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notesMasterIdLst>
    <p:notesMasterId r:id="rId11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https://learning.servicenow.com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https://slidetodoc.com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https://www.slidemake.com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https://www.slidemake.com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https://thumbs.dreamstime.com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https://thumbs.dreamstime.com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https://help.tempo.io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https://thumbs.dreamstime.com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slidemake.com" TargetMode="Externa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0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Calculating Family Expenses Using Service Now</a:t>
            </a:r>
            <a:endParaRPr lang="en-US" sz="3000" dirty="0"/>
          </a:p>
        </p:txBody>
      </p:sp>
      <p:sp>
        <p:nvSpPr>
          <p:cNvPr id="3" name="Text 1">
            <a:hlinkClick r:id="rId1" tooltip=""/>
          </p:cNvPr>
          <p:cNvSpPr/>
          <p:nvPr/>
        </p:nvSpPr>
        <p:spPr>
          <a:xfrm>
            <a:off x="7315200" y="457200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000" b="0" u="sng" dirty="0">
                <a:solidFill>
                  <a:srgbClr val="357EC7"/>
                </a:solidFill>
                <a:latin typeface="Optima" pitchFamily="34" charset="0"/>
                <a:ea typeface="Optima" pitchFamily="34" charset="-122"/>
                <a:cs typeface="Optima" pitchFamily="34" charset="-120"/>
                <a:hlinkClick r:id="rId1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SlideMake.com</a:t>
            </a:r>
            <a:endParaRPr lang="en-US" sz="1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learning.servicenow.com/OpenGraphNL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Introduction to Calculating Family Expenses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ServiceNow is a powerful platform for managing and analyzing family expenses efficiently.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It allows users to record, categorize, and track various expense types seamlessly.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Accurate expense calculation helps families plan better and make informed financial decisions.</a:t>
            </a: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slidetodoc.com/presentation_image_h2/50dcd6e493a5c1643ab6f4d787518373/image-8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Setting Up Expense Categories in ServiceNow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Create specific categories such as Groceries, Utilities, Education, and Entertainment.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Use ServiceNow Configuration Management Database (CMDB) to organize expense data systematically.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Assign each expense to a relevant category for easier analysis and reporting.</a:t>
            </a:r>
            <a:endParaRPr 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slidemake.com/add_im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Inputting Family Expenses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Users can input expenses manually through ServiceNow’s intuitive interface or import data via spreadsheets.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Include details like date, amount, category, and description for each expense entry.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Ensure data validation rules are in place to maintain accuracy and consistency.</a:t>
            </a:r>
            <a:endParaRPr 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slidemake.com/add_im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Automating Expense Data Collection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Utilize ServiceNow workflows to automate recurring expense entries, such as monthly bills.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Integrate with bank accounts or financial apps through APIs to fetch transaction data automatically.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Automations reduce manual effort and minimize errors in expense tracking.</a:t>
            </a:r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thumbs.dreamstime.com/z/senior-woman-calculating-monthly-expenses-using-computer-portrait-268071355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Calculating Total Expenses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Use ServiceNow’s reporting and scripting tools to sum expenses by category or time period.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Generate real-time dashboards to visualize total family expenses dynamically.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Set up filters to analyze specific periods, such as monthly or quarterly expenses.</a:t>
            </a:r>
            <a:endParaRPr 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thumbs.dreamstime.com/b/businesswoman-accountant-working-analyzing-calculating-expense-financial-annual-balance-sheet-statement-analyze-document-graph-151520027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Analyzing Expense Patterns and Trends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Leverage ServiceNow’s analytics features to identify spending habits over time.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Detect areas where expenses are increasing and assess potential savings opportunities.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Use insights to create budgets and financial goals for the family.</a:t>
            </a:r>
            <a:endParaRPr lang="en-US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help.tempo.io/__attachments/3374548218/updatedreportpage2showingsavedreports.png?inst-v=bcb4e940-11f7-446f-a086-bb484fcd63ea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Generating Reports and Sharing Insights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Create customizable reports summarizing expenses, categories, and trends.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Share reports securely with family members or financial advisors via ServiceNow portals.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Schedule regular report generation to monitor ongoing family financial health.</a:t>
            </a:r>
            <a:endParaRPr lang="en-US"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thumbs.dreamstime.com/b/calculating-family-expenses-grandson-helping-grandfather-to-calculate-expenses-281582453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Benefits of Using ServiceNow for Family Expense Management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Streamlines expense tracking, making financial management more organized and transparent.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Provides real-time insights that aid in budget planning and cost control.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Enhances collaboration among family members for better financial decision-making.</a:t>
            </a:r>
            <a:endParaRPr 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SlideMake.com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Calculating Family Expenses Using Service Now</dc:title>
  <dc:subject>Calculating Family Expenses Using Service Now</dc:subject>
  <dc:creator>SlideMake.com</dc:creator>
  <cp:lastModifiedBy>SlideMake.com</cp:lastModifiedBy>
  <cp:revision>1</cp:revision>
  <dcterms:created xsi:type="dcterms:W3CDTF">2025-07-03T07:11:19Z</dcterms:created>
  <dcterms:modified xsi:type="dcterms:W3CDTF">2025-07-03T07:11:19Z</dcterms:modified>
</cp:coreProperties>
</file>