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58" d="100"/>
          <a:sy n="58" d="100"/>
        </p:scale>
        <p:origin x="47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2387600" y="2298700"/>
            <a:ext cx="196215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685800"/>
          </a:xfrm>
          <a:prstGeom prst="rect">
            <a:avLst/>
          </a:prstGeom>
        </p:spPr>
        <p:txBody>
          <a:bodyPr anchor="t">
            <a:spAutoFit/>
          </a:bodyPr>
          <a:lstStyle>
            <a:lvl1pPr marL="0" indent="0" algn="ctr">
              <a:spcBef>
                <a:spcPts val="0"/>
              </a:spcBef>
              <a:buSzTx/>
              <a:buNone/>
              <a:defRPr sz="3800" b="1">
                <a:latin typeface="Helvetica"/>
                <a:ea typeface="Helvetica"/>
                <a:cs typeface="Helvetica"/>
                <a:sym typeface="Helvetica"/>
              </a:defRPr>
            </a:lvl1pPr>
          </a:lstStyle>
          <a:p>
            <a:r>
              <a:t>–Johnny Appleseed</a:t>
            </a:r>
          </a:p>
        </p:txBody>
      </p:sp>
      <p:sp>
        <p:nvSpPr>
          <p:cNvPr id="94" name="“Type a quote here.”"/>
          <p:cNvSpPr txBox="1">
            <a:spLocks noGrp="1"/>
          </p:cNvSpPr>
          <p:nvPr>
            <p:ph type="body" sz="quarter" idx="22"/>
          </p:nvPr>
        </p:nvSpPr>
        <p:spPr>
          <a:xfrm>
            <a:off x="2387600" y="6007100"/>
            <a:ext cx="19621500" cy="952500"/>
          </a:xfrm>
          <a:prstGeom prst="rect">
            <a:avLst/>
          </a:prstGeom>
        </p:spPr>
        <p:txBody>
          <a:bodyPr>
            <a:spAutoFit/>
          </a:bodyPr>
          <a:lstStyle>
            <a:lvl1pPr marL="0" indent="0" algn="ctr">
              <a:spcBef>
                <a:spcPts val="3400"/>
              </a:spcBef>
              <a:buSzTx/>
              <a:buNone/>
              <a:defRPr sz="5600"/>
            </a:lvl1pPr>
          </a:lstStyle>
          <a:p>
            <a:r>
              <a:t>“Type a quote here.”</a:t>
            </a:r>
          </a:p>
        </p:txBody>
      </p:sp>
      <p:sp>
        <p:nvSpPr>
          <p:cNvPr id="95"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47625" y="-2540000"/>
            <a:ext cx="24479250" cy="16319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2752725" y="-2489200"/>
            <a:ext cx="18840450" cy="125603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2387600" y="9448800"/>
            <a:ext cx="196215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2387600" y="4533900"/>
            <a:ext cx="196215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12407900" y="-2159000"/>
            <a:ext cx="10337800" cy="1550670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790700" y="1066800"/>
            <a:ext cx="10007600" cy="56261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12496800" y="-1485900"/>
            <a:ext cx="10193867" cy="152908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790700" y="1790700"/>
            <a:ext cx="208153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21"/>
          </p:nvPr>
        </p:nvSpPr>
        <p:spPr>
          <a:xfrm>
            <a:off x="12344400" y="7112000"/>
            <a:ext cx="10439400" cy="6959601"/>
          </a:xfrm>
          <a:prstGeom prst="rect">
            <a:avLst/>
          </a:prstGeom>
        </p:spPr>
        <p:txBody>
          <a:bodyPr lIns="91439" tIns="45719" rIns="91439" bIns="45719" anchor="t">
            <a:noAutofit/>
          </a:bodyPr>
          <a:lstStyle/>
          <a:p>
            <a:endParaRPr/>
          </a:p>
        </p:txBody>
      </p:sp>
      <p:sp>
        <p:nvSpPr>
          <p:cNvPr id="84" name="Image"/>
          <p:cNvSpPr>
            <a:spLocks noGrp="1"/>
          </p:cNvSpPr>
          <p:nvPr>
            <p:ph type="pic" sz="half" idx="22"/>
          </p:nvPr>
        </p:nvSpPr>
        <p:spPr>
          <a:xfrm>
            <a:off x="12407900" y="190500"/>
            <a:ext cx="10363200" cy="6908800"/>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1583266" y="-1879600"/>
            <a:ext cx="10414001" cy="156210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5253" y="13004800"/>
            <a:ext cx="453238" cy="469900"/>
          </a:xfrm>
          <a:prstGeom prst="rect">
            <a:avLst/>
          </a:prstGeom>
          <a:ln w="12700">
            <a:miter lim="400000"/>
          </a:ln>
        </p:spPr>
        <p:txBody>
          <a:bodyPr wrap="none" lIns="50800" tIns="50800" rIns="50800" bIns="50800" anchor="b">
            <a:spAutoFit/>
          </a:bodyPr>
          <a:lstStyle>
            <a:lvl1pPr>
              <a:defRPr sz="24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OF THE PROJECT"/>
          <p:cNvSpPr txBox="1">
            <a:spLocks noGrp="1"/>
          </p:cNvSpPr>
          <p:nvPr>
            <p:ph type="ctrTitle"/>
          </p:nvPr>
        </p:nvSpPr>
        <p:spPr>
          <a:xfrm>
            <a:off x="2387600" y="2298700"/>
            <a:ext cx="19621500" cy="2795315"/>
          </a:xfrm>
          <a:prstGeom prst="rect">
            <a:avLst/>
          </a:prstGeom>
        </p:spPr>
        <p:txBody>
          <a:bodyPr/>
          <a:lstStyle/>
          <a:p>
            <a:pPr defTabSz="457200">
              <a:defRPr sz="5866">
                <a:solidFill>
                  <a:srgbClr val="F4FDF5"/>
                </a:solidFill>
                <a:latin typeface="Times Roman"/>
                <a:ea typeface="Times Roman"/>
                <a:cs typeface="Times Roman"/>
                <a:sym typeface="Times Roman"/>
              </a:defRPr>
            </a:pPr>
            <a:r>
              <a:t>TITLE OF THE PROJECT</a:t>
            </a:r>
            <a:r>
              <a:rPr sz="1200"/>
              <a:t> </a:t>
            </a:r>
          </a:p>
        </p:txBody>
      </p:sp>
      <p:sp>
        <p:nvSpPr>
          <p:cNvPr id="124" name="Student management system"/>
          <p:cNvSpPr txBox="1"/>
          <p:nvPr/>
        </p:nvSpPr>
        <p:spPr>
          <a:xfrm>
            <a:off x="5746044" y="7283443"/>
            <a:ext cx="12891912" cy="11811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7100"/>
            </a:pPr>
            <a:r>
              <a:rPr b="1">
                <a:solidFill>
                  <a:srgbClr val="FF3813"/>
                </a:solidFill>
                <a:latin typeface="Helvetica"/>
                <a:ea typeface="Helvetica"/>
                <a:cs typeface="Helvetica"/>
                <a:sym typeface="Helvetica"/>
              </a:rPr>
              <a:t>Student management system</a:t>
            </a:r>
            <a:r>
              <a:t> </a:t>
            </a:r>
          </a:p>
        </p:txBody>
      </p:sp>
      <p:pic>
        <p:nvPicPr>
          <p:cNvPr id="125" name="Image" descr="Image"/>
          <p:cNvPicPr>
            <a:picLocks noChangeAspect="1"/>
          </p:cNvPicPr>
          <p:nvPr/>
        </p:nvPicPr>
        <p:blipFill>
          <a:blip r:embed="rId2"/>
          <a:stretch>
            <a:fillRect/>
          </a:stretch>
        </p:blipFill>
        <p:spPr>
          <a:xfrm>
            <a:off x="18851536" y="7120527"/>
            <a:ext cx="5918201" cy="45720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lt">
                                    <p:tmAbs val="100"/>
                                  </p:iterate>
                                  <p:childTnLst>
                                    <p:set>
                                      <p:cBhvr>
                                        <p:cTn id="6" fill="hold"/>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2" nodeType="clickEffect">
                                  <p:stCondLst>
                                    <p:cond delay="0"/>
                                  </p:stCondLst>
                                  <p:iterate type="lt">
                                    <p:tmAbs val="0"/>
                                  </p:iterate>
                                  <p:childTnLst>
                                    <p:set>
                                      <p:cBhvr>
                                        <p:cTn id="10" fill="hold"/>
                                        <p:tgtEl>
                                          <p:spTgt spid="124"/>
                                        </p:tgtEl>
                                        <p:attrNameLst>
                                          <p:attrName>style.visibility</p:attrName>
                                        </p:attrNameLst>
                                      </p:cBhvr>
                                      <p:to>
                                        <p:strVal val="visible"/>
                                      </p:to>
                                    </p:set>
                                    <p:anim calcmode="lin" valueType="num">
                                      <p:cBhvr>
                                        <p:cTn id="11" dur="1000" fill="hold"/>
                                        <p:tgtEl>
                                          <p:spTgt spid="124"/>
                                        </p:tgtEl>
                                        <p:attrNameLst>
                                          <p:attrName>ppt_x</p:attrName>
                                        </p:attrNameLst>
                                      </p:cBhvr>
                                      <p:tavLst>
                                        <p:tav tm="0">
                                          <p:val>
                                            <p:strVal val="0-#ppt_w/2"/>
                                          </p:val>
                                        </p:tav>
                                        <p:tav tm="100000">
                                          <p:val>
                                            <p:strVal val="#ppt_x"/>
                                          </p:val>
                                        </p:tav>
                                      </p:tavLst>
                                    </p:anim>
                                    <p:anim calcmode="lin" valueType="num">
                                      <p:cBhvr>
                                        <p:cTn id="12" dur="1000" fill="hold"/>
                                        <p:tgtEl>
                                          <p:spTgt spid="1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3" nodeType="clickEffect">
                                  <p:stCondLst>
                                    <p:cond delay="0"/>
                                  </p:stCondLst>
                                  <p:iterate>
                                    <p:tmAbs val="0"/>
                                  </p:iterate>
                                  <p:childTnLst>
                                    <p:set>
                                      <p:cBhvr>
                                        <p:cTn id="16" fill="hold"/>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1" animBg="1" advAuto="0"/>
      <p:bldP spid="124" grpId="2" animBg="1" advAuto="0"/>
      <p:bldP spid="125" grpId="3"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DELETING A RECORD"/>
          <p:cNvSpPr txBox="1">
            <a:spLocks noGrp="1"/>
          </p:cNvSpPr>
          <p:nvPr>
            <p:ph type="ctrTitle"/>
          </p:nvPr>
        </p:nvSpPr>
        <p:spPr>
          <a:xfrm>
            <a:off x="2387600" y="581330"/>
            <a:ext cx="19621500" cy="1829579"/>
          </a:xfrm>
          <a:prstGeom prst="rect">
            <a:avLst/>
          </a:prstGeom>
        </p:spPr>
        <p:txBody>
          <a:bodyPr/>
          <a:lstStyle/>
          <a:p>
            <a:r>
              <a:t>DELETING A RECORD  </a:t>
            </a:r>
          </a:p>
        </p:txBody>
      </p:sp>
      <p:sp>
        <p:nvSpPr>
          <p:cNvPr id="164" name="Deleting the record based on roll number given by the user…"/>
          <p:cNvSpPr txBox="1">
            <a:spLocks noGrp="1"/>
          </p:cNvSpPr>
          <p:nvPr>
            <p:ph type="subTitle" idx="1"/>
          </p:nvPr>
        </p:nvSpPr>
        <p:spPr>
          <a:xfrm>
            <a:off x="3643529" y="4141514"/>
            <a:ext cx="19621501" cy="9072448"/>
          </a:xfrm>
          <a:prstGeom prst="rect">
            <a:avLst/>
          </a:prstGeom>
        </p:spPr>
        <p:txBody>
          <a:bodyPr/>
          <a:lstStyle/>
          <a:p>
            <a:pPr marL="515815" indent="-515815" algn="l">
              <a:buSzPct val="75000"/>
              <a:buChar char="•"/>
            </a:pPr>
            <a:r>
              <a:t>Deleting the record based on</a:t>
            </a:r>
            <a:r>
              <a:rPr b="1">
                <a:latin typeface="Helvetica"/>
                <a:ea typeface="Helvetica"/>
                <a:cs typeface="Helvetica"/>
                <a:sym typeface="Helvetica"/>
              </a:rPr>
              <a:t> </a:t>
            </a:r>
            <a:r>
              <a:rPr b="1">
                <a:solidFill>
                  <a:srgbClr val="FFF22E"/>
                </a:solidFill>
                <a:latin typeface="Helvetica"/>
                <a:ea typeface="Helvetica"/>
                <a:cs typeface="Helvetica"/>
                <a:sym typeface="Helvetica"/>
              </a:rPr>
              <a:t>roll number</a:t>
            </a:r>
            <a:r>
              <a:t> given by the user </a:t>
            </a:r>
          </a:p>
          <a:p>
            <a:pPr marL="515815" indent="-515815" algn="l">
              <a:buSzPct val="75000"/>
              <a:buChar char="•"/>
            </a:pPr>
            <a:endParaRPr/>
          </a:p>
          <a:p>
            <a:pPr marL="515815" indent="-515815" algn="l">
              <a:buSzPct val="75000"/>
              <a:buChar char="•"/>
            </a:pPr>
            <a:endParaRPr/>
          </a:p>
          <a:p>
            <a:pPr marL="515815" indent="-515815" algn="l">
              <a:buSzPct val="75000"/>
              <a:buChar char="•"/>
            </a:pPr>
            <a:r>
              <a:t>Traverse the list , if the given</a:t>
            </a:r>
            <a:r>
              <a:rPr b="1">
                <a:latin typeface="Helvetica"/>
                <a:ea typeface="Helvetica"/>
                <a:cs typeface="Helvetica"/>
                <a:sym typeface="Helvetica"/>
              </a:rPr>
              <a:t> </a:t>
            </a:r>
            <a:r>
              <a:rPr b="1">
                <a:solidFill>
                  <a:srgbClr val="FFF22E"/>
                </a:solidFill>
                <a:latin typeface="Helvetica"/>
                <a:ea typeface="Helvetica"/>
                <a:cs typeface="Helvetica"/>
                <a:sym typeface="Helvetica"/>
              </a:rPr>
              <a:t>roll number matches</a:t>
            </a:r>
            <a:r>
              <a:t> the roll no in the list </a:t>
            </a:r>
            <a:r>
              <a:rPr b="1">
                <a:solidFill>
                  <a:srgbClr val="FFF22F"/>
                </a:solidFill>
                <a:latin typeface="Helvetica"/>
                <a:ea typeface="Helvetica"/>
                <a:cs typeface="Helvetica"/>
                <a:sym typeface="Helvetica"/>
              </a:rPr>
              <a:t>delete</a:t>
            </a:r>
            <a:r>
              <a:t> that particular record </a:t>
            </a:r>
          </a:p>
          <a:p>
            <a:pPr marL="515815" indent="-515815" algn="l">
              <a:buSzPct val="75000"/>
              <a:buChar char="•"/>
            </a:pPr>
            <a:endParaRPr/>
          </a:p>
          <a:p>
            <a:pPr marL="515815" indent="-515815" algn="l">
              <a:buSzPct val="75000"/>
              <a:buChar char="•"/>
            </a:pPr>
            <a:endParaRPr/>
          </a:p>
          <a:p>
            <a:pPr marL="515815" indent="-515815" algn="l">
              <a:buSzPct val="75000"/>
              <a:buChar char="•"/>
            </a:pPr>
            <a:r>
              <a:t>Else print the record is not found </a:t>
            </a:r>
          </a:p>
        </p:txBody>
      </p:sp>
    </p:spTree>
  </p:cSld>
  <p:clrMapOvr>
    <a:masterClrMapping/>
  </p:clrMapOvr>
  <mc:AlternateContent xmlns:mc="http://schemas.openxmlformats.org/markup-compatibility/2006" xmlns:p14="http://schemas.microsoft.com/office/powerpoint/2010/main">
    <mc:Choice Requires="p14">
      <p:transition spd="slow">
        <p:pull/>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fill="hold"/>
                                        <p:tgtEl>
                                          <p:spTgt spid="164">
                                            <p:bg/>
                                          </p:spTgt>
                                        </p:tgtEl>
                                        <p:attrNameLst>
                                          <p:attrName>style.visibility</p:attrName>
                                        </p:attrNameLst>
                                      </p:cBhvr>
                                      <p:to>
                                        <p:strVal val="visible"/>
                                      </p:to>
                                    </p:set>
                                    <p:anim calcmode="lin" valueType="num">
                                      <p:cBhvr>
                                        <p:cTn id="7" dur="1000" fill="hold"/>
                                        <p:tgtEl>
                                          <p:spTgt spid="164">
                                            <p:bg/>
                                          </p:spTgt>
                                        </p:tgtEl>
                                        <p:attrNameLst>
                                          <p:attrName>ppt_x</p:attrName>
                                        </p:attrNameLst>
                                      </p:cBhvr>
                                      <p:tavLst>
                                        <p:tav tm="0">
                                          <p:val>
                                            <p:strVal val="0-#ppt_w/2"/>
                                          </p:val>
                                        </p:tav>
                                        <p:tav tm="100000">
                                          <p:val>
                                            <p:strVal val="#ppt_x"/>
                                          </p:val>
                                        </p:tav>
                                      </p:tavLst>
                                    </p:anim>
                                    <p:anim calcmode="lin" valueType="num">
                                      <p:cBhvr>
                                        <p:cTn id="8" dur="1000" fill="hold"/>
                                        <p:tgtEl>
                                          <p:spTgt spid="164">
                                            <p:bg/>
                                          </p:spTgt>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iterate type="lt">
                                    <p:tmAbs val="0"/>
                                  </p:iterate>
                                  <p:childTnLst>
                                    <p:set>
                                      <p:cBhvr>
                                        <p:cTn id="10" fill="hold"/>
                                        <p:tgtEl>
                                          <p:spTgt spid="164">
                                            <p:txEl>
                                              <p:pRg st="0" end="0"/>
                                            </p:txEl>
                                          </p:spTgt>
                                        </p:tgtEl>
                                        <p:attrNameLst>
                                          <p:attrName>style.visibility</p:attrName>
                                        </p:attrNameLst>
                                      </p:cBhvr>
                                      <p:to>
                                        <p:strVal val="visible"/>
                                      </p:to>
                                    </p:set>
                                    <p:anim calcmode="lin" valueType="num">
                                      <p:cBhvr>
                                        <p:cTn id="11" dur="1000" fill="hold"/>
                                        <p:tgtEl>
                                          <p:spTgt spid="164">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1" nodeType="clickEffect">
                                  <p:stCondLst>
                                    <p:cond delay="0"/>
                                  </p:stCondLst>
                                  <p:iterate type="lt">
                                    <p:tmAbs val="0"/>
                                  </p:iterate>
                                  <p:childTnLst>
                                    <p:set>
                                      <p:cBhvr>
                                        <p:cTn id="16" fill="hold"/>
                                        <p:tgtEl>
                                          <p:spTgt spid="164">
                                            <p:txEl>
                                              <p:pRg st="1" end="1"/>
                                            </p:txEl>
                                          </p:spTgt>
                                        </p:tgtEl>
                                        <p:attrNameLst>
                                          <p:attrName>style.visibility</p:attrName>
                                        </p:attrNameLst>
                                      </p:cBhvr>
                                      <p:to>
                                        <p:strVal val="visible"/>
                                      </p:to>
                                    </p:set>
                                    <p:anim calcmode="lin" valueType="num">
                                      <p:cBhvr>
                                        <p:cTn id="17" dur="1000" fill="hold"/>
                                        <p:tgtEl>
                                          <p:spTgt spid="164">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1" nodeType="clickEffect">
                                  <p:stCondLst>
                                    <p:cond delay="0"/>
                                  </p:stCondLst>
                                  <p:iterate type="lt">
                                    <p:tmAbs val="0"/>
                                  </p:iterate>
                                  <p:childTnLst>
                                    <p:set>
                                      <p:cBhvr>
                                        <p:cTn id="22" fill="hold"/>
                                        <p:tgtEl>
                                          <p:spTgt spid="164">
                                            <p:txEl>
                                              <p:pRg st="2" end="2"/>
                                            </p:txEl>
                                          </p:spTgt>
                                        </p:tgtEl>
                                        <p:attrNameLst>
                                          <p:attrName>style.visibility</p:attrName>
                                        </p:attrNameLst>
                                      </p:cBhvr>
                                      <p:to>
                                        <p:strVal val="visible"/>
                                      </p:to>
                                    </p:set>
                                    <p:anim calcmode="lin" valueType="num">
                                      <p:cBhvr>
                                        <p:cTn id="23" dur="1000" fill="hold"/>
                                        <p:tgtEl>
                                          <p:spTgt spid="164">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1" nodeType="clickEffect">
                                  <p:stCondLst>
                                    <p:cond delay="0"/>
                                  </p:stCondLst>
                                  <p:iterate type="lt">
                                    <p:tmAbs val="0"/>
                                  </p:iterate>
                                  <p:childTnLst>
                                    <p:set>
                                      <p:cBhvr>
                                        <p:cTn id="28" fill="hold"/>
                                        <p:tgtEl>
                                          <p:spTgt spid="164">
                                            <p:txEl>
                                              <p:pRg st="3" end="3"/>
                                            </p:txEl>
                                          </p:spTgt>
                                        </p:tgtEl>
                                        <p:attrNameLst>
                                          <p:attrName>style.visibility</p:attrName>
                                        </p:attrNameLst>
                                      </p:cBhvr>
                                      <p:to>
                                        <p:strVal val="visible"/>
                                      </p:to>
                                    </p:set>
                                    <p:anim calcmode="lin" valueType="num">
                                      <p:cBhvr>
                                        <p:cTn id="29" dur="1000" fill="hold"/>
                                        <p:tgtEl>
                                          <p:spTgt spid="164">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6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1" nodeType="clickEffect">
                                  <p:stCondLst>
                                    <p:cond delay="0"/>
                                  </p:stCondLst>
                                  <p:iterate type="lt">
                                    <p:tmAbs val="0"/>
                                  </p:iterate>
                                  <p:childTnLst>
                                    <p:set>
                                      <p:cBhvr>
                                        <p:cTn id="34" fill="hold"/>
                                        <p:tgtEl>
                                          <p:spTgt spid="164">
                                            <p:txEl>
                                              <p:pRg st="4" end="4"/>
                                            </p:txEl>
                                          </p:spTgt>
                                        </p:tgtEl>
                                        <p:attrNameLst>
                                          <p:attrName>style.visibility</p:attrName>
                                        </p:attrNameLst>
                                      </p:cBhvr>
                                      <p:to>
                                        <p:strVal val="visible"/>
                                      </p:to>
                                    </p:set>
                                    <p:anim calcmode="lin" valueType="num">
                                      <p:cBhvr>
                                        <p:cTn id="35" dur="1000" fill="hold"/>
                                        <p:tgtEl>
                                          <p:spTgt spid="164">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16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iterate type="lt">
                                    <p:tmAbs val="0"/>
                                  </p:iterate>
                                  <p:childTnLst>
                                    <p:set>
                                      <p:cBhvr>
                                        <p:cTn id="40" fill="hold"/>
                                        <p:tgtEl>
                                          <p:spTgt spid="164">
                                            <p:txEl>
                                              <p:pRg st="5" end="5"/>
                                            </p:txEl>
                                          </p:spTgt>
                                        </p:tgtEl>
                                        <p:attrNameLst>
                                          <p:attrName>style.visibility</p:attrName>
                                        </p:attrNameLst>
                                      </p:cBhvr>
                                      <p:to>
                                        <p:strVal val="visible"/>
                                      </p:to>
                                    </p:set>
                                    <p:anim calcmode="lin" valueType="num">
                                      <p:cBhvr>
                                        <p:cTn id="41" dur="1000" fill="hold"/>
                                        <p:tgtEl>
                                          <p:spTgt spid="164">
                                            <p:txEl>
                                              <p:pRg st="5" end="5"/>
                                            </p:txEl>
                                          </p:spTgt>
                                        </p:tgtEl>
                                        <p:attrNameLst>
                                          <p:attrName>ppt_x</p:attrName>
                                        </p:attrNameLst>
                                      </p:cBhvr>
                                      <p:tavLst>
                                        <p:tav tm="0">
                                          <p:val>
                                            <p:strVal val="0-#ppt_w/2"/>
                                          </p:val>
                                        </p:tav>
                                        <p:tav tm="100000">
                                          <p:val>
                                            <p:strVal val="#ppt_x"/>
                                          </p:val>
                                        </p:tav>
                                      </p:tavLst>
                                    </p:anim>
                                    <p:anim calcmode="lin" valueType="num">
                                      <p:cBhvr>
                                        <p:cTn id="42" dur="1000" fill="hold"/>
                                        <p:tgtEl>
                                          <p:spTgt spid="16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1" nodeType="clickEffect">
                                  <p:stCondLst>
                                    <p:cond delay="0"/>
                                  </p:stCondLst>
                                  <p:iterate type="lt">
                                    <p:tmAbs val="0"/>
                                  </p:iterate>
                                  <p:childTnLst>
                                    <p:set>
                                      <p:cBhvr>
                                        <p:cTn id="46" fill="hold"/>
                                        <p:tgtEl>
                                          <p:spTgt spid="164">
                                            <p:txEl>
                                              <p:pRg st="6" end="6"/>
                                            </p:txEl>
                                          </p:spTgt>
                                        </p:tgtEl>
                                        <p:attrNameLst>
                                          <p:attrName>style.visibility</p:attrName>
                                        </p:attrNameLst>
                                      </p:cBhvr>
                                      <p:to>
                                        <p:strVal val="visible"/>
                                      </p:to>
                                    </p:set>
                                    <p:anim calcmode="lin" valueType="num">
                                      <p:cBhvr>
                                        <p:cTn id="47" dur="1000" fill="hold"/>
                                        <p:tgtEl>
                                          <p:spTgt spid="164">
                                            <p:txEl>
                                              <p:pRg st="6" end="6"/>
                                            </p:txEl>
                                          </p:spTgt>
                                        </p:tgtEl>
                                        <p:attrNameLst>
                                          <p:attrName>ppt_x</p:attrName>
                                        </p:attrNameLst>
                                      </p:cBhvr>
                                      <p:tavLst>
                                        <p:tav tm="0">
                                          <p:val>
                                            <p:strVal val="0-#ppt_w/2"/>
                                          </p:val>
                                        </p:tav>
                                        <p:tav tm="100000">
                                          <p:val>
                                            <p:strVal val="#ppt_x"/>
                                          </p:val>
                                        </p:tav>
                                      </p:tavLst>
                                    </p:anim>
                                    <p:anim calcmode="lin" valueType="num">
                                      <p:cBhvr>
                                        <p:cTn id="48" dur="1000" fill="hold"/>
                                        <p:tgtEl>
                                          <p:spTgt spid="16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1"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MODIFY A RECORD"/>
          <p:cNvSpPr txBox="1">
            <a:spLocks noGrp="1"/>
          </p:cNvSpPr>
          <p:nvPr>
            <p:ph type="ctrTitle"/>
          </p:nvPr>
        </p:nvSpPr>
        <p:spPr>
          <a:xfrm>
            <a:off x="2387600" y="2298700"/>
            <a:ext cx="19621500" cy="1587500"/>
          </a:xfrm>
          <a:prstGeom prst="rect">
            <a:avLst/>
          </a:prstGeom>
        </p:spPr>
        <p:txBody>
          <a:bodyPr/>
          <a:lstStyle>
            <a:lvl1pPr defTabSz="718184">
              <a:defRPr sz="9744"/>
            </a:lvl1pPr>
          </a:lstStyle>
          <a:p>
            <a:r>
              <a:t>MODIFY A RECORD  </a:t>
            </a:r>
          </a:p>
        </p:txBody>
      </p:sp>
      <p:sp>
        <p:nvSpPr>
          <p:cNvPr id="167" name="Modification is done by getting roll number as input and if the roll number matches with the record in the list then get the details of the student else print the record is not found"/>
          <p:cNvSpPr txBox="1">
            <a:spLocks noGrp="1"/>
          </p:cNvSpPr>
          <p:nvPr>
            <p:ph type="subTitle" sz="half" idx="1"/>
          </p:nvPr>
        </p:nvSpPr>
        <p:spPr>
          <a:xfrm>
            <a:off x="3193290" y="5506023"/>
            <a:ext cx="19621501" cy="6686940"/>
          </a:xfrm>
          <a:prstGeom prst="rect">
            <a:avLst/>
          </a:prstGeom>
        </p:spPr>
        <p:txBody>
          <a:bodyPr/>
          <a:lstStyle/>
          <a:p>
            <a:pPr marL="515815" indent="-515815" algn="l">
              <a:buSzPct val="75000"/>
              <a:buChar char="•"/>
            </a:pPr>
            <a:r>
              <a:t>Modification is done by getting roll number as input and if the</a:t>
            </a:r>
            <a:r>
              <a:rPr>
                <a:solidFill>
                  <a:srgbClr val="F0FF45"/>
                </a:solidFill>
              </a:rPr>
              <a:t> </a:t>
            </a:r>
            <a:r>
              <a:rPr b="1">
                <a:solidFill>
                  <a:srgbClr val="FFF137"/>
                </a:solidFill>
                <a:latin typeface="Helvetica"/>
                <a:ea typeface="Helvetica"/>
                <a:cs typeface="Helvetica"/>
                <a:sym typeface="Helvetica"/>
              </a:rPr>
              <a:t>roll number matches</a:t>
            </a:r>
            <a:r>
              <a:rPr>
                <a:solidFill>
                  <a:srgbClr val="FFF137"/>
                </a:solidFill>
              </a:rPr>
              <a:t> </a:t>
            </a:r>
            <a:r>
              <a:t>with the record in the list then </a:t>
            </a:r>
            <a:r>
              <a:rPr b="1">
                <a:solidFill>
                  <a:srgbClr val="E2D854"/>
                </a:solidFill>
                <a:latin typeface="Helvetica"/>
                <a:ea typeface="Helvetica"/>
                <a:cs typeface="Helvetica"/>
                <a:sym typeface="Helvetica"/>
              </a:rPr>
              <a:t>get</a:t>
            </a:r>
            <a:r>
              <a:rPr b="1">
                <a:solidFill>
                  <a:srgbClr val="FFF356"/>
                </a:solidFill>
                <a:latin typeface="Helvetica"/>
                <a:ea typeface="Helvetica"/>
                <a:cs typeface="Helvetica"/>
                <a:sym typeface="Helvetica"/>
              </a:rPr>
              <a:t> the details of the student</a:t>
            </a:r>
            <a:r>
              <a:t> else print the record is not found </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fill="hold"/>
                                        <p:tgtEl>
                                          <p:spTgt spid="167"/>
                                        </p:tgtEl>
                                        <p:attrNameLst>
                                          <p:attrName>style.visibility</p:attrName>
                                        </p:attrNameLst>
                                      </p:cBhvr>
                                      <p:to>
                                        <p:strVal val="visible"/>
                                      </p:to>
                                    </p:set>
                                    <p:anim calcmode="lin" valueType="num">
                                      <p:cBhvr>
                                        <p:cTn id="7" dur="1000" fill="hold"/>
                                        <p:tgtEl>
                                          <p:spTgt spid="167"/>
                                        </p:tgtEl>
                                        <p:attrNameLst>
                                          <p:attrName>ppt_x</p:attrName>
                                        </p:attrNameLst>
                                      </p:cBhvr>
                                      <p:tavLst>
                                        <p:tav tm="0">
                                          <p:val>
                                            <p:strVal val="0-#ppt_w/2"/>
                                          </p:val>
                                        </p:tav>
                                        <p:tav tm="100000">
                                          <p:val>
                                            <p:strVal val="#ppt_x"/>
                                          </p:val>
                                        </p:tav>
                                      </p:tavLst>
                                    </p:anim>
                                    <p:anim calcmode="lin" valueType="num">
                                      <p:cBhvr>
                                        <p:cTn id="8" dur="1000" fill="hold"/>
                                        <p:tgtEl>
                                          <p:spTgt spid="1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EARCH AND DISPLAY A RECORD"/>
          <p:cNvSpPr txBox="1">
            <a:spLocks noGrp="1"/>
          </p:cNvSpPr>
          <p:nvPr>
            <p:ph type="ctrTitle"/>
          </p:nvPr>
        </p:nvSpPr>
        <p:spPr>
          <a:xfrm>
            <a:off x="2387600" y="510425"/>
            <a:ext cx="19621500" cy="2537427"/>
          </a:xfrm>
          <a:prstGeom prst="rect">
            <a:avLst/>
          </a:prstGeom>
        </p:spPr>
        <p:txBody>
          <a:bodyPr/>
          <a:lstStyle>
            <a:lvl1pPr defTabSz="701675">
              <a:defRPr sz="9520"/>
            </a:lvl1pPr>
          </a:lstStyle>
          <a:p>
            <a:r>
              <a:t>SEARCH AND DISPLAY A RECORD</a:t>
            </a:r>
          </a:p>
        </p:txBody>
      </p:sp>
      <p:sp>
        <p:nvSpPr>
          <p:cNvPr id="170" name="Get the roll number from the user…"/>
          <p:cNvSpPr txBox="1">
            <a:spLocks noGrp="1"/>
          </p:cNvSpPr>
          <p:nvPr>
            <p:ph type="subTitle" idx="1"/>
          </p:nvPr>
        </p:nvSpPr>
        <p:spPr>
          <a:xfrm>
            <a:off x="2648264" y="3950421"/>
            <a:ext cx="19621501" cy="8294157"/>
          </a:xfrm>
          <a:prstGeom prst="rect">
            <a:avLst/>
          </a:prstGeom>
        </p:spPr>
        <p:txBody>
          <a:bodyPr/>
          <a:lstStyle/>
          <a:p>
            <a:pPr marL="515815" indent="-515815" algn="l">
              <a:buSzPct val="75000"/>
              <a:buChar char="•"/>
            </a:pPr>
            <a:r>
              <a:t>Get the roll number from the user </a:t>
            </a:r>
          </a:p>
          <a:p>
            <a:pPr marL="515815" indent="-515815" algn="l">
              <a:buSzPct val="75000"/>
              <a:buChar char="•"/>
            </a:pPr>
            <a:endParaRPr/>
          </a:p>
          <a:p>
            <a:pPr marL="515815" indent="-515815" algn="l">
              <a:buSzPct val="75000"/>
              <a:buChar char="•"/>
            </a:pPr>
            <a:endParaRPr/>
          </a:p>
          <a:p>
            <a:pPr marL="515815" indent="-515815" algn="l">
              <a:buSzPct val="75000"/>
              <a:buChar char="•"/>
            </a:pPr>
            <a:r>
              <a:t>Traverse the list , if the </a:t>
            </a:r>
            <a:r>
              <a:rPr b="1">
                <a:solidFill>
                  <a:srgbClr val="FFF53D"/>
                </a:solidFill>
                <a:latin typeface="Helvetica"/>
                <a:ea typeface="Helvetica"/>
                <a:cs typeface="Helvetica"/>
                <a:sym typeface="Helvetica"/>
              </a:rPr>
              <a:t>roll number in the list matches</a:t>
            </a:r>
            <a:r>
              <a:t> with the roll number given by the user </a:t>
            </a:r>
            <a:r>
              <a:rPr b="1">
                <a:solidFill>
                  <a:srgbClr val="F7FF39"/>
                </a:solidFill>
                <a:latin typeface="Helvetica"/>
                <a:ea typeface="Helvetica"/>
                <a:cs typeface="Helvetica"/>
                <a:sym typeface="Helvetica"/>
              </a:rPr>
              <a:t>display the details </a:t>
            </a:r>
          </a:p>
          <a:p>
            <a:pPr marL="515815" indent="-515815" algn="l">
              <a:buSzPct val="75000"/>
              <a:buChar char="•"/>
            </a:pPr>
            <a:endParaRPr b="1">
              <a:solidFill>
                <a:srgbClr val="F7FF39"/>
              </a:solidFill>
              <a:latin typeface="Helvetica"/>
              <a:ea typeface="Helvetica"/>
              <a:cs typeface="Helvetica"/>
              <a:sym typeface="Helvetica"/>
            </a:endParaRPr>
          </a:p>
          <a:p>
            <a:pPr marL="515815" indent="-515815" algn="l">
              <a:buSzPct val="75000"/>
              <a:buChar char="•"/>
            </a:pPr>
            <a:endParaRPr b="1">
              <a:solidFill>
                <a:srgbClr val="F7FF39"/>
              </a:solidFill>
              <a:latin typeface="Helvetica"/>
              <a:ea typeface="Helvetica"/>
              <a:cs typeface="Helvetica"/>
              <a:sym typeface="Helvetica"/>
            </a:endParaRPr>
          </a:p>
          <a:p>
            <a:pPr marL="515815" indent="-515815" algn="l">
              <a:buSzPct val="75000"/>
              <a:buChar char="•"/>
            </a:pPr>
            <a:r>
              <a:t>else print the record is </a:t>
            </a:r>
            <a:r>
              <a:rPr b="1">
                <a:solidFill>
                  <a:srgbClr val="FFF639"/>
                </a:solidFill>
                <a:latin typeface="Helvetica"/>
                <a:ea typeface="Helvetica"/>
                <a:cs typeface="Helvetica"/>
                <a:sym typeface="Helvetica"/>
              </a:rPr>
              <a:t>not found</a:t>
            </a:r>
          </a:p>
          <a:p>
            <a:pPr marL="515815" indent="-515815" algn="l">
              <a:buSzPct val="75000"/>
              <a:buChar char="•"/>
            </a:pPr>
            <a:endParaRPr b="1">
              <a:solidFill>
                <a:srgbClr val="FFF639"/>
              </a:solidFill>
              <a:latin typeface="Helvetica"/>
              <a:ea typeface="Helvetica"/>
              <a:cs typeface="Helvetica"/>
              <a:sym typeface="Helvetica"/>
            </a:endParaRPr>
          </a:p>
          <a:p>
            <a:pPr marL="515815" indent="-515815" algn="l">
              <a:buSzPct val="75000"/>
              <a:buChar char="•"/>
            </a:pPr>
            <a:r>
              <a:rPr>
                <a:solidFill>
                  <a:srgbClr val="F8FFF7"/>
                </a:solidFill>
              </a:rPr>
              <a:t>Here</a:t>
            </a:r>
            <a:r>
              <a:rPr b="1">
                <a:solidFill>
                  <a:srgbClr val="ECFFF0"/>
                </a:solidFill>
                <a:latin typeface="Helvetica"/>
                <a:ea typeface="Helvetica"/>
                <a:cs typeface="Helvetica"/>
                <a:sym typeface="Helvetica"/>
              </a:rPr>
              <a:t> </a:t>
            </a:r>
            <a:r>
              <a:rPr b="1">
                <a:solidFill>
                  <a:srgbClr val="FFF639"/>
                </a:solidFill>
                <a:latin typeface="Helvetica"/>
                <a:ea typeface="Helvetica"/>
                <a:cs typeface="Helvetica"/>
                <a:sym typeface="Helvetica"/>
              </a:rPr>
              <a:t>linear search technique</a:t>
            </a:r>
            <a:r>
              <a:rPr>
                <a:solidFill>
                  <a:srgbClr val="FFF639"/>
                </a:solidFill>
              </a:rPr>
              <a:t> </a:t>
            </a:r>
            <a:r>
              <a:rPr>
                <a:solidFill>
                  <a:srgbClr val="FEFFEA"/>
                </a:solidFill>
              </a:rPr>
              <a:t>is used </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fill="hold"/>
                                        <p:tgtEl>
                                          <p:spTgt spid="170">
                                            <p:bg/>
                                          </p:spTgt>
                                        </p:tgtEl>
                                        <p:attrNameLst>
                                          <p:attrName>style.visibility</p:attrName>
                                        </p:attrNameLst>
                                      </p:cBhvr>
                                      <p:to>
                                        <p:strVal val="visible"/>
                                      </p:to>
                                    </p:set>
                                    <p:anim calcmode="lin" valueType="num">
                                      <p:cBhvr>
                                        <p:cTn id="7" dur="1000" fill="hold"/>
                                        <p:tgtEl>
                                          <p:spTgt spid="170">
                                            <p:bg/>
                                          </p:spTgt>
                                        </p:tgtEl>
                                        <p:attrNameLst>
                                          <p:attrName>ppt_x</p:attrName>
                                        </p:attrNameLst>
                                      </p:cBhvr>
                                      <p:tavLst>
                                        <p:tav tm="0">
                                          <p:val>
                                            <p:strVal val="0-#ppt_w/2"/>
                                          </p:val>
                                        </p:tav>
                                        <p:tav tm="100000">
                                          <p:val>
                                            <p:strVal val="#ppt_x"/>
                                          </p:val>
                                        </p:tav>
                                      </p:tavLst>
                                    </p:anim>
                                    <p:anim calcmode="lin" valueType="num">
                                      <p:cBhvr>
                                        <p:cTn id="8" dur="1000" fill="hold"/>
                                        <p:tgtEl>
                                          <p:spTgt spid="170">
                                            <p:bg/>
                                          </p:spTgt>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iterate type="lt">
                                    <p:tmAbs val="0"/>
                                  </p:iterate>
                                  <p:childTnLst>
                                    <p:set>
                                      <p:cBhvr>
                                        <p:cTn id="10" fill="hold"/>
                                        <p:tgtEl>
                                          <p:spTgt spid="170">
                                            <p:txEl>
                                              <p:pRg st="0" end="0"/>
                                            </p:txEl>
                                          </p:spTgt>
                                        </p:tgtEl>
                                        <p:attrNameLst>
                                          <p:attrName>style.visibility</p:attrName>
                                        </p:attrNameLst>
                                      </p:cBhvr>
                                      <p:to>
                                        <p:strVal val="visible"/>
                                      </p:to>
                                    </p:set>
                                    <p:anim calcmode="lin" valueType="num">
                                      <p:cBhvr>
                                        <p:cTn id="11" dur="1000" fill="hold"/>
                                        <p:tgtEl>
                                          <p:spTgt spid="170">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1" nodeType="clickEffect">
                                  <p:stCondLst>
                                    <p:cond delay="0"/>
                                  </p:stCondLst>
                                  <p:iterate type="lt">
                                    <p:tmAbs val="0"/>
                                  </p:iterate>
                                  <p:childTnLst>
                                    <p:set>
                                      <p:cBhvr>
                                        <p:cTn id="16" fill="hold"/>
                                        <p:tgtEl>
                                          <p:spTgt spid="170">
                                            <p:txEl>
                                              <p:pRg st="1" end="1"/>
                                            </p:txEl>
                                          </p:spTgt>
                                        </p:tgtEl>
                                        <p:attrNameLst>
                                          <p:attrName>style.visibility</p:attrName>
                                        </p:attrNameLst>
                                      </p:cBhvr>
                                      <p:to>
                                        <p:strVal val="visible"/>
                                      </p:to>
                                    </p:set>
                                    <p:anim calcmode="lin" valueType="num">
                                      <p:cBhvr>
                                        <p:cTn id="17" dur="1000" fill="hold"/>
                                        <p:tgtEl>
                                          <p:spTgt spid="170">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1" nodeType="clickEffect">
                                  <p:stCondLst>
                                    <p:cond delay="0"/>
                                  </p:stCondLst>
                                  <p:iterate type="lt">
                                    <p:tmAbs val="0"/>
                                  </p:iterate>
                                  <p:childTnLst>
                                    <p:set>
                                      <p:cBhvr>
                                        <p:cTn id="22" fill="hold"/>
                                        <p:tgtEl>
                                          <p:spTgt spid="170">
                                            <p:txEl>
                                              <p:pRg st="2" end="2"/>
                                            </p:txEl>
                                          </p:spTgt>
                                        </p:tgtEl>
                                        <p:attrNameLst>
                                          <p:attrName>style.visibility</p:attrName>
                                        </p:attrNameLst>
                                      </p:cBhvr>
                                      <p:to>
                                        <p:strVal val="visible"/>
                                      </p:to>
                                    </p:set>
                                    <p:anim calcmode="lin" valueType="num">
                                      <p:cBhvr>
                                        <p:cTn id="23" dur="1000" fill="hold"/>
                                        <p:tgtEl>
                                          <p:spTgt spid="170">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1" nodeType="clickEffect">
                                  <p:stCondLst>
                                    <p:cond delay="0"/>
                                  </p:stCondLst>
                                  <p:iterate type="lt">
                                    <p:tmAbs val="0"/>
                                  </p:iterate>
                                  <p:childTnLst>
                                    <p:set>
                                      <p:cBhvr>
                                        <p:cTn id="28" fill="hold"/>
                                        <p:tgtEl>
                                          <p:spTgt spid="170">
                                            <p:txEl>
                                              <p:pRg st="3" end="3"/>
                                            </p:txEl>
                                          </p:spTgt>
                                        </p:tgtEl>
                                        <p:attrNameLst>
                                          <p:attrName>style.visibility</p:attrName>
                                        </p:attrNameLst>
                                      </p:cBhvr>
                                      <p:to>
                                        <p:strVal val="visible"/>
                                      </p:to>
                                    </p:set>
                                    <p:anim calcmode="lin" valueType="num">
                                      <p:cBhvr>
                                        <p:cTn id="29" dur="1000" fill="hold"/>
                                        <p:tgtEl>
                                          <p:spTgt spid="170">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1" nodeType="clickEffect">
                                  <p:stCondLst>
                                    <p:cond delay="0"/>
                                  </p:stCondLst>
                                  <p:iterate type="lt">
                                    <p:tmAbs val="0"/>
                                  </p:iterate>
                                  <p:childTnLst>
                                    <p:set>
                                      <p:cBhvr>
                                        <p:cTn id="34" fill="hold"/>
                                        <p:tgtEl>
                                          <p:spTgt spid="170">
                                            <p:txEl>
                                              <p:pRg st="4" end="4"/>
                                            </p:txEl>
                                          </p:spTgt>
                                        </p:tgtEl>
                                        <p:attrNameLst>
                                          <p:attrName>style.visibility</p:attrName>
                                        </p:attrNameLst>
                                      </p:cBhvr>
                                      <p:to>
                                        <p:strVal val="visible"/>
                                      </p:to>
                                    </p:set>
                                    <p:anim calcmode="lin" valueType="num">
                                      <p:cBhvr>
                                        <p:cTn id="35" dur="1000" fill="hold"/>
                                        <p:tgtEl>
                                          <p:spTgt spid="170">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1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iterate type="lt">
                                    <p:tmAbs val="0"/>
                                  </p:iterate>
                                  <p:childTnLst>
                                    <p:set>
                                      <p:cBhvr>
                                        <p:cTn id="40" fill="hold"/>
                                        <p:tgtEl>
                                          <p:spTgt spid="170">
                                            <p:txEl>
                                              <p:pRg st="5" end="5"/>
                                            </p:txEl>
                                          </p:spTgt>
                                        </p:tgtEl>
                                        <p:attrNameLst>
                                          <p:attrName>style.visibility</p:attrName>
                                        </p:attrNameLst>
                                      </p:cBhvr>
                                      <p:to>
                                        <p:strVal val="visible"/>
                                      </p:to>
                                    </p:set>
                                    <p:anim calcmode="lin" valueType="num">
                                      <p:cBhvr>
                                        <p:cTn id="41" dur="1000" fill="hold"/>
                                        <p:tgtEl>
                                          <p:spTgt spid="170">
                                            <p:txEl>
                                              <p:pRg st="5" end="5"/>
                                            </p:txEl>
                                          </p:spTgt>
                                        </p:tgtEl>
                                        <p:attrNameLst>
                                          <p:attrName>ppt_x</p:attrName>
                                        </p:attrNameLst>
                                      </p:cBhvr>
                                      <p:tavLst>
                                        <p:tav tm="0">
                                          <p:val>
                                            <p:strVal val="0-#ppt_w/2"/>
                                          </p:val>
                                        </p:tav>
                                        <p:tav tm="100000">
                                          <p:val>
                                            <p:strVal val="#ppt_x"/>
                                          </p:val>
                                        </p:tav>
                                      </p:tavLst>
                                    </p:anim>
                                    <p:anim calcmode="lin" valueType="num">
                                      <p:cBhvr>
                                        <p:cTn id="42" dur="1000" fill="hold"/>
                                        <p:tgtEl>
                                          <p:spTgt spid="17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1" nodeType="clickEffect">
                                  <p:stCondLst>
                                    <p:cond delay="0"/>
                                  </p:stCondLst>
                                  <p:iterate type="lt">
                                    <p:tmAbs val="0"/>
                                  </p:iterate>
                                  <p:childTnLst>
                                    <p:set>
                                      <p:cBhvr>
                                        <p:cTn id="46" fill="hold"/>
                                        <p:tgtEl>
                                          <p:spTgt spid="170">
                                            <p:txEl>
                                              <p:pRg st="6" end="6"/>
                                            </p:txEl>
                                          </p:spTgt>
                                        </p:tgtEl>
                                        <p:attrNameLst>
                                          <p:attrName>style.visibility</p:attrName>
                                        </p:attrNameLst>
                                      </p:cBhvr>
                                      <p:to>
                                        <p:strVal val="visible"/>
                                      </p:to>
                                    </p:set>
                                    <p:anim calcmode="lin" valueType="num">
                                      <p:cBhvr>
                                        <p:cTn id="47" dur="1000" fill="hold"/>
                                        <p:tgtEl>
                                          <p:spTgt spid="170">
                                            <p:txEl>
                                              <p:pRg st="6" end="6"/>
                                            </p:txEl>
                                          </p:spTgt>
                                        </p:tgtEl>
                                        <p:attrNameLst>
                                          <p:attrName>ppt_x</p:attrName>
                                        </p:attrNameLst>
                                      </p:cBhvr>
                                      <p:tavLst>
                                        <p:tav tm="0">
                                          <p:val>
                                            <p:strVal val="0-#ppt_w/2"/>
                                          </p:val>
                                        </p:tav>
                                        <p:tav tm="100000">
                                          <p:val>
                                            <p:strVal val="#ppt_x"/>
                                          </p:val>
                                        </p:tav>
                                      </p:tavLst>
                                    </p:anim>
                                    <p:anim calcmode="lin" valueType="num">
                                      <p:cBhvr>
                                        <p:cTn id="48" dur="1000" fill="hold"/>
                                        <p:tgtEl>
                                          <p:spTgt spid="17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1" nodeType="clickEffect">
                                  <p:stCondLst>
                                    <p:cond delay="0"/>
                                  </p:stCondLst>
                                  <p:iterate type="lt">
                                    <p:tmAbs val="0"/>
                                  </p:iterate>
                                  <p:childTnLst>
                                    <p:set>
                                      <p:cBhvr>
                                        <p:cTn id="52" fill="hold"/>
                                        <p:tgtEl>
                                          <p:spTgt spid="170">
                                            <p:txEl>
                                              <p:pRg st="7" end="7"/>
                                            </p:txEl>
                                          </p:spTgt>
                                        </p:tgtEl>
                                        <p:attrNameLst>
                                          <p:attrName>style.visibility</p:attrName>
                                        </p:attrNameLst>
                                      </p:cBhvr>
                                      <p:to>
                                        <p:strVal val="visible"/>
                                      </p:to>
                                    </p:set>
                                    <p:anim calcmode="lin" valueType="num">
                                      <p:cBhvr>
                                        <p:cTn id="53" dur="1000" fill="hold"/>
                                        <p:tgtEl>
                                          <p:spTgt spid="170">
                                            <p:txEl>
                                              <p:pRg st="7" end="7"/>
                                            </p:txEl>
                                          </p:spTgt>
                                        </p:tgtEl>
                                        <p:attrNameLst>
                                          <p:attrName>ppt_x</p:attrName>
                                        </p:attrNameLst>
                                      </p:cBhvr>
                                      <p:tavLst>
                                        <p:tav tm="0">
                                          <p:val>
                                            <p:strVal val="0-#ppt_w/2"/>
                                          </p:val>
                                        </p:tav>
                                        <p:tav tm="100000">
                                          <p:val>
                                            <p:strVal val="#ppt_x"/>
                                          </p:val>
                                        </p:tav>
                                      </p:tavLst>
                                    </p:anim>
                                    <p:anim calcmode="lin" valueType="num">
                                      <p:cBhvr>
                                        <p:cTn id="54" dur="1000" fill="hold"/>
                                        <p:tgtEl>
                                          <p:spTgt spid="17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1" nodeType="clickEffect">
                                  <p:stCondLst>
                                    <p:cond delay="0"/>
                                  </p:stCondLst>
                                  <p:iterate type="lt">
                                    <p:tmAbs val="0"/>
                                  </p:iterate>
                                  <p:childTnLst>
                                    <p:set>
                                      <p:cBhvr>
                                        <p:cTn id="58" fill="hold"/>
                                        <p:tgtEl>
                                          <p:spTgt spid="170">
                                            <p:txEl>
                                              <p:pRg st="8" end="8"/>
                                            </p:txEl>
                                          </p:spTgt>
                                        </p:tgtEl>
                                        <p:attrNameLst>
                                          <p:attrName>style.visibility</p:attrName>
                                        </p:attrNameLst>
                                      </p:cBhvr>
                                      <p:to>
                                        <p:strVal val="visible"/>
                                      </p:to>
                                    </p:set>
                                    <p:anim calcmode="lin" valueType="num">
                                      <p:cBhvr>
                                        <p:cTn id="59" dur="1000" fill="hold"/>
                                        <p:tgtEl>
                                          <p:spTgt spid="170">
                                            <p:txEl>
                                              <p:pRg st="8" end="8"/>
                                            </p:txEl>
                                          </p:spTgt>
                                        </p:tgtEl>
                                        <p:attrNameLst>
                                          <p:attrName>ppt_x</p:attrName>
                                        </p:attrNameLst>
                                      </p:cBhvr>
                                      <p:tavLst>
                                        <p:tav tm="0">
                                          <p:val>
                                            <p:strVal val="0-#ppt_w/2"/>
                                          </p:val>
                                        </p:tav>
                                        <p:tav tm="100000">
                                          <p:val>
                                            <p:strVal val="#ppt_x"/>
                                          </p:val>
                                        </p:tav>
                                      </p:tavLst>
                                    </p:anim>
                                    <p:anim calcmode="lin" valueType="num">
                                      <p:cBhvr>
                                        <p:cTn id="60" dur="1000" fill="hold"/>
                                        <p:tgtEl>
                                          <p:spTgt spid="17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1"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Display all the records in a list"/>
          <p:cNvSpPr txBox="1">
            <a:spLocks noGrp="1"/>
          </p:cNvSpPr>
          <p:nvPr>
            <p:ph type="ctrTitle"/>
          </p:nvPr>
        </p:nvSpPr>
        <p:spPr>
          <a:xfrm>
            <a:off x="2387600" y="2298700"/>
            <a:ext cx="19621500" cy="1353328"/>
          </a:xfrm>
          <a:prstGeom prst="rect">
            <a:avLst/>
          </a:prstGeom>
        </p:spPr>
        <p:txBody>
          <a:bodyPr/>
          <a:lstStyle>
            <a:lvl1pPr defTabSz="602615">
              <a:defRPr sz="8176"/>
            </a:lvl1pPr>
          </a:lstStyle>
          <a:p>
            <a:r>
              <a:t>Display all the records in a list </a:t>
            </a:r>
          </a:p>
        </p:txBody>
      </p:sp>
      <p:sp>
        <p:nvSpPr>
          <p:cNvPr id="173" name="Simply traverse the list and print all the records in a list if head is null then display there are no records in the list"/>
          <p:cNvSpPr txBox="1">
            <a:spLocks noGrp="1"/>
          </p:cNvSpPr>
          <p:nvPr>
            <p:ph type="subTitle" sz="half" idx="1"/>
          </p:nvPr>
        </p:nvSpPr>
        <p:spPr>
          <a:xfrm>
            <a:off x="3548742" y="5660802"/>
            <a:ext cx="19621501" cy="4426396"/>
          </a:xfrm>
          <a:prstGeom prst="rect">
            <a:avLst/>
          </a:prstGeom>
        </p:spPr>
        <p:txBody>
          <a:bodyPr/>
          <a:lstStyle/>
          <a:p>
            <a:pPr algn="l"/>
            <a:r>
              <a:t>Simply </a:t>
            </a:r>
            <a:r>
              <a:rPr b="1">
                <a:solidFill>
                  <a:srgbClr val="FFF426"/>
                </a:solidFill>
                <a:latin typeface="Helvetica"/>
                <a:ea typeface="Helvetica"/>
                <a:cs typeface="Helvetica"/>
                <a:sym typeface="Helvetica"/>
              </a:rPr>
              <a:t>traverse</a:t>
            </a:r>
            <a:r>
              <a:t> the list and </a:t>
            </a:r>
            <a:r>
              <a:rPr b="1">
                <a:solidFill>
                  <a:srgbClr val="FFFA36"/>
                </a:solidFill>
                <a:latin typeface="Helvetica"/>
                <a:ea typeface="Helvetica"/>
                <a:cs typeface="Helvetica"/>
                <a:sym typeface="Helvetica"/>
              </a:rPr>
              <a:t>print all the records</a:t>
            </a:r>
            <a:r>
              <a:t> in a list if head is null then display there are no records in the list </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fill="hold"/>
                                        <p:tgtEl>
                                          <p:spTgt spid="173"/>
                                        </p:tgtEl>
                                        <p:attrNameLst>
                                          <p:attrName>style.visibility</p:attrName>
                                        </p:attrNameLst>
                                      </p:cBhvr>
                                      <p:to>
                                        <p:strVal val="visible"/>
                                      </p:to>
                                    </p:set>
                                    <p:anim calcmode="lin" valueType="num">
                                      <p:cBhvr>
                                        <p:cTn id="7" dur="1000" fill="hold"/>
                                        <p:tgtEl>
                                          <p:spTgt spid="173"/>
                                        </p:tgtEl>
                                        <p:attrNameLst>
                                          <p:attrName>ppt_x</p:attrName>
                                        </p:attrNameLst>
                                      </p:cBhvr>
                                      <p:tavLst>
                                        <p:tav tm="0">
                                          <p:val>
                                            <p:strVal val="0-#ppt_w/2"/>
                                          </p:val>
                                        </p:tav>
                                        <p:tav tm="100000">
                                          <p:val>
                                            <p:strVal val="#ppt_x"/>
                                          </p:val>
                                        </p:tav>
                                      </p:tavLst>
                                    </p:anim>
                                    <p:anim calcmode="lin" valueType="num">
                                      <p:cBhvr>
                                        <p:cTn id="8" dur="1000" fill="hold"/>
                                        <p:tgtEl>
                                          <p:spTgt spid="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Display the details of student having same blood group"/>
          <p:cNvSpPr txBox="1">
            <a:spLocks noGrp="1"/>
          </p:cNvSpPr>
          <p:nvPr>
            <p:ph type="ctrTitle"/>
          </p:nvPr>
        </p:nvSpPr>
        <p:spPr>
          <a:xfrm>
            <a:off x="2695658" y="1184950"/>
            <a:ext cx="19621501" cy="1831708"/>
          </a:xfrm>
          <a:prstGeom prst="rect">
            <a:avLst/>
          </a:prstGeom>
        </p:spPr>
        <p:txBody>
          <a:bodyPr/>
          <a:lstStyle>
            <a:lvl1pPr defTabSz="454025">
              <a:defRPr sz="6160"/>
            </a:lvl1pPr>
          </a:lstStyle>
          <a:p>
            <a:r>
              <a:t>Display the details of student having same blood group</a:t>
            </a:r>
          </a:p>
        </p:txBody>
      </p:sp>
      <p:sp>
        <p:nvSpPr>
          <p:cNvPr id="176" name="In case of any emergency this operation is used…"/>
          <p:cNvSpPr txBox="1">
            <a:spLocks noGrp="1"/>
          </p:cNvSpPr>
          <p:nvPr>
            <p:ph type="subTitle" idx="1"/>
          </p:nvPr>
        </p:nvSpPr>
        <p:spPr>
          <a:xfrm>
            <a:off x="2695658" y="4369466"/>
            <a:ext cx="19621501" cy="7381923"/>
          </a:xfrm>
          <a:prstGeom prst="rect">
            <a:avLst/>
          </a:prstGeom>
        </p:spPr>
        <p:txBody>
          <a:bodyPr/>
          <a:lstStyle/>
          <a:p>
            <a:pPr marL="515815" indent="-515815" algn="l">
              <a:buSzPct val="75000"/>
              <a:buChar char="•"/>
            </a:pPr>
            <a:r>
              <a:t>In case of any emergency this operation is used </a:t>
            </a:r>
          </a:p>
          <a:p>
            <a:pPr marL="515815" indent="-515815" algn="l">
              <a:buSzPct val="75000"/>
              <a:buChar char="•"/>
            </a:pPr>
            <a:endParaRPr/>
          </a:p>
          <a:p>
            <a:pPr marL="515815" indent="-515815" algn="l">
              <a:buSzPct val="75000"/>
              <a:buChar char="•"/>
            </a:pPr>
            <a:endParaRPr/>
          </a:p>
          <a:p>
            <a:pPr marL="515815" indent="-515815" algn="l">
              <a:buSzPct val="75000"/>
              <a:buChar char="•"/>
            </a:pPr>
            <a:r>
              <a:t>Enter the blood group which the user needs , if the</a:t>
            </a:r>
            <a:r>
              <a:rPr>
                <a:solidFill>
                  <a:srgbClr val="FFFD41"/>
                </a:solidFill>
              </a:rPr>
              <a:t> </a:t>
            </a:r>
            <a:r>
              <a:rPr b="1">
                <a:solidFill>
                  <a:srgbClr val="FFFD41"/>
                </a:solidFill>
                <a:latin typeface="Helvetica"/>
                <a:ea typeface="Helvetica"/>
                <a:cs typeface="Helvetica"/>
                <a:sym typeface="Helvetica"/>
              </a:rPr>
              <a:t>blood group matches</a:t>
            </a:r>
            <a:r>
              <a:t> with the user’s need , it will </a:t>
            </a:r>
            <a:r>
              <a:rPr b="1">
                <a:solidFill>
                  <a:srgbClr val="FFF24D"/>
                </a:solidFill>
                <a:latin typeface="Helvetica"/>
                <a:ea typeface="Helvetica"/>
                <a:cs typeface="Helvetica"/>
                <a:sym typeface="Helvetica"/>
              </a:rPr>
              <a:t>display the details</a:t>
            </a:r>
            <a:r>
              <a:t> of the student having that blood group </a:t>
            </a:r>
          </a:p>
          <a:p>
            <a:pPr marL="515815" indent="-515815" algn="l">
              <a:buSzPct val="75000"/>
              <a:buChar char="•"/>
            </a:pPr>
            <a:endParaRPr/>
          </a:p>
          <a:p>
            <a:pPr marL="515815" indent="-515815" algn="l">
              <a:buSzPct val="75000"/>
              <a:buChar char="•"/>
            </a:pPr>
            <a:r>
              <a:t>Here </a:t>
            </a:r>
            <a:r>
              <a:rPr b="1">
                <a:solidFill>
                  <a:srgbClr val="FFF347"/>
                </a:solidFill>
                <a:latin typeface="Helvetica"/>
                <a:ea typeface="Helvetica"/>
                <a:cs typeface="Helvetica"/>
                <a:sym typeface="Helvetica"/>
              </a:rPr>
              <a:t>linear</a:t>
            </a:r>
            <a:r>
              <a:rPr b="1">
                <a:latin typeface="Helvetica"/>
                <a:ea typeface="Helvetica"/>
                <a:cs typeface="Helvetica"/>
                <a:sym typeface="Helvetica"/>
              </a:rPr>
              <a:t> </a:t>
            </a:r>
            <a:r>
              <a:rPr b="1">
                <a:solidFill>
                  <a:srgbClr val="FFF346"/>
                </a:solidFill>
                <a:latin typeface="Helvetica"/>
                <a:ea typeface="Helvetica"/>
                <a:cs typeface="Helvetica"/>
                <a:sym typeface="Helvetica"/>
              </a:rPr>
              <a:t>search technique</a:t>
            </a:r>
            <a:r>
              <a:t> is used </a:t>
            </a:r>
          </a:p>
        </p:txBody>
      </p:sp>
      <p:sp>
        <p:nvSpPr>
          <p:cNvPr id="177" name="Water Drop"/>
          <p:cNvSpPr/>
          <p:nvPr/>
        </p:nvSpPr>
        <p:spPr>
          <a:xfrm>
            <a:off x="22480607" y="1700634"/>
            <a:ext cx="907148" cy="1490797"/>
          </a:xfrm>
          <a:custGeom>
            <a:avLst/>
            <a:gdLst/>
            <a:ahLst/>
            <a:cxnLst>
              <a:cxn ang="0">
                <a:pos x="wd2" y="hd2"/>
              </a:cxn>
              <a:cxn ang="5400000">
                <a:pos x="wd2" y="hd2"/>
              </a:cxn>
              <a:cxn ang="10800000">
                <a:pos x="wd2" y="hd2"/>
              </a:cxn>
              <a:cxn ang="16200000">
                <a:pos x="wd2" y="hd2"/>
              </a:cxn>
            </a:cxnLst>
            <a:rect l="0" t="0" r="r" b="b"/>
            <a:pathLst>
              <a:path w="21212" h="21327" extrusionOk="0">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gradFill>
            <a:gsLst>
              <a:gs pos="0">
                <a:schemeClr val="accent5"/>
              </a:gs>
              <a:gs pos="100000">
                <a:schemeClr val="accent5">
                  <a:hueOff val="243286"/>
                  <a:satOff val="19694"/>
                  <a:lumOff val="-10952"/>
                </a:schemeClr>
              </a:gs>
            </a:gsLst>
            <a:lin ang="5400000"/>
          </a:gradFill>
          <a:ln w="12700">
            <a:miter lim="400000"/>
          </a:ln>
          <a:effectLst>
            <a:outerShdw blurRad="76200" dir="18900000" rotWithShape="0">
              <a:srgbClr val="000000">
                <a:alpha val="80000"/>
              </a:srgbClr>
            </a:outerShdw>
          </a:effectLst>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fill="hold"/>
                                        <p:tgtEl>
                                          <p:spTgt spid="177"/>
                                        </p:tgtEl>
                                        <p:attrNameLst>
                                          <p:attrName>style.visibility</p:attrName>
                                        </p:attrNameLst>
                                      </p:cBhvr>
                                      <p:to>
                                        <p:strVal val="visible"/>
                                      </p:to>
                                    </p:set>
                                    <p:animEffect transition="in" filter="box(out)">
                                      <p:cBhvr>
                                        <p:cTn id="7" dur="1000"/>
                                        <p:tgtEl>
                                          <p:spTgt spid="1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2" nodeType="clickEffect">
                                  <p:stCondLst>
                                    <p:cond delay="0"/>
                                  </p:stCondLst>
                                  <p:iterate type="lt">
                                    <p:tmAbs val="0"/>
                                  </p:iterate>
                                  <p:childTnLst>
                                    <p:set>
                                      <p:cBhvr>
                                        <p:cTn id="11" fill="hold"/>
                                        <p:tgtEl>
                                          <p:spTgt spid="176">
                                            <p:bg/>
                                          </p:spTgt>
                                        </p:tgtEl>
                                        <p:attrNameLst>
                                          <p:attrName>style.visibility</p:attrName>
                                        </p:attrNameLst>
                                      </p:cBhvr>
                                      <p:to>
                                        <p:strVal val="visible"/>
                                      </p:to>
                                    </p:set>
                                    <p:anim calcmode="lin" valueType="num">
                                      <p:cBhvr>
                                        <p:cTn id="12" dur="1000" fill="hold"/>
                                        <p:tgtEl>
                                          <p:spTgt spid="176">
                                            <p:bg/>
                                          </p:spTgt>
                                        </p:tgtEl>
                                        <p:attrNameLst>
                                          <p:attrName>ppt_x</p:attrName>
                                        </p:attrNameLst>
                                      </p:cBhvr>
                                      <p:tavLst>
                                        <p:tav tm="0">
                                          <p:val>
                                            <p:strVal val="0-#ppt_w/2"/>
                                          </p:val>
                                        </p:tav>
                                        <p:tav tm="100000">
                                          <p:val>
                                            <p:strVal val="#ppt_x"/>
                                          </p:val>
                                        </p:tav>
                                      </p:tavLst>
                                    </p:anim>
                                    <p:anim calcmode="lin" valueType="num">
                                      <p:cBhvr>
                                        <p:cTn id="13" dur="1000" fill="hold"/>
                                        <p:tgtEl>
                                          <p:spTgt spid="176">
                                            <p:bg/>
                                          </p:spTgt>
                                        </p:tgtEl>
                                        <p:attrNameLst>
                                          <p:attrName>ppt_y</p:attrName>
                                        </p:attrNameLst>
                                      </p:cBhvr>
                                      <p:tavLst>
                                        <p:tav tm="0">
                                          <p:val>
                                            <p:strVal val="#ppt_y"/>
                                          </p:val>
                                        </p:tav>
                                        <p:tav tm="100000">
                                          <p:val>
                                            <p:strVal val="#ppt_y"/>
                                          </p:val>
                                        </p:tav>
                                      </p:tavLst>
                                    </p:anim>
                                  </p:childTnLst>
                                </p:cTn>
                              </p:par>
                              <p:par>
                                <p:cTn id="14" presetID="2" presetClass="entr" presetSubtype="8" fill="hold" grpId="2" nodeType="withEffect">
                                  <p:stCondLst>
                                    <p:cond delay="0"/>
                                  </p:stCondLst>
                                  <p:iterate type="lt">
                                    <p:tmAbs val="0"/>
                                  </p:iterate>
                                  <p:childTnLst>
                                    <p:set>
                                      <p:cBhvr>
                                        <p:cTn id="15" fill="hold"/>
                                        <p:tgtEl>
                                          <p:spTgt spid="176">
                                            <p:txEl>
                                              <p:pRg st="0" end="0"/>
                                            </p:txEl>
                                          </p:spTgt>
                                        </p:tgtEl>
                                        <p:attrNameLst>
                                          <p:attrName>style.visibility</p:attrName>
                                        </p:attrNameLst>
                                      </p:cBhvr>
                                      <p:to>
                                        <p:strVal val="visible"/>
                                      </p:to>
                                    </p:set>
                                    <p:anim calcmode="lin" valueType="num">
                                      <p:cBhvr>
                                        <p:cTn id="16" dur="1000" fill="hold"/>
                                        <p:tgtEl>
                                          <p:spTgt spid="176">
                                            <p:txEl>
                                              <p:pRg st="0" end="0"/>
                                            </p:txEl>
                                          </p:spTgt>
                                        </p:tgtEl>
                                        <p:attrNameLst>
                                          <p:attrName>ppt_x</p:attrName>
                                        </p:attrNameLst>
                                      </p:cBhvr>
                                      <p:tavLst>
                                        <p:tav tm="0">
                                          <p:val>
                                            <p:strVal val="0-#ppt_w/2"/>
                                          </p:val>
                                        </p:tav>
                                        <p:tav tm="100000">
                                          <p:val>
                                            <p:strVal val="#ppt_x"/>
                                          </p:val>
                                        </p:tav>
                                      </p:tavLst>
                                    </p:anim>
                                    <p:anim calcmode="lin" valueType="num">
                                      <p:cBhvr>
                                        <p:cTn id="17" dur="1000" fill="hold"/>
                                        <p:tgtEl>
                                          <p:spTgt spid="1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2" nodeType="clickEffect">
                                  <p:stCondLst>
                                    <p:cond delay="0"/>
                                  </p:stCondLst>
                                  <p:iterate type="lt">
                                    <p:tmAbs val="0"/>
                                  </p:iterate>
                                  <p:childTnLst>
                                    <p:set>
                                      <p:cBhvr>
                                        <p:cTn id="21" fill="hold"/>
                                        <p:tgtEl>
                                          <p:spTgt spid="176">
                                            <p:txEl>
                                              <p:pRg st="1" end="1"/>
                                            </p:txEl>
                                          </p:spTgt>
                                        </p:tgtEl>
                                        <p:attrNameLst>
                                          <p:attrName>style.visibility</p:attrName>
                                        </p:attrNameLst>
                                      </p:cBhvr>
                                      <p:to>
                                        <p:strVal val="visible"/>
                                      </p:to>
                                    </p:set>
                                    <p:anim calcmode="lin" valueType="num">
                                      <p:cBhvr>
                                        <p:cTn id="22" dur="1000" fill="hold"/>
                                        <p:tgtEl>
                                          <p:spTgt spid="176">
                                            <p:txEl>
                                              <p:pRg st="1" end="1"/>
                                            </p:txEl>
                                          </p:spTgt>
                                        </p:tgtEl>
                                        <p:attrNameLst>
                                          <p:attrName>ppt_x</p:attrName>
                                        </p:attrNameLst>
                                      </p:cBhvr>
                                      <p:tavLst>
                                        <p:tav tm="0">
                                          <p:val>
                                            <p:strVal val="0-#ppt_w/2"/>
                                          </p:val>
                                        </p:tav>
                                        <p:tav tm="100000">
                                          <p:val>
                                            <p:strVal val="#ppt_x"/>
                                          </p:val>
                                        </p:tav>
                                      </p:tavLst>
                                    </p:anim>
                                    <p:anim calcmode="lin" valueType="num">
                                      <p:cBhvr>
                                        <p:cTn id="23" dur="1000" fill="hold"/>
                                        <p:tgtEl>
                                          <p:spTgt spid="1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2" nodeType="clickEffect">
                                  <p:stCondLst>
                                    <p:cond delay="0"/>
                                  </p:stCondLst>
                                  <p:iterate type="lt">
                                    <p:tmAbs val="0"/>
                                  </p:iterate>
                                  <p:childTnLst>
                                    <p:set>
                                      <p:cBhvr>
                                        <p:cTn id="27" fill="hold"/>
                                        <p:tgtEl>
                                          <p:spTgt spid="176">
                                            <p:txEl>
                                              <p:pRg st="2" end="2"/>
                                            </p:txEl>
                                          </p:spTgt>
                                        </p:tgtEl>
                                        <p:attrNameLst>
                                          <p:attrName>style.visibility</p:attrName>
                                        </p:attrNameLst>
                                      </p:cBhvr>
                                      <p:to>
                                        <p:strVal val="visible"/>
                                      </p:to>
                                    </p:set>
                                    <p:anim calcmode="lin" valueType="num">
                                      <p:cBhvr>
                                        <p:cTn id="28" dur="1000" fill="hold"/>
                                        <p:tgtEl>
                                          <p:spTgt spid="176">
                                            <p:txEl>
                                              <p:pRg st="2" end="2"/>
                                            </p:txEl>
                                          </p:spTgt>
                                        </p:tgtEl>
                                        <p:attrNameLst>
                                          <p:attrName>ppt_x</p:attrName>
                                        </p:attrNameLst>
                                      </p:cBhvr>
                                      <p:tavLst>
                                        <p:tav tm="0">
                                          <p:val>
                                            <p:strVal val="0-#ppt_w/2"/>
                                          </p:val>
                                        </p:tav>
                                        <p:tav tm="100000">
                                          <p:val>
                                            <p:strVal val="#ppt_x"/>
                                          </p:val>
                                        </p:tav>
                                      </p:tavLst>
                                    </p:anim>
                                    <p:anim calcmode="lin" valueType="num">
                                      <p:cBhvr>
                                        <p:cTn id="29" dur="1000" fill="hold"/>
                                        <p:tgtEl>
                                          <p:spTgt spid="1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2" nodeType="clickEffect">
                                  <p:stCondLst>
                                    <p:cond delay="0"/>
                                  </p:stCondLst>
                                  <p:iterate type="lt">
                                    <p:tmAbs val="0"/>
                                  </p:iterate>
                                  <p:childTnLst>
                                    <p:set>
                                      <p:cBhvr>
                                        <p:cTn id="33" fill="hold"/>
                                        <p:tgtEl>
                                          <p:spTgt spid="176">
                                            <p:txEl>
                                              <p:pRg st="3" end="3"/>
                                            </p:txEl>
                                          </p:spTgt>
                                        </p:tgtEl>
                                        <p:attrNameLst>
                                          <p:attrName>style.visibility</p:attrName>
                                        </p:attrNameLst>
                                      </p:cBhvr>
                                      <p:to>
                                        <p:strVal val="visible"/>
                                      </p:to>
                                    </p:set>
                                    <p:anim calcmode="lin" valueType="num">
                                      <p:cBhvr>
                                        <p:cTn id="34" dur="1000" fill="hold"/>
                                        <p:tgtEl>
                                          <p:spTgt spid="176">
                                            <p:txEl>
                                              <p:pRg st="3" end="3"/>
                                            </p:txEl>
                                          </p:spTgt>
                                        </p:tgtEl>
                                        <p:attrNameLst>
                                          <p:attrName>ppt_x</p:attrName>
                                        </p:attrNameLst>
                                      </p:cBhvr>
                                      <p:tavLst>
                                        <p:tav tm="0">
                                          <p:val>
                                            <p:strVal val="0-#ppt_w/2"/>
                                          </p:val>
                                        </p:tav>
                                        <p:tav tm="100000">
                                          <p:val>
                                            <p:strVal val="#ppt_x"/>
                                          </p:val>
                                        </p:tav>
                                      </p:tavLst>
                                    </p:anim>
                                    <p:anim calcmode="lin" valueType="num">
                                      <p:cBhvr>
                                        <p:cTn id="35" dur="1000" fill="hold"/>
                                        <p:tgtEl>
                                          <p:spTgt spid="17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2" nodeType="clickEffect">
                                  <p:stCondLst>
                                    <p:cond delay="0"/>
                                  </p:stCondLst>
                                  <p:iterate type="lt">
                                    <p:tmAbs val="0"/>
                                  </p:iterate>
                                  <p:childTnLst>
                                    <p:set>
                                      <p:cBhvr>
                                        <p:cTn id="39" fill="hold"/>
                                        <p:tgtEl>
                                          <p:spTgt spid="176">
                                            <p:txEl>
                                              <p:pRg st="4" end="4"/>
                                            </p:txEl>
                                          </p:spTgt>
                                        </p:tgtEl>
                                        <p:attrNameLst>
                                          <p:attrName>style.visibility</p:attrName>
                                        </p:attrNameLst>
                                      </p:cBhvr>
                                      <p:to>
                                        <p:strVal val="visible"/>
                                      </p:to>
                                    </p:set>
                                    <p:anim calcmode="lin" valueType="num">
                                      <p:cBhvr>
                                        <p:cTn id="40" dur="1000" fill="hold"/>
                                        <p:tgtEl>
                                          <p:spTgt spid="176">
                                            <p:txEl>
                                              <p:pRg st="4" end="4"/>
                                            </p:txEl>
                                          </p:spTgt>
                                        </p:tgtEl>
                                        <p:attrNameLst>
                                          <p:attrName>ppt_x</p:attrName>
                                        </p:attrNameLst>
                                      </p:cBhvr>
                                      <p:tavLst>
                                        <p:tav tm="0">
                                          <p:val>
                                            <p:strVal val="0-#ppt_w/2"/>
                                          </p:val>
                                        </p:tav>
                                        <p:tav tm="100000">
                                          <p:val>
                                            <p:strVal val="#ppt_x"/>
                                          </p:val>
                                        </p:tav>
                                      </p:tavLst>
                                    </p:anim>
                                    <p:anim calcmode="lin" valueType="num">
                                      <p:cBhvr>
                                        <p:cTn id="41" dur="1000" fill="hold"/>
                                        <p:tgtEl>
                                          <p:spTgt spid="17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2" nodeType="clickEffect">
                                  <p:stCondLst>
                                    <p:cond delay="0"/>
                                  </p:stCondLst>
                                  <p:iterate type="lt">
                                    <p:tmAbs val="0"/>
                                  </p:iterate>
                                  <p:childTnLst>
                                    <p:set>
                                      <p:cBhvr>
                                        <p:cTn id="45" fill="hold"/>
                                        <p:tgtEl>
                                          <p:spTgt spid="176">
                                            <p:txEl>
                                              <p:pRg st="5" end="5"/>
                                            </p:txEl>
                                          </p:spTgt>
                                        </p:tgtEl>
                                        <p:attrNameLst>
                                          <p:attrName>style.visibility</p:attrName>
                                        </p:attrNameLst>
                                      </p:cBhvr>
                                      <p:to>
                                        <p:strVal val="visible"/>
                                      </p:to>
                                    </p:set>
                                    <p:anim calcmode="lin" valueType="num">
                                      <p:cBhvr>
                                        <p:cTn id="46" dur="1000" fill="hold"/>
                                        <p:tgtEl>
                                          <p:spTgt spid="176">
                                            <p:txEl>
                                              <p:pRg st="5" end="5"/>
                                            </p:txEl>
                                          </p:spTgt>
                                        </p:tgtEl>
                                        <p:attrNameLst>
                                          <p:attrName>ppt_x</p:attrName>
                                        </p:attrNameLst>
                                      </p:cBhvr>
                                      <p:tavLst>
                                        <p:tav tm="0">
                                          <p:val>
                                            <p:strVal val="0-#ppt_w/2"/>
                                          </p:val>
                                        </p:tav>
                                        <p:tav tm="100000">
                                          <p:val>
                                            <p:strVal val="#ppt_x"/>
                                          </p:val>
                                        </p:tav>
                                      </p:tavLst>
                                    </p:anim>
                                    <p:anim calcmode="lin" valueType="num">
                                      <p:cBhvr>
                                        <p:cTn id="47" dur="1000" fill="hold"/>
                                        <p:tgtEl>
                                          <p:spTgt spid="17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2" build="p" bldLvl="5" animBg="1" advAuto="0"/>
      <p:bldP spid="177"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Displaying the rank list"/>
          <p:cNvSpPr txBox="1">
            <a:spLocks noGrp="1"/>
          </p:cNvSpPr>
          <p:nvPr>
            <p:ph type="ctrTitle"/>
          </p:nvPr>
        </p:nvSpPr>
        <p:spPr>
          <a:xfrm>
            <a:off x="2381250" y="-284251"/>
            <a:ext cx="19621500" cy="1329632"/>
          </a:xfrm>
          <a:prstGeom prst="rect">
            <a:avLst/>
          </a:prstGeom>
        </p:spPr>
        <p:txBody>
          <a:bodyPr>
            <a:normAutofit fontScale="90000"/>
          </a:bodyPr>
          <a:lstStyle>
            <a:lvl1pPr defTabSz="594360">
              <a:defRPr sz="8064"/>
            </a:lvl1pPr>
          </a:lstStyle>
          <a:p>
            <a:r>
              <a:t>Displaying the rank list</a:t>
            </a:r>
          </a:p>
        </p:txBody>
      </p:sp>
      <p:sp>
        <p:nvSpPr>
          <p:cNvPr id="180" name="This operation is for selecting only 10 students in a class for a competition based on the ranks obtained…"/>
          <p:cNvSpPr txBox="1">
            <a:spLocks noGrp="1"/>
          </p:cNvSpPr>
          <p:nvPr>
            <p:ph type="subTitle" idx="1"/>
          </p:nvPr>
        </p:nvSpPr>
        <p:spPr>
          <a:xfrm>
            <a:off x="3359168" y="2922620"/>
            <a:ext cx="19621501" cy="9553973"/>
          </a:xfrm>
          <a:prstGeom prst="rect">
            <a:avLst/>
          </a:prstGeom>
        </p:spPr>
        <p:txBody>
          <a:bodyPr/>
          <a:lstStyle/>
          <a:p>
            <a:pPr marL="515815" indent="-515815" algn="l">
              <a:buSzPct val="75000"/>
              <a:buChar char="•"/>
            </a:pPr>
            <a:r>
              <a:t>This operation is for selecting only</a:t>
            </a:r>
            <a:r>
              <a:rPr>
                <a:solidFill>
                  <a:srgbClr val="FFF631"/>
                </a:solidFill>
              </a:rPr>
              <a:t> </a:t>
            </a:r>
            <a:r>
              <a:rPr b="1">
                <a:solidFill>
                  <a:srgbClr val="FFF631"/>
                </a:solidFill>
                <a:latin typeface="Helvetica"/>
                <a:ea typeface="Helvetica"/>
                <a:cs typeface="Helvetica"/>
                <a:sym typeface="Helvetica"/>
              </a:rPr>
              <a:t>10 students</a:t>
            </a:r>
            <a:r>
              <a:t> in a class for a competition based on the </a:t>
            </a:r>
            <a:r>
              <a:rPr b="1">
                <a:solidFill>
                  <a:srgbClr val="FFF61D"/>
                </a:solidFill>
                <a:latin typeface="Helvetica"/>
                <a:ea typeface="Helvetica"/>
                <a:cs typeface="Helvetica"/>
                <a:sym typeface="Helvetica"/>
              </a:rPr>
              <a:t>ranks obtained </a:t>
            </a:r>
          </a:p>
          <a:p>
            <a:pPr marL="515815" indent="-515815" algn="l">
              <a:buSzPct val="75000"/>
              <a:buChar char="•"/>
            </a:pPr>
            <a:endParaRPr b="1">
              <a:solidFill>
                <a:srgbClr val="FFF61D"/>
              </a:solidFill>
              <a:latin typeface="Helvetica"/>
              <a:ea typeface="Helvetica"/>
              <a:cs typeface="Helvetica"/>
              <a:sym typeface="Helvetica"/>
            </a:endParaRPr>
          </a:p>
          <a:p>
            <a:pPr marL="515815" indent="-515815" algn="l">
              <a:buSzPct val="75000"/>
              <a:buChar char="•"/>
            </a:pPr>
            <a:endParaRPr b="1">
              <a:solidFill>
                <a:srgbClr val="FFF61D"/>
              </a:solidFill>
              <a:latin typeface="Helvetica"/>
              <a:ea typeface="Helvetica"/>
              <a:cs typeface="Helvetica"/>
              <a:sym typeface="Helvetica"/>
            </a:endParaRPr>
          </a:p>
          <a:p>
            <a:pPr marL="515815" indent="-515815" algn="l">
              <a:buSzPct val="75000"/>
              <a:buChar char="•"/>
            </a:pPr>
            <a:r>
              <a:t>The marks and roll number of all the students in a class are inserted into a separate list and the</a:t>
            </a:r>
            <a:r>
              <a:rPr b="1">
                <a:latin typeface="Helvetica"/>
                <a:ea typeface="Helvetica"/>
                <a:cs typeface="Helvetica"/>
                <a:sym typeface="Helvetica"/>
              </a:rPr>
              <a:t> </a:t>
            </a:r>
            <a:r>
              <a:rPr b="1">
                <a:solidFill>
                  <a:srgbClr val="FFF22F"/>
                </a:solidFill>
                <a:latin typeface="Helvetica"/>
                <a:ea typeface="Helvetica"/>
                <a:cs typeface="Helvetica"/>
                <a:sym typeface="Helvetica"/>
              </a:rPr>
              <a:t>list is sorted</a:t>
            </a:r>
            <a:r>
              <a:t> based on the </a:t>
            </a:r>
            <a:r>
              <a:rPr b="1">
                <a:solidFill>
                  <a:srgbClr val="FFFE32"/>
                </a:solidFill>
                <a:latin typeface="Helvetica"/>
                <a:ea typeface="Helvetica"/>
                <a:cs typeface="Helvetica"/>
                <a:sym typeface="Helvetica"/>
              </a:rPr>
              <a:t>marks</a:t>
            </a:r>
            <a:r>
              <a:t> scored by the students </a:t>
            </a:r>
          </a:p>
          <a:p>
            <a:pPr marL="515815" indent="-515815" algn="l">
              <a:buSzPct val="75000"/>
              <a:buChar char="•"/>
            </a:pPr>
            <a:endParaRPr/>
          </a:p>
          <a:p>
            <a:pPr marL="515815" indent="-515815" algn="l">
              <a:buSzPct val="75000"/>
              <a:buChar char="•"/>
            </a:pPr>
            <a:endParaRPr/>
          </a:p>
          <a:p>
            <a:pPr marL="515815" indent="-515815" algn="l">
              <a:buSzPct val="75000"/>
              <a:buChar char="•"/>
            </a:pPr>
            <a:r>
              <a:t>Only the students who secured rank from </a:t>
            </a:r>
            <a:r>
              <a:rPr b="1">
                <a:solidFill>
                  <a:srgbClr val="FFF226"/>
                </a:solidFill>
                <a:latin typeface="Helvetica"/>
                <a:ea typeface="Helvetica"/>
                <a:cs typeface="Helvetica"/>
                <a:sym typeface="Helvetica"/>
              </a:rPr>
              <a:t>1 to 10</a:t>
            </a:r>
            <a:r>
              <a:rPr>
                <a:solidFill>
                  <a:srgbClr val="FFF226"/>
                </a:solidFill>
              </a:rPr>
              <a:t> </a:t>
            </a:r>
            <a:r>
              <a:t>will be displayed </a:t>
            </a:r>
          </a:p>
          <a:p>
            <a:pPr marL="515815" indent="-515815" algn="l">
              <a:buSzPct val="75000"/>
              <a:buChar char="•"/>
            </a:pPr>
            <a:endParaRPr/>
          </a:p>
          <a:p>
            <a:pPr marL="515815" indent="-515815" algn="l">
              <a:buSzPct val="75000"/>
              <a:buChar char="•"/>
            </a:pPr>
            <a:endParaRPr/>
          </a:p>
          <a:p>
            <a:pPr marL="515815" indent="-515815" algn="l">
              <a:buSzPct val="75000"/>
              <a:buChar char="•"/>
            </a:pPr>
            <a:r>
              <a:t>Here </a:t>
            </a:r>
            <a:r>
              <a:rPr b="1">
                <a:solidFill>
                  <a:srgbClr val="F5FF3B"/>
                </a:solidFill>
                <a:latin typeface="Helvetica"/>
                <a:ea typeface="Helvetica"/>
                <a:cs typeface="Helvetica"/>
                <a:sym typeface="Helvetica"/>
              </a:rPr>
              <a:t>bubble sorting</a:t>
            </a:r>
            <a:r>
              <a:t> is used </a:t>
            </a:r>
          </a:p>
        </p:txBody>
      </p:sp>
      <p:sp>
        <p:nvSpPr>
          <p:cNvPr id="181" name="Medal"/>
          <p:cNvSpPr/>
          <p:nvPr/>
        </p:nvSpPr>
        <p:spPr>
          <a:xfrm>
            <a:off x="22737500" y="2805815"/>
            <a:ext cx="1160661" cy="13631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829" y="11271"/>
                </a:lnTo>
                <a:lnTo>
                  <a:pt x="12787" y="11271"/>
                </a:lnTo>
                <a:lnTo>
                  <a:pt x="5892" y="0"/>
                </a:lnTo>
                <a:lnTo>
                  <a:pt x="0" y="0"/>
                </a:lnTo>
                <a:close/>
                <a:moveTo>
                  <a:pt x="15706" y="0"/>
                </a:moveTo>
                <a:lnTo>
                  <a:pt x="10979" y="7729"/>
                </a:lnTo>
                <a:lnTo>
                  <a:pt x="12464" y="10154"/>
                </a:lnTo>
                <a:lnTo>
                  <a:pt x="12922" y="10154"/>
                </a:lnTo>
                <a:cubicBezTo>
                  <a:pt x="13146" y="10154"/>
                  <a:pt x="13358" y="10200"/>
                  <a:pt x="13546" y="10280"/>
                </a:cubicBezTo>
                <a:lnTo>
                  <a:pt x="21600" y="0"/>
                </a:lnTo>
                <a:lnTo>
                  <a:pt x="15706" y="0"/>
                </a:lnTo>
                <a:close/>
                <a:moveTo>
                  <a:pt x="12630" y="10425"/>
                </a:moveTo>
                <a:lnTo>
                  <a:pt x="13038" y="11094"/>
                </a:lnTo>
                <a:cubicBezTo>
                  <a:pt x="13153" y="11133"/>
                  <a:pt x="13233" y="11227"/>
                  <a:pt x="13233" y="11338"/>
                </a:cubicBezTo>
                <a:lnTo>
                  <a:pt x="13233" y="11937"/>
                </a:lnTo>
                <a:cubicBezTo>
                  <a:pt x="13497" y="12038"/>
                  <a:pt x="13753" y="12155"/>
                  <a:pt x="13996" y="12285"/>
                </a:cubicBezTo>
                <a:lnTo>
                  <a:pt x="13996" y="11338"/>
                </a:lnTo>
                <a:cubicBezTo>
                  <a:pt x="13996" y="10835"/>
                  <a:pt x="13513" y="10425"/>
                  <a:pt x="12922" y="10425"/>
                </a:cubicBezTo>
                <a:lnTo>
                  <a:pt x="12630" y="10425"/>
                </a:lnTo>
                <a:close/>
                <a:moveTo>
                  <a:pt x="7894" y="10567"/>
                </a:moveTo>
                <a:cubicBezTo>
                  <a:pt x="7593" y="10729"/>
                  <a:pt x="7392" y="11015"/>
                  <a:pt x="7392" y="11340"/>
                </a:cubicBezTo>
                <a:lnTo>
                  <a:pt x="7392" y="12368"/>
                </a:lnTo>
                <a:cubicBezTo>
                  <a:pt x="7634" y="12229"/>
                  <a:pt x="7888" y="12105"/>
                  <a:pt x="8153" y="11996"/>
                </a:cubicBezTo>
                <a:lnTo>
                  <a:pt x="8153" y="11338"/>
                </a:lnTo>
                <a:cubicBezTo>
                  <a:pt x="8153" y="11238"/>
                  <a:pt x="8221" y="11152"/>
                  <a:pt x="8318" y="11107"/>
                </a:cubicBezTo>
                <a:lnTo>
                  <a:pt x="7894" y="10567"/>
                </a:lnTo>
                <a:close/>
                <a:moveTo>
                  <a:pt x="10767" y="11720"/>
                </a:moveTo>
                <a:cubicBezTo>
                  <a:pt x="7563" y="11720"/>
                  <a:pt x="4964" y="13930"/>
                  <a:pt x="4964" y="16659"/>
                </a:cubicBezTo>
                <a:cubicBezTo>
                  <a:pt x="4964" y="19388"/>
                  <a:pt x="7563" y="21600"/>
                  <a:pt x="10767" y="21600"/>
                </a:cubicBezTo>
                <a:cubicBezTo>
                  <a:pt x="13972" y="21600"/>
                  <a:pt x="16570" y="19388"/>
                  <a:pt x="16570" y="16659"/>
                </a:cubicBezTo>
                <a:cubicBezTo>
                  <a:pt x="16570" y="13930"/>
                  <a:pt x="13972" y="11720"/>
                  <a:pt x="10767" y="11720"/>
                </a:cubicBezTo>
                <a:close/>
                <a:moveTo>
                  <a:pt x="10767" y="12800"/>
                </a:moveTo>
                <a:cubicBezTo>
                  <a:pt x="13267" y="12800"/>
                  <a:pt x="15302" y="14530"/>
                  <a:pt x="15302" y="16659"/>
                </a:cubicBezTo>
                <a:cubicBezTo>
                  <a:pt x="15302" y="18788"/>
                  <a:pt x="13268" y="20520"/>
                  <a:pt x="10767" y="20520"/>
                </a:cubicBezTo>
                <a:cubicBezTo>
                  <a:pt x="8267" y="20520"/>
                  <a:pt x="6233" y="18788"/>
                  <a:pt x="6233" y="16659"/>
                </a:cubicBezTo>
                <a:cubicBezTo>
                  <a:pt x="6233" y="14530"/>
                  <a:pt x="8267" y="12800"/>
                  <a:pt x="10767" y="12800"/>
                </a:cubicBezTo>
                <a:close/>
                <a:moveTo>
                  <a:pt x="10767" y="13071"/>
                </a:moveTo>
                <a:cubicBezTo>
                  <a:pt x="8439" y="13071"/>
                  <a:pt x="6552" y="14677"/>
                  <a:pt x="6552" y="16659"/>
                </a:cubicBezTo>
                <a:cubicBezTo>
                  <a:pt x="6552" y="18641"/>
                  <a:pt x="8439" y="20248"/>
                  <a:pt x="10767" y="20248"/>
                </a:cubicBezTo>
                <a:cubicBezTo>
                  <a:pt x="13095" y="20248"/>
                  <a:pt x="14983" y="18641"/>
                  <a:pt x="14983" y="16659"/>
                </a:cubicBezTo>
                <a:cubicBezTo>
                  <a:pt x="14983" y="14677"/>
                  <a:pt x="13095" y="13071"/>
                  <a:pt x="10767" y="13071"/>
                </a:cubicBezTo>
                <a:close/>
              </a:path>
            </a:pathLst>
          </a:custGeom>
          <a:gradFill>
            <a:gsLst>
              <a:gs pos="0">
                <a:schemeClr val="accent3">
                  <a:lumOff val="5363"/>
                </a:schemeClr>
              </a:gs>
              <a:gs pos="100000">
                <a:schemeClr val="accent3">
                  <a:lumOff val="-9685"/>
                </a:schemeClr>
              </a:gs>
            </a:gsLst>
            <a:lin ang="5400000"/>
          </a:gradFill>
          <a:ln w="12700">
            <a:miter lim="400000"/>
          </a:ln>
          <a:effectLst>
            <a:outerShdw blurRad="76200" dir="18900000" rotWithShape="0">
              <a:srgbClr val="000000">
                <a:alpha val="80000"/>
              </a:srgbClr>
            </a:outerShdw>
          </a:effectLst>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fill="hold"/>
                                        <p:tgtEl>
                                          <p:spTgt spid="180">
                                            <p:bg/>
                                          </p:spTgt>
                                        </p:tgtEl>
                                        <p:attrNameLst>
                                          <p:attrName>style.visibility</p:attrName>
                                        </p:attrNameLst>
                                      </p:cBhvr>
                                      <p:to>
                                        <p:strVal val="visible"/>
                                      </p:to>
                                    </p:set>
                                    <p:anim calcmode="lin" valueType="num">
                                      <p:cBhvr>
                                        <p:cTn id="7" dur="1000" fill="hold"/>
                                        <p:tgtEl>
                                          <p:spTgt spid="180">
                                            <p:bg/>
                                          </p:spTgt>
                                        </p:tgtEl>
                                        <p:attrNameLst>
                                          <p:attrName>ppt_x</p:attrName>
                                        </p:attrNameLst>
                                      </p:cBhvr>
                                      <p:tavLst>
                                        <p:tav tm="0">
                                          <p:val>
                                            <p:strVal val="0-#ppt_w/2"/>
                                          </p:val>
                                        </p:tav>
                                        <p:tav tm="100000">
                                          <p:val>
                                            <p:strVal val="#ppt_x"/>
                                          </p:val>
                                        </p:tav>
                                      </p:tavLst>
                                    </p:anim>
                                    <p:anim calcmode="lin" valueType="num">
                                      <p:cBhvr>
                                        <p:cTn id="8" dur="1000" fill="hold"/>
                                        <p:tgtEl>
                                          <p:spTgt spid="180">
                                            <p:bg/>
                                          </p:spTgt>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iterate type="lt">
                                    <p:tmAbs val="0"/>
                                  </p:iterate>
                                  <p:childTnLst>
                                    <p:set>
                                      <p:cBhvr>
                                        <p:cTn id="10" fill="hold"/>
                                        <p:tgtEl>
                                          <p:spTgt spid="180">
                                            <p:txEl>
                                              <p:pRg st="0" end="0"/>
                                            </p:txEl>
                                          </p:spTgt>
                                        </p:tgtEl>
                                        <p:attrNameLst>
                                          <p:attrName>style.visibility</p:attrName>
                                        </p:attrNameLst>
                                      </p:cBhvr>
                                      <p:to>
                                        <p:strVal val="visible"/>
                                      </p:to>
                                    </p:set>
                                    <p:anim calcmode="lin" valueType="num">
                                      <p:cBhvr>
                                        <p:cTn id="11" dur="1000" fill="hold"/>
                                        <p:tgtEl>
                                          <p:spTgt spid="180">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1" nodeType="clickEffect">
                                  <p:stCondLst>
                                    <p:cond delay="0"/>
                                  </p:stCondLst>
                                  <p:iterate type="lt">
                                    <p:tmAbs val="0"/>
                                  </p:iterate>
                                  <p:childTnLst>
                                    <p:set>
                                      <p:cBhvr>
                                        <p:cTn id="16" fill="hold"/>
                                        <p:tgtEl>
                                          <p:spTgt spid="180">
                                            <p:txEl>
                                              <p:pRg st="1" end="1"/>
                                            </p:txEl>
                                          </p:spTgt>
                                        </p:tgtEl>
                                        <p:attrNameLst>
                                          <p:attrName>style.visibility</p:attrName>
                                        </p:attrNameLst>
                                      </p:cBhvr>
                                      <p:to>
                                        <p:strVal val="visible"/>
                                      </p:to>
                                    </p:set>
                                    <p:anim calcmode="lin" valueType="num">
                                      <p:cBhvr>
                                        <p:cTn id="17" dur="1000" fill="hold"/>
                                        <p:tgtEl>
                                          <p:spTgt spid="180">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fill="hold" grpId="2" nodeType="clickEffect">
                                  <p:stCondLst>
                                    <p:cond delay="0"/>
                                  </p:stCondLst>
                                  <p:iterate>
                                    <p:tmAbs val="0"/>
                                  </p:iterate>
                                  <p:childTnLst>
                                    <p:set>
                                      <p:cBhvr>
                                        <p:cTn id="22" fill="hold"/>
                                        <p:tgtEl>
                                          <p:spTgt spid="181"/>
                                        </p:tgtEl>
                                        <p:attrNameLst>
                                          <p:attrName>style.visibility</p:attrName>
                                        </p:attrNameLst>
                                      </p:cBhvr>
                                      <p:to>
                                        <p:strVal val="visible"/>
                                      </p:to>
                                    </p:set>
                                    <p:animEffect transition="in" filter="dissolve">
                                      <p:cBhvr>
                                        <p:cTn id="23" dur="1000"/>
                                        <p:tgtEl>
                                          <p:spTgt spid="18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1" nodeType="clickEffect">
                                  <p:stCondLst>
                                    <p:cond delay="0"/>
                                  </p:stCondLst>
                                  <p:iterate type="lt">
                                    <p:tmAbs val="0"/>
                                  </p:iterate>
                                  <p:childTnLst>
                                    <p:set>
                                      <p:cBhvr>
                                        <p:cTn id="27" fill="hold"/>
                                        <p:tgtEl>
                                          <p:spTgt spid="180">
                                            <p:txEl>
                                              <p:pRg st="2" end="2"/>
                                            </p:txEl>
                                          </p:spTgt>
                                        </p:tgtEl>
                                        <p:attrNameLst>
                                          <p:attrName>style.visibility</p:attrName>
                                        </p:attrNameLst>
                                      </p:cBhvr>
                                      <p:to>
                                        <p:strVal val="visible"/>
                                      </p:to>
                                    </p:set>
                                    <p:anim calcmode="lin" valueType="num">
                                      <p:cBhvr>
                                        <p:cTn id="28" dur="1000" fill="hold"/>
                                        <p:tgtEl>
                                          <p:spTgt spid="180">
                                            <p:txEl>
                                              <p:pRg st="2" end="2"/>
                                            </p:txEl>
                                          </p:spTgt>
                                        </p:tgtEl>
                                        <p:attrNameLst>
                                          <p:attrName>ppt_x</p:attrName>
                                        </p:attrNameLst>
                                      </p:cBhvr>
                                      <p:tavLst>
                                        <p:tav tm="0">
                                          <p:val>
                                            <p:strVal val="0-#ppt_w/2"/>
                                          </p:val>
                                        </p:tav>
                                        <p:tav tm="100000">
                                          <p:val>
                                            <p:strVal val="#ppt_x"/>
                                          </p:val>
                                        </p:tav>
                                      </p:tavLst>
                                    </p:anim>
                                    <p:anim calcmode="lin" valueType="num">
                                      <p:cBhvr>
                                        <p:cTn id="29" dur="1000" fill="hold"/>
                                        <p:tgtEl>
                                          <p:spTgt spid="18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1" nodeType="clickEffect">
                                  <p:stCondLst>
                                    <p:cond delay="0"/>
                                  </p:stCondLst>
                                  <p:iterate type="lt">
                                    <p:tmAbs val="0"/>
                                  </p:iterate>
                                  <p:childTnLst>
                                    <p:set>
                                      <p:cBhvr>
                                        <p:cTn id="33" fill="hold"/>
                                        <p:tgtEl>
                                          <p:spTgt spid="180">
                                            <p:txEl>
                                              <p:pRg st="3" end="3"/>
                                            </p:txEl>
                                          </p:spTgt>
                                        </p:tgtEl>
                                        <p:attrNameLst>
                                          <p:attrName>style.visibility</p:attrName>
                                        </p:attrNameLst>
                                      </p:cBhvr>
                                      <p:to>
                                        <p:strVal val="visible"/>
                                      </p:to>
                                    </p:set>
                                    <p:anim calcmode="lin" valueType="num">
                                      <p:cBhvr>
                                        <p:cTn id="34" dur="1000" fill="hold"/>
                                        <p:tgtEl>
                                          <p:spTgt spid="180">
                                            <p:txEl>
                                              <p:pRg st="3" end="3"/>
                                            </p:txEl>
                                          </p:spTgt>
                                        </p:tgtEl>
                                        <p:attrNameLst>
                                          <p:attrName>ppt_x</p:attrName>
                                        </p:attrNameLst>
                                      </p:cBhvr>
                                      <p:tavLst>
                                        <p:tav tm="0">
                                          <p:val>
                                            <p:strVal val="0-#ppt_w/2"/>
                                          </p:val>
                                        </p:tav>
                                        <p:tav tm="100000">
                                          <p:val>
                                            <p:strVal val="#ppt_x"/>
                                          </p:val>
                                        </p:tav>
                                      </p:tavLst>
                                    </p:anim>
                                    <p:anim calcmode="lin" valueType="num">
                                      <p:cBhvr>
                                        <p:cTn id="35" dur="1000" fill="hold"/>
                                        <p:tgtEl>
                                          <p:spTgt spid="18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1" nodeType="clickEffect">
                                  <p:stCondLst>
                                    <p:cond delay="0"/>
                                  </p:stCondLst>
                                  <p:iterate type="lt">
                                    <p:tmAbs val="0"/>
                                  </p:iterate>
                                  <p:childTnLst>
                                    <p:set>
                                      <p:cBhvr>
                                        <p:cTn id="39" fill="hold"/>
                                        <p:tgtEl>
                                          <p:spTgt spid="180">
                                            <p:txEl>
                                              <p:pRg st="4" end="4"/>
                                            </p:txEl>
                                          </p:spTgt>
                                        </p:tgtEl>
                                        <p:attrNameLst>
                                          <p:attrName>style.visibility</p:attrName>
                                        </p:attrNameLst>
                                      </p:cBhvr>
                                      <p:to>
                                        <p:strVal val="visible"/>
                                      </p:to>
                                    </p:set>
                                    <p:anim calcmode="lin" valueType="num">
                                      <p:cBhvr>
                                        <p:cTn id="40" dur="1000" fill="hold"/>
                                        <p:tgtEl>
                                          <p:spTgt spid="180">
                                            <p:txEl>
                                              <p:pRg st="4" end="4"/>
                                            </p:txEl>
                                          </p:spTgt>
                                        </p:tgtEl>
                                        <p:attrNameLst>
                                          <p:attrName>ppt_x</p:attrName>
                                        </p:attrNameLst>
                                      </p:cBhvr>
                                      <p:tavLst>
                                        <p:tav tm="0">
                                          <p:val>
                                            <p:strVal val="0-#ppt_w/2"/>
                                          </p:val>
                                        </p:tav>
                                        <p:tav tm="100000">
                                          <p:val>
                                            <p:strVal val="#ppt_x"/>
                                          </p:val>
                                        </p:tav>
                                      </p:tavLst>
                                    </p:anim>
                                    <p:anim calcmode="lin" valueType="num">
                                      <p:cBhvr>
                                        <p:cTn id="41" dur="1000" fill="hold"/>
                                        <p:tgtEl>
                                          <p:spTgt spid="18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1" nodeType="clickEffect">
                                  <p:stCondLst>
                                    <p:cond delay="0"/>
                                  </p:stCondLst>
                                  <p:iterate type="lt">
                                    <p:tmAbs val="0"/>
                                  </p:iterate>
                                  <p:childTnLst>
                                    <p:set>
                                      <p:cBhvr>
                                        <p:cTn id="45" fill="hold"/>
                                        <p:tgtEl>
                                          <p:spTgt spid="180">
                                            <p:txEl>
                                              <p:pRg st="5" end="5"/>
                                            </p:txEl>
                                          </p:spTgt>
                                        </p:tgtEl>
                                        <p:attrNameLst>
                                          <p:attrName>style.visibility</p:attrName>
                                        </p:attrNameLst>
                                      </p:cBhvr>
                                      <p:to>
                                        <p:strVal val="visible"/>
                                      </p:to>
                                    </p:set>
                                    <p:anim calcmode="lin" valueType="num">
                                      <p:cBhvr>
                                        <p:cTn id="46" dur="1000" fill="hold"/>
                                        <p:tgtEl>
                                          <p:spTgt spid="180">
                                            <p:txEl>
                                              <p:pRg st="5" end="5"/>
                                            </p:txEl>
                                          </p:spTgt>
                                        </p:tgtEl>
                                        <p:attrNameLst>
                                          <p:attrName>ppt_x</p:attrName>
                                        </p:attrNameLst>
                                      </p:cBhvr>
                                      <p:tavLst>
                                        <p:tav tm="0">
                                          <p:val>
                                            <p:strVal val="0-#ppt_w/2"/>
                                          </p:val>
                                        </p:tav>
                                        <p:tav tm="100000">
                                          <p:val>
                                            <p:strVal val="#ppt_x"/>
                                          </p:val>
                                        </p:tav>
                                      </p:tavLst>
                                    </p:anim>
                                    <p:anim calcmode="lin" valueType="num">
                                      <p:cBhvr>
                                        <p:cTn id="47" dur="1000" fill="hold"/>
                                        <p:tgtEl>
                                          <p:spTgt spid="18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1" nodeType="clickEffect">
                                  <p:stCondLst>
                                    <p:cond delay="0"/>
                                  </p:stCondLst>
                                  <p:iterate type="lt">
                                    <p:tmAbs val="0"/>
                                  </p:iterate>
                                  <p:childTnLst>
                                    <p:set>
                                      <p:cBhvr>
                                        <p:cTn id="51" fill="hold"/>
                                        <p:tgtEl>
                                          <p:spTgt spid="180">
                                            <p:txEl>
                                              <p:pRg st="6" end="6"/>
                                            </p:txEl>
                                          </p:spTgt>
                                        </p:tgtEl>
                                        <p:attrNameLst>
                                          <p:attrName>style.visibility</p:attrName>
                                        </p:attrNameLst>
                                      </p:cBhvr>
                                      <p:to>
                                        <p:strVal val="visible"/>
                                      </p:to>
                                    </p:set>
                                    <p:anim calcmode="lin" valueType="num">
                                      <p:cBhvr>
                                        <p:cTn id="52" dur="1000" fill="hold"/>
                                        <p:tgtEl>
                                          <p:spTgt spid="180">
                                            <p:txEl>
                                              <p:pRg st="6" end="6"/>
                                            </p:txEl>
                                          </p:spTgt>
                                        </p:tgtEl>
                                        <p:attrNameLst>
                                          <p:attrName>ppt_x</p:attrName>
                                        </p:attrNameLst>
                                      </p:cBhvr>
                                      <p:tavLst>
                                        <p:tav tm="0">
                                          <p:val>
                                            <p:strVal val="0-#ppt_w/2"/>
                                          </p:val>
                                        </p:tav>
                                        <p:tav tm="100000">
                                          <p:val>
                                            <p:strVal val="#ppt_x"/>
                                          </p:val>
                                        </p:tav>
                                      </p:tavLst>
                                    </p:anim>
                                    <p:anim calcmode="lin" valueType="num">
                                      <p:cBhvr>
                                        <p:cTn id="53" dur="1000" fill="hold"/>
                                        <p:tgtEl>
                                          <p:spTgt spid="18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1" nodeType="clickEffect">
                                  <p:stCondLst>
                                    <p:cond delay="0"/>
                                  </p:stCondLst>
                                  <p:iterate type="lt">
                                    <p:tmAbs val="0"/>
                                  </p:iterate>
                                  <p:childTnLst>
                                    <p:set>
                                      <p:cBhvr>
                                        <p:cTn id="57" fill="hold"/>
                                        <p:tgtEl>
                                          <p:spTgt spid="180">
                                            <p:txEl>
                                              <p:pRg st="7" end="7"/>
                                            </p:txEl>
                                          </p:spTgt>
                                        </p:tgtEl>
                                        <p:attrNameLst>
                                          <p:attrName>style.visibility</p:attrName>
                                        </p:attrNameLst>
                                      </p:cBhvr>
                                      <p:to>
                                        <p:strVal val="visible"/>
                                      </p:to>
                                    </p:set>
                                    <p:anim calcmode="lin" valueType="num">
                                      <p:cBhvr>
                                        <p:cTn id="58" dur="1000" fill="hold"/>
                                        <p:tgtEl>
                                          <p:spTgt spid="180">
                                            <p:txEl>
                                              <p:pRg st="7" end="7"/>
                                            </p:txEl>
                                          </p:spTgt>
                                        </p:tgtEl>
                                        <p:attrNameLst>
                                          <p:attrName>ppt_x</p:attrName>
                                        </p:attrNameLst>
                                      </p:cBhvr>
                                      <p:tavLst>
                                        <p:tav tm="0">
                                          <p:val>
                                            <p:strVal val="0-#ppt_w/2"/>
                                          </p:val>
                                        </p:tav>
                                        <p:tav tm="100000">
                                          <p:val>
                                            <p:strVal val="#ppt_x"/>
                                          </p:val>
                                        </p:tav>
                                      </p:tavLst>
                                    </p:anim>
                                    <p:anim calcmode="lin" valueType="num">
                                      <p:cBhvr>
                                        <p:cTn id="59" dur="1000" fill="hold"/>
                                        <p:tgtEl>
                                          <p:spTgt spid="18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1" nodeType="clickEffect">
                                  <p:stCondLst>
                                    <p:cond delay="0"/>
                                  </p:stCondLst>
                                  <p:iterate type="lt">
                                    <p:tmAbs val="0"/>
                                  </p:iterate>
                                  <p:childTnLst>
                                    <p:set>
                                      <p:cBhvr>
                                        <p:cTn id="63" fill="hold"/>
                                        <p:tgtEl>
                                          <p:spTgt spid="180">
                                            <p:txEl>
                                              <p:pRg st="8" end="8"/>
                                            </p:txEl>
                                          </p:spTgt>
                                        </p:tgtEl>
                                        <p:attrNameLst>
                                          <p:attrName>style.visibility</p:attrName>
                                        </p:attrNameLst>
                                      </p:cBhvr>
                                      <p:to>
                                        <p:strVal val="visible"/>
                                      </p:to>
                                    </p:set>
                                    <p:anim calcmode="lin" valueType="num">
                                      <p:cBhvr>
                                        <p:cTn id="64" dur="1000" fill="hold"/>
                                        <p:tgtEl>
                                          <p:spTgt spid="180">
                                            <p:txEl>
                                              <p:pRg st="8" end="8"/>
                                            </p:txEl>
                                          </p:spTgt>
                                        </p:tgtEl>
                                        <p:attrNameLst>
                                          <p:attrName>ppt_x</p:attrName>
                                        </p:attrNameLst>
                                      </p:cBhvr>
                                      <p:tavLst>
                                        <p:tav tm="0">
                                          <p:val>
                                            <p:strVal val="0-#ppt_w/2"/>
                                          </p:val>
                                        </p:tav>
                                        <p:tav tm="100000">
                                          <p:val>
                                            <p:strVal val="#ppt_x"/>
                                          </p:val>
                                        </p:tav>
                                      </p:tavLst>
                                    </p:anim>
                                    <p:anim calcmode="lin" valueType="num">
                                      <p:cBhvr>
                                        <p:cTn id="65" dur="1000" fill="hold"/>
                                        <p:tgtEl>
                                          <p:spTgt spid="18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1" nodeType="clickEffect">
                                  <p:stCondLst>
                                    <p:cond delay="0"/>
                                  </p:stCondLst>
                                  <p:iterate type="lt">
                                    <p:tmAbs val="0"/>
                                  </p:iterate>
                                  <p:childTnLst>
                                    <p:set>
                                      <p:cBhvr>
                                        <p:cTn id="69" fill="hold"/>
                                        <p:tgtEl>
                                          <p:spTgt spid="180">
                                            <p:txEl>
                                              <p:pRg st="9" end="9"/>
                                            </p:txEl>
                                          </p:spTgt>
                                        </p:tgtEl>
                                        <p:attrNameLst>
                                          <p:attrName>style.visibility</p:attrName>
                                        </p:attrNameLst>
                                      </p:cBhvr>
                                      <p:to>
                                        <p:strVal val="visible"/>
                                      </p:to>
                                    </p:set>
                                    <p:anim calcmode="lin" valueType="num">
                                      <p:cBhvr>
                                        <p:cTn id="70" dur="1000" fill="hold"/>
                                        <p:tgtEl>
                                          <p:spTgt spid="180">
                                            <p:txEl>
                                              <p:pRg st="9" end="9"/>
                                            </p:txEl>
                                          </p:spTgt>
                                        </p:tgtEl>
                                        <p:attrNameLst>
                                          <p:attrName>ppt_x</p:attrName>
                                        </p:attrNameLst>
                                      </p:cBhvr>
                                      <p:tavLst>
                                        <p:tav tm="0">
                                          <p:val>
                                            <p:strVal val="0-#ppt_w/2"/>
                                          </p:val>
                                        </p:tav>
                                        <p:tav tm="100000">
                                          <p:val>
                                            <p:strVal val="#ppt_x"/>
                                          </p:val>
                                        </p:tav>
                                      </p:tavLst>
                                    </p:anim>
                                    <p:anim calcmode="lin" valueType="num">
                                      <p:cBhvr>
                                        <p:cTn id="71" dur="1000" fill="hold"/>
                                        <p:tgtEl>
                                          <p:spTgt spid="18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1" build="p" bldLvl="5" animBg="1" advAuto="0"/>
      <p:bldP spid="181" grpId="2"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File operations"/>
          <p:cNvSpPr txBox="1">
            <a:spLocks noGrp="1"/>
          </p:cNvSpPr>
          <p:nvPr>
            <p:ph type="ctrTitle"/>
          </p:nvPr>
        </p:nvSpPr>
        <p:spPr>
          <a:xfrm>
            <a:off x="2387600" y="2298700"/>
            <a:ext cx="19621500" cy="1587500"/>
          </a:xfrm>
          <a:prstGeom prst="rect">
            <a:avLst/>
          </a:prstGeom>
        </p:spPr>
        <p:txBody>
          <a:bodyPr/>
          <a:lstStyle>
            <a:lvl1pPr defTabSz="718184">
              <a:defRPr sz="9744"/>
            </a:lvl1pPr>
          </a:lstStyle>
          <a:p>
            <a:r>
              <a:t>File operations </a:t>
            </a:r>
          </a:p>
        </p:txBody>
      </p:sp>
      <p:sp>
        <p:nvSpPr>
          <p:cNvPr id="184" name="At first the record in the file is inserted into the linked list using fread…"/>
          <p:cNvSpPr txBox="1">
            <a:spLocks noGrp="1"/>
          </p:cNvSpPr>
          <p:nvPr>
            <p:ph type="subTitle" idx="1"/>
          </p:nvPr>
        </p:nvSpPr>
        <p:spPr>
          <a:xfrm>
            <a:off x="3193290" y="4861767"/>
            <a:ext cx="19621501" cy="7841325"/>
          </a:xfrm>
          <a:prstGeom prst="rect">
            <a:avLst/>
          </a:prstGeom>
        </p:spPr>
        <p:txBody>
          <a:bodyPr/>
          <a:lstStyle/>
          <a:p>
            <a:pPr marL="515815" indent="-515815" algn="l">
              <a:buSzPct val="75000"/>
              <a:buChar char="•"/>
            </a:pPr>
            <a:r>
              <a:t>At first the record in the</a:t>
            </a:r>
            <a:r>
              <a:rPr b="1">
                <a:latin typeface="Helvetica"/>
                <a:ea typeface="Helvetica"/>
                <a:cs typeface="Helvetica"/>
                <a:sym typeface="Helvetica"/>
              </a:rPr>
              <a:t> </a:t>
            </a:r>
            <a:r>
              <a:rPr b="1">
                <a:solidFill>
                  <a:srgbClr val="FFF43D"/>
                </a:solidFill>
                <a:latin typeface="Helvetica"/>
                <a:ea typeface="Helvetica"/>
                <a:cs typeface="Helvetica"/>
                <a:sym typeface="Helvetica"/>
              </a:rPr>
              <a:t>file</a:t>
            </a:r>
            <a:r>
              <a:t> is inserted into the </a:t>
            </a:r>
            <a:r>
              <a:rPr b="1">
                <a:solidFill>
                  <a:srgbClr val="FCFF2E"/>
                </a:solidFill>
                <a:latin typeface="Helvetica"/>
                <a:ea typeface="Helvetica"/>
                <a:cs typeface="Helvetica"/>
                <a:sym typeface="Helvetica"/>
              </a:rPr>
              <a:t>linked list using fread</a:t>
            </a:r>
          </a:p>
          <a:p>
            <a:pPr marL="515815" indent="-515815" algn="l">
              <a:buSzPct val="75000"/>
              <a:buChar char="•"/>
            </a:pPr>
            <a:endParaRPr b="1">
              <a:solidFill>
                <a:srgbClr val="FCFF2E"/>
              </a:solidFill>
              <a:latin typeface="Helvetica"/>
              <a:ea typeface="Helvetica"/>
              <a:cs typeface="Helvetica"/>
              <a:sym typeface="Helvetica"/>
            </a:endParaRPr>
          </a:p>
          <a:p>
            <a:pPr marL="515815" indent="-515815" algn="l">
              <a:buSzPct val="75000"/>
              <a:buChar char="•"/>
            </a:pPr>
            <a:endParaRPr b="1">
              <a:solidFill>
                <a:srgbClr val="FCFF2E"/>
              </a:solidFill>
              <a:latin typeface="Helvetica"/>
              <a:ea typeface="Helvetica"/>
              <a:cs typeface="Helvetica"/>
              <a:sym typeface="Helvetica"/>
            </a:endParaRPr>
          </a:p>
          <a:p>
            <a:pPr marL="515815" indent="-515815" algn="l">
              <a:buSzPct val="75000"/>
              <a:buChar char="•"/>
            </a:pPr>
            <a:r>
              <a:t>Performing all the operations like [modify , delete ….]and finally  the records present in the </a:t>
            </a:r>
            <a:r>
              <a:rPr b="1">
                <a:solidFill>
                  <a:srgbClr val="FFF62C"/>
                </a:solidFill>
                <a:latin typeface="Helvetica"/>
                <a:ea typeface="Helvetica"/>
                <a:cs typeface="Helvetica"/>
                <a:sym typeface="Helvetica"/>
              </a:rPr>
              <a:t>list</a:t>
            </a:r>
            <a:r>
              <a:t> are written into the </a:t>
            </a:r>
            <a:r>
              <a:rPr b="1">
                <a:solidFill>
                  <a:srgbClr val="FBFF2E"/>
                </a:solidFill>
                <a:latin typeface="Helvetica"/>
                <a:ea typeface="Helvetica"/>
                <a:cs typeface="Helvetica"/>
                <a:sym typeface="Helvetica"/>
              </a:rPr>
              <a:t>file using fwrite</a:t>
            </a:r>
            <a:r>
              <a:t> , which is opened in </a:t>
            </a:r>
            <a:r>
              <a:rPr b="1">
                <a:solidFill>
                  <a:srgbClr val="FFF545"/>
                </a:solidFill>
                <a:latin typeface="Helvetica"/>
                <a:ea typeface="Helvetica"/>
                <a:cs typeface="Helvetica"/>
                <a:sym typeface="Helvetica"/>
              </a:rPr>
              <a:t>write mode </a:t>
            </a:r>
          </a:p>
          <a:p>
            <a:pPr marL="515815" indent="-515815" algn="l">
              <a:buSzPct val="75000"/>
              <a:buChar char="•"/>
            </a:pPr>
            <a:endParaRPr b="1">
              <a:solidFill>
                <a:srgbClr val="FFF545"/>
              </a:solidFill>
              <a:latin typeface="Helvetica"/>
              <a:ea typeface="Helvetica"/>
              <a:cs typeface="Helvetica"/>
              <a:sym typeface="Helvetica"/>
            </a:endParaRPr>
          </a:p>
          <a:p>
            <a:pPr marL="515815" indent="-515815" algn="l">
              <a:buSzPct val="75000"/>
              <a:buChar char="•"/>
            </a:pPr>
            <a:r>
              <a:rPr b="1">
                <a:solidFill>
                  <a:srgbClr val="FFF545"/>
                </a:solidFill>
                <a:latin typeface="Helvetica"/>
                <a:ea typeface="Helvetica"/>
                <a:cs typeface="Helvetica"/>
                <a:sym typeface="Helvetica"/>
              </a:rPr>
              <a:t>File name:  </a:t>
            </a:r>
            <a:r>
              <a:rPr b="1">
                <a:latin typeface="Helvetica"/>
                <a:ea typeface="Helvetica"/>
                <a:cs typeface="Helvetica"/>
                <a:sym typeface="Helvetica"/>
              </a:rPr>
              <a:t>stud.dat</a:t>
            </a:r>
          </a:p>
          <a:p>
            <a:pPr marL="515815" indent="-515815" algn="l">
              <a:buSzPct val="75000"/>
              <a:buChar char="•"/>
            </a:pPr>
            <a:endParaRPr b="1">
              <a:latin typeface="Helvetica"/>
              <a:ea typeface="Helvetica"/>
              <a:cs typeface="Helvetica"/>
              <a:sym typeface="Helvetica"/>
            </a:endParaRPr>
          </a:p>
          <a:p>
            <a:pPr marL="515815" indent="-515815" algn="l">
              <a:buSzPct val="75000"/>
              <a:buChar char="•"/>
            </a:pPr>
            <a:r>
              <a:rPr b="1">
                <a:solidFill>
                  <a:srgbClr val="FEF544"/>
                </a:solidFill>
                <a:latin typeface="Helvetica"/>
                <a:ea typeface="Helvetica"/>
                <a:cs typeface="Helvetica"/>
                <a:sym typeface="Helvetica"/>
              </a:rPr>
              <a:t>Format : </a:t>
            </a:r>
            <a:r>
              <a:t>combination of ACSII , binary or mix of them</a:t>
            </a:r>
            <a:r>
              <a:rPr b="1">
                <a:latin typeface="Helvetica"/>
                <a:ea typeface="Helvetica"/>
                <a:cs typeface="Helvetica"/>
                <a:sym typeface="Helvetica"/>
              </a:rPr>
              <a:t> </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fill="hold"/>
                                        <p:tgtEl>
                                          <p:spTgt spid="184">
                                            <p:bg/>
                                          </p:spTgt>
                                        </p:tgtEl>
                                        <p:attrNameLst>
                                          <p:attrName>style.visibility</p:attrName>
                                        </p:attrNameLst>
                                      </p:cBhvr>
                                      <p:to>
                                        <p:strVal val="visible"/>
                                      </p:to>
                                    </p:set>
                                    <p:anim calcmode="lin" valueType="num">
                                      <p:cBhvr>
                                        <p:cTn id="7" dur="1000" fill="hold"/>
                                        <p:tgtEl>
                                          <p:spTgt spid="184">
                                            <p:bg/>
                                          </p:spTgt>
                                        </p:tgtEl>
                                        <p:attrNameLst>
                                          <p:attrName>ppt_x</p:attrName>
                                        </p:attrNameLst>
                                      </p:cBhvr>
                                      <p:tavLst>
                                        <p:tav tm="0">
                                          <p:val>
                                            <p:strVal val="0-#ppt_w/2"/>
                                          </p:val>
                                        </p:tav>
                                        <p:tav tm="100000">
                                          <p:val>
                                            <p:strVal val="#ppt_x"/>
                                          </p:val>
                                        </p:tav>
                                      </p:tavLst>
                                    </p:anim>
                                    <p:anim calcmode="lin" valueType="num">
                                      <p:cBhvr>
                                        <p:cTn id="8" dur="1000" fill="hold"/>
                                        <p:tgtEl>
                                          <p:spTgt spid="184">
                                            <p:bg/>
                                          </p:spTgt>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iterate type="lt">
                                    <p:tmAbs val="0"/>
                                  </p:iterate>
                                  <p:childTnLst>
                                    <p:set>
                                      <p:cBhvr>
                                        <p:cTn id="10" fill="hold"/>
                                        <p:tgtEl>
                                          <p:spTgt spid="184">
                                            <p:txEl>
                                              <p:pRg st="0" end="0"/>
                                            </p:txEl>
                                          </p:spTgt>
                                        </p:tgtEl>
                                        <p:attrNameLst>
                                          <p:attrName>style.visibility</p:attrName>
                                        </p:attrNameLst>
                                      </p:cBhvr>
                                      <p:to>
                                        <p:strVal val="visible"/>
                                      </p:to>
                                    </p:set>
                                    <p:anim calcmode="lin" valueType="num">
                                      <p:cBhvr>
                                        <p:cTn id="11" dur="1000" fill="hold"/>
                                        <p:tgtEl>
                                          <p:spTgt spid="184">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1" nodeType="clickEffect">
                                  <p:stCondLst>
                                    <p:cond delay="0"/>
                                  </p:stCondLst>
                                  <p:iterate type="lt">
                                    <p:tmAbs val="0"/>
                                  </p:iterate>
                                  <p:childTnLst>
                                    <p:set>
                                      <p:cBhvr>
                                        <p:cTn id="16" fill="hold"/>
                                        <p:tgtEl>
                                          <p:spTgt spid="184">
                                            <p:txEl>
                                              <p:pRg st="1" end="1"/>
                                            </p:txEl>
                                          </p:spTgt>
                                        </p:tgtEl>
                                        <p:attrNameLst>
                                          <p:attrName>style.visibility</p:attrName>
                                        </p:attrNameLst>
                                      </p:cBhvr>
                                      <p:to>
                                        <p:strVal val="visible"/>
                                      </p:to>
                                    </p:set>
                                    <p:anim calcmode="lin" valueType="num">
                                      <p:cBhvr>
                                        <p:cTn id="17" dur="1000" fill="hold"/>
                                        <p:tgtEl>
                                          <p:spTgt spid="184">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1" nodeType="clickEffect">
                                  <p:stCondLst>
                                    <p:cond delay="0"/>
                                  </p:stCondLst>
                                  <p:iterate type="lt">
                                    <p:tmAbs val="0"/>
                                  </p:iterate>
                                  <p:childTnLst>
                                    <p:set>
                                      <p:cBhvr>
                                        <p:cTn id="22" fill="hold"/>
                                        <p:tgtEl>
                                          <p:spTgt spid="184">
                                            <p:txEl>
                                              <p:pRg st="2" end="2"/>
                                            </p:txEl>
                                          </p:spTgt>
                                        </p:tgtEl>
                                        <p:attrNameLst>
                                          <p:attrName>style.visibility</p:attrName>
                                        </p:attrNameLst>
                                      </p:cBhvr>
                                      <p:to>
                                        <p:strVal val="visible"/>
                                      </p:to>
                                    </p:set>
                                    <p:anim calcmode="lin" valueType="num">
                                      <p:cBhvr>
                                        <p:cTn id="23" dur="1000" fill="hold"/>
                                        <p:tgtEl>
                                          <p:spTgt spid="184">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1" nodeType="clickEffect">
                                  <p:stCondLst>
                                    <p:cond delay="0"/>
                                  </p:stCondLst>
                                  <p:iterate type="lt">
                                    <p:tmAbs val="0"/>
                                  </p:iterate>
                                  <p:childTnLst>
                                    <p:set>
                                      <p:cBhvr>
                                        <p:cTn id="28" fill="hold"/>
                                        <p:tgtEl>
                                          <p:spTgt spid="184">
                                            <p:txEl>
                                              <p:pRg st="3" end="3"/>
                                            </p:txEl>
                                          </p:spTgt>
                                        </p:tgtEl>
                                        <p:attrNameLst>
                                          <p:attrName>style.visibility</p:attrName>
                                        </p:attrNameLst>
                                      </p:cBhvr>
                                      <p:to>
                                        <p:strVal val="visible"/>
                                      </p:to>
                                    </p:set>
                                    <p:anim calcmode="lin" valueType="num">
                                      <p:cBhvr>
                                        <p:cTn id="29" dur="1000" fill="hold"/>
                                        <p:tgtEl>
                                          <p:spTgt spid="184">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1" nodeType="clickEffect">
                                  <p:stCondLst>
                                    <p:cond delay="0"/>
                                  </p:stCondLst>
                                  <p:iterate type="lt">
                                    <p:tmAbs val="0"/>
                                  </p:iterate>
                                  <p:childTnLst>
                                    <p:set>
                                      <p:cBhvr>
                                        <p:cTn id="34" fill="hold"/>
                                        <p:tgtEl>
                                          <p:spTgt spid="184">
                                            <p:txEl>
                                              <p:pRg st="4" end="4"/>
                                            </p:txEl>
                                          </p:spTgt>
                                        </p:tgtEl>
                                        <p:attrNameLst>
                                          <p:attrName>style.visibility</p:attrName>
                                        </p:attrNameLst>
                                      </p:cBhvr>
                                      <p:to>
                                        <p:strVal val="visible"/>
                                      </p:to>
                                    </p:set>
                                    <p:anim calcmode="lin" valueType="num">
                                      <p:cBhvr>
                                        <p:cTn id="35" dur="1000" fill="hold"/>
                                        <p:tgtEl>
                                          <p:spTgt spid="184">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18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iterate type="lt">
                                    <p:tmAbs val="0"/>
                                  </p:iterate>
                                  <p:childTnLst>
                                    <p:set>
                                      <p:cBhvr>
                                        <p:cTn id="40" fill="hold"/>
                                        <p:tgtEl>
                                          <p:spTgt spid="184">
                                            <p:txEl>
                                              <p:pRg st="5" end="5"/>
                                            </p:txEl>
                                          </p:spTgt>
                                        </p:tgtEl>
                                        <p:attrNameLst>
                                          <p:attrName>style.visibility</p:attrName>
                                        </p:attrNameLst>
                                      </p:cBhvr>
                                      <p:to>
                                        <p:strVal val="visible"/>
                                      </p:to>
                                    </p:set>
                                    <p:anim calcmode="lin" valueType="num">
                                      <p:cBhvr>
                                        <p:cTn id="41" dur="1000" fill="hold"/>
                                        <p:tgtEl>
                                          <p:spTgt spid="184">
                                            <p:txEl>
                                              <p:pRg st="5" end="5"/>
                                            </p:txEl>
                                          </p:spTgt>
                                        </p:tgtEl>
                                        <p:attrNameLst>
                                          <p:attrName>ppt_x</p:attrName>
                                        </p:attrNameLst>
                                      </p:cBhvr>
                                      <p:tavLst>
                                        <p:tav tm="0">
                                          <p:val>
                                            <p:strVal val="0-#ppt_w/2"/>
                                          </p:val>
                                        </p:tav>
                                        <p:tav tm="100000">
                                          <p:val>
                                            <p:strVal val="#ppt_x"/>
                                          </p:val>
                                        </p:tav>
                                      </p:tavLst>
                                    </p:anim>
                                    <p:anim calcmode="lin" valueType="num">
                                      <p:cBhvr>
                                        <p:cTn id="42" dur="1000" fill="hold"/>
                                        <p:tgtEl>
                                          <p:spTgt spid="18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1" nodeType="clickEffect">
                                  <p:stCondLst>
                                    <p:cond delay="0"/>
                                  </p:stCondLst>
                                  <p:iterate type="lt">
                                    <p:tmAbs val="0"/>
                                  </p:iterate>
                                  <p:childTnLst>
                                    <p:set>
                                      <p:cBhvr>
                                        <p:cTn id="46" fill="hold"/>
                                        <p:tgtEl>
                                          <p:spTgt spid="184">
                                            <p:txEl>
                                              <p:pRg st="6" end="6"/>
                                            </p:txEl>
                                          </p:spTgt>
                                        </p:tgtEl>
                                        <p:attrNameLst>
                                          <p:attrName>style.visibility</p:attrName>
                                        </p:attrNameLst>
                                      </p:cBhvr>
                                      <p:to>
                                        <p:strVal val="visible"/>
                                      </p:to>
                                    </p:set>
                                    <p:anim calcmode="lin" valueType="num">
                                      <p:cBhvr>
                                        <p:cTn id="47" dur="1000" fill="hold"/>
                                        <p:tgtEl>
                                          <p:spTgt spid="184">
                                            <p:txEl>
                                              <p:pRg st="6" end="6"/>
                                            </p:txEl>
                                          </p:spTgt>
                                        </p:tgtEl>
                                        <p:attrNameLst>
                                          <p:attrName>ppt_x</p:attrName>
                                        </p:attrNameLst>
                                      </p:cBhvr>
                                      <p:tavLst>
                                        <p:tav tm="0">
                                          <p:val>
                                            <p:strVal val="0-#ppt_w/2"/>
                                          </p:val>
                                        </p:tav>
                                        <p:tav tm="100000">
                                          <p:val>
                                            <p:strVal val="#ppt_x"/>
                                          </p:val>
                                        </p:tav>
                                      </p:tavLst>
                                    </p:anim>
                                    <p:anim calcmode="lin" valueType="num">
                                      <p:cBhvr>
                                        <p:cTn id="48" dur="1000" fill="hold"/>
                                        <p:tgtEl>
                                          <p:spTgt spid="18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1" nodeType="clickEffect">
                                  <p:stCondLst>
                                    <p:cond delay="0"/>
                                  </p:stCondLst>
                                  <p:iterate type="lt">
                                    <p:tmAbs val="0"/>
                                  </p:iterate>
                                  <p:childTnLst>
                                    <p:set>
                                      <p:cBhvr>
                                        <p:cTn id="52" fill="hold"/>
                                        <p:tgtEl>
                                          <p:spTgt spid="184">
                                            <p:txEl>
                                              <p:pRg st="7" end="7"/>
                                            </p:txEl>
                                          </p:spTgt>
                                        </p:tgtEl>
                                        <p:attrNameLst>
                                          <p:attrName>style.visibility</p:attrName>
                                        </p:attrNameLst>
                                      </p:cBhvr>
                                      <p:to>
                                        <p:strVal val="visible"/>
                                      </p:to>
                                    </p:set>
                                    <p:anim calcmode="lin" valueType="num">
                                      <p:cBhvr>
                                        <p:cTn id="53" dur="1000" fill="hold"/>
                                        <p:tgtEl>
                                          <p:spTgt spid="184">
                                            <p:txEl>
                                              <p:pRg st="7" end="7"/>
                                            </p:txEl>
                                          </p:spTgt>
                                        </p:tgtEl>
                                        <p:attrNameLst>
                                          <p:attrName>ppt_x</p:attrName>
                                        </p:attrNameLst>
                                      </p:cBhvr>
                                      <p:tavLst>
                                        <p:tav tm="0">
                                          <p:val>
                                            <p:strVal val="0-#ppt_w/2"/>
                                          </p:val>
                                        </p:tav>
                                        <p:tav tm="100000">
                                          <p:val>
                                            <p:strVal val="#ppt_x"/>
                                          </p:val>
                                        </p:tav>
                                      </p:tavLst>
                                    </p:anim>
                                    <p:anim calcmode="lin" valueType="num">
                                      <p:cBhvr>
                                        <p:cTn id="54" dur="1000" fill="hold"/>
                                        <p:tgtEl>
                                          <p:spTgt spid="18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1" build="p" bldLvl="5"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Validations"/>
          <p:cNvSpPr txBox="1">
            <a:spLocks noGrp="1"/>
          </p:cNvSpPr>
          <p:nvPr>
            <p:ph type="ctrTitle"/>
          </p:nvPr>
        </p:nvSpPr>
        <p:spPr>
          <a:xfrm>
            <a:off x="2387600" y="2298700"/>
            <a:ext cx="19621500" cy="1395538"/>
          </a:xfrm>
          <a:prstGeom prst="rect">
            <a:avLst/>
          </a:prstGeom>
        </p:spPr>
        <p:txBody>
          <a:bodyPr/>
          <a:lstStyle>
            <a:lvl1pPr defTabSz="619125">
              <a:defRPr sz="8400"/>
            </a:lvl1pPr>
          </a:lstStyle>
          <a:p>
            <a:r>
              <a:t>Validations </a:t>
            </a:r>
          </a:p>
        </p:txBody>
      </p:sp>
      <p:sp>
        <p:nvSpPr>
          <p:cNvPr id="187" name="No two roll number can be same in a list…"/>
          <p:cNvSpPr txBox="1">
            <a:spLocks noGrp="1"/>
          </p:cNvSpPr>
          <p:nvPr>
            <p:ph type="subTitle" idx="1"/>
          </p:nvPr>
        </p:nvSpPr>
        <p:spPr>
          <a:xfrm>
            <a:off x="3572439" y="4800581"/>
            <a:ext cx="19621501" cy="7509015"/>
          </a:xfrm>
          <a:prstGeom prst="rect">
            <a:avLst/>
          </a:prstGeom>
        </p:spPr>
        <p:txBody>
          <a:bodyPr/>
          <a:lstStyle/>
          <a:p>
            <a:pPr marL="515815" indent="-515815" algn="l">
              <a:buSzPct val="75000"/>
              <a:buChar char="•"/>
            </a:pPr>
            <a:r>
              <a:t>No </a:t>
            </a:r>
            <a:r>
              <a:rPr b="1">
                <a:solidFill>
                  <a:srgbClr val="FEF736"/>
                </a:solidFill>
                <a:latin typeface="Helvetica"/>
                <a:ea typeface="Helvetica"/>
                <a:cs typeface="Helvetica"/>
                <a:sym typeface="Helvetica"/>
              </a:rPr>
              <a:t>two roll number </a:t>
            </a:r>
            <a:r>
              <a:t>can be </a:t>
            </a:r>
            <a:r>
              <a:rPr b="1">
                <a:solidFill>
                  <a:srgbClr val="FEF736"/>
                </a:solidFill>
                <a:latin typeface="Helvetica"/>
                <a:ea typeface="Helvetica"/>
                <a:cs typeface="Helvetica"/>
                <a:sym typeface="Helvetica"/>
              </a:rPr>
              <a:t>same</a:t>
            </a:r>
            <a:r>
              <a:t> in a list</a:t>
            </a:r>
          </a:p>
          <a:p>
            <a:pPr marL="515815" indent="-515815" algn="l">
              <a:buSzPct val="75000"/>
              <a:buChar char="•"/>
            </a:pPr>
            <a:endParaRPr/>
          </a:p>
          <a:p>
            <a:pPr marL="515815" indent="-515815" algn="l">
              <a:buSzPct val="75000"/>
              <a:buChar char="•"/>
            </a:pPr>
            <a:endParaRPr/>
          </a:p>
          <a:p>
            <a:pPr marL="515815" indent="-515815" algn="l">
              <a:buSzPct val="75000"/>
              <a:buChar char="•"/>
            </a:pPr>
            <a:r>
              <a:t>The phone number should be </a:t>
            </a:r>
            <a:r>
              <a:rPr b="1">
                <a:solidFill>
                  <a:srgbClr val="FFF737"/>
                </a:solidFill>
                <a:latin typeface="Helvetica"/>
                <a:ea typeface="Helvetica"/>
                <a:cs typeface="Helvetica"/>
                <a:sym typeface="Helvetica"/>
              </a:rPr>
              <a:t>10 digits</a:t>
            </a:r>
            <a:r>
              <a:rPr>
                <a:solidFill>
                  <a:srgbClr val="FFF737"/>
                </a:solidFill>
              </a:rPr>
              <a:t> </a:t>
            </a:r>
            <a:r>
              <a:t>[not more than 10 or less than 10]</a:t>
            </a:r>
          </a:p>
          <a:p>
            <a:pPr marL="515815" indent="-515815" algn="l">
              <a:buSzPct val="75000"/>
              <a:buChar char="•"/>
            </a:pPr>
            <a:endParaRPr/>
          </a:p>
          <a:p>
            <a:pPr marL="515815" indent="-515815" algn="l">
              <a:buSzPct val="75000"/>
              <a:buChar char="•"/>
            </a:pPr>
            <a:endParaRPr/>
          </a:p>
          <a:p>
            <a:pPr marL="515815" indent="-515815" algn="l">
              <a:buSzPct val="75000"/>
              <a:buChar char="•"/>
            </a:pPr>
            <a:r>
              <a:t>The total marks should be</a:t>
            </a:r>
            <a:r>
              <a:rPr b="1">
                <a:solidFill>
                  <a:srgbClr val="FFF52D"/>
                </a:solidFill>
                <a:latin typeface="Helvetica"/>
                <a:ea typeface="Helvetica"/>
                <a:cs typeface="Helvetica"/>
                <a:sym typeface="Helvetica"/>
              </a:rPr>
              <a:t> 0 to 500</a:t>
            </a:r>
            <a:r>
              <a:t> [not more than 500 and less than 0]</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fill="hold"/>
                                        <p:tgtEl>
                                          <p:spTgt spid="187">
                                            <p:bg/>
                                          </p:spTgt>
                                        </p:tgtEl>
                                        <p:attrNameLst>
                                          <p:attrName>style.visibility</p:attrName>
                                        </p:attrNameLst>
                                      </p:cBhvr>
                                      <p:to>
                                        <p:strVal val="visible"/>
                                      </p:to>
                                    </p:set>
                                    <p:anim calcmode="lin" valueType="num">
                                      <p:cBhvr>
                                        <p:cTn id="7" dur="1000" fill="hold"/>
                                        <p:tgtEl>
                                          <p:spTgt spid="187">
                                            <p:bg/>
                                          </p:spTgt>
                                        </p:tgtEl>
                                        <p:attrNameLst>
                                          <p:attrName>ppt_x</p:attrName>
                                        </p:attrNameLst>
                                      </p:cBhvr>
                                      <p:tavLst>
                                        <p:tav tm="0">
                                          <p:val>
                                            <p:strVal val="0-#ppt_w/2"/>
                                          </p:val>
                                        </p:tav>
                                        <p:tav tm="100000">
                                          <p:val>
                                            <p:strVal val="#ppt_x"/>
                                          </p:val>
                                        </p:tav>
                                      </p:tavLst>
                                    </p:anim>
                                    <p:anim calcmode="lin" valueType="num">
                                      <p:cBhvr>
                                        <p:cTn id="8" dur="1000" fill="hold"/>
                                        <p:tgtEl>
                                          <p:spTgt spid="187">
                                            <p:bg/>
                                          </p:spTgt>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iterate type="lt">
                                    <p:tmAbs val="0"/>
                                  </p:iterate>
                                  <p:childTnLst>
                                    <p:set>
                                      <p:cBhvr>
                                        <p:cTn id="10" fill="hold"/>
                                        <p:tgtEl>
                                          <p:spTgt spid="187">
                                            <p:txEl>
                                              <p:pRg st="0" end="0"/>
                                            </p:txEl>
                                          </p:spTgt>
                                        </p:tgtEl>
                                        <p:attrNameLst>
                                          <p:attrName>style.visibility</p:attrName>
                                        </p:attrNameLst>
                                      </p:cBhvr>
                                      <p:to>
                                        <p:strVal val="visible"/>
                                      </p:to>
                                    </p:set>
                                    <p:anim calcmode="lin" valueType="num">
                                      <p:cBhvr>
                                        <p:cTn id="11" dur="1000" fill="hold"/>
                                        <p:tgtEl>
                                          <p:spTgt spid="187">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1" nodeType="clickEffect">
                                  <p:stCondLst>
                                    <p:cond delay="0"/>
                                  </p:stCondLst>
                                  <p:iterate type="lt">
                                    <p:tmAbs val="0"/>
                                  </p:iterate>
                                  <p:childTnLst>
                                    <p:set>
                                      <p:cBhvr>
                                        <p:cTn id="16" fill="hold"/>
                                        <p:tgtEl>
                                          <p:spTgt spid="187">
                                            <p:txEl>
                                              <p:pRg st="1" end="1"/>
                                            </p:txEl>
                                          </p:spTgt>
                                        </p:tgtEl>
                                        <p:attrNameLst>
                                          <p:attrName>style.visibility</p:attrName>
                                        </p:attrNameLst>
                                      </p:cBhvr>
                                      <p:to>
                                        <p:strVal val="visible"/>
                                      </p:to>
                                    </p:set>
                                    <p:anim calcmode="lin" valueType="num">
                                      <p:cBhvr>
                                        <p:cTn id="17" dur="1000" fill="hold"/>
                                        <p:tgtEl>
                                          <p:spTgt spid="187">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1" nodeType="clickEffect">
                                  <p:stCondLst>
                                    <p:cond delay="0"/>
                                  </p:stCondLst>
                                  <p:iterate type="lt">
                                    <p:tmAbs val="0"/>
                                  </p:iterate>
                                  <p:childTnLst>
                                    <p:set>
                                      <p:cBhvr>
                                        <p:cTn id="22" fill="hold"/>
                                        <p:tgtEl>
                                          <p:spTgt spid="187">
                                            <p:txEl>
                                              <p:pRg st="2" end="2"/>
                                            </p:txEl>
                                          </p:spTgt>
                                        </p:tgtEl>
                                        <p:attrNameLst>
                                          <p:attrName>style.visibility</p:attrName>
                                        </p:attrNameLst>
                                      </p:cBhvr>
                                      <p:to>
                                        <p:strVal val="visible"/>
                                      </p:to>
                                    </p:set>
                                    <p:anim calcmode="lin" valueType="num">
                                      <p:cBhvr>
                                        <p:cTn id="23" dur="1000" fill="hold"/>
                                        <p:tgtEl>
                                          <p:spTgt spid="187">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1" nodeType="clickEffect">
                                  <p:stCondLst>
                                    <p:cond delay="0"/>
                                  </p:stCondLst>
                                  <p:iterate type="lt">
                                    <p:tmAbs val="0"/>
                                  </p:iterate>
                                  <p:childTnLst>
                                    <p:set>
                                      <p:cBhvr>
                                        <p:cTn id="28" fill="hold"/>
                                        <p:tgtEl>
                                          <p:spTgt spid="187">
                                            <p:txEl>
                                              <p:pRg st="3" end="3"/>
                                            </p:txEl>
                                          </p:spTgt>
                                        </p:tgtEl>
                                        <p:attrNameLst>
                                          <p:attrName>style.visibility</p:attrName>
                                        </p:attrNameLst>
                                      </p:cBhvr>
                                      <p:to>
                                        <p:strVal val="visible"/>
                                      </p:to>
                                    </p:set>
                                    <p:anim calcmode="lin" valueType="num">
                                      <p:cBhvr>
                                        <p:cTn id="29" dur="1000" fill="hold"/>
                                        <p:tgtEl>
                                          <p:spTgt spid="187">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1" nodeType="clickEffect">
                                  <p:stCondLst>
                                    <p:cond delay="0"/>
                                  </p:stCondLst>
                                  <p:iterate type="lt">
                                    <p:tmAbs val="0"/>
                                  </p:iterate>
                                  <p:childTnLst>
                                    <p:set>
                                      <p:cBhvr>
                                        <p:cTn id="34" fill="hold"/>
                                        <p:tgtEl>
                                          <p:spTgt spid="187">
                                            <p:txEl>
                                              <p:pRg st="4" end="4"/>
                                            </p:txEl>
                                          </p:spTgt>
                                        </p:tgtEl>
                                        <p:attrNameLst>
                                          <p:attrName>style.visibility</p:attrName>
                                        </p:attrNameLst>
                                      </p:cBhvr>
                                      <p:to>
                                        <p:strVal val="visible"/>
                                      </p:to>
                                    </p:set>
                                    <p:anim calcmode="lin" valueType="num">
                                      <p:cBhvr>
                                        <p:cTn id="35" dur="1000" fill="hold"/>
                                        <p:tgtEl>
                                          <p:spTgt spid="187">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1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iterate type="lt">
                                    <p:tmAbs val="0"/>
                                  </p:iterate>
                                  <p:childTnLst>
                                    <p:set>
                                      <p:cBhvr>
                                        <p:cTn id="40" fill="hold"/>
                                        <p:tgtEl>
                                          <p:spTgt spid="187">
                                            <p:txEl>
                                              <p:pRg st="5" end="5"/>
                                            </p:txEl>
                                          </p:spTgt>
                                        </p:tgtEl>
                                        <p:attrNameLst>
                                          <p:attrName>style.visibility</p:attrName>
                                        </p:attrNameLst>
                                      </p:cBhvr>
                                      <p:to>
                                        <p:strVal val="visible"/>
                                      </p:to>
                                    </p:set>
                                    <p:anim calcmode="lin" valueType="num">
                                      <p:cBhvr>
                                        <p:cTn id="41" dur="1000" fill="hold"/>
                                        <p:tgtEl>
                                          <p:spTgt spid="187">
                                            <p:txEl>
                                              <p:pRg st="5" end="5"/>
                                            </p:txEl>
                                          </p:spTgt>
                                        </p:tgtEl>
                                        <p:attrNameLst>
                                          <p:attrName>ppt_x</p:attrName>
                                        </p:attrNameLst>
                                      </p:cBhvr>
                                      <p:tavLst>
                                        <p:tav tm="0">
                                          <p:val>
                                            <p:strVal val="0-#ppt_w/2"/>
                                          </p:val>
                                        </p:tav>
                                        <p:tav tm="100000">
                                          <p:val>
                                            <p:strVal val="#ppt_x"/>
                                          </p:val>
                                        </p:tav>
                                      </p:tavLst>
                                    </p:anim>
                                    <p:anim calcmode="lin" valueType="num">
                                      <p:cBhvr>
                                        <p:cTn id="42" dur="1000" fill="hold"/>
                                        <p:tgtEl>
                                          <p:spTgt spid="1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1" nodeType="clickEffect">
                                  <p:stCondLst>
                                    <p:cond delay="0"/>
                                  </p:stCondLst>
                                  <p:iterate type="lt">
                                    <p:tmAbs val="0"/>
                                  </p:iterate>
                                  <p:childTnLst>
                                    <p:set>
                                      <p:cBhvr>
                                        <p:cTn id="46" fill="hold"/>
                                        <p:tgtEl>
                                          <p:spTgt spid="187">
                                            <p:txEl>
                                              <p:pRg st="6" end="6"/>
                                            </p:txEl>
                                          </p:spTgt>
                                        </p:tgtEl>
                                        <p:attrNameLst>
                                          <p:attrName>style.visibility</p:attrName>
                                        </p:attrNameLst>
                                      </p:cBhvr>
                                      <p:to>
                                        <p:strVal val="visible"/>
                                      </p:to>
                                    </p:set>
                                    <p:anim calcmode="lin" valueType="num">
                                      <p:cBhvr>
                                        <p:cTn id="47" dur="1000" fill="hold"/>
                                        <p:tgtEl>
                                          <p:spTgt spid="187">
                                            <p:txEl>
                                              <p:pRg st="6" end="6"/>
                                            </p:txEl>
                                          </p:spTgt>
                                        </p:tgtEl>
                                        <p:attrNameLst>
                                          <p:attrName>ppt_x</p:attrName>
                                        </p:attrNameLst>
                                      </p:cBhvr>
                                      <p:tavLst>
                                        <p:tav tm="0">
                                          <p:val>
                                            <p:strVal val="0-#ppt_w/2"/>
                                          </p:val>
                                        </p:tav>
                                        <p:tav tm="100000">
                                          <p:val>
                                            <p:strVal val="#ppt_x"/>
                                          </p:val>
                                        </p:tav>
                                      </p:tavLst>
                                    </p:anim>
                                    <p:anim calcmode="lin" valueType="num">
                                      <p:cBhvr>
                                        <p:cTn id="48" dur="1000" fill="hold"/>
                                        <p:tgtEl>
                                          <p:spTgt spid="1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1"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FUNCTIONS USED AND PURPOSE"/>
          <p:cNvSpPr txBox="1">
            <a:spLocks noGrp="1"/>
          </p:cNvSpPr>
          <p:nvPr>
            <p:ph type="ctrTitle"/>
          </p:nvPr>
        </p:nvSpPr>
        <p:spPr>
          <a:xfrm>
            <a:off x="2159000" y="38100"/>
            <a:ext cx="19621500" cy="1172667"/>
          </a:xfrm>
          <a:prstGeom prst="rect">
            <a:avLst/>
          </a:prstGeom>
        </p:spPr>
        <p:txBody>
          <a:bodyPr>
            <a:normAutofit fontScale="90000"/>
          </a:bodyPr>
          <a:lstStyle>
            <a:lvl1pPr defTabSz="520065">
              <a:defRPr sz="7056"/>
            </a:lvl1pPr>
          </a:lstStyle>
          <a:p>
            <a:r>
              <a:t>FUNCTIONS USED AND PURPOSE</a:t>
            </a:r>
          </a:p>
        </p:txBody>
      </p:sp>
      <p:sp>
        <p:nvSpPr>
          <p:cNvPr id="190" name="Red, green , yellow - functions used to change the colour of texts…"/>
          <p:cNvSpPr txBox="1">
            <a:spLocks noGrp="1"/>
          </p:cNvSpPr>
          <p:nvPr>
            <p:ph type="subTitle" idx="1"/>
          </p:nvPr>
        </p:nvSpPr>
        <p:spPr>
          <a:xfrm>
            <a:off x="1481435" y="1311076"/>
            <a:ext cx="21433830" cy="11983146"/>
          </a:xfrm>
          <a:prstGeom prst="rect">
            <a:avLst/>
          </a:prstGeom>
        </p:spPr>
        <p:txBody>
          <a:bodyPr/>
          <a:lstStyle/>
          <a:p>
            <a:pPr marL="490024" indent="-490024" algn="l" defTabSz="784225">
              <a:buSzPct val="32000"/>
              <a:buBlip>
                <a:blip r:embed="rId2"/>
              </a:buBlip>
              <a:defRPr sz="4180"/>
            </a:pPr>
            <a:r>
              <a:rPr b="1">
                <a:solidFill>
                  <a:srgbClr val="FF3123"/>
                </a:solidFill>
                <a:latin typeface="Helvetica"/>
                <a:ea typeface="Helvetica"/>
                <a:cs typeface="Helvetica"/>
                <a:sym typeface="Helvetica"/>
              </a:rPr>
              <a:t>Red</a:t>
            </a:r>
            <a:r>
              <a:t>, </a:t>
            </a:r>
            <a:r>
              <a:rPr b="1">
                <a:solidFill>
                  <a:srgbClr val="53FF20"/>
                </a:solidFill>
                <a:latin typeface="Helvetica"/>
                <a:ea typeface="Helvetica"/>
                <a:cs typeface="Helvetica"/>
                <a:sym typeface="Helvetica"/>
              </a:rPr>
              <a:t>green </a:t>
            </a:r>
            <a:r>
              <a:t>,</a:t>
            </a:r>
            <a:r>
              <a:rPr b="1">
                <a:solidFill>
                  <a:srgbClr val="F1FF36"/>
                </a:solidFill>
                <a:latin typeface="Helvetica"/>
                <a:ea typeface="Helvetica"/>
                <a:cs typeface="Helvetica"/>
                <a:sym typeface="Helvetica"/>
              </a:rPr>
              <a:t> yellow</a:t>
            </a:r>
            <a:r>
              <a:t> - functions used to change the colour of texts </a:t>
            </a:r>
          </a:p>
          <a:p>
            <a:pPr marL="490024" indent="-490024" algn="l" defTabSz="784225">
              <a:buSzPct val="32000"/>
              <a:buBlip>
                <a:blip r:embed="rId2"/>
              </a:buBlip>
              <a:defRPr sz="4180"/>
            </a:pPr>
            <a:r>
              <a:rPr b="1">
                <a:solidFill>
                  <a:srgbClr val="FFE558"/>
                </a:solidFill>
                <a:latin typeface="Helvetica"/>
                <a:ea typeface="Helvetica"/>
                <a:cs typeface="Helvetica"/>
                <a:sym typeface="Helvetica"/>
              </a:rPr>
              <a:t>Create</a:t>
            </a:r>
            <a:r>
              <a:t> - Gets the input from the user and store it in structure </a:t>
            </a:r>
          </a:p>
          <a:p>
            <a:pPr marL="490024" indent="-490024" algn="l" defTabSz="784225">
              <a:buSzPct val="32000"/>
              <a:buBlip>
                <a:blip r:embed="rId2"/>
              </a:buBlip>
              <a:defRPr sz="4180"/>
            </a:pPr>
            <a:r>
              <a:rPr b="1">
                <a:solidFill>
                  <a:srgbClr val="FFE559"/>
                </a:solidFill>
                <a:latin typeface="Helvetica"/>
                <a:ea typeface="Helvetica"/>
                <a:cs typeface="Helvetica"/>
                <a:sym typeface="Helvetica"/>
              </a:rPr>
              <a:t>Insert </a:t>
            </a:r>
            <a:r>
              <a:t>- to insert the structure into the list </a:t>
            </a:r>
          </a:p>
          <a:p>
            <a:pPr marL="490024" indent="-490024" algn="l" defTabSz="784225">
              <a:buSzPct val="32000"/>
              <a:buBlip>
                <a:blip r:embed="rId2"/>
              </a:buBlip>
              <a:defRPr sz="4180"/>
            </a:pPr>
            <a:r>
              <a:rPr b="1">
                <a:solidFill>
                  <a:srgbClr val="FFE559"/>
                </a:solidFill>
                <a:latin typeface="Helvetica"/>
                <a:ea typeface="Helvetica"/>
                <a:cs typeface="Helvetica"/>
                <a:sym typeface="Helvetica"/>
              </a:rPr>
              <a:t>Search </a:t>
            </a:r>
            <a:r>
              <a:t>- to search the record of the specified student and display the details</a:t>
            </a:r>
          </a:p>
          <a:p>
            <a:pPr marL="490024" indent="-490024" algn="l" defTabSz="784225">
              <a:buSzPct val="32000"/>
              <a:buBlip>
                <a:blip r:embed="rId2"/>
              </a:buBlip>
              <a:defRPr sz="4180"/>
            </a:pPr>
            <a:r>
              <a:rPr b="1">
                <a:solidFill>
                  <a:srgbClr val="FFE55A"/>
                </a:solidFill>
                <a:latin typeface="Helvetica"/>
                <a:ea typeface="Helvetica"/>
                <a:cs typeface="Helvetica"/>
                <a:sym typeface="Helvetica"/>
              </a:rPr>
              <a:t>Display</a:t>
            </a:r>
            <a:r>
              <a:t> - traverses the list and displays all the records</a:t>
            </a:r>
          </a:p>
          <a:p>
            <a:pPr marL="490024" indent="-490024" algn="l" defTabSz="784225">
              <a:buSzPct val="32000"/>
              <a:buBlip>
                <a:blip r:embed="rId2"/>
              </a:buBlip>
              <a:defRPr sz="4180"/>
            </a:pPr>
            <a:r>
              <a:rPr b="1">
                <a:solidFill>
                  <a:srgbClr val="FEE55A"/>
                </a:solidFill>
                <a:latin typeface="Helvetica"/>
                <a:ea typeface="Helvetica"/>
                <a:cs typeface="Helvetica"/>
                <a:sym typeface="Helvetica"/>
              </a:rPr>
              <a:t>Update-</a:t>
            </a:r>
            <a:r>
              <a:t> to update the details  if wrong value is given while creating </a:t>
            </a:r>
          </a:p>
          <a:p>
            <a:pPr marL="490024" indent="-490024" algn="l" defTabSz="784225">
              <a:buSzPct val="32000"/>
              <a:buBlip>
                <a:blip r:embed="rId2"/>
              </a:buBlip>
              <a:defRPr sz="4180"/>
            </a:pPr>
            <a:r>
              <a:rPr b="1">
                <a:solidFill>
                  <a:srgbClr val="FFE55A"/>
                </a:solidFill>
                <a:latin typeface="Helvetica"/>
                <a:ea typeface="Helvetica"/>
                <a:cs typeface="Helvetica"/>
                <a:sym typeface="Helvetica"/>
              </a:rPr>
              <a:t>Delete </a:t>
            </a:r>
            <a:r>
              <a:t>- to delete the record if that particular record is not needed </a:t>
            </a:r>
          </a:p>
          <a:p>
            <a:pPr marL="490024" indent="-490024" algn="l" defTabSz="784225">
              <a:buSzPct val="32000"/>
              <a:buBlip>
                <a:blip r:embed="rId2"/>
              </a:buBlip>
              <a:defRPr sz="4180"/>
            </a:pPr>
            <a:r>
              <a:rPr b="1">
                <a:solidFill>
                  <a:srgbClr val="FFE55A"/>
                </a:solidFill>
                <a:latin typeface="Helvetica"/>
                <a:ea typeface="Helvetica"/>
                <a:cs typeface="Helvetica"/>
                <a:sym typeface="Helvetica"/>
              </a:rPr>
              <a:t>Bldgrp-</a:t>
            </a:r>
            <a:r>
              <a:t> displays certain details of student if the blood group matches with the blood group given by the user </a:t>
            </a:r>
          </a:p>
          <a:p>
            <a:pPr marL="490024" indent="-490024" algn="l" defTabSz="784225">
              <a:buSzPct val="32000"/>
              <a:buBlip>
                <a:blip r:embed="rId2"/>
              </a:buBlip>
              <a:defRPr sz="4180"/>
            </a:pPr>
            <a:r>
              <a:rPr b="1">
                <a:solidFill>
                  <a:srgbClr val="FFE55B"/>
                </a:solidFill>
                <a:latin typeface="Helvetica"/>
                <a:ea typeface="Helvetica"/>
                <a:cs typeface="Helvetica"/>
                <a:sym typeface="Helvetica"/>
              </a:rPr>
              <a:t>Addnode</a:t>
            </a:r>
            <a:r>
              <a:t>- adds roll no and marks to separate list to calculate ranks</a:t>
            </a:r>
          </a:p>
          <a:p>
            <a:pPr marL="490024" indent="-490024" algn="l" defTabSz="784225">
              <a:buSzPct val="32000"/>
              <a:buBlip>
                <a:blip r:embed="rId2"/>
              </a:buBlip>
              <a:defRPr sz="4180"/>
            </a:pPr>
            <a:r>
              <a:rPr b="1">
                <a:solidFill>
                  <a:srgbClr val="FEE55B"/>
                </a:solidFill>
                <a:latin typeface="Helvetica"/>
                <a:ea typeface="Helvetica"/>
                <a:cs typeface="Helvetica"/>
                <a:sym typeface="Helvetica"/>
              </a:rPr>
              <a:t>Sortlist-</a:t>
            </a:r>
            <a:r>
              <a:t> it sorts the list based on the marks scored by the students </a:t>
            </a:r>
          </a:p>
          <a:p>
            <a:pPr marL="490024" indent="-490024" algn="l" defTabSz="784225">
              <a:buSzPct val="32000"/>
              <a:buBlip>
                <a:blip r:embed="rId2"/>
              </a:buBlip>
              <a:defRPr sz="4180"/>
            </a:pPr>
            <a:r>
              <a:rPr b="1">
                <a:solidFill>
                  <a:srgbClr val="FFE55B"/>
                </a:solidFill>
                <a:latin typeface="Helvetica"/>
                <a:ea typeface="Helvetica"/>
                <a:cs typeface="Helvetica"/>
                <a:sym typeface="Helvetica"/>
              </a:rPr>
              <a:t>Dispmarks-</a:t>
            </a:r>
            <a:r>
              <a:t> displays first 10 rank holders marks and roll number with rank </a:t>
            </a:r>
          </a:p>
          <a:p>
            <a:pPr marL="490024" indent="-490024" algn="l" defTabSz="784225">
              <a:buSzPct val="32000"/>
              <a:buBlip>
                <a:blip r:embed="rId2"/>
              </a:buBlip>
              <a:defRPr sz="4180"/>
            </a:pPr>
            <a:r>
              <a:rPr b="1">
                <a:solidFill>
                  <a:srgbClr val="FEE55A"/>
                </a:solidFill>
                <a:latin typeface="Helvetica"/>
                <a:ea typeface="Helvetica"/>
                <a:cs typeface="Helvetica"/>
                <a:sym typeface="Helvetica"/>
              </a:rPr>
              <a:t>Delmarks, updatemarks</a:t>
            </a:r>
            <a:r>
              <a:t> - these two are used to delete or update the marks in rank list if it is deleted/updated in the main list </a:t>
            </a:r>
          </a:p>
          <a:p>
            <a:pPr marL="490024" indent="-490024" algn="l" defTabSz="784225">
              <a:buSzPct val="32000"/>
              <a:buBlip>
                <a:blip r:embed="rId2"/>
              </a:buBlip>
              <a:defRPr sz="4180"/>
            </a:pPr>
            <a:r>
              <a:rPr b="1">
                <a:solidFill>
                  <a:srgbClr val="FFE55B"/>
                </a:solidFill>
                <a:latin typeface="Helvetica"/>
                <a:ea typeface="Helvetica"/>
                <a:cs typeface="Helvetica"/>
                <a:sym typeface="Helvetica"/>
              </a:rPr>
              <a:t>Addrank</a:t>
            </a:r>
            <a:r>
              <a:t>- used to add the ranks and marks which are copied to main list from file at starting of the program to rank list </a:t>
            </a:r>
          </a:p>
          <a:p>
            <a:pPr marL="490024" indent="-490024" algn="l" defTabSz="784225">
              <a:buSzPct val="32000"/>
              <a:buBlip>
                <a:blip r:embed="rId2"/>
              </a:buBlip>
              <a:defRPr sz="4180"/>
            </a:pPr>
            <a:r>
              <a:rPr b="1">
                <a:solidFill>
                  <a:srgbClr val="FEE55B"/>
                </a:solidFill>
                <a:latin typeface="Helvetica"/>
                <a:ea typeface="Helvetica"/>
                <a:cs typeface="Helvetica"/>
                <a:sym typeface="Helvetica"/>
              </a:rPr>
              <a:t>read_binary, write_binary </a:t>
            </a:r>
            <a:r>
              <a:t>- to read the contents in file , insert into list and  write the contents in the list to file</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90">
                                            <p:bg/>
                                          </p:spTgt>
                                        </p:tgtEl>
                                        <p:attrNameLst>
                                          <p:attrName>style.visibility</p:attrName>
                                        </p:attrNameLst>
                                      </p:cBhvr>
                                      <p:to>
                                        <p:strVal val="visible"/>
                                      </p:to>
                                    </p:set>
                                    <p:anim calcmode="lin" valueType="num">
                                      <p:cBhvr>
                                        <p:cTn id="7" dur="1000" fill="hold"/>
                                        <p:tgtEl>
                                          <p:spTgt spid="190">
                                            <p:bg/>
                                          </p:spTgt>
                                        </p:tgtEl>
                                        <p:attrNameLst>
                                          <p:attrName>ppt_x</p:attrName>
                                        </p:attrNameLst>
                                      </p:cBhvr>
                                      <p:tavLst>
                                        <p:tav tm="0">
                                          <p:val>
                                            <p:strVal val="0-#ppt_w/2"/>
                                          </p:val>
                                        </p:tav>
                                        <p:tav tm="100000">
                                          <p:val>
                                            <p:strVal val="#ppt_x"/>
                                          </p:val>
                                        </p:tav>
                                      </p:tavLst>
                                    </p:anim>
                                    <p:anim calcmode="lin" valueType="num">
                                      <p:cBhvr>
                                        <p:cTn id="8" dur="1000" fill="hold"/>
                                        <p:tgtEl>
                                          <p:spTgt spid="190">
                                            <p:bg/>
                                          </p:spTgt>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iterate>
                                    <p:tmAbs val="0"/>
                                  </p:iterate>
                                  <p:childTnLst>
                                    <p:set>
                                      <p:cBhvr>
                                        <p:cTn id="10" fill="hold"/>
                                        <p:tgtEl>
                                          <p:spTgt spid="190">
                                            <p:txEl>
                                              <p:pRg st="0" end="0"/>
                                            </p:txEl>
                                          </p:spTgt>
                                        </p:tgtEl>
                                        <p:attrNameLst>
                                          <p:attrName>style.visibility</p:attrName>
                                        </p:attrNameLst>
                                      </p:cBhvr>
                                      <p:to>
                                        <p:strVal val="visible"/>
                                      </p:to>
                                    </p:set>
                                    <p:anim calcmode="lin" valueType="num">
                                      <p:cBhvr>
                                        <p:cTn id="11" dur="1000" fill="hold"/>
                                        <p:tgtEl>
                                          <p:spTgt spid="190">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1" nodeType="clickEffect">
                                  <p:stCondLst>
                                    <p:cond delay="0"/>
                                  </p:stCondLst>
                                  <p:iterate>
                                    <p:tmAbs val="0"/>
                                  </p:iterate>
                                  <p:childTnLst>
                                    <p:set>
                                      <p:cBhvr>
                                        <p:cTn id="16" fill="hold"/>
                                        <p:tgtEl>
                                          <p:spTgt spid="190">
                                            <p:txEl>
                                              <p:pRg st="1" end="1"/>
                                            </p:txEl>
                                          </p:spTgt>
                                        </p:tgtEl>
                                        <p:attrNameLst>
                                          <p:attrName>style.visibility</p:attrName>
                                        </p:attrNameLst>
                                      </p:cBhvr>
                                      <p:to>
                                        <p:strVal val="visible"/>
                                      </p:to>
                                    </p:set>
                                    <p:anim calcmode="lin" valueType="num">
                                      <p:cBhvr>
                                        <p:cTn id="17" dur="1000" fill="hold"/>
                                        <p:tgtEl>
                                          <p:spTgt spid="190">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1" nodeType="clickEffect">
                                  <p:stCondLst>
                                    <p:cond delay="0"/>
                                  </p:stCondLst>
                                  <p:iterate>
                                    <p:tmAbs val="0"/>
                                  </p:iterate>
                                  <p:childTnLst>
                                    <p:set>
                                      <p:cBhvr>
                                        <p:cTn id="22" fill="hold"/>
                                        <p:tgtEl>
                                          <p:spTgt spid="190">
                                            <p:txEl>
                                              <p:pRg st="2" end="2"/>
                                            </p:txEl>
                                          </p:spTgt>
                                        </p:tgtEl>
                                        <p:attrNameLst>
                                          <p:attrName>style.visibility</p:attrName>
                                        </p:attrNameLst>
                                      </p:cBhvr>
                                      <p:to>
                                        <p:strVal val="visible"/>
                                      </p:to>
                                    </p:set>
                                    <p:anim calcmode="lin" valueType="num">
                                      <p:cBhvr>
                                        <p:cTn id="23" dur="1000" fill="hold"/>
                                        <p:tgtEl>
                                          <p:spTgt spid="190">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1" nodeType="clickEffect">
                                  <p:stCondLst>
                                    <p:cond delay="0"/>
                                  </p:stCondLst>
                                  <p:iterate>
                                    <p:tmAbs val="0"/>
                                  </p:iterate>
                                  <p:childTnLst>
                                    <p:set>
                                      <p:cBhvr>
                                        <p:cTn id="28" fill="hold"/>
                                        <p:tgtEl>
                                          <p:spTgt spid="190">
                                            <p:txEl>
                                              <p:pRg st="3" end="3"/>
                                            </p:txEl>
                                          </p:spTgt>
                                        </p:tgtEl>
                                        <p:attrNameLst>
                                          <p:attrName>style.visibility</p:attrName>
                                        </p:attrNameLst>
                                      </p:cBhvr>
                                      <p:to>
                                        <p:strVal val="visible"/>
                                      </p:to>
                                    </p:set>
                                    <p:anim calcmode="lin" valueType="num">
                                      <p:cBhvr>
                                        <p:cTn id="29" dur="1000" fill="hold"/>
                                        <p:tgtEl>
                                          <p:spTgt spid="190">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1" nodeType="clickEffect">
                                  <p:stCondLst>
                                    <p:cond delay="0"/>
                                  </p:stCondLst>
                                  <p:iterate>
                                    <p:tmAbs val="0"/>
                                  </p:iterate>
                                  <p:childTnLst>
                                    <p:set>
                                      <p:cBhvr>
                                        <p:cTn id="34" fill="hold"/>
                                        <p:tgtEl>
                                          <p:spTgt spid="190">
                                            <p:txEl>
                                              <p:pRg st="4" end="4"/>
                                            </p:txEl>
                                          </p:spTgt>
                                        </p:tgtEl>
                                        <p:attrNameLst>
                                          <p:attrName>style.visibility</p:attrName>
                                        </p:attrNameLst>
                                      </p:cBhvr>
                                      <p:to>
                                        <p:strVal val="visible"/>
                                      </p:to>
                                    </p:set>
                                    <p:anim calcmode="lin" valueType="num">
                                      <p:cBhvr>
                                        <p:cTn id="35" dur="1000" fill="hold"/>
                                        <p:tgtEl>
                                          <p:spTgt spid="190">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19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iterate>
                                    <p:tmAbs val="0"/>
                                  </p:iterate>
                                  <p:childTnLst>
                                    <p:set>
                                      <p:cBhvr>
                                        <p:cTn id="40" fill="hold"/>
                                        <p:tgtEl>
                                          <p:spTgt spid="190">
                                            <p:txEl>
                                              <p:pRg st="5" end="5"/>
                                            </p:txEl>
                                          </p:spTgt>
                                        </p:tgtEl>
                                        <p:attrNameLst>
                                          <p:attrName>style.visibility</p:attrName>
                                        </p:attrNameLst>
                                      </p:cBhvr>
                                      <p:to>
                                        <p:strVal val="visible"/>
                                      </p:to>
                                    </p:set>
                                    <p:anim calcmode="lin" valueType="num">
                                      <p:cBhvr>
                                        <p:cTn id="41" dur="1000" fill="hold"/>
                                        <p:tgtEl>
                                          <p:spTgt spid="190">
                                            <p:txEl>
                                              <p:pRg st="5" end="5"/>
                                            </p:txEl>
                                          </p:spTgt>
                                        </p:tgtEl>
                                        <p:attrNameLst>
                                          <p:attrName>ppt_x</p:attrName>
                                        </p:attrNameLst>
                                      </p:cBhvr>
                                      <p:tavLst>
                                        <p:tav tm="0">
                                          <p:val>
                                            <p:strVal val="0-#ppt_w/2"/>
                                          </p:val>
                                        </p:tav>
                                        <p:tav tm="100000">
                                          <p:val>
                                            <p:strVal val="#ppt_x"/>
                                          </p:val>
                                        </p:tav>
                                      </p:tavLst>
                                    </p:anim>
                                    <p:anim calcmode="lin" valueType="num">
                                      <p:cBhvr>
                                        <p:cTn id="42" dur="1000" fill="hold"/>
                                        <p:tgtEl>
                                          <p:spTgt spid="1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1" nodeType="clickEffect">
                                  <p:stCondLst>
                                    <p:cond delay="0"/>
                                  </p:stCondLst>
                                  <p:iterate>
                                    <p:tmAbs val="0"/>
                                  </p:iterate>
                                  <p:childTnLst>
                                    <p:set>
                                      <p:cBhvr>
                                        <p:cTn id="46" fill="hold"/>
                                        <p:tgtEl>
                                          <p:spTgt spid="190">
                                            <p:txEl>
                                              <p:pRg st="6" end="6"/>
                                            </p:txEl>
                                          </p:spTgt>
                                        </p:tgtEl>
                                        <p:attrNameLst>
                                          <p:attrName>style.visibility</p:attrName>
                                        </p:attrNameLst>
                                      </p:cBhvr>
                                      <p:to>
                                        <p:strVal val="visible"/>
                                      </p:to>
                                    </p:set>
                                    <p:anim calcmode="lin" valueType="num">
                                      <p:cBhvr>
                                        <p:cTn id="47" dur="1000" fill="hold"/>
                                        <p:tgtEl>
                                          <p:spTgt spid="190">
                                            <p:txEl>
                                              <p:pRg st="6" end="6"/>
                                            </p:txEl>
                                          </p:spTgt>
                                        </p:tgtEl>
                                        <p:attrNameLst>
                                          <p:attrName>ppt_x</p:attrName>
                                        </p:attrNameLst>
                                      </p:cBhvr>
                                      <p:tavLst>
                                        <p:tav tm="0">
                                          <p:val>
                                            <p:strVal val="0-#ppt_w/2"/>
                                          </p:val>
                                        </p:tav>
                                        <p:tav tm="100000">
                                          <p:val>
                                            <p:strVal val="#ppt_x"/>
                                          </p:val>
                                        </p:tav>
                                      </p:tavLst>
                                    </p:anim>
                                    <p:anim calcmode="lin" valueType="num">
                                      <p:cBhvr>
                                        <p:cTn id="48" dur="1000" fill="hold"/>
                                        <p:tgtEl>
                                          <p:spTgt spid="19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1" nodeType="clickEffect">
                                  <p:stCondLst>
                                    <p:cond delay="0"/>
                                  </p:stCondLst>
                                  <p:iterate>
                                    <p:tmAbs val="0"/>
                                  </p:iterate>
                                  <p:childTnLst>
                                    <p:set>
                                      <p:cBhvr>
                                        <p:cTn id="52" fill="hold"/>
                                        <p:tgtEl>
                                          <p:spTgt spid="190">
                                            <p:txEl>
                                              <p:pRg st="7" end="7"/>
                                            </p:txEl>
                                          </p:spTgt>
                                        </p:tgtEl>
                                        <p:attrNameLst>
                                          <p:attrName>style.visibility</p:attrName>
                                        </p:attrNameLst>
                                      </p:cBhvr>
                                      <p:to>
                                        <p:strVal val="visible"/>
                                      </p:to>
                                    </p:set>
                                    <p:anim calcmode="lin" valueType="num">
                                      <p:cBhvr>
                                        <p:cTn id="53" dur="1000" fill="hold"/>
                                        <p:tgtEl>
                                          <p:spTgt spid="190">
                                            <p:txEl>
                                              <p:pRg st="7" end="7"/>
                                            </p:txEl>
                                          </p:spTgt>
                                        </p:tgtEl>
                                        <p:attrNameLst>
                                          <p:attrName>ppt_x</p:attrName>
                                        </p:attrNameLst>
                                      </p:cBhvr>
                                      <p:tavLst>
                                        <p:tav tm="0">
                                          <p:val>
                                            <p:strVal val="0-#ppt_w/2"/>
                                          </p:val>
                                        </p:tav>
                                        <p:tav tm="100000">
                                          <p:val>
                                            <p:strVal val="#ppt_x"/>
                                          </p:val>
                                        </p:tav>
                                      </p:tavLst>
                                    </p:anim>
                                    <p:anim calcmode="lin" valueType="num">
                                      <p:cBhvr>
                                        <p:cTn id="54" dur="1000" fill="hold"/>
                                        <p:tgtEl>
                                          <p:spTgt spid="19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1" nodeType="clickEffect">
                                  <p:stCondLst>
                                    <p:cond delay="0"/>
                                  </p:stCondLst>
                                  <p:iterate>
                                    <p:tmAbs val="0"/>
                                  </p:iterate>
                                  <p:childTnLst>
                                    <p:set>
                                      <p:cBhvr>
                                        <p:cTn id="58" fill="hold"/>
                                        <p:tgtEl>
                                          <p:spTgt spid="190">
                                            <p:txEl>
                                              <p:pRg st="8" end="8"/>
                                            </p:txEl>
                                          </p:spTgt>
                                        </p:tgtEl>
                                        <p:attrNameLst>
                                          <p:attrName>style.visibility</p:attrName>
                                        </p:attrNameLst>
                                      </p:cBhvr>
                                      <p:to>
                                        <p:strVal val="visible"/>
                                      </p:to>
                                    </p:set>
                                    <p:anim calcmode="lin" valueType="num">
                                      <p:cBhvr>
                                        <p:cTn id="59" dur="1000" fill="hold"/>
                                        <p:tgtEl>
                                          <p:spTgt spid="190">
                                            <p:txEl>
                                              <p:pRg st="8" end="8"/>
                                            </p:txEl>
                                          </p:spTgt>
                                        </p:tgtEl>
                                        <p:attrNameLst>
                                          <p:attrName>ppt_x</p:attrName>
                                        </p:attrNameLst>
                                      </p:cBhvr>
                                      <p:tavLst>
                                        <p:tav tm="0">
                                          <p:val>
                                            <p:strVal val="0-#ppt_w/2"/>
                                          </p:val>
                                        </p:tav>
                                        <p:tav tm="100000">
                                          <p:val>
                                            <p:strVal val="#ppt_x"/>
                                          </p:val>
                                        </p:tav>
                                      </p:tavLst>
                                    </p:anim>
                                    <p:anim calcmode="lin" valueType="num">
                                      <p:cBhvr>
                                        <p:cTn id="60" dur="1000" fill="hold"/>
                                        <p:tgtEl>
                                          <p:spTgt spid="19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1" nodeType="clickEffect">
                                  <p:stCondLst>
                                    <p:cond delay="0"/>
                                  </p:stCondLst>
                                  <p:iterate>
                                    <p:tmAbs val="0"/>
                                  </p:iterate>
                                  <p:childTnLst>
                                    <p:set>
                                      <p:cBhvr>
                                        <p:cTn id="64" fill="hold"/>
                                        <p:tgtEl>
                                          <p:spTgt spid="190">
                                            <p:txEl>
                                              <p:pRg st="9" end="9"/>
                                            </p:txEl>
                                          </p:spTgt>
                                        </p:tgtEl>
                                        <p:attrNameLst>
                                          <p:attrName>style.visibility</p:attrName>
                                        </p:attrNameLst>
                                      </p:cBhvr>
                                      <p:to>
                                        <p:strVal val="visible"/>
                                      </p:to>
                                    </p:set>
                                    <p:anim calcmode="lin" valueType="num">
                                      <p:cBhvr>
                                        <p:cTn id="65" dur="1000" fill="hold"/>
                                        <p:tgtEl>
                                          <p:spTgt spid="190">
                                            <p:txEl>
                                              <p:pRg st="9" end="9"/>
                                            </p:txEl>
                                          </p:spTgt>
                                        </p:tgtEl>
                                        <p:attrNameLst>
                                          <p:attrName>ppt_x</p:attrName>
                                        </p:attrNameLst>
                                      </p:cBhvr>
                                      <p:tavLst>
                                        <p:tav tm="0">
                                          <p:val>
                                            <p:strVal val="0-#ppt_w/2"/>
                                          </p:val>
                                        </p:tav>
                                        <p:tav tm="100000">
                                          <p:val>
                                            <p:strVal val="#ppt_x"/>
                                          </p:val>
                                        </p:tav>
                                      </p:tavLst>
                                    </p:anim>
                                    <p:anim calcmode="lin" valueType="num">
                                      <p:cBhvr>
                                        <p:cTn id="66" dur="1000" fill="hold"/>
                                        <p:tgtEl>
                                          <p:spTgt spid="19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1" nodeType="clickEffect">
                                  <p:stCondLst>
                                    <p:cond delay="0"/>
                                  </p:stCondLst>
                                  <p:iterate>
                                    <p:tmAbs val="0"/>
                                  </p:iterate>
                                  <p:childTnLst>
                                    <p:set>
                                      <p:cBhvr>
                                        <p:cTn id="70" fill="hold"/>
                                        <p:tgtEl>
                                          <p:spTgt spid="190">
                                            <p:txEl>
                                              <p:pRg st="10" end="10"/>
                                            </p:txEl>
                                          </p:spTgt>
                                        </p:tgtEl>
                                        <p:attrNameLst>
                                          <p:attrName>style.visibility</p:attrName>
                                        </p:attrNameLst>
                                      </p:cBhvr>
                                      <p:to>
                                        <p:strVal val="visible"/>
                                      </p:to>
                                    </p:set>
                                    <p:anim calcmode="lin" valueType="num">
                                      <p:cBhvr>
                                        <p:cTn id="71" dur="1000" fill="hold"/>
                                        <p:tgtEl>
                                          <p:spTgt spid="190">
                                            <p:txEl>
                                              <p:pRg st="10" end="10"/>
                                            </p:txEl>
                                          </p:spTgt>
                                        </p:tgtEl>
                                        <p:attrNameLst>
                                          <p:attrName>ppt_x</p:attrName>
                                        </p:attrNameLst>
                                      </p:cBhvr>
                                      <p:tavLst>
                                        <p:tav tm="0">
                                          <p:val>
                                            <p:strVal val="0-#ppt_w/2"/>
                                          </p:val>
                                        </p:tav>
                                        <p:tav tm="100000">
                                          <p:val>
                                            <p:strVal val="#ppt_x"/>
                                          </p:val>
                                        </p:tav>
                                      </p:tavLst>
                                    </p:anim>
                                    <p:anim calcmode="lin" valueType="num">
                                      <p:cBhvr>
                                        <p:cTn id="72" dur="1000" fill="hold"/>
                                        <p:tgtEl>
                                          <p:spTgt spid="190">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1" nodeType="clickEffect">
                                  <p:stCondLst>
                                    <p:cond delay="0"/>
                                  </p:stCondLst>
                                  <p:iterate>
                                    <p:tmAbs val="0"/>
                                  </p:iterate>
                                  <p:childTnLst>
                                    <p:set>
                                      <p:cBhvr>
                                        <p:cTn id="76" fill="hold"/>
                                        <p:tgtEl>
                                          <p:spTgt spid="190">
                                            <p:txEl>
                                              <p:pRg st="11" end="11"/>
                                            </p:txEl>
                                          </p:spTgt>
                                        </p:tgtEl>
                                        <p:attrNameLst>
                                          <p:attrName>style.visibility</p:attrName>
                                        </p:attrNameLst>
                                      </p:cBhvr>
                                      <p:to>
                                        <p:strVal val="visible"/>
                                      </p:to>
                                    </p:set>
                                    <p:anim calcmode="lin" valueType="num">
                                      <p:cBhvr>
                                        <p:cTn id="77" dur="1000" fill="hold"/>
                                        <p:tgtEl>
                                          <p:spTgt spid="190">
                                            <p:txEl>
                                              <p:pRg st="11" end="11"/>
                                            </p:txEl>
                                          </p:spTgt>
                                        </p:tgtEl>
                                        <p:attrNameLst>
                                          <p:attrName>ppt_x</p:attrName>
                                        </p:attrNameLst>
                                      </p:cBhvr>
                                      <p:tavLst>
                                        <p:tav tm="0">
                                          <p:val>
                                            <p:strVal val="0-#ppt_w/2"/>
                                          </p:val>
                                        </p:tav>
                                        <p:tav tm="100000">
                                          <p:val>
                                            <p:strVal val="#ppt_x"/>
                                          </p:val>
                                        </p:tav>
                                      </p:tavLst>
                                    </p:anim>
                                    <p:anim calcmode="lin" valueType="num">
                                      <p:cBhvr>
                                        <p:cTn id="78" dur="1000" fill="hold"/>
                                        <p:tgtEl>
                                          <p:spTgt spid="190">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1" nodeType="clickEffect">
                                  <p:stCondLst>
                                    <p:cond delay="0"/>
                                  </p:stCondLst>
                                  <p:iterate>
                                    <p:tmAbs val="0"/>
                                  </p:iterate>
                                  <p:childTnLst>
                                    <p:set>
                                      <p:cBhvr>
                                        <p:cTn id="82" fill="hold"/>
                                        <p:tgtEl>
                                          <p:spTgt spid="190">
                                            <p:txEl>
                                              <p:pRg st="12" end="12"/>
                                            </p:txEl>
                                          </p:spTgt>
                                        </p:tgtEl>
                                        <p:attrNameLst>
                                          <p:attrName>style.visibility</p:attrName>
                                        </p:attrNameLst>
                                      </p:cBhvr>
                                      <p:to>
                                        <p:strVal val="visible"/>
                                      </p:to>
                                    </p:set>
                                    <p:anim calcmode="lin" valueType="num">
                                      <p:cBhvr>
                                        <p:cTn id="83" dur="1000" fill="hold"/>
                                        <p:tgtEl>
                                          <p:spTgt spid="190">
                                            <p:txEl>
                                              <p:pRg st="12" end="12"/>
                                            </p:txEl>
                                          </p:spTgt>
                                        </p:tgtEl>
                                        <p:attrNameLst>
                                          <p:attrName>ppt_x</p:attrName>
                                        </p:attrNameLst>
                                      </p:cBhvr>
                                      <p:tavLst>
                                        <p:tav tm="0">
                                          <p:val>
                                            <p:strVal val="0-#ppt_w/2"/>
                                          </p:val>
                                        </p:tav>
                                        <p:tav tm="100000">
                                          <p:val>
                                            <p:strVal val="#ppt_x"/>
                                          </p:val>
                                        </p:tav>
                                      </p:tavLst>
                                    </p:anim>
                                    <p:anim calcmode="lin" valueType="num">
                                      <p:cBhvr>
                                        <p:cTn id="84" dur="1000" fill="hold"/>
                                        <p:tgtEl>
                                          <p:spTgt spid="190">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1" nodeType="clickEffect">
                                  <p:stCondLst>
                                    <p:cond delay="0"/>
                                  </p:stCondLst>
                                  <p:iterate>
                                    <p:tmAbs val="0"/>
                                  </p:iterate>
                                  <p:childTnLst>
                                    <p:set>
                                      <p:cBhvr>
                                        <p:cTn id="88" fill="hold"/>
                                        <p:tgtEl>
                                          <p:spTgt spid="190">
                                            <p:txEl>
                                              <p:pRg st="13" end="13"/>
                                            </p:txEl>
                                          </p:spTgt>
                                        </p:tgtEl>
                                        <p:attrNameLst>
                                          <p:attrName>style.visibility</p:attrName>
                                        </p:attrNameLst>
                                      </p:cBhvr>
                                      <p:to>
                                        <p:strVal val="visible"/>
                                      </p:to>
                                    </p:set>
                                    <p:anim calcmode="lin" valueType="num">
                                      <p:cBhvr>
                                        <p:cTn id="89" dur="1000" fill="hold"/>
                                        <p:tgtEl>
                                          <p:spTgt spid="190">
                                            <p:txEl>
                                              <p:pRg st="13" end="13"/>
                                            </p:txEl>
                                          </p:spTgt>
                                        </p:tgtEl>
                                        <p:attrNameLst>
                                          <p:attrName>ppt_x</p:attrName>
                                        </p:attrNameLst>
                                      </p:cBhvr>
                                      <p:tavLst>
                                        <p:tav tm="0">
                                          <p:val>
                                            <p:strVal val="0-#ppt_w/2"/>
                                          </p:val>
                                        </p:tav>
                                        <p:tav tm="100000">
                                          <p:val>
                                            <p:strVal val="#ppt_x"/>
                                          </p:val>
                                        </p:tav>
                                      </p:tavLst>
                                    </p:anim>
                                    <p:anim calcmode="lin" valueType="num">
                                      <p:cBhvr>
                                        <p:cTn id="90" dur="1000" fill="hold"/>
                                        <p:tgtEl>
                                          <p:spTgt spid="190">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1"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DIGRAMMATIC REPRESENTATION"/>
          <p:cNvSpPr txBox="1">
            <a:spLocks noGrp="1"/>
          </p:cNvSpPr>
          <p:nvPr>
            <p:ph type="ctrTitle"/>
          </p:nvPr>
        </p:nvSpPr>
        <p:spPr>
          <a:xfrm>
            <a:off x="3145897" y="118595"/>
            <a:ext cx="19621501" cy="1295289"/>
          </a:xfrm>
          <a:prstGeom prst="rect">
            <a:avLst/>
          </a:prstGeom>
        </p:spPr>
        <p:txBody>
          <a:bodyPr>
            <a:normAutofit fontScale="90000"/>
          </a:bodyPr>
          <a:lstStyle>
            <a:lvl1pPr defTabSz="577850">
              <a:defRPr sz="7840"/>
            </a:lvl1pPr>
          </a:lstStyle>
          <a:p>
            <a:r>
              <a:t>DIGRAMMATIC REPRESENTATION</a:t>
            </a:r>
          </a:p>
        </p:txBody>
      </p:sp>
      <p:pic>
        <p:nvPicPr>
          <p:cNvPr id="193" name="Image" descr="Image"/>
          <p:cNvPicPr>
            <a:picLocks noChangeAspect="1"/>
          </p:cNvPicPr>
          <p:nvPr/>
        </p:nvPicPr>
        <p:blipFill>
          <a:blip r:embed="rId2"/>
          <a:stretch>
            <a:fillRect/>
          </a:stretch>
        </p:blipFill>
        <p:spPr>
          <a:xfrm>
            <a:off x="1990225" y="1622428"/>
            <a:ext cx="21415100" cy="10660485"/>
          </a:xfrm>
          <a:prstGeom prst="rect">
            <a:avLst/>
          </a:prstGeom>
          <a:ln w="12700">
            <a:solidFill>
              <a:schemeClr val="accent6">
                <a:hueOff val="7068528"/>
                <a:satOff val="-63217"/>
                <a:lumOff val="21330"/>
              </a:schemeClr>
            </a:solidFill>
            <a:miter lim="400000"/>
          </a:ln>
          <a:effectLst>
            <a:outerShdw blurRad="76200" dir="18900000" rotWithShape="0">
              <a:srgbClr val="FFFFFF">
                <a:alpha val="80000"/>
              </a:srgbClr>
            </a:outerShdw>
          </a:effec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ONTENTS"/>
          <p:cNvSpPr txBox="1">
            <a:spLocks noGrp="1"/>
          </p:cNvSpPr>
          <p:nvPr>
            <p:ph type="ctrTitle"/>
          </p:nvPr>
        </p:nvSpPr>
        <p:spPr>
          <a:xfrm>
            <a:off x="2381250" y="12700"/>
            <a:ext cx="19621500" cy="1279924"/>
          </a:xfrm>
          <a:prstGeom prst="rect">
            <a:avLst/>
          </a:prstGeom>
        </p:spPr>
        <p:txBody>
          <a:bodyPr/>
          <a:lstStyle>
            <a:lvl1pPr defTabSz="457200">
              <a:defRPr sz="6200">
                <a:solidFill>
                  <a:srgbClr val="F9F9F9"/>
                </a:solidFill>
                <a:latin typeface="Times Roman"/>
                <a:ea typeface="Times Roman"/>
                <a:cs typeface="Times Roman"/>
                <a:sym typeface="Times Roman"/>
              </a:defRPr>
            </a:lvl1pPr>
          </a:lstStyle>
          <a:p>
            <a:r>
              <a:t>CONTENTS </a:t>
            </a:r>
          </a:p>
        </p:txBody>
      </p:sp>
      <p:sp>
        <p:nvSpPr>
          <p:cNvPr id="131" name="PROBLEM DEFINITION…"/>
          <p:cNvSpPr txBox="1">
            <a:spLocks noGrp="1"/>
          </p:cNvSpPr>
          <p:nvPr>
            <p:ph type="subTitle" idx="1"/>
          </p:nvPr>
        </p:nvSpPr>
        <p:spPr>
          <a:xfrm>
            <a:off x="2387600" y="1696445"/>
            <a:ext cx="19621500" cy="10755959"/>
          </a:xfrm>
          <a:prstGeom prst="rect">
            <a:avLst/>
          </a:prstGeom>
        </p:spPr>
        <p:txBody>
          <a:bodyPr>
            <a:normAutofit fontScale="25000" lnSpcReduction="20000"/>
          </a:bodyPr>
          <a:lstStyle/>
          <a:p>
            <a:pPr marL="515815" indent="-515815" algn="l" defTabSz="457200">
              <a:lnSpc>
                <a:spcPts val="6700"/>
              </a:lnSpc>
              <a:buSzPct val="75000"/>
              <a:buChar char="•"/>
              <a:defRPr b="1">
                <a:solidFill>
                  <a:srgbClr val="F9F9F9"/>
                </a:solidFill>
                <a:latin typeface="Times New Roman"/>
                <a:ea typeface="Times New Roman"/>
                <a:cs typeface="Times New Roman"/>
                <a:sym typeface="Times New Roman"/>
              </a:defRPr>
            </a:pPr>
            <a:r>
              <a:rPr sz="12800" dirty="0"/>
              <a:t>PROBLEM DEFINITION</a:t>
            </a:r>
          </a:p>
          <a:p>
            <a:pPr marL="515815" indent="-515815" algn="l" defTabSz="457200">
              <a:lnSpc>
                <a:spcPts val="6700"/>
              </a:lnSpc>
              <a:buSzPct val="75000"/>
              <a:buChar char="•"/>
              <a:defRPr b="1">
                <a:solidFill>
                  <a:srgbClr val="F9F9F9"/>
                </a:solidFill>
                <a:latin typeface="Times New Roman"/>
                <a:ea typeface="Times New Roman"/>
                <a:cs typeface="Times New Roman"/>
                <a:sym typeface="Times New Roman"/>
              </a:defRPr>
            </a:pPr>
            <a:endParaRPr sz="12800" dirty="0"/>
          </a:p>
          <a:p>
            <a:pPr marL="515815" indent="-515815" algn="l" defTabSz="457200">
              <a:lnSpc>
                <a:spcPts val="6700"/>
              </a:lnSpc>
              <a:buSzPct val="75000"/>
              <a:buChar char="•"/>
              <a:defRPr b="1">
                <a:solidFill>
                  <a:srgbClr val="F9F9F9"/>
                </a:solidFill>
                <a:latin typeface="Times New Roman"/>
                <a:ea typeface="Times New Roman"/>
                <a:cs typeface="Times New Roman"/>
                <a:sym typeface="Times New Roman"/>
              </a:defRPr>
            </a:pPr>
            <a:r>
              <a:rPr sz="12800" dirty="0"/>
              <a:t>CONCEPTS USED</a:t>
            </a:r>
          </a:p>
          <a:p>
            <a:pPr algn="l" defTabSz="457200">
              <a:lnSpc>
                <a:spcPts val="6700"/>
              </a:lnSpc>
              <a:defRPr b="1">
                <a:solidFill>
                  <a:srgbClr val="F9F9F9"/>
                </a:solidFill>
                <a:latin typeface="Times New Roman"/>
                <a:ea typeface="Times New Roman"/>
                <a:cs typeface="Times New Roman"/>
                <a:sym typeface="Times New Roman"/>
              </a:defRPr>
            </a:pPr>
            <a:endParaRPr sz="12800" dirty="0"/>
          </a:p>
          <a:p>
            <a:pPr marL="515815" indent="-515815" algn="l" defTabSz="457200">
              <a:lnSpc>
                <a:spcPts val="6700"/>
              </a:lnSpc>
              <a:buSzPct val="75000"/>
              <a:buChar char="•"/>
              <a:defRPr b="1">
                <a:solidFill>
                  <a:srgbClr val="F9F9F9"/>
                </a:solidFill>
                <a:latin typeface="Times New Roman"/>
                <a:ea typeface="Times New Roman"/>
                <a:cs typeface="Times New Roman"/>
                <a:sym typeface="Times New Roman"/>
              </a:defRPr>
            </a:pPr>
            <a:r>
              <a:rPr sz="12800" dirty="0"/>
              <a:t>CONTENT OF THE RECORD</a:t>
            </a:r>
          </a:p>
          <a:p>
            <a:pPr algn="l" defTabSz="457200">
              <a:lnSpc>
                <a:spcPts val="6700"/>
              </a:lnSpc>
              <a:defRPr b="1">
                <a:solidFill>
                  <a:srgbClr val="F9F9F9"/>
                </a:solidFill>
                <a:latin typeface="Times New Roman"/>
                <a:ea typeface="Times New Roman"/>
                <a:cs typeface="Times New Roman"/>
                <a:sym typeface="Times New Roman"/>
              </a:defRPr>
            </a:pPr>
            <a:endParaRPr sz="12800" dirty="0"/>
          </a:p>
          <a:p>
            <a:pPr marL="515815" indent="-515815" algn="l" defTabSz="457200">
              <a:lnSpc>
                <a:spcPts val="6700"/>
              </a:lnSpc>
              <a:buSzPct val="75000"/>
              <a:buChar char="•"/>
              <a:defRPr b="1">
                <a:solidFill>
                  <a:srgbClr val="F9F9F9"/>
                </a:solidFill>
                <a:latin typeface="Times New Roman"/>
                <a:ea typeface="Times New Roman"/>
                <a:cs typeface="Times New Roman"/>
                <a:sym typeface="Times New Roman"/>
              </a:defRPr>
            </a:pPr>
            <a:r>
              <a:rPr sz="12800" dirty="0"/>
              <a:t>WORKING OF THE PROGRAM</a:t>
            </a:r>
          </a:p>
          <a:p>
            <a:pPr algn="l" defTabSz="457200">
              <a:lnSpc>
                <a:spcPts val="6700"/>
              </a:lnSpc>
              <a:defRPr b="1">
                <a:solidFill>
                  <a:srgbClr val="F9F9F9"/>
                </a:solidFill>
                <a:latin typeface="Times New Roman"/>
                <a:ea typeface="Times New Roman"/>
                <a:cs typeface="Times New Roman"/>
                <a:sym typeface="Times New Roman"/>
              </a:defRPr>
            </a:pPr>
            <a:endParaRPr sz="12800" dirty="0"/>
          </a:p>
          <a:p>
            <a:pPr algn="l" defTabSz="457200">
              <a:lnSpc>
                <a:spcPts val="6700"/>
              </a:lnSpc>
              <a:defRPr b="1">
                <a:solidFill>
                  <a:srgbClr val="F9F9F9"/>
                </a:solidFill>
                <a:latin typeface="Times New Roman"/>
                <a:ea typeface="Times New Roman"/>
                <a:cs typeface="Times New Roman"/>
                <a:sym typeface="Times New Roman"/>
              </a:defRPr>
            </a:pPr>
            <a:r>
              <a:rPr sz="12800" dirty="0"/>
              <a:t>• MODULES INCLUDED </a:t>
            </a:r>
          </a:p>
          <a:p>
            <a:pPr algn="l" defTabSz="457200">
              <a:lnSpc>
                <a:spcPts val="6700"/>
              </a:lnSpc>
              <a:defRPr b="1">
                <a:solidFill>
                  <a:srgbClr val="F9F9F9"/>
                </a:solidFill>
                <a:latin typeface="Times New Roman"/>
                <a:ea typeface="Times New Roman"/>
                <a:cs typeface="Times New Roman"/>
                <a:sym typeface="Times New Roman"/>
              </a:defRPr>
            </a:pPr>
            <a:endParaRPr sz="12800" dirty="0"/>
          </a:p>
          <a:p>
            <a:pPr marL="515815" indent="-515815" algn="l" defTabSz="457200">
              <a:lnSpc>
                <a:spcPts val="6700"/>
              </a:lnSpc>
              <a:buSzPct val="75000"/>
              <a:buChar char="•"/>
              <a:defRPr b="1">
                <a:solidFill>
                  <a:srgbClr val="F9F9F9"/>
                </a:solidFill>
                <a:latin typeface="Times New Roman"/>
                <a:ea typeface="Times New Roman"/>
                <a:cs typeface="Times New Roman"/>
                <a:sym typeface="Times New Roman"/>
              </a:defRPr>
            </a:pPr>
            <a:r>
              <a:rPr sz="12800" dirty="0"/>
              <a:t>FUNCTIONS USED AND ITS PURPOSES</a:t>
            </a:r>
          </a:p>
          <a:p>
            <a:pPr marL="515815" indent="-515815" algn="l" defTabSz="457200">
              <a:lnSpc>
                <a:spcPts val="6700"/>
              </a:lnSpc>
              <a:buSzPct val="75000"/>
              <a:buChar char="•"/>
              <a:defRPr b="1">
                <a:solidFill>
                  <a:srgbClr val="F9F9F9"/>
                </a:solidFill>
                <a:latin typeface="Times New Roman"/>
                <a:ea typeface="Times New Roman"/>
                <a:cs typeface="Times New Roman"/>
                <a:sym typeface="Times New Roman"/>
              </a:defRPr>
            </a:pPr>
            <a:endParaRPr sz="12800" dirty="0"/>
          </a:p>
          <a:p>
            <a:pPr algn="l" defTabSz="457200">
              <a:lnSpc>
                <a:spcPts val="6700"/>
              </a:lnSpc>
              <a:defRPr b="1">
                <a:solidFill>
                  <a:srgbClr val="F9F9F9"/>
                </a:solidFill>
                <a:latin typeface="Times New Roman"/>
                <a:ea typeface="Times New Roman"/>
                <a:cs typeface="Times New Roman"/>
                <a:sym typeface="Times New Roman"/>
              </a:defRPr>
            </a:pPr>
            <a:r>
              <a:rPr sz="12800" dirty="0"/>
              <a:t>• DIAGRAMMATIC REPRESENTATION</a:t>
            </a:r>
          </a:p>
          <a:p>
            <a:pPr algn="l" defTabSz="457200">
              <a:lnSpc>
                <a:spcPts val="6700"/>
              </a:lnSpc>
              <a:defRPr b="1">
                <a:solidFill>
                  <a:srgbClr val="F9F9F9"/>
                </a:solidFill>
                <a:latin typeface="Times New Roman"/>
                <a:ea typeface="Times New Roman"/>
                <a:cs typeface="Times New Roman"/>
                <a:sym typeface="Times New Roman"/>
              </a:defRPr>
            </a:pPr>
            <a:endParaRPr sz="12800" dirty="0"/>
          </a:p>
          <a:p>
            <a:pPr marL="515815" indent="-515815" algn="l" defTabSz="457200">
              <a:lnSpc>
                <a:spcPts val="6700"/>
              </a:lnSpc>
              <a:buSzPct val="75000"/>
              <a:buChar char="•"/>
              <a:defRPr b="1">
                <a:solidFill>
                  <a:srgbClr val="F9F9F9"/>
                </a:solidFill>
                <a:latin typeface="Times New Roman"/>
                <a:ea typeface="Times New Roman"/>
                <a:cs typeface="Times New Roman"/>
                <a:sym typeface="Times New Roman"/>
              </a:defRPr>
            </a:pPr>
            <a:r>
              <a:rPr dirty="0"/>
              <a:t>UI DESIGN </a:t>
            </a:r>
          </a:p>
        </p:txBody>
      </p:sp>
    </p:spTree>
  </p:cSld>
  <p:clrMapOvr>
    <a:masterClrMapping/>
  </p:clrMapOvr>
  <mc:AlternateContent xmlns:mc="http://schemas.openxmlformats.org/markup-compatibility/2006" xmlns:p14="http://schemas.microsoft.com/office/powerpoint/2010/main">
    <mc:Choice Requires="p14">
      <p:transition spd="slow" p14:dur="2000">
        <p:pull/>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fill="hold"/>
                                        <p:tgtEl>
                                          <p:spTgt spid="131"/>
                                        </p:tgtEl>
                                        <p:attrNameLst>
                                          <p:attrName>style.visibility</p:attrName>
                                        </p:attrNameLst>
                                      </p:cBhvr>
                                      <p:to>
                                        <p:strVal val="visible"/>
                                      </p:to>
                                    </p:set>
                                    <p:anim calcmode="lin" valueType="num">
                                      <p:cBhvr>
                                        <p:cTn id="7" dur="1000" fill="hold"/>
                                        <p:tgtEl>
                                          <p:spTgt spid="131"/>
                                        </p:tgtEl>
                                        <p:attrNameLst>
                                          <p:attrName>ppt_x</p:attrName>
                                        </p:attrNameLst>
                                      </p:cBhvr>
                                      <p:tavLst>
                                        <p:tav tm="0">
                                          <p:val>
                                            <p:strVal val="0-#ppt_w/2"/>
                                          </p:val>
                                        </p:tav>
                                        <p:tav tm="100000">
                                          <p:val>
                                            <p:strVal val="#ppt_x"/>
                                          </p:val>
                                        </p:tav>
                                      </p:tavLst>
                                    </p:anim>
                                    <p:anim calcmode="lin" valueType="num">
                                      <p:cBhvr>
                                        <p:cTn id="8" dur="1000" fill="hold"/>
                                        <p:tgtEl>
                                          <p:spTgt spid="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1"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UI DESIGN"/>
          <p:cNvSpPr txBox="1">
            <a:spLocks noGrp="1"/>
          </p:cNvSpPr>
          <p:nvPr>
            <p:ph type="ctrTitle"/>
          </p:nvPr>
        </p:nvSpPr>
        <p:spPr>
          <a:xfrm>
            <a:off x="2209800" y="393700"/>
            <a:ext cx="19621500" cy="1806575"/>
          </a:xfrm>
          <a:prstGeom prst="rect">
            <a:avLst/>
          </a:prstGeom>
        </p:spPr>
        <p:txBody>
          <a:bodyPr>
            <a:normAutofit fontScale="90000"/>
          </a:bodyPr>
          <a:lstStyle/>
          <a:p>
            <a:r>
              <a:t>UI DESIGN </a:t>
            </a:r>
          </a:p>
        </p:txBody>
      </p:sp>
      <p:pic>
        <p:nvPicPr>
          <p:cNvPr id="196" name="Screenshot 2021-10-06 at 4.08.29 PM.png" descr="Screenshot 2021-10-06 at 4.08.29 PM.png"/>
          <p:cNvPicPr>
            <a:picLocks noChangeAspect="1"/>
          </p:cNvPicPr>
          <p:nvPr/>
        </p:nvPicPr>
        <p:blipFill>
          <a:blip r:embed="rId2"/>
          <a:stretch>
            <a:fillRect/>
          </a:stretch>
        </p:blipFill>
        <p:spPr>
          <a:xfrm>
            <a:off x="1177410" y="1936750"/>
            <a:ext cx="21686280" cy="1140049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pull/>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195"/>
                                        </p:tgtEl>
                                        <p:attrNameLst>
                                          <p:attrName>style.visibility</p:attrName>
                                        </p:attrNameLst>
                                      </p:cBhvr>
                                      <p:to>
                                        <p:strVal val="visible"/>
                                      </p:to>
                                    </p:set>
                                    <p:anim calcmode="lin" valueType="num">
                                      <p:cBhvr>
                                        <p:cTn id="7" dur="2500" fill="hold"/>
                                        <p:tgtEl>
                                          <p:spTgt spid="195"/>
                                        </p:tgtEl>
                                        <p:attrNameLst>
                                          <p:attrName>ppt_w</p:attrName>
                                        </p:attrNameLst>
                                      </p:cBhvr>
                                      <p:tavLst>
                                        <p:tav tm="0">
                                          <p:val>
                                            <p:fltVal val="0"/>
                                          </p:val>
                                        </p:tav>
                                        <p:tav tm="100000">
                                          <p:val>
                                            <p:strVal val="#ppt_w"/>
                                          </p:val>
                                        </p:tav>
                                      </p:tavLst>
                                    </p:anim>
                                    <p:anim calcmode="lin" valueType="num">
                                      <p:cBhvr>
                                        <p:cTn id="8" dur="2500" fill="hold"/>
                                        <p:tgtEl>
                                          <p:spTgt spid="19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fill="hold" grpId="2" nodeType="clickEffect">
                                  <p:stCondLst>
                                    <p:cond delay="0"/>
                                  </p:stCondLst>
                                  <p:iterate>
                                    <p:tmAbs val="0"/>
                                  </p:iterate>
                                  <p:childTnLst>
                                    <p:set>
                                      <p:cBhvr>
                                        <p:cTn id="12" fill="hold"/>
                                        <p:tgtEl>
                                          <p:spTgt spid="196"/>
                                        </p:tgtEl>
                                        <p:attrNameLst>
                                          <p:attrName>style.visibility</p:attrName>
                                        </p:attrNameLst>
                                      </p:cBhvr>
                                      <p:to>
                                        <p:strVal val="visible"/>
                                      </p:to>
                                    </p:set>
                                    <p:animEffect transition="in" filter="dissolve">
                                      <p:cBhvr>
                                        <p:cTn id="13" dur="1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1" animBg="1" advAuto="0"/>
      <p:bldP spid="196" grpId="2"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HANK YOU"/>
          <p:cNvSpPr txBox="1">
            <a:spLocks noGrp="1"/>
          </p:cNvSpPr>
          <p:nvPr>
            <p:ph type="ctrTitle"/>
          </p:nvPr>
        </p:nvSpPr>
        <p:spPr>
          <a:prstGeom prst="rect">
            <a:avLst/>
          </a:prstGeom>
        </p:spPr>
        <p:txBody>
          <a:bodyPr/>
          <a:lstStyle/>
          <a:p>
            <a:r>
              <a:t>THANK YOU </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98"/>
                                        </p:tgtEl>
                                        <p:attrNameLst>
                                          <p:attrName>style.visibility</p:attrName>
                                        </p:attrNameLst>
                                      </p:cBhvr>
                                      <p:to>
                                        <p:strVal val="visible"/>
                                      </p:to>
                                    </p:set>
                                    <p:animEffect transition="in" filter="wipe(left)">
                                      <p:cBhvr>
                                        <p:cTn id="7" dur="1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ROBLEM DEFINITION"/>
          <p:cNvSpPr txBox="1">
            <a:spLocks noGrp="1"/>
          </p:cNvSpPr>
          <p:nvPr>
            <p:ph type="ctrTitle"/>
          </p:nvPr>
        </p:nvSpPr>
        <p:spPr>
          <a:xfrm>
            <a:off x="2387600" y="2298700"/>
            <a:ext cx="19621500" cy="2354888"/>
          </a:xfrm>
          <a:prstGeom prst="rect">
            <a:avLst/>
          </a:prstGeom>
        </p:spPr>
        <p:txBody>
          <a:bodyPr/>
          <a:lstStyle/>
          <a:p>
            <a:r>
              <a:t>PROBLEM DEFINITION </a:t>
            </a:r>
          </a:p>
        </p:txBody>
      </p:sp>
      <p:sp>
        <p:nvSpPr>
          <p:cNvPr id="134" name="TO CREATE A STUDENT RECORD MANAGENENT SYSTEM THAT CAN PERFORM CERTAIN OPERATIONS USING DATA STRUCTURES."/>
          <p:cNvSpPr txBox="1">
            <a:spLocks noGrp="1"/>
          </p:cNvSpPr>
          <p:nvPr>
            <p:ph type="subTitle" sz="quarter" idx="1"/>
          </p:nvPr>
        </p:nvSpPr>
        <p:spPr>
          <a:xfrm>
            <a:off x="2387600" y="6082522"/>
            <a:ext cx="19621500" cy="2578878"/>
          </a:xfrm>
          <a:prstGeom prst="rect">
            <a:avLst/>
          </a:prstGeom>
        </p:spPr>
        <p:txBody>
          <a:bodyPr/>
          <a:lstStyle>
            <a:lvl1pPr defTabSz="457200">
              <a:lnSpc>
                <a:spcPts val="6900"/>
              </a:lnSpc>
              <a:defRPr sz="4600">
                <a:solidFill>
                  <a:srgbClr val="FF0000"/>
                </a:solidFill>
                <a:latin typeface="Arial Rounded MT Bold"/>
                <a:ea typeface="Arial Rounded MT Bold"/>
                <a:cs typeface="Arial Rounded MT Bold"/>
                <a:sym typeface="Arial Rounded MT Bold"/>
              </a:defRPr>
            </a:lvl1pPr>
          </a:lstStyle>
          <a:p>
            <a:r>
              <a:t>TO CREATE A STUDENT RECORD MANAGENENT SYSTEM THAT CAN PERFORM CERTAIN OPERATIONS USING DATA STRUCTURES.</a:t>
            </a:r>
            <a:endParaRPr>
              <a:solidFill>
                <a:srgbClr val="000000"/>
              </a:solidFill>
              <a:latin typeface="Times Roman"/>
              <a:ea typeface="Times Roman"/>
              <a:cs typeface="Times Roman"/>
              <a:sym typeface="Times Roman"/>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1" nodeType="clickEffect">
                                  <p:stCondLst>
                                    <p:cond delay="0"/>
                                  </p:stCondLst>
                                  <p:iterate>
                                    <p:tmAbs val="0"/>
                                  </p:iterate>
                                  <p:childTnLst>
                                    <p:set>
                                      <p:cBhvr>
                                        <p:cTn id="6" fill="hold"/>
                                        <p:tgtEl>
                                          <p:spTgt spid="134"/>
                                        </p:tgtEl>
                                        <p:attrNameLst>
                                          <p:attrName>style.visibility</p:attrName>
                                        </p:attrNameLst>
                                      </p:cBhvr>
                                      <p:to>
                                        <p:strVal val="visible"/>
                                      </p:to>
                                    </p:set>
                                    <p:animEffect transition="in" filter="box(out)">
                                      <p:cBhvr>
                                        <p:cTn id="7"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ONCEPTS USED"/>
          <p:cNvSpPr txBox="1">
            <a:spLocks noGrp="1"/>
          </p:cNvSpPr>
          <p:nvPr>
            <p:ph type="ctrTitle"/>
          </p:nvPr>
        </p:nvSpPr>
        <p:spPr>
          <a:xfrm>
            <a:off x="2387600" y="2298700"/>
            <a:ext cx="19621500" cy="1913813"/>
          </a:xfrm>
          <a:prstGeom prst="rect">
            <a:avLst/>
          </a:prstGeom>
        </p:spPr>
        <p:txBody>
          <a:bodyPr/>
          <a:lstStyle/>
          <a:p>
            <a:r>
              <a:t>CONCEPTS USED </a:t>
            </a:r>
          </a:p>
        </p:txBody>
      </p:sp>
      <p:sp>
        <p:nvSpPr>
          <p:cNvPr id="137" name="STRUCTURE (FOR STUDENT INFORMATION)…"/>
          <p:cNvSpPr txBox="1">
            <a:spLocks noGrp="1"/>
          </p:cNvSpPr>
          <p:nvPr>
            <p:ph type="subTitle" sz="half" idx="1"/>
          </p:nvPr>
        </p:nvSpPr>
        <p:spPr>
          <a:xfrm>
            <a:off x="3074807" y="5171861"/>
            <a:ext cx="19621501" cy="6323065"/>
          </a:xfrm>
          <a:prstGeom prst="rect">
            <a:avLst/>
          </a:prstGeom>
        </p:spPr>
        <p:txBody>
          <a:bodyPr>
            <a:normAutofit fontScale="25000" lnSpcReduction="20000"/>
          </a:bodyPr>
          <a:lstStyle/>
          <a:p>
            <a:pPr marL="597876" indent="-597876" algn="l" defTabSz="457200">
              <a:lnSpc>
                <a:spcPts val="7400"/>
              </a:lnSpc>
              <a:buSzPct val="75000"/>
              <a:buChar char="•"/>
              <a:defRPr sz="5100" b="1">
                <a:latin typeface="Times New Roman"/>
                <a:ea typeface="Times New Roman"/>
                <a:cs typeface="Times New Roman"/>
                <a:sym typeface="Times New Roman"/>
              </a:defRPr>
            </a:pPr>
            <a:r>
              <a:t>STRUCTURE (FOR STUDENT INFORMATION)</a:t>
            </a:r>
          </a:p>
          <a:p>
            <a:pPr marL="597876" indent="-597876" algn="l" defTabSz="457200">
              <a:lnSpc>
                <a:spcPts val="7400"/>
              </a:lnSpc>
              <a:buSzPct val="75000"/>
              <a:buChar char="•"/>
              <a:defRPr sz="5100" b="1">
                <a:latin typeface="Times New Roman"/>
                <a:ea typeface="Times New Roman"/>
                <a:cs typeface="Times New Roman"/>
                <a:sym typeface="Times New Roman"/>
              </a:defRPr>
            </a:pPr>
            <a:r>
              <a:t>LINKED LIST</a:t>
            </a:r>
          </a:p>
          <a:p>
            <a:pPr marL="597876" indent="-597876" algn="l" defTabSz="457200">
              <a:lnSpc>
                <a:spcPts val="7400"/>
              </a:lnSpc>
              <a:buSzPct val="75000"/>
              <a:buChar char="•"/>
              <a:defRPr sz="5100" b="1">
                <a:latin typeface="Times New Roman"/>
                <a:ea typeface="Times New Roman"/>
                <a:cs typeface="Times New Roman"/>
                <a:sym typeface="Times New Roman"/>
              </a:defRPr>
            </a:pPr>
            <a:r>
              <a:t>FILES</a:t>
            </a:r>
          </a:p>
          <a:p>
            <a:pPr marL="597876" indent="-597876" algn="l" defTabSz="457200">
              <a:lnSpc>
                <a:spcPts val="7400"/>
              </a:lnSpc>
              <a:buSzPct val="75000"/>
              <a:buChar char="•"/>
              <a:defRPr sz="5100" b="1">
                <a:latin typeface="Times New Roman"/>
                <a:ea typeface="Times New Roman"/>
                <a:cs typeface="Times New Roman"/>
                <a:sym typeface="Times New Roman"/>
              </a:defRPr>
            </a:pPr>
            <a:r>
              <a:t>STACK</a:t>
            </a:r>
          </a:p>
          <a:p>
            <a:pPr marL="597876" indent="-597876" algn="l" defTabSz="457200">
              <a:lnSpc>
                <a:spcPts val="7400"/>
              </a:lnSpc>
              <a:buSzPct val="75000"/>
              <a:buChar char="•"/>
              <a:defRPr sz="5100" b="1">
                <a:latin typeface="Times New Roman"/>
                <a:ea typeface="Times New Roman"/>
                <a:cs typeface="Times New Roman"/>
                <a:sym typeface="Times New Roman"/>
              </a:defRPr>
            </a:pPr>
            <a:r>
              <a:t>POINTERS</a:t>
            </a:r>
          </a:p>
          <a:p>
            <a:pPr marL="597876" indent="-597876" algn="l" defTabSz="457200">
              <a:lnSpc>
                <a:spcPts val="7400"/>
              </a:lnSpc>
              <a:buSzPct val="75000"/>
              <a:buChar char="•"/>
              <a:defRPr sz="5100" b="1">
                <a:latin typeface="Times New Roman"/>
                <a:ea typeface="Times New Roman"/>
                <a:cs typeface="Times New Roman"/>
                <a:sym typeface="Times New Roman"/>
              </a:defRPr>
            </a:pPr>
            <a:r>
              <a:t>LOOPS</a:t>
            </a:r>
          </a:p>
          <a:p>
            <a:pPr marL="597876" indent="-597876" algn="l" defTabSz="457200">
              <a:lnSpc>
                <a:spcPts val="7400"/>
              </a:lnSpc>
              <a:buSzPct val="75000"/>
              <a:buChar char="•"/>
              <a:defRPr sz="5100" b="1">
                <a:latin typeface="Times New Roman"/>
                <a:ea typeface="Times New Roman"/>
                <a:cs typeface="Times New Roman"/>
                <a:sym typeface="Times New Roman"/>
              </a:defRPr>
            </a:pPr>
            <a:r>
              <a:t>SORTING</a:t>
            </a:r>
          </a:p>
          <a:p>
            <a:pPr marL="597876" indent="-597876" algn="l" defTabSz="457200">
              <a:lnSpc>
                <a:spcPts val="7400"/>
              </a:lnSpc>
              <a:buSzPct val="75000"/>
              <a:buChar char="•"/>
              <a:defRPr sz="5100" b="1">
                <a:latin typeface="Times New Roman"/>
                <a:ea typeface="Times New Roman"/>
                <a:cs typeface="Times New Roman"/>
                <a:sym typeface="Times New Roman"/>
              </a:defRPr>
            </a:pPr>
            <a:r>
              <a:t>SEARCHING </a:t>
            </a:r>
          </a:p>
        </p:txBody>
      </p:sp>
      <p:pic>
        <p:nvPicPr>
          <p:cNvPr id="138" name="Image" descr="Image"/>
          <p:cNvPicPr>
            <a:picLocks noChangeAspect="1"/>
          </p:cNvPicPr>
          <p:nvPr/>
        </p:nvPicPr>
        <p:blipFill>
          <a:blip r:embed="rId2"/>
          <a:stretch>
            <a:fillRect/>
          </a:stretch>
        </p:blipFill>
        <p:spPr>
          <a:xfrm>
            <a:off x="14554772" y="7052682"/>
            <a:ext cx="7833095" cy="256142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fill="hold"/>
                                        <p:tgtEl>
                                          <p:spTgt spid="137">
                                            <p:bg/>
                                          </p:spTgt>
                                        </p:tgtEl>
                                        <p:attrNameLst>
                                          <p:attrName>style.visibility</p:attrName>
                                        </p:attrNameLst>
                                      </p:cBhvr>
                                      <p:to>
                                        <p:strVal val="visible"/>
                                      </p:to>
                                    </p:set>
                                    <p:anim calcmode="lin" valueType="num">
                                      <p:cBhvr>
                                        <p:cTn id="7" dur="1000" fill="hold"/>
                                        <p:tgtEl>
                                          <p:spTgt spid="137">
                                            <p:bg/>
                                          </p:spTgt>
                                        </p:tgtEl>
                                        <p:attrNameLst>
                                          <p:attrName>ppt_x</p:attrName>
                                        </p:attrNameLst>
                                      </p:cBhvr>
                                      <p:tavLst>
                                        <p:tav tm="0">
                                          <p:val>
                                            <p:strVal val="0-#ppt_w/2"/>
                                          </p:val>
                                        </p:tav>
                                        <p:tav tm="100000">
                                          <p:val>
                                            <p:strVal val="#ppt_x"/>
                                          </p:val>
                                        </p:tav>
                                      </p:tavLst>
                                    </p:anim>
                                    <p:anim calcmode="lin" valueType="num">
                                      <p:cBhvr>
                                        <p:cTn id="8" dur="1000" fill="hold"/>
                                        <p:tgtEl>
                                          <p:spTgt spid="137">
                                            <p:bg/>
                                          </p:spTgt>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iterate type="lt">
                                    <p:tmAbs val="0"/>
                                  </p:iterate>
                                  <p:childTnLst>
                                    <p:set>
                                      <p:cBhvr>
                                        <p:cTn id="10" fill="hold"/>
                                        <p:tgtEl>
                                          <p:spTgt spid="137">
                                            <p:txEl>
                                              <p:pRg st="0" end="0"/>
                                            </p:txEl>
                                          </p:spTgt>
                                        </p:tgtEl>
                                        <p:attrNameLst>
                                          <p:attrName>style.visibility</p:attrName>
                                        </p:attrNameLst>
                                      </p:cBhvr>
                                      <p:to>
                                        <p:strVal val="visible"/>
                                      </p:to>
                                    </p:set>
                                    <p:anim calcmode="lin" valueType="num">
                                      <p:cBhvr>
                                        <p:cTn id="11" dur="1000" fill="hold"/>
                                        <p:tgtEl>
                                          <p:spTgt spid="137">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1" nodeType="clickEffect">
                                  <p:stCondLst>
                                    <p:cond delay="0"/>
                                  </p:stCondLst>
                                  <p:iterate type="lt">
                                    <p:tmAbs val="0"/>
                                  </p:iterate>
                                  <p:childTnLst>
                                    <p:set>
                                      <p:cBhvr>
                                        <p:cTn id="16" fill="hold"/>
                                        <p:tgtEl>
                                          <p:spTgt spid="137">
                                            <p:txEl>
                                              <p:pRg st="1" end="1"/>
                                            </p:txEl>
                                          </p:spTgt>
                                        </p:tgtEl>
                                        <p:attrNameLst>
                                          <p:attrName>style.visibility</p:attrName>
                                        </p:attrNameLst>
                                      </p:cBhvr>
                                      <p:to>
                                        <p:strVal val="visible"/>
                                      </p:to>
                                    </p:set>
                                    <p:anim calcmode="lin" valueType="num">
                                      <p:cBhvr>
                                        <p:cTn id="17" dur="1000" fill="hold"/>
                                        <p:tgtEl>
                                          <p:spTgt spid="137">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iterate>
                                    <p:tmAbs val="0"/>
                                  </p:iterate>
                                  <p:childTnLst>
                                    <p:set>
                                      <p:cBhvr>
                                        <p:cTn id="22" fill="hold"/>
                                        <p:tgtEl>
                                          <p:spTgt spid="1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1" nodeType="clickEffect">
                                  <p:stCondLst>
                                    <p:cond delay="0"/>
                                  </p:stCondLst>
                                  <p:iterate type="lt">
                                    <p:tmAbs val="0"/>
                                  </p:iterate>
                                  <p:childTnLst>
                                    <p:set>
                                      <p:cBhvr>
                                        <p:cTn id="26" fill="hold"/>
                                        <p:tgtEl>
                                          <p:spTgt spid="137">
                                            <p:txEl>
                                              <p:pRg st="2" end="2"/>
                                            </p:txEl>
                                          </p:spTgt>
                                        </p:tgtEl>
                                        <p:attrNameLst>
                                          <p:attrName>style.visibility</p:attrName>
                                        </p:attrNameLst>
                                      </p:cBhvr>
                                      <p:to>
                                        <p:strVal val="visible"/>
                                      </p:to>
                                    </p:set>
                                    <p:anim calcmode="lin" valueType="num">
                                      <p:cBhvr>
                                        <p:cTn id="27" dur="1000" fill="hold"/>
                                        <p:tgtEl>
                                          <p:spTgt spid="137">
                                            <p:txEl>
                                              <p:pRg st="2" end="2"/>
                                            </p:txEl>
                                          </p:spTgt>
                                        </p:tgtEl>
                                        <p:attrNameLst>
                                          <p:attrName>ppt_x</p:attrName>
                                        </p:attrNameLst>
                                      </p:cBhvr>
                                      <p:tavLst>
                                        <p:tav tm="0">
                                          <p:val>
                                            <p:strVal val="0-#ppt_w/2"/>
                                          </p:val>
                                        </p:tav>
                                        <p:tav tm="100000">
                                          <p:val>
                                            <p:strVal val="#ppt_x"/>
                                          </p:val>
                                        </p:tav>
                                      </p:tavLst>
                                    </p:anim>
                                    <p:anim calcmode="lin" valueType="num">
                                      <p:cBhvr>
                                        <p:cTn id="28" dur="1000" fill="hold"/>
                                        <p:tgtEl>
                                          <p:spTgt spid="13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1" nodeType="clickEffect">
                                  <p:stCondLst>
                                    <p:cond delay="0"/>
                                  </p:stCondLst>
                                  <p:iterate type="lt">
                                    <p:tmAbs val="0"/>
                                  </p:iterate>
                                  <p:childTnLst>
                                    <p:set>
                                      <p:cBhvr>
                                        <p:cTn id="32" fill="hold"/>
                                        <p:tgtEl>
                                          <p:spTgt spid="137">
                                            <p:txEl>
                                              <p:pRg st="3" end="3"/>
                                            </p:txEl>
                                          </p:spTgt>
                                        </p:tgtEl>
                                        <p:attrNameLst>
                                          <p:attrName>style.visibility</p:attrName>
                                        </p:attrNameLst>
                                      </p:cBhvr>
                                      <p:to>
                                        <p:strVal val="visible"/>
                                      </p:to>
                                    </p:set>
                                    <p:anim calcmode="lin" valueType="num">
                                      <p:cBhvr>
                                        <p:cTn id="33" dur="1000" fill="hold"/>
                                        <p:tgtEl>
                                          <p:spTgt spid="137">
                                            <p:txEl>
                                              <p:pRg st="3" end="3"/>
                                            </p:txEl>
                                          </p:spTgt>
                                        </p:tgtEl>
                                        <p:attrNameLst>
                                          <p:attrName>ppt_x</p:attrName>
                                        </p:attrNameLst>
                                      </p:cBhvr>
                                      <p:tavLst>
                                        <p:tav tm="0">
                                          <p:val>
                                            <p:strVal val="0-#ppt_w/2"/>
                                          </p:val>
                                        </p:tav>
                                        <p:tav tm="100000">
                                          <p:val>
                                            <p:strVal val="#ppt_x"/>
                                          </p:val>
                                        </p:tav>
                                      </p:tavLst>
                                    </p:anim>
                                    <p:anim calcmode="lin" valueType="num">
                                      <p:cBhvr>
                                        <p:cTn id="34" dur="1000" fill="hold"/>
                                        <p:tgtEl>
                                          <p:spTgt spid="13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1" nodeType="clickEffect">
                                  <p:stCondLst>
                                    <p:cond delay="0"/>
                                  </p:stCondLst>
                                  <p:iterate type="lt">
                                    <p:tmAbs val="0"/>
                                  </p:iterate>
                                  <p:childTnLst>
                                    <p:set>
                                      <p:cBhvr>
                                        <p:cTn id="38" fill="hold"/>
                                        <p:tgtEl>
                                          <p:spTgt spid="137">
                                            <p:txEl>
                                              <p:pRg st="4" end="4"/>
                                            </p:txEl>
                                          </p:spTgt>
                                        </p:tgtEl>
                                        <p:attrNameLst>
                                          <p:attrName>style.visibility</p:attrName>
                                        </p:attrNameLst>
                                      </p:cBhvr>
                                      <p:to>
                                        <p:strVal val="visible"/>
                                      </p:to>
                                    </p:set>
                                    <p:anim calcmode="lin" valueType="num">
                                      <p:cBhvr>
                                        <p:cTn id="39" dur="1000" fill="hold"/>
                                        <p:tgtEl>
                                          <p:spTgt spid="137">
                                            <p:txEl>
                                              <p:pRg st="4" end="4"/>
                                            </p:txEl>
                                          </p:spTgt>
                                        </p:tgtEl>
                                        <p:attrNameLst>
                                          <p:attrName>ppt_x</p:attrName>
                                        </p:attrNameLst>
                                      </p:cBhvr>
                                      <p:tavLst>
                                        <p:tav tm="0">
                                          <p:val>
                                            <p:strVal val="0-#ppt_w/2"/>
                                          </p:val>
                                        </p:tav>
                                        <p:tav tm="100000">
                                          <p:val>
                                            <p:strVal val="#ppt_x"/>
                                          </p:val>
                                        </p:tav>
                                      </p:tavLst>
                                    </p:anim>
                                    <p:anim calcmode="lin" valueType="num">
                                      <p:cBhvr>
                                        <p:cTn id="40" dur="1000" fill="hold"/>
                                        <p:tgtEl>
                                          <p:spTgt spid="13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1" nodeType="clickEffect">
                                  <p:stCondLst>
                                    <p:cond delay="0"/>
                                  </p:stCondLst>
                                  <p:iterate type="lt">
                                    <p:tmAbs val="0"/>
                                  </p:iterate>
                                  <p:childTnLst>
                                    <p:set>
                                      <p:cBhvr>
                                        <p:cTn id="44" fill="hold"/>
                                        <p:tgtEl>
                                          <p:spTgt spid="137">
                                            <p:txEl>
                                              <p:pRg st="5" end="5"/>
                                            </p:txEl>
                                          </p:spTgt>
                                        </p:tgtEl>
                                        <p:attrNameLst>
                                          <p:attrName>style.visibility</p:attrName>
                                        </p:attrNameLst>
                                      </p:cBhvr>
                                      <p:to>
                                        <p:strVal val="visible"/>
                                      </p:to>
                                    </p:set>
                                    <p:anim calcmode="lin" valueType="num">
                                      <p:cBhvr>
                                        <p:cTn id="45" dur="1000" fill="hold"/>
                                        <p:tgtEl>
                                          <p:spTgt spid="137">
                                            <p:txEl>
                                              <p:pRg st="5" end="5"/>
                                            </p:txEl>
                                          </p:spTgt>
                                        </p:tgtEl>
                                        <p:attrNameLst>
                                          <p:attrName>ppt_x</p:attrName>
                                        </p:attrNameLst>
                                      </p:cBhvr>
                                      <p:tavLst>
                                        <p:tav tm="0">
                                          <p:val>
                                            <p:strVal val="0-#ppt_w/2"/>
                                          </p:val>
                                        </p:tav>
                                        <p:tav tm="100000">
                                          <p:val>
                                            <p:strVal val="#ppt_x"/>
                                          </p:val>
                                        </p:tav>
                                      </p:tavLst>
                                    </p:anim>
                                    <p:anim calcmode="lin" valueType="num">
                                      <p:cBhvr>
                                        <p:cTn id="46" dur="1000" fill="hold"/>
                                        <p:tgtEl>
                                          <p:spTgt spid="13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1" nodeType="clickEffect">
                                  <p:stCondLst>
                                    <p:cond delay="0"/>
                                  </p:stCondLst>
                                  <p:iterate type="lt">
                                    <p:tmAbs val="0"/>
                                  </p:iterate>
                                  <p:childTnLst>
                                    <p:set>
                                      <p:cBhvr>
                                        <p:cTn id="50" fill="hold"/>
                                        <p:tgtEl>
                                          <p:spTgt spid="137">
                                            <p:txEl>
                                              <p:pRg st="6" end="6"/>
                                            </p:txEl>
                                          </p:spTgt>
                                        </p:tgtEl>
                                        <p:attrNameLst>
                                          <p:attrName>style.visibility</p:attrName>
                                        </p:attrNameLst>
                                      </p:cBhvr>
                                      <p:to>
                                        <p:strVal val="visible"/>
                                      </p:to>
                                    </p:set>
                                    <p:anim calcmode="lin" valueType="num">
                                      <p:cBhvr>
                                        <p:cTn id="51" dur="1000" fill="hold"/>
                                        <p:tgtEl>
                                          <p:spTgt spid="137">
                                            <p:txEl>
                                              <p:pRg st="6" end="6"/>
                                            </p:txEl>
                                          </p:spTgt>
                                        </p:tgtEl>
                                        <p:attrNameLst>
                                          <p:attrName>ppt_x</p:attrName>
                                        </p:attrNameLst>
                                      </p:cBhvr>
                                      <p:tavLst>
                                        <p:tav tm="0">
                                          <p:val>
                                            <p:strVal val="0-#ppt_w/2"/>
                                          </p:val>
                                        </p:tav>
                                        <p:tav tm="100000">
                                          <p:val>
                                            <p:strVal val="#ppt_x"/>
                                          </p:val>
                                        </p:tav>
                                      </p:tavLst>
                                    </p:anim>
                                    <p:anim calcmode="lin" valueType="num">
                                      <p:cBhvr>
                                        <p:cTn id="52" dur="1000" fill="hold"/>
                                        <p:tgtEl>
                                          <p:spTgt spid="13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1" nodeType="clickEffect">
                                  <p:stCondLst>
                                    <p:cond delay="0"/>
                                  </p:stCondLst>
                                  <p:iterate type="lt">
                                    <p:tmAbs val="0"/>
                                  </p:iterate>
                                  <p:childTnLst>
                                    <p:set>
                                      <p:cBhvr>
                                        <p:cTn id="56" fill="hold"/>
                                        <p:tgtEl>
                                          <p:spTgt spid="137">
                                            <p:txEl>
                                              <p:pRg st="7" end="7"/>
                                            </p:txEl>
                                          </p:spTgt>
                                        </p:tgtEl>
                                        <p:attrNameLst>
                                          <p:attrName>style.visibility</p:attrName>
                                        </p:attrNameLst>
                                      </p:cBhvr>
                                      <p:to>
                                        <p:strVal val="visible"/>
                                      </p:to>
                                    </p:set>
                                    <p:anim calcmode="lin" valueType="num">
                                      <p:cBhvr>
                                        <p:cTn id="57" dur="1000" fill="hold"/>
                                        <p:tgtEl>
                                          <p:spTgt spid="137">
                                            <p:txEl>
                                              <p:pRg st="7" end="7"/>
                                            </p:txEl>
                                          </p:spTgt>
                                        </p:tgtEl>
                                        <p:attrNameLst>
                                          <p:attrName>ppt_x</p:attrName>
                                        </p:attrNameLst>
                                      </p:cBhvr>
                                      <p:tavLst>
                                        <p:tav tm="0">
                                          <p:val>
                                            <p:strVal val="0-#ppt_w/2"/>
                                          </p:val>
                                        </p:tav>
                                        <p:tav tm="100000">
                                          <p:val>
                                            <p:strVal val="#ppt_x"/>
                                          </p:val>
                                        </p:tav>
                                      </p:tavLst>
                                    </p:anim>
                                    <p:anim calcmode="lin" valueType="num">
                                      <p:cBhvr>
                                        <p:cTn id="58" dur="1000" fill="hold"/>
                                        <p:tgtEl>
                                          <p:spTgt spid="13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1" build="p" bldLvl="5" animBg="1" advAuto="0"/>
      <p:bldP spid="138" grpId="2"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ONTENTS OF THE RECORD"/>
          <p:cNvSpPr txBox="1">
            <a:spLocks noGrp="1"/>
          </p:cNvSpPr>
          <p:nvPr>
            <p:ph type="ctrTitle"/>
          </p:nvPr>
        </p:nvSpPr>
        <p:spPr>
          <a:xfrm>
            <a:off x="3335471" y="1587796"/>
            <a:ext cx="19621501" cy="1587501"/>
          </a:xfrm>
          <a:prstGeom prst="rect">
            <a:avLst/>
          </a:prstGeom>
        </p:spPr>
        <p:txBody>
          <a:bodyPr/>
          <a:lstStyle>
            <a:lvl1pPr defTabSz="718184">
              <a:defRPr sz="9744"/>
            </a:lvl1pPr>
          </a:lstStyle>
          <a:p>
            <a:r>
              <a:t>CONTENTS OF THE RECORD </a:t>
            </a:r>
          </a:p>
        </p:txBody>
      </p:sp>
      <p:sp>
        <p:nvSpPr>
          <p:cNvPr id="141" name="ROLL NUMBER…"/>
          <p:cNvSpPr txBox="1">
            <a:spLocks noGrp="1"/>
          </p:cNvSpPr>
          <p:nvPr>
            <p:ph type="subTitle" idx="1"/>
          </p:nvPr>
        </p:nvSpPr>
        <p:spPr>
          <a:xfrm>
            <a:off x="2381249" y="3491021"/>
            <a:ext cx="19621501" cy="9406888"/>
          </a:xfrm>
          <a:prstGeom prst="rect">
            <a:avLst/>
          </a:prstGeom>
        </p:spPr>
        <p:txBody>
          <a:bodyPr>
            <a:noAutofit/>
          </a:bodyPr>
          <a:lstStyle/>
          <a:p>
            <a:pPr marL="574430" indent="-574430" algn="l" defTabSz="457200">
              <a:lnSpc>
                <a:spcPts val="7100"/>
              </a:lnSpc>
              <a:buSzPct val="75000"/>
              <a:buChar char="•"/>
              <a:defRPr sz="4900">
                <a:latin typeface="Arial Rounded MT Bold"/>
                <a:ea typeface="Arial Rounded MT Bold"/>
                <a:cs typeface="Arial Rounded MT Bold"/>
                <a:sym typeface="Arial Rounded MT Bold"/>
              </a:defRPr>
            </a:pPr>
            <a:r>
              <a:rPr dirty="0">
                <a:latin typeface="Century" panose="02040604050505020304" pitchFamily="18" charset="0"/>
              </a:rPr>
              <a:t>ROLL NUMBER</a:t>
            </a:r>
            <a:endParaRPr dirty="0">
              <a:latin typeface="Century" panose="02040604050505020304" pitchFamily="18" charset="0"/>
              <a:ea typeface="Times Roman"/>
              <a:cs typeface="Times Roman"/>
              <a:sym typeface="Times Roman"/>
            </a:endParaRPr>
          </a:p>
          <a:p>
            <a:pPr marL="574430" indent="-574430" algn="l" defTabSz="457200">
              <a:lnSpc>
                <a:spcPts val="7100"/>
              </a:lnSpc>
              <a:buSzPct val="75000"/>
              <a:buChar char="•"/>
              <a:defRPr sz="4900">
                <a:latin typeface="Arial Rounded MT Bold"/>
                <a:ea typeface="Arial Rounded MT Bold"/>
                <a:cs typeface="Arial Rounded MT Bold"/>
                <a:sym typeface="Arial Rounded MT Bold"/>
              </a:defRPr>
            </a:pPr>
            <a:r>
              <a:rPr dirty="0">
                <a:latin typeface="Century" panose="02040604050505020304" pitchFamily="18" charset="0"/>
              </a:rPr>
              <a:t>NAME</a:t>
            </a:r>
            <a:endParaRPr dirty="0">
              <a:latin typeface="Century" panose="02040604050505020304" pitchFamily="18" charset="0"/>
              <a:ea typeface="Times Roman"/>
              <a:cs typeface="Times Roman"/>
              <a:sym typeface="Times Roman"/>
            </a:endParaRPr>
          </a:p>
          <a:p>
            <a:pPr marL="574430" indent="-574430" algn="l" defTabSz="457200">
              <a:lnSpc>
                <a:spcPts val="7100"/>
              </a:lnSpc>
              <a:buSzPct val="75000"/>
              <a:buChar char="•"/>
              <a:defRPr sz="4900">
                <a:latin typeface="Arial Rounded MT Bold"/>
                <a:ea typeface="Arial Rounded MT Bold"/>
                <a:cs typeface="Arial Rounded MT Bold"/>
                <a:sym typeface="Arial Rounded MT Bold"/>
              </a:defRPr>
            </a:pPr>
            <a:r>
              <a:rPr dirty="0">
                <a:latin typeface="Century" panose="02040604050505020304" pitchFamily="18" charset="0"/>
              </a:rPr>
              <a:t>CLASS</a:t>
            </a:r>
            <a:endParaRPr dirty="0">
              <a:latin typeface="Century" panose="02040604050505020304" pitchFamily="18" charset="0"/>
              <a:ea typeface="Times Roman"/>
              <a:cs typeface="Times Roman"/>
              <a:sym typeface="Times Roman"/>
            </a:endParaRPr>
          </a:p>
          <a:p>
            <a:pPr marL="574430" indent="-574430" algn="l" defTabSz="457200">
              <a:lnSpc>
                <a:spcPts val="7100"/>
              </a:lnSpc>
              <a:buSzPct val="75000"/>
              <a:buChar char="•"/>
              <a:defRPr sz="4900">
                <a:latin typeface="Arial Rounded MT Bold"/>
                <a:ea typeface="Arial Rounded MT Bold"/>
                <a:cs typeface="Arial Rounded MT Bold"/>
                <a:sym typeface="Arial Rounded MT Bold"/>
              </a:defRPr>
            </a:pPr>
            <a:r>
              <a:rPr dirty="0">
                <a:latin typeface="Century" panose="02040604050505020304" pitchFamily="18" charset="0"/>
              </a:rPr>
              <a:t>TUTOR NAME</a:t>
            </a:r>
            <a:endParaRPr dirty="0">
              <a:latin typeface="Century" panose="02040604050505020304" pitchFamily="18" charset="0"/>
              <a:ea typeface="Times Roman"/>
              <a:cs typeface="Times Roman"/>
              <a:sym typeface="Times Roman"/>
            </a:endParaRPr>
          </a:p>
          <a:p>
            <a:pPr marL="574430" indent="-574430" algn="l" defTabSz="457200">
              <a:lnSpc>
                <a:spcPts val="7100"/>
              </a:lnSpc>
              <a:buSzPct val="75000"/>
              <a:buChar char="•"/>
              <a:defRPr sz="4900">
                <a:latin typeface="Arial Rounded MT Bold"/>
                <a:ea typeface="Arial Rounded MT Bold"/>
                <a:cs typeface="Arial Rounded MT Bold"/>
                <a:sym typeface="Arial Rounded MT Bold"/>
              </a:defRPr>
            </a:pPr>
            <a:r>
              <a:rPr dirty="0">
                <a:latin typeface="Century" panose="02040604050505020304" pitchFamily="18" charset="0"/>
              </a:rPr>
              <a:t>ADDRESS</a:t>
            </a:r>
            <a:endParaRPr dirty="0">
              <a:latin typeface="Century" panose="02040604050505020304" pitchFamily="18" charset="0"/>
              <a:ea typeface="Times Roman"/>
              <a:cs typeface="Times Roman"/>
              <a:sym typeface="Times Roman"/>
            </a:endParaRPr>
          </a:p>
          <a:p>
            <a:pPr marL="574430" indent="-574430" algn="l" defTabSz="457200">
              <a:lnSpc>
                <a:spcPts val="7100"/>
              </a:lnSpc>
              <a:buSzPct val="75000"/>
              <a:buChar char="•"/>
              <a:defRPr sz="4900">
                <a:latin typeface="Arial Rounded MT Bold"/>
                <a:ea typeface="Arial Rounded MT Bold"/>
                <a:cs typeface="Arial Rounded MT Bold"/>
                <a:sym typeface="Arial Rounded MT Bold"/>
              </a:defRPr>
            </a:pPr>
            <a:r>
              <a:rPr dirty="0">
                <a:latin typeface="Century" panose="02040604050505020304" pitchFamily="18" charset="0"/>
              </a:rPr>
              <a:t>CONTACT NUMBER</a:t>
            </a:r>
            <a:endParaRPr dirty="0">
              <a:latin typeface="Century" panose="02040604050505020304" pitchFamily="18" charset="0"/>
              <a:ea typeface="Times Roman"/>
              <a:cs typeface="Times Roman"/>
              <a:sym typeface="Times Roman"/>
            </a:endParaRPr>
          </a:p>
          <a:p>
            <a:pPr marL="574430" indent="-574430" algn="l" defTabSz="457200">
              <a:lnSpc>
                <a:spcPts val="7100"/>
              </a:lnSpc>
              <a:buSzPct val="75000"/>
              <a:buChar char="•"/>
              <a:defRPr sz="4900">
                <a:latin typeface="Arial Rounded MT Bold"/>
                <a:ea typeface="Arial Rounded MT Bold"/>
                <a:cs typeface="Arial Rounded MT Bold"/>
                <a:sym typeface="Arial Rounded MT Bold"/>
              </a:defRPr>
            </a:pPr>
            <a:r>
              <a:rPr dirty="0">
                <a:latin typeface="Century" panose="02040604050505020304" pitchFamily="18" charset="0"/>
              </a:rPr>
              <a:t>MARKS</a:t>
            </a:r>
            <a:endParaRPr dirty="0">
              <a:latin typeface="Century" panose="02040604050505020304" pitchFamily="18" charset="0"/>
              <a:ea typeface="Times Roman"/>
              <a:cs typeface="Times Roman"/>
              <a:sym typeface="Times Roman"/>
            </a:endParaRPr>
          </a:p>
          <a:p>
            <a:pPr marL="574430" indent="-574430" algn="l" defTabSz="457200">
              <a:lnSpc>
                <a:spcPts val="7100"/>
              </a:lnSpc>
              <a:buSzPct val="75000"/>
              <a:buChar char="•"/>
              <a:defRPr sz="4900">
                <a:latin typeface="Arial Rounded MT Bold"/>
                <a:ea typeface="Arial Rounded MT Bold"/>
                <a:cs typeface="Arial Rounded MT Bold"/>
                <a:sym typeface="Arial Rounded MT Bold"/>
              </a:defRPr>
            </a:pPr>
            <a:r>
              <a:rPr dirty="0">
                <a:latin typeface="Century" panose="02040604050505020304" pitchFamily="18" charset="0"/>
              </a:rPr>
              <a:t>PERCENTAGE</a:t>
            </a:r>
            <a:endParaRPr dirty="0">
              <a:latin typeface="Century" panose="02040604050505020304" pitchFamily="18" charset="0"/>
              <a:ea typeface="Times Roman"/>
              <a:cs typeface="Times Roman"/>
              <a:sym typeface="Times Roman"/>
            </a:endParaRPr>
          </a:p>
          <a:p>
            <a:pPr marL="574430" indent="-574430" algn="l" defTabSz="457200">
              <a:lnSpc>
                <a:spcPts val="7100"/>
              </a:lnSpc>
              <a:buSzPct val="75000"/>
              <a:buChar char="•"/>
              <a:defRPr sz="4900">
                <a:latin typeface="Arial Rounded MT Bold"/>
                <a:ea typeface="Arial Rounded MT Bold"/>
                <a:cs typeface="Arial Rounded MT Bold"/>
                <a:sym typeface="Arial Rounded MT Bold"/>
              </a:defRPr>
            </a:pPr>
            <a:r>
              <a:rPr dirty="0">
                <a:latin typeface="Century" panose="02040604050505020304" pitchFamily="18" charset="0"/>
              </a:rPr>
              <a:t>GRADE</a:t>
            </a:r>
            <a:endParaRPr dirty="0">
              <a:latin typeface="Century" panose="02040604050505020304" pitchFamily="18" charset="0"/>
              <a:ea typeface="Times Roman"/>
              <a:cs typeface="Times Roman"/>
              <a:sym typeface="Times Roman"/>
            </a:endParaRPr>
          </a:p>
          <a:p>
            <a:pPr marL="574430" indent="-574430" algn="l" defTabSz="457200">
              <a:lnSpc>
                <a:spcPts val="7100"/>
              </a:lnSpc>
              <a:buSzPct val="75000"/>
              <a:buChar char="•"/>
              <a:defRPr sz="4900">
                <a:latin typeface="Arial Rounded MT Bold"/>
                <a:ea typeface="Arial Rounded MT Bold"/>
                <a:cs typeface="Arial Rounded MT Bold"/>
                <a:sym typeface="Arial Rounded MT Bold"/>
              </a:defRPr>
            </a:pPr>
            <a:r>
              <a:rPr dirty="0">
                <a:latin typeface="Century" panose="02040604050505020304" pitchFamily="18" charset="0"/>
              </a:rPr>
              <a:t>BLOOD GROUP</a:t>
            </a:r>
            <a:endParaRPr dirty="0">
              <a:latin typeface="Century" panose="02040604050505020304" pitchFamily="18" charset="0"/>
              <a:ea typeface="Times Roman"/>
              <a:cs typeface="Times Roman"/>
              <a:sym typeface="Times Roman"/>
            </a:endParaRPr>
          </a:p>
          <a:p>
            <a:pPr marL="574430" indent="-574430" algn="l" defTabSz="457200">
              <a:lnSpc>
                <a:spcPts val="7100"/>
              </a:lnSpc>
              <a:buSzPct val="75000"/>
              <a:buChar char="•"/>
              <a:defRPr sz="4900">
                <a:latin typeface="Arial Rounded MT Bold"/>
                <a:ea typeface="Arial Rounded MT Bold"/>
                <a:cs typeface="Arial Rounded MT Bold"/>
                <a:sym typeface="Arial Rounded MT Bold"/>
              </a:defRPr>
            </a:pPr>
            <a:r>
              <a:rPr dirty="0">
                <a:latin typeface="Century" panose="02040604050505020304" pitchFamily="18" charset="0"/>
              </a:rPr>
              <a:t>SPECIALITY</a:t>
            </a:r>
            <a:endParaRPr dirty="0">
              <a:latin typeface="Century" panose="02040604050505020304" pitchFamily="18" charset="0"/>
              <a:ea typeface="Times Roman"/>
              <a:cs typeface="Times Roman"/>
              <a:sym typeface="Times Roman"/>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fill="hold"/>
                                        <p:tgtEl>
                                          <p:spTgt spid="141">
                                            <p:bg/>
                                          </p:spTgt>
                                        </p:tgtEl>
                                        <p:attrNameLst>
                                          <p:attrName>style.visibility</p:attrName>
                                        </p:attrNameLst>
                                      </p:cBhvr>
                                      <p:to>
                                        <p:strVal val="visible"/>
                                      </p:to>
                                    </p:set>
                                    <p:anim calcmode="lin" valueType="num">
                                      <p:cBhvr>
                                        <p:cTn id="7" dur="1000" fill="hold"/>
                                        <p:tgtEl>
                                          <p:spTgt spid="141">
                                            <p:bg/>
                                          </p:spTgt>
                                        </p:tgtEl>
                                        <p:attrNameLst>
                                          <p:attrName>ppt_x</p:attrName>
                                        </p:attrNameLst>
                                      </p:cBhvr>
                                      <p:tavLst>
                                        <p:tav tm="0">
                                          <p:val>
                                            <p:strVal val="0-#ppt_w/2"/>
                                          </p:val>
                                        </p:tav>
                                        <p:tav tm="100000">
                                          <p:val>
                                            <p:strVal val="#ppt_x"/>
                                          </p:val>
                                        </p:tav>
                                      </p:tavLst>
                                    </p:anim>
                                    <p:anim calcmode="lin" valueType="num">
                                      <p:cBhvr>
                                        <p:cTn id="8" dur="1000" fill="hold"/>
                                        <p:tgtEl>
                                          <p:spTgt spid="141">
                                            <p:bg/>
                                          </p:spTgt>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iterate type="lt">
                                    <p:tmAbs val="0"/>
                                  </p:iterate>
                                  <p:childTnLst>
                                    <p:set>
                                      <p:cBhvr>
                                        <p:cTn id="10" fill="hold"/>
                                        <p:tgtEl>
                                          <p:spTgt spid="141">
                                            <p:txEl>
                                              <p:pRg st="0" end="0"/>
                                            </p:txEl>
                                          </p:spTgt>
                                        </p:tgtEl>
                                        <p:attrNameLst>
                                          <p:attrName>style.visibility</p:attrName>
                                        </p:attrNameLst>
                                      </p:cBhvr>
                                      <p:to>
                                        <p:strVal val="visible"/>
                                      </p:to>
                                    </p:set>
                                    <p:anim calcmode="lin" valueType="num">
                                      <p:cBhvr>
                                        <p:cTn id="11" dur="1000" fill="hold"/>
                                        <p:tgtEl>
                                          <p:spTgt spid="141">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1" nodeType="clickEffect">
                                  <p:stCondLst>
                                    <p:cond delay="0"/>
                                  </p:stCondLst>
                                  <p:iterate type="lt">
                                    <p:tmAbs val="0"/>
                                  </p:iterate>
                                  <p:childTnLst>
                                    <p:set>
                                      <p:cBhvr>
                                        <p:cTn id="16" fill="hold"/>
                                        <p:tgtEl>
                                          <p:spTgt spid="141">
                                            <p:txEl>
                                              <p:pRg st="1" end="1"/>
                                            </p:txEl>
                                          </p:spTgt>
                                        </p:tgtEl>
                                        <p:attrNameLst>
                                          <p:attrName>style.visibility</p:attrName>
                                        </p:attrNameLst>
                                      </p:cBhvr>
                                      <p:to>
                                        <p:strVal val="visible"/>
                                      </p:to>
                                    </p:set>
                                    <p:anim calcmode="lin" valueType="num">
                                      <p:cBhvr>
                                        <p:cTn id="17" dur="1000" fill="hold"/>
                                        <p:tgtEl>
                                          <p:spTgt spid="141">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4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1" nodeType="clickEffect">
                                  <p:stCondLst>
                                    <p:cond delay="0"/>
                                  </p:stCondLst>
                                  <p:iterate type="lt">
                                    <p:tmAbs val="0"/>
                                  </p:iterate>
                                  <p:childTnLst>
                                    <p:set>
                                      <p:cBhvr>
                                        <p:cTn id="22" fill="hold"/>
                                        <p:tgtEl>
                                          <p:spTgt spid="141">
                                            <p:txEl>
                                              <p:pRg st="2" end="2"/>
                                            </p:txEl>
                                          </p:spTgt>
                                        </p:tgtEl>
                                        <p:attrNameLst>
                                          <p:attrName>style.visibility</p:attrName>
                                        </p:attrNameLst>
                                      </p:cBhvr>
                                      <p:to>
                                        <p:strVal val="visible"/>
                                      </p:to>
                                    </p:set>
                                    <p:anim calcmode="lin" valueType="num">
                                      <p:cBhvr>
                                        <p:cTn id="23" dur="1000" fill="hold"/>
                                        <p:tgtEl>
                                          <p:spTgt spid="141">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4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1" nodeType="clickEffect">
                                  <p:stCondLst>
                                    <p:cond delay="0"/>
                                  </p:stCondLst>
                                  <p:iterate type="lt">
                                    <p:tmAbs val="0"/>
                                  </p:iterate>
                                  <p:childTnLst>
                                    <p:set>
                                      <p:cBhvr>
                                        <p:cTn id="28" fill="hold"/>
                                        <p:tgtEl>
                                          <p:spTgt spid="141">
                                            <p:txEl>
                                              <p:pRg st="3" end="3"/>
                                            </p:txEl>
                                          </p:spTgt>
                                        </p:tgtEl>
                                        <p:attrNameLst>
                                          <p:attrName>style.visibility</p:attrName>
                                        </p:attrNameLst>
                                      </p:cBhvr>
                                      <p:to>
                                        <p:strVal val="visible"/>
                                      </p:to>
                                    </p:set>
                                    <p:anim calcmode="lin" valueType="num">
                                      <p:cBhvr>
                                        <p:cTn id="29" dur="1000" fill="hold"/>
                                        <p:tgtEl>
                                          <p:spTgt spid="141">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4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1" nodeType="clickEffect">
                                  <p:stCondLst>
                                    <p:cond delay="0"/>
                                  </p:stCondLst>
                                  <p:iterate type="lt">
                                    <p:tmAbs val="0"/>
                                  </p:iterate>
                                  <p:childTnLst>
                                    <p:set>
                                      <p:cBhvr>
                                        <p:cTn id="34" fill="hold"/>
                                        <p:tgtEl>
                                          <p:spTgt spid="141">
                                            <p:txEl>
                                              <p:pRg st="4" end="4"/>
                                            </p:txEl>
                                          </p:spTgt>
                                        </p:tgtEl>
                                        <p:attrNameLst>
                                          <p:attrName>style.visibility</p:attrName>
                                        </p:attrNameLst>
                                      </p:cBhvr>
                                      <p:to>
                                        <p:strVal val="visible"/>
                                      </p:to>
                                    </p:set>
                                    <p:anim calcmode="lin" valueType="num">
                                      <p:cBhvr>
                                        <p:cTn id="35" dur="1000" fill="hold"/>
                                        <p:tgtEl>
                                          <p:spTgt spid="141">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14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iterate type="lt">
                                    <p:tmAbs val="0"/>
                                  </p:iterate>
                                  <p:childTnLst>
                                    <p:set>
                                      <p:cBhvr>
                                        <p:cTn id="40" fill="hold"/>
                                        <p:tgtEl>
                                          <p:spTgt spid="141">
                                            <p:txEl>
                                              <p:pRg st="5" end="5"/>
                                            </p:txEl>
                                          </p:spTgt>
                                        </p:tgtEl>
                                        <p:attrNameLst>
                                          <p:attrName>style.visibility</p:attrName>
                                        </p:attrNameLst>
                                      </p:cBhvr>
                                      <p:to>
                                        <p:strVal val="visible"/>
                                      </p:to>
                                    </p:set>
                                    <p:anim calcmode="lin" valueType="num">
                                      <p:cBhvr>
                                        <p:cTn id="41" dur="1000" fill="hold"/>
                                        <p:tgtEl>
                                          <p:spTgt spid="141">
                                            <p:txEl>
                                              <p:pRg st="5" end="5"/>
                                            </p:txEl>
                                          </p:spTgt>
                                        </p:tgtEl>
                                        <p:attrNameLst>
                                          <p:attrName>ppt_x</p:attrName>
                                        </p:attrNameLst>
                                      </p:cBhvr>
                                      <p:tavLst>
                                        <p:tav tm="0">
                                          <p:val>
                                            <p:strVal val="0-#ppt_w/2"/>
                                          </p:val>
                                        </p:tav>
                                        <p:tav tm="100000">
                                          <p:val>
                                            <p:strVal val="#ppt_x"/>
                                          </p:val>
                                        </p:tav>
                                      </p:tavLst>
                                    </p:anim>
                                    <p:anim calcmode="lin" valueType="num">
                                      <p:cBhvr>
                                        <p:cTn id="42" dur="1000" fill="hold"/>
                                        <p:tgtEl>
                                          <p:spTgt spid="14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1" nodeType="clickEffect">
                                  <p:stCondLst>
                                    <p:cond delay="0"/>
                                  </p:stCondLst>
                                  <p:iterate type="lt">
                                    <p:tmAbs val="0"/>
                                  </p:iterate>
                                  <p:childTnLst>
                                    <p:set>
                                      <p:cBhvr>
                                        <p:cTn id="46" fill="hold"/>
                                        <p:tgtEl>
                                          <p:spTgt spid="141">
                                            <p:txEl>
                                              <p:pRg st="6" end="6"/>
                                            </p:txEl>
                                          </p:spTgt>
                                        </p:tgtEl>
                                        <p:attrNameLst>
                                          <p:attrName>style.visibility</p:attrName>
                                        </p:attrNameLst>
                                      </p:cBhvr>
                                      <p:to>
                                        <p:strVal val="visible"/>
                                      </p:to>
                                    </p:set>
                                    <p:anim calcmode="lin" valueType="num">
                                      <p:cBhvr>
                                        <p:cTn id="47" dur="1000" fill="hold"/>
                                        <p:tgtEl>
                                          <p:spTgt spid="141">
                                            <p:txEl>
                                              <p:pRg st="6" end="6"/>
                                            </p:txEl>
                                          </p:spTgt>
                                        </p:tgtEl>
                                        <p:attrNameLst>
                                          <p:attrName>ppt_x</p:attrName>
                                        </p:attrNameLst>
                                      </p:cBhvr>
                                      <p:tavLst>
                                        <p:tav tm="0">
                                          <p:val>
                                            <p:strVal val="0-#ppt_w/2"/>
                                          </p:val>
                                        </p:tav>
                                        <p:tav tm="100000">
                                          <p:val>
                                            <p:strVal val="#ppt_x"/>
                                          </p:val>
                                        </p:tav>
                                      </p:tavLst>
                                    </p:anim>
                                    <p:anim calcmode="lin" valueType="num">
                                      <p:cBhvr>
                                        <p:cTn id="48" dur="1000" fill="hold"/>
                                        <p:tgtEl>
                                          <p:spTgt spid="14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1" nodeType="clickEffect">
                                  <p:stCondLst>
                                    <p:cond delay="0"/>
                                  </p:stCondLst>
                                  <p:iterate type="lt">
                                    <p:tmAbs val="0"/>
                                  </p:iterate>
                                  <p:childTnLst>
                                    <p:set>
                                      <p:cBhvr>
                                        <p:cTn id="52" fill="hold"/>
                                        <p:tgtEl>
                                          <p:spTgt spid="141">
                                            <p:txEl>
                                              <p:pRg st="7" end="7"/>
                                            </p:txEl>
                                          </p:spTgt>
                                        </p:tgtEl>
                                        <p:attrNameLst>
                                          <p:attrName>style.visibility</p:attrName>
                                        </p:attrNameLst>
                                      </p:cBhvr>
                                      <p:to>
                                        <p:strVal val="visible"/>
                                      </p:to>
                                    </p:set>
                                    <p:anim calcmode="lin" valueType="num">
                                      <p:cBhvr>
                                        <p:cTn id="53" dur="1000" fill="hold"/>
                                        <p:tgtEl>
                                          <p:spTgt spid="141">
                                            <p:txEl>
                                              <p:pRg st="7" end="7"/>
                                            </p:txEl>
                                          </p:spTgt>
                                        </p:tgtEl>
                                        <p:attrNameLst>
                                          <p:attrName>ppt_x</p:attrName>
                                        </p:attrNameLst>
                                      </p:cBhvr>
                                      <p:tavLst>
                                        <p:tav tm="0">
                                          <p:val>
                                            <p:strVal val="0-#ppt_w/2"/>
                                          </p:val>
                                        </p:tav>
                                        <p:tav tm="100000">
                                          <p:val>
                                            <p:strVal val="#ppt_x"/>
                                          </p:val>
                                        </p:tav>
                                      </p:tavLst>
                                    </p:anim>
                                    <p:anim calcmode="lin" valueType="num">
                                      <p:cBhvr>
                                        <p:cTn id="54" dur="1000" fill="hold"/>
                                        <p:tgtEl>
                                          <p:spTgt spid="14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1" nodeType="clickEffect">
                                  <p:stCondLst>
                                    <p:cond delay="0"/>
                                  </p:stCondLst>
                                  <p:iterate type="lt">
                                    <p:tmAbs val="0"/>
                                  </p:iterate>
                                  <p:childTnLst>
                                    <p:set>
                                      <p:cBhvr>
                                        <p:cTn id="58" fill="hold"/>
                                        <p:tgtEl>
                                          <p:spTgt spid="141">
                                            <p:txEl>
                                              <p:pRg st="8" end="8"/>
                                            </p:txEl>
                                          </p:spTgt>
                                        </p:tgtEl>
                                        <p:attrNameLst>
                                          <p:attrName>style.visibility</p:attrName>
                                        </p:attrNameLst>
                                      </p:cBhvr>
                                      <p:to>
                                        <p:strVal val="visible"/>
                                      </p:to>
                                    </p:set>
                                    <p:anim calcmode="lin" valueType="num">
                                      <p:cBhvr>
                                        <p:cTn id="59" dur="1000" fill="hold"/>
                                        <p:tgtEl>
                                          <p:spTgt spid="141">
                                            <p:txEl>
                                              <p:pRg st="8" end="8"/>
                                            </p:txEl>
                                          </p:spTgt>
                                        </p:tgtEl>
                                        <p:attrNameLst>
                                          <p:attrName>ppt_x</p:attrName>
                                        </p:attrNameLst>
                                      </p:cBhvr>
                                      <p:tavLst>
                                        <p:tav tm="0">
                                          <p:val>
                                            <p:strVal val="0-#ppt_w/2"/>
                                          </p:val>
                                        </p:tav>
                                        <p:tav tm="100000">
                                          <p:val>
                                            <p:strVal val="#ppt_x"/>
                                          </p:val>
                                        </p:tav>
                                      </p:tavLst>
                                    </p:anim>
                                    <p:anim calcmode="lin" valueType="num">
                                      <p:cBhvr>
                                        <p:cTn id="60" dur="1000" fill="hold"/>
                                        <p:tgtEl>
                                          <p:spTgt spid="14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1" nodeType="clickEffect">
                                  <p:stCondLst>
                                    <p:cond delay="0"/>
                                  </p:stCondLst>
                                  <p:iterate type="lt">
                                    <p:tmAbs val="0"/>
                                  </p:iterate>
                                  <p:childTnLst>
                                    <p:set>
                                      <p:cBhvr>
                                        <p:cTn id="64" fill="hold"/>
                                        <p:tgtEl>
                                          <p:spTgt spid="141">
                                            <p:txEl>
                                              <p:pRg st="9" end="9"/>
                                            </p:txEl>
                                          </p:spTgt>
                                        </p:tgtEl>
                                        <p:attrNameLst>
                                          <p:attrName>style.visibility</p:attrName>
                                        </p:attrNameLst>
                                      </p:cBhvr>
                                      <p:to>
                                        <p:strVal val="visible"/>
                                      </p:to>
                                    </p:set>
                                    <p:anim calcmode="lin" valueType="num">
                                      <p:cBhvr>
                                        <p:cTn id="65" dur="1000" fill="hold"/>
                                        <p:tgtEl>
                                          <p:spTgt spid="141">
                                            <p:txEl>
                                              <p:pRg st="9" end="9"/>
                                            </p:txEl>
                                          </p:spTgt>
                                        </p:tgtEl>
                                        <p:attrNameLst>
                                          <p:attrName>ppt_x</p:attrName>
                                        </p:attrNameLst>
                                      </p:cBhvr>
                                      <p:tavLst>
                                        <p:tav tm="0">
                                          <p:val>
                                            <p:strVal val="0-#ppt_w/2"/>
                                          </p:val>
                                        </p:tav>
                                        <p:tav tm="100000">
                                          <p:val>
                                            <p:strVal val="#ppt_x"/>
                                          </p:val>
                                        </p:tav>
                                      </p:tavLst>
                                    </p:anim>
                                    <p:anim calcmode="lin" valueType="num">
                                      <p:cBhvr>
                                        <p:cTn id="66" dur="1000" fill="hold"/>
                                        <p:tgtEl>
                                          <p:spTgt spid="14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1" nodeType="clickEffect">
                                  <p:stCondLst>
                                    <p:cond delay="0"/>
                                  </p:stCondLst>
                                  <p:iterate type="lt">
                                    <p:tmAbs val="0"/>
                                  </p:iterate>
                                  <p:childTnLst>
                                    <p:set>
                                      <p:cBhvr>
                                        <p:cTn id="70" fill="hold"/>
                                        <p:tgtEl>
                                          <p:spTgt spid="141">
                                            <p:txEl>
                                              <p:pRg st="10" end="10"/>
                                            </p:txEl>
                                          </p:spTgt>
                                        </p:tgtEl>
                                        <p:attrNameLst>
                                          <p:attrName>style.visibility</p:attrName>
                                        </p:attrNameLst>
                                      </p:cBhvr>
                                      <p:to>
                                        <p:strVal val="visible"/>
                                      </p:to>
                                    </p:set>
                                    <p:anim calcmode="lin" valueType="num">
                                      <p:cBhvr>
                                        <p:cTn id="71" dur="1000" fill="hold"/>
                                        <p:tgtEl>
                                          <p:spTgt spid="141">
                                            <p:txEl>
                                              <p:pRg st="10" end="10"/>
                                            </p:txEl>
                                          </p:spTgt>
                                        </p:tgtEl>
                                        <p:attrNameLst>
                                          <p:attrName>ppt_x</p:attrName>
                                        </p:attrNameLst>
                                      </p:cBhvr>
                                      <p:tavLst>
                                        <p:tav tm="0">
                                          <p:val>
                                            <p:strVal val="0-#ppt_w/2"/>
                                          </p:val>
                                        </p:tav>
                                        <p:tav tm="100000">
                                          <p:val>
                                            <p:strVal val="#ppt_x"/>
                                          </p:val>
                                        </p:tav>
                                      </p:tavLst>
                                    </p:anim>
                                    <p:anim calcmode="lin" valueType="num">
                                      <p:cBhvr>
                                        <p:cTn id="72" dur="1000" fill="hold"/>
                                        <p:tgtEl>
                                          <p:spTgt spid="14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1" nodeType="clickEffect">
                                  <p:stCondLst>
                                    <p:cond delay="0"/>
                                  </p:stCondLst>
                                  <p:iterate type="lt">
                                    <p:tmAbs val="0"/>
                                  </p:iterate>
                                  <p:childTnLst>
                                    <p:set>
                                      <p:cBhvr>
                                        <p:cTn id="76" fill="hold"/>
                                        <p:tgtEl>
                                          <p:spTgt spid="141">
                                            <p:txEl>
                                              <p:pRg st="11" end="11"/>
                                            </p:txEl>
                                          </p:spTgt>
                                        </p:tgtEl>
                                        <p:attrNameLst>
                                          <p:attrName>style.visibility</p:attrName>
                                        </p:attrNameLst>
                                      </p:cBhvr>
                                      <p:to>
                                        <p:strVal val="visible"/>
                                      </p:to>
                                    </p:set>
                                    <p:anim calcmode="lin" valueType="num">
                                      <p:cBhvr>
                                        <p:cTn id="77" dur="1000" fill="hold"/>
                                        <p:tgtEl>
                                          <p:spTgt spid="141">
                                            <p:txEl>
                                              <p:pRg st="11" end="11"/>
                                            </p:txEl>
                                          </p:spTgt>
                                        </p:tgtEl>
                                        <p:attrNameLst>
                                          <p:attrName>ppt_x</p:attrName>
                                        </p:attrNameLst>
                                      </p:cBhvr>
                                      <p:tavLst>
                                        <p:tav tm="0">
                                          <p:val>
                                            <p:strVal val="0-#ppt_w/2"/>
                                          </p:val>
                                        </p:tav>
                                        <p:tav tm="100000">
                                          <p:val>
                                            <p:strVal val="#ppt_x"/>
                                          </p:val>
                                        </p:tav>
                                      </p:tavLst>
                                    </p:anim>
                                    <p:anim calcmode="lin" valueType="num">
                                      <p:cBhvr>
                                        <p:cTn id="78" dur="1000" fill="hold"/>
                                        <p:tgtEl>
                                          <p:spTgt spid="14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1"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ALCULATIONS"/>
          <p:cNvSpPr txBox="1">
            <a:spLocks noGrp="1"/>
          </p:cNvSpPr>
          <p:nvPr>
            <p:ph type="ctrTitle"/>
          </p:nvPr>
        </p:nvSpPr>
        <p:spPr>
          <a:xfrm>
            <a:off x="2387600" y="2298700"/>
            <a:ext cx="19621500" cy="1587500"/>
          </a:xfrm>
          <a:prstGeom prst="rect">
            <a:avLst/>
          </a:prstGeom>
        </p:spPr>
        <p:txBody>
          <a:bodyPr/>
          <a:lstStyle>
            <a:lvl1pPr defTabSz="718184">
              <a:defRPr sz="9744"/>
            </a:lvl1pPr>
          </a:lstStyle>
          <a:p>
            <a:r>
              <a:t>CALCULATIONS</a:t>
            </a:r>
          </a:p>
        </p:txBody>
      </p:sp>
      <p:sp>
        <p:nvSpPr>
          <p:cNvPr id="144" name="PERCENTAGE - PERCENTAGE IS CALCULATED BASED ON THE TOTAL MARKS ENTERED BY THE USER…"/>
          <p:cNvSpPr txBox="1">
            <a:spLocks noGrp="1"/>
          </p:cNvSpPr>
          <p:nvPr>
            <p:ph type="subTitle" idx="1"/>
          </p:nvPr>
        </p:nvSpPr>
        <p:spPr>
          <a:xfrm>
            <a:off x="3251200" y="5114131"/>
            <a:ext cx="19621500" cy="7946728"/>
          </a:xfrm>
          <a:prstGeom prst="rect">
            <a:avLst/>
          </a:prstGeom>
        </p:spPr>
        <p:txBody>
          <a:bodyPr/>
          <a:lstStyle/>
          <a:p>
            <a:pPr marL="515815" indent="-515815" algn="l">
              <a:buSzPct val="75000"/>
              <a:buChar char="•"/>
            </a:pPr>
            <a:endParaRPr/>
          </a:p>
          <a:p>
            <a:pPr marL="515815" indent="-515815" algn="l">
              <a:buSzPct val="75000"/>
              <a:buChar char="•"/>
            </a:pPr>
            <a:r>
              <a:rPr b="1">
                <a:solidFill>
                  <a:srgbClr val="FFDB30"/>
                </a:solidFill>
                <a:latin typeface="Helvetica"/>
                <a:ea typeface="Helvetica"/>
                <a:cs typeface="Helvetica"/>
                <a:sym typeface="Helvetica"/>
              </a:rPr>
              <a:t>PERCENTAGE </a:t>
            </a:r>
            <a:r>
              <a:t>- PERCENTAGE IS CALCULATED BASED ON THE TOTAL MARKS ENTERED BY THE USER </a:t>
            </a:r>
          </a:p>
          <a:p>
            <a:pPr marL="515815" indent="-515815" algn="l">
              <a:buSzPct val="75000"/>
              <a:buChar char="•"/>
            </a:pPr>
            <a:endParaRPr/>
          </a:p>
          <a:p>
            <a:pPr marL="515815" indent="-515815" algn="l">
              <a:buSzPct val="75000"/>
              <a:buChar char="•"/>
            </a:pPr>
            <a:endParaRPr/>
          </a:p>
          <a:p>
            <a:pPr marL="515815" indent="-515815" algn="l">
              <a:buSzPct val="75000"/>
              <a:buChar char="•"/>
            </a:pPr>
            <a:r>
              <a:rPr b="1">
                <a:solidFill>
                  <a:srgbClr val="FFDB31"/>
                </a:solidFill>
                <a:latin typeface="Helvetica"/>
                <a:ea typeface="Helvetica"/>
                <a:cs typeface="Helvetica"/>
                <a:sym typeface="Helvetica"/>
              </a:rPr>
              <a:t>GRADE </a:t>
            </a:r>
            <a:r>
              <a:t>- GRADE IS CALCULATED BASED ON THE PERCENTAGE</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iterate>
                                    <p:tmAbs val="0"/>
                                  </p:iterate>
                                  <p:childTnLst>
                                    <p:set>
                                      <p:cBhvr>
                                        <p:cTn id="6" fill="hold"/>
                                        <p:tgtEl>
                                          <p:spTgt spid="143"/>
                                        </p:tgtEl>
                                        <p:attrNameLst>
                                          <p:attrName>style.visibility</p:attrName>
                                        </p:attrNameLst>
                                      </p:cBhvr>
                                      <p:to>
                                        <p:strVal val="visible"/>
                                      </p:to>
                                    </p:set>
                                    <p:anim calcmode="lin" valueType="num">
                                      <p:cBhvr>
                                        <p:cTn id="7" dur="4000" fill="hold"/>
                                        <p:tgtEl>
                                          <p:spTgt spid="143"/>
                                        </p:tgtEl>
                                        <p:attrNameLst>
                                          <p:attrName>ppt_w</p:attrName>
                                        </p:attrNameLst>
                                      </p:cBhvr>
                                      <p:tavLst>
                                        <p:tav tm="0">
                                          <p:val>
                                            <p:strVal val="4*#ppt_w"/>
                                          </p:val>
                                        </p:tav>
                                        <p:tav tm="100000">
                                          <p:val>
                                            <p:strVal val="#ppt_w"/>
                                          </p:val>
                                        </p:tav>
                                      </p:tavLst>
                                    </p:anim>
                                    <p:anim calcmode="lin" valueType="num">
                                      <p:cBhvr>
                                        <p:cTn id="8" dur="4000" fill="hold"/>
                                        <p:tgtEl>
                                          <p:spTgt spid="14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2" nodeType="clickEffect">
                                  <p:stCondLst>
                                    <p:cond delay="0"/>
                                  </p:stCondLst>
                                  <p:iterate>
                                    <p:tmAbs val="0"/>
                                  </p:iterate>
                                  <p:childTnLst>
                                    <p:set>
                                      <p:cBhvr>
                                        <p:cTn id="12" fill="hold"/>
                                        <p:tgtEl>
                                          <p:spTgt spid="144">
                                            <p:bg/>
                                          </p:spTgt>
                                        </p:tgtEl>
                                        <p:attrNameLst>
                                          <p:attrName>style.visibility</p:attrName>
                                        </p:attrNameLst>
                                      </p:cBhvr>
                                      <p:to>
                                        <p:strVal val="visible"/>
                                      </p:to>
                                    </p:set>
                                    <p:animEffect transition="in" filter="box(out)">
                                      <p:cBhvr>
                                        <p:cTn id="13" dur="1000"/>
                                        <p:tgtEl>
                                          <p:spTgt spid="144">
                                            <p:bg/>
                                          </p:spTgt>
                                        </p:tgtEl>
                                      </p:cBhvr>
                                    </p:animEffect>
                                  </p:childTnLst>
                                </p:cTn>
                              </p:par>
                              <p:par>
                                <p:cTn id="14" presetID="4" presetClass="entr" presetSubtype="32" fill="hold" grpId="2" nodeType="withEffect">
                                  <p:stCondLst>
                                    <p:cond delay="0"/>
                                  </p:stCondLst>
                                  <p:iterate>
                                    <p:tmAbs val="0"/>
                                  </p:iterate>
                                  <p:childTnLst>
                                    <p:set>
                                      <p:cBhvr>
                                        <p:cTn id="15" fill="hold"/>
                                        <p:tgtEl>
                                          <p:spTgt spid="144">
                                            <p:txEl>
                                              <p:pRg st="0" end="0"/>
                                            </p:txEl>
                                          </p:spTgt>
                                        </p:tgtEl>
                                        <p:attrNameLst>
                                          <p:attrName>style.visibility</p:attrName>
                                        </p:attrNameLst>
                                      </p:cBhvr>
                                      <p:to>
                                        <p:strVal val="visible"/>
                                      </p:to>
                                    </p:set>
                                    <p:animEffect transition="in" filter="box(out)">
                                      <p:cBhvr>
                                        <p:cTn id="16" dur="1000"/>
                                        <p:tgtEl>
                                          <p:spTgt spid="1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2" nodeType="clickEffect">
                                  <p:stCondLst>
                                    <p:cond delay="0"/>
                                  </p:stCondLst>
                                  <p:iterate>
                                    <p:tmAbs val="0"/>
                                  </p:iterate>
                                  <p:childTnLst>
                                    <p:set>
                                      <p:cBhvr>
                                        <p:cTn id="20" fill="hold"/>
                                        <p:tgtEl>
                                          <p:spTgt spid="144">
                                            <p:txEl>
                                              <p:pRg st="1" end="1"/>
                                            </p:txEl>
                                          </p:spTgt>
                                        </p:tgtEl>
                                        <p:attrNameLst>
                                          <p:attrName>style.visibility</p:attrName>
                                        </p:attrNameLst>
                                      </p:cBhvr>
                                      <p:to>
                                        <p:strVal val="visible"/>
                                      </p:to>
                                    </p:set>
                                    <p:animEffect transition="in" filter="box(out)">
                                      <p:cBhvr>
                                        <p:cTn id="21" dur="1000"/>
                                        <p:tgtEl>
                                          <p:spTgt spid="14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2" nodeType="clickEffect">
                                  <p:stCondLst>
                                    <p:cond delay="0"/>
                                  </p:stCondLst>
                                  <p:iterate>
                                    <p:tmAbs val="0"/>
                                  </p:iterate>
                                  <p:childTnLst>
                                    <p:set>
                                      <p:cBhvr>
                                        <p:cTn id="25" fill="hold"/>
                                        <p:tgtEl>
                                          <p:spTgt spid="144">
                                            <p:txEl>
                                              <p:pRg st="2" end="2"/>
                                            </p:txEl>
                                          </p:spTgt>
                                        </p:tgtEl>
                                        <p:attrNameLst>
                                          <p:attrName>style.visibility</p:attrName>
                                        </p:attrNameLst>
                                      </p:cBhvr>
                                      <p:to>
                                        <p:strVal val="visible"/>
                                      </p:to>
                                    </p:set>
                                    <p:animEffect transition="in" filter="box(out)">
                                      <p:cBhvr>
                                        <p:cTn id="26" dur="1000"/>
                                        <p:tgtEl>
                                          <p:spTgt spid="14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2" nodeType="clickEffect">
                                  <p:stCondLst>
                                    <p:cond delay="0"/>
                                  </p:stCondLst>
                                  <p:iterate>
                                    <p:tmAbs val="0"/>
                                  </p:iterate>
                                  <p:childTnLst>
                                    <p:set>
                                      <p:cBhvr>
                                        <p:cTn id="30" fill="hold"/>
                                        <p:tgtEl>
                                          <p:spTgt spid="144">
                                            <p:txEl>
                                              <p:pRg st="3" end="3"/>
                                            </p:txEl>
                                          </p:spTgt>
                                        </p:tgtEl>
                                        <p:attrNameLst>
                                          <p:attrName>style.visibility</p:attrName>
                                        </p:attrNameLst>
                                      </p:cBhvr>
                                      <p:to>
                                        <p:strVal val="visible"/>
                                      </p:to>
                                    </p:set>
                                    <p:animEffect transition="in" filter="box(out)">
                                      <p:cBhvr>
                                        <p:cTn id="31" dur="1000"/>
                                        <p:tgtEl>
                                          <p:spTgt spid="14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2" nodeType="clickEffect">
                                  <p:stCondLst>
                                    <p:cond delay="0"/>
                                  </p:stCondLst>
                                  <p:iterate>
                                    <p:tmAbs val="0"/>
                                  </p:iterate>
                                  <p:childTnLst>
                                    <p:set>
                                      <p:cBhvr>
                                        <p:cTn id="35" fill="hold"/>
                                        <p:tgtEl>
                                          <p:spTgt spid="144">
                                            <p:txEl>
                                              <p:pRg st="4" end="4"/>
                                            </p:txEl>
                                          </p:spTgt>
                                        </p:tgtEl>
                                        <p:attrNameLst>
                                          <p:attrName>style.visibility</p:attrName>
                                        </p:attrNameLst>
                                      </p:cBhvr>
                                      <p:to>
                                        <p:strVal val="visible"/>
                                      </p:to>
                                    </p:set>
                                    <p:animEffect transition="in" filter="box(out)">
                                      <p:cBhvr>
                                        <p:cTn id="36" dur="1000"/>
                                        <p:tgtEl>
                                          <p:spTgt spid="1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1" animBg="1" advAuto="0"/>
      <p:bldP spid="144" grpId="2"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ROJECT OVERVIEW"/>
          <p:cNvSpPr txBox="1">
            <a:spLocks noGrp="1"/>
          </p:cNvSpPr>
          <p:nvPr>
            <p:ph type="ctrTitle"/>
          </p:nvPr>
        </p:nvSpPr>
        <p:spPr>
          <a:xfrm>
            <a:off x="2387600" y="193943"/>
            <a:ext cx="19621500" cy="1846611"/>
          </a:xfrm>
          <a:prstGeom prst="rect">
            <a:avLst/>
          </a:prstGeom>
        </p:spPr>
        <p:txBody>
          <a:bodyPr/>
          <a:lstStyle/>
          <a:p>
            <a:r>
              <a:t>PROJECT OVERVIEW </a:t>
            </a:r>
          </a:p>
        </p:txBody>
      </p:sp>
      <p:sp>
        <p:nvSpPr>
          <p:cNvPr id="147" name="OPERATIONS PERFORMED…"/>
          <p:cNvSpPr txBox="1">
            <a:spLocks noGrp="1"/>
          </p:cNvSpPr>
          <p:nvPr>
            <p:ph type="subTitle" idx="1"/>
          </p:nvPr>
        </p:nvSpPr>
        <p:spPr>
          <a:xfrm>
            <a:off x="2387600" y="2624919"/>
            <a:ext cx="19621500" cy="9653112"/>
          </a:xfrm>
          <a:prstGeom prst="rect">
            <a:avLst/>
          </a:prstGeom>
          <a:ln w="25400">
            <a:solidFill>
              <a:srgbClr val="FFFFFF"/>
            </a:solidFill>
          </a:ln>
        </p:spPr>
        <p:txBody>
          <a:bodyPr>
            <a:normAutofit lnSpcReduction="10000"/>
          </a:bodyPr>
          <a:lstStyle/>
          <a:p>
            <a:pPr defTabSz="784225">
              <a:defRPr sz="4370" u="sng">
                <a:solidFill>
                  <a:srgbClr val="FF6C1B"/>
                </a:solidFill>
                <a:effectLst>
                  <a:outerShdw blurRad="24130" dist="22798" dir="2700000" rotWithShape="0">
                    <a:srgbClr val="000000">
                      <a:alpha val="31034"/>
                    </a:srgbClr>
                  </a:outerShdw>
                </a:effectLst>
                <a:latin typeface="Times New Roman"/>
                <a:ea typeface="Times New Roman"/>
                <a:cs typeface="Times New Roman"/>
                <a:sym typeface="Times New Roman"/>
              </a:defRPr>
            </a:pPr>
            <a:r>
              <a:rPr b="1"/>
              <a:t>OPERATIONS PERFORMED </a:t>
            </a:r>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endParaRPr b="1"/>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r>
              <a:rPr b="1"/>
              <a:t>1. CREATE AND INSERT A RECORD INTO LIST </a:t>
            </a:r>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endParaRPr b="1"/>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r>
              <a:rPr b="1"/>
              <a:t>2.DELETE A RECORD</a:t>
            </a:r>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endParaRPr b="1"/>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r>
              <a:rPr b="1"/>
              <a:t>3.MODIFY A RECORD</a:t>
            </a:r>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endParaRPr b="1"/>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r>
              <a:rPr b="1"/>
              <a:t>4.SEARCH AND DISPLAY A RECORD </a:t>
            </a:r>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endParaRPr b="1"/>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r>
              <a:rPr b="1"/>
              <a:t>5.DISPLAYING ALL THE RECORDS IN LIST </a:t>
            </a:r>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endParaRPr b="1"/>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r>
              <a:rPr b="1"/>
              <a:t>6.DISPLAYING THE STUDENTS DETAILS HAVING SAME BLOOD GROUP</a:t>
            </a:r>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endParaRPr b="1"/>
          </a:p>
          <a:p>
            <a:pPr algn="l" defTabSz="784225">
              <a:defRPr sz="4370">
                <a:effectLst>
                  <a:outerShdw blurRad="24130" dist="22798" dir="2700000" rotWithShape="0">
                    <a:srgbClr val="000000">
                      <a:alpha val="31034"/>
                    </a:srgbClr>
                  </a:outerShdw>
                </a:effectLst>
                <a:latin typeface="Times New Roman"/>
                <a:ea typeface="Times New Roman"/>
                <a:cs typeface="Times New Roman"/>
                <a:sym typeface="Times New Roman"/>
              </a:defRPr>
            </a:pPr>
            <a:r>
              <a:rPr b="1"/>
              <a:t>7.DISPLAYING THE RANK LIST OF STUDENTS</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4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4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4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14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14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147">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iterate>
                                    <p:tmAbs val="0"/>
                                  </p:iterate>
                                  <p:childTnLst>
                                    <p:set>
                                      <p:cBhvr>
                                        <p:cTn id="40" fill="hold"/>
                                        <p:tgtEl>
                                          <p:spTgt spid="14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iterate>
                                    <p:tmAbs val="0"/>
                                  </p:iterate>
                                  <p:childTnLst>
                                    <p:set>
                                      <p:cBhvr>
                                        <p:cTn id="44" fill="hold"/>
                                        <p:tgtEl>
                                          <p:spTgt spid="147">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iterate>
                                    <p:tmAbs val="0"/>
                                  </p:iterate>
                                  <p:childTnLst>
                                    <p:set>
                                      <p:cBhvr>
                                        <p:cTn id="48" fill="hold"/>
                                        <p:tgtEl>
                                          <p:spTgt spid="147">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iterate>
                                    <p:tmAbs val="0"/>
                                  </p:iterate>
                                  <p:childTnLst>
                                    <p:set>
                                      <p:cBhvr>
                                        <p:cTn id="52" fill="hold"/>
                                        <p:tgtEl>
                                          <p:spTgt spid="147">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iterate>
                                    <p:tmAbs val="0"/>
                                  </p:iterate>
                                  <p:childTnLst>
                                    <p:set>
                                      <p:cBhvr>
                                        <p:cTn id="56" fill="hold"/>
                                        <p:tgtEl>
                                          <p:spTgt spid="147">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 nodeType="clickEffect">
                                  <p:stCondLst>
                                    <p:cond delay="0"/>
                                  </p:stCondLst>
                                  <p:iterate>
                                    <p:tmAbs val="0"/>
                                  </p:iterate>
                                  <p:childTnLst>
                                    <p:set>
                                      <p:cBhvr>
                                        <p:cTn id="60" fill="hold"/>
                                        <p:tgtEl>
                                          <p:spTgt spid="147">
                                            <p:txEl>
                                              <p:pRg st="13" end="1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1" nodeType="clickEffect">
                                  <p:stCondLst>
                                    <p:cond delay="0"/>
                                  </p:stCondLst>
                                  <p:iterate>
                                    <p:tmAbs val="0"/>
                                  </p:iterate>
                                  <p:childTnLst>
                                    <p:set>
                                      <p:cBhvr>
                                        <p:cTn id="64" fill="hold"/>
                                        <p:tgtEl>
                                          <p:spTgt spid="14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1"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ORKING OF PROGRAM"/>
          <p:cNvSpPr txBox="1">
            <a:spLocks noGrp="1"/>
          </p:cNvSpPr>
          <p:nvPr>
            <p:ph type="ctrTitle"/>
          </p:nvPr>
        </p:nvSpPr>
        <p:spPr>
          <a:xfrm>
            <a:off x="2387600" y="-288324"/>
            <a:ext cx="19621500" cy="2239922"/>
          </a:xfrm>
          <a:prstGeom prst="rect">
            <a:avLst/>
          </a:prstGeom>
        </p:spPr>
        <p:txBody>
          <a:bodyPr/>
          <a:lstStyle/>
          <a:p>
            <a:r>
              <a:t>WORKING OF PROGRAM </a:t>
            </a:r>
          </a:p>
        </p:txBody>
      </p:sp>
      <p:sp>
        <p:nvSpPr>
          <p:cNvPr id="150" name="Double-click to edit"/>
          <p:cNvSpPr txBox="1">
            <a:spLocks noGrp="1"/>
          </p:cNvSpPr>
          <p:nvPr>
            <p:ph type="subTitle" idx="1"/>
          </p:nvPr>
        </p:nvSpPr>
        <p:spPr>
          <a:xfrm>
            <a:off x="2387600" y="2576970"/>
            <a:ext cx="19621500" cy="10594060"/>
          </a:xfrm>
          <a:prstGeom prst="rect">
            <a:avLst/>
          </a:prstGeom>
        </p:spPr>
        <p:txBody>
          <a:bodyPr/>
          <a:lstStyle/>
          <a:p>
            <a:pPr>
              <a:defRPr sz="6000" b="1">
                <a:latin typeface="Helvetica"/>
                <a:ea typeface="Helvetica"/>
                <a:cs typeface="Helvetica"/>
                <a:sym typeface="Helvetica"/>
              </a:defRPr>
            </a:pPr>
            <a:endParaRPr/>
          </a:p>
        </p:txBody>
      </p:sp>
      <p:sp>
        <p:nvSpPr>
          <p:cNvPr id="151" name="FILE"/>
          <p:cNvSpPr txBox="1"/>
          <p:nvPr/>
        </p:nvSpPr>
        <p:spPr>
          <a:xfrm>
            <a:off x="4779027" y="5605819"/>
            <a:ext cx="2222769" cy="88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b="1">
                <a:latin typeface="Helvetica"/>
                <a:ea typeface="Helvetica"/>
                <a:cs typeface="Helvetica"/>
                <a:sym typeface="Helvetica"/>
              </a:defRPr>
            </a:lvl1pPr>
          </a:lstStyle>
          <a:p>
            <a:r>
              <a:t>FILE</a:t>
            </a:r>
          </a:p>
        </p:txBody>
      </p:sp>
      <p:sp>
        <p:nvSpPr>
          <p:cNvPr id="152" name="Rectangle"/>
          <p:cNvSpPr/>
          <p:nvPr/>
        </p:nvSpPr>
        <p:spPr>
          <a:xfrm>
            <a:off x="4542749" y="6506389"/>
            <a:ext cx="2695326" cy="2735222"/>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53" name="Rectangle"/>
          <p:cNvSpPr/>
          <p:nvPr/>
        </p:nvSpPr>
        <p:spPr>
          <a:xfrm>
            <a:off x="15854635" y="6506389"/>
            <a:ext cx="2695326" cy="2735222"/>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54" name="LIST"/>
          <p:cNvSpPr txBox="1"/>
          <p:nvPr/>
        </p:nvSpPr>
        <p:spPr>
          <a:xfrm>
            <a:off x="16429769" y="5605819"/>
            <a:ext cx="1545060" cy="88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LIST</a:t>
            </a:r>
          </a:p>
        </p:txBody>
      </p:sp>
      <p:sp>
        <p:nvSpPr>
          <p:cNvPr id="155" name="Line"/>
          <p:cNvSpPr/>
          <p:nvPr/>
        </p:nvSpPr>
        <p:spPr>
          <a:xfrm>
            <a:off x="7550519" y="7250662"/>
            <a:ext cx="7991930" cy="160882"/>
          </a:xfrm>
          <a:prstGeom prst="line">
            <a:avLst/>
          </a:prstGeom>
          <a:ln w="25400">
            <a:solidFill>
              <a:srgbClr val="FFFFFF"/>
            </a:solidFill>
            <a:miter lim="400000"/>
            <a:tailEnd type="triangle"/>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56" name="Start of the program"/>
          <p:cNvSpPr txBox="1"/>
          <p:nvPr/>
        </p:nvSpPr>
        <p:spPr>
          <a:xfrm>
            <a:off x="8066616" y="6413500"/>
            <a:ext cx="7136834" cy="88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Start of the program</a:t>
            </a:r>
          </a:p>
        </p:txBody>
      </p:sp>
      <p:sp>
        <p:nvSpPr>
          <p:cNvPr id="157" name="End of the program"/>
          <p:cNvSpPr txBox="1"/>
          <p:nvPr/>
        </p:nvSpPr>
        <p:spPr>
          <a:xfrm>
            <a:off x="8893476" y="7888268"/>
            <a:ext cx="5957051" cy="88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End of the program</a:t>
            </a:r>
          </a:p>
        </p:txBody>
      </p:sp>
      <p:sp>
        <p:nvSpPr>
          <p:cNvPr id="158" name="Line"/>
          <p:cNvSpPr/>
          <p:nvPr/>
        </p:nvSpPr>
        <p:spPr>
          <a:xfrm flipH="1" flipV="1">
            <a:off x="7550264" y="7654038"/>
            <a:ext cx="7828839" cy="95832"/>
          </a:xfrm>
          <a:prstGeom prst="line">
            <a:avLst/>
          </a:prstGeom>
          <a:ln w="25400">
            <a:solidFill>
              <a:srgbClr val="FFFFFF"/>
            </a:solidFill>
            <a:miter lim="400000"/>
            <a:tailEnd type="triangle"/>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mc:AlternateContent xmlns:mc="http://schemas.openxmlformats.org/markup-compatibility/2006" xmlns:p14="http://schemas.microsoft.com/office/powerpoint/2010/main">
    <mc:Choice Requires="p14">
      <p:transition spd="slow">
        <p:pull/>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152"/>
                                        </p:tgtEl>
                                        <p:attrNameLst>
                                          <p:attrName>style.visibility</p:attrName>
                                        </p:attrNameLst>
                                      </p:cBhvr>
                                      <p:to>
                                        <p:strVal val="visible"/>
                                      </p:to>
                                    </p:set>
                                    <p:anim calcmode="lin" valueType="num">
                                      <p:cBhvr>
                                        <p:cTn id="7" dur="3000" fill="hold"/>
                                        <p:tgtEl>
                                          <p:spTgt spid="152"/>
                                        </p:tgtEl>
                                        <p:attrNameLst>
                                          <p:attrName>ppt_w</p:attrName>
                                        </p:attrNameLst>
                                      </p:cBhvr>
                                      <p:tavLst>
                                        <p:tav tm="0">
                                          <p:val>
                                            <p:fltVal val="0"/>
                                          </p:val>
                                        </p:tav>
                                        <p:tav tm="100000">
                                          <p:val>
                                            <p:strVal val="#ppt_w"/>
                                          </p:val>
                                        </p:tav>
                                      </p:tavLst>
                                    </p:anim>
                                    <p:anim calcmode="lin" valueType="num">
                                      <p:cBhvr>
                                        <p:cTn id="8" dur="3000" fill="hold"/>
                                        <p:tgtEl>
                                          <p:spTgt spid="15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p:tmAbs val="0"/>
                                  </p:iterate>
                                  <p:childTnLst>
                                    <p:set>
                                      <p:cBhvr>
                                        <p:cTn id="12" fill="hold"/>
                                        <p:tgtEl>
                                          <p:spTgt spid="153"/>
                                        </p:tgtEl>
                                        <p:attrNameLst>
                                          <p:attrName>style.visibility</p:attrName>
                                        </p:attrNameLst>
                                      </p:cBhvr>
                                      <p:to>
                                        <p:strVal val="visible"/>
                                      </p:to>
                                    </p:set>
                                    <p:anim calcmode="lin" valueType="num">
                                      <p:cBhvr>
                                        <p:cTn id="13" dur="2500" fill="hold"/>
                                        <p:tgtEl>
                                          <p:spTgt spid="153"/>
                                        </p:tgtEl>
                                        <p:attrNameLst>
                                          <p:attrName>ppt_w</p:attrName>
                                        </p:attrNameLst>
                                      </p:cBhvr>
                                      <p:tavLst>
                                        <p:tav tm="0">
                                          <p:val>
                                            <p:fltVal val="0"/>
                                          </p:val>
                                        </p:tav>
                                        <p:tav tm="100000">
                                          <p:val>
                                            <p:strVal val="#ppt_w"/>
                                          </p:val>
                                        </p:tav>
                                      </p:tavLst>
                                    </p:anim>
                                    <p:anim calcmode="lin" valueType="num">
                                      <p:cBhvr>
                                        <p:cTn id="14" dur="2500" fill="hold"/>
                                        <p:tgtEl>
                                          <p:spTgt spid="15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9" fill="hold" grpId="3" nodeType="clickEffect">
                                  <p:stCondLst>
                                    <p:cond delay="0"/>
                                  </p:stCondLst>
                                  <p:iterate>
                                    <p:tmAbs val="0"/>
                                  </p:iterate>
                                  <p:childTnLst>
                                    <p:set>
                                      <p:cBhvr>
                                        <p:cTn id="18" fill="hold"/>
                                        <p:tgtEl>
                                          <p:spTgt spid="156"/>
                                        </p:tgtEl>
                                        <p:attrNameLst>
                                          <p:attrName>style.visibility</p:attrName>
                                        </p:attrNameLst>
                                      </p:cBhvr>
                                      <p:to>
                                        <p:strVal val="visible"/>
                                      </p:to>
                                    </p:set>
                                    <p:anim calcmode="lin" valueType="num">
                                      <p:cBhvr>
                                        <p:cTn id="19" dur="1000" fill="hold"/>
                                        <p:tgtEl>
                                          <p:spTgt spid="156"/>
                                        </p:tgtEl>
                                        <p:attrNameLst>
                                          <p:attrName>ppt_w</p:attrName>
                                        </p:attrNameLst>
                                      </p:cBhvr>
                                      <p:tavLst>
                                        <p:tav tm="0">
                                          <p:val>
                                            <p:fltVal val="0"/>
                                          </p:val>
                                        </p:tav>
                                        <p:tav tm="100000">
                                          <p:val>
                                            <p:strVal val="#ppt_w"/>
                                          </p:val>
                                        </p:tav>
                                      </p:tavLst>
                                    </p:anim>
                                    <p:anim calcmode="lin" valueType="num">
                                      <p:cBhvr>
                                        <p:cTn id="20" dur="1000" fill="hold"/>
                                        <p:tgtEl>
                                          <p:spTgt spid="156"/>
                                        </p:tgtEl>
                                        <p:attrNameLst>
                                          <p:attrName>ppt_h</p:attrName>
                                        </p:attrNameLst>
                                      </p:cBhvr>
                                      <p:tavLst>
                                        <p:tav tm="0">
                                          <p:val>
                                            <p:fltVal val="0"/>
                                          </p:val>
                                        </p:tav>
                                        <p:tav tm="100000">
                                          <p:val>
                                            <p:strVal val="#ppt_h"/>
                                          </p:val>
                                        </p:tav>
                                      </p:tavLst>
                                    </p:anim>
                                    <p:anim calcmode="lin" valueType="num">
                                      <p:cBhvr>
                                        <p:cTn id="21" dur="1000" fill="hold"/>
                                        <p:tgtEl>
                                          <p:spTgt spid="156"/>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9" fill="hold" grpId="4" nodeType="clickEffect">
                                  <p:stCondLst>
                                    <p:cond delay="0"/>
                                  </p:stCondLst>
                                  <p:iterate>
                                    <p:tmAbs val="0"/>
                                  </p:iterate>
                                  <p:childTnLst>
                                    <p:set>
                                      <p:cBhvr>
                                        <p:cTn id="26" fill="hold"/>
                                        <p:tgtEl>
                                          <p:spTgt spid="157"/>
                                        </p:tgtEl>
                                        <p:attrNameLst>
                                          <p:attrName>style.visibility</p:attrName>
                                        </p:attrNameLst>
                                      </p:cBhvr>
                                      <p:to>
                                        <p:strVal val="visible"/>
                                      </p:to>
                                    </p:set>
                                    <p:anim calcmode="lin" valueType="num">
                                      <p:cBhvr>
                                        <p:cTn id="27" dur="1000" fill="hold"/>
                                        <p:tgtEl>
                                          <p:spTgt spid="157"/>
                                        </p:tgtEl>
                                        <p:attrNameLst>
                                          <p:attrName>ppt_w</p:attrName>
                                        </p:attrNameLst>
                                      </p:cBhvr>
                                      <p:tavLst>
                                        <p:tav tm="0">
                                          <p:val>
                                            <p:fltVal val="0"/>
                                          </p:val>
                                        </p:tav>
                                        <p:tav tm="100000">
                                          <p:val>
                                            <p:strVal val="#ppt_w"/>
                                          </p:val>
                                        </p:tav>
                                      </p:tavLst>
                                    </p:anim>
                                    <p:anim calcmode="lin" valueType="num">
                                      <p:cBhvr>
                                        <p:cTn id="28" dur="1000" fill="hold"/>
                                        <p:tgtEl>
                                          <p:spTgt spid="157"/>
                                        </p:tgtEl>
                                        <p:attrNameLst>
                                          <p:attrName>ppt_h</p:attrName>
                                        </p:attrNameLst>
                                      </p:cBhvr>
                                      <p:tavLst>
                                        <p:tav tm="0">
                                          <p:val>
                                            <p:fltVal val="0"/>
                                          </p:val>
                                        </p:tav>
                                        <p:tav tm="100000">
                                          <p:val>
                                            <p:strVal val="#ppt_h"/>
                                          </p:val>
                                        </p:tav>
                                      </p:tavLst>
                                    </p:anim>
                                    <p:anim calcmode="lin" valueType="num">
                                      <p:cBhvr>
                                        <p:cTn id="29" dur="1000" fill="hold"/>
                                        <p:tgtEl>
                                          <p:spTgt spid="157"/>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5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1" animBg="1" advAuto="0"/>
      <p:bldP spid="153" grpId="2" animBg="1" advAuto="0"/>
      <p:bldP spid="156" grpId="3" animBg="1" advAuto="0"/>
      <p:bldP spid="157" grpId="4"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REATING AND INSERTING A RECORD INTO A LIST"/>
          <p:cNvSpPr txBox="1">
            <a:spLocks noGrp="1"/>
          </p:cNvSpPr>
          <p:nvPr>
            <p:ph type="ctrTitle"/>
          </p:nvPr>
        </p:nvSpPr>
        <p:spPr>
          <a:xfrm>
            <a:off x="2387600" y="430818"/>
            <a:ext cx="19621500" cy="2022023"/>
          </a:xfrm>
          <a:prstGeom prst="rect">
            <a:avLst/>
          </a:prstGeom>
        </p:spPr>
        <p:txBody>
          <a:bodyPr>
            <a:normAutofit fontScale="90000"/>
          </a:bodyPr>
          <a:lstStyle>
            <a:lvl1pPr defTabSz="470534">
              <a:defRPr sz="6384"/>
            </a:lvl1pPr>
          </a:lstStyle>
          <a:p>
            <a:r>
              <a:t>CREATING AND INSERTING A RECORD INTO A LIST </a:t>
            </a:r>
          </a:p>
        </p:txBody>
      </p:sp>
      <p:sp>
        <p:nvSpPr>
          <p:cNvPr id="161" name="The details of the students are stored in structure using create function .…"/>
          <p:cNvSpPr txBox="1">
            <a:spLocks noGrp="1"/>
          </p:cNvSpPr>
          <p:nvPr>
            <p:ph type="subTitle" idx="1"/>
          </p:nvPr>
        </p:nvSpPr>
        <p:spPr>
          <a:xfrm>
            <a:off x="3193290" y="4539083"/>
            <a:ext cx="19621501" cy="9229088"/>
          </a:xfrm>
          <a:prstGeom prst="rect">
            <a:avLst/>
          </a:prstGeom>
        </p:spPr>
        <p:txBody>
          <a:bodyPr/>
          <a:lstStyle/>
          <a:p>
            <a:pPr marL="515815" indent="-515815" algn="l">
              <a:buSzPct val="75000"/>
              <a:buChar char="•"/>
            </a:pPr>
            <a:r>
              <a:t>The details of the students are stored in structure using </a:t>
            </a:r>
            <a:r>
              <a:rPr b="1">
                <a:solidFill>
                  <a:srgbClr val="FFFC7D"/>
                </a:solidFill>
                <a:latin typeface="Helvetica"/>
                <a:ea typeface="Helvetica"/>
                <a:cs typeface="Helvetica"/>
                <a:sym typeface="Helvetica"/>
              </a:rPr>
              <a:t>create function</a:t>
            </a:r>
            <a:r>
              <a:rPr b="1">
                <a:gradFill flip="none" rotWithShape="1">
                  <a:gsLst>
                    <a:gs pos="0">
                      <a:schemeClr val="accent1"/>
                    </a:gs>
                    <a:gs pos="100000">
                      <a:schemeClr val="accent1">
                        <a:hueOff val="321133"/>
                        <a:satOff val="-12043"/>
                        <a:lumOff val="-7113"/>
                      </a:schemeClr>
                    </a:gs>
                  </a:gsLst>
                  <a:lin ang="5400000" scaled="0"/>
                </a:gradFill>
                <a:latin typeface="Helvetica"/>
                <a:ea typeface="Helvetica"/>
                <a:cs typeface="Helvetica"/>
                <a:sym typeface="Helvetica"/>
              </a:rPr>
              <a:t> </a:t>
            </a:r>
            <a:r>
              <a:t>.</a:t>
            </a:r>
          </a:p>
          <a:p>
            <a:pPr marL="515815" indent="-515815" algn="l">
              <a:buSzPct val="75000"/>
              <a:buChar char="•"/>
            </a:pPr>
            <a:endParaRPr/>
          </a:p>
          <a:p>
            <a:pPr marL="515815" indent="-515815" algn="l">
              <a:buSzPct val="75000"/>
              <a:buChar char="•"/>
            </a:pPr>
            <a:endParaRPr/>
          </a:p>
          <a:p>
            <a:pPr marL="515815" indent="-515815" algn="l">
              <a:buSzPct val="75000"/>
              <a:buChar char="•"/>
            </a:pPr>
            <a:r>
              <a:t>Each record is inserted in a linked list as a node using</a:t>
            </a:r>
            <a:r>
              <a:rPr b="1">
                <a:solidFill>
                  <a:srgbClr val="E2FF30"/>
                </a:solidFill>
                <a:latin typeface="Helvetica"/>
                <a:ea typeface="Helvetica"/>
                <a:cs typeface="Helvetica"/>
                <a:sym typeface="Helvetica"/>
              </a:rPr>
              <a:t> </a:t>
            </a:r>
            <a:r>
              <a:rPr b="1">
                <a:solidFill>
                  <a:srgbClr val="F5FF65"/>
                </a:solidFill>
                <a:latin typeface="Helvetica"/>
                <a:ea typeface="Helvetica"/>
                <a:cs typeface="Helvetica"/>
                <a:sym typeface="Helvetica"/>
              </a:rPr>
              <a:t>insert function</a:t>
            </a:r>
            <a:r>
              <a:rPr b="1">
                <a:latin typeface="Helvetica"/>
                <a:ea typeface="Helvetica"/>
                <a:cs typeface="Helvetica"/>
                <a:sym typeface="Helvetica"/>
              </a:rPr>
              <a:t> .</a:t>
            </a:r>
          </a:p>
          <a:p>
            <a:pPr marL="515815" indent="-515815" algn="l">
              <a:buSzPct val="75000"/>
              <a:buChar char="•"/>
            </a:pPr>
            <a:endParaRPr b="1">
              <a:latin typeface="Helvetica"/>
              <a:ea typeface="Helvetica"/>
              <a:cs typeface="Helvetica"/>
              <a:sym typeface="Helvetica"/>
            </a:endParaRPr>
          </a:p>
          <a:p>
            <a:pPr marL="515815" indent="-515815" algn="l">
              <a:buSzPct val="75000"/>
              <a:buChar char="•"/>
            </a:pPr>
            <a:endParaRPr b="1">
              <a:latin typeface="Helvetica"/>
              <a:ea typeface="Helvetica"/>
              <a:cs typeface="Helvetica"/>
              <a:sym typeface="Helvetica"/>
            </a:endParaRPr>
          </a:p>
          <a:p>
            <a:pPr marL="515815" indent="-515815" algn="l">
              <a:buSzPct val="75000"/>
              <a:buChar char="•"/>
            </a:pPr>
            <a:r>
              <a:t>The records are inserted at the beginning of the singly </a:t>
            </a:r>
            <a:r>
              <a:rPr b="1">
                <a:solidFill>
                  <a:srgbClr val="F4FF65"/>
                </a:solidFill>
                <a:latin typeface="Helvetica"/>
                <a:ea typeface="Helvetica"/>
                <a:cs typeface="Helvetica"/>
                <a:sym typeface="Helvetica"/>
              </a:rPr>
              <a:t>linked list.</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lt">
                                    <p:tmAbs val="100"/>
                                  </p:iterate>
                                  <p:childTnLst>
                                    <p:set>
                                      <p:cBhvr>
                                        <p:cTn id="6" fill="hold"/>
                                        <p:tgtEl>
                                          <p:spTgt spid="161">
                                            <p:bg/>
                                          </p:spTgt>
                                        </p:tgtEl>
                                        <p:attrNameLst>
                                          <p:attrName>style.visibility</p:attrName>
                                        </p:attrNameLst>
                                      </p:cBhvr>
                                      <p:to>
                                        <p:strVal val="visible"/>
                                      </p:to>
                                    </p:set>
                                  </p:childTnLst>
                                </p:cTn>
                              </p:par>
                              <p:par>
                                <p:cTn id="7" presetID="1" presetClass="entr" presetSubtype="0" fill="hold" grpId="1" nodeType="withEffect">
                                  <p:stCondLst>
                                    <p:cond delay="0"/>
                                  </p:stCondLst>
                                  <p:iterate type="lt">
                                    <p:tmAbs val="100"/>
                                  </p:iterate>
                                  <p:childTnLst>
                                    <p:set>
                                      <p:cBhvr>
                                        <p:cTn id="8" fill="hold"/>
                                        <p:tgtEl>
                                          <p:spTgt spid="16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type="lt">
                                    <p:tmAbs val="100"/>
                                  </p:iterate>
                                  <p:childTnLst>
                                    <p:set>
                                      <p:cBhvr>
                                        <p:cTn id="12" fill="hold"/>
                                        <p:tgtEl>
                                          <p:spTgt spid="16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type="lt">
                                    <p:tmAbs val="100"/>
                                  </p:iterate>
                                  <p:childTnLst>
                                    <p:set>
                                      <p:cBhvr>
                                        <p:cTn id="16" fill="hold"/>
                                        <p:tgtEl>
                                          <p:spTgt spid="16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type="lt">
                                    <p:tmAbs val="100"/>
                                  </p:iterate>
                                  <p:childTnLst>
                                    <p:set>
                                      <p:cBhvr>
                                        <p:cTn id="20" fill="hold"/>
                                        <p:tgtEl>
                                          <p:spTgt spid="16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type="lt">
                                    <p:tmAbs val="100"/>
                                  </p:iterate>
                                  <p:childTnLst>
                                    <p:set>
                                      <p:cBhvr>
                                        <p:cTn id="24" fill="hold"/>
                                        <p:tgtEl>
                                          <p:spTgt spid="16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type="lt">
                                    <p:tmAbs val="100"/>
                                  </p:iterate>
                                  <p:childTnLst>
                                    <p:set>
                                      <p:cBhvr>
                                        <p:cTn id="28" fill="hold"/>
                                        <p:tgtEl>
                                          <p:spTgt spid="16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type="lt">
                                    <p:tmAbs val="100"/>
                                  </p:iterate>
                                  <p:childTnLst>
                                    <p:set>
                                      <p:cBhvr>
                                        <p:cTn id="32" fill="hold"/>
                                        <p:tgtEl>
                                          <p:spTgt spid="1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1" build="p" bldLvl="5" animBg="1" advAuto="0"/>
    </p:bldLst>
  </p:timing>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855</Words>
  <Application>Microsoft Macintosh PowerPoint</Application>
  <PresentationFormat>Custom</PresentationFormat>
  <Paragraphs>151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Rounded MT Bold</vt:lpstr>
      <vt:lpstr>Century</vt:lpstr>
      <vt:lpstr>Helvetica</vt:lpstr>
      <vt:lpstr>Helvetica Light</vt:lpstr>
      <vt:lpstr>Helvetica Neue</vt:lpstr>
      <vt:lpstr>Times New Roman</vt:lpstr>
      <vt:lpstr>Times Roman</vt:lpstr>
      <vt:lpstr>Gradient</vt:lpstr>
      <vt:lpstr>TITLE OF THE PROJECT </vt:lpstr>
      <vt:lpstr>CONTENTS </vt:lpstr>
      <vt:lpstr>PROBLEM DEFINITION </vt:lpstr>
      <vt:lpstr>CONCEPTS USED </vt:lpstr>
      <vt:lpstr>CONTENTS OF THE RECORD </vt:lpstr>
      <vt:lpstr>CALCULATIONS</vt:lpstr>
      <vt:lpstr>PROJECT OVERVIEW </vt:lpstr>
      <vt:lpstr>WORKING OF PROGRAM </vt:lpstr>
      <vt:lpstr>CREATING AND INSERTING A RECORD INTO A LIST </vt:lpstr>
      <vt:lpstr>DELETING A RECORD  </vt:lpstr>
      <vt:lpstr>MODIFY A RECORD  </vt:lpstr>
      <vt:lpstr>SEARCH AND DISPLAY A RECORD</vt:lpstr>
      <vt:lpstr>Display all the records in a list </vt:lpstr>
      <vt:lpstr>Display the details of student having same blood group</vt:lpstr>
      <vt:lpstr>Displaying the rank list</vt:lpstr>
      <vt:lpstr>File operations </vt:lpstr>
      <vt:lpstr>Validations </vt:lpstr>
      <vt:lpstr>FUNCTIONS USED AND PURPOSE</vt:lpstr>
      <vt:lpstr>DIGRAMMATIC REPRESENTATION</vt:lpstr>
      <vt:lpstr>UI DESIGN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COIMBATORE INSTITUTE OF TECHNOLOGY   DATA STRUCTURES AND ALGORITHMS   MINI PROJECT</dc:title>
  <cp:lastModifiedBy>Microsoft Office User</cp:lastModifiedBy>
  <cp:revision>3</cp:revision>
  <dcterms:modified xsi:type="dcterms:W3CDTF">2022-10-02T06:18:59Z</dcterms:modified>
</cp:coreProperties>
</file>