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9CC9-4EF7-F8B1-DB1F-7D1A8CFD1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A80F2-8772-B3F1-C37E-66281DCB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F608E4-DFBF-9473-BDB4-88615C8D2B5C}"/>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23454008-6F37-FBEF-B110-5B530C1C4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ED2D9-246C-58CC-3F57-2900B5B1178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97209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073-F4C3-F42B-7A33-0CCD3296F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90FDF-6EC4-4626-E5CF-727AA7FB6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D84C9-6C20-5F8B-1A94-4A47EB158B61}"/>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0A32371B-9005-D338-60E6-507FC91F5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A598E-45D1-3738-5E52-0C5F6AAB6266}"/>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8135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38343-5159-6DF3-6140-3D39A83F4D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9106F6-2C85-269F-C7D3-FA16A6930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6B4A2-EDC4-90B7-F293-2015DC0E4B8A}"/>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2A247592-8AE7-3AB2-7D59-8DE8F2FA3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475DB-35B2-4C3C-E1AA-AD4312323E55}"/>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2977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8D0E-738A-ABAB-05BB-ABBD4015C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56646-C999-C375-E4A1-D3B53C254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DD8E0-3EE4-2840-AF9E-95CFDB98A5E4}"/>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FBBC50F5-846C-9652-84D5-4B7E09556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5FDDB-15BF-BAD4-06D7-BE924DEBB3FC}"/>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3645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8428-9282-2FEC-3720-FD5516054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EC9AA9-CE85-E7AD-643E-6068DFFEF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27345-F3F8-D6DF-1E83-CDBCF12306D2}"/>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52390996-5971-5114-12D2-CE63F9E3D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B2787-6E08-8B4D-C65B-37EFA7ABAF1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91734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21FD-9EBB-1198-A1D2-6862F55BEC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07A95-26E7-7EAF-C5E3-5452628D9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E03ACB-E4C0-93DA-968E-809646512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AE323D-F94C-0512-8DC9-CA26DE4D723F}"/>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6" name="Footer Placeholder 5">
            <a:extLst>
              <a:ext uri="{FF2B5EF4-FFF2-40B4-BE49-F238E27FC236}">
                <a16:creationId xmlns:a16="http://schemas.microsoft.com/office/drawing/2014/main" id="{1B1015AA-4BBD-A273-6804-C679A21FA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6CC2A8-550C-6A4A-86A5-D1FAF4D17E78}"/>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45003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C4C6-63E0-79FB-223E-A6F68F70DE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D365DC-CB4C-E6A0-C30C-9F29EE00B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0A3C9-C3CB-4A3A-760B-7207FF8AD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AFDDA7-6F60-80B7-62FB-C443686BC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9B972-F30A-C73E-B797-0D4CD49AF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0DE96D-5A80-4BA1-A06B-5133A5FA0812}"/>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8" name="Footer Placeholder 7">
            <a:extLst>
              <a:ext uri="{FF2B5EF4-FFF2-40B4-BE49-F238E27FC236}">
                <a16:creationId xmlns:a16="http://schemas.microsoft.com/office/drawing/2014/main" id="{46157685-247C-BBD2-3A47-CE875DB0CD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F62575-E5CF-9E5E-92E1-1AA930EAA709}"/>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96130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68BF-5EA9-0DB7-667D-9B6BCFF140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CF78C-C148-DF0A-14D0-56C9104FF360}"/>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4" name="Footer Placeholder 3">
            <a:extLst>
              <a:ext uri="{FF2B5EF4-FFF2-40B4-BE49-F238E27FC236}">
                <a16:creationId xmlns:a16="http://schemas.microsoft.com/office/drawing/2014/main" id="{6204F36B-1D3A-8E54-74A1-C6E062E87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D58784-F062-6C37-B816-709D8F9BDC26}"/>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0351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2DB694-1BEB-7A7D-1AB7-30509F107583}"/>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3" name="Footer Placeholder 2">
            <a:extLst>
              <a:ext uri="{FF2B5EF4-FFF2-40B4-BE49-F238E27FC236}">
                <a16:creationId xmlns:a16="http://schemas.microsoft.com/office/drawing/2014/main" id="{A7394E39-F4BE-4784-F123-A97414F5B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02079D-B1E6-A126-423C-56DA195D14CB}"/>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35005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8C48-3AC0-0663-6CD9-46535C38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148894-D4F1-4EE3-DF09-514CDF31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FC4193-42BB-5AB9-5C0A-B2998FEBE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61257-DB44-2987-78E7-AABA424D4326}"/>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6" name="Footer Placeholder 5">
            <a:extLst>
              <a:ext uri="{FF2B5EF4-FFF2-40B4-BE49-F238E27FC236}">
                <a16:creationId xmlns:a16="http://schemas.microsoft.com/office/drawing/2014/main" id="{75975E30-42F7-DBB7-8837-E06A71287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2DAF6-5672-6AE2-C63F-D5EE2062552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970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D27-9B58-272A-7C43-BD9990669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539265-06F3-AC7D-6FB7-603EA3A98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46A93D-FF11-A974-C33B-145EAABC6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F890E-5CA7-9AAC-5702-E9BE031ACD94}"/>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6" name="Footer Placeholder 5">
            <a:extLst>
              <a:ext uri="{FF2B5EF4-FFF2-40B4-BE49-F238E27FC236}">
                <a16:creationId xmlns:a16="http://schemas.microsoft.com/office/drawing/2014/main" id="{5DB7E714-72A5-2FD7-A92A-6E320D78D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4A5B72-FDFA-30C4-387C-B249F0AECA01}"/>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78030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0BFEE-35D7-9959-830F-44E73589C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69CA5-8367-19FA-B6D9-876B59109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D1636-4E0D-3555-2323-60AAAC2CD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AA0EF83E-53C7-1B94-4990-4CBC8C11E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D9273F-2F32-ECE5-CBEE-1AF793DB1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6129B-F786-4027-9DEA-3B76944C9793}" type="slidenum">
              <a:rPr lang="en-IN" smtClean="0"/>
              <a:t>‹#›</a:t>
            </a:fld>
            <a:endParaRPr lang="en-IN"/>
          </a:p>
        </p:txBody>
      </p:sp>
    </p:spTree>
    <p:extLst>
      <p:ext uri="{BB962C8B-B14F-4D97-AF65-F5344CB8AC3E}">
        <p14:creationId xmlns:p14="http://schemas.microsoft.com/office/powerpoint/2010/main" val="210140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9407-CDA7-BE27-39CD-781C887D9D94}"/>
              </a:ext>
            </a:extLst>
          </p:cNvPr>
          <p:cNvSpPr>
            <a:spLocks noGrp="1"/>
          </p:cNvSpPr>
          <p:nvPr>
            <p:ph type="ctrTitle"/>
          </p:nvPr>
        </p:nvSpPr>
        <p:spPr>
          <a:xfrm>
            <a:off x="952108" y="556182"/>
            <a:ext cx="9700182" cy="1960776"/>
          </a:xfrm>
        </p:spPr>
        <p:txBody>
          <a:bodyPr>
            <a:normAutofit/>
          </a:bodyPr>
          <a:lstStyle/>
          <a:p>
            <a:r>
              <a:rPr lang="en-IN" sz="4000" b="1" dirty="0">
                <a:latin typeface="Times New Roman" panose="02020603050405020304" pitchFamily="18" charset="0"/>
                <a:cs typeface="Times New Roman" panose="02020603050405020304" pitchFamily="18" charset="0"/>
              </a:rPr>
              <a:t>ONLINE COMPLAINT REGISTRATION AND MANAGEMENT SYSTEM</a:t>
            </a:r>
          </a:p>
        </p:txBody>
      </p:sp>
      <p:sp>
        <p:nvSpPr>
          <p:cNvPr id="4" name="TextBox 3">
            <a:extLst>
              <a:ext uri="{FF2B5EF4-FFF2-40B4-BE49-F238E27FC236}">
                <a16:creationId xmlns:a16="http://schemas.microsoft.com/office/drawing/2014/main" id="{755920FF-CE9C-79A5-13AC-A91B657F4746}"/>
              </a:ext>
            </a:extLst>
          </p:cNvPr>
          <p:cNvSpPr txBox="1"/>
          <p:nvPr/>
        </p:nvSpPr>
        <p:spPr>
          <a:xfrm>
            <a:off x="716436" y="2969443"/>
            <a:ext cx="322396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NUMBER:  ITG20</a:t>
            </a:r>
          </a:p>
        </p:txBody>
      </p:sp>
      <p:sp>
        <p:nvSpPr>
          <p:cNvPr id="8" name="TextBox 7">
            <a:extLst>
              <a:ext uri="{FF2B5EF4-FFF2-40B4-BE49-F238E27FC236}">
                <a16:creationId xmlns:a16="http://schemas.microsoft.com/office/drawing/2014/main" id="{7D8600C9-4589-D51F-8A35-A25257C3B60E}"/>
              </a:ext>
            </a:extLst>
          </p:cNvPr>
          <p:cNvSpPr txBox="1"/>
          <p:nvPr/>
        </p:nvSpPr>
        <p:spPr>
          <a:xfrm>
            <a:off x="716436" y="3338775"/>
            <a:ext cx="298829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MEMBERS:</a:t>
            </a:r>
          </a:p>
        </p:txBody>
      </p:sp>
      <p:sp>
        <p:nvSpPr>
          <p:cNvPr id="9" name="TextBox 8">
            <a:extLst>
              <a:ext uri="{FF2B5EF4-FFF2-40B4-BE49-F238E27FC236}">
                <a16:creationId xmlns:a16="http://schemas.microsoft.com/office/drawing/2014/main" id="{2607B463-A8C9-5210-7EF9-79B9451FFEC4}"/>
              </a:ext>
            </a:extLst>
          </p:cNvPr>
          <p:cNvSpPr txBox="1"/>
          <p:nvPr/>
        </p:nvSpPr>
        <p:spPr>
          <a:xfrm>
            <a:off x="1282044" y="3791260"/>
            <a:ext cx="4609709"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SWETHA A (211521205162)</a:t>
            </a:r>
          </a:p>
          <a:p>
            <a:r>
              <a:rPr lang="en-IN" dirty="0">
                <a:latin typeface="Times New Roman" panose="02020603050405020304" pitchFamily="18" charset="0"/>
                <a:cs typeface="Times New Roman" panose="02020603050405020304" pitchFamily="18" charset="0"/>
              </a:rPr>
              <a:t>SWETHA J  (211521205164)</a:t>
            </a:r>
          </a:p>
          <a:p>
            <a:r>
              <a:rPr lang="en-IN" dirty="0">
                <a:latin typeface="Times New Roman" panose="02020603050405020304" pitchFamily="18" charset="0"/>
                <a:cs typeface="Times New Roman" panose="02020603050405020304" pitchFamily="18" charset="0"/>
              </a:rPr>
              <a:t>TEJA SHREE P (211521205167)</a:t>
            </a:r>
          </a:p>
          <a:p>
            <a:r>
              <a:rPr lang="en-IN" dirty="0">
                <a:latin typeface="Times New Roman" panose="02020603050405020304" pitchFamily="18" charset="0"/>
                <a:cs typeface="Times New Roman" panose="02020603050405020304" pitchFamily="18" charset="0"/>
              </a:rPr>
              <a:t>VAISHNAVI M (211521205171)</a:t>
            </a:r>
          </a:p>
        </p:txBody>
      </p:sp>
    </p:spTree>
    <p:extLst>
      <p:ext uri="{BB962C8B-B14F-4D97-AF65-F5344CB8AC3E}">
        <p14:creationId xmlns:p14="http://schemas.microsoft.com/office/powerpoint/2010/main" val="371832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D674D-550D-19CE-9BA0-110A6AB317E9}"/>
              </a:ext>
            </a:extLst>
          </p:cNvPr>
          <p:cNvSpPr txBox="1"/>
          <p:nvPr/>
        </p:nvSpPr>
        <p:spPr>
          <a:xfrm>
            <a:off x="1065229" y="1517715"/>
            <a:ext cx="399696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680D9F98-8183-9169-08B7-1EC8108240D7}"/>
              </a:ext>
            </a:extLst>
          </p:cNvPr>
          <p:cNvSpPr txBox="1"/>
          <p:nvPr/>
        </p:nvSpPr>
        <p:spPr>
          <a:xfrm>
            <a:off x="2224726" y="2130458"/>
            <a:ext cx="4835950"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BLOCK DIAGRAM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6853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1545996"/>
            <a:ext cx="19513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2234153"/>
            <a:ext cx="9624768" cy="2031325"/>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Online Complaint Registration and Management System is a full-stack MERN (MongoDB, Express.js, React, Node.js) web application designed to provide a centralized platform for users to submit and track complaints in an efficient and secure manner. The system streamlines complaint resolution by assigning issues to appropriate agents, allowing real-time tracking and interaction, and sending automated notifications. Enhanced by features like user authentication, intelligent routing, and data security, this platform offers a robust solution for improving complaint management and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0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1545996"/>
            <a:ext cx="281861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2234153"/>
            <a:ext cx="9266550" cy="230832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Complaint management is a critical function for any organization that aims to maintain high customer satisfaction and adherence to regulatory standards. Traditionally, complaint handling processes have been paper-based or involve slow, manual operations that lead to inefficiencies. To address these challenges, the Online Complaint Registration and Management System leverages modern web technologies to provide an easy-to-use, accessible platform for submitting and resolving complaints. Built using the MERN stack, the system offers end-to-end management of complaints, from registration and tracking to final resolution, thereby optimizing the complaint-handling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84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930528"/>
            <a:ext cx="341250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1611985"/>
            <a:ext cx="9596488"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system is a web-based platform that enables users to:</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Register and log in to their accounts.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Submit detailed complaints by filling out relevant information, such as description, contact details, and attached documents.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 the progress of their complaints in real-time and receive notifications about status updates via email or SMS.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Communicate directly with assigned agents to provide additional details or feedback.</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Experience enhanced security with features like data encryption, user authentication, and compliance with data protection laws.</a:t>
            </a:r>
          </a:p>
          <a:p>
            <a:pPr lvl="1" algn="just"/>
            <a:r>
              <a:rPr lang="en-US" dirty="0">
                <a:latin typeface="Times New Roman" panose="02020603050405020304" pitchFamily="18" charset="0"/>
                <a:cs typeface="Times New Roman" panose="02020603050405020304" pitchFamily="18" charset="0"/>
              </a:rPr>
              <a:t>The system also empowers administrators to oversee the allocation and resolution of complaints, ensuring timely handling and proper resource allocation. Intelligent routing algorithms assign complaints to the right department, while the admin can monitor the performance of agents and maintain the overall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1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AAFE4-577A-B511-6A6D-67AA99EA61E0}"/>
              </a:ext>
            </a:extLst>
          </p:cNvPr>
          <p:cNvSpPr txBox="1"/>
          <p:nvPr/>
        </p:nvSpPr>
        <p:spPr>
          <a:xfrm>
            <a:off x="622169" y="443060"/>
            <a:ext cx="32145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BLOCK DIAGRAM</a:t>
            </a:r>
          </a:p>
        </p:txBody>
      </p:sp>
      <p:pic>
        <p:nvPicPr>
          <p:cNvPr id="5" name="Picture 4">
            <a:extLst>
              <a:ext uri="{FF2B5EF4-FFF2-40B4-BE49-F238E27FC236}">
                <a16:creationId xmlns:a16="http://schemas.microsoft.com/office/drawing/2014/main" id="{FF3B83C1-3F5C-4DE7-559C-9C7BD9F1B246}"/>
              </a:ext>
            </a:extLst>
          </p:cNvPr>
          <p:cNvPicPr>
            <a:picLocks noChangeAspect="1"/>
          </p:cNvPicPr>
          <p:nvPr/>
        </p:nvPicPr>
        <p:blipFill>
          <a:blip r:embed="rId2"/>
          <a:stretch>
            <a:fillRect/>
          </a:stretch>
        </p:blipFill>
        <p:spPr>
          <a:xfrm>
            <a:off x="1970203" y="1102937"/>
            <a:ext cx="6807512" cy="5627802"/>
          </a:xfrm>
          <a:prstGeom prst="rect">
            <a:avLst/>
          </a:prstGeom>
        </p:spPr>
      </p:pic>
    </p:spTree>
    <p:extLst>
      <p:ext uri="{BB962C8B-B14F-4D97-AF65-F5344CB8AC3E}">
        <p14:creationId xmlns:p14="http://schemas.microsoft.com/office/powerpoint/2010/main" val="244219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86FCE-1984-6F0A-880A-8B6492E5C8BE}"/>
              </a:ext>
            </a:extLst>
          </p:cNvPr>
          <p:cNvSpPr txBox="1"/>
          <p:nvPr/>
        </p:nvSpPr>
        <p:spPr>
          <a:xfrm>
            <a:off x="829559" y="914400"/>
            <a:ext cx="432690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MODEL SCREENSHOT</a:t>
            </a:r>
          </a:p>
        </p:txBody>
      </p:sp>
      <p:pic>
        <p:nvPicPr>
          <p:cNvPr id="5" name="Picture 4">
            <a:extLst>
              <a:ext uri="{FF2B5EF4-FFF2-40B4-BE49-F238E27FC236}">
                <a16:creationId xmlns:a16="http://schemas.microsoft.com/office/drawing/2014/main" id="{E070AC37-DFDC-AFF8-7B4C-0CF2BC7AA9E9}"/>
              </a:ext>
            </a:extLst>
          </p:cNvPr>
          <p:cNvPicPr>
            <a:picLocks noChangeAspect="1"/>
          </p:cNvPicPr>
          <p:nvPr/>
        </p:nvPicPr>
        <p:blipFill>
          <a:blip r:embed="rId2">
            <a:extLst>
              <a:ext uri="{28A0092B-C50C-407E-A947-70E740481C1C}">
                <a14:useLocalDpi xmlns:a14="http://schemas.microsoft.com/office/drawing/2010/main" val="0"/>
              </a:ext>
            </a:extLst>
          </a:blip>
          <a:srcRect l="7187" t="262" r="3823" b="1"/>
          <a:stretch/>
        </p:blipFill>
        <p:spPr>
          <a:xfrm>
            <a:off x="829558" y="1640265"/>
            <a:ext cx="4901939" cy="3888998"/>
          </a:xfrm>
          <a:prstGeom prst="rect">
            <a:avLst/>
          </a:prstGeom>
        </p:spPr>
      </p:pic>
      <p:pic>
        <p:nvPicPr>
          <p:cNvPr id="7" name="Picture 6">
            <a:extLst>
              <a:ext uri="{FF2B5EF4-FFF2-40B4-BE49-F238E27FC236}">
                <a16:creationId xmlns:a16="http://schemas.microsoft.com/office/drawing/2014/main" id="{1D51F1D5-98A5-816E-35E4-C5BBEDED7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607" y="1640266"/>
            <a:ext cx="5967166" cy="3780146"/>
          </a:xfrm>
          <a:prstGeom prst="rect">
            <a:avLst/>
          </a:prstGeom>
        </p:spPr>
      </p:pic>
    </p:spTree>
    <p:extLst>
      <p:ext uri="{BB962C8B-B14F-4D97-AF65-F5344CB8AC3E}">
        <p14:creationId xmlns:p14="http://schemas.microsoft.com/office/powerpoint/2010/main" val="359958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A78F8-7C4A-091D-DE17-278BA67D2DCD}"/>
              </a:ext>
            </a:extLst>
          </p:cNvPr>
          <p:cNvSpPr txBox="1"/>
          <p:nvPr/>
        </p:nvSpPr>
        <p:spPr>
          <a:xfrm>
            <a:off x="1131217" y="1093509"/>
            <a:ext cx="3252248" cy="830997"/>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2AB2232A-0610-33F5-4912-39A88501D6D0}"/>
              </a:ext>
            </a:extLst>
          </p:cNvPr>
          <p:cNvSpPr txBox="1"/>
          <p:nvPr/>
        </p:nvSpPr>
        <p:spPr>
          <a:xfrm>
            <a:off x="1206631" y="2328421"/>
            <a:ext cx="9219414"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The Online Complaint Registration and Management System offers a comprehensive solution for organizations to manage and resolve complaints efficiently. By leveraging the MERN stack, the system ensures a responsive and user-friendly interface, secure data handling, and streamlined complaint resolution processes. This platform not only reduces the administrative burden of complaint handling but also enhances user satisfaction through real-time updates and communication. Its scalability makes it suitable for organizations of varying sizes and industries.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36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471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ONLINE COMPLAINT REGISTRATION AND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DHARSHINI</dc:creator>
  <cp:lastModifiedBy>PRIYA DHARSHINI</cp:lastModifiedBy>
  <cp:revision>2</cp:revision>
  <dcterms:created xsi:type="dcterms:W3CDTF">2024-10-08T10:29:00Z</dcterms:created>
  <dcterms:modified xsi:type="dcterms:W3CDTF">2024-10-08T10:58:18Z</dcterms:modified>
</cp:coreProperties>
</file>