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e2673142ae30d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e2673142ae30d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e2673142ae30d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e2673142ae30d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e2673142ae30d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e2673142ae30d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LOGGERS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197768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K.SWETHA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MOTHER TERESA COLLEGE OF ENGINEERING AND TECHNOLOGY</a:t>
            </a:r>
            <a:endParaRPr sz="1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COMPUTER SCIENCE AND ENGINEERING 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</a:t>
            </a:r>
            <a:r>
              <a:rPr lang="en"/>
              <a:t>yloggers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keylogger, sometimes called a keystroke logger, is a type of surveillance technology used to monitor and record each keystroke on a specific device, such as a computer or smartphone. It can be either hardware- or software-based. The latter type is also known as system monitoring software or keyboard capture software.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hy are keyloggers used?</a:t>
            </a:r>
            <a:r>
              <a:rPr lang="en"/>
              <a:t> 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Keyloggers are often used as a spyware tool by cybercriminals to steal personally identifiable information, login credentials and sensitive enterprise data.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keyloggers </a:t>
            </a:r>
            <a:endParaRPr/>
          </a:p>
        </p:txBody>
      </p:sp>
      <p:sp>
        <p:nvSpPr>
          <p:cNvPr id="82" name="Google Shape;82;p16"/>
          <p:cNvSpPr txBox="1"/>
          <p:nvPr>
            <p:ph idx="4294967295" type="body"/>
          </p:nvPr>
        </p:nvSpPr>
        <p:spPr>
          <a:xfrm>
            <a:off x="311700" y="1195200"/>
            <a:ext cx="4594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Hardware-based keyloggers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3" name="Google Shape;83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 hardware-based keylogger is a small device that serves as a connector between the keyboard and the computer. The device is designed to resemble an ordinary keyboard PS/2 connector, part of the computer cabling or a USB adapter, making it relatively easy for someone who wants to monitor a user's behavior to hide the device.</a:t>
            </a:r>
            <a:endParaRPr sz="1400"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4905750" y="1201624"/>
            <a:ext cx="4238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Software-based keyloggers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 keylogging software program does not require physical access to the user's computer for installation. It can be purposefully downloaded by someone who wants to monitor activity on a particular computer, or it can be malware downloaded unwittingly by the user of the keyboard and its device, and then executed as part of a rootkit or remote administration Trojan. 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detect a keylogger</a:t>
            </a:r>
            <a:endParaRPr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anti-keylogger is a program designed specifically to scan for software-based keyloggers.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Password managers that automatically fill in username and password fields can help protect against keyloggers.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onscreen keyboard and voice-to-text software to circumvent using a physical keyboard.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