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US" sz="2000" b="1">
                <a:solidFill>
                  <a:schemeClr val="tx1">
                    <a:lumMod val="75000"/>
                    <a:lumOff val="25000"/>
                  </a:schemeClr>
                </a:solidFill>
                <a:latin typeface="Arial" pitchFamily="34" charset="0"/>
                <a:cs typeface="Arial" pitchFamily="34" charset="0"/>
              </a:rPr>
              <a:t>: Swetha k</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121</TotalTime>
  <Words>884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51</cp:revision>
  <dcterms:created xsi:type="dcterms:W3CDTF">2021-05-26T16:50:10Z</dcterms:created>
  <dcterms:modified xsi:type="dcterms:W3CDTF">2024-04-05T08:23:10Z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