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4630400" cy="8229600"/>
  <p:notesSz cx="8229600" cy="14630400"/>
  <p:embeddedFontLst>
    <p:embeddedFont>
      <p:font typeface="Fira Sans" panose="020B0803050000020004" pitchFamily="34" charset="0"/>
      <p:bold r:id="rId9"/>
    </p:embeddedFont>
    <p:embeddedFont>
      <p:font typeface="Fira Sans" panose="020B0803050000020004" pitchFamily="34" charset="-122"/>
      <p:bold r:id="rId10"/>
    </p:embeddedFont>
    <p:embeddedFont>
      <p:font typeface="Fira Sans" panose="020B0803050000020004" pitchFamily="34" charset="-120"/>
      <p:bold r:id="rId11"/>
    </p:embeddedFont>
    <p:embeddedFont>
      <p:font typeface="Calibri" panose="020F0502020204030204" charset="0"/>
      <p:regular r:id="rId12"/>
      <p:bold r:id="rId13"/>
      <p:italic r:id="rId14"/>
      <p:boldItalic r:id="rId15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font" Target="fonts/font7.fntdata"/><Relationship Id="rId14" Type="http://schemas.openxmlformats.org/officeDocument/2006/relationships/font" Target="fonts/font6.fntdata"/><Relationship Id="rId13" Type="http://schemas.openxmlformats.org/officeDocument/2006/relationships/font" Target="fonts/font5.fntdata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8301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Predicting Hotel Reservations: A Machine Learning Approach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14800"/>
            <a:ext cx="7556421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anose="020B0803050000020004" pitchFamily="34" charset="0"/>
                <a:ea typeface="Fira Sans" panose="020B0803050000020004" pitchFamily="34" charset="-122"/>
                <a:cs typeface="Fira Sans" panose="020B0803050000020004" pitchFamily="34" charset="-120"/>
              </a:rPr>
              <a:t>The hospitality industry is increasingly relying on data-driven insights to optimize operations and enhance customer experiences. This presentation explores the application of machine learning techniques for predicting hotel reservations, covering key aspects of model building and evaluation.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756400" y="6184265"/>
            <a:ext cx="2760980" cy="3968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Fira Sans Bold" pitchFamily="34" charset="0"/>
                <a:ea typeface="Fira Sans Bold" pitchFamily="34" charset="-122"/>
                <a:cs typeface="Fira Sans Bold" pitchFamily="34" charset="-120"/>
              </a:rPr>
              <a:t>by</a:t>
            </a:r>
            <a:r>
              <a:rPr lang="en-IN" altLang="en-US" sz="2200" b="1" dirty="0">
                <a:solidFill>
                  <a:srgbClr val="DAD1E6"/>
                </a:solidFill>
                <a:latin typeface="Fira Sans Bold" pitchFamily="34" charset="0"/>
                <a:ea typeface="Fira Sans Bold" pitchFamily="34" charset="-122"/>
                <a:cs typeface="Fira Sans Bold" pitchFamily="34" charset="-120"/>
              </a:rPr>
              <a:t> Swetha Dixit</a:t>
            </a:r>
            <a:endParaRPr lang="en-IN" altLang="en-US" sz="2200" b="1" dirty="0">
              <a:solidFill>
                <a:srgbClr val="DAD1E6"/>
              </a:solidFill>
              <a:latin typeface="Fira Sans Bold" pitchFamily="34" charset="0"/>
              <a:ea typeface="Fira Sans Bold" pitchFamily="34" charset="-122"/>
              <a:cs typeface="Fira Sans Bold" pitchFamily="34" charset="-12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846685" y="7719695"/>
            <a:ext cx="1720850" cy="438785"/>
          </a:xfrm>
          <a:prstGeom prst="roundRect">
            <a:avLst/>
          </a:prstGeom>
          <a:solidFill>
            <a:srgbClr val="241631"/>
          </a:solidFill>
          <a:ln>
            <a:solidFill>
              <a:srgbClr val="24163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907161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 Development and Evaluation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 Selection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anose="020B0803050000020004" pitchFamily="34" charset="0"/>
                <a:ea typeface="Fira Sans" panose="020B0803050000020004" pitchFamily="34" charset="-122"/>
                <a:cs typeface="Fira Sans" panose="020B0803050000020004" pitchFamily="34" charset="-120"/>
              </a:rPr>
              <a:t>Logistic regression and random forest classifiers have proven effective for reservation prediction. These models capture complex relationships between features and predict cancellation probability.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Evaluation Metrics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anose="020B0803050000020004" pitchFamily="34" charset="0"/>
                <a:ea typeface="Fira Sans" panose="020B0803050000020004" pitchFamily="34" charset="-122"/>
                <a:cs typeface="Fira Sans" panose="020B0803050000020004" pitchFamily="34" charset="-120"/>
              </a:rPr>
              <a:t>Accuracy, precision, recall, and F1 score are standard metrics to assess model performance. Cross-validation techniques ensure the model generalizes well to unseen data.</a:t>
            </a:r>
            <a:endParaRPr lang="en-US" sz="1750" dirty="0"/>
          </a:p>
        </p:txBody>
      </p:sp>
      <p:sp>
        <p:nvSpPr>
          <p:cNvPr id="8" name="Rounded Rectangle 7"/>
          <p:cNvSpPr/>
          <p:nvPr/>
        </p:nvSpPr>
        <p:spPr>
          <a:xfrm>
            <a:off x="12846685" y="7719695"/>
            <a:ext cx="1720850" cy="438785"/>
          </a:xfrm>
          <a:prstGeom prst="roundRect">
            <a:avLst/>
          </a:prstGeom>
          <a:solidFill>
            <a:srgbClr val="241631"/>
          </a:solidFill>
          <a:ln>
            <a:solidFill>
              <a:srgbClr val="24163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Presentation</Application>
  <PresentationFormat>On-screen Show (16:9)</PresentationFormat>
  <Paragraphs>16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3" baseType="lpstr">
      <vt:lpstr>Arial</vt:lpstr>
      <vt:lpstr>SimSun</vt:lpstr>
      <vt:lpstr>Wingdings</vt:lpstr>
      <vt:lpstr>Inconsolata Bold</vt:lpstr>
      <vt:lpstr>Segoe Print</vt:lpstr>
      <vt:lpstr>Inconsolata Bold</vt:lpstr>
      <vt:lpstr>Inconsolata Bold</vt:lpstr>
      <vt:lpstr>Fira Sans</vt:lpstr>
      <vt:lpstr>Fira Sans</vt:lpstr>
      <vt:lpstr>Fira Sans</vt:lpstr>
      <vt:lpstr>Fira Sans Medium</vt:lpstr>
      <vt:lpstr>Fira Sans Medium</vt:lpstr>
      <vt:lpstr>Fira Sans Medium</vt:lpstr>
      <vt:lpstr>Fira Sans Bold</vt:lpstr>
      <vt:lpstr>Fira Sans Bold</vt:lpstr>
      <vt:lpstr>Fira Sans Bold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Ashutosh FOREVER</cp:lastModifiedBy>
  <cp:revision>2</cp:revision>
  <dcterms:created xsi:type="dcterms:W3CDTF">2024-11-27T19:51:00Z</dcterms:created>
  <dcterms:modified xsi:type="dcterms:W3CDTF">2024-11-28T11:19:49Z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8DEBE6C1FE124AE7958E22D77EE3B4E1_12</vt:lpwstr>
  </property>
  <property fmtid="{D5CDD505-2E9C-101B-9397-08002B2CF9AE}" pid="3" name="KSOProductBuildVer">
    <vt:lpwstr>1033-12.2.0.18911</vt:lpwstr>
  </property>
</Properties>
</file>