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AD63-66BC-45EB-B508-3FC7B49B1547}" v="14" dt="2024-09-28T08:17:3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Y" userId="4e692c275c1f7e25" providerId="LiveId" clId="{C0C1AD63-66BC-45EB-B508-3FC7B49B1547}"/>
    <pc:docChg chg="custSel addSld modSld">
      <pc:chgData name="Jenifer Y" userId="4e692c275c1f7e25" providerId="LiveId" clId="{C0C1AD63-66BC-45EB-B508-3FC7B49B1547}" dt="2024-09-28T08:18:11.210" v="2043" actId="14100"/>
      <pc:docMkLst>
        <pc:docMk/>
      </pc:docMkLst>
      <pc:sldChg chg="modSp mod">
        <pc:chgData name="Jenifer Y" userId="4e692c275c1f7e25" providerId="LiveId" clId="{C0C1AD63-66BC-45EB-B508-3FC7B49B1547}" dt="2024-09-28T08:14:32.400" v="2015" actId="20577"/>
        <pc:sldMkLst>
          <pc:docMk/>
          <pc:sldMk cId="911356384" sldId="256"/>
        </pc:sldMkLst>
        <pc:spChg chg="mod">
          <ac:chgData name="Jenifer Y" userId="4e692c275c1f7e25" providerId="LiveId" clId="{C0C1AD63-66BC-45EB-B508-3FC7B49B1547}" dt="2024-09-28T08:14:32.400" v="2015" actId="20577"/>
          <ac:spMkLst>
            <pc:docMk/>
            <pc:sldMk cId="911356384" sldId="256"/>
            <ac:spMk id="3" creationId="{E1193C9A-9EF8-8170-96F6-DC17FCE70EE3}"/>
          </ac:spMkLst>
        </pc:spChg>
      </pc:sldChg>
      <pc:sldChg chg="modSp mod">
        <pc:chgData name="Jenifer Y" userId="4e692c275c1f7e25" providerId="LiveId" clId="{C0C1AD63-66BC-45EB-B508-3FC7B49B1547}" dt="2024-09-28T05:33:21.030" v="90" actId="113"/>
        <pc:sldMkLst>
          <pc:docMk/>
          <pc:sldMk cId="2785141471" sldId="258"/>
        </pc:sldMkLst>
        <pc:spChg chg="mod">
          <ac:chgData name="Jenifer Y" userId="4e692c275c1f7e25" providerId="LiveId" clId="{C0C1AD63-66BC-45EB-B508-3FC7B49B1547}" dt="2024-09-28T05:33:21.030" v="90" actId="113"/>
          <ac:spMkLst>
            <pc:docMk/>
            <pc:sldMk cId="2785141471" sldId="258"/>
            <ac:spMk id="3" creationId="{4897A1D4-64D9-7C28-A4C3-98460713C053}"/>
          </ac:spMkLst>
        </pc:spChg>
      </pc:sldChg>
      <pc:sldChg chg="modSp new mod">
        <pc:chgData name="Jenifer Y" userId="4e692c275c1f7e25" providerId="LiveId" clId="{C0C1AD63-66BC-45EB-B508-3FC7B49B1547}" dt="2024-09-28T05:44:47.161" v="767" actId="20577"/>
        <pc:sldMkLst>
          <pc:docMk/>
          <pc:sldMk cId="3964886999" sldId="259"/>
        </pc:sldMkLst>
        <pc:spChg chg="mod">
          <ac:chgData name="Jenifer Y" userId="4e692c275c1f7e25" providerId="LiveId" clId="{C0C1AD63-66BC-45EB-B508-3FC7B49B1547}" dt="2024-09-28T05:34:50.733" v="126" actId="14100"/>
          <ac:spMkLst>
            <pc:docMk/>
            <pc:sldMk cId="3964886999" sldId="259"/>
            <ac:spMk id="2" creationId="{87EE4CD5-3341-2324-CEE8-9CBD79911899}"/>
          </ac:spMkLst>
        </pc:spChg>
        <pc:spChg chg="mod">
          <ac:chgData name="Jenifer Y" userId="4e692c275c1f7e25" providerId="LiveId" clId="{C0C1AD63-66BC-45EB-B508-3FC7B49B1547}" dt="2024-09-28T05:44:47.161" v="767" actId="20577"/>
          <ac:spMkLst>
            <pc:docMk/>
            <pc:sldMk cId="3964886999" sldId="259"/>
            <ac:spMk id="3" creationId="{A3A457E2-4D00-C58D-B625-05E845D39006}"/>
          </ac:spMkLst>
        </pc:spChg>
      </pc:sldChg>
      <pc:sldChg chg="modSp new mod">
        <pc:chgData name="Jenifer Y" userId="4e692c275c1f7e25" providerId="LiveId" clId="{C0C1AD63-66BC-45EB-B508-3FC7B49B1547}" dt="2024-09-28T06:00:24.320" v="1018" actId="1076"/>
        <pc:sldMkLst>
          <pc:docMk/>
          <pc:sldMk cId="350876452" sldId="260"/>
        </pc:sldMkLst>
        <pc:spChg chg="mod">
          <ac:chgData name="Jenifer Y" userId="4e692c275c1f7e25" providerId="LiveId" clId="{C0C1AD63-66BC-45EB-B508-3FC7B49B1547}" dt="2024-09-28T05:50:01.251" v="805" actId="1076"/>
          <ac:spMkLst>
            <pc:docMk/>
            <pc:sldMk cId="350876452" sldId="260"/>
            <ac:spMk id="2" creationId="{E58F8B9F-F957-73FF-204A-665B733708E1}"/>
          </ac:spMkLst>
        </pc:spChg>
        <pc:spChg chg="mod">
          <ac:chgData name="Jenifer Y" userId="4e692c275c1f7e25" providerId="LiveId" clId="{C0C1AD63-66BC-45EB-B508-3FC7B49B1547}" dt="2024-09-28T06:00:24.320" v="1018" actId="1076"/>
          <ac:spMkLst>
            <pc:docMk/>
            <pc:sldMk cId="350876452" sldId="260"/>
            <ac:spMk id="3" creationId="{96E43D8C-C81D-9AF6-AF4E-13135010FBFF}"/>
          </ac:spMkLst>
        </pc:spChg>
      </pc:sldChg>
      <pc:sldChg chg="modSp new mod">
        <pc:chgData name="Jenifer Y" userId="4e692c275c1f7e25" providerId="LiveId" clId="{C0C1AD63-66BC-45EB-B508-3FC7B49B1547}" dt="2024-09-28T06:09:05.722" v="1065" actId="5793"/>
        <pc:sldMkLst>
          <pc:docMk/>
          <pc:sldMk cId="4129809712" sldId="261"/>
        </pc:sldMkLst>
        <pc:spChg chg="mod">
          <ac:chgData name="Jenifer Y" userId="4e692c275c1f7e25" providerId="LiveId" clId="{C0C1AD63-66BC-45EB-B508-3FC7B49B1547}" dt="2024-09-28T06:03:24.509" v="1054" actId="1076"/>
          <ac:spMkLst>
            <pc:docMk/>
            <pc:sldMk cId="4129809712" sldId="261"/>
            <ac:spMk id="2" creationId="{762C8592-6385-D9F7-BE0E-3396C738EA2B}"/>
          </ac:spMkLst>
        </pc:spChg>
        <pc:spChg chg="mod">
          <ac:chgData name="Jenifer Y" userId="4e692c275c1f7e25" providerId="LiveId" clId="{C0C1AD63-66BC-45EB-B508-3FC7B49B1547}" dt="2024-09-28T06:09:05.722" v="1065" actId="5793"/>
          <ac:spMkLst>
            <pc:docMk/>
            <pc:sldMk cId="4129809712" sldId="261"/>
            <ac:spMk id="3" creationId="{1BBC0DE0-8329-C595-5082-BCAB7757B4ED}"/>
          </ac:spMkLst>
        </pc:spChg>
      </pc:sldChg>
      <pc:sldChg chg="modSp new mod">
        <pc:chgData name="Jenifer Y" userId="4e692c275c1f7e25" providerId="LiveId" clId="{C0C1AD63-66BC-45EB-B508-3FC7B49B1547}" dt="2024-09-28T06:13:35.937" v="1205" actId="1076"/>
        <pc:sldMkLst>
          <pc:docMk/>
          <pc:sldMk cId="155111008" sldId="262"/>
        </pc:sldMkLst>
        <pc:spChg chg="mod">
          <ac:chgData name="Jenifer Y" userId="4e692c275c1f7e25" providerId="LiveId" clId="{C0C1AD63-66BC-45EB-B508-3FC7B49B1547}" dt="2024-09-28T06:10:56.517" v="1111" actId="115"/>
          <ac:spMkLst>
            <pc:docMk/>
            <pc:sldMk cId="155111008" sldId="262"/>
            <ac:spMk id="2" creationId="{B69E96D0-E2DE-2B79-8E5C-D77902483E89}"/>
          </ac:spMkLst>
        </pc:spChg>
        <pc:spChg chg="mod">
          <ac:chgData name="Jenifer Y" userId="4e692c275c1f7e25" providerId="LiveId" clId="{C0C1AD63-66BC-45EB-B508-3FC7B49B1547}" dt="2024-09-28T06:13:35.937" v="1205" actId="1076"/>
          <ac:spMkLst>
            <pc:docMk/>
            <pc:sldMk cId="155111008" sldId="262"/>
            <ac:spMk id="3" creationId="{7BFA3213-09C0-6287-009B-8E1AD0A56E45}"/>
          </ac:spMkLst>
        </pc:spChg>
      </pc:sldChg>
      <pc:sldChg chg="modSp new mod">
        <pc:chgData name="Jenifer Y" userId="4e692c275c1f7e25" providerId="LiveId" clId="{C0C1AD63-66BC-45EB-B508-3FC7B49B1547}" dt="2024-09-28T06:29:15.872" v="1429" actId="27636"/>
        <pc:sldMkLst>
          <pc:docMk/>
          <pc:sldMk cId="2227507045" sldId="263"/>
        </pc:sldMkLst>
        <pc:spChg chg="mod">
          <ac:chgData name="Jenifer Y" userId="4e692c275c1f7e25" providerId="LiveId" clId="{C0C1AD63-66BC-45EB-B508-3FC7B49B1547}" dt="2024-09-28T06:15:32.774" v="1230" actId="14100"/>
          <ac:spMkLst>
            <pc:docMk/>
            <pc:sldMk cId="2227507045" sldId="263"/>
            <ac:spMk id="2" creationId="{6017B2D4-8BB3-D9CE-2492-15BAF1F7665F}"/>
          </ac:spMkLst>
        </pc:spChg>
        <pc:spChg chg="mod">
          <ac:chgData name="Jenifer Y" userId="4e692c275c1f7e25" providerId="LiveId" clId="{C0C1AD63-66BC-45EB-B508-3FC7B49B1547}" dt="2024-09-28T06:29:15.872" v="1429" actId="27636"/>
          <ac:spMkLst>
            <pc:docMk/>
            <pc:sldMk cId="2227507045" sldId="263"/>
            <ac:spMk id="3" creationId="{C8042004-28F0-CD3F-4FB1-D068264F798F}"/>
          </ac:spMkLst>
        </pc:spChg>
      </pc:sldChg>
      <pc:sldChg chg="modSp new mod">
        <pc:chgData name="Jenifer Y" userId="4e692c275c1f7e25" providerId="LiveId" clId="{C0C1AD63-66BC-45EB-B508-3FC7B49B1547}" dt="2024-09-28T07:48:16.619" v="1567" actId="255"/>
        <pc:sldMkLst>
          <pc:docMk/>
          <pc:sldMk cId="554280273" sldId="264"/>
        </pc:sldMkLst>
        <pc:spChg chg="mod">
          <ac:chgData name="Jenifer Y" userId="4e692c275c1f7e25" providerId="LiveId" clId="{C0C1AD63-66BC-45EB-B508-3FC7B49B1547}" dt="2024-09-28T06:31:55.211" v="1446" actId="122"/>
          <ac:spMkLst>
            <pc:docMk/>
            <pc:sldMk cId="554280273" sldId="264"/>
            <ac:spMk id="2" creationId="{C31EA1DF-E2D5-F898-EEB4-9310646EAD3E}"/>
          </ac:spMkLst>
        </pc:spChg>
        <pc:spChg chg="mod">
          <ac:chgData name="Jenifer Y" userId="4e692c275c1f7e25" providerId="LiveId" clId="{C0C1AD63-66BC-45EB-B508-3FC7B49B1547}" dt="2024-09-28T07:48:16.619" v="1567" actId="255"/>
          <ac:spMkLst>
            <pc:docMk/>
            <pc:sldMk cId="554280273" sldId="264"/>
            <ac:spMk id="3" creationId="{89A5C523-81C3-7355-1AFD-33CFBE68B029}"/>
          </ac:spMkLst>
        </pc:spChg>
      </pc:sldChg>
      <pc:sldChg chg="addSp delSp modSp new mod">
        <pc:chgData name="Jenifer Y" userId="4e692c275c1f7e25" providerId="LiveId" clId="{C0C1AD63-66BC-45EB-B508-3FC7B49B1547}" dt="2024-09-28T08:17:11.924" v="2032" actId="14100"/>
        <pc:sldMkLst>
          <pc:docMk/>
          <pc:sldMk cId="925771944" sldId="265"/>
        </pc:sldMkLst>
        <pc:spChg chg="mod">
          <ac:chgData name="Jenifer Y" userId="4e692c275c1f7e25" providerId="LiveId" clId="{C0C1AD63-66BC-45EB-B508-3FC7B49B1547}" dt="2024-09-28T07:49:53.999" v="1579" actId="14100"/>
          <ac:spMkLst>
            <pc:docMk/>
            <pc:sldMk cId="925771944" sldId="265"/>
            <ac:spMk id="2" creationId="{2BB6D1D8-9875-EEA8-7550-725C0985C254}"/>
          </ac:spMkLst>
        </pc:spChg>
        <pc:graphicFrameChg chg="add del mod modGraphic">
          <ac:chgData name="Jenifer Y" userId="4e692c275c1f7e25" providerId="LiveId" clId="{C0C1AD63-66BC-45EB-B508-3FC7B49B1547}" dt="2024-09-28T08:15:59.070" v="2021" actId="21"/>
          <ac:graphicFrameMkLst>
            <pc:docMk/>
            <pc:sldMk cId="925771944" sldId="265"/>
            <ac:graphicFrameMk id="4" creationId="{0147431F-B02E-6F54-002F-168400231A21}"/>
          </ac:graphicFrameMkLst>
        </pc:graphicFrameChg>
        <pc:graphicFrameChg chg="add del mod">
          <ac:chgData name="Jenifer Y" userId="4e692c275c1f7e25" providerId="LiveId" clId="{C0C1AD63-66BC-45EB-B508-3FC7B49B1547}" dt="2024-09-28T08:15:26.920" v="2019" actId="21"/>
          <ac:graphicFrameMkLst>
            <pc:docMk/>
            <pc:sldMk cId="925771944" sldId="265"/>
            <ac:graphicFrameMk id="7" creationId="{5429F429-B292-F36E-8B0A-30D97DC03747}"/>
          </ac:graphicFrameMkLst>
        </pc:graphicFrameChg>
        <pc:graphicFrameChg chg="add del mod">
          <ac:chgData name="Jenifer Y" userId="4e692c275c1f7e25" providerId="LiveId" clId="{C0C1AD63-66BC-45EB-B508-3FC7B49B1547}" dt="2024-09-28T08:15:18.033" v="2018" actId="21"/>
          <ac:graphicFrameMkLst>
            <pc:docMk/>
            <pc:sldMk cId="925771944" sldId="265"/>
            <ac:graphicFrameMk id="8" creationId="{5D9B289C-90AF-2452-53F4-22D29D5AA637}"/>
          </ac:graphicFrameMkLst>
        </pc:graphicFrameChg>
        <pc:graphicFrameChg chg="add mod">
          <ac:chgData name="Jenifer Y" userId="4e692c275c1f7e25" providerId="LiveId" clId="{C0C1AD63-66BC-45EB-B508-3FC7B49B1547}" dt="2024-09-28T08:17:11.924" v="2032" actId="14100"/>
          <ac:graphicFrameMkLst>
            <pc:docMk/>
            <pc:sldMk cId="925771944" sldId="265"/>
            <ac:graphicFrameMk id="9" creationId="{3E3286AD-D248-6301-1765-703CE8AC500A}"/>
          </ac:graphicFrameMkLst>
        </pc:graphicFrameChg>
        <pc:picChg chg="add del mod">
          <ac:chgData name="Jenifer Y" userId="4e692c275c1f7e25" providerId="LiveId" clId="{C0C1AD63-66BC-45EB-B508-3FC7B49B1547}" dt="2024-09-28T08:15:46.029" v="2020" actId="21"/>
          <ac:picMkLst>
            <pc:docMk/>
            <pc:sldMk cId="925771944" sldId="265"/>
            <ac:picMk id="6" creationId="{577AAF29-649A-5ACB-3BDD-1E247126BEA8}"/>
          </ac:picMkLst>
        </pc:picChg>
      </pc:sldChg>
      <pc:sldChg chg="addSp delSp modSp new mod">
        <pc:chgData name="Jenifer Y" userId="4e692c275c1f7e25" providerId="LiveId" clId="{C0C1AD63-66BC-45EB-B508-3FC7B49B1547}" dt="2024-09-28T08:18:11.210" v="2043" actId="14100"/>
        <pc:sldMkLst>
          <pc:docMk/>
          <pc:sldMk cId="60480575" sldId="266"/>
        </pc:sldMkLst>
        <pc:graphicFrameChg chg="add del mod">
          <ac:chgData name="Jenifer Y" userId="4e692c275c1f7e25" providerId="LiveId" clId="{C0C1AD63-66BC-45EB-B508-3FC7B49B1547}" dt="2024-09-28T08:16:16.723" v="2022" actId="21"/>
          <ac:graphicFrameMkLst>
            <pc:docMk/>
            <pc:sldMk cId="60480575" sldId="266"/>
            <ac:graphicFrameMk id="4" creationId="{F09762F7-0555-B022-05EB-94540BB89A1B}"/>
          </ac:graphicFrameMkLst>
        </pc:graphicFrameChg>
        <pc:graphicFrameChg chg="add mod">
          <ac:chgData name="Jenifer Y" userId="4e692c275c1f7e25" providerId="LiveId" clId="{C0C1AD63-66BC-45EB-B508-3FC7B49B1547}" dt="2024-09-28T08:18:11.210" v="2043" actId="14100"/>
          <ac:graphicFrameMkLst>
            <pc:docMk/>
            <pc:sldMk cId="60480575" sldId="266"/>
            <ac:graphicFrameMk id="5" creationId="{F41F71C7-458A-E982-7864-B9618FEDC2CF}"/>
          </ac:graphicFrameMkLst>
        </pc:graphicFrameChg>
      </pc:sldChg>
      <pc:sldChg chg="modSp add mod">
        <pc:chgData name="Jenifer Y" userId="4e692c275c1f7e25" providerId="LiveId" clId="{C0C1AD63-66BC-45EB-B508-3FC7B49B1547}" dt="2024-09-28T07:59:15.544" v="1989" actId="114"/>
        <pc:sldMkLst>
          <pc:docMk/>
          <pc:sldMk cId="2167069925" sldId="267"/>
        </pc:sldMkLst>
        <pc:spChg chg="mod">
          <ac:chgData name="Jenifer Y" userId="4e692c275c1f7e25" providerId="LiveId" clId="{C0C1AD63-66BC-45EB-B508-3FC7B49B1547}" dt="2024-09-28T07:54:15.038" v="1625" actId="14100"/>
          <ac:spMkLst>
            <pc:docMk/>
            <pc:sldMk cId="2167069925" sldId="267"/>
            <ac:spMk id="2" creationId="{AFC96A34-E2FD-93C1-06C6-4CF4C831EA23}"/>
          </ac:spMkLst>
        </pc:spChg>
        <pc:spChg chg="mod">
          <ac:chgData name="Jenifer Y" userId="4e692c275c1f7e25" providerId="LiveId" clId="{C0C1AD63-66BC-45EB-B508-3FC7B49B1547}" dt="2024-09-28T07:59:15.544" v="1989" actId="114"/>
          <ac:spMkLst>
            <pc:docMk/>
            <pc:sldMk cId="2167069925" sldId="267"/>
            <ac:spMk id="3" creationId="{1F957EBD-62B7-1246-CB62-698A3D6A56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3-46E5-ACF6-C51EA3F2F23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B3-46E5-ACF6-C51EA3F2F23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B3-46E5-ACF6-C51EA3F2F23E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B3-46E5-ACF6-C51EA3F2F2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0877151"/>
        <c:axId val="1328337567"/>
      </c:lineChart>
      <c:catAx>
        <c:axId val="54087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337567"/>
        <c:crosses val="autoZero"/>
        <c:auto val="1"/>
        <c:lblAlgn val="ctr"/>
        <c:lblOffset val="100"/>
        <c:noMultiLvlLbl val="0"/>
      </c:catAx>
      <c:valAx>
        <c:axId val="132833756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087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1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714-4209-87A5-74F777766E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714-4209-87A5-74F777766E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714-4209-87A5-74F777766E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714-4209-87A5-74F777766E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3714-4209-87A5-74F777766E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3714-4209-87A5-74F777766E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3714-4209-87A5-74F777766E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3714-4209-87A5-74F777766E2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3714-4209-87A5-74F777766E2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3714-4209-87A5-74F777766E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714-4209-87A5-74F777766E27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3714-4209-87A5-74F777766E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3714-4209-87A5-74F777766E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3714-4209-87A5-74F777766E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3714-4209-87A5-74F777766E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3714-4209-87A5-74F777766E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3714-4209-87A5-74F777766E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3714-4209-87A5-74F777766E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3714-4209-87A5-74F777766E2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3714-4209-87A5-74F777766E2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3714-4209-87A5-74F777766E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714-4209-87A5-74F777766E27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3714-4209-87A5-74F777766E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3714-4209-87A5-74F777766E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3714-4209-87A5-74F777766E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3714-4209-87A5-74F777766E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3714-4209-87A5-74F777766E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3714-4209-87A5-74F777766E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3714-4209-87A5-74F777766E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3714-4209-87A5-74F777766E2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3714-4209-87A5-74F777766E2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3714-4209-87A5-74F777766E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714-4209-87A5-74F777766E27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3714-4209-87A5-74F777766E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3714-4209-87A5-74F777766E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3714-4209-87A5-74F777766E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3714-4209-87A5-74F777766E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3714-4209-87A5-74F777766E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3714-4209-87A5-74F777766E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3714-4209-87A5-74F777766E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3714-4209-87A5-74F777766E2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3714-4209-87A5-74F777766E2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3714-4209-87A5-74F777766E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714-4209-87A5-74F777766E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1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7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DBB-485F-74E3-E3C8-E0AAD730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8" y="0"/>
            <a:ext cx="8327923" cy="1012723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3C9A-9EF8-8170-96F6-DC17FCE7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728"/>
            <a:ext cx="9144000" cy="3559277"/>
          </a:xfrm>
        </p:spPr>
        <p:txBody>
          <a:bodyPr/>
          <a:lstStyle/>
          <a:p>
            <a:pPr algn="l"/>
            <a:r>
              <a:rPr lang="en-IN" b="1" i="1" dirty="0">
                <a:latin typeface="Aptos" panose="020B0004020202020204" pitchFamily="34" charset="0"/>
              </a:rPr>
              <a:t>Student Name : </a:t>
            </a:r>
            <a:r>
              <a:rPr lang="en-IN" b="1" i="1" dirty="0" err="1">
                <a:latin typeface="Aptos" panose="020B0004020202020204" pitchFamily="34" charset="0"/>
              </a:rPr>
              <a:t>Swetha.V</a:t>
            </a:r>
            <a:endParaRPr lang="en-IN" b="1" i="1" dirty="0">
              <a:latin typeface="Aptos" panose="020B0004020202020204" pitchFamily="34" charset="0"/>
            </a:endParaRP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Register NO : 312219568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ID :D7DFCA09148676FBC59470CCD2C9BFF4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Department : B.COM (General)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College Name : Sree </a:t>
            </a:r>
            <a:r>
              <a:rPr lang="en-IN" b="1" i="1" dirty="0" err="1">
                <a:latin typeface="Aptos" panose="020B0004020202020204" pitchFamily="34" charset="0"/>
              </a:rPr>
              <a:t>Sastha</a:t>
            </a:r>
            <a:r>
              <a:rPr lang="en-IN" b="1" i="1" dirty="0">
                <a:latin typeface="Aptos" panose="020B0004020202020204" pitchFamily="34" charset="0"/>
              </a:rPr>
              <a:t>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91135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1D8-9875-EEA8-7550-725C0985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639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C0F5-4F4E-4655-3E71-518BCB131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3286AD-D248-6301-1765-703CE8AC50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40558"/>
              </p:ext>
            </p:extLst>
          </p:nvPr>
        </p:nvGraphicFramePr>
        <p:xfrm>
          <a:off x="943897" y="1288027"/>
          <a:ext cx="9763431" cy="53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1F71C7-458A-E982-7864-B9618FED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67320"/>
              </p:ext>
            </p:extLst>
          </p:nvPr>
        </p:nvGraphicFramePr>
        <p:xfrm>
          <a:off x="973394" y="570271"/>
          <a:ext cx="9763431" cy="60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265471"/>
            <a:ext cx="7030064" cy="86142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26891"/>
            <a:ext cx="8825658" cy="45119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From the result we can conclude that the salary fluctuation is very nor very less.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If this continues there is a chance were the employees quit their job and find another company.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Salary should be equal to all the same department employee. </a:t>
            </a:r>
          </a:p>
        </p:txBody>
      </p:sp>
    </p:spTree>
    <p:extLst>
      <p:ext uri="{BB962C8B-B14F-4D97-AF65-F5344CB8AC3E}">
        <p14:creationId xmlns:p14="http://schemas.microsoft.com/office/powerpoint/2010/main" val="2167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748-0687-2EFA-1A35-F443ED7D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1"/>
            <a:ext cx="9743768" cy="1278194"/>
          </a:xfrm>
        </p:spPr>
        <p:txBody>
          <a:bodyPr/>
          <a:lstStyle/>
          <a:p>
            <a:r>
              <a:rPr lang="en-IN" b="1" i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9BAB-2608-300A-04F7-972BC112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769806"/>
            <a:ext cx="9261987" cy="3487994"/>
          </a:xfrm>
        </p:spPr>
        <p:txBody>
          <a:bodyPr/>
          <a:lstStyle/>
          <a:p>
            <a:pPr algn="l"/>
            <a:r>
              <a:rPr lang="en-IN" sz="4000" b="1" dirty="0">
                <a:latin typeface="Arial Rounded MT Bold" panose="020F0704030504030204" pitchFamily="34" charset="0"/>
              </a:rPr>
              <a:t>Using Excel Employee Salary Analysis 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35D7-57DB-49D4-071B-9F1C88AC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9"/>
            <a:ext cx="8825658" cy="114054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A1D4-64D9-7C28-A4C3-98460713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07690"/>
            <a:ext cx="8825658" cy="43311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End users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Our solutions and proposition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Data set descriptions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Modelling approach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Results and discussion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51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CD5-3341-2324-CEE8-9CBD7991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52" y="186814"/>
            <a:ext cx="6710851" cy="884902"/>
          </a:xfrm>
        </p:spPr>
        <p:txBody>
          <a:bodyPr/>
          <a:lstStyle/>
          <a:p>
            <a:pPr algn="ctr"/>
            <a:r>
              <a:rPr lang="en-IN" sz="3600" b="1" i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57E2-4D00-C58D-B625-05E845D39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8026"/>
            <a:ext cx="8825658" cy="43507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some employee salary records are outdated ,find the current salary of each employee by assuming that salaries increase each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Calculate an employee’s gross salary based on their basic salary , </a:t>
            </a:r>
            <a:r>
              <a:rPr lang="en-IN" b="1" dirty="0" err="1"/>
              <a:t>hra</a:t>
            </a:r>
            <a:r>
              <a:rPr lang="en-IN" b="1" dirty="0"/>
              <a:t> percentage and da percentage.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making final salary decisions , employees needs to consider a variety 0f factors , including demographics.an automated decision making system can help generate wage suggestions.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A problem statement is a business document that outlines an issue an proposes a solution to prevent it from recurring. </a:t>
            </a:r>
          </a:p>
        </p:txBody>
      </p:sp>
    </p:spTree>
    <p:extLst>
      <p:ext uri="{BB962C8B-B14F-4D97-AF65-F5344CB8AC3E}">
        <p14:creationId xmlns:p14="http://schemas.microsoft.com/office/powerpoint/2010/main" val="39648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8B9F-F957-73FF-204A-665B7337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61134"/>
            <a:ext cx="9210971" cy="861421"/>
          </a:xfrm>
        </p:spPr>
        <p:txBody>
          <a:bodyPr/>
          <a:lstStyle/>
          <a:p>
            <a:pPr algn="ctr"/>
            <a:r>
              <a:rPr lang="en-IN" b="1" i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3D8C-C81D-9AF6-AF4E-13135010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553497"/>
            <a:ext cx="8825658" cy="4616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ascertain the salary </a:t>
            </a:r>
            <a:r>
              <a:rPr lang="en-IN" sz="3200" b="1" i="1" dirty="0" err="1"/>
              <a:t>baisis</a:t>
            </a:r>
            <a:r>
              <a:rPr lang="en-IN" sz="3200" b="1" i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calculate hours worked.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generate net salary.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Salary is the amount an employee is guaranteed to be paid for a specific time period</a:t>
            </a:r>
          </a:p>
        </p:txBody>
      </p:sp>
    </p:spTree>
    <p:extLst>
      <p:ext uri="{BB962C8B-B14F-4D97-AF65-F5344CB8AC3E}">
        <p14:creationId xmlns:p14="http://schemas.microsoft.com/office/powerpoint/2010/main" val="3508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8592-6385-D9F7-BE0E-3396C738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-206477"/>
            <a:ext cx="9164536" cy="1657832"/>
          </a:xfrm>
        </p:spPr>
        <p:txBody>
          <a:bodyPr/>
          <a:lstStyle/>
          <a:p>
            <a:r>
              <a:rPr lang="en-IN" sz="4000" dirty="0"/>
              <a:t>Who Are The End Users?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0DE0-8329-C595-5082-BCAB7757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63329"/>
            <a:ext cx="8825658" cy="40754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Employers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ensure that they are paying their employees fairly and to benchmark their pay levels against competitors. They also use salary analysis to attract and retain employees.</a:t>
            </a:r>
          </a:p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Employees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assess their worth in the job market and to determine what salary they should be asking for in a new job.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6D0-E2DE-2B79-8E5C-D7790248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-1120877"/>
            <a:ext cx="8825658" cy="2084438"/>
          </a:xfrm>
        </p:spPr>
        <p:txBody>
          <a:bodyPr/>
          <a:lstStyle/>
          <a:p>
            <a:r>
              <a:rPr lang="en-IN" sz="4400" b="1" i="1" dirty="0"/>
              <a:t>Our Solution And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3213-09C0-6287-009B-8E1AD0A5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6" y="1710812"/>
            <a:ext cx="8825658" cy="46752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Filtering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Conditional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Bar chart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Collecting data sets</a:t>
            </a:r>
          </a:p>
        </p:txBody>
      </p:sp>
    </p:spTree>
    <p:extLst>
      <p:ext uri="{BB962C8B-B14F-4D97-AF65-F5344CB8AC3E}">
        <p14:creationId xmlns:p14="http://schemas.microsoft.com/office/powerpoint/2010/main" val="1551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2D4-8BB3-D9CE-2492-15BAF1F7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168" y="6015"/>
            <a:ext cx="7679864" cy="1071716"/>
          </a:xfrm>
        </p:spPr>
        <p:txBody>
          <a:bodyPr/>
          <a:lstStyle/>
          <a:p>
            <a:r>
              <a:rPr lang="en-IN" sz="4800" b="1" i="1" dirty="0"/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2004-28F0-CD3F-4FB1-D068264F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70039"/>
            <a:ext cx="8825658" cy="446876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data set- 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Feature- 9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Salary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Joining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 err="1"/>
              <a:t>Fte</a:t>
            </a:r>
            <a:endParaRPr lang="en-IN" sz="26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Work 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1DF-E2D5-F898-EEB4-9310646E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0439"/>
            <a:ext cx="8825658" cy="757084"/>
          </a:xfrm>
        </p:spPr>
        <p:txBody>
          <a:bodyPr/>
          <a:lstStyle/>
          <a:p>
            <a:pPr algn="ctr"/>
            <a:r>
              <a:rPr lang="en-IN" sz="4400" b="1" i="1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C523-81C3-7355-1AFD-33CFBE68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COLLECTION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CHART GRAPHS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PIE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SLICER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5428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353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 Black</vt:lpstr>
      <vt:lpstr>Arial Rounded MT Bold</vt:lpstr>
      <vt:lpstr>Century Gothic</vt:lpstr>
      <vt:lpstr>Google Sans</vt:lpstr>
      <vt:lpstr>Wingdings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Proposition</vt:lpstr>
      <vt:lpstr>Data Description</vt:lpstr>
      <vt:lpstr>Modelling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Jenifer Y</dc:creator>
  <cp:lastModifiedBy>Jenifer Y</cp:lastModifiedBy>
  <cp:revision>1</cp:revision>
  <dcterms:created xsi:type="dcterms:W3CDTF">2024-09-28T05:16:12Z</dcterms:created>
  <dcterms:modified xsi:type="dcterms:W3CDTF">2024-09-28T08:18:19Z</dcterms:modified>
</cp:coreProperties>
</file>