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BB1DF-25CD-4B51-905E-1F2113A438E9}" v="21" dt="2024-08-31T11:19:58.83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thra  Jayakumar" userId="d81551a3-5c03-456d-8df2-27a09a5ba50c" providerId="ADAL" clId="{09DBB1DF-25CD-4B51-905E-1F2113A438E9}"/>
    <pc:docChg chg="undo custSel addSld modSld">
      <pc:chgData name="Pavithra  Jayakumar" userId="d81551a3-5c03-456d-8df2-27a09a5ba50c" providerId="ADAL" clId="{09DBB1DF-25CD-4B51-905E-1F2113A438E9}" dt="2024-08-31T11:29:19.809" v="1527" actId="122"/>
      <pc:docMkLst>
        <pc:docMk/>
      </pc:docMkLst>
      <pc:sldChg chg="modSp mod">
        <pc:chgData name="Pavithra  Jayakumar" userId="d81551a3-5c03-456d-8df2-27a09a5ba50c" providerId="ADAL" clId="{09DBB1DF-25CD-4B51-905E-1F2113A438E9}" dt="2024-08-31T11:17:47.390" v="1243" actId="14100"/>
        <pc:sldMkLst>
          <pc:docMk/>
          <pc:sldMk cId="0" sldId="256"/>
        </pc:sldMkLst>
        <pc:spChg chg="mod">
          <ac:chgData name="Pavithra  Jayakumar" userId="d81551a3-5c03-456d-8df2-27a09a5ba50c" providerId="ADAL" clId="{09DBB1DF-25CD-4B51-905E-1F2113A438E9}" dt="2024-08-31T11:17:47.390" v="1243" actId="14100"/>
          <ac:spMkLst>
            <pc:docMk/>
            <pc:sldMk cId="0" sldId="256"/>
            <ac:spMk id="14" creationId="{D55ADE35-C35B-07C1-F5AA-C33B3DDB802E}"/>
          </ac:spMkLst>
        </pc:spChg>
      </pc:sldChg>
      <pc:sldChg chg="modSp mod">
        <pc:chgData name="Pavithra  Jayakumar" userId="d81551a3-5c03-456d-8df2-27a09a5ba50c" providerId="ADAL" clId="{09DBB1DF-25CD-4B51-905E-1F2113A438E9}" dt="2024-08-31T11:29:19.809" v="1527" actId="122"/>
        <pc:sldMkLst>
          <pc:docMk/>
          <pc:sldMk cId="0" sldId="257"/>
        </pc:sldMkLst>
        <pc:spChg chg="mod">
          <ac:chgData name="Pavithra  Jayakumar" userId="d81551a3-5c03-456d-8df2-27a09a5ba50c" providerId="ADAL" clId="{09DBB1DF-25CD-4B51-905E-1F2113A438E9}" dt="2024-08-31T11:29:19.809" v="1527" actId="122"/>
          <ac:spMkLst>
            <pc:docMk/>
            <pc:sldMk cId="0" sldId="257"/>
            <ac:spMk id="23" creationId="{F691EEC8-E83B-8506-163B-F39E906CCC0A}"/>
          </ac:spMkLst>
        </pc:spChg>
      </pc:sldChg>
      <pc:sldChg chg="addSp delSp modSp mod">
        <pc:chgData name="Pavithra  Jayakumar" userId="d81551a3-5c03-456d-8df2-27a09a5ba50c" providerId="ADAL" clId="{09DBB1DF-25CD-4B51-905E-1F2113A438E9}" dt="2024-08-31T10:41:58.259" v="167" actId="1076"/>
        <pc:sldMkLst>
          <pc:docMk/>
          <pc:sldMk cId="0" sldId="259"/>
        </pc:sldMkLst>
        <pc:spChg chg="add del mod">
          <ac:chgData name="Pavithra  Jayakumar" userId="d81551a3-5c03-456d-8df2-27a09a5ba50c" providerId="ADAL" clId="{09DBB1DF-25CD-4B51-905E-1F2113A438E9}" dt="2024-08-31T10:40:53.490" v="157"/>
          <ac:spMkLst>
            <pc:docMk/>
            <pc:sldMk cId="0" sldId="259"/>
            <ac:spMk id="9" creationId="{29E1D345-B31F-FECB-3A47-651B64101F00}"/>
          </ac:spMkLst>
        </pc:spChg>
        <pc:spChg chg="add mod">
          <ac:chgData name="Pavithra  Jayakumar" userId="d81551a3-5c03-456d-8df2-27a09a5ba50c" providerId="ADAL" clId="{09DBB1DF-25CD-4B51-905E-1F2113A438E9}" dt="2024-08-31T10:41:58.259" v="167" actId="1076"/>
          <ac:spMkLst>
            <pc:docMk/>
            <pc:sldMk cId="0" sldId="259"/>
            <ac:spMk id="11" creationId="{8C58078B-BA5F-E73D-CBDE-E0F1BEF63BDC}"/>
          </ac:spMkLst>
        </pc:spChg>
      </pc:sldChg>
      <pc:sldChg chg="modSp mod">
        <pc:chgData name="Pavithra  Jayakumar" userId="d81551a3-5c03-456d-8df2-27a09a5ba50c" providerId="ADAL" clId="{09DBB1DF-25CD-4B51-905E-1F2113A438E9}" dt="2024-08-31T10:41:04.502" v="159" actId="255"/>
        <pc:sldMkLst>
          <pc:docMk/>
          <pc:sldMk cId="0" sldId="260"/>
        </pc:sldMkLst>
        <pc:spChg chg="mod">
          <ac:chgData name="Pavithra  Jayakumar" userId="d81551a3-5c03-456d-8df2-27a09a5ba50c" providerId="ADAL" clId="{09DBB1DF-25CD-4B51-905E-1F2113A438E9}" dt="2024-08-31T10:41:04.502" v="159" actId="255"/>
          <ac:spMkLst>
            <pc:docMk/>
            <pc:sldMk cId="0" sldId="260"/>
            <ac:spMk id="11" creationId="{F050B57B-77CA-84FA-9910-3F41C17BBB48}"/>
          </ac:spMkLst>
        </pc:spChg>
      </pc:sldChg>
      <pc:sldChg chg="addSp delSp modSp mod">
        <pc:chgData name="Pavithra  Jayakumar" userId="d81551a3-5c03-456d-8df2-27a09a5ba50c" providerId="ADAL" clId="{09DBB1DF-25CD-4B51-905E-1F2113A438E9}" dt="2024-08-31T10:49:45.670" v="186" actId="14100"/>
        <pc:sldMkLst>
          <pc:docMk/>
          <pc:sldMk cId="0" sldId="261"/>
        </pc:sldMkLst>
        <pc:spChg chg="add del mod">
          <ac:chgData name="Pavithra  Jayakumar" userId="d81551a3-5c03-456d-8df2-27a09a5ba50c" providerId="ADAL" clId="{09DBB1DF-25CD-4B51-905E-1F2113A438E9}" dt="2024-08-31T10:48:29.320" v="178"/>
          <ac:spMkLst>
            <pc:docMk/>
            <pc:sldMk cId="0" sldId="261"/>
            <ac:spMk id="7" creationId="{6CED763D-6C16-CA28-4E38-8287F466BBD6}"/>
          </ac:spMkLst>
        </pc:spChg>
        <pc:picChg chg="add del mod">
          <ac:chgData name="Pavithra  Jayakumar" userId="d81551a3-5c03-456d-8df2-27a09a5ba50c" providerId="ADAL" clId="{09DBB1DF-25CD-4B51-905E-1F2113A438E9}" dt="2024-08-31T10:49:16.867" v="179" actId="478"/>
          <ac:picMkLst>
            <pc:docMk/>
            <pc:sldMk cId="0" sldId="261"/>
            <ac:picMk id="10" creationId="{3D6E29D2-6573-0AEE-78CD-05CED557B4E9}"/>
          </ac:picMkLst>
        </pc:picChg>
        <pc:picChg chg="add mod">
          <ac:chgData name="Pavithra  Jayakumar" userId="d81551a3-5c03-456d-8df2-27a09a5ba50c" providerId="ADAL" clId="{09DBB1DF-25CD-4B51-905E-1F2113A438E9}" dt="2024-08-31T10:49:45.670" v="186" actId="14100"/>
          <ac:picMkLst>
            <pc:docMk/>
            <pc:sldMk cId="0" sldId="261"/>
            <ac:picMk id="12" creationId="{EE8B385C-14A9-63D9-B941-59142AE72CB5}"/>
          </ac:picMkLst>
        </pc:picChg>
      </pc:sldChg>
      <pc:sldChg chg="addSp modSp mod">
        <pc:chgData name="Pavithra  Jayakumar" userId="d81551a3-5c03-456d-8df2-27a09a5ba50c" providerId="ADAL" clId="{09DBB1DF-25CD-4B51-905E-1F2113A438E9}" dt="2024-08-31T10:51:16.924" v="315" actId="20577"/>
        <pc:sldMkLst>
          <pc:docMk/>
          <pc:sldMk cId="0" sldId="262"/>
        </pc:sldMkLst>
        <pc:spChg chg="add mod">
          <ac:chgData name="Pavithra  Jayakumar" userId="d81551a3-5c03-456d-8df2-27a09a5ba50c" providerId="ADAL" clId="{09DBB1DF-25CD-4B51-905E-1F2113A438E9}" dt="2024-08-31T10:51:16.924" v="315" actId="20577"/>
          <ac:spMkLst>
            <pc:docMk/>
            <pc:sldMk cId="0" sldId="262"/>
            <ac:spMk id="8" creationId="{7D5505E7-D5A9-D7B7-0340-169E77EC9A91}"/>
          </ac:spMkLst>
        </pc:spChg>
      </pc:sldChg>
      <pc:sldChg chg="addSp delSp modSp mod">
        <pc:chgData name="Pavithra  Jayakumar" userId="d81551a3-5c03-456d-8df2-27a09a5ba50c" providerId="ADAL" clId="{09DBB1DF-25CD-4B51-905E-1F2113A438E9}" dt="2024-08-31T10:54:36.405" v="517" actId="20577"/>
        <pc:sldMkLst>
          <pc:docMk/>
          <pc:sldMk cId="0" sldId="263"/>
        </pc:sldMkLst>
        <pc:spChg chg="add del mod">
          <ac:chgData name="Pavithra  Jayakumar" userId="d81551a3-5c03-456d-8df2-27a09a5ba50c" providerId="ADAL" clId="{09DBB1DF-25CD-4B51-905E-1F2113A438E9}" dt="2024-08-31T10:53:22.797" v="478"/>
          <ac:spMkLst>
            <pc:docMk/>
            <pc:sldMk cId="0" sldId="263"/>
            <ac:spMk id="10" creationId="{4177CC36-A965-398D-C012-5F058F4D7482}"/>
          </ac:spMkLst>
        </pc:spChg>
        <pc:spChg chg="add mod">
          <ac:chgData name="Pavithra  Jayakumar" userId="d81551a3-5c03-456d-8df2-27a09a5ba50c" providerId="ADAL" clId="{09DBB1DF-25CD-4B51-905E-1F2113A438E9}" dt="2024-08-31T10:54:36.405" v="517" actId="20577"/>
          <ac:spMkLst>
            <pc:docMk/>
            <pc:sldMk cId="0" sldId="263"/>
            <ac:spMk id="11" creationId="{F4BD6AE5-736A-D45D-6679-68199C6DCEAE}"/>
          </ac:spMkLst>
        </pc:spChg>
      </pc:sldChg>
      <pc:sldChg chg="addSp delSp modSp mod">
        <pc:chgData name="Pavithra  Jayakumar" userId="d81551a3-5c03-456d-8df2-27a09a5ba50c" providerId="ADAL" clId="{09DBB1DF-25CD-4B51-905E-1F2113A438E9}" dt="2024-08-31T11:09:52.961" v="1149" actId="20577"/>
        <pc:sldMkLst>
          <pc:docMk/>
          <pc:sldMk cId="0" sldId="264"/>
        </pc:sldMkLst>
        <pc:spChg chg="add del mod">
          <ac:chgData name="Pavithra  Jayakumar" userId="d81551a3-5c03-456d-8df2-27a09a5ba50c" providerId="ADAL" clId="{09DBB1DF-25CD-4B51-905E-1F2113A438E9}" dt="2024-08-31T10:55:00.497" v="520"/>
          <ac:spMkLst>
            <pc:docMk/>
            <pc:sldMk cId="0" sldId="264"/>
            <ac:spMk id="2" creationId="{604A6A2A-98DA-66FA-51AE-766C5BE30190}"/>
          </ac:spMkLst>
        </pc:spChg>
        <pc:spChg chg="add mod">
          <ac:chgData name="Pavithra  Jayakumar" userId="d81551a3-5c03-456d-8df2-27a09a5ba50c" providerId="ADAL" clId="{09DBB1DF-25CD-4B51-905E-1F2113A438E9}" dt="2024-08-31T11:09:52.961" v="1149" actId="20577"/>
          <ac:spMkLst>
            <pc:docMk/>
            <pc:sldMk cId="0" sldId="264"/>
            <ac:spMk id="3" creationId="{B1B04AED-91A1-8C01-110E-881522E77191}"/>
          </ac:spMkLst>
        </pc:spChg>
      </pc:sldChg>
      <pc:sldChg chg="addSp modSp mod">
        <pc:chgData name="Pavithra  Jayakumar" userId="d81551a3-5c03-456d-8df2-27a09a5ba50c" providerId="ADAL" clId="{09DBB1DF-25CD-4B51-905E-1F2113A438E9}" dt="2024-08-31T11:15:58.940" v="1237" actId="255"/>
        <pc:sldMkLst>
          <pc:docMk/>
          <pc:sldMk cId="0" sldId="265"/>
        </pc:sldMkLst>
        <pc:graphicFrameChg chg="add mod">
          <ac:chgData name="Pavithra  Jayakumar" userId="d81551a3-5c03-456d-8df2-27a09a5ba50c" providerId="ADAL" clId="{09DBB1DF-25CD-4B51-905E-1F2113A438E9}" dt="2024-08-31T11:15:58.940" v="1237" actId="255"/>
          <ac:graphicFrameMkLst>
            <pc:docMk/>
            <pc:sldMk cId="0" sldId="265"/>
            <ac:graphicFrameMk id="2" creationId="{E8EB7A9B-B4C1-AFBE-DD4C-7217D1FA5910}"/>
          </ac:graphicFrameMkLst>
        </pc:graphicFrameChg>
      </pc:sldChg>
      <pc:sldChg chg="addSp modSp mod">
        <pc:chgData name="Pavithra  Jayakumar" userId="d81551a3-5c03-456d-8df2-27a09a5ba50c" providerId="ADAL" clId="{09DBB1DF-25CD-4B51-905E-1F2113A438E9}" dt="2024-08-31T11:28:36.543" v="1525" actId="123"/>
        <pc:sldMkLst>
          <pc:docMk/>
          <pc:sldMk cId="2986442291" sldId="268"/>
        </pc:sldMkLst>
        <pc:spChg chg="mod">
          <ac:chgData name="Pavithra  Jayakumar" userId="d81551a3-5c03-456d-8df2-27a09a5ba50c" providerId="ADAL" clId="{09DBB1DF-25CD-4B51-905E-1F2113A438E9}" dt="2024-08-31T11:22:40.509" v="1310" actId="20577"/>
          <ac:spMkLst>
            <pc:docMk/>
            <pc:sldMk cId="2986442291" sldId="268"/>
            <ac:spMk id="2" creationId="{F9A5CB5B-BDD0-5A64-1A7C-37D3C88F8F9E}"/>
          </ac:spMkLst>
        </pc:spChg>
        <pc:spChg chg="add mod">
          <ac:chgData name="Pavithra  Jayakumar" userId="d81551a3-5c03-456d-8df2-27a09a5ba50c" providerId="ADAL" clId="{09DBB1DF-25CD-4B51-905E-1F2113A438E9}" dt="2024-08-31T11:28:36.543" v="1525" actId="123"/>
          <ac:spMkLst>
            <pc:docMk/>
            <pc:sldMk cId="2986442291" sldId="268"/>
            <ac:spMk id="3" creationId="{809D4629-FA1A-F5E6-B90A-368028D0DA59}"/>
          </ac:spMkLst>
        </pc:spChg>
      </pc:sldChg>
      <pc:sldChg chg="addSp modSp mod">
        <pc:chgData name="Pavithra  Jayakumar" userId="d81551a3-5c03-456d-8df2-27a09a5ba50c" providerId="ADAL" clId="{09DBB1DF-25CD-4B51-905E-1F2113A438E9}" dt="2024-08-31T10:57:10.098" v="565" actId="20577"/>
        <pc:sldMkLst>
          <pc:docMk/>
          <pc:sldMk cId="2720660618" sldId="269"/>
        </pc:sldMkLst>
        <pc:spChg chg="add mod">
          <ac:chgData name="Pavithra  Jayakumar" userId="d81551a3-5c03-456d-8df2-27a09a5ba50c" providerId="ADAL" clId="{09DBB1DF-25CD-4B51-905E-1F2113A438E9}" dt="2024-08-31T10:57:10.098" v="565" actId="20577"/>
          <ac:spMkLst>
            <pc:docMk/>
            <pc:sldMk cId="2720660618" sldId="269"/>
            <ac:spMk id="3" creationId="{ECD3B5DC-0994-63BD-5578-BBBC40962C7F}"/>
          </ac:spMkLst>
        </pc:spChg>
      </pc:sldChg>
      <pc:sldChg chg="modSp new mod">
        <pc:chgData name="Pavithra  Jayakumar" userId="d81551a3-5c03-456d-8df2-27a09a5ba50c" providerId="ADAL" clId="{09DBB1DF-25CD-4B51-905E-1F2113A438E9}" dt="2024-08-31T11:10:55.350" v="1189" actId="20577"/>
        <pc:sldMkLst>
          <pc:docMk/>
          <pc:sldMk cId="669752770" sldId="270"/>
        </pc:sldMkLst>
        <pc:spChg chg="mod">
          <ac:chgData name="Pavithra  Jayakumar" userId="d81551a3-5c03-456d-8df2-27a09a5ba50c" providerId="ADAL" clId="{09DBB1DF-25CD-4B51-905E-1F2113A438E9}" dt="2024-08-31T11:06:34.407" v="1068"/>
          <ac:spMkLst>
            <pc:docMk/>
            <pc:sldMk cId="669752770" sldId="270"/>
            <ac:spMk id="2" creationId="{7C47BE2E-6D48-EF52-FABD-4C83D62F46DB}"/>
          </ac:spMkLst>
        </pc:spChg>
        <pc:spChg chg="mod">
          <ac:chgData name="Pavithra  Jayakumar" userId="d81551a3-5c03-456d-8df2-27a09a5ba50c" providerId="ADAL" clId="{09DBB1DF-25CD-4B51-905E-1F2113A438E9}" dt="2024-08-31T11:10:55.350" v="1189" actId="20577"/>
          <ac:spMkLst>
            <pc:docMk/>
            <pc:sldMk cId="669752770" sldId="270"/>
            <ac:spMk id="3" creationId="{A6D8F3D7-D4C4-8364-996D-72AE376D39FE}"/>
          </ac:spMkLst>
        </pc:spChg>
      </pc:sldChg>
      <pc:sldChg chg="addSp modSp new mod">
        <pc:chgData name="Pavithra  Jayakumar" userId="d81551a3-5c03-456d-8df2-27a09a5ba50c" providerId="ADAL" clId="{09DBB1DF-25CD-4B51-905E-1F2113A438E9}" dt="2024-08-31T11:16:16.676" v="1238" actId="14100"/>
        <pc:sldMkLst>
          <pc:docMk/>
          <pc:sldMk cId="3772891100" sldId="271"/>
        </pc:sldMkLst>
        <pc:spChg chg="mod">
          <ac:chgData name="Pavithra  Jayakumar" userId="d81551a3-5c03-456d-8df2-27a09a5ba50c" providerId="ADAL" clId="{09DBB1DF-25CD-4B51-905E-1F2113A438E9}" dt="2024-08-31T11:12:19.364" v="1215" actId="20577"/>
          <ac:spMkLst>
            <pc:docMk/>
            <pc:sldMk cId="3772891100" sldId="271"/>
            <ac:spMk id="2" creationId="{BDA03ACD-2371-13BF-3785-89600B23DD7C}"/>
          </ac:spMkLst>
        </pc:spChg>
        <pc:graphicFrameChg chg="add mod">
          <ac:chgData name="Pavithra  Jayakumar" userId="d81551a3-5c03-456d-8df2-27a09a5ba50c" providerId="ADAL" clId="{09DBB1DF-25CD-4B51-905E-1F2113A438E9}" dt="2024-08-31T11:16:16.676" v="1238" actId="14100"/>
          <ac:graphicFrameMkLst>
            <pc:docMk/>
            <pc:sldMk cId="3772891100" sldId="271"/>
            <ac:graphicFrameMk id="4" creationId="{EF244CA0-AEC4-36B6-FC13-0BDE0FC19DA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pures-my.sharepoint.com/personal/pavithra_jayakumar_puresoftware_com/Documents/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pures-my.sharepoint.com/personal/pavithra_jayakumar_puresoftware_com/Documents/employ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dirty="0"/>
              <a:t>Employee</a:t>
            </a:r>
            <a:r>
              <a:rPr lang="en-IN" sz="2400" baseline="0" dirty="0"/>
              <a:t> Performance Analysis</a:t>
            </a:r>
            <a:endParaRPr lang="en-IN" sz="2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22C-41F7-A0C4-48EAC91DA65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3-822C-41F7-A0C4-48EAC91DA65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6-822C-41F7-A0C4-48EAC91DA65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7-822C-41F7-A0C4-48EAC91DA650}"/>
            </c:ext>
          </c:extLst>
        </c:ser>
        <c:dLbls>
          <c:showLegendKey val="0"/>
          <c:showVal val="0"/>
          <c:showCatName val="0"/>
          <c:showSerName val="0"/>
          <c:showPercent val="0"/>
          <c:showBubbleSize val="0"/>
        </c:dLbls>
        <c:gapWidth val="219"/>
        <c:overlap val="-27"/>
        <c:axId val="922865408"/>
        <c:axId val="922865888"/>
      </c:barChart>
      <c:catAx>
        <c:axId val="92286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865888"/>
        <c:crosses val="autoZero"/>
        <c:auto val="1"/>
        <c:lblAlgn val="ctr"/>
        <c:lblOffset val="100"/>
        <c:noMultiLvlLbl val="0"/>
      </c:catAx>
      <c:valAx>
        <c:axId val="92286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865408"/>
        <c:crosses val="autoZero"/>
        <c:crossBetween val="between"/>
      </c:valAx>
      <c:spPr>
        <a:noFill/>
        <a:ln>
          <a:noFill/>
        </a:ln>
        <a:effectLst/>
      </c:spPr>
    </c:plotArea>
    <c:legend>
      <c:legendPos val="r"/>
      <c:legendEntry>
        <c:idx val="6"/>
        <c:delete val="1"/>
      </c:legendEntry>
      <c:legendEntry>
        <c:idx val="7"/>
        <c:delete val="1"/>
      </c:legendEntry>
      <c:layout>
        <c:manualLayout>
          <c:xMode val="edge"/>
          <c:yMode val="edge"/>
          <c:x val="0.72916666666666663"/>
          <c:y val="0.21519539224263634"/>
          <c:w val="0.25416666666666665"/>
          <c:h val="0.619931102362204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[employee_data.xlsx]Sheet1!PivotTable1</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dirty="0"/>
              <a:t>HIGH-PERFORMANC</a:t>
            </a:r>
            <a:r>
              <a:rPr lang="en-IN" sz="2400" b="1" baseline="0" dirty="0"/>
              <a:t>E LEVEL</a:t>
            </a:r>
            <a:endParaRPr lang="en-IN" sz="2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3E0-44C2-9D04-E34A2176C56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3E0-44C2-9D04-E34A2176C56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3E0-44C2-9D04-E34A2176C56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3E0-44C2-9D04-E34A2176C56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3E0-44C2-9D04-E34A2176C56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3E0-44C2-9D04-E34A2176C56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3E0-44C2-9D04-E34A2176C56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3E0-44C2-9D04-E34A2176C56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3E0-44C2-9D04-E34A2176C56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3E0-44C2-9D04-E34A2176C56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83E0-44C2-9D04-E34A2176C569}"/>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3E0-44C2-9D04-E34A2176C56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3E0-44C2-9D04-E34A2176C56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3E0-44C2-9D04-E34A2176C56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3E0-44C2-9D04-E34A2176C56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3E0-44C2-9D04-E34A2176C56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3E0-44C2-9D04-E34A2176C56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3E0-44C2-9D04-E34A2176C56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3E0-44C2-9D04-E34A2176C56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3E0-44C2-9D04-E34A2176C56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3E0-44C2-9D04-E34A2176C56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83E0-44C2-9D04-E34A2176C569}"/>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3E0-44C2-9D04-E34A2176C56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3E0-44C2-9D04-E34A2176C56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3E0-44C2-9D04-E34A2176C56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3E0-44C2-9D04-E34A2176C56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3E0-44C2-9D04-E34A2176C56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3E0-44C2-9D04-E34A2176C56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3E0-44C2-9D04-E34A2176C56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3E0-44C2-9D04-E34A2176C56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3E0-44C2-9D04-E34A2176C56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3E0-44C2-9D04-E34A2176C56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83E0-44C2-9D04-E34A2176C569}"/>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3E0-44C2-9D04-E34A2176C56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3E0-44C2-9D04-E34A2176C56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3E0-44C2-9D04-E34A2176C56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3E0-44C2-9D04-E34A2176C56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3E0-44C2-9D04-E34A2176C56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3E0-44C2-9D04-E34A2176C56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3E0-44C2-9D04-E34A2176C56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3E0-44C2-9D04-E34A2176C56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3E0-44C2-9D04-E34A2176C56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3E0-44C2-9D04-E34A2176C56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83E0-44C2-9D04-E34A2176C569}"/>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314150"/>
            <a:ext cx="7734301" cy="2185214"/>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STUDENT NAME: Swetha J</a:t>
            </a:r>
          </a:p>
          <a:p>
            <a:pPr algn="just"/>
            <a:r>
              <a:rPr lang="en-US" sz="2800" dirty="0">
                <a:latin typeface="Times New Roman" panose="02020603050405020304" pitchFamily="18" charset="0"/>
                <a:cs typeface="Times New Roman" panose="02020603050405020304" pitchFamily="18" charset="0"/>
              </a:rPr>
              <a:t>REGISTER NO: 312216130</a:t>
            </a:r>
          </a:p>
          <a:p>
            <a:pPr algn="just"/>
            <a:r>
              <a:rPr lang="en-US" sz="2800" dirty="0">
                <a:latin typeface="Times New Roman" panose="02020603050405020304" pitchFamily="18" charset="0"/>
                <a:cs typeface="Times New Roman" panose="02020603050405020304" pitchFamily="18" charset="0"/>
              </a:rPr>
              <a:t>DEPARTMENT: B.com (Accounting and Finance)</a:t>
            </a:r>
          </a:p>
          <a:p>
            <a:pPr algn="just"/>
            <a:r>
              <a:rPr lang="en-US" sz="2800" dirty="0">
                <a:latin typeface="Times New Roman" panose="02020603050405020304" pitchFamily="18" charset="0"/>
                <a:cs typeface="Times New Roman" panose="02020603050405020304" pitchFamily="18" charset="0"/>
              </a:rPr>
              <a:t>COLLEGE: S.S.S.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1B04AED-91A1-8C01-110E-881522E77191}"/>
              </a:ext>
            </a:extLst>
          </p:cNvPr>
          <p:cNvSpPr txBox="1"/>
          <p:nvPr/>
        </p:nvSpPr>
        <p:spPr>
          <a:xfrm>
            <a:off x="739775" y="1752600"/>
            <a:ext cx="10080625"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Data Collection</a:t>
            </a:r>
          </a:p>
          <a:p>
            <a:r>
              <a:rPr lang="en-US" sz="2800" dirty="0">
                <a:latin typeface="Times New Roman" panose="02020603050405020304" pitchFamily="18" charset="0"/>
                <a:cs typeface="Times New Roman" panose="02020603050405020304" pitchFamily="18" charset="0"/>
              </a:rPr>
              <a:t>Data fetched from </a:t>
            </a:r>
            <a:r>
              <a:rPr lang="en-US" sz="2800" dirty="0" err="1">
                <a:latin typeface="Times New Roman" panose="02020603050405020304" pitchFamily="18" charset="0"/>
                <a:cs typeface="Times New Roman" panose="02020603050405020304" pitchFamily="18" charset="0"/>
              </a:rPr>
              <a:t>Edunet</a:t>
            </a:r>
            <a:r>
              <a:rPr lang="en-US" sz="2800" dirty="0">
                <a:latin typeface="Times New Roman" panose="02020603050405020304" pitchFamily="18" charset="0"/>
                <a:cs typeface="Times New Roman" panose="02020603050405020304" pitchFamily="18" charset="0"/>
              </a:rPr>
              <a:t> portal for set of employee </a:t>
            </a:r>
          </a:p>
          <a:p>
            <a:r>
              <a:rPr lang="en-US" sz="2800" b="1" dirty="0">
                <a:latin typeface="Times New Roman" panose="02020603050405020304" pitchFamily="18" charset="0"/>
                <a:cs typeface="Times New Roman" panose="02020603050405020304" pitchFamily="18" charset="0"/>
              </a:rPr>
              <a:t>Feature Collection</a:t>
            </a:r>
          </a:p>
          <a:p>
            <a:r>
              <a:rPr lang="en-IN" sz="2800" dirty="0">
                <a:latin typeface="Times New Roman" panose="02020603050405020304" pitchFamily="18" charset="0"/>
                <a:cs typeface="Times New Roman" panose="02020603050405020304" pitchFamily="18" charset="0"/>
              </a:rPr>
              <a:t>Segregating features of employee data from the whole dataset</a:t>
            </a:r>
          </a:p>
          <a:p>
            <a:r>
              <a:rPr lang="en-IN" sz="2800" b="1" dirty="0">
                <a:latin typeface="Times New Roman" panose="02020603050405020304" pitchFamily="18" charset="0"/>
                <a:cs typeface="Times New Roman" panose="02020603050405020304" pitchFamily="18" charset="0"/>
              </a:rPr>
              <a:t>Data Cleaning</a:t>
            </a:r>
          </a:p>
          <a:p>
            <a:r>
              <a:rPr lang="en-IN" sz="2800" dirty="0">
                <a:latin typeface="Times New Roman" panose="02020603050405020304" pitchFamily="18" charset="0"/>
                <a:cs typeface="Times New Roman" panose="02020603050405020304" pitchFamily="18" charset="0"/>
              </a:rPr>
              <a:t>Filtering out original values required by removing the blank data in the sheet</a:t>
            </a:r>
          </a:p>
          <a:p>
            <a:r>
              <a:rPr lang="en-IN" sz="2800" b="1" dirty="0">
                <a:latin typeface="Times New Roman" panose="02020603050405020304" pitchFamily="18" charset="0"/>
                <a:cs typeface="Times New Roman" panose="02020603050405020304" pitchFamily="18" charset="0"/>
              </a:rPr>
              <a:t>Performance Level</a:t>
            </a:r>
          </a:p>
          <a:p>
            <a:r>
              <a:rPr lang="en-IN" sz="2800" dirty="0">
                <a:latin typeface="Times New Roman" panose="02020603050405020304" pitchFamily="18" charset="0"/>
                <a:cs typeface="Times New Roman" panose="02020603050405020304" pitchFamily="18" charset="0"/>
              </a:rPr>
              <a:t>Performance level is measured by using the employee rating given for every individual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BE2E-6D48-EF52-FABD-4C83D62F46DB}"/>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3" name="Text Placeholder 2">
            <a:extLst>
              <a:ext uri="{FF2B5EF4-FFF2-40B4-BE49-F238E27FC236}">
                <a16:creationId xmlns:a16="http://schemas.microsoft.com/office/drawing/2014/main" id="{A6D8F3D7-D4C4-8364-996D-72AE376D39FE}"/>
              </a:ext>
            </a:extLst>
          </p:cNvPr>
          <p:cNvSpPr>
            <a:spLocks noGrp="1"/>
          </p:cNvSpPr>
          <p:nvPr>
            <p:ph type="body" idx="1"/>
          </p:nvPr>
        </p:nvSpPr>
        <p:spPr>
          <a:xfrm>
            <a:off x="609600" y="1577340"/>
            <a:ext cx="10972800" cy="2000548"/>
          </a:xfrm>
        </p:spPr>
        <p:txBody>
          <a:bodyPr/>
          <a:lstStyle/>
          <a:p>
            <a:r>
              <a:rPr lang="en-IN" sz="2800" b="1" dirty="0">
                <a:latin typeface="Times New Roman" panose="02020603050405020304" pitchFamily="18" charset="0"/>
                <a:cs typeface="Times New Roman" panose="02020603050405020304" pitchFamily="18" charset="0"/>
              </a:rPr>
              <a:t>Summarisation</a:t>
            </a:r>
          </a:p>
          <a:p>
            <a:r>
              <a:rPr lang="en-IN" sz="2800" dirty="0">
                <a:latin typeface="Times New Roman" panose="02020603050405020304" pitchFamily="18" charset="0"/>
                <a:cs typeface="Times New Roman" panose="02020603050405020304" pitchFamily="18" charset="0"/>
              </a:rPr>
              <a:t>Summarising the dataset by using Pivot table </a:t>
            </a:r>
          </a:p>
          <a:p>
            <a:r>
              <a:rPr lang="en-IN" sz="2800" b="1" dirty="0">
                <a:latin typeface="Times New Roman" panose="02020603050405020304" pitchFamily="18" charset="0"/>
                <a:cs typeface="Times New Roman" panose="02020603050405020304" pitchFamily="18" charset="0"/>
              </a:rPr>
              <a:t>Visualisation </a:t>
            </a:r>
          </a:p>
          <a:p>
            <a:r>
              <a:rPr lang="en-IN" sz="2800" dirty="0">
                <a:latin typeface="Times New Roman" panose="02020603050405020304" pitchFamily="18" charset="0"/>
                <a:cs typeface="Times New Roman" panose="02020603050405020304" pitchFamily="18" charset="0"/>
              </a:rPr>
              <a:t>Visualised the dataset using charts </a:t>
            </a:r>
          </a:p>
          <a:p>
            <a:endParaRPr lang="en-IN" dirty="0"/>
          </a:p>
        </p:txBody>
      </p:sp>
    </p:spTree>
    <p:extLst>
      <p:ext uri="{BB962C8B-B14F-4D97-AF65-F5344CB8AC3E}">
        <p14:creationId xmlns:p14="http://schemas.microsoft.com/office/powerpoint/2010/main" val="66975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8EB7A9B-B4C1-AFBE-DD4C-7217D1FA5910}"/>
              </a:ext>
            </a:extLst>
          </p:cNvPr>
          <p:cNvGraphicFramePr>
            <a:graphicFrameLocks/>
          </p:cNvGraphicFramePr>
          <p:nvPr>
            <p:extLst>
              <p:ext uri="{D42A27DB-BD31-4B8C-83A1-F6EECF244321}">
                <p14:modId xmlns:p14="http://schemas.microsoft.com/office/powerpoint/2010/main" val="1615081034"/>
              </p:ext>
            </p:extLst>
          </p:nvPr>
        </p:nvGraphicFramePr>
        <p:xfrm>
          <a:off x="1371601" y="1143634"/>
          <a:ext cx="7619999"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3ACD-2371-13BF-3785-89600B23DD7C}"/>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87CDDD25-2A5C-95AC-96AE-94C3FF34E95E}"/>
              </a:ext>
            </a:extLst>
          </p:cNvPr>
          <p:cNvSpPr>
            <a:spLocks noGrp="1"/>
          </p:cNvSpPr>
          <p:nvPr>
            <p:ph type="body" idx="1"/>
          </p:nvPr>
        </p:nvSpPr>
        <p:spPr/>
        <p:txBody>
          <a:bodyPr/>
          <a:lstStyle/>
          <a:p>
            <a:endParaRPr lang="en-IN" dirty="0"/>
          </a:p>
        </p:txBody>
      </p:sp>
      <p:graphicFrame>
        <p:nvGraphicFramePr>
          <p:cNvPr id="4" name="Chart 3">
            <a:extLst>
              <a:ext uri="{FF2B5EF4-FFF2-40B4-BE49-F238E27FC236}">
                <a16:creationId xmlns:a16="http://schemas.microsoft.com/office/drawing/2014/main" id="{EF244CA0-AEC4-36B6-FC13-0BDE0FC19DA8}"/>
              </a:ext>
            </a:extLst>
          </p:cNvPr>
          <p:cNvGraphicFramePr>
            <a:graphicFrameLocks/>
          </p:cNvGraphicFramePr>
          <p:nvPr>
            <p:extLst>
              <p:ext uri="{D42A27DB-BD31-4B8C-83A1-F6EECF244321}">
                <p14:modId xmlns:p14="http://schemas.microsoft.com/office/powerpoint/2010/main" val="3118378392"/>
              </p:ext>
            </p:extLst>
          </p:nvPr>
        </p:nvGraphicFramePr>
        <p:xfrm>
          <a:off x="457200" y="1143634"/>
          <a:ext cx="8458200" cy="49599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2891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09D4629-FA1A-F5E6-B90A-368028D0DA59}"/>
              </a:ext>
            </a:extLst>
          </p:cNvPr>
          <p:cNvSpPr txBox="1"/>
          <p:nvPr/>
        </p:nvSpPr>
        <p:spPr>
          <a:xfrm>
            <a:off x="609600" y="1371600"/>
            <a:ext cx="8686800" cy="483209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Employee Performance has been implemented to cater the needs of company employees and administrative people of the company in submitting appraisals, evaluating the appraisals, calculating the average ratings of the employees and finally generating the consolidated ranks effectively with role based access. The resultant data will be used by our model to analyze and predict the performance levels of new individuals thus making the recruitment process simpler. The final result of the analyzed data is that 51% of the employees are rated as “Medium”, 25% as “Low”, 14% as “High”, 9% as “ Very High”.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76275" y="2123271"/>
            <a:ext cx="9134475"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C58078B-BA5F-E73D-CBDE-E0F1BEF63BDC}"/>
              </a:ext>
            </a:extLst>
          </p:cNvPr>
          <p:cNvSpPr txBox="1"/>
          <p:nvPr/>
        </p:nvSpPr>
        <p:spPr>
          <a:xfrm>
            <a:off x="676275" y="2254032"/>
            <a:ext cx="6176328" cy="3108543"/>
          </a:xfrm>
          <a:prstGeom prst="rect">
            <a:avLst/>
          </a:prstGeom>
          <a:noFill/>
        </p:spPr>
        <p:txBody>
          <a:bodyPr wrap="square" rtlCol="0">
            <a:spAutoFit/>
          </a:bodyPr>
          <a:lstStyle/>
          <a:p>
            <a:pPr algn="just"/>
            <a:r>
              <a:rPr lang="en-US" sz="2800" dirty="0">
                <a:solidFill>
                  <a:srgbClr val="1F1F1F"/>
                </a:solidFill>
                <a:latin typeface="Times New Roman" panose="02020603050405020304" pitchFamily="18" charset="0"/>
                <a:cs typeface="Times New Roman" panose="02020603050405020304" pitchFamily="18" charset="0"/>
              </a:rPr>
              <a:t>P</a:t>
            </a:r>
            <a:r>
              <a:rPr lang="en-US" sz="2800" b="0" i="0" dirty="0">
                <a:solidFill>
                  <a:srgbClr val="1F1F1F"/>
                </a:solidFill>
                <a:effectLst/>
                <a:latin typeface="Times New Roman" panose="02020603050405020304" pitchFamily="18" charset="0"/>
                <a:cs typeface="Times New Roman" panose="02020603050405020304" pitchFamily="18" charset="0"/>
              </a:rPr>
              <a:t>erformance evaluations </a:t>
            </a:r>
            <a:r>
              <a:rPr lang="en-US" sz="2800" b="0" i="0" dirty="0">
                <a:solidFill>
                  <a:srgbClr val="040C28"/>
                </a:solidFill>
                <a:effectLst/>
                <a:latin typeface="Times New Roman" panose="02020603050405020304" pitchFamily="18" charset="0"/>
                <a:cs typeface="Times New Roman" panose="02020603050405020304" pitchFamily="18" charset="0"/>
              </a:rPr>
              <a:t>provide a stepping-stone for the employee and supervisor to identify and discuss areas where performance can be improved</a:t>
            </a:r>
            <a:r>
              <a:rPr lang="en-US" sz="2800" b="0" i="0" dirty="0">
                <a:solidFill>
                  <a:srgbClr val="1F1F1F"/>
                </a:solidFill>
                <a:effectLst/>
                <a:latin typeface="Times New Roman" panose="02020603050405020304" pitchFamily="18" charset="0"/>
                <a:cs typeface="Times New Roman" panose="02020603050405020304" pitchFamily="18" charset="0"/>
              </a:rPr>
              <a:t>. It can also be an important opportunity for employee and manager expectations to be reinforced or clarified.</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97031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main objective of Employee Performance Analysis is to create an analysis model that makes performance management at individual employee level simpler. </a:t>
            </a:r>
            <a:r>
              <a:rPr lang="en-US" sz="2800" b="0" i="0" dirty="0">
                <a:solidFill>
                  <a:srgbClr val="273239"/>
                </a:solidFill>
                <a:effectLst/>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 By leveraging data analytics, organizations can identify top performers, areas for improvement, and potential training needs.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2" name="Picture 11" descr="A diagram of a pyramid with people and text&#10;&#10;Description automatically generated">
            <a:extLst>
              <a:ext uri="{FF2B5EF4-FFF2-40B4-BE49-F238E27FC236}">
                <a16:creationId xmlns:a16="http://schemas.microsoft.com/office/drawing/2014/main" id="{EE8B385C-14A9-63D9-B941-59142AE72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95450"/>
            <a:ext cx="8972550" cy="5162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D5505E7-D5A9-D7B7-0340-169E77EC9A91}"/>
              </a:ext>
            </a:extLst>
          </p:cNvPr>
          <p:cNvSpPr txBox="1"/>
          <p:nvPr/>
        </p:nvSpPr>
        <p:spPr>
          <a:xfrm>
            <a:off x="3733800" y="2514600"/>
            <a:ext cx="5800725"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Conditional Formatting- Missing</a:t>
            </a:r>
          </a:p>
          <a:p>
            <a:r>
              <a:rPr lang="en-US" sz="2800" dirty="0">
                <a:latin typeface="Times New Roman" panose="02020603050405020304" pitchFamily="18" charset="0"/>
                <a:cs typeface="Times New Roman" panose="02020603050405020304" pitchFamily="18" charset="0"/>
              </a:rPr>
              <a:t>Filter-Sort</a:t>
            </a:r>
          </a:p>
          <a:p>
            <a:r>
              <a:rPr lang="en-US" sz="2800" dirty="0">
                <a:latin typeface="Times New Roman" panose="02020603050405020304" pitchFamily="18" charset="0"/>
                <a:cs typeface="Times New Roman" panose="02020603050405020304" pitchFamily="18" charset="0"/>
              </a:rPr>
              <a:t>Formula-Performance</a:t>
            </a:r>
          </a:p>
          <a:p>
            <a:r>
              <a:rPr lang="en-US" sz="2800" dirty="0">
                <a:latin typeface="Times New Roman" panose="02020603050405020304" pitchFamily="18" charset="0"/>
                <a:cs typeface="Times New Roman" panose="02020603050405020304" pitchFamily="18" charset="0"/>
              </a:rPr>
              <a:t>Pivot-Summary</a:t>
            </a:r>
          </a:p>
          <a:p>
            <a:r>
              <a:rPr lang="en-US" sz="2800" dirty="0">
                <a:latin typeface="Times New Roman" panose="02020603050405020304" pitchFamily="18" charset="0"/>
                <a:cs typeface="Times New Roman" panose="02020603050405020304" pitchFamily="18" charset="0"/>
              </a:rPr>
              <a:t>Graph- Data visualization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CD3B5DC-0994-63BD-5578-BBBC40962C7F}"/>
              </a:ext>
            </a:extLst>
          </p:cNvPr>
          <p:cNvSpPr txBox="1"/>
          <p:nvPr/>
        </p:nvSpPr>
        <p:spPr>
          <a:xfrm>
            <a:off x="990600" y="1524000"/>
            <a:ext cx="8001000"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Employee Data - </a:t>
            </a:r>
            <a:r>
              <a:rPr lang="en-US" sz="2800" dirty="0" err="1">
                <a:latin typeface="Times New Roman" panose="02020603050405020304" pitchFamily="18" charset="0"/>
                <a:cs typeface="Times New Roman" panose="02020603050405020304" pitchFamily="18" charset="0"/>
              </a:rPr>
              <a:t>Edunet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26- Features</a:t>
            </a:r>
          </a:p>
          <a:p>
            <a:r>
              <a:rPr lang="en-US" sz="2800" dirty="0">
                <a:latin typeface="Times New Roman" panose="02020603050405020304" pitchFamily="18" charset="0"/>
                <a:cs typeface="Times New Roman" panose="02020603050405020304" pitchFamily="18" charset="0"/>
              </a:rPr>
              <a:t>9-Features </a:t>
            </a:r>
          </a:p>
          <a:p>
            <a:r>
              <a:rPr lang="en-US" sz="2800" dirty="0">
                <a:latin typeface="Times New Roman" panose="02020603050405020304" pitchFamily="18" charset="0"/>
                <a:cs typeface="Times New Roman" panose="02020603050405020304" pitchFamily="18" charset="0"/>
              </a:rPr>
              <a:t>Emp Id- Num</a:t>
            </a:r>
          </a:p>
          <a:p>
            <a:r>
              <a:rPr lang="en-US" sz="2800" dirty="0">
                <a:latin typeface="Times New Roman" panose="02020603050405020304" pitchFamily="18" charset="0"/>
                <a:cs typeface="Times New Roman" panose="02020603050405020304" pitchFamily="18" charset="0"/>
              </a:rPr>
              <a:t>Name- Text</a:t>
            </a:r>
          </a:p>
          <a:p>
            <a:r>
              <a:rPr lang="en-US" sz="2800" dirty="0">
                <a:latin typeface="Times New Roman" panose="02020603050405020304" pitchFamily="18" charset="0"/>
                <a:cs typeface="Times New Roman" panose="02020603050405020304" pitchFamily="18" charset="0"/>
              </a:rPr>
              <a:t>Emp Type</a:t>
            </a:r>
          </a:p>
          <a:p>
            <a:r>
              <a:rPr lang="en-US" sz="2800" dirty="0">
                <a:latin typeface="Times New Roman" panose="02020603050405020304" pitchFamily="18" charset="0"/>
                <a:cs typeface="Times New Roman" panose="02020603050405020304" pitchFamily="18" charset="0"/>
              </a:rPr>
              <a:t>Performance Level</a:t>
            </a:r>
          </a:p>
          <a:p>
            <a:r>
              <a:rPr lang="en-US" sz="2800" dirty="0">
                <a:latin typeface="Times New Roman" panose="02020603050405020304" pitchFamily="18" charset="0"/>
                <a:cs typeface="Times New Roman" panose="02020603050405020304" pitchFamily="18" charset="0"/>
              </a:rPr>
              <a:t>Gender- Male, Female</a:t>
            </a:r>
          </a:p>
          <a:p>
            <a:r>
              <a:rPr lang="en-US" sz="2800" dirty="0">
                <a:latin typeface="Times New Roman" panose="02020603050405020304" pitchFamily="18" charset="0"/>
                <a:cs typeface="Times New Roman" panose="02020603050405020304" pitchFamily="18" charset="0"/>
              </a:rPr>
              <a:t>Employee Rating- Numerical Values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4BD6AE5-736A-D45D-6679-68199C6DCEAE}"/>
              </a:ext>
            </a:extLst>
          </p:cNvPr>
          <p:cNvSpPr txBox="1"/>
          <p:nvPr/>
        </p:nvSpPr>
        <p:spPr>
          <a:xfrm>
            <a:off x="609600" y="2019300"/>
            <a:ext cx="920115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461</Words>
  <Application>Microsoft Office PowerPoint</Application>
  <PresentationFormat>Widescreen</PresentationFormat>
  <Paragraphs>74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Pavithra  Jayakumar</cp:lastModifiedBy>
  <cp:revision>13</cp:revision>
  <dcterms:created xsi:type="dcterms:W3CDTF">2024-03-29T15:07:22Z</dcterms:created>
  <dcterms:modified xsi:type="dcterms:W3CDTF">2024-08-31T11:29:24Z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