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F5E5-C24F-9B06-D7611DC19786}"/>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F5E5-C24F-9B06-D7611DC19786}"/>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F5E5-C24F-9B06-D7611DC19786}"/>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F5E5-C24F-9B06-D7611DC19786}"/>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IN" sz="2400" dirty="0" err="1"/>
              <a:t>swetha</a:t>
            </a:r>
            <a:r>
              <a:rPr lang="en-IN" sz="2400" dirty="0"/>
              <a:t> M</a:t>
            </a:r>
            <a:endParaRPr lang="en-US" sz="2400" dirty="0"/>
          </a:p>
          <a:p>
            <a:r>
              <a:rPr lang="en-US" sz="2400" dirty="0"/>
              <a:t>REGISTER NO: 31221</a:t>
            </a:r>
            <a:r>
              <a:rPr lang="en-IN" sz="2400"/>
              <a:t>0878</a:t>
            </a:r>
            <a:endParaRPr lang="en-US" sz="2400" dirty="0"/>
          </a:p>
          <a:p>
            <a:r>
              <a:rPr lang="en-US" sz="2400" dirty="0"/>
              <a:t>DEPARTMENT: B.COM </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Lithyasree Vijayan</cp:lastModifiedBy>
  <cp:revision>1</cp:revision>
  <dcterms:created xsi:type="dcterms:W3CDTF">2024-03-29T04:07:22Z</dcterms:created>
  <dcterms:modified xsi:type="dcterms:W3CDTF">2024-08-30T16:59:58Z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