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k SWETHA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312211759, ED06E837EC65FE181534879D251602D3</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