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25694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spc="-157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Understanding Security Permissions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2566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Controlling access to files and directories is essential to ensure data security and privacy. This presentation covers the different security permission categories and ways to grant or revoke permissions.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572720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7219" y="5580340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86086" y="5578197"/>
            <a:ext cx="320933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Swetha Lakkavattula</a:t>
            </a:r>
            <a:endParaRPr lang="en-US" sz="2187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45697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595688"/>
            <a:ext cx="5166122" cy="2176820"/>
          </a:xfrm>
          <a:prstGeom prst="roundRect">
            <a:avLst>
              <a:gd name="adj" fmla="val 4593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83166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Summary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73975" y="447032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Understanding security permissions and efficiently managing them is essential to control file access and ensure system security.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595688"/>
            <a:ext cx="5166122" cy="2176820"/>
          </a:xfrm>
          <a:prstGeom prst="roundRect">
            <a:avLst>
              <a:gd name="adj" fmla="val 4593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383166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Key Takeaways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7662267" y="447032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Learn how to grant, revoke, and modify permissions for users, groups, and others using the provided commands.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76695"/>
            <a:ext cx="80025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The Three Permission Categories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315408"/>
            <a:ext cx="44410" cy="4737378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716709"/>
            <a:ext cx="777597" cy="44410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48900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48823" y="2530673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3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537579"/>
            <a:ext cx="24775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User (u) Permissions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106936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permissions apply to the owner of the file or directory. They can read, write, and execute files.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827562"/>
            <a:ext cx="777597" cy="44410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59985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25963" y="3641527"/>
            <a:ext cx="17847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3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418165" y="3648432"/>
            <a:ext cx="26749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Group (g) Permissions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217789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Group permissions apply to a specified group of users. Members can read, write, and execute files.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018782"/>
            <a:ext cx="777597" cy="44410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22153" y="4832747"/>
            <a:ext cx="1860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3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839653"/>
            <a:ext cx="27352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Others (o) Permissions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409009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Others permissions apply to everyone else who is not the owner or in the specified group. They can read, write, and execute files.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87291"/>
            <a:ext cx="500836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User (u) Permissions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326005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76214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Description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331506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permissions apply to the owner of the file or directory.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68" y="2326005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76226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Actions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6331625"/>
            <a:ext cx="511063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Users can read (r), write (w), and execute (x) files.</a:t>
            </a:r>
            <a:endParaRPr lang="en-US" sz="1750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669381"/>
            <a:ext cx="538793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Group (g) Permissions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808095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404407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Description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613434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Group permissions apply to a specified group of users.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808095"/>
            <a:ext cx="5166122" cy="1752124"/>
          </a:xfrm>
          <a:prstGeom prst="roundRect">
            <a:avLst>
              <a:gd name="adj" fmla="val 5707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404407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Actions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4613434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Group members can read (r), write (w), and execute (x) files.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005489"/>
            <a:ext cx="54931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Others (o) Permissions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3144203"/>
            <a:ext cx="44410" cy="3079790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3545503"/>
            <a:ext cx="777597" cy="44410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33177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48823" y="3359468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3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33663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Description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935730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Others permissions apply to everyone else who is not the owner or in the specified group.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4656356"/>
            <a:ext cx="777597" cy="44410"/>
          </a:xfrm>
          <a:prstGeom prst="rect">
            <a:avLst/>
          </a:prstGeom>
          <a:solidFill>
            <a:srgbClr val="F9C59F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442864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25963" y="4470321"/>
            <a:ext cx="17847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3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198" y="447722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Actions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5046583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They can read (r), write (w), and execute (x) files.</a:t>
            </a:r>
            <a:endParaRPr lang="en-US" sz="1750" dirty="0"/>
          </a:p>
        </p:txBody>
      </p:sp>
      <p:pic>
        <p:nvPicPr>
          <p:cNvPr id="1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87291"/>
            <a:ext cx="491216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Adding Permissions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326005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76214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Explanation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6331506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You can add permissions to files or directories using the chmod command.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768" y="2326005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576226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Syntax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6331625"/>
            <a:ext cx="511063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chmod [options] permissions file(s)</a:t>
            </a:r>
            <a:endParaRPr lang="en-US" sz="1750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137529"/>
            <a:ext cx="519124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Deleting Permissions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333875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503194" y="3380423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3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341507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Explanation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3984427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You can delete permissions from files or directories using the chmod command.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6319599" y="50909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6480334" y="5132665"/>
            <a:ext cx="17847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spc="-35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7041713" y="51673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Syntax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7041713" y="5736669"/>
            <a:ext cx="67554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chmod -[permissions] file(s)</a:t>
            </a:r>
            <a:endParaRPr lang="en-US" sz="1750" dirty="0"/>
          </a:p>
        </p:txBody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035129"/>
            <a:ext cx="597610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spc="-13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Permissions Commands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28492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chmod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2923580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Changes file permissions.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350115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Syntax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037993" y="407050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chmod [options] permissions file(s)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037993" y="500348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Example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037993" y="557283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chmod u+rwx file.txt (Grants read, write, and execute permissions to the owner of file.txt).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743932" y="228492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chown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5743932" y="2923580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Changes file ownership.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5743932" y="350115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Syntax</a:t>
            </a: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5743932" y="407050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chown [options] new_owner:group file(s)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5743932" y="500348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Example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5743932" y="5572839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chown newuser:newgroup file.txt (Changes the owner to newuser and the group to newgroup for file.txt).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9449872" y="228492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spc="-79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chgrp</a:t>
            </a:r>
            <a:endParaRPr lang="en-US" sz="2624" dirty="0"/>
          </a:p>
        </p:txBody>
      </p:sp>
      <p:sp>
        <p:nvSpPr>
          <p:cNvPr id="18" name="Text 16"/>
          <p:cNvSpPr/>
          <p:nvPr/>
        </p:nvSpPr>
        <p:spPr>
          <a:xfrm>
            <a:off x="9449872" y="2923580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Changes file group ownership.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9449872" y="350115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Syntax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9449872" y="4070509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chgrp [options] new_group file(s)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9449872" y="500348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spc="-66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Example</a:t>
            </a:r>
            <a:endParaRPr lang="en-US" sz="2187" dirty="0"/>
          </a:p>
        </p:txBody>
      </p:sp>
      <p:sp>
        <p:nvSpPr>
          <p:cNvPr id="22" name="Text 20"/>
          <p:cNvSpPr/>
          <p:nvPr/>
        </p:nvSpPr>
        <p:spPr>
          <a:xfrm>
            <a:off x="9449872" y="557283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chgrp mygroup file.txt (Changes the group ownership to mygroup for file.txt).</a:t>
            </a:r>
            <a:endParaRPr lang="en-US" sz="1750" dirty="0"/>
          </a:p>
        </p:txBody>
      </p:sp>
      <p:pic>
        <p:nvPicPr>
          <p:cNvPr id="2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219"/>
          </a:xfrm>
          <a:prstGeom prst="rect">
            <a:avLst/>
          </a:prstGeom>
          <a:solidFill>
            <a:srgbClr val="FFF8F0"/>
          </a:solidFill>
          <a:ln w="12978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380655" y="571262"/>
            <a:ext cx="5586293" cy="6492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112"/>
              </a:lnSpc>
              <a:buNone/>
            </a:pPr>
            <a:r>
              <a:rPr lang="en-US" sz="4090" spc="-123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Permissions Commands</a:t>
            </a:r>
            <a:endParaRPr lang="en-US" sz="4090" dirty="0"/>
          </a:p>
        </p:txBody>
      </p:sp>
      <p:sp>
        <p:nvSpPr>
          <p:cNvPr id="5" name="Text 3"/>
          <p:cNvSpPr/>
          <p:nvPr/>
        </p:nvSpPr>
        <p:spPr>
          <a:xfrm>
            <a:off x="2380655" y="1739860"/>
            <a:ext cx="2087166" cy="3895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67"/>
              </a:lnSpc>
              <a:buNone/>
            </a:pPr>
            <a:r>
              <a:rPr lang="en-US" sz="2454" spc="-74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ls</a:t>
            </a:r>
            <a:endParaRPr lang="en-US" sz="2454" dirty="0"/>
          </a:p>
        </p:txBody>
      </p:sp>
      <p:sp>
        <p:nvSpPr>
          <p:cNvPr id="6" name="Text 4"/>
          <p:cNvSpPr/>
          <p:nvPr/>
        </p:nvSpPr>
        <p:spPr>
          <a:xfrm>
            <a:off x="2380655" y="2337197"/>
            <a:ext cx="2087166" cy="66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18"/>
              </a:lnSpc>
              <a:buNone/>
            </a:pPr>
            <a:r>
              <a:rPr lang="en-US" sz="1636" spc="-33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Lists files with their permissions.</a:t>
            </a:r>
            <a:endParaRPr lang="en-US" sz="1636" dirty="0"/>
          </a:p>
        </p:txBody>
      </p:sp>
      <p:sp>
        <p:nvSpPr>
          <p:cNvPr id="7" name="Text 5"/>
          <p:cNvSpPr/>
          <p:nvPr/>
        </p:nvSpPr>
        <p:spPr>
          <a:xfrm>
            <a:off x="2380655" y="3209806"/>
            <a:ext cx="2077641" cy="324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56"/>
              </a:lnSpc>
              <a:buNone/>
            </a:pPr>
            <a:r>
              <a:rPr lang="en-US" sz="2045" spc="-6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Syntax</a:t>
            </a:r>
            <a:endParaRPr lang="en-US" sz="2045" dirty="0"/>
          </a:p>
        </p:txBody>
      </p:sp>
      <p:sp>
        <p:nvSpPr>
          <p:cNvPr id="8" name="Text 6"/>
          <p:cNvSpPr/>
          <p:nvPr/>
        </p:nvSpPr>
        <p:spPr>
          <a:xfrm>
            <a:off x="2380655" y="3742134"/>
            <a:ext cx="2087166" cy="332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18"/>
              </a:lnSpc>
              <a:buNone/>
            </a:pPr>
            <a:r>
              <a:rPr lang="en-US" sz="1636" spc="-33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ls [options] [file(s)]</a:t>
            </a:r>
            <a:endParaRPr lang="en-US" sz="1636" dirty="0"/>
          </a:p>
        </p:txBody>
      </p:sp>
      <p:sp>
        <p:nvSpPr>
          <p:cNvPr id="9" name="Text 7"/>
          <p:cNvSpPr/>
          <p:nvPr/>
        </p:nvSpPr>
        <p:spPr>
          <a:xfrm>
            <a:off x="2380655" y="4282321"/>
            <a:ext cx="2077641" cy="324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56"/>
              </a:lnSpc>
              <a:buNone/>
            </a:pPr>
            <a:r>
              <a:rPr lang="en-US" sz="2045" spc="-6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Example</a:t>
            </a:r>
            <a:endParaRPr lang="en-US" sz="2045" dirty="0"/>
          </a:p>
        </p:txBody>
      </p:sp>
      <p:sp>
        <p:nvSpPr>
          <p:cNvPr id="10" name="Text 8"/>
          <p:cNvSpPr/>
          <p:nvPr/>
        </p:nvSpPr>
        <p:spPr>
          <a:xfrm>
            <a:off x="2380655" y="4814649"/>
            <a:ext cx="2087166" cy="16621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18"/>
              </a:lnSpc>
              <a:buNone/>
            </a:pPr>
            <a:r>
              <a:rPr lang="en-US" sz="1636" spc="-33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ls -l (Lists files in the current directory with detailed information, including permissions).</a:t>
            </a:r>
            <a:endParaRPr lang="en-US" sz="1636" dirty="0"/>
          </a:p>
        </p:txBody>
      </p:sp>
      <p:sp>
        <p:nvSpPr>
          <p:cNvPr id="11" name="Text 9"/>
          <p:cNvSpPr/>
          <p:nvPr/>
        </p:nvSpPr>
        <p:spPr>
          <a:xfrm>
            <a:off x="4982170" y="1739860"/>
            <a:ext cx="2087166" cy="3895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67"/>
              </a:lnSpc>
              <a:buNone/>
            </a:pPr>
            <a:r>
              <a:rPr lang="en-US" sz="2454" spc="-74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umask</a:t>
            </a:r>
            <a:endParaRPr lang="en-US" sz="2454" dirty="0"/>
          </a:p>
        </p:txBody>
      </p:sp>
      <p:sp>
        <p:nvSpPr>
          <p:cNvPr id="12" name="Text 10"/>
          <p:cNvSpPr/>
          <p:nvPr/>
        </p:nvSpPr>
        <p:spPr>
          <a:xfrm>
            <a:off x="4982170" y="2337197"/>
            <a:ext cx="2087166" cy="997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18"/>
              </a:lnSpc>
              <a:buNone/>
            </a:pPr>
            <a:r>
              <a:rPr lang="en-US" sz="1636" spc="-33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Sets default permissions for new files.</a:t>
            </a:r>
            <a:endParaRPr lang="en-US" sz="1636" dirty="0"/>
          </a:p>
        </p:txBody>
      </p:sp>
      <p:sp>
        <p:nvSpPr>
          <p:cNvPr id="13" name="Text 11"/>
          <p:cNvSpPr/>
          <p:nvPr/>
        </p:nvSpPr>
        <p:spPr>
          <a:xfrm>
            <a:off x="4982170" y="3542228"/>
            <a:ext cx="2077641" cy="324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56"/>
              </a:lnSpc>
              <a:buNone/>
            </a:pPr>
            <a:r>
              <a:rPr lang="en-US" sz="2045" spc="-6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Syntax</a:t>
            </a:r>
            <a:endParaRPr lang="en-US" sz="2045" dirty="0"/>
          </a:p>
        </p:txBody>
      </p:sp>
      <p:sp>
        <p:nvSpPr>
          <p:cNvPr id="14" name="Text 12"/>
          <p:cNvSpPr/>
          <p:nvPr/>
        </p:nvSpPr>
        <p:spPr>
          <a:xfrm>
            <a:off x="4982170" y="4074557"/>
            <a:ext cx="2087166" cy="66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18"/>
              </a:lnSpc>
              <a:buNone/>
            </a:pPr>
            <a:r>
              <a:rPr lang="en-US" sz="1636" spc="-33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umask [options] [octal_mask]</a:t>
            </a:r>
            <a:endParaRPr lang="en-US" sz="1636" dirty="0"/>
          </a:p>
        </p:txBody>
      </p:sp>
      <p:sp>
        <p:nvSpPr>
          <p:cNvPr id="15" name="Text 13"/>
          <p:cNvSpPr/>
          <p:nvPr/>
        </p:nvSpPr>
        <p:spPr>
          <a:xfrm>
            <a:off x="4982170" y="4947166"/>
            <a:ext cx="2077641" cy="324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56"/>
              </a:lnSpc>
              <a:buNone/>
            </a:pPr>
            <a:r>
              <a:rPr lang="en-US" sz="2045" spc="-6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Example</a:t>
            </a:r>
            <a:endParaRPr lang="en-US" sz="2045" dirty="0"/>
          </a:p>
        </p:txBody>
      </p:sp>
      <p:sp>
        <p:nvSpPr>
          <p:cNvPr id="16" name="Text 14"/>
          <p:cNvSpPr/>
          <p:nvPr/>
        </p:nvSpPr>
        <p:spPr>
          <a:xfrm>
            <a:off x="4982170" y="5479494"/>
            <a:ext cx="2087166" cy="19945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18"/>
              </a:lnSpc>
              <a:buNone/>
            </a:pPr>
            <a:r>
              <a:rPr lang="en-US" sz="1636" spc="-33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umask 022 (Sets the default file permissions to read and write for the owner, and read-only for others).</a:t>
            </a:r>
            <a:endParaRPr lang="en-US" sz="1636" dirty="0"/>
          </a:p>
        </p:txBody>
      </p:sp>
      <p:sp>
        <p:nvSpPr>
          <p:cNvPr id="17" name="Text 15"/>
          <p:cNvSpPr/>
          <p:nvPr/>
        </p:nvSpPr>
        <p:spPr>
          <a:xfrm>
            <a:off x="7583686" y="1739860"/>
            <a:ext cx="2087166" cy="3895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67"/>
              </a:lnSpc>
              <a:buNone/>
            </a:pPr>
            <a:r>
              <a:rPr lang="en-US" sz="2454" spc="-74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getfacl</a:t>
            </a:r>
            <a:endParaRPr lang="en-US" sz="2454" dirty="0"/>
          </a:p>
        </p:txBody>
      </p:sp>
      <p:sp>
        <p:nvSpPr>
          <p:cNvPr id="18" name="Text 16"/>
          <p:cNvSpPr/>
          <p:nvPr/>
        </p:nvSpPr>
        <p:spPr>
          <a:xfrm>
            <a:off x="7583686" y="2337197"/>
            <a:ext cx="2087166" cy="66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18"/>
              </a:lnSpc>
              <a:buNone/>
            </a:pPr>
            <a:r>
              <a:rPr lang="en-US" sz="1636" spc="-33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Displays Access Control Lists (ACLs).</a:t>
            </a:r>
            <a:endParaRPr lang="en-US" sz="1636" dirty="0"/>
          </a:p>
        </p:txBody>
      </p:sp>
      <p:sp>
        <p:nvSpPr>
          <p:cNvPr id="19" name="Text 17"/>
          <p:cNvSpPr/>
          <p:nvPr/>
        </p:nvSpPr>
        <p:spPr>
          <a:xfrm>
            <a:off x="7583686" y="3209806"/>
            <a:ext cx="2077641" cy="324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56"/>
              </a:lnSpc>
              <a:buNone/>
            </a:pPr>
            <a:r>
              <a:rPr lang="en-US" sz="2045" spc="-6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Syntax</a:t>
            </a:r>
            <a:endParaRPr lang="en-US" sz="2045" dirty="0"/>
          </a:p>
        </p:txBody>
      </p:sp>
      <p:sp>
        <p:nvSpPr>
          <p:cNvPr id="20" name="Text 18"/>
          <p:cNvSpPr/>
          <p:nvPr/>
        </p:nvSpPr>
        <p:spPr>
          <a:xfrm>
            <a:off x="7583686" y="3742134"/>
            <a:ext cx="2087166" cy="332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18"/>
              </a:lnSpc>
              <a:buNone/>
            </a:pPr>
            <a:r>
              <a:rPr lang="en-US" sz="1636" spc="-33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getfacl file(s)</a:t>
            </a:r>
            <a:endParaRPr lang="en-US" sz="1636" dirty="0"/>
          </a:p>
        </p:txBody>
      </p:sp>
      <p:sp>
        <p:nvSpPr>
          <p:cNvPr id="21" name="Text 19"/>
          <p:cNvSpPr/>
          <p:nvPr/>
        </p:nvSpPr>
        <p:spPr>
          <a:xfrm>
            <a:off x="7583686" y="4282321"/>
            <a:ext cx="2077641" cy="324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56"/>
              </a:lnSpc>
              <a:buNone/>
            </a:pPr>
            <a:r>
              <a:rPr lang="en-US" sz="2045" spc="-6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Example</a:t>
            </a:r>
            <a:endParaRPr lang="en-US" sz="2045" dirty="0"/>
          </a:p>
        </p:txBody>
      </p:sp>
      <p:sp>
        <p:nvSpPr>
          <p:cNvPr id="22" name="Text 20"/>
          <p:cNvSpPr/>
          <p:nvPr/>
        </p:nvSpPr>
        <p:spPr>
          <a:xfrm>
            <a:off x="7583686" y="4814649"/>
            <a:ext cx="2087166" cy="13296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18"/>
              </a:lnSpc>
              <a:buNone/>
            </a:pPr>
            <a:r>
              <a:rPr lang="en-US" sz="1636" spc="-33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getfacl file.txt (Displays the ACL information for file.txt).</a:t>
            </a:r>
            <a:endParaRPr lang="en-US" sz="1636" dirty="0"/>
          </a:p>
        </p:txBody>
      </p:sp>
      <p:sp>
        <p:nvSpPr>
          <p:cNvPr id="23" name="Text 21"/>
          <p:cNvSpPr/>
          <p:nvPr/>
        </p:nvSpPr>
        <p:spPr>
          <a:xfrm>
            <a:off x="10185202" y="1739860"/>
            <a:ext cx="2087166" cy="3895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67"/>
              </a:lnSpc>
              <a:buNone/>
            </a:pPr>
            <a:r>
              <a:rPr lang="en-US" sz="2454" spc="-74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setfacl</a:t>
            </a:r>
            <a:endParaRPr lang="en-US" sz="2454" dirty="0"/>
          </a:p>
        </p:txBody>
      </p:sp>
      <p:sp>
        <p:nvSpPr>
          <p:cNvPr id="24" name="Text 22"/>
          <p:cNvSpPr/>
          <p:nvPr/>
        </p:nvSpPr>
        <p:spPr>
          <a:xfrm>
            <a:off x="10185202" y="2337197"/>
            <a:ext cx="2087166" cy="66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18"/>
              </a:lnSpc>
              <a:buNone/>
            </a:pPr>
            <a:r>
              <a:rPr lang="en-US" sz="1636" spc="-33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Sets Access Control Lists (ACLs).</a:t>
            </a:r>
            <a:endParaRPr lang="en-US" sz="1636" dirty="0"/>
          </a:p>
        </p:txBody>
      </p:sp>
      <p:sp>
        <p:nvSpPr>
          <p:cNvPr id="25" name="Text 23"/>
          <p:cNvSpPr/>
          <p:nvPr/>
        </p:nvSpPr>
        <p:spPr>
          <a:xfrm>
            <a:off x="10185202" y="3209806"/>
            <a:ext cx="2077641" cy="324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56"/>
              </a:lnSpc>
              <a:buNone/>
            </a:pPr>
            <a:r>
              <a:rPr lang="en-US" sz="2045" spc="-6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Syntax</a:t>
            </a:r>
            <a:endParaRPr lang="en-US" sz="2045" dirty="0"/>
          </a:p>
        </p:txBody>
      </p:sp>
      <p:sp>
        <p:nvSpPr>
          <p:cNvPr id="26" name="Text 24"/>
          <p:cNvSpPr/>
          <p:nvPr/>
        </p:nvSpPr>
        <p:spPr>
          <a:xfrm>
            <a:off x="10185202" y="3742134"/>
            <a:ext cx="2087166" cy="66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18"/>
              </a:lnSpc>
              <a:buNone/>
            </a:pPr>
            <a:r>
              <a:rPr lang="en-US" sz="1636" spc="-33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setfacl [options] acl_spec file(s)</a:t>
            </a:r>
            <a:endParaRPr lang="en-US" sz="1636" dirty="0"/>
          </a:p>
        </p:txBody>
      </p:sp>
      <p:sp>
        <p:nvSpPr>
          <p:cNvPr id="27" name="Text 25"/>
          <p:cNvSpPr/>
          <p:nvPr/>
        </p:nvSpPr>
        <p:spPr>
          <a:xfrm>
            <a:off x="10185202" y="4614743"/>
            <a:ext cx="2077641" cy="324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56"/>
              </a:lnSpc>
              <a:buNone/>
            </a:pPr>
            <a:r>
              <a:rPr lang="en-US" sz="2045" spc="-61" kern="0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Example</a:t>
            </a:r>
            <a:endParaRPr lang="en-US" sz="2045" dirty="0"/>
          </a:p>
        </p:txBody>
      </p:sp>
      <p:sp>
        <p:nvSpPr>
          <p:cNvPr id="28" name="Text 26"/>
          <p:cNvSpPr/>
          <p:nvPr/>
        </p:nvSpPr>
        <p:spPr>
          <a:xfrm>
            <a:off x="10185202" y="5147072"/>
            <a:ext cx="2087166" cy="19945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18"/>
              </a:lnSpc>
              <a:buNone/>
            </a:pPr>
            <a:r>
              <a:rPr lang="en-US" sz="1636" spc="-33" kern="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setfacl -m u:username:rw file.txt (Grants read and write access to a specific user, username, on file.txt).</a:t>
            </a:r>
            <a:endParaRPr lang="en-US" sz="1636" dirty="0"/>
          </a:p>
        </p:txBody>
      </p:sp>
      <p:pic>
        <p:nvPicPr>
          <p:cNvPr id="2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2023-10-03T10:50:38Z</dcterms:created>
  <dcterms:modified xsi:type="dcterms:W3CDTF">2023-10-03T10:50:38Z</dcterms:modified>
</cp:coreProperties>
</file>