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7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6" y="471055"/>
            <a:ext cx="6890327" cy="33620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7683" y="1855705"/>
            <a:ext cx="437402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MEDSPOT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999345"/>
            <a:ext cx="261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 MEMBERS: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709" y="4565709"/>
            <a:ext cx="273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NITHISH 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709" y="5012000"/>
            <a:ext cx="210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SWETHA B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709" y="5520399"/>
            <a:ext cx="390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SWETHA S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0073" y="3999345"/>
            <a:ext cx="178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8146" y="4492079"/>
            <a:ext cx="3203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N. UMA  A.P / INT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        				</a:t>
            </a:r>
            <a:r>
              <a:rPr lang="en-US" dirty="0" smtClean="0"/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E62D97-F0F5-A245-D486-91DA7C873055}"/>
              </a:ext>
            </a:extLst>
          </p:cNvPr>
          <p:cNvSpPr txBox="1"/>
          <p:nvPr/>
        </p:nvSpPr>
        <p:spPr>
          <a:xfrm>
            <a:off x="4342151" y="2353456"/>
            <a:ext cx="3507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Ambulance driver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Ambulance, driver, avatar, people Icon in BZZRICON: Frontliners Flat">
            <a:extLst>
              <a:ext uri="{FF2B5EF4-FFF2-40B4-BE49-F238E27FC236}">
                <a16:creationId xmlns:a16="http://schemas.microsoft.com/office/drawing/2014/main" xmlns="" id="{2DB079A6-0007-6C36-5FF5-A2AD5AC7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4" y="3369179"/>
            <a:ext cx="1955936" cy="19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EED07D-D4B2-5197-6EFA-8870F128551F}"/>
              </a:ext>
            </a:extLst>
          </p:cNvPr>
          <p:cNvSpPr txBox="1"/>
          <p:nvPr/>
        </p:nvSpPr>
        <p:spPr>
          <a:xfrm>
            <a:off x="3571950" y="3413585"/>
            <a:ext cx="21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IN" b="1" dirty="0" smtClean="0"/>
              <a:t>  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8FAFC53-9AFF-E191-9C11-3856F241D53F}"/>
              </a:ext>
            </a:extLst>
          </p:cNvPr>
          <p:cNvCxnSpPr/>
          <p:nvPr/>
        </p:nvCxnSpPr>
        <p:spPr>
          <a:xfrm>
            <a:off x="4640351" y="3808538"/>
            <a:ext cx="0" cy="53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B9B493-B956-4D4E-7326-567C39F00CFD}"/>
              </a:ext>
            </a:extLst>
          </p:cNvPr>
          <p:cNvSpPr txBox="1"/>
          <p:nvPr/>
        </p:nvSpPr>
        <p:spPr>
          <a:xfrm>
            <a:off x="3309622" y="4390358"/>
            <a:ext cx="3152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Details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Elbow 13">
            <a:extLst>
              <a:ext uri="{FF2B5EF4-FFF2-40B4-BE49-F238E27FC236}">
                <a16:creationId xmlns:a16="http://schemas.microsoft.com/office/drawing/2014/main" xmlns="" id="{26EFAB1F-A433-7AF9-D46B-123615262A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017383" y="2334967"/>
            <a:ext cx="721575" cy="1435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9">
            <a:extLst>
              <a:ext uri="{FF2B5EF4-FFF2-40B4-BE49-F238E27FC236}">
                <a16:creationId xmlns:a16="http://schemas.microsoft.com/office/drawing/2014/main" xmlns="" id="{89623297-EC49-4E42-90C5-4FC71DB6AD00}"/>
              </a:ext>
            </a:extLst>
          </p:cNvPr>
          <p:cNvCxnSpPr>
            <a:cxnSpLocks/>
          </p:cNvCxnSpPr>
          <p:nvPr/>
        </p:nvCxnSpPr>
        <p:spPr>
          <a:xfrm>
            <a:off x="5155465" y="3068186"/>
            <a:ext cx="2376198" cy="371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830CBC8-9843-107B-A468-00A52566C4A5}"/>
              </a:ext>
            </a:extLst>
          </p:cNvPr>
          <p:cNvSpPr txBox="1"/>
          <p:nvPr/>
        </p:nvSpPr>
        <p:spPr>
          <a:xfrm>
            <a:off x="7126480" y="3439206"/>
            <a:ext cx="1108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6940D6-AB13-C5D0-9D6E-C3620FD9D0AB}"/>
              </a:ext>
            </a:extLst>
          </p:cNvPr>
          <p:cNvSpPr txBox="1"/>
          <p:nvPr/>
        </p:nvSpPr>
        <p:spPr>
          <a:xfrm>
            <a:off x="3063886" y="4857883"/>
            <a:ext cx="315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Address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  Verification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Agency Name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2E0D886-E217-25FB-46D0-38DB5D4FBE67}"/>
              </a:ext>
            </a:extLst>
          </p:cNvPr>
          <p:cNvCxnSpPr/>
          <p:nvPr/>
        </p:nvCxnSpPr>
        <p:spPr>
          <a:xfrm>
            <a:off x="7531663" y="3851749"/>
            <a:ext cx="0" cy="53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A2FE72B-F346-CE34-2927-B2367D2B3A30}"/>
              </a:ext>
            </a:extLst>
          </p:cNvPr>
          <p:cNvSpPr txBox="1"/>
          <p:nvPr/>
        </p:nvSpPr>
        <p:spPr>
          <a:xfrm>
            <a:off x="6462550" y="4390358"/>
            <a:ext cx="4460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for drivers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825EC6-99C4-72AB-DD69-37BB66EA7C94}"/>
              </a:ext>
            </a:extLst>
          </p:cNvPr>
          <p:cNvSpPr txBox="1"/>
          <p:nvPr/>
        </p:nvSpPr>
        <p:spPr>
          <a:xfrm>
            <a:off x="6373091" y="4772123"/>
            <a:ext cx="386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Location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Mobile Number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Problem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 smtClean="0"/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072" y="2798617"/>
            <a:ext cx="1385455" cy="228138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110" y="2603500"/>
            <a:ext cx="9546504" cy="34163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Revolution of technology has impacted a variety of industries globally, likewise the healthcare industry is also evolving rapidly. </a:t>
            </a:r>
            <a:endParaRPr lang="en-US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 a busy life schedule for everyone healthcare takes the primary place but with or without visiting the doctor or a clinic. </a:t>
            </a:r>
            <a:endParaRPr lang="en-US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smartphone users are also going to get used-to of mobile products to track their medicine regime and a physical activity. </a:t>
            </a:r>
            <a:endParaRPr lang="en-US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also deal with the complex and sensitive data of doctors and patients and can benefit its users by building  an online healthcare app</a:t>
            </a:r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healthcare apps will not only help patients to maintain their health but also assist medicine practitioners in delivering care more efficiently and widely. </a:t>
            </a:r>
            <a:endParaRPr lang="en-US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through this software it decreases the faux doctors and the remedy is hung on their personal locations which contribute to the well-being and health of patients around the Tamil Nadu, you can easily go with the option to build a health care like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Medspot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dirty="0" smtClean="0"/>
              <a:t>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6" y="2392218"/>
            <a:ext cx="6567054" cy="3519055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as well as senior citizens confront the challenge of getting to clinics specifically at whatever point they need.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Inconvenient for the work holders to seek doctors. 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critical circumstance it is difficult to look for the blood donors.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numerous individuals who wears a veil of faux doctors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37" y="2327564"/>
            <a:ext cx="4461164" cy="456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 smtClean="0"/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5643010" cy="3880427"/>
          </a:xfrm>
        </p:spPr>
        <p:txBody>
          <a:bodyPr/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application in which specialists, emergency vehicle, drug specialist can arrive to the users location. 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diminishes the time and spares the lives of the people. 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application by sorting we are able to find the donors with their details  at brief span of time. 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we have confirmation handle ,by this the issue of the faux specialists will be nullified.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5" y="2452255"/>
            <a:ext cx="5394035" cy="440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5" y="2355757"/>
            <a:ext cx="1332839" cy="1063184"/>
          </a:xfrm>
        </p:spPr>
      </p:pic>
      <p:cxnSp>
        <p:nvCxnSpPr>
          <p:cNvPr id="13" name="Straight Connector 12"/>
          <p:cNvCxnSpPr/>
          <p:nvPr/>
        </p:nvCxnSpPr>
        <p:spPr>
          <a:xfrm>
            <a:off x="604981" y="4075523"/>
            <a:ext cx="18472" cy="146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3453" y="4316157"/>
            <a:ext cx="554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4217" y="4981357"/>
            <a:ext cx="535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4217" y="5540794"/>
            <a:ext cx="535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108" y="3984261"/>
            <a:ext cx="112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healthcare search facility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7636" y="4759142"/>
            <a:ext cx="1126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doctor consultation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9928" y="5397926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info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5" y="2447966"/>
            <a:ext cx="1947844" cy="101069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H="1">
            <a:off x="2670463" y="4021556"/>
            <a:ext cx="5775" cy="86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7424" y="3562283"/>
            <a:ext cx="125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5198" y="3626838"/>
            <a:ext cx="121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76237" y="4233536"/>
            <a:ext cx="44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19582" y="4021556"/>
            <a:ext cx="90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Verification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670463" y="4889844"/>
            <a:ext cx="475034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10349" y="4759142"/>
            <a:ext cx="100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onsultancy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09" y="2447966"/>
            <a:ext cx="1413164" cy="87135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461164" y="3577275"/>
            <a:ext cx="134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655127" y="4021556"/>
            <a:ext cx="16163" cy="152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55127" y="4316157"/>
            <a:ext cx="38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26892" y="4186870"/>
            <a:ext cx="126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profile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655127" y="4897641"/>
            <a:ext cx="378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043055" y="4651548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verification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655127" y="5536425"/>
            <a:ext cx="387928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6892" y="5331414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verification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2" y="2378775"/>
            <a:ext cx="1678708" cy="1107879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6296891" y="3555728"/>
            <a:ext cx="151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520873" y="4075523"/>
            <a:ext cx="18472" cy="146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539345" y="4316157"/>
            <a:ext cx="452582" cy="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985001" y="4165631"/>
            <a:ext cx="100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Ambulance Verification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530109" y="4882380"/>
            <a:ext cx="487217" cy="1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17326" y="4666808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Verification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543963" y="5525865"/>
            <a:ext cx="535709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47924" y="5387365"/>
            <a:ext cx="876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92" y="2463563"/>
            <a:ext cx="1484235" cy="740322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8303492" y="3537526"/>
            <a:ext cx="170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8428184" y="4075523"/>
            <a:ext cx="13852" cy="147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442036" y="4325369"/>
            <a:ext cx="43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880766" y="4109794"/>
            <a:ext cx="102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License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8435110" y="4882380"/>
            <a:ext cx="471055" cy="1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880766" y="4659011"/>
            <a:ext cx="108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 verification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8435110" y="5536294"/>
            <a:ext cx="471055" cy="1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929255" y="5331414"/>
            <a:ext cx="85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Tablets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160" y="2303513"/>
            <a:ext cx="1323975" cy="1063184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0370480" y="3489675"/>
            <a:ext cx="1106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0397327" y="4109794"/>
            <a:ext cx="17952" cy="142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0415279" y="4325369"/>
            <a:ext cx="39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789147" y="4168926"/>
            <a:ext cx="962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0406303" y="4882380"/>
            <a:ext cx="439342" cy="1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822138" y="4759142"/>
            <a:ext cx="10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10415279" y="5536294"/>
            <a:ext cx="40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89147" y="5387364"/>
            <a:ext cx="906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 smtClean="0"/>
              <a:t>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Content Placeholder 3" descr="user pho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3" y="2074933"/>
            <a:ext cx="703384" cy="879132"/>
          </a:xfrm>
        </p:spPr>
      </p:pic>
      <p:cxnSp>
        <p:nvCxnSpPr>
          <p:cNvPr id="53" name="Straight Arrow Connector 52"/>
          <p:cNvCxnSpPr>
            <a:stCxn id="52" idx="3"/>
          </p:cNvCxnSpPr>
          <p:nvPr/>
        </p:nvCxnSpPr>
        <p:spPr>
          <a:xfrm flipV="1">
            <a:off x="1420837" y="2511031"/>
            <a:ext cx="787791" cy="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48971" y="2152357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1575581" y="2982747"/>
            <a:ext cx="491575" cy="132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09610" y="3310874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Location is on by default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21169" y="2335236"/>
            <a:ext cx="21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Personal details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2996419" y="2982351"/>
            <a:ext cx="379827" cy="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41674" y="3165231"/>
            <a:ext cx="1125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Age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Ph-no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Address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759657" y="3488789"/>
            <a:ext cx="548637" cy="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3219" y="3995225"/>
            <a:ext cx="18710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Health details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3219" y="4375052"/>
            <a:ext cx="388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Past history report with softcopy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datab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06" y="4009292"/>
            <a:ext cx="998806" cy="731520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4107766" y="2560320"/>
            <a:ext cx="1674056" cy="5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5176911" y="3277771"/>
            <a:ext cx="126609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071" y="4178105"/>
            <a:ext cx="3657600" cy="4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0"/>
            <a:endCxn id="52" idx="0"/>
          </p:cNvCxnSpPr>
          <p:nvPr/>
        </p:nvCxnSpPr>
        <p:spPr>
          <a:xfrm>
            <a:off x="1069145" y="20749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78240" y="2152357"/>
            <a:ext cx="123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9031457" y="2912011"/>
            <a:ext cx="576778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V="1">
            <a:off x="4262513" y="3123027"/>
            <a:ext cx="5022164" cy="2039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287066" y="3601329"/>
            <a:ext cx="18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Choose the issue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7772399" y="3298873"/>
            <a:ext cx="337626" cy="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512147" y="4051496"/>
            <a:ext cx="11642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Fever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Cold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Cough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Headache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Etc.,,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Elbow Connector 74"/>
          <p:cNvCxnSpPr/>
          <p:nvPr/>
        </p:nvCxnSpPr>
        <p:spPr>
          <a:xfrm rot="10800000" flipV="1">
            <a:off x="6583680" y="3742006"/>
            <a:ext cx="703385" cy="422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383151" y="3123028"/>
            <a:ext cx="1885074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H="1">
            <a:off x="9508968" y="3334837"/>
            <a:ext cx="352482" cy="13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214339" y="3530992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Lab test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16200000" flipH="1">
            <a:off x="10958736" y="3319977"/>
            <a:ext cx="5064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115866" y="3938955"/>
            <a:ext cx="147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Pregnancy Test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CBC Test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VDRL Test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Etc.,,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578905" y="3573194"/>
            <a:ext cx="133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Pharmacy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66363" y="4065563"/>
            <a:ext cx="1533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Address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Receipt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Payment mode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.cancel order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53883" y="5008097"/>
            <a:ext cx="211015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 consultation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69476" y="5359791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User issue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User details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48775" y="5486400"/>
            <a:ext cx="154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Emergency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5528603" y="5317588"/>
            <a:ext cx="365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33183" y="5880295"/>
            <a:ext cx="150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Ambulance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5712278" y="6246058"/>
            <a:ext cx="196157" cy="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75385" y="6288258"/>
            <a:ext cx="377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Patient address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6738425" y="5176911"/>
            <a:ext cx="1871003" cy="2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8404655" y="5409030"/>
            <a:ext cx="479092" cy="1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95772" y="5558971"/>
            <a:ext cx="40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 Appointment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36114" y="5805714"/>
            <a:ext cx="47056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Patient detail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Health issue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Date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Hospitlal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8679766" y="5190978"/>
            <a:ext cx="2194560" cy="2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6200000" flipH="1">
            <a:off x="10726616" y="5380891"/>
            <a:ext cx="337625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466363" y="5430129"/>
            <a:ext cx="15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406743" y="5892800"/>
            <a:ext cx="240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Complaint box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user pho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71" y="2342788"/>
            <a:ext cx="703384" cy="879132"/>
          </a:xfrm>
        </p:spPr>
      </p:pic>
      <p:sp>
        <p:nvSpPr>
          <p:cNvPr id="5" name="TextBox 4"/>
          <p:cNvSpPr txBox="1"/>
          <p:nvPr/>
        </p:nvSpPr>
        <p:spPr>
          <a:xfrm>
            <a:off x="1605564" y="2543353"/>
            <a:ext cx="787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12419" y="2932240"/>
            <a:ext cx="1018700" cy="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8883" y="2781819"/>
            <a:ext cx="179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 details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10652" y="3071127"/>
            <a:ext cx="4842" cy="4603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74655" y="3622976"/>
            <a:ext cx="129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Location is on by default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208002" y="3334504"/>
            <a:ext cx="379827" cy="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6296" y="3562702"/>
            <a:ext cx="803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66296" y="3701201"/>
            <a:ext cx="864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r>
              <a:rPr lang="en-US" sz="1200" b="1" dirty="0" smtClean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 no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4145" y="2951096"/>
            <a:ext cx="701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5908" y="2813070"/>
            <a:ext cx="1480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details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5786024" y="3151624"/>
            <a:ext cx="1" cy="4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26183" y="3622976"/>
            <a:ext cx="1708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qualification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uploading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hospital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details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86561" y="2951096"/>
            <a:ext cx="69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66257" y="2658708"/>
            <a:ext cx="141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page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843997" y="3215519"/>
            <a:ext cx="6912" cy="4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32696" y="3635646"/>
            <a:ext cx="119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Intimate arrival of doctor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6073" y="2968569"/>
            <a:ext cx="54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374068" y="2658707"/>
            <a:ext cx="151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page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9984509" y="3300217"/>
            <a:ext cx="9236" cy="33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9297415" y="3622976"/>
            <a:ext cx="687095" cy="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297415" y="3635646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993745" y="3622928"/>
            <a:ext cx="720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714182" y="3622928"/>
            <a:ext cx="1" cy="24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5704" y="3876592"/>
            <a:ext cx="107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18619" y="3876592"/>
            <a:ext cx="75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28736" y="4141536"/>
            <a:ext cx="1065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name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r>
              <a:rPr lang="en-US" sz="1200" b="1" dirty="0"/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297415" y="4950691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40801" y="5366327"/>
            <a:ext cx="107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Intimate risk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07780" y="4193643"/>
            <a:ext cx="116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details</a:t>
            </a: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0889671" y="4724305"/>
            <a:ext cx="0" cy="43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386646" y="5157199"/>
            <a:ext cx="105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022963" y="3160755"/>
            <a:ext cx="3174" cy="11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6402" y="4316821"/>
            <a:ext cx="1529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1022963" y="4656117"/>
            <a:ext cx="11162" cy="29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8607" y="4979634"/>
            <a:ext cx="1286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history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Suspected issue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57" y="4857750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        			</a:t>
            </a:r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463180" y="2468031"/>
            <a:ext cx="1577971" cy="388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Phamacy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0F1AC78-3927-0159-BEA6-FD901EF7B3BC}"/>
              </a:ext>
            </a:extLst>
          </p:cNvPr>
          <p:cNvCxnSpPr>
            <a:stCxn id="20" idx="2"/>
          </p:cNvCxnSpPr>
          <p:nvPr/>
        </p:nvCxnSpPr>
        <p:spPr>
          <a:xfrm flipH="1">
            <a:off x="2250040" y="2856216"/>
            <a:ext cx="2126" cy="4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7E29297-049D-CE30-E07C-9496846D07FA}"/>
              </a:ext>
            </a:extLst>
          </p:cNvPr>
          <p:cNvSpPr txBox="1"/>
          <p:nvPr/>
        </p:nvSpPr>
        <p:spPr>
          <a:xfrm>
            <a:off x="1742711" y="3429000"/>
            <a:ext cx="975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C7B3F8D-68BB-CA38-F05B-F275CA5D0796}"/>
              </a:ext>
            </a:extLst>
          </p:cNvPr>
          <p:cNvSpPr txBox="1"/>
          <p:nvPr/>
        </p:nvSpPr>
        <p:spPr>
          <a:xfrm>
            <a:off x="661850" y="4248565"/>
            <a:ext cx="3402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and age of Proprietor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Address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Delivery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 of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obtained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Contact Details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108069F-B7B1-44DA-751C-3E700C5DB84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18400" y="3598277"/>
            <a:ext cx="211045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6B79AD6-7EE5-13AD-6978-81F8C7AD425A}"/>
              </a:ext>
            </a:extLst>
          </p:cNvPr>
          <p:cNvSpPr txBox="1"/>
          <p:nvPr/>
        </p:nvSpPr>
        <p:spPr>
          <a:xfrm>
            <a:off x="4947006" y="3426163"/>
            <a:ext cx="1643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Home Page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0924703-AB88-8EAD-EFCF-0B9F1D8A41D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768939" y="3764717"/>
            <a:ext cx="0" cy="61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351D9C7-77CD-9A5B-8B48-159C045A6E02}"/>
              </a:ext>
            </a:extLst>
          </p:cNvPr>
          <p:cNvSpPr txBox="1"/>
          <p:nvPr/>
        </p:nvSpPr>
        <p:spPr>
          <a:xfrm>
            <a:off x="4756934" y="4387065"/>
            <a:ext cx="2363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Age and Address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 in Stock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Prescriptions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of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Delivery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19E8CEA-6C2F-5946-AF99-15837D1CB923}"/>
              </a:ext>
            </a:extLst>
          </p:cNvPr>
          <p:cNvCxnSpPr>
            <a:cxnSpLocks/>
          </p:cNvCxnSpPr>
          <p:nvPr/>
        </p:nvCxnSpPr>
        <p:spPr>
          <a:xfrm flipV="1">
            <a:off x="6678202" y="3610829"/>
            <a:ext cx="1448656" cy="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8C9AD32-7B29-9BF5-B78F-117F717D621E}"/>
              </a:ext>
            </a:extLst>
          </p:cNvPr>
          <p:cNvSpPr txBox="1"/>
          <p:nvPr/>
        </p:nvSpPr>
        <p:spPr>
          <a:xfrm>
            <a:off x="8168785" y="3426163"/>
            <a:ext cx="260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Feedback Column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1ECB5B8-B5ED-3B70-C30E-BF22DD07E496}"/>
              </a:ext>
            </a:extLst>
          </p:cNvPr>
          <p:cNvCxnSpPr>
            <a:stCxn id="29" idx="2"/>
          </p:cNvCxnSpPr>
          <p:nvPr/>
        </p:nvCxnSpPr>
        <p:spPr>
          <a:xfrm>
            <a:off x="9473600" y="3764717"/>
            <a:ext cx="0" cy="61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F995E6A-055F-729A-FB7B-D71272139BD4}"/>
              </a:ext>
            </a:extLst>
          </p:cNvPr>
          <p:cNvSpPr txBox="1"/>
          <p:nvPr/>
        </p:nvSpPr>
        <p:spPr>
          <a:xfrm>
            <a:off x="8168784" y="4830618"/>
            <a:ext cx="31642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feedback messages from users and doctors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In-app rewards for good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AF76518-388E-B796-3527-A8D2BAF30D66}"/>
              </a:ext>
            </a:extLst>
          </p:cNvPr>
          <p:cNvCxnSpPr>
            <a:cxnSpLocks/>
          </p:cNvCxnSpPr>
          <p:nvPr/>
        </p:nvCxnSpPr>
        <p:spPr>
          <a:xfrm flipH="1">
            <a:off x="2250040" y="3857886"/>
            <a:ext cx="1" cy="45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503,418 Pharmacy Photos - Free &amp; Royalty-Free Stock Photos ...">
            <a:extLst>
              <a:ext uri="{FF2B5EF4-FFF2-40B4-BE49-F238E27FC236}">
                <a16:creationId xmlns:a16="http://schemas.microsoft.com/office/drawing/2014/main" xmlns="" id="{F168ECBA-4DA9-1E54-ACF4-8B34E3942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61" y="2349772"/>
            <a:ext cx="1445390" cy="96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/>
        </p:nvSpPr>
        <p:spPr bwMode="gray">
          <a:xfrm>
            <a:off x="2138894" y="77370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            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 DONOR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/>
        </p:nvSpPr>
        <p:spPr>
          <a:xfrm>
            <a:off x="2290618" y="3238714"/>
            <a:ext cx="766618" cy="42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7650D0A-BABC-3495-454B-039273EFEBF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77309" y="3407991"/>
            <a:ext cx="895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>
            <a:extLst>
              <a:ext uri="{FF2B5EF4-FFF2-40B4-BE49-F238E27FC236}">
                <a16:creationId xmlns:a16="http://schemas.microsoft.com/office/drawing/2014/main" xmlns="" id="{93445158-2714-9AD0-7BFB-2C52B6E3CAD7}"/>
              </a:ext>
            </a:extLst>
          </p:cNvPr>
          <p:cNvSpPr txBox="1"/>
          <p:nvPr/>
        </p:nvSpPr>
        <p:spPr>
          <a:xfrm>
            <a:off x="4073237" y="3238714"/>
            <a:ext cx="2484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 Donation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xmlns="" id="{2C521435-E7AE-C271-4AA1-1189D95711C8}"/>
              </a:ext>
            </a:extLst>
          </p:cNvPr>
          <p:cNvSpPr txBox="1"/>
          <p:nvPr/>
        </p:nvSpPr>
        <p:spPr>
          <a:xfrm>
            <a:off x="6317673" y="4331632"/>
            <a:ext cx="284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xmlns="" id="{068A9EB1-C543-B529-0A44-CA597253BEE2}"/>
              </a:ext>
            </a:extLst>
          </p:cNvPr>
          <p:cNvSpPr txBox="1"/>
          <p:nvPr/>
        </p:nvSpPr>
        <p:spPr>
          <a:xfrm flipH="1">
            <a:off x="2456873" y="3692939"/>
            <a:ext cx="216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or: Elbow 36">
            <a:extLst>
              <a:ext uri="{FF2B5EF4-FFF2-40B4-BE49-F238E27FC236}">
                <a16:creationId xmlns:a16="http://schemas.microsoft.com/office/drawing/2014/main" xmlns="" id="{E668DF59-9B61-92EA-6B5D-1B9B02DC3AD4}"/>
              </a:ext>
            </a:extLst>
          </p:cNvPr>
          <p:cNvCxnSpPr/>
          <p:nvPr/>
        </p:nvCxnSpPr>
        <p:spPr>
          <a:xfrm rot="5400000">
            <a:off x="1709594" y="3922903"/>
            <a:ext cx="764889" cy="729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9">
            <a:extLst>
              <a:ext uri="{FF2B5EF4-FFF2-40B4-BE49-F238E27FC236}">
                <a16:creationId xmlns:a16="http://schemas.microsoft.com/office/drawing/2014/main" xmlns="" id="{B62B3E9E-DFED-76A2-4BE5-68259FAA6BC4}"/>
              </a:ext>
            </a:extLst>
          </p:cNvPr>
          <p:cNvSpPr txBox="1"/>
          <p:nvPr/>
        </p:nvSpPr>
        <p:spPr>
          <a:xfrm>
            <a:off x="905165" y="5110466"/>
            <a:ext cx="41161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Name and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Issues (if 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Donation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9" name="TextBox 40">
            <a:extLst>
              <a:ext uri="{FF2B5EF4-FFF2-40B4-BE49-F238E27FC236}">
                <a16:creationId xmlns:a16="http://schemas.microsoft.com/office/drawing/2014/main" xmlns="" id="{0BD4042F-F332-8F74-3031-9082AC855D82}"/>
              </a:ext>
            </a:extLst>
          </p:cNvPr>
          <p:cNvSpPr txBox="1"/>
          <p:nvPr/>
        </p:nvSpPr>
        <p:spPr>
          <a:xfrm>
            <a:off x="979056" y="4789270"/>
            <a:ext cx="2297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9554029-F47F-C0BF-BEAC-9F9836BF34B5}"/>
              </a:ext>
            </a:extLst>
          </p:cNvPr>
          <p:cNvCxnSpPr>
            <a:cxnSpLocks/>
          </p:cNvCxnSpPr>
          <p:nvPr/>
        </p:nvCxnSpPr>
        <p:spPr>
          <a:xfrm flipH="1">
            <a:off x="6927273" y="4673599"/>
            <a:ext cx="9236" cy="2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5">
            <a:extLst>
              <a:ext uri="{FF2B5EF4-FFF2-40B4-BE49-F238E27FC236}">
                <a16:creationId xmlns:a16="http://schemas.microsoft.com/office/drawing/2014/main" xmlns="" id="{27E26963-F465-7972-550E-D8F4CD750321}"/>
              </a:ext>
            </a:extLst>
          </p:cNvPr>
          <p:cNvSpPr txBox="1"/>
          <p:nvPr/>
        </p:nvSpPr>
        <p:spPr>
          <a:xfrm>
            <a:off x="6317674" y="4922982"/>
            <a:ext cx="284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Details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xmlns="" id="{F0523DF8-955F-088C-182F-7A17EBBD6C5E}"/>
              </a:ext>
            </a:extLst>
          </p:cNvPr>
          <p:cNvSpPr txBox="1"/>
          <p:nvPr/>
        </p:nvSpPr>
        <p:spPr>
          <a:xfrm>
            <a:off x="6206836" y="5421746"/>
            <a:ext cx="4640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Name and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Location for Donation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895273" y="3577268"/>
            <a:ext cx="0" cy="28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40727" y="3858656"/>
            <a:ext cx="3112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853382" y="3858656"/>
            <a:ext cx="0" cy="47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3276078" y="3858655"/>
            <a:ext cx="464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27" y="2344068"/>
            <a:ext cx="988291" cy="77897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85" y="2244437"/>
            <a:ext cx="3309915" cy="335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677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                      OBJECTIVE </vt:lpstr>
      <vt:lpstr>                  LITERATURE  SURVEY</vt:lpstr>
      <vt:lpstr>                  PROPOSED  SYSTEM</vt:lpstr>
      <vt:lpstr>                    ARCHITECTURE</vt:lpstr>
      <vt:lpstr>                         USER PAGE</vt:lpstr>
      <vt:lpstr>                     DOCTOR PAGE</vt:lpstr>
      <vt:lpstr>                PHARMACY</vt:lpstr>
      <vt:lpstr>PowerPoint Presentation</vt:lpstr>
      <vt:lpstr>              AMBULANCE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swethasri.0701@gmail.com</dc:creator>
  <cp:lastModifiedBy>govarthananmec@gmail.com</cp:lastModifiedBy>
  <cp:revision>53</cp:revision>
  <dcterms:created xsi:type="dcterms:W3CDTF">2022-06-10T07:48:00Z</dcterms:created>
  <dcterms:modified xsi:type="dcterms:W3CDTF">2024-02-10T09:46:13Z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7E057FFB7E6F4202B82DEA827D674A81</vt:lpwstr>
  </property>
  <property fmtid="{D5CDD505-2E9C-101B-9397-08002B2CF9AE}" pid="3" name="KSOProductBuildVer">
    <vt:lpwstr>1033-11.2.0.10451</vt:lpwstr>
  </property>
</Properties>
</file>