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5" r:id="rId2"/>
    <p:sldId id="257" r:id="rId3"/>
    <p:sldId id="276" r:id="rId4"/>
    <p:sldId id="277" r:id="rId5"/>
    <p:sldId id="261" r:id="rId6"/>
    <p:sldId id="279" r:id="rId7"/>
    <p:sldId id="264" r:id="rId8"/>
    <p:sldId id="278" r:id="rId9"/>
    <p:sldId id="263" r:id="rId10"/>
    <p:sldId id="262" r:id="rId11"/>
    <p:sldId id="265" r:id="rId12"/>
    <p:sldId id="282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20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04E9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720"/>
        <p:guide pos="29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AD9F8-78AC-4970-A013-57F223D70C7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002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965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7196"/>
            <a:ext cx="8229600" cy="659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10600" cy="354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/>
          <p:nvPr userDrawn="1"/>
        </p:nvSpPr>
        <p:spPr>
          <a:xfrm>
            <a:off x="457200" y="228600"/>
            <a:ext cx="8001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B483D0-4ABB-4579-9C51-A795C4F2C9D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9/27/2022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788ED8B-BB34-4B1F-925E-23A1F58F47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oogle Shape;67;p8"/>
          <p:cNvSpPr/>
          <p:nvPr userDrawn="1"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rgbClr val="1E2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8534400" y="0"/>
            <a:ext cx="609600" cy="819150"/>
          </a:xfrm>
          <a:prstGeom prst="rect">
            <a:avLst/>
          </a:prstGeom>
          <a:solidFill>
            <a:srgbClr val="EA9314"/>
          </a:solidFill>
          <a:ln>
            <a:solidFill>
              <a:srgbClr val="EA93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8;p3"/>
          <p:cNvSpPr/>
          <p:nvPr userDrawn="1"/>
        </p:nvSpPr>
        <p:spPr>
          <a:xfrm>
            <a:off x="0" y="4991250"/>
            <a:ext cx="7162800" cy="95100"/>
          </a:xfrm>
          <a:prstGeom prst="rect">
            <a:avLst/>
          </a:prstGeom>
          <a:solidFill>
            <a:srgbClr val="EA93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;p3"/>
          <p:cNvSpPr/>
          <p:nvPr userDrawn="1"/>
        </p:nvSpPr>
        <p:spPr>
          <a:xfrm>
            <a:off x="0" y="4838850"/>
            <a:ext cx="7162800" cy="95100"/>
          </a:xfrm>
          <a:prstGeom prst="rect">
            <a:avLst/>
          </a:prstGeom>
          <a:solidFill>
            <a:srgbClr val="1E2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FInal Logo Bold.png"/>
          <p:cNvPicPr>
            <a:picLocks noChangeAspect="1"/>
          </p:cNvPicPr>
          <p:nvPr userDrawn="1"/>
        </p:nvPicPr>
        <p:blipFill>
          <a:blip r:embed="rId2" cstate="print"/>
          <a:srcRect l="6667" t="35000" r="44167" b="28333"/>
          <a:stretch>
            <a:fillRect/>
          </a:stretch>
        </p:blipFill>
        <p:spPr>
          <a:xfrm>
            <a:off x="7239000" y="4781550"/>
            <a:ext cx="945572" cy="352586"/>
          </a:xfrm>
          <a:prstGeom prst="rect">
            <a:avLst/>
          </a:prstGeom>
        </p:spPr>
      </p:pic>
      <p:sp>
        <p:nvSpPr>
          <p:cNvPr id="16" name="Google Shape;18;p3"/>
          <p:cNvSpPr/>
          <p:nvPr userDrawn="1"/>
        </p:nvSpPr>
        <p:spPr>
          <a:xfrm>
            <a:off x="8229600" y="5010150"/>
            <a:ext cx="914400" cy="76200"/>
          </a:xfrm>
          <a:prstGeom prst="rect">
            <a:avLst/>
          </a:prstGeom>
          <a:solidFill>
            <a:srgbClr val="EA93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1;p3"/>
          <p:cNvSpPr/>
          <p:nvPr userDrawn="1"/>
        </p:nvSpPr>
        <p:spPr>
          <a:xfrm flipV="1">
            <a:off x="8229600" y="4857750"/>
            <a:ext cx="914400" cy="76200"/>
          </a:xfrm>
          <a:prstGeom prst="rect">
            <a:avLst/>
          </a:prstGeom>
          <a:solidFill>
            <a:srgbClr val="1E2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33D4-1ED9-4A24-BACD-85BB5167985C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D467-2E6E-4DA0-A169-DF27163B3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8" y="337793"/>
            <a:ext cx="5167745" cy="25215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03263" y="1391779"/>
            <a:ext cx="3280519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MEDSPOT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760" y="3070854"/>
            <a:ext cx="19604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782" y="3424282"/>
            <a:ext cx="4094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NITHISH S</a:t>
            </a: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782" y="3759000"/>
            <a:ext cx="4170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SWETHA B</a:t>
            </a:r>
            <a:endParaRPr lang="en-US" sz="15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781" y="4140300"/>
            <a:ext cx="47204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SWETHA S</a:t>
            </a:r>
            <a:endParaRPr lang="en-US" sz="15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0998" y="3563199"/>
            <a:ext cx="1336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4680" y="3837311"/>
            <a:ext cx="247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 </a:t>
            </a:r>
            <a:r>
              <a:rPr lang="en-US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en-US" sz="1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 A.P/INT</a:t>
            </a:r>
            <a:endParaRPr lang="en-US" sz="15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FInal Logo Bold.png">
            <a:extLst>
              <a:ext uri="{FF2B5EF4-FFF2-40B4-BE49-F238E27FC236}">
                <a16:creationId xmlns="" xmlns:a16="http://schemas.microsoft.com/office/drawing/2014/main" id="{808A884C-56ED-AC19-C9B0-810404E377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t="28333" b="28333"/>
          <a:stretch>
            <a:fillRect/>
          </a:stretch>
        </p:blipFill>
        <p:spPr>
          <a:xfrm>
            <a:off x="5692865" y="508258"/>
            <a:ext cx="2901315" cy="6918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8227C38-16A9-A302-2F98-C481A211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23" y="2289761"/>
            <a:ext cx="1010980" cy="999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/>
        </p:nvSpPr>
        <p:spPr bwMode="gray">
          <a:xfrm>
            <a:off x="1604171" y="580279"/>
            <a:ext cx="6571060" cy="5302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                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/>
        </p:nvSpPr>
        <p:spPr>
          <a:xfrm>
            <a:off x="1447800" y="1504950"/>
            <a:ext cx="766682" cy="29828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A7650D0A-BABC-3495-454B-039273EFEBF2}"/>
              </a:ext>
            </a:extLst>
          </p:cNvPr>
          <p:cNvCxnSpPr>
            <a:cxnSpLocks/>
          </p:cNvCxnSpPr>
          <p:nvPr/>
        </p:nvCxnSpPr>
        <p:spPr>
          <a:xfrm>
            <a:off x="1981200" y="1657350"/>
            <a:ext cx="650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>
            <a:extLst>
              <a:ext uri="{FF2B5EF4-FFF2-40B4-BE49-F238E27FC236}">
                <a16:creationId xmlns="" xmlns:a16="http://schemas.microsoft.com/office/drawing/2014/main" id="{93445158-2714-9AD0-7BFB-2C52B6E3CAD7}"/>
              </a:ext>
            </a:extLst>
          </p:cNvPr>
          <p:cNvSpPr txBox="1"/>
          <p:nvPr/>
        </p:nvSpPr>
        <p:spPr>
          <a:xfrm>
            <a:off x="2667000" y="1504950"/>
            <a:ext cx="185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="" xmlns:a16="http://schemas.microsoft.com/office/drawing/2014/main" id="{2C521435-E7AE-C271-4AA1-1189D95711C8}"/>
              </a:ext>
            </a:extLst>
          </p:cNvPr>
          <p:cNvSpPr txBox="1"/>
          <p:nvPr/>
        </p:nvSpPr>
        <p:spPr>
          <a:xfrm>
            <a:off x="4191000" y="2419350"/>
            <a:ext cx="213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Receiver</a:t>
            </a:r>
          </a:p>
        </p:txBody>
      </p:sp>
      <p:sp>
        <p:nvSpPr>
          <p:cNvPr id="26" name="TextBox 30">
            <a:extLst>
              <a:ext uri="{FF2B5EF4-FFF2-40B4-BE49-F238E27FC236}">
                <a16:creationId xmlns="" xmlns:a16="http://schemas.microsoft.com/office/drawing/2014/main" id="{068A9EB1-C543-B529-0A44-CA597253BEE2}"/>
              </a:ext>
            </a:extLst>
          </p:cNvPr>
          <p:cNvSpPr txBox="1"/>
          <p:nvPr/>
        </p:nvSpPr>
        <p:spPr>
          <a:xfrm flipH="1">
            <a:off x="1371599" y="241935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Donor</a:t>
            </a:r>
          </a:p>
        </p:txBody>
      </p:sp>
      <p:sp>
        <p:nvSpPr>
          <p:cNvPr id="28" name="TextBox 39">
            <a:extLst>
              <a:ext uri="{FF2B5EF4-FFF2-40B4-BE49-F238E27FC236}">
                <a16:creationId xmlns="" xmlns:a16="http://schemas.microsoft.com/office/drawing/2014/main" id="{B62B3E9E-DFED-76A2-4BE5-68259FAA6BC4}"/>
              </a:ext>
            </a:extLst>
          </p:cNvPr>
          <p:cNvSpPr txBox="1"/>
          <p:nvPr/>
        </p:nvSpPr>
        <p:spPr>
          <a:xfrm>
            <a:off x="914400" y="3257550"/>
            <a:ext cx="30870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Name and Age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Group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Issues (if any)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Donation Date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 Address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</a:t>
            </a:r>
          </a:p>
          <a:p>
            <a:endParaRPr lang="en-IN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29" name="TextBox 40">
            <a:extLst>
              <a:ext uri="{FF2B5EF4-FFF2-40B4-BE49-F238E27FC236}">
                <a16:creationId xmlns="" xmlns:a16="http://schemas.microsoft.com/office/drawing/2014/main" id="{0BD4042F-F332-8F74-3031-9082AC855D82}"/>
              </a:ext>
            </a:extLst>
          </p:cNvPr>
          <p:cNvSpPr txBox="1"/>
          <p:nvPr/>
        </p:nvSpPr>
        <p:spPr>
          <a:xfrm>
            <a:off x="1371600" y="2952750"/>
            <a:ext cx="677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C9554029-F47F-C0BF-BEAC-9F9836BF34B5}"/>
              </a:ext>
            </a:extLst>
          </p:cNvPr>
          <p:cNvCxnSpPr>
            <a:cxnSpLocks/>
          </p:cNvCxnSpPr>
          <p:nvPr/>
        </p:nvCxnSpPr>
        <p:spPr>
          <a:xfrm rot="5400000">
            <a:off x="4458494" y="2837656"/>
            <a:ext cx="228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5">
            <a:extLst>
              <a:ext uri="{FF2B5EF4-FFF2-40B4-BE49-F238E27FC236}">
                <a16:creationId xmlns="" xmlns:a16="http://schemas.microsoft.com/office/drawing/2014/main" id="{27E26963-F465-7972-550E-D8F4CD750321}"/>
              </a:ext>
            </a:extLst>
          </p:cNvPr>
          <p:cNvSpPr txBox="1"/>
          <p:nvPr/>
        </p:nvSpPr>
        <p:spPr>
          <a:xfrm>
            <a:off x="4267200" y="3028950"/>
            <a:ext cx="213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Details </a:t>
            </a:r>
          </a:p>
        </p:txBody>
      </p:sp>
      <p:sp>
        <p:nvSpPr>
          <p:cNvPr id="32" name="TextBox 46">
            <a:extLst>
              <a:ext uri="{FF2B5EF4-FFF2-40B4-BE49-F238E27FC236}">
                <a16:creationId xmlns="" xmlns:a16="http://schemas.microsoft.com/office/drawing/2014/main" id="{F0523DF8-955F-088C-182F-7A17EBBD6C5E}"/>
              </a:ext>
            </a:extLst>
          </p:cNvPr>
          <p:cNvSpPr txBox="1"/>
          <p:nvPr/>
        </p:nvSpPr>
        <p:spPr>
          <a:xfrm>
            <a:off x="3962400" y="3333750"/>
            <a:ext cx="3480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 Name and Age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Group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Location for Donation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</a:t>
            </a:r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>
          <a:xfrm rot="5400000">
            <a:off x="3086100" y="192405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09800" y="2038350"/>
            <a:ext cx="2334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72000" y="2038350"/>
            <a:ext cx="0" cy="3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71550"/>
            <a:ext cx="681524" cy="537180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="" xmlns:a16="http://schemas.microsoft.com/office/drawing/2014/main" id="{A0AB8CF7-9C98-C93A-D5B7-B84DE5FD33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6400" y="2038350"/>
            <a:ext cx="684461" cy="353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6059B477-641F-A237-F165-FD8AB2011394}"/>
              </a:ext>
            </a:extLst>
          </p:cNvPr>
          <p:cNvCxnSpPr>
            <a:cxnSpLocks/>
          </p:cNvCxnSpPr>
          <p:nvPr/>
        </p:nvCxnSpPr>
        <p:spPr>
          <a:xfrm>
            <a:off x="1676400" y="2724150"/>
            <a:ext cx="0" cy="17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1698BC9D-283A-D457-B705-CF75A2E6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94" y="1110502"/>
            <a:ext cx="2702026" cy="27020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62200" y="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BLOOD  DONOR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AE62D97-F0F5-A245-D486-91DA7C873055}"/>
              </a:ext>
            </a:extLst>
          </p:cNvPr>
          <p:cNvSpPr txBox="1"/>
          <p:nvPr/>
        </p:nvSpPr>
        <p:spPr>
          <a:xfrm>
            <a:off x="2895600" y="1047750"/>
            <a:ext cx="263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Ambulance driver</a:t>
            </a:r>
          </a:p>
        </p:txBody>
      </p:sp>
      <p:pic>
        <p:nvPicPr>
          <p:cNvPr id="6" name="Picture 2" descr="Ambulance, driver, avatar, people Icon in BZZRICON: Frontliners Flat">
            <a:extLst>
              <a:ext uri="{FF2B5EF4-FFF2-40B4-BE49-F238E27FC236}">
                <a16:creationId xmlns="" xmlns:a16="http://schemas.microsoft.com/office/drawing/2014/main" id="{2DB079A6-0007-6C36-5FF5-A2AD5AC7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6" y="2526884"/>
            <a:ext cx="1466952" cy="14669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EEED07D-D4B2-5197-6EFA-8870F128551F}"/>
              </a:ext>
            </a:extLst>
          </p:cNvPr>
          <p:cNvSpPr txBox="1"/>
          <p:nvPr/>
        </p:nvSpPr>
        <p:spPr>
          <a:xfrm>
            <a:off x="2590800" y="1993891"/>
            <a:ext cx="2438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        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IN" sz="1350" b="1" dirty="0"/>
              <a:t>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8FAFC53-9AFF-E191-9C11-3856F241D53F}"/>
              </a:ext>
            </a:extLst>
          </p:cNvPr>
          <p:cNvCxnSpPr/>
          <p:nvPr/>
        </p:nvCxnSpPr>
        <p:spPr>
          <a:xfrm>
            <a:off x="3429000" y="2266950"/>
            <a:ext cx="0" cy="40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CB9B493-B956-4D4E-7326-567C39F00CFD}"/>
              </a:ext>
            </a:extLst>
          </p:cNvPr>
          <p:cNvSpPr txBox="1"/>
          <p:nvPr/>
        </p:nvSpPr>
        <p:spPr>
          <a:xfrm>
            <a:off x="2438400" y="2724150"/>
            <a:ext cx="2364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Required Details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830CBC8-9843-107B-A468-00A52566C4A5}"/>
              </a:ext>
            </a:extLst>
          </p:cNvPr>
          <p:cNvSpPr txBox="1"/>
          <p:nvPr/>
        </p:nvSpPr>
        <p:spPr>
          <a:xfrm>
            <a:off x="5181600" y="2038350"/>
            <a:ext cx="83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36940D6-AB13-C5D0-9D6E-C3620FD9D0AB}"/>
              </a:ext>
            </a:extLst>
          </p:cNvPr>
          <p:cNvSpPr txBox="1"/>
          <p:nvPr/>
        </p:nvSpPr>
        <p:spPr>
          <a:xfrm>
            <a:off x="2590800" y="3028950"/>
            <a:ext cx="1983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Address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Ambulance  Verification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 Name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D2E0D886-E217-25FB-46D0-38DB5D4FBE67}"/>
              </a:ext>
            </a:extLst>
          </p:cNvPr>
          <p:cNvCxnSpPr/>
          <p:nvPr/>
        </p:nvCxnSpPr>
        <p:spPr>
          <a:xfrm>
            <a:off x="5562600" y="2343150"/>
            <a:ext cx="0" cy="40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A2FE72B-F346-CE34-2927-B2367D2B3A30}"/>
              </a:ext>
            </a:extLst>
          </p:cNvPr>
          <p:cNvSpPr txBox="1"/>
          <p:nvPr/>
        </p:nvSpPr>
        <p:spPr>
          <a:xfrm>
            <a:off x="4800600" y="2800350"/>
            <a:ext cx="334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Access for drivers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9825EC6-99C4-72AB-DD69-37BB66EA7C94}"/>
              </a:ext>
            </a:extLst>
          </p:cNvPr>
          <p:cNvSpPr txBox="1"/>
          <p:nvPr/>
        </p:nvSpPr>
        <p:spPr>
          <a:xfrm>
            <a:off x="4953000" y="3105150"/>
            <a:ext cx="289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Location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Mobile Number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Problem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AMBULANCE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4306094" y="161845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3429000" y="1733550"/>
            <a:ext cx="2097374" cy="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6026E600-258B-358D-424F-5A8EC227FC16}"/>
              </a:ext>
            </a:extLst>
          </p:cNvPr>
          <p:cNvCxnSpPr>
            <a:cxnSpLocks/>
          </p:cNvCxnSpPr>
          <p:nvPr/>
        </p:nvCxnSpPr>
        <p:spPr>
          <a:xfrm>
            <a:off x="3429000" y="173355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B01D143-DEAC-B017-24F2-B4483D88B999}"/>
              </a:ext>
            </a:extLst>
          </p:cNvPr>
          <p:cNvCxnSpPr>
            <a:cxnSpLocks/>
          </p:cNvCxnSpPr>
          <p:nvPr/>
        </p:nvCxnSpPr>
        <p:spPr>
          <a:xfrm>
            <a:off x="5526374" y="1740993"/>
            <a:ext cx="0" cy="28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807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F31F5-0D6A-3A3F-92BC-657C0D5B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659554"/>
          </a:xfrm>
        </p:spPr>
        <p:txBody>
          <a:bodyPr>
            <a:normAutofit fontScale="90000"/>
          </a:bodyPr>
          <a:lstStyle/>
          <a:p>
            <a:r>
              <a:rPr lang="en-IN" dirty="0"/>
              <a:t>Any 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40055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39062"/>
            <a:ext cx="2705100" cy="3153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5313">
            <a:off x="3820233" y="1018563"/>
            <a:ext cx="1902795" cy="17220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31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dirty="0"/>
              <a:t> </a:t>
            </a:r>
          </a:p>
        </p:txBody>
      </p:sp>
      <p:sp>
        <p:nvSpPr>
          <p:cNvPr id="6" name="AutoShape 4" descr="Objective Stock Illustrations – 58,421 Objective Stock Illustrations,  Vectors &amp; Clipart - Dreamstime">
            <a:extLst>
              <a:ext uri="{FF2B5EF4-FFF2-40B4-BE49-F238E27FC236}">
                <a16:creationId xmlns="" xmlns:a16="http://schemas.microsoft.com/office/drawing/2014/main" id="{3D9C3473-4F4B-DCE5-8F84-1182A159CF46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28600" y="1047750"/>
            <a:ext cx="8839200" cy="3546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revolution of technology has impacted a variety of industries globally.</a:t>
            </a:r>
          </a:p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 healthcare industry is of utmost importance.  </a:t>
            </a:r>
          </a:p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application will not only help patients to maintain their health but also assist medicine practitioners in delivering care more efficiently and widely. </a:t>
            </a:r>
          </a:p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to ensure your well-being and health, you can use our application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Medspot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4950"/>
            <a:ext cx="4925291" cy="2639291"/>
          </a:xfrm>
        </p:spPr>
        <p:txBody>
          <a:bodyPr>
            <a:normAutofit/>
          </a:bodyPr>
          <a:lstStyle/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 of getting to clinics specifically at whatever point they need.</a:t>
            </a:r>
          </a:p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Inconvenient for the work holders to seek doctors. </a:t>
            </a:r>
          </a:p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critical circumstances, it is difficult to look for blood donors nearby.</a:t>
            </a:r>
          </a:p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have been cases of impersonation, identity theft and fraudulent practice in the medical field.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B3295D3-5688-2105-F421-BF86BC45B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88" y="1004455"/>
            <a:ext cx="3429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97144"/>
            <a:ext cx="4232258" cy="2910320"/>
          </a:xfrm>
        </p:spPr>
        <p:txBody>
          <a:bodyPr/>
          <a:lstStyle/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use this application to request emergency medical services to come to the required location. </a:t>
            </a:r>
          </a:p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can be used for booking both online and offline consultations with nearby doctors.</a:t>
            </a:r>
          </a:p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application, we will be able to find donors of the required specifications within a short period of time. </a:t>
            </a:r>
          </a:p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application, the validity of all medical specialists is verified during login.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00149"/>
            <a:ext cx="4045526" cy="3304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PROPOSITION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4" y="1766818"/>
            <a:ext cx="999629" cy="797388"/>
          </a:xfrm>
        </p:spPr>
      </p:pic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467590" y="3056642"/>
            <a:ext cx="19053" cy="109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486643" y="3237118"/>
            <a:ext cx="396584" cy="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0663" y="3736018"/>
            <a:ext cx="401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0663" y="4155596"/>
            <a:ext cx="401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7081" y="2988196"/>
            <a:ext cx="845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healthcare search facility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3227" y="3569357"/>
            <a:ext cx="84512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doctor consultation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2447" y="4048445"/>
            <a:ext cx="914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info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81" y="1835974"/>
            <a:ext cx="1460883" cy="758018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H="1">
            <a:off x="2002848" y="3016167"/>
            <a:ext cx="4331" cy="65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8068" y="2671713"/>
            <a:ext cx="94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898" y="2720129"/>
            <a:ext cx="1011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007178" y="3175152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39686" y="3016167"/>
            <a:ext cx="75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Verification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02847" y="3667383"/>
            <a:ext cx="356276" cy="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32762" y="3569357"/>
            <a:ext cx="7568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Consultancy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82" y="1835975"/>
            <a:ext cx="1059873" cy="65351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345873" y="2682957"/>
            <a:ext cx="1011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491346" y="3016167"/>
            <a:ext cx="12122" cy="11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491345" y="3237118"/>
            <a:ext cx="29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70170" y="3140153"/>
            <a:ext cx="952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profile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1346" y="3673231"/>
            <a:ext cx="284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82291" y="3488661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verification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491345" y="4152319"/>
            <a:ext cx="290946" cy="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70169" y="39985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verification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87" y="1784082"/>
            <a:ext cx="1259031" cy="830909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722669" y="2666797"/>
            <a:ext cx="128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AMBULANCE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4890655" y="3056642"/>
            <a:ext cx="13854" cy="109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904509" y="3237118"/>
            <a:ext cx="339437" cy="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38751" y="3124223"/>
            <a:ext cx="75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Ambulance Verification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897582" y="3661785"/>
            <a:ext cx="365413" cy="1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262994" y="3500106"/>
            <a:ext cx="83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Verification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907973" y="4144399"/>
            <a:ext cx="401782" cy="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85943" y="4040524"/>
            <a:ext cx="76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20" y="1847672"/>
            <a:ext cx="1113176" cy="555242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6227620" y="2653145"/>
            <a:ext cx="127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</a:t>
            </a:r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6321138" y="3056642"/>
            <a:ext cx="10389" cy="1103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331527" y="3244027"/>
            <a:ext cx="329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660574" y="3082346"/>
            <a:ext cx="77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License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6326333" y="3661785"/>
            <a:ext cx="353291" cy="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660575" y="3494258"/>
            <a:ext cx="81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Pharmacist verification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6326333" y="4152221"/>
            <a:ext cx="353291" cy="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696941" y="3998561"/>
            <a:ext cx="64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Tablets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371" y="1727635"/>
            <a:ext cx="992981" cy="797388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7777860" y="2617257"/>
            <a:ext cx="8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</a:t>
            </a: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7797995" y="3082346"/>
            <a:ext cx="13464" cy="10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811460" y="3244027"/>
            <a:ext cx="295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091861" y="3126695"/>
            <a:ext cx="722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7804727" y="3661785"/>
            <a:ext cx="329507" cy="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116603" y="3569357"/>
            <a:ext cx="762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7811460" y="4152221"/>
            <a:ext cx="305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091861" y="4040523"/>
            <a:ext cx="679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5945" y="2014523"/>
            <a:ext cx="167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healthcare search facility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2114550"/>
            <a:ext cx="1600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consultation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4491" y="2077606"/>
            <a:ext cx="121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info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378" y="2728076"/>
            <a:ext cx="182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942070"/>
            <a:ext cx="134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8" y="3138488"/>
            <a:ext cx="113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8994" y="3156870"/>
            <a:ext cx="140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profiles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4010" y="3752206"/>
            <a:ext cx="132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verification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78994" y="3389268"/>
            <a:ext cx="132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verification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89268" y="2747090"/>
            <a:ext cx="162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AMBULANCE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6885" y="3091743"/>
            <a:ext cx="128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Ambulance Verification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51438" y="3494937"/>
            <a:ext cx="1627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Verification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7200" y="3790950"/>
            <a:ext cx="1320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2708468"/>
            <a:ext cx="2514594" cy="342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51738" y="3119314"/>
            <a:ext cx="102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License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59217" y="3553408"/>
            <a:ext cx="144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Pharmacist verification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74126" y="3991825"/>
            <a:ext cx="123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Tablets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A299AE-01B8-71B0-2D80-FF79AC0D07FE}"/>
              </a:ext>
            </a:extLst>
          </p:cNvPr>
          <p:cNvSpPr txBox="1"/>
          <p:nvPr/>
        </p:nvSpPr>
        <p:spPr>
          <a:xfrm>
            <a:off x="2199688" y="2728076"/>
            <a:ext cx="162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</a:p>
        </p:txBody>
      </p:sp>
      <p:cxnSp>
        <p:nvCxnSpPr>
          <p:cNvPr id="24" name="Connector: Elbow 110">
            <a:extLst>
              <a:ext uri="{FF2B5EF4-FFF2-40B4-BE49-F238E27FC236}">
                <a16:creationId xmlns="" xmlns:a16="http://schemas.microsoft.com/office/drawing/2014/main" id="{2E448843-66EE-6520-BAFF-16664431A3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98125" y="1505428"/>
            <a:ext cx="4356950" cy="609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112">
            <a:extLst>
              <a:ext uri="{FF2B5EF4-FFF2-40B4-BE49-F238E27FC236}">
                <a16:creationId xmlns="" xmlns:a16="http://schemas.microsoft.com/office/drawing/2014/main" id="{6234B3A8-C3F0-77F6-9876-CD97802A94E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14600" y="1504950"/>
            <a:ext cx="4679491" cy="572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AFDF6A6-A170-A9E3-E11E-BA521F44FA3E}"/>
              </a:ext>
            </a:extLst>
          </p:cNvPr>
          <p:cNvSpPr txBox="1"/>
          <p:nvPr/>
        </p:nvSpPr>
        <p:spPr>
          <a:xfrm>
            <a:off x="3896704" y="2080962"/>
            <a:ext cx="23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Medical Services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E209BC85-B76F-7132-5BE6-966892230BC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8942" y="3295370"/>
            <a:ext cx="710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0C999824-76E8-CEE7-096C-9CF76A6529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260838" y="3633437"/>
            <a:ext cx="990600" cy="358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0DDBC647-C043-BA21-5537-1EEDF52A5379}"/>
              </a:ext>
            </a:extLst>
          </p:cNvPr>
          <p:cNvCxnSpPr/>
          <p:nvPr/>
        </p:nvCxnSpPr>
        <p:spPr>
          <a:xfrm>
            <a:off x="3826399" y="1280624"/>
            <a:ext cx="0" cy="22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0C59E37B-1ADD-F2EC-F47D-3F34E5B72601}"/>
              </a:ext>
            </a:extLst>
          </p:cNvPr>
          <p:cNvCxnSpPr>
            <a:cxnSpLocks/>
          </p:cNvCxnSpPr>
          <p:nvPr/>
        </p:nvCxnSpPr>
        <p:spPr>
          <a:xfrm>
            <a:off x="1080868" y="2383428"/>
            <a:ext cx="0" cy="33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1C07409A-CC8C-77A5-A994-49250B7E9D53}"/>
              </a:ext>
            </a:extLst>
          </p:cNvPr>
          <p:cNvCxnSpPr>
            <a:cxnSpLocks/>
          </p:cNvCxnSpPr>
          <p:nvPr/>
        </p:nvCxnSpPr>
        <p:spPr>
          <a:xfrm>
            <a:off x="2834121" y="2476188"/>
            <a:ext cx="0" cy="30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98FB225-C9B3-A1C8-BD3E-D9A2FC37702A}"/>
              </a:ext>
            </a:extLst>
          </p:cNvPr>
          <p:cNvCxnSpPr>
            <a:cxnSpLocks/>
          </p:cNvCxnSpPr>
          <p:nvPr/>
        </p:nvCxnSpPr>
        <p:spPr>
          <a:xfrm>
            <a:off x="4957331" y="2376160"/>
            <a:ext cx="0" cy="37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413B76F2-231D-CABC-55D7-C6077D633F3E}"/>
              </a:ext>
            </a:extLst>
          </p:cNvPr>
          <p:cNvCxnSpPr>
            <a:cxnSpLocks/>
          </p:cNvCxnSpPr>
          <p:nvPr/>
        </p:nvCxnSpPr>
        <p:spPr>
          <a:xfrm>
            <a:off x="4957331" y="1504950"/>
            <a:ext cx="0" cy="5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7800F1FF-A97D-27A7-BAE0-09B1B4EFE922}"/>
              </a:ext>
            </a:extLst>
          </p:cNvPr>
          <p:cNvCxnSpPr/>
          <p:nvPr/>
        </p:nvCxnSpPr>
        <p:spPr>
          <a:xfrm>
            <a:off x="2819400" y="1504949"/>
            <a:ext cx="0" cy="50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B942FF1-46EB-E077-679D-F48F26A8382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194091" y="2354605"/>
            <a:ext cx="0" cy="37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Content Placeholder 3" descr="user pho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8090" y="1556200"/>
            <a:ext cx="527538" cy="659349"/>
          </a:xfrm>
        </p:spPr>
      </p:pic>
      <p:sp>
        <p:nvSpPr>
          <p:cNvPr id="54" name="TextBox 53"/>
          <p:cNvSpPr txBox="1"/>
          <p:nvPr/>
        </p:nvSpPr>
        <p:spPr>
          <a:xfrm>
            <a:off x="1050352" y="1605649"/>
            <a:ext cx="7317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57208" y="2483155"/>
            <a:ext cx="8704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Location is on by default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02192" y="1743950"/>
            <a:ext cx="16037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Personal details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31256" y="2373923"/>
            <a:ext cx="84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pPr algn="just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Age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 no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Address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9914" y="2996419"/>
            <a:ext cx="14032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Health details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9915" y="3281289"/>
            <a:ext cx="1487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Past history report with softcopy</a:t>
            </a:r>
          </a:p>
        </p:txBody>
      </p:sp>
      <p:pic>
        <p:nvPicPr>
          <p:cNvPr id="63" name="Picture 62" descr="databa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8104" y="3006969"/>
            <a:ext cx="749105" cy="548640"/>
          </a:xfrm>
          <a:prstGeom prst="rect">
            <a:avLst/>
          </a:prstGeom>
        </p:spPr>
      </p:pic>
      <p:cxnSp>
        <p:nvCxnSpPr>
          <p:cNvPr id="64" name="Straight Connector 63"/>
          <p:cNvCxnSpPr>
            <a:cxnSpLocks/>
          </p:cNvCxnSpPr>
          <p:nvPr/>
        </p:nvCxnSpPr>
        <p:spPr>
          <a:xfrm>
            <a:off x="3101927" y="1909325"/>
            <a:ext cx="1367598" cy="1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2" idx="0"/>
            <a:endCxn id="52" idx="0"/>
          </p:cNvCxnSpPr>
          <p:nvPr/>
        </p:nvCxnSpPr>
        <p:spPr>
          <a:xfrm>
            <a:off x="801859" y="1556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288" y="1431353"/>
            <a:ext cx="1134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     Features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0" y="2343150"/>
            <a:ext cx="13927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Choose the issue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86400" y="2647950"/>
            <a:ext cx="12223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Fever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Cold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Cough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Headache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72064" y="2332087"/>
            <a:ext cx="906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Lab test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53200" y="2724150"/>
            <a:ext cx="12223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Pregnancy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CBC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VDRL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….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848600" y="2343150"/>
            <a:ext cx="1107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   Pharmacy 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969118" y="2647950"/>
            <a:ext cx="11748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Receipt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Payment mode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Order Cancellation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4093" y="3728304"/>
            <a:ext cx="19250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Online consultation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77234" y="4340850"/>
            <a:ext cx="1266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User issue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User details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861582" y="4114800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Emergency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18013" y="4364962"/>
            <a:ext cx="1128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 Ambulance</a:t>
            </a: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5085541" y="3872132"/>
            <a:ext cx="138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766824" y="4131054"/>
            <a:ext cx="30326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Online Appointment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02086" y="4354286"/>
            <a:ext cx="35292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Patient detail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Health issue</a:t>
            </a:r>
          </a:p>
          <a:p>
            <a:pPr marL="214313" indent="-214313"/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sz="1350" dirty="0"/>
          </a:p>
        </p:txBody>
      </p:sp>
      <p:cxnSp>
        <p:nvCxnSpPr>
          <p:cNvPr id="94" name="Straight Connector 93"/>
          <p:cNvCxnSpPr>
            <a:cxnSpLocks/>
          </p:cNvCxnSpPr>
          <p:nvPr/>
        </p:nvCxnSpPr>
        <p:spPr>
          <a:xfrm>
            <a:off x="6468215" y="3873010"/>
            <a:ext cx="1513898" cy="1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559340" y="4123569"/>
            <a:ext cx="1317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Feedback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572508" y="4419600"/>
            <a:ext cx="20329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Feedback column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Rating From 1 To 10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AF373ECC-2BE7-6086-30FA-396AB7433F58}"/>
              </a:ext>
            </a:extLst>
          </p:cNvPr>
          <p:cNvCxnSpPr/>
          <p:nvPr/>
        </p:nvCxnSpPr>
        <p:spPr>
          <a:xfrm>
            <a:off x="2458453" y="2067511"/>
            <a:ext cx="0" cy="337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9228C10C-7A8D-8ED8-E40B-BC58F20B8F01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>
            <a:off x="1065628" y="1885875"/>
            <a:ext cx="636564" cy="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56564EA1-B417-B55F-3D41-954BF15694F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01859" y="2215549"/>
            <a:ext cx="0" cy="79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1515C691-F68E-8C0A-C81C-D0B3CDA5D616}"/>
              </a:ext>
            </a:extLst>
          </p:cNvPr>
          <p:cNvCxnSpPr/>
          <p:nvPr/>
        </p:nvCxnSpPr>
        <p:spPr>
          <a:xfrm>
            <a:off x="1403253" y="3187283"/>
            <a:ext cx="274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8BE0711F-1461-899C-CF4F-5BC1059C363E}"/>
              </a:ext>
            </a:extLst>
          </p:cNvPr>
          <p:cNvCxnSpPr/>
          <p:nvPr/>
        </p:nvCxnSpPr>
        <p:spPr>
          <a:xfrm>
            <a:off x="1403252" y="1988184"/>
            <a:ext cx="0" cy="45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FC6DEC07-2468-CEF8-FC0B-7E7D02BFF693}"/>
              </a:ext>
            </a:extLst>
          </p:cNvPr>
          <p:cNvCxnSpPr>
            <a:cxnSpLocks/>
          </p:cNvCxnSpPr>
          <p:nvPr/>
        </p:nvCxnSpPr>
        <p:spPr>
          <a:xfrm>
            <a:off x="7086600" y="203835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9D3C3418-0DE0-B833-D143-A8129B3FC25D}"/>
              </a:ext>
            </a:extLst>
          </p:cNvPr>
          <p:cNvCxnSpPr>
            <a:cxnSpLocks/>
          </p:cNvCxnSpPr>
          <p:nvPr/>
        </p:nvCxnSpPr>
        <p:spPr>
          <a:xfrm flipH="1">
            <a:off x="7115867" y="1743753"/>
            <a:ext cx="1" cy="57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8DEAB748-F995-01BD-520A-42D3940C6305}"/>
              </a:ext>
            </a:extLst>
          </p:cNvPr>
          <p:cNvCxnSpPr>
            <a:cxnSpLocks/>
          </p:cNvCxnSpPr>
          <p:nvPr/>
        </p:nvCxnSpPr>
        <p:spPr>
          <a:xfrm>
            <a:off x="6019800" y="2038350"/>
            <a:ext cx="0" cy="22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187C994-22A1-7796-5DD7-712361320192}"/>
              </a:ext>
            </a:extLst>
          </p:cNvPr>
          <p:cNvCxnSpPr>
            <a:cxnSpLocks/>
          </p:cNvCxnSpPr>
          <p:nvPr/>
        </p:nvCxnSpPr>
        <p:spPr>
          <a:xfrm>
            <a:off x="8458200" y="2038350"/>
            <a:ext cx="0" cy="23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50BA9ED-45DC-FF60-7A0A-A0E1590AE98E}"/>
              </a:ext>
            </a:extLst>
          </p:cNvPr>
          <p:cNvCxnSpPr>
            <a:cxnSpLocks/>
          </p:cNvCxnSpPr>
          <p:nvPr/>
        </p:nvCxnSpPr>
        <p:spPr>
          <a:xfrm>
            <a:off x="4360762" y="3880414"/>
            <a:ext cx="3129" cy="26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="" xmlns:a16="http://schemas.microsoft.com/office/drawing/2014/main" id="{2FDF4D0E-DC58-3A8A-6A70-79D5E5D2742B}"/>
              </a:ext>
            </a:extLst>
          </p:cNvPr>
          <p:cNvCxnSpPr>
            <a:cxnSpLocks/>
          </p:cNvCxnSpPr>
          <p:nvPr/>
        </p:nvCxnSpPr>
        <p:spPr>
          <a:xfrm>
            <a:off x="6468216" y="3871538"/>
            <a:ext cx="0" cy="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36F62EDE-2634-90C2-E0F2-4B360B6BE028}"/>
              </a:ext>
            </a:extLst>
          </p:cNvPr>
          <p:cNvCxnSpPr>
            <a:cxnSpLocks/>
          </p:cNvCxnSpPr>
          <p:nvPr/>
        </p:nvCxnSpPr>
        <p:spPr>
          <a:xfrm flipH="1">
            <a:off x="2843326" y="3871538"/>
            <a:ext cx="2242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="" xmlns:a16="http://schemas.microsoft.com/office/drawing/2014/main" id="{AFD01B5E-76C9-DF74-1EB4-A9D46955099B}"/>
              </a:ext>
            </a:extLst>
          </p:cNvPr>
          <p:cNvCxnSpPr>
            <a:cxnSpLocks/>
          </p:cNvCxnSpPr>
          <p:nvPr/>
        </p:nvCxnSpPr>
        <p:spPr>
          <a:xfrm>
            <a:off x="7982113" y="3885751"/>
            <a:ext cx="0" cy="25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="" xmlns:a16="http://schemas.microsoft.com/office/drawing/2014/main" id="{33E04783-0DE1-7F58-F3B4-548305235202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flipH="1">
            <a:off x="2210280" y="4028386"/>
            <a:ext cx="6336" cy="31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86046945-A0D2-DAD8-1A2C-71423D037ECE}"/>
              </a:ext>
            </a:extLst>
          </p:cNvPr>
          <p:cNvCxnSpPr>
            <a:cxnSpLocks/>
          </p:cNvCxnSpPr>
          <p:nvPr/>
        </p:nvCxnSpPr>
        <p:spPr>
          <a:xfrm>
            <a:off x="4469525" y="1920964"/>
            <a:ext cx="0" cy="108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FF4018A7-5E2B-3374-1F96-5E52B5EF74AC}"/>
              </a:ext>
            </a:extLst>
          </p:cNvPr>
          <p:cNvCxnSpPr>
            <a:cxnSpLocks/>
          </p:cNvCxnSpPr>
          <p:nvPr/>
        </p:nvCxnSpPr>
        <p:spPr>
          <a:xfrm flipH="1">
            <a:off x="6172200" y="2038350"/>
            <a:ext cx="92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="" xmlns:a16="http://schemas.microsoft.com/office/drawing/2014/main" id="{D17E4053-0DCE-41AA-C0E0-9BA115B8D91D}"/>
              </a:ext>
            </a:extLst>
          </p:cNvPr>
          <p:cNvCxnSpPr>
            <a:cxnSpLocks/>
          </p:cNvCxnSpPr>
          <p:nvPr/>
        </p:nvCxnSpPr>
        <p:spPr>
          <a:xfrm rot="5400000">
            <a:off x="4832510" y="2521922"/>
            <a:ext cx="1847403" cy="880259"/>
          </a:xfrm>
          <a:prstGeom prst="bentConnector3">
            <a:avLst>
              <a:gd name="adj1" fmla="val -1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4600" y="0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PAGE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24101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pic>
        <p:nvPicPr>
          <p:cNvPr id="4" name="Content Placeholder 3" descr="user pho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453" y="1883748"/>
            <a:ext cx="527538" cy="659349"/>
          </a:xfrm>
        </p:spPr>
      </p:pic>
      <p:sp>
        <p:nvSpPr>
          <p:cNvPr id="5" name="TextBox 4"/>
          <p:cNvSpPr txBox="1"/>
          <p:nvPr/>
        </p:nvSpPr>
        <p:spPr>
          <a:xfrm>
            <a:off x="1204174" y="1907515"/>
            <a:ext cx="590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cxnSp>
        <p:nvCxnSpPr>
          <p:cNvPr id="7" name="Straight Arrow Connector 6"/>
          <p:cNvCxnSpPr>
            <a:cxnSpLocks/>
            <a:stCxn id="4" idx="3"/>
            <a:endCxn id="10" idx="1"/>
          </p:cNvCxnSpPr>
          <p:nvPr/>
        </p:nvCxnSpPr>
        <p:spPr>
          <a:xfrm>
            <a:off x="1030991" y="2213423"/>
            <a:ext cx="970672" cy="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01663" y="2086365"/>
            <a:ext cx="1503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 Details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0991" y="2717232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itchFamily="18" charset="0"/>
                <a:cs typeface="Times New Roman" pitchFamily="18" charset="0"/>
              </a:rPr>
              <a:t>Location is on by default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74722" y="2672027"/>
            <a:ext cx="602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4723" y="2775901"/>
            <a:ext cx="87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r>
              <a:rPr lang="en-US" sz="900" b="1" dirty="0"/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No</a:t>
            </a:r>
          </a:p>
          <a:p>
            <a:r>
              <a:rPr lang="en-US" sz="900" b="1" dirty="0"/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r>
              <a:rPr lang="en-US" sz="900" b="1" dirty="0"/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352800" y="2248303"/>
            <a:ext cx="381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84431" y="2109804"/>
            <a:ext cx="170196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Details</a:t>
            </a:r>
          </a:p>
        </p:txBody>
      </p:sp>
      <p:cxnSp>
        <p:nvCxnSpPr>
          <p:cNvPr id="26" name="Straight Arrow Connector 25"/>
          <p:cNvCxnSpPr>
            <a:cxnSpLocks/>
            <a:endCxn id="29" idx="0"/>
          </p:cNvCxnSpPr>
          <p:nvPr/>
        </p:nvCxnSpPr>
        <p:spPr>
          <a:xfrm>
            <a:off x="4446148" y="2386802"/>
            <a:ext cx="20872" cy="28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60315" y="2674869"/>
            <a:ext cx="16134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Qualifications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Uploading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Hospital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70717" y="2224865"/>
            <a:ext cx="522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89246" y="2057453"/>
            <a:ext cx="125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Confirmation     	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975109" y="2363364"/>
            <a:ext cx="0" cy="30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9522" y="2726735"/>
            <a:ext cx="89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Intimate arrival of doctor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6517343" y="2189060"/>
            <a:ext cx="304800" cy="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28692" y="2052241"/>
            <a:ext cx="169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Consultation Page                                    	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7488382" y="2363364"/>
            <a:ext cx="0" cy="347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6973061" y="2717196"/>
            <a:ext cx="515321" cy="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7488382" y="2717196"/>
            <a:ext cx="54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69278" y="2907444"/>
            <a:ext cx="807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0185" y="2907444"/>
            <a:ext cx="965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Online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56792" y="3067284"/>
            <a:ext cx="10582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/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/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/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/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973061" y="3713018"/>
            <a:ext cx="0" cy="31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05601" y="4024745"/>
            <a:ext cx="807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Intimate risk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85303" y="3099066"/>
            <a:ext cx="113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details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/>
          <p:cNvCxnSpPr>
            <a:cxnSpLocks/>
          </p:cNvCxnSpPr>
          <p:nvPr/>
        </p:nvCxnSpPr>
        <p:spPr>
          <a:xfrm>
            <a:off x="8167253" y="3636116"/>
            <a:ext cx="0" cy="23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80936" y="4012405"/>
            <a:ext cx="789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Consultancy</a:t>
            </a:r>
          </a:p>
        </p:txBody>
      </p:sp>
      <p:cxnSp>
        <p:nvCxnSpPr>
          <p:cNvPr id="95" name="Straight Arrow Connector 94"/>
          <p:cNvCxnSpPr>
            <a:cxnSpLocks/>
            <a:stCxn id="4" idx="2"/>
          </p:cNvCxnSpPr>
          <p:nvPr/>
        </p:nvCxnSpPr>
        <p:spPr>
          <a:xfrm>
            <a:off x="767222" y="2543097"/>
            <a:ext cx="0" cy="68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4802" y="3237616"/>
            <a:ext cx="114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</p:txBody>
      </p: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767222" y="3491531"/>
            <a:ext cx="0" cy="22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82645" y="3740090"/>
            <a:ext cx="96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Suspected issue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92" y="3636116"/>
            <a:ext cx="1714500" cy="150018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C181994D-2599-5B62-4E15-1E2BA9F25A1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676059" y="2395028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AC71C878-4546-267D-0A0A-CBE0CAA137E0}"/>
              </a:ext>
            </a:extLst>
          </p:cNvPr>
          <p:cNvCxnSpPr>
            <a:cxnSpLocks/>
          </p:cNvCxnSpPr>
          <p:nvPr/>
        </p:nvCxnSpPr>
        <p:spPr>
          <a:xfrm>
            <a:off x="1447880" y="2283074"/>
            <a:ext cx="8366" cy="388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6B60EE71-3082-F78B-D567-BFE8EA1F0138}"/>
              </a:ext>
            </a:extLst>
          </p:cNvPr>
          <p:cNvCxnSpPr/>
          <p:nvPr/>
        </p:nvCxnSpPr>
        <p:spPr>
          <a:xfrm>
            <a:off x="6973061" y="2717196"/>
            <a:ext cx="0" cy="21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F058570C-CEE3-56A3-3DF5-31FDE2A36126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8032978" y="2717196"/>
            <a:ext cx="2659" cy="19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88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14400" y="126821"/>
            <a:ext cx="6571060" cy="5302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PHARMACY</a:t>
            </a:r>
            <a:r>
              <a:rPr lang="en-US" dirty="0"/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097386" y="1851024"/>
            <a:ext cx="1183478" cy="291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Pharmacy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E0F1AC78-3927-0159-BEA6-FD901EF7B3BC}"/>
              </a:ext>
            </a:extLst>
          </p:cNvPr>
          <p:cNvCxnSpPr>
            <a:stCxn id="20" idx="2"/>
          </p:cNvCxnSpPr>
          <p:nvPr/>
        </p:nvCxnSpPr>
        <p:spPr>
          <a:xfrm flipH="1">
            <a:off x="1687530" y="2142163"/>
            <a:ext cx="1595" cy="36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7E29297-049D-CE30-E07C-9496846D07FA}"/>
              </a:ext>
            </a:extLst>
          </p:cNvPr>
          <p:cNvSpPr txBox="1"/>
          <p:nvPr/>
        </p:nvSpPr>
        <p:spPr>
          <a:xfrm>
            <a:off x="1307034" y="2571751"/>
            <a:ext cx="73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C7B3F8D-68BB-CA38-F05B-F275CA5D0796}"/>
              </a:ext>
            </a:extLst>
          </p:cNvPr>
          <p:cNvSpPr txBox="1"/>
          <p:nvPr/>
        </p:nvSpPr>
        <p:spPr>
          <a:xfrm>
            <a:off x="675681" y="3231090"/>
            <a:ext cx="2551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name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and age of Proprietor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Address and Location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Delivery Vehicles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 of Training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obtained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Phone number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Contact Details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108069F-B7B1-44DA-751C-3E700C5DB84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038801" y="2710250"/>
            <a:ext cx="1582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6B79AD6-7EE5-13AD-6978-81F8C7AD425A}"/>
              </a:ext>
            </a:extLst>
          </p:cNvPr>
          <p:cNvSpPr txBox="1"/>
          <p:nvPr/>
        </p:nvSpPr>
        <p:spPr>
          <a:xfrm>
            <a:off x="3710255" y="2569623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Home Page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0924703-AB88-8EAD-EFCF-0B9F1D8A41DB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326704" y="2846622"/>
            <a:ext cx="1" cy="44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351D9C7-77CD-9A5B-8B48-159C045A6E02}"/>
              </a:ext>
            </a:extLst>
          </p:cNvPr>
          <p:cNvSpPr txBox="1"/>
          <p:nvPr/>
        </p:nvSpPr>
        <p:spPr>
          <a:xfrm>
            <a:off x="3567701" y="3290299"/>
            <a:ext cx="17722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Age and Address of User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 in Stock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Prescriptions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of Payment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Delivery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F19E8CEA-6C2F-5946-AF99-15837D1CB92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008652" y="2708123"/>
            <a:ext cx="1117937" cy="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8C9AD32-7B29-9BF5-B78F-117F717D621E}"/>
              </a:ext>
            </a:extLst>
          </p:cNvPr>
          <p:cNvSpPr txBox="1"/>
          <p:nvPr/>
        </p:nvSpPr>
        <p:spPr>
          <a:xfrm>
            <a:off x="6126589" y="2569623"/>
            <a:ext cx="195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Feedback Column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C1ECB5B8-B5ED-3B70-C30E-BF22DD07E496}"/>
              </a:ext>
            </a:extLst>
          </p:cNvPr>
          <p:cNvCxnSpPr>
            <a:stCxn id="29" idx="2"/>
          </p:cNvCxnSpPr>
          <p:nvPr/>
        </p:nvCxnSpPr>
        <p:spPr>
          <a:xfrm>
            <a:off x="7105200" y="2846622"/>
            <a:ext cx="0" cy="44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F995E6A-055F-729A-FB7B-D71272139BD4}"/>
              </a:ext>
            </a:extLst>
          </p:cNvPr>
          <p:cNvSpPr txBox="1"/>
          <p:nvPr/>
        </p:nvSpPr>
        <p:spPr>
          <a:xfrm>
            <a:off x="6095143" y="3288171"/>
            <a:ext cx="237317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feedback messages from users and doctors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In-app rewards for good feedback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35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AF76518-388E-B796-3527-A8D2BAF30D66}"/>
              </a:ext>
            </a:extLst>
          </p:cNvPr>
          <p:cNvCxnSpPr>
            <a:cxnSpLocks/>
          </p:cNvCxnSpPr>
          <p:nvPr/>
        </p:nvCxnSpPr>
        <p:spPr>
          <a:xfrm flipH="1">
            <a:off x="1687530" y="2893415"/>
            <a:ext cx="1" cy="33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503,418 Pharmacy Photos - Free &amp; Royalty-Free Stock Photos ...">
            <a:extLst>
              <a:ext uri="{FF2B5EF4-FFF2-40B4-BE49-F238E27FC236}">
                <a16:creationId xmlns="" xmlns:a16="http://schemas.microsoft.com/office/drawing/2014/main" id="{F168ECBA-4DA9-1E54-ACF4-8B34E3942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69" y="1711742"/>
            <a:ext cx="1181883" cy="787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593</Words>
  <Application>Microsoft Office PowerPoint</Application>
  <PresentationFormat>On-screen Show (16:9)</PresentationFormat>
  <Paragraphs>199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 OBJECTIVES </vt:lpstr>
      <vt:lpstr>  CHALLENGES</vt:lpstr>
      <vt:lpstr> PROPOSED  SYSTEM</vt:lpstr>
      <vt:lpstr>   VALUE  PROPOSITION</vt:lpstr>
      <vt:lpstr>ARCHITECTURE</vt:lpstr>
      <vt:lpstr>Slide 7</vt:lpstr>
      <vt:lpstr>   DOCTOR PAGE</vt:lpstr>
      <vt:lpstr>    PHARMACY </vt:lpstr>
      <vt:lpstr>Slide 10</vt:lpstr>
      <vt:lpstr>AMBULANCE</vt:lpstr>
      <vt:lpstr>Any Questions?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LENOVO</cp:lastModifiedBy>
  <cp:revision>74</cp:revision>
  <dcterms:created xsi:type="dcterms:W3CDTF">2021-12-08T05:53:00Z</dcterms:created>
  <dcterms:modified xsi:type="dcterms:W3CDTF">2022-09-27T06:35:46Z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2ACA91BFCA194F9FBE4FB60BB0AD528D</vt:lpwstr>
  </property>
  <property fmtid="{D5CDD505-2E9C-101B-9397-08002B2CF9AE}" pid="3" name="KSOProductBuildVer">
    <vt:lpwstr>1033-11.2.0.10463</vt:lpwstr>
  </property>
</Properties>
</file>