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4/6/2024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4/6/2024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4/6/2024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en-US" sz="2000" b="1">
                <a:solidFill>
                  <a:schemeClr val="accent1">
                    <a:lumMod val="75000"/>
                  </a:schemeClr>
                </a:solidFill>
                <a:latin typeface="Arial"/>
                <a:cs typeface="Arial"/>
              </a:rPr>
              <a:t>Swetha M</a:t>
            </a:r>
          </a:p>
          <a:p>
            <a:r>
              <a:rPr lang="en-US" altLang="en-US" sz="2000" b="1">
                <a:solidFill>
                  <a:schemeClr val="accent1">
                    <a:lumMod val="75000"/>
                  </a:schemeClr>
                </a:solidFill>
                <a:latin typeface="Arial"/>
                <a:cs typeface="Arial"/>
              </a:rPr>
              <a:t>KINGS </a:t>
            </a:r>
            <a:r>
              <a:rPr lang="en-US" altLang="en-US" sz="2000" b="1" dirty="0">
                <a:solidFill>
                  <a:schemeClr val="accent1">
                    <a:lumMod val="75000"/>
                  </a:schemeClr>
                </a:solidFill>
                <a:latin typeface="Arial"/>
                <a:cs typeface="Arial"/>
              </a:rPr>
              <a:t>ENGINEERING COLLEGE</a:t>
            </a:r>
          </a:p>
          <a:p>
            <a:r>
              <a:rPr lang="en-US" altLang="zh-CN" sz="2000" b="1" dirty="0">
                <a:solidFill>
                  <a:schemeClr val="accent1">
                    <a:lumMod val="75000"/>
                  </a:schemeClr>
                </a:solidFill>
                <a:latin typeface="Arial"/>
                <a:cs typeface="Arial"/>
              </a:rPr>
              <a:t>B.TECH INFORMATION TECHNOLOGY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97153" name="Picture 2097152"/>
          <p:cNvPicPr>
            <a:picLocks/>
          </p:cNvPicPr>
          <p:nvPr/>
        </p:nvPicPr>
        <p:blipFill>
          <a:blip r:embed="rId2"/>
          <a:stretch>
            <a:fillRect/>
          </a:stretch>
        </p:blipFill>
        <p:spPr>
          <a:xfrm>
            <a:off x="1325821" y="1647805"/>
            <a:ext cx="9290173" cy="476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95D3E4-4289-45D2-AB95-712A888841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1109</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sandhiya chandra</cp:lastModifiedBy>
  <cp:revision>2</cp:revision>
  <dcterms:created xsi:type="dcterms:W3CDTF">2021-05-25T18:50:10Z</dcterms:created>
  <dcterms:modified xsi:type="dcterms:W3CDTF">2024-04-06T15:07:19Z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