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9144000" cy="5143500"/>
  <p:embeddedFontLst>
    <p:embeddedFont>
      <p:font typeface="Calibri" pitchFamily="34" charset="0"/>
      <p:regular r:id="rId8"/>
      <p:bold r:id="rId9"/>
      <p:italic r:id="rId10"/>
      <p:boldItalic r:id="rId11"/>
    </p:embeddedFont>
    <p:embeddedFont>
      <p:font typeface="ERENHP+PublicSans-Bold"/>
      <p:regular r:id="rId12"/>
    </p:embeddedFont>
    <p:embeddedFont>
      <p:font typeface="COIQSC+TimesNewRomanPS-BoldMT"/>
      <p:regular r:id="rId13"/>
    </p:embeddedFont>
    <p:embeddedFont>
      <p:font typeface="GTVPOJ+TimesNewRomanPSMT"/>
      <p:regular r:id="rId14"/>
    </p:embeddedFont>
    <p:embeddedFont>
      <p:font typeface="EGSDTP+Arial-BoldMT"/>
      <p:regular r:id="rId15"/>
    </p:embeddedFont>
    <p:embeddedFont>
      <p:font typeface="QRWWNR+ArialMT"/>
      <p:regular r:id="rId16"/>
    </p:embeddedFont>
    <p:embeddedFont>
      <p:font typeface="NDOFOM+EBGaramond-Bold"/>
      <p:regular r:id="rId17"/>
    </p:embeddedFont>
    <p:embeddedFont>
      <p:font typeface="PWMIKL+CourierNewPSMT"/>
      <p:regular r:id="rId18"/>
    </p:embeddedFont>
    <p:embeddedFont>
      <p:font typeface="ISDLSL+EBGaramond-Medium"/>
      <p:regular r:id="rId19"/>
    </p:embeddedFont>
    <p:embeddedFont>
      <p:font typeface="VCMFDC+PublicSans-BoldItalic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634" y="-82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heme" Target="theme/theme1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2680" y="2692811"/>
            <a:ext cx="2914827" cy="3962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ERENHP+PublicSans-Bold"/>
                <a:cs typeface="ERENHP+PublicSans-Bold"/>
              </a:rPr>
              <a:t>“</a:t>
            </a:r>
            <a:r>
              <a:rPr sz="1800" b="1" dirty="0">
                <a:solidFill>
                  <a:srgbClr val="223669"/>
                </a:solidFill>
                <a:latin typeface="COIQSC+TimesNewRomanPS-BoldMT"/>
                <a:cs typeface="COIQSC+TimesNewRomanPS-BoldMT"/>
              </a:rPr>
              <a:t>PORTFOLIO </a:t>
            </a:r>
            <a:r>
              <a:rPr sz="1800" b="1" spc="-12" dirty="0">
                <a:solidFill>
                  <a:srgbClr val="223669"/>
                </a:solidFill>
                <a:latin typeface="COIQSC+TimesNewRomanPS-BoldMT"/>
                <a:cs typeface="COIQSC+TimesNewRomanPS-BoldMT"/>
              </a:rPr>
              <a:t>WEBSITE</a:t>
            </a:r>
            <a:r>
              <a:rPr sz="2400" b="1" dirty="0">
                <a:solidFill>
                  <a:srgbClr val="223669"/>
                </a:solidFill>
                <a:latin typeface="ERENHP+PublicSans-Bold"/>
                <a:cs typeface="ERENHP+PublicSans-Bold"/>
              </a:rPr>
              <a:t>”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2692" y="3413236"/>
            <a:ext cx="1300276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ERENHP+PublicSans-Bold"/>
                <a:cs typeface="ERENHP+PublicSans-Bold"/>
              </a:rPr>
              <a:t>Task - 2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4710" y="860789"/>
            <a:ext cx="2673598" cy="295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25"/>
              </a:lnSpc>
              <a:spcBef>
                <a:spcPts val="0"/>
              </a:spcBef>
              <a:spcAft>
                <a:spcPts val="0"/>
              </a:spcAft>
            </a:pPr>
            <a:r>
              <a:rPr sz="1850" b="1" spc="-15" dirty="0">
                <a:solidFill>
                  <a:srgbClr val="C88C32"/>
                </a:solidFill>
                <a:latin typeface="COIQSC+TimesNewRomanPS-BoldMT"/>
                <a:cs typeface="COIQSC+TimesNewRomanPS-BoldMT"/>
              </a:rPr>
              <a:t>PORTFOLIO</a:t>
            </a:r>
            <a:r>
              <a:rPr sz="1850" b="1" dirty="0">
                <a:solidFill>
                  <a:srgbClr val="C88C32"/>
                </a:solidFill>
                <a:latin typeface="COIQSC+TimesNewRomanPS-BoldMT"/>
                <a:cs typeface="COIQSC+TimesNewRomanPS-BoldMT"/>
              </a:rPr>
              <a:t> </a:t>
            </a:r>
            <a:r>
              <a:rPr sz="1850" b="1" spc="-15" dirty="0">
                <a:solidFill>
                  <a:srgbClr val="C88C32"/>
                </a:solidFill>
                <a:latin typeface="COIQSC+TimesNewRomanPS-BoldMT"/>
                <a:cs typeface="COIQSC+TimesNewRomanPS-BoldMT"/>
              </a:rPr>
              <a:t>WEBSITE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425" y="1354603"/>
            <a:ext cx="4415460" cy="7840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GTVPOJ+TimesNewRomanPSMT"/>
                <a:cs typeface="GTVPOJ+TimesNewRomanPSMT"/>
              </a:rPr>
              <a:t>INTRODUCTION: </a:t>
            </a:r>
            <a:r>
              <a:rPr sz="1200" dirty="0">
                <a:solidFill>
                  <a:srgbClr val="FFFFFF"/>
                </a:solidFill>
                <a:latin typeface="GTVPOJ+TimesNewRomanPSMT"/>
                <a:cs typeface="GTVPOJ+TimesNewRomanPSMT"/>
              </a:rPr>
              <a:t>A portfolio website is a type of website that</a:t>
            </a:r>
          </a:p>
          <a:p>
            <a:pPr marL="0" marR="0">
              <a:lnSpc>
                <a:spcPts val="1328"/>
              </a:lnSpc>
              <a:spcBef>
                <a:spcPts val="114"/>
              </a:spcBef>
              <a:spcAft>
                <a:spcPts val="0"/>
              </a:spcAft>
            </a:pPr>
            <a:r>
              <a:rPr sz="1200" dirty="0">
                <a:solidFill>
                  <a:srgbClr val="FFFFFF"/>
                </a:solidFill>
                <a:latin typeface="GTVPOJ+TimesNewRomanPSMT"/>
                <a:cs typeface="GTVPOJ+TimesNewRomanPSMT"/>
              </a:rPr>
              <a:t>showcases your professional work and skills to potential clients or em</a:t>
            </a:r>
          </a:p>
          <a:p>
            <a:pPr marL="0" marR="0">
              <a:lnSpc>
                <a:spcPts val="1328"/>
              </a:lnSpc>
              <a:spcBef>
                <a:spcPts val="111"/>
              </a:spcBef>
              <a:spcAft>
                <a:spcPts val="0"/>
              </a:spcAft>
            </a:pPr>
            <a:r>
              <a:rPr sz="1200" dirty="0">
                <a:solidFill>
                  <a:srgbClr val="FFFFFF"/>
                </a:solidFill>
                <a:latin typeface="GTVPOJ+TimesNewRomanPSMT"/>
                <a:cs typeface="GTVPOJ+TimesNewRomanPSMT"/>
              </a:rPr>
              <a:t>It's an essential tool for any freelancer, artist, designer, photographer</a:t>
            </a:r>
          </a:p>
          <a:p>
            <a:pPr marL="0" marR="0">
              <a:lnSpc>
                <a:spcPts val="1328"/>
              </a:lnSpc>
              <a:spcBef>
                <a:spcPts val="161"/>
              </a:spcBef>
              <a:spcAft>
                <a:spcPts val="0"/>
              </a:spcAft>
            </a:pPr>
            <a:r>
              <a:rPr sz="1200" dirty="0">
                <a:solidFill>
                  <a:srgbClr val="FFFFFF"/>
                </a:solidFill>
                <a:latin typeface="GTVPOJ+TimesNewRomanPSMT"/>
                <a:cs typeface="GTVPOJ+TimesNewRomanPSMT"/>
              </a:rPr>
              <a:t>creative professional who wants to market their services online.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29615" y="2448880"/>
            <a:ext cx="1436142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EGSDTP+Arial-BoldMT"/>
                <a:cs typeface="EGSDTP+Arial-BoldMT"/>
              </a:rPr>
              <a:t>LMS Username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780311" y="2448880"/>
            <a:ext cx="636661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EGSDTP+Arial-BoldMT"/>
                <a:cs typeface="EGSDTP+Arial-BoldMT"/>
              </a:rPr>
              <a:t>Name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182985" y="2448880"/>
            <a:ext cx="537778" cy="450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EGSDTP+Arial-BoldMT"/>
                <a:cs typeface="EGSDTP+Arial-BoldMT"/>
              </a:rPr>
              <a:t>Batc</a:t>
            </a:r>
          </a:p>
          <a:p>
            <a:pPr marL="138112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EGSDTP+Arial-BoldMT"/>
                <a:cs typeface="EGSDTP+Arial-BoldMT"/>
              </a:rPr>
              <a:t>h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6125" y="3058451"/>
            <a:ext cx="1042354" cy="1425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QRWWNR+ArialMT"/>
                <a:cs typeface="QRWWNR+ArialMT"/>
              </a:rPr>
              <a:t>2115a1011</a:t>
            </a:r>
          </a:p>
          <a:p>
            <a:pPr marL="0" marR="0">
              <a:lnSpc>
                <a:spcPts val="1564"/>
              </a:lnSpc>
              <a:spcBef>
                <a:spcPts val="1505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QRWWNR+ArialMT"/>
                <a:cs typeface="QRWWNR+ArialMT"/>
              </a:rPr>
              <a:t>2115a102</a:t>
            </a:r>
          </a:p>
          <a:p>
            <a:pPr marL="0" marR="0">
              <a:lnSpc>
                <a:spcPts val="1564"/>
              </a:lnSpc>
              <a:spcBef>
                <a:spcPts val="1505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QRWWNR+ArialMT"/>
                <a:cs typeface="QRWWNR+ArialMT"/>
              </a:rPr>
              <a:t>2115a1019</a:t>
            </a:r>
          </a:p>
          <a:p>
            <a:pPr marL="0" marR="0">
              <a:lnSpc>
                <a:spcPts val="1564"/>
              </a:lnSpc>
              <a:spcBef>
                <a:spcPts val="1505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QRWWNR+ArialMT"/>
                <a:cs typeface="QRWWNR+ArialMT"/>
              </a:rPr>
              <a:t>2115a1017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088656" y="3058451"/>
            <a:ext cx="1800636" cy="1029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QRWWNR+ArialMT"/>
                <a:cs typeface="QRWWNR+ArialMT"/>
              </a:rPr>
              <a:t>NAJEETHA</a:t>
            </a:r>
            <a:r>
              <a:rPr sz="1400" spc="3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QRWWNR+ArialMT"/>
                <a:cs typeface="QRWWNR+ArialMT"/>
              </a:rPr>
              <a:t>BANU.N</a:t>
            </a:r>
          </a:p>
          <a:p>
            <a:pPr marL="0" marR="0">
              <a:lnSpc>
                <a:spcPts val="1564"/>
              </a:lnSpc>
              <a:spcBef>
                <a:spcPts val="1505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QRWWNR+ArialMT"/>
                <a:cs typeface="QRWWNR+ArialMT"/>
              </a:rPr>
              <a:t>ANUROOPA.PV</a:t>
            </a:r>
          </a:p>
          <a:p>
            <a:pPr marL="0" marR="0">
              <a:lnSpc>
                <a:spcPts val="1564"/>
              </a:lnSpc>
              <a:spcBef>
                <a:spcPts val="1505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QRWWNR+ArialMT"/>
                <a:cs typeface="QRWWNR+ArialMT"/>
              </a:rPr>
              <a:t>SWETHA.S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139005" y="3058451"/>
            <a:ext cx="468758" cy="1425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QRWWNR+ArialMT"/>
                <a:cs typeface="QRWWNR+ArialMT"/>
              </a:rPr>
              <a:t>A10</a:t>
            </a:r>
          </a:p>
          <a:p>
            <a:pPr marL="0" marR="0">
              <a:lnSpc>
                <a:spcPts val="1564"/>
              </a:lnSpc>
              <a:spcBef>
                <a:spcPts val="1505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QRWWNR+ArialMT"/>
                <a:cs typeface="QRWWNR+ArialMT"/>
              </a:rPr>
              <a:t>A10</a:t>
            </a:r>
          </a:p>
          <a:p>
            <a:pPr marL="0" marR="0">
              <a:lnSpc>
                <a:spcPts val="1564"/>
              </a:lnSpc>
              <a:spcBef>
                <a:spcPts val="1505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QRWWNR+ArialMT"/>
                <a:cs typeface="QRWWNR+ArialMT"/>
              </a:rPr>
              <a:t>A10</a:t>
            </a:r>
          </a:p>
          <a:p>
            <a:pPr marL="0" marR="0">
              <a:lnSpc>
                <a:spcPts val="1564"/>
              </a:lnSpc>
              <a:spcBef>
                <a:spcPts val="1505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QRWWNR+ArialMT"/>
                <a:cs typeface="QRWWNR+ArialMT"/>
              </a:rPr>
              <a:t>A10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088656" y="4247081"/>
            <a:ext cx="1920937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QRWWNR+ArialMT"/>
                <a:cs typeface="QRWWNR+ArialMT"/>
              </a:rPr>
              <a:t>SATHIYAVARSHINI.S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7204" y="264756"/>
            <a:ext cx="920038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23" dirty="0">
                <a:solidFill>
                  <a:srgbClr val="223669"/>
                </a:solidFill>
                <a:latin typeface="NDOFOM+EBGaramond-Bold"/>
                <a:cs typeface="NDOFOM+EBGaramond-Bold"/>
              </a:rPr>
              <a:t>Taskꢀ-ꢀ2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3300" y="635171"/>
            <a:ext cx="2900743" cy="187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2"/>
              </a:lnSpc>
              <a:spcBef>
                <a:spcPts val="0"/>
              </a:spcBef>
              <a:spcAft>
                <a:spcPts val="0"/>
              </a:spcAft>
            </a:pPr>
            <a:r>
              <a:rPr sz="900" b="1" dirty="0">
                <a:solidFill>
                  <a:srgbClr val="0B5394"/>
                </a:solidFill>
                <a:latin typeface="NDOFOM+EBGaramond-Bold"/>
                <a:cs typeface="NDOFOM+EBGaramond-Bold"/>
              </a:rPr>
              <a:t>CreateꢀUIꢀandꢀimplementꢀvariousꢀcomponentsꢀusingꢀreact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44750" y="950920"/>
            <a:ext cx="220991" cy="463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1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PWMIKL+CourierNewPSMT"/>
                <a:cs typeface="PWMIKL+CourierNewPSMT"/>
              </a:rPr>
              <a:t>●</a:t>
            </a:r>
          </a:p>
          <a:p>
            <a:pPr marL="0" marR="0">
              <a:lnSpc>
                <a:spcPts val="1019"/>
              </a:lnSpc>
              <a:spcBef>
                <a:spcPts val="195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PWMIKL+CourierNewPSMT"/>
                <a:cs typeface="PWMIKL+CourierNewPSMT"/>
              </a:rPr>
              <a:t>●</a:t>
            </a:r>
          </a:p>
          <a:p>
            <a:pPr marL="0" marR="0">
              <a:lnSpc>
                <a:spcPts val="1019"/>
              </a:lnSpc>
              <a:spcBef>
                <a:spcPts val="195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PWMIKL+CourierNewPSMT"/>
                <a:cs typeface="PWMIKL+CourierNewPSMT"/>
              </a:rPr>
              <a:t>●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30500" y="945264"/>
            <a:ext cx="2895943" cy="4690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61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SDLSL+EBGaramond-Medium"/>
                <a:cs typeface="ISDLSL+EBGaramond-Medium"/>
              </a:rPr>
              <a:t>SplitꢀdesignꢀintoꢀcomponentsꢀandꢀHigherꢀorderꢀComponents</a:t>
            </a:r>
          </a:p>
          <a:p>
            <a:pPr marL="0" marR="0">
              <a:lnSpc>
                <a:spcPts val="1061"/>
              </a:lnSpc>
              <a:spcBef>
                <a:spcPts val="53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SDLSL+EBGaramond-Medium"/>
                <a:cs typeface="ISDLSL+EBGaramond-Medium"/>
              </a:rPr>
              <a:t>Defineꢀstructureꢀofꢀtheꢀcomponents</a:t>
            </a:r>
          </a:p>
          <a:p>
            <a:pPr marL="0" marR="0">
              <a:lnSpc>
                <a:spcPts val="1061"/>
              </a:lnSpc>
              <a:spcBef>
                <a:spcPts val="103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SDLSL+EBGaramond-Medium"/>
                <a:cs typeface="ISDLSL+EBGaramond-Medium"/>
              </a:rPr>
              <a:t>Setꢀtheꢀbasicꢀuiꢀcomponentsꢀwithꢀdummyꢀdata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73300" y="1523276"/>
            <a:ext cx="3581972" cy="187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2"/>
              </a:lnSpc>
              <a:spcBef>
                <a:spcPts val="0"/>
              </a:spcBef>
              <a:spcAft>
                <a:spcPts val="0"/>
              </a:spcAft>
            </a:pPr>
            <a:r>
              <a:rPr sz="900" b="1" dirty="0">
                <a:solidFill>
                  <a:srgbClr val="0B5394"/>
                </a:solidFill>
                <a:latin typeface="NDOFOM+EBGaramond-Bold"/>
                <a:cs typeface="NDOFOM+EBGaramond-Bold"/>
              </a:rPr>
              <a:t>IntegrateꢀtheꢀAPIsꢀtoꢀfrontendꢀtoꢀensureꢀtheꢀdynamicꢀfeatureꢀofꢀwebsite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44750" y="1839026"/>
            <a:ext cx="220991" cy="7596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1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PWMIKL+CourierNewPSMT"/>
                <a:cs typeface="PWMIKL+CourierNewPSMT"/>
              </a:rPr>
              <a:t>●</a:t>
            </a:r>
          </a:p>
          <a:p>
            <a:pPr marL="0" marR="0">
              <a:lnSpc>
                <a:spcPts val="1019"/>
              </a:lnSpc>
              <a:spcBef>
                <a:spcPts val="195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PWMIKL+CourierNewPSMT"/>
                <a:cs typeface="PWMIKL+CourierNewPSMT"/>
              </a:rPr>
              <a:t>●</a:t>
            </a:r>
          </a:p>
          <a:p>
            <a:pPr marL="0" marR="0">
              <a:lnSpc>
                <a:spcPts val="1019"/>
              </a:lnSpc>
              <a:spcBef>
                <a:spcPts val="195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PWMIKL+CourierNewPSMT"/>
                <a:cs typeface="PWMIKL+CourierNewPSMT"/>
              </a:rPr>
              <a:t>●</a:t>
            </a:r>
          </a:p>
          <a:p>
            <a:pPr marL="0" marR="0">
              <a:lnSpc>
                <a:spcPts val="1019"/>
              </a:lnSpc>
              <a:spcBef>
                <a:spcPts val="145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PWMIKL+CourierNewPSMT"/>
                <a:cs typeface="PWMIKL+CourierNewPSMT"/>
              </a:rPr>
              <a:t>●</a:t>
            </a:r>
          </a:p>
          <a:p>
            <a:pPr marL="0" marR="0">
              <a:lnSpc>
                <a:spcPts val="1019"/>
              </a:lnSpc>
              <a:spcBef>
                <a:spcPts val="195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PWMIKL+CourierNewPSMT"/>
                <a:cs typeface="PWMIKL+CourierNewPSMT"/>
              </a:rPr>
              <a:t>●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30500" y="1833370"/>
            <a:ext cx="2693060" cy="7650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61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SDLSL+EBGaramond-Medium"/>
                <a:cs typeface="ISDLSL+EBGaramond-Medium"/>
              </a:rPr>
              <a:t>Pointꢀbaseꢀapiꢀtoꢀtheꢀseversꢀbaseꢀurlꢀ</a:t>
            </a:r>
          </a:p>
          <a:p>
            <a:pPr marL="0" marR="0">
              <a:lnSpc>
                <a:spcPts val="1061"/>
              </a:lnSpc>
              <a:spcBef>
                <a:spcPts val="53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SDLSL+EBGaramond-Medium"/>
                <a:cs typeface="ISDLSL+EBGaramond-Medium"/>
              </a:rPr>
              <a:t>Designꢀapiꢀcallsꢀforꢀeachꢀelementꢀ</a:t>
            </a:r>
          </a:p>
          <a:p>
            <a:pPr marL="0" marR="0">
              <a:lnSpc>
                <a:spcPts val="1061"/>
              </a:lnSpc>
              <a:spcBef>
                <a:spcPts val="103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SDLSL+EBGaramond-Medium"/>
                <a:cs typeface="ISDLSL+EBGaramond-Medium"/>
              </a:rPr>
              <a:t>Handleꢀerrorsꢀinꢀtheꢀoutput</a:t>
            </a:r>
          </a:p>
          <a:p>
            <a:pPr marL="0" marR="0">
              <a:lnSpc>
                <a:spcPts val="1061"/>
              </a:lnSpc>
              <a:spcBef>
                <a:spcPts val="103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SDLSL+EBGaramond-Medium"/>
                <a:cs typeface="ISDLSL+EBGaramond-Medium"/>
              </a:rPr>
              <a:t>Renderꢀoutputꢀofꢀapisꢀtoꢀdifferentꢀlowꢀlevelꢀcomponents</a:t>
            </a:r>
          </a:p>
          <a:p>
            <a:pPr marL="0" marR="0">
              <a:lnSpc>
                <a:spcPts val="1061"/>
              </a:lnSpc>
              <a:spcBef>
                <a:spcPts val="53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SDLSL+EBGaramond-Medium"/>
                <a:cs typeface="ISDLSL+EBGaramond-Medium"/>
              </a:rPr>
              <a:t>Secureꢀcontentꢀofꢀpostꢀapisx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37187" y="2682362"/>
            <a:ext cx="1748942" cy="302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84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B5394"/>
                </a:solidFill>
                <a:latin typeface="NDOFOM+EBGaramond-Bold"/>
                <a:cs typeface="NDOFOM+EBGaramond-Bold"/>
              </a:rPr>
              <a:t>EvaluationꢀMetric: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76899" y="2994399"/>
            <a:ext cx="3020618" cy="2483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52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WMIKL+CourierNewPSMT"/>
                <a:cs typeface="PWMIKL+CourierNewPSMT"/>
              </a:rPr>
              <a:t>●</a:t>
            </a:r>
            <a:r>
              <a:rPr sz="1400" spc="13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ISDLSL+EBGaramond-Medium"/>
                <a:cs typeface="ISDLSL+EBGaramond-Medium"/>
              </a:rPr>
              <a:t>100%ꢀCompletionꢀofꢀtheꢀaboveꢀtasks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38230" y="3595836"/>
            <a:ext cx="1717306" cy="247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ERENHP+PublicSans-Bold"/>
                <a:cs typeface="ERENHP+PublicSans-Bold"/>
              </a:rPr>
              <a:t>Learning Outcome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33300" y="4010689"/>
            <a:ext cx="243854" cy="8028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59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PWMIKL+CourierNewPSMT"/>
                <a:cs typeface="PWMIKL+CourierNewPSMT"/>
              </a:rPr>
              <a:t>▪</a:t>
            </a:r>
          </a:p>
          <a:p>
            <a:pPr marL="0" marR="0">
              <a:lnSpc>
                <a:spcPts val="1359"/>
              </a:lnSpc>
              <a:spcBef>
                <a:spcPts val="144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PWMIKL+CourierNewPSMT"/>
                <a:cs typeface="PWMIKL+CourierNewPSMT"/>
              </a:rPr>
              <a:t>▪</a:t>
            </a:r>
          </a:p>
          <a:p>
            <a:pPr marL="0" marR="0">
              <a:lnSpc>
                <a:spcPts val="1359"/>
              </a:lnSpc>
              <a:spcBef>
                <a:spcPts val="194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PWMIKL+CourierNewPSMT"/>
                <a:cs typeface="PWMIKL+CourierNewPSMT"/>
              </a:rPr>
              <a:t>▪</a:t>
            </a:r>
          </a:p>
          <a:p>
            <a:pPr marL="0" marR="0">
              <a:lnSpc>
                <a:spcPts val="1359"/>
              </a:lnSpc>
              <a:spcBef>
                <a:spcPts val="144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PWMIKL+CourierNewPSMT"/>
                <a:cs typeface="PWMIKL+CourierNewPSMT"/>
              </a:rPr>
              <a:t>▪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038100" y="4003148"/>
            <a:ext cx="3270351" cy="8100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15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SDLSL+EBGaramond-Medium"/>
                <a:cs typeface="ISDLSL+EBGaramond-Medium"/>
              </a:rPr>
              <a:t>DevelopingꢀcomplicatedꢀUIꢀusingꢀreactꢀcomponents</a:t>
            </a:r>
          </a:p>
          <a:p>
            <a:pPr marL="0" marR="0">
              <a:lnSpc>
                <a:spcPts val="1415"/>
              </a:lnSpc>
              <a:spcBef>
                <a:spcPts val="187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SDLSL+EBGaramond-Medium"/>
                <a:cs typeface="ISDLSL+EBGaramond-Medium"/>
              </a:rPr>
              <a:t>Usingꢀpropsꢀdrillingꢀandꢀcontextꢀtoꢀpassꢀvariables</a:t>
            </a:r>
          </a:p>
          <a:p>
            <a:pPr marL="0" marR="0">
              <a:lnSpc>
                <a:spcPts val="1415"/>
              </a:lnSpc>
              <a:spcBef>
                <a:spcPts val="137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SDLSL+EBGaramond-Medium"/>
                <a:cs typeface="ISDLSL+EBGaramond-Medium"/>
              </a:rPr>
              <a:t>Gettingꢀfamiliarꢀwithꢀdifferentꢀtypeꢀofꢀapiꢀcalls</a:t>
            </a:r>
          </a:p>
          <a:p>
            <a:pPr marL="0" marR="0">
              <a:lnSpc>
                <a:spcPts val="1415"/>
              </a:lnSpc>
              <a:spcBef>
                <a:spcPts val="187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SDLSL+EBGaramond-Medium"/>
                <a:cs typeface="ISDLSL+EBGaramond-Medium"/>
              </a:rPr>
              <a:t>Handlingꢀdifferentꢀinputꢀdata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60688" y="264756"/>
            <a:ext cx="8668170" cy="3146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515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NDOFOM+EBGaramond-Bold"/>
                <a:cs typeface="NDOFOM+EBGaramond-Bold"/>
              </a:rPr>
              <a:t>Step-WiseꢀDescription</a:t>
            </a:r>
          </a:p>
          <a:p>
            <a:pPr marL="0" marR="0">
              <a:lnSpc>
                <a:spcPts val="1619"/>
              </a:lnSpc>
              <a:spcBef>
                <a:spcPts val="361"/>
              </a:spcBef>
              <a:spcAft>
                <a:spcPts val="0"/>
              </a:spcAft>
            </a:pPr>
            <a:r>
              <a:rPr sz="1450" dirty="0">
                <a:solidFill>
                  <a:srgbClr val="000000"/>
                </a:solidFill>
                <a:latin typeface="QRWWNR+ArialMT"/>
                <a:cs typeface="QRWWNR+ArialMT"/>
              </a:rPr>
              <a:t>•</a:t>
            </a:r>
            <a:r>
              <a:rPr sz="1450" spc="13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PLAN</a:t>
            </a:r>
            <a:r>
              <a:rPr sz="1400" spc="39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YOUR</a:t>
            </a:r>
            <a:r>
              <a:rPr sz="1400" spc="39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WEBSITE:</a:t>
            </a:r>
            <a:r>
              <a:rPr sz="1400" spc="4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Decide</a:t>
            </a:r>
            <a:r>
              <a:rPr sz="1400" spc="37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on</a:t>
            </a:r>
            <a:r>
              <a:rPr sz="1400" spc="37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the</a:t>
            </a:r>
            <a:r>
              <a:rPr sz="1400" spc="37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design,</a:t>
            </a:r>
            <a:r>
              <a:rPr sz="1400" spc="37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layout,</a:t>
            </a:r>
            <a:r>
              <a:rPr sz="1400" spc="37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and</a:t>
            </a:r>
            <a:r>
              <a:rPr sz="1400" spc="37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structure</a:t>
            </a:r>
            <a:r>
              <a:rPr sz="1400" spc="36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of</a:t>
            </a:r>
            <a:r>
              <a:rPr sz="1400" spc="37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our</a:t>
            </a:r>
            <a:r>
              <a:rPr sz="1400" spc="37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website.</a:t>
            </a:r>
            <a:r>
              <a:rPr sz="1400" spc="3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Consider</a:t>
            </a:r>
            <a:r>
              <a:rPr sz="1400" spc="3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our</a:t>
            </a:r>
          </a:p>
          <a:p>
            <a:pPr marL="285750" marR="0">
              <a:lnSpc>
                <a:spcPts val="1564"/>
              </a:lnSpc>
              <a:spcBef>
                <a:spcPts val="10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audience</a:t>
            </a:r>
            <a:r>
              <a:rPr sz="1400" spc="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and</a:t>
            </a:r>
            <a:r>
              <a:rPr sz="1400" spc="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what</a:t>
            </a:r>
            <a:r>
              <a:rPr sz="1400" spc="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We</a:t>
            </a:r>
            <a:r>
              <a:rPr sz="1400" spc="3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want</a:t>
            </a:r>
            <a:r>
              <a:rPr sz="1400" spc="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to</a:t>
            </a:r>
            <a:r>
              <a:rPr sz="1400" spc="3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communicate</a:t>
            </a:r>
            <a:r>
              <a:rPr sz="1400" spc="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through</a:t>
            </a:r>
            <a:r>
              <a:rPr sz="1400" spc="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your</a:t>
            </a:r>
            <a:r>
              <a:rPr sz="1400" spc="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portfolio.</a:t>
            </a:r>
          </a:p>
          <a:p>
            <a:pPr marL="0" marR="0">
              <a:lnSpc>
                <a:spcPts val="1619"/>
              </a:lnSpc>
              <a:spcBef>
                <a:spcPts val="70"/>
              </a:spcBef>
              <a:spcAft>
                <a:spcPts val="0"/>
              </a:spcAft>
            </a:pPr>
            <a:r>
              <a:rPr sz="1450" dirty="0">
                <a:solidFill>
                  <a:srgbClr val="000000"/>
                </a:solidFill>
                <a:latin typeface="QRWWNR+ArialMT"/>
                <a:cs typeface="QRWWNR+ArialMT"/>
              </a:rPr>
              <a:t>•</a:t>
            </a:r>
            <a:r>
              <a:rPr sz="1450" spc="13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SET</a:t>
            </a:r>
            <a:r>
              <a:rPr sz="1400" spc="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UP</a:t>
            </a:r>
            <a:r>
              <a:rPr sz="1400" spc="22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YOUR</a:t>
            </a:r>
            <a:r>
              <a:rPr sz="1400" spc="25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DEVELOPMENT</a:t>
            </a:r>
            <a:r>
              <a:rPr sz="1400" spc="2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ENVIRONMENT:</a:t>
            </a:r>
            <a:r>
              <a:rPr sz="1400" spc="10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Install</a:t>
            </a:r>
            <a:r>
              <a:rPr sz="1400" spc="2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a</a:t>
            </a:r>
            <a:r>
              <a:rPr sz="1400" spc="2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code</a:t>
            </a:r>
            <a:r>
              <a:rPr sz="1400" spc="23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editor,</a:t>
            </a:r>
            <a:r>
              <a:rPr sz="1400" spc="15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such</a:t>
            </a:r>
            <a:r>
              <a:rPr sz="1400" spc="23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as</a:t>
            </a:r>
            <a:r>
              <a:rPr sz="1400" spc="24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VSCode</a:t>
            </a:r>
            <a:r>
              <a:rPr sz="1400" spc="24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or</a:t>
            </a:r>
            <a:r>
              <a:rPr sz="1400" spc="23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Sublime</a:t>
            </a:r>
          </a:p>
          <a:p>
            <a:pPr marL="285750" marR="0">
              <a:lnSpc>
                <a:spcPts val="1564"/>
              </a:lnSpc>
              <a:spcBef>
                <a:spcPts val="10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Text,</a:t>
            </a:r>
            <a:r>
              <a:rPr sz="1400" spc="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and</a:t>
            </a:r>
            <a:r>
              <a:rPr sz="1400" spc="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a</a:t>
            </a:r>
            <a:r>
              <a:rPr sz="1400" spc="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web</a:t>
            </a:r>
            <a:r>
              <a:rPr sz="1400" spc="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browser</a:t>
            </a:r>
            <a:r>
              <a:rPr sz="1400" spc="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to</a:t>
            </a:r>
            <a:r>
              <a:rPr sz="1400" spc="3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preview</a:t>
            </a:r>
            <a:r>
              <a:rPr sz="1400" spc="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our</a:t>
            </a:r>
            <a:r>
              <a:rPr sz="1400" spc="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work.</a:t>
            </a:r>
          </a:p>
          <a:p>
            <a:pPr marL="0" marR="0">
              <a:lnSpc>
                <a:spcPts val="1619"/>
              </a:lnSpc>
              <a:spcBef>
                <a:spcPts val="20"/>
              </a:spcBef>
              <a:spcAft>
                <a:spcPts val="0"/>
              </a:spcAft>
            </a:pPr>
            <a:r>
              <a:rPr sz="1450" dirty="0">
                <a:solidFill>
                  <a:srgbClr val="000000"/>
                </a:solidFill>
                <a:latin typeface="QRWWNR+ArialMT"/>
                <a:cs typeface="QRWWNR+ArialMT"/>
              </a:rPr>
              <a:t>•</a:t>
            </a:r>
            <a:r>
              <a:rPr sz="1450" spc="13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CREATE</a:t>
            </a:r>
            <a:r>
              <a:rPr sz="1400" spc="24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THE</a:t>
            </a:r>
            <a:r>
              <a:rPr sz="1400" spc="33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HTML</a:t>
            </a:r>
            <a:r>
              <a:rPr sz="1400" spc="2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STRUCTURE:</a:t>
            </a:r>
            <a:r>
              <a:rPr sz="1400" spc="34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Begin</a:t>
            </a:r>
            <a:r>
              <a:rPr sz="1400" spc="33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by</a:t>
            </a:r>
            <a:r>
              <a:rPr sz="1400" spc="33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writing</a:t>
            </a:r>
            <a:r>
              <a:rPr sz="1400" spc="3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the</a:t>
            </a:r>
            <a:r>
              <a:rPr sz="1400" spc="3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HTML</a:t>
            </a:r>
            <a:r>
              <a:rPr sz="1400" spc="2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code</a:t>
            </a:r>
            <a:r>
              <a:rPr sz="1400" spc="32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for</a:t>
            </a:r>
            <a:r>
              <a:rPr sz="1400" spc="3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the</a:t>
            </a:r>
            <a:r>
              <a:rPr sz="1400" spc="3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basic</a:t>
            </a:r>
            <a:r>
              <a:rPr sz="1400" spc="33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structure</a:t>
            </a:r>
            <a:r>
              <a:rPr sz="1400" spc="31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of</a:t>
            </a:r>
            <a:r>
              <a:rPr sz="1400" spc="33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our</a:t>
            </a:r>
          </a:p>
          <a:p>
            <a:pPr marL="285750" marR="0">
              <a:lnSpc>
                <a:spcPts val="1564"/>
              </a:lnSpc>
              <a:spcBef>
                <a:spcPts val="10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website.</a:t>
            </a:r>
            <a:r>
              <a:rPr sz="1400" spc="12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Start</a:t>
            </a:r>
            <a:r>
              <a:rPr sz="1400" spc="13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with</a:t>
            </a:r>
            <a:r>
              <a:rPr sz="1400" spc="13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the</a:t>
            </a:r>
            <a:r>
              <a:rPr sz="1400" spc="1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header,</a:t>
            </a:r>
            <a:r>
              <a:rPr sz="1400" spc="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which</a:t>
            </a:r>
            <a:r>
              <a:rPr sz="1400" spc="13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should</a:t>
            </a:r>
            <a:r>
              <a:rPr sz="1400" spc="12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include</a:t>
            </a:r>
            <a:r>
              <a:rPr sz="1400" spc="1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the</a:t>
            </a:r>
            <a:r>
              <a:rPr sz="1400" spc="1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navigation</a:t>
            </a:r>
            <a:r>
              <a:rPr sz="1400" spc="11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menu</a:t>
            </a:r>
            <a:r>
              <a:rPr sz="1400" spc="12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and</a:t>
            </a:r>
            <a:r>
              <a:rPr sz="1400" spc="1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your</a:t>
            </a:r>
            <a:r>
              <a:rPr sz="1400" spc="1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logo</a:t>
            </a:r>
            <a:r>
              <a:rPr sz="1400" spc="12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or</a:t>
            </a:r>
            <a:r>
              <a:rPr sz="1400" spc="12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name.</a:t>
            </a:r>
            <a:r>
              <a:rPr sz="1400" spc="12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Then</a:t>
            </a:r>
          </a:p>
          <a:p>
            <a:pPr marL="28575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add</a:t>
            </a:r>
            <a:r>
              <a:rPr sz="1400" spc="43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the</a:t>
            </a:r>
            <a:r>
              <a:rPr sz="1400" spc="43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main</a:t>
            </a:r>
            <a:r>
              <a:rPr sz="1400" spc="43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content,</a:t>
            </a:r>
            <a:r>
              <a:rPr sz="1400" spc="42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which</a:t>
            </a:r>
            <a:r>
              <a:rPr sz="1400" spc="43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we</a:t>
            </a:r>
            <a:r>
              <a:rPr sz="1400" spc="4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included</a:t>
            </a:r>
            <a:r>
              <a:rPr sz="1400" spc="42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sections</a:t>
            </a:r>
            <a:r>
              <a:rPr sz="1400" spc="43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for</a:t>
            </a:r>
            <a:r>
              <a:rPr sz="1400" spc="43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our</a:t>
            </a:r>
            <a:r>
              <a:rPr sz="1400" spc="43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portfolio</a:t>
            </a:r>
            <a:r>
              <a:rPr sz="1400" spc="42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items,</a:t>
            </a:r>
            <a:r>
              <a:rPr sz="1400" spc="43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about</a:t>
            </a:r>
            <a:r>
              <a:rPr sz="1400" spc="42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me,</a:t>
            </a:r>
            <a:r>
              <a:rPr sz="1400" spc="43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and</a:t>
            </a:r>
            <a:r>
              <a:rPr sz="1400" spc="43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contact</a:t>
            </a:r>
          </a:p>
          <a:p>
            <a:pPr marL="28575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information.</a:t>
            </a:r>
          </a:p>
          <a:p>
            <a:pPr marL="0" marR="0">
              <a:lnSpc>
                <a:spcPts val="1619"/>
              </a:lnSpc>
              <a:spcBef>
                <a:spcPts val="70"/>
              </a:spcBef>
              <a:spcAft>
                <a:spcPts val="0"/>
              </a:spcAft>
            </a:pPr>
            <a:r>
              <a:rPr sz="1450" dirty="0">
                <a:solidFill>
                  <a:srgbClr val="000000"/>
                </a:solidFill>
                <a:latin typeface="QRWWNR+ArialMT"/>
                <a:cs typeface="QRWWNR+ArialMT"/>
              </a:rPr>
              <a:t>•</a:t>
            </a:r>
            <a:r>
              <a:rPr sz="1450" spc="13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STYLE</a:t>
            </a:r>
            <a:r>
              <a:rPr sz="1400" spc="5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WITH</a:t>
            </a:r>
            <a:r>
              <a:rPr sz="1400" spc="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CSS:</a:t>
            </a:r>
            <a:r>
              <a:rPr sz="1400" spc="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Once</a:t>
            </a:r>
            <a:r>
              <a:rPr sz="1400" spc="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you</a:t>
            </a:r>
            <a:r>
              <a:rPr sz="1400" spc="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have</a:t>
            </a:r>
            <a:r>
              <a:rPr sz="1400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the</a:t>
            </a:r>
            <a:r>
              <a:rPr sz="1400" spc="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basic</a:t>
            </a:r>
            <a:r>
              <a:rPr sz="1400" spc="4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HTML</a:t>
            </a:r>
            <a:r>
              <a:rPr sz="1400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structure,</a:t>
            </a:r>
            <a:r>
              <a:rPr sz="1400" spc="3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add</a:t>
            </a:r>
            <a:r>
              <a:rPr sz="1400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CSS</a:t>
            </a:r>
            <a:r>
              <a:rPr sz="1400" spc="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to</a:t>
            </a:r>
            <a:r>
              <a:rPr sz="1400" spc="4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style</a:t>
            </a:r>
            <a:r>
              <a:rPr sz="1400" spc="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the</a:t>
            </a:r>
            <a:r>
              <a:rPr sz="1400" spc="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website.</a:t>
            </a:r>
            <a:r>
              <a:rPr sz="1400" spc="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Use</a:t>
            </a:r>
            <a:r>
              <a:rPr sz="1400" spc="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CSS</a:t>
            </a:r>
            <a:r>
              <a:rPr sz="1400" spc="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to</a:t>
            </a:r>
          </a:p>
          <a:p>
            <a:pPr marL="285750" marR="0">
              <a:lnSpc>
                <a:spcPts val="1564"/>
              </a:lnSpc>
              <a:spcBef>
                <a:spcPts val="5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change</a:t>
            </a:r>
            <a:r>
              <a:rPr sz="1400" spc="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the</a:t>
            </a:r>
            <a:r>
              <a:rPr sz="1400" spc="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font,</a:t>
            </a:r>
            <a:r>
              <a:rPr sz="1400" spc="5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color,</a:t>
            </a:r>
            <a:r>
              <a:rPr sz="1400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layout,</a:t>
            </a:r>
            <a:r>
              <a:rPr sz="1400" spc="5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and</a:t>
            </a:r>
            <a:r>
              <a:rPr sz="1400" spc="5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overall</a:t>
            </a:r>
            <a:r>
              <a:rPr sz="1400" spc="5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design</a:t>
            </a:r>
            <a:r>
              <a:rPr sz="1400" spc="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of</a:t>
            </a:r>
            <a:r>
              <a:rPr sz="1400" spc="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the</a:t>
            </a:r>
            <a:r>
              <a:rPr sz="1400" spc="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website.</a:t>
            </a:r>
            <a:r>
              <a:rPr sz="1400" spc="5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we</a:t>
            </a:r>
            <a:r>
              <a:rPr sz="1400" spc="6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can</a:t>
            </a:r>
            <a:r>
              <a:rPr sz="1400" spc="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also</a:t>
            </a:r>
            <a:r>
              <a:rPr sz="1400" spc="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use</a:t>
            </a:r>
            <a:r>
              <a:rPr sz="1400" spc="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CSS</a:t>
            </a:r>
            <a:r>
              <a:rPr sz="1400" spc="7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to</a:t>
            </a:r>
            <a:r>
              <a:rPr sz="1400" spc="6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add</a:t>
            </a:r>
            <a:r>
              <a:rPr sz="1400" spc="5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effects</a:t>
            </a:r>
            <a:r>
              <a:rPr sz="1400" spc="3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like</a:t>
            </a:r>
          </a:p>
          <a:p>
            <a:pPr marL="28575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hover</a:t>
            </a:r>
            <a:r>
              <a:rPr sz="1400" spc="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animations,</a:t>
            </a:r>
            <a:r>
              <a:rPr sz="1400" spc="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background</a:t>
            </a:r>
            <a:r>
              <a:rPr sz="1400" spc="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images,</a:t>
            </a:r>
            <a:r>
              <a:rPr sz="1400" spc="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and</a:t>
            </a:r>
            <a:r>
              <a:rPr sz="1400" spc="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transitions.</a:t>
            </a:r>
          </a:p>
          <a:p>
            <a:pPr marL="0" marR="0">
              <a:lnSpc>
                <a:spcPts val="1619"/>
              </a:lnSpc>
              <a:spcBef>
                <a:spcPts val="70"/>
              </a:spcBef>
              <a:spcAft>
                <a:spcPts val="0"/>
              </a:spcAft>
            </a:pPr>
            <a:r>
              <a:rPr sz="1450" dirty="0">
                <a:solidFill>
                  <a:srgbClr val="000000"/>
                </a:solidFill>
                <a:latin typeface="QRWWNR+ArialMT"/>
                <a:cs typeface="QRWWNR+ArialMT"/>
              </a:rPr>
              <a:t>•</a:t>
            </a:r>
            <a:r>
              <a:rPr sz="1450" spc="13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ADD</a:t>
            </a:r>
            <a:r>
              <a:rPr sz="1400" spc="27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IMAGES</a:t>
            </a:r>
            <a:r>
              <a:rPr sz="1400" spc="27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AND</a:t>
            </a:r>
            <a:r>
              <a:rPr sz="1400" spc="27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MULTIMEDIA:</a:t>
            </a:r>
            <a:r>
              <a:rPr sz="1400" spc="1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Enhance</a:t>
            </a:r>
            <a:r>
              <a:rPr sz="1400" spc="2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our</a:t>
            </a:r>
            <a:r>
              <a:rPr sz="1400" spc="25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portfolio</a:t>
            </a:r>
            <a:r>
              <a:rPr sz="1400" spc="24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by</a:t>
            </a:r>
            <a:r>
              <a:rPr sz="1400" spc="25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adding</a:t>
            </a:r>
            <a:r>
              <a:rPr sz="1400" spc="24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images</a:t>
            </a:r>
            <a:r>
              <a:rPr sz="1400" spc="2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and</a:t>
            </a:r>
            <a:r>
              <a:rPr sz="1400" spc="25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multimedia,</a:t>
            </a:r>
            <a:r>
              <a:rPr sz="1400" spc="24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such</a:t>
            </a:r>
            <a:r>
              <a:rPr sz="1400" spc="2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as</a:t>
            </a:r>
          </a:p>
          <a:p>
            <a:pPr marL="285750" marR="0">
              <a:lnSpc>
                <a:spcPts val="1564"/>
              </a:lnSpc>
              <a:spcBef>
                <a:spcPts val="10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videos</a:t>
            </a:r>
            <a:r>
              <a:rPr sz="1400" spc="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or</a:t>
            </a:r>
            <a:r>
              <a:rPr sz="1400" spc="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audio</a:t>
            </a:r>
            <a:r>
              <a:rPr sz="1400" spc="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recordings.</a:t>
            </a:r>
            <a:r>
              <a:rPr sz="1400" spc="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Use</a:t>
            </a:r>
            <a:r>
              <a:rPr sz="1400" spc="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HTML</a:t>
            </a:r>
            <a:r>
              <a:rPr sz="1400" spc="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to</a:t>
            </a:r>
            <a:r>
              <a:rPr sz="1400" spc="3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embed</a:t>
            </a:r>
            <a:r>
              <a:rPr sz="1400" spc="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media</a:t>
            </a:r>
            <a:r>
              <a:rPr sz="1400" spc="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and</a:t>
            </a:r>
            <a:r>
              <a:rPr sz="1400" spc="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CSS</a:t>
            </a:r>
            <a:r>
              <a:rPr sz="1400" spc="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to</a:t>
            </a:r>
            <a:r>
              <a:rPr sz="1400" spc="3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control</a:t>
            </a:r>
            <a:r>
              <a:rPr sz="1400" spc="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the</a:t>
            </a:r>
            <a:r>
              <a:rPr sz="1400" spc="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display.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8229" y="3560406"/>
            <a:ext cx="2263292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C88C32"/>
                </a:solidFill>
                <a:latin typeface="NDOFOM+EBGaramond-Bold"/>
                <a:cs typeface="NDOFOM+EBGaramond-Bold"/>
              </a:rPr>
              <a:t>Summaryꢀofꢀyourꢀtask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36963" y="3831778"/>
            <a:ext cx="8546275" cy="1303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The</a:t>
            </a:r>
            <a:r>
              <a:rPr sz="1400" spc="21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summary</a:t>
            </a:r>
            <a:r>
              <a:rPr sz="1400" spc="59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is</a:t>
            </a:r>
            <a:r>
              <a:rPr sz="1400" spc="22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that</a:t>
            </a:r>
            <a:r>
              <a:rPr sz="1400" spc="21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creating</a:t>
            </a:r>
            <a:r>
              <a:rPr sz="1400" spc="20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a</a:t>
            </a:r>
            <a:r>
              <a:rPr sz="1400" spc="21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front-end</a:t>
            </a:r>
            <a:r>
              <a:rPr sz="1400" spc="19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portfolio</a:t>
            </a:r>
            <a:r>
              <a:rPr sz="1400" spc="20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website</a:t>
            </a:r>
            <a:r>
              <a:rPr sz="1400" spc="21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using</a:t>
            </a:r>
            <a:r>
              <a:rPr sz="1400" spc="21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HTML</a:t>
            </a:r>
            <a:r>
              <a:rPr sz="1400" spc="1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and</a:t>
            </a:r>
            <a:r>
              <a:rPr sz="1400" spc="21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CSS</a:t>
            </a:r>
            <a:r>
              <a:rPr sz="1400" spc="23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involves</a:t>
            </a:r>
            <a:r>
              <a:rPr sz="1400" spc="21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planning</a:t>
            </a:r>
            <a:r>
              <a:rPr sz="1400" spc="20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the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design,</a:t>
            </a:r>
            <a:r>
              <a:rPr sz="1400" spc="30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setting</a:t>
            </a:r>
            <a:r>
              <a:rPr sz="1400" spc="30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up</a:t>
            </a:r>
            <a:r>
              <a:rPr sz="1400" spc="30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a</a:t>
            </a:r>
            <a:r>
              <a:rPr sz="1400" spc="31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development</a:t>
            </a:r>
            <a:r>
              <a:rPr sz="1400" spc="28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environment,</a:t>
            </a:r>
            <a:r>
              <a:rPr sz="1400" spc="28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creating</a:t>
            </a:r>
            <a:r>
              <a:rPr sz="1400" spc="3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the</a:t>
            </a:r>
            <a:r>
              <a:rPr sz="1400" spc="30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HTML</a:t>
            </a:r>
            <a:r>
              <a:rPr sz="1400" spc="25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structure,</a:t>
            </a:r>
            <a:r>
              <a:rPr sz="1400" spc="29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styling</a:t>
            </a:r>
            <a:r>
              <a:rPr sz="1400" spc="31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with</a:t>
            </a:r>
            <a:r>
              <a:rPr sz="1400" spc="31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CSS,</a:t>
            </a:r>
            <a:r>
              <a:rPr sz="1400" spc="32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adding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multimedia</a:t>
            </a:r>
            <a:r>
              <a:rPr sz="1400" spc="5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content,</a:t>
            </a:r>
            <a:r>
              <a:rPr sz="1400" spc="5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testing,</a:t>
            </a:r>
            <a:r>
              <a:rPr sz="1400" spc="6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optimizing,</a:t>
            </a:r>
            <a:r>
              <a:rPr sz="1400" spc="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and</a:t>
            </a:r>
            <a:r>
              <a:rPr sz="1400" spc="6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publishing</a:t>
            </a:r>
            <a:r>
              <a:rPr sz="1400" spc="5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the</a:t>
            </a:r>
            <a:r>
              <a:rPr sz="1400" spc="6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website.</a:t>
            </a:r>
            <a:r>
              <a:rPr sz="1400" spc="6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This</a:t>
            </a:r>
            <a:r>
              <a:rPr sz="1400" spc="6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involves</a:t>
            </a:r>
            <a:r>
              <a:rPr sz="1400" spc="6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considering</a:t>
            </a:r>
            <a:r>
              <a:rPr sz="1400" spc="5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the</a:t>
            </a:r>
            <a:r>
              <a:rPr sz="1400" spc="6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audience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and</a:t>
            </a:r>
            <a:r>
              <a:rPr sz="1400" spc="3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what</a:t>
            </a:r>
            <a:r>
              <a:rPr sz="1400" spc="3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to</a:t>
            </a:r>
            <a:r>
              <a:rPr sz="1400" spc="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communicate,</a:t>
            </a:r>
            <a:r>
              <a:rPr sz="1400" spc="1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using</a:t>
            </a:r>
            <a:r>
              <a:rPr sz="1400" spc="3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a</a:t>
            </a:r>
            <a:r>
              <a:rPr sz="1400" spc="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code</a:t>
            </a:r>
            <a:r>
              <a:rPr sz="1400" spc="3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editor,</a:t>
            </a:r>
            <a:r>
              <a:rPr sz="1400" spc="-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creating</a:t>
            </a:r>
            <a:r>
              <a:rPr sz="1400" spc="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a</a:t>
            </a:r>
            <a:r>
              <a:rPr sz="1400" spc="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header</a:t>
            </a:r>
            <a:r>
              <a:rPr sz="14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and</a:t>
            </a:r>
            <a:r>
              <a:rPr sz="1400" spc="3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main</a:t>
            </a:r>
            <a:r>
              <a:rPr sz="1400" spc="3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content,</a:t>
            </a:r>
            <a:r>
              <a:rPr sz="1400" spc="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using</a:t>
            </a:r>
            <a:r>
              <a:rPr sz="1400" spc="3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CSS</a:t>
            </a:r>
            <a:r>
              <a:rPr sz="1400" spc="5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to</a:t>
            </a:r>
            <a:r>
              <a:rPr sz="1400" spc="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style</a:t>
            </a:r>
            <a:r>
              <a:rPr sz="1400" spc="3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and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add</a:t>
            </a:r>
            <a:r>
              <a:rPr sz="1400" spc="2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effects,</a:t>
            </a:r>
            <a:r>
              <a:rPr sz="1400" spc="25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adding</a:t>
            </a:r>
            <a:r>
              <a:rPr sz="1400" spc="27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multimedia,</a:t>
            </a:r>
            <a:r>
              <a:rPr sz="1400" spc="26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testing</a:t>
            </a:r>
            <a:r>
              <a:rPr sz="1400" spc="27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the</a:t>
            </a:r>
            <a:r>
              <a:rPr sz="1400" spc="27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website</a:t>
            </a:r>
            <a:r>
              <a:rPr sz="1400" spc="27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and</a:t>
            </a:r>
            <a:r>
              <a:rPr sz="1400" spc="2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optimizing</a:t>
            </a:r>
            <a:r>
              <a:rPr sz="1400" spc="27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it,</a:t>
            </a:r>
            <a:r>
              <a:rPr sz="1400" spc="2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and</a:t>
            </a:r>
            <a:r>
              <a:rPr sz="1400" spc="2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publishing</a:t>
            </a:r>
            <a:r>
              <a:rPr sz="1400" spc="27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it</a:t>
            </a:r>
            <a:r>
              <a:rPr sz="1400" spc="2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using</a:t>
            </a:r>
            <a:r>
              <a:rPr sz="1400" spc="27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a</a:t>
            </a:r>
            <a:r>
              <a:rPr sz="1400" spc="28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hosting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service.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-4523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VCMFDC+PublicSans-BoldItalic"/>
                <a:cs typeface="VCMFDC+PublicSans-BoldItalic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VCMFDC+PublicSans-BoldItalic"/>
                <a:cs typeface="VCMFDC+PublicSans-BoldItalic"/>
              </a:rPr>
              <a:t> </a:t>
            </a:r>
            <a:r>
              <a:rPr sz="1800" b="1" dirty="0">
                <a:solidFill>
                  <a:srgbClr val="FFFFFF"/>
                </a:solidFill>
                <a:latin typeface="VCMFDC+PublicSans-BoldItalic"/>
                <a:cs typeface="VCMFDC+PublicSans-BoldItalic"/>
              </a:rPr>
              <a:t>Github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1BFD184-0597-9DE9-ED2F-1BFB0F632DAC}"/>
              </a:ext>
            </a:extLst>
          </p:cNvPr>
          <p:cNvSpPr txBox="1"/>
          <p:nvPr/>
        </p:nvSpPr>
        <p:spPr>
          <a:xfrm>
            <a:off x="3733800" y="1809750"/>
            <a:ext cx="3352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11"/>
              </a:lnSpc>
            </a:pPr>
            <a:r>
              <a:rPr lang="en-US" sz="1600" dirty="0" smtClean="0">
                <a:solidFill>
                  <a:srgbClr val="BD8738"/>
                </a:solidFill>
                <a:latin typeface="HMKIGS+EBGaramond-SemiBold"/>
                <a:cs typeface="HMKIGS+EBGaramond-SemiBold"/>
              </a:rPr>
              <a:t> https://github.com/swethasenthilnathan63/Swetha_Senthilnathan</a:t>
            </a:r>
            <a:endParaRPr lang="en-US" sz="1600" dirty="0">
              <a:solidFill>
                <a:srgbClr val="BD8738"/>
              </a:solidFill>
              <a:latin typeface="HMKIGS+EBGaramond-SemiBold"/>
              <a:cs typeface="HMKIGS+EBGaramond-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614</Words>
  <Application>Microsoft Office PowerPoint</Application>
  <PresentationFormat>On-screen Show (16:9)</PresentationFormat>
  <Paragraphs>76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20" baseType="lpstr">
      <vt:lpstr>Arial</vt:lpstr>
      <vt:lpstr>Calibri</vt:lpstr>
      <vt:lpstr>ERENHP+PublicSans-Bold</vt:lpstr>
      <vt:lpstr>COIQSC+TimesNewRomanPS-BoldMT</vt:lpstr>
      <vt:lpstr>GTVPOJ+TimesNewRomanPSMT</vt:lpstr>
      <vt:lpstr>EGSDTP+Arial-BoldMT</vt:lpstr>
      <vt:lpstr>QRWWNR+ArialMT</vt:lpstr>
      <vt:lpstr>Times New Roman</vt:lpstr>
      <vt:lpstr>NDOFOM+EBGaramond-Bold</vt:lpstr>
      <vt:lpstr>PWMIKL+CourierNewPSMT</vt:lpstr>
      <vt:lpstr>ISDLSL+EBGaramond-Medium</vt:lpstr>
      <vt:lpstr>VCMFDC+PublicSans-BoldItalic</vt:lpstr>
      <vt:lpstr>HMKIGS+EBGaramond-SemiBold</vt:lpstr>
      <vt:lpstr>Theme Office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lastModifiedBy>User</cp:lastModifiedBy>
  <cp:revision>3</cp:revision>
  <dcterms:modified xsi:type="dcterms:W3CDTF">2023-04-04T14:23:54Z</dcterms:modified>
</cp:coreProperties>
</file>