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3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D6C8-F227-E41E-FE49-1727ECFA5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7ED8E-C1C4-C757-25F4-C9A8241D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A6EB6-975F-E749-1D99-B5063EB0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9417-185D-C9E3-7D19-23398D48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1F09-19B6-8AF2-9AA3-EAE4B2D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6A5A-0AF0-DAFC-198E-D9DFF4DD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5571-ED9D-B466-C4FD-A4BC0CD9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DCEB-B950-8148-C404-BBC75CDF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DE55-25DF-6F75-5A24-B2562AC6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0FC7-E830-99BF-512C-408CDEC0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5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29C87-2118-EB65-7756-3F4024C64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5A062-3C74-8F81-1372-F1482F63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7BD1-3159-3B97-7496-DC4C9DD4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9756-12C3-DB63-FF46-EFFFBB95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F370-D695-0403-773D-702F543A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501E-CD0A-20BB-DDAF-7CCAAF82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22B8-6681-A783-5904-D5208C86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A252-FF66-948B-9D07-7048EE7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DC9D-8183-D4E4-DFE5-7AD311DA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38C7-2601-B0F0-4071-64B40539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7874-632D-C7E1-AF9A-E1EA1790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3E2C-214C-CA17-5112-6CFD01B2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1126-AA6E-C1C0-2058-8ED3F8F2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8AF8-B48C-0597-EE95-68DD935B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5DD-49A5-9D55-CB45-2E7FD7FA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2CB7-2270-1244-BE67-F54743E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97E3-35AB-264F-651F-B436FB325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D48BD-3060-3679-F5D7-2C327E2CC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344D3-4A05-14F5-5924-2ABC85E3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E2988-9B64-3090-8317-96E1B3E0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E8DE-4847-EF7A-3366-57BE4CAB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819F-37CA-9EC9-F249-70420684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CC71-36BD-2E1B-DCA3-7F002597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B999F-E20D-C05D-BEB6-00DA63A1E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05F40-1E7A-F700-5561-AA139F2B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8AA1D-B5E1-B1C6-121E-7D201F690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69284-C204-2C51-95D1-A75DB20D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4BC17-4B5C-D3C7-C5E5-B1324D08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2748-ED72-28AF-F779-72F6036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13C4-F510-C3FD-940A-1919F0C3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E0598-B5AC-B147-7839-C306A827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5F90E-911A-3D66-0D08-AEEE32B7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B750A-63A5-A849-5A77-5A7F4A9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1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73D60-CC9F-EA3B-37D1-25F5C671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5775-A0AD-FFC7-FB89-5A6C3E75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17851-7718-4426-D706-7A596765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3674-A640-E042-38BF-C0B5744B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2138-A1B9-5E0E-B144-44566087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316D8-8244-2C91-735C-F2E31D2B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983FE-C224-D197-E719-17A59C45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9BFFF-6047-A76D-6098-4B974648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DEB7-F332-96D2-99B9-A277D977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CAA1-384E-DBFD-1815-93AC2F3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237C0-11B3-1662-D266-8C5DB09B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886B0-CADA-05DA-6B40-7BDCB811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F9E7-BB12-57A0-6F2F-E79713A9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0587A-2037-BDB5-40CB-B121C7E7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A6E15-B71A-2A7B-F3BD-53D0A889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48259-9DF8-45FD-42F5-928D0359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C1A5-4FC3-D901-6F48-3F50A16F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FC9B-982A-A2DE-0EFE-1F0AC48DF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CF92-8181-4511-B034-F1B123FF358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8199-B7E0-4047-CB67-DC1205F2C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593A-BE4B-0ABF-2EA0-83BE4D347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FA9F-23FC-4DCB-B82D-F96B99DE2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46CB-8384-0C57-92AB-2EA101AEE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KERAS VS TENSORFLOW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55A3D-2E73-5B12-7300-FBAF6B350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0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3083-2CC6-CB3F-6470-F00C2E5E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A28A0-B16E-C996-1B5D-F3D220F4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63" y="1946031"/>
            <a:ext cx="7045568" cy="4056184"/>
          </a:xfrm>
        </p:spPr>
      </p:pic>
    </p:spTree>
    <p:extLst>
      <p:ext uri="{BB962C8B-B14F-4D97-AF65-F5344CB8AC3E}">
        <p14:creationId xmlns:p14="http://schemas.microsoft.com/office/powerpoint/2010/main" val="354776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9700D-10DE-650D-7B20-DA4F04B66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8" y="867508"/>
            <a:ext cx="9530862" cy="5029200"/>
          </a:xfrm>
        </p:spPr>
      </p:pic>
    </p:spTree>
    <p:extLst>
      <p:ext uri="{BB962C8B-B14F-4D97-AF65-F5344CB8AC3E}">
        <p14:creationId xmlns:p14="http://schemas.microsoft.com/office/powerpoint/2010/main" val="177141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B1BCB-9604-4769-0646-81FEEF8F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68" y="691662"/>
            <a:ext cx="9026769" cy="5275384"/>
          </a:xfrm>
        </p:spPr>
      </p:pic>
    </p:spTree>
    <p:extLst>
      <p:ext uri="{BB962C8B-B14F-4D97-AF65-F5344CB8AC3E}">
        <p14:creationId xmlns:p14="http://schemas.microsoft.com/office/powerpoint/2010/main" val="121673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KERAS VS TENSORFLOW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VS TENSORFLOW</dc:title>
  <dc:creator>Swetha Swetha</dc:creator>
  <cp:lastModifiedBy>Swetha swetha</cp:lastModifiedBy>
  <cp:revision>2</cp:revision>
  <dcterms:created xsi:type="dcterms:W3CDTF">2024-03-20T09:04:53Z</dcterms:created>
  <dcterms:modified xsi:type="dcterms:W3CDTF">2024-03-21T16:42:36Z</dcterms:modified>
</cp:coreProperties>
</file>