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936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DC2-E797-22C8-DC09-2F32FA587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B29B8-BD46-B1EF-930F-6915E4D7E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7083-295E-2B7D-4663-7A40ABF6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6B61-71F7-4DE4-BD31-2471EC81A2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6154-A6D6-C20B-824A-DA60E402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57F07-0F23-1224-3A73-5FFDA809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45F7-60EC-4F05-9E1D-6FF3B0F64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01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E299-F9F4-6F84-2E3A-260F162A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F37E3-5B04-2997-66A2-BF6604467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AF022-DE3E-3351-2918-C4E1BE8F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6B61-71F7-4DE4-BD31-2471EC81A2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B3794-3DF8-3474-BDD9-016D30FA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01605-342A-011F-16F4-DC4342BF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45F7-60EC-4F05-9E1D-6FF3B0F64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E3C67-AE95-DBDE-4359-174B94C67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3F66B-9131-FA75-5D1B-AEA826201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B151A-7789-B838-7C2B-B57F0038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6B61-71F7-4DE4-BD31-2471EC81A2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55BF-3C2E-8156-33B8-EB8F544A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AE009-68C9-E52A-1098-2DADCAD0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45F7-60EC-4F05-9E1D-6FF3B0F64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68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DB19-AC5D-66E1-C080-01DD3E4C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628B-2208-AECC-E600-2DBFC1AC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34CA2-46EB-4D48-8391-377A6A57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6B61-71F7-4DE4-BD31-2471EC81A2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805C8-14E1-AE0C-33D0-009BF95F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0E66-EFAD-F6EE-5685-6814AD77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45F7-60EC-4F05-9E1D-6FF3B0F64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57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BBCA-A3F9-5003-9099-B001845B0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9FB62-54E3-1D4A-A4C2-6B62C943F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12E2-E456-C48C-A552-76093264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6B61-71F7-4DE4-BD31-2471EC81A2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AAC4-6CB4-8654-E277-8562EBEF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46997-6CFF-0586-92FD-82407465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45F7-60EC-4F05-9E1D-6FF3B0F64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65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84B2-EA00-F474-0A52-26CD87E1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1882-DEC3-A4E2-4041-6D278D077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3616F-DDDC-8D66-4B7B-0713F9395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8A447-2325-CD3B-157E-E99BAD54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6B61-71F7-4DE4-BD31-2471EC81A2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6E328-D45E-3C85-D7E2-AF680E39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D7B3B-BD41-1D78-D77B-18565903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45F7-60EC-4F05-9E1D-6FF3B0F64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39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ED4E-E8E0-D39D-F96D-7B931A0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234AF-2A6A-DAC6-2DB6-96DE14082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A7B72-3593-C445-AE71-138B7FE6E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A7083-DB14-CE08-50AB-F87D279EC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7743D-870C-9CBE-459B-619605EF6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AB471-2295-A2D5-5359-21A679A0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6B61-71F7-4DE4-BD31-2471EC81A2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0F11F-10A8-281C-D84E-38F6815E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6A58B-6289-AC8E-B29A-FB3E8BA5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45F7-60EC-4F05-9E1D-6FF3B0F64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63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1BB7-F2DC-6AC8-3A24-B6B5FDB4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0C7A6-030E-54C0-4C5E-6468AD69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6B61-71F7-4DE4-BD31-2471EC81A2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EF5DB-E40E-A376-4B67-3E593135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3CA44-32F4-DE1D-C102-01F2C64C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45F7-60EC-4F05-9E1D-6FF3B0F64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20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2C909-589D-82B6-4132-CB23C446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6B61-71F7-4DE4-BD31-2471EC81A2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36709-5CF8-E5D2-1BA8-02B38E1D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95E58-11EF-4282-F62F-1E314805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45F7-60EC-4F05-9E1D-6FF3B0F64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34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6F70-61DF-6B0A-6E52-3057CD28E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5521B-D13E-4B83-DE1D-240791A7F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9BCC5-DC89-5712-5983-E7C5AD2DD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6F888-91B0-B5D5-BD65-97EBE28C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6B61-71F7-4DE4-BD31-2471EC81A2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E0033-86FC-707D-E0B5-1F8965F1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C8A2C-86A5-335A-26EB-0B45BA9D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45F7-60EC-4F05-9E1D-6FF3B0F64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4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75D1-569B-982D-5181-1FD399C0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50E20-BAB2-1BAB-5FAA-CF25CE482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DA36E-E962-89BB-74BB-8C75766E3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B7624-DCC8-722B-CED0-33444618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6B61-71F7-4DE4-BD31-2471EC81A2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094AD-A0E5-0D57-0403-19455DE3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B36AE-7EE9-D16E-DA86-A7BBC9A1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45F7-60EC-4F05-9E1D-6FF3B0F64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66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77EE2-8775-8680-F95B-EC77AE07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9203A-FB36-0714-BFBB-16B5A63E5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46AC-6FD6-BF41-A08B-46DB6D832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96B61-71F7-4DE4-BD31-2471EC81A2C8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50BC-FD56-46F9-06A4-D917E7066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EFB43-939F-5FC0-1E06-0E30A289F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F45F7-60EC-4F05-9E1D-6FF3B0F64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9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0BA5-6359-5EA5-5852-C752A2B1C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A62AD-61F3-D689-AC14-FD0DE6006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17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Swetha swetha</dc:creator>
  <cp:lastModifiedBy>Swetha swetha</cp:lastModifiedBy>
  <cp:revision>1</cp:revision>
  <dcterms:created xsi:type="dcterms:W3CDTF">2024-03-23T09:02:37Z</dcterms:created>
  <dcterms:modified xsi:type="dcterms:W3CDTF">2024-03-23T14:12:18Z</dcterms:modified>
</cp:coreProperties>
</file>