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257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3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A3C7-33DA-51D6-2CA6-FAE0EF07D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401CB-6FF2-22F4-A60F-D34B9C36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86CF-344A-A72A-0014-950DF742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D191-C586-CC53-D8FB-203FDAF3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129F-F195-EEB0-8BF2-24AD25BF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454F-0EB9-8E63-33CD-EA0BAC4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B4ADF-7E49-5DAB-DA08-46A1BF3B4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AED0-49BC-6AFB-0901-880AB245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4BF8-7A38-4056-E02B-7E12A495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6530-C6F5-D5D6-ABD8-5384C369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A4479-6E5F-B548-8FE8-76D19B6D0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7E25-D26F-9962-F199-5403BA0E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9AC2-B64C-BA24-A186-13172D99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EB40-AB97-1B30-D1A5-7E17D0A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88F1-3007-30ED-FD4B-BB1A720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D6A7-EE59-AD9A-A99B-B0B39206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CD4D-5916-2CA1-7E2E-886CFCDD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FD6E-F8C8-D984-871B-ABE99F4D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487E-B9DF-B472-6688-1D5CB14E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0775-35E9-1378-7EFB-B6CB7F9D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0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5CDF-A45F-24BA-BF2A-098CEA65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EB6-1FA2-3926-C6E4-FCEE1262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9249-CFC8-2DF6-70FE-401E2BB0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1BDF-2C36-0F8F-7C77-2597497A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22A4-ACE4-3371-AA3D-08D1FDF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1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9484-F794-B19D-5CB2-5687298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1CB1-99FE-0C4E-E10E-45AD7BF5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BF1EE-8460-BEA1-096A-E67A284D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8811-4B97-5E26-70E8-D0F419E4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B623E-86E3-8BD5-E277-88AD7147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3D1B-5D5C-8E88-BC1C-A4D82895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7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AA81-944A-D406-9254-30FD4CF9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296D-0AF5-D0DC-8084-C5D85C26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B241-4440-DF69-AF42-943915331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DC89F-E55E-5BD2-880C-CC68C238C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B2AC5-AB45-5755-B9C7-D5E37988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1F491-CE1A-F547-12D5-138E8273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68C6E-1D1B-B1C4-ADD0-E924FCA3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04596-7E6A-F569-0A90-435B340A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4582-0A5E-225B-8807-E4313DD6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9E56E-13A4-869E-A1C7-5CFDF07F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979EC-A191-8501-B8E7-BB20EBC4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96269-69F3-19DD-83EF-ECE8E63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8B7A2-4C63-A76B-2755-93393DB2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22E33-8646-2552-674B-37DE50FB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C99A5-AE66-0F91-3A17-640BD83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246-4E37-B4A8-D353-B83B7E99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B240-9373-DC3B-3AB6-C1DE75DD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864B7-79F6-1B66-578A-6FA2B096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64F9-C709-AF80-71F0-91978C2E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0A8E-91D1-4E4F-2390-C6226156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C9DB-2802-1401-4C99-3815EAFE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1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135-7215-7657-4A89-6DFF8F82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92365-3F22-7792-5EBA-CA25006E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33E90-EB6E-716A-9AB6-8CE41A118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1C7E8-45C9-0232-AD63-BB1922E1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3130-7E60-FC25-0803-0CBE10E0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269A8-A193-0208-0358-A8FBD3B4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3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729C7-41CE-93A6-E22D-C1ACBFDD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618DC-3960-6041-054B-7879955E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B262-1D0A-E564-FB4B-5393C6E87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100D-9BA0-4303-A11D-E1D92D9E7583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CB71-CEA0-20A3-F0AC-FC38C4701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1638-D398-E950-9502-50598567D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6B6D-ACD3-4449-B1A3-542629ABA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46C8-43D4-1C36-67B3-8C64F776C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4EF81-C34F-1F69-6C7E-BEEF0FFBC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2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D45CAD-C791-7F0D-CAC1-1B38F90DD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6" y="339970"/>
            <a:ext cx="9507415" cy="4598744"/>
          </a:xfrm>
        </p:spPr>
      </p:pic>
    </p:spTree>
    <p:extLst>
      <p:ext uri="{BB962C8B-B14F-4D97-AF65-F5344CB8AC3E}">
        <p14:creationId xmlns:p14="http://schemas.microsoft.com/office/powerpoint/2010/main" val="293151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CB7A35-1562-657F-E95E-18F685891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35" y="92747"/>
            <a:ext cx="4333875" cy="26860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BAB63-B2C5-41F6-B28E-5A6D5BFA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46" y="1701678"/>
            <a:ext cx="6324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77725-ACF5-5C8F-40E4-5B2555430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8621"/>
            <a:ext cx="6267450" cy="3209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D3AEE-A0DA-0158-3B41-AFE41A615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773606"/>
            <a:ext cx="6867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D9B0C-295A-B003-642D-02F047375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08" y="844062"/>
            <a:ext cx="9038491" cy="5345723"/>
          </a:xfrm>
        </p:spPr>
      </p:pic>
    </p:spTree>
    <p:extLst>
      <p:ext uri="{BB962C8B-B14F-4D97-AF65-F5344CB8AC3E}">
        <p14:creationId xmlns:p14="http://schemas.microsoft.com/office/powerpoint/2010/main" val="119013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9A12-0218-C69B-40B0-AB157FE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F5A76-39FC-5169-6922-58ABECD92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862" y="2120106"/>
            <a:ext cx="10058400" cy="3762375"/>
          </a:xfrm>
        </p:spPr>
      </p:pic>
    </p:spTree>
    <p:extLst>
      <p:ext uri="{BB962C8B-B14F-4D97-AF65-F5344CB8AC3E}">
        <p14:creationId xmlns:p14="http://schemas.microsoft.com/office/powerpoint/2010/main" val="263254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5A0F9B-D485-281C-B2C2-05EE8350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34" y="657791"/>
            <a:ext cx="11057731" cy="5542417"/>
          </a:xfrm>
        </p:spPr>
      </p:pic>
    </p:spTree>
    <p:extLst>
      <p:ext uri="{BB962C8B-B14F-4D97-AF65-F5344CB8AC3E}">
        <p14:creationId xmlns:p14="http://schemas.microsoft.com/office/powerpoint/2010/main" val="226262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4C28-E2D1-E5D9-851A-E3A140F6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23A879-A99B-E22F-B8FE-C5B27A25A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647" y="1805354"/>
            <a:ext cx="9741876" cy="43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2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897586-6FDC-4AC3-FCB5-7FECC869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373"/>
            <a:ext cx="7848600" cy="45053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CFD0A-2F8C-BFCF-A533-AD1ADD73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36" y="3052702"/>
            <a:ext cx="49815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8D49B-5924-8CB8-C7C3-55A834639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215" y="973016"/>
            <a:ext cx="9718431" cy="4890416"/>
          </a:xfrm>
        </p:spPr>
      </p:pic>
    </p:spTree>
    <p:extLst>
      <p:ext uri="{BB962C8B-B14F-4D97-AF65-F5344CB8AC3E}">
        <p14:creationId xmlns:p14="http://schemas.microsoft.com/office/powerpoint/2010/main" val="230211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BBFE-8100-FEB0-A2AA-F05FE5D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D6749-D2EB-E371-CEC1-069F9222F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62" y="1787097"/>
            <a:ext cx="9741145" cy="4076700"/>
          </a:xfrm>
        </p:spPr>
      </p:pic>
    </p:spTree>
    <p:extLst>
      <p:ext uri="{BB962C8B-B14F-4D97-AF65-F5344CB8AC3E}">
        <p14:creationId xmlns:p14="http://schemas.microsoft.com/office/powerpoint/2010/main" val="19791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BB1-634E-8852-12B5-0557FA43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MACHINE(SVM)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850B2-FBDC-8A30-D2C4-5F0705790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52" y="1690688"/>
            <a:ext cx="9648495" cy="4583988"/>
          </a:xfrm>
        </p:spPr>
      </p:pic>
    </p:spTree>
    <p:extLst>
      <p:ext uri="{BB962C8B-B14F-4D97-AF65-F5344CB8AC3E}">
        <p14:creationId xmlns:p14="http://schemas.microsoft.com/office/powerpoint/2010/main" val="381957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3FE46-4EEC-EB6A-91AB-88BE8721D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67" y="0"/>
            <a:ext cx="6810375" cy="4086225"/>
          </a:xfrm>
        </p:spPr>
      </p:pic>
    </p:spTree>
    <p:extLst>
      <p:ext uri="{BB962C8B-B14F-4D97-AF65-F5344CB8AC3E}">
        <p14:creationId xmlns:p14="http://schemas.microsoft.com/office/powerpoint/2010/main" val="135387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AFEF6-CC9D-B99D-1006-ECFD0DBD3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5785"/>
            <a:ext cx="7639050" cy="3933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6B989-7A7C-E53A-B521-828F6AE9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15" y="738553"/>
            <a:ext cx="75342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3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201D4-B3CF-EEDA-E8F6-33FC9A4D0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90" y="1238251"/>
            <a:ext cx="5297213" cy="44583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1495A-B17E-1962-E8FD-43424409A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40" y="1249973"/>
            <a:ext cx="598038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2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F8B0A9-751A-E42B-7DA2-9D4CD36D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9" y="325821"/>
            <a:ext cx="9564412" cy="24173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FCE1-CEE6-17EE-8273-85E6BF19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9" y="3101764"/>
            <a:ext cx="9665246" cy="3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E15F-0178-C6B8-0767-8E4B24F9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75745-F8FF-836D-5D9C-EA468B0C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545" y="1555532"/>
            <a:ext cx="8944467" cy="4729654"/>
          </a:xfrm>
        </p:spPr>
      </p:pic>
    </p:spTree>
    <p:extLst>
      <p:ext uri="{BB962C8B-B14F-4D97-AF65-F5344CB8AC3E}">
        <p14:creationId xmlns:p14="http://schemas.microsoft.com/office/powerpoint/2010/main" val="187771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B095-A476-EA2B-427D-A5754C2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261"/>
          </a:xfrm>
        </p:spPr>
        <p:txBody>
          <a:bodyPr/>
          <a:lstStyle/>
          <a:p>
            <a:r>
              <a:rPr lang="en-IN" dirty="0"/>
              <a:t>2D-DATA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C2FE8-4BC5-622E-A927-E9A18DCB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79" y="1177159"/>
            <a:ext cx="6244129" cy="3495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6BBDF-1125-D65F-CA85-0E153FC1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09" y="1043152"/>
            <a:ext cx="50387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3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FBAD-5900-5DE2-6CCC-767A8AC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2D INTO 3D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C9E02-A1EF-1229-B251-CDA01ED3B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970" y="1690689"/>
            <a:ext cx="9026768" cy="4106068"/>
          </a:xfrm>
        </p:spPr>
      </p:pic>
    </p:spTree>
    <p:extLst>
      <p:ext uri="{BB962C8B-B14F-4D97-AF65-F5344CB8AC3E}">
        <p14:creationId xmlns:p14="http://schemas.microsoft.com/office/powerpoint/2010/main" val="112681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8D059-834A-6B2B-B035-82DA1C7A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150" y="847115"/>
            <a:ext cx="6153150" cy="401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32BDF-0199-98B8-179D-6A22F700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34" y="837590"/>
            <a:ext cx="5360744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0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B8A4-77CC-FFEC-FD7F-C3876216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838C6-72B2-FDFA-D326-0218D485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6" y="1690689"/>
            <a:ext cx="9519138" cy="4106068"/>
          </a:xfrm>
        </p:spPr>
      </p:pic>
    </p:spTree>
    <p:extLst>
      <p:ext uri="{BB962C8B-B14F-4D97-AF65-F5344CB8AC3E}">
        <p14:creationId xmlns:p14="http://schemas.microsoft.com/office/powerpoint/2010/main" val="96986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17</Words>
  <Application>Microsoft Office PowerPoint</Application>
  <PresentationFormat>Widescreen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SUPPORT VECTOR MACHINE(SVM)</vt:lpstr>
      <vt:lpstr>PowerPoint Presentation</vt:lpstr>
      <vt:lpstr>PowerPoint Presentation</vt:lpstr>
      <vt:lpstr>NON-LINEAR SVM</vt:lpstr>
      <vt:lpstr>2D-DATA</vt:lpstr>
      <vt:lpstr>CONVERTING 2D INTO 3D DATA</vt:lpstr>
      <vt:lpstr>PowerPoint Presentation</vt:lpstr>
      <vt:lpstr>NAÏVE BAYES</vt:lpstr>
      <vt:lpstr>PowerPoint Presentation</vt:lpstr>
      <vt:lpstr>PowerPoint Presentation</vt:lpstr>
      <vt:lpstr>PowerPoint Presentation</vt:lpstr>
      <vt:lpstr>PowerPoint Presentation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Swetha</dc:creator>
  <cp:lastModifiedBy>Swetha Swetha</cp:lastModifiedBy>
  <cp:revision>4</cp:revision>
  <dcterms:created xsi:type="dcterms:W3CDTF">2024-03-12T10:48:53Z</dcterms:created>
  <dcterms:modified xsi:type="dcterms:W3CDTF">2024-03-17T14:28:03Z</dcterms:modified>
</cp:coreProperties>
</file>