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3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6C4A-31E2-0980-44F6-7E147D88C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877C6-9504-69EF-15A6-C64210D95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839D-EE37-1317-2FAB-542F5E79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AFF1D-77BB-E6A7-CDD5-D6AFEAC5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C949-6F3C-6B46-D9BF-57D8F6FB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7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57E6-7F55-7EE8-690D-C75F1DEF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12996-33C5-53FC-0484-6338FF736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BFD4-04BD-EB8B-2F16-E21289D8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5667-8DC1-FE60-424C-0FFB5A63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6E0C-3515-DE5F-741D-625F14C8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6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46280-D065-E089-5871-92477E94E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FF348-F826-175E-4BB9-35A34A86B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CF46-F55C-0EBD-E27D-9AC41736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3219-7947-203E-163C-5EFDE795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6883-B23B-16E2-F51F-CFDE07E5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6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DFF3-E62A-1191-2AAB-6DFE6705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08A2-9F14-EFBD-B24D-9ED0ED55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C139-C065-DE4D-894F-7208C84A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84B8-43D7-9224-A8A2-0C64FB75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C005-B4C3-08DF-B07B-E1803F60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11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1E67-2CA4-0E8F-31DB-D76166C9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1016-7D59-BB7E-2B2A-3F9A8C9E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87B3-1959-A3A7-016C-E326AB24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2A94-2602-71F6-919A-636F3AF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0D72-3B4F-2670-7890-79EDAAEC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2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18D0-748A-4B5F-4A57-5FB1B250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96A7-8BAB-0724-8628-D931D5C63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6F197-5B67-FB44-2E4F-F0CC5DDE0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2DF1E-6B30-B39E-29ED-E3CF4F4B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D8B59-8C61-8A22-9A03-D40634E7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ABEAD-4A4C-6EE2-1241-7E991FE6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3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9EBB-9838-A7E4-972D-164D0694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E6F7-32D7-9AAA-3962-AB0F2C8A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AB551-4898-19DE-5083-A5C4A7E94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042DD-7850-FAD3-1F44-4E6037C50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AFF0-015A-92CB-3942-73D8371B0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5C188-F56F-9F7E-BDA4-B2A20464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84911-ECB1-6239-E814-C0D3462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316ED-EC52-D4B2-F80A-2C9D31B7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2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966A-7534-6FC9-2485-E756B725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65373-5CAB-5CF5-E118-FF38E3DE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4A7CB-A1F4-6E58-E19E-0B88B91A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5CAA-FBDD-AA16-F3C5-8BF37188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9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FB07B-8CF2-8CE1-349C-4A9AD6AE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E6E7D-88DD-E7DE-E983-E98BCED3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887A-5FF1-903D-E34C-3E06CC8B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C80D-B316-883A-C902-38861878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98F0-2486-AAE9-A02D-1F37CEE9F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3C720-9747-3347-7F1B-4C0486F7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55C42-6B5F-4FC9-E73F-CE30E28B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E7BBE-8FBB-5645-1D99-4EA79909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55B92-F236-214A-C60D-8BF1FDC4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74E9-5983-29E7-DF60-6D6B2195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78432-A7F5-0D29-AA8A-4E6F18B5F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0C691-E22A-0ABC-388E-0D40382A2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1260E-687B-600C-8EB0-35D13BD9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A834-C997-7FE0-03EE-E6AFFA00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76C00-B643-EF6F-73BE-20E20646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06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62B6B-7861-46BF-0D21-E34C5361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EF77-537D-F6A8-C6DE-B694C184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EFB3-BCA9-AC08-A330-6228754C7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850C-0C4E-4E61-A705-4AA30FEC91E5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FBD5-C694-6CA3-3398-BDA06E952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BE78-6DAF-6CE4-0300-3EE017E95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D49E-D869-417D-BA50-15C8AFF5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7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0424-1196-F377-3D95-3A914BB72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608FE-DDF1-ADC8-1986-B5E803E04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9B5DF-A5A4-F7CB-10DF-40FD1E073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929" y="643466"/>
            <a:ext cx="102221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D50E4-D9BC-7C53-193E-FB2EBC347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5" y="643466"/>
            <a:ext cx="103167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9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3A885-F6D2-3134-CBAB-68362A39D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7" y="643466"/>
            <a:ext cx="107653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6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5BF0B6-5174-1949-0D93-B6A9E171A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2EDAB-1C75-9B16-0F31-F513223BF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7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315CA-2C76-64F7-9F4B-F21BE40EF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833" y="643466"/>
            <a:ext cx="99483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3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A61F-D0D1-3165-0B57-63E8DA42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is One Hot Encoding and How to Do It | by Michael DelSole | Medium">
            <a:extLst>
              <a:ext uri="{FF2B5EF4-FFF2-40B4-BE49-F238E27FC236}">
                <a16:creationId xmlns:a16="http://schemas.microsoft.com/office/drawing/2014/main" id="{762DC0FD-F78B-9F53-5D3E-65D22A8CED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9364"/>
            <a:ext cx="10515600" cy="34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37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6A9AF20C-C663-05E2-574A-96EA4AAF6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8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95C3B-4969-1988-8E8A-74E0AF4E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8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0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3E619-68FD-95AD-BF1D-CEEB17FD2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4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081BF-4FED-BC70-CC9D-9A5C177D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527" r="645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6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AB0B6-9F74-79B0-C2F8-13210FE64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636D48-FBB5-9E7B-5E40-B68B4FDE3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7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3F590-8FD1-8CC2-3166-07C3AA258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5" y="643466"/>
            <a:ext cx="103167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64975-0A18-47C4-D162-53CA6DA14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1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Swetha</dc:creator>
  <cp:lastModifiedBy>Swetha Swetha</cp:lastModifiedBy>
  <cp:revision>2</cp:revision>
  <dcterms:created xsi:type="dcterms:W3CDTF">2024-03-18T04:43:36Z</dcterms:created>
  <dcterms:modified xsi:type="dcterms:W3CDTF">2024-03-20T10:49:05Z</dcterms:modified>
</cp:coreProperties>
</file>