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1938992"/>
          </a:xfrm>
          <a:prstGeom prst="rect">
            <a:avLst/>
          </a:prstGeom>
          <a:noFill/>
        </p:spPr>
        <p:txBody>
          <a:bodyPr wrap="square" rtlCol="0">
            <a:spAutoFit/>
          </a:bodyPr>
          <a:lstStyle/>
          <a:p>
            <a:r>
              <a:rPr lang="en-US" sz="2400" b="1" dirty="0"/>
              <a:t>STUDENT </a:t>
            </a:r>
            <a:r>
              <a:rPr lang="en-US" sz="2400" b="1" dirty="0" smtClean="0"/>
              <a:t>NAME   </a:t>
            </a:r>
            <a:r>
              <a:rPr lang="en-US" sz="2400" dirty="0" smtClean="0"/>
              <a:t>: S.SWETHA</a:t>
            </a:r>
            <a:endParaRPr lang="en-US" sz="2400" dirty="0"/>
          </a:p>
          <a:p>
            <a:r>
              <a:rPr lang="en-US" sz="2400" b="1" dirty="0"/>
              <a:t>REGISTER </a:t>
            </a:r>
            <a:r>
              <a:rPr lang="en-US" sz="2400" b="1" dirty="0" smtClean="0"/>
              <a:t>NO        </a:t>
            </a:r>
            <a:r>
              <a:rPr lang="en-US" sz="2400" dirty="0" smtClean="0"/>
              <a:t>: 312208612(asunm1330312208612)</a:t>
            </a:r>
            <a:endParaRPr lang="en-US" sz="2400" dirty="0"/>
          </a:p>
          <a:p>
            <a:r>
              <a:rPr lang="en-US" sz="2400" b="1" dirty="0" smtClean="0"/>
              <a:t>DEPARTMENT</a:t>
            </a:r>
            <a:r>
              <a:rPr lang="en-US" sz="2400" dirty="0" smtClean="0"/>
              <a:t>       : BCOM(GENERAL)</a:t>
            </a:r>
            <a:endParaRPr lang="en-US" sz="2400" dirty="0"/>
          </a:p>
          <a:p>
            <a:r>
              <a:rPr lang="en-US" sz="2400" b="1" dirty="0" smtClean="0"/>
              <a:t>COLLEGE</a:t>
            </a:r>
            <a:r>
              <a:rPr lang="en-US" sz="2400" dirty="0" smtClean="0"/>
              <a:t>                : CHELLAMMAL WOMEN’S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smtClean="0">
                <a:latin typeface="Trebuchet MS"/>
                <a:cs typeface="Trebuchet MS"/>
              </a:rPr>
              <a:t>M</a:t>
            </a:r>
            <a:r>
              <a:rPr sz="2400" b="1" u="sng" dirty="0" smtClean="0">
                <a:latin typeface="Trebuchet MS"/>
                <a:cs typeface="Trebuchet MS"/>
              </a:rPr>
              <a:t>O</a:t>
            </a:r>
            <a:r>
              <a:rPr sz="2400" b="1" u="sng" spc="-15" dirty="0" smtClean="0">
                <a:latin typeface="Trebuchet MS"/>
                <a:cs typeface="Trebuchet MS"/>
              </a:rPr>
              <a:t>D</a:t>
            </a:r>
            <a:r>
              <a:rPr sz="2400" b="1" u="sng" spc="-35" dirty="0" smtClean="0">
                <a:latin typeface="Trebuchet MS"/>
                <a:cs typeface="Trebuchet MS"/>
              </a:rPr>
              <a:t>E</a:t>
            </a:r>
            <a:r>
              <a:rPr sz="2400" b="1" u="sng" spc="-30" dirty="0" smtClean="0">
                <a:latin typeface="Trebuchet MS"/>
                <a:cs typeface="Trebuchet MS"/>
              </a:rPr>
              <a:t>LL</a:t>
            </a:r>
            <a:r>
              <a:rPr sz="2400" b="1" u="sng" spc="-5" dirty="0" smtClean="0">
                <a:latin typeface="Trebuchet MS"/>
                <a:cs typeface="Trebuchet MS"/>
              </a:rPr>
              <a:t>I</a:t>
            </a:r>
            <a:r>
              <a:rPr sz="2400" b="1" u="sng" spc="30" dirty="0" smtClean="0">
                <a:latin typeface="Trebuchet MS"/>
                <a:cs typeface="Trebuchet MS"/>
              </a:rPr>
              <a:t>N</a:t>
            </a:r>
            <a:r>
              <a:rPr sz="2400" b="1" u="sng" spc="5" dirty="0" smtClean="0">
                <a:latin typeface="Trebuchet MS"/>
                <a:cs typeface="Trebuchet MS"/>
              </a:rPr>
              <a:t>G</a:t>
            </a:r>
            <a:endParaRPr lang="en-US" sz="2400" b="1" u="sng" spc="5" dirty="0" smtClean="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smtClean="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2000" b="0" i="0" u="none" strike="noStrike" cap="none" normalizeH="0" baseline="0" dirty="0" smtClean="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 Integration</a:t>
            </a:r>
            <a:r>
              <a:rPr kumimoji="0" lang="en-US" altLang="en-US" sz="2000" b="0" i="0" u="none" strike="noStrike" cap="none" normalizeH="0" baseline="0" dirty="0" smtClean="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Pattern 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smtClean="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Visualization</a:t>
            </a:r>
            <a:r>
              <a:rPr kumimoji="0" lang="en-US" altLang="en-US" sz="2000" b="0" i="0" u="none" strike="noStrike" cap="none" normalizeH="0" baseline="0" dirty="0" smtClean="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Reporting</a:t>
            </a:r>
            <a:r>
              <a:rPr kumimoji="0" lang="en-US" altLang="en-US" sz="2000" b="0" i="0" u="none" strike="noStrike" cap="none" normalizeH="0" baseline="0" dirty="0" smtClean="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smtClean="0"/>
              <a:t>R</a:t>
            </a:r>
            <a:r>
              <a:rPr sz="2400" u="sng" spc="-40" dirty="0" smtClean="0"/>
              <a:t>E</a:t>
            </a:r>
            <a:r>
              <a:rPr sz="2400" u="sng" spc="15" dirty="0" smtClean="0"/>
              <a:t>S</a:t>
            </a:r>
            <a:r>
              <a:rPr sz="2400" u="sng" spc="-30" dirty="0" smtClean="0"/>
              <a:t>U</a:t>
            </a:r>
            <a:r>
              <a:rPr sz="2400" u="sng" spc="-405" dirty="0" smtClean="0"/>
              <a:t>L</a:t>
            </a:r>
            <a:r>
              <a:rPr sz="2400" u="sng" dirty="0" smtClean="0"/>
              <a:t>TS</a:t>
            </a:r>
            <a:r>
              <a:rPr lang="en-US" sz="2400" u="sng" dirty="0" smtClean="0"/>
              <a:t/>
            </a:r>
            <a:br>
              <a:rPr lang="en-US" sz="2400" u="sng" dirty="0" smtClean="0"/>
            </a:br>
            <a:r>
              <a:rPr lang="en-US" sz="2400" u="sng" dirty="0"/>
              <a:t/>
            </a: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smtClean="0">
                <a:latin typeface="Times New Roman" panose="02020603050405020304" pitchFamily="18" charset="0"/>
                <a:cs typeface="Times New Roman" panose="02020603050405020304" pitchFamily="18" charset="0"/>
              </a:rPr>
              <a:t>Conclusion</a:t>
            </a:r>
            <a:br>
              <a:rPr lang="en-US" sz="2400" u="sng" dirty="0" smtClean="0">
                <a:latin typeface="Times New Roman" panose="02020603050405020304" pitchFamily="18" charset="0"/>
                <a:cs typeface="Times New Roman" panose="02020603050405020304" pitchFamily="18" charset="0"/>
              </a:rPr>
            </a:br>
            <a:r>
              <a:rPr lang="en-US" sz="2400" u="sng" dirty="0">
                <a:latin typeface="Times New Roman" panose="02020603050405020304" pitchFamily="18" charset="0"/>
                <a:cs typeface="Times New Roman" panose="02020603050405020304" pitchFamily="18" charset="0"/>
              </a:rPr>
              <a:t/>
            </a:r>
            <a:br>
              <a:rPr lang="en-US" sz="2400" u="sng" dirty="0">
                <a:latin typeface="Times New Roman" panose="02020603050405020304" pitchFamily="18" charset="0"/>
                <a:cs typeface="Times New Roman" panose="02020603050405020304" pitchFamily="18" charset="0"/>
              </a:rPr>
            </a:br>
            <a:r>
              <a:rPr lang="en-US" sz="2400" u="sng" dirty="0" smtClean="0">
                <a:latin typeface="Times New Roman" panose="02020603050405020304" pitchFamily="18" charset="0"/>
                <a:cs typeface="Times New Roman" panose="02020603050405020304" pitchFamily="18" charset="0"/>
              </a:rPr>
              <a:t/>
            </a:r>
            <a:br>
              <a:rPr lang="en-US" sz="2400" u="sng" dirty="0" smtClean="0">
                <a:latin typeface="Times New Roman" panose="02020603050405020304" pitchFamily="18" charset="0"/>
                <a:cs typeface="Times New Roman" panose="02020603050405020304" pitchFamily="18" charset="0"/>
              </a:rPr>
            </a:br>
            <a:r>
              <a:rPr lang="en-US" sz="2400" u="sng" dirty="0">
                <a:latin typeface="Times New Roman" panose="02020603050405020304" pitchFamily="18" charset="0"/>
                <a:cs typeface="Times New Roman" panose="02020603050405020304" pitchFamily="18" charset="0"/>
              </a:rPr>
              <a:t/>
            </a: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smtClean="0"/>
              <a:t>P</a:t>
            </a:r>
            <a:r>
              <a:rPr sz="2800" u="sng" spc="15" dirty="0" smtClean="0"/>
              <a:t>ROB</a:t>
            </a:r>
            <a:r>
              <a:rPr sz="2800" u="sng" spc="55" dirty="0" smtClean="0"/>
              <a:t>L</a:t>
            </a:r>
            <a:r>
              <a:rPr sz="2800" u="sng" spc="-20" dirty="0" smtClean="0"/>
              <a:t>E</a:t>
            </a:r>
            <a:r>
              <a:rPr sz="2800" u="sng" spc="20" dirty="0" smtClean="0"/>
              <a:t>M</a:t>
            </a:r>
            <a:r>
              <a:rPr lang="en-US" sz="2800" u="sng" dirty="0"/>
              <a:t> </a:t>
            </a:r>
            <a:r>
              <a:rPr sz="2800" u="sng" spc="10" dirty="0" smtClean="0"/>
              <a:t>S</a:t>
            </a:r>
            <a:r>
              <a:rPr sz="2800" u="sng" spc="-370" dirty="0" smtClean="0"/>
              <a:t>T</a:t>
            </a:r>
            <a:r>
              <a:rPr sz="2800" u="sng" spc="-375" dirty="0" smtClean="0"/>
              <a:t>A</a:t>
            </a:r>
            <a:r>
              <a:rPr sz="2800" u="sng" spc="15" dirty="0" smtClean="0"/>
              <a:t>T</a:t>
            </a:r>
            <a:r>
              <a:rPr sz="2800" u="sng" spc="-10" dirty="0" smtClean="0"/>
              <a:t>E</a:t>
            </a:r>
            <a:r>
              <a:rPr sz="2800" u="sng" spc="-20" dirty="0" smtClean="0"/>
              <a:t>ME</a:t>
            </a:r>
            <a:r>
              <a:rPr sz="2800" u="sng" spc="10" dirty="0" smtClean="0"/>
              <a:t>NT</a:t>
            </a:r>
            <a:r>
              <a:rPr lang="en-US" sz="4250" spc="10" dirty="0" smtClean="0"/>
              <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Problem</a:t>
            </a:r>
            <a:r>
              <a:rPr kumimoji="0" lang="en-US" altLang="en-US" sz="2000" b="0" i="0" u="none" strike="noStrike" cap="none" normalizeH="0" baseline="0" dirty="0" smtClean="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Impact</a:t>
            </a:r>
            <a:r>
              <a:rPr kumimoji="0" lang="en-US" altLang="en-US" sz="2000" b="0" i="0" u="none" strike="noStrike" cap="none" normalizeH="0" baseline="0" dirty="0" smtClean="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a:t>
            </a:r>
            <a:r>
              <a:rPr kumimoji="0" lang="en-US" altLang="en-US" sz="2000" b="0" i="0" u="none" strike="noStrike" cap="none" normalizeH="0" baseline="0" dirty="0" smtClean="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Objective</a:t>
            </a:r>
            <a:r>
              <a:rPr kumimoji="0" lang="en-US" altLang="en-US" sz="2000" b="0" i="0" u="none" strike="noStrike" cap="none" normalizeH="0" baseline="0" dirty="0" smtClean="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Solutions</a:t>
            </a:r>
            <a:r>
              <a:rPr kumimoji="0" lang="en-US" altLang="en-US" sz="2000" b="0" i="0" u="none" strike="noStrike" cap="none" normalizeH="0" baseline="0" dirty="0" smtClean="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Metrics</a:t>
            </a:r>
            <a:r>
              <a:rPr kumimoji="0" lang="en-US" altLang="en-US" sz="2000" b="0" i="0" u="none" strike="noStrike" cap="none" normalizeH="0" baseline="0" dirty="0" smtClean="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smtClean="0"/>
              <a:t>PROJECT</a:t>
            </a:r>
            <a:r>
              <a:rPr lang="en-US" sz="2000" u="sng" spc="5" dirty="0" smtClean="0"/>
              <a:t> </a:t>
            </a:r>
            <a:r>
              <a:rPr sz="2000" u="sng" spc="-20" dirty="0" smtClean="0"/>
              <a:t>OVERVIEW</a:t>
            </a:r>
            <a:r>
              <a:rPr lang="en-US" sz="2000" u="sng" spc="-20" dirty="0" smtClean="0"/>
              <a:t/>
            </a:r>
            <a:br>
              <a:rPr lang="en-US" sz="2000" u="sng" spc="-20" dirty="0" smtClean="0"/>
            </a:br>
            <a:r>
              <a:rPr lang="en-US" sz="2000" u="sng" spc="-20" dirty="0"/>
              <a:t/>
            </a: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r>
              <a:rPr lang="en-US" sz="2000" u="sng" spc="-20" dirty="0" smtClean="0"/>
              <a:t/>
            </a:r>
            <a:br>
              <a:rPr lang="en-US" sz="2000" u="sng" spc="-20" dirty="0" smtClean="0"/>
            </a:br>
            <a:r>
              <a:rPr lang="en-US" sz="2000" u="sng" spc="-20" dirty="0"/>
              <a:t/>
            </a: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r>
              <a:rPr sz="2400" u="sng" spc="5" dirty="0" smtClean="0"/>
              <a:t>?</a:t>
            </a:r>
            <a:r>
              <a:rPr lang="en-US" sz="2400" u="sng" spc="5" dirty="0" smtClean="0"/>
              <a:t/>
            </a:r>
            <a:br>
              <a:rPr lang="en-US" sz="2400" u="sng" spc="5" dirty="0" smtClean="0"/>
            </a:br>
            <a:r>
              <a:rPr lang="en-US" sz="2400" u="sng" spc="5" dirty="0"/>
              <a:t/>
            </a: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HR Managers</a:t>
            </a:r>
            <a:r>
              <a:rPr kumimoji="0" lang="en-US" altLang="en-US" sz="2000" b="0" i="0" u="none" strike="noStrike" cap="none" normalizeH="0" baseline="0" dirty="0" smtClean="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smtClean="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Employees</a:t>
            </a:r>
            <a:r>
              <a:rPr kumimoji="0" lang="en-US" altLang="en-US" sz="2000" b="0" i="0" u="none" strike="noStrike" cap="none" normalizeH="0" baseline="0" dirty="0" smtClean="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Executives</a:t>
            </a:r>
            <a:r>
              <a:rPr kumimoji="0" lang="en-US" altLang="en-US" sz="2000" b="0" i="0" u="none" strike="noStrike" cap="none" normalizeH="0" baseline="0" dirty="0" smtClean="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smtClean="0"/>
              <a:t>P</a:t>
            </a:r>
            <a:r>
              <a:rPr sz="2400" u="sng" spc="-30" dirty="0" smtClean="0"/>
              <a:t>R</a:t>
            </a:r>
            <a:r>
              <a:rPr sz="2400" u="sng" spc="10" dirty="0" smtClean="0"/>
              <a:t>O</a:t>
            </a:r>
            <a:r>
              <a:rPr sz="2400" u="sng" spc="-15" dirty="0" smtClean="0"/>
              <a:t>P</a:t>
            </a:r>
            <a:r>
              <a:rPr sz="2400" u="sng" spc="10" dirty="0" smtClean="0"/>
              <a:t>O</a:t>
            </a:r>
            <a:r>
              <a:rPr sz="2400" u="sng" spc="25" dirty="0" smtClean="0"/>
              <a:t>S</a:t>
            </a:r>
            <a:r>
              <a:rPr sz="2400" u="sng" spc="-30" dirty="0" smtClean="0"/>
              <a:t>I</a:t>
            </a:r>
            <a:r>
              <a:rPr sz="2400" u="sng" spc="-35" dirty="0" smtClean="0"/>
              <a:t>T</a:t>
            </a:r>
            <a:r>
              <a:rPr sz="2400" u="sng" spc="-30" dirty="0" smtClean="0"/>
              <a:t>I</a:t>
            </a:r>
            <a:r>
              <a:rPr sz="2400" u="sng" spc="10" dirty="0" smtClean="0"/>
              <a:t>O</a:t>
            </a:r>
            <a:r>
              <a:rPr sz="2400" u="sng" dirty="0" smtClean="0"/>
              <a:t>N</a:t>
            </a:r>
            <a:r>
              <a:rPr lang="en-US" sz="2400" dirty="0" smtClean="0"/>
              <a:t/>
            </a:r>
            <a:br>
              <a:rPr lang="en-US" sz="2400" dirty="0" smtClean="0"/>
            </a:br>
            <a:r>
              <a:rPr lang="en-US" sz="2400" dirty="0"/>
              <a:t/>
            </a: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smtClean="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a:t>
            </a:r>
            <a:r>
              <a:rPr lang="en-IN" sz="2400" u="sng" dirty="0" smtClean="0"/>
              <a:t>Description</a:t>
            </a:r>
            <a:br>
              <a:rPr lang="en-IN" sz="2400" u="sng" dirty="0" smtClean="0"/>
            </a:br>
            <a:r>
              <a:rPr lang="en-IN" sz="2400" u="sng" dirty="0"/>
              <a:t/>
            </a:r>
            <a:br>
              <a:rPr lang="en-IN" sz="2400" u="sng" dirty="0"/>
            </a:br>
            <a:r>
              <a:rPr lang="en-IN" sz="2000" dirty="0" smtClean="0"/>
              <a:t>1) Employee ID</a:t>
            </a:r>
            <a:br>
              <a:rPr lang="en-IN" sz="2000" dirty="0" smtClean="0"/>
            </a:br>
            <a:r>
              <a:rPr lang="en-IN" sz="2000" dirty="0" smtClean="0"/>
              <a:t>2) Name</a:t>
            </a:r>
            <a:br>
              <a:rPr lang="en-IN" sz="2000" dirty="0" smtClean="0"/>
            </a:br>
            <a:r>
              <a:rPr lang="en-IN" sz="2000" dirty="0" smtClean="0"/>
              <a:t>3) Dates</a:t>
            </a:r>
            <a:br>
              <a:rPr lang="en-IN" sz="2000" dirty="0" smtClean="0"/>
            </a:br>
            <a:r>
              <a:rPr lang="en-IN" sz="2000" dirty="0" smtClean="0"/>
              <a:t>4) Check-in-time</a:t>
            </a:r>
            <a:br>
              <a:rPr lang="en-IN" sz="2000" dirty="0" smtClean="0"/>
            </a:br>
            <a:r>
              <a:rPr lang="en-IN" sz="2000" dirty="0" smtClean="0"/>
              <a:t>5) check-out-time</a:t>
            </a:r>
            <a:br>
              <a:rPr lang="en-IN" sz="2000" dirty="0" smtClean="0"/>
            </a:br>
            <a:r>
              <a:rPr lang="en-IN" sz="2000" dirty="0" smtClean="0"/>
              <a:t>6) status</a:t>
            </a:r>
            <a:br>
              <a:rPr lang="en-IN" sz="2000" dirty="0" smtClean="0"/>
            </a:br>
            <a:r>
              <a:rPr lang="en-IN" sz="2000" dirty="0" smtClean="0"/>
              <a:t>7)Department</a:t>
            </a:r>
            <a:br>
              <a:rPr lang="en-IN" sz="2000" dirty="0" smtClean="0"/>
            </a:br>
            <a:r>
              <a:rPr lang="en-IN" sz="2000" dirty="0" smtClean="0"/>
              <a:t>8) Hours worked</a:t>
            </a:r>
            <a:br>
              <a:rPr lang="en-IN" sz="2000" dirty="0" smtClean="0"/>
            </a:br>
            <a:r>
              <a:rPr lang="en-IN" sz="2000" dirty="0" smtClean="0"/>
              <a:t>9) Leave type</a:t>
            </a:r>
            <a:br>
              <a:rPr lang="en-IN" sz="2000" dirty="0" smtClean="0"/>
            </a:br>
            <a:r>
              <a:rPr lang="en-IN" sz="2000" dirty="0" smtClean="0"/>
              <a:t>10) Over time hours</a:t>
            </a:r>
            <a:br>
              <a:rPr lang="en-IN" sz="2000" dirty="0" smtClean="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smtClean="0"/>
              <a:t>SOLUTION</a:t>
            </a:r>
            <a:r>
              <a:rPr lang="en-US" sz="2400" u="sng" spc="20" dirty="0" smtClean="0"/>
              <a:t/>
            </a:r>
            <a:br>
              <a:rPr lang="en-US" sz="2400" u="sng" spc="20" dirty="0" smtClean="0"/>
            </a:br>
            <a:r>
              <a:rPr lang="en-US" sz="2400" u="sng" spc="20" dirty="0"/>
              <a:t/>
            </a:r>
            <a:br>
              <a:rPr lang="en-US" sz="2400" u="sng" spc="20" dirty="0"/>
            </a:br>
            <a:r>
              <a:rPr lang="en-US" sz="4250" spc="20" dirty="0" smtClean="0"/>
              <a:t/>
            </a:r>
            <a:br>
              <a:rPr lang="en-US" sz="4250" spc="20" dirty="0" smtClean="0"/>
            </a:br>
            <a:r>
              <a:rPr lang="en-US" sz="4250" spc="20" dirty="0"/>
              <a:t/>
            </a: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smtClean="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smtClean="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smtClean="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smtClean="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smtClean="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17</cp:revision>
  <dcterms:created xsi:type="dcterms:W3CDTF">2024-03-29T15:07:22Z</dcterms:created>
  <dcterms:modified xsi:type="dcterms:W3CDTF">2024-08-31T08:37:40Z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