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3" r:id="rId7"/>
    <p:sldId id="261" r:id="rId8"/>
    <p:sldId id="262" r:id="rId9"/>
    <p:sldId id="263" r:id="rId10"/>
    <p:sldId id="271" r:id="rId11"/>
    <p:sldId id="264" r:id="rId12"/>
    <p:sldId id="265" r:id="rId13"/>
    <p:sldId id="266" r:id="rId14"/>
    <p:sldId id="267" r:id="rId15"/>
    <p:sldId id="268" r:id="rId16"/>
    <p:sldId id="269" r:id="rId17"/>
    <p:sldId id="270"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EA7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70FF0-3C89-A7E5-6A55-B42BF09A36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A8309A-BD75-F6F7-4D50-DA68C20644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6232EA-7052-3FFB-F518-766C2BF570EE}"/>
              </a:ext>
            </a:extLst>
          </p:cNvPr>
          <p:cNvSpPr>
            <a:spLocks noGrp="1"/>
          </p:cNvSpPr>
          <p:nvPr>
            <p:ph type="dt" sz="half" idx="10"/>
          </p:nvPr>
        </p:nvSpPr>
        <p:spPr/>
        <p:txBody>
          <a:bodyPr/>
          <a:lstStyle/>
          <a:p>
            <a:fld id="{986C46BE-5816-45E4-BF25-5EB231A01586}" type="datetimeFigureOut">
              <a:rPr lang="en-US" smtClean="0"/>
              <a:t>4/3/2024</a:t>
            </a:fld>
            <a:endParaRPr lang="en-US" dirty="0"/>
          </a:p>
        </p:txBody>
      </p:sp>
      <p:sp>
        <p:nvSpPr>
          <p:cNvPr id="5" name="Footer Placeholder 4">
            <a:extLst>
              <a:ext uri="{FF2B5EF4-FFF2-40B4-BE49-F238E27FC236}">
                <a16:creationId xmlns:a16="http://schemas.microsoft.com/office/drawing/2014/main" id="{13D02F59-B212-3323-3812-A93DCAC912D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BC40BD0-EE7D-E033-D20C-462A9C3AF90B}"/>
              </a:ext>
            </a:extLst>
          </p:cNvPr>
          <p:cNvSpPr>
            <a:spLocks noGrp="1"/>
          </p:cNvSpPr>
          <p:nvPr>
            <p:ph type="sldNum" sz="quarter" idx="12"/>
          </p:nvPr>
        </p:nvSpPr>
        <p:spPr/>
        <p:txBody>
          <a:bodyPr/>
          <a:lstStyle/>
          <a:p>
            <a:fld id="{627FF58F-62FA-4D3C-AEB5-695EB998E0DD}" type="slidenum">
              <a:rPr lang="en-US" smtClean="0"/>
              <a:t>‹#›</a:t>
            </a:fld>
            <a:endParaRPr lang="en-US" dirty="0"/>
          </a:p>
        </p:txBody>
      </p:sp>
    </p:spTree>
    <p:extLst>
      <p:ext uri="{BB962C8B-B14F-4D97-AF65-F5344CB8AC3E}">
        <p14:creationId xmlns:p14="http://schemas.microsoft.com/office/powerpoint/2010/main" val="309187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22447-5A08-407D-7FAC-066C145953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87C37E-681C-9D90-9DB7-95157C2119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52EDBE-3CDE-4D95-D555-67D352D95174}"/>
              </a:ext>
            </a:extLst>
          </p:cNvPr>
          <p:cNvSpPr>
            <a:spLocks noGrp="1"/>
          </p:cNvSpPr>
          <p:nvPr>
            <p:ph type="dt" sz="half" idx="10"/>
          </p:nvPr>
        </p:nvSpPr>
        <p:spPr/>
        <p:txBody>
          <a:bodyPr/>
          <a:lstStyle/>
          <a:p>
            <a:fld id="{986C46BE-5816-45E4-BF25-5EB231A01586}" type="datetimeFigureOut">
              <a:rPr lang="en-US" smtClean="0"/>
              <a:t>4/3/2024</a:t>
            </a:fld>
            <a:endParaRPr lang="en-US" dirty="0"/>
          </a:p>
        </p:txBody>
      </p:sp>
      <p:sp>
        <p:nvSpPr>
          <p:cNvPr id="5" name="Footer Placeholder 4">
            <a:extLst>
              <a:ext uri="{FF2B5EF4-FFF2-40B4-BE49-F238E27FC236}">
                <a16:creationId xmlns:a16="http://schemas.microsoft.com/office/drawing/2014/main" id="{4A9E415D-1ECA-A642-D1C6-8683579B86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703085-13E7-E913-4605-125C44CBEE1D}"/>
              </a:ext>
            </a:extLst>
          </p:cNvPr>
          <p:cNvSpPr>
            <a:spLocks noGrp="1"/>
          </p:cNvSpPr>
          <p:nvPr>
            <p:ph type="sldNum" sz="quarter" idx="12"/>
          </p:nvPr>
        </p:nvSpPr>
        <p:spPr/>
        <p:txBody>
          <a:bodyPr/>
          <a:lstStyle/>
          <a:p>
            <a:fld id="{627FF58F-62FA-4D3C-AEB5-695EB998E0DD}" type="slidenum">
              <a:rPr lang="en-US" smtClean="0"/>
              <a:t>‹#›</a:t>
            </a:fld>
            <a:endParaRPr lang="en-US" dirty="0"/>
          </a:p>
        </p:txBody>
      </p:sp>
    </p:spTree>
    <p:extLst>
      <p:ext uri="{BB962C8B-B14F-4D97-AF65-F5344CB8AC3E}">
        <p14:creationId xmlns:p14="http://schemas.microsoft.com/office/powerpoint/2010/main" val="110177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939E21-A161-B095-6736-5D0C258A7B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F77D06-F770-AB31-FD16-44C86332C7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34FC27-24B4-E811-BC14-8E529BB17A49}"/>
              </a:ext>
            </a:extLst>
          </p:cNvPr>
          <p:cNvSpPr>
            <a:spLocks noGrp="1"/>
          </p:cNvSpPr>
          <p:nvPr>
            <p:ph type="dt" sz="half" idx="10"/>
          </p:nvPr>
        </p:nvSpPr>
        <p:spPr/>
        <p:txBody>
          <a:bodyPr/>
          <a:lstStyle/>
          <a:p>
            <a:fld id="{986C46BE-5816-45E4-BF25-5EB231A01586}" type="datetimeFigureOut">
              <a:rPr lang="en-US" smtClean="0"/>
              <a:t>4/3/2024</a:t>
            </a:fld>
            <a:endParaRPr lang="en-US" dirty="0"/>
          </a:p>
        </p:txBody>
      </p:sp>
      <p:sp>
        <p:nvSpPr>
          <p:cNvPr id="5" name="Footer Placeholder 4">
            <a:extLst>
              <a:ext uri="{FF2B5EF4-FFF2-40B4-BE49-F238E27FC236}">
                <a16:creationId xmlns:a16="http://schemas.microsoft.com/office/drawing/2014/main" id="{A2CB8BD1-0AC9-7A37-3C69-DF672D1BF05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A6D1C3E-E9D0-76AA-A9D4-7D0661CB4C37}"/>
              </a:ext>
            </a:extLst>
          </p:cNvPr>
          <p:cNvSpPr>
            <a:spLocks noGrp="1"/>
          </p:cNvSpPr>
          <p:nvPr>
            <p:ph type="sldNum" sz="quarter" idx="12"/>
          </p:nvPr>
        </p:nvSpPr>
        <p:spPr/>
        <p:txBody>
          <a:bodyPr/>
          <a:lstStyle/>
          <a:p>
            <a:fld id="{627FF58F-62FA-4D3C-AEB5-695EB998E0DD}" type="slidenum">
              <a:rPr lang="en-US" smtClean="0"/>
              <a:t>‹#›</a:t>
            </a:fld>
            <a:endParaRPr lang="en-US" dirty="0"/>
          </a:p>
        </p:txBody>
      </p:sp>
    </p:spTree>
    <p:extLst>
      <p:ext uri="{BB962C8B-B14F-4D97-AF65-F5344CB8AC3E}">
        <p14:creationId xmlns:p14="http://schemas.microsoft.com/office/powerpoint/2010/main" val="1362922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024F0-FEF7-CEF6-C32D-6EF3ED7A06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78DE51-4280-A0E4-2A25-3D22A95019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9A7FF4-10DF-20B1-A726-AFCCE4A46A00}"/>
              </a:ext>
            </a:extLst>
          </p:cNvPr>
          <p:cNvSpPr>
            <a:spLocks noGrp="1"/>
          </p:cNvSpPr>
          <p:nvPr>
            <p:ph type="dt" sz="half" idx="10"/>
          </p:nvPr>
        </p:nvSpPr>
        <p:spPr/>
        <p:txBody>
          <a:bodyPr/>
          <a:lstStyle/>
          <a:p>
            <a:fld id="{986C46BE-5816-45E4-BF25-5EB231A01586}" type="datetimeFigureOut">
              <a:rPr lang="en-US" smtClean="0"/>
              <a:t>4/3/2024</a:t>
            </a:fld>
            <a:endParaRPr lang="en-US" dirty="0"/>
          </a:p>
        </p:txBody>
      </p:sp>
      <p:sp>
        <p:nvSpPr>
          <p:cNvPr id="5" name="Footer Placeholder 4">
            <a:extLst>
              <a:ext uri="{FF2B5EF4-FFF2-40B4-BE49-F238E27FC236}">
                <a16:creationId xmlns:a16="http://schemas.microsoft.com/office/drawing/2014/main" id="{531FF0E8-1068-C10E-63E2-F864041D862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41A2011-FDE8-0931-C211-0BB98E0183DC}"/>
              </a:ext>
            </a:extLst>
          </p:cNvPr>
          <p:cNvSpPr>
            <a:spLocks noGrp="1"/>
          </p:cNvSpPr>
          <p:nvPr>
            <p:ph type="sldNum" sz="quarter" idx="12"/>
          </p:nvPr>
        </p:nvSpPr>
        <p:spPr/>
        <p:txBody>
          <a:bodyPr/>
          <a:lstStyle/>
          <a:p>
            <a:fld id="{627FF58F-62FA-4D3C-AEB5-695EB998E0DD}" type="slidenum">
              <a:rPr lang="en-US" smtClean="0"/>
              <a:t>‹#›</a:t>
            </a:fld>
            <a:endParaRPr lang="en-US" dirty="0"/>
          </a:p>
        </p:txBody>
      </p:sp>
    </p:spTree>
    <p:extLst>
      <p:ext uri="{BB962C8B-B14F-4D97-AF65-F5344CB8AC3E}">
        <p14:creationId xmlns:p14="http://schemas.microsoft.com/office/powerpoint/2010/main" val="3290625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365E9-84DA-7036-57E7-DD933949D2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1F1666-F3B0-F108-1719-2025DFF71A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C8DE70-91F7-B634-6A57-CF5E0BDAA0C3}"/>
              </a:ext>
            </a:extLst>
          </p:cNvPr>
          <p:cNvSpPr>
            <a:spLocks noGrp="1"/>
          </p:cNvSpPr>
          <p:nvPr>
            <p:ph type="dt" sz="half" idx="10"/>
          </p:nvPr>
        </p:nvSpPr>
        <p:spPr/>
        <p:txBody>
          <a:bodyPr/>
          <a:lstStyle/>
          <a:p>
            <a:fld id="{986C46BE-5816-45E4-BF25-5EB231A01586}" type="datetimeFigureOut">
              <a:rPr lang="en-US" smtClean="0"/>
              <a:t>4/3/2024</a:t>
            </a:fld>
            <a:endParaRPr lang="en-US" dirty="0"/>
          </a:p>
        </p:txBody>
      </p:sp>
      <p:sp>
        <p:nvSpPr>
          <p:cNvPr id="5" name="Footer Placeholder 4">
            <a:extLst>
              <a:ext uri="{FF2B5EF4-FFF2-40B4-BE49-F238E27FC236}">
                <a16:creationId xmlns:a16="http://schemas.microsoft.com/office/drawing/2014/main" id="{ADE71FCD-30AE-DE2C-6D30-FA73E43A578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7A0417B-269F-5F2C-2144-F71BEA6ACAB9}"/>
              </a:ext>
            </a:extLst>
          </p:cNvPr>
          <p:cNvSpPr>
            <a:spLocks noGrp="1"/>
          </p:cNvSpPr>
          <p:nvPr>
            <p:ph type="sldNum" sz="quarter" idx="12"/>
          </p:nvPr>
        </p:nvSpPr>
        <p:spPr/>
        <p:txBody>
          <a:bodyPr/>
          <a:lstStyle/>
          <a:p>
            <a:fld id="{627FF58F-62FA-4D3C-AEB5-695EB998E0DD}" type="slidenum">
              <a:rPr lang="en-US" smtClean="0"/>
              <a:t>‹#›</a:t>
            </a:fld>
            <a:endParaRPr lang="en-US" dirty="0"/>
          </a:p>
        </p:txBody>
      </p:sp>
    </p:spTree>
    <p:extLst>
      <p:ext uri="{BB962C8B-B14F-4D97-AF65-F5344CB8AC3E}">
        <p14:creationId xmlns:p14="http://schemas.microsoft.com/office/powerpoint/2010/main" val="3568578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7E7D4-DFF3-5731-8A27-72DE49A9B5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A49063-5D0A-3004-F44E-C7E7AD1748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DA56D2-8EE0-BD97-2AED-F1AC896682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3D7F14-BBEA-5E58-C3E6-30251F0ACF0D}"/>
              </a:ext>
            </a:extLst>
          </p:cNvPr>
          <p:cNvSpPr>
            <a:spLocks noGrp="1"/>
          </p:cNvSpPr>
          <p:nvPr>
            <p:ph type="dt" sz="half" idx="10"/>
          </p:nvPr>
        </p:nvSpPr>
        <p:spPr/>
        <p:txBody>
          <a:bodyPr/>
          <a:lstStyle/>
          <a:p>
            <a:fld id="{986C46BE-5816-45E4-BF25-5EB231A01586}" type="datetimeFigureOut">
              <a:rPr lang="en-US" smtClean="0"/>
              <a:t>4/3/2024</a:t>
            </a:fld>
            <a:endParaRPr lang="en-US" dirty="0"/>
          </a:p>
        </p:txBody>
      </p:sp>
      <p:sp>
        <p:nvSpPr>
          <p:cNvPr id="6" name="Footer Placeholder 5">
            <a:extLst>
              <a:ext uri="{FF2B5EF4-FFF2-40B4-BE49-F238E27FC236}">
                <a16:creationId xmlns:a16="http://schemas.microsoft.com/office/drawing/2014/main" id="{26D48F7C-5EEC-8782-66FC-6D5C90A37EF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A9B49FB-00C6-F769-8F60-D5D198B1EC8C}"/>
              </a:ext>
            </a:extLst>
          </p:cNvPr>
          <p:cNvSpPr>
            <a:spLocks noGrp="1"/>
          </p:cNvSpPr>
          <p:nvPr>
            <p:ph type="sldNum" sz="quarter" idx="12"/>
          </p:nvPr>
        </p:nvSpPr>
        <p:spPr/>
        <p:txBody>
          <a:bodyPr/>
          <a:lstStyle/>
          <a:p>
            <a:fld id="{627FF58F-62FA-4D3C-AEB5-695EB998E0DD}" type="slidenum">
              <a:rPr lang="en-US" smtClean="0"/>
              <a:t>‹#›</a:t>
            </a:fld>
            <a:endParaRPr lang="en-US" dirty="0"/>
          </a:p>
        </p:txBody>
      </p:sp>
    </p:spTree>
    <p:extLst>
      <p:ext uri="{BB962C8B-B14F-4D97-AF65-F5344CB8AC3E}">
        <p14:creationId xmlns:p14="http://schemas.microsoft.com/office/powerpoint/2010/main" val="414112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AEAD1-6288-FEDE-5C52-484ABD2F9A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6E9E5D-7BDA-8D02-DE46-D07764D97D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72C6B0-D1D1-6A81-7B19-3ACBB33989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A52EDD-739B-875F-2A57-DE4C53B722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12F9E1-8D35-492F-2EF8-E4EEE5FA9F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6FB96C-1637-A38A-83D8-0EF94C66BC27}"/>
              </a:ext>
            </a:extLst>
          </p:cNvPr>
          <p:cNvSpPr>
            <a:spLocks noGrp="1"/>
          </p:cNvSpPr>
          <p:nvPr>
            <p:ph type="dt" sz="half" idx="10"/>
          </p:nvPr>
        </p:nvSpPr>
        <p:spPr/>
        <p:txBody>
          <a:bodyPr/>
          <a:lstStyle/>
          <a:p>
            <a:fld id="{986C46BE-5816-45E4-BF25-5EB231A01586}" type="datetimeFigureOut">
              <a:rPr lang="en-US" smtClean="0"/>
              <a:t>4/3/2024</a:t>
            </a:fld>
            <a:endParaRPr lang="en-US" dirty="0"/>
          </a:p>
        </p:txBody>
      </p:sp>
      <p:sp>
        <p:nvSpPr>
          <p:cNvPr id="8" name="Footer Placeholder 7">
            <a:extLst>
              <a:ext uri="{FF2B5EF4-FFF2-40B4-BE49-F238E27FC236}">
                <a16:creationId xmlns:a16="http://schemas.microsoft.com/office/drawing/2014/main" id="{7923925B-8876-1796-BF85-3187104BFDB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320B50F-94C3-B27F-19F0-9B4B53E34791}"/>
              </a:ext>
            </a:extLst>
          </p:cNvPr>
          <p:cNvSpPr>
            <a:spLocks noGrp="1"/>
          </p:cNvSpPr>
          <p:nvPr>
            <p:ph type="sldNum" sz="quarter" idx="12"/>
          </p:nvPr>
        </p:nvSpPr>
        <p:spPr/>
        <p:txBody>
          <a:bodyPr/>
          <a:lstStyle/>
          <a:p>
            <a:fld id="{627FF58F-62FA-4D3C-AEB5-695EB998E0DD}" type="slidenum">
              <a:rPr lang="en-US" smtClean="0"/>
              <a:t>‹#›</a:t>
            </a:fld>
            <a:endParaRPr lang="en-US" dirty="0"/>
          </a:p>
        </p:txBody>
      </p:sp>
    </p:spTree>
    <p:extLst>
      <p:ext uri="{BB962C8B-B14F-4D97-AF65-F5344CB8AC3E}">
        <p14:creationId xmlns:p14="http://schemas.microsoft.com/office/powerpoint/2010/main" val="203952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AF8DB-E099-5F94-7698-A777C8D54C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35A797-90F4-96B6-08D8-0C321BDF1672}"/>
              </a:ext>
            </a:extLst>
          </p:cNvPr>
          <p:cNvSpPr>
            <a:spLocks noGrp="1"/>
          </p:cNvSpPr>
          <p:nvPr>
            <p:ph type="dt" sz="half" idx="10"/>
          </p:nvPr>
        </p:nvSpPr>
        <p:spPr/>
        <p:txBody>
          <a:bodyPr/>
          <a:lstStyle/>
          <a:p>
            <a:fld id="{986C46BE-5816-45E4-BF25-5EB231A01586}" type="datetimeFigureOut">
              <a:rPr lang="en-US" smtClean="0"/>
              <a:t>4/3/2024</a:t>
            </a:fld>
            <a:endParaRPr lang="en-US" dirty="0"/>
          </a:p>
        </p:txBody>
      </p:sp>
      <p:sp>
        <p:nvSpPr>
          <p:cNvPr id="4" name="Footer Placeholder 3">
            <a:extLst>
              <a:ext uri="{FF2B5EF4-FFF2-40B4-BE49-F238E27FC236}">
                <a16:creationId xmlns:a16="http://schemas.microsoft.com/office/drawing/2014/main" id="{454D916A-9C6F-0188-AEA9-E8782EF8DEC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DA99C3F-312C-5E76-5A8D-8657FB9DBE77}"/>
              </a:ext>
            </a:extLst>
          </p:cNvPr>
          <p:cNvSpPr>
            <a:spLocks noGrp="1"/>
          </p:cNvSpPr>
          <p:nvPr>
            <p:ph type="sldNum" sz="quarter" idx="12"/>
          </p:nvPr>
        </p:nvSpPr>
        <p:spPr/>
        <p:txBody>
          <a:bodyPr/>
          <a:lstStyle/>
          <a:p>
            <a:fld id="{627FF58F-62FA-4D3C-AEB5-695EB998E0DD}" type="slidenum">
              <a:rPr lang="en-US" smtClean="0"/>
              <a:t>‹#›</a:t>
            </a:fld>
            <a:endParaRPr lang="en-US" dirty="0"/>
          </a:p>
        </p:txBody>
      </p:sp>
    </p:spTree>
    <p:extLst>
      <p:ext uri="{BB962C8B-B14F-4D97-AF65-F5344CB8AC3E}">
        <p14:creationId xmlns:p14="http://schemas.microsoft.com/office/powerpoint/2010/main" val="417606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DFE3A7-9715-ABD4-A507-F9BB20A4C9C7}"/>
              </a:ext>
            </a:extLst>
          </p:cNvPr>
          <p:cNvSpPr>
            <a:spLocks noGrp="1"/>
          </p:cNvSpPr>
          <p:nvPr>
            <p:ph type="dt" sz="half" idx="10"/>
          </p:nvPr>
        </p:nvSpPr>
        <p:spPr/>
        <p:txBody>
          <a:bodyPr/>
          <a:lstStyle/>
          <a:p>
            <a:fld id="{986C46BE-5816-45E4-BF25-5EB231A01586}" type="datetimeFigureOut">
              <a:rPr lang="en-US" smtClean="0"/>
              <a:t>4/3/2024</a:t>
            </a:fld>
            <a:endParaRPr lang="en-US" dirty="0"/>
          </a:p>
        </p:txBody>
      </p:sp>
      <p:sp>
        <p:nvSpPr>
          <p:cNvPr id="3" name="Footer Placeholder 2">
            <a:extLst>
              <a:ext uri="{FF2B5EF4-FFF2-40B4-BE49-F238E27FC236}">
                <a16:creationId xmlns:a16="http://schemas.microsoft.com/office/drawing/2014/main" id="{D64F6D0D-A16E-0D0C-28A5-9E0F1B706C2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E3BA3C9-4526-6798-0C2C-0CD18A2F75DE}"/>
              </a:ext>
            </a:extLst>
          </p:cNvPr>
          <p:cNvSpPr>
            <a:spLocks noGrp="1"/>
          </p:cNvSpPr>
          <p:nvPr>
            <p:ph type="sldNum" sz="quarter" idx="12"/>
          </p:nvPr>
        </p:nvSpPr>
        <p:spPr/>
        <p:txBody>
          <a:bodyPr/>
          <a:lstStyle/>
          <a:p>
            <a:fld id="{627FF58F-62FA-4D3C-AEB5-695EB998E0DD}" type="slidenum">
              <a:rPr lang="en-US" smtClean="0"/>
              <a:t>‹#›</a:t>
            </a:fld>
            <a:endParaRPr lang="en-US" dirty="0"/>
          </a:p>
        </p:txBody>
      </p:sp>
    </p:spTree>
    <p:extLst>
      <p:ext uri="{BB962C8B-B14F-4D97-AF65-F5344CB8AC3E}">
        <p14:creationId xmlns:p14="http://schemas.microsoft.com/office/powerpoint/2010/main" val="4188246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D3CD3-7870-CBA1-CF78-F041FEC337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91001F-6498-EEC4-5EF4-8E3367B20A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034238-A047-BEBD-2273-63961EBDA2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918A67-76F9-4A34-4FA5-7F0EDBAFDD1A}"/>
              </a:ext>
            </a:extLst>
          </p:cNvPr>
          <p:cNvSpPr>
            <a:spLocks noGrp="1"/>
          </p:cNvSpPr>
          <p:nvPr>
            <p:ph type="dt" sz="half" idx="10"/>
          </p:nvPr>
        </p:nvSpPr>
        <p:spPr/>
        <p:txBody>
          <a:bodyPr/>
          <a:lstStyle/>
          <a:p>
            <a:fld id="{986C46BE-5816-45E4-BF25-5EB231A01586}" type="datetimeFigureOut">
              <a:rPr lang="en-US" smtClean="0"/>
              <a:t>4/3/2024</a:t>
            </a:fld>
            <a:endParaRPr lang="en-US" dirty="0"/>
          </a:p>
        </p:txBody>
      </p:sp>
      <p:sp>
        <p:nvSpPr>
          <p:cNvPr id="6" name="Footer Placeholder 5">
            <a:extLst>
              <a:ext uri="{FF2B5EF4-FFF2-40B4-BE49-F238E27FC236}">
                <a16:creationId xmlns:a16="http://schemas.microsoft.com/office/drawing/2014/main" id="{7DB89C6C-36FB-3150-471C-49ED23D006C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2AD3F34-DCAC-E6A2-16E7-898EB9342D06}"/>
              </a:ext>
            </a:extLst>
          </p:cNvPr>
          <p:cNvSpPr>
            <a:spLocks noGrp="1"/>
          </p:cNvSpPr>
          <p:nvPr>
            <p:ph type="sldNum" sz="quarter" idx="12"/>
          </p:nvPr>
        </p:nvSpPr>
        <p:spPr/>
        <p:txBody>
          <a:bodyPr/>
          <a:lstStyle/>
          <a:p>
            <a:fld id="{627FF58F-62FA-4D3C-AEB5-695EB998E0DD}" type="slidenum">
              <a:rPr lang="en-US" smtClean="0"/>
              <a:t>‹#›</a:t>
            </a:fld>
            <a:endParaRPr lang="en-US" dirty="0"/>
          </a:p>
        </p:txBody>
      </p:sp>
    </p:spTree>
    <p:extLst>
      <p:ext uri="{BB962C8B-B14F-4D97-AF65-F5344CB8AC3E}">
        <p14:creationId xmlns:p14="http://schemas.microsoft.com/office/powerpoint/2010/main" val="497870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22497-5E7F-2B69-BC5F-14D4CFF6E1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D4058A-94D1-BCBB-55C6-26F7E1CF8E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CEB3296-65B2-39FA-F753-83419747C0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E99F52-3A09-CAAD-1FEE-0F46F7488CC7}"/>
              </a:ext>
            </a:extLst>
          </p:cNvPr>
          <p:cNvSpPr>
            <a:spLocks noGrp="1"/>
          </p:cNvSpPr>
          <p:nvPr>
            <p:ph type="dt" sz="half" idx="10"/>
          </p:nvPr>
        </p:nvSpPr>
        <p:spPr/>
        <p:txBody>
          <a:bodyPr/>
          <a:lstStyle/>
          <a:p>
            <a:fld id="{986C46BE-5816-45E4-BF25-5EB231A01586}" type="datetimeFigureOut">
              <a:rPr lang="en-US" smtClean="0"/>
              <a:t>4/3/2024</a:t>
            </a:fld>
            <a:endParaRPr lang="en-US" dirty="0"/>
          </a:p>
        </p:txBody>
      </p:sp>
      <p:sp>
        <p:nvSpPr>
          <p:cNvPr id="6" name="Footer Placeholder 5">
            <a:extLst>
              <a:ext uri="{FF2B5EF4-FFF2-40B4-BE49-F238E27FC236}">
                <a16:creationId xmlns:a16="http://schemas.microsoft.com/office/drawing/2014/main" id="{2B9B9E21-1F4D-B3CA-1E18-3A6308ED5C3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77B94F8-3EA5-C4D8-F4A8-C7FDE0B26CDB}"/>
              </a:ext>
            </a:extLst>
          </p:cNvPr>
          <p:cNvSpPr>
            <a:spLocks noGrp="1"/>
          </p:cNvSpPr>
          <p:nvPr>
            <p:ph type="sldNum" sz="quarter" idx="12"/>
          </p:nvPr>
        </p:nvSpPr>
        <p:spPr/>
        <p:txBody>
          <a:bodyPr/>
          <a:lstStyle/>
          <a:p>
            <a:fld id="{627FF58F-62FA-4D3C-AEB5-695EB998E0DD}" type="slidenum">
              <a:rPr lang="en-US" smtClean="0"/>
              <a:t>‹#›</a:t>
            </a:fld>
            <a:endParaRPr lang="en-US" dirty="0"/>
          </a:p>
        </p:txBody>
      </p:sp>
    </p:spTree>
    <p:extLst>
      <p:ext uri="{BB962C8B-B14F-4D97-AF65-F5344CB8AC3E}">
        <p14:creationId xmlns:p14="http://schemas.microsoft.com/office/powerpoint/2010/main" val="4282999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F0E7C8-AE79-B3FB-5C04-6FA9514B2C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27A429-8EF4-48BD-5146-078BEF2A68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2625C0-FB7E-05C6-54C3-BCE660586D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6C46BE-5816-45E4-BF25-5EB231A01586}" type="datetimeFigureOut">
              <a:rPr lang="en-US" smtClean="0"/>
              <a:t>4/3/2024</a:t>
            </a:fld>
            <a:endParaRPr lang="en-US" dirty="0"/>
          </a:p>
        </p:txBody>
      </p:sp>
      <p:sp>
        <p:nvSpPr>
          <p:cNvPr id="5" name="Footer Placeholder 4">
            <a:extLst>
              <a:ext uri="{FF2B5EF4-FFF2-40B4-BE49-F238E27FC236}">
                <a16:creationId xmlns:a16="http://schemas.microsoft.com/office/drawing/2014/main" id="{1F5CB030-F9A9-3BAA-886F-349681A400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11A57AC-66DF-EB83-2D13-7A2AA17408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7FF58F-62FA-4D3C-AEB5-695EB998E0DD}" type="slidenum">
              <a:rPr lang="en-US" smtClean="0"/>
              <a:t>‹#›</a:t>
            </a:fld>
            <a:endParaRPr lang="en-US" dirty="0"/>
          </a:p>
        </p:txBody>
      </p:sp>
    </p:spTree>
    <p:extLst>
      <p:ext uri="{BB962C8B-B14F-4D97-AF65-F5344CB8AC3E}">
        <p14:creationId xmlns:p14="http://schemas.microsoft.com/office/powerpoint/2010/main" val="953909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9A671-5F91-DCB1-B6D4-860DC9BA715C}"/>
              </a:ext>
            </a:extLst>
          </p:cNvPr>
          <p:cNvSpPr>
            <a:spLocks noGrp="1"/>
          </p:cNvSpPr>
          <p:nvPr>
            <p:ph type="ctrTitle"/>
          </p:nvPr>
        </p:nvSpPr>
        <p:spPr/>
        <p:txBody>
          <a:bodyPr>
            <a:normAutofit fontScale="90000"/>
          </a:bodyPr>
          <a:lstStyle/>
          <a:p>
            <a:r>
              <a:rPr lang="en-IN" b="1" dirty="0">
                <a:solidFill>
                  <a:srgbClr val="00B050"/>
                </a:solidFill>
              </a:rPr>
              <a:t>CAPSTONE PROJECT</a:t>
            </a:r>
            <a:br>
              <a:rPr lang="en-IN" b="1" dirty="0">
                <a:solidFill>
                  <a:srgbClr val="00B050"/>
                </a:solidFill>
              </a:rPr>
            </a:br>
            <a:br>
              <a:rPr lang="en-IN" b="1" dirty="0">
                <a:solidFill>
                  <a:srgbClr val="7030A0"/>
                </a:solidFill>
              </a:rPr>
            </a:br>
            <a:r>
              <a:rPr lang="en-IN" b="1" dirty="0">
                <a:solidFill>
                  <a:srgbClr val="7030A0"/>
                </a:solidFill>
              </a:rPr>
              <a:t>KEYLOGGER AND SECURITY</a:t>
            </a:r>
            <a:br>
              <a:rPr lang="en-IN" b="1" dirty="0">
                <a:solidFill>
                  <a:srgbClr val="7030A0"/>
                </a:solidFill>
              </a:rPr>
            </a:br>
            <a:endParaRPr lang="en-US" b="1" dirty="0">
              <a:solidFill>
                <a:srgbClr val="7030A0"/>
              </a:solidFill>
            </a:endParaRPr>
          </a:p>
        </p:txBody>
      </p:sp>
      <p:sp>
        <p:nvSpPr>
          <p:cNvPr id="3" name="Subtitle 2">
            <a:extLst>
              <a:ext uri="{FF2B5EF4-FFF2-40B4-BE49-F238E27FC236}">
                <a16:creationId xmlns:a16="http://schemas.microsoft.com/office/drawing/2014/main" id="{192A765A-B020-E251-983B-09C9730F53D0}"/>
              </a:ext>
            </a:extLst>
          </p:cNvPr>
          <p:cNvSpPr>
            <a:spLocks noGrp="1"/>
          </p:cNvSpPr>
          <p:nvPr>
            <p:ph type="subTitle" idx="1"/>
          </p:nvPr>
        </p:nvSpPr>
        <p:spPr/>
        <p:txBody>
          <a:bodyPr>
            <a:normAutofit fontScale="92500" lnSpcReduction="10000"/>
          </a:bodyPr>
          <a:lstStyle/>
          <a:p>
            <a:endParaRPr lang="en-IN" dirty="0">
              <a:solidFill>
                <a:srgbClr val="9EA72F"/>
              </a:solidFill>
            </a:endParaRPr>
          </a:p>
          <a:p>
            <a:r>
              <a:rPr lang="en-IN" dirty="0">
                <a:solidFill>
                  <a:schemeClr val="accent2">
                    <a:lumMod val="75000"/>
                  </a:schemeClr>
                </a:solidFill>
              </a:rPr>
              <a:t>Presented by,</a:t>
            </a:r>
          </a:p>
          <a:p>
            <a:r>
              <a:rPr lang="en-US" dirty="0">
                <a:solidFill>
                  <a:srgbClr val="0070C0"/>
                </a:solidFill>
              </a:rPr>
              <a:t>                    </a:t>
            </a:r>
            <a:r>
              <a:rPr lang="en-US" dirty="0">
                <a:solidFill>
                  <a:schemeClr val="tx1">
                    <a:lumMod val="85000"/>
                    <a:lumOff val="15000"/>
                  </a:schemeClr>
                </a:solidFill>
              </a:rPr>
              <a:t>Name    :</a:t>
            </a:r>
            <a:r>
              <a:rPr lang="en-US" dirty="0">
                <a:solidFill>
                  <a:schemeClr val="accent5">
                    <a:lumMod val="75000"/>
                  </a:schemeClr>
                </a:solidFill>
              </a:rPr>
              <a:t> </a:t>
            </a:r>
            <a:r>
              <a:rPr lang="en-US" dirty="0">
                <a:solidFill>
                  <a:srgbClr val="C00000"/>
                </a:solidFill>
              </a:rPr>
              <a:t>A.SWETHA</a:t>
            </a:r>
            <a:endParaRPr lang="en-US" dirty="0">
              <a:solidFill>
                <a:srgbClr val="002060"/>
              </a:solidFill>
            </a:endParaRPr>
          </a:p>
          <a:p>
            <a:r>
              <a:rPr lang="en-US" dirty="0">
                <a:solidFill>
                  <a:schemeClr val="tx1">
                    <a:lumMod val="85000"/>
                    <a:lumOff val="15000"/>
                  </a:schemeClr>
                </a:solidFill>
              </a:rPr>
              <a:t>                               College  : </a:t>
            </a:r>
            <a:r>
              <a:rPr lang="en-US" dirty="0">
                <a:solidFill>
                  <a:srgbClr val="C00000"/>
                </a:solidFill>
              </a:rPr>
              <a:t>UCET    </a:t>
            </a:r>
            <a:r>
              <a:rPr lang="en-US" dirty="0">
                <a:solidFill>
                  <a:schemeClr val="tx1">
                    <a:lumMod val="85000"/>
                    <a:lumOff val="15000"/>
                  </a:schemeClr>
                </a:solidFill>
              </a:rPr>
              <a:t>Dept: </a:t>
            </a:r>
            <a:r>
              <a:rPr lang="en-US" dirty="0">
                <a:solidFill>
                  <a:srgbClr val="C00000"/>
                </a:solidFill>
              </a:rPr>
              <a:t>CSE</a:t>
            </a:r>
            <a:endParaRPr lang="en-US" dirty="0">
              <a:solidFill>
                <a:schemeClr val="tx1">
                  <a:lumMod val="85000"/>
                  <a:lumOff val="15000"/>
                </a:schemeClr>
              </a:solidFill>
            </a:endParaRPr>
          </a:p>
          <a:p>
            <a:endParaRPr lang="en-US" dirty="0">
              <a:solidFill>
                <a:srgbClr val="0070C0"/>
              </a:solidFill>
            </a:endParaRPr>
          </a:p>
        </p:txBody>
      </p:sp>
      <p:sp>
        <p:nvSpPr>
          <p:cNvPr id="9" name="TextBox 8">
            <a:extLst>
              <a:ext uri="{FF2B5EF4-FFF2-40B4-BE49-F238E27FC236}">
                <a16:creationId xmlns:a16="http://schemas.microsoft.com/office/drawing/2014/main" id="{ED902555-497A-32BA-7086-ADFEAD512611}"/>
              </a:ext>
            </a:extLst>
          </p:cNvPr>
          <p:cNvSpPr txBox="1"/>
          <p:nvPr/>
        </p:nvSpPr>
        <p:spPr>
          <a:xfrm>
            <a:off x="3048000" y="2555150"/>
            <a:ext cx="6096000" cy="369332"/>
          </a:xfrm>
          <a:prstGeom prst="rect">
            <a:avLst/>
          </a:prstGeom>
          <a:noFill/>
        </p:spPr>
        <p:txBody>
          <a:bodyPr wrap="square">
            <a:spAutoFit/>
          </a:bodyPr>
          <a:lstStyle/>
          <a:p>
            <a:endParaRPr lang="en-US" dirty="0"/>
          </a:p>
        </p:txBody>
      </p:sp>
      <p:pic>
        <p:nvPicPr>
          <p:cNvPr id="1026" name="Picture 2" descr="5 Warning Signs Your Device Has a ...">
            <a:extLst>
              <a:ext uri="{FF2B5EF4-FFF2-40B4-BE49-F238E27FC236}">
                <a16:creationId xmlns:a16="http://schemas.microsoft.com/office/drawing/2014/main" id="{9F41E83E-11A6-8B81-4031-D093236CBD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978" y="3474104"/>
            <a:ext cx="3653348" cy="2937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203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24E2A-859A-FC63-0A44-778A11656C62}"/>
              </a:ext>
            </a:extLst>
          </p:cNvPr>
          <p:cNvSpPr>
            <a:spLocks noGrp="1"/>
          </p:cNvSpPr>
          <p:nvPr>
            <p:ph type="title"/>
          </p:nvPr>
        </p:nvSpPr>
        <p:spPr/>
        <p:txBody>
          <a:bodyPr/>
          <a:lstStyle/>
          <a:p>
            <a:r>
              <a:rPr lang="en-IN" b="1" dirty="0">
                <a:solidFill>
                  <a:srgbClr val="FF0000"/>
                </a:solidFill>
              </a:rPr>
              <a:t>ROLE OF KEYLOGGERS:</a:t>
            </a:r>
            <a:endParaRPr lang="en-US" b="1" dirty="0">
              <a:solidFill>
                <a:srgbClr val="FF0000"/>
              </a:solidFill>
            </a:endParaRPr>
          </a:p>
        </p:txBody>
      </p:sp>
      <p:sp>
        <p:nvSpPr>
          <p:cNvPr id="3" name="Content Placeholder 2">
            <a:extLst>
              <a:ext uri="{FF2B5EF4-FFF2-40B4-BE49-F238E27FC236}">
                <a16:creationId xmlns:a16="http://schemas.microsoft.com/office/drawing/2014/main" id="{5DB91C99-C7E4-7D82-A101-20C671513917}"/>
              </a:ext>
            </a:extLst>
          </p:cNvPr>
          <p:cNvSpPr>
            <a:spLocks noGrp="1"/>
          </p:cNvSpPr>
          <p:nvPr>
            <p:ph sz="half" idx="1"/>
          </p:nvPr>
        </p:nvSpPr>
        <p:spPr/>
        <p:txBody>
          <a:bodyPr/>
          <a:lstStyle/>
          <a:p>
            <a:r>
              <a:rPr lang="en-IN" dirty="0"/>
              <a:t>Keyloggers are a type of malware that is downloaded onto a device through an entry point. Entry points can be infected software, emails, files or cloud programs. When keylogging software gets installed on a victim’s device,</a:t>
            </a:r>
            <a:r>
              <a:rPr lang="en-IN" dirty="0">
                <a:solidFill>
                  <a:srgbClr val="00B0F0"/>
                </a:solidFill>
              </a:rPr>
              <a:t> it logs every keystroke to gather login credentials and other sensitive information.</a:t>
            </a:r>
            <a:r>
              <a:rPr lang="en-IN" dirty="0"/>
              <a:t>  </a:t>
            </a:r>
            <a:endParaRPr lang="en-US" dirty="0"/>
          </a:p>
        </p:txBody>
      </p:sp>
      <p:pic>
        <p:nvPicPr>
          <p:cNvPr id="13314" name="Picture 2" descr="What Is a Keylogger? - Keeper">
            <a:extLst>
              <a:ext uri="{FF2B5EF4-FFF2-40B4-BE49-F238E27FC236}">
                <a16:creationId xmlns:a16="http://schemas.microsoft.com/office/drawing/2014/main" id="{71BC5EAC-D060-F607-DB6E-F40C038E4FF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710311" y="2393244"/>
            <a:ext cx="2844800" cy="2991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520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7F77B-A229-3475-99BA-FCAF2411E424}"/>
              </a:ext>
            </a:extLst>
          </p:cNvPr>
          <p:cNvSpPr>
            <a:spLocks noGrp="1"/>
          </p:cNvSpPr>
          <p:nvPr>
            <p:ph type="title"/>
          </p:nvPr>
        </p:nvSpPr>
        <p:spPr/>
        <p:txBody>
          <a:bodyPr/>
          <a:lstStyle/>
          <a:p>
            <a:r>
              <a:rPr lang="en-IN" b="1" dirty="0">
                <a:solidFill>
                  <a:srgbClr val="FF0000"/>
                </a:solidFill>
              </a:rPr>
              <a:t>KEYLOGGERS ARCHITECTURE:</a:t>
            </a:r>
            <a:endParaRPr lang="en-US" b="1" dirty="0">
              <a:solidFill>
                <a:srgbClr val="FF0000"/>
              </a:solidFill>
            </a:endParaRPr>
          </a:p>
        </p:txBody>
      </p:sp>
      <p:pic>
        <p:nvPicPr>
          <p:cNvPr id="7170" name="Picture 2" descr="key-logger architecture | Download ...">
            <a:extLst>
              <a:ext uri="{FF2B5EF4-FFF2-40B4-BE49-F238E27FC236}">
                <a16:creationId xmlns:a16="http://schemas.microsoft.com/office/drawing/2014/main" id="{3FF14063-F261-F66B-1962-0C5D7E389F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7777" y="1885244"/>
            <a:ext cx="6062133" cy="4052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4465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3F96B-016E-C699-2EEB-4F1353934F9B}"/>
              </a:ext>
            </a:extLst>
          </p:cNvPr>
          <p:cNvSpPr>
            <a:spLocks noGrp="1"/>
          </p:cNvSpPr>
          <p:nvPr>
            <p:ph type="title"/>
          </p:nvPr>
        </p:nvSpPr>
        <p:spPr/>
        <p:txBody>
          <a:bodyPr/>
          <a:lstStyle/>
          <a:p>
            <a:r>
              <a:rPr lang="en-IN" b="1" dirty="0">
                <a:solidFill>
                  <a:srgbClr val="FF0000"/>
                </a:solidFill>
              </a:rPr>
              <a:t>EXAMPLE OF KEYLOGGERS:</a:t>
            </a:r>
            <a:endParaRPr lang="en-US" b="1" dirty="0">
              <a:solidFill>
                <a:srgbClr val="FF0000"/>
              </a:solidFill>
            </a:endParaRPr>
          </a:p>
        </p:txBody>
      </p:sp>
      <p:sp>
        <p:nvSpPr>
          <p:cNvPr id="3" name="Content Placeholder 2">
            <a:extLst>
              <a:ext uri="{FF2B5EF4-FFF2-40B4-BE49-F238E27FC236}">
                <a16:creationId xmlns:a16="http://schemas.microsoft.com/office/drawing/2014/main" id="{B07A0869-85C0-37D0-2EAF-EE5CDF5BF93D}"/>
              </a:ext>
            </a:extLst>
          </p:cNvPr>
          <p:cNvSpPr>
            <a:spLocks noGrp="1"/>
          </p:cNvSpPr>
          <p:nvPr>
            <p:ph idx="1"/>
          </p:nvPr>
        </p:nvSpPr>
        <p:spPr>
          <a:xfrm>
            <a:off x="1311840" y="1825625"/>
            <a:ext cx="10041959" cy="8005136"/>
          </a:xfrm>
        </p:spPr>
        <p:txBody>
          <a:bodyPr/>
          <a:lstStyle/>
          <a:p>
            <a:r>
              <a:rPr lang="en-IN" dirty="0"/>
              <a:t>A keylogger is an example of </a:t>
            </a:r>
            <a:r>
              <a:rPr lang="en-IN" dirty="0">
                <a:solidFill>
                  <a:srgbClr val="00B0F0"/>
                </a:solidFill>
              </a:rPr>
              <a:t>Spyware.</a:t>
            </a:r>
            <a:endParaRPr lang="en-US" dirty="0">
              <a:solidFill>
                <a:srgbClr val="00B0F0"/>
              </a:solidFill>
            </a:endParaRPr>
          </a:p>
        </p:txBody>
      </p:sp>
      <p:pic>
        <p:nvPicPr>
          <p:cNvPr id="8194" name="Picture 2" descr="Pegasus Spyware: What you should know ...">
            <a:extLst>
              <a:ext uri="{FF2B5EF4-FFF2-40B4-BE49-F238E27FC236}">
                <a16:creationId xmlns:a16="http://schemas.microsoft.com/office/drawing/2014/main" id="{D3FC53C5-D4BA-9C96-93F1-D21D14ADEE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3866" y="2810757"/>
            <a:ext cx="5181599" cy="3386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492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63C5-48B1-CEC9-B4C3-350A0C54BB08}"/>
              </a:ext>
            </a:extLst>
          </p:cNvPr>
          <p:cNvSpPr>
            <a:spLocks noGrp="1"/>
          </p:cNvSpPr>
          <p:nvPr>
            <p:ph type="title"/>
          </p:nvPr>
        </p:nvSpPr>
        <p:spPr/>
        <p:txBody>
          <a:bodyPr/>
          <a:lstStyle/>
          <a:p>
            <a:r>
              <a:rPr lang="en-IN" b="1" dirty="0">
                <a:solidFill>
                  <a:srgbClr val="FF0000"/>
                </a:solidFill>
              </a:rPr>
              <a:t>PROBLEM STATEMENT FOR KEYLOGGERS:</a:t>
            </a:r>
            <a:endParaRPr lang="en-US" b="1" dirty="0">
              <a:solidFill>
                <a:srgbClr val="FF0000"/>
              </a:solidFill>
            </a:endParaRPr>
          </a:p>
        </p:txBody>
      </p:sp>
      <p:sp>
        <p:nvSpPr>
          <p:cNvPr id="3" name="Content Placeholder 2">
            <a:extLst>
              <a:ext uri="{FF2B5EF4-FFF2-40B4-BE49-F238E27FC236}">
                <a16:creationId xmlns:a16="http://schemas.microsoft.com/office/drawing/2014/main" id="{5FC33202-2602-5E0C-E3D9-2E324E69CD66}"/>
              </a:ext>
            </a:extLst>
          </p:cNvPr>
          <p:cNvSpPr>
            <a:spLocks noGrp="1"/>
          </p:cNvSpPr>
          <p:nvPr>
            <p:ph idx="1"/>
          </p:nvPr>
        </p:nvSpPr>
        <p:spPr/>
        <p:txBody>
          <a:bodyPr/>
          <a:lstStyle/>
          <a:p>
            <a:r>
              <a:rPr lang="en-IN" b="1" dirty="0"/>
              <a:t>Problem Statement – </a:t>
            </a:r>
            <a:r>
              <a:rPr lang="en-IN" dirty="0">
                <a:solidFill>
                  <a:srgbClr val="00B0F0"/>
                </a:solidFill>
              </a:rPr>
              <a:t>It’s Challenging to covertly install a hardware keylogger on another person’s device. </a:t>
            </a:r>
            <a:r>
              <a:rPr lang="en-IN" dirty="0"/>
              <a:t>To tackle this issue, We are therefore using a software keylogger that can be remotely installed on a person’s PC to resolve this problem.</a:t>
            </a:r>
            <a:endParaRPr lang="en-US" b="1" dirty="0"/>
          </a:p>
        </p:txBody>
      </p:sp>
    </p:spTree>
    <p:extLst>
      <p:ext uri="{BB962C8B-B14F-4D97-AF65-F5344CB8AC3E}">
        <p14:creationId xmlns:p14="http://schemas.microsoft.com/office/powerpoint/2010/main" val="1687759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C3188-0551-B894-598F-36C2DFB70E8E}"/>
              </a:ext>
            </a:extLst>
          </p:cNvPr>
          <p:cNvSpPr>
            <a:spLocks noGrp="1"/>
          </p:cNvSpPr>
          <p:nvPr>
            <p:ph type="title"/>
          </p:nvPr>
        </p:nvSpPr>
        <p:spPr/>
        <p:txBody>
          <a:bodyPr/>
          <a:lstStyle/>
          <a:p>
            <a:r>
              <a:rPr lang="en-IN" b="1" dirty="0">
                <a:solidFill>
                  <a:srgbClr val="FF0000"/>
                </a:solidFill>
              </a:rPr>
              <a:t>USE CASE DIAGRAM:</a:t>
            </a:r>
            <a:endParaRPr lang="en-US" b="1" dirty="0">
              <a:solidFill>
                <a:srgbClr val="FF0000"/>
              </a:solidFill>
            </a:endParaRPr>
          </a:p>
        </p:txBody>
      </p:sp>
      <p:pic>
        <p:nvPicPr>
          <p:cNvPr id="9218" name="Picture 2" descr="Use Case Diagram for Keylogger [classic ...">
            <a:extLst>
              <a:ext uri="{FF2B5EF4-FFF2-40B4-BE49-F238E27FC236}">
                <a16:creationId xmlns:a16="http://schemas.microsoft.com/office/drawing/2014/main" id="{178E5F98-326F-3528-872E-BE1D41392E5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35289" y="2009422"/>
            <a:ext cx="8353777" cy="3725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5727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3B0EC-1408-E3BA-12D0-A741B1C45A07}"/>
              </a:ext>
            </a:extLst>
          </p:cNvPr>
          <p:cNvSpPr>
            <a:spLocks noGrp="1"/>
          </p:cNvSpPr>
          <p:nvPr>
            <p:ph type="title"/>
          </p:nvPr>
        </p:nvSpPr>
        <p:spPr/>
        <p:txBody>
          <a:bodyPr/>
          <a:lstStyle/>
          <a:p>
            <a:r>
              <a:rPr lang="en-IN" b="1" dirty="0">
                <a:solidFill>
                  <a:srgbClr val="FF0000"/>
                </a:solidFill>
              </a:rPr>
              <a:t>ADVANTAGES:</a:t>
            </a:r>
            <a:endParaRPr lang="en-US" b="1" dirty="0">
              <a:solidFill>
                <a:srgbClr val="FF0000"/>
              </a:solidFill>
            </a:endParaRPr>
          </a:p>
        </p:txBody>
      </p:sp>
      <p:sp>
        <p:nvSpPr>
          <p:cNvPr id="3" name="Content Placeholder 2">
            <a:extLst>
              <a:ext uri="{FF2B5EF4-FFF2-40B4-BE49-F238E27FC236}">
                <a16:creationId xmlns:a16="http://schemas.microsoft.com/office/drawing/2014/main" id="{6BC54D19-3282-B574-68DC-63FFF27ACB41}"/>
              </a:ext>
            </a:extLst>
          </p:cNvPr>
          <p:cNvSpPr>
            <a:spLocks noGrp="1"/>
          </p:cNvSpPr>
          <p:nvPr>
            <p:ph idx="1"/>
          </p:nvPr>
        </p:nvSpPr>
        <p:spPr>
          <a:xfrm>
            <a:off x="1131711" y="1690688"/>
            <a:ext cx="10515600" cy="4351338"/>
          </a:xfrm>
        </p:spPr>
        <p:txBody>
          <a:bodyPr/>
          <a:lstStyle/>
          <a:p>
            <a:r>
              <a:rPr lang="en-IN" dirty="0"/>
              <a:t>Full Transparency.</a:t>
            </a:r>
          </a:p>
          <a:p>
            <a:r>
              <a:rPr lang="en-IN" dirty="0"/>
              <a:t>More Productivity.</a:t>
            </a:r>
          </a:p>
          <a:p>
            <a:r>
              <a:rPr lang="en-IN" dirty="0"/>
              <a:t>Clearer Understanding Of</a:t>
            </a:r>
          </a:p>
          <a:p>
            <a:pPr marL="0" indent="0">
              <a:buNone/>
            </a:pPr>
            <a:r>
              <a:rPr lang="en-IN" dirty="0"/>
              <a:t>                    Performance.</a:t>
            </a:r>
            <a:endParaRPr lang="en-US" dirty="0"/>
          </a:p>
          <a:p>
            <a:r>
              <a:rPr lang="en-US" dirty="0"/>
              <a:t>Less Risk of Data Theft.</a:t>
            </a:r>
          </a:p>
          <a:p>
            <a:r>
              <a:rPr lang="en-US" dirty="0"/>
              <a:t>Better Password Access.</a:t>
            </a:r>
          </a:p>
          <a:p>
            <a:r>
              <a:rPr lang="en-US" dirty="0"/>
              <a:t>Tougher Deterrent Against Phishing and Viruses.</a:t>
            </a:r>
            <a:endParaRPr lang="en-IN" dirty="0"/>
          </a:p>
          <a:p>
            <a:pPr marL="0" indent="0">
              <a:buNone/>
            </a:pPr>
            <a:endParaRPr lang="en-US" dirty="0"/>
          </a:p>
        </p:txBody>
      </p:sp>
      <p:pic>
        <p:nvPicPr>
          <p:cNvPr id="10242" name="Picture 2" descr="Top Benefits of Using a Keylogger With Employees - Work from Home and Start  a Home Business | PowerHomeBiz">
            <a:extLst>
              <a:ext uri="{FF2B5EF4-FFF2-40B4-BE49-F238E27FC236}">
                <a16:creationId xmlns:a16="http://schemas.microsoft.com/office/drawing/2014/main" id="{0481D94B-FAE9-57D2-746D-3EEF795C5C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9511" y="2018067"/>
            <a:ext cx="4580466" cy="2305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493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B9511-996B-2EAE-271F-B3F9499269C1}"/>
              </a:ext>
            </a:extLst>
          </p:cNvPr>
          <p:cNvSpPr>
            <a:spLocks noGrp="1"/>
          </p:cNvSpPr>
          <p:nvPr>
            <p:ph type="title"/>
          </p:nvPr>
        </p:nvSpPr>
        <p:spPr/>
        <p:txBody>
          <a:bodyPr/>
          <a:lstStyle/>
          <a:p>
            <a:r>
              <a:rPr lang="en-IN" b="1" dirty="0">
                <a:solidFill>
                  <a:srgbClr val="FF0000"/>
                </a:solidFill>
              </a:rPr>
              <a:t>DRAWBACKS:</a:t>
            </a:r>
            <a:endParaRPr lang="en-US" b="1" dirty="0">
              <a:solidFill>
                <a:srgbClr val="FF0000"/>
              </a:solidFill>
            </a:endParaRPr>
          </a:p>
        </p:txBody>
      </p:sp>
      <p:sp>
        <p:nvSpPr>
          <p:cNvPr id="3" name="Content Placeholder 2">
            <a:extLst>
              <a:ext uri="{FF2B5EF4-FFF2-40B4-BE49-F238E27FC236}">
                <a16:creationId xmlns:a16="http://schemas.microsoft.com/office/drawing/2014/main" id="{C7907F2F-8D25-4072-2C49-06B7302D9DF4}"/>
              </a:ext>
            </a:extLst>
          </p:cNvPr>
          <p:cNvSpPr>
            <a:spLocks noGrp="1"/>
          </p:cNvSpPr>
          <p:nvPr>
            <p:ph idx="1"/>
          </p:nvPr>
        </p:nvSpPr>
        <p:spPr>
          <a:xfrm>
            <a:off x="544689" y="1825625"/>
            <a:ext cx="10515600" cy="4351338"/>
          </a:xfrm>
        </p:spPr>
        <p:txBody>
          <a:bodyPr/>
          <a:lstStyle/>
          <a:p>
            <a:r>
              <a:rPr lang="en-IN" dirty="0"/>
              <a:t>Often flagged by antimalware software as malicious.</a:t>
            </a:r>
          </a:p>
          <a:p>
            <a:r>
              <a:rPr lang="en-IN" dirty="0"/>
              <a:t>Incapable of logging BIOS inputs.</a:t>
            </a:r>
            <a:endParaRPr lang="en-US" dirty="0"/>
          </a:p>
        </p:txBody>
      </p:sp>
      <p:pic>
        <p:nvPicPr>
          <p:cNvPr id="11266" name="Picture 2" descr="Should You Use Keylogger Software on ...">
            <a:extLst>
              <a:ext uri="{FF2B5EF4-FFF2-40B4-BE49-F238E27FC236}">
                <a16:creationId xmlns:a16="http://schemas.microsoft.com/office/drawing/2014/main" id="{10DE66C1-3E4D-40B6-3050-48EBD4ABD2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1111" y="3172178"/>
            <a:ext cx="6423378" cy="264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9436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47937-D44E-E8B3-F67C-492B35A4AF8E}"/>
              </a:ext>
            </a:extLst>
          </p:cNvPr>
          <p:cNvSpPr>
            <a:spLocks noGrp="1"/>
          </p:cNvSpPr>
          <p:nvPr>
            <p:ph type="title"/>
          </p:nvPr>
        </p:nvSpPr>
        <p:spPr/>
        <p:txBody>
          <a:bodyPr/>
          <a:lstStyle/>
          <a:p>
            <a:r>
              <a:rPr lang="en-IN" b="1" dirty="0">
                <a:solidFill>
                  <a:srgbClr val="FF0000"/>
                </a:solidFill>
              </a:rPr>
              <a:t>CONCLUSION:</a:t>
            </a:r>
            <a:endParaRPr lang="en-US" b="1" dirty="0">
              <a:solidFill>
                <a:srgbClr val="FF0000"/>
              </a:solidFill>
            </a:endParaRPr>
          </a:p>
        </p:txBody>
      </p:sp>
      <p:sp>
        <p:nvSpPr>
          <p:cNvPr id="3" name="Content Placeholder 2">
            <a:extLst>
              <a:ext uri="{FF2B5EF4-FFF2-40B4-BE49-F238E27FC236}">
                <a16:creationId xmlns:a16="http://schemas.microsoft.com/office/drawing/2014/main" id="{DB30D2ED-780E-9FFF-2DD2-7E1E1801AA0E}"/>
              </a:ext>
            </a:extLst>
          </p:cNvPr>
          <p:cNvSpPr>
            <a:spLocks noGrp="1"/>
          </p:cNvSpPr>
          <p:nvPr>
            <p:ph idx="1"/>
          </p:nvPr>
        </p:nvSpPr>
        <p:spPr>
          <a:xfrm>
            <a:off x="587022" y="1690688"/>
            <a:ext cx="10766778" cy="4619096"/>
          </a:xfrm>
        </p:spPr>
        <p:txBody>
          <a:bodyPr/>
          <a:lstStyle/>
          <a:p>
            <a:r>
              <a:rPr lang="en-IN" dirty="0">
                <a:solidFill>
                  <a:srgbClr val="00B0F0"/>
                </a:solidFill>
              </a:rPr>
              <a:t>Keyloggers are a potent threat to both individuals and enterprises, with the potential to cause significant harm if left undetected. </a:t>
            </a:r>
            <a:r>
              <a:rPr lang="en-IN" dirty="0"/>
              <a:t>Understanding the nature of keyloggers, their methods of infiltration , and the dangers they pose is crucial for maintaining a secure digital environment. </a:t>
            </a:r>
            <a:r>
              <a:rPr lang="en-IN" dirty="0">
                <a:solidFill>
                  <a:srgbClr val="00B0F0"/>
                </a:solidFill>
              </a:rPr>
              <a:t> </a:t>
            </a:r>
            <a:endParaRPr lang="en-US" dirty="0">
              <a:solidFill>
                <a:srgbClr val="00B0F0"/>
              </a:solidFill>
            </a:endParaRPr>
          </a:p>
        </p:txBody>
      </p:sp>
      <p:pic>
        <p:nvPicPr>
          <p:cNvPr id="12290" name="Picture 2" descr="Keylogger: A Virtual Eye On Keyboard ...">
            <a:extLst>
              <a:ext uri="{FF2B5EF4-FFF2-40B4-BE49-F238E27FC236}">
                <a16:creationId xmlns:a16="http://schemas.microsoft.com/office/drawing/2014/main" id="{250455BA-8571-C72C-7D55-3C91F9198D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0622" y="3623203"/>
            <a:ext cx="3815645" cy="2798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0542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B1740-AE1F-F1FA-35DC-FAAC67397BEE}"/>
              </a:ext>
            </a:extLst>
          </p:cNvPr>
          <p:cNvSpPr>
            <a:spLocks noGrp="1"/>
          </p:cNvSpPr>
          <p:nvPr>
            <p:ph type="title"/>
          </p:nvPr>
        </p:nvSpPr>
        <p:spPr/>
        <p:txBody>
          <a:bodyPr/>
          <a:lstStyle/>
          <a:p>
            <a:r>
              <a:rPr lang="en-IN" b="1" dirty="0"/>
              <a:t>               THANK YOU</a:t>
            </a:r>
            <a:endParaRPr lang="en-US" b="1" dirty="0"/>
          </a:p>
        </p:txBody>
      </p:sp>
      <p:sp>
        <p:nvSpPr>
          <p:cNvPr id="3" name="Text Placeholder 2">
            <a:extLst>
              <a:ext uri="{FF2B5EF4-FFF2-40B4-BE49-F238E27FC236}">
                <a16:creationId xmlns:a16="http://schemas.microsoft.com/office/drawing/2014/main" id="{106CBBA0-E04C-A26D-A09A-0786808F240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17011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A97390-044D-7470-5BC3-17DF1518ED4A}"/>
              </a:ext>
            </a:extLst>
          </p:cNvPr>
          <p:cNvSpPr>
            <a:spLocks noGrp="1"/>
          </p:cNvSpPr>
          <p:nvPr>
            <p:ph type="title"/>
          </p:nvPr>
        </p:nvSpPr>
        <p:spPr/>
        <p:txBody>
          <a:bodyPr/>
          <a:lstStyle/>
          <a:p>
            <a:r>
              <a:rPr lang="en-IN" b="1" dirty="0">
                <a:solidFill>
                  <a:srgbClr val="FF0000"/>
                </a:solidFill>
              </a:rPr>
              <a:t>OUTLINE:</a:t>
            </a:r>
            <a:endParaRPr lang="en-US" b="1" dirty="0">
              <a:solidFill>
                <a:srgbClr val="FF0000"/>
              </a:solidFill>
            </a:endParaRPr>
          </a:p>
        </p:txBody>
      </p:sp>
      <p:sp>
        <p:nvSpPr>
          <p:cNvPr id="6" name="Content Placeholder 5">
            <a:extLst>
              <a:ext uri="{FF2B5EF4-FFF2-40B4-BE49-F238E27FC236}">
                <a16:creationId xmlns:a16="http://schemas.microsoft.com/office/drawing/2014/main" id="{055B25DE-8D8D-2187-431D-C5421FE7AF63}"/>
              </a:ext>
            </a:extLst>
          </p:cNvPr>
          <p:cNvSpPr>
            <a:spLocks noGrp="1"/>
          </p:cNvSpPr>
          <p:nvPr>
            <p:ph idx="1"/>
          </p:nvPr>
        </p:nvSpPr>
        <p:spPr/>
        <p:txBody>
          <a:bodyPr>
            <a:normAutofit fontScale="92500" lnSpcReduction="20000"/>
          </a:bodyPr>
          <a:lstStyle/>
          <a:p>
            <a:pPr lvl="1">
              <a:buFont typeface="Wingdings" panose="05000000000000000000" pitchFamily="2" charset="2"/>
              <a:buChar char="v"/>
            </a:pPr>
            <a:r>
              <a:rPr lang="en-IN" dirty="0"/>
              <a:t>Introduction to keyloggers</a:t>
            </a:r>
          </a:p>
          <a:p>
            <a:pPr lvl="1">
              <a:buFont typeface="Wingdings" panose="05000000000000000000" pitchFamily="2" charset="2"/>
              <a:buChar char="v"/>
            </a:pPr>
            <a:r>
              <a:rPr lang="en-IN" dirty="0"/>
              <a:t>What is keylogger?</a:t>
            </a:r>
          </a:p>
          <a:p>
            <a:pPr lvl="1">
              <a:buFont typeface="Wingdings" panose="05000000000000000000" pitchFamily="2" charset="2"/>
              <a:buChar char="v"/>
            </a:pPr>
            <a:r>
              <a:rPr lang="en-IN" dirty="0"/>
              <a:t>Definition of keyloggers</a:t>
            </a:r>
          </a:p>
          <a:p>
            <a:pPr lvl="1">
              <a:buFont typeface="Wingdings" panose="05000000000000000000" pitchFamily="2" charset="2"/>
              <a:buChar char="v"/>
            </a:pPr>
            <a:r>
              <a:rPr lang="en-IN" dirty="0"/>
              <a:t>Types of keyloggers</a:t>
            </a:r>
          </a:p>
          <a:p>
            <a:pPr lvl="1">
              <a:buFont typeface="Wingdings" panose="05000000000000000000" pitchFamily="2" charset="2"/>
              <a:buChar char="v"/>
            </a:pPr>
            <a:r>
              <a:rPr lang="en-IN" dirty="0"/>
              <a:t>Software keyloggers</a:t>
            </a:r>
          </a:p>
          <a:p>
            <a:pPr lvl="1">
              <a:buFont typeface="Wingdings" panose="05000000000000000000" pitchFamily="2" charset="2"/>
              <a:buChar char="v"/>
            </a:pPr>
            <a:r>
              <a:rPr lang="en-IN" dirty="0"/>
              <a:t>Hardware keyloggers</a:t>
            </a:r>
          </a:p>
          <a:p>
            <a:pPr lvl="1">
              <a:buFont typeface="Wingdings" panose="05000000000000000000" pitchFamily="2" charset="2"/>
              <a:buChar char="v"/>
            </a:pPr>
            <a:r>
              <a:rPr lang="en-IN" dirty="0"/>
              <a:t>Role of keyloggers</a:t>
            </a:r>
          </a:p>
          <a:p>
            <a:pPr lvl="1">
              <a:buFont typeface="Wingdings" panose="05000000000000000000" pitchFamily="2" charset="2"/>
              <a:buChar char="v"/>
            </a:pPr>
            <a:r>
              <a:rPr lang="en-IN" dirty="0"/>
              <a:t>Keyloggers Architecture</a:t>
            </a:r>
          </a:p>
          <a:p>
            <a:pPr lvl="1">
              <a:buFont typeface="Wingdings" panose="05000000000000000000" pitchFamily="2" charset="2"/>
              <a:buChar char="v"/>
            </a:pPr>
            <a:r>
              <a:rPr lang="en-IN" dirty="0"/>
              <a:t>Example of keyloggers</a:t>
            </a:r>
          </a:p>
          <a:p>
            <a:pPr lvl="1">
              <a:buFont typeface="Wingdings" panose="05000000000000000000" pitchFamily="2" charset="2"/>
              <a:buChar char="v"/>
            </a:pPr>
            <a:r>
              <a:rPr lang="en-IN" dirty="0"/>
              <a:t>Problem Statement For keyloggers</a:t>
            </a:r>
          </a:p>
          <a:p>
            <a:pPr lvl="1">
              <a:buFont typeface="Wingdings" panose="05000000000000000000" pitchFamily="2" charset="2"/>
              <a:buChar char="v"/>
            </a:pPr>
            <a:r>
              <a:rPr lang="en-IN" dirty="0"/>
              <a:t>Use Case Diagram</a:t>
            </a:r>
          </a:p>
          <a:p>
            <a:pPr lvl="1">
              <a:buFont typeface="Wingdings" panose="05000000000000000000" pitchFamily="2" charset="2"/>
              <a:buChar char="v"/>
            </a:pPr>
            <a:r>
              <a:rPr lang="en-IN" dirty="0"/>
              <a:t>Advantages</a:t>
            </a:r>
          </a:p>
          <a:p>
            <a:pPr lvl="1">
              <a:buFont typeface="Wingdings" panose="05000000000000000000" pitchFamily="2" charset="2"/>
              <a:buChar char="v"/>
            </a:pPr>
            <a:r>
              <a:rPr lang="en-IN" dirty="0"/>
              <a:t>Drawbacks</a:t>
            </a:r>
          </a:p>
          <a:p>
            <a:pPr lvl="1">
              <a:buFont typeface="Wingdings" panose="05000000000000000000" pitchFamily="2" charset="2"/>
              <a:buChar char="v"/>
            </a:pPr>
            <a:r>
              <a:rPr lang="en-IN" dirty="0"/>
              <a:t>Conclusion</a:t>
            </a:r>
            <a:endParaRPr lang="en-US" dirty="0"/>
          </a:p>
        </p:txBody>
      </p:sp>
    </p:spTree>
    <p:extLst>
      <p:ext uri="{BB962C8B-B14F-4D97-AF65-F5344CB8AC3E}">
        <p14:creationId xmlns:p14="http://schemas.microsoft.com/office/powerpoint/2010/main" val="3776537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06358-F168-E444-44D6-83E2E06A7C90}"/>
              </a:ext>
            </a:extLst>
          </p:cNvPr>
          <p:cNvSpPr>
            <a:spLocks noGrp="1"/>
          </p:cNvSpPr>
          <p:nvPr>
            <p:ph type="title"/>
          </p:nvPr>
        </p:nvSpPr>
        <p:spPr/>
        <p:txBody>
          <a:bodyPr>
            <a:normAutofit/>
          </a:bodyPr>
          <a:lstStyle/>
          <a:p>
            <a:r>
              <a:rPr lang="en-IN" sz="4000" b="1" dirty="0">
                <a:solidFill>
                  <a:srgbClr val="FF0000"/>
                </a:solidFill>
              </a:rPr>
              <a:t>INTRODUCTION TO KEYLOGGERS:</a:t>
            </a:r>
            <a:endParaRPr lang="en-US" sz="4000" b="1" dirty="0">
              <a:solidFill>
                <a:srgbClr val="FF0000"/>
              </a:solidFill>
            </a:endParaRPr>
          </a:p>
        </p:txBody>
      </p:sp>
      <p:sp>
        <p:nvSpPr>
          <p:cNvPr id="3" name="Content Placeholder 2">
            <a:extLst>
              <a:ext uri="{FF2B5EF4-FFF2-40B4-BE49-F238E27FC236}">
                <a16:creationId xmlns:a16="http://schemas.microsoft.com/office/drawing/2014/main" id="{01382F0E-E078-985D-BBD0-8D4E005FE7C8}"/>
              </a:ext>
            </a:extLst>
          </p:cNvPr>
          <p:cNvSpPr>
            <a:spLocks noGrp="1"/>
          </p:cNvSpPr>
          <p:nvPr>
            <p:ph sz="half" idx="1"/>
          </p:nvPr>
        </p:nvSpPr>
        <p:spPr/>
        <p:txBody>
          <a:bodyPr/>
          <a:lstStyle/>
          <a:p>
            <a:r>
              <a:rPr lang="en-IN" dirty="0"/>
              <a:t>The first computer Keylogger was </a:t>
            </a:r>
            <a:r>
              <a:rPr lang="en-IN" dirty="0">
                <a:solidFill>
                  <a:schemeClr val="accent6">
                    <a:lumMod val="75000"/>
                  </a:schemeClr>
                </a:solidFill>
              </a:rPr>
              <a:t>developed  </a:t>
            </a:r>
            <a:r>
              <a:rPr lang="en-IN" dirty="0"/>
              <a:t>by then-graduate student </a:t>
            </a:r>
            <a:r>
              <a:rPr lang="en-IN" dirty="0">
                <a:solidFill>
                  <a:schemeClr val="accent6">
                    <a:lumMod val="75000"/>
                  </a:schemeClr>
                </a:solidFill>
              </a:rPr>
              <a:t> </a:t>
            </a:r>
            <a:r>
              <a:rPr lang="en-IN" dirty="0">
                <a:solidFill>
                  <a:srgbClr val="00B0F0"/>
                </a:solidFill>
              </a:rPr>
              <a:t>Perry Kollwitz </a:t>
            </a:r>
            <a:r>
              <a:rPr lang="en-IN" dirty="0"/>
              <a:t>in 1983 as a proof of concept. One particularly noteworthy example of a keylogger “in the wild ” was distributed with a Grand Theft Auto V mod in 2015.</a:t>
            </a:r>
            <a:r>
              <a:rPr lang="en-IN" dirty="0">
                <a:solidFill>
                  <a:srgbClr val="00B0F0"/>
                </a:solidFill>
              </a:rPr>
              <a:t>     </a:t>
            </a:r>
            <a:r>
              <a:rPr lang="en-IN" dirty="0">
                <a:solidFill>
                  <a:schemeClr val="accent6">
                    <a:lumMod val="75000"/>
                  </a:schemeClr>
                </a:solidFill>
              </a:rPr>
              <a:t> </a:t>
            </a:r>
            <a:endParaRPr lang="en-US" dirty="0"/>
          </a:p>
        </p:txBody>
      </p:sp>
      <p:pic>
        <p:nvPicPr>
          <p:cNvPr id="2050" name="Picture 2" descr="Protect Yourself Against Keyloggers">
            <a:extLst>
              <a:ext uri="{FF2B5EF4-FFF2-40B4-BE49-F238E27FC236}">
                <a16:creationId xmlns:a16="http://schemas.microsoft.com/office/drawing/2014/main" id="{EFEB6B98-7887-A99D-6F8A-835DE49BDEC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285391" y="2133601"/>
            <a:ext cx="3872618" cy="3533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0523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38D6D-A03A-0A45-8BC6-21288B6B6AFE}"/>
              </a:ext>
            </a:extLst>
          </p:cNvPr>
          <p:cNvSpPr>
            <a:spLocks noGrp="1"/>
          </p:cNvSpPr>
          <p:nvPr>
            <p:ph type="title"/>
          </p:nvPr>
        </p:nvSpPr>
        <p:spPr/>
        <p:txBody>
          <a:bodyPr/>
          <a:lstStyle/>
          <a:p>
            <a:r>
              <a:rPr lang="en-IN" b="1" dirty="0">
                <a:solidFill>
                  <a:srgbClr val="FF0000"/>
                </a:solidFill>
              </a:rPr>
              <a:t>WHAT IS KEYLOGGER?</a:t>
            </a:r>
            <a:endParaRPr lang="en-US" b="1" dirty="0">
              <a:solidFill>
                <a:srgbClr val="FF0000"/>
              </a:solidFill>
            </a:endParaRPr>
          </a:p>
        </p:txBody>
      </p:sp>
      <p:sp>
        <p:nvSpPr>
          <p:cNvPr id="3" name="Content Placeholder 2">
            <a:extLst>
              <a:ext uri="{FF2B5EF4-FFF2-40B4-BE49-F238E27FC236}">
                <a16:creationId xmlns:a16="http://schemas.microsoft.com/office/drawing/2014/main" id="{1ECEF03D-3BF1-1C84-46CB-848B0200301A}"/>
              </a:ext>
            </a:extLst>
          </p:cNvPr>
          <p:cNvSpPr>
            <a:spLocks noGrp="1"/>
          </p:cNvSpPr>
          <p:nvPr>
            <p:ph sz="half" idx="1"/>
          </p:nvPr>
        </p:nvSpPr>
        <p:spPr/>
        <p:txBody>
          <a:bodyPr/>
          <a:lstStyle/>
          <a:p>
            <a:r>
              <a:rPr lang="en-IN" b="1" dirty="0"/>
              <a:t>Keyloggers  </a:t>
            </a:r>
            <a:r>
              <a:rPr lang="en-IN" dirty="0"/>
              <a:t>also known as </a:t>
            </a:r>
            <a:r>
              <a:rPr lang="en-IN" dirty="0">
                <a:solidFill>
                  <a:srgbClr val="00B0F0"/>
                </a:solidFill>
              </a:rPr>
              <a:t>Keystroke loggers</a:t>
            </a:r>
            <a:r>
              <a:rPr lang="en-IN" dirty="0"/>
              <a:t>, may be defined as the recording of the key pressed on a system and saved it to a file, and the person using this malware. Keylogger can be software or can be hardware.</a:t>
            </a:r>
            <a:endParaRPr lang="en-US" dirty="0"/>
          </a:p>
        </p:txBody>
      </p:sp>
      <p:pic>
        <p:nvPicPr>
          <p:cNvPr id="3074" name="Picture 2" descr="Keylogger | What is a Keylogger? How to ...">
            <a:extLst>
              <a:ext uri="{FF2B5EF4-FFF2-40B4-BE49-F238E27FC236}">
                <a16:creationId xmlns:a16="http://schemas.microsoft.com/office/drawing/2014/main" id="{3A678057-879F-146B-D49D-25BB876C0B4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089423" y="1941115"/>
            <a:ext cx="3849510" cy="3285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4946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36342C-214C-CBC6-B1A4-60A20645D55C}"/>
              </a:ext>
            </a:extLst>
          </p:cNvPr>
          <p:cNvSpPr>
            <a:spLocks noGrp="1"/>
          </p:cNvSpPr>
          <p:nvPr>
            <p:ph type="title"/>
          </p:nvPr>
        </p:nvSpPr>
        <p:spPr/>
        <p:txBody>
          <a:bodyPr/>
          <a:lstStyle/>
          <a:p>
            <a:r>
              <a:rPr lang="en-IN" b="1" dirty="0">
                <a:solidFill>
                  <a:srgbClr val="FF0000"/>
                </a:solidFill>
              </a:rPr>
              <a:t>DEFINITION OF KEYLOGGERS:</a:t>
            </a:r>
            <a:endParaRPr lang="en-US" b="1" dirty="0">
              <a:solidFill>
                <a:srgbClr val="FF0000"/>
              </a:solidFill>
            </a:endParaRPr>
          </a:p>
        </p:txBody>
      </p:sp>
      <p:sp>
        <p:nvSpPr>
          <p:cNvPr id="5" name="Content Placeholder 4">
            <a:extLst>
              <a:ext uri="{FF2B5EF4-FFF2-40B4-BE49-F238E27FC236}">
                <a16:creationId xmlns:a16="http://schemas.microsoft.com/office/drawing/2014/main" id="{25515CA3-BBFE-5646-7DA6-CBF51E9F8141}"/>
              </a:ext>
            </a:extLst>
          </p:cNvPr>
          <p:cNvSpPr>
            <a:spLocks noGrp="1"/>
          </p:cNvSpPr>
          <p:nvPr>
            <p:ph idx="1"/>
          </p:nvPr>
        </p:nvSpPr>
        <p:spPr/>
        <p:txBody>
          <a:bodyPr/>
          <a:lstStyle/>
          <a:p>
            <a:r>
              <a:rPr lang="en-IN" dirty="0"/>
              <a:t>A </a:t>
            </a:r>
            <a:r>
              <a:rPr lang="en-IN" dirty="0">
                <a:solidFill>
                  <a:srgbClr val="00B050"/>
                </a:solidFill>
              </a:rPr>
              <a:t>Keylogger </a:t>
            </a:r>
            <a:r>
              <a:rPr lang="en-IN" dirty="0"/>
              <a:t>or Keystroke logger/Keyboard capturing is </a:t>
            </a:r>
            <a:r>
              <a:rPr lang="en-IN" dirty="0">
                <a:solidFill>
                  <a:srgbClr val="00B0F0"/>
                </a:solidFill>
              </a:rPr>
              <a:t>a form of malware or hardware that keeps track of and records your Keystrokes as you type. </a:t>
            </a:r>
            <a:r>
              <a:rPr lang="en-IN" dirty="0"/>
              <a:t>It takes the information and sends it to a hacker using a command-and-control(C&amp;C) server.</a:t>
            </a:r>
            <a:endParaRPr lang="en-US" dirty="0">
              <a:solidFill>
                <a:srgbClr val="00B050"/>
              </a:solidFill>
            </a:endParaRPr>
          </a:p>
        </p:txBody>
      </p:sp>
    </p:spTree>
    <p:extLst>
      <p:ext uri="{BB962C8B-B14F-4D97-AF65-F5344CB8AC3E}">
        <p14:creationId xmlns:p14="http://schemas.microsoft.com/office/powerpoint/2010/main" val="1800585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395EF-FD5A-44A2-2112-49FF8A818FD5}"/>
              </a:ext>
            </a:extLst>
          </p:cNvPr>
          <p:cNvSpPr>
            <a:spLocks noGrp="1"/>
          </p:cNvSpPr>
          <p:nvPr>
            <p:ph type="title"/>
          </p:nvPr>
        </p:nvSpPr>
        <p:spPr/>
        <p:txBody>
          <a:bodyPr/>
          <a:lstStyle/>
          <a:p>
            <a:r>
              <a:rPr lang="en-IN" b="1" dirty="0">
                <a:solidFill>
                  <a:srgbClr val="FF0000"/>
                </a:solidFill>
              </a:rPr>
              <a:t>WHERE SHOULD THIS KEYLOGGER BE USED?</a:t>
            </a:r>
            <a:endParaRPr lang="en-US" b="1" dirty="0">
              <a:solidFill>
                <a:srgbClr val="FF0000"/>
              </a:solidFill>
            </a:endParaRPr>
          </a:p>
        </p:txBody>
      </p:sp>
      <p:sp>
        <p:nvSpPr>
          <p:cNvPr id="3" name="Content Placeholder 2">
            <a:extLst>
              <a:ext uri="{FF2B5EF4-FFF2-40B4-BE49-F238E27FC236}">
                <a16:creationId xmlns:a16="http://schemas.microsoft.com/office/drawing/2014/main" id="{4523514B-46FB-1D20-89A5-EA56890A3030}"/>
              </a:ext>
            </a:extLst>
          </p:cNvPr>
          <p:cNvSpPr>
            <a:spLocks noGrp="1"/>
          </p:cNvSpPr>
          <p:nvPr>
            <p:ph idx="1"/>
          </p:nvPr>
        </p:nvSpPr>
        <p:spPr/>
        <p:txBody>
          <a:bodyPr/>
          <a:lstStyle/>
          <a:p>
            <a:pPr algn="just">
              <a:buFont typeface="Wingdings" panose="05000000000000000000" pitchFamily="2" charset="2"/>
              <a:buChar char="§"/>
            </a:pPr>
            <a:r>
              <a:rPr lang="en-IN" dirty="0"/>
              <a:t> Parental Monitoring</a:t>
            </a:r>
          </a:p>
          <a:p>
            <a:pPr algn="just">
              <a:buFont typeface="Wingdings" panose="05000000000000000000" pitchFamily="2" charset="2"/>
              <a:buChar char="§"/>
            </a:pPr>
            <a:r>
              <a:rPr lang="en-IN" dirty="0"/>
              <a:t> Employee Monitoring</a:t>
            </a:r>
          </a:p>
          <a:p>
            <a:pPr algn="just">
              <a:buFont typeface="Wingdings" panose="05000000000000000000" pitchFamily="2" charset="2"/>
              <a:buChar char="§"/>
            </a:pPr>
            <a:r>
              <a:rPr lang="en-IN"/>
              <a:t> </a:t>
            </a:r>
            <a:r>
              <a:rPr lang="en-IN" dirty="0"/>
              <a:t>Law Enforcement and Investigations</a:t>
            </a:r>
            <a:endParaRPr lang="en-US" dirty="0"/>
          </a:p>
        </p:txBody>
      </p:sp>
    </p:spTree>
    <p:extLst>
      <p:ext uri="{BB962C8B-B14F-4D97-AF65-F5344CB8AC3E}">
        <p14:creationId xmlns:p14="http://schemas.microsoft.com/office/powerpoint/2010/main" val="131922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23D2F-94A8-7677-14D7-9E92FEE0D8B5}"/>
              </a:ext>
            </a:extLst>
          </p:cNvPr>
          <p:cNvSpPr>
            <a:spLocks noGrp="1"/>
          </p:cNvSpPr>
          <p:nvPr>
            <p:ph type="title"/>
          </p:nvPr>
        </p:nvSpPr>
        <p:spPr/>
        <p:txBody>
          <a:bodyPr/>
          <a:lstStyle/>
          <a:p>
            <a:r>
              <a:rPr lang="en-IN" b="1" dirty="0">
                <a:solidFill>
                  <a:srgbClr val="FF0000"/>
                </a:solidFill>
              </a:rPr>
              <a:t>TYPES OF KEYLOGGERS:</a:t>
            </a:r>
            <a:endParaRPr lang="en-US" b="1" dirty="0">
              <a:solidFill>
                <a:srgbClr val="FF0000"/>
              </a:solidFill>
            </a:endParaRPr>
          </a:p>
        </p:txBody>
      </p:sp>
      <p:sp>
        <p:nvSpPr>
          <p:cNvPr id="3" name="Content Placeholder 2">
            <a:extLst>
              <a:ext uri="{FF2B5EF4-FFF2-40B4-BE49-F238E27FC236}">
                <a16:creationId xmlns:a16="http://schemas.microsoft.com/office/drawing/2014/main" id="{12928562-07F9-94D9-E824-30603E1430C8}"/>
              </a:ext>
            </a:extLst>
          </p:cNvPr>
          <p:cNvSpPr>
            <a:spLocks noGrp="1"/>
          </p:cNvSpPr>
          <p:nvPr>
            <p:ph sz="half" idx="1"/>
          </p:nvPr>
        </p:nvSpPr>
        <p:spPr/>
        <p:txBody>
          <a:bodyPr/>
          <a:lstStyle/>
          <a:p>
            <a:r>
              <a:rPr lang="en-IN" dirty="0"/>
              <a:t>A software Keylogger is a form of malware that infects your device and , if programmed to do so, can spread to other devices the computer comes in contact.</a:t>
            </a:r>
          </a:p>
          <a:p>
            <a:r>
              <a:rPr lang="en-IN" dirty="0"/>
              <a:t>There are </a:t>
            </a:r>
            <a:r>
              <a:rPr lang="en-IN" dirty="0">
                <a:solidFill>
                  <a:srgbClr val="00B0F0"/>
                </a:solidFill>
              </a:rPr>
              <a:t>Two</a:t>
            </a:r>
            <a:r>
              <a:rPr lang="en-IN" dirty="0"/>
              <a:t> Common Types.</a:t>
            </a:r>
          </a:p>
          <a:p>
            <a:pPr marL="0" indent="0">
              <a:buNone/>
            </a:pPr>
            <a:r>
              <a:rPr lang="en-IN" dirty="0"/>
              <a:t>They are, </a:t>
            </a:r>
          </a:p>
          <a:p>
            <a:pPr marL="514350" indent="-514350" algn="ctr">
              <a:buFont typeface="+mj-lt"/>
              <a:buAutoNum type="alphaUcPeriod"/>
            </a:pPr>
            <a:r>
              <a:rPr lang="en-IN" dirty="0"/>
              <a:t>Software Keylogger</a:t>
            </a:r>
          </a:p>
          <a:p>
            <a:pPr marL="514350" indent="-514350" algn="ctr">
              <a:buFont typeface="+mj-lt"/>
              <a:buAutoNum type="alphaUcPeriod"/>
            </a:pPr>
            <a:r>
              <a:rPr lang="en-IN" dirty="0"/>
              <a:t>Hardware Keylogger </a:t>
            </a:r>
            <a:endParaRPr lang="en-US" dirty="0"/>
          </a:p>
        </p:txBody>
      </p:sp>
      <p:pic>
        <p:nvPicPr>
          <p:cNvPr id="4098" name="Picture 2" descr="What Is A Keylogger? Definition, Types ...">
            <a:extLst>
              <a:ext uri="{FF2B5EF4-FFF2-40B4-BE49-F238E27FC236}">
                <a16:creationId xmlns:a16="http://schemas.microsoft.com/office/drawing/2014/main" id="{7D0D95B7-8540-8E62-D927-61738F9FA61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348537" y="2359378"/>
            <a:ext cx="4005263" cy="3093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481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E0271-7A64-3120-F074-DBBF5A6A2825}"/>
              </a:ext>
            </a:extLst>
          </p:cNvPr>
          <p:cNvSpPr>
            <a:spLocks noGrp="1"/>
          </p:cNvSpPr>
          <p:nvPr>
            <p:ph type="title"/>
          </p:nvPr>
        </p:nvSpPr>
        <p:spPr/>
        <p:txBody>
          <a:bodyPr/>
          <a:lstStyle/>
          <a:p>
            <a:r>
              <a:rPr lang="en-IN" b="1" dirty="0">
                <a:solidFill>
                  <a:srgbClr val="FF0000"/>
                </a:solidFill>
              </a:rPr>
              <a:t>SOFTWARE KEYLOGGERS:</a:t>
            </a:r>
            <a:endParaRPr lang="en-US" b="1" dirty="0">
              <a:solidFill>
                <a:srgbClr val="FF0000"/>
              </a:solidFill>
            </a:endParaRPr>
          </a:p>
        </p:txBody>
      </p:sp>
      <p:sp>
        <p:nvSpPr>
          <p:cNvPr id="3" name="Content Placeholder 2">
            <a:extLst>
              <a:ext uri="{FF2B5EF4-FFF2-40B4-BE49-F238E27FC236}">
                <a16:creationId xmlns:a16="http://schemas.microsoft.com/office/drawing/2014/main" id="{3099D436-DD19-40E7-78A6-A0AF81C61828}"/>
              </a:ext>
            </a:extLst>
          </p:cNvPr>
          <p:cNvSpPr>
            <a:spLocks noGrp="1"/>
          </p:cNvSpPr>
          <p:nvPr>
            <p:ph sz="half" idx="1"/>
          </p:nvPr>
        </p:nvSpPr>
        <p:spPr/>
        <p:txBody>
          <a:bodyPr/>
          <a:lstStyle/>
          <a:p>
            <a:r>
              <a:rPr lang="en-IN" dirty="0"/>
              <a:t>Software Keyloggers consist of </a:t>
            </a:r>
            <a:r>
              <a:rPr lang="en-IN" dirty="0">
                <a:solidFill>
                  <a:srgbClr val="00B0F0"/>
                </a:solidFill>
              </a:rPr>
              <a:t>applications</a:t>
            </a:r>
            <a:r>
              <a:rPr lang="en-IN" dirty="0"/>
              <a:t> that have to be installed on a computer to steal keystroke data. They are the most common method hackers use to access a user’s keystrokes.</a:t>
            </a:r>
            <a:endParaRPr lang="en-US" dirty="0"/>
          </a:p>
        </p:txBody>
      </p:sp>
      <p:pic>
        <p:nvPicPr>
          <p:cNvPr id="5122" name="Picture 2" descr="What are Keyloggers and How Can You ...">
            <a:extLst>
              <a:ext uri="{FF2B5EF4-FFF2-40B4-BE49-F238E27FC236}">
                <a16:creationId xmlns:a16="http://schemas.microsoft.com/office/drawing/2014/main" id="{2D7B35F7-D3C0-F75F-C991-02546F44A23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32500" y="1907823"/>
            <a:ext cx="4652836" cy="2980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194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887EC-27CF-683F-C511-69F96FE41D1A}"/>
              </a:ext>
            </a:extLst>
          </p:cNvPr>
          <p:cNvSpPr>
            <a:spLocks noGrp="1"/>
          </p:cNvSpPr>
          <p:nvPr>
            <p:ph type="title"/>
          </p:nvPr>
        </p:nvSpPr>
        <p:spPr/>
        <p:txBody>
          <a:bodyPr/>
          <a:lstStyle/>
          <a:p>
            <a:r>
              <a:rPr lang="en-IN" b="1" dirty="0">
                <a:solidFill>
                  <a:srgbClr val="FF0000"/>
                </a:solidFill>
              </a:rPr>
              <a:t>HARDWARE KEYLOGGERS:</a:t>
            </a:r>
            <a:endParaRPr lang="en-US" b="1" dirty="0">
              <a:solidFill>
                <a:srgbClr val="FF0000"/>
              </a:solidFill>
            </a:endParaRPr>
          </a:p>
        </p:txBody>
      </p:sp>
      <p:sp>
        <p:nvSpPr>
          <p:cNvPr id="3" name="Content Placeholder 2">
            <a:extLst>
              <a:ext uri="{FF2B5EF4-FFF2-40B4-BE49-F238E27FC236}">
                <a16:creationId xmlns:a16="http://schemas.microsoft.com/office/drawing/2014/main" id="{5EDD2052-2198-ECD8-1BAA-554EEAA592F4}"/>
              </a:ext>
            </a:extLst>
          </p:cNvPr>
          <p:cNvSpPr>
            <a:spLocks noGrp="1"/>
          </p:cNvSpPr>
          <p:nvPr>
            <p:ph sz="half" idx="1"/>
          </p:nvPr>
        </p:nvSpPr>
        <p:spPr/>
        <p:txBody>
          <a:bodyPr>
            <a:normAutofit lnSpcReduction="10000"/>
          </a:bodyPr>
          <a:lstStyle/>
          <a:p>
            <a:r>
              <a:rPr lang="en-IN" dirty="0"/>
              <a:t>A hardware Keylogger works much like its software counterpart. The biggest difference is hardware key loggers have to be physically connected to the target computer to record the user’s keystrokes. For this reason, it is important for an organization to carefully monitor who has access to the network and the devices connected to it. </a:t>
            </a:r>
            <a:endParaRPr lang="en-US" dirty="0"/>
          </a:p>
        </p:txBody>
      </p:sp>
      <p:pic>
        <p:nvPicPr>
          <p:cNvPr id="6146" name="Picture 2" descr="Wireless DIY Hardware Keylogger">
            <a:extLst>
              <a:ext uri="{FF2B5EF4-FFF2-40B4-BE49-F238E27FC236}">
                <a16:creationId xmlns:a16="http://schemas.microsoft.com/office/drawing/2014/main" id="{0B7EDDFC-D713-3172-404F-9B3342C9707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145868" y="2381956"/>
            <a:ext cx="4617154" cy="264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66117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TotalTime>
  <Words>591</Words>
  <Application>Microsoft Office PowerPoint</Application>
  <PresentationFormat>Widescreen</PresentationFormat>
  <Paragraphs>62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CAPSTONE PROJECT  KEYLOGGER AND SECURITY </vt:lpstr>
      <vt:lpstr>OUTLINE:</vt:lpstr>
      <vt:lpstr>INTRODUCTION TO KEYLOGGERS:</vt:lpstr>
      <vt:lpstr>WHAT IS KEYLOGGER?</vt:lpstr>
      <vt:lpstr>DEFINITION OF KEYLOGGERS:</vt:lpstr>
      <vt:lpstr>WHERE SHOULD THIS KEYLOGGER BE USED?</vt:lpstr>
      <vt:lpstr>TYPES OF KEYLOGGERS:</vt:lpstr>
      <vt:lpstr>SOFTWARE KEYLOGGERS:</vt:lpstr>
      <vt:lpstr>HARDWARE KEYLOGGERS:</vt:lpstr>
      <vt:lpstr>ROLE OF KEYLOGGERS:</vt:lpstr>
      <vt:lpstr>KEYLOGGERS ARCHITECTURE:</vt:lpstr>
      <vt:lpstr>EXAMPLE OF KEYLOGGERS:</vt:lpstr>
      <vt:lpstr>PROBLEM STATEMENT FOR KEYLOGGERS:</vt:lpstr>
      <vt:lpstr>USE CASE DIAGRAM:</vt:lpstr>
      <vt:lpstr>ADVANTAGES:</vt:lpstr>
      <vt:lpstr>DRAWBACKS:</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ELCOT</dc:creator>
  <cp:lastModifiedBy>ELCOT</cp:lastModifiedBy>
  <cp:revision>4</cp:revision>
  <dcterms:created xsi:type="dcterms:W3CDTF">2024-04-03T13:22:01Z</dcterms:created>
  <dcterms:modified xsi:type="dcterms:W3CDTF">2024-04-03T18:12:33Z</dcterms:modified>
</cp:coreProperties>
</file>