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30DCD-7F41-4E2B-9027-7BE311518BFA}" v="56" dt="2024-03-26T05:56:01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19E97-3B05-45D8-9D81-2D96E5BD8A7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EBE00A-83C6-48E0-8210-42FF0FB2CFBE}">
      <dgm:prSet/>
      <dgm:spPr/>
      <dgm:t>
        <a:bodyPr/>
        <a:lstStyle/>
        <a:p>
          <a:r>
            <a:rPr lang="en-US" dirty="0">
              <a:latin typeface="Batang"/>
            </a:rPr>
            <a:t>Our</a:t>
          </a:r>
          <a:r>
            <a:rPr lang="en-US" dirty="0"/>
            <a:t> proposed system aims to develop an efficient emotion detection model using neural networks</a:t>
          </a:r>
        </a:p>
      </dgm:t>
    </dgm:pt>
    <dgm:pt modelId="{319EC0B3-F390-4481-8F79-99E31FEFEB34}" type="parTrans" cxnId="{1112FE00-8BF5-4A51-8888-4AAD12D461C8}">
      <dgm:prSet/>
      <dgm:spPr/>
      <dgm:t>
        <a:bodyPr/>
        <a:lstStyle/>
        <a:p>
          <a:endParaRPr lang="en-US"/>
        </a:p>
      </dgm:t>
    </dgm:pt>
    <dgm:pt modelId="{376733CA-B190-4D8F-82AF-78F0329F0169}" type="sibTrans" cxnId="{1112FE00-8BF5-4A51-8888-4AAD12D461C8}">
      <dgm:prSet/>
      <dgm:spPr/>
      <dgm:t>
        <a:bodyPr/>
        <a:lstStyle/>
        <a:p>
          <a:endParaRPr lang="en-US"/>
        </a:p>
      </dgm:t>
    </dgm:pt>
    <dgm:pt modelId="{CB4917A5-81BB-4D50-8ACB-BB99C0DF0E71}">
      <dgm:prSet/>
      <dgm:spPr/>
      <dgm:t>
        <a:bodyPr/>
        <a:lstStyle/>
        <a:p>
          <a:r>
            <a:rPr lang="en-US" dirty="0"/>
            <a:t>We will leverage state-of-the-art techniques in deep learning to accurately recognize and classify human emotions from input data</a:t>
          </a:r>
        </a:p>
      </dgm:t>
    </dgm:pt>
    <dgm:pt modelId="{ECD9CC8C-AF7F-442C-9A57-CEDD23F70A18}" type="parTrans" cxnId="{3B71717E-39AE-49E7-8C1B-37D73088A4E8}">
      <dgm:prSet/>
      <dgm:spPr/>
      <dgm:t>
        <a:bodyPr/>
        <a:lstStyle/>
        <a:p>
          <a:endParaRPr lang="en-US"/>
        </a:p>
      </dgm:t>
    </dgm:pt>
    <dgm:pt modelId="{68ACDBC4-2636-4964-9B94-A11B13B9A2F0}" type="sibTrans" cxnId="{3B71717E-39AE-49E7-8C1B-37D73088A4E8}">
      <dgm:prSet/>
      <dgm:spPr/>
      <dgm:t>
        <a:bodyPr/>
        <a:lstStyle/>
        <a:p>
          <a:endParaRPr lang="en-US"/>
        </a:p>
      </dgm:t>
    </dgm:pt>
    <dgm:pt modelId="{0B3C66F7-52C7-42A9-A804-483649EDF10B}" type="pres">
      <dgm:prSet presAssocID="{F9F19E97-3B05-45D8-9D81-2D96E5BD8A79}" presName="vert0" presStyleCnt="0">
        <dgm:presLayoutVars>
          <dgm:dir/>
          <dgm:animOne val="branch"/>
          <dgm:animLvl val="lvl"/>
        </dgm:presLayoutVars>
      </dgm:prSet>
      <dgm:spPr/>
    </dgm:pt>
    <dgm:pt modelId="{329247CC-2ADF-4CD7-8F14-1D5B0685458C}" type="pres">
      <dgm:prSet presAssocID="{35EBE00A-83C6-48E0-8210-42FF0FB2CFBE}" presName="thickLine" presStyleLbl="alignNode1" presStyleIdx="0" presStyleCnt="2"/>
      <dgm:spPr/>
    </dgm:pt>
    <dgm:pt modelId="{36245A35-8C83-42CD-83AA-3E517613144F}" type="pres">
      <dgm:prSet presAssocID="{35EBE00A-83C6-48E0-8210-42FF0FB2CFBE}" presName="horz1" presStyleCnt="0"/>
      <dgm:spPr/>
    </dgm:pt>
    <dgm:pt modelId="{5024397C-6624-4629-830A-9A517C60B476}" type="pres">
      <dgm:prSet presAssocID="{35EBE00A-83C6-48E0-8210-42FF0FB2CFBE}" presName="tx1" presStyleLbl="revTx" presStyleIdx="0" presStyleCnt="2"/>
      <dgm:spPr/>
    </dgm:pt>
    <dgm:pt modelId="{69F838C8-A7C6-475C-B261-E4F49568E729}" type="pres">
      <dgm:prSet presAssocID="{35EBE00A-83C6-48E0-8210-42FF0FB2CFBE}" presName="vert1" presStyleCnt="0"/>
      <dgm:spPr/>
    </dgm:pt>
    <dgm:pt modelId="{11D28090-939D-474B-B4F7-96195BA646D7}" type="pres">
      <dgm:prSet presAssocID="{CB4917A5-81BB-4D50-8ACB-BB99C0DF0E71}" presName="thickLine" presStyleLbl="alignNode1" presStyleIdx="1" presStyleCnt="2"/>
      <dgm:spPr/>
    </dgm:pt>
    <dgm:pt modelId="{A83BABCC-F806-4D1E-A30D-99B7993ACF14}" type="pres">
      <dgm:prSet presAssocID="{CB4917A5-81BB-4D50-8ACB-BB99C0DF0E71}" presName="horz1" presStyleCnt="0"/>
      <dgm:spPr/>
    </dgm:pt>
    <dgm:pt modelId="{5B2B6A7C-2B9B-4CB1-8510-AEC8E63121B1}" type="pres">
      <dgm:prSet presAssocID="{CB4917A5-81BB-4D50-8ACB-BB99C0DF0E71}" presName="tx1" presStyleLbl="revTx" presStyleIdx="1" presStyleCnt="2"/>
      <dgm:spPr/>
    </dgm:pt>
    <dgm:pt modelId="{EBE3B259-5536-4ED1-A427-22BF98C8B0E9}" type="pres">
      <dgm:prSet presAssocID="{CB4917A5-81BB-4D50-8ACB-BB99C0DF0E71}" presName="vert1" presStyleCnt="0"/>
      <dgm:spPr/>
    </dgm:pt>
  </dgm:ptLst>
  <dgm:cxnLst>
    <dgm:cxn modelId="{1112FE00-8BF5-4A51-8888-4AAD12D461C8}" srcId="{F9F19E97-3B05-45D8-9D81-2D96E5BD8A79}" destId="{35EBE00A-83C6-48E0-8210-42FF0FB2CFBE}" srcOrd="0" destOrd="0" parTransId="{319EC0B3-F390-4481-8F79-99E31FEFEB34}" sibTransId="{376733CA-B190-4D8F-82AF-78F0329F0169}"/>
    <dgm:cxn modelId="{3E1B0929-98A3-4BE1-8677-A5D0483280BE}" type="presOf" srcId="{CB4917A5-81BB-4D50-8ACB-BB99C0DF0E71}" destId="{5B2B6A7C-2B9B-4CB1-8510-AEC8E63121B1}" srcOrd="0" destOrd="0" presId="urn:microsoft.com/office/officeart/2008/layout/LinedList"/>
    <dgm:cxn modelId="{B69ACC2E-EC1F-4AF6-8063-A393AAC63DB3}" type="presOf" srcId="{F9F19E97-3B05-45D8-9D81-2D96E5BD8A79}" destId="{0B3C66F7-52C7-42A9-A804-483649EDF10B}" srcOrd="0" destOrd="0" presId="urn:microsoft.com/office/officeart/2008/layout/LinedList"/>
    <dgm:cxn modelId="{3B71717E-39AE-49E7-8C1B-37D73088A4E8}" srcId="{F9F19E97-3B05-45D8-9D81-2D96E5BD8A79}" destId="{CB4917A5-81BB-4D50-8ACB-BB99C0DF0E71}" srcOrd="1" destOrd="0" parTransId="{ECD9CC8C-AF7F-442C-9A57-CEDD23F70A18}" sibTransId="{68ACDBC4-2636-4964-9B94-A11B13B9A2F0}"/>
    <dgm:cxn modelId="{CB5D12FF-FD1A-437F-8557-ADECC34C1A6D}" type="presOf" srcId="{35EBE00A-83C6-48E0-8210-42FF0FB2CFBE}" destId="{5024397C-6624-4629-830A-9A517C60B476}" srcOrd="0" destOrd="0" presId="urn:microsoft.com/office/officeart/2008/layout/LinedList"/>
    <dgm:cxn modelId="{A2E4EFF8-9941-4E30-B180-6DC74D48A71E}" type="presParOf" srcId="{0B3C66F7-52C7-42A9-A804-483649EDF10B}" destId="{329247CC-2ADF-4CD7-8F14-1D5B0685458C}" srcOrd="0" destOrd="0" presId="urn:microsoft.com/office/officeart/2008/layout/LinedList"/>
    <dgm:cxn modelId="{A9C28725-15A0-41A5-AD44-E8E00BEEE1D1}" type="presParOf" srcId="{0B3C66F7-52C7-42A9-A804-483649EDF10B}" destId="{36245A35-8C83-42CD-83AA-3E517613144F}" srcOrd="1" destOrd="0" presId="urn:microsoft.com/office/officeart/2008/layout/LinedList"/>
    <dgm:cxn modelId="{A7DCE6C5-5B6C-4F5E-98A3-113622DC63C5}" type="presParOf" srcId="{36245A35-8C83-42CD-83AA-3E517613144F}" destId="{5024397C-6624-4629-830A-9A517C60B476}" srcOrd="0" destOrd="0" presId="urn:microsoft.com/office/officeart/2008/layout/LinedList"/>
    <dgm:cxn modelId="{69DAB537-49DE-4916-8FBE-FB3A6B3D9A32}" type="presParOf" srcId="{36245A35-8C83-42CD-83AA-3E517613144F}" destId="{69F838C8-A7C6-475C-B261-E4F49568E729}" srcOrd="1" destOrd="0" presId="urn:microsoft.com/office/officeart/2008/layout/LinedList"/>
    <dgm:cxn modelId="{306C2AB5-32C6-4141-B190-93A168B926C9}" type="presParOf" srcId="{0B3C66F7-52C7-42A9-A804-483649EDF10B}" destId="{11D28090-939D-474B-B4F7-96195BA646D7}" srcOrd="2" destOrd="0" presId="urn:microsoft.com/office/officeart/2008/layout/LinedList"/>
    <dgm:cxn modelId="{3FC2F331-2E63-4A87-998D-4E233CDBFB91}" type="presParOf" srcId="{0B3C66F7-52C7-42A9-A804-483649EDF10B}" destId="{A83BABCC-F806-4D1E-A30D-99B7993ACF14}" srcOrd="3" destOrd="0" presId="urn:microsoft.com/office/officeart/2008/layout/LinedList"/>
    <dgm:cxn modelId="{D7D4EBAA-A0AF-4D0D-AD55-23124B0B9D63}" type="presParOf" srcId="{A83BABCC-F806-4D1E-A30D-99B7993ACF14}" destId="{5B2B6A7C-2B9B-4CB1-8510-AEC8E63121B1}" srcOrd="0" destOrd="0" presId="urn:microsoft.com/office/officeart/2008/layout/LinedList"/>
    <dgm:cxn modelId="{FEA48C2C-674D-4636-A5F9-3822B8ADC3DE}" type="presParOf" srcId="{A83BABCC-F806-4D1E-A30D-99B7993ACF14}" destId="{EBE3B259-5536-4ED1-A427-22BF98C8B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811E4-FC1D-4DF5-AD2F-8E5AF942E2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7B47E7-1CE9-4B0C-A738-BEB394F73321}">
      <dgm:prSet/>
      <dgm:spPr/>
      <dgm:t>
        <a:bodyPr/>
        <a:lstStyle/>
        <a:p>
          <a:r>
            <a:rPr lang="en-US" dirty="0"/>
            <a:t>Content: Emotion detection plays a crucial role in various fields, including human-computer interaction, healthcare, marketing, and entertainment</a:t>
          </a:r>
        </a:p>
      </dgm:t>
    </dgm:pt>
    <dgm:pt modelId="{D5A233DC-FDD7-4AE9-B0C6-27D2A1BF9928}" type="parTrans" cxnId="{037E6FCD-6E4F-43FD-AC72-949195305FA8}">
      <dgm:prSet/>
      <dgm:spPr/>
      <dgm:t>
        <a:bodyPr/>
        <a:lstStyle/>
        <a:p>
          <a:endParaRPr lang="en-US"/>
        </a:p>
      </dgm:t>
    </dgm:pt>
    <dgm:pt modelId="{EFA631AA-7454-46AD-AC4C-A0CD019F14A5}" type="sibTrans" cxnId="{037E6FCD-6E4F-43FD-AC72-949195305FA8}">
      <dgm:prSet/>
      <dgm:spPr/>
      <dgm:t>
        <a:bodyPr/>
        <a:lstStyle/>
        <a:p>
          <a:endParaRPr lang="en-US"/>
        </a:p>
      </dgm:t>
    </dgm:pt>
    <dgm:pt modelId="{11E1AA9A-8297-46D5-981B-BE021C5A07A6}">
      <dgm:prSet/>
      <dgm:spPr/>
      <dgm:t>
        <a:bodyPr/>
        <a:lstStyle/>
        <a:p>
          <a:r>
            <a:rPr lang="en-US"/>
            <a:t>However, accurately interpreting human emotions from data, such as text, images, or audio, remains a challenging task</a:t>
          </a:r>
        </a:p>
      </dgm:t>
    </dgm:pt>
    <dgm:pt modelId="{E7921691-D4FF-4818-A8D1-9B287CF3290F}" type="parTrans" cxnId="{C287FB5E-C00A-45F4-B090-557BEB4CEC12}">
      <dgm:prSet/>
      <dgm:spPr/>
      <dgm:t>
        <a:bodyPr/>
        <a:lstStyle/>
        <a:p>
          <a:endParaRPr lang="en-US"/>
        </a:p>
      </dgm:t>
    </dgm:pt>
    <dgm:pt modelId="{256D0BE6-90AC-45F7-9FEC-5C9242156A7E}" type="sibTrans" cxnId="{C287FB5E-C00A-45F4-B090-557BEB4CEC12}">
      <dgm:prSet/>
      <dgm:spPr/>
      <dgm:t>
        <a:bodyPr/>
        <a:lstStyle/>
        <a:p>
          <a:endParaRPr lang="en-US"/>
        </a:p>
      </dgm:t>
    </dgm:pt>
    <dgm:pt modelId="{62FBF2FD-60DB-4037-B08F-C644758F3647}">
      <dgm:prSet/>
      <dgm:spPr/>
      <dgm:t>
        <a:bodyPr/>
        <a:lstStyle/>
        <a:p>
          <a:r>
            <a:rPr lang="en-US"/>
            <a:t>Our system addresses this challenge by designing a robust neural network-based solution for emotion detection</a:t>
          </a:r>
        </a:p>
      </dgm:t>
    </dgm:pt>
    <dgm:pt modelId="{DCD418F7-8876-47D6-BEAC-AF819FB30165}" type="parTrans" cxnId="{2A1DA18B-5F05-4D01-B25B-B46CF832268D}">
      <dgm:prSet/>
      <dgm:spPr/>
      <dgm:t>
        <a:bodyPr/>
        <a:lstStyle/>
        <a:p>
          <a:endParaRPr lang="en-US"/>
        </a:p>
      </dgm:t>
    </dgm:pt>
    <dgm:pt modelId="{E5381B15-BF7D-4112-8D29-189FEFE00274}" type="sibTrans" cxnId="{2A1DA18B-5F05-4D01-B25B-B46CF832268D}">
      <dgm:prSet/>
      <dgm:spPr/>
      <dgm:t>
        <a:bodyPr/>
        <a:lstStyle/>
        <a:p>
          <a:endParaRPr lang="en-US"/>
        </a:p>
      </dgm:t>
    </dgm:pt>
    <dgm:pt modelId="{9E31350B-6333-4A37-A4DF-7A75162348B7}" type="pres">
      <dgm:prSet presAssocID="{AA7811E4-FC1D-4DF5-AD2F-8E5AF942E2D1}" presName="root" presStyleCnt="0">
        <dgm:presLayoutVars>
          <dgm:dir/>
          <dgm:resizeHandles val="exact"/>
        </dgm:presLayoutVars>
      </dgm:prSet>
      <dgm:spPr/>
    </dgm:pt>
    <dgm:pt modelId="{F435E588-A631-48A7-9F77-2B30E65CB2FA}" type="pres">
      <dgm:prSet presAssocID="{627B47E7-1CE9-4B0C-A738-BEB394F73321}" presName="compNode" presStyleCnt="0"/>
      <dgm:spPr/>
    </dgm:pt>
    <dgm:pt modelId="{26804E6F-122F-4213-B709-3CBB4294989C}" type="pres">
      <dgm:prSet presAssocID="{627B47E7-1CE9-4B0C-A738-BEB394F73321}" presName="bgRect" presStyleLbl="bgShp" presStyleIdx="0" presStyleCnt="3"/>
      <dgm:spPr/>
    </dgm:pt>
    <dgm:pt modelId="{008B6966-F7B6-407B-9A91-C2DA932B5582}" type="pres">
      <dgm:prSet presAssocID="{627B47E7-1CE9-4B0C-A738-BEB394F73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D066E5-91D0-47EA-B7DC-6D0545B47051}" type="pres">
      <dgm:prSet presAssocID="{627B47E7-1CE9-4B0C-A738-BEB394F73321}" presName="spaceRect" presStyleCnt="0"/>
      <dgm:spPr/>
    </dgm:pt>
    <dgm:pt modelId="{DAB6811E-A878-4767-8479-B875FA3318F7}" type="pres">
      <dgm:prSet presAssocID="{627B47E7-1CE9-4B0C-A738-BEB394F73321}" presName="parTx" presStyleLbl="revTx" presStyleIdx="0" presStyleCnt="3">
        <dgm:presLayoutVars>
          <dgm:chMax val="0"/>
          <dgm:chPref val="0"/>
        </dgm:presLayoutVars>
      </dgm:prSet>
      <dgm:spPr/>
    </dgm:pt>
    <dgm:pt modelId="{D7E6F176-9E08-4CEE-9588-8E418D6247E8}" type="pres">
      <dgm:prSet presAssocID="{EFA631AA-7454-46AD-AC4C-A0CD019F14A5}" presName="sibTrans" presStyleCnt="0"/>
      <dgm:spPr/>
    </dgm:pt>
    <dgm:pt modelId="{EDE22D0E-79AF-4659-ABD1-70DD00B33ED4}" type="pres">
      <dgm:prSet presAssocID="{11E1AA9A-8297-46D5-981B-BE021C5A07A6}" presName="compNode" presStyleCnt="0"/>
      <dgm:spPr/>
    </dgm:pt>
    <dgm:pt modelId="{727D49C5-192D-4C97-BDE5-8C4A1A086DB9}" type="pres">
      <dgm:prSet presAssocID="{11E1AA9A-8297-46D5-981B-BE021C5A07A6}" presName="bgRect" presStyleLbl="bgShp" presStyleIdx="1" presStyleCnt="3"/>
      <dgm:spPr/>
    </dgm:pt>
    <dgm:pt modelId="{5161CC01-FD2C-4F19-9414-657796B73A7B}" type="pres">
      <dgm:prSet presAssocID="{11E1AA9A-8297-46D5-981B-BE021C5A07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C695D91F-5981-42F8-B806-6589709BC3CD}" type="pres">
      <dgm:prSet presAssocID="{11E1AA9A-8297-46D5-981B-BE021C5A07A6}" presName="spaceRect" presStyleCnt="0"/>
      <dgm:spPr/>
    </dgm:pt>
    <dgm:pt modelId="{E37763FC-E49A-44F7-92F1-24D2D404AEF8}" type="pres">
      <dgm:prSet presAssocID="{11E1AA9A-8297-46D5-981B-BE021C5A07A6}" presName="parTx" presStyleLbl="revTx" presStyleIdx="1" presStyleCnt="3">
        <dgm:presLayoutVars>
          <dgm:chMax val="0"/>
          <dgm:chPref val="0"/>
        </dgm:presLayoutVars>
      </dgm:prSet>
      <dgm:spPr/>
    </dgm:pt>
    <dgm:pt modelId="{01702712-ED5D-4555-B06A-112E2F748DB1}" type="pres">
      <dgm:prSet presAssocID="{256D0BE6-90AC-45F7-9FEC-5C9242156A7E}" presName="sibTrans" presStyleCnt="0"/>
      <dgm:spPr/>
    </dgm:pt>
    <dgm:pt modelId="{C6EE6CC4-8D32-405C-9920-1387B0AAE9B1}" type="pres">
      <dgm:prSet presAssocID="{62FBF2FD-60DB-4037-B08F-C644758F3647}" presName="compNode" presStyleCnt="0"/>
      <dgm:spPr/>
    </dgm:pt>
    <dgm:pt modelId="{7DD0B5CA-1736-4379-9E17-FAB7DFD0DECE}" type="pres">
      <dgm:prSet presAssocID="{62FBF2FD-60DB-4037-B08F-C644758F3647}" presName="bgRect" presStyleLbl="bgShp" presStyleIdx="2" presStyleCnt="3"/>
      <dgm:spPr/>
    </dgm:pt>
    <dgm:pt modelId="{D886A2AF-5418-4EF5-805C-21AD986A3D40}" type="pres">
      <dgm:prSet presAssocID="{62FBF2FD-60DB-4037-B08F-C644758F36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CD42AE-1F4B-40A6-9B06-52B089D17814}" type="pres">
      <dgm:prSet presAssocID="{62FBF2FD-60DB-4037-B08F-C644758F3647}" presName="spaceRect" presStyleCnt="0"/>
      <dgm:spPr/>
    </dgm:pt>
    <dgm:pt modelId="{703CBEC2-7E53-4518-909D-044FD6B9BD9C}" type="pres">
      <dgm:prSet presAssocID="{62FBF2FD-60DB-4037-B08F-C644758F36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B2AB3F-255E-4B79-9480-81AFDC413F97}" type="presOf" srcId="{11E1AA9A-8297-46D5-981B-BE021C5A07A6}" destId="{E37763FC-E49A-44F7-92F1-24D2D404AEF8}" srcOrd="0" destOrd="0" presId="urn:microsoft.com/office/officeart/2018/2/layout/IconVerticalSolidList"/>
    <dgm:cxn modelId="{C287FB5E-C00A-45F4-B090-557BEB4CEC12}" srcId="{AA7811E4-FC1D-4DF5-AD2F-8E5AF942E2D1}" destId="{11E1AA9A-8297-46D5-981B-BE021C5A07A6}" srcOrd="1" destOrd="0" parTransId="{E7921691-D4FF-4818-A8D1-9B287CF3290F}" sibTransId="{256D0BE6-90AC-45F7-9FEC-5C9242156A7E}"/>
    <dgm:cxn modelId="{3FA59265-E516-40F6-9D46-18B28305233E}" type="presOf" srcId="{627B47E7-1CE9-4B0C-A738-BEB394F73321}" destId="{DAB6811E-A878-4767-8479-B875FA3318F7}" srcOrd="0" destOrd="0" presId="urn:microsoft.com/office/officeart/2018/2/layout/IconVerticalSolidList"/>
    <dgm:cxn modelId="{2A1DA18B-5F05-4D01-B25B-B46CF832268D}" srcId="{AA7811E4-FC1D-4DF5-AD2F-8E5AF942E2D1}" destId="{62FBF2FD-60DB-4037-B08F-C644758F3647}" srcOrd="2" destOrd="0" parTransId="{DCD418F7-8876-47D6-BEAC-AF819FB30165}" sibTransId="{E5381B15-BF7D-4112-8D29-189FEFE00274}"/>
    <dgm:cxn modelId="{C9D45A94-EFF4-4174-96F6-3E34F9BEB247}" type="presOf" srcId="{AA7811E4-FC1D-4DF5-AD2F-8E5AF942E2D1}" destId="{9E31350B-6333-4A37-A4DF-7A75162348B7}" srcOrd="0" destOrd="0" presId="urn:microsoft.com/office/officeart/2018/2/layout/IconVerticalSolidList"/>
    <dgm:cxn modelId="{3134E298-6413-43D8-B75D-1FE8919087E1}" type="presOf" srcId="{62FBF2FD-60DB-4037-B08F-C644758F3647}" destId="{703CBEC2-7E53-4518-909D-044FD6B9BD9C}" srcOrd="0" destOrd="0" presId="urn:microsoft.com/office/officeart/2018/2/layout/IconVerticalSolidList"/>
    <dgm:cxn modelId="{037E6FCD-6E4F-43FD-AC72-949195305FA8}" srcId="{AA7811E4-FC1D-4DF5-AD2F-8E5AF942E2D1}" destId="{627B47E7-1CE9-4B0C-A738-BEB394F73321}" srcOrd="0" destOrd="0" parTransId="{D5A233DC-FDD7-4AE9-B0C6-27D2A1BF9928}" sibTransId="{EFA631AA-7454-46AD-AC4C-A0CD019F14A5}"/>
    <dgm:cxn modelId="{B9B70993-CE12-49CF-A7CB-880449867703}" type="presParOf" srcId="{9E31350B-6333-4A37-A4DF-7A75162348B7}" destId="{F435E588-A631-48A7-9F77-2B30E65CB2FA}" srcOrd="0" destOrd="0" presId="urn:microsoft.com/office/officeart/2018/2/layout/IconVerticalSolidList"/>
    <dgm:cxn modelId="{CC8EF3D5-9B9C-439F-BFAE-0601E0A3CE26}" type="presParOf" srcId="{F435E588-A631-48A7-9F77-2B30E65CB2FA}" destId="{26804E6F-122F-4213-B709-3CBB4294989C}" srcOrd="0" destOrd="0" presId="urn:microsoft.com/office/officeart/2018/2/layout/IconVerticalSolidList"/>
    <dgm:cxn modelId="{4643DED6-4558-426B-9CAB-48D4965382ED}" type="presParOf" srcId="{F435E588-A631-48A7-9F77-2B30E65CB2FA}" destId="{008B6966-F7B6-407B-9A91-C2DA932B5582}" srcOrd="1" destOrd="0" presId="urn:microsoft.com/office/officeart/2018/2/layout/IconVerticalSolidList"/>
    <dgm:cxn modelId="{C0A87824-2CA3-41B7-B0AA-59A495D8B52D}" type="presParOf" srcId="{F435E588-A631-48A7-9F77-2B30E65CB2FA}" destId="{CDD066E5-91D0-47EA-B7DC-6D0545B47051}" srcOrd="2" destOrd="0" presId="urn:microsoft.com/office/officeart/2018/2/layout/IconVerticalSolidList"/>
    <dgm:cxn modelId="{5DC99D13-9092-4A70-BDA4-B99E36003FAE}" type="presParOf" srcId="{F435E588-A631-48A7-9F77-2B30E65CB2FA}" destId="{DAB6811E-A878-4767-8479-B875FA3318F7}" srcOrd="3" destOrd="0" presId="urn:microsoft.com/office/officeart/2018/2/layout/IconVerticalSolidList"/>
    <dgm:cxn modelId="{A66285AF-CC2C-45F7-8D62-4D53EEB4C3AC}" type="presParOf" srcId="{9E31350B-6333-4A37-A4DF-7A75162348B7}" destId="{D7E6F176-9E08-4CEE-9588-8E418D6247E8}" srcOrd="1" destOrd="0" presId="urn:microsoft.com/office/officeart/2018/2/layout/IconVerticalSolidList"/>
    <dgm:cxn modelId="{F5BA8471-7F1F-421D-9423-09D50F291CD6}" type="presParOf" srcId="{9E31350B-6333-4A37-A4DF-7A75162348B7}" destId="{EDE22D0E-79AF-4659-ABD1-70DD00B33ED4}" srcOrd="2" destOrd="0" presId="urn:microsoft.com/office/officeart/2018/2/layout/IconVerticalSolidList"/>
    <dgm:cxn modelId="{6D6A4057-1FF6-4DA4-90DA-9D62509E9345}" type="presParOf" srcId="{EDE22D0E-79AF-4659-ABD1-70DD00B33ED4}" destId="{727D49C5-192D-4C97-BDE5-8C4A1A086DB9}" srcOrd="0" destOrd="0" presId="urn:microsoft.com/office/officeart/2018/2/layout/IconVerticalSolidList"/>
    <dgm:cxn modelId="{308DE0F1-4BBE-41C4-874C-C42FD5C0A5AD}" type="presParOf" srcId="{EDE22D0E-79AF-4659-ABD1-70DD00B33ED4}" destId="{5161CC01-FD2C-4F19-9414-657796B73A7B}" srcOrd="1" destOrd="0" presId="urn:microsoft.com/office/officeart/2018/2/layout/IconVerticalSolidList"/>
    <dgm:cxn modelId="{33606717-89CA-45D9-9D50-3C787E812097}" type="presParOf" srcId="{EDE22D0E-79AF-4659-ABD1-70DD00B33ED4}" destId="{C695D91F-5981-42F8-B806-6589709BC3CD}" srcOrd="2" destOrd="0" presId="urn:microsoft.com/office/officeart/2018/2/layout/IconVerticalSolidList"/>
    <dgm:cxn modelId="{11F9A54A-85AC-492D-9905-0714FCCA0300}" type="presParOf" srcId="{EDE22D0E-79AF-4659-ABD1-70DD00B33ED4}" destId="{E37763FC-E49A-44F7-92F1-24D2D404AEF8}" srcOrd="3" destOrd="0" presId="urn:microsoft.com/office/officeart/2018/2/layout/IconVerticalSolidList"/>
    <dgm:cxn modelId="{FAEDD35F-8F9A-48DE-877A-22CDC61258F9}" type="presParOf" srcId="{9E31350B-6333-4A37-A4DF-7A75162348B7}" destId="{01702712-ED5D-4555-B06A-112E2F748DB1}" srcOrd="3" destOrd="0" presId="urn:microsoft.com/office/officeart/2018/2/layout/IconVerticalSolidList"/>
    <dgm:cxn modelId="{2A869422-C56F-4C32-8B55-9A02F8D1A55B}" type="presParOf" srcId="{9E31350B-6333-4A37-A4DF-7A75162348B7}" destId="{C6EE6CC4-8D32-405C-9920-1387B0AAE9B1}" srcOrd="4" destOrd="0" presId="urn:microsoft.com/office/officeart/2018/2/layout/IconVerticalSolidList"/>
    <dgm:cxn modelId="{219AD41F-82F0-4024-803C-09F8527D7FF1}" type="presParOf" srcId="{C6EE6CC4-8D32-405C-9920-1387B0AAE9B1}" destId="{7DD0B5CA-1736-4379-9E17-FAB7DFD0DECE}" srcOrd="0" destOrd="0" presId="urn:microsoft.com/office/officeart/2018/2/layout/IconVerticalSolidList"/>
    <dgm:cxn modelId="{71288813-F96C-4358-BE22-F7D377A54829}" type="presParOf" srcId="{C6EE6CC4-8D32-405C-9920-1387B0AAE9B1}" destId="{D886A2AF-5418-4EF5-805C-21AD986A3D40}" srcOrd="1" destOrd="0" presId="urn:microsoft.com/office/officeart/2018/2/layout/IconVerticalSolidList"/>
    <dgm:cxn modelId="{1037B43D-424E-416E-A85D-C918661D67FF}" type="presParOf" srcId="{C6EE6CC4-8D32-405C-9920-1387B0AAE9B1}" destId="{9ACD42AE-1F4B-40A6-9B06-52B089D17814}" srcOrd="2" destOrd="0" presId="urn:microsoft.com/office/officeart/2018/2/layout/IconVerticalSolidList"/>
    <dgm:cxn modelId="{E4DABD23-24E2-4C51-B10D-ADD71250A085}" type="presParOf" srcId="{C6EE6CC4-8D32-405C-9920-1387B0AAE9B1}" destId="{703CBEC2-7E53-4518-909D-044FD6B9B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621058-8CB8-4F66-9826-FEB33A9F51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5C5B1D-AF47-4CAE-9B44-AD843603B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solution involves the implementation of deep neural network architectures tailored for emotion detection tasks</a:t>
          </a:r>
        </a:p>
      </dgm:t>
    </dgm:pt>
    <dgm:pt modelId="{B4C4BE19-E7CC-4C9A-B066-175ABCA57153}" type="parTrans" cxnId="{72DEE634-F3AF-4C95-9F7B-9AE7CD77B543}">
      <dgm:prSet/>
      <dgm:spPr/>
      <dgm:t>
        <a:bodyPr/>
        <a:lstStyle/>
        <a:p>
          <a:endParaRPr lang="en-US"/>
        </a:p>
      </dgm:t>
    </dgm:pt>
    <dgm:pt modelId="{6E770764-65E8-4287-B923-4A11B01464D7}" type="sibTrans" cxnId="{72DEE634-F3AF-4C95-9F7B-9AE7CD77B543}">
      <dgm:prSet/>
      <dgm:spPr/>
      <dgm:t>
        <a:bodyPr/>
        <a:lstStyle/>
        <a:p>
          <a:endParaRPr lang="en-US"/>
        </a:p>
      </dgm:t>
    </dgm:pt>
    <dgm:pt modelId="{5A70ED7D-6892-4CF6-A413-85C43D1ACB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Specifically, we will explore convolutional neural networks , recurrent neural networks , and their variants, such as CNN-RNN hybrids, to effectively capture spatial and temporal patterns in diverse input modalities</a:t>
          </a:r>
        </a:p>
      </dgm:t>
    </dgm:pt>
    <dgm:pt modelId="{0123F8A5-F5AC-4225-8A42-CDC2611F52A4}" type="parTrans" cxnId="{D0D3316D-C818-46BD-B206-BA6DE57946C6}">
      <dgm:prSet/>
      <dgm:spPr/>
      <dgm:t>
        <a:bodyPr/>
        <a:lstStyle/>
        <a:p>
          <a:endParaRPr lang="en-US"/>
        </a:p>
      </dgm:t>
    </dgm:pt>
    <dgm:pt modelId="{5B7045F7-D021-4AFB-A7C6-0F144C71C990}" type="sibTrans" cxnId="{D0D3316D-C818-46BD-B206-BA6DE57946C6}">
      <dgm:prSet/>
      <dgm:spPr/>
      <dgm:t>
        <a:bodyPr/>
        <a:lstStyle/>
        <a:p>
          <a:endParaRPr lang="en-US"/>
        </a:p>
      </dgm:t>
    </dgm:pt>
    <dgm:pt modelId="{20B61184-5F22-479A-A280-C1819E98EF5C}" type="pres">
      <dgm:prSet presAssocID="{93621058-8CB8-4F66-9826-FEB33A9F518F}" presName="root" presStyleCnt="0">
        <dgm:presLayoutVars>
          <dgm:dir/>
          <dgm:resizeHandles val="exact"/>
        </dgm:presLayoutVars>
      </dgm:prSet>
      <dgm:spPr/>
    </dgm:pt>
    <dgm:pt modelId="{CD98E6E0-B60E-419F-85F6-61E69D388142}" type="pres">
      <dgm:prSet presAssocID="{EB5C5B1D-AF47-4CAE-9B44-AD843603BAA2}" presName="compNode" presStyleCnt="0"/>
      <dgm:spPr/>
    </dgm:pt>
    <dgm:pt modelId="{B4D15C54-7D1F-451C-9FEC-4E5AC04D636F}" type="pres">
      <dgm:prSet presAssocID="{EB5C5B1D-AF47-4CAE-9B44-AD843603BAA2}" presName="bgRect" presStyleLbl="bgShp" presStyleIdx="0" presStyleCnt="2"/>
      <dgm:spPr/>
    </dgm:pt>
    <dgm:pt modelId="{EEB31CF0-ABE6-4EB7-8EAE-4A921CCC3E06}" type="pres">
      <dgm:prSet presAssocID="{EB5C5B1D-AF47-4CAE-9B44-AD843603BA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EB3978-66C1-41F2-8BDF-13A8FBB40C27}" type="pres">
      <dgm:prSet presAssocID="{EB5C5B1D-AF47-4CAE-9B44-AD843603BAA2}" presName="spaceRect" presStyleCnt="0"/>
      <dgm:spPr/>
    </dgm:pt>
    <dgm:pt modelId="{81727E66-5C4B-4273-852B-8618F6A812E2}" type="pres">
      <dgm:prSet presAssocID="{EB5C5B1D-AF47-4CAE-9B44-AD843603BAA2}" presName="parTx" presStyleLbl="revTx" presStyleIdx="0" presStyleCnt="2">
        <dgm:presLayoutVars>
          <dgm:chMax val="0"/>
          <dgm:chPref val="0"/>
        </dgm:presLayoutVars>
      </dgm:prSet>
      <dgm:spPr/>
    </dgm:pt>
    <dgm:pt modelId="{FBDE31CC-87D5-43C2-A6BE-1A30E287B3C9}" type="pres">
      <dgm:prSet presAssocID="{6E770764-65E8-4287-B923-4A11B01464D7}" presName="sibTrans" presStyleCnt="0"/>
      <dgm:spPr/>
    </dgm:pt>
    <dgm:pt modelId="{C63D8953-31C2-4D73-92A7-4A0B0FD0E4E7}" type="pres">
      <dgm:prSet presAssocID="{5A70ED7D-6892-4CF6-A413-85C43D1ACBEE}" presName="compNode" presStyleCnt="0"/>
      <dgm:spPr/>
    </dgm:pt>
    <dgm:pt modelId="{101267DC-FBF9-4F5E-B18B-A2EC848C28F1}" type="pres">
      <dgm:prSet presAssocID="{5A70ED7D-6892-4CF6-A413-85C43D1ACBEE}" presName="bgRect" presStyleLbl="bgShp" presStyleIdx="1" presStyleCnt="2"/>
      <dgm:spPr/>
    </dgm:pt>
    <dgm:pt modelId="{F02F3595-A165-4AD6-823A-1C35C7D9034F}" type="pres">
      <dgm:prSet presAssocID="{5A70ED7D-6892-4CF6-A413-85C43D1ACB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47AE933-5EF7-4B68-99ED-411C3F179998}" type="pres">
      <dgm:prSet presAssocID="{5A70ED7D-6892-4CF6-A413-85C43D1ACBEE}" presName="spaceRect" presStyleCnt="0"/>
      <dgm:spPr/>
    </dgm:pt>
    <dgm:pt modelId="{5932B7B1-C9D4-4521-B600-60D556194301}" type="pres">
      <dgm:prSet presAssocID="{5A70ED7D-6892-4CF6-A413-85C43D1ACB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454328-A27C-4C81-AA35-E74B7AE0AB6E}" type="presOf" srcId="{EB5C5B1D-AF47-4CAE-9B44-AD843603BAA2}" destId="{81727E66-5C4B-4273-852B-8618F6A812E2}" srcOrd="0" destOrd="0" presId="urn:microsoft.com/office/officeart/2018/2/layout/IconVerticalSolidList"/>
    <dgm:cxn modelId="{72DEE634-F3AF-4C95-9F7B-9AE7CD77B543}" srcId="{93621058-8CB8-4F66-9826-FEB33A9F518F}" destId="{EB5C5B1D-AF47-4CAE-9B44-AD843603BAA2}" srcOrd="0" destOrd="0" parTransId="{B4C4BE19-E7CC-4C9A-B066-175ABCA57153}" sibTransId="{6E770764-65E8-4287-B923-4A11B01464D7}"/>
    <dgm:cxn modelId="{D0D3316D-C818-46BD-B206-BA6DE57946C6}" srcId="{93621058-8CB8-4F66-9826-FEB33A9F518F}" destId="{5A70ED7D-6892-4CF6-A413-85C43D1ACBEE}" srcOrd="1" destOrd="0" parTransId="{0123F8A5-F5AC-4225-8A42-CDC2611F52A4}" sibTransId="{5B7045F7-D021-4AFB-A7C6-0F144C71C990}"/>
    <dgm:cxn modelId="{818DD6BB-E163-46BF-B135-8A238AE53E9D}" type="presOf" srcId="{5A70ED7D-6892-4CF6-A413-85C43D1ACBEE}" destId="{5932B7B1-C9D4-4521-B600-60D556194301}" srcOrd="0" destOrd="0" presId="urn:microsoft.com/office/officeart/2018/2/layout/IconVerticalSolidList"/>
    <dgm:cxn modelId="{DC2A56C8-E597-4135-85EE-F9D66A53AC14}" type="presOf" srcId="{93621058-8CB8-4F66-9826-FEB33A9F518F}" destId="{20B61184-5F22-479A-A280-C1819E98EF5C}" srcOrd="0" destOrd="0" presId="urn:microsoft.com/office/officeart/2018/2/layout/IconVerticalSolidList"/>
    <dgm:cxn modelId="{CB2BAD86-9CA8-432C-ABAC-321A5D019EF3}" type="presParOf" srcId="{20B61184-5F22-479A-A280-C1819E98EF5C}" destId="{CD98E6E0-B60E-419F-85F6-61E69D388142}" srcOrd="0" destOrd="0" presId="urn:microsoft.com/office/officeart/2018/2/layout/IconVerticalSolidList"/>
    <dgm:cxn modelId="{E3EFA480-EF5C-4947-B624-9ACDB3C5AB4E}" type="presParOf" srcId="{CD98E6E0-B60E-419F-85F6-61E69D388142}" destId="{B4D15C54-7D1F-451C-9FEC-4E5AC04D636F}" srcOrd="0" destOrd="0" presId="urn:microsoft.com/office/officeart/2018/2/layout/IconVerticalSolidList"/>
    <dgm:cxn modelId="{D614497C-D41F-4BAC-AF04-8FB4F9ADCE6F}" type="presParOf" srcId="{CD98E6E0-B60E-419F-85F6-61E69D388142}" destId="{EEB31CF0-ABE6-4EB7-8EAE-4A921CCC3E06}" srcOrd="1" destOrd="0" presId="urn:microsoft.com/office/officeart/2018/2/layout/IconVerticalSolidList"/>
    <dgm:cxn modelId="{B7712B36-2A5E-492A-8C1B-66A815899DAD}" type="presParOf" srcId="{CD98E6E0-B60E-419F-85F6-61E69D388142}" destId="{39EB3978-66C1-41F2-8BDF-13A8FBB40C27}" srcOrd="2" destOrd="0" presId="urn:microsoft.com/office/officeart/2018/2/layout/IconVerticalSolidList"/>
    <dgm:cxn modelId="{3C0ED3F3-5D56-4B97-8923-600AC957B6FF}" type="presParOf" srcId="{CD98E6E0-B60E-419F-85F6-61E69D388142}" destId="{81727E66-5C4B-4273-852B-8618F6A812E2}" srcOrd="3" destOrd="0" presId="urn:microsoft.com/office/officeart/2018/2/layout/IconVerticalSolidList"/>
    <dgm:cxn modelId="{CC8B1FD0-3189-4809-B940-7F25CCF1BC83}" type="presParOf" srcId="{20B61184-5F22-479A-A280-C1819E98EF5C}" destId="{FBDE31CC-87D5-43C2-A6BE-1A30E287B3C9}" srcOrd="1" destOrd="0" presId="urn:microsoft.com/office/officeart/2018/2/layout/IconVerticalSolidList"/>
    <dgm:cxn modelId="{20023332-AB1F-4407-8FA3-CDE5E6BAECE1}" type="presParOf" srcId="{20B61184-5F22-479A-A280-C1819E98EF5C}" destId="{C63D8953-31C2-4D73-92A7-4A0B0FD0E4E7}" srcOrd="2" destOrd="0" presId="urn:microsoft.com/office/officeart/2018/2/layout/IconVerticalSolidList"/>
    <dgm:cxn modelId="{66BE848C-78B1-4936-B620-27A0768075C0}" type="presParOf" srcId="{C63D8953-31C2-4D73-92A7-4A0B0FD0E4E7}" destId="{101267DC-FBF9-4F5E-B18B-A2EC848C28F1}" srcOrd="0" destOrd="0" presId="urn:microsoft.com/office/officeart/2018/2/layout/IconVerticalSolidList"/>
    <dgm:cxn modelId="{86A1C3F8-0AFB-4C1C-A87F-8FEC66475D30}" type="presParOf" srcId="{C63D8953-31C2-4D73-92A7-4A0B0FD0E4E7}" destId="{F02F3595-A165-4AD6-823A-1C35C7D9034F}" srcOrd="1" destOrd="0" presId="urn:microsoft.com/office/officeart/2018/2/layout/IconVerticalSolidList"/>
    <dgm:cxn modelId="{C98B913F-BE51-4475-B5A3-5B89DF20B61C}" type="presParOf" srcId="{C63D8953-31C2-4D73-92A7-4A0B0FD0E4E7}" destId="{F47AE933-5EF7-4B68-99ED-411C3F179998}" srcOrd="2" destOrd="0" presId="urn:microsoft.com/office/officeart/2018/2/layout/IconVerticalSolidList"/>
    <dgm:cxn modelId="{980056B6-B491-4C24-A429-F549EF35A3BF}" type="presParOf" srcId="{C63D8953-31C2-4D73-92A7-4A0B0FD0E4E7}" destId="{5932B7B1-C9D4-4521-B600-60D556194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4F382-5744-4D24-A569-2CF97F0355F5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54FAC5-55E8-46EA-9936-D3A68489C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Hardware: GPU-accelerated servers for training large neural networks efficiently</a:t>
          </a:r>
        </a:p>
      </dgm:t>
    </dgm:pt>
    <dgm:pt modelId="{70258DD6-12A6-4867-9904-A71615ABB6E2}" type="parTrans" cxnId="{93D21DB8-39B5-4463-8B25-3264B367A357}">
      <dgm:prSet/>
      <dgm:spPr/>
      <dgm:t>
        <a:bodyPr/>
        <a:lstStyle/>
        <a:p>
          <a:endParaRPr lang="en-US"/>
        </a:p>
      </dgm:t>
    </dgm:pt>
    <dgm:pt modelId="{AC53F819-70A2-42B6-992F-5A1DE32CFCEA}" type="sibTrans" cxnId="{93D21DB8-39B5-4463-8B25-3264B367A357}">
      <dgm:prSet/>
      <dgm:spPr/>
      <dgm:t>
        <a:bodyPr/>
        <a:lstStyle/>
        <a:p>
          <a:endParaRPr lang="en-US"/>
        </a:p>
      </dgm:t>
    </dgm:pt>
    <dgm:pt modelId="{A9E44DFE-E6D6-4BCF-A254-F5106C56B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Software: Python programming language, TensorFlow or PyTorch deep learning frameworks, and relevant libraries for data preprocessing and model development</a:t>
          </a:r>
        </a:p>
      </dgm:t>
    </dgm:pt>
    <dgm:pt modelId="{037406F5-A680-4715-8009-CBF58EF689BC}" type="parTrans" cxnId="{A92CFF56-23CB-4467-B275-D858DBF09F93}">
      <dgm:prSet/>
      <dgm:spPr/>
      <dgm:t>
        <a:bodyPr/>
        <a:lstStyle/>
        <a:p>
          <a:endParaRPr lang="en-US"/>
        </a:p>
      </dgm:t>
    </dgm:pt>
    <dgm:pt modelId="{D39F330E-47C5-4EB6-A44E-454F258E11D7}" type="sibTrans" cxnId="{A92CFF56-23CB-4467-B275-D858DBF09F93}">
      <dgm:prSet/>
      <dgm:spPr/>
      <dgm:t>
        <a:bodyPr/>
        <a:lstStyle/>
        <a:p>
          <a:endParaRPr lang="en-US"/>
        </a:p>
      </dgm:t>
    </dgm:pt>
    <dgm:pt modelId="{FEAAFF15-029A-4F62-B55F-34A44BAD695D}" type="pres">
      <dgm:prSet presAssocID="{2024F382-5744-4D24-A569-2CF97F0355F5}" presName="root" presStyleCnt="0">
        <dgm:presLayoutVars>
          <dgm:dir/>
          <dgm:resizeHandles val="exact"/>
        </dgm:presLayoutVars>
      </dgm:prSet>
      <dgm:spPr/>
    </dgm:pt>
    <dgm:pt modelId="{A2C62EDF-DFE4-4003-BC8B-477FE7360CED}" type="pres">
      <dgm:prSet presAssocID="{9F54FAC5-55E8-46EA-9936-D3A68489C8DE}" presName="compNode" presStyleCnt="0"/>
      <dgm:spPr/>
    </dgm:pt>
    <dgm:pt modelId="{E62CEFA7-74BB-4830-A5F5-3A43B64A56B0}" type="pres">
      <dgm:prSet presAssocID="{9F54FAC5-55E8-46EA-9936-D3A68489C8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2DE132-04AF-4650-B14D-EDA3635D7899}" type="pres">
      <dgm:prSet presAssocID="{9F54FAC5-55E8-46EA-9936-D3A68489C8DE}" presName="spaceRect" presStyleCnt="0"/>
      <dgm:spPr/>
    </dgm:pt>
    <dgm:pt modelId="{CB54C7E1-7EFE-4A1F-B46B-AA42A5E68EB4}" type="pres">
      <dgm:prSet presAssocID="{9F54FAC5-55E8-46EA-9936-D3A68489C8DE}" presName="textRect" presStyleLbl="revTx" presStyleIdx="0" presStyleCnt="2">
        <dgm:presLayoutVars>
          <dgm:chMax val="1"/>
          <dgm:chPref val="1"/>
        </dgm:presLayoutVars>
      </dgm:prSet>
      <dgm:spPr/>
    </dgm:pt>
    <dgm:pt modelId="{CE90CE70-324E-4D82-A39F-CD56C986A5A5}" type="pres">
      <dgm:prSet presAssocID="{AC53F819-70A2-42B6-992F-5A1DE32CFCEA}" presName="sibTrans" presStyleCnt="0"/>
      <dgm:spPr/>
    </dgm:pt>
    <dgm:pt modelId="{85159872-00DE-4E2B-B9C0-A347CD31CB1B}" type="pres">
      <dgm:prSet presAssocID="{A9E44DFE-E6D6-4BCF-A254-F5106C56B1B5}" presName="compNode" presStyleCnt="0"/>
      <dgm:spPr/>
    </dgm:pt>
    <dgm:pt modelId="{631D446D-4731-446D-94CE-5F24ED21BACE}" type="pres">
      <dgm:prSet presAssocID="{A9E44DFE-E6D6-4BCF-A254-F5106C56B1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D369931-6AD5-46A6-9D5F-BEBA6556A8CC}" type="pres">
      <dgm:prSet presAssocID="{A9E44DFE-E6D6-4BCF-A254-F5106C56B1B5}" presName="spaceRect" presStyleCnt="0"/>
      <dgm:spPr/>
    </dgm:pt>
    <dgm:pt modelId="{AA92193D-1B71-42AC-BB80-E045097DB435}" type="pres">
      <dgm:prSet presAssocID="{A9E44DFE-E6D6-4BCF-A254-F5106C56B1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2CFF56-23CB-4467-B275-D858DBF09F93}" srcId="{2024F382-5744-4D24-A569-2CF97F0355F5}" destId="{A9E44DFE-E6D6-4BCF-A254-F5106C56B1B5}" srcOrd="1" destOrd="0" parTransId="{037406F5-A680-4715-8009-CBF58EF689BC}" sibTransId="{D39F330E-47C5-4EB6-A44E-454F258E11D7}"/>
    <dgm:cxn modelId="{38BC6F84-C532-4378-865E-594459E851DF}" type="presOf" srcId="{9F54FAC5-55E8-46EA-9936-D3A68489C8DE}" destId="{CB54C7E1-7EFE-4A1F-B46B-AA42A5E68EB4}" srcOrd="0" destOrd="0" presId="urn:microsoft.com/office/officeart/2018/2/layout/IconLabelList"/>
    <dgm:cxn modelId="{0C2175AA-1041-4E7B-AB12-5364E623BF23}" type="presOf" srcId="{2024F382-5744-4D24-A569-2CF97F0355F5}" destId="{FEAAFF15-029A-4F62-B55F-34A44BAD695D}" srcOrd="0" destOrd="0" presId="urn:microsoft.com/office/officeart/2018/2/layout/IconLabelList"/>
    <dgm:cxn modelId="{93D21DB8-39B5-4463-8B25-3264B367A357}" srcId="{2024F382-5744-4D24-A569-2CF97F0355F5}" destId="{9F54FAC5-55E8-46EA-9936-D3A68489C8DE}" srcOrd="0" destOrd="0" parTransId="{70258DD6-12A6-4867-9904-A71615ABB6E2}" sibTransId="{AC53F819-70A2-42B6-992F-5A1DE32CFCEA}"/>
    <dgm:cxn modelId="{195F48D5-5297-48D0-9568-31E673C90CCE}" type="presOf" srcId="{A9E44DFE-E6D6-4BCF-A254-F5106C56B1B5}" destId="{AA92193D-1B71-42AC-BB80-E045097DB435}" srcOrd="0" destOrd="0" presId="urn:microsoft.com/office/officeart/2018/2/layout/IconLabelList"/>
    <dgm:cxn modelId="{1C290820-0B34-40AE-8FDB-82D477220A0C}" type="presParOf" srcId="{FEAAFF15-029A-4F62-B55F-34A44BAD695D}" destId="{A2C62EDF-DFE4-4003-BC8B-477FE7360CED}" srcOrd="0" destOrd="0" presId="urn:microsoft.com/office/officeart/2018/2/layout/IconLabelList"/>
    <dgm:cxn modelId="{DC495039-8A0E-4CB9-BC31-2276607B2EF8}" type="presParOf" srcId="{A2C62EDF-DFE4-4003-BC8B-477FE7360CED}" destId="{E62CEFA7-74BB-4830-A5F5-3A43B64A56B0}" srcOrd="0" destOrd="0" presId="urn:microsoft.com/office/officeart/2018/2/layout/IconLabelList"/>
    <dgm:cxn modelId="{197142D9-EBD5-46AC-ACEF-21379BB4871C}" type="presParOf" srcId="{A2C62EDF-DFE4-4003-BC8B-477FE7360CED}" destId="{802DE132-04AF-4650-B14D-EDA3635D7899}" srcOrd="1" destOrd="0" presId="urn:microsoft.com/office/officeart/2018/2/layout/IconLabelList"/>
    <dgm:cxn modelId="{46C2249D-CE45-4391-AF35-05885A1DE779}" type="presParOf" srcId="{A2C62EDF-DFE4-4003-BC8B-477FE7360CED}" destId="{CB54C7E1-7EFE-4A1F-B46B-AA42A5E68EB4}" srcOrd="2" destOrd="0" presId="urn:microsoft.com/office/officeart/2018/2/layout/IconLabelList"/>
    <dgm:cxn modelId="{44A344A6-9A0A-4BA6-AC69-96D674EB2E7A}" type="presParOf" srcId="{FEAAFF15-029A-4F62-B55F-34A44BAD695D}" destId="{CE90CE70-324E-4D82-A39F-CD56C986A5A5}" srcOrd="1" destOrd="0" presId="urn:microsoft.com/office/officeart/2018/2/layout/IconLabelList"/>
    <dgm:cxn modelId="{407DAE96-0598-48F5-96D5-6828FEE5726E}" type="presParOf" srcId="{FEAAFF15-029A-4F62-B55F-34A44BAD695D}" destId="{85159872-00DE-4E2B-B9C0-A347CD31CB1B}" srcOrd="2" destOrd="0" presId="urn:microsoft.com/office/officeart/2018/2/layout/IconLabelList"/>
    <dgm:cxn modelId="{676F3A16-5238-4CDC-8AA6-4882EDD45679}" type="presParOf" srcId="{85159872-00DE-4E2B-B9C0-A347CD31CB1B}" destId="{631D446D-4731-446D-94CE-5F24ED21BACE}" srcOrd="0" destOrd="0" presId="urn:microsoft.com/office/officeart/2018/2/layout/IconLabelList"/>
    <dgm:cxn modelId="{3533FBF6-5F6C-4324-A143-D426DED88C5B}" type="presParOf" srcId="{85159872-00DE-4E2B-B9C0-A347CD31CB1B}" destId="{8D369931-6AD5-46A6-9D5F-BEBA6556A8CC}" srcOrd="1" destOrd="0" presId="urn:microsoft.com/office/officeart/2018/2/layout/IconLabelList"/>
    <dgm:cxn modelId="{39B8F3AB-7AB4-4EB3-B24B-E1E170668F01}" type="presParOf" srcId="{85159872-00DE-4E2B-B9C0-A347CD31CB1B}" destId="{AA92193D-1B71-42AC-BB80-E045097DB4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A75C2D-D737-4B7E-85B6-2A1E48A45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A9C6E3-C077-4CD2-982D-19B9F67D539A}">
      <dgm:prSet/>
      <dgm:spPr/>
      <dgm:t>
        <a:bodyPr/>
        <a:lstStyle/>
        <a:p>
          <a:r>
            <a:rPr lang="en-US"/>
            <a:t>Data splitting: The dataset is partitioned into training, validation, and testing sets to evaluate the performance of the trained model accurately</a:t>
          </a:r>
        </a:p>
      </dgm:t>
    </dgm:pt>
    <dgm:pt modelId="{510E23C2-50F3-49E6-8ADD-5E9EAD0EEF4A}" type="parTrans" cxnId="{0CE30FE6-B36B-4C9B-AE9D-5FE86DD9D6E1}">
      <dgm:prSet/>
      <dgm:spPr/>
      <dgm:t>
        <a:bodyPr/>
        <a:lstStyle/>
        <a:p>
          <a:endParaRPr lang="en-US"/>
        </a:p>
      </dgm:t>
    </dgm:pt>
    <dgm:pt modelId="{3237A5D3-86FC-4D65-94CF-F96C401DC8F6}" type="sibTrans" cxnId="{0CE30FE6-B36B-4C9B-AE9D-5FE86DD9D6E1}">
      <dgm:prSet/>
      <dgm:spPr/>
      <dgm:t>
        <a:bodyPr/>
        <a:lstStyle/>
        <a:p>
          <a:endParaRPr lang="en-US"/>
        </a:p>
      </dgm:t>
    </dgm:pt>
    <dgm:pt modelId="{6BBDC3E7-5A8F-431C-9AA1-0DBDAD7053AE}">
      <dgm:prSet/>
      <dgm:spPr/>
      <dgm:t>
        <a:bodyPr/>
        <a:lstStyle/>
        <a:p>
          <a:r>
            <a:rPr lang="en-US"/>
            <a:t>Feature extraction: Depending on the input modality, appropriate feature extraction techniques are applied to transform raw data into informative representations suitable for neural network models</a:t>
          </a:r>
        </a:p>
      </dgm:t>
    </dgm:pt>
    <dgm:pt modelId="{D00DD788-4004-4E85-AE7F-8D58A1C8105F}" type="parTrans" cxnId="{C9EFDE40-FF3B-478C-849F-2EDB61ADD9DF}">
      <dgm:prSet/>
      <dgm:spPr/>
      <dgm:t>
        <a:bodyPr/>
        <a:lstStyle/>
        <a:p>
          <a:endParaRPr lang="en-US"/>
        </a:p>
      </dgm:t>
    </dgm:pt>
    <dgm:pt modelId="{5A969446-6E2E-4A15-960E-191B425722DD}" type="sibTrans" cxnId="{C9EFDE40-FF3B-478C-849F-2EDB61ADD9DF}">
      <dgm:prSet/>
      <dgm:spPr/>
      <dgm:t>
        <a:bodyPr/>
        <a:lstStyle/>
        <a:p>
          <a:endParaRPr lang="en-US"/>
        </a:p>
      </dgm:t>
    </dgm:pt>
    <dgm:pt modelId="{92089E75-961F-4474-9CB7-C1DB1A2F47DE}">
      <dgm:prSet/>
      <dgm:spPr/>
      <dgm:t>
        <a:bodyPr/>
        <a:lstStyle/>
        <a:p>
          <a:r>
            <a:rPr lang="en-US"/>
            <a:t>Model training: The model is trained using backpropagation and gradient descent-based optimization algorithms</a:t>
          </a:r>
        </a:p>
      </dgm:t>
    </dgm:pt>
    <dgm:pt modelId="{42D68D33-76D1-43FC-A064-CE3139A58EF9}" type="parTrans" cxnId="{53EFAB54-9AA6-4876-8F00-CE695E5CEBC0}">
      <dgm:prSet/>
      <dgm:spPr/>
      <dgm:t>
        <a:bodyPr/>
        <a:lstStyle/>
        <a:p>
          <a:endParaRPr lang="en-US"/>
        </a:p>
      </dgm:t>
    </dgm:pt>
    <dgm:pt modelId="{1B9BEA94-C765-41AA-8E18-AA90F3A023EB}" type="sibTrans" cxnId="{53EFAB54-9AA6-4876-8F00-CE695E5CEBC0}">
      <dgm:prSet/>
      <dgm:spPr/>
      <dgm:t>
        <a:bodyPr/>
        <a:lstStyle/>
        <a:p>
          <a:endParaRPr lang="en-US"/>
        </a:p>
      </dgm:t>
    </dgm:pt>
    <dgm:pt modelId="{99CF0F76-839F-40C9-A0B5-58FDCDD639F2}">
      <dgm:prSet/>
      <dgm:spPr/>
      <dgm:t>
        <a:bodyPr/>
        <a:lstStyle/>
        <a:p>
          <a:r>
            <a:rPr lang="en-US"/>
            <a:t>Model evaluation: The performance of the trained model is evaluated using various metrics, including accuracy, precision, recall, and F1-score, tailored to the specific requirements of emotion detection</a:t>
          </a:r>
        </a:p>
      </dgm:t>
    </dgm:pt>
    <dgm:pt modelId="{A53DBCBA-3E94-488B-B5E4-5A06218DB8F6}" type="parTrans" cxnId="{3D9A46D4-5D1B-425B-981E-A6887274862E}">
      <dgm:prSet/>
      <dgm:spPr/>
      <dgm:t>
        <a:bodyPr/>
        <a:lstStyle/>
        <a:p>
          <a:endParaRPr lang="en-US"/>
        </a:p>
      </dgm:t>
    </dgm:pt>
    <dgm:pt modelId="{8045CD5E-E5E7-493D-803A-80EA2F11CF07}" type="sibTrans" cxnId="{3D9A46D4-5D1B-425B-981E-A6887274862E}">
      <dgm:prSet/>
      <dgm:spPr/>
      <dgm:t>
        <a:bodyPr/>
        <a:lstStyle/>
        <a:p>
          <a:endParaRPr lang="en-US"/>
        </a:p>
      </dgm:t>
    </dgm:pt>
    <dgm:pt modelId="{9F14ACD8-FE8D-438E-A8E7-E7A379415F5F}" type="pres">
      <dgm:prSet presAssocID="{D6A75C2D-D737-4B7E-85B6-2A1E48A4552A}" presName="root" presStyleCnt="0">
        <dgm:presLayoutVars>
          <dgm:dir/>
          <dgm:resizeHandles val="exact"/>
        </dgm:presLayoutVars>
      </dgm:prSet>
      <dgm:spPr/>
    </dgm:pt>
    <dgm:pt modelId="{D1B56EFA-2AFA-46C5-ACA4-C67E57F6D949}" type="pres">
      <dgm:prSet presAssocID="{FBA9C6E3-C077-4CD2-982D-19B9F67D539A}" presName="compNode" presStyleCnt="0"/>
      <dgm:spPr/>
    </dgm:pt>
    <dgm:pt modelId="{148B3DC5-C73E-4A95-96BE-86DA1C6E9EE4}" type="pres">
      <dgm:prSet presAssocID="{FBA9C6E3-C077-4CD2-982D-19B9F67D539A}" presName="bgRect" presStyleLbl="bgShp" presStyleIdx="0" presStyleCnt="4"/>
      <dgm:spPr/>
    </dgm:pt>
    <dgm:pt modelId="{3D694556-22E5-45A3-9D6F-50E907C6A884}" type="pres">
      <dgm:prSet presAssocID="{FBA9C6E3-C077-4CD2-982D-19B9F67D53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E04DE06-184C-4E03-A947-DB4D937C1BDE}" type="pres">
      <dgm:prSet presAssocID="{FBA9C6E3-C077-4CD2-982D-19B9F67D539A}" presName="spaceRect" presStyleCnt="0"/>
      <dgm:spPr/>
    </dgm:pt>
    <dgm:pt modelId="{AA9571CA-2F23-4770-9DA4-2F89D4D63222}" type="pres">
      <dgm:prSet presAssocID="{FBA9C6E3-C077-4CD2-982D-19B9F67D539A}" presName="parTx" presStyleLbl="revTx" presStyleIdx="0" presStyleCnt="4">
        <dgm:presLayoutVars>
          <dgm:chMax val="0"/>
          <dgm:chPref val="0"/>
        </dgm:presLayoutVars>
      </dgm:prSet>
      <dgm:spPr/>
    </dgm:pt>
    <dgm:pt modelId="{F71D307D-27C8-41A9-B81B-8F2050C5D4A9}" type="pres">
      <dgm:prSet presAssocID="{3237A5D3-86FC-4D65-94CF-F96C401DC8F6}" presName="sibTrans" presStyleCnt="0"/>
      <dgm:spPr/>
    </dgm:pt>
    <dgm:pt modelId="{99E946DE-4C8E-467D-B17A-F76108C1785D}" type="pres">
      <dgm:prSet presAssocID="{6BBDC3E7-5A8F-431C-9AA1-0DBDAD7053AE}" presName="compNode" presStyleCnt="0"/>
      <dgm:spPr/>
    </dgm:pt>
    <dgm:pt modelId="{5B307253-1624-4351-B8C9-2A8A402F5AB7}" type="pres">
      <dgm:prSet presAssocID="{6BBDC3E7-5A8F-431C-9AA1-0DBDAD7053AE}" presName="bgRect" presStyleLbl="bgShp" presStyleIdx="1" presStyleCnt="4"/>
      <dgm:spPr/>
    </dgm:pt>
    <dgm:pt modelId="{3CCD6135-C816-464D-996E-50D1A4C27370}" type="pres">
      <dgm:prSet presAssocID="{6BBDC3E7-5A8F-431C-9AA1-0DBDAD7053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D4E68B-D80D-427F-B513-2F711E987D8C}" type="pres">
      <dgm:prSet presAssocID="{6BBDC3E7-5A8F-431C-9AA1-0DBDAD7053AE}" presName="spaceRect" presStyleCnt="0"/>
      <dgm:spPr/>
    </dgm:pt>
    <dgm:pt modelId="{82B543B0-3F86-47DF-8A04-5D9F40656EE6}" type="pres">
      <dgm:prSet presAssocID="{6BBDC3E7-5A8F-431C-9AA1-0DBDAD7053AE}" presName="parTx" presStyleLbl="revTx" presStyleIdx="1" presStyleCnt="4">
        <dgm:presLayoutVars>
          <dgm:chMax val="0"/>
          <dgm:chPref val="0"/>
        </dgm:presLayoutVars>
      </dgm:prSet>
      <dgm:spPr/>
    </dgm:pt>
    <dgm:pt modelId="{FF5D9D36-E000-4435-8387-3F9B1A5E4DF8}" type="pres">
      <dgm:prSet presAssocID="{5A969446-6E2E-4A15-960E-191B425722DD}" presName="sibTrans" presStyleCnt="0"/>
      <dgm:spPr/>
    </dgm:pt>
    <dgm:pt modelId="{CFCEC542-8342-4D6A-B5D2-FF7074BB537C}" type="pres">
      <dgm:prSet presAssocID="{92089E75-961F-4474-9CB7-C1DB1A2F47DE}" presName="compNode" presStyleCnt="0"/>
      <dgm:spPr/>
    </dgm:pt>
    <dgm:pt modelId="{78557D05-3768-45DE-B600-EC3A07D29114}" type="pres">
      <dgm:prSet presAssocID="{92089E75-961F-4474-9CB7-C1DB1A2F47DE}" presName="bgRect" presStyleLbl="bgShp" presStyleIdx="2" presStyleCnt="4"/>
      <dgm:spPr/>
    </dgm:pt>
    <dgm:pt modelId="{47028BE3-08B2-4270-9980-55C4134B2C8D}" type="pres">
      <dgm:prSet presAssocID="{92089E75-961F-4474-9CB7-C1DB1A2F47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719DE0B-C35F-4BB9-B2B3-E10A6D300F79}" type="pres">
      <dgm:prSet presAssocID="{92089E75-961F-4474-9CB7-C1DB1A2F47DE}" presName="spaceRect" presStyleCnt="0"/>
      <dgm:spPr/>
    </dgm:pt>
    <dgm:pt modelId="{64597EB6-184C-484A-9DD4-5410E2387A72}" type="pres">
      <dgm:prSet presAssocID="{92089E75-961F-4474-9CB7-C1DB1A2F47DE}" presName="parTx" presStyleLbl="revTx" presStyleIdx="2" presStyleCnt="4">
        <dgm:presLayoutVars>
          <dgm:chMax val="0"/>
          <dgm:chPref val="0"/>
        </dgm:presLayoutVars>
      </dgm:prSet>
      <dgm:spPr/>
    </dgm:pt>
    <dgm:pt modelId="{D7E2416D-582C-4984-B343-128E32CCC5A1}" type="pres">
      <dgm:prSet presAssocID="{1B9BEA94-C765-41AA-8E18-AA90F3A023EB}" presName="sibTrans" presStyleCnt="0"/>
      <dgm:spPr/>
    </dgm:pt>
    <dgm:pt modelId="{AA2D65C6-178D-4393-9476-1B17841B2889}" type="pres">
      <dgm:prSet presAssocID="{99CF0F76-839F-40C9-A0B5-58FDCDD639F2}" presName="compNode" presStyleCnt="0"/>
      <dgm:spPr/>
    </dgm:pt>
    <dgm:pt modelId="{6AEB64D6-F9A3-435F-ACEE-880D3CCEA54E}" type="pres">
      <dgm:prSet presAssocID="{99CF0F76-839F-40C9-A0B5-58FDCDD639F2}" presName="bgRect" presStyleLbl="bgShp" presStyleIdx="3" presStyleCnt="4"/>
      <dgm:spPr/>
    </dgm:pt>
    <dgm:pt modelId="{731F3967-13C3-40C6-84E7-B5ED01BCA239}" type="pres">
      <dgm:prSet presAssocID="{99CF0F76-839F-40C9-A0B5-58FDCDD639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340541D-5480-43F5-897B-5AAB65FFDE0F}" type="pres">
      <dgm:prSet presAssocID="{99CF0F76-839F-40C9-A0B5-58FDCDD639F2}" presName="spaceRect" presStyleCnt="0"/>
      <dgm:spPr/>
    </dgm:pt>
    <dgm:pt modelId="{D677CAF1-F238-412C-A3D7-50D01F510CBE}" type="pres">
      <dgm:prSet presAssocID="{99CF0F76-839F-40C9-A0B5-58FDCDD639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A9B528-5AA5-4DB1-B147-0146CC560E22}" type="presOf" srcId="{6BBDC3E7-5A8F-431C-9AA1-0DBDAD7053AE}" destId="{82B543B0-3F86-47DF-8A04-5D9F40656EE6}" srcOrd="0" destOrd="0" presId="urn:microsoft.com/office/officeart/2018/2/layout/IconVerticalSolidList"/>
    <dgm:cxn modelId="{782BE936-28D5-4471-B664-9E3BA9FBDB77}" type="presOf" srcId="{D6A75C2D-D737-4B7E-85B6-2A1E48A4552A}" destId="{9F14ACD8-FE8D-438E-A8E7-E7A379415F5F}" srcOrd="0" destOrd="0" presId="urn:microsoft.com/office/officeart/2018/2/layout/IconVerticalSolidList"/>
    <dgm:cxn modelId="{C9EFDE40-FF3B-478C-849F-2EDB61ADD9DF}" srcId="{D6A75C2D-D737-4B7E-85B6-2A1E48A4552A}" destId="{6BBDC3E7-5A8F-431C-9AA1-0DBDAD7053AE}" srcOrd="1" destOrd="0" parTransId="{D00DD788-4004-4E85-AE7F-8D58A1C8105F}" sibTransId="{5A969446-6E2E-4A15-960E-191B425722DD}"/>
    <dgm:cxn modelId="{53EFAB54-9AA6-4876-8F00-CE695E5CEBC0}" srcId="{D6A75C2D-D737-4B7E-85B6-2A1E48A4552A}" destId="{92089E75-961F-4474-9CB7-C1DB1A2F47DE}" srcOrd="2" destOrd="0" parTransId="{42D68D33-76D1-43FC-A064-CE3139A58EF9}" sibTransId="{1B9BEA94-C765-41AA-8E18-AA90F3A023EB}"/>
    <dgm:cxn modelId="{AC195AC7-6A1A-4BF6-843A-952792F17ACC}" type="presOf" srcId="{FBA9C6E3-C077-4CD2-982D-19B9F67D539A}" destId="{AA9571CA-2F23-4770-9DA4-2F89D4D63222}" srcOrd="0" destOrd="0" presId="urn:microsoft.com/office/officeart/2018/2/layout/IconVerticalSolidList"/>
    <dgm:cxn modelId="{F3EBE7CE-2A6B-4364-AD43-B831E7B853DD}" type="presOf" srcId="{92089E75-961F-4474-9CB7-C1DB1A2F47DE}" destId="{64597EB6-184C-484A-9DD4-5410E2387A72}" srcOrd="0" destOrd="0" presId="urn:microsoft.com/office/officeart/2018/2/layout/IconVerticalSolidList"/>
    <dgm:cxn modelId="{3D9A46D4-5D1B-425B-981E-A6887274862E}" srcId="{D6A75C2D-D737-4B7E-85B6-2A1E48A4552A}" destId="{99CF0F76-839F-40C9-A0B5-58FDCDD639F2}" srcOrd="3" destOrd="0" parTransId="{A53DBCBA-3E94-488B-B5E4-5A06218DB8F6}" sibTransId="{8045CD5E-E5E7-493D-803A-80EA2F11CF07}"/>
    <dgm:cxn modelId="{0CE30FE6-B36B-4C9B-AE9D-5FE86DD9D6E1}" srcId="{D6A75C2D-D737-4B7E-85B6-2A1E48A4552A}" destId="{FBA9C6E3-C077-4CD2-982D-19B9F67D539A}" srcOrd="0" destOrd="0" parTransId="{510E23C2-50F3-49E6-8ADD-5E9EAD0EEF4A}" sibTransId="{3237A5D3-86FC-4D65-94CF-F96C401DC8F6}"/>
    <dgm:cxn modelId="{2980E6ED-9D8A-448A-A5AA-31B1E7A7FB51}" type="presOf" srcId="{99CF0F76-839F-40C9-A0B5-58FDCDD639F2}" destId="{D677CAF1-F238-412C-A3D7-50D01F510CBE}" srcOrd="0" destOrd="0" presId="urn:microsoft.com/office/officeart/2018/2/layout/IconVerticalSolidList"/>
    <dgm:cxn modelId="{B9BDC6DD-ABB2-4DCA-89F2-A6478D1AD62D}" type="presParOf" srcId="{9F14ACD8-FE8D-438E-A8E7-E7A379415F5F}" destId="{D1B56EFA-2AFA-46C5-ACA4-C67E57F6D949}" srcOrd="0" destOrd="0" presId="urn:microsoft.com/office/officeart/2018/2/layout/IconVerticalSolidList"/>
    <dgm:cxn modelId="{D8456257-93FC-4A4C-A906-F56917287CD1}" type="presParOf" srcId="{D1B56EFA-2AFA-46C5-ACA4-C67E57F6D949}" destId="{148B3DC5-C73E-4A95-96BE-86DA1C6E9EE4}" srcOrd="0" destOrd="0" presId="urn:microsoft.com/office/officeart/2018/2/layout/IconVerticalSolidList"/>
    <dgm:cxn modelId="{7E4302A7-F380-4734-8F7C-396962487B42}" type="presParOf" srcId="{D1B56EFA-2AFA-46C5-ACA4-C67E57F6D949}" destId="{3D694556-22E5-45A3-9D6F-50E907C6A884}" srcOrd="1" destOrd="0" presId="urn:microsoft.com/office/officeart/2018/2/layout/IconVerticalSolidList"/>
    <dgm:cxn modelId="{7C3FAC41-EC1F-479F-B9A2-676D5065B55B}" type="presParOf" srcId="{D1B56EFA-2AFA-46C5-ACA4-C67E57F6D949}" destId="{BE04DE06-184C-4E03-A947-DB4D937C1BDE}" srcOrd="2" destOrd="0" presId="urn:microsoft.com/office/officeart/2018/2/layout/IconVerticalSolidList"/>
    <dgm:cxn modelId="{E870102C-EA70-498B-9DAE-277D697A8E94}" type="presParOf" srcId="{D1B56EFA-2AFA-46C5-ACA4-C67E57F6D949}" destId="{AA9571CA-2F23-4770-9DA4-2F89D4D63222}" srcOrd="3" destOrd="0" presId="urn:microsoft.com/office/officeart/2018/2/layout/IconVerticalSolidList"/>
    <dgm:cxn modelId="{90C89374-5FD8-4181-ADE3-C3CDA2BC659E}" type="presParOf" srcId="{9F14ACD8-FE8D-438E-A8E7-E7A379415F5F}" destId="{F71D307D-27C8-41A9-B81B-8F2050C5D4A9}" srcOrd="1" destOrd="0" presId="urn:microsoft.com/office/officeart/2018/2/layout/IconVerticalSolidList"/>
    <dgm:cxn modelId="{F7A89BA8-5E4D-4219-BB85-DA086BFCC214}" type="presParOf" srcId="{9F14ACD8-FE8D-438E-A8E7-E7A379415F5F}" destId="{99E946DE-4C8E-467D-B17A-F76108C1785D}" srcOrd="2" destOrd="0" presId="urn:microsoft.com/office/officeart/2018/2/layout/IconVerticalSolidList"/>
    <dgm:cxn modelId="{11A6E918-F4E7-4709-8D07-60C63599BC87}" type="presParOf" srcId="{99E946DE-4C8E-467D-B17A-F76108C1785D}" destId="{5B307253-1624-4351-B8C9-2A8A402F5AB7}" srcOrd="0" destOrd="0" presId="urn:microsoft.com/office/officeart/2018/2/layout/IconVerticalSolidList"/>
    <dgm:cxn modelId="{69A774B7-9799-442B-8365-DE5DB8266FC6}" type="presParOf" srcId="{99E946DE-4C8E-467D-B17A-F76108C1785D}" destId="{3CCD6135-C816-464D-996E-50D1A4C27370}" srcOrd="1" destOrd="0" presId="urn:microsoft.com/office/officeart/2018/2/layout/IconVerticalSolidList"/>
    <dgm:cxn modelId="{612691C7-23D5-4448-89C5-ABAA150B7866}" type="presParOf" srcId="{99E946DE-4C8E-467D-B17A-F76108C1785D}" destId="{B0D4E68B-D80D-427F-B513-2F711E987D8C}" srcOrd="2" destOrd="0" presId="urn:microsoft.com/office/officeart/2018/2/layout/IconVerticalSolidList"/>
    <dgm:cxn modelId="{F7FC1E45-D43F-4A32-8694-A5038B6402DC}" type="presParOf" srcId="{99E946DE-4C8E-467D-B17A-F76108C1785D}" destId="{82B543B0-3F86-47DF-8A04-5D9F40656EE6}" srcOrd="3" destOrd="0" presId="urn:microsoft.com/office/officeart/2018/2/layout/IconVerticalSolidList"/>
    <dgm:cxn modelId="{A4BEEDC4-D0EE-4D55-8331-6A509CB6D896}" type="presParOf" srcId="{9F14ACD8-FE8D-438E-A8E7-E7A379415F5F}" destId="{FF5D9D36-E000-4435-8387-3F9B1A5E4DF8}" srcOrd="3" destOrd="0" presId="urn:microsoft.com/office/officeart/2018/2/layout/IconVerticalSolidList"/>
    <dgm:cxn modelId="{BC591EFB-64A4-4D35-9310-E44223F5E792}" type="presParOf" srcId="{9F14ACD8-FE8D-438E-A8E7-E7A379415F5F}" destId="{CFCEC542-8342-4D6A-B5D2-FF7074BB537C}" srcOrd="4" destOrd="0" presId="urn:microsoft.com/office/officeart/2018/2/layout/IconVerticalSolidList"/>
    <dgm:cxn modelId="{AE8308FD-4CD0-41CD-8D9B-C512F11C9371}" type="presParOf" srcId="{CFCEC542-8342-4D6A-B5D2-FF7074BB537C}" destId="{78557D05-3768-45DE-B600-EC3A07D29114}" srcOrd="0" destOrd="0" presId="urn:microsoft.com/office/officeart/2018/2/layout/IconVerticalSolidList"/>
    <dgm:cxn modelId="{175CB104-2E40-434D-9368-E16C7186E475}" type="presParOf" srcId="{CFCEC542-8342-4D6A-B5D2-FF7074BB537C}" destId="{47028BE3-08B2-4270-9980-55C4134B2C8D}" srcOrd="1" destOrd="0" presId="urn:microsoft.com/office/officeart/2018/2/layout/IconVerticalSolidList"/>
    <dgm:cxn modelId="{0BEC239C-36BB-45C5-9326-887643A4ABBF}" type="presParOf" srcId="{CFCEC542-8342-4D6A-B5D2-FF7074BB537C}" destId="{2719DE0B-C35F-4BB9-B2B3-E10A6D300F79}" srcOrd="2" destOrd="0" presId="urn:microsoft.com/office/officeart/2018/2/layout/IconVerticalSolidList"/>
    <dgm:cxn modelId="{5490394C-41CC-4DF5-9E03-0FD9C1ABDE6D}" type="presParOf" srcId="{CFCEC542-8342-4D6A-B5D2-FF7074BB537C}" destId="{64597EB6-184C-484A-9DD4-5410E2387A72}" srcOrd="3" destOrd="0" presId="urn:microsoft.com/office/officeart/2018/2/layout/IconVerticalSolidList"/>
    <dgm:cxn modelId="{FC8800CA-04B9-4A5A-A619-72C49FF2663D}" type="presParOf" srcId="{9F14ACD8-FE8D-438E-A8E7-E7A379415F5F}" destId="{D7E2416D-582C-4984-B343-128E32CCC5A1}" srcOrd="5" destOrd="0" presId="urn:microsoft.com/office/officeart/2018/2/layout/IconVerticalSolidList"/>
    <dgm:cxn modelId="{0106C289-1CB9-4310-AA3B-C33D9605F1F1}" type="presParOf" srcId="{9F14ACD8-FE8D-438E-A8E7-E7A379415F5F}" destId="{AA2D65C6-178D-4393-9476-1B17841B2889}" srcOrd="6" destOrd="0" presId="urn:microsoft.com/office/officeart/2018/2/layout/IconVerticalSolidList"/>
    <dgm:cxn modelId="{CA0D9C57-DDB9-46F9-BD69-38A8E5F5FD68}" type="presParOf" srcId="{AA2D65C6-178D-4393-9476-1B17841B2889}" destId="{6AEB64D6-F9A3-435F-ACEE-880D3CCEA54E}" srcOrd="0" destOrd="0" presId="urn:microsoft.com/office/officeart/2018/2/layout/IconVerticalSolidList"/>
    <dgm:cxn modelId="{64A170A7-91AE-43C3-828C-C94792278D5D}" type="presParOf" srcId="{AA2D65C6-178D-4393-9476-1B17841B2889}" destId="{731F3967-13C3-40C6-84E7-B5ED01BCA239}" srcOrd="1" destOrd="0" presId="urn:microsoft.com/office/officeart/2018/2/layout/IconVerticalSolidList"/>
    <dgm:cxn modelId="{253B5ED2-B14C-42E2-A965-6A7EE68EF1A0}" type="presParOf" srcId="{AA2D65C6-178D-4393-9476-1B17841B2889}" destId="{0340541D-5480-43F5-897B-5AAB65FFDE0F}" srcOrd="2" destOrd="0" presId="urn:microsoft.com/office/officeart/2018/2/layout/IconVerticalSolidList"/>
    <dgm:cxn modelId="{D4B66875-AB6E-42BE-81F9-B3703A58B7BB}" type="presParOf" srcId="{AA2D65C6-178D-4393-9476-1B17841B2889}" destId="{D677CAF1-F238-412C-A3D7-50D01F510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30FDAF-A19A-4779-8295-61E9DE201F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E676E2-54A5-4106-B44B-86222DA68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Content: New data input: New data inputs, such as text snippets, images, or audio recordings, are fed into the trained model for emotion detection</a:t>
          </a:r>
        </a:p>
      </dgm:t>
    </dgm:pt>
    <dgm:pt modelId="{31FD69B1-8524-4266-94B7-549BF4D44C24}" type="parTrans" cxnId="{F259F0C9-E7DA-4832-8557-BB15DD5D2AD2}">
      <dgm:prSet/>
      <dgm:spPr/>
      <dgm:t>
        <a:bodyPr/>
        <a:lstStyle/>
        <a:p>
          <a:endParaRPr lang="en-US"/>
        </a:p>
      </dgm:t>
    </dgm:pt>
    <dgm:pt modelId="{3FDCC9A6-A3E2-4527-8B62-CDD2E38BA255}" type="sibTrans" cxnId="{F259F0C9-E7DA-4832-8557-BB15DD5D2AD2}">
      <dgm:prSet/>
      <dgm:spPr/>
      <dgm:t>
        <a:bodyPr/>
        <a:lstStyle/>
        <a:p>
          <a:endParaRPr lang="en-US"/>
        </a:p>
      </dgm:t>
    </dgm:pt>
    <dgm:pt modelId="{14A61433-A369-4626-B452-B2A0FB0F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Preprocessing: Similar preprocessing steps as during training are applied to the new data to ensure compatibility with the model input requirements</a:t>
          </a:r>
        </a:p>
      </dgm:t>
    </dgm:pt>
    <dgm:pt modelId="{AFE07A2C-2179-48C8-9DF0-D98356082D98}" type="parTrans" cxnId="{9F81E697-19AD-4C01-8245-E83780C007A8}">
      <dgm:prSet/>
      <dgm:spPr/>
      <dgm:t>
        <a:bodyPr/>
        <a:lstStyle/>
        <a:p>
          <a:endParaRPr lang="en-US"/>
        </a:p>
      </dgm:t>
    </dgm:pt>
    <dgm:pt modelId="{A667C729-99B4-413B-B3CF-CCFED608C91D}" type="sibTrans" cxnId="{9F81E697-19AD-4C01-8245-E83780C007A8}">
      <dgm:prSet/>
      <dgm:spPr/>
      <dgm:t>
        <a:bodyPr/>
        <a:lstStyle/>
        <a:p>
          <a:endParaRPr lang="en-US"/>
        </a:p>
      </dgm:t>
    </dgm:pt>
    <dgm:pt modelId="{03DDCF10-9D01-488C-A330-7B28F47E1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Inference: The trained model performs inference on the preprocessed data, generating predictions for the emotional states present in the input instances</a:t>
          </a:r>
        </a:p>
      </dgm:t>
    </dgm:pt>
    <dgm:pt modelId="{8F228E4A-4A6E-4DB5-A774-8E93D6C45B6D}" type="parTrans" cxnId="{01BF23AB-80F0-4E04-A4B6-68A83EA1943A}">
      <dgm:prSet/>
      <dgm:spPr/>
      <dgm:t>
        <a:bodyPr/>
        <a:lstStyle/>
        <a:p>
          <a:endParaRPr lang="en-US"/>
        </a:p>
      </dgm:t>
    </dgm:pt>
    <dgm:pt modelId="{1239C3B0-6BAC-4FA2-9436-BD721156D892}" type="sibTrans" cxnId="{01BF23AB-80F0-4E04-A4B6-68A83EA1943A}">
      <dgm:prSet/>
      <dgm:spPr/>
      <dgm:t>
        <a:bodyPr/>
        <a:lstStyle/>
        <a:p>
          <a:endParaRPr lang="en-US"/>
        </a:p>
      </dgm:t>
    </dgm:pt>
    <dgm:pt modelId="{2B80212D-2329-467E-BF77-EF994EB82817}" type="pres">
      <dgm:prSet presAssocID="{DE30FDAF-A19A-4779-8295-61E9DE201FAC}" presName="root" presStyleCnt="0">
        <dgm:presLayoutVars>
          <dgm:dir/>
          <dgm:resizeHandles val="exact"/>
        </dgm:presLayoutVars>
      </dgm:prSet>
      <dgm:spPr/>
    </dgm:pt>
    <dgm:pt modelId="{28408A85-8901-4A0F-9BFB-73824EB7D84D}" type="pres">
      <dgm:prSet presAssocID="{DEE676E2-54A5-4106-B44B-86222DA687E2}" presName="compNode" presStyleCnt="0"/>
      <dgm:spPr/>
    </dgm:pt>
    <dgm:pt modelId="{B160BD0F-EA17-46B5-ABA1-8C2AA8F922C1}" type="pres">
      <dgm:prSet presAssocID="{DEE676E2-54A5-4106-B44B-86222DA687E2}" presName="bgRect" presStyleLbl="bgShp" presStyleIdx="0" presStyleCnt="3"/>
      <dgm:spPr/>
    </dgm:pt>
    <dgm:pt modelId="{E0C6F983-61B9-45DA-9955-104FEBF8BCA7}" type="pres">
      <dgm:prSet presAssocID="{DEE676E2-54A5-4106-B44B-86222DA687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FE0C2DD-63F7-4161-948A-64E0D3763F92}" type="pres">
      <dgm:prSet presAssocID="{DEE676E2-54A5-4106-B44B-86222DA687E2}" presName="spaceRect" presStyleCnt="0"/>
      <dgm:spPr/>
    </dgm:pt>
    <dgm:pt modelId="{CC4B773C-7990-4DD0-AC8A-493942FCD09F}" type="pres">
      <dgm:prSet presAssocID="{DEE676E2-54A5-4106-B44B-86222DA687E2}" presName="parTx" presStyleLbl="revTx" presStyleIdx="0" presStyleCnt="3">
        <dgm:presLayoutVars>
          <dgm:chMax val="0"/>
          <dgm:chPref val="0"/>
        </dgm:presLayoutVars>
      </dgm:prSet>
      <dgm:spPr/>
    </dgm:pt>
    <dgm:pt modelId="{37DF9F06-6884-4277-AAD0-A2977B558A00}" type="pres">
      <dgm:prSet presAssocID="{3FDCC9A6-A3E2-4527-8B62-CDD2E38BA255}" presName="sibTrans" presStyleCnt="0"/>
      <dgm:spPr/>
    </dgm:pt>
    <dgm:pt modelId="{1B4A51EC-8D08-4DFA-B6FA-AB8A998DC9F2}" type="pres">
      <dgm:prSet presAssocID="{14A61433-A369-4626-B452-B2A0FB0F7AD8}" presName="compNode" presStyleCnt="0"/>
      <dgm:spPr/>
    </dgm:pt>
    <dgm:pt modelId="{4D9E3744-DF92-4178-AE0A-435E302AC655}" type="pres">
      <dgm:prSet presAssocID="{14A61433-A369-4626-B452-B2A0FB0F7AD8}" presName="bgRect" presStyleLbl="bgShp" presStyleIdx="1" presStyleCnt="3"/>
      <dgm:spPr/>
    </dgm:pt>
    <dgm:pt modelId="{EDB1F33C-2D99-4DFE-954D-0836E2220DF6}" type="pres">
      <dgm:prSet presAssocID="{14A61433-A369-4626-B452-B2A0FB0F7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8761F5-8444-471F-A039-DAE111493738}" type="pres">
      <dgm:prSet presAssocID="{14A61433-A369-4626-B452-B2A0FB0F7AD8}" presName="spaceRect" presStyleCnt="0"/>
      <dgm:spPr/>
    </dgm:pt>
    <dgm:pt modelId="{9E4B7595-6DEC-460B-8F60-E2267D59F59C}" type="pres">
      <dgm:prSet presAssocID="{14A61433-A369-4626-B452-B2A0FB0F7AD8}" presName="parTx" presStyleLbl="revTx" presStyleIdx="1" presStyleCnt="3">
        <dgm:presLayoutVars>
          <dgm:chMax val="0"/>
          <dgm:chPref val="0"/>
        </dgm:presLayoutVars>
      </dgm:prSet>
      <dgm:spPr/>
    </dgm:pt>
    <dgm:pt modelId="{45D90788-60DE-4C06-9D32-B7E2B9A26891}" type="pres">
      <dgm:prSet presAssocID="{A667C729-99B4-413B-B3CF-CCFED608C91D}" presName="sibTrans" presStyleCnt="0"/>
      <dgm:spPr/>
    </dgm:pt>
    <dgm:pt modelId="{47D677DB-CFD8-4AAC-A0D7-723C29762733}" type="pres">
      <dgm:prSet presAssocID="{03DDCF10-9D01-488C-A330-7B28F47E13B8}" presName="compNode" presStyleCnt="0"/>
      <dgm:spPr/>
    </dgm:pt>
    <dgm:pt modelId="{593FA908-3788-4B36-9584-065764016236}" type="pres">
      <dgm:prSet presAssocID="{03DDCF10-9D01-488C-A330-7B28F47E13B8}" presName="bgRect" presStyleLbl="bgShp" presStyleIdx="2" presStyleCnt="3"/>
      <dgm:spPr/>
    </dgm:pt>
    <dgm:pt modelId="{E2269742-92C3-4D3B-B376-C22BAA3168F3}" type="pres">
      <dgm:prSet presAssocID="{03DDCF10-9D01-488C-A330-7B28F47E13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5282428-D5D3-4B9E-8412-0BF5EECDE096}" type="pres">
      <dgm:prSet presAssocID="{03DDCF10-9D01-488C-A330-7B28F47E13B8}" presName="spaceRect" presStyleCnt="0"/>
      <dgm:spPr/>
    </dgm:pt>
    <dgm:pt modelId="{15A19235-2535-4F36-AA49-BED4BA64039E}" type="pres">
      <dgm:prSet presAssocID="{03DDCF10-9D01-488C-A330-7B28F47E13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DAD73E-0FA9-4347-AE32-BD90BAA52352}" type="presOf" srcId="{DE30FDAF-A19A-4779-8295-61E9DE201FAC}" destId="{2B80212D-2329-467E-BF77-EF994EB82817}" srcOrd="0" destOrd="0" presId="urn:microsoft.com/office/officeart/2018/2/layout/IconVerticalSolidList"/>
    <dgm:cxn modelId="{3668626E-36C8-40F8-AAFF-8EA0E2BC0476}" type="presOf" srcId="{14A61433-A369-4626-B452-B2A0FB0F7AD8}" destId="{9E4B7595-6DEC-460B-8F60-E2267D59F59C}" srcOrd="0" destOrd="0" presId="urn:microsoft.com/office/officeart/2018/2/layout/IconVerticalSolidList"/>
    <dgm:cxn modelId="{E946C952-DC8D-4527-9534-758ECEAE0A0B}" type="presOf" srcId="{03DDCF10-9D01-488C-A330-7B28F47E13B8}" destId="{15A19235-2535-4F36-AA49-BED4BA64039E}" srcOrd="0" destOrd="0" presId="urn:microsoft.com/office/officeart/2018/2/layout/IconVerticalSolidList"/>
    <dgm:cxn modelId="{ACA9D255-F55C-4DBD-B329-D67220650A05}" type="presOf" srcId="{DEE676E2-54A5-4106-B44B-86222DA687E2}" destId="{CC4B773C-7990-4DD0-AC8A-493942FCD09F}" srcOrd="0" destOrd="0" presId="urn:microsoft.com/office/officeart/2018/2/layout/IconVerticalSolidList"/>
    <dgm:cxn modelId="{9F81E697-19AD-4C01-8245-E83780C007A8}" srcId="{DE30FDAF-A19A-4779-8295-61E9DE201FAC}" destId="{14A61433-A369-4626-B452-B2A0FB0F7AD8}" srcOrd="1" destOrd="0" parTransId="{AFE07A2C-2179-48C8-9DF0-D98356082D98}" sibTransId="{A667C729-99B4-413B-B3CF-CCFED608C91D}"/>
    <dgm:cxn modelId="{01BF23AB-80F0-4E04-A4B6-68A83EA1943A}" srcId="{DE30FDAF-A19A-4779-8295-61E9DE201FAC}" destId="{03DDCF10-9D01-488C-A330-7B28F47E13B8}" srcOrd="2" destOrd="0" parTransId="{8F228E4A-4A6E-4DB5-A774-8E93D6C45B6D}" sibTransId="{1239C3B0-6BAC-4FA2-9436-BD721156D892}"/>
    <dgm:cxn modelId="{F259F0C9-E7DA-4832-8557-BB15DD5D2AD2}" srcId="{DE30FDAF-A19A-4779-8295-61E9DE201FAC}" destId="{DEE676E2-54A5-4106-B44B-86222DA687E2}" srcOrd="0" destOrd="0" parTransId="{31FD69B1-8524-4266-94B7-549BF4D44C24}" sibTransId="{3FDCC9A6-A3E2-4527-8B62-CDD2E38BA255}"/>
    <dgm:cxn modelId="{FE752EEF-B8C7-4105-9C1C-1EABA47602A1}" type="presParOf" srcId="{2B80212D-2329-467E-BF77-EF994EB82817}" destId="{28408A85-8901-4A0F-9BFB-73824EB7D84D}" srcOrd="0" destOrd="0" presId="urn:microsoft.com/office/officeart/2018/2/layout/IconVerticalSolidList"/>
    <dgm:cxn modelId="{6194DC5B-F3A0-43DE-BE58-13FBF5BC1301}" type="presParOf" srcId="{28408A85-8901-4A0F-9BFB-73824EB7D84D}" destId="{B160BD0F-EA17-46B5-ABA1-8C2AA8F922C1}" srcOrd="0" destOrd="0" presId="urn:microsoft.com/office/officeart/2018/2/layout/IconVerticalSolidList"/>
    <dgm:cxn modelId="{E3A610A6-968C-4FEC-AD88-35E091E2B7A1}" type="presParOf" srcId="{28408A85-8901-4A0F-9BFB-73824EB7D84D}" destId="{E0C6F983-61B9-45DA-9955-104FEBF8BCA7}" srcOrd="1" destOrd="0" presId="urn:microsoft.com/office/officeart/2018/2/layout/IconVerticalSolidList"/>
    <dgm:cxn modelId="{C2BB3795-7B33-48B2-9864-FA45D54B80DD}" type="presParOf" srcId="{28408A85-8901-4A0F-9BFB-73824EB7D84D}" destId="{FFE0C2DD-63F7-4161-948A-64E0D3763F92}" srcOrd="2" destOrd="0" presId="urn:microsoft.com/office/officeart/2018/2/layout/IconVerticalSolidList"/>
    <dgm:cxn modelId="{4887C322-2487-460A-8B4C-AF73CD288F83}" type="presParOf" srcId="{28408A85-8901-4A0F-9BFB-73824EB7D84D}" destId="{CC4B773C-7990-4DD0-AC8A-493942FCD09F}" srcOrd="3" destOrd="0" presId="urn:microsoft.com/office/officeart/2018/2/layout/IconVerticalSolidList"/>
    <dgm:cxn modelId="{69527927-2298-49A8-9AC2-CC6791A60D57}" type="presParOf" srcId="{2B80212D-2329-467E-BF77-EF994EB82817}" destId="{37DF9F06-6884-4277-AAD0-A2977B558A00}" srcOrd="1" destOrd="0" presId="urn:microsoft.com/office/officeart/2018/2/layout/IconVerticalSolidList"/>
    <dgm:cxn modelId="{5EC18F3B-433C-49D0-A31D-5F03044AFB23}" type="presParOf" srcId="{2B80212D-2329-467E-BF77-EF994EB82817}" destId="{1B4A51EC-8D08-4DFA-B6FA-AB8A998DC9F2}" srcOrd="2" destOrd="0" presId="urn:microsoft.com/office/officeart/2018/2/layout/IconVerticalSolidList"/>
    <dgm:cxn modelId="{295BA9C6-A175-4B25-8BA0-F96F320771CF}" type="presParOf" srcId="{1B4A51EC-8D08-4DFA-B6FA-AB8A998DC9F2}" destId="{4D9E3744-DF92-4178-AE0A-435E302AC655}" srcOrd="0" destOrd="0" presId="urn:microsoft.com/office/officeart/2018/2/layout/IconVerticalSolidList"/>
    <dgm:cxn modelId="{E3489619-871C-4665-8493-7F233FEA523D}" type="presParOf" srcId="{1B4A51EC-8D08-4DFA-B6FA-AB8A998DC9F2}" destId="{EDB1F33C-2D99-4DFE-954D-0836E2220DF6}" srcOrd="1" destOrd="0" presId="urn:microsoft.com/office/officeart/2018/2/layout/IconVerticalSolidList"/>
    <dgm:cxn modelId="{4C0A71A8-5FEC-4BE5-A2A9-4979C05A9BF5}" type="presParOf" srcId="{1B4A51EC-8D08-4DFA-B6FA-AB8A998DC9F2}" destId="{888761F5-8444-471F-A039-DAE111493738}" srcOrd="2" destOrd="0" presId="urn:microsoft.com/office/officeart/2018/2/layout/IconVerticalSolidList"/>
    <dgm:cxn modelId="{6263729B-FCF2-4A20-B22F-F0D339566564}" type="presParOf" srcId="{1B4A51EC-8D08-4DFA-B6FA-AB8A998DC9F2}" destId="{9E4B7595-6DEC-460B-8F60-E2267D59F59C}" srcOrd="3" destOrd="0" presId="urn:microsoft.com/office/officeart/2018/2/layout/IconVerticalSolidList"/>
    <dgm:cxn modelId="{3A532666-9093-458A-9369-1B2A4B9630F6}" type="presParOf" srcId="{2B80212D-2329-467E-BF77-EF994EB82817}" destId="{45D90788-60DE-4C06-9D32-B7E2B9A26891}" srcOrd="3" destOrd="0" presId="urn:microsoft.com/office/officeart/2018/2/layout/IconVerticalSolidList"/>
    <dgm:cxn modelId="{F8781A60-78DE-4A09-86C3-0FCDF1C4B56F}" type="presParOf" srcId="{2B80212D-2329-467E-BF77-EF994EB82817}" destId="{47D677DB-CFD8-4AAC-A0D7-723C29762733}" srcOrd="4" destOrd="0" presId="urn:microsoft.com/office/officeart/2018/2/layout/IconVerticalSolidList"/>
    <dgm:cxn modelId="{8FE648C0-865D-43A9-BDDA-83BBEC837345}" type="presParOf" srcId="{47D677DB-CFD8-4AAC-A0D7-723C29762733}" destId="{593FA908-3788-4B36-9584-065764016236}" srcOrd="0" destOrd="0" presId="urn:microsoft.com/office/officeart/2018/2/layout/IconVerticalSolidList"/>
    <dgm:cxn modelId="{F61858E3-DCEB-4398-8DB0-B53F9F3F8A7B}" type="presParOf" srcId="{47D677DB-CFD8-4AAC-A0D7-723C29762733}" destId="{E2269742-92C3-4D3B-B376-C22BAA3168F3}" srcOrd="1" destOrd="0" presId="urn:microsoft.com/office/officeart/2018/2/layout/IconVerticalSolidList"/>
    <dgm:cxn modelId="{2EEBEF21-7BF2-4584-8939-96A85A592C1F}" type="presParOf" srcId="{47D677DB-CFD8-4AAC-A0D7-723C29762733}" destId="{B5282428-D5D3-4B9E-8412-0BF5EECDE096}" srcOrd="2" destOrd="0" presId="urn:microsoft.com/office/officeart/2018/2/layout/IconVerticalSolidList"/>
    <dgm:cxn modelId="{6E6B5162-A59B-4F4D-813D-ACFB95A28327}" type="presParOf" srcId="{47D677DB-CFD8-4AAC-A0D7-723C29762733}" destId="{15A19235-2535-4F36-AA49-BED4BA6403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83409-C901-4149-81CB-26B57D8680E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856C4F-A9BE-471C-9341-C91DAC18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Content: The results obtained from the emotion detection system demonstrate its efficacy in accurately identifying and classifying human emotions across diverse modalities</a:t>
          </a:r>
        </a:p>
      </dgm:t>
    </dgm:pt>
    <dgm:pt modelId="{0C42A33F-6753-4606-8398-2822C97AB3D8}" type="parTrans" cxnId="{B06E34CF-8196-43B5-BA10-EC5F855E3267}">
      <dgm:prSet/>
      <dgm:spPr/>
      <dgm:t>
        <a:bodyPr/>
        <a:lstStyle/>
        <a:p>
          <a:endParaRPr lang="en-US"/>
        </a:p>
      </dgm:t>
    </dgm:pt>
    <dgm:pt modelId="{9A9B65DD-39CA-469B-96BE-98CCE34B16EC}" type="sibTrans" cxnId="{B06E34CF-8196-43B5-BA10-EC5F855E3267}">
      <dgm:prSet/>
      <dgm:spPr/>
      <dgm:t>
        <a:bodyPr/>
        <a:lstStyle/>
        <a:p>
          <a:endParaRPr lang="en-US"/>
        </a:p>
      </dgm:t>
    </dgm:pt>
    <dgm:pt modelId="{E41FD80B-867F-4F72-9D6C-8706C39BB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metrics such as accuracy, precision, recall, and F1-score validate the effectiveness of the proposed approach</a:t>
          </a:r>
        </a:p>
      </dgm:t>
    </dgm:pt>
    <dgm:pt modelId="{1B2A5B1F-491F-4F31-9532-129FD3ABF210}" type="parTrans" cxnId="{DD6C0AAF-F1CA-4BA7-9EEC-2CEF17F8F43B}">
      <dgm:prSet/>
      <dgm:spPr/>
      <dgm:t>
        <a:bodyPr/>
        <a:lstStyle/>
        <a:p>
          <a:endParaRPr lang="en-US"/>
        </a:p>
      </dgm:t>
    </dgm:pt>
    <dgm:pt modelId="{043BD88C-750A-41AF-BF63-9E14656AA526}" type="sibTrans" cxnId="{DD6C0AAF-F1CA-4BA7-9EEC-2CEF17F8F43B}">
      <dgm:prSet/>
      <dgm:spPr/>
      <dgm:t>
        <a:bodyPr/>
        <a:lstStyle/>
        <a:p>
          <a:endParaRPr lang="en-US"/>
        </a:p>
      </dgm:t>
    </dgm:pt>
    <dgm:pt modelId="{CB87EC10-5364-47D2-AD5B-373A44594D3D}" type="pres">
      <dgm:prSet presAssocID="{73183409-C901-4149-81CB-26B57D8680E1}" presName="root" presStyleCnt="0">
        <dgm:presLayoutVars>
          <dgm:dir/>
          <dgm:resizeHandles val="exact"/>
        </dgm:presLayoutVars>
      </dgm:prSet>
      <dgm:spPr/>
    </dgm:pt>
    <dgm:pt modelId="{CA9035D8-3D9E-4817-A6CF-0ED08ECCC9E1}" type="pres">
      <dgm:prSet presAssocID="{CE856C4F-A9BE-471C-9341-C91DAC183228}" presName="compNode" presStyleCnt="0"/>
      <dgm:spPr/>
    </dgm:pt>
    <dgm:pt modelId="{0158640A-683C-4CB8-88B3-CFFFCFBDCFF4}" type="pres">
      <dgm:prSet presAssocID="{CE856C4F-A9BE-471C-9341-C91DAC183228}" presName="bgRect" presStyleLbl="bgShp" presStyleIdx="0" presStyleCnt="2"/>
      <dgm:spPr/>
    </dgm:pt>
    <dgm:pt modelId="{B47C4989-BE9F-4865-B9EE-542306C4F9BB}" type="pres">
      <dgm:prSet presAssocID="{CE856C4F-A9BE-471C-9341-C91DAC1832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97F4D0-B1A5-4D78-80B4-48D7101E115F}" type="pres">
      <dgm:prSet presAssocID="{CE856C4F-A9BE-471C-9341-C91DAC183228}" presName="spaceRect" presStyleCnt="0"/>
      <dgm:spPr/>
    </dgm:pt>
    <dgm:pt modelId="{31D8FA01-E397-47EC-9FAB-E0DF44DEDF11}" type="pres">
      <dgm:prSet presAssocID="{CE856C4F-A9BE-471C-9341-C91DAC183228}" presName="parTx" presStyleLbl="revTx" presStyleIdx="0" presStyleCnt="2">
        <dgm:presLayoutVars>
          <dgm:chMax val="0"/>
          <dgm:chPref val="0"/>
        </dgm:presLayoutVars>
      </dgm:prSet>
      <dgm:spPr/>
    </dgm:pt>
    <dgm:pt modelId="{7C8FA285-830D-40F2-89E2-BF5EFB91292C}" type="pres">
      <dgm:prSet presAssocID="{9A9B65DD-39CA-469B-96BE-98CCE34B16EC}" presName="sibTrans" presStyleCnt="0"/>
      <dgm:spPr/>
    </dgm:pt>
    <dgm:pt modelId="{7C308176-A5FF-4E44-8F9F-DC4FC16A1A7C}" type="pres">
      <dgm:prSet presAssocID="{E41FD80B-867F-4F72-9D6C-8706C39BB336}" presName="compNode" presStyleCnt="0"/>
      <dgm:spPr/>
    </dgm:pt>
    <dgm:pt modelId="{38212F13-BDFF-4B96-9F7E-92480FAC0CDE}" type="pres">
      <dgm:prSet presAssocID="{E41FD80B-867F-4F72-9D6C-8706C39BB336}" presName="bgRect" presStyleLbl="bgShp" presStyleIdx="1" presStyleCnt="2"/>
      <dgm:spPr/>
    </dgm:pt>
    <dgm:pt modelId="{107DA3C1-1138-4F73-A61D-AFFFD8831484}" type="pres">
      <dgm:prSet presAssocID="{E41FD80B-867F-4F72-9D6C-8706C39BB3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927D1C-1E06-41EA-97F6-40F92678A304}" type="pres">
      <dgm:prSet presAssocID="{E41FD80B-867F-4F72-9D6C-8706C39BB336}" presName="spaceRect" presStyleCnt="0"/>
      <dgm:spPr/>
    </dgm:pt>
    <dgm:pt modelId="{CB81F77F-BC5B-453C-8C40-618F9F858C7A}" type="pres">
      <dgm:prSet presAssocID="{E41FD80B-867F-4F72-9D6C-8706C39BB33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1CB029-EB82-4740-AC0B-F86EE37A3202}" type="presOf" srcId="{E41FD80B-867F-4F72-9D6C-8706C39BB336}" destId="{CB81F77F-BC5B-453C-8C40-618F9F858C7A}" srcOrd="0" destOrd="0" presId="urn:microsoft.com/office/officeart/2018/2/layout/IconVerticalSolidList"/>
    <dgm:cxn modelId="{DD6C0AAF-F1CA-4BA7-9EEC-2CEF17F8F43B}" srcId="{73183409-C901-4149-81CB-26B57D8680E1}" destId="{E41FD80B-867F-4F72-9D6C-8706C39BB336}" srcOrd="1" destOrd="0" parTransId="{1B2A5B1F-491F-4F31-9532-129FD3ABF210}" sibTransId="{043BD88C-750A-41AF-BF63-9E14656AA526}"/>
    <dgm:cxn modelId="{B06E34CF-8196-43B5-BA10-EC5F855E3267}" srcId="{73183409-C901-4149-81CB-26B57D8680E1}" destId="{CE856C4F-A9BE-471C-9341-C91DAC183228}" srcOrd="0" destOrd="0" parTransId="{0C42A33F-6753-4606-8398-2822C97AB3D8}" sibTransId="{9A9B65DD-39CA-469B-96BE-98CCE34B16EC}"/>
    <dgm:cxn modelId="{5882BAD1-58DB-47EE-B2F6-0968FEE32DD3}" type="presOf" srcId="{CE856C4F-A9BE-471C-9341-C91DAC183228}" destId="{31D8FA01-E397-47EC-9FAB-E0DF44DEDF11}" srcOrd="0" destOrd="0" presId="urn:microsoft.com/office/officeart/2018/2/layout/IconVerticalSolidList"/>
    <dgm:cxn modelId="{A3DF34E2-5C6A-4B19-9DB1-4D41354797F3}" type="presOf" srcId="{73183409-C901-4149-81CB-26B57D8680E1}" destId="{CB87EC10-5364-47D2-AD5B-373A44594D3D}" srcOrd="0" destOrd="0" presId="urn:microsoft.com/office/officeart/2018/2/layout/IconVerticalSolidList"/>
    <dgm:cxn modelId="{497B1C62-6AE3-480C-BB7F-2D59E91CE9B9}" type="presParOf" srcId="{CB87EC10-5364-47D2-AD5B-373A44594D3D}" destId="{CA9035D8-3D9E-4817-A6CF-0ED08ECCC9E1}" srcOrd="0" destOrd="0" presId="urn:microsoft.com/office/officeart/2018/2/layout/IconVerticalSolidList"/>
    <dgm:cxn modelId="{74926B16-17C6-49D5-93D2-DA8928D28D1B}" type="presParOf" srcId="{CA9035D8-3D9E-4817-A6CF-0ED08ECCC9E1}" destId="{0158640A-683C-4CB8-88B3-CFFFCFBDCFF4}" srcOrd="0" destOrd="0" presId="urn:microsoft.com/office/officeart/2018/2/layout/IconVerticalSolidList"/>
    <dgm:cxn modelId="{F95E4AEA-6833-44F2-BA13-B97F3F055308}" type="presParOf" srcId="{CA9035D8-3D9E-4817-A6CF-0ED08ECCC9E1}" destId="{B47C4989-BE9F-4865-B9EE-542306C4F9BB}" srcOrd="1" destOrd="0" presId="urn:microsoft.com/office/officeart/2018/2/layout/IconVerticalSolidList"/>
    <dgm:cxn modelId="{39C90C45-3F48-4D95-9D18-FB89DB6EFA6B}" type="presParOf" srcId="{CA9035D8-3D9E-4817-A6CF-0ED08ECCC9E1}" destId="{9597F4D0-B1A5-4D78-80B4-48D7101E115F}" srcOrd="2" destOrd="0" presId="urn:microsoft.com/office/officeart/2018/2/layout/IconVerticalSolidList"/>
    <dgm:cxn modelId="{9B510520-261F-4CC1-84A8-080A2D0B4878}" type="presParOf" srcId="{CA9035D8-3D9E-4817-A6CF-0ED08ECCC9E1}" destId="{31D8FA01-E397-47EC-9FAB-E0DF44DEDF11}" srcOrd="3" destOrd="0" presId="urn:microsoft.com/office/officeart/2018/2/layout/IconVerticalSolidList"/>
    <dgm:cxn modelId="{3B989AA6-D75E-43FA-A50B-F21F3C9C6DA2}" type="presParOf" srcId="{CB87EC10-5364-47D2-AD5B-373A44594D3D}" destId="{7C8FA285-830D-40F2-89E2-BF5EFB91292C}" srcOrd="1" destOrd="0" presId="urn:microsoft.com/office/officeart/2018/2/layout/IconVerticalSolidList"/>
    <dgm:cxn modelId="{4C82B0AB-DC6E-44AA-BFD0-50AC389A86EB}" type="presParOf" srcId="{CB87EC10-5364-47D2-AD5B-373A44594D3D}" destId="{7C308176-A5FF-4E44-8F9F-DC4FC16A1A7C}" srcOrd="2" destOrd="0" presId="urn:microsoft.com/office/officeart/2018/2/layout/IconVerticalSolidList"/>
    <dgm:cxn modelId="{EAAC473B-F4D2-4CE1-9EDC-5628ADE6E55A}" type="presParOf" srcId="{7C308176-A5FF-4E44-8F9F-DC4FC16A1A7C}" destId="{38212F13-BDFF-4B96-9F7E-92480FAC0CDE}" srcOrd="0" destOrd="0" presId="urn:microsoft.com/office/officeart/2018/2/layout/IconVerticalSolidList"/>
    <dgm:cxn modelId="{7311CBB3-6C53-4D42-B248-93E25F70FB16}" type="presParOf" srcId="{7C308176-A5FF-4E44-8F9F-DC4FC16A1A7C}" destId="{107DA3C1-1138-4F73-A61D-AFFFD8831484}" srcOrd="1" destOrd="0" presId="urn:microsoft.com/office/officeart/2018/2/layout/IconVerticalSolidList"/>
    <dgm:cxn modelId="{5FA63C8D-F9EC-49A3-87D4-2D5C5980A5A9}" type="presParOf" srcId="{7C308176-A5FF-4E44-8F9F-DC4FC16A1A7C}" destId="{08927D1C-1E06-41EA-97F6-40F92678A304}" srcOrd="2" destOrd="0" presId="urn:microsoft.com/office/officeart/2018/2/layout/IconVerticalSolidList"/>
    <dgm:cxn modelId="{A7D599EA-BF64-42A9-BB04-5D86540E4777}" type="presParOf" srcId="{7C308176-A5FF-4E44-8F9F-DC4FC16A1A7C}" destId="{CB81F77F-BC5B-453C-8C40-618F9F858C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91E92E-C48F-4456-AAF6-DA58F5F82A2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4310B1-6AAE-4585-AAE8-ED7D6C6C3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Content: In conclusion, our emotion detection system leveraging neural networks presents a promising solution for understanding and interpreting human emotions from various data sources</a:t>
          </a:r>
        </a:p>
      </dgm:t>
    </dgm:pt>
    <dgm:pt modelId="{B9F270DD-DDC6-4E26-B786-0B58DE1B0D58}" type="parTrans" cxnId="{93820A20-61D2-497A-86C4-286748EC73AD}">
      <dgm:prSet/>
      <dgm:spPr/>
      <dgm:t>
        <a:bodyPr/>
        <a:lstStyle/>
        <a:p>
          <a:endParaRPr lang="en-US"/>
        </a:p>
      </dgm:t>
    </dgm:pt>
    <dgm:pt modelId="{7759E59B-66E2-4D0E-BC9E-C5A2184170BA}" type="sibTrans" cxnId="{93820A20-61D2-497A-86C4-286748EC73AD}">
      <dgm:prSet/>
      <dgm:spPr/>
      <dgm:t>
        <a:bodyPr/>
        <a:lstStyle/>
        <a:p>
          <a:endParaRPr lang="en-US"/>
        </a:p>
      </dgm:t>
    </dgm:pt>
    <dgm:pt modelId="{5FFD12B5-FAB5-4981-BF64-0F785D244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achieving notable success, certain limitations and challenges exist, indicating avenues for future research and improvement</a:t>
          </a:r>
        </a:p>
      </dgm:t>
    </dgm:pt>
    <dgm:pt modelId="{7B07E9FA-90CB-4E81-AF11-B4CCD6D84A80}" type="parTrans" cxnId="{551F534A-A737-4E0B-959B-3FD2E6D8F8D8}">
      <dgm:prSet/>
      <dgm:spPr/>
      <dgm:t>
        <a:bodyPr/>
        <a:lstStyle/>
        <a:p>
          <a:endParaRPr lang="en-US"/>
        </a:p>
      </dgm:t>
    </dgm:pt>
    <dgm:pt modelId="{C683422D-A5A8-4614-8594-9671962DD019}" type="sibTrans" cxnId="{551F534A-A737-4E0B-959B-3FD2E6D8F8D8}">
      <dgm:prSet/>
      <dgm:spPr/>
      <dgm:t>
        <a:bodyPr/>
        <a:lstStyle/>
        <a:p>
          <a:endParaRPr lang="en-US"/>
        </a:p>
      </dgm:t>
    </dgm:pt>
    <dgm:pt modelId="{0D5B4CF4-18E6-4BBB-9692-EE4E2F8BC3E6}" type="pres">
      <dgm:prSet presAssocID="{9691E92E-C48F-4456-AAF6-DA58F5F82A21}" presName="root" presStyleCnt="0">
        <dgm:presLayoutVars>
          <dgm:dir/>
          <dgm:resizeHandles val="exact"/>
        </dgm:presLayoutVars>
      </dgm:prSet>
      <dgm:spPr/>
    </dgm:pt>
    <dgm:pt modelId="{638200E2-B1D3-495A-A541-61BF3E221D95}" type="pres">
      <dgm:prSet presAssocID="{D14310B1-6AAE-4585-AAE8-ED7D6C6C3738}" presName="compNode" presStyleCnt="0"/>
      <dgm:spPr/>
    </dgm:pt>
    <dgm:pt modelId="{9AA246C7-0041-4204-A413-AF4F75206ACF}" type="pres">
      <dgm:prSet presAssocID="{D14310B1-6AAE-4585-AAE8-ED7D6C6C3738}" presName="bgRect" presStyleLbl="bgShp" presStyleIdx="0" presStyleCnt="2"/>
      <dgm:spPr/>
    </dgm:pt>
    <dgm:pt modelId="{B8E2CD5A-7ED7-433B-A657-CF5229D5D5C0}" type="pres">
      <dgm:prSet presAssocID="{D14310B1-6AAE-4585-AAE8-ED7D6C6C37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91E1AC-BDD9-4FFA-826F-12342C6BB3FC}" type="pres">
      <dgm:prSet presAssocID="{D14310B1-6AAE-4585-AAE8-ED7D6C6C3738}" presName="spaceRect" presStyleCnt="0"/>
      <dgm:spPr/>
    </dgm:pt>
    <dgm:pt modelId="{36544EBE-F000-4D16-AF01-D029E9C23C10}" type="pres">
      <dgm:prSet presAssocID="{D14310B1-6AAE-4585-AAE8-ED7D6C6C3738}" presName="parTx" presStyleLbl="revTx" presStyleIdx="0" presStyleCnt="2">
        <dgm:presLayoutVars>
          <dgm:chMax val="0"/>
          <dgm:chPref val="0"/>
        </dgm:presLayoutVars>
      </dgm:prSet>
      <dgm:spPr/>
    </dgm:pt>
    <dgm:pt modelId="{048328F4-8287-4BB9-9188-3A6F010F2920}" type="pres">
      <dgm:prSet presAssocID="{7759E59B-66E2-4D0E-BC9E-C5A2184170BA}" presName="sibTrans" presStyleCnt="0"/>
      <dgm:spPr/>
    </dgm:pt>
    <dgm:pt modelId="{B0C37CF4-9B50-434E-BB04-F5B0D6464506}" type="pres">
      <dgm:prSet presAssocID="{5FFD12B5-FAB5-4981-BF64-0F785D2448C7}" presName="compNode" presStyleCnt="0"/>
      <dgm:spPr/>
    </dgm:pt>
    <dgm:pt modelId="{D204DE86-5D63-4BA0-B6AD-B17B3016BC9A}" type="pres">
      <dgm:prSet presAssocID="{5FFD12B5-FAB5-4981-BF64-0F785D2448C7}" presName="bgRect" presStyleLbl="bgShp" presStyleIdx="1" presStyleCnt="2"/>
      <dgm:spPr/>
    </dgm:pt>
    <dgm:pt modelId="{B9292A21-7BD4-4880-984D-4CD10633B5FD}" type="pres">
      <dgm:prSet presAssocID="{5FFD12B5-FAB5-4981-BF64-0F785D2448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EF66DA7-387C-48F5-8E7B-6D276517F4D3}" type="pres">
      <dgm:prSet presAssocID="{5FFD12B5-FAB5-4981-BF64-0F785D2448C7}" presName="spaceRect" presStyleCnt="0"/>
      <dgm:spPr/>
    </dgm:pt>
    <dgm:pt modelId="{8169B1F0-6AB0-462C-AAA3-119BD0B27AA7}" type="pres">
      <dgm:prSet presAssocID="{5FFD12B5-FAB5-4981-BF64-0F785D2448C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820A20-61D2-497A-86C4-286748EC73AD}" srcId="{9691E92E-C48F-4456-AAF6-DA58F5F82A21}" destId="{D14310B1-6AAE-4585-AAE8-ED7D6C6C3738}" srcOrd="0" destOrd="0" parTransId="{B9F270DD-DDC6-4E26-B786-0B58DE1B0D58}" sibTransId="{7759E59B-66E2-4D0E-BC9E-C5A2184170BA}"/>
    <dgm:cxn modelId="{551F534A-A737-4E0B-959B-3FD2E6D8F8D8}" srcId="{9691E92E-C48F-4456-AAF6-DA58F5F82A21}" destId="{5FFD12B5-FAB5-4981-BF64-0F785D2448C7}" srcOrd="1" destOrd="0" parTransId="{7B07E9FA-90CB-4E81-AF11-B4CCD6D84A80}" sibTransId="{C683422D-A5A8-4614-8594-9671962DD019}"/>
    <dgm:cxn modelId="{7F63F07A-84CE-43F2-B47F-0AD2A513C525}" type="presOf" srcId="{D14310B1-6AAE-4585-AAE8-ED7D6C6C3738}" destId="{36544EBE-F000-4D16-AF01-D029E9C23C10}" srcOrd="0" destOrd="0" presId="urn:microsoft.com/office/officeart/2018/2/layout/IconVerticalSolidList"/>
    <dgm:cxn modelId="{9A818C85-BA8B-43FF-BBB5-992619A01183}" type="presOf" srcId="{9691E92E-C48F-4456-AAF6-DA58F5F82A21}" destId="{0D5B4CF4-18E6-4BBB-9692-EE4E2F8BC3E6}" srcOrd="0" destOrd="0" presId="urn:microsoft.com/office/officeart/2018/2/layout/IconVerticalSolidList"/>
    <dgm:cxn modelId="{296771A8-948E-4E98-9DE7-4FB634D4636F}" type="presOf" srcId="{5FFD12B5-FAB5-4981-BF64-0F785D2448C7}" destId="{8169B1F0-6AB0-462C-AAA3-119BD0B27AA7}" srcOrd="0" destOrd="0" presId="urn:microsoft.com/office/officeart/2018/2/layout/IconVerticalSolidList"/>
    <dgm:cxn modelId="{E874514C-D02E-414E-9319-65B06A95819C}" type="presParOf" srcId="{0D5B4CF4-18E6-4BBB-9692-EE4E2F8BC3E6}" destId="{638200E2-B1D3-495A-A541-61BF3E221D95}" srcOrd="0" destOrd="0" presId="urn:microsoft.com/office/officeart/2018/2/layout/IconVerticalSolidList"/>
    <dgm:cxn modelId="{5E7A0C19-1600-411F-A1B1-A35C6D28CA1C}" type="presParOf" srcId="{638200E2-B1D3-495A-A541-61BF3E221D95}" destId="{9AA246C7-0041-4204-A413-AF4F75206ACF}" srcOrd="0" destOrd="0" presId="urn:microsoft.com/office/officeart/2018/2/layout/IconVerticalSolidList"/>
    <dgm:cxn modelId="{63CC9381-6E03-442B-8D07-7B8B4FA13EC2}" type="presParOf" srcId="{638200E2-B1D3-495A-A541-61BF3E221D95}" destId="{B8E2CD5A-7ED7-433B-A657-CF5229D5D5C0}" srcOrd="1" destOrd="0" presId="urn:microsoft.com/office/officeart/2018/2/layout/IconVerticalSolidList"/>
    <dgm:cxn modelId="{19BDA7DD-B077-4D0C-A7A0-277553A3FE74}" type="presParOf" srcId="{638200E2-B1D3-495A-A541-61BF3E221D95}" destId="{8191E1AC-BDD9-4FFA-826F-12342C6BB3FC}" srcOrd="2" destOrd="0" presId="urn:microsoft.com/office/officeart/2018/2/layout/IconVerticalSolidList"/>
    <dgm:cxn modelId="{F0E32EF3-8EE2-448C-A9E6-CF1F1B72A4E4}" type="presParOf" srcId="{638200E2-B1D3-495A-A541-61BF3E221D95}" destId="{36544EBE-F000-4D16-AF01-D029E9C23C10}" srcOrd="3" destOrd="0" presId="urn:microsoft.com/office/officeart/2018/2/layout/IconVerticalSolidList"/>
    <dgm:cxn modelId="{6CB7254E-5000-4DD8-9AFC-352C26A3B7B4}" type="presParOf" srcId="{0D5B4CF4-18E6-4BBB-9692-EE4E2F8BC3E6}" destId="{048328F4-8287-4BB9-9188-3A6F010F2920}" srcOrd="1" destOrd="0" presId="urn:microsoft.com/office/officeart/2018/2/layout/IconVerticalSolidList"/>
    <dgm:cxn modelId="{CD4C0200-D78D-4A22-BDF4-EC13DFD30134}" type="presParOf" srcId="{0D5B4CF4-18E6-4BBB-9692-EE4E2F8BC3E6}" destId="{B0C37CF4-9B50-434E-BB04-F5B0D6464506}" srcOrd="2" destOrd="0" presId="urn:microsoft.com/office/officeart/2018/2/layout/IconVerticalSolidList"/>
    <dgm:cxn modelId="{E80C185B-5599-45A6-BBFB-AA8C517E92AC}" type="presParOf" srcId="{B0C37CF4-9B50-434E-BB04-F5B0D6464506}" destId="{D204DE86-5D63-4BA0-B6AD-B17B3016BC9A}" srcOrd="0" destOrd="0" presId="urn:microsoft.com/office/officeart/2018/2/layout/IconVerticalSolidList"/>
    <dgm:cxn modelId="{67B4493B-E601-460C-8E51-B0ED20EB4F0B}" type="presParOf" srcId="{B0C37CF4-9B50-434E-BB04-F5B0D6464506}" destId="{B9292A21-7BD4-4880-984D-4CD10633B5FD}" srcOrd="1" destOrd="0" presId="urn:microsoft.com/office/officeart/2018/2/layout/IconVerticalSolidList"/>
    <dgm:cxn modelId="{39F4D89C-0130-4B70-8673-1368E011B578}" type="presParOf" srcId="{B0C37CF4-9B50-434E-BB04-F5B0D6464506}" destId="{3EF66DA7-387C-48F5-8E7B-6D276517F4D3}" srcOrd="2" destOrd="0" presId="urn:microsoft.com/office/officeart/2018/2/layout/IconVerticalSolidList"/>
    <dgm:cxn modelId="{02C7CAD8-FEF4-40CF-8B3D-3B7E1BD370F7}" type="presParOf" srcId="{B0C37CF4-9B50-434E-BB04-F5B0D6464506}" destId="{8169B1F0-6AB0-462C-AAA3-119BD0B27A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6DD99B-F0F9-4963-A70B-27F88284385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FB23B2-93E8-4572-851F-E9D13CDDE93F}">
      <dgm:prSet/>
      <dgm:spPr/>
      <dgm:t>
        <a:bodyPr/>
        <a:lstStyle/>
        <a:p>
          <a:r>
            <a:rPr lang="en-US" dirty="0">
              <a:latin typeface="Batang"/>
            </a:rPr>
            <a:t>Future</a:t>
          </a:r>
          <a:r>
            <a:rPr lang="en-US" dirty="0"/>
            <a:t> enhancements to the system may include incorporating multimodal inputs, such as combining text and audio features for more robust emotion detection</a:t>
          </a:r>
        </a:p>
      </dgm:t>
    </dgm:pt>
    <dgm:pt modelId="{A36D6018-B03E-4E5E-B1EC-DF546B7F3130}" type="parTrans" cxnId="{B058A6E9-1035-4FC5-9997-E734DA0576E3}">
      <dgm:prSet/>
      <dgm:spPr/>
      <dgm:t>
        <a:bodyPr/>
        <a:lstStyle/>
        <a:p>
          <a:endParaRPr lang="en-US"/>
        </a:p>
      </dgm:t>
    </dgm:pt>
    <dgm:pt modelId="{9A5C07B2-ADAC-4129-BD4E-50BCD8DF15DB}" type="sibTrans" cxnId="{B058A6E9-1035-4FC5-9997-E734DA0576E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D93DF55-D343-4CE6-9B3D-2574C6D27745}">
      <dgm:prSet/>
      <dgm:spPr/>
      <dgm:t>
        <a:bodyPr/>
        <a:lstStyle/>
        <a:p>
          <a:r>
            <a:rPr lang="en-US" dirty="0"/>
            <a:t>Additionally, exploring novel neural network architectures, adopting self-supervised learning techniques, and addressing biases in the training data offer exciting directions for further research</a:t>
          </a:r>
        </a:p>
      </dgm:t>
    </dgm:pt>
    <dgm:pt modelId="{2B9079B5-AF6E-4183-8CDF-9A1C4FEC710E}" type="parTrans" cxnId="{F4496DF5-22AA-43E1-AB5E-F4C2E7813E41}">
      <dgm:prSet/>
      <dgm:spPr/>
      <dgm:t>
        <a:bodyPr/>
        <a:lstStyle/>
        <a:p>
          <a:endParaRPr lang="en-US"/>
        </a:p>
      </dgm:t>
    </dgm:pt>
    <dgm:pt modelId="{275BB822-A6E3-4DAD-885C-2B5F134DBAFD}" type="sibTrans" cxnId="{F4496DF5-22AA-43E1-AB5E-F4C2E7813E4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8BC9B82-DCC6-435A-B0E9-9EAFC42114B5}" type="pres">
      <dgm:prSet presAssocID="{5F6DD99B-F0F9-4963-A70B-27F882843858}" presName="Name0" presStyleCnt="0">
        <dgm:presLayoutVars>
          <dgm:animLvl val="lvl"/>
          <dgm:resizeHandles val="exact"/>
        </dgm:presLayoutVars>
      </dgm:prSet>
      <dgm:spPr/>
    </dgm:pt>
    <dgm:pt modelId="{02263CDD-83CD-46B9-B9A4-F2D5E8A6E16F}" type="pres">
      <dgm:prSet presAssocID="{ADFB23B2-93E8-4572-851F-E9D13CDDE93F}" presName="compositeNode" presStyleCnt="0">
        <dgm:presLayoutVars>
          <dgm:bulletEnabled val="1"/>
        </dgm:presLayoutVars>
      </dgm:prSet>
      <dgm:spPr/>
    </dgm:pt>
    <dgm:pt modelId="{C9953821-B363-4C7E-A01C-1107B236FA52}" type="pres">
      <dgm:prSet presAssocID="{ADFB23B2-93E8-4572-851F-E9D13CDDE93F}" presName="bgRect" presStyleLbl="alignNode1" presStyleIdx="0" presStyleCnt="2"/>
      <dgm:spPr/>
    </dgm:pt>
    <dgm:pt modelId="{AF1EB363-76A3-497D-A52B-4BD26AAC8782}" type="pres">
      <dgm:prSet presAssocID="{9A5C07B2-ADAC-4129-BD4E-50BCD8DF15DB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122B4D8D-DD7D-4025-A99C-9243DEFB2055}" type="pres">
      <dgm:prSet presAssocID="{ADFB23B2-93E8-4572-851F-E9D13CDDE93F}" presName="nodeRect" presStyleLbl="alignNode1" presStyleIdx="0" presStyleCnt="2">
        <dgm:presLayoutVars>
          <dgm:bulletEnabled val="1"/>
        </dgm:presLayoutVars>
      </dgm:prSet>
      <dgm:spPr/>
    </dgm:pt>
    <dgm:pt modelId="{68DFB7F6-15F5-4EC4-973B-0125B738B59A}" type="pres">
      <dgm:prSet presAssocID="{9A5C07B2-ADAC-4129-BD4E-50BCD8DF15DB}" presName="sibTrans" presStyleCnt="0"/>
      <dgm:spPr/>
    </dgm:pt>
    <dgm:pt modelId="{ABD3FADE-D9AD-494D-99D4-22C456C7A93C}" type="pres">
      <dgm:prSet presAssocID="{FD93DF55-D343-4CE6-9B3D-2574C6D27745}" presName="compositeNode" presStyleCnt="0">
        <dgm:presLayoutVars>
          <dgm:bulletEnabled val="1"/>
        </dgm:presLayoutVars>
      </dgm:prSet>
      <dgm:spPr/>
    </dgm:pt>
    <dgm:pt modelId="{581A0CCA-50A5-4EF3-BED0-339CFB321F23}" type="pres">
      <dgm:prSet presAssocID="{FD93DF55-D343-4CE6-9B3D-2574C6D27745}" presName="bgRect" presStyleLbl="alignNode1" presStyleIdx="1" presStyleCnt="2"/>
      <dgm:spPr/>
    </dgm:pt>
    <dgm:pt modelId="{49D425DC-7987-4DDB-B513-AC631BB94E08}" type="pres">
      <dgm:prSet presAssocID="{275BB822-A6E3-4DAD-885C-2B5F134DBAFD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15ABA3EF-58FE-4CB9-B051-A30B96F53709}" type="pres">
      <dgm:prSet presAssocID="{FD93DF55-D343-4CE6-9B3D-2574C6D2774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B01A914-972D-4FB8-8421-3D5F3ACCD661}" type="presOf" srcId="{ADFB23B2-93E8-4572-851F-E9D13CDDE93F}" destId="{122B4D8D-DD7D-4025-A99C-9243DEFB2055}" srcOrd="1" destOrd="0" presId="urn:microsoft.com/office/officeart/2016/7/layout/LinearBlockProcessNumbered"/>
    <dgm:cxn modelId="{1A0A0B47-1A9E-431E-AA24-FD4432D66E96}" type="presOf" srcId="{5F6DD99B-F0F9-4963-A70B-27F882843858}" destId="{38BC9B82-DCC6-435A-B0E9-9EAFC42114B5}" srcOrd="0" destOrd="0" presId="urn:microsoft.com/office/officeart/2016/7/layout/LinearBlockProcessNumbered"/>
    <dgm:cxn modelId="{C1331D68-B9DF-4BAF-9098-A20B9BC6D6B8}" type="presOf" srcId="{FD93DF55-D343-4CE6-9B3D-2574C6D27745}" destId="{15ABA3EF-58FE-4CB9-B051-A30B96F53709}" srcOrd="1" destOrd="0" presId="urn:microsoft.com/office/officeart/2016/7/layout/LinearBlockProcessNumbered"/>
    <dgm:cxn modelId="{060F4B73-539F-4A09-9A24-8A59074D2548}" type="presOf" srcId="{275BB822-A6E3-4DAD-885C-2B5F134DBAFD}" destId="{49D425DC-7987-4DDB-B513-AC631BB94E08}" srcOrd="0" destOrd="0" presId="urn:microsoft.com/office/officeart/2016/7/layout/LinearBlockProcessNumbered"/>
    <dgm:cxn modelId="{D7D51D89-5E91-46DE-82F1-56B4B9A4553F}" type="presOf" srcId="{FD93DF55-D343-4CE6-9B3D-2574C6D27745}" destId="{581A0CCA-50A5-4EF3-BED0-339CFB321F23}" srcOrd="0" destOrd="0" presId="urn:microsoft.com/office/officeart/2016/7/layout/LinearBlockProcessNumbered"/>
    <dgm:cxn modelId="{DD32DB8C-D29B-49A9-BEDF-030617F002C4}" type="presOf" srcId="{9A5C07B2-ADAC-4129-BD4E-50BCD8DF15DB}" destId="{AF1EB363-76A3-497D-A52B-4BD26AAC8782}" srcOrd="0" destOrd="0" presId="urn:microsoft.com/office/officeart/2016/7/layout/LinearBlockProcessNumbered"/>
    <dgm:cxn modelId="{B7ECF5CD-425C-4F51-BE83-61B5B46FA00C}" type="presOf" srcId="{ADFB23B2-93E8-4572-851F-E9D13CDDE93F}" destId="{C9953821-B363-4C7E-A01C-1107B236FA52}" srcOrd="0" destOrd="0" presId="urn:microsoft.com/office/officeart/2016/7/layout/LinearBlockProcessNumbered"/>
    <dgm:cxn modelId="{B058A6E9-1035-4FC5-9997-E734DA0576E3}" srcId="{5F6DD99B-F0F9-4963-A70B-27F882843858}" destId="{ADFB23B2-93E8-4572-851F-E9D13CDDE93F}" srcOrd="0" destOrd="0" parTransId="{A36D6018-B03E-4E5E-B1EC-DF546B7F3130}" sibTransId="{9A5C07B2-ADAC-4129-BD4E-50BCD8DF15DB}"/>
    <dgm:cxn modelId="{F4496DF5-22AA-43E1-AB5E-F4C2E7813E41}" srcId="{5F6DD99B-F0F9-4963-A70B-27F882843858}" destId="{FD93DF55-D343-4CE6-9B3D-2574C6D27745}" srcOrd="1" destOrd="0" parTransId="{2B9079B5-AF6E-4183-8CDF-9A1C4FEC710E}" sibTransId="{275BB822-A6E3-4DAD-885C-2B5F134DBAFD}"/>
    <dgm:cxn modelId="{B3D8ACE3-5255-4284-AD4C-F861563F5E26}" type="presParOf" srcId="{38BC9B82-DCC6-435A-B0E9-9EAFC42114B5}" destId="{02263CDD-83CD-46B9-B9A4-F2D5E8A6E16F}" srcOrd="0" destOrd="0" presId="urn:microsoft.com/office/officeart/2016/7/layout/LinearBlockProcessNumbered"/>
    <dgm:cxn modelId="{8A1734DD-6788-4D8E-8617-8F4E2A0C7A24}" type="presParOf" srcId="{02263CDD-83CD-46B9-B9A4-F2D5E8A6E16F}" destId="{C9953821-B363-4C7E-A01C-1107B236FA52}" srcOrd="0" destOrd="0" presId="urn:microsoft.com/office/officeart/2016/7/layout/LinearBlockProcessNumbered"/>
    <dgm:cxn modelId="{DFD54848-DF8E-405D-A3D9-90E4B62E18A4}" type="presParOf" srcId="{02263CDD-83CD-46B9-B9A4-F2D5E8A6E16F}" destId="{AF1EB363-76A3-497D-A52B-4BD26AAC8782}" srcOrd="1" destOrd="0" presId="urn:microsoft.com/office/officeart/2016/7/layout/LinearBlockProcessNumbered"/>
    <dgm:cxn modelId="{00CC4FC1-5758-48ED-AF01-72B2A4754EC1}" type="presParOf" srcId="{02263CDD-83CD-46B9-B9A4-F2D5E8A6E16F}" destId="{122B4D8D-DD7D-4025-A99C-9243DEFB2055}" srcOrd="2" destOrd="0" presId="urn:microsoft.com/office/officeart/2016/7/layout/LinearBlockProcessNumbered"/>
    <dgm:cxn modelId="{32080B3B-7852-43F5-85CE-878735191F78}" type="presParOf" srcId="{38BC9B82-DCC6-435A-B0E9-9EAFC42114B5}" destId="{68DFB7F6-15F5-4EC4-973B-0125B738B59A}" srcOrd="1" destOrd="0" presId="urn:microsoft.com/office/officeart/2016/7/layout/LinearBlockProcessNumbered"/>
    <dgm:cxn modelId="{1A8A0B5C-416A-48F4-8277-D1C7D010F2A2}" type="presParOf" srcId="{38BC9B82-DCC6-435A-B0E9-9EAFC42114B5}" destId="{ABD3FADE-D9AD-494D-99D4-22C456C7A93C}" srcOrd="2" destOrd="0" presId="urn:microsoft.com/office/officeart/2016/7/layout/LinearBlockProcessNumbered"/>
    <dgm:cxn modelId="{6262E948-1AB2-4793-8F0D-B21A0F823384}" type="presParOf" srcId="{ABD3FADE-D9AD-494D-99D4-22C456C7A93C}" destId="{581A0CCA-50A5-4EF3-BED0-339CFB321F23}" srcOrd="0" destOrd="0" presId="urn:microsoft.com/office/officeart/2016/7/layout/LinearBlockProcessNumbered"/>
    <dgm:cxn modelId="{CBA865DC-5992-483A-8C62-BCBF4AF6FE00}" type="presParOf" srcId="{ABD3FADE-D9AD-494D-99D4-22C456C7A93C}" destId="{49D425DC-7987-4DDB-B513-AC631BB94E08}" srcOrd="1" destOrd="0" presId="urn:microsoft.com/office/officeart/2016/7/layout/LinearBlockProcessNumbered"/>
    <dgm:cxn modelId="{654E1E0D-4D41-4F52-8AC2-7811AE163E50}" type="presParOf" srcId="{ABD3FADE-D9AD-494D-99D4-22C456C7A93C}" destId="{15ABA3EF-58FE-4CB9-B051-A30B96F537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247CC-2ADF-4CD7-8F14-1D5B0685458C}">
      <dsp:nvSpPr>
        <dsp:cNvPr id="0" name=""/>
        <dsp:cNvSpPr/>
      </dsp:nvSpPr>
      <dsp:spPr>
        <a:xfrm>
          <a:off x="0" y="0"/>
          <a:ext cx="78804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397C-6624-4629-830A-9A517C60B476}">
      <dsp:nvSpPr>
        <dsp:cNvPr id="0" name=""/>
        <dsp:cNvSpPr/>
      </dsp:nvSpPr>
      <dsp:spPr>
        <a:xfrm>
          <a:off x="0" y="0"/>
          <a:ext cx="7880423" cy="2381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atang"/>
            </a:rPr>
            <a:t>Our</a:t>
          </a:r>
          <a:r>
            <a:rPr lang="en-US" sz="3700" kern="1200" dirty="0"/>
            <a:t> proposed system aims to develop an efficient emotion detection model using neural networks</a:t>
          </a:r>
        </a:p>
      </dsp:txBody>
      <dsp:txXfrm>
        <a:off x="0" y="0"/>
        <a:ext cx="7880423" cy="2381121"/>
      </dsp:txXfrm>
    </dsp:sp>
    <dsp:sp modelId="{11D28090-939D-474B-B4F7-96195BA646D7}">
      <dsp:nvSpPr>
        <dsp:cNvPr id="0" name=""/>
        <dsp:cNvSpPr/>
      </dsp:nvSpPr>
      <dsp:spPr>
        <a:xfrm>
          <a:off x="0" y="2381121"/>
          <a:ext cx="78804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B6A7C-2B9B-4CB1-8510-AEC8E63121B1}">
      <dsp:nvSpPr>
        <dsp:cNvPr id="0" name=""/>
        <dsp:cNvSpPr/>
      </dsp:nvSpPr>
      <dsp:spPr>
        <a:xfrm>
          <a:off x="0" y="2381121"/>
          <a:ext cx="7880423" cy="2381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We will leverage state-of-the-art techniques in deep learning to accurately recognize and classify human emotions from input data</a:t>
          </a:r>
        </a:p>
      </dsp:txBody>
      <dsp:txXfrm>
        <a:off x="0" y="2381121"/>
        <a:ext cx="7880423" cy="2381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04E6F-122F-4213-B709-3CBB4294989C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6966-F7B6-407B-9A91-C2DA932B5582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6811E-A878-4767-8479-B875FA3318F7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Content: Emotion detection plays a crucial role in various fields, including human-computer interaction, healthcare, marketing, and entertainment</a:t>
          </a:r>
        </a:p>
      </dsp:txBody>
      <dsp:txXfrm>
        <a:off x="1664301" y="615"/>
        <a:ext cx="5098132" cy="1440953"/>
      </dsp:txXfrm>
    </dsp:sp>
    <dsp:sp modelId="{727D49C5-192D-4C97-BDE5-8C4A1A086DB9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1CC01-FD2C-4F19-9414-657796B73A7B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763FC-E49A-44F7-92F1-24D2D404AEF8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However, accurately interpreting human emotions from data, such as text, images, or audio, remains a challenging task</a:t>
          </a:r>
        </a:p>
      </dsp:txBody>
      <dsp:txXfrm>
        <a:off x="1664301" y="1801807"/>
        <a:ext cx="5098132" cy="1440953"/>
      </dsp:txXfrm>
    </dsp:sp>
    <dsp:sp modelId="{7DD0B5CA-1736-4379-9E17-FAB7DFD0DECE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6A2AF-5418-4EF5-805C-21AD986A3D40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CBEC2-7E53-4518-909D-044FD6B9BD9C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system addresses this challenge by designing a robust neural network-based solution for emotion detection</a:t>
          </a:r>
        </a:p>
      </dsp:txBody>
      <dsp:txXfrm>
        <a:off x="1664301" y="3602998"/>
        <a:ext cx="5098132" cy="144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15C54-7D1F-451C-9FEC-4E5AC04D636F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31CF0-ABE6-4EB7-8EAE-4A921CCC3E06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27E66-5C4B-4273-852B-8618F6A812E2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proposed solution involves the implementation of deep neural network architectures tailored for emotion detection tasks</a:t>
          </a:r>
        </a:p>
      </dsp:txBody>
      <dsp:txXfrm>
        <a:off x="1363205" y="639309"/>
        <a:ext cx="9696907" cy="1180264"/>
      </dsp:txXfrm>
    </dsp:sp>
    <dsp:sp modelId="{101267DC-FBF9-4F5E-B18B-A2EC848C28F1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F3595-A165-4AD6-823A-1C35C7D9034F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B7B1-C9D4-4521-B600-60D556194301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Specifically, we will explore convolutional neural networks , recurrent neural networks , and their variants, such as CNN-RNN hybrids, to effectively capture spatial and temporal patterns in diverse input modalities</a:t>
          </a:r>
        </a:p>
      </dsp:txBody>
      <dsp:txXfrm>
        <a:off x="1363205" y="2114640"/>
        <a:ext cx="9696907" cy="1180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CEFA7-74BB-4830-A5F5-3A43B64A56B0}">
      <dsp:nvSpPr>
        <dsp:cNvPr id="0" name=""/>
        <dsp:cNvSpPr/>
      </dsp:nvSpPr>
      <dsp:spPr>
        <a:xfrm>
          <a:off x="2020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4C7E1-7EFE-4A1F-B46B-AA42A5E68EB4}">
      <dsp:nvSpPr>
        <dsp:cNvPr id="0" name=""/>
        <dsp:cNvSpPr/>
      </dsp:nvSpPr>
      <dsp:spPr>
        <a:xfrm>
          <a:off x="832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Hardware: GPU-accelerated servers for training large neural networks efficiently</a:t>
          </a:r>
        </a:p>
      </dsp:txBody>
      <dsp:txXfrm>
        <a:off x="832056" y="2814238"/>
        <a:ext cx="4320000" cy="720000"/>
      </dsp:txXfrm>
    </dsp:sp>
    <dsp:sp modelId="{631D446D-4731-446D-94CE-5F24ED21BACE}">
      <dsp:nvSpPr>
        <dsp:cNvPr id="0" name=""/>
        <dsp:cNvSpPr/>
      </dsp:nvSpPr>
      <dsp:spPr>
        <a:xfrm>
          <a:off x="7096056" y="39997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2193D-1B71-42AC-BB80-E045097DB435}">
      <dsp:nvSpPr>
        <dsp:cNvPr id="0" name=""/>
        <dsp:cNvSpPr/>
      </dsp:nvSpPr>
      <dsp:spPr>
        <a:xfrm>
          <a:off x="5908056" y="281423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Software: Python programming language, TensorFlow or PyTorch deep learning frameworks, and relevant libraries for data preprocessing and model development</a:t>
          </a:r>
        </a:p>
      </dsp:txBody>
      <dsp:txXfrm>
        <a:off x="5908056" y="2814238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3DC5-C73E-4A95-96BE-86DA1C6E9EE4}">
      <dsp:nvSpPr>
        <dsp:cNvPr id="0" name=""/>
        <dsp:cNvSpPr/>
      </dsp:nvSpPr>
      <dsp:spPr>
        <a:xfrm>
          <a:off x="0" y="2093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4556-22E5-45A3-9D6F-50E907C6A884}">
      <dsp:nvSpPr>
        <dsp:cNvPr id="0" name=""/>
        <dsp:cNvSpPr/>
      </dsp:nvSpPr>
      <dsp:spPr>
        <a:xfrm>
          <a:off x="320992" y="240848"/>
          <a:ext cx="583623" cy="58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571CA-2F23-4770-9DA4-2F89D4D63222}">
      <dsp:nvSpPr>
        <dsp:cNvPr id="0" name=""/>
        <dsp:cNvSpPr/>
      </dsp:nvSpPr>
      <dsp:spPr>
        <a:xfrm>
          <a:off x="1225608" y="2093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splitting: The dataset is partitioned into training, validation, and testing sets to evaluate the performance of the trained model accurately</a:t>
          </a:r>
        </a:p>
      </dsp:txBody>
      <dsp:txXfrm>
        <a:off x="1225608" y="2093"/>
        <a:ext cx="5536825" cy="1061132"/>
      </dsp:txXfrm>
    </dsp:sp>
    <dsp:sp modelId="{5B307253-1624-4351-B8C9-2A8A402F5AB7}">
      <dsp:nvSpPr>
        <dsp:cNvPr id="0" name=""/>
        <dsp:cNvSpPr/>
      </dsp:nvSpPr>
      <dsp:spPr>
        <a:xfrm>
          <a:off x="0" y="1328509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6135-C816-464D-996E-50D1A4C27370}">
      <dsp:nvSpPr>
        <dsp:cNvPr id="0" name=""/>
        <dsp:cNvSpPr/>
      </dsp:nvSpPr>
      <dsp:spPr>
        <a:xfrm>
          <a:off x="320992" y="1567264"/>
          <a:ext cx="583623" cy="58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543B0-3F86-47DF-8A04-5D9F40656EE6}">
      <dsp:nvSpPr>
        <dsp:cNvPr id="0" name=""/>
        <dsp:cNvSpPr/>
      </dsp:nvSpPr>
      <dsp:spPr>
        <a:xfrm>
          <a:off x="1225608" y="1328509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extraction: Depending on the input modality, appropriate feature extraction techniques are applied to transform raw data into informative representations suitable for neural network models</a:t>
          </a:r>
        </a:p>
      </dsp:txBody>
      <dsp:txXfrm>
        <a:off x="1225608" y="1328509"/>
        <a:ext cx="5536825" cy="1061132"/>
      </dsp:txXfrm>
    </dsp:sp>
    <dsp:sp modelId="{78557D05-3768-45DE-B600-EC3A07D29114}">
      <dsp:nvSpPr>
        <dsp:cNvPr id="0" name=""/>
        <dsp:cNvSpPr/>
      </dsp:nvSpPr>
      <dsp:spPr>
        <a:xfrm>
          <a:off x="0" y="2654925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28BE3-08B2-4270-9980-55C4134B2C8D}">
      <dsp:nvSpPr>
        <dsp:cNvPr id="0" name=""/>
        <dsp:cNvSpPr/>
      </dsp:nvSpPr>
      <dsp:spPr>
        <a:xfrm>
          <a:off x="320992" y="2893680"/>
          <a:ext cx="583623" cy="58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97EB6-184C-484A-9DD4-5410E2387A72}">
      <dsp:nvSpPr>
        <dsp:cNvPr id="0" name=""/>
        <dsp:cNvSpPr/>
      </dsp:nvSpPr>
      <dsp:spPr>
        <a:xfrm>
          <a:off x="1225608" y="2654925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training: The model is trained using backpropagation and gradient descent-based optimization algorithms</a:t>
          </a:r>
        </a:p>
      </dsp:txBody>
      <dsp:txXfrm>
        <a:off x="1225608" y="2654925"/>
        <a:ext cx="5536825" cy="1061132"/>
      </dsp:txXfrm>
    </dsp:sp>
    <dsp:sp modelId="{6AEB64D6-F9A3-435F-ACEE-880D3CCEA54E}">
      <dsp:nvSpPr>
        <dsp:cNvPr id="0" name=""/>
        <dsp:cNvSpPr/>
      </dsp:nvSpPr>
      <dsp:spPr>
        <a:xfrm>
          <a:off x="0" y="3981341"/>
          <a:ext cx="6762434" cy="1061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F3967-13C3-40C6-84E7-B5ED01BCA239}">
      <dsp:nvSpPr>
        <dsp:cNvPr id="0" name=""/>
        <dsp:cNvSpPr/>
      </dsp:nvSpPr>
      <dsp:spPr>
        <a:xfrm>
          <a:off x="320992" y="4220096"/>
          <a:ext cx="583623" cy="58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7CAF1-F238-412C-A3D7-50D01F510CBE}">
      <dsp:nvSpPr>
        <dsp:cNvPr id="0" name=""/>
        <dsp:cNvSpPr/>
      </dsp:nvSpPr>
      <dsp:spPr>
        <a:xfrm>
          <a:off x="1225608" y="3981341"/>
          <a:ext cx="5536825" cy="1061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3" tIns="112303" rIns="112303" bIns="112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evaluation: The performance of the trained model is evaluated using various metrics, including accuracy, precision, recall, and F1-score, tailored to the specific requirements of emotion detection</a:t>
          </a:r>
        </a:p>
      </dsp:txBody>
      <dsp:txXfrm>
        <a:off x="1225608" y="3981341"/>
        <a:ext cx="5536825" cy="1061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BD0F-EA17-46B5-ABA1-8C2AA8F922C1}">
      <dsp:nvSpPr>
        <dsp:cNvPr id="0" name=""/>
        <dsp:cNvSpPr/>
      </dsp:nvSpPr>
      <dsp:spPr>
        <a:xfrm>
          <a:off x="0" y="615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6F983-61B9-45DA-9955-104FEBF8BCA7}">
      <dsp:nvSpPr>
        <dsp:cNvPr id="0" name=""/>
        <dsp:cNvSpPr/>
      </dsp:nvSpPr>
      <dsp:spPr>
        <a:xfrm>
          <a:off x="435888" y="324830"/>
          <a:ext cx="792524" cy="792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773C-7990-4DD0-AC8A-493942FCD09F}">
      <dsp:nvSpPr>
        <dsp:cNvPr id="0" name=""/>
        <dsp:cNvSpPr/>
      </dsp:nvSpPr>
      <dsp:spPr>
        <a:xfrm>
          <a:off x="1664301" y="615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Content: New data input: New data inputs, such as text snippets, images, or audio recordings, are fed into the trained model for emotion detection</a:t>
          </a:r>
        </a:p>
      </dsp:txBody>
      <dsp:txXfrm>
        <a:off x="1664301" y="615"/>
        <a:ext cx="5098132" cy="1440953"/>
      </dsp:txXfrm>
    </dsp:sp>
    <dsp:sp modelId="{4D9E3744-DF92-4178-AE0A-435E302AC655}">
      <dsp:nvSpPr>
        <dsp:cNvPr id="0" name=""/>
        <dsp:cNvSpPr/>
      </dsp:nvSpPr>
      <dsp:spPr>
        <a:xfrm>
          <a:off x="0" y="1801807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1F33C-2D99-4DFE-954D-0836E2220DF6}">
      <dsp:nvSpPr>
        <dsp:cNvPr id="0" name=""/>
        <dsp:cNvSpPr/>
      </dsp:nvSpPr>
      <dsp:spPr>
        <a:xfrm>
          <a:off x="435888" y="2126021"/>
          <a:ext cx="792524" cy="7925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7595-6DEC-460B-8F60-E2267D59F59C}">
      <dsp:nvSpPr>
        <dsp:cNvPr id="0" name=""/>
        <dsp:cNvSpPr/>
      </dsp:nvSpPr>
      <dsp:spPr>
        <a:xfrm>
          <a:off x="1664301" y="1801807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Preprocessing: Similar preprocessing steps as during training are applied to the new data to ensure compatibility with the model input requirements</a:t>
          </a:r>
        </a:p>
      </dsp:txBody>
      <dsp:txXfrm>
        <a:off x="1664301" y="1801807"/>
        <a:ext cx="5098132" cy="1440953"/>
      </dsp:txXfrm>
    </dsp:sp>
    <dsp:sp modelId="{593FA908-3788-4B36-9584-065764016236}">
      <dsp:nvSpPr>
        <dsp:cNvPr id="0" name=""/>
        <dsp:cNvSpPr/>
      </dsp:nvSpPr>
      <dsp:spPr>
        <a:xfrm>
          <a:off x="0" y="3602998"/>
          <a:ext cx="6762434" cy="1440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69742-92C3-4D3B-B376-C22BAA3168F3}">
      <dsp:nvSpPr>
        <dsp:cNvPr id="0" name=""/>
        <dsp:cNvSpPr/>
      </dsp:nvSpPr>
      <dsp:spPr>
        <a:xfrm>
          <a:off x="435888" y="3927213"/>
          <a:ext cx="792524" cy="7925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19235-2535-4F36-AA49-BED4BA64039E}">
      <dsp:nvSpPr>
        <dsp:cNvPr id="0" name=""/>
        <dsp:cNvSpPr/>
      </dsp:nvSpPr>
      <dsp:spPr>
        <a:xfrm>
          <a:off x="1664301" y="3602998"/>
          <a:ext cx="5098132" cy="144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01" tIns="152501" rIns="152501" bIns="1525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Inference: The trained model performs inference on the preprocessed data, generating predictions for the emotional states present in the input instances</a:t>
          </a:r>
        </a:p>
      </dsp:txBody>
      <dsp:txXfrm>
        <a:off x="1664301" y="3602998"/>
        <a:ext cx="5098132" cy="1440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8640A-683C-4CB8-88B3-CFFFCFBDCFF4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C4989-BE9F-4865-B9EE-542306C4F9BB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8FA01-E397-47EC-9FAB-E0DF44DEDF11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Content: The results obtained from the emotion detection system demonstrate its efficacy in accurately identifying and classifying human emotions across diverse modalities</a:t>
          </a:r>
        </a:p>
      </dsp:txBody>
      <dsp:txXfrm>
        <a:off x="1363205" y="639309"/>
        <a:ext cx="9696907" cy="1180264"/>
      </dsp:txXfrm>
    </dsp:sp>
    <dsp:sp modelId="{38212F13-BDFF-4B96-9F7E-92480FAC0CDE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DA3C1-1138-4F73-A61D-AFFFD8831484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F77F-BC5B-453C-8C40-618F9F858C7A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Performance metrics such as accuracy, precision, recall, and F1-score validate the effectiveness of the proposed approach</a:t>
          </a:r>
        </a:p>
      </dsp:txBody>
      <dsp:txXfrm>
        <a:off x="1363205" y="2114640"/>
        <a:ext cx="9696907" cy="1180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246C7-0041-4204-A413-AF4F75206ACF}">
      <dsp:nvSpPr>
        <dsp:cNvPr id="0" name=""/>
        <dsp:cNvSpPr/>
      </dsp:nvSpPr>
      <dsp:spPr>
        <a:xfrm>
          <a:off x="0" y="639309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CD5A-7ED7-433B-A657-CF5229D5D5C0}">
      <dsp:nvSpPr>
        <dsp:cNvPr id="0" name=""/>
        <dsp:cNvSpPr/>
      </dsp:nvSpPr>
      <dsp:spPr>
        <a:xfrm>
          <a:off x="357030" y="904869"/>
          <a:ext cx="649145" cy="649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44EBE-F000-4D16-AF01-D029E9C23C10}">
      <dsp:nvSpPr>
        <dsp:cNvPr id="0" name=""/>
        <dsp:cNvSpPr/>
      </dsp:nvSpPr>
      <dsp:spPr>
        <a:xfrm>
          <a:off x="1363205" y="639309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Content: In conclusion, our emotion detection system leveraging neural networks presents a promising solution for understanding and interpreting human emotions from various data sources</a:t>
          </a:r>
        </a:p>
      </dsp:txBody>
      <dsp:txXfrm>
        <a:off x="1363205" y="639309"/>
        <a:ext cx="9696907" cy="1180264"/>
      </dsp:txXfrm>
    </dsp:sp>
    <dsp:sp modelId="{D204DE86-5D63-4BA0-B6AD-B17B3016BC9A}">
      <dsp:nvSpPr>
        <dsp:cNvPr id="0" name=""/>
        <dsp:cNvSpPr/>
      </dsp:nvSpPr>
      <dsp:spPr>
        <a:xfrm>
          <a:off x="0" y="2114640"/>
          <a:ext cx="11060113" cy="11802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2A21-7BD4-4880-984D-4CD10633B5FD}">
      <dsp:nvSpPr>
        <dsp:cNvPr id="0" name=""/>
        <dsp:cNvSpPr/>
      </dsp:nvSpPr>
      <dsp:spPr>
        <a:xfrm>
          <a:off x="357030" y="2380200"/>
          <a:ext cx="649145" cy="649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9B1F0-6AB0-462C-AAA3-119BD0B27AA7}">
      <dsp:nvSpPr>
        <dsp:cNvPr id="0" name=""/>
        <dsp:cNvSpPr/>
      </dsp:nvSpPr>
      <dsp:spPr>
        <a:xfrm>
          <a:off x="1363205" y="2114640"/>
          <a:ext cx="9696907" cy="1180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911" tIns="124911" rIns="124911" bIns="1249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While achieving notable success, certain limitations and challenges exist, indicating avenues for future research and improvement</a:t>
          </a:r>
        </a:p>
      </dsp:txBody>
      <dsp:txXfrm>
        <a:off x="1363205" y="2114640"/>
        <a:ext cx="9696907" cy="11802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53821-B363-4C7E-A01C-1107B236FA52}">
      <dsp:nvSpPr>
        <dsp:cNvPr id="0" name=""/>
        <dsp:cNvSpPr/>
      </dsp:nvSpPr>
      <dsp:spPr>
        <a:xfrm>
          <a:off x="2093" y="579451"/>
          <a:ext cx="3218921" cy="3862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58" tIns="0" rIns="3179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tang"/>
            </a:rPr>
            <a:t>Future</a:t>
          </a:r>
          <a:r>
            <a:rPr lang="en-US" sz="1600" kern="1200" dirty="0"/>
            <a:t> enhancements to the system may include incorporating multimodal inputs, such as combining text and audio features for more robust emotion detection</a:t>
          </a:r>
        </a:p>
      </dsp:txBody>
      <dsp:txXfrm>
        <a:off x="2093" y="2124533"/>
        <a:ext cx="3218921" cy="2317623"/>
      </dsp:txXfrm>
    </dsp:sp>
    <dsp:sp modelId="{AF1EB363-76A3-497D-A52B-4BD26AAC8782}">
      <dsp:nvSpPr>
        <dsp:cNvPr id="0" name=""/>
        <dsp:cNvSpPr/>
      </dsp:nvSpPr>
      <dsp:spPr>
        <a:xfrm>
          <a:off x="2093" y="579451"/>
          <a:ext cx="3218921" cy="15450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58" tIns="165100" rIns="31795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93" y="579451"/>
        <a:ext cx="3218921" cy="1545082"/>
      </dsp:txXfrm>
    </dsp:sp>
    <dsp:sp modelId="{581A0CCA-50A5-4EF3-BED0-339CFB321F23}">
      <dsp:nvSpPr>
        <dsp:cNvPr id="0" name=""/>
        <dsp:cNvSpPr/>
      </dsp:nvSpPr>
      <dsp:spPr>
        <a:xfrm>
          <a:off x="3478528" y="579451"/>
          <a:ext cx="3218921" cy="3862705"/>
        </a:xfrm>
        <a:prstGeom prst="rect">
          <a:avLst/>
        </a:prstGeom>
        <a:solidFill>
          <a:schemeClr val="accent5">
            <a:hueOff val="-1506901"/>
            <a:satOff val="4626"/>
            <a:lumOff val="391"/>
            <a:alphaOff val="0"/>
          </a:schemeClr>
        </a:solidFill>
        <a:ln w="12700" cap="flat" cmpd="sng" algn="ctr">
          <a:solidFill>
            <a:schemeClr val="accent5">
              <a:hueOff val="-1506901"/>
              <a:satOff val="4626"/>
              <a:lumOff val="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58" tIns="0" rIns="31795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Additionally, exploring novel neural network architectures, adopting self-supervised learning techniques, and addressing biases in the training data offer exciting directions for further research</a:t>
          </a:r>
        </a:p>
      </dsp:txBody>
      <dsp:txXfrm>
        <a:off x="3478528" y="2124533"/>
        <a:ext cx="3218921" cy="2317623"/>
      </dsp:txXfrm>
    </dsp:sp>
    <dsp:sp modelId="{49D425DC-7987-4DDB-B513-AC631BB94E08}">
      <dsp:nvSpPr>
        <dsp:cNvPr id="0" name=""/>
        <dsp:cNvSpPr/>
      </dsp:nvSpPr>
      <dsp:spPr>
        <a:xfrm>
          <a:off x="3478528" y="579451"/>
          <a:ext cx="3218921" cy="15450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958" tIns="165100" rIns="31795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78528" y="579451"/>
        <a:ext cx="3218921" cy="154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4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696">
          <p15:clr>
            <a:srgbClr val="F26B43"/>
          </p15:clr>
        </p15:guide>
        <p15:guide id="3" pos="1392">
          <p15:clr>
            <a:srgbClr val="F26B43"/>
          </p15:clr>
        </p15:guide>
        <p15:guide id="4" pos="2784">
          <p15:clr>
            <a:srgbClr val="F26B43"/>
          </p15:clr>
        </p15:guide>
        <p15:guide id="5" pos="2088">
          <p15:clr>
            <a:srgbClr val="F26B43"/>
          </p15:clr>
        </p15:guide>
        <p15:guide id="6" pos="3480">
          <p15:clr>
            <a:srgbClr val="F26B43"/>
          </p15:clr>
        </p15:guide>
        <p15:guide id="7" pos="4176">
          <p15:clr>
            <a:srgbClr val="F26B43"/>
          </p15:clr>
        </p15:guide>
        <p15:guide id="8" pos="4872">
          <p15:clr>
            <a:srgbClr val="F26B43"/>
          </p15:clr>
        </p15:guide>
        <p15:guide id="9" pos="5592">
          <p15:clr>
            <a:srgbClr val="F26B43"/>
          </p15:clr>
        </p15:guide>
        <p15:guide id="10" pos="6288">
          <p15:clr>
            <a:srgbClr val="F26B43"/>
          </p15:clr>
        </p15:guide>
        <p15:guide id="11" pos="6984">
          <p15:clr>
            <a:srgbClr val="F26B43"/>
          </p15:clr>
        </p15:guide>
        <p15:guide id="12" pos="360">
          <p15:clr>
            <a:srgbClr val="F26B43"/>
          </p15:clr>
        </p15:guide>
        <p15:guide id="13" pos="7320">
          <p15:clr>
            <a:srgbClr val="F26B43"/>
          </p15:clr>
        </p15:guide>
        <p15:guide id="14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agle/emotion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84FA4-3AA4-4C79-AE90-BFF1ECEAE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012" r="-2" b="2193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Batang"/>
                <a:ea typeface="Batang"/>
              </a:rPr>
              <a:t>Emotion Detection using Neural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E4D0D4-7F29-7A61-FC25-92741CF18110}"/>
              </a:ext>
            </a:extLst>
          </p:cNvPr>
          <p:cNvSpPr txBox="1"/>
          <p:nvPr/>
        </p:nvSpPr>
        <p:spPr>
          <a:xfrm>
            <a:off x="6383547" y="4112657"/>
            <a:ext cx="572794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                     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SWETHA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III year ,AI &amp; 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COLLEGE-KVCET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NM ID-au421221243041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Email ID- swethamurugan8113@gmail.com</a:t>
            </a:r>
          </a:p>
        </p:txBody>
      </p:sp>
    </p:spTree>
    <p:extLst>
      <p:ext uri="{BB962C8B-B14F-4D97-AF65-F5344CB8AC3E}">
        <p14:creationId xmlns:p14="http://schemas.microsoft.com/office/powerpoint/2010/main" val="215352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6384"/>
            <a:ext cx="3656083" cy="266561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Future Scope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F75477-8086-4A8E-9F09-5DF9FA7DB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6366" y="4012345"/>
            <a:ext cx="3843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9003826-2C22-F25A-A983-5A8804561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97235"/>
              </p:ext>
            </p:extLst>
          </p:nvPr>
        </p:nvGraphicFramePr>
        <p:xfrm>
          <a:off x="4931765" y="989350"/>
          <a:ext cx="6699544" cy="502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2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DC5BA5D7-444E-50F5-8F72-0893B96F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166" r="-2" b="153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Batang"/>
                <a:ea typeface="Batang"/>
              </a:rPr>
              <a:t>References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67558" y="4901919"/>
            <a:ext cx="5958574" cy="11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en-US" sz="1600" cap="all" spc="3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https://kaagle/emotion</a:t>
            </a:r>
            <a:r>
              <a:rPr lang="en-US" sz="1600" cap="all" spc="300" dirty="0">
                <a:solidFill>
                  <a:schemeClr val="bg1"/>
                </a:solidFill>
              </a:rPr>
              <a:t> detection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2483246" cy="529627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Proposed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981B8F7-FDF7-7549-5E88-26C9E5B3E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562"/>
              </p:ext>
            </p:extLst>
          </p:nvPr>
        </p:nvGraphicFramePr>
        <p:xfrm>
          <a:off x="3751189" y="1061686"/>
          <a:ext cx="7880423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5179" y="783863"/>
            <a:ext cx="4065135" cy="504833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 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B9E8F7A-5B74-7FCB-93F1-0C69C8671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848834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Proposed 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2E82DD0-4D25-4D4E-C237-3C2E9FBEB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344882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7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System 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BE344EF-7507-4091-3FCF-41DC88F51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692807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1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Algorithm and Deployment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753806-3E21-4E24-E1F8-6A6D7A4C9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825182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86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Prediction Process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32C4D5C-BBFB-3BBF-1333-D2BBA8952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36405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57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9381684-C703-0122-12FA-D42E0CD54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79772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05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Conclusion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E068C23-8D61-425E-00F1-05276ED5D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70130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12719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4E8E2"/>
      </a:lt2>
      <a:accent1>
        <a:srgbClr val="BE6EEE"/>
      </a:accent1>
      <a:accent2>
        <a:srgbClr val="6E4EEB"/>
      </a:accent2>
      <a:accent3>
        <a:srgbClr val="6E89EE"/>
      </a:accent3>
      <a:accent4>
        <a:srgbClr val="46ACEA"/>
      </a:accent4>
      <a:accent5>
        <a:srgbClr val="38B3AE"/>
      </a:accent5>
      <a:accent6>
        <a:srgbClr val="33BA7C"/>
      </a:accent6>
      <a:hlink>
        <a:srgbClr val="6A8D55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Arial</vt:lpstr>
      <vt:lpstr>Avenir Next LT Pro Light</vt:lpstr>
      <vt:lpstr>Times New Roman</vt:lpstr>
      <vt:lpstr>AlignmentVTI</vt:lpstr>
      <vt:lpstr>Emotion Detection using Neural Networks</vt:lpstr>
      <vt:lpstr>Proposed System</vt:lpstr>
      <vt:lpstr> Problem Statement</vt:lpstr>
      <vt:lpstr>Proposed Solution</vt:lpstr>
      <vt:lpstr>System Approach</vt:lpstr>
      <vt:lpstr>Algorithm and Deployment</vt:lpstr>
      <vt:lpstr>Prediction Process</vt:lpstr>
      <vt:lpstr>Result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RAHUL R</cp:lastModifiedBy>
  <cp:revision>38</cp:revision>
  <dcterms:created xsi:type="dcterms:W3CDTF">2024-03-26T05:49:19Z</dcterms:created>
  <dcterms:modified xsi:type="dcterms:W3CDTF">2024-03-26T16:04:32Z</dcterms:modified>
</cp:coreProperties>
</file>