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1A-4E03-96C9-E2334E38430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1A-4E03-96C9-E2334E38430D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E01A-4E03-96C9-E2334E3843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A-A70E-49D0-9AF5-DD5CE29B78F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35-A70E-49D0-9AF5-DD5CE29B78F2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50-A70E-49D0-9AF5-DD5CE29B7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IN" sz="2400" dirty="0"/>
              <a:t>SWETHA S</a:t>
            </a:r>
            <a:endParaRPr lang="en-US" sz="2400" dirty="0"/>
          </a:p>
          <a:p>
            <a:r>
              <a:rPr lang="en-US" sz="2400" dirty="0"/>
              <a:t>REGISTER NO:  </a:t>
            </a:r>
            <a:r>
              <a:rPr lang="en-IN" sz="2400" dirty="0"/>
              <a:t>312213909/9001200538</a:t>
            </a:r>
            <a:endParaRPr lang="en-US" sz="2400" dirty="0"/>
          </a:p>
          <a:p>
            <a:r>
              <a:rPr lang="en-US" sz="2400" dirty="0"/>
              <a:t>DEPARTMENT: B.COM (</a:t>
            </a:r>
            <a:r>
              <a:rPr lang="en-IN" sz="2400" dirty="0"/>
              <a:t>ACCOUNTING &amp; 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COLLEGE:  </a:t>
            </a:r>
            <a:r>
              <a:rPr lang="en-IN" sz="2400" dirty="0"/>
              <a:t>ST. </a:t>
            </a:r>
            <a:r>
              <a:rPr lang="en-IN" sz="2400"/>
              <a:t>THOMAS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52402"/>
              </p:ext>
            </p:extLst>
          </p:nvPr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9360"/>
              </p:ext>
            </p:extLst>
          </p:nvPr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amarking9705@gmail.com</cp:lastModifiedBy>
  <cp:revision>29</cp:revision>
  <dcterms:created xsi:type="dcterms:W3CDTF">2024-03-29T15:07:22Z</dcterms:created>
  <dcterms:modified xsi:type="dcterms:W3CDTF">2024-09-06T01:10:53Z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