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9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S.SWETHA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a:t>
            </a:r>
            <a:r>
              <a:rPr lang="en-US" sz="2400">
                <a:solidFill>
                  <a:schemeClr val="dk1"/>
                </a:solidFill>
                <a:latin typeface="Calibri"/>
                <a:ea typeface="Calibri"/>
                <a:cs typeface="Calibri"/>
                <a:sym typeface="Calibri"/>
              </a:rPr>
              <a:t>:312220190</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DEPARTMENT:commerce</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COLLEGE:Jeppiaar</a:t>
            </a:r>
            <a:r>
              <a:rPr lang="en-US" sz="2400" dirty="0">
                <a:solidFill>
                  <a:schemeClr val="dk1"/>
                </a:solidFill>
                <a:latin typeface="Calibri"/>
                <a:ea typeface="Calibri"/>
                <a:cs typeface="Calibri"/>
                <a:sym typeface="Calibri"/>
              </a:rPr>
              <a:t> college of arts and science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14" name="Google Shape;114;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15" name="Google Shape;115;p9"/>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6" name="Google Shape;116;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9"/>
          <p:cNvSpPr txBox="1"/>
          <p:nvPr/>
        </p:nvSpPr>
        <p:spPr>
          <a:xfrm flipH="1">
            <a:off x="1666950" y="1886150"/>
            <a:ext cx="7518300" cy="4494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500" b="1"/>
              <a:t>Use machine learning and data analytics to create predictive models that assess health risks and recommend personalized actions. Techniques may include time-series analysis, anomaly detection, and reinforcement learning.</a:t>
            </a:r>
            <a:endParaRPr sz="35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3" name="Google Shape;123;p10"/>
          <p:cNvSpPr txBox="1">
            <a:spLocks noGrp="1"/>
          </p:cNvSpPr>
          <p:nvPr>
            <p:ph type="title"/>
          </p:nvPr>
        </p:nvSpPr>
        <p:spPr>
          <a:xfrm>
            <a:off x="755332" y="385444"/>
            <a:ext cx="24372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24" name="Google Shape;12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25" name="Google Shape;125;p10"/>
          <p:cNvSpPr txBox="1"/>
          <p:nvPr/>
        </p:nvSpPr>
        <p:spPr>
          <a:xfrm>
            <a:off x="1423000" y="2019300"/>
            <a:ext cx="6340200" cy="4263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300" b="1"/>
              <a:t>Present the effectiveness of the health assistant in improving user engagement and health management. Discuss the accuracy of predictions, user feedback, and any observed health improvements.</a:t>
            </a:r>
            <a:endParaRPr sz="33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8" name="Google Shape;128;p11"/>
          <p:cNvSpPr txBox="1"/>
          <p:nvPr/>
        </p:nvSpPr>
        <p:spPr>
          <a:xfrm>
            <a:off x="1524000" y="1634113"/>
            <a:ext cx="8042400" cy="4167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900" b="1"/>
              <a:t>Summarize the innovative aspects of the intelligent personal health assistant, including its real-time monitoring, personalized recommendations, and proactive alerts. Highlight the positive impact on health management and suggest future enhancements, such as integrating additional health metrics or expanding compatibility with more wearable devices.</a:t>
            </a:r>
            <a:endParaRPr sz="29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1" name="Google Shape;51;p2"/>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2"/>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54" name="Google Shape;54;p2"/>
          <p:cNvGrpSpPr/>
          <p:nvPr/>
        </p:nvGrpSpPr>
        <p:grpSpPr>
          <a:xfrm>
            <a:off x="47625" y="3819523"/>
            <a:ext cx="4124325" cy="3009897"/>
            <a:chOff x="47625" y="3819523"/>
            <a:chExt cx="4124325" cy="3009897"/>
          </a:xfrm>
        </p:grpSpPr>
        <p:pic>
          <p:nvPicPr>
            <p:cNvPr id="55" name="Google Shape;55;p2"/>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56" name="Google Shape;56;p2"/>
            <p:cNvPicPr preferRelativeResize="0"/>
            <p:nvPr/>
          </p:nvPicPr>
          <p:blipFill/>
          <p:spPr>
            <a:xfrm>
              <a:off x="47625" y="3819523"/>
              <a:ext cx="1733550" cy="3009898"/>
            </a:xfrm>
            <a:prstGeom prst="rect">
              <a:avLst/>
            </a:prstGeom>
            <a:noFill/>
            <a:ln>
              <a:noFill/>
            </a:ln>
          </p:spPr>
        </p:pic>
      </p:grpSp>
      <p:sp>
        <p:nvSpPr>
          <p:cNvPr id="57" name="Google Shape;57;p2"/>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58" name="Google Shape;58;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59" name="Google Shape;59;p2"/>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Problem Statement</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Project Overview</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End Users</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Our Solution and Proposition</a:t>
            </a:r>
            <a:endParaRPr b="1"/>
          </a:p>
          <a:p>
            <a:pPr marL="0" marR="0" lvl="0" indent="-177800" algn="l" rtl="0">
              <a:spcBef>
                <a:spcPts val="0"/>
              </a:spcBef>
              <a:spcAft>
                <a:spcPts val="0"/>
              </a:spcAft>
              <a:buClr>
                <a:srgbClr val="0D0D0D"/>
              </a:buClr>
              <a:buSzPts val="2800"/>
              <a:buFont typeface="Calibri"/>
              <a:buAutoNum type="arabicPeriod"/>
            </a:pPr>
            <a:r>
              <a:rPr lang="en-US" sz="2800" b="1">
                <a:solidFill>
                  <a:srgbClr val="0D0D0D"/>
                </a:solidFill>
                <a:latin typeface="Times New Roman"/>
                <a:ea typeface="Times New Roman"/>
                <a:cs typeface="Times New Roman"/>
                <a:sym typeface="Times New Roman"/>
              </a:rPr>
              <a:t>Dataset Description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Modelling Approach</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Results and </a:t>
            </a:r>
            <a:r>
              <a:rPr lang="en-US" sz="2800" b="1">
                <a:solidFill>
                  <a:srgbClr val="0D0D0D"/>
                </a:solidFill>
                <a:latin typeface="Times New Roman"/>
                <a:ea typeface="Times New Roman"/>
                <a:cs typeface="Times New Roman"/>
                <a:sym typeface="Times New Roman"/>
              </a:rPr>
              <a:t>Discussion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Conclusion</a:t>
            </a:r>
            <a:endParaRPr b="1"/>
          </a:p>
          <a:p>
            <a:pPr marL="0" marR="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61" name="Google Shape;61;p3"/>
          <p:cNvGrpSpPr/>
          <p:nvPr/>
        </p:nvGrpSpPr>
        <p:grpSpPr>
          <a:xfrm>
            <a:off x="7991475" y="2933700"/>
            <a:ext cx="2762251" cy="3257550"/>
            <a:chOff x="7991475" y="2933700"/>
            <a:chExt cx="2762251" cy="3257550"/>
          </a:xfrm>
        </p:grpSpPr>
        <p:sp>
          <p:nvSpPr>
            <p:cNvPr id="62" name="Google Shape;62;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5" name="Google Shape;65;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7" name="Google Shape;67;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8" name="Google Shape;68;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9" name="Google Shape;69;p3"/>
          <p:cNvSpPr txBox="1"/>
          <p:nvPr/>
        </p:nvSpPr>
        <p:spPr>
          <a:xfrm rot="323" flipH="1">
            <a:off x="1953177" y="1949805"/>
            <a:ext cx="6392100" cy="3821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lvl="0" indent="-393700" algn="l" rtl="0">
              <a:spcBef>
                <a:spcPts val="0"/>
              </a:spcBef>
              <a:spcAft>
                <a:spcPts val="0"/>
              </a:spcAft>
              <a:buSzPts val="2600"/>
              <a:buChar char="●"/>
            </a:pPr>
            <a:r>
              <a:rPr lang="en-US" sz="2600" b="1"/>
              <a:t>The current [system/process] for managing customer feedback in [e-commerce platform] is limited because [specific issue/challenge]. This limitation results in [negative outcomes/effects], impacting [stakeholder group]. Our goal is to [objective] by [proposed solution or approach]."</a:t>
            </a:r>
            <a:endParaRPr sz="2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1" name="Google Shape;71;p4"/>
          <p:cNvGrpSpPr/>
          <p:nvPr/>
        </p:nvGrpSpPr>
        <p:grpSpPr>
          <a:xfrm>
            <a:off x="8658225" y="2647950"/>
            <a:ext cx="3533775" cy="3810000"/>
            <a:chOff x="8658225" y="2647950"/>
            <a:chExt cx="3533775" cy="3810000"/>
          </a:xfrm>
        </p:grpSpPr>
        <p:sp>
          <p:nvSpPr>
            <p:cNvPr id="72" name="Google Shape;7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4" name="Google Shape;74;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5" name="Google Shape;7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4"/>
          <p:cNvSpPr txBox="1">
            <a:spLocks noGrp="1"/>
          </p:cNvSpPr>
          <p:nvPr>
            <p:ph type="title"/>
          </p:nvPr>
        </p:nvSpPr>
        <p:spPr>
          <a:xfrm>
            <a:off x="4221475" y="1017275"/>
            <a:ext cx="5263500" cy="831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7" name="Google Shape;77;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8" name="Google Shape;78;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9" name="Google Shape;79;p4"/>
          <p:cNvSpPr txBox="1"/>
          <p:nvPr/>
        </p:nvSpPr>
        <p:spPr>
          <a:xfrm>
            <a:off x="990600" y="2133600"/>
            <a:ext cx="7924800" cy="8310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b="0" i="0">
                <a:solidFill>
                  <a:srgbClr val="0D0D0D"/>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80" name="Google Shape;80;p4"/>
          <p:cNvSpPr txBox="1"/>
          <p:nvPr/>
        </p:nvSpPr>
        <p:spPr>
          <a:xfrm flipH="1">
            <a:off x="1746900" y="2285724"/>
            <a:ext cx="5263500" cy="4417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500" b="1"/>
              <a:t>Develop a sentiment analysis system to evaluate and categorize customer feedback from reviews, social media, and support tickets. The project will involve collecting and preprocessing text data, building and training sentiment analysis models, and integrating the system with existing customer service platforms.</a:t>
            </a:r>
            <a:endParaRPr sz="25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6" name="Google Shape;86;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7" name="Google Shape;87;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8" name="Google Shape;88;p5"/>
          <p:cNvSpPr txBox="1"/>
          <p:nvPr/>
        </p:nvSpPr>
        <p:spPr>
          <a:xfrm>
            <a:off x="1681350" y="2451250"/>
            <a:ext cx="5975400" cy="3215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800" b="1"/>
              <a:t>Customer service teams, product managers, and marketing departments who need to understand customer sentiment and identify trends or issues from feedback to improve the product and service offerings.</a:t>
            </a:r>
            <a:endParaRPr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6"/>
          <p:cNvPicPr preferRelativeResize="0"/>
          <p:nvPr/>
        </p:nvPicPr>
        <p:blipFill/>
        <p:spPr>
          <a:xfrm>
            <a:off x="0" y="1476375"/>
            <a:ext cx="2695574" cy="3248025"/>
          </a:xfrm>
          <a:prstGeom prst="rect">
            <a:avLst/>
          </a:prstGeom>
          <a:noFill/>
          <a:ln>
            <a:noFill/>
          </a:ln>
        </p:spPr>
      </p:pic>
      <p:sp>
        <p:nvSpPr>
          <p:cNvPr id="91" name="Google Shape;91;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95" name="Google Shape;95;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6" name="Google Shape;96;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7" name="Google Shape;97;p6"/>
          <p:cNvSpPr txBox="1"/>
          <p:nvPr/>
        </p:nvSpPr>
        <p:spPr>
          <a:xfrm flipH="1">
            <a:off x="3429150" y="1862500"/>
            <a:ext cx="5924400" cy="4937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Implement a solution that involves:</a:t>
            </a:r>
            <a:endParaRPr sz="2400" b="1"/>
          </a:p>
          <a:p>
            <a:pPr marL="0" lvl="0" indent="0" algn="l" rtl="0">
              <a:spcBef>
                <a:spcPts val="0"/>
              </a:spcBef>
              <a:spcAft>
                <a:spcPts val="0"/>
              </a:spcAft>
              <a:buNone/>
            </a:pPr>
            <a:r>
              <a:rPr lang="en-US" sz="2400" b="1"/>
              <a:t>Collecting customer feedback from multiple sources (e.g., reviews, social media).</a:t>
            </a:r>
            <a:endParaRPr sz="2400" b="1"/>
          </a:p>
          <a:p>
            <a:pPr marL="0" lvl="0" indent="0" algn="l" rtl="0">
              <a:spcBef>
                <a:spcPts val="0"/>
              </a:spcBef>
              <a:spcAft>
                <a:spcPts val="0"/>
              </a:spcAft>
              <a:buNone/>
            </a:pPr>
            <a:r>
              <a:rPr lang="en-US" sz="2400" b="1"/>
              <a:t>Preprocessing text data to prepare it for analysis.</a:t>
            </a:r>
            <a:endParaRPr sz="2400" b="1"/>
          </a:p>
          <a:p>
            <a:pPr marL="0" lvl="0" indent="0" algn="l" rtl="0">
              <a:spcBef>
                <a:spcPts val="0"/>
              </a:spcBef>
              <a:spcAft>
                <a:spcPts val="0"/>
              </a:spcAft>
              <a:buNone/>
            </a:pPr>
            <a:r>
              <a:rPr lang="en-US" sz="2400" b="1"/>
              <a:t>Applying natural language processing (NLP) techniques and machine learning algorithms to determine sentiment.</a:t>
            </a:r>
            <a:endParaRPr sz="2400" b="1"/>
          </a:p>
          <a:p>
            <a:pPr marL="0" lvl="0" indent="0" algn="l" rtl="0">
              <a:spcBef>
                <a:spcPts val="0"/>
              </a:spcBef>
              <a:spcAft>
                <a:spcPts val="0"/>
              </a:spcAft>
              <a:buNone/>
            </a:pPr>
            <a:r>
              <a:rPr lang="en-US" sz="2400" b="1"/>
              <a:t>Providing a dashboard for real-time sentiment analysis and actionable insights</a:t>
            </a:r>
            <a:endParaRPr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00" name="Google Shape;100;p7"/>
          <p:cNvSpPr txBox="1"/>
          <p:nvPr/>
        </p:nvSpPr>
        <p:spPr>
          <a:xfrm>
            <a:off x="1579100" y="1817775"/>
            <a:ext cx="6867300" cy="4802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b="1"/>
              <a:t>The dataset will include:</a:t>
            </a:r>
            <a:endParaRPr sz="3000" b="1"/>
          </a:p>
          <a:p>
            <a:pPr marL="0" lvl="0" indent="0" algn="l" rtl="0">
              <a:spcBef>
                <a:spcPts val="0"/>
              </a:spcBef>
              <a:spcAft>
                <a:spcPts val="0"/>
              </a:spcAft>
              <a:buNone/>
            </a:pPr>
            <a:r>
              <a:rPr lang="en-US" sz="3000" b="1"/>
              <a:t>Text data from customer reviews, social media posts, and support tickets.</a:t>
            </a:r>
            <a:endParaRPr sz="3000" b="1"/>
          </a:p>
          <a:p>
            <a:pPr marL="0" lvl="0" indent="0" algn="l" rtl="0">
              <a:spcBef>
                <a:spcPts val="0"/>
              </a:spcBef>
              <a:spcAft>
                <a:spcPts val="0"/>
              </a:spcAft>
              <a:buNone/>
            </a:pPr>
            <a:r>
              <a:rPr lang="en-US" sz="3000" b="1"/>
              <a:t>Annotations of sentiment labels (positive, negative, neutral) if available.</a:t>
            </a:r>
            <a:endParaRPr sz="3000" b="1"/>
          </a:p>
          <a:p>
            <a:pPr marL="0" lvl="0" indent="0" algn="l" rtl="0">
              <a:spcBef>
                <a:spcPts val="0"/>
              </a:spcBef>
              <a:spcAft>
                <a:spcPts val="0"/>
              </a:spcAft>
              <a:buNone/>
            </a:pPr>
            <a:r>
              <a:rPr lang="en-US" sz="3000" b="1"/>
              <a:t>Metadata such as timestamps, product categories, and customer demographics.</a:t>
            </a:r>
            <a:endParaRPr sz="3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8"/>
          <p:cNvPicPr preferRelativeResize="0"/>
          <p:nvPr/>
        </p:nvPicPr>
        <p:blipFill/>
        <p:spPr>
          <a:xfrm>
            <a:off x="66675" y="3381373"/>
            <a:ext cx="2466975" cy="3419475"/>
          </a:xfrm>
          <a:prstGeom prst="rect">
            <a:avLst/>
          </a:prstGeom>
          <a:noFill/>
          <a:ln>
            <a:noFill/>
          </a:ln>
        </p:spPr>
      </p:pic>
      <p:sp>
        <p:nvSpPr>
          <p:cNvPr id="107" name="Google Shape;107;p8"/>
          <p:cNvSpPr txBox="1">
            <a:spLocks noGrp="1"/>
          </p:cNvSpPr>
          <p:nvPr>
            <p:ph type="title"/>
          </p:nvPr>
        </p:nvSpPr>
        <p:spPr>
          <a:xfrm>
            <a:off x="1855788" y="689363"/>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8" name="Google Shape;108;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9" name="Google Shape;109;p8"/>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10" name="Google Shape;110;p8"/>
          <p:cNvSpPr txBox="1"/>
          <p:nvPr/>
        </p:nvSpPr>
        <p:spPr>
          <a:xfrm>
            <a:off x="3429000" y="1892900"/>
            <a:ext cx="6105600" cy="4629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600" b="1"/>
              <a:t>Description: Our solution integrates advanced wearable technology to continuously track critical health metrics like heart rate, blood pressure, and activity levels in real-time.</a:t>
            </a:r>
            <a:endParaRPr sz="2600" b="1"/>
          </a:p>
          <a:p>
            <a:pPr marL="0" lvl="0" indent="0" algn="l" rtl="0">
              <a:spcBef>
                <a:spcPts val="0"/>
              </a:spcBef>
              <a:spcAft>
                <a:spcPts val="0"/>
              </a:spcAft>
              <a:buNone/>
            </a:pPr>
            <a:r>
              <a:rPr lang="en-US" sz="2600" b="1"/>
              <a:t>Wow Factor: This feature provides users with up-to-the-minute health data, allowing them to monitor their well-being actively rather than relying on periodic check-ups.</a:t>
            </a:r>
            <a:endParaRPr sz="2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501</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shalini</dc:creator>
  <cp:lastModifiedBy>shalini pratha</cp:lastModifiedBy>
  <cp:revision>2</cp:revision>
  <dcterms:modified xsi:type="dcterms:W3CDTF">2024-08-31T05:44:37Z</dcterms:modified>
</cp:coreProperties>
</file>