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99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1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1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7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3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9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8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418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B.S.SWETHA</a:t>
            </a:r>
          </a:p>
          <a:p>
            <a:r>
              <a:rPr lang="en-US" sz="2400" dirty="0"/>
              <a:t>NM ID: 4B2FC586F2EC349B5744CFE4A118252A</a:t>
            </a:r>
          </a:p>
          <a:p>
            <a:r>
              <a:rPr lang="en-US" sz="2400" dirty="0"/>
              <a:t>REGISTER NO: 312216155</a:t>
            </a:r>
          </a:p>
          <a:p>
            <a:r>
              <a:rPr lang="en-US" sz="2400" dirty="0"/>
              <a:t>DEPARTMENT: B.COM BM</a:t>
            </a:r>
          </a:p>
          <a:p>
            <a:r>
              <a:rPr lang="en-US" sz="2400" dirty="0"/>
              <a:t>COLLEGE: SHRI SHANKARLAL SUNDARBAI SHASUN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90610-6106-C84A-BB14-1B75AE668D04}"/>
              </a:ext>
            </a:extLst>
          </p:cNvPr>
          <p:cNvSpPr/>
          <p:nvPr/>
        </p:nvSpPr>
        <p:spPr>
          <a:xfrm>
            <a:off x="914400" y="1600200"/>
            <a:ext cx="6248400" cy="3505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9ED282-DFAD-9D7E-29A5-ED2866CF1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295400"/>
            <a:ext cx="7543799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FC3E8-3AA3-7B2B-9CAE-78108A29F254}"/>
              </a:ext>
            </a:extLst>
          </p:cNvPr>
          <p:cNvSpPr/>
          <p:nvPr/>
        </p:nvSpPr>
        <p:spPr>
          <a:xfrm>
            <a:off x="755332" y="1752600"/>
            <a:ext cx="6559868" cy="3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A5C9F-380D-AD32-08DE-EE48AE7A890A}"/>
              </a:ext>
            </a:extLst>
          </p:cNvPr>
          <p:cNvSpPr/>
          <p:nvPr/>
        </p:nvSpPr>
        <p:spPr>
          <a:xfrm>
            <a:off x="676275" y="1371600"/>
            <a:ext cx="6943725" cy="4448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We need a comprehensive solution to collect</a:t>
            </a:r>
            <a:r>
              <a:rPr lang="en-IN" sz="2400" dirty="0"/>
              <a:t>, analyse </a:t>
            </a:r>
            <a:r>
              <a:rPr lang="en-IN" sz="2800" dirty="0"/>
              <a:t>and interpret relevant data on employee performance, providing actionable insights to enhance productivity and employee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6" y="2133600"/>
            <a:ext cx="601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project aims to develop a comprehensive framework to measure and evaluate individual and team performance accurately.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EC6D9E7-1F85-32EF-BD63-C828C9572F51}"/>
              </a:ext>
            </a:extLst>
          </p:cNvPr>
          <p:cNvSpPr/>
          <p:nvPr/>
        </p:nvSpPr>
        <p:spPr>
          <a:xfrm rot="14909613" flipV="1">
            <a:off x="11472941" y="1145769"/>
            <a:ext cx="45719" cy="45719"/>
          </a:xfrm>
          <a:prstGeom prst="foldedCorner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57E8A471-F55A-A17E-86B3-7C95B5116C85}"/>
              </a:ext>
            </a:extLst>
          </p:cNvPr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A49F-F0A1-5C22-FB99-EC597503F12E}"/>
              </a:ext>
            </a:extLst>
          </p:cNvPr>
          <p:cNvSpPr txBox="1"/>
          <p:nvPr/>
        </p:nvSpPr>
        <p:spPr>
          <a:xfrm>
            <a:off x="910684" y="1521440"/>
            <a:ext cx="60997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2400" dirty="0"/>
              <a:t>HR Department</a:t>
            </a:r>
          </a:p>
          <a:p>
            <a:pPr marL="0" indent="0">
              <a:buNone/>
            </a:pPr>
            <a:r>
              <a:rPr lang="en-IN" sz="2400" dirty="0"/>
              <a:t>-HR Managers</a:t>
            </a:r>
          </a:p>
          <a:p>
            <a:pPr marL="0" indent="0">
              <a:buNone/>
            </a:pPr>
            <a:r>
              <a:rPr lang="en-IN" sz="2400" dirty="0"/>
              <a:t>-learning and development professionals</a:t>
            </a:r>
          </a:p>
          <a:p>
            <a:pPr marL="0" indent="0">
              <a:buNone/>
            </a:pPr>
            <a:r>
              <a:rPr lang="en-IN" sz="2400" dirty="0"/>
              <a:t>2. Management team</a:t>
            </a:r>
          </a:p>
          <a:p>
            <a:pPr marL="0" indent="0">
              <a:buNone/>
            </a:pPr>
            <a:r>
              <a:rPr lang="en-IN" sz="2400" dirty="0"/>
              <a:t>-Department heads</a:t>
            </a:r>
          </a:p>
          <a:p>
            <a:pPr marL="0" indent="0">
              <a:buNone/>
            </a:pPr>
            <a:r>
              <a:rPr lang="en-IN" sz="2400" dirty="0"/>
              <a:t>-team leads</a:t>
            </a:r>
          </a:p>
          <a:p>
            <a:pPr marL="0" indent="0">
              <a:buNone/>
            </a:pPr>
            <a:r>
              <a:rPr lang="en-IN" sz="2400" dirty="0"/>
              <a:t>-supervisors</a:t>
            </a:r>
          </a:p>
          <a:p>
            <a:pPr marL="0" indent="0">
              <a:buNone/>
            </a:pPr>
            <a:r>
              <a:rPr lang="en-IN" sz="2400" dirty="0"/>
              <a:t>3. Employees</a:t>
            </a:r>
          </a:p>
          <a:p>
            <a:pPr marL="0" indent="0">
              <a:buNone/>
            </a:pPr>
            <a:r>
              <a:rPr lang="en-IN" sz="2400" dirty="0"/>
              <a:t>4. Senior leadership</a:t>
            </a:r>
          </a:p>
          <a:p>
            <a:pPr marL="0" indent="0">
              <a:buNone/>
            </a:pPr>
            <a:r>
              <a:rPr lang="en-IN" sz="2400" dirty="0"/>
              <a:t>-CEO</a:t>
            </a:r>
          </a:p>
          <a:p>
            <a:pPr marL="0" indent="0">
              <a:buNone/>
            </a:pPr>
            <a:r>
              <a:rPr lang="en-IN" sz="2400" dirty="0"/>
              <a:t>-CFO</a:t>
            </a:r>
          </a:p>
          <a:p>
            <a:pPr marL="0" indent="0">
              <a:buNone/>
            </a:pPr>
            <a:r>
              <a:rPr lang="en-IN" sz="2400" dirty="0"/>
              <a:t>-COO</a:t>
            </a:r>
          </a:p>
          <a:p>
            <a:pPr marL="0" indent="0">
              <a:buNone/>
            </a:pPr>
            <a:r>
              <a:rPr lang="en-IN" sz="2400" dirty="0"/>
              <a:t>5. IT Department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378EC4-A9E2-10EE-3E17-545F1B2E2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5450"/>
            <a:ext cx="2695574" cy="31051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98FE64-AFD5-35E5-5204-2187D282DCC2}"/>
              </a:ext>
            </a:extLst>
          </p:cNvPr>
          <p:cNvSpPr/>
          <p:nvPr/>
        </p:nvSpPr>
        <p:spPr>
          <a:xfrm>
            <a:off x="3128962" y="1571856"/>
            <a:ext cx="4795838" cy="3457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Conditional formatting  - missing</a:t>
            </a:r>
          </a:p>
          <a:p>
            <a:r>
              <a:rPr lang="en-IN" sz="2400" dirty="0"/>
              <a:t>Filter – remove</a:t>
            </a:r>
          </a:p>
          <a:p>
            <a:r>
              <a:rPr lang="en-IN" sz="2400" dirty="0"/>
              <a:t>Formula - performance</a:t>
            </a:r>
          </a:p>
          <a:p>
            <a:r>
              <a:rPr lang="en-IN" sz="2400" dirty="0"/>
              <a:t>Pivot table -  summary</a:t>
            </a:r>
          </a:p>
          <a:p>
            <a:r>
              <a:rPr lang="en-IN" sz="2400" dirty="0"/>
              <a:t>Graph – data visualization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0EE2E-36E3-8E00-A4F4-8AFCA7BB3105}"/>
              </a:ext>
            </a:extLst>
          </p:cNvPr>
          <p:cNvSpPr/>
          <p:nvPr/>
        </p:nvSpPr>
        <p:spPr>
          <a:xfrm>
            <a:off x="790644" y="1219200"/>
            <a:ext cx="755046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9724E-3FCF-1FB6-02B6-205ACE59422C}"/>
              </a:ext>
            </a:extLst>
          </p:cNvPr>
          <p:cNvSpPr/>
          <p:nvPr/>
        </p:nvSpPr>
        <p:spPr>
          <a:xfrm>
            <a:off x="914400" y="1676400"/>
            <a:ext cx="6858000" cy="403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BD9F8-BE99-1B87-A20E-9403A766FA5A}"/>
              </a:ext>
            </a:extLst>
          </p:cNvPr>
          <p:cNvSpPr/>
          <p:nvPr/>
        </p:nvSpPr>
        <p:spPr>
          <a:xfrm>
            <a:off x="2362200" y="962722"/>
            <a:ext cx="7162800" cy="41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BFEE9-E045-3BDC-1B21-E581A90E94C4}"/>
              </a:ext>
            </a:extLst>
          </p:cNvPr>
          <p:cNvSpPr/>
          <p:nvPr/>
        </p:nvSpPr>
        <p:spPr>
          <a:xfrm>
            <a:off x="0" y="1509132"/>
            <a:ext cx="7550468" cy="44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82E41-DAC3-6EDE-B25B-EA6FFEAC7DEB}"/>
              </a:ext>
            </a:extLst>
          </p:cNvPr>
          <p:cNvSpPr/>
          <p:nvPr/>
        </p:nvSpPr>
        <p:spPr>
          <a:xfrm>
            <a:off x="609600" y="1991422"/>
            <a:ext cx="43434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Employee = Kaggle</a:t>
            </a:r>
          </a:p>
          <a:p>
            <a:r>
              <a:rPr lang="en-IN" sz="2400" dirty="0"/>
              <a:t>26 – features</a:t>
            </a:r>
          </a:p>
          <a:p>
            <a:r>
              <a:rPr lang="en-IN" sz="2400" dirty="0"/>
              <a:t>9 – features</a:t>
            </a:r>
          </a:p>
          <a:p>
            <a:r>
              <a:rPr lang="en-IN" sz="2400" dirty="0"/>
              <a:t>Emp ID Num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 – female male</a:t>
            </a:r>
          </a:p>
          <a:p>
            <a:r>
              <a:rPr lang="en-IN" sz="2400" dirty="0"/>
              <a:t>Employee rating – Num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71ACF-7450-16D9-F097-244800C18239}"/>
              </a:ext>
            </a:extLst>
          </p:cNvPr>
          <p:cNvSpPr/>
          <p:nvPr/>
        </p:nvSpPr>
        <p:spPr>
          <a:xfrm>
            <a:off x="752476" y="1868525"/>
            <a:ext cx="6257924" cy="1179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313</Words>
  <Application>Microsoft Office PowerPoint</Application>
  <PresentationFormat>Widescreen</PresentationFormat>
  <Paragraphs>81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SWETHA BS</cp:lastModifiedBy>
  <cp:revision>13</cp:revision>
  <dcterms:created xsi:type="dcterms:W3CDTF">2024-03-29T15:07:22Z</dcterms:created>
  <dcterms:modified xsi:type="dcterms:W3CDTF">2024-08-30T18:57:10Z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