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8" r:id="rId11"/>
    <p:sldId id="290" r:id="rId12"/>
    <p:sldId id="299" r:id="rId13"/>
    <p:sldId id="300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093" y="637588"/>
            <a:ext cx="10446991" cy="3830130"/>
          </a:xfrm>
        </p:spPr>
        <p:txBody>
          <a:bodyPr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INDUSTRIAL HUMAN RESOURCE GEO-VISUALIZATION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SWETHA 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AE3F-751B-BA34-A4D1-C03A217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227267"/>
            <a:ext cx="9601200" cy="1653371"/>
          </a:xfrm>
        </p:spPr>
        <p:txBody>
          <a:bodyPr/>
          <a:lstStyle/>
          <a:p>
            <a:pPr algn="ctr"/>
            <a:r>
              <a:rPr lang="en-IN" dirty="0"/>
              <a:t>GEO-MAP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152DA-2A1B-DFCD-9B01-3E0F5488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62" y="1592826"/>
            <a:ext cx="10297735" cy="49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4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4" y="0"/>
            <a:ext cx="8052620" cy="3464043"/>
          </a:xfrm>
        </p:spPr>
        <p:txBody>
          <a:bodyPr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14" y="-21261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14" y="1700981"/>
            <a:ext cx="11021961" cy="44108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EDA(exploratory Data Analysis)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 Workers Vs Marginal Workers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Marginal Workers Rural Vs Urban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Workers By Nic Name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Geo-visualization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816077"/>
            <a:ext cx="11336593" cy="5604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Industrial Classification Importance: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Understanding the distribution of the labor force across various sectors in India is crucial for assessing the country's economic landscape.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 and Marginal Workers: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classification of main workers and marginal workers, excluding cultivators and agricultural laborers, is significant for analyzing employment trends and economic status.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Sex-Based Classification: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The classification is based on gender, providing insights into the workforce composition by sex.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Section, Division, and Class: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Further classification based on sections, divisions, and classes provides detailed insights into the workforce's structure and distribution.</a:t>
            </a:r>
            <a:b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F9758-88E7-E0D5-8D2E-EA27AE4A03E7}"/>
              </a:ext>
            </a:extLst>
          </p:cNvPr>
          <p:cNvSpPr txBox="1"/>
          <p:nvPr/>
        </p:nvSpPr>
        <p:spPr>
          <a:xfrm>
            <a:off x="3028335" y="354412"/>
            <a:ext cx="636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437" y="-1848465"/>
            <a:ext cx="8578645" cy="3220065"/>
          </a:xfrm>
        </p:spPr>
        <p:txBody>
          <a:bodyPr/>
          <a:lstStyle/>
          <a:p>
            <a:pPr algn="ctr"/>
            <a:r>
              <a:rPr lang="en-US" sz="4000" b="1" kern="1200" dirty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OBJECTIVE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71" y="1759974"/>
            <a:ext cx="10913806" cy="465065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primary aim of the study is to update and provide accurate information on the industrial classification of main and marginal workers to facilitate policy-making and employment planning effectively.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as the programming language.</a:t>
            </a:r>
            <a:endParaRPr lang="en-US" sz="140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Streamlit for web application.</a:t>
            </a:r>
            <a:endParaRPr lang="en-US" sz="140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for data manipulation.</a:t>
            </a:r>
            <a:endParaRPr lang="en-US" sz="140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 for data visualization</a:t>
            </a:r>
            <a:endParaRPr lang="en-IN" sz="18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192569"/>
            <a:ext cx="10041282" cy="1970528"/>
          </a:xfrm>
        </p:spPr>
        <p:txBody>
          <a:bodyPr/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EDA(EXPLORATORY DATA ANALYSIS)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Loading: Load the dataset containing state-wise counts of industrial classification of main and marginal workers.</a:t>
            </a:r>
          </a:p>
          <a:p>
            <a:r>
              <a:rPr lang="en-US" dirty="0"/>
              <a:t>Data Inspection: Inspect the dataset to understand its structure, including the number of rows and columns, data types, and any missing values.</a:t>
            </a:r>
          </a:p>
          <a:p>
            <a:r>
              <a:rPr lang="en-US" dirty="0"/>
              <a:t>Summary Statistics: Compute summary statistics for numerical variables such as mean, median, standard deviation, minimum, and maximum. This provides an overview of the distribution of the data.</a:t>
            </a:r>
          </a:p>
          <a:p>
            <a:r>
              <a:rPr lang="en-US" dirty="0"/>
              <a:t>Data Visualization: Create visualizations to explore the data distribution and relationships between variables. </a:t>
            </a:r>
          </a:p>
          <a:p>
            <a:r>
              <a:rPr lang="en-US" dirty="0"/>
              <a:t>Missing Values: Identify and handle missing values in the dataset. Determine if missing values are random or systematic and decide on appropriate strategies for imputation or removal.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3E49E-8778-11BF-3326-5A692F33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8" y="1799303"/>
            <a:ext cx="11217292" cy="448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684D2-CCED-F21A-38C6-83DE170FF36F}"/>
              </a:ext>
            </a:extLst>
          </p:cNvPr>
          <p:cNvSpPr txBox="1"/>
          <p:nvPr/>
        </p:nvSpPr>
        <p:spPr>
          <a:xfrm>
            <a:off x="2109018" y="574972"/>
            <a:ext cx="7723240" cy="122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MAIN WORKERS-RURAL vs TOTAL PERSONS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02" y="264345"/>
            <a:ext cx="9779183" cy="1570038"/>
          </a:xfrm>
        </p:spPr>
        <p:txBody>
          <a:bodyPr/>
          <a:lstStyle/>
          <a:p>
            <a:pPr algn="ctr"/>
            <a:r>
              <a:rPr lang="en-IN" sz="4000" b="1" dirty="0"/>
              <a:t>MAIN WORKERS-URBAN vs TOTAL PERSONS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9E225-DFB6-C132-B5D9-E33395006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04" y="1923493"/>
            <a:ext cx="10585703" cy="438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6526"/>
            <a:ext cx="9824974" cy="1849590"/>
          </a:xfrm>
        </p:spPr>
        <p:txBody>
          <a:bodyPr/>
          <a:lstStyle/>
          <a:p>
            <a:pPr algn="ctr"/>
            <a:r>
              <a:rPr lang="en-US" sz="4800" dirty="0"/>
              <a:t>MAIN WORKERS BY TOP 10 NIC NAMES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10B206-68DA-1816-9409-413D14C8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" y="2149680"/>
            <a:ext cx="10516511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AB00-A2E6-F87C-65BB-E206DA7B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16818" cy="1662777"/>
          </a:xfrm>
        </p:spPr>
        <p:txBody>
          <a:bodyPr/>
          <a:lstStyle/>
          <a:p>
            <a:pPr algn="ctr"/>
            <a:r>
              <a:rPr lang="en-IN" dirty="0"/>
              <a:t>CLUSTER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9C0BD-325A-B852-D0ED-5AC2EB4F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73" y="1887842"/>
            <a:ext cx="1087468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17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244</TotalTime>
  <Words>364</Words>
  <Application>Microsoft Office PowerPoint</Application>
  <PresentationFormat>Widescreen</PresentationFormat>
  <Paragraphs>42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Wingdings</vt:lpstr>
      <vt:lpstr>Custom</vt:lpstr>
      <vt:lpstr>INDUSTRIAL HUMAN RESOURCE GEO-VISUALIZATION     SWETHA C</vt:lpstr>
      <vt:lpstr>Agenda</vt:lpstr>
      <vt:lpstr>Industrial Classification Importance: Understanding the distribution of the labor force across various sectors in India is crucial for assessing the country's economic landscape. Main and Marginal Workers: The classification of main workers and marginal workers, excluding cultivators and agricultural laborers, is significant for analyzing employment trends and economic status. Sex-Based Classification: The classification is based on gender, providing insights into the workforce composition by sex. Section, Division, and Class: Further classification based on sections, divisions, and classes provides detailed insights into the workforce's structure and distribution. </vt:lpstr>
      <vt:lpstr>OBJECTIVE</vt:lpstr>
      <vt:lpstr>EDA(EXPLORATORY DATA ANALYSIS)</vt:lpstr>
      <vt:lpstr>PowerPoint Presentation</vt:lpstr>
      <vt:lpstr>MAIN WORKERS-URBAN vs TOTAL PERSONS</vt:lpstr>
      <vt:lpstr>MAIN WORKERS BY TOP 10 NIC NAMES</vt:lpstr>
      <vt:lpstr>CLUSTER DISTRIBUTION</vt:lpstr>
      <vt:lpstr>GEO-MAP VISUALIZATION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C</dc:creator>
  <cp:lastModifiedBy>Swetha C</cp:lastModifiedBy>
  <cp:revision>3</cp:revision>
  <dcterms:created xsi:type="dcterms:W3CDTF">2024-07-18T13:09:50Z</dcterms:created>
  <dcterms:modified xsi:type="dcterms:W3CDTF">2024-07-19T08:05:42Z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