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1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  <p:sldId id="263" r:id="rId17"/>
    <p:sldId id="277" r:id="rId18"/>
    <p:sldId id="262" r:id="rId19"/>
    <p:sldId id="264" r:id="rId20"/>
    <p:sldId id="265" r:id="rId21"/>
    <p:sldId id="266" r:id="rId22"/>
    <p:sldId id="26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0260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7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Introduction to Java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 u="none"/>
            </a:lvl1pPr>
          </a:lstStyle>
          <a:p>
            <a:fld id="{5477501F-2175-49A7-AFC7-B651C152B2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u="none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u="none"/>
            </a:lvl1pPr>
          </a:lstStyle>
          <a:p>
            <a:fld id="{0DD526E3-21E6-444A-B1D6-FF4A646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t_B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89" y="0"/>
            <a:ext cx="122311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3"/>
          <p:cNvSpPr txBox="1">
            <a:spLocks noChangeArrowheads="1"/>
          </p:cNvSpPr>
          <p:nvPr/>
        </p:nvSpPr>
        <p:spPr bwMode="auto">
          <a:xfrm>
            <a:off x="6265365" y="5882231"/>
            <a:ext cx="5356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0" u="none" smtClean="0">
                <a:solidFill>
                  <a:schemeClr val="bg2"/>
                </a:solidFill>
              </a:rPr>
              <a:t>RAVI ROHITH</a:t>
            </a:r>
          </a:p>
        </p:txBody>
      </p:sp>
    </p:spTree>
    <p:extLst>
      <p:ext uri="{BB962C8B-B14F-4D97-AF65-F5344CB8AC3E}">
        <p14:creationId xmlns:p14="http://schemas.microsoft.com/office/powerpoint/2010/main" val="250107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The V8 JavaScript Engine is an open source JavaScript engine developed by Google for the Google Chrome web browser.   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V8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compiles JavaScript to native machine code (IA-32, x86-64, ARM, or MIPS ISAs) before executing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it.</a:t>
            </a:r>
            <a:endParaRPr lang="en-US" sz="24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7170" name="Picture 2" descr="Image result for javascript v8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81" y="3196454"/>
            <a:ext cx="4252652" cy="33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93374" y="81325"/>
            <a:ext cx="3189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u="none" dirty="0" smtClean="0">
                <a:latin typeface="Comic Sans MS" panose="030F0702030302020204" pitchFamily="66" charset="0"/>
              </a:rPr>
              <a:t>JavaScript V8 Engine</a:t>
            </a:r>
            <a:endParaRPr lang="en-US" sz="22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5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0972801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It is very lightweight and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fast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The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counter is really easy to make to be real time. 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Node.js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was easy to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configure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. 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There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are lots of modules available for free. 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 Node.Js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work with NoSQL as well.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0798" y="56513"/>
            <a:ext cx="3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REASONS OF NODE.JS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/>
                </a:solidFill>
                <a:latin typeface="Comic Sans MS" panose="030F0702030302020204" pitchFamily="66" charset="0"/>
              </a:rPr>
              <a:t>Download at http://nodejs.org/download/   </a:t>
            </a:r>
            <a:endParaRPr lang="en-US" sz="28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Set Environment </a:t>
            </a:r>
            <a:r>
              <a:rPr lang="en-US" sz="2800" dirty="0">
                <a:solidFill>
                  <a:schemeClr val="accent3"/>
                </a:solidFill>
                <a:latin typeface="Comic Sans MS" panose="030F0702030302020204" pitchFamily="66" charset="0"/>
              </a:rPr>
              <a:t>variable (Last version automatic set)    </a:t>
            </a:r>
            <a:endParaRPr lang="en-US" sz="28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Open </a:t>
            </a:r>
            <a:r>
              <a:rPr lang="en-US" sz="2800" dirty="0">
                <a:solidFill>
                  <a:schemeClr val="accent3"/>
                </a:solidFill>
                <a:latin typeface="Comic Sans MS" panose="030F0702030302020204" pitchFamily="66" charset="0"/>
              </a:rPr>
              <a:t>command line and type following. </a:t>
            </a:r>
            <a:endParaRPr lang="en-US" sz="28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0447" y="3330053"/>
            <a:ext cx="10031105" cy="5322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i="0" u="none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node - v</a:t>
            </a:r>
            <a:endParaRPr lang="en-US" i="0" u="none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7731" y="92247"/>
            <a:ext cx="293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latin typeface="Comic Sans MS" panose="030F0702030302020204" pitchFamily="66" charset="0"/>
              </a:rPr>
              <a:t>NODE.JS SETUP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506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3"/>
                </a:solidFill>
                <a:latin typeface="Comic Sans MS" panose="030F0702030302020204" pitchFamily="66" charset="0"/>
              </a:rPr>
              <a:t>Create example.js file and write code following</a:t>
            </a:r>
            <a:r>
              <a:rPr lang="en-US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3"/>
                </a:solidFill>
                <a:latin typeface="Comic Sans MS" panose="030F0702030302020204" pitchFamily="66" charset="0"/>
              </a:rPr>
              <a:t>Open Terminal then type node </a:t>
            </a:r>
            <a:r>
              <a:rPr lang="en-US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example.js</a:t>
            </a:r>
            <a:endParaRPr lang="en-US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6" t="1949" r="311" b="1493"/>
          <a:stretch/>
        </p:blipFill>
        <p:spPr>
          <a:xfrm>
            <a:off x="805217" y="2415654"/>
            <a:ext cx="10454185" cy="264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3693" y="135109"/>
            <a:ext cx="337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latin typeface="Comic Sans MS" panose="030F0702030302020204" pitchFamily="66" charset="0"/>
              </a:rPr>
              <a:t>FIRST APPLICATION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9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These objects are available in all modules.   </a:t>
            </a:r>
            <a:endParaRPr lang="en-US" sz="2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process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- In computing, a process is an instance of a computer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	program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that is being executed </a:t>
            </a:r>
            <a:endParaRPr lang="en-US" sz="2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console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- For printing to stdout and stderr.   </a:t>
            </a:r>
            <a:endParaRPr lang="en-US" sz="2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require 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- refer to external library. </a:t>
            </a:r>
            <a:endParaRPr lang="en-US" sz="2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31068"/>
            <a:ext cx="11149960" cy="1447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3734" y="50102"/>
            <a:ext cx="271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latin typeface="Comic Sans MS" panose="030F0702030302020204" pitchFamily="66" charset="0"/>
              </a:rPr>
              <a:t>GLOBAL OBJECTS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5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NPM is a package manager for Node.js packages, or modules if you like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NPM 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is a way to reuse code from other developers, and also a way to share your code with them, and it makes it easy to manage the different versions of code.</a:t>
            </a:r>
            <a:endParaRPr lang="en-US" sz="24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Node Package Manager (NPM) provides two main functionalities −</a:t>
            </a:r>
          </a:p>
          <a:p>
            <a:pPr marL="804863" indent="-2857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Online repositories for node.js packages/modules </a:t>
            </a:r>
            <a:endParaRPr lang="en-US" sz="22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804863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Command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line utility to install Node.js packages, do version management and dependency management of Node.js packages.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2555" y="42865"/>
            <a:ext cx="2879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u="none" dirty="0" smtClean="0">
                <a:latin typeface="Comic Sans MS" panose="030F0702030302020204" pitchFamily="66" charset="0"/>
              </a:rPr>
              <a:t>What is NPM ?</a:t>
            </a:r>
            <a:endParaRPr lang="en-US" sz="22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5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487606"/>
            <a:ext cx="11823510" cy="3916907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NPM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is made up of 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3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distinct pieces: the website, the 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registry &amp;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the CLI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The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website serves as the primary tool for users to discover 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packages.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T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he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registry is a large database of information about 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packages.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The CLI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is how developers publish their packages on the registry or download packages they wish to install.</a:t>
            </a:r>
          </a:p>
        </p:txBody>
      </p:sp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8834878" y="34119"/>
            <a:ext cx="246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TOOLS OF NPM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3206"/>
            <a:ext cx="10972800" cy="487758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What do you mean by NPM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“npm”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 is a command line interface program to manage node.js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libraries.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Why do we use NPM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l find lots of modules which can be used on the server side. 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There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are also lots of packages which add commands for you to </a:t>
            </a:r>
            <a:r>
              <a:rPr lang="en-US" sz="24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use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 in the command line. 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You'll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also find packages which can be used on the front end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How do I use NPM ?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3"/>
                </a:solidFill>
                <a:latin typeface="Comic Sans MS" panose="030F0702030302020204" pitchFamily="66" charset="0"/>
              </a:rPr>
              <a:t>Make sure you have Node and NPM installed by running simple commands to see what version of each is installed and to run a simple test program</a:t>
            </a:r>
            <a:r>
              <a:rPr lang="en-US" sz="23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endParaRPr lang="en-US" sz="800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/>
                </a:solidFill>
                <a:latin typeface="Comic Sans MS" panose="030F0702030302020204" pitchFamily="66" charset="0"/>
              </a:rPr>
              <a:t>Test Node. To see if Node is installed, open the Windows Command </a:t>
            </a:r>
            <a:r>
              <a:rPr lang="en-US" sz="2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Prompt and </a:t>
            </a:r>
            <a:r>
              <a:rPr lang="en-US" sz="2000" dirty="0">
                <a:solidFill>
                  <a:schemeClr val="accent3"/>
                </a:solidFill>
                <a:latin typeface="Comic Sans MS" panose="030F0702030302020204" pitchFamily="66" charset="0"/>
              </a:rPr>
              <a:t>type </a:t>
            </a:r>
            <a:r>
              <a:rPr lang="en-US" sz="2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“node –v” .</a:t>
            </a:r>
            <a:endParaRPr lang="en-US" sz="2000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/>
                </a:solidFill>
                <a:latin typeface="Comic Sans MS" panose="030F0702030302020204" pitchFamily="66" charset="0"/>
              </a:rPr>
              <a:t>Test NPM. 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/>
                </a:solidFill>
                <a:latin typeface="Comic Sans MS" panose="030F0702030302020204" pitchFamily="66" charset="0"/>
              </a:rPr>
              <a:t>Create a test file and run it.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53" y="818867"/>
            <a:ext cx="10972800" cy="45500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Installing Modules using 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NPM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There 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is a simple syntax to install any Node.js module 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−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- </a:t>
            </a: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$ 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npm install </a:t>
            </a: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&lt;module_name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&gt; </a:t>
            </a:r>
            <a:endParaRPr lang="en-US" altLang="en-US" sz="24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lvl="0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en-US" altLang="en-US" sz="24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To install latest version of NPM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	 - 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npm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install npm@latest 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–g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Installing 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NPM Manually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https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://registry.npmjs.org/npm/-/npm-{VERSION}.tgz</a:t>
            </a:r>
            <a:endParaRPr lang="en-US" altLang="en-US" sz="22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9034818" y="28544"/>
            <a:ext cx="302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latin typeface="Comic Sans MS" panose="030F0702030302020204" pitchFamily="66" charset="0"/>
              </a:rPr>
              <a:t>NPM INSTALLATION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2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05" y="818866"/>
            <a:ext cx="10972800" cy="556828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LOCAL INSTALLATION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NPM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installs any dependency in the local mode. </a:t>
            </a:r>
            <a:endParaRPr lang="en-US" sz="22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Here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local mode refers to the package installation in </a:t>
            </a: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node_modules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directory lying in the folder where Node application is present</a:t>
            </a: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Locally deployed packages are accessible via require() method</a:t>
            </a: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You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can use </a:t>
            </a: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”</a:t>
            </a:r>
            <a:r>
              <a:rPr lang="en-US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npm ls”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 command to list down all the locally installed modules</a:t>
            </a: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GLOBAL INSTALLATION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Globally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installed packages/dependencies are stored in system directory. </a:t>
            </a:r>
            <a:endParaRPr lang="en-US" sz="22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Such </a:t>
            </a:r>
            <a:r>
              <a:rPr 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dependencies can be used in CLI (Command Line Interface) function of any node.js but cannot be imported using require() in Node application directly</a:t>
            </a:r>
            <a:r>
              <a:rPr lang="en-US" sz="2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804863" lvl="0" indent="0">
              <a:buNone/>
            </a:pPr>
            <a:r>
              <a:rPr lang="en-US" sz="19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		</a:t>
            </a:r>
            <a:endParaRPr lang="en-US" altLang="en-US" sz="19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403" y="5472752"/>
            <a:ext cx="5882185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u="none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Syntax - </a:t>
            </a:r>
            <a:r>
              <a:rPr lang="en-US" altLang="en-US" i="0" u="none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$ npm install &lt;module_name&gt; -g</a:t>
            </a:r>
            <a:endParaRPr lang="en-US" i="0" u="none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0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28381" y="928098"/>
            <a:ext cx="3904878" cy="14700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NODE.JS</a:t>
            </a:r>
            <a:endParaRPr lang="en-US" b="1" dirty="0">
              <a:solidFill>
                <a:srgbClr val="F8F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5" y="2398123"/>
            <a:ext cx="4546963" cy="3140528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 bwMode="auto">
          <a:xfrm>
            <a:off x="6514930" y="928098"/>
            <a:ext cx="390487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9pPr>
          </a:lstStyle>
          <a:p>
            <a:pPr algn="ctr"/>
            <a:r>
              <a:rPr lang="en-US" b="1" i="0" u="none" kern="0" dirty="0" smtClean="0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NPM</a:t>
            </a:r>
            <a:endParaRPr lang="en-US" b="1" i="0" u="none" kern="0" dirty="0">
              <a:solidFill>
                <a:srgbClr val="F8F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30" y="2398123"/>
            <a:ext cx="4207873" cy="3140528"/>
          </a:xfrm>
          <a:prstGeom prst="rect">
            <a:avLst/>
          </a:prstGeom>
        </p:spPr>
      </p:pic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48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9479"/>
            <a:ext cx="10972800" cy="435046"/>
          </a:xfrm>
        </p:spPr>
        <p:txBody>
          <a:bodyPr/>
          <a:lstStyle/>
          <a:p>
            <a:r>
              <a:rPr lang="en-US" sz="2800" dirty="0" smtClean="0"/>
              <a:t>Why Package.json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9367"/>
            <a:ext cx="10972800" cy="445450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The best way to manage locally installed npm packages is to create 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 package.json file.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A </a:t>
            </a: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Package.json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 file offers you a lot of great things:</a:t>
            </a:r>
          </a:p>
          <a:p>
            <a:pPr lvl="0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It serves as documentation for what packages your project depends on.</a:t>
            </a:r>
          </a:p>
          <a:p>
            <a:pPr lvl="0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It 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makes your build reproducible, which means that it's </a:t>
            </a:r>
            <a:r>
              <a:rPr lang="en-US" altLang="en-US" sz="2400" i="1" dirty="0">
                <a:solidFill>
                  <a:schemeClr val="tx2"/>
                </a:solidFill>
                <a:latin typeface="Comic Sans MS" panose="030F0702030302020204" pitchFamily="66" charset="0"/>
              </a:rPr>
              <a:t>much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 easier to share with other developers</a:t>
            </a: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Requirements: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10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“Name” 	- all lowercase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	 </a:t>
            </a: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   	- one word, no spaces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	 </a:t>
            </a: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   	- dashes and underscores allowed </a:t>
            </a:r>
          </a:p>
          <a:p>
            <a:pPr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“Versions” – in the form of x.x.x</a:t>
            </a:r>
            <a:endParaRPr lang="en-US" altLang="en-US" sz="16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lvl="0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en-US" alt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20920" y="82726"/>
            <a:ext cx="2647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u="none" dirty="0" smtClean="0">
                <a:latin typeface="Comic Sans MS" panose="030F0702030302020204" pitchFamily="66" charset="0"/>
              </a:rPr>
              <a:t>PACKAGE.JSON</a:t>
            </a:r>
            <a:endParaRPr lang="en-US" sz="22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8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69" y="0"/>
            <a:ext cx="4517408" cy="516932"/>
          </a:xfrm>
        </p:spPr>
        <p:txBody>
          <a:bodyPr/>
          <a:lstStyle/>
          <a:p>
            <a:r>
              <a:rPr lang="en-US" sz="2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CREATION A PACKAGE.JSON</a:t>
            </a:r>
            <a:endParaRPr lang="en-US" sz="2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91" y="887444"/>
            <a:ext cx="11696131" cy="575935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To create a package.json run &gt; </a:t>
            </a:r>
            <a:r>
              <a:rPr lang="en-US" sz="2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npm init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If you run the above command it will default JSON file.</a:t>
            </a:r>
          </a:p>
          <a:p>
            <a:pPr marL="0" indent="0">
              <a:buNone/>
            </a:pPr>
            <a:endParaRPr lang="en-US" sz="105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latin typeface="Comic Sans MS" panose="030F0702030302020204" pitchFamily="66" charset="0"/>
              </a:rPr>
              <a:t>Attributes of </a:t>
            </a:r>
            <a:r>
              <a:rPr lang="en-US" sz="26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Package.Json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name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 − name of the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version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 − version of the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description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 − description of the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author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 − author of the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contributors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 − name of the contributors to the 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package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Specifying </a:t>
            </a:r>
            <a:r>
              <a:rPr lang="en-US" sz="2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Packages :</a:t>
            </a:r>
          </a:p>
          <a:p>
            <a:pPr marL="0" indent="0">
              <a:buNone/>
            </a:pPr>
            <a:endParaRPr lang="en-US" sz="800" b="1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“Dependencies”</a:t>
            </a:r>
            <a:r>
              <a:rPr lang="en-US" alt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2400" dirty="0">
                <a:solidFill>
                  <a:schemeClr val="accent3"/>
                </a:solidFill>
                <a:latin typeface="Source Sans Pro"/>
              </a:rPr>
              <a:t>These packages are required by your application in production</a:t>
            </a:r>
            <a:r>
              <a:rPr lang="en-US" altLang="en-US" sz="2400" dirty="0" smtClean="0">
                <a:solidFill>
                  <a:schemeClr val="accent3"/>
                </a:solidFill>
                <a:latin typeface="Source Sans Pro"/>
              </a:rPr>
              <a:t>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800" dirty="0">
              <a:solidFill>
                <a:schemeClr val="accent3"/>
              </a:solidFill>
              <a:latin typeface="Source Sans Pro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“DevDependencies”</a:t>
            </a:r>
            <a:r>
              <a:rPr lang="en-US" alt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:</a:t>
            </a:r>
            <a:r>
              <a:rPr lang="en-US" altLang="en-US" sz="2400" dirty="0" smtClean="0">
                <a:solidFill>
                  <a:schemeClr val="accent3"/>
                </a:solidFill>
                <a:latin typeface="Source Sans Pro"/>
              </a:rPr>
              <a:t> </a:t>
            </a:r>
            <a:r>
              <a:rPr lang="en-US" altLang="en-US" sz="2400" dirty="0">
                <a:solidFill>
                  <a:schemeClr val="accent3"/>
                </a:solidFill>
                <a:latin typeface="Source Sans Pro"/>
              </a:rPr>
              <a:t>These packages are only needed for development and testing.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2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4525"/>
            <a:ext cx="10972800" cy="530897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Creating a U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ser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To publish, you must be a user on the npm registry. If you don't have one, create it with 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“npm adduser”.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 If you created one on the site,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use </a:t>
            </a:r>
            <a:r>
              <a:rPr lang="en-US" sz="24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npm 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login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to store the credentials on the client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Test: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Use “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npm </a:t>
            </a:r>
            <a:r>
              <a:rPr lang="en-US" sz="24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config 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ls”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to ensure that the credentials are stored on your client. 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Publishing the 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Package</a:t>
            </a:r>
            <a:endParaRPr lang="en-US" sz="24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Use npm publish to publish the package.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Updating the Package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When you make changes, you can update the package using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	Syntax - npm version &lt;update_type&gt;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6454" y="0"/>
            <a:ext cx="337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latin typeface="Comic Sans MS" panose="030F0702030302020204" pitchFamily="66" charset="0"/>
              </a:rPr>
              <a:t>Publishing NPM Packages 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1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09" y="696036"/>
            <a:ext cx="11154770" cy="5581934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Updating the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accent3"/>
                </a:solidFill>
                <a:latin typeface="Comic Sans MS" panose="030F0702030302020204" pitchFamily="66" charset="0"/>
              </a:rPr>
              <a:t>When you make changes, you can update </a:t>
            </a:r>
            <a:r>
              <a:rPr lang="en-US" sz="2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the </a:t>
            </a:r>
            <a:r>
              <a:rPr lang="en-US" sz="2600" dirty="0">
                <a:solidFill>
                  <a:schemeClr val="accent3"/>
                </a:solidFill>
                <a:latin typeface="Comic Sans MS" panose="030F0702030302020204" pitchFamily="66" charset="0"/>
              </a:rPr>
              <a:t>package using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	Syntax - npm version &lt;update_type</a:t>
            </a:r>
            <a:r>
              <a:rPr lang="en-US" sz="2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accent3"/>
                </a:solidFill>
                <a:latin typeface="Comic Sans MS" panose="030F0702030302020204" pitchFamily="66" charset="0"/>
              </a:rPr>
              <a:t>This command will change the version number in</a:t>
            </a:r>
            <a:r>
              <a:rPr lang="en-US" sz="26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 </a:t>
            </a:r>
            <a:r>
              <a:rPr lang="en-US" sz="2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package.json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accent3"/>
                </a:solidFill>
                <a:latin typeface="Comic Sans MS" panose="030F0702030302020204" pitchFamily="66" charset="0"/>
              </a:rPr>
              <a:t>After updating the version number, you </a:t>
            </a:r>
            <a:r>
              <a:rPr lang="en-US" sz="2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can “</a:t>
            </a:r>
            <a:r>
              <a:rPr lang="en-US" sz="2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npm publish” </a:t>
            </a:r>
            <a:r>
              <a:rPr lang="en-US" sz="2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again.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Modifying Profile Settings from the Command 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Line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To view and set profile properties from the Command Line Interface (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CLI)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npm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profile get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-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To see your current profile settings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npm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profile set &lt;prop&gt; &lt;value&gt;</a:t>
            </a:r>
            <a:endParaRPr lang="en-US" sz="24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72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3207"/>
            <a:ext cx="11250304" cy="55409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npm displays your profile settings in a table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: npm get profile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You can set or modify the following profile properties from the command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line</a:t>
            </a:r>
          </a:p>
          <a:p>
            <a:pPr marL="914400" indent="-39528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email</a:t>
            </a:r>
          </a:p>
          <a:p>
            <a:pPr marL="914400" indent="-39528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password</a:t>
            </a:r>
          </a:p>
          <a:p>
            <a:pPr marL="914400" indent="-395288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Full name</a:t>
            </a:r>
            <a:endParaRPr lang="en-US" sz="2400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To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set a password, type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‘npm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set password'. npm will prompt for your current password, then prompt for you to set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a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new password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To set other values, append them to the end of the line as shown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NPM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will prompt for credentials, then respond to confirm that the change has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occurred: Set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fullname to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mohan ravi rohith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1503" y="4162566"/>
            <a:ext cx="7465325" cy="6414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i="0" u="none" dirty="0">
                <a:solidFill>
                  <a:srgbClr val="000000"/>
                </a:solidFill>
                <a:latin typeface="Comic Sans MS" panose="030F0702030302020204" pitchFamily="66" charset="0"/>
              </a:rPr>
              <a:t>$npm profile set fullname </a:t>
            </a:r>
            <a:r>
              <a:rPr lang="nn-NO" i="0" u="none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mohan ravi rohith</a:t>
            </a:r>
            <a:endParaRPr lang="en-US" u="none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9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67196" y="101938"/>
            <a:ext cx="44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latin typeface="Comic Sans MS" panose="030F0702030302020204" pitchFamily="66" charset="0"/>
              </a:rPr>
              <a:t>MODIFING PROFILE SETTINGS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191" y="2581110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THANK YOU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59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55092"/>
            <a:ext cx="10972800" cy="559558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What is Node.Js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What is I/O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JavaScript V8 Engine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Reasons Node.Js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Node.Js Setup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First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Global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What is NPM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Tools of NPM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Why, How we use NPM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NPM Installation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Package.Json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tx2"/>
                </a:solidFill>
                <a:latin typeface="Comic Sans MS" panose="030F0702030302020204" pitchFamily="66" charset="0"/>
              </a:rPr>
              <a:t>Publishing NPM Packages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73167" y="47767"/>
            <a:ext cx="230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CONTENTS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6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3700463"/>
          </a:xfrm>
        </p:spPr>
        <p:txBody>
          <a:bodyPr/>
          <a:lstStyle/>
          <a:p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Node.Js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is an open source , cross platform runtime environment for server side and networking application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It is written in JavaScript and can run on Linux , Mac , 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Windows. 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It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provided an event driven architecture and a non blocking I/O that optimize and scalability. These technology uses for real time application. </a:t>
            </a:r>
            <a:endParaRPr lang="en-US" sz="26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It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used Google JavaScript V8 Engine to Execute Code</a:t>
            </a: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8244" y="5459105"/>
            <a:ext cx="8775511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u="none" dirty="0" smtClean="0">
                <a:solidFill>
                  <a:schemeClr val="bg2">
                    <a:lumMod val="50000"/>
                  </a:schemeClr>
                </a:solidFill>
              </a:rPr>
              <a:t>NODE.JS = RUNTIME ENVIRONMENT + JavaScript Library</a:t>
            </a:r>
            <a:endParaRPr lang="en-US" i="0" u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566244" y="92823"/>
            <a:ext cx="3225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0" u="none" dirty="0" smtClean="0">
                <a:latin typeface="Comic Sans MS" panose="030F0702030302020204" pitchFamily="66" charset="0"/>
              </a:rPr>
              <a:t>WHAT IS NODE.JS ?</a:t>
            </a:r>
            <a:endParaRPr lang="en-US" sz="2200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7499"/>
            <a:ext cx="10972800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It is dynamic programming language.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It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is client side script to interact with user. </a:t>
            </a:r>
            <a:endParaRPr lang="en-US" sz="26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It </a:t>
            </a:r>
            <a:r>
              <a:rPr lang="en-US" sz="2600" dirty="0">
                <a:solidFill>
                  <a:schemeClr val="tx2"/>
                </a:solidFill>
                <a:latin typeface="Comic Sans MS" panose="030F0702030302020204" pitchFamily="66" charset="0"/>
              </a:rPr>
              <a:t>most commonly used as a part of web browser. </a:t>
            </a:r>
            <a:endParaRPr lang="en-US" sz="26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337731"/>
            <a:ext cx="28575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4027" y="42865"/>
            <a:ext cx="2727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What is JavaScript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6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8"/>
          <a:stretch/>
        </p:blipFill>
        <p:spPr>
          <a:xfrm>
            <a:off x="1745425" y="2088107"/>
            <a:ext cx="8510081" cy="451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096597" y="1568206"/>
            <a:ext cx="844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i="0" u="none" dirty="0">
                <a:solidFill>
                  <a:schemeClr val="accent3"/>
                </a:solidFill>
                <a:latin typeface="Comic Sans MS" panose="030F0702030302020204" pitchFamily="66" charset="0"/>
              </a:rPr>
              <a:t>Distance of data travel from input to output</a:t>
            </a: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39534" y="52884"/>
            <a:ext cx="2483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What is I/O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808630"/>
            <a:ext cx="10972800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/>
                </a:solidFill>
                <a:latin typeface="Comic Sans MS" panose="030F0702030302020204" pitchFamily="66" charset="0"/>
              </a:rPr>
              <a:t>Blocking IO waits for data to be read or written before returning. You can guarantee you always have some data</a:t>
            </a:r>
            <a:r>
              <a:rPr lang="en-US" sz="28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US" sz="28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endParaRPr lang="en-US" sz="28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endParaRPr lang="en-US" sz="28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1" b="7463"/>
          <a:stretch/>
        </p:blipFill>
        <p:spPr>
          <a:xfrm>
            <a:off x="874541" y="1978924"/>
            <a:ext cx="9815119" cy="4572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11988" y="38817"/>
            <a:ext cx="27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What is Blocking IO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5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5911"/>
            <a:ext cx="10972800" cy="55546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3"/>
                </a:solidFill>
                <a:latin typeface="Comic Sans MS" panose="030F0702030302020204" pitchFamily="66" charset="0"/>
              </a:rPr>
              <a:t>Non blocking IO doesn’t block, and always returns ASAP even if this means you get no data.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2" b="7463"/>
          <a:stretch/>
        </p:blipFill>
        <p:spPr>
          <a:xfrm>
            <a:off x="1196678" y="1760560"/>
            <a:ext cx="9798643" cy="4585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8357206" y="88290"/>
            <a:ext cx="3225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u="none" dirty="0" smtClean="0">
                <a:latin typeface="Comic Sans MS" panose="030F0702030302020204" pitchFamily="66" charset="0"/>
              </a:rPr>
              <a:t>NON Blocking IO</a:t>
            </a:r>
            <a:endParaRPr lang="en-US" sz="22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1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2655"/>
            <a:ext cx="10972800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Node.js is a single-threaded application, but it can support concurrency via the concept of </a:t>
            </a:r>
            <a:r>
              <a:rPr lang="en-US" sz="24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event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 </a:t>
            </a:r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Node </a:t>
            </a: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starts its server, it simply initiates its variables, declares functions and then simply waits for the event to occur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  <a:latin typeface="Comic Sans MS" panose="030F0702030302020204" pitchFamily="66" charset="0"/>
              </a:rPr>
              <a:t>In an event-driven application, there is generally a main loop that listens for events, and then triggers a callback function when one of those events is detected.</a:t>
            </a: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6146" name="Picture 2" descr="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80" y="3926030"/>
            <a:ext cx="5715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71045" y="82330"/>
            <a:ext cx="2482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0" u="none" dirty="0" smtClean="0">
                <a:latin typeface="Comic Sans MS" panose="030F0702030302020204" pitchFamily="66" charset="0"/>
              </a:rPr>
              <a:t>EVENT LOOP</a:t>
            </a:r>
            <a:endParaRPr lang="en-US" sz="2000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652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2D876288-90BE-4310-8220-42320F08B713}" vid="{E5DA225A-9B29-4883-B3AF-DFDC63F3D9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914</TotalTime>
  <Words>769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Arial-BoldMT</vt:lpstr>
      <vt:lpstr>Comic Sans MS</vt:lpstr>
      <vt:lpstr>Courier New</vt:lpstr>
      <vt:lpstr>Lucida Calligraphy</vt:lpstr>
      <vt:lpstr>Source Sans Pro</vt:lpstr>
      <vt:lpstr>Theme2</vt:lpstr>
      <vt:lpstr>PowerPoint Presentation</vt:lpstr>
      <vt:lpstr>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Package.json ?</vt:lpstr>
      <vt:lpstr>CREATION A PACKAGE.JSON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38</cp:revision>
  <dcterms:created xsi:type="dcterms:W3CDTF">2017-11-29T05:04:19Z</dcterms:created>
  <dcterms:modified xsi:type="dcterms:W3CDTF">2017-12-07T17:52:07Z</dcterms:modified>
</cp:coreProperties>
</file>