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1"/>
  </p:sldMasterIdLst>
  <p:notesMasterIdLst>
    <p:notesMasterId r:id="rId18"/>
  </p:notesMasterIdLst>
  <p:sldIdLst>
    <p:sldId id="256" r:id="rId2"/>
    <p:sldId id="270" r:id="rId3"/>
    <p:sldId id="271" r:id="rId4"/>
    <p:sldId id="259" r:id="rId5"/>
    <p:sldId id="260" r:id="rId6"/>
    <p:sldId id="261" r:id="rId7"/>
    <p:sldId id="262" r:id="rId8"/>
    <p:sldId id="269" r:id="rId9"/>
    <p:sldId id="272" r:id="rId10"/>
    <p:sldId id="263" r:id="rId11"/>
    <p:sldId id="264" r:id="rId12"/>
    <p:sldId id="275" r:id="rId13"/>
    <p:sldId id="273" r:id="rId14"/>
    <p:sldId id="274"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p:cViewPr varScale="1">
        <p:scale>
          <a:sx n="68" d="100"/>
          <a:sy n="68"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2\OneDrive\Desktop\Naan%20Mudhalvan%20Swetha%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937-46CE-B510-F5D7142F52F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937-46CE-B510-F5D7142F52F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937-46CE-B510-F5D7142F52F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937-46CE-B510-F5D7142F52F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C937-46CE-B510-F5D7142F52F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C937-46CE-B510-F5D7142F52F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C937-46CE-B510-F5D7142F52F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C937-46CE-B510-F5D7142F52F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C937-46CE-B510-F5D7142F52F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C937-46CE-B510-F5D7142F52F9}"/>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C937-46CE-B510-F5D7142F52F9}"/>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C937-46CE-B510-F5D7142F52F9}"/>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C937-46CE-B510-F5D7142F52F9}"/>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C937-46CE-B510-F5D7142F52F9}"/>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C937-46CE-B510-F5D7142F52F9}"/>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C937-46CE-B510-F5D7142F52F9}"/>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C937-46CE-B510-F5D7142F52F9}"/>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C937-46CE-B510-F5D7142F52F9}"/>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C937-46CE-B510-F5D7142F52F9}"/>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C937-46CE-B510-F5D7142F52F9}"/>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9-C937-46CE-B510-F5D7142F52F9}"/>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C937-46CE-B510-F5D7142F52F9}"/>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D-C937-46CE-B510-F5D7142F52F9}"/>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C937-46CE-B510-F5D7142F52F9}"/>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C937-46CE-B510-F5D7142F52F9}"/>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C937-46CE-B510-F5D7142F52F9}"/>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C937-46CE-B510-F5D7142F52F9}"/>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C937-46CE-B510-F5D7142F52F9}"/>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C937-46CE-B510-F5D7142F52F9}"/>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C937-46CE-B510-F5D7142F52F9}"/>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C937-46CE-B510-F5D7142F52F9}"/>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C937-46CE-B510-F5D7142F52F9}"/>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C937-46CE-B510-F5D7142F52F9}"/>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C937-46CE-B510-F5D7142F52F9}"/>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5-C937-46CE-B510-F5D7142F52F9}"/>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7-C937-46CE-B510-F5D7142F52F9}"/>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C937-46CE-B510-F5D7142F52F9}"/>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C937-46CE-B510-F5D7142F52F9}"/>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C937-46CE-B510-F5D7142F52F9}"/>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C937-46CE-B510-F5D7142F52F9}"/>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C937-46CE-B510-F5D7142F52F9}"/>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C937-46CE-B510-F5D7142F52F9}"/>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5-C937-46CE-B510-F5D7142F52F9}"/>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7-C937-46CE-B510-F5D7142F52F9}"/>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9-C937-46CE-B510-F5D7142F52F9}"/>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B-C937-46CE-B510-F5D7142F52F9}"/>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D-C937-46CE-B510-F5D7142F52F9}"/>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F-C937-46CE-B510-F5D7142F52F9}"/>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C937-46CE-B510-F5D7142F52F9}"/>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C937-46CE-B510-F5D7142F52F9}"/>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C937-46CE-B510-F5D7142F52F9}"/>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C937-46CE-B510-F5D7142F52F9}"/>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9-C937-46CE-B510-F5D7142F52F9}"/>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B-C937-46CE-B510-F5D7142F52F9}"/>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D-C937-46CE-B510-F5D7142F52F9}"/>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F-C937-46CE-B510-F5D7142F52F9}"/>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71-C937-46CE-B510-F5D7142F52F9}"/>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73-C937-46CE-B510-F5D7142F52F9}"/>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75-C937-46CE-B510-F5D7142F52F9}"/>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7-C937-46CE-B510-F5D7142F52F9}"/>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9-C937-46CE-B510-F5D7142F52F9}"/>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B-C937-46CE-B510-F5D7142F52F9}"/>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D-C937-46CE-B510-F5D7142F52F9}"/>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F-C937-46CE-B510-F5D7142F52F9}"/>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1-C937-46CE-B510-F5D7142F52F9}"/>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3-C937-46CE-B510-F5D7142F52F9}"/>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5-C937-46CE-B510-F5D7142F52F9}"/>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7-C937-46CE-B510-F5D7142F52F9}"/>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9-C937-46CE-B510-F5D7142F52F9}"/>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B-C937-46CE-B510-F5D7142F52F9}"/>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D-C937-46CE-B510-F5D7142F52F9}"/>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F-C937-46CE-B510-F5D7142F52F9}"/>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1-C937-46CE-B510-F5D7142F52F9}"/>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3-C937-46CE-B510-F5D7142F52F9}"/>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5-C937-46CE-B510-F5D7142F52F9}"/>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7-C937-46CE-B510-F5D7142F52F9}"/>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9-C937-46CE-B510-F5D7142F52F9}"/>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B-C937-46CE-B510-F5D7142F52F9}"/>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D-C937-46CE-B510-F5D7142F52F9}"/>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F-C937-46CE-B510-F5D7142F52F9}"/>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1-C937-46CE-B510-F5D7142F52F9}"/>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3-C937-46CE-B510-F5D7142F52F9}"/>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5-C937-46CE-B510-F5D7142F52F9}"/>
              </c:ext>
            </c:extLst>
          </c:dPt>
          <c:dPt>
            <c:idx val="83"/>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7-C937-46CE-B510-F5D7142F52F9}"/>
              </c:ext>
            </c:extLst>
          </c:dPt>
          <c:dPt>
            <c:idx val="84"/>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9-C937-46CE-B510-F5D7142F52F9}"/>
              </c:ext>
            </c:extLst>
          </c:dPt>
          <c:dPt>
            <c:idx val="85"/>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B-C937-46CE-B510-F5D7142F52F9}"/>
              </c:ext>
            </c:extLst>
          </c:dPt>
          <c:dPt>
            <c:idx val="86"/>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D-C937-46CE-B510-F5D7142F52F9}"/>
              </c:ext>
            </c:extLst>
          </c:dPt>
          <c:dPt>
            <c:idx val="87"/>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F-C937-46CE-B510-F5D7142F52F9}"/>
              </c:ext>
            </c:extLst>
          </c:dPt>
          <c:dPt>
            <c:idx val="88"/>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1-C937-46CE-B510-F5D7142F52F9}"/>
              </c:ext>
            </c:extLst>
          </c:dPt>
          <c:dPt>
            <c:idx val="89"/>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3-C937-46CE-B510-F5D7142F52F9}"/>
              </c:ext>
            </c:extLst>
          </c:dPt>
          <c:dPt>
            <c:idx val="90"/>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5-C937-46CE-B510-F5D7142F52F9}"/>
              </c:ext>
            </c:extLst>
          </c:dPt>
          <c:dPt>
            <c:idx val="91"/>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7-C937-46CE-B510-F5D7142F52F9}"/>
              </c:ext>
            </c:extLst>
          </c:dPt>
          <c:dPt>
            <c:idx val="92"/>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9-C937-46CE-B510-F5D7142F52F9}"/>
              </c:ext>
            </c:extLst>
          </c:dPt>
          <c:dPt>
            <c:idx val="93"/>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B-C937-46CE-B510-F5D7142F52F9}"/>
              </c:ext>
            </c:extLst>
          </c:dPt>
          <c:dPt>
            <c:idx val="94"/>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D-C937-46CE-B510-F5D7142F52F9}"/>
              </c:ext>
            </c:extLst>
          </c:dPt>
          <c:dPt>
            <c:idx val="95"/>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F-C937-46CE-B510-F5D7142F52F9}"/>
              </c:ext>
            </c:extLst>
          </c:dPt>
          <c:dPt>
            <c:idx val="96"/>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1-C937-46CE-B510-F5D7142F52F9}"/>
              </c:ext>
            </c:extLst>
          </c:dPt>
          <c:dPt>
            <c:idx val="97"/>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3-C937-46CE-B510-F5D7142F52F9}"/>
              </c:ext>
            </c:extLst>
          </c:dPt>
          <c:dPt>
            <c:idx val="98"/>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5-C937-46CE-B510-F5D7142F52F9}"/>
              </c:ext>
            </c:extLst>
          </c:dPt>
          <c:dPt>
            <c:idx val="99"/>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7-C937-46CE-B510-F5D7142F52F9}"/>
              </c:ext>
            </c:extLst>
          </c:dPt>
          <c:dPt>
            <c:idx val="100"/>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9-C937-46CE-B510-F5D7142F52F9}"/>
              </c:ext>
            </c:extLst>
          </c:dPt>
          <c:dPt>
            <c:idx val="101"/>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B-C937-46CE-B510-F5D7142F52F9}"/>
              </c:ext>
            </c:extLst>
          </c:dPt>
          <c:dPt>
            <c:idx val="102"/>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D-C937-46CE-B510-F5D7142F52F9}"/>
              </c:ext>
            </c:extLst>
          </c:dPt>
          <c:dPt>
            <c:idx val="103"/>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F-C937-46CE-B510-F5D7142F52F9}"/>
              </c:ext>
            </c:extLst>
          </c:dPt>
          <c:dPt>
            <c:idx val="104"/>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1-C937-46CE-B510-F5D7142F52F9}"/>
              </c:ext>
            </c:extLst>
          </c:dPt>
          <c:dPt>
            <c:idx val="105"/>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3-C937-46CE-B510-F5D7142F52F9}"/>
              </c:ext>
            </c:extLst>
          </c:dPt>
          <c:dPt>
            <c:idx val="106"/>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5-C937-46CE-B510-F5D7142F52F9}"/>
              </c:ext>
            </c:extLst>
          </c:dPt>
          <c:dPt>
            <c:idx val="107"/>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7-C937-46CE-B510-F5D7142F52F9}"/>
              </c:ext>
            </c:extLst>
          </c:dPt>
          <c:dPt>
            <c:idx val="108"/>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D9-C937-46CE-B510-F5D7142F52F9}"/>
              </c:ext>
            </c:extLst>
          </c:dPt>
          <c:dPt>
            <c:idx val="109"/>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DB-C937-46CE-B510-F5D7142F52F9}"/>
              </c:ext>
            </c:extLst>
          </c:dPt>
          <c:dPt>
            <c:idx val="11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DD-C937-46CE-B510-F5D7142F52F9}"/>
              </c:ext>
            </c:extLst>
          </c:dPt>
          <c:dPt>
            <c:idx val="11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DF-C937-46CE-B510-F5D7142F52F9}"/>
              </c:ext>
            </c:extLst>
          </c:dPt>
          <c:dPt>
            <c:idx val="11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E1-C937-46CE-B510-F5D7142F52F9}"/>
              </c:ext>
            </c:extLst>
          </c:dPt>
          <c:dPt>
            <c:idx val="11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E3-C937-46CE-B510-F5D7142F52F9}"/>
              </c:ext>
            </c:extLst>
          </c:dPt>
          <c:dPt>
            <c:idx val="114"/>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5-C937-46CE-B510-F5D7142F52F9}"/>
              </c:ext>
            </c:extLst>
          </c:dPt>
          <c:dPt>
            <c:idx val="115"/>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7-C937-46CE-B510-F5D7142F52F9}"/>
              </c:ext>
            </c:extLst>
          </c:dPt>
          <c:dPt>
            <c:idx val="116"/>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9-C937-46CE-B510-F5D7142F52F9}"/>
              </c:ext>
            </c:extLst>
          </c:dPt>
          <c:dPt>
            <c:idx val="117"/>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B-C937-46CE-B510-F5D7142F52F9}"/>
              </c:ext>
            </c:extLst>
          </c:dPt>
          <c:dPt>
            <c:idx val="118"/>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D-C937-46CE-B510-F5D7142F52F9}"/>
              </c:ext>
            </c:extLst>
          </c:dPt>
          <c:dPt>
            <c:idx val="119"/>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F-C937-46CE-B510-F5D7142F52F9}"/>
              </c:ext>
            </c:extLst>
          </c:dPt>
          <c:dPt>
            <c:idx val="120"/>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1-C937-46CE-B510-F5D7142F52F9}"/>
              </c:ext>
            </c:extLst>
          </c:dPt>
          <c:dPt>
            <c:idx val="121"/>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3-C937-46CE-B510-F5D7142F52F9}"/>
              </c:ext>
            </c:extLst>
          </c:dPt>
          <c:dPt>
            <c:idx val="122"/>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5-C937-46CE-B510-F5D7142F52F9}"/>
              </c:ext>
            </c:extLst>
          </c:dPt>
          <c:dPt>
            <c:idx val="123"/>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7-C937-46CE-B510-F5D7142F52F9}"/>
              </c:ext>
            </c:extLst>
          </c:dPt>
          <c:dPt>
            <c:idx val="124"/>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9-C937-46CE-B510-F5D7142F52F9}"/>
              </c:ext>
            </c:extLst>
          </c:dPt>
          <c:dPt>
            <c:idx val="125"/>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B-C937-46CE-B510-F5D7142F52F9}"/>
              </c:ext>
            </c:extLst>
          </c:dPt>
          <c:dPt>
            <c:idx val="126"/>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D-C937-46CE-B510-F5D7142F52F9}"/>
              </c:ext>
            </c:extLst>
          </c:dPt>
          <c:dPt>
            <c:idx val="127"/>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F-C937-46CE-B510-F5D7142F52F9}"/>
              </c:ext>
            </c:extLst>
          </c:dPt>
          <c:dPt>
            <c:idx val="128"/>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1-C937-46CE-B510-F5D7142F52F9}"/>
              </c:ext>
            </c:extLst>
          </c:dPt>
          <c:dPt>
            <c:idx val="129"/>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3-C937-46CE-B510-F5D7142F52F9}"/>
              </c:ext>
            </c:extLst>
          </c:dPt>
          <c:dPt>
            <c:idx val="130"/>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5-C937-46CE-B510-F5D7142F52F9}"/>
              </c:ext>
            </c:extLst>
          </c:dPt>
          <c:dPt>
            <c:idx val="13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7-C937-46CE-B510-F5D7142F52F9}"/>
              </c:ext>
            </c:extLst>
          </c:dPt>
          <c:dPt>
            <c:idx val="132"/>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9-C937-46CE-B510-F5D7142F52F9}"/>
              </c:ext>
            </c:extLst>
          </c:dPt>
          <c:dPt>
            <c:idx val="133"/>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B-C937-46CE-B510-F5D7142F52F9}"/>
              </c:ext>
            </c:extLst>
          </c:dPt>
          <c:dPt>
            <c:idx val="134"/>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D-C937-46CE-B510-F5D7142F52F9}"/>
              </c:ext>
            </c:extLst>
          </c:dPt>
          <c:dPt>
            <c:idx val="135"/>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F-C937-46CE-B510-F5D7142F52F9}"/>
              </c:ext>
            </c:extLst>
          </c:dPt>
          <c:dPt>
            <c:idx val="136"/>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1-C937-46CE-B510-F5D7142F52F9}"/>
              </c:ext>
            </c:extLst>
          </c:dPt>
          <c:dPt>
            <c:idx val="137"/>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3-C937-46CE-B510-F5D7142F52F9}"/>
              </c:ext>
            </c:extLst>
          </c:dPt>
          <c:dPt>
            <c:idx val="138"/>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5-C937-46CE-B510-F5D7142F52F9}"/>
              </c:ext>
            </c:extLst>
          </c:dPt>
          <c:dPt>
            <c:idx val="139"/>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7-C937-46CE-B510-F5D7142F52F9}"/>
              </c:ext>
            </c:extLst>
          </c:dPt>
          <c:dPt>
            <c:idx val="140"/>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9-C937-46CE-B510-F5D7142F52F9}"/>
              </c:ext>
            </c:extLst>
          </c:dPt>
          <c:dPt>
            <c:idx val="141"/>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B-C937-46CE-B510-F5D7142F52F9}"/>
              </c:ext>
            </c:extLst>
          </c:dPt>
          <c:dPt>
            <c:idx val="142"/>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D-C937-46CE-B510-F5D7142F52F9}"/>
              </c:ext>
            </c:extLst>
          </c:dPt>
          <c:dPt>
            <c:idx val="143"/>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F-C937-46CE-B510-F5D7142F52F9}"/>
              </c:ext>
            </c:extLst>
          </c:dPt>
          <c:dPt>
            <c:idx val="144"/>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1-C937-46CE-B510-F5D7142F52F9}"/>
              </c:ext>
            </c:extLst>
          </c:dPt>
          <c:dPt>
            <c:idx val="145"/>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3-C937-46CE-B510-F5D7142F52F9}"/>
              </c:ext>
            </c:extLst>
          </c:dPt>
          <c:dPt>
            <c:idx val="146"/>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5-C937-46CE-B510-F5D7142F52F9}"/>
              </c:ext>
            </c:extLst>
          </c:dPt>
          <c:dPt>
            <c:idx val="147"/>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7-C937-46CE-B510-F5D7142F52F9}"/>
              </c:ext>
            </c:extLst>
          </c:dPt>
          <c:dPt>
            <c:idx val="148"/>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9-C937-46CE-B510-F5D7142F52F9}"/>
              </c:ext>
            </c:extLst>
          </c:dPt>
          <c:dPt>
            <c:idx val="149"/>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B-C937-46CE-B510-F5D7142F52F9}"/>
              </c:ext>
            </c:extLst>
          </c:dPt>
          <c:cat>
            <c:multiLvlStrRef>
              <c:f>Sheet2!$A$1:$Q$150</c:f>
              <c:multiLvlStrCache>
                <c:ptCount val="150"/>
                <c:lvl>
                  <c:pt idx="0">
                    <c:v>Performance Score</c:v>
                  </c:pt>
                  <c:pt idx="1">
                    <c:v>Fully Meets</c:v>
                  </c:pt>
                  <c:pt idx="2">
                    <c:v>Fully Meets</c:v>
                  </c:pt>
                  <c:pt idx="3">
                    <c:v>Fully Meets</c:v>
                  </c:pt>
                  <c:pt idx="4">
                    <c:v>Fully Meets</c:v>
                  </c:pt>
                  <c:pt idx="5">
                    <c:v>Fully Meets</c:v>
                  </c:pt>
                  <c:pt idx="6">
                    <c:v>Fully Meets</c:v>
                  </c:pt>
                  <c:pt idx="7">
                    <c:v>Exceeds</c:v>
                  </c:pt>
                  <c:pt idx="8">
                    <c:v>Fully Meets</c:v>
                  </c:pt>
                  <c:pt idx="9">
                    <c:v>Exceeds</c:v>
                  </c:pt>
                  <c:pt idx="10">
                    <c:v>Fully Meets</c:v>
                  </c:pt>
                  <c:pt idx="11">
                    <c:v>Fully Meets</c:v>
                  </c:pt>
                  <c:pt idx="12">
                    <c:v>Fully Meets</c:v>
                  </c:pt>
                  <c:pt idx="13">
                    <c:v>Fully Meets</c:v>
                  </c:pt>
                  <c:pt idx="14">
                    <c:v>Fully Meets</c:v>
                  </c:pt>
                  <c:pt idx="15">
                    <c:v>Exceeds</c:v>
                  </c:pt>
                  <c:pt idx="16">
                    <c:v>Exceeds</c:v>
                  </c:pt>
                  <c:pt idx="17">
                    <c:v>Fully Meets</c:v>
                  </c:pt>
                  <c:pt idx="18">
                    <c:v>Fully Meets</c:v>
                  </c:pt>
                  <c:pt idx="19">
                    <c:v>Exceeds</c:v>
                  </c:pt>
                  <c:pt idx="20">
                    <c:v>Exceeds</c:v>
                  </c:pt>
                  <c:pt idx="21">
                    <c:v>Fully Meets</c:v>
                  </c:pt>
                  <c:pt idx="22">
                    <c:v>Fully Meets</c:v>
                  </c:pt>
                  <c:pt idx="23">
                    <c:v>Fully Meets</c:v>
                  </c:pt>
                  <c:pt idx="24">
                    <c:v>Exceeds</c:v>
                  </c:pt>
                  <c:pt idx="25">
                    <c:v>Exceeds</c:v>
                  </c:pt>
                  <c:pt idx="26">
                    <c:v>Fully Meets</c:v>
                  </c:pt>
                  <c:pt idx="27">
                    <c:v>Fully Meets</c:v>
                  </c:pt>
                  <c:pt idx="28">
                    <c:v>Needs Improvement</c:v>
                  </c:pt>
                  <c:pt idx="29">
                    <c:v>Exceeds</c:v>
                  </c:pt>
                  <c:pt idx="30">
                    <c:v>Fully Meets</c:v>
                  </c:pt>
                  <c:pt idx="31">
                    <c:v>Needs Improvement</c:v>
                  </c:pt>
                  <c:pt idx="32">
                    <c:v>Needs Improvement</c:v>
                  </c:pt>
                  <c:pt idx="33">
                    <c:v>Exceeds</c:v>
                  </c:pt>
                  <c:pt idx="34">
                    <c:v>Fully Meets</c:v>
                  </c:pt>
                  <c:pt idx="35">
                    <c:v>Needs Improvement</c:v>
                  </c:pt>
                  <c:pt idx="36">
                    <c:v>Needs Improvement</c:v>
                  </c:pt>
                  <c:pt idx="37">
                    <c:v>Fully Meets</c:v>
                  </c:pt>
                  <c:pt idx="38">
                    <c:v>Needs Improvement</c:v>
                  </c:pt>
                  <c:pt idx="39">
                    <c:v>Needs Improvement</c:v>
                  </c:pt>
                  <c:pt idx="40">
                    <c:v>Exceeds</c:v>
                  </c:pt>
                  <c:pt idx="41">
                    <c:v>Exceeds</c:v>
                  </c:pt>
                  <c:pt idx="42">
                    <c:v>Fully Meets</c:v>
                  </c:pt>
                  <c:pt idx="43">
                    <c:v>Needs Improvement</c:v>
                  </c:pt>
                  <c:pt idx="44">
                    <c:v>Needs Improvement</c:v>
                  </c:pt>
                  <c:pt idx="45">
                    <c:v>Fully Meets</c:v>
                  </c:pt>
                  <c:pt idx="46">
                    <c:v>Exceeds</c:v>
                  </c:pt>
                  <c:pt idx="47">
                    <c:v>Exceeds</c:v>
                  </c:pt>
                  <c:pt idx="48">
                    <c:v>Fully Meets</c:v>
                  </c:pt>
                  <c:pt idx="49">
                    <c:v>Fully Meets</c:v>
                  </c:pt>
                  <c:pt idx="50">
                    <c:v>Needs Improvement</c:v>
                  </c:pt>
                  <c:pt idx="51">
                    <c:v>Needs Improvement</c:v>
                  </c:pt>
                  <c:pt idx="52">
                    <c:v>Fully Meets</c:v>
                  </c:pt>
                  <c:pt idx="53">
                    <c:v>Fully Meets</c:v>
                  </c:pt>
                  <c:pt idx="54">
                    <c:v>Fully Meets</c:v>
                  </c:pt>
                  <c:pt idx="55">
                    <c:v>Fully Meets</c:v>
                  </c:pt>
                  <c:pt idx="56">
                    <c:v>Needs Improvement</c:v>
                  </c:pt>
                  <c:pt idx="57">
                    <c:v>Fully Meets</c:v>
                  </c:pt>
                  <c:pt idx="58">
                    <c:v>Fully Meets</c:v>
                  </c:pt>
                  <c:pt idx="59">
                    <c:v>Fully Meets</c:v>
                  </c:pt>
                  <c:pt idx="60">
                    <c:v>Fully Meets</c:v>
                  </c:pt>
                  <c:pt idx="61">
                    <c:v>Fully Meets</c:v>
                  </c:pt>
                  <c:pt idx="62">
                    <c:v>Fully Meets</c:v>
                  </c:pt>
                  <c:pt idx="63">
                    <c:v>Fully Meets</c:v>
                  </c:pt>
                  <c:pt idx="64">
                    <c:v>Fully Meets</c:v>
                  </c:pt>
                  <c:pt idx="65">
                    <c:v>Fully Meets</c:v>
                  </c:pt>
                  <c:pt idx="66">
                    <c:v>Fully Meets</c:v>
                  </c:pt>
                  <c:pt idx="67">
                    <c:v>Fully Meets</c:v>
                  </c:pt>
                  <c:pt idx="68">
                    <c:v>Fully Meets</c:v>
                  </c:pt>
                  <c:pt idx="69">
                    <c:v>Fully Meets</c:v>
                  </c:pt>
                  <c:pt idx="70">
                    <c:v>Fully Meets</c:v>
                  </c:pt>
                  <c:pt idx="71">
                    <c:v>Fully Meets</c:v>
                  </c:pt>
                  <c:pt idx="72">
                    <c:v>Fully Meets</c:v>
                  </c:pt>
                  <c:pt idx="73">
                    <c:v>Fully Meets</c:v>
                  </c:pt>
                  <c:pt idx="74">
                    <c:v>Fully Meets</c:v>
                  </c:pt>
                  <c:pt idx="75">
                    <c:v>Fully Meets</c:v>
                  </c:pt>
                  <c:pt idx="76">
                    <c:v>Fully Meets</c:v>
                  </c:pt>
                  <c:pt idx="77">
                    <c:v>Fully Meets</c:v>
                  </c:pt>
                  <c:pt idx="78">
                    <c:v>Fully Meets</c:v>
                  </c:pt>
                  <c:pt idx="79">
                    <c:v>Fully Meets</c:v>
                  </c:pt>
                  <c:pt idx="80">
                    <c:v>Fully Meets</c:v>
                  </c:pt>
                  <c:pt idx="81">
                    <c:v>Fully Meets</c:v>
                  </c:pt>
                  <c:pt idx="82">
                    <c:v>Fully Meets</c:v>
                  </c:pt>
                  <c:pt idx="83">
                    <c:v>Fully Meets</c:v>
                  </c:pt>
                  <c:pt idx="84">
                    <c:v>Fully Meets</c:v>
                  </c:pt>
                  <c:pt idx="85">
                    <c:v>Fully Meets</c:v>
                  </c:pt>
                  <c:pt idx="86">
                    <c:v>Fully Meets</c:v>
                  </c:pt>
                  <c:pt idx="87">
                    <c:v>Fully Meets</c:v>
                  </c:pt>
                  <c:pt idx="88">
                    <c:v>Fully Meets</c:v>
                  </c:pt>
                  <c:pt idx="89">
                    <c:v>Fully Meets</c:v>
                  </c:pt>
                  <c:pt idx="90">
                    <c:v>Fully Meets</c:v>
                  </c:pt>
                  <c:pt idx="91">
                    <c:v>Fully Meets</c:v>
                  </c:pt>
                  <c:pt idx="92">
                    <c:v>Fully Meets</c:v>
                  </c:pt>
                  <c:pt idx="93">
                    <c:v>Fully Meets</c:v>
                  </c:pt>
                  <c:pt idx="94">
                    <c:v>Fully Meets</c:v>
                  </c:pt>
                  <c:pt idx="95">
                    <c:v>Fully Meets</c:v>
                  </c:pt>
                  <c:pt idx="96">
                    <c:v>Fully Meets</c:v>
                  </c:pt>
                  <c:pt idx="97">
                    <c:v>Fully Meets</c:v>
                  </c:pt>
                  <c:pt idx="98">
                    <c:v>Fully Meets</c:v>
                  </c:pt>
                  <c:pt idx="99">
                    <c:v>Fully Meets</c:v>
                  </c:pt>
                  <c:pt idx="100">
                    <c:v>Fully Meets</c:v>
                  </c:pt>
                  <c:pt idx="101">
                    <c:v>Fully Meets</c:v>
                  </c:pt>
                  <c:pt idx="102">
                    <c:v>Fully Meets</c:v>
                  </c:pt>
                  <c:pt idx="103">
                    <c:v>Fully Meets</c:v>
                  </c:pt>
                  <c:pt idx="104">
                    <c:v>Fully Meets</c:v>
                  </c:pt>
                  <c:pt idx="105">
                    <c:v>Fully Meets</c:v>
                  </c:pt>
                  <c:pt idx="106">
                    <c:v>Fully Meets</c:v>
                  </c:pt>
                  <c:pt idx="107">
                    <c:v>Fully Meets</c:v>
                  </c:pt>
                  <c:pt idx="108">
                    <c:v>Fully Meets</c:v>
                  </c:pt>
                  <c:pt idx="109">
                    <c:v>Fully Meets</c:v>
                  </c:pt>
                  <c:pt idx="110">
                    <c:v>Fully Meets</c:v>
                  </c:pt>
                  <c:pt idx="111">
                    <c:v>Fully Meets</c:v>
                  </c:pt>
                  <c:pt idx="112">
                    <c:v>Fully Meets</c:v>
                  </c:pt>
                  <c:pt idx="113">
                    <c:v>Fully Meets</c:v>
                  </c:pt>
                  <c:pt idx="114">
                    <c:v>Exceeds</c:v>
                  </c:pt>
                  <c:pt idx="115">
                    <c:v>Exceeds</c:v>
                  </c:pt>
                  <c:pt idx="116">
                    <c:v>Needs Improvement</c:v>
                  </c:pt>
                  <c:pt idx="117">
                    <c:v>Fully Meets</c:v>
                  </c:pt>
                  <c:pt idx="118">
                    <c:v>Fully Meets</c:v>
                  </c:pt>
                  <c:pt idx="119">
                    <c:v>Fully Meets</c:v>
                  </c:pt>
                  <c:pt idx="120">
                    <c:v>Exceeds</c:v>
                  </c:pt>
                  <c:pt idx="121">
                    <c:v>Needs Improvement</c:v>
                  </c:pt>
                  <c:pt idx="122">
                    <c:v>Fully Meets</c:v>
                  </c:pt>
                  <c:pt idx="123">
                    <c:v>Fully Meets</c:v>
                  </c:pt>
                  <c:pt idx="124">
                    <c:v>Fully Meets</c:v>
                  </c:pt>
                  <c:pt idx="125">
                    <c:v>Needs Improvement</c:v>
                  </c:pt>
                  <c:pt idx="126">
                    <c:v>Needs Improvement</c:v>
                  </c:pt>
                  <c:pt idx="127">
                    <c:v>Fully Meets</c:v>
                  </c:pt>
                  <c:pt idx="128">
                    <c:v>Fully Meets</c:v>
                  </c:pt>
                  <c:pt idx="129">
                    <c:v>Fully Meets</c:v>
                  </c:pt>
                  <c:pt idx="130">
                    <c:v>Exceeds</c:v>
                  </c:pt>
                  <c:pt idx="131">
                    <c:v>Fully Meets</c:v>
                  </c:pt>
                  <c:pt idx="132">
                    <c:v>Fully Meets</c:v>
                  </c:pt>
                  <c:pt idx="133">
                    <c:v>Fully Meets</c:v>
                  </c:pt>
                  <c:pt idx="134">
                    <c:v>Exceeds</c:v>
                  </c:pt>
                  <c:pt idx="135">
                    <c:v>Fully Meets</c:v>
                  </c:pt>
                  <c:pt idx="136">
                    <c:v>Exceeds</c:v>
                  </c:pt>
                  <c:pt idx="137">
                    <c:v>PIP</c:v>
                  </c:pt>
                  <c:pt idx="138">
                    <c:v>Fully Meets</c:v>
                  </c:pt>
                  <c:pt idx="139">
                    <c:v>Fully Meets</c:v>
                  </c:pt>
                  <c:pt idx="140">
                    <c:v>Fully Meets</c:v>
                  </c:pt>
                  <c:pt idx="141">
                    <c:v>Fully Meets</c:v>
                  </c:pt>
                  <c:pt idx="142">
                    <c:v>Fully Meets</c:v>
                  </c:pt>
                  <c:pt idx="143">
                    <c:v>Fully Meets</c:v>
                  </c:pt>
                  <c:pt idx="144">
                    <c:v>Fully Meets</c:v>
                  </c:pt>
                  <c:pt idx="145">
                    <c:v>Fully Meets</c:v>
                  </c:pt>
                  <c:pt idx="146">
                    <c:v>Fully Meets</c:v>
                  </c:pt>
                  <c:pt idx="147">
                    <c:v>Exceeds</c:v>
                  </c:pt>
                  <c:pt idx="148">
                    <c:v>Fully Meets</c:v>
                  </c:pt>
                  <c:pt idx="149">
                    <c:v>Exceeds</c:v>
                  </c:pt>
                </c:lvl>
                <c:lvl>
                  <c:pt idx="0">
                    <c:v>MaritalDesc</c:v>
                  </c:pt>
                  <c:pt idx="1">
                    <c:v>Widowed</c:v>
                  </c:pt>
                  <c:pt idx="2">
                    <c:v>Widowed</c:v>
                  </c:pt>
                  <c:pt idx="3">
                    <c:v>Widowed</c:v>
                  </c:pt>
                  <c:pt idx="4">
                    <c:v>Single</c:v>
                  </c:pt>
                  <c:pt idx="5">
                    <c:v>Married</c:v>
                  </c:pt>
                  <c:pt idx="6">
                    <c:v>Married</c:v>
                  </c:pt>
                  <c:pt idx="7">
                    <c:v>Divorced</c:v>
                  </c:pt>
                  <c:pt idx="8">
                    <c:v>Divorced</c:v>
                  </c:pt>
                  <c:pt idx="9">
                    <c:v>Widowed</c:v>
                  </c:pt>
                  <c:pt idx="10">
                    <c:v>Widowed</c:v>
                  </c:pt>
                  <c:pt idx="11">
                    <c:v>Single</c:v>
                  </c:pt>
                  <c:pt idx="12">
                    <c:v>Married</c:v>
                  </c:pt>
                  <c:pt idx="13">
                    <c:v>Single</c:v>
                  </c:pt>
                  <c:pt idx="14">
                    <c:v>Divorced</c:v>
                  </c:pt>
                  <c:pt idx="15">
                    <c:v>Widowed</c:v>
                  </c:pt>
                  <c:pt idx="16">
                    <c:v>Single</c:v>
                  </c:pt>
                  <c:pt idx="17">
                    <c:v>Widowed</c:v>
                  </c:pt>
                  <c:pt idx="18">
                    <c:v>Widowed</c:v>
                  </c:pt>
                  <c:pt idx="19">
                    <c:v>Married</c:v>
                  </c:pt>
                  <c:pt idx="20">
                    <c:v>Divorced</c:v>
                  </c:pt>
                  <c:pt idx="21">
                    <c:v>Widowed</c:v>
                  </c:pt>
                  <c:pt idx="22">
                    <c:v>Widowed</c:v>
                  </c:pt>
                  <c:pt idx="23">
                    <c:v>Single</c:v>
                  </c:pt>
                  <c:pt idx="24">
                    <c:v>Single</c:v>
                  </c:pt>
                  <c:pt idx="25">
                    <c:v>Divorced</c:v>
                  </c:pt>
                  <c:pt idx="26">
                    <c:v>Divorced</c:v>
                  </c:pt>
                  <c:pt idx="27">
                    <c:v>Widowed</c:v>
                  </c:pt>
                  <c:pt idx="28">
                    <c:v>Married</c:v>
                  </c:pt>
                  <c:pt idx="29">
                    <c:v>Widowed</c:v>
                  </c:pt>
                  <c:pt idx="30">
                    <c:v>Divorced</c:v>
                  </c:pt>
                  <c:pt idx="31">
                    <c:v>Divorced</c:v>
                  </c:pt>
                  <c:pt idx="32">
                    <c:v>Single</c:v>
                  </c:pt>
                  <c:pt idx="33">
                    <c:v>Widowed</c:v>
                  </c:pt>
                  <c:pt idx="34">
                    <c:v>Married</c:v>
                  </c:pt>
                  <c:pt idx="35">
                    <c:v>Married</c:v>
                  </c:pt>
                  <c:pt idx="36">
                    <c:v>Divorced</c:v>
                  </c:pt>
                  <c:pt idx="37">
                    <c:v>Single</c:v>
                  </c:pt>
                  <c:pt idx="38">
                    <c:v>Widowed</c:v>
                  </c:pt>
                  <c:pt idx="39">
                    <c:v>Divorced</c:v>
                  </c:pt>
                  <c:pt idx="40">
                    <c:v>Married</c:v>
                  </c:pt>
                  <c:pt idx="41">
                    <c:v>Divorced</c:v>
                  </c:pt>
                  <c:pt idx="42">
                    <c:v>Single</c:v>
                  </c:pt>
                  <c:pt idx="43">
                    <c:v>Divorced</c:v>
                  </c:pt>
                  <c:pt idx="44">
                    <c:v>Married</c:v>
                  </c:pt>
                  <c:pt idx="45">
                    <c:v>Married</c:v>
                  </c:pt>
                  <c:pt idx="46">
                    <c:v>Married</c:v>
                  </c:pt>
                  <c:pt idx="47">
                    <c:v>Widowed</c:v>
                  </c:pt>
                  <c:pt idx="48">
                    <c:v>Divorced</c:v>
                  </c:pt>
                  <c:pt idx="49">
                    <c:v>Widowed</c:v>
                  </c:pt>
                  <c:pt idx="50">
                    <c:v>Divorced</c:v>
                  </c:pt>
                  <c:pt idx="51">
                    <c:v>Widowed</c:v>
                  </c:pt>
                  <c:pt idx="52">
                    <c:v>Married</c:v>
                  </c:pt>
                  <c:pt idx="53">
                    <c:v>Widowed</c:v>
                  </c:pt>
                  <c:pt idx="54">
                    <c:v>Widowed</c:v>
                  </c:pt>
                  <c:pt idx="55">
                    <c:v>Widowed</c:v>
                  </c:pt>
                  <c:pt idx="56">
                    <c:v>Divorced</c:v>
                  </c:pt>
                  <c:pt idx="57">
                    <c:v>Widowed</c:v>
                  </c:pt>
                  <c:pt idx="58">
                    <c:v>Single</c:v>
                  </c:pt>
                  <c:pt idx="59">
                    <c:v>Widowed</c:v>
                  </c:pt>
                  <c:pt idx="60">
                    <c:v>Widowed</c:v>
                  </c:pt>
                  <c:pt idx="61">
                    <c:v>Divorced</c:v>
                  </c:pt>
                  <c:pt idx="62">
                    <c:v>Single</c:v>
                  </c:pt>
                  <c:pt idx="63">
                    <c:v>Divorced</c:v>
                  </c:pt>
                  <c:pt idx="64">
                    <c:v>Divorced</c:v>
                  </c:pt>
                  <c:pt idx="65">
                    <c:v>Widowed</c:v>
                  </c:pt>
                  <c:pt idx="66">
                    <c:v>Married</c:v>
                  </c:pt>
                  <c:pt idx="67">
                    <c:v>Widowed</c:v>
                  </c:pt>
                  <c:pt idx="68">
                    <c:v>Single</c:v>
                  </c:pt>
                  <c:pt idx="69">
                    <c:v>Married</c:v>
                  </c:pt>
                  <c:pt idx="70">
                    <c:v>Widowed</c:v>
                  </c:pt>
                  <c:pt idx="71">
                    <c:v>Widowed</c:v>
                  </c:pt>
                  <c:pt idx="72">
                    <c:v>Widowed</c:v>
                  </c:pt>
                  <c:pt idx="73">
                    <c:v>Widowed</c:v>
                  </c:pt>
                  <c:pt idx="74">
                    <c:v>Divorced</c:v>
                  </c:pt>
                  <c:pt idx="75">
                    <c:v>Widowed</c:v>
                  </c:pt>
                  <c:pt idx="76">
                    <c:v>Married</c:v>
                  </c:pt>
                  <c:pt idx="77">
                    <c:v>Single</c:v>
                  </c:pt>
                  <c:pt idx="78">
                    <c:v>Married</c:v>
                  </c:pt>
                  <c:pt idx="79">
                    <c:v>Widowed</c:v>
                  </c:pt>
                  <c:pt idx="80">
                    <c:v>Married</c:v>
                  </c:pt>
                  <c:pt idx="81">
                    <c:v>Single</c:v>
                  </c:pt>
                  <c:pt idx="82">
                    <c:v>Single</c:v>
                  </c:pt>
                  <c:pt idx="83">
                    <c:v>Married</c:v>
                  </c:pt>
                  <c:pt idx="84">
                    <c:v>Married</c:v>
                  </c:pt>
                  <c:pt idx="85">
                    <c:v>Divorced</c:v>
                  </c:pt>
                  <c:pt idx="86">
                    <c:v>Single</c:v>
                  </c:pt>
                  <c:pt idx="87">
                    <c:v>Married</c:v>
                  </c:pt>
                  <c:pt idx="88">
                    <c:v>Married</c:v>
                  </c:pt>
                  <c:pt idx="89">
                    <c:v>Single</c:v>
                  </c:pt>
                  <c:pt idx="90">
                    <c:v>Divorced</c:v>
                  </c:pt>
                  <c:pt idx="91">
                    <c:v>Widowed</c:v>
                  </c:pt>
                  <c:pt idx="92">
                    <c:v>Married</c:v>
                  </c:pt>
                  <c:pt idx="93">
                    <c:v>Widowed</c:v>
                  </c:pt>
                  <c:pt idx="94">
                    <c:v>Divorced</c:v>
                  </c:pt>
                  <c:pt idx="95">
                    <c:v>Divorced</c:v>
                  </c:pt>
                  <c:pt idx="96">
                    <c:v>Single</c:v>
                  </c:pt>
                  <c:pt idx="97">
                    <c:v>Single</c:v>
                  </c:pt>
                  <c:pt idx="98">
                    <c:v>Divorced</c:v>
                  </c:pt>
                  <c:pt idx="99">
                    <c:v>Single</c:v>
                  </c:pt>
                  <c:pt idx="100">
                    <c:v>Widowed</c:v>
                  </c:pt>
                  <c:pt idx="101">
                    <c:v>Married</c:v>
                  </c:pt>
                  <c:pt idx="102">
                    <c:v>Widowed</c:v>
                  </c:pt>
                  <c:pt idx="103">
                    <c:v>Single</c:v>
                  </c:pt>
                  <c:pt idx="104">
                    <c:v>Widowed</c:v>
                  </c:pt>
                  <c:pt idx="105">
                    <c:v>Divorced</c:v>
                  </c:pt>
                  <c:pt idx="106">
                    <c:v>Widowed</c:v>
                  </c:pt>
                  <c:pt idx="107">
                    <c:v>Married</c:v>
                  </c:pt>
                  <c:pt idx="108">
                    <c:v>Single</c:v>
                  </c:pt>
                  <c:pt idx="109">
                    <c:v>Single</c:v>
                  </c:pt>
                  <c:pt idx="110">
                    <c:v>Single</c:v>
                  </c:pt>
                  <c:pt idx="111">
                    <c:v>Married</c:v>
                  </c:pt>
                  <c:pt idx="112">
                    <c:v>Widowed</c:v>
                  </c:pt>
                  <c:pt idx="113">
                    <c:v>Single</c:v>
                  </c:pt>
                  <c:pt idx="114">
                    <c:v>Widowed</c:v>
                  </c:pt>
                  <c:pt idx="115">
                    <c:v>Married</c:v>
                  </c:pt>
                  <c:pt idx="116">
                    <c:v>Married</c:v>
                  </c:pt>
                  <c:pt idx="117">
                    <c:v>Single</c:v>
                  </c:pt>
                  <c:pt idx="118">
                    <c:v>Single</c:v>
                  </c:pt>
                  <c:pt idx="119">
                    <c:v>Widowed</c:v>
                  </c:pt>
                  <c:pt idx="120">
                    <c:v>Widowed</c:v>
                  </c:pt>
                  <c:pt idx="121">
                    <c:v>Married</c:v>
                  </c:pt>
                  <c:pt idx="122">
                    <c:v>Single</c:v>
                  </c:pt>
                  <c:pt idx="123">
                    <c:v>Divorced</c:v>
                  </c:pt>
                  <c:pt idx="124">
                    <c:v>Divorced</c:v>
                  </c:pt>
                  <c:pt idx="125">
                    <c:v>Married</c:v>
                  </c:pt>
                  <c:pt idx="126">
                    <c:v>Single</c:v>
                  </c:pt>
                  <c:pt idx="127">
                    <c:v>Divorced</c:v>
                  </c:pt>
                  <c:pt idx="128">
                    <c:v>Widowed</c:v>
                  </c:pt>
                  <c:pt idx="129">
                    <c:v>Widowed</c:v>
                  </c:pt>
                  <c:pt idx="130">
                    <c:v>Single</c:v>
                  </c:pt>
                  <c:pt idx="131">
                    <c:v>Single</c:v>
                  </c:pt>
                  <c:pt idx="132">
                    <c:v>Single</c:v>
                  </c:pt>
                  <c:pt idx="133">
                    <c:v>Single</c:v>
                  </c:pt>
                  <c:pt idx="134">
                    <c:v>Divorced</c:v>
                  </c:pt>
                  <c:pt idx="135">
                    <c:v>Married</c:v>
                  </c:pt>
                  <c:pt idx="136">
                    <c:v>Single</c:v>
                  </c:pt>
                  <c:pt idx="137">
                    <c:v>Widowed</c:v>
                  </c:pt>
                  <c:pt idx="138">
                    <c:v>Divorced</c:v>
                  </c:pt>
                  <c:pt idx="139">
                    <c:v>Divorced</c:v>
                  </c:pt>
                  <c:pt idx="140">
                    <c:v>Single</c:v>
                  </c:pt>
                  <c:pt idx="141">
                    <c:v>Widowed</c:v>
                  </c:pt>
                  <c:pt idx="142">
                    <c:v>Divorced</c:v>
                  </c:pt>
                  <c:pt idx="143">
                    <c:v>Divorced</c:v>
                  </c:pt>
                  <c:pt idx="144">
                    <c:v>Married</c:v>
                  </c:pt>
                  <c:pt idx="145">
                    <c:v>Widowed</c:v>
                  </c:pt>
                  <c:pt idx="146">
                    <c:v>Single</c:v>
                  </c:pt>
                  <c:pt idx="147">
                    <c:v>Divorced</c:v>
                  </c:pt>
                  <c:pt idx="148">
                    <c:v>Widowed</c:v>
                  </c:pt>
                  <c:pt idx="149">
                    <c:v>Single</c:v>
                  </c:pt>
                </c:lvl>
                <c:lvl>
                  <c:pt idx="0">
                    <c:v>GenderCode</c:v>
                  </c:pt>
                  <c:pt idx="1">
                    <c:v>Female</c:v>
                  </c:pt>
                  <c:pt idx="2">
                    <c:v>Male</c:v>
                  </c:pt>
                  <c:pt idx="3">
                    <c:v>Male</c:v>
                  </c:pt>
                  <c:pt idx="4">
                    <c:v>Male</c:v>
                  </c:pt>
                  <c:pt idx="5">
                    <c:v>Female</c:v>
                  </c:pt>
                  <c:pt idx="6">
                    <c:v>Male</c:v>
                  </c:pt>
                  <c:pt idx="7">
                    <c:v>Female</c:v>
                  </c:pt>
                  <c:pt idx="8">
                    <c:v>Female</c:v>
                  </c:pt>
                  <c:pt idx="9">
                    <c:v>Male</c:v>
                  </c:pt>
                  <c:pt idx="10">
                    <c:v>Male</c:v>
                  </c:pt>
                  <c:pt idx="11">
                    <c:v>Female</c:v>
                  </c:pt>
                  <c:pt idx="12">
                    <c:v>Female</c:v>
                  </c:pt>
                  <c:pt idx="13">
                    <c:v>Male</c:v>
                  </c:pt>
                  <c:pt idx="14">
                    <c:v>Female</c:v>
                  </c:pt>
                  <c:pt idx="15">
                    <c:v>Male</c:v>
                  </c:pt>
                  <c:pt idx="16">
                    <c:v>Male</c:v>
                  </c:pt>
                  <c:pt idx="17">
                    <c:v>Male</c:v>
                  </c:pt>
                  <c:pt idx="18">
                    <c:v>Male</c:v>
                  </c:pt>
                  <c:pt idx="19">
                    <c:v>Female</c:v>
                  </c:pt>
                  <c:pt idx="20">
                    <c:v>Female</c:v>
                  </c:pt>
                  <c:pt idx="21">
                    <c:v>Female</c:v>
                  </c:pt>
                  <c:pt idx="22">
                    <c:v>Male</c:v>
                  </c:pt>
                  <c:pt idx="23">
                    <c:v>Male</c:v>
                  </c:pt>
                  <c:pt idx="24">
                    <c:v>Male</c:v>
                  </c:pt>
                  <c:pt idx="25">
                    <c:v>Male</c:v>
                  </c:pt>
                  <c:pt idx="26">
                    <c:v>Male</c:v>
                  </c:pt>
                  <c:pt idx="27">
                    <c:v>Male</c:v>
                  </c:pt>
                  <c:pt idx="28">
                    <c:v>Male</c:v>
                  </c:pt>
                  <c:pt idx="29">
                    <c:v>Male</c:v>
                  </c:pt>
                  <c:pt idx="30">
                    <c:v>Female</c:v>
                  </c:pt>
                  <c:pt idx="31">
                    <c:v>Female</c:v>
                  </c:pt>
                  <c:pt idx="32">
                    <c:v>Female</c:v>
                  </c:pt>
                  <c:pt idx="33">
                    <c:v>Male</c:v>
                  </c:pt>
                  <c:pt idx="34">
                    <c:v>Male</c:v>
                  </c:pt>
                  <c:pt idx="35">
                    <c:v>Male</c:v>
                  </c:pt>
                  <c:pt idx="36">
                    <c:v>Male</c:v>
                  </c:pt>
                  <c:pt idx="37">
                    <c:v>Male</c:v>
                  </c:pt>
                  <c:pt idx="38">
                    <c:v>Male</c:v>
                  </c:pt>
                  <c:pt idx="39">
                    <c:v>Male</c:v>
                  </c:pt>
                  <c:pt idx="40">
                    <c:v>Male</c:v>
                  </c:pt>
                  <c:pt idx="41">
                    <c:v>Female</c:v>
                  </c:pt>
                  <c:pt idx="42">
                    <c:v>Female</c:v>
                  </c:pt>
                  <c:pt idx="43">
                    <c:v>Female</c:v>
                  </c:pt>
                  <c:pt idx="44">
                    <c:v>Female</c:v>
                  </c:pt>
                  <c:pt idx="45">
                    <c:v>Male</c:v>
                  </c:pt>
                  <c:pt idx="46">
                    <c:v>Male</c:v>
                  </c:pt>
                  <c:pt idx="47">
                    <c:v>Male</c:v>
                  </c:pt>
                  <c:pt idx="48">
                    <c:v>Male</c:v>
                  </c:pt>
                  <c:pt idx="49">
                    <c:v>Male</c:v>
                  </c:pt>
                  <c:pt idx="50">
                    <c:v>Male</c:v>
                  </c:pt>
                  <c:pt idx="51">
                    <c:v>Female</c:v>
                  </c:pt>
                  <c:pt idx="52">
                    <c:v>Female</c:v>
                  </c:pt>
                  <c:pt idx="53">
                    <c:v>Female</c:v>
                  </c:pt>
                  <c:pt idx="54">
                    <c:v>Female</c:v>
                  </c:pt>
                  <c:pt idx="55">
                    <c:v>Male</c:v>
                  </c:pt>
                  <c:pt idx="56">
                    <c:v>Male</c:v>
                  </c:pt>
                  <c:pt idx="57">
                    <c:v>Male</c:v>
                  </c:pt>
                  <c:pt idx="58">
                    <c:v>Male</c:v>
                  </c:pt>
                  <c:pt idx="59">
                    <c:v>Male</c:v>
                  </c:pt>
                  <c:pt idx="60">
                    <c:v>Male</c:v>
                  </c:pt>
                  <c:pt idx="61">
                    <c:v>Female</c:v>
                  </c:pt>
                  <c:pt idx="62">
                    <c:v>Female</c:v>
                  </c:pt>
                  <c:pt idx="63">
                    <c:v>Female</c:v>
                  </c:pt>
                  <c:pt idx="64">
                    <c:v>Female</c:v>
                  </c:pt>
                  <c:pt idx="65">
                    <c:v>Male</c:v>
                  </c:pt>
                  <c:pt idx="66">
                    <c:v>Male</c:v>
                  </c:pt>
                  <c:pt idx="67">
                    <c:v>Male</c:v>
                  </c:pt>
                  <c:pt idx="68">
                    <c:v>Male</c:v>
                  </c:pt>
                  <c:pt idx="69">
                    <c:v>Male</c:v>
                  </c:pt>
                  <c:pt idx="70">
                    <c:v>Male</c:v>
                  </c:pt>
                  <c:pt idx="71">
                    <c:v>Female</c:v>
                  </c:pt>
                  <c:pt idx="72">
                    <c:v>Female</c:v>
                  </c:pt>
                  <c:pt idx="73">
                    <c:v>Female</c:v>
                  </c:pt>
                  <c:pt idx="74">
                    <c:v>Female</c:v>
                  </c:pt>
                  <c:pt idx="75">
                    <c:v>Male</c:v>
                  </c:pt>
                  <c:pt idx="76">
                    <c:v>Male</c:v>
                  </c:pt>
                  <c:pt idx="77">
                    <c:v>Male</c:v>
                  </c:pt>
                  <c:pt idx="78">
                    <c:v>Male</c:v>
                  </c:pt>
                  <c:pt idx="79">
                    <c:v>Male</c:v>
                  </c:pt>
                  <c:pt idx="80">
                    <c:v>Male</c:v>
                  </c:pt>
                  <c:pt idx="81">
                    <c:v>Male</c:v>
                  </c:pt>
                  <c:pt idx="82">
                    <c:v>Male</c:v>
                  </c:pt>
                  <c:pt idx="83">
                    <c:v>Female</c:v>
                  </c:pt>
                  <c:pt idx="84">
                    <c:v>Female</c:v>
                  </c:pt>
                  <c:pt idx="85">
                    <c:v>Female</c:v>
                  </c:pt>
                  <c:pt idx="86">
                    <c:v>Female</c:v>
                  </c:pt>
                  <c:pt idx="87">
                    <c:v>Male</c:v>
                  </c:pt>
                  <c:pt idx="88">
                    <c:v>Male</c:v>
                  </c:pt>
                  <c:pt idx="89">
                    <c:v>Male</c:v>
                  </c:pt>
                  <c:pt idx="90">
                    <c:v>Male</c:v>
                  </c:pt>
                  <c:pt idx="91">
                    <c:v>Male</c:v>
                  </c:pt>
                  <c:pt idx="92">
                    <c:v>Female</c:v>
                  </c:pt>
                  <c:pt idx="93">
                    <c:v>Male</c:v>
                  </c:pt>
                  <c:pt idx="94">
                    <c:v>Female</c:v>
                  </c:pt>
                  <c:pt idx="95">
                    <c:v>Female</c:v>
                  </c:pt>
                  <c:pt idx="96">
                    <c:v>Female</c:v>
                  </c:pt>
                  <c:pt idx="97">
                    <c:v>Female</c:v>
                  </c:pt>
                  <c:pt idx="98">
                    <c:v>Male</c:v>
                  </c:pt>
                  <c:pt idx="99">
                    <c:v>Male</c:v>
                  </c:pt>
                  <c:pt idx="100">
                    <c:v>Male</c:v>
                  </c:pt>
                  <c:pt idx="101">
                    <c:v>Male</c:v>
                  </c:pt>
                  <c:pt idx="102">
                    <c:v>Male</c:v>
                  </c:pt>
                  <c:pt idx="103">
                    <c:v>Male</c:v>
                  </c:pt>
                  <c:pt idx="104">
                    <c:v>Female</c:v>
                  </c:pt>
                  <c:pt idx="105">
                    <c:v>Male</c:v>
                  </c:pt>
                  <c:pt idx="106">
                    <c:v>Female</c:v>
                  </c:pt>
                  <c:pt idx="107">
                    <c:v>Male</c:v>
                  </c:pt>
                  <c:pt idx="108">
                    <c:v>Female</c:v>
                  </c:pt>
                  <c:pt idx="109">
                    <c:v>Female</c:v>
                  </c:pt>
                  <c:pt idx="110">
                    <c:v>Female</c:v>
                  </c:pt>
                  <c:pt idx="111">
                    <c:v>Male</c:v>
                  </c:pt>
                  <c:pt idx="112">
                    <c:v>Male</c:v>
                  </c:pt>
                  <c:pt idx="113">
                    <c:v>Male</c:v>
                  </c:pt>
                  <c:pt idx="114">
                    <c:v>Male</c:v>
                  </c:pt>
                  <c:pt idx="115">
                    <c:v>Male</c:v>
                  </c:pt>
                  <c:pt idx="116">
                    <c:v>Male</c:v>
                  </c:pt>
                  <c:pt idx="117">
                    <c:v>Female</c:v>
                  </c:pt>
                  <c:pt idx="118">
                    <c:v>Male</c:v>
                  </c:pt>
                  <c:pt idx="119">
                    <c:v>Female</c:v>
                  </c:pt>
                  <c:pt idx="120">
                    <c:v>Male</c:v>
                  </c:pt>
                  <c:pt idx="121">
                    <c:v>Female</c:v>
                  </c:pt>
                  <c:pt idx="122">
                    <c:v>Female</c:v>
                  </c:pt>
                  <c:pt idx="123">
                    <c:v>Female</c:v>
                  </c:pt>
                  <c:pt idx="124">
                    <c:v>Male</c:v>
                  </c:pt>
                  <c:pt idx="125">
                    <c:v>Male</c:v>
                  </c:pt>
                  <c:pt idx="126">
                    <c:v>Male</c:v>
                  </c:pt>
                  <c:pt idx="127">
                    <c:v>Male</c:v>
                  </c:pt>
                  <c:pt idx="128">
                    <c:v>Male</c:v>
                  </c:pt>
                  <c:pt idx="129">
                    <c:v>Female</c:v>
                  </c:pt>
                  <c:pt idx="130">
                    <c:v>Male</c:v>
                  </c:pt>
                  <c:pt idx="131">
                    <c:v>Male</c:v>
                  </c:pt>
                  <c:pt idx="132">
                    <c:v>Female</c:v>
                  </c:pt>
                  <c:pt idx="133">
                    <c:v>Male</c:v>
                  </c:pt>
                  <c:pt idx="134">
                    <c:v>Female</c:v>
                  </c:pt>
                  <c:pt idx="135">
                    <c:v>Female</c:v>
                  </c:pt>
                  <c:pt idx="136">
                    <c:v>Female</c:v>
                  </c:pt>
                  <c:pt idx="137">
                    <c:v>Male</c:v>
                  </c:pt>
                  <c:pt idx="138">
                    <c:v>Female</c:v>
                  </c:pt>
                  <c:pt idx="139">
                    <c:v>Male</c:v>
                  </c:pt>
                  <c:pt idx="140">
                    <c:v>Male</c:v>
                  </c:pt>
                  <c:pt idx="141">
                    <c:v>Male</c:v>
                  </c:pt>
                  <c:pt idx="142">
                    <c:v>Male</c:v>
                  </c:pt>
                  <c:pt idx="143">
                    <c:v>Female</c:v>
                  </c:pt>
                  <c:pt idx="144">
                    <c:v>Female</c:v>
                  </c:pt>
                  <c:pt idx="145">
                    <c:v>Female</c:v>
                  </c:pt>
                  <c:pt idx="146">
                    <c:v>Male</c:v>
                  </c:pt>
                  <c:pt idx="147">
                    <c:v>Female</c:v>
                  </c:pt>
                  <c:pt idx="148">
                    <c:v>Female</c:v>
                  </c:pt>
                  <c:pt idx="149">
                    <c:v>Male</c:v>
                  </c:pt>
                </c:lvl>
                <c:lvl>
                  <c:pt idx="0">
                    <c:v>JobFunctionDescription</c:v>
                  </c:pt>
                  <c:pt idx="1">
                    <c:v>Accounting</c:v>
                  </c:pt>
                  <c:pt idx="2">
                    <c:v>Labor</c:v>
                  </c:pt>
                  <c:pt idx="3">
                    <c:v>Assistant</c:v>
                  </c:pt>
                  <c:pt idx="4">
                    <c:v>Clerk</c:v>
                  </c:pt>
                  <c:pt idx="5">
                    <c:v>Laborer</c:v>
                  </c:pt>
                  <c:pt idx="6">
                    <c:v>Driver</c:v>
                  </c:pt>
                  <c:pt idx="7">
                    <c:v>Technician</c:v>
                  </c:pt>
                  <c:pt idx="8">
                    <c:v>Engineer</c:v>
                  </c:pt>
                  <c:pt idx="9">
                    <c:v>Executive Assistant</c:v>
                  </c:pt>
                  <c:pt idx="10">
                    <c:v>Engineer</c:v>
                  </c:pt>
                  <c:pt idx="11">
                    <c:v>Technician</c:v>
                  </c:pt>
                  <c:pt idx="12">
                    <c:v>Technician</c:v>
                  </c:pt>
                  <c:pt idx="13">
                    <c:v>Splicer</c:v>
                  </c:pt>
                  <c:pt idx="14">
                    <c:v>Controller</c:v>
                  </c:pt>
                  <c:pt idx="15">
                    <c:v>Lineman</c:v>
                  </c:pt>
                  <c:pt idx="16">
                    <c:v>Laborer</c:v>
                  </c:pt>
                  <c:pt idx="17">
                    <c:v>Coordinator</c:v>
                  </c:pt>
                  <c:pt idx="18">
                    <c:v>Director</c:v>
                  </c:pt>
                  <c:pt idx="19">
                    <c:v>Supervisor</c:v>
                  </c:pt>
                  <c:pt idx="20">
                    <c:v>Driller</c:v>
                  </c:pt>
                  <c:pt idx="21">
                    <c:v>Technician</c:v>
                  </c:pt>
                  <c:pt idx="22">
                    <c:v>Specialist</c:v>
                  </c:pt>
                  <c:pt idx="23">
                    <c:v>Technician</c:v>
                  </c:pt>
                  <c:pt idx="24">
                    <c:v>Operator</c:v>
                  </c:pt>
                  <c:pt idx="25">
                    <c:v>Technician</c:v>
                  </c:pt>
                  <c:pt idx="26">
                    <c:v>Foreman</c:v>
                  </c:pt>
                  <c:pt idx="27">
                    <c:v>Engineer</c:v>
                  </c:pt>
                  <c:pt idx="28">
                    <c:v>Foreman</c:v>
                  </c:pt>
                  <c:pt idx="29">
                    <c:v>Manager</c:v>
                  </c:pt>
                  <c:pt idx="30">
                    <c:v>Technician</c:v>
                  </c:pt>
                  <c:pt idx="31">
                    <c:v>Technician</c:v>
                  </c:pt>
                  <c:pt idx="32">
                    <c:v>Laborer</c:v>
                  </c:pt>
                  <c:pt idx="33">
                    <c:v>Splicer</c:v>
                  </c:pt>
                  <c:pt idx="34">
                    <c:v>Lineman</c:v>
                  </c:pt>
                  <c:pt idx="35">
                    <c:v>Foreman</c:v>
                  </c:pt>
                  <c:pt idx="36">
                    <c:v>Coordinator</c:v>
                  </c:pt>
                  <c:pt idx="37">
                    <c:v>Tower Hand</c:v>
                  </c:pt>
                  <c:pt idx="38">
                    <c:v>Mechanic</c:v>
                  </c:pt>
                  <c:pt idx="39">
                    <c:v>Flagger</c:v>
                  </c:pt>
                  <c:pt idx="40">
                    <c:v>Supervisor</c:v>
                  </c:pt>
                  <c:pt idx="41">
                    <c:v>Engineer</c:v>
                  </c:pt>
                  <c:pt idx="42">
                    <c:v>Foreman</c:v>
                  </c:pt>
                  <c:pt idx="43">
                    <c:v>Driver</c:v>
                  </c:pt>
                  <c:pt idx="44">
                    <c:v>Technician</c:v>
                  </c:pt>
                  <c:pt idx="45">
                    <c:v>Foreman</c:v>
                  </c:pt>
                  <c:pt idx="46">
                    <c:v>Director</c:v>
                  </c:pt>
                  <c:pt idx="47">
                    <c:v>Manager</c:v>
                  </c:pt>
                  <c:pt idx="48">
                    <c:v>Laborer</c:v>
                  </c:pt>
                  <c:pt idx="49">
                    <c:v>Foreman</c:v>
                  </c:pt>
                  <c:pt idx="50">
                    <c:v>Engineer</c:v>
                  </c:pt>
                  <c:pt idx="51">
                    <c:v>Laborer</c:v>
                  </c:pt>
                  <c:pt idx="52">
                    <c:v>Groundman</c:v>
                  </c:pt>
                  <c:pt idx="53">
                    <c:v>Technician</c:v>
                  </c:pt>
                  <c:pt idx="54">
                    <c:v>Supervisor</c:v>
                  </c:pt>
                  <c:pt idx="55">
                    <c:v>Splicer</c:v>
                  </c:pt>
                  <c:pt idx="56">
                    <c:v>Lineman</c:v>
                  </c:pt>
                  <c:pt idx="57">
                    <c:v>Coordinator</c:v>
                  </c:pt>
                  <c:pt idx="58">
                    <c:v>Model Assistant</c:v>
                  </c:pt>
                  <c:pt idx="59">
                    <c:v>Laborer</c:v>
                  </c:pt>
                  <c:pt idx="60">
                    <c:v>Engineer</c:v>
                  </c:pt>
                  <c:pt idx="61">
                    <c:v>Administrator</c:v>
                  </c:pt>
                  <c:pt idx="62">
                    <c:v>Lineman</c:v>
                  </c:pt>
                  <c:pt idx="63">
                    <c:v>Laborer</c:v>
                  </c:pt>
                  <c:pt idx="64">
                    <c:v>Director</c:v>
                  </c:pt>
                  <c:pt idx="65">
                    <c:v>Driver</c:v>
                  </c:pt>
                  <c:pt idx="66">
                    <c:v>Clerk</c:v>
                  </c:pt>
                  <c:pt idx="67">
                    <c:v>Project Manager</c:v>
                  </c:pt>
                  <c:pt idx="68">
                    <c:v>Technician</c:v>
                  </c:pt>
                  <c:pt idx="69">
                    <c:v>Laborer</c:v>
                  </c:pt>
                  <c:pt idx="70">
                    <c:v>Administrator</c:v>
                  </c:pt>
                  <c:pt idx="71">
                    <c:v>Lineman</c:v>
                  </c:pt>
                  <c:pt idx="72">
                    <c:v>Laborer</c:v>
                  </c:pt>
                  <c:pt idx="73">
                    <c:v>Technician</c:v>
                  </c:pt>
                  <c:pt idx="74">
                    <c:v>Mechanic</c:v>
                  </c:pt>
                  <c:pt idx="75">
                    <c:v>Technician</c:v>
                  </c:pt>
                  <c:pt idx="76">
                    <c:v>Electrician</c:v>
                  </c:pt>
                  <c:pt idx="77">
                    <c:v>Manager</c:v>
                  </c:pt>
                  <c:pt idx="78">
                    <c:v>Laborer</c:v>
                  </c:pt>
                  <c:pt idx="79">
                    <c:v>Groundman</c:v>
                  </c:pt>
                  <c:pt idx="80">
                    <c:v>Technician</c:v>
                  </c:pt>
                  <c:pt idx="81">
                    <c:v>Manager</c:v>
                  </c:pt>
                  <c:pt idx="82">
                    <c:v>Laborer</c:v>
                  </c:pt>
                  <c:pt idx="83">
                    <c:v>Project Controls</c:v>
                  </c:pt>
                  <c:pt idx="84">
                    <c:v>Laborer</c:v>
                  </c:pt>
                  <c:pt idx="85">
                    <c:v>Director</c:v>
                  </c:pt>
                  <c:pt idx="86">
                    <c:v>Coordinator</c:v>
                  </c:pt>
                  <c:pt idx="87">
                    <c:v>Laborer</c:v>
                  </c:pt>
                  <c:pt idx="88">
                    <c:v>Manager</c:v>
                  </c:pt>
                  <c:pt idx="89">
                    <c:v>Controller</c:v>
                  </c:pt>
                  <c:pt idx="90">
                    <c:v>Coordinator</c:v>
                  </c:pt>
                  <c:pt idx="91">
                    <c:v>Splicer</c:v>
                  </c:pt>
                  <c:pt idx="92">
                    <c:v>Coordinator</c:v>
                  </c:pt>
                  <c:pt idx="93">
                    <c:v>Groundman</c:v>
                  </c:pt>
                  <c:pt idx="94">
                    <c:v>Manager</c:v>
                  </c:pt>
                  <c:pt idx="95">
                    <c:v>Electrician</c:v>
                  </c:pt>
                  <c:pt idx="96">
                    <c:v>Splicer</c:v>
                  </c:pt>
                  <c:pt idx="97">
                    <c:v>Laborer</c:v>
                  </c:pt>
                  <c:pt idx="98">
                    <c:v>Laborer</c:v>
                  </c:pt>
                  <c:pt idx="99">
                    <c:v>Foreman</c:v>
                  </c:pt>
                  <c:pt idx="100">
                    <c:v>Foreman</c:v>
                  </c:pt>
                  <c:pt idx="101">
                    <c:v>Lineman</c:v>
                  </c:pt>
                  <c:pt idx="102">
                    <c:v>Accounting</c:v>
                  </c:pt>
                  <c:pt idx="103">
                    <c:v>Top Hand</c:v>
                  </c:pt>
                  <c:pt idx="104">
                    <c:v>Tower Hand</c:v>
                  </c:pt>
                  <c:pt idx="105">
                    <c:v>Project Manager</c:v>
                  </c:pt>
                  <c:pt idx="106">
                    <c:v>Technician</c:v>
                  </c:pt>
                  <c:pt idx="107">
                    <c:v>Administrator</c:v>
                  </c:pt>
                  <c:pt idx="108">
                    <c:v>Engineer</c:v>
                  </c:pt>
                  <c:pt idx="109">
                    <c:v>Engineer</c:v>
                  </c:pt>
                  <c:pt idx="110">
                    <c:v>Administrative</c:v>
                  </c:pt>
                  <c:pt idx="111">
                    <c:v>Foreman</c:v>
                  </c:pt>
                  <c:pt idx="112">
                    <c:v>Engineer</c:v>
                  </c:pt>
                  <c:pt idx="113">
                    <c:v>Foreman</c:v>
                  </c:pt>
                  <c:pt idx="114">
                    <c:v>Supervisor</c:v>
                  </c:pt>
                  <c:pt idx="115">
                    <c:v>Technician</c:v>
                  </c:pt>
                  <c:pt idx="116">
                    <c:v>Manager</c:v>
                  </c:pt>
                  <c:pt idx="117">
                    <c:v>Laborer</c:v>
                  </c:pt>
                  <c:pt idx="118">
                    <c:v>Foreman</c:v>
                  </c:pt>
                  <c:pt idx="119">
                    <c:v>Locator</c:v>
                  </c:pt>
                  <c:pt idx="120">
                    <c:v>Foreman</c:v>
                  </c:pt>
                  <c:pt idx="121">
                    <c:v>Supervisor</c:v>
                  </c:pt>
                  <c:pt idx="122">
                    <c:v>Technician</c:v>
                  </c:pt>
                  <c:pt idx="123">
                    <c:v>Technician</c:v>
                  </c:pt>
                  <c:pt idx="124">
                    <c:v>Billing</c:v>
                  </c:pt>
                  <c:pt idx="125">
                    <c:v>Engineer</c:v>
                  </c:pt>
                  <c:pt idx="126">
                    <c:v>Foreman</c:v>
                  </c:pt>
                  <c:pt idx="127">
                    <c:v>Foreman</c:v>
                  </c:pt>
                  <c:pt idx="128">
                    <c:v>Cpo</c:v>
                  </c:pt>
                  <c:pt idx="129">
                    <c:v>Drafter</c:v>
                  </c:pt>
                  <c:pt idx="130">
                    <c:v>Vp</c:v>
                  </c:pt>
                  <c:pt idx="131">
                    <c:v>Operator</c:v>
                  </c:pt>
                  <c:pt idx="132">
                    <c:v>Manager</c:v>
                  </c:pt>
                  <c:pt idx="133">
                    <c:v>Assistant</c:v>
                  </c:pt>
                  <c:pt idx="134">
                    <c:v>Technician</c:v>
                  </c:pt>
                  <c:pt idx="135">
                    <c:v>Technician</c:v>
                  </c:pt>
                  <c:pt idx="136">
                    <c:v>Manager</c:v>
                  </c:pt>
                  <c:pt idx="137">
                    <c:v>Driver</c:v>
                  </c:pt>
                  <c:pt idx="138">
                    <c:v>Lineman</c:v>
                  </c:pt>
                  <c:pt idx="139">
                    <c:v>Lineman</c:v>
                  </c:pt>
                  <c:pt idx="140">
                    <c:v>Lineman</c:v>
                  </c:pt>
                  <c:pt idx="141">
                    <c:v>Technician</c:v>
                  </c:pt>
                  <c:pt idx="142">
                    <c:v>Foreman</c:v>
                  </c:pt>
                  <c:pt idx="143">
                    <c:v>Supervisor</c:v>
                  </c:pt>
                  <c:pt idx="144">
                    <c:v>Engineer</c:v>
                  </c:pt>
                  <c:pt idx="145">
                    <c:v>Engineer</c:v>
                  </c:pt>
                  <c:pt idx="146">
                    <c:v>Engineer</c:v>
                  </c:pt>
                  <c:pt idx="147">
                    <c:v>Driller</c:v>
                  </c:pt>
                  <c:pt idx="148">
                    <c:v>Laborer</c:v>
                  </c:pt>
                  <c:pt idx="149">
                    <c:v>Groundman</c:v>
                  </c:pt>
                </c:lvl>
                <c:lvl>
                  <c:pt idx="0">
                    <c:v>DOB</c:v>
                  </c:pt>
                  <c:pt idx="1">
                    <c:v>07-10-1969</c:v>
                  </c:pt>
                  <c:pt idx="2">
                    <c:v>30-08-1965</c:v>
                  </c:pt>
                  <c:pt idx="3">
                    <c:v>06-10-1991</c:v>
                  </c:pt>
                  <c:pt idx="4">
                    <c:v>04-04-1998</c:v>
                  </c:pt>
                  <c:pt idx="5">
                    <c:v>29-08-1969</c:v>
                  </c:pt>
                  <c:pt idx="6">
                    <c:v>03-04-1949</c:v>
                  </c:pt>
                  <c:pt idx="7">
                    <c:v>01-07-1942</c:v>
                  </c:pt>
                  <c:pt idx="8">
                    <c:v>07-03-1957</c:v>
                  </c:pt>
                  <c:pt idx="9">
                    <c:v>15-05-1974</c:v>
                  </c:pt>
                  <c:pt idx="10">
                    <c:v>11-11-1949</c:v>
                  </c:pt>
                  <c:pt idx="11">
                    <c:v>26-01-1964</c:v>
                  </c:pt>
                  <c:pt idx="12">
                    <c:v>06-04-1948</c:v>
                  </c:pt>
                  <c:pt idx="13">
                    <c:v>24-11-1981</c:v>
                  </c:pt>
                  <c:pt idx="14">
                    <c:v>06-11-1951</c:v>
                  </c:pt>
                  <c:pt idx="15">
                    <c:v>21-11-1989</c:v>
                  </c:pt>
                  <c:pt idx="16">
                    <c:v>24-11-1952</c:v>
                  </c:pt>
                  <c:pt idx="17">
                    <c:v>08-04-1994</c:v>
                  </c:pt>
                  <c:pt idx="18">
                    <c:v>15-11-1983</c:v>
                  </c:pt>
                  <c:pt idx="19">
                    <c:v>07-12-1985</c:v>
                  </c:pt>
                  <c:pt idx="20">
                    <c:v>01-05-1996</c:v>
                  </c:pt>
                  <c:pt idx="21">
                    <c:v>17-02-1964</c:v>
                  </c:pt>
                  <c:pt idx="22">
                    <c:v>12-05-1958</c:v>
                  </c:pt>
                  <c:pt idx="23">
                    <c:v>18-09-1992</c:v>
                  </c:pt>
                  <c:pt idx="24">
                    <c:v>11-08-1994</c:v>
                  </c:pt>
                  <c:pt idx="25">
                    <c:v>15-01-1968</c:v>
                  </c:pt>
                  <c:pt idx="26">
                    <c:v>07-01-1947</c:v>
                  </c:pt>
                  <c:pt idx="27">
                    <c:v>07-04-1982</c:v>
                  </c:pt>
                  <c:pt idx="28">
                    <c:v>29-01-1970</c:v>
                  </c:pt>
                  <c:pt idx="29">
                    <c:v>18-01-1999</c:v>
                  </c:pt>
                  <c:pt idx="30">
                    <c:v>25-09-1946</c:v>
                  </c:pt>
                  <c:pt idx="31">
                    <c:v>23-08-1947</c:v>
                  </c:pt>
                  <c:pt idx="32">
                    <c:v>12-08-1996</c:v>
                  </c:pt>
                  <c:pt idx="33">
                    <c:v>09-02-1944</c:v>
                  </c:pt>
                  <c:pt idx="34">
                    <c:v>10-02-1944</c:v>
                  </c:pt>
                  <c:pt idx="35">
                    <c:v>29-12-1997</c:v>
                  </c:pt>
                  <c:pt idx="36">
                    <c:v>09-08-1942</c:v>
                  </c:pt>
                  <c:pt idx="37">
                    <c:v>21-06-1951</c:v>
                  </c:pt>
                  <c:pt idx="38">
                    <c:v>17-06-1998</c:v>
                  </c:pt>
                  <c:pt idx="39">
                    <c:v>07-01-1962</c:v>
                  </c:pt>
                  <c:pt idx="40">
                    <c:v>26-01-1979</c:v>
                  </c:pt>
                  <c:pt idx="41">
                    <c:v>14-05-1987</c:v>
                  </c:pt>
                  <c:pt idx="42">
                    <c:v>26-04-1998</c:v>
                  </c:pt>
                  <c:pt idx="43">
                    <c:v>21-02-1945</c:v>
                  </c:pt>
                  <c:pt idx="44">
                    <c:v>31-05-1997</c:v>
                  </c:pt>
                  <c:pt idx="45">
                    <c:v>03-01-1967</c:v>
                  </c:pt>
                  <c:pt idx="46">
                    <c:v>12-01-1982</c:v>
                  </c:pt>
                  <c:pt idx="47">
                    <c:v>01-10-1950</c:v>
                  </c:pt>
                  <c:pt idx="48">
                    <c:v>16-12-1965</c:v>
                  </c:pt>
                  <c:pt idx="49">
                    <c:v>25-12-1957</c:v>
                  </c:pt>
                  <c:pt idx="50">
                    <c:v>20-06-1945</c:v>
                  </c:pt>
                  <c:pt idx="51">
                    <c:v>03-12-1969</c:v>
                  </c:pt>
                  <c:pt idx="52">
                    <c:v>10-10-1957</c:v>
                  </c:pt>
                  <c:pt idx="53">
                    <c:v>17-05-1962</c:v>
                  </c:pt>
                  <c:pt idx="54">
                    <c:v>09-08-1946</c:v>
                  </c:pt>
                  <c:pt idx="55">
                    <c:v>11-12-1965</c:v>
                  </c:pt>
                  <c:pt idx="56">
                    <c:v>11-02-1990</c:v>
                  </c:pt>
                  <c:pt idx="57">
                    <c:v>19-06-1964</c:v>
                  </c:pt>
                  <c:pt idx="58">
                    <c:v>18-07-1995</c:v>
                  </c:pt>
                  <c:pt idx="59">
                    <c:v>22-08-1994</c:v>
                  </c:pt>
                  <c:pt idx="60">
                    <c:v>14-11-1990</c:v>
                  </c:pt>
                  <c:pt idx="61">
                    <c:v>01-02-1994</c:v>
                  </c:pt>
                  <c:pt idx="62">
                    <c:v>12-11-1997</c:v>
                  </c:pt>
                  <c:pt idx="63">
                    <c:v>02-05-1953</c:v>
                  </c:pt>
                  <c:pt idx="64">
                    <c:v>10-07-1991</c:v>
                  </c:pt>
                  <c:pt idx="65">
                    <c:v>02-06-1973</c:v>
                  </c:pt>
                  <c:pt idx="66">
                    <c:v>08-01-1993</c:v>
                  </c:pt>
                  <c:pt idx="67">
                    <c:v>17-04-1984</c:v>
                  </c:pt>
                  <c:pt idx="68">
                    <c:v>08-02-1994</c:v>
                  </c:pt>
                  <c:pt idx="69">
                    <c:v>27-01-1993</c:v>
                  </c:pt>
                  <c:pt idx="70">
                    <c:v>19-09-1964</c:v>
                  </c:pt>
                  <c:pt idx="71">
                    <c:v>18-02-1981</c:v>
                  </c:pt>
                  <c:pt idx="72">
                    <c:v>17-10-1998</c:v>
                  </c:pt>
                  <c:pt idx="73">
                    <c:v>16-01-1971</c:v>
                  </c:pt>
                  <c:pt idx="74">
                    <c:v>25-02-2000</c:v>
                  </c:pt>
                  <c:pt idx="75">
                    <c:v>19-04-1959</c:v>
                  </c:pt>
                  <c:pt idx="76">
                    <c:v>29-06-1976</c:v>
                  </c:pt>
                  <c:pt idx="77">
                    <c:v>27-07-1951</c:v>
                  </c:pt>
                  <c:pt idx="78">
                    <c:v>23-08-1980</c:v>
                  </c:pt>
                  <c:pt idx="79">
                    <c:v>24-07-1943</c:v>
                  </c:pt>
                  <c:pt idx="80">
                    <c:v>06-07-1988</c:v>
                  </c:pt>
                  <c:pt idx="81">
                    <c:v>24-03-1973</c:v>
                  </c:pt>
                  <c:pt idx="82">
                    <c:v>26-05-1942</c:v>
                  </c:pt>
                  <c:pt idx="83">
                    <c:v>04-11-1977</c:v>
                  </c:pt>
                  <c:pt idx="84">
                    <c:v>17-10-1956</c:v>
                  </c:pt>
                  <c:pt idx="85">
                    <c:v>18-02-1997</c:v>
                  </c:pt>
                  <c:pt idx="86">
                    <c:v>25-10-1996</c:v>
                  </c:pt>
                  <c:pt idx="87">
                    <c:v>13-11-1959</c:v>
                  </c:pt>
                  <c:pt idx="88">
                    <c:v>03-01-1958</c:v>
                  </c:pt>
                  <c:pt idx="89">
                    <c:v>29-04-1997</c:v>
                  </c:pt>
                  <c:pt idx="90">
                    <c:v>25-06-1988</c:v>
                  </c:pt>
                  <c:pt idx="91">
                    <c:v>04-01-1942</c:v>
                  </c:pt>
                  <c:pt idx="92">
                    <c:v>24-05-1969</c:v>
                  </c:pt>
                  <c:pt idx="93">
                    <c:v>28-03-1951</c:v>
                  </c:pt>
                  <c:pt idx="94">
                    <c:v>01-03-1963</c:v>
                  </c:pt>
                  <c:pt idx="95">
                    <c:v>16-04-1949</c:v>
                  </c:pt>
                  <c:pt idx="96">
                    <c:v>12-10-1983</c:v>
                  </c:pt>
                  <c:pt idx="97">
                    <c:v>19-12-1978</c:v>
                  </c:pt>
                  <c:pt idx="98">
                    <c:v>11-11-1999</c:v>
                  </c:pt>
                  <c:pt idx="99">
                    <c:v>29-01-1967</c:v>
                  </c:pt>
                  <c:pt idx="100">
                    <c:v>30-05-1948</c:v>
                  </c:pt>
                  <c:pt idx="101">
                    <c:v>15-10-1974</c:v>
                  </c:pt>
                  <c:pt idx="102">
                    <c:v>13-12-1991</c:v>
                  </c:pt>
                  <c:pt idx="103">
                    <c:v>18-06-1994</c:v>
                  </c:pt>
                  <c:pt idx="104">
                    <c:v>16-06-1993</c:v>
                  </c:pt>
                  <c:pt idx="105">
                    <c:v>18-05-1943</c:v>
                  </c:pt>
                  <c:pt idx="106">
                    <c:v>27-11-1966</c:v>
                  </c:pt>
                  <c:pt idx="107">
                    <c:v>12-11-1966</c:v>
                  </c:pt>
                  <c:pt idx="108">
                    <c:v>16-08-1959</c:v>
                  </c:pt>
                  <c:pt idx="109">
                    <c:v>02-02-1994</c:v>
                  </c:pt>
                  <c:pt idx="110">
                    <c:v>02-01-1989</c:v>
                  </c:pt>
                  <c:pt idx="111">
                    <c:v>11-07-1954</c:v>
                  </c:pt>
                  <c:pt idx="112">
                    <c:v>29-08-1959</c:v>
                  </c:pt>
                  <c:pt idx="113">
                    <c:v>27-11-1983</c:v>
                  </c:pt>
                  <c:pt idx="114">
                    <c:v>09-06-1983</c:v>
                  </c:pt>
                  <c:pt idx="115">
                    <c:v>27-10-1991</c:v>
                  </c:pt>
                  <c:pt idx="116">
                    <c:v>01-03-1948</c:v>
                  </c:pt>
                  <c:pt idx="117">
                    <c:v>18-02-1981</c:v>
                  </c:pt>
                  <c:pt idx="118">
                    <c:v>16-09-2000</c:v>
                  </c:pt>
                  <c:pt idx="119">
                    <c:v>28-01-1943</c:v>
                  </c:pt>
                  <c:pt idx="120">
                    <c:v>14-07-1980</c:v>
                  </c:pt>
                  <c:pt idx="121">
                    <c:v>25-03-1947</c:v>
                  </c:pt>
                  <c:pt idx="122">
                    <c:v>25-01-1964</c:v>
                  </c:pt>
                  <c:pt idx="123">
                    <c:v>17-03-1955</c:v>
                  </c:pt>
                  <c:pt idx="124">
                    <c:v>26-03-1988</c:v>
                  </c:pt>
                  <c:pt idx="125">
                    <c:v>04-07-1954</c:v>
                  </c:pt>
                  <c:pt idx="126">
                    <c:v>11-08-1942</c:v>
                  </c:pt>
                  <c:pt idx="127">
                    <c:v>07-05-1949</c:v>
                  </c:pt>
                  <c:pt idx="128">
                    <c:v>14-10-1958</c:v>
                  </c:pt>
                  <c:pt idx="129">
                    <c:v>11-01-1988</c:v>
                  </c:pt>
                  <c:pt idx="130">
                    <c:v>16-06-1961</c:v>
                  </c:pt>
                  <c:pt idx="131">
                    <c:v>06-06-1960</c:v>
                  </c:pt>
                  <c:pt idx="132">
                    <c:v>04-06-1959</c:v>
                  </c:pt>
                  <c:pt idx="133">
                    <c:v>18-11-1991</c:v>
                  </c:pt>
                  <c:pt idx="134">
                    <c:v>18-02-1954</c:v>
                  </c:pt>
                  <c:pt idx="135">
                    <c:v>31-01-1959</c:v>
                  </c:pt>
                  <c:pt idx="136">
                    <c:v>09-04-1954</c:v>
                  </c:pt>
                  <c:pt idx="137">
                    <c:v>15-10-1946</c:v>
                  </c:pt>
                  <c:pt idx="138">
                    <c:v>07-11-1994</c:v>
                  </c:pt>
                  <c:pt idx="139">
                    <c:v>10-05-1968</c:v>
                  </c:pt>
                  <c:pt idx="140">
                    <c:v>05-10-1963</c:v>
                  </c:pt>
                  <c:pt idx="141">
                    <c:v>02-09-1966</c:v>
                  </c:pt>
                  <c:pt idx="142">
                    <c:v>08-12-1974</c:v>
                  </c:pt>
                  <c:pt idx="143">
                    <c:v>19-07-1995</c:v>
                  </c:pt>
                  <c:pt idx="144">
                    <c:v>23-11-1974</c:v>
                  </c:pt>
                  <c:pt idx="145">
                    <c:v>29-08-1947</c:v>
                  </c:pt>
                  <c:pt idx="146">
                    <c:v>07-06-1994</c:v>
                  </c:pt>
                  <c:pt idx="147">
                    <c:v>26-10-1983</c:v>
                  </c:pt>
                  <c:pt idx="148">
                    <c:v>06-05-1951</c:v>
                  </c:pt>
                  <c:pt idx="149">
                    <c:v>05-03-1987</c:v>
                  </c:pt>
                </c:lvl>
                <c:lvl>
                  <c:pt idx="0">
                    <c:v>DepartmentType</c:v>
                  </c:pt>
                  <c:pt idx="1">
                    <c:v>Production       </c:v>
                  </c:pt>
                  <c:pt idx="2">
                    <c:v>Production       </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Sales</c:v>
                  </c:pt>
                  <c:pt idx="16">
                    <c:v>IT/IS</c:v>
                  </c:pt>
                  <c:pt idx="17">
                    <c:v>IT/IS</c:v>
                  </c:pt>
                  <c:pt idx="18">
                    <c:v>Sales</c:v>
                  </c:pt>
                  <c:pt idx="19">
                    <c:v>Sales</c:v>
                  </c:pt>
                  <c:pt idx="20">
                    <c:v>Sales</c:v>
                  </c:pt>
                  <c:pt idx="21">
                    <c:v>Sales</c:v>
                  </c:pt>
                  <c:pt idx="22">
                    <c:v>Sales</c:v>
                  </c:pt>
                  <c:pt idx="23">
                    <c:v>Sales</c:v>
                  </c:pt>
                  <c:pt idx="24">
                    <c:v>Sales</c:v>
                  </c:pt>
                  <c:pt idx="25">
                    <c:v>Sales</c:v>
                  </c:pt>
                  <c:pt idx="26">
                    <c:v>Sales</c:v>
                  </c:pt>
                  <c:pt idx="27">
                    <c:v>Sales</c:v>
                  </c:pt>
                  <c:pt idx="28">
                    <c:v>IT/IS</c:v>
                  </c:pt>
                  <c:pt idx="29">
                    <c:v>Sales</c:v>
                  </c:pt>
                  <c:pt idx="30">
                    <c:v>Sales</c:v>
                  </c:pt>
                  <c:pt idx="31">
                    <c:v>Sales</c:v>
                  </c:pt>
                  <c:pt idx="32">
                    <c:v>Sales</c:v>
                  </c:pt>
                  <c:pt idx="33">
                    <c:v>Sales</c:v>
                  </c:pt>
                  <c:pt idx="34">
                    <c:v>Sales</c:v>
                  </c:pt>
                  <c:pt idx="35">
                    <c:v>Sales</c:v>
                  </c:pt>
                  <c:pt idx="36">
                    <c:v>Sales</c:v>
                  </c:pt>
                  <c:pt idx="37">
                    <c:v>Sales</c:v>
                  </c:pt>
                  <c:pt idx="38">
                    <c:v>Sales</c:v>
                  </c:pt>
                  <c:pt idx="39">
                    <c:v>Sales</c:v>
                  </c:pt>
                  <c:pt idx="40">
                    <c:v>IT/IS</c:v>
                  </c:pt>
                  <c:pt idx="41">
                    <c:v>Sales</c:v>
                  </c:pt>
                  <c:pt idx="42">
                    <c:v>Sales</c:v>
                  </c:pt>
                  <c:pt idx="43">
                    <c:v>Sales</c:v>
                  </c:pt>
                  <c:pt idx="44">
                    <c:v>Sales</c:v>
                  </c:pt>
                  <c:pt idx="45">
                    <c:v>Sales</c:v>
                  </c:pt>
                  <c:pt idx="46">
                    <c:v>Sales</c:v>
                  </c:pt>
                  <c:pt idx="47">
                    <c:v>Sales</c:v>
                  </c:pt>
                  <c:pt idx="48">
                    <c:v>Sales</c:v>
                  </c:pt>
                  <c:pt idx="49">
                    <c:v>Sales</c:v>
                  </c:pt>
                  <c:pt idx="50">
                    <c:v>Sales</c:v>
                  </c:pt>
                  <c:pt idx="51">
                    <c:v>IT/IS</c:v>
                  </c:pt>
                  <c:pt idx="52">
                    <c:v>Sales</c:v>
                  </c:pt>
                  <c:pt idx="53">
                    <c:v>Sales</c:v>
                  </c:pt>
                  <c:pt idx="54">
                    <c:v>Sales</c:v>
                  </c:pt>
                  <c:pt idx="55">
                    <c:v>Sales</c:v>
                  </c:pt>
                  <c:pt idx="56">
                    <c:v>Sales</c:v>
                  </c:pt>
                  <c:pt idx="57">
                    <c:v>Sales</c:v>
                  </c:pt>
                  <c:pt idx="58">
                    <c:v>Sales</c:v>
                  </c:pt>
                  <c:pt idx="59">
                    <c:v>Sales</c:v>
                  </c:pt>
                  <c:pt idx="60">
                    <c:v>Sales</c:v>
                  </c:pt>
                  <c:pt idx="61">
                    <c:v>Sales</c:v>
                  </c:pt>
                  <c:pt idx="62">
                    <c:v>Sales</c:v>
                  </c:pt>
                  <c:pt idx="63">
                    <c:v>Sales</c:v>
                  </c:pt>
                  <c:pt idx="64">
                    <c:v>Sales</c:v>
                  </c:pt>
                  <c:pt idx="65">
                    <c:v>Sales</c:v>
                  </c:pt>
                  <c:pt idx="66">
                    <c:v>Sales</c:v>
                  </c:pt>
                  <c:pt idx="67">
                    <c:v>Sales</c:v>
                  </c:pt>
                  <c:pt idx="68">
                    <c:v>Sales</c:v>
                  </c:pt>
                  <c:pt idx="69">
                    <c:v>Sales</c:v>
                  </c:pt>
                  <c:pt idx="70">
                    <c:v>Sales</c:v>
                  </c:pt>
                  <c:pt idx="71">
                    <c:v>Sales</c:v>
                  </c:pt>
                  <c:pt idx="72">
                    <c:v>Sales</c:v>
                  </c:pt>
                  <c:pt idx="73">
                    <c:v>Sales</c:v>
                  </c:pt>
                  <c:pt idx="74">
                    <c:v>Sales</c:v>
                  </c:pt>
                  <c:pt idx="75">
                    <c:v>Sales</c:v>
                  </c:pt>
                  <c:pt idx="76">
                    <c:v>Sales</c:v>
                  </c:pt>
                  <c:pt idx="77">
                    <c:v>Sales</c:v>
                  </c:pt>
                  <c:pt idx="78">
                    <c:v>Sales</c:v>
                  </c:pt>
                  <c:pt idx="79">
                    <c:v>Sales</c:v>
                  </c:pt>
                  <c:pt idx="80">
                    <c:v>Sales</c:v>
                  </c:pt>
                  <c:pt idx="81">
                    <c:v>Sales</c:v>
                  </c:pt>
                  <c:pt idx="82">
                    <c:v>Sales</c:v>
                  </c:pt>
                  <c:pt idx="83">
                    <c:v>Sales</c:v>
                  </c:pt>
                  <c:pt idx="84">
                    <c:v>Sales</c:v>
                  </c:pt>
                  <c:pt idx="85">
                    <c:v>Sales</c:v>
                  </c:pt>
                  <c:pt idx="86">
                    <c:v>Sales</c:v>
                  </c:pt>
                  <c:pt idx="87">
                    <c:v>Sales</c:v>
                  </c:pt>
                  <c:pt idx="88">
                    <c:v>Sales</c:v>
                  </c:pt>
                  <c:pt idx="89">
                    <c:v>Sales</c:v>
                  </c:pt>
                  <c:pt idx="90">
                    <c:v>Sales</c:v>
                  </c:pt>
                  <c:pt idx="91">
                    <c:v>Sales</c:v>
                  </c:pt>
                  <c:pt idx="92">
                    <c:v>Sales</c:v>
                  </c:pt>
                  <c:pt idx="93">
                    <c:v>Sales</c:v>
                  </c:pt>
                  <c:pt idx="94">
                    <c:v>Sales</c:v>
                  </c:pt>
                  <c:pt idx="95">
                    <c:v>Sales</c:v>
                  </c:pt>
                  <c:pt idx="96">
                    <c:v>Sales</c:v>
                  </c:pt>
                  <c:pt idx="97">
                    <c:v>Sales</c:v>
                  </c:pt>
                  <c:pt idx="98">
                    <c:v>Sales</c:v>
                  </c:pt>
                  <c:pt idx="99">
                    <c:v>Sales</c:v>
                  </c:pt>
                  <c:pt idx="100">
                    <c:v>Sales</c:v>
                  </c:pt>
                  <c:pt idx="101">
                    <c:v>Sales</c:v>
                  </c:pt>
                  <c:pt idx="102">
                    <c:v>Sales</c:v>
                  </c:pt>
                  <c:pt idx="103">
                    <c:v>Sales</c:v>
                  </c:pt>
                  <c:pt idx="104">
                    <c:v>Sales</c:v>
                  </c:pt>
                  <c:pt idx="105">
                    <c:v>Sales</c:v>
                  </c:pt>
                  <c:pt idx="106">
                    <c:v>IT/IS</c:v>
                  </c:pt>
                  <c:pt idx="107">
                    <c:v>Sales</c:v>
                  </c:pt>
                  <c:pt idx="108">
                    <c:v>Sales</c:v>
                  </c:pt>
                  <c:pt idx="109">
                    <c:v>Sales</c:v>
                  </c:pt>
                  <c:pt idx="110">
                    <c:v>Sales</c:v>
                  </c:pt>
                  <c:pt idx="111">
                    <c:v>Sales</c:v>
                  </c:pt>
                  <c:pt idx="112">
                    <c:v>Sales</c:v>
                  </c:pt>
                  <c:pt idx="113">
                    <c:v>Sales</c:v>
                  </c:pt>
                  <c:pt idx="114">
                    <c:v>Sales</c:v>
                  </c:pt>
                  <c:pt idx="115">
                    <c:v>Sales</c:v>
                  </c:pt>
                  <c:pt idx="116">
                    <c:v>Sales</c:v>
                  </c:pt>
                  <c:pt idx="117">
                    <c:v>Sales</c:v>
                  </c:pt>
                  <c:pt idx="118">
                    <c:v>Sales</c:v>
                  </c:pt>
                  <c:pt idx="119">
                    <c:v>IT/IS</c:v>
                  </c:pt>
                  <c:pt idx="120">
                    <c:v>Sales</c:v>
                  </c:pt>
                  <c:pt idx="121">
                    <c:v>Sales</c:v>
                  </c:pt>
                  <c:pt idx="122">
                    <c:v>Sales</c:v>
                  </c:pt>
                  <c:pt idx="123">
                    <c:v>Sales</c:v>
                  </c:pt>
                  <c:pt idx="124">
                    <c:v>Sales</c:v>
                  </c:pt>
                  <c:pt idx="125">
                    <c:v>Sales</c:v>
                  </c:pt>
                  <c:pt idx="126">
                    <c:v>Sales</c:v>
                  </c:pt>
                  <c:pt idx="127">
                    <c:v>Sales</c:v>
                  </c:pt>
                  <c:pt idx="128">
                    <c:v>Sales</c:v>
                  </c:pt>
                  <c:pt idx="129">
                    <c:v>Sales</c:v>
                  </c:pt>
                  <c:pt idx="130">
                    <c:v>Sales</c:v>
                  </c:pt>
                  <c:pt idx="131">
                    <c:v>Sales</c:v>
                  </c:pt>
                  <c:pt idx="132">
                    <c:v>Production       </c:v>
                  </c:pt>
                  <c:pt idx="133">
                    <c:v>Production       </c:v>
                  </c:pt>
                  <c:pt idx="134">
                    <c:v>Production       </c:v>
                  </c:pt>
                  <c:pt idx="135">
                    <c:v>Production       </c:v>
                  </c:pt>
                  <c:pt idx="136">
                    <c:v>Production       </c:v>
                  </c:pt>
                  <c:pt idx="137">
                    <c:v>Production       </c:v>
                  </c:pt>
                  <c:pt idx="138">
                    <c:v>Production       </c:v>
                  </c:pt>
                  <c:pt idx="139">
                    <c:v>Production       </c:v>
                  </c:pt>
                  <c:pt idx="140">
                    <c:v>Production       </c:v>
                  </c:pt>
                  <c:pt idx="141">
                    <c:v>Production       </c:v>
                  </c:pt>
                  <c:pt idx="142">
                    <c:v>Production       </c:v>
                  </c:pt>
                  <c:pt idx="143">
                    <c:v>Production       </c:v>
                  </c:pt>
                  <c:pt idx="144">
                    <c:v>Production       </c:v>
                  </c:pt>
                  <c:pt idx="145">
                    <c:v>Production       </c:v>
                  </c:pt>
                  <c:pt idx="146">
                    <c:v>Production       </c:v>
                  </c:pt>
                  <c:pt idx="147">
                    <c:v>Production       </c:v>
                  </c:pt>
                  <c:pt idx="148">
                    <c:v>Production       </c:v>
                  </c:pt>
                  <c:pt idx="149">
                    <c:v>Production       </c:v>
                  </c:pt>
                </c:lvl>
                <c:lvl>
                  <c:pt idx="0">
                    <c:v>EmployeeClassificationType</c:v>
                  </c:pt>
                  <c:pt idx="1">
                    <c:v>Temporary</c:v>
                  </c:pt>
                  <c:pt idx="2">
                    <c:v>Part-Time</c:v>
                  </c:pt>
                  <c:pt idx="3">
                    <c:v>Part-Time</c:v>
                  </c:pt>
                  <c:pt idx="4">
                    <c:v>Full-Time</c:v>
                  </c:pt>
                  <c:pt idx="5">
                    <c:v>Temporary</c:v>
                  </c:pt>
                  <c:pt idx="6">
                    <c:v>Full-Time</c:v>
                  </c:pt>
                  <c:pt idx="7">
                    <c:v>Temporary</c:v>
                  </c:pt>
                  <c:pt idx="8">
                    <c:v>Full-Time</c:v>
                  </c:pt>
                  <c:pt idx="9">
                    <c:v>Part-Time</c:v>
                  </c:pt>
                  <c:pt idx="10">
                    <c:v>Temporary</c:v>
                  </c:pt>
                  <c:pt idx="11">
                    <c:v>Temporary</c:v>
                  </c:pt>
                  <c:pt idx="12">
                    <c:v>Temporary</c:v>
                  </c:pt>
                  <c:pt idx="13">
                    <c:v>Temporary</c:v>
                  </c:pt>
                  <c:pt idx="14">
                    <c:v>Full-Time</c:v>
                  </c:pt>
                  <c:pt idx="15">
                    <c:v>Part-Time</c:v>
                  </c:pt>
                  <c:pt idx="16">
                    <c:v>Full-Time</c:v>
                  </c:pt>
                  <c:pt idx="17">
                    <c:v>Part-Time</c:v>
                  </c:pt>
                  <c:pt idx="18">
                    <c:v>Part-Time</c:v>
                  </c:pt>
                  <c:pt idx="19">
                    <c:v>Full-Time</c:v>
                  </c:pt>
                  <c:pt idx="20">
                    <c:v>Part-Time</c:v>
                  </c:pt>
                  <c:pt idx="21">
                    <c:v>Part-Time</c:v>
                  </c:pt>
                  <c:pt idx="22">
                    <c:v>Temporary</c:v>
                  </c:pt>
                  <c:pt idx="23">
                    <c:v>Temporary</c:v>
                  </c:pt>
                  <c:pt idx="24">
                    <c:v>Temporary</c:v>
                  </c:pt>
                  <c:pt idx="25">
                    <c:v>Full-Time</c:v>
                  </c:pt>
                  <c:pt idx="26">
                    <c:v>Part-Time</c:v>
                  </c:pt>
                  <c:pt idx="27">
                    <c:v>Part-Time</c:v>
                  </c:pt>
                  <c:pt idx="28">
                    <c:v>Full-Time</c:v>
                  </c:pt>
                  <c:pt idx="29">
                    <c:v>Temporary</c:v>
                  </c:pt>
                  <c:pt idx="30">
                    <c:v>Temporary</c:v>
                  </c:pt>
                  <c:pt idx="31">
                    <c:v>Temporary</c:v>
                  </c:pt>
                  <c:pt idx="32">
                    <c:v>Full-Time</c:v>
                  </c:pt>
                  <c:pt idx="33">
                    <c:v>Full-Time</c:v>
                  </c:pt>
                  <c:pt idx="34">
                    <c:v>Full-Time</c:v>
                  </c:pt>
                  <c:pt idx="35">
                    <c:v>Part-Time</c:v>
                  </c:pt>
                  <c:pt idx="36">
                    <c:v>Full-Time</c:v>
                  </c:pt>
                  <c:pt idx="37">
                    <c:v>Temporary</c:v>
                  </c:pt>
                  <c:pt idx="38">
                    <c:v>Full-Time</c:v>
                  </c:pt>
                  <c:pt idx="39">
                    <c:v>Full-Time</c:v>
                  </c:pt>
                  <c:pt idx="40">
                    <c:v>Full-Time</c:v>
                  </c:pt>
                  <c:pt idx="41">
                    <c:v>Part-Time</c:v>
                  </c:pt>
                  <c:pt idx="42">
                    <c:v>Temporary</c:v>
                  </c:pt>
                  <c:pt idx="43">
                    <c:v>Full-Time</c:v>
                  </c:pt>
                  <c:pt idx="44">
                    <c:v>Part-Time</c:v>
                  </c:pt>
                  <c:pt idx="45">
                    <c:v>Temporary</c:v>
                  </c:pt>
                  <c:pt idx="46">
                    <c:v>Full-Time</c:v>
                  </c:pt>
                  <c:pt idx="47">
                    <c:v>Temporary</c:v>
                  </c:pt>
                  <c:pt idx="48">
                    <c:v>Temporary</c:v>
                  </c:pt>
                  <c:pt idx="49">
                    <c:v>Temporary</c:v>
                  </c:pt>
                  <c:pt idx="50">
                    <c:v>Temporary</c:v>
                  </c:pt>
                  <c:pt idx="51">
                    <c:v>Full-Time</c:v>
                  </c:pt>
                  <c:pt idx="52">
                    <c:v>Temporary</c:v>
                  </c:pt>
                  <c:pt idx="53">
                    <c:v>Part-Time</c:v>
                  </c:pt>
                  <c:pt idx="54">
                    <c:v>Temporary</c:v>
                  </c:pt>
                  <c:pt idx="55">
                    <c:v>Part-Time</c:v>
                  </c:pt>
                  <c:pt idx="56">
                    <c:v>Temporary</c:v>
                  </c:pt>
                  <c:pt idx="57">
                    <c:v>Temporary</c:v>
                  </c:pt>
                  <c:pt idx="58">
                    <c:v>Full-Time</c:v>
                  </c:pt>
                  <c:pt idx="59">
                    <c:v>Full-Time</c:v>
                  </c:pt>
                  <c:pt idx="60">
                    <c:v>Temporary</c:v>
                  </c:pt>
                  <c:pt idx="61">
                    <c:v>Part-Time</c:v>
                  </c:pt>
                  <c:pt idx="62">
                    <c:v>Full-Time</c:v>
                  </c:pt>
                  <c:pt idx="63">
                    <c:v>Temporary</c:v>
                  </c:pt>
                  <c:pt idx="64">
                    <c:v>Part-Time</c:v>
                  </c:pt>
                  <c:pt idx="65">
                    <c:v>Full-Time</c:v>
                  </c:pt>
                  <c:pt idx="66">
                    <c:v>Full-Time</c:v>
                  </c:pt>
                  <c:pt idx="67">
                    <c:v>Full-Time</c:v>
                  </c:pt>
                  <c:pt idx="68">
                    <c:v>Full-Time</c:v>
                  </c:pt>
                  <c:pt idx="69">
                    <c:v>Temporary</c:v>
                  </c:pt>
                  <c:pt idx="70">
                    <c:v>Part-Time</c:v>
                  </c:pt>
                  <c:pt idx="71">
                    <c:v>Temporary</c:v>
                  </c:pt>
                  <c:pt idx="72">
                    <c:v>Full-Time</c:v>
                  </c:pt>
                  <c:pt idx="73">
                    <c:v>Temporary</c:v>
                  </c:pt>
                  <c:pt idx="74">
                    <c:v>Part-Time</c:v>
                  </c:pt>
                  <c:pt idx="75">
                    <c:v>Part-Time</c:v>
                  </c:pt>
                  <c:pt idx="76">
                    <c:v>Temporary</c:v>
                  </c:pt>
                  <c:pt idx="77">
                    <c:v>Temporary</c:v>
                  </c:pt>
                  <c:pt idx="78">
                    <c:v>Part-Time</c:v>
                  </c:pt>
                  <c:pt idx="79">
                    <c:v>Temporary</c:v>
                  </c:pt>
                  <c:pt idx="80">
                    <c:v>Temporary</c:v>
                  </c:pt>
                  <c:pt idx="81">
                    <c:v>Full-Time</c:v>
                  </c:pt>
                  <c:pt idx="82">
                    <c:v>Part-Time</c:v>
                  </c:pt>
                  <c:pt idx="83">
                    <c:v>Full-Time</c:v>
                  </c:pt>
                  <c:pt idx="84">
                    <c:v>Full-Time</c:v>
                  </c:pt>
                  <c:pt idx="85">
                    <c:v>Full-Time</c:v>
                  </c:pt>
                  <c:pt idx="86">
                    <c:v>Temporary</c:v>
                  </c:pt>
                  <c:pt idx="87">
                    <c:v>Temporary</c:v>
                  </c:pt>
                  <c:pt idx="88">
                    <c:v>Part-Time</c:v>
                  </c:pt>
                  <c:pt idx="89">
                    <c:v>Part-Time</c:v>
                  </c:pt>
                  <c:pt idx="90">
                    <c:v>Part-Time</c:v>
                  </c:pt>
                  <c:pt idx="91">
                    <c:v>Part-Time</c:v>
                  </c:pt>
                  <c:pt idx="92">
                    <c:v>Part-Time</c:v>
                  </c:pt>
                  <c:pt idx="93">
                    <c:v>Temporary</c:v>
                  </c:pt>
                  <c:pt idx="94">
                    <c:v>Temporary</c:v>
                  </c:pt>
                  <c:pt idx="95">
                    <c:v>Part-Time</c:v>
                  </c:pt>
                  <c:pt idx="96">
                    <c:v>Part-Time</c:v>
                  </c:pt>
                  <c:pt idx="97">
                    <c:v>Temporary</c:v>
                  </c:pt>
                  <c:pt idx="98">
                    <c:v>Full-Time</c:v>
                  </c:pt>
                  <c:pt idx="99">
                    <c:v>Temporary</c:v>
                  </c:pt>
                  <c:pt idx="100">
                    <c:v>Full-Time</c:v>
                  </c:pt>
                  <c:pt idx="101">
                    <c:v>Temporary</c:v>
                  </c:pt>
                  <c:pt idx="102">
                    <c:v>Part-Time</c:v>
                  </c:pt>
                  <c:pt idx="103">
                    <c:v>Full-Time</c:v>
                  </c:pt>
                  <c:pt idx="104">
                    <c:v>Part-Time</c:v>
                  </c:pt>
                  <c:pt idx="105">
                    <c:v>Full-Time</c:v>
                  </c:pt>
                  <c:pt idx="106">
                    <c:v>Full-Time</c:v>
                  </c:pt>
                  <c:pt idx="107">
                    <c:v>Full-Time</c:v>
                  </c:pt>
                  <c:pt idx="108">
                    <c:v>Full-Time</c:v>
                  </c:pt>
                  <c:pt idx="109">
                    <c:v>Temporary</c:v>
                  </c:pt>
                  <c:pt idx="110">
                    <c:v>Temporary</c:v>
                  </c:pt>
                  <c:pt idx="111">
                    <c:v>Part-Time</c:v>
                  </c:pt>
                  <c:pt idx="112">
                    <c:v>Part-Time</c:v>
                  </c:pt>
                  <c:pt idx="113">
                    <c:v>Temporary</c:v>
                  </c:pt>
                  <c:pt idx="114">
                    <c:v>Part-Time</c:v>
                  </c:pt>
                  <c:pt idx="115">
                    <c:v>Full-Time</c:v>
                  </c:pt>
                  <c:pt idx="116">
                    <c:v>Temporary</c:v>
                  </c:pt>
                  <c:pt idx="117">
                    <c:v>Temporary</c:v>
                  </c:pt>
                  <c:pt idx="118">
                    <c:v>Temporary</c:v>
                  </c:pt>
                  <c:pt idx="119">
                    <c:v>Temporary</c:v>
                  </c:pt>
                  <c:pt idx="120">
                    <c:v>Part-Time</c:v>
                  </c:pt>
                  <c:pt idx="121">
                    <c:v>Full-Time</c:v>
                  </c:pt>
                  <c:pt idx="122">
                    <c:v>Full-Time</c:v>
                  </c:pt>
                  <c:pt idx="123">
                    <c:v>Full-Time</c:v>
                  </c:pt>
                  <c:pt idx="124">
                    <c:v>Temporary</c:v>
                  </c:pt>
                  <c:pt idx="125">
                    <c:v>Part-Time</c:v>
                  </c:pt>
                  <c:pt idx="126">
                    <c:v>Full-Time</c:v>
                  </c:pt>
                  <c:pt idx="127">
                    <c:v>Temporary</c:v>
                  </c:pt>
                  <c:pt idx="128">
                    <c:v>Temporary</c:v>
                  </c:pt>
                  <c:pt idx="129">
                    <c:v>Temporary</c:v>
                  </c:pt>
                  <c:pt idx="130">
                    <c:v>Temporary</c:v>
                  </c:pt>
                  <c:pt idx="131">
                    <c:v>Temporary</c:v>
                  </c:pt>
                  <c:pt idx="132">
                    <c:v>Part-Time</c:v>
                  </c:pt>
                  <c:pt idx="133">
                    <c:v>Full-Time</c:v>
                  </c:pt>
                  <c:pt idx="134">
                    <c:v>Full-Time</c:v>
                  </c:pt>
                  <c:pt idx="135">
                    <c:v>Temporary</c:v>
                  </c:pt>
                  <c:pt idx="136">
                    <c:v>Full-Time</c:v>
                  </c:pt>
                  <c:pt idx="137">
                    <c:v>Full-Time</c:v>
                  </c:pt>
                  <c:pt idx="138">
                    <c:v>Temporary</c:v>
                  </c:pt>
                  <c:pt idx="139">
                    <c:v>Full-Time</c:v>
                  </c:pt>
                  <c:pt idx="140">
                    <c:v>Part-Time</c:v>
                  </c:pt>
                  <c:pt idx="141">
                    <c:v>Full-Time</c:v>
                  </c:pt>
                  <c:pt idx="142">
                    <c:v>Part-Time</c:v>
                  </c:pt>
                  <c:pt idx="143">
                    <c:v>Temporary</c:v>
                  </c:pt>
                  <c:pt idx="144">
                    <c:v>Temporary</c:v>
                  </c:pt>
                  <c:pt idx="145">
                    <c:v>Full-Time</c:v>
                  </c:pt>
                  <c:pt idx="146">
                    <c:v>Part-Time</c:v>
                  </c:pt>
                  <c:pt idx="147">
                    <c:v>Full-Time</c:v>
                  </c:pt>
                  <c:pt idx="148">
                    <c:v>Full-Time</c:v>
                  </c:pt>
                  <c:pt idx="149">
                    <c:v>Temporary</c:v>
                  </c:pt>
                </c:lvl>
                <c:lvl>
                  <c:pt idx="0">
                    <c:v>PayZone</c:v>
                  </c:pt>
                  <c:pt idx="1">
                    <c:v>Zone C</c:v>
                  </c:pt>
                  <c:pt idx="2">
                    <c:v>Zone A</c:v>
                  </c:pt>
                  <c:pt idx="3">
                    <c:v>Zone B</c:v>
                  </c:pt>
                  <c:pt idx="4">
                    <c:v>Zone A</c:v>
                  </c:pt>
                  <c:pt idx="5">
                    <c:v>Zone A</c:v>
                  </c:pt>
                  <c:pt idx="6">
                    <c:v>Zone B</c:v>
                  </c:pt>
                  <c:pt idx="7">
                    <c:v>Zone B</c:v>
                  </c:pt>
                  <c:pt idx="8">
                    <c:v>Zone C</c:v>
                  </c:pt>
                  <c:pt idx="9">
                    <c:v>Zone B</c:v>
                  </c:pt>
                  <c:pt idx="10">
                    <c:v>Zone B</c:v>
                  </c:pt>
                  <c:pt idx="11">
                    <c:v>Zone B</c:v>
                  </c:pt>
                  <c:pt idx="12">
                    <c:v>Zone C</c:v>
                  </c:pt>
                  <c:pt idx="13">
                    <c:v>Zone A</c:v>
                  </c:pt>
                  <c:pt idx="14">
                    <c:v>Zone A</c:v>
                  </c:pt>
                  <c:pt idx="15">
                    <c:v>Zone A</c:v>
                  </c:pt>
                  <c:pt idx="16">
                    <c:v>Zone A</c:v>
                  </c:pt>
                  <c:pt idx="17">
                    <c:v>Zone C</c:v>
                  </c:pt>
                  <c:pt idx="18">
                    <c:v>Zone A</c:v>
                  </c:pt>
                  <c:pt idx="19">
                    <c:v>Zone C</c:v>
                  </c:pt>
                  <c:pt idx="20">
                    <c:v>Zone A</c:v>
                  </c:pt>
                  <c:pt idx="21">
                    <c:v>Zone C</c:v>
                  </c:pt>
                  <c:pt idx="22">
                    <c:v>Zone A</c:v>
                  </c:pt>
                  <c:pt idx="23">
                    <c:v>Zone B</c:v>
                  </c:pt>
                  <c:pt idx="24">
                    <c:v>Zone C</c:v>
                  </c:pt>
                  <c:pt idx="25">
                    <c:v>Zone C</c:v>
                  </c:pt>
                  <c:pt idx="26">
                    <c:v>Zone A</c:v>
                  </c:pt>
                  <c:pt idx="27">
                    <c:v>Zone C</c:v>
                  </c:pt>
                  <c:pt idx="28">
                    <c:v>Zone C</c:v>
                  </c:pt>
                  <c:pt idx="29">
                    <c:v>Zone C</c:v>
                  </c:pt>
                  <c:pt idx="30">
                    <c:v>Zone A</c:v>
                  </c:pt>
                  <c:pt idx="31">
                    <c:v>Zone B</c:v>
                  </c:pt>
                  <c:pt idx="32">
                    <c:v>Zone A</c:v>
                  </c:pt>
                  <c:pt idx="33">
                    <c:v>Zone A</c:v>
                  </c:pt>
                  <c:pt idx="34">
                    <c:v>Zone A</c:v>
                  </c:pt>
                  <c:pt idx="35">
                    <c:v>Zone C</c:v>
                  </c:pt>
                  <c:pt idx="36">
                    <c:v>Zone A</c:v>
                  </c:pt>
                  <c:pt idx="37">
                    <c:v>Zone A</c:v>
                  </c:pt>
                  <c:pt idx="38">
                    <c:v>Zone B</c:v>
                  </c:pt>
                  <c:pt idx="39">
                    <c:v>Zone B</c:v>
                  </c:pt>
                  <c:pt idx="40">
                    <c:v>Zone C</c:v>
                  </c:pt>
                  <c:pt idx="41">
                    <c:v>Zone A</c:v>
                  </c:pt>
                  <c:pt idx="42">
                    <c:v>Zone B</c:v>
                  </c:pt>
                  <c:pt idx="43">
                    <c:v>Zone B</c:v>
                  </c:pt>
                  <c:pt idx="44">
                    <c:v>Zone C</c:v>
                  </c:pt>
                  <c:pt idx="45">
                    <c:v>Zone C</c:v>
                  </c:pt>
                  <c:pt idx="46">
                    <c:v>Zone C</c:v>
                  </c:pt>
                  <c:pt idx="47">
                    <c:v>Zone A</c:v>
                  </c:pt>
                  <c:pt idx="48">
                    <c:v>Zone A</c:v>
                  </c:pt>
                  <c:pt idx="49">
                    <c:v>Zone C</c:v>
                  </c:pt>
                  <c:pt idx="50">
                    <c:v>Zone A</c:v>
                  </c:pt>
                  <c:pt idx="51">
                    <c:v>Zone A</c:v>
                  </c:pt>
                  <c:pt idx="52">
                    <c:v>Zone C</c:v>
                  </c:pt>
                  <c:pt idx="53">
                    <c:v>Zone A</c:v>
                  </c:pt>
                  <c:pt idx="54">
                    <c:v>Zone C</c:v>
                  </c:pt>
                  <c:pt idx="55">
                    <c:v>Zone C</c:v>
                  </c:pt>
                  <c:pt idx="56">
                    <c:v>Zone A</c:v>
                  </c:pt>
                  <c:pt idx="57">
                    <c:v>Zone B</c:v>
                  </c:pt>
                  <c:pt idx="58">
                    <c:v>Zone B</c:v>
                  </c:pt>
                  <c:pt idx="59">
                    <c:v>Zone C</c:v>
                  </c:pt>
                  <c:pt idx="60">
                    <c:v>Zone C</c:v>
                  </c:pt>
                  <c:pt idx="61">
                    <c:v>Zone B</c:v>
                  </c:pt>
                  <c:pt idx="62">
                    <c:v>Zone B</c:v>
                  </c:pt>
                  <c:pt idx="63">
                    <c:v>Zone A</c:v>
                  </c:pt>
                  <c:pt idx="64">
                    <c:v>Zone A</c:v>
                  </c:pt>
                  <c:pt idx="65">
                    <c:v>Zone B</c:v>
                  </c:pt>
                  <c:pt idx="66">
                    <c:v>Zone C</c:v>
                  </c:pt>
                  <c:pt idx="67">
                    <c:v>Zone C</c:v>
                  </c:pt>
                  <c:pt idx="68">
                    <c:v>Zone B</c:v>
                  </c:pt>
                  <c:pt idx="69">
                    <c:v>Zone B</c:v>
                  </c:pt>
                  <c:pt idx="70">
                    <c:v>Zone A</c:v>
                  </c:pt>
                  <c:pt idx="71">
                    <c:v>Zone C</c:v>
                  </c:pt>
                  <c:pt idx="72">
                    <c:v>Zone A</c:v>
                  </c:pt>
                  <c:pt idx="73">
                    <c:v>Zone C</c:v>
                  </c:pt>
                  <c:pt idx="74">
                    <c:v>Zone B</c:v>
                  </c:pt>
                  <c:pt idx="75">
                    <c:v>Zone A</c:v>
                  </c:pt>
                  <c:pt idx="76">
                    <c:v>Zone C</c:v>
                  </c:pt>
                  <c:pt idx="77">
                    <c:v>Zone A</c:v>
                  </c:pt>
                  <c:pt idx="78">
                    <c:v>Zone B</c:v>
                  </c:pt>
                  <c:pt idx="79">
                    <c:v>Zone B</c:v>
                  </c:pt>
                  <c:pt idx="80">
                    <c:v>Zone B</c:v>
                  </c:pt>
                  <c:pt idx="81">
                    <c:v>Zone A</c:v>
                  </c:pt>
                  <c:pt idx="82">
                    <c:v>Zone B</c:v>
                  </c:pt>
                  <c:pt idx="83">
                    <c:v>Zone C</c:v>
                  </c:pt>
                  <c:pt idx="84">
                    <c:v>Zone A</c:v>
                  </c:pt>
                  <c:pt idx="85">
                    <c:v>Zone B</c:v>
                  </c:pt>
                  <c:pt idx="86">
                    <c:v>Zone C</c:v>
                  </c:pt>
                  <c:pt idx="87">
                    <c:v>Zone C</c:v>
                  </c:pt>
                  <c:pt idx="88">
                    <c:v>Zone B</c:v>
                  </c:pt>
                  <c:pt idx="89">
                    <c:v>Zone A</c:v>
                  </c:pt>
                  <c:pt idx="90">
                    <c:v>Zone B</c:v>
                  </c:pt>
                  <c:pt idx="91">
                    <c:v>Zone A</c:v>
                  </c:pt>
                  <c:pt idx="92">
                    <c:v>Zone B</c:v>
                  </c:pt>
                  <c:pt idx="93">
                    <c:v>Zone C</c:v>
                  </c:pt>
                  <c:pt idx="94">
                    <c:v>Zone C</c:v>
                  </c:pt>
                  <c:pt idx="95">
                    <c:v>Zone C</c:v>
                  </c:pt>
                  <c:pt idx="96">
                    <c:v>Zone C</c:v>
                  </c:pt>
                  <c:pt idx="97">
                    <c:v>Zone A</c:v>
                  </c:pt>
                  <c:pt idx="98">
                    <c:v>Zone B</c:v>
                  </c:pt>
                  <c:pt idx="99">
                    <c:v>Zone B</c:v>
                  </c:pt>
                  <c:pt idx="100">
                    <c:v>Zone B</c:v>
                  </c:pt>
                  <c:pt idx="101">
                    <c:v>Zone B</c:v>
                  </c:pt>
                  <c:pt idx="102">
                    <c:v>Zone C</c:v>
                  </c:pt>
                  <c:pt idx="103">
                    <c:v>Zone C</c:v>
                  </c:pt>
                  <c:pt idx="104">
                    <c:v>Zone B</c:v>
                  </c:pt>
                  <c:pt idx="105">
                    <c:v>Zone C</c:v>
                  </c:pt>
                  <c:pt idx="106">
                    <c:v>Zone B</c:v>
                  </c:pt>
                  <c:pt idx="107">
                    <c:v>Zone B</c:v>
                  </c:pt>
                  <c:pt idx="108">
                    <c:v>Zone A</c:v>
                  </c:pt>
                  <c:pt idx="109">
                    <c:v>Zone A</c:v>
                  </c:pt>
                  <c:pt idx="110">
                    <c:v>Zone C</c:v>
                  </c:pt>
                  <c:pt idx="111">
                    <c:v>Zone C</c:v>
                  </c:pt>
                  <c:pt idx="112">
                    <c:v>Zone C</c:v>
                  </c:pt>
                  <c:pt idx="113">
                    <c:v>Zone C</c:v>
                  </c:pt>
                  <c:pt idx="114">
                    <c:v>Zone B</c:v>
                  </c:pt>
                  <c:pt idx="115">
                    <c:v>Zone B</c:v>
                  </c:pt>
                  <c:pt idx="116">
                    <c:v>Zone A</c:v>
                  </c:pt>
                  <c:pt idx="117">
                    <c:v>Zone A</c:v>
                  </c:pt>
                  <c:pt idx="118">
                    <c:v>Zone A</c:v>
                  </c:pt>
                  <c:pt idx="119">
                    <c:v>Zone C</c:v>
                  </c:pt>
                  <c:pt idx="120">
                    <c:v>Zone B</c:v>
                  </c:pt>
                  <c:pt idx="121">
                    <c:v>Zone B</c:v>
                  </c:pt>
                  <c:pt idx="122">
                    <c:v>Zone A</c:v>
                  </c:pt>
                  <c:pt idx="123">
                    <c:v>Zone C</c:v>
                  </c:pt>
                  <c:pt idx="124">
                    <c:v>Zone C</c:v>
                  </c:pt>
                  <c:pt idx="125">
                    <c:v>Zone C</c:v>
                  </c:pt>
                  <c:pt idx="126">
                    <c:v>Zone B</c:v>
                  </c:pt>
                  <c:pt idx="127">
                    <c:v>Zone C</c:v>
                  </c:pt>
                  <c:pt idx="128">
                    <c:v>Zone C</c:v>
                  </c:pt>
                  <c:pt idx="129">
                    <c:v>Zone C</c:v>
                  </c:pt>
                  <c:pt idx="130">
                    <c:v>Zone B</c:v>
                  </c:pt>
                  <c:pt idx="131">
                    <c:v>Zone C</c:v>
                  </c:pt>
                  <c:pt idx="132">
                    <c:v>Zone A</c:v>
                  </c:pt>
                  <c:pt idx="133">
                    <c:v>Zone C</c:v>
                  </c:pt>
                  <c:pt idx="134">
                    <c:v>Zone C</c:v>
                  </c:pt>
                  <c:pt idx="135">
                    <c:v>Zone C</c:v>
                  </c:pt>
                  <c:pt idx="136">
                    <c:v>Zone B</c:v>
                  </c:pt>
                  <c:pt idx="137">
                    <c:v>Zone B</c:v>
                  </c:pt>
                  <c:pt idx="138">
                    <c:v>Zone C</c:v>
                  </c:pt>
                  <c:pt idx="139">
                    <c:v>Zone B</c:v>
                  </c:pt>
                  <c:pt idx="140">
                    <c:v>Zone A</c:v>
                  </c:pt>
                  <c:pt idx="141">
                    <c:v>Zone C</c:v>
                  </c:pt>
                  <c:pt idx="142">
                    <c:v>Zone B</c:v>
                  </c:pt>
                  <c:pt idx="143">
                    <c:v>Zone B</c:v>
                  </c:pt>
                  <c:pt idx="144">
                    <c:v>Zone B</c:v>
                  </c:pt>
                  <c:pt idx="145">
                    <c:v>Zone C</c:v>
                  </c:pt>
                  <c:pt idx="146">
                    <c:v>Zone A</c:v>
                  </c:pt>
                  <c:pt idx="147">
                    <c:v>Zone B</c:v>
                  </c:pt>
                  <c:pt idx="148">
                    <c:v>Zone B</c:v>
                  </c:pt>
                  <c:pt idx="149">
                    <c:v>Zone A</c:v>
                  </c:pt>
                </c:lvl>
                <c:lvl>
                  <c:pt idx="0">
                    <c:v>EmployeeType</c:v>
                  </c:pt>
                  <c:pt idx="1">
                    <c:v>Contract</c:v>
                  </c:pt>
                  <c:pt idx="2">
                    <c:v>Contract</c:v>
                  </c:pt>
                  <c:pt idx="3">
                    <c:v>Full-Time</c:v>
                  </c:pt>
                  <c:pt idx="4">
                    <c:v>Contract</c:v>
                  </c:pt>
                  <c:pt idx="5">
                    <c:v>Contract</c:v>
                  </c:pt>
                  <c:pt idx="6">
                    <c:v>Contract</c:v>
                  </c:pt>
                  <c:pt idx="7">
                    <c:v>Full-Time</c:v>
                  </c:pt>
                  <c:pt idx="8">
                    <c:v>Contract</c:v>
                  </c:pt>
                  <c:pt idx="9">
                    <c:v>Contract</c:v>
                  </c:pt>
                  <c:pt idx="10">
                    <c:v>Part-Time</c:v>
                  </c:pt>
                  <c:pt idx="11">
                    <c:v>Contract</c:v>
                  </c:pt>
                  <c:pt idx="12">
                    <c:v>Full-Time</c:v>
                  </c:pt>
                  <c:pt idx="13">
                    <c:v>Full-Time</c:v>
                  </c:pt>
                  <c:pt idx="14">
                    <c:v>Contract</c:v>
                  </c:pt>
                  <c:pt idx="15">
                    <c:v>Part-Time</c:v>
                  </c:pt>
                  <c:pt idx="16">
                    <c:v>Full-Time</c:v>
                  </c:pt>
                  <c:pt idx="17">
                    <c:v>Full-Time</c:v>
                  </c:pt>
                  <c:pt idx="18">
                    <c:v>Contract</c:v>
                  </c:pt>
                  <c:pt idx="19">
                    <c:v>Contract</c:v>
                  </c:pt>
                  <c:pt idx="20">
                    <c:v>Part-Time</c:v>
                  </c:pt>
                  <c:pt idx="21">
                    <c:v>Part-Time</c:v>
                  </c:pt>
                  <c:pt idx="22">
                    <c:v>Full-Time</c:v>
                  </c:pt>
                  <c:pt idx="23">
                    <c:v>Contract</c:v>
                  </c:pt>
                  <c:pt idx="24">
                    <c:v>Contract</c:v>
                  </c:pt>
                  <c:pt idx="25">
                    <c:v>Contract</c:v>
                  </c:pt>
                  <c:pt idx="26">
                    <c:v>Part-Time</c:v>
                  </c:pt>
                  <c:pt idx="27">
                    <c:v>Contract</c:v>
                  </c:pt>
                  <c:pt idx="28">
                    <c:v>Full-Time</c:v>
                  </c:pt>
                  <c:pt idx="29">
                    <c:v>Full-Time</c:v>
                  </c:pt>
                  <c:pt idx="30">
                    <c:v>Full-Time</c:v>
                  </c:pt>
                  <c:pt idx="31">
                    <c:v>Full-Time</c:v>
                  </c:pt>
                  <c:pt idx="32">
                    <c:v>Contract</c:v>
                  </c:pt>
                  <c:pt idx="33">
                    <c:v>Part-Time</c:v>
                  </c:pt>
                  <c:pt idx="34">
                    <c:v>Full-Time</c:v>
                  </c:pt>
                  <c:pt idx="35">
                    <c:v>Full-Time</c:v>
                  </c:pt>
                  <c:pt idx="36">
                    <c:v>Contract</c:v>
                  </c:pt>
                  <c:pt idx="37">
                    <c:v>Part-Time</c:v>
                  </c:pt>
                  <c:pt idx="38">
                    <c:v>Contract</c:v>
                  </c:pt>
                  <c:pt idx="39">
                    <c:v>Full-Time</c:v>
                  </c:pt>
                  <c:pt idx="40">
                    <c:v>Part-Time</c:v>
                  </c:pt>
                  <c:pt idx="41">
                    <c:v>Contract</c:v>
                  </c:pt>
                  <c:pt idx="42">
                    <c:v>Contract</c:v>
                  </c:pt>
                  <c:pt idx="43">
                    <c:v>Contract</c:v>
                  </c:pt>
                  <c:pt idx="44">
                    <c:v>Contract</c:v>
                  </c:pt>
                  <c:pt idx="45">
                    <c:v>Part-Time</c:v>
                  </c:pt>
                  <c:pt idx="46">
                    <c:v>Contract</c:v>
                  </c:pt>
                  <c:pt idx="47">
                    <c:v>Part-Time</c:v>
                  </c:pt>
                  <c:pt idx="48">
                    <c:v>Full-Time</c:v>
                  </c:pt>
                  <c:pt idx="49">
                    <c:v>Full-Time</c:v>
                  </c:pt>
                  <c:pt idx="50">
                    <c:v>Part-Time</c:v>
                  </c:pt>
                  <c:pt idx="51">
                    <c:v>Part-Time</c:v>
                  </c:pt>
                  <c:pt idx="52">
                    <c:v>Full-Time</c:v>
                  </c:pt>
                  <c:pt idx="53">
                    <c:v>Contract</c:v>
                  </c:pt>
                  <c:pt idx="54">
                    <c:v>Full-Time</c:v>
                  </c:pt>
                  <c:pt idx="55">
                    <c:v>Full-Time</c:v>
                  </c:pt>
                  <c:pt idx="56">
                    <c:v>Full-Time</c:v>
                  </c:pt>
                  <c:pt idx="57">
                    <c:v>Part-Time</c:v>
                  </c:pt>
                  <c:pt idx="58">
                    <c:v>Part-Time</c:v>
                  </c:pt>
                  <c:pt idx="59">
                    <c:v>Contract</c:v>
                  </c:pt>
                  <c:pt idx="60">
                    <c:v>Part-Time</c:v>
                  </c:pt>
                  <c:pt idx="61">
                    <c:v>Contract</c:v>
                  </c:pt>
                  <c:pt idx="62">
                    <c:v>Contract</c:v>
                  </c:pt>
                  <c:pt idx="63">
                    <c:v>Part-Time</c:v>
                  </c:pt>
                  <c:pt idx="64">
                    <c:v>Part-Time</c:v>
                  </c:pt>
                  <c:pt idx="65">
                    <c:v>Contract</c:v>
                  </c:pt>
                  <c:pt idx="66">
                    <c:v>Full-Time</c:v>
                  </c:pt>
                  <c:pt idx="67">
                    <c:v>Full-Time</c:v>
                  </c:pt>
                  <c:pt idx="68">
                    <c:v>Contract</c:v>
                  </c:pt>
                  <c:pt idx="69">
                    <c:v>Part-Time</c:v>
                  </c:pt>
                  <c:pt idx="70">
                    <c:v>Contract</c:v>
                  </c:pt>
                  <c:pt idx="71">
                    <c:v>Part-Time</c:v>
                  </c:pt>
                  <c:pt idx="72">
                    <c:v>Full-Time</c:v>
                  </c:pt>
                  <c:pt idx="73">
                    <c:v>Part-Time</c:v>
                  </c:pt>
                  <c:pt idx="74">
                    <c:v>Full-Time</c:v>
                  </c:pt>
                  <c:pt idx="75">
                    <c:v>Part-Time</c:v>
                  </c:pt>
                  <c:pt idx="76">
                    <c:v>Full-Time</c:v>
                  </c:pt>
                  <c:pt idx="77">
                    <c:v>Part-Time</c:v>
                  </c:pt>
                  <c:pt idx="78">
                    <c:v>Full-Time</c:v>
                  </c:pt>
                  <c:pt idx="79">
                    <c:v>Contract</c:v>
                  </c:pt>
                  <c:pt idx="80">
                    <c:v>Full-Time</c:v>
                  </c:pt>
                  <c:pt idx="81">
                    <c:v>Full-Time</c:v>
                  </c:pt>
                  <c:pt idx="82">
                    <c:v>Full-Time</c:v>
                  </c:pt>
                  <c:pt idx="83">
                    <c:v>Part-Time</c:v>
                  </c:pt>
                  <c:pt idx="84">
                    <c:v>Part-Time</c:v>
                  </c:pt>
                  <c:pt idx="85">
                    <c:v>Part-Time</c:v>
                  </c:pt>
                  <c:pt idx="86">
                    <c:v>Contract</c:v>
                  </c:pt>
                  <c:pt idx="87">
                    <c:v>Contract</c:v>
                  </c:pt>
                  <c:pt idx="88">
                    <c:v>Full-Time</c:v>
                  </c:pt>
                  <c:pt idx="89">
                    <c:v>Part-Time</c:v>
                  </c:pt>
                  <c:pt idx="90">
                    <c:v>Contract</c:v>
                  </c:pt>
                  <c:pt idx="91">
                    <c:v>Part-Time</c:v>
                  </c:pt>
                  <c:pt idx="92">
                    <c:v>Contract</c:v>
                  </c:pt>
                  <c:pt idx="93">
                    <c:v>Part-Time</c:v>
                  </c:pt>
                  <c:pt idx="94">
                    <c:v>Full-Time</c:v>
                  </c:pt>
                  <c:pt idx="95">
                    <c:v>Contract</c:v>
                  </c:pt>
                  <c:pt idx="96">
                    <c:v>Full-Time</c:v>
                  </c:pt>
                  <c:pt idx="97">
                    <c:v>Full-Time</c:v>
                  </c:pt>
                  <c:pt idx="98">
                    <c:v>Contract</c:v>
                  </c:pt>
                  <c:pt idx="99">
                    <c:v>Contract</c:v>
                  </c:pt>
                  <c:pt idx="100">
                    <c:v>Full-Time</c:v>
                  </c:pt>
                  <c:pt idx="101">
                    <c:v>Full-Time</c:v>
                  </c:pt>
                  <c:pt idx="102">
                    <c:v>Full-Time</c:v>
                  </c:pt>
                  <c:pt idx="103">
                    <c:v>Part-Time</c:v>
                  </c:pt>
                  <c:pt idx="104">
                    <c:v>Full-Time</c:v>
                  </c:pt>
                  <c:pt idx="105">
                    <c:v>Full-Time</c:v>
                  </c:pt>
                  <c:pt idx="106">
                    <c:v>Part-Time</c:v>
                  </c:pt>
                  <c:pt idx="107">
                    <c:v>Contract</c:v>
                  </c:pt>
                  <c:pt idx="108">
                    <c:v>Full-Time</c:v>
                  </c:pt>
                  <c:pt idx="109">
                    <c:v>Full-Time</c:v>
                  </c:pt>
                  <c:pt idx="110">
                    <c:v>Contract</c:v>
                  </c:pt>
                  <c:pt idx="111">
                    <c:v>Contract</c:v>
                  </c:pt>
                  <c:pt idx="112">
                    <c:v>Part-Time</c:v>
                  </c:pt>
                  <c:pt idx="113">
                    <c:v>Full-Time</c:v>
                  </c:pt>
                  <c:pt idx="114">
                    <c:v>Full-Time</c:v>
                  </c:pt>
                  <c:pt idx="115">
                    <c:v>Full-Time</c:v>
                  </c:pt>
                  <c:pt idx="116">
                    <c:v>Contract</c:v>
                  </c:pt>
                  <c:pt idx="117">
                    <c:v>Part-Time</c:v>
                  </c:pt>
                  <c:pt idx="118">
                    <c:v>Contract</c:v>
                  </c:pt>
                  <c:pt idx="119">
                    <c:v>Full-Time</c:v>
                  </c:pt>
                  <c:pt idx="120">
                    <c:v>Full-Time</c:v>
                  </c:pt>
                  <c:pt idx="121">
                    <c:v>Contract</c:v>
                  </c:pt>
                  <c:pt idx="122">
                    <c:v>Part-Time</c:v>
                  </c:pt>
                  <c:pt idx="123">
                    <c:v>Full-Time</c:v>
                  </c:pt>
                  <c:pt idx="124">
                    <c:v>Part-Time</c:v>
                  </c:pt>
                  <c:pt idx="125">
                    <c:v>Part-Time</c:v>
                  </c:pt>
                  <c:pt idx="126">
                    <c:v>Full-Time</c:v>
                  </c:pt>
                  <c:pt idx="127">
                    <c:v>Contract</c:v>
                  </c:pt>
                  <c:pt idx="128">
                    <c:v>Part-Time</c:v>
                  </c:pt>
                  <c:pt idx="129">
                    <c:v>Full-Time</c:v>
                  </c:pt>
                  <c:pt idx="130">
                    <c:v>Full-Time</c:v>
                  </c:pt>
                  <c:pt idx="131">
                    <c:v>Part-Time</c:v>
                  </c:pt>
                  <c:pt idx="132">
                    <c:v>Part-Time</c:v>
                  </c:pt>
                  <c:pt idx="133">
                    <c:v>Part-Time</c:v>
                  </c:pt>
                  <c:pt idx="134">
                    <c:v>Contract</c:v>
                  </c:pt>
                  <c:pt idx="135">
                    <c:v>Part-Time</c:v>
                  </c:pt>
                  <c:pt idx="136">
                    <c:v>Contract</c:v>
                  </c:pt>
                  <c:pt idx="137">
                    <c:v>Contract</c:v>
                  </c:pt>
                  <c:pt idx="138">
                    <c:v>Full-Time</c:v>
                  </c:pt>
                  <c:pt idx="139">
                    <c:v>Part-Time</c:v>
                  </c:pt>
                  <c:pt idx="140">
                    <c:v>Part-Time</c:v>
                  </c:pt>
                  <c:pt idx="141">
                    <c:v>Full-Time</c:v>
                  </c:pt>
                  <c:pt idx="142">
                    <c:v>Full-Time</c:v>
                  </c:pt>
                  <c:pt idx="143">
                    <c:v>Part-Time</c:v>
                  </c:pt>
                  <c:pt idx="144">
                    <c:v>Full-Time</c:v>
                  </c:pt>
                  <c:pt idx="145">
                    <c:v>Part-Time</c:v>
                  </c:pt>
                  <c:pt idx="146">
                    <c:v>Contract</c:v>
                  </c:pt>
                  <c:pt idx="147">
                    <c:v>Contract</c:v>
                  </c:pt>
                  <c:pt idx="148">
                    <c:v>Contract</c:v>
                  </c:pt>
                  <c:pt idx="149">
                    <c:v>Part-Time</c:v>
                  </c:pt>
                </c:lvl>
                <c:lvl>
                  <c:pt idx="0">
                    <c:v>EmployeeStatus</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pt idx="14">
                    <c:v>Active</c:v>
                  </c:pt>
                  <c:pt idx="15">
                    <c:v>Active</c:v>
                  </c:pt>
                  <c:pt idx="16">
                    <c:v>Active</c:v>
                  </c:pt>
                  <c:pt idx="17">
                    <c:v>Active</c:v>
                  </c:pt>
                  <c:pt idx="18">
                    <c:v>Active</c:v>
                  </c:pt>
                  <c:pt idx="19">
                    <c:v>Active</c:v>
                  </c:pt>
                  <c:pt idx="20">
                    <c:v>Active</c:v>
                  </c:pt>
                  <c:pt idx="21">
                    <c:v>Future Start</c:v>
                  </c:pt>
                  <c:pt idx="22">
                    <c:v>Future Start</c:v>
                  </c:pt>
                  <c:pt idx="23">
                    <c:v>Future Start</c:v>
                  </c:pt>
                  <c:pt idx="24">
                    <c:v>Active</c:v>
                  </c:pt>
                  <c:pt idx="25">
                    <c:v>Active</c:v>
                  </c:pt>
                  <c:pt idx="26">
                    <c:v>Active</c:v>
                  </c:pt>
                  <c:pt idx="27">
                    <c:v>Active</c:v>
                  </c:pt>
                  <c:pt idx="28">
                    <c:v>Active</c:v>
                  </c:pt>
                  <c:pt idx="29">
                    <c:v>Active</c:v>
                  </c:pt>
                  <c:pt idx="30">
                    <c:v>Active</c:v>
                  </c:pt>
                  <c:pt idx="31">
                    <c:v>Active</c:v>
                  </c:pt>
                  <c:pt idx="32">
                    <c:v>Future Start</c:v>
                  </c:pt>
                  <c:pt idx="33">
                    <c:v>Future Start</c:v>
                  </c:pt>
                  <c:pt idx="34">
                    <c:v>Active</c:v>
                  </c:pt>
                  <c:pt idx="35">
                    <c:v>Future Start</c:v>
                  </c:pt>
                  <c:pt idx="36">
                    <c:v>Active</c:v>
                  </c:pt>
                  <c:pt idx="37">
                    <c:v>Active</c:v>
                  </c:pt>
                  <c:pt idx="38">
                    <c:v>Active</c:v>
                  </c:pt>
                  <c:pt idx="39">
                    <c:v>Active</c:v>
                  </c:pt>
                  <c:pt idx="40">
                    <c:v>Active</c:v>
                  </c:pt>
                  <c:pt idx="41">
                    <c:v>Active</c:v>
                  </c:pt>
                  <c:pt idx="42">
                    <c:v>Active</c:v>
                  </c:pt>
                  <c:pt idx="43">
                    <c:v>Future Start</c:v>
                  </c:pt>
                  <c:pt idx="44">
                    <c:v>Future Start</c:v>
                  </c:pt>
                  <c:pt idx="45">
                    <c:v>Active</c:v>
                  </c:pt>
                  <c:pt idx="46">
                    <c:v>Active</c:v>
                  </c:pt>
                  <c:pt idx="47">
                    <c:v>Active</c:v>
                  </c:pt>
                  <c:pt idx="48">
                    <c:v>Active</c:v>
                  </c:pt>
                  <c:pt idx="49">
                    <c:v>Active</c:v>
                  </c:pt>
                  <c:pt idx="50">
                    <c:v>Active</c:v>
                  </c:pt>
                  <c:pt idx="51">
                    <c:v>Active</c:v>
                  </c:pt>
                  <c:pt idx="52">
                    <c:v>Active</c:v>
                  </c:pt>
                  <c:pt idx="53">
                    <c:v>Active</c:v>
                  </c:pt>
                  <c:pt idx="54">
                    <c:v>Future Start</c:v>
                  </c:pt>
                  <c:pt idx="55">
                    <c:v>Future Start</c:v>
                  </c:pt>
                  <c:pt idx="56">
                    <c:v>Future Start</c:v>
                  </c:pt>
                  <c:pt idx="57">
                    <c:v>Active</c:v>
                  </c:pt>
                  <c:pt idx="58">
                    <c:v>Active</c:v>
                  </c:pt>
                  <c:pt idx="59">
                    <c:v>Active</c:v>
                  </c:pt>
                  <c:pt idx="60">
                    <c:v>Active</c:v>
                  </c:pt>
                  <c:pt idx="61">
                    <c:v>Active</c:v>
                  </c:pt>
                  <c:pt idx="62">
                    <c:v>Active</c:v>
                  </c:pt>
                  <c:pt idx="63">
                    <c:v>Active</c:v>
                  </c:pt>
                  <c:pt idx="64">
                    <c:v>Active</c:v>
                  </c:pt>
                  <c:pt idx="65">
                    <c:v>Active</c:v>
                  </c:pt>
                  <c:pt idx="66">
                    <c:v>Active</c:v>
                  </c:pt>
                  <c:pt idx="67">
                    <c:v>Active</c:v>
                  </c:pt>
                  <c:pt idx="68">
                    <c:v>Active</c:v>
                  </c:pt>
                  <c:pt idx="69">
                    <c:v>Active</c:v>
                  </c:pt>
                  <c:pt idx="70">
                    <c:v>Active</c:v>
                  </c:pt>
                  <c:pt idx="71">
                    <c:v>Active</c:v>
                  </c:pt>
                  <c:pt idx="72">
                    <c:v>Active</c:v>
                  </c:pt>
                  <c:pt idx="73">
                    <c:v>Active</c:v>
                  </c:pt>
                  <c:pt idx="74">
                    <c:v>Active</c:v>
                  </c:pt>
                  <c:pt idx="75">
                    <c:v>Future Start</c:v>
                  </c:pt>
                  <c:pt idx="76">
                    <c:v>Active</c:v>
                  </c:pt>
                  <c:pt idx="77">
                    <c:v>Active</c:v>
                  </c:pt>
                  <c:pt idx="78">
                    <c:v>Active</c:v>
                  </c:pt>
                  <c:pt idx="79">
                    <c:v>Active</c:v>
                  </c:pt>
                  <c:pt idx="80">
                    <c:v>Active</c:v>
                  </c:pt>
                  <c:pt idx="81">
                    <c:v>Active</c:v>
                  </c:pt>
                  <c:pt idx="82">
                    <c:v>Active</c:v>
                  </c:pt>
                  <c:pt idx="83">
                    <c:v>Active</c:v>
                  </c:pt>
                  <c:pt idx="84">
                    <c:v>Active</c:v>
                  </c:pt>
                  <c:pt idx="85">
                    <c:v>Active</c:v>
                  </c:pt>
                  <c:pt idx="86">
                    <c:v>Future Start</c:v>
                  </c:pt>
                  <c:pt idx="87">
                    <c:v>Future Start</c:v>
                  </c:pt>
                  <c:pt idx="88">
                    <c:v>Active</c:v>
                  </c:pt>
                  <c:pt idx="89">
                    <c:v>Future Start</c:v>
                  </c:pt>
                  <c:pt idx="90">
                    <c:v>Active</c:v>
                  </c:pt>
                  <c:pt idx="91">
                    <c:v>Active</c:v>
                  </c:pt>
                  <c:pt idx="92">
                    <c:v>Active</c:v>
                  </c:pt>
                  <c:pt idx="93">
                    <c:v>Active</c:v>
                  </c:pt>
                  <c:pt idx="94">
                    <c:v>Active</c:v>
                  </c:pt>
                  <c:pt idx="95">
                    <c:v>Active</c:v>
                  </c:pt>
                  <c:pt idx="96">
                    <c:v>Active</c:v>
                  </c:pt>
                  <c:pt idx="97">
                    <c:v>Active</c:v>
                  </c:pt>
                  <c:pt idx="98">
                    <c:v>Future Start</c:v>
                  </c:pt>
                  <c:pt idx="99">
                    <c:v>Future Start</c:v>
                  </c:pt>
                  <c:pt idx="100">
                    <c:v>Active</c:v>
                  </c:pt>
                  <c:pt idx="101">
                    <c:v>Active</c:v>
                  </c:pt>
                  <c:pt idx="102">
                    <c:v>Active</c:v>
                  </c:pt>
                  <c:pt idx="103">
                    <c:v>Active</c:v>
                  </c:pt>
                  <c:pt idx="104">
                    <c:v>Active</c:v>
                  </c:pt>
                  <c:pt idx="105">
                    <c:v>Active</c:v>
                  </c:pt>
                  <c:pt idx="106">
                    <c:v>Active</c:v>
                  </c:pt>
                  <c:pt idx="107">
                    <c:v>Active</c:v>
                  </c:pt>
                  <c:pt idx="108">
                    <c:v>Active</c:v>
                  </c:pt>
                  <c:pt idx="109">
                    <c:v>Active</c:v>
                  </c:pt>
                  <c:pt idx="110">
                    <c:v>Active</c:v>
                  </c:pt>
                  <c:pt idx="111">
                    <c:v>Future Start</c:v>
                  </c:pt>
                  <c:pt idx="112">
                    <c:v>Future Start</c:v>
                  </c:pt>
                  <c:pt idx="113">
                    <c:v>Active</c:v>
                  </c:pt>
                  <c:pt idx="114">
                    <c:v>Active</c:v>
                  </c:pt>
                  <c:pt idx="115">
                    <c:v>Active</c:v>
                  </c:pt>
                  <c:pt idx="116">
                    <c:v>Active</c:v>
                  </c:pt>
                  <c:pt idx="117">
                    <c:v>Active</c:v>
                  </c:pt>
                  <c:pt idx="118">
                    <c:v>Active</c:v>
                  </c:pt>
                  <c:pt idx="119">
                    <c:v>Active</c:v>
                  </c:pt>
                  <c:pt idx="120">
                    <c:v>Active</c:v>
                  </c:pt>
                  <c:pt idx="121">
                    <c:v>Active</c:v>
                  </c:pt>
                  <c:pt idx="122">
                    <c:v>Active</c:v>
                  </c:pt>
                  <c:pt idx="123">
                    <c:v>Active</c:v>
                  </c:pt>
                  <c:pt idx="124">
                    <c:v>Future Start</c:v>
                  </c:pt>
                  <c:pt idx="125">
                    <c:v>Active</c:v>
                  </c:pt>
                  <c:pt idx="126">
                    <c:v>Active</c:v>
                  </c:pt>
                  <c:pt idx="127">
                    <c:v>Active</c:v>
                  </c:pt>
                  <c:pt idx="128">
                    <c:v>Active</c:v>
                  </c:pt>
                  <c:pt idx="129">
                    <c:v>Active</c:v>
                  </c:pt>
                  <c:pt idx="130">
                    <c:v>Active</c:v>
                  </c:pt>
                  <c:pt idx="131">
                    <c:v>Active</c:v>
                  </c:pt>
                  <c:pt idx="132">
                    <c:v>Active</c:v>
                  </c:pt>
                  <c:pt idx="133">
                    <c:v>Active</c:v>
                  </c:pt>
                  <c:pt idx="134">
                    <c:v>Active</c:v>
                  </c:pt>
                  <c:pt idx="135">
                    <c:v>Active</c:v>
                  </c:pt>
                  <c:pt idx="136">
                    <c:v>Future Start</c:v>
                  </c:pt>
                  <c:pt idx="137">
                    <c:v>Active</c:v>
                  </c:pt>
                  <c:pt idx="138">
                    <c:v>Voluntarily Terminated</c:v>
                  </c:pt>
                  <c:pt idx="139">
                    <c:v>Active</c:v>
                  </c:pt>
                  <c:pt idx="140">
                    <c:v>Active</c:v>
                  </c:pt>
                  <c:pt idx="141">
                    <c:v>Active</c:v>
                  </c:pt>
                  <c:pt idx="142">
                    <c:v>Voluntarily Terminated</c:v>
                  </c:pt>
                  <c:pt idx="143">
                    <c:v>Active</c:v>
                  </c:pt>
                  <c:pt idx="144">
                    <c:v>Voluntarily Terminated</c:v>
                  </c:pt>
                  <c:pt idx="145">
                    <c:v>Voluntarily Terminated</c:v>
                  </c:pt>
                  <c:pt idx="146">
                    <c:v>Active</c:v>
                  </c:pt>
                  <c:pt idx="147">
                    <c:v>Active</c:v>
                  </c:pt>
                  <c:pt idx="148">
                    <c:v>Future Start</c:v>
                  </c:pt>
                  <c:pt idx="149">
                    <c:v>Voluntarily Terminated</c:v>
                  </c:pt>
                </c:lvl>
                <c:lvl>
                  <c:pt idx="0">
                    <c:v>BusinessUnit</c:v>
                  </c:pt>
                  <c:pt idx="1">
                    <c:v>CCDR</c:v>
                  </c:pt>
                  <c:pt idx="2">
                    <c:v>EW</c:v>
                  </c:pt>
                  <c:pt idx="3">
                    <c:v>PL</c:v>
                  </c:pt>
                  <c:pt idx="4">
                    <c:v>CCDR</c:v>
                  </c:pt>
                  <c:pt idx="5">
                    <c:v>TNS</c:v>
                  </c:pt>
                  <c:pt idx="6">
                    <c:v>BPC</c:v>
                  </c:pt>
                  <c:pt idx="7">
                    <c:v>WBL</c:v>
                  </c:pt>
                  <c:pt idx="8">
                    <c:v>CCDR</c:v>
                  </c:pt>
                  <c:pt idx="9">
                    <c:v>NEL</c:v>
                  </c:pt>
                  <c:pt idx="10">
                    <c:v>BPC</c:v>
                  </c:pt>
                  <c:pt idx="11">
                    <c:v>SVG</c:v>
                  </c:pt>
                  <c:pt idx="12">
                    <c:v>MSC</c:v>
                  </c:pt>
                  <c:pt idx="13">
                    <c:v>EW</c:v>
                  </c:pt>
                  <c:pt idx="14">
                    <c:v>CCDR</c:v>
                  </c:pt>
                  <c:pt idx="15">
                    <c:v>BPC</c:v>
                  </c:pt>
                  <c:pt idx="16">
                    <c:v>PYZ</c:v>
                  </c:pt>
                  <c:pt idx="17">
                    <c:v>WBL</c:v>
                  </c:pt>
                  <c:pt idx="18">
                    <c:v>NEL</c:v>
                  </c:pt>
                  <c:pt idx="19">
                    <c:v>PL</c:v>
                  </c:pt>
                  <c:pt idx="20">
                    <c:v>BPC</c:v>
                  </c:pt>
                  <c:pt idx="21">
                    <c:v>CCDR</c:v>
                  </c:pt>
                  <c:pt idx="22">
                    <c:v>SVG</c:v>
                  </c:pt>
                  <c:pt idx="23">
                    <c:v>EW</c:v>
                  </c:pt>
                  <c:pt idx="24">
                    <c:v>MSC</c:v>
                  </c:pt>
                  <c:pt idx="25">
                    <c:v>TNS</c:v>
                  </c:pt>
                  <c:pt idx="26">
                    <c:v>PYZ</c:v>
                  </c:pt>
                  <c:pt idx="27">
                    <c:v>WBL</c:v>
                  </c:pt>
                  <c:pt idx="28">
                    <c:v>PYZ</c:v>
                  </c:pt>
                  <c:pt idx="29">
                    <c:v>WBL</c:v>
                  </c:pt>
                  <c:pt idx="30">
                    <c:v>NEL</c:v>
                  </c:pt>
                  <c:pt idx="31">
                    <c:v>PL</c:v>
                  </c:pt>
                  <c:pt idx="32">
                    <c:v>BPC</c:v>
                  </c:pt>
                  <c:pt idx="33">
                    <c:v>CCDR</c:v>
                  </c:pt>
                  <c:pt idx="34">
                    <c:v>SVG</c:v>
                  </c:pt>
                  <c:pt idx="35">
                    <c:v>EW</c:v>
                  </c:pt>
                  <c:pt idx="36">
                    <c:v>MSC</c:v>
                  </c:pt>
                  <c:pt idx="37">
                    <c:v>TNS</c:v>
                  </c:pt>
                  <c:pt idx="38">
                    <c:v>PYZ</c:v>
                  </c:pt>
                  <c:pt idx="39">
                    <c:v>WBL</c:v>
                  </c:pt>
                  <c:pt idx="40">
                    <c:v>PYZ</c:v>
                  </c:pt>
                  <c:pt idx="41">
                    <c:v>WBL</c:v>
                  </c:pt>
                  <c:pt idx="42">
                    <c:v>NEL</c:v>
                  </c:pt>
                  <c:pt idx="43">
                    <c:v>PL</c:v>
                  </c:pt>
                  <c:pt idx="44">
                    <c:v>BPC</c:v>
                  </c:pt>
                  <c:pt idx="45">
                    <c:v>CCDR</c:v>
                  </c:pt>
                  <c:pt idx="46">
                    <c:v>SVG</c:v>
                  </c:pt>
                  <c:pt idx="47">
                    <c:v>EW</c:v>
                  </c:pt>
                  <c:pt idx="48">
                    <c:v>MSC</c:v>
                  </c:pt>
                  <c:pt idx="49">
                    <c:v>TNS</c:v>
                  </c:pt>
                  <c:pt idx="50">
                    <c:v>PYZ</c:v>
                  </c:pt>
                  <c:pt idx="51">
                    <c:v>PYZ</c:v>
                  </c:pt>
                  <c:pt idx="52">
                    <c:v>WBL</c:v>
                  </c:pt>
                  <c:pt idx="53">
                    <c:v>NEL</c:v>
                  </c:pt>
                  <c:pt idx="54">
                    <c:v>PL</c:v>
                  </c:pt>
                  <c:pt idx="55">
                    <c:v>BPC</c:v>
                  </c:pt>
                  <c:pt idx="56">
                    <c:v>CCDR</c:v>
                  </c:pt>
                  <c:pt idx="57">
                    <c:v>SVG</c:v>
                  </c:pt>
                  <c:pt idx="58">
                    <c:v>EW</c:v>
                  </c:pt>
                  <c:pt idx="59">
                    <c:v>MSC</c:v>
                  </c:pt>
                  <c:pt idx="60">
                    <c:v>TNS</c:v>
                  </c:pt>
                  <c:pt idx="61">
                    <c:v>BPC</c:v>
                  </c:pt>
                  <c:pt idx="62">
                    <c:v>CCDR</c:v>
                  </c:pt>
                  <c:pt idx="63">
                    <c:v>EW</c:v>
                  </c:pt>
                  <c:pt idx="64">
                    <c:v>MSC</c:v>
                  </c:pt>
                  <c:pt idx="65">
                    <c:v>NEL</c:v>
                  </c:pt>
                  <c:pt idx="66">
                    <c:v>PL</c:v>
                  </c:pt>
                  <c:pt idx="67">
                    <c:v>PYZ</c:v>
                  </c:pt>
                  <c:pt idx="68">
                    <c:v>SVG</c:v>
                  </c:pt>
                  <c:pt idx="69">
                    <c:v>TNS</c:v>
                  </c:pt>
                  <c:pt idx="70">
                    <c:v>WBL</c:v>
                  </c:pt>
                  <c:pt idx="71">
                    <c:v>TNS</c:v>
                  </c:pt>
                  <c:pt idx="72">
                    <c:v>PYZ</c:v>
                  </c:pt>
                  <c:pt idx="73">
                    <c:v>WBL</c:v>
                  </c:pt>
                  <c:pt idx="74">
                    <c:v>NEL</c:v>
                  </c:pt>
                  <c:pt idx="75">
                    <c:v>PL</c:v>
                  </c:pt>
                  <c:pt idx="76">
                    <c:v>BPC</c:v>
                  </c:pt>
                  <c:pt idx="77">
                    <c:v>CCDR</c:v>
                  </c:pt>
                  <c:pt idx="78">
                    <c:v>SVG</c:v>
                  </c:pt>
                  <c:pt idx="79">
                    <c:v>EW</c:v>
                  </c:pt>
                  <c:pt idx="80">
                    <c:v>MSC</c:v>
                  </c:pt>
                  <c:pt idx="81">
                    <c:v>TNS</c:v>
                  </c:pt>
                  <c:pt idx="82">
                    <c:v>CCDR</c:v>
                  </c:pt>
                  <c:pt idx="83">
                    <c:v>BPC</c:v>
                  </c:pt>
                  <c:pt idx="84">
                    <c:v>PYZ</c:v>
                  </c:pt>
                  <c:pt idx="85">
                    <c:v>WBL</c:v>
                  </c:pt>
                  <c:pt idx="86">
                    <c:v>NEL</c:v>
                  </c:pt>
                  <c:pt idx="87">
                    <c:v>PL</c:v>
                  </c:pt>
                  <c:pt idx="88">
                    <c:v>BPC</c:v>
                  </c:pt>
                  <c:pt idx="89">
                    <c:v>CCDR</c:v>
                  </c:pt>
                  <c:pt idx="90">
                    <c:v>SVG</c:v>
                  </c:pt>
                  <c:pt idx="91">
                    <c:v>EW</c:v>
                  </c:pt>
                  <c:pt idx="92">
                    <c:v>MSC</c:v>
                  </c:pt>
                  <c:pt idx="93">
                    <c:v>TNS</c:v>
                  </c:pt>
                  <c:pt idx="94">
                    <c:v>TNS</c:v>
                  </c:pt>
                  <c:pt idx="95">
                    <c:v>WBL</c:v>
                  </c:pt>
                  <c:pt idx="96">
                    <c:v>BPC</c:v>
                  </c:pt>
                  <c:pt idx="97">
                    <c:v>CCDR</c:v>
                  </c:pt>
                  <c:pt idx="98">
                    <c:v>EW</c:v>
                  </c:pt>
                  <c:pt idx="99">
                    <c:v>MSC</c:v>
                  </c:pt>
                  <c:pt idx="100">
                    <c:v>NEL</c:v>
                  </c:pt>
                  <c:pt idx="101">
                    <c:v>PL</c:v>
                  </c:pt>
                  <c:pt idx="102">
                    <c:v>PYZ</c:v>
                  </c:pt>
                  <c:pt idx="103">
                    <c:v>SVG</c:v>
                  </c:pt>
                  <c:pt idx="104">
                    <c:v>TNS</c:v>
                  </c:pt>
                  <c:pt idx="105">
                    <c:v>WBL</c:v>
                  </c:pt>
                  <c:pt idx="106">
                    <c:v>EW</c:v>
                  </c:pt>
                  <c:pt idx="107">
                    <c:v>MSC</c:v>
                  </c:pt>
                  <c:pt idx="108">
                    <c:v>TNS</c:v>
                  </c:pt>
                  <c:pt idx="109">
                    <c:v>PYZ</c:v>
                  </c:pt>
                  <c:pt idx="110">
                    <c:v>WBL</c:v>
                  </c:pt>
                  <c:pt idx="111">
                    <c:v>NEL</c:v>
                  </c:pt>
                  <c:pt idx="112">
                    <c:v>PL</c:v>
                  </c:pt>
                  <c:pt idx="113">
                    <c:v>BPC</c:v>
                  </c:pt>
                  <c:pt idx="114">
                    <c:v>CCDR</c:v>
                  </c:pt>
                  <c:pt idx="115">
                    <c:v>SVG</c:v>
                  </c:pt>
                  <c:pt idx="116">
                    <c:v>EW</c:v>
                  </c:pt>
                  <c:pt idx="117">
                    <c:v>MSC</c:v>
                  </c:pt>
                  <c:pt idx="118">
                    <c:v>TNS</c:v>
                  </c:pt>
                  <c:pt idx="119">
                    <c:v>EW</c:v>
                  </c:pt>
                  <c:pt idx="120">
                    <c:v>CCDR</c:v>
                  </c:pt>
                  <c:pt idx="121">
                    <c:v>BPC</c:v>
                  </c:pt>
                  <c:pt idx="122">
                    <c:v>WBL</c:v>
                  </c:pt>
                  <c:pt idx="123">
                    <c:v>TNS</c:v>
                  </c:pt>
                  <c:pt idx="124">
                    <c:v>SVG</c:v>
                  </c:pt>
                  <c:pt idx="125">
                    <c:v>PYZ</c:v>
                  </c:pt>
                  <c:pt idx="126">
                    <c:v>PL</c:v>
                  </c:pt>
                  <c:pt idx="127">
                    <c:v>NEL</c:v>
                  </c:pt>
                  <c:pt idx="128">
                    <c:v>MSC</c:v>
                  </c:pt>
                  <c:pt idx="129">
                    <c:v>EW</c:v>
                  </c:pt>
                  <c:pt idx="130">
                    <c:v>CCDR</c:v>
                  </c:pt>
                  <c:pt idx="131">
                    <c:v>BPC</c:v>
                  </c:pt>
                  <c:pt idx="132">
                    <c:v>MSC</c:v>
                  </c:pt>
                  <c:pt idx="133">
                    <c:v>NEL</c:v>
                  </c:pt>
                  <c:pt idx="134">
                    <c:v>MSC</c:v>
                  </c:pt>
                  <c:pt idx="135">
                    <c:v>BPC</c:v>
                  </c:pt>
                  <c:pt idx="136">
                    <c:v>CCDR</c:v>
                  </c:pt>
                  <c:pt idx="137">
                    <c:v>WBL</c:v>
                  </c:pt>
                  <c:pt idx="138">
                    <c:v>SVG</c:v>
                  </c:pt>
                  <c:pt idx="139">
                    <c:v>WBL</c:v>
                  </c:pt>
                  <c:pt idx="140">
                    <c:v>PL</c:v>
                  </c:pt>
                  <c:pt idx="141">
                    <c:v>EW</c:v>
                  </c:pt>
                  <c:pt idx="142">
                    <c:v>EW</c:v>
                  </c:pt>
                  <c:pt idx="143">
                    <c:v>MSC</c:v>
                  </c:pt>
                  <c:pt idx="144">
                    <c:v>TNS</c:v>
                  </c:pt>
                  <c:pt idx="145">
                    <c:v>NEL</c:v>
                  </c:pt>
                  <c:pt idx="146">
                    <c:v>WBL</c:v>
                  </c:pt>
                  <c:pt idx="147">
                    <c:v>NEL</c:v>
                  </c:pt>
                  <c:pt idx="148">
                    <c:v>WBL</c:v>
                  </c:pt>
                  <c:pt idx="149">
                    <c:v>MSC</c:v>
                  </c:pt>
                </c:lvl>
                <c:lvl>
                  <c:pt idx="0">
                    <c:v>Email</c:v>
                  </c:pt>
                  <c:pt idx="1">
                    <c:v>uriah.bridges@bilearner.com</c:v>
                  </c:pt>
                  <c:pt idx="2">
                    <c:v>paula.small@bilearner.com</c:v>
                  </c:pt>
                  <c:pt idx="3">
                    <c:v>edward.buck@bilearner.com</c:v>
                  </c:pt>
                  <c:pt idx="4">
                    <c:v>michael.riordan@bilearner.com</c:v>
                  </c:pt>
                  <c:pt idx="5">
                    <c:v>jasmine.onque@bilearner.com</c:v>
                  </c:pt>
                  <c:pt idx="6">
                    <c:v>maruk.fraval@bilearner.com</c:v>
                  </c:pt>
                  <c:pt idx="7">
                    <c:v>latia.costa@bilearner.com</c:v>
                  </c:pt>
                  <c:pt idx="8">
                    <c:v>sharlene.terry@bilearner.com</c:v>
                  </c:pt>
                  <c:pt idx="9">
                    <c:v>jac.mckinzie@bilearner.com</c:v>
                  </c:pt>
                  <c:pt idx="10">
                    <c:v>joseph.martins@bilearner.com</c:v>
                  </c:pt>
                  <c:pt idx="11">
                    <c:v>myriam.givens@bilearner.com</c:v>
                  </c:pt>
                  <c:pt idx="12">
                    <c:v>dheepa.nguyen@bilearner.com</c:v>
                  </c:pt>
                  <c:pt idx="13">
                    <c:v>bartholemew.khemmich@bilearner.com</c:v>
                  </c:pt>
                  <c:pt idx="14">
                    <c:v>xana.potts@bilearner.com</c:v>
                  </c:pt>
                  <c:pt idx="15">
                    <c:v>prater.jeremy@bilearner.com</c:v>
                  </c:pt>
                  <c:pt idx="16">
                    <c:v>kaylah.moon@bilearner.com</c:v>
                  </c:pt>
                  <c:pt idx="17">
                    <c:v>kristen.tate@bilearner.com</c:v>
                  </c:pt>
                  <c:pt idx="18">
                    <c:v>bobby.rodgers@bilearner.com</c:v>
                  </c:pt>
                  <c:pt idx="19">
                    <c:v>reid.park@bilearner.com</c:v>
                  </c:pt>
                  <c:pt idx="20">
                    <c:v>hector.dalton@bilearner.com</c:v>
                  </c:pt>
                  <c:pt idx="21">
                    <c:v>mariela.schultz@bilearner.com</c:v>
                  </c:pt>
                  <c:pt idx="22">
                    <c:v>angela.molina@bilearner.com</c:v>
                  </c:pt>
                  <c:pt idx="23">
                    <c:v>gerald.preston@bilearner.com</c:v>
                  </c:pt>
                  <c:pt idx="24">
                    <c:v>reilly.moyer@bilearner.com</c:v>
                  </c:pt>
                  <c:pt idx="25">
                    <c:v>carlee.french@bilearner.com</c:v>
                  </c:pt>
                  <c:pt idx="26">
                    <c:v>jaydon.blackburn@bilearner.com</c:v>
                  </c:pt>
                  <c:pt idx="27">
                    <c:v>bridger.carter@bilearner.com</c:v>
                  </c:pt>
                  <c:pt idx="28">
                    <c:v>leon.beard@bilearner.com</c:v>
                  </c:pt>
                  <c:pt idx="29">
                    <c:v>charity.miranda@bilearner.com</c:v>
                  </c:pt>
                  <c:pt idx="30">
                    <c:v>axel.howe@bilearner.com</c:v>
                  </c:pt>
                  <c:pt idx="31">
                    <c:v>milton.wall@bilearner.com</c:v>
                  </c:pt>
                  <c:pt idx="32">
                    <c:v>cory.robinson@bilearner.com</c:v>
                  </c:pt>
                  <c:pt idx="33">
                    <c:v>saniya.yu@bilearner.com</c:v>
                  </c:pt>
                  <c:pt idx="34">
                    <c:v>alisa.james@bilearner.com</c:v>
                  </c:pt>
                  <c:pt idx="35">
                    <c:v>lincoln.compton@bilearner.com</c:v>
                  </c:pt>
                  <c:pt idx="36">
                    <c:v>aliana.nolan@bilearner.com</c:v>
                  </c:pt>
                  <c:pt idx="37">
                    <c:v>kayden.dodson@bilearner.com</c:v>
                  </c:pt>
                  <c:pt idx="38">
                    <c:v>james.duke@bilearner.com</c:v>
                  </c:pt>
                  <c:pt idx="39">
                    <c:v>willow.stuart@bilearner.com</c:v>
                  </c:pt>
                  <c:pt idx="40">
                    <c:v>clayton.walker@bilearner.com</c:v>
                  </c:pt>
                  <c:pt idx="41">
                    <c:v>celia.curtis@bilearner.com</c:v>
                  </c:pt>
                  <c:pt idx="42">
                    <c:v>valentin.reilly@bilearner.com</c:v>
                  </c:pt>
                  <c:pt idx="43">
                    <c:v>ryland.shepherd@bilearner.com</c:v>
                  </c:pt>
                  <c:pt idx="44">
                    <c:v>esteban.gilbert@bilearner.com</c:v>
                  </c:pt>
                  <c:pt idx="45">
                    <c:v>jonathan.adkins@bilearner.com</c:v>
                  </c:pt>
                  <c:pt idx="46">
                    <c:v>nevaeh.soto@bilearner.com</c:v>
                  </c:pt>
                  <c:pt idx="47">
                    <c:v>chaim.mata@bilearner.com</c:v>
                  </c:pt>
                  <c:pt idx="48">
                    <c:v>arely.patton@bilearner.com</c:v>
                  </c:pt>
                  <c:pt idx="49">
                    <c:v>vance.trujillo@bilearner.com</c:v>
                  </c:pt>
                  <c:pt idx="50">
                    <c:v>charlie.koch@bilearner.com</c:v>
                  </c:pt>
                  <c:pt idx="51">
                    <c:v>sonny.horne@bilearner.com</c:v>
                  </c:pt>
                  <c:pt idx="52">
                    <c:v>thomas.chandler@bilearner.com</c:v>
                  </c:pt>
                  <c:pt idx="53">
                    <c:v>sarai.stone@bilearner.com</c:v>
                  </c:pt>
                  <c:pt idx="54">
                    <c:v>jerimiah.harmon@bilearner.com</c:v>
                  </c:pt>
                  <c:pt idx="55">
                    <c:v>leland.allen@bilearner.com</c:v>
                  </c:pt>
                  <c:pt idx="56">
                    <c:v>cristal.bolton@bilearner.com</c:v>
                  </c:pt>
                  <c:pt idx="57">
                    <c:v>jaslene.harding@bilearner.com</c:v>
                  </c:pt>
                  <c:pt idx="58">
                    <c:v>albert.gonzalez@bilearner.com</c:v>
                  </c:pt>
                  <c:pt idx="59">
                    <c:v>jaiden.johnson@bilearner.com</c:v>
                  </c:pt>
                  <c:pt idx="60">
                    <c:v>brendon.mcconnell@bilearner.com</c:v>
                  </c:pt>
                  <c:pt idx="61">
                    <c:v>kimora.parsons@bilearner.com</c:v>
                  </c:pt>
                  <c:pt idx="62">
                    <c:v>willie.patterson@bilearner.com</c:v>
                  </c:pt>
                  <c:pt idx="63">
                    <c:v>devyn.powers@bilearner.com</c:v>
                  </c:pt>
                  <c:pt idx="64">
                    <c:v>weston.preston@bilearner.com</c:v>
                  </c:pt>
                  <c:pt idx="65">
                    <c:v>lennon.buchanan@bilearner.com</c:v>
                  </c:pt>
                  <c:pt idx="66">
                    <c:v>vicente.merritt@bilearner.com</c:v>
                  </c:pt>
                  <c:pt idx="67">
                    <c:v>hugo.clay@bilearner.com</c:v>
                  </c:pt>
                  <c:pt idx="68">
                    <c:v>cohen.raymond@bilearner.com</c:v>
                  </c:pt>
                  <c:pt idx="69">
                    <c:v>tia.ellis@bilearner.com</c:v>
                  </c:pt>
                  <c:pt idx="70">
                    <c:v>aspen.bentley@bilearner.com</c:v>
                  </c:pt>
                  <c:pt idx="71">
                    <c:v>graham.rodriguez@bilearner.com</c:v>
                  </c:pt>
                  <c:pt idx="72">
                    <c:v>joel.mcmillan@bilearner.com</c:v>
                  </c:pt>
                  <c:pt idx="73">
                    <c:v>maci.frost@bilearner.com</c:v>
                  </c:pt>
                  <c:pt idx="74">
                    <c:v>nevaeh.lucas@bilearner.com</c:v>
                  </c:pt>
                  <c:pt idx="75">
                    <c:v>garrett.zimmerman@bilearner.com</c:v>
                  </c:pt>
                  <c:pt idx="76">
                    <c:v>eugene.marks@bilearner.com</c:v>
                  </c:pt>
                  <c:pt idx="77">
                    <c:v>geovanni.pugh@bilearner.com</c:v>
                  </c:pt>
                  <c:pt idx="78">
                    <c:v>javon.kelley@bilearner.com</c:v>
                  </c:pt>
                  <c:pt idx="79">
                    <c:v>amaya.hicks@bilearner.com</c:v>
                  </c:pt>
                  <c:pt idx="80">
                    <c:v>laila.woodard@bilearner.com</c:v>
                  </c:pt>
                  <c:pt idx="81">
                    <c:v>ivan.huff@bilearner.com</c:v>
                  </c:pt>
                  <c:pt idx="82">
                    <c:v>aidan.harding@bilearner.com</c:v>
                  </c:pt>
                  <c:pt idx="83">
                    <c:v>cruz.boyer@bilearner.com</c:v>
                  </c:pt>
                  <c:pt idx="84">
                    <c:v>raven.koch@bilearner.com</c:v>
                  </c:pt>
                  <c:pt idx="85">
                    <c:v>karli.barker@bilearner.com</c:v>
                  </c:pt>
                  <c:pt idx="86">
                    <c:v>tyrone.sosa@bilearner.com</c:v>
                  </c:pt>
                  <c:pt idx="87">
                    <c:v>damaris.cisneros@bilearner.com</c:v>
                  </c:pt>
                  <c:pt idx="88">
                    <c:v>alexus.estes@bilearner.com</c:v>
                  </c:pt>
                  <c:pt idx="89">
                    <c:v>kinsley.flowers@bilearner.com</c:v>
                  </c:pt>
                  <c:pt idx="90">
                    <c:v>deborah.love@bilearner.com</c:v>
                  </c:pt>
                  <c:pt idx="91">
                    <c:v>milagros.francis@bilearner.com</c:v>
                  </c:pt>
                  <c:pt idx="92">
                    <c:v>roberto.michael@bilearner.com</c:v>
                  </c:pt>
                  <c:pt idx="93">
                    <c:v>elaine.ewing@bilearner.com</c:v>
                  </c:pt>
                  <c:pt idx="94">
                    <c:v>caiden.munoz@bilearner.com</c:v>
                  </c:pt>
                  <c:pt idx="95">
                    <c:v>jocelyn.bradford@bilearner.com</c:v>
                  </c:pt>
                  <c:pt idx="96">
                    <c:v>marques.armstrong@bilearner.com</c:v>
                  </c:pt>
                  <c:pt idx="97">
                    <c:v>rohan.chapman@bilearner.com</c:v>
                  </c:pt>
                  <c:pt idx="98">
                    <c:v>emmanuel.franklin@bilearner.com</c:v>
                  </c:pt>
                  <c:pt idx="99">
                    <c:v>clayton.mccormick@bilearner.com</c:v>
                  </c:pt>
                  <c:pt idx="100">
                    <c:v>darius.krause@bilearner.com</c:v>
                  </c:pt>
                  <c:pt idx="101">
                    <c:v>ahmed.hawkins@bilearner.com</c:v>
                  </c:pt>
                  <c:pt idx="102">
                    <c:v>kymani.benjamin@bilearner.com</c:v>
                  </c:pt>
                  <c:pt idx="103">
                    <c:v>callum.mcdaniel@bilearner.com</c:v>
                  </c:pt>
                  <c:pt idx="104">
                    <c:v>zariah.black@bilearner.com</c:v>
                  </c:pt>
                  <c:pt idx="105">
                    <c:v>ronnie.mayer@bilearner.com</c:v>
                  </c:pt>
                  <c:pt idx="106">
                    <c:v>marlon.ford@bilearner.com</c:v>
                  </c:pt>
                  <c:pt idx="107">
                    <c:v>slade.griffith@bilearner.com</c:v>
                  </c:pt>
                  <c:pt idx="108">
                    <c:v>lee.frye@bilearner.com</c:v>
                  </c:pt>
                  <c:pt idx="109">
                    <c:v>veronica.rowe@bilearner.com</c:v>
                  </c:pt>
                  <c:pt idx="110">
                    <c:v>aylin.berg@bilearner.com</c:v>
                  </c:pt>
                  <c:pt idx="111">
                    <c:v>neveah.rowe@bilearner.com</c:v>
                  </c:pt>
                  <c:pt idx="112">
                    <c:v>keith.baxter@bilearner.com</c:v>
                  </c:pt>
                  <c:pt idx="113">
                    <c:v>chaz.bruce@bilearner.com</c:v>
                  </c:pt>
                  <c:pt idx="114">
                    <c:v>maya.mccann@bilearner.com</c:v>
                  </c:pt>
                  <c:pt idx="115">
                    <c:v>aaron.weber@bilearner.com</c:v>
                  </c:pt>
                  <c:pt idx="116">
                    <c:v>ellie.gill@bilearner.com</c:v>
                  </c:pt>
                  <c:pt idx="117">
                    <c:v>rayne.kerr@bilearner.com</c:v>
                  </c:pt>
                  <c:pt idx="118">
                    <c:v>samara.mcbride@bilearner.com</c:v>
                  </c:pt>
                  <c:pt idx="119">
                    <c:v>ryann.rubio@bilearner.com</c:v>
                  </c:pt>
                  <c:pt idx="120">
                    <c:v>paris.carr@bilearner.com</c:v>
                  </c:pt>
                  <c:pt idx="121">
                    <c:v>adriel.wiggins@bilearner.com</c:v>
                  </c:pt>
                  <c:pt idx="122">
                    <c:v>sanaa.glass@bilearner.com</c:v>
                  </c:pt>
                  <c:pt idx="123">
                    <c:v>ryan.lynch@bilearner.com</c:v>
                  </c:pt>
                  <c:pt idx="124">
                    <c:v>charlie.atkinson@bilearner.com</c:v>
                  </c:pt>
                  <c:pt idx="125">
                    <c:v>emery.roach@bilearner.com</c:v>
                  </c:pt>
                  <c:pt idx="126">
                    <c:v>harper.ramos@bilearner.com</c:v>
                  </c:pt>
                  <c:pt idx="127">
                    <c:v>khalil.mendez@bilearner.com</c:v>
                  </c:pt>
                  <c:pt idx="128">
                    <c:v>lizeth.holland@bilearner.com</c:v>
                  </c:pt>
                  <c:pt idx="129">
                    <c:v>matilda.randall@bilearner.com</c:v>
                  </c:pt>
                  <c:pt idx="130">
                    <c:v>damien.howe@bilearner.com</c:v>
                  </c:pt>
                  <c:pt idx="131">
                    <c:v>nicholas.obrien@bilearner.com</c:v>
                  </c:pt>
                  <c:pt idx="132">
                    <c:v>mildred.gentry@bilearner.com</c:v>
                  </c:pt>
                  <c:pt idx="133">
                    <c:v>wilson k.adinolfi@bilearner.com</c:v>
                  </c:pt>
                  <c:pt idx="134">
                    <c:v>joanne.handschiegl@bilearner.com</c:v>
                  </c:pt>
                  <c:pt idx="135">
                    <c:v>dianna.blount@bilearner.com</c:v>
                  </c:pt>
                  <c:pt idx="136">
                    <c:v>jean.crimmings@bilearner.com</c:v>
                  </c:pt>
                  <c:pt idx="137">
                    <c:v>nore.sadki@bilearner.com</c:v>
                  </c:pt>
                  <c:pt idx="138">
                    <c:v>susan.lundy@bilearner.com</c:v>
                  </c:pt>
                  <c:pt idx="139">
                    <c:v>kramer.keatts@bilearner.com</c:v>
                  </c:pt>
                  <c:pt idx="140">
                    <c:v>maliki.moumanil@bilearner.com</c:v>
                  </c:pt>
                  <c:pt idx="141">
                    <c:v>nader.barton@bilearner.com</c:v>
                  </c:pt>
                  <c:pt idx="142">
                    <c:v>quinn.rarrick@bilearner.com</c:v>
                  </c:pt>
                  <c:pt idx="143">
                    <c:v>beatrice.chace@bilearner.com</c:v>
                  </c:pt>
                  <c:pt idx="144">
                    <c:v>adrienne j.homberger@bilearner.com</c:v>
                  </c:pt>
                  <c:pt idx="145">
                    <c:v>marilyn.linares@bilearner.com</c:v>
                  </c:pt>
                  <c:pt idx="146">
                    <c:v>timothy.sullivan@bilearner.com</c:v>
                  </c:pt>
                  <c:pt idx="147">
                    <c:v>jennifer.medeiros@bilearner.com</c:v>
                  </c:pt>
                  <c:pt idx="148">
                    <c:v>anna.von massenbach@bilearner.com</c:v>
                  </c:pt>
                  <c:pt idx="149">
                    <c:v>george.johnson@bilearner.com</c:v>
                  </c:pt>
                </c:lvl>
                <c:lvl>
                  <c:pt idx="0">
                    <c:v>Title</c:v>
                  </c:pt>
                  <c:pt idx="1">
                    <c:v>Production Technician I</c:v>
                  </c:pt>
                  <c:pt idx="2">
                    <c:v>Production Technician I</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Area Sales Manager</c:v>
                  </c:pt>
                  <c:pt idx="38">
                    <c:v>Area Sales Manager</c:v>
                  </c:pt>
                  <c:pt idx="39">
                    <c:v>Area Sales Manager</c:v>
                  </c:pt>
                  <c:pt idx="40">
                    <c:v>Area Sales Manager</c:v>
                  </c:pt>
                  <c:pt idx="41">
                    <c:v>Area Sales Manager</c:v>
                  </c:pt>
                  <c:pt idx="42">
                    <c:v>Area Sales Manager</c:v>
                  </c:pt>
                  <c:pt idx="43">
                    <c:v>Area Sales Manager</c:v>
                  </c:pt>
                  <c:pt idx="44">
                    <c:v>Area Sales Manager</c:v>
                  </c:pt>
                  <c:pt idx="45">
                    <c:v>Area Sales Manager</c:v>
                  </c:pt>
                  <c:pt idx="46">
                    <c:v>Area Sales Manager</c:v>
                  </c:pt>
                  <c:pt idx="47">
                    <c:v>Area Sales Manager</c:v>
                  </c:pt>
                  <c:pt idx="48">
                    <c:v>Area Sales Manager</c:v>
                  </c:pt>
                  <c:pt idx="49">
                    <c:v>Area Sales Manager</c:v>
                  </c:pt>
                  <c:pt idx="50">
                    <c:v>Area Sales Manager</c:v>
                  </c:pt>
                  <c:pt idx="51">
                    <c:v>Area Sales Manager</c:v>
                  </c:pt>
                  <c:pt idx="52">
                    <c:v>Area Sales Manager</c:v>
                  </c:pt>
                  <c:pt idx="53">
                    <c:v>Area Sales Manager</c:v>
                  </c:pt>
                  <c:pt idx="54">
                    <c:v>Area Sales Manager</c:v>
                  </c:pt>
                  <c:pt idx="55">
                    <c:v>Area Sales Manager</c:v>
                  </c:pt>
                  <c:pt idx="56">
                    <c:v>Area Sales Manager</c:v>
                  </c:pt>
                  <c:pt idx="57">
                    <c:v>Area Sales Manager</c:v>
                  </c:pt>
                  <c:pt idx="58">
                    <c:v>Area Sales Manager</c:v>
                  </c:pt>
                  <c:pt idx="59">
                    <c:v>Area Sales Manager</c:v>
                  </c:pt>
                  <c:pt idx="60">
                    <c:v>Area Sales Manager</c:v>
                  </c:pt>
                  <c:pt idx="61">
                    <c:v>Area Sales Manager</c:v>
                  </c:pt>
                  <c:pt idx="62">
                    <c:v>Area Sales Manager</c:v>
                  </c:pt>
                  <c:pt idx="63">
                    <c:v>Area Sales Manager</c:v>
                  </c:pt>
                  <c:pt idx="64">
                    <c:v>Area Sales Manager</c:v>
                  </c:pt>
                  <c:pt idx="65">
                    <c:v>Area Sales Manager</c:v>
                  </c:pt>
                  <c:pt idx="66">
                    <c:v>Area Sales Manager</c:v>
                  </c:pt>
                  <c:pt idx="67">
                    <c:v>Area Sales Manager</c:v>
                  </c:pt>
                  <c:pt idx="68">
                    <c:v>Area Sales Manager</c:v>
                  </c:pt>
                  <c:pt idx="69">
                    <c:v>Area Sales Manager</c:v>
                  </c:pt>
                  <c:pt idx="70">
                    <c:v>Area Sales Manager</c:v>
                  </c:pt>
                  <c:pt idx="71">
                    <c:v>Area Sales Manager</c:v>
                  </c:pt>
                  <c:pt idx="72">
                    <c:v>Area Sales Manager</c:v>
                  </c:pt>
                  <c:pt idx="73">
                    <c:v>Area Sales Manager</c:v>
                  </c:pt>
                  <c:pt idx="74">
                    <c:v>Area Sales Manager</c:v>
                  </c:pt>
                  <c:pt idx="75">
                    <c:v>Area Sales Manager</c:v>
                  </c:pt>
                  <c:pt idx="76">
                    <c:v>Area Sales Manager</c:v>
                  </c:pt>
                  <c:pt idx="77">
                    <c:v>Area Sales Manager</c:v>
                  </c:pt>
                  <c:pt idx="78">
                    <c:v>Area Sales Manager</c:v>
                  </c:pt>
                  <c:pt idx="79">
                    <c:v>Area Sales Manager</c:v>
                  </c:pt>
                  <c:pt idx="80">
                    <c:v>Area Sales Manager</c:v>
                  </c:pt>
                  <c:pt idx="81">
                    <c:v>Area Sales Manager</c:v>
                  </c:pt>
                  <c:pt idx="82">
                    <c:v>Area Sales Manager</c:v>
                  </c:pt>
                  <c:pt idx="83">
                    <c:v>Area Sales Manager</c:v>
                  </c:pt>
                  <c:pt idx="84">
                    <c:v>Area Sales Manager</c:v>
                  </c:pt>
                  <c:pt idx="85">
                    <c:v>Area Sales Manager</c:v>
                  </c:pt>
                  <c:pt idx="86">
                    <c:v>Area Sales Manager</c:v>
                  </c:pt>
                  <c:pt idx="87">
                    <c:v>Area Sales Manager</c:v>
                  </c:pt>
                  <c:pt idx="88">
                    <c:v>Area Sales Manager</c:v>
                  </c:pt>
                  <c:pt idx="89">
                    <c:v>Area Sales Manager</c:v>
                  </c:pt>
                  <c:pt idx="90">
                    <c:v>Area Sales Manager</c:v>
                  </c:pt>
                  <c:pt idx="91">
                    <c:v>Area Sales Manager</c:v>
                  </c:pt>
                  <c:pt idx="92">
                    <c:v>Area Sales Manager</c:v>
                  </c:pt>
                  <c:pt idx="93">
                    <c:v>Area Sales Manager</c:v>
                  </c:pt>
                  <c:pt idx="94">
                    <c:v>Area Sales Manager</c:v>
                  </c:pt>
                  <c:pt idx="95">
                    <c:v>Area Sales Manager</c:v>
                  </c:pt>
                  <c:pt idx="96">
                    <c:v>Area Sales Manager</c:v>
                  </c:pt>
                  <c:pt idx="97">
                    <c:v>Area Sales Manager</c:v>
                  </c:pt>
                  <c:pt idx="98">
                    <c:v>Area Sales Manager</c:v>
                  </c:pt>
                  <c:pt idx="99">
                    <c:v>Area Sales Manager</c:v>
                  </c:pt>
                  <c:pt idx="100">
                    <c:v>Area Sales Manager</c:v>
                  </c:pt>
                  <c:pt idx="101">
                    <c:v>Area Sales Manager</c:v>
                  </c:pt>
                  <c:pt idx="102">
                    <c:v>Area Sales Manager</c:v>
                  </c:pt>
                  <c:pt idx="103">
                    <c:v>Area Sales Manager</c:v>
                  </c:pt>
                  <c:pt idx="104">
                    <c:v>Area Sales Manager</c:v>
                  </c:pt>
                  <c:pt idx="105">
                    <c:v>Area Sales Manager</c:v>
                  </c:pt>
                  <c:pt idx="106">
                    <c:v>Area Sales Manager</c:v>
                  </c:pt>
                  <c:pt idx="107">
                    <c:v>Area Sales Manager</c:v>
                  </c:pt>
                  <c:pt idx="108">
                    <c:v>Area Sales Manager</c:v>
                  </c:pt>
                  <c:pt idx="109">
                    <c:v>Area Sales Manager</c:v>
                  </c:pt>
                  <c:pt idx="110">
                    <c:v>Area Sales Manager</c:v>
                  </c:pt>
                  <c:pt idx="111">
                    <c:v>Area Sales Manager</c:v>
                  </c:pt>
                  <c:pt idx="112">
                    <c:v>Area Sales Manager</c:v>
                  </c:pt>
                  <c:pt idx="113">
                    <c:v>Area Sales Manager</c:v>
                  </c:pt>
                  <c:pt idx="114">
                    <c:v>Area Sales Manager</c:v>
                  </c:pt>
                  <c:pt idx="115">
                    <c:v>Area Sales Manager</c:v>
                  </c:pt>
                  <c:pt idx="116">
                    <c:v>Area Sales Manager</c:v>
                  </c:pt>
                  <c:pt idx="117">
                    <c:v>Area Sales Manager</c:v>
                  </c:pt>
                  <c:pt idx="118">
                    <c:v>Area Sales Manager</c:v>
                  </c:pt>
                  <c:pt idx="119">
                    <c:v>Area Sales Manager</c:v>
                  </c:pt>
                  <c:pt idx="120">
                    <c:v>Area Sales Manager</c:v>
                  </c:pt>
                  <c:pt idx="121">
                    <c:v>Area Sales Manager</c:v>
                  </c:pt>
                  <c:pt idx="122">
                    <c:v>Area Sales Manager</c:v>
                  </c:pt>
                  <c:pt idx="123">
                    <c:v>Area Sales Manager</c:v>
                  </c:pt>
                  <c:pt idx="124">
                    <c:v>Area Sales Manager</c:v>
                  </c:pt>
                  <c:pt idx="125">
                    <c:v>Area Sales Manager</c:v>
                  </c:pt>
                  <c:pt idx="126">
                    <c:v>Area Sales Manager</c:v>
                  </c:pt>
                  <c:pt idx="127">
                    <c:v>Area Sales Manager</c:v>
                  </c:pt>
                  <c:pt idx="128">
                    <c:v>Area Sales Manager</c:v>
                  </c:pt>
                  <c:pt idx="129">
                    <c:v>Area Sales Manager</c:v>
                  </c:pt>
                  <c:pt idx="130">
                    <c:v>Area Sales Manager</c:v>
                  </c:pt>
                  <c:pt idx="131">
                    <c:v>Area Sales Manager</c:v>
                  </c:pt>
                  <c:pt idx="132">
                    <c:v>Production Technician I</c:v>
                  </c:pt>
                  <c:pt idx="133">
                    <c:v>Production Technician I</c:v>
                  </c:pt>
                  <c:pt idx="134">
                    <c:v>Production Technician I</c:v>
                  </c:pt>
                  <c:pt idx="135">
                    <c:v>Production Technician II</c:v>
                  </c:pt>
                  <c:pt idx="136">
                    <c:v>Production Technician I</c:v>
                  </c:pt>
                  <c:pt idx="137">
                    <c:v>Production Technician I</c:v>
                  </c:pt>
                  <c:pt idx="138">
                    <c:v>Production Technician II</c:v>
                  </c:pt>
                  <c:pt idx="139">
                    <c:v>Production Technician I</c:v>
                  </c:pt>
                  <c:pt idx="140">
                    <c:v>Production Technician II</c:v>
                  </c:pt>
                  <c:pt idx="141">
                    <c:v>Production Technician I</c:v>
                  </c:pt>
                  <c:pt idx="142">
                    <c:v>Production Technician I</c:v>
                  </c:pt>
                  <c:pt idx="143">
                    <c:v>Production Technician I</c:v>
                  </c:pt>
                  <c:pt idx="144">
                    <c:v>Production Technician II</c:v>
                  </c:pt>
                  <c:pt idx="145">
                    <c:v>Production Technician I</c:v>
                  </c:pt>
                  <c:pt idx="146">
                    <c:v>Production Technician I</c:v>
                  </c:pt>
                  <c:pt idx="147">
                    <c:v>Production Technician I</c:v>
                  </c:pt>
                  <c:pt idx="148">
                    <c:v>Production Technician I</c:v>
                  </c:pt>
                  <c:pt idx="149">
                    <c:v>Production Technician I</c:v>
                  </c:pt>
                </c:lvl>
                <c:lvl>
                  <c:pt idx="0">
                    <c:v>StartDate</c:v>
                  </c:pt>
                  <c:pt idx="1">
                    <c:v>20-09-2019</c:v>
                  </c:pt>
                  <c:pt idx="2">
                    <c:v>11-02-2023</c:v>
                  </c:pt>
                  <c:pt idx="3">
                    <c:v>10-12-2018</c:v>
                  </c:pt>
                  <c:pt idx="4">
                    <c:v>21-06-2021</c:v>
                  </c:pt>
                  <c:pt idx="5">
                    <c:v>29-06-2019</c:v>
                  </c:pt>
                  <c:pt idx="6">
                    <c:v>17-01-2020</c:v>
                  </c:pt>
                  <c:pt idx="7">
                    <c:v>06-04-2022</c:v>
                  </c:pt>
                  <c:pt idx="8">
                    <c:v>06-11-2020</c:v>
                  </c:pt>
                  <c:pt idx="9">
                    <c:v>18-08-2018</c:v>
                  </c:pt>
                  <c:pt idx="10">
                    <c:v>21-01-2022</c:v>
                  </c:pt>
                  <c:pt idx="11">
                    <c:v>04-08-2023</c:v>
                  </c:pt>
                  <c:pt idx="12">
                    <c:v>10-08-2018</c:v>
                  </c:pt>
                  <c:pt idx="13">
                    <c:v>25-05-2022</c:v>
                  </c:pt>
                  <c:pt idx="14">
                    <c:v>05-12-2019</c:v>
                  </c:pt>
                  <c:pt idx="15">
                    <c:v>28-04-2019</c:v>
                  </c:pt>
                  <c:pt idx="16">
                    <c:v>09-07-2019</c:v>
                  </c:pt>
                  <c:pt idx="17">
                    <c:v>05-04-2021</c:v>
                  </c:pt>
                  <c:pt idx="18">
                    <c:v>28-11-2021</c:v>
                  </c:pt>
                  <c:pt idx="19">
                    <c:v>16-01-2021</c:v>
                  </c:pt>
                  <c:pt idx="20">
                    <c:v>24-08-2021</c:v>
                  </c:pt>
                  <c:pt idx="21">
                    <c:v>26-05-2020</c:v>
                  </c:pt>
                  <c:pt idx="22">
                    <c:v>01-10-2019</c:v>
                  </c:pt>
                  <c:pt idx="23">
                    <c:v>10-05-2023</c:v>
                  </c:pt>
                  <c:pt idx="24">
                    <c:v>01-09-2020</c:v>
                  </c:pt>
                  <c:pt idx="25">
                    <c:v>18-02-2021</c:v>
                  </c:pt>
                  <c:pt idx="26">
                    <c:v>08-11-2022</c:v>
                  </c:pt>
                  <c:pt idx="27">
                    <c:v>13-10-2022</c:v>
                  </c:pt>
                  <c:pt idx="28">
                    <c:v>11-09-2022</c:v>
                  </c:pt>
                  <c:pt idx="29">
                    <c:v>29-06-2021</c:v>
                  </c:pt>
                  <c:pt idx="30">
                    <c:v>06-03-2023</c:v>
                  </c:pt>
                  <c:pt idx="31">
                    <c:v>25-09-2020</c:v>
                  </c:pt>
                  <c:pt idx="32">
                    <c:v>28-04-2022</c:v>
                  </c:pt>
                  <c:pt idx="33">
                    <c:v>18-04-2021</c:v>
                  </c:pt>
                  <c:pt idx="34">
                    <c:v>19-02-2020</c:v>
                  </c:pt>
                  <c:pt idx="35">
                    <c:v>18-07-2019</c:v>
                  </c:pt>
                  <c:pt idx="36">
                    <c:v>13-09-2018</c:v>
                  </c:pt>
                  <c:pt idx="37">
                    <c:v>30-04-2020</c:v>
                  </c:pt>
                  <c:pt idx="38">
                    <c:v>03-12-2018</c:v>
                  </c:pt>
                  <c:pt idx="39">
                    <c:v>08-11-2021</c:v>
                  </c:pt>
                  <c:pt idx="40">
                    <c:v>13-04-2022</c:v>
                  </c:pt>
                  <c:pt idx="41">
                    <c:v>06-05-2020</c:v>
                  </c:pt>
                  <c:pt idx="42">
                    <c:v>09-09-2019</c:v>
                  </c:pt>
                  <c:pt idx="43">
                    <c:v>29-07-2020</c:v>
                  </c:pt>
                  <c:pt idx="44">
                    <c:v>14-11-2018</c:v>
                  </c:pt>
                  <c:pt idx="45">
                    <c:v>29-02-2020</c:v>
                  </c:pt>
                  <c:pt idx="46">
                    <c:v>15-01-2023</c:v>
                  </c:pt>
                  <c:pt idx="47">
                    <c:v>29-06-2023</c:v>
                  </c:pt>
                  <c:pt idx="48">
                    <c:v>09-03-2020</c:v>
                  </c:pt>
                  <c:pt idx="49">
                    <c:v>21-09-2021</c:v>
                  </c:pt>
                  <c:pt idx="50">
                    <c:v>12-06-2023</c:v>
                  </c:pt>
                  <c:pt idx="51">
                    <c:v>07-04-2019</c:v>
                  </c:pt>
                  <c:pt idx="52">
                    <c:v>17-09-2018</c:v>
                  </c:pt>
                  <c:pt idx="53">
                    <c:v>02-08-2022</c:v>
                  </c:pt>
                  <c:pt idx="54">
                    <c:v>08-09-2022</c:v>
                  </c:pt>
                  <c:pt idx="55">
                    <c:v>07-03-2019</c:v>
                  </c:pt>
                  <c:pt idx="56">
                    <c:v>29-10-2019</c:v>
                  </c:pt>
                  <c:pt idx="57">
                    <c:v>26-09-2021</c:v>
                  </c:pt>
                  <c:pt idx="58">
                    <c:v>29-08-2018</c:v>
                  </c:pt>
                  <c:pt idx="59">
                    <c:v>26-10-2021</c:v>
                  </c:pt>
                  <c:pt idx="60">
                    <c:v>31-10-2022</c:v>
                  </c:pt>
                  <c:pt idx="61">
                    <c:v>15-03-2023</c:v>
                  </c:pt>
                  <c:pt idx="62">
                    <c:v>09-09-2022</c:v>
                  </c:pt>
                  <c:pt idx="63">
                    <c:v>04-03-2022</c:v>
                  </c:pt>
                  <c:pt idx="64">
                    <c:v>11-02-2019</c:v>
                  </c:pt>
                  <c:pt idx="65">
                    <c:v>26-01-2021</c:v>
                  </c:pt>
                  <c:pt idx="66">
                    <c:v>26-11-2019</c:v>
                  </c:pt>
                  <c:pt idx="67">
                    <c:v>15-07-2019</c:v>
                  </c:pt>
                  <c:pt idx="68">
                    <c:v>18-06-2020</c:v>
                  </c:pt>
                  <c:pt idx="69">
                    <c:v>22-06-2023</c:v>
                  </c:pt>
                  <c:pt idx="70">
                    <c:v>02-12-2021</c:v>
                  </c:pt>
                  <c:pt idx="71">
                    <c:v>08-12-2021</c:v>
                  </c:pt>
                  <c:pt idx="72">
                    <c:v>26-04-2023</c:v>
                  </c:pt>
                  <c:pt idx="73">
                    <c:v>25-09-2018</c:v>
                  </c:pt>
                  <c:pt idx="74">
                    <c:v>20-11-2018</c:v>
                  </c:pt>
                  <c:pt idx="75">
                    <c:v>30-08-2020</c:v>
                  </c:pt>
                  <c:pt idx="76">
                    <c:v>01-10-2019</c:v>
                  </c:pt>
                  <c:pt idx="77">
                    <c:v>20-01-2022</c:v>
                  </c:pt>
                  <c:pt idx="78">
                    <c:v>10-10-2021</c:v>
                  </c:pt>
                  <c:pt idx="79">
                    <c:v>29-08-2020</c:v>
                  </c:pt>
                  <c:pt idx="80">
                    <c:v>27-08-2019</c:v>
                  </c:pt>
                  <c:pt idx="81">
                    <c:v>25-02-2021</c:v>
                  </c:pt>
                  <c:pt idx="82">
                    <c:v>13-07-2021</c:v>
                  </c:pt>
                  <c:pt idx="83">
                    <c:v>14-04-2021</c:v>
                  </c:pt>
                  <c:pt idx="84">
                    <c:v>10-02-2020</c:v>
                  </c:pt>
                  <c:pt idx="85">
                    <c:v>17-08-2021</c:v>
                  </c:pt>
                  <c:pt idx="86">
                    <c:v>17-04-2023</c:v>
                  </c:pt>
                  <c:pt idx="87">
                    <c:v>02-09-2022</c:v>
                  </c:pt>
                  <c:pt idx="88">
                    <c:v>15-04-2020</c:v>
                  </c:pt>
                  <c:pt idx="89">
                    <c:v>09-03-2022</c:v>
                  </c:pt>
                  <c:pt idx="90">
                    <c:v>07-04-2022</c:v>
                  </c:pt>
                  <c:pt idx="91">
                    <c:v>19-02-2020</c:v>
                  </c:pt>
                  <c:pt idx="92">
                    <c:v>10-04-2021</c:v>
                  </c:pt>
                  <c:pt idx="93">
                    <c:v>19-12-2021</c:v>
                  </c:pt>
                  <c:pt idx="94">
                    <c:v>13-12-2020</c:v>
                  </c:pt>
                  <c:pt idx="95">
                    <c:v>26-02-2019</c:v>
                  </c:pt>
                  <c:pt idx="96">
                    <c:v>02-03-2020</c:v>
                  </c:pt>
                  <c:pt idx="97">
                    <c:v>25-06-2021</c:v>
                  </c:pt>
                  <c:pt idx="98">
                    <c:v>26-07-2021</c:v>
                  </c:pt>
                  <c:pt idx="99">
                    <c:v>03-07-2022</c:v>
                  </c:pt>
                  <c:pt idx="100">
                    <c:v>15-09-2022</c:v>
                  </c:pt>
                  <c:pt idx="101">
                    <c:v>01-05-2020</c:v>
                  </c:pt>
                  <c:pt idx="102">
                    <c:v>13-10-2022</c:v>
                  </c:pt>
                  <c:pt idx="103">
                    <c:v>03-01-2020</c:v>
                  </c:pt>
                  <c:pt idx="104">
                    <c:v>13-11-2019</c:v>
                  </c:pt>
                  <c:pt idx="105">
                    <c:v>17-06-2023</c:v>
                  </c:pt>
                  <c:pt idx="106">
                    <c:v>14-10-2021</c:v>
                  </c:pt>
                  <c:pt idx="107">
                    <c:v>01-06-2021</c:v>
                  </c:pt>
                  <c:pt idx="108">
                    <c:v>14-09-2018</c:v>
                  </c:pt>
                  <c:pt idx="109">
                    <c:v>11-12-2018</c:v>
                  </c:pt>
                  <c:pt idx="110">
                    <c:v>06-08-2022</c:v>
                  </c:pt>
                  <c:pt idx="111">
                    <c:v>28-05-2022</c:v>
                  </c:pt>
                  <c:pt idx="112">
                    <c:v>16-06-2019</c:v>
                  </c:pt>
                  <c:pt idx="113">
                    <c:v>08-12-2019</c:v>
                  </c:pt>
                  <c:pt idx="114">
                    <c:v>12-03-2020</c:v>
                  </c:pt>
                  <c:pt idx="115">
                    <c:v>06-04-2020</c:v>
                  </c:pt>
                  <c:pt idx="116">
                    <c:v>15-04-2023</c:v>
                  </c:pt>
                  <c:pt idx="117">
                    <c:v>10-11-2020</c:v>
                  </c:pt>
                  <c:pt idx="118">
                    <c:v>29-06-2023</c:v>
                  </c:pt>
                  <c:pt idx="119">
                    <c:v>07-03-2022</c:v>
                  </c:pt>
                  <c:pt idx="120">
                    <c:v>31-07-2021</c:v>
                  </c:pt>
                  <c:pt idx="121">
                    <c:v>20-01-2022</c:v>
                  </c:pt>
                  <c:pt idx="122">
                    <c:v>11-07-2021</c:v>
                  </c:pt>
                  <c:pt idx="123">
                    <c:v>15-10-2018</c:v>
                  </c:pt>
                  <c:pt idx="124">
                    <c:v>26-11-2021</c:v>
                  </c:pt>
                  <c:pt idx="125">
                    <c:v>11-08-2018</c:v>
                  </c:pt>
                  <c:pt idx="126">
                    <c:v>16-02-2020</c:v>
                  </c:pt>
                  <c:pt idx="127">
                    <c:v>20-01-2020</c:v>
                  </c:pt>
                  <c:pt idx="128">
                    <c:v>31-03-2019</c:v>
                  </c:pt>
                  <c:pt idx="129">
                    <c:v>06-01-2023</c:v>
                  </c:pt>
                  <c:pt idx="130">
                    <c:v>18-07-2019</c:v>
                  </c:pt>
                  <c:pt idx="131">
                    <c:v>13-02-2019</c:v>
                  </c:pt>
                  <c:pt idx="132">
                    <c:v>30-12-2018</c:v>
                  </c:pt>
                  <c:pt idx="133">
                    <c:v>06-11-2019</c:v>
                  </c:pt>
                  <c:pt idx="134">
                    <c:v>01-06-2022</c:v>
                  </c:pt>
                  <c:pt idx="135">
                    <c:v>28-03-2023</c:v>
                  </c:pt>
                  <c:pt idx="136">
                    <c:v>21-05-2019</c:v>
                  </c:pt>
                  <c:pt idx="137">
                    <c:v>01-01-2019</c:v>
                  </c:pt>
                  <c:pt idx="138">
                    <c:v>26-01-2019</c:v>
                  </c:pt>
                  <c:pt idx="139">
                    <c:v>11-09-2021</c:v>
                  </c:pt>
                  <c:pt idx="140">
                    <c:v>26-09-2021</c:v>
                  </c:pt>
                  <c:pt idx="141">
                    <c:v>04-03-2023</c:v>
                  </c:pt>
                  <c:pt idx="142">
                    <c:v>11-07-2023</c:v>
                  </c:pt>
                  <c:pt idx="143">
                    <c:v>09-02-2019</c:v>
                  </c:pt>
                  <c:pt idx="144">
                    <c:v>19-04-2019</c:v>
                  </c:pt>
                  <c:pt idx="145">
                    <c:v>07-07-2022</c:v>
                  </c:pt>
                  <c:pt idx="146">
                    <c:v>12-03-2019</c:v>
                  </c:pt>
                  <c:pt idx="147">
                    <c:v>09-03-2020</c:v>
                  </c:pt>
                  <c:pt idx="148">
                    <c:v>18-05-2021</c:v>
                  </c:pt>
                  <c:pt idx="149">
                    <c:v>28-04-2021</c:v>
                  </c:pt>
                </c:lvl>
                <c:lvl>
                  <c:pt idx="0">
                    <c:v>LastName</c:v>
                  </c:pt>
                  <c:pt idx="1">
                    <c:v>Bridges</c:v>
                  </c:pt>
                  <c:pt idx="2">
                    <c:v>Small</c:v>
                  </c:pt>
                  <c:pt idx="3">
                    <c:v>Buck</c:v>
                  </c:pt>
                  <c:pt idx="4">
                    <c:v>Riordan</c:v>
                  </c:pt>
                  <c:pt idx="5">
                    <c:v>Onque</c:v>
                  </c:pt>
                  <c:pt idx="6">
                    <c:v>Fraval</c:v>
                  </c:pt>
                  <c:pt idx="7">
                    <c:v>Costa</c:v>
                  </c:pt>
                  <c:pt idx="8">
                    <c:v>Terry</c:v>
                  </c:pt>
                  <c:pt idx="9">
                    <c:v>McKinzie</c:v>
                  </c:pt>
                  <c:pt idx="10">
                    <c:v>Martins</c:v>
                  </c:pt>
                  <c:pt idx="11">
                    <c:v>Givens</c:v>
                  </c:pt>
                  <c:pt idx="12">
                    <c:v>Nguyen</c:v>
                  </c:pt>
                  <c:pt idx="13">
                    <c:v>Khemmich</c:v>
                  </c:pt>
                  <c:pt idx="14">
                    <c:v>Potts</c:v>
                  </c:pt>
                  <c:pt idx="15">
                    <c:v>Jeremy</c:v>
                  </c:pt>
                  <c:pt idx="16">
                    <c:v>Moon</c:v>
                  </c:pt>
                  <c:pt idx="17">
                    <c:v>Tate</c:v>
                  </c:pt>
                  <c:pt idx="18">
                    <c:v>Rodgers</c:v>
                  </c:pt>
                  <c:pt idx="19">
                    <c:v>Park</c:v>
                  </c:pt>
                  <c:pt idx="20">
                    <c:v>Dalton</c:v>
                  </c:pt>
                  <c:pt idx="21">
                    <c:v>Schultz</c:v>
                  </c:pt>
                  <c:pt idx="22">
                    <c:v>Molina</c:v>
                  </c:pt>
                  <c:pt idx="23">
                    <c:v>Preston</c:v>
                  </c:pt>
                  <c:pt idx="24">
                    <c:v>Moyer</c:v>
                  </c:pt>
                  <c:pt idx="25">
                    <c:v>French</c:v>
                  </c:pt>
                  <c:pt idx="26">
                    <c:v>Blackburn</c:v>
                  </c:pt>
                  <c:pt idx="27">
                    <c:v>Carter</c:v>
                  </c:pt>
                  <c:pt idx="28">
                    <c:v>Beard</c:v>
                  </c:pt>
                  <c:pt idx="29">
                    <c:v>Miranda</c:v>
                  </c:pt>
                  <c:pt idx="30">
                    <c:v>Howe</c:v>
                  </c:pt>
                  <c:pt idx="31">
                    <c:v>Wall</c:v>
                  </c:pt>
                  <c:pt idx="32">
                    <c:v>Robinson</c:v>
                  </c:pt>
                  <c:pt idx="33">
                    <c:v>Yu</c:v>
                  </c:pt>
                  <c:pt idx="34">
                    <c:v>James</c:v>
                  </c:pt>
                  <c:pt idx="35">
                    <c:v>Compton</c:v>
                  </c:pt>
                  <c:pt idx="36">
                    <c:v>Nolan</c:v>
                  </c:pt>
                  <c:pt idx="37">
                    <c:v>Dodson</c:v>
                  </c:pt>
                  <c:pt idx="38">
                    <c:v>Duke</c:v>
                  </c:pt>
                  <c:pt idx="39">
                    <c:v>Stuart</c:v>
                  </c:pt>
                  <c:pt idx="40">
                    <c:v>Walker</c:v>
                  </c:pt>
                  <c:pt idx="41">
                    <c:v>Curtis</c:v>
                  </c:pt>
                  <c:pt idx="42">
                    <c:v>Reilly</c:v>
                  </c:pt>
                  <c:pt idx="43">
                    <c:v>Shepherd</c:v>
                  </c:pt>
                  <c:pt idx="44">
                    <c:v>Gilbert</c:v>
                  </c:pt>
                  <c:pt idx="45">
                    <c:v>Adkins</c:v>
                  </c:pt>
                  <c:pt idx="46">
                    <c:v>Soto</c:v>
                  </c:pt>
                  <c:pt idx="47">
                    <c:v>Mata</c:v>
                  </c:pt>
                  <c:pt idx="48">
                    <c:v>Patton</c:v>
                  </c:pt>
                  <c:pt idx="49">
                    <c:v>Trujillo</c:v>
                  </c:pt>
                  <c:pt idx="50">
                    <c:v>Koch</c:v>
                  </c:pt>
                  <c:pt idx="51">
                    <c:v>Horne</c:v>
                  </c:pt>
                  <c:pt idx="52">
                    <c:v>Chandler</c:v>
                  </c:pt>
                  <c:pt idx="53">
                    <c:v>Stone</c:v>
                  </c:pt>
                  <c:pt idx="54">
                    <c:v>Harmon</c:v>
                  </c:pt>
                  <c:pt idx="55">
                    <c:v>Allen</c:v>
                  </c:pt>
                  <c:pt idx="56">
                    <c:v>Bolton</c:v>
                  </c:pt>
                  <c:pt idx="57">
                    <c:v>Harding</c:v>
                  </c:pt>
                  <c:pt idx="58">
                    <c:v>Gonzalez</c:v>
                  </c:pt>
                  <c:pt idx="59">
                    <c:v>Johnson</c:v>
                  </c:pt>
                  <c:pt idx="60">
                    <c:v>Mcconnell</c:v>
                  </c:pt>
                  <c:pt idx="61">
                    <c:v>Parsons</c:v>
                  </c:pt>
                  <c:pt idx="62">
                    <c:v>Patterson</c:v>
                  </c:pt>
                  <c:pt idx="63">
                    <c:v>Powers</c:v>
                  </c:pt>
                  <c:pt idx="64">
                    <c:v>Preston</c:v>
                  </c:pt>
                  <c:pt idx="65">
                    <c:v>Buchanan</c:v>
                  </c:pt>
                  <c:pt idx="66">
                    <c:v>Merritt</c:v>
                  </c:pt>
                  <c:pt idx="67">
                    <c:v>Clay</c:v>
                  </c:pt>
                  <c:pt idx="68">
                    <c:v>Raymond</c:v>
                  </c:pt>
                  <c:pt idx="69">
                    <c:v>Ellis</c:v>
                  </c:pt>
                  <c:pt idx="70">
                    <c:v>Bentley</c:v>
                  </c:pt>
                  <c:pt idx="71">
                    <c:v>Rodriguez</c:v>
                  </c:pt>
                  <c:pt idx="72">
                    <c:v>Mcmillan</c:v>
                  </c:pt>
                  <c:pt idx="73">
                    <c:v>Frost</c:v>
                  </c:pt>
                  <c:pt idx="74">
                    <c:v>Lucas</c:v>
                  </c:pt>
                  <c:pt idx="75">
                    <c:v>Zimmerman</c:v>
                  </c:pt>
                  <c:pt idx="76">
                    <c:v>Marks</c:v>
                  </c:pt>
                  <c:pt idx="77">
                    <c:v>Pugh</c:v>
                  </c:pt>
                  <c:pt idx="78">
                    <c:v>Kelley</c:v>
                  </c:pt>
                  <c:pt idx="79">
                    <c:v>Hicks</c:v>
                  </c:pt>
                  <c:pt idx="80">
                    <c:v>Woodard</c:v>
                  </c:pt>
                  <c:pt idx="81">
                    <c:v>Huff</c:v>
                  </c:pt>
                  <c:pt idx="82">
                    <c:v>Harding</c:v>
                  </c:pt>
                  <c:pt idx="83">
                    <c:v>Boyer</c:v>
                  </c:pt>
                  <c:pt idx="84">
                    <c:v>Koch</c:v>
                  </c:pt>
                  <c:pt idx="85">
                    <c:v>Barker</c:v>
                  </c:pt>
                  <c:pt idx="86">
                    <c:v>Sosa</c:v>
                  </c:pt>
                  <c:pt idx="87">
                    <c:v>Cisneros</c:v>
                  </c:pt>
                  <c:pt idx="88">
                    <c:v>Estes</c:v>
                  </c:pt>
                  <c:pt idx="89">
                    <c:v>Flowers</c:v>
                  </c:pt>
                  <c:pt idx="90">
                    <c:v>Love</c:v>
                  </c:pt>
                  <c:pt idx="91">
                    <c:v>Francis</c:v>
                  </c:pt>
                  <c:pt idx="92">
                    <c:v>Michael</c:v>
                  </c:pt>
                  <c:pt idx="93">
                    <c:v>Ewing</c:v>
                  </c:pt>
                  <c:pt idx="94">
                    <c:v>Munoz</c:v>
                  </c:pt>
                  <c:pt idx="95">
                    <c:v>Bradford</c:v>
                  </c:pt>
                  <c:pt idx="96">
                    <c:v>Armstrong</c:v>
                  </c:pt>
                  <c:pt idx="97">
                    <c:v>Chapman</c:v>
                  </c:pt>
                  <c:pt idx="98">
                    <c:v>Franklin</c:v>
                  </c:pt>
                  <c:pt idx="99">
                    <c:v>Mccormick</c:v>
                  </c:pt>
                  <c:pt idx="100">
                    <c:v>Krause</c:v>
                  </c:pt>
                  <c:pt idx="101">
                    <c:v>Hawkins</c:v>
                  </c:pt>
                  <c:pt idx="102">
                    <c:v>Benjamin</c:v>
                  </c:pt>
                  <c:pt idx="103">
                    <c:v>Mcdaniel</c:v>
                  </c:pt>
                  <c:pt idx="104">
                    <c:v>Black</c:v>
                  </c:pt>
                  <c:pt idx="105">
                    <c:v>Mayer</c:v>
                  </c:pt>
                  <c:pt idx="106">
                    <c:v>Ford</c:v>
                  </c:pt>
                  <c:pt idx="107">
                    <c:v>Griffith</c:v>
                  </c:pt>
                  <c:pt idx="108">
                    <c:v>Frye</c:v>
                  </c:pt>
                  <c:pt idx="109">
                    <c:v>Rowe</c:v>
                  </c:pt>
                  <c:pt idx="110">
                    <c:v>Berg</c:v>
                  </c:pt>
                  <c:pt idx="111">
                    <c:v>Rowe</c:v>
                  </c:pt>
                  <c:pt idx="112">
                    <c:v>Baxter</c:v>
                  </c:pt>
                  <c:pt idx="113">
                    <c:v>Bruce</c:v>
                  </c:pt>
                  <c:pt idx="114">
                    <c:v>Mccann</c:v>
                  </c:pt>
                  <c:pt idx="115">
                    <c:v>Weber</c:v>
                  </c:pt>
                  <c:pt idx="116">
                    <c:v>Gill</c:v>
                  </c:pt>
                  <c:pt idx="117">
                    <c:v>Kerr</c:v>
                  </c:pt>
                  <c:pt idx="118">
                    <c:v>Mcbride</c:v>
                  </c:pt>
                  <c:pt idx="119">
                    <c:v>Rubio</c:v>
                  </c:pt>
                  <c:pt idx="120">
                    <c:v>Carr</c:v>
                  </c:pt>
                  <c:pt idx="121">
                    <c:v>Wiggins</c:v>
                  </c:pt>
                  <c:pt idx="122">
                    <c:v>Glass</c:v>
                  </c:pt>
                  <c:pt idx="123">
                    <c:v>Lynch</c:v>
                  </c:pt>
                  <c:pt idx="124">
                    <c:v>Atkinson</c:v>
                  </c:pt>
                  <c:pt idx="125">
                    <c:v>Roach</c:v>
                  </c:pt>
                  <c:pt idx="126">
                    <c:v>Ramos</c:v>
                  </c:pt>
                  <c:pt idx="127">
                    <c:v>Mendez</c:v>
                  </c:pt>
                  <c:pt idx="128">
                    <c:v>Holland</c:v>
                  </c:pt>
                  <c:pt idx="129">
                    <c:v>Randall</c:v>
                  </c:pt>
                  <c:pt idx="130">
                    <c:v>Howe</c:v>
                  </c:pt>
                  <c:pt idx="131">
                    <c:v>Obrien</c:v>
                  </c:pt>
                  <c:pt idx="132">
                    <c:v>Gentry</c:v>
                  </c:pt>
                  <c:pt idx="133">
                    <c:v>Adinolfi</c:v>
                  </c:pt>
                  <c:pt idx="134">
                    <c:v>Handschiegl</c:v>
                  </c:pt>
                  <c:pt idx="135">
                    <c:v>Blount</c:v>
                  </c:pt>
                  <c:pt idx="136">
                    <c:v>Crimmings</c:v>
                  </c:pt>
                  <c:pt idx="137">
                    <c:v>Sadki</c:v>
                  </c:pt>
                  <c:pt idx="138">
                    <c:v>Lundy</c:v>
                  </c:pt>
                  <c:pt idx="139">
                    <c:v>Keatts</c:v>
                  </c:pt>
                  <c:pt idx="140">
                    <c:v>Moumanil</c:v>
                  </c:pt>
                  <c:pt idx="141">
                    <c:v>Barton</c:v>
                  </c:pt>
                  <c:pt idx="142">
                    <c:v>Rarrick</c:v>
                  </c:pt>
                  <c:pt idx="143">
                    <c:v>Chace</c:v>
                  </c:pt>
                  <c:pt idx="144">
                    <c:v>Homberger</c:v>
                  </c:pt>
                  <c:pt idx="145">
                    <c:v>Linares</c:v>
                  </c:pt>
                  <c:pt idx="146">
                    <c:v>Sullivan</c:v>
                  </c:pt>
                  <c:pt idx="147">
                    <c:v>Medeiros</c:v>
                  </c:pt>
                  <c:pt idx="148">
                    <c:v>Von Massenbach</c:v>
                  </c:pt>
                  <c:pt idx="149">
                    <c:v>Johnson</c:v>
                  </c:pt>
                </c:lvl>
                <c:lvl>
                  <c:pt idx="0">
                    <c:v>FirstName</c:v>
                  </c:pt>
                  <c:pt idx="1">
                    <c:v>Uriah</c:v>
                  </c:pt>
                  <c:pt idx="2">
                    <c:v>Paula</c:v>
                  </c:pt>
                  <c:pt idx="3">
                    <c:v>Edward</c:v>
                  </c:pt>
                  <c:pt idx="4">
                    <c:v>Michael</c:v>
                  </c:pt>
                  <c:pt idx="5">
                    <c:v>Jasmine</c:v>
                  </c:pt>
                  <c:pt idx="6">
                    <c:v>Maruk</c:v>
                  </c:pt>
                  <c:pt idx="7">
                    <c:v>Latia</c:v>
                  </c:pt>
                  <c:pt idx="8">
                    <c:v>Sharlene</c:v>
                  </c:pt>
                  <c:pt idx="9">
                    <c:v>Jac</c:v>
                  </c:pt>
                  <c:pt idx="10">
                    <c:v>Joseph</c:v>
                  </c:pt>
                  <c:pt idx="11">
                    <c:v>Myriam</c:v>
                  </c:pt>
                  <c:pt idx="12">
                    <c:v>Dheepa</c:v>
                  </c:pt>
                  <c:pt idx="13">
                    <c:v>Bartholemew</c:v>
                  </c:pt>
                  <c:pt idx="14">
                    <c:v>Xana</c:v>
                  </c:pt>
                  <c:pt idx="15">
                    <c:v>Prater</c:v>
                  </c:pt>
                  <c:pt idx="16">
                    <c:v>Kaylah</c:v>
                  </c:pt>
                  <c:pt idx="17">
                    <c:v>Kristen</c:v>
                  </c:pt>
                  <c:pt idx="18">
                    <c:v>Bobby</c:v>
                  </c:pt>
                  <c:pt idx="19">
                    <c:v>Reid</c:v>
                  </c:pt>
                  <c:pt idx="20">
                    <c:v>Hector</c:v>
                  </c:pt>
                  <c:pt idx="21">
                    <c:v>Mariela</c:v>
                  </c:pt>
                  <c:pt idx="22">
                    <c:v>Angela</c:v>
                  </c:pt>
                  <c:pt idx="23">
                    <c:v>Gerald</c:v>
                  </c:pt>
                  <c:pt idx="24">
                    <c:v>Reilly</c:v>
                  </c:pt>
                  <c:pt idx="25">
                    <c:v>Carlee</c:v>
                  </c:pt>
                  <c:pt idx="26">
                    <c:v>Jaydon</c:v>
                  </c:pt>
                  <c:pt idx="27">
                    <c:v>Bridger</c:v>
                  </c:pt>
                  <c:pt idx="28">
                    <c:v>Leon</c:v>
                  </c:pt>
                  <c:pt idx="29">
                    <c:v>Charity</c:v>
                  </c:pt>
                  <c:pt idx="30">
                    <c:v>Axel</c:v>
                  </c:pt>
                  <c:pt idx="31">
                    <c:v>Milton</c:v>
                  </c:pt>
                  <c:pt idx="32">
                    <c:v>Cory</c:v>
                  </c:pt>
                  <c:pt idx="33">
                    <c:v>Saniya</c:v>
                  </c:pt>
                  <c:pt idx="34">
                    <c:v>Alisa</c:v>
                  </c:pt>
                  <c:pt idx="35">
                    <c:v>Lincoln</c:v>
                  </c:pt>
                  <c:pt idx="36">
                    <c:v>Aliana</c:v>
                  </c:pt>
                  <c:pt idx="37">
                    <c:v>Kayden</c:v>
                  </c:pt>
                  <c:pt idx="38">
                    <c:v>James</c:v>
                  </c:pt>
                  <c:pt idx="39">
                    <c:v>Willow</c:v>
                  </c:pt>
                  <c:pt idx="40">
                    <c:v>Clayton</c:v>
                  </c:pt>
                  <c:pt idx="41">
                    <c:v>Celia</c:v>
                  </c:pt>
                  <c:pt idx="42">
                    <c:v>Valentin</c:v>
                  </c:pt>
                  <c:pt idx="43">
                    <c:v>Ryland</c:v>
                  </c:pt>
                  <c:pt idx="44">
                    <c:v>Esteban</c:v>
                  </c:pt>
                  <c:pt idx="45">
                    <c:v>Jonathan</c:v>
                  </c:pt>
                  <c:pt idx="46">
                    <c:v>Nevaeh</c:v>
                  </c:pt>
                  <c:pt idx="47">
                    <c:v>Chaim</c:v>
                  </c:pt>
                  <c:pt idx="48">
                    <c:v>Arely</c:v>
                  </c:pt>
                  <c:pt idx="49">
                    <c:v>Vance</c:v>
                  </c:pt>
                  <c:pt idx="50">
                    <c:v>Charlie</c:v>
                  </c:pt>
                  <c:pt idx="51">
                    <c:v>Sonny</c:v>
                  </c:pt>
                  <c:pt idx="52">
                    <c:v>Thomas</c:v>
                  </c:pt>
                  <c:pt idx="53">
                    <c:v>Sarai</c:v>
                  </c:pt>
                  <c:pt idx="54">
                    <c:v>Jerimiah</c:v>
                  </c:pt>
                  <c:pt idx="55">
                    <c:v>Leland</c:v>
                  </c:pt>
                  <c:pt idx="56">
                    <c:v>Cristal</c:v>
                  </c:pt>
                  <c:pt idx="57">
                    <c:v>Jaslene</c:v>
                  </c:pt>
                  <c:pt idx="58">
                    <c:v>Albert</c:v>
                  </c:pt>
                  <c:pt idx="59">
                    <c:v>Jaiden</c:v>
                  </c:pt>
                  <c:pt idx="60">
                    <c:v>Brendon</c:v>
                  </c:pt>
                  <c:pt idx="61">
                    <c:v>Kimora</c:v>
                  </c:pt>
                  <c:pt idx="62">
                    <c:v>Willie</c:v>
                  </c:pt>
                  <c:pt idx="63">
                    <c:v>Devyn</c:v>
                  </c:pt>
                  <c:pt idx="64">
                    <c:v>Weston</c:v>
                  </c:pt>
                  <c:pt idx="65">
                    <c:v>Lennon</c:v>
                  </c:pt>
                  <c:pt idx="66">
                    <c:v>Vicente</c:v>
                  </c:pt>
                  <c:pt idx="67">
                    <c:v>Hugo</c:v>
                  </c:pt>
                  <c:pt idx="68">
                    <c:v>Cohen</c:v>
                  </c:pt>
                  <c:pt idx="69">
                    <c:v>Tia</c:v>
                  </c:pt>
                  <c:pt idx="70">
                    <c:v>Aspen</c:v>
                  </c:pt>
                  <c:pt idx="71">
                    <c:v>Graham</c:v>
                  </c:pt>
                  <c:pt idx="72">
                    <c:v>Joel</c:v>
                  </c:pt>
                  <c:pt idx="73">
                    <c:v>Maci</c:v>
                  </c:pt>
                  <c:pt idx="74">
                    <c:v>Nevaeh</c:v>
                  </c:pt>
                  <c:pt idx="75">
                    <c:v>Garrett</c:v>
                  </c:pt>
                  <c:pt idx="76">
                    <c:v>Eugene</c:v>
                  </c:pt>
                  <c:pt idx="77">
                    <c:v>Geovanni</c:v>
                  </c:pt>
                  <c:pt idx="78">
                    <c:v>Javon</c:v>
                  </c:pt>
                  <c:pt idx="79">
                    <c:v>Amaya</c:v>
                  </c:pt>
                  <c:pt idx="80">
                    <c:v>Laila</c:v>
                  </c:pt>
                  <c:pt idx="81">
                    <c:v>Ivan</c:v>
                  </c:pt>
                  <c:pt idx="82">
                    <c:v>Aidan</c:v>
                  </c:pt>
                  <c:pt idx="83">
                    <c:v>Cruz</c:v>
                  </c:pt>
                  <c:pt idx="84">
                    <c:v>Raven</c:v>
                  </c:pt>
                  <c:pt idx="85">
                    <c:v>Karli</c:v>
                  </c:pt>
                  <c:pt idx="86">
                    <c:v>Tyrone</c:v>
                  </c:pt>
                  <c:pt idx="87">
                    <c:v>Damaris</c:v>
                  </c:pt>
                  <c:pt idx="88">
                    <c:v>Alexus</c:v>
                  </c:pt>
                  <c:pt idx="89">
                    <c:v>Kinsley</c:v>
                  </c:pt>
                  <c:pt idx="90">
                    <c:v>Deborah</c:v>
                  </c:pt>
                  <c:pt idx="91">
                    <c:v>Milagros</c:v>
                  </c:pt>
                  <c:pt idx="92">
                    <c:v>Roberto</c:v>
                  </c:pt>
                  <c:pt idx="93">
                    <c:v>Elaine</c:v>
                  </c:pt>
                  <c:pt idx="94">
                    <c:v>Caiden</c:v>
                  </c:pt>
                  <c:pt idx="95">
                    <c:v>Jocelyn</c:v>
                  </c:pt>
                  <c:pt idx="96">
                    <c:v>Marques</c:v>
                  </c:pt>
                  <c:pt idx="97">
                    <c:v>Rohan</c:v>
                  </c:pt>
                  <c:pt idx="98">
                    <c:v>Emmanuel</c:v>
                  </c:pt>
                  <c:pt idx="99">
                    <c:v>Clayton</c:v>
                  </c:pt>
                  <c:pt idx="100">
                    <c:v>Darius</c:v>
                  </c:pt>
                  <c:pt idx="101">
                    <c:v>Ahmed</c:v>
                  </c:pt>
                  <c:pt idx="102">
                    <c:v>Kymani</c:v>
                  </c:pt>
                  <c:pt idx="103">
                    <c:v>Callum</c:v>
                  </c:pt>
                  <c:pt idx="104">
                    <c:v>Zariah</c:v>
                  </c:pt>
                  <c:pt idx="105">
                    <c:v>Ronnie</c:v>
                  </c:pt>
                  <c:pt idx="106">
                    <c:v>Marlon</c:v>
                  </c:pt>
                  <c:pt idx="107">
                    <c:v>Slade</c:v>
                  </c:pt>
                  <c:pt idx="108">
                    <c:v>Lee</c:v>
                  </c:pt>
                  <c:pt idx="109">
                    <c:v>Veronica</c:v>
                  </c:pt>
                  <c:pt idx="110">
                    <c:v>Aylin</c:v>
                  </c:pt>
                  <c:pt idx="111">
                    <c:v>Neveah</c:v>
                  </c:pt>
                  <c:pt idx="112">
                    <c:v>Keith</c:v>
                  </c:pt>
                  <c:pt idx="113">
                    <c:v>Chaz</c:v>
                  </c:pt>
                  <c:pt idx="114">
                    <c:v>Maya</c:v>
                  </c:pt>
                  <c:pt idx="115">
                    <c:v>Aaron</c:v>
                  </c:pt>
                  <c:pt idx="116">
                    <c:v>Ellie</c:v>
                  </c:pt>
                  <c:pt idx="117">
                    <c:v>Rayne</c:v>
                  </c:pt>
                  <c:pt idx="118">
                    <c:v>Samara</c:v>
                  </c:pt>
                  <c:pt idx="119">
                    <c:v>Ryann</c:v>
                  </c:pt>
                  <c:pt idx="120">
                    <c:v>Paris</c:v>
                  </c:pt>
                  <c:pt idx="121">
                    <c:v>Adriel</c:v>
                  </c:pt>
                  <c:pt idx="122">
                    <c:v>Sanaa</c:v>
                  </c:pt>
                  <c:pt idx="123">
                    <c:v>Ryan</c:v>
                  </c:pt>
                  <c:pt idx="124">
                    <c:v>Charlie</c:v>
                  </c:pt>
                  <c:pt idx="125">
                    <c:v>Emery</c:v>
                  </c:pt>
                  <c:pt idx="126">
                    <c:v>Harper</c:v>
                  </c:pt>
                  <c:pt idx="127">
                    <c:v>Khalil</c:v>
                  </c:pt>
                  <c:pt idx="128">
                    <c:v>Lizeth</c:v>
                  </c:pt>
                  <c:pt idx="129">
                    <c:v>Matilda</c:v>
                  </c:pt>
                  <c:pt idx="130">
                    <c:v>Damien</c:v>
                  </c:pt>
                  <c:pt idx="131">
                    <c:v>Nicholas</c:v>
                  </c:pt>
                  <c:pt idx="132">
                    <c:v>Mildred</c:v>
                  </c:pt>
                  <c:pt idx="133">
                    <c:v>Wilson K</c:v>
                  </c:pt>
                  <c:pt idx="134">
                    <c:v>Joanne</c:v>
                  </c:pt>
                  <c:pt idx="135">
                    <c:v>Dianna</c:v>
                  </c:pt>
                  <c:pt idx="136">
                    <c:v>Jean</c:v>
                  </c:pt>
                  <c:pt idx="137">
                    <c:v>Nore</c:v>
                  </c:pt>
                  <c:pt idx="138">
                    <c:v>Susan</c:v>
                  </c:pt>
                  <c:pt idx="139">
                    <c:v>Kramer</c:v>
                  </c:pt>
                  <c:pt idx="140">
                    <c:v>Maliki</c:v>
                  </c:pt>
                  <c:pt idx="141">
                    <c:v>Nader</c:v>
                  </c:pt>
                  <c:pt idx="142">
                    <c:v>Quinn</c:v>
                  </c:pt>
                  <c:pt idx="143">
                    <c:v>Beatrice</c:v>
                  </c:pt>
                  <c:pt idx="144">
                    <c:v>Adrienne J</c:v>
                  </c:pt>
                  <c:pt idx="145">
                    <c:v>Marilyn</c:v>
                  </c:pt>
                  <c:pt idx="146">
                    <c:v>Timothy</c:v>
                  </c:pt>
                  <c:pt idx="147">
                    <c:v>Jennifer</c:v>
                  </c:pt>
                  <c:pt idx="148">
                    <c:v>Anna</c:v>
                  </c:pt>
                  <c:pt idx="149">
                    <c:v>George</c:v>
                  </c:pt>
                </c:lvl>
                <c:lvl>
                  <c:pt idx="0">
                    <c:v>EmpID</c:v>
                  </c:pt>
                  <c:pt idx="1">
                    <c:v>3427</c:v>
                  </c:pt>
                  <c:pt idx="2">
                    <c:v>3428</c:v>
                  </c:pt>
                  <c:pt idx="3">
                    <c:v>3429</c:v>
                  </c:pt>
                  <c:pt idx="4">
                    <c:v>3430</c:v>
                  </c:pt>
                  <c:pt idx="5">
                    <c:v>3431</c:v>
                  </c:pt>
                  <c:pt idx="6">
                    <c:v>3432</c:v>
                  </c:pt>
                  <c:pt idx="7">
                    <c:v>3433</c:v>
                  </c:pt>
                  <c:pt idx="8">
                    <c:v>3434</c:v>
                  </c:pt>
                  <c:pt idx="9">
                    <c:v>3435</c:v>
                  </c:pt>
                  <c:pt idx="10">
                    <c:v>3436</c:v>
                  </c:pt>
                  <c:pt idx="11">
                    <c:v>3437</c:v>
                  </c:pt>
                  <c:pt idx="12">
                    <c:v>3438</c:v>
                  </c:pt>
                  <c:pt idx="13">
                    <c:v>3439</c:v>
                  </c:pt>
                  <c:pt idx="14">
                    <c:v>3440</c:v>
                  </c:pt>
                  <c:pt idx="15">
                    <c:v>3441</c:v>
                  </c:pt>
                  <c:pt idx="16">
                    <c:v>3442</c:v>
                  </c:pt>
                  <c:pt idx="17">
                    <c:v>3443</c:v>
                  </c:pt>
                  <c:pt idx="18">
                    <c:v>3444</c:v>
                  </c:pt>
                  <c:pt idx="19">
                    <c:v>3445</c:v>
                  </c:pt>
                  <c:pt idx="20">
                    <c:v>3446</c:v>
                  </c:pt>
                  <c:pt idx="21">
                    <c:v>3447</c:v>
                  </c:pt>
                  <c:pt idx="22">
                    <c:v>3448</c:v>
                  </c:pt>
                  <c:pt idx="23">
                    <c:v>3449</c:v>
                  </c:pt>
                  <c:pt idx="24">
                    <c:v>3450</c:v>
                  </c:pt>
                  <c:pt idx="25">
                    <c:v>3451</c:v>
                  </c:pt>
                  <c:pt idx="26">
                    <c:v>3452</c:v>
                  </c:pt>
                  <c:pt idx="27">
                    <c:v>3453</c:v>
                  </c:pt>
                  <c:pt idx="28">
                    <c:v>3454</c:v>
                  </c:pt>
                  <c:pt idx="29">
                    <c:v>3455</c:v>
                  </c:pt>
                  <c:pt idx="30">
                    <c:v>3456</c:v>
                  </c:pt>
                  <c:pt idx="31">
                    <c:v>3457</c:v>
                  </c:pt>
                  <c:pt idx="32">
                    <c:v>3458</c:v>
                  </c:pt>
                  <c:pt idx="33">
                    <c:v>3459</c:v>
                  </c:pt>
                  <c:pt idx="34">
                    <c:v>3460</c:v>
                  </c:pt>
                  <c:pt idx="35">
                    <c:v>3461</c:v>
                  </c:pt>
                  <c:pt idx="36">
                    <c:v>3462</c:v>
                  </c:pt>
                  <c:pt idx="37">
                    <c:v>3463</c:v>
                  </c:pt>
                  <c:pt idx="38">
                    <c:v>3464</c:v>
                  </c:pt>
                  <c:pt idx="39">
                    <c:v>3465</c:v>
                  </c:pt>
                  <c:pt idx="40">
                    <c:v>3466</c:v>
                  </c:pt>
                  <c:pt idx="41">
                    <c:v>3467</c:v>
                  </c:pt>
                  <c:pt idx="42">
                    <c:v>3468</c:v>
                  </c:pt>
                  <c:pt idx="43">
                    <c:v>3469</c:v>
                  </c:pt>
                  <c:pt idx="44">
                    <c:v>3470</c:v>
                  </c:pt>
                  <c:pt idx="45">
                    <c:v>3471</c:v>
                  </c:pt>
                  <c:pt idx="46">
                    <c:v>3472</c:v>
                  </c:pt>
                  <c:pt idx="47">
                    <c:v>3473</c:v>
                  </c:pt>
                  <c:pt idx="48">
                    <c:v>3474</c:v>
                  </c:pt>
                  <c:pt idx="49">
                    <c:v>3475</c:v>
                  </c:pt>
                  <c:pt idx="50">
                    <c:v>3476</c:v>
                  </c:pt>
                  <c:pt idx="51">
                    <c:v>3477</c:v>
                  </c:pt>
                  <c:pt idx="52">
                    <c:v>3478</c:v>
                  </c:pt>
                  <c:pt idx="53">
                    <c:v>3479</c:v>
                  </c:pt>
                  <c:pt idx="54">
                    <c:v>3480</c:v>
                  </c:pt>
                  <c:pt idx="55">
                    <c:v>3481</c:v>
                  </c:pt>
                  <c:pt idx="56">
                    <c:v>3482</c:v>
                  </c:pt>
                  <c:pt idx="57">
                    <c:v>3483</c:v>
                  </c:pt>
                  <c:pt idx="58">
                    <c:v>3484</c:v>
                  </c:pt>
                  <c:pt idx="59">
                    <c:v>3485</c:v>
                  </c:pt>
                  <c:pt idx="60">
                    <c:v>3486</c:v>
                  </c:pt>
                  <c:pt idx="61">
                    <c:v>3487</c:v>
                  </c:pt>
                  <c:pt idx="62">
                    <c:v>3488</c:v>
                  </c:pt>
                  <c:pt idx="63">
                    <c:v>3489</c:v>
                  </c:pt>
                  <c:pt idx="64">
                    <c:v>3490</c:v>
                  </c:pt>
                  <c:pt idx="65">
                    <c:v>3491</c:v>
                  </c:pt>
                  <c:pt idx="66">
                    <c:v>3492</c:v>
                  </c:pt>
                  <c:pt idx="67">
                    <c:v>3493</c:v>
                  </c:pt>
                  <c:pt idx="68">
                    <c:v>3494</c:v>
                  </c:pt>
                  <c:pt idx="69">
                    <c:v>3495</c:v>
                  </c:pt>
                  <c:pt idx="70">
                    <c:v>3496</c:v>
                  </c:pt>
                  <c:pt idx="71">
                    <c:v>3497</c:v>
                  </c:pt>
                  <c:pt idx="72">
                    <c:v>3498</c:v>
                  </c:pt>
                  <c:pt idx="73">
                    <c:v>3499</c:v>
                  </c:pt>
                  <c:pt idx="74">
                    <c:v>3500</c:v>
                  </c:pt>
                  <c:pt idx="75">
                    <c:v>3501</c:v>
                  </c:pt>
                  <c:pt idx="76">
                    <c:v>3502</c:v>
                  </c:pt>
                  <c:pt idx="77">
                    <c:v>3503</c:v>
                  </c:pt>
                  <c:pt idx="78">
                    <c:v>3504</c:v>
                  </c:pt>
                  <c:pt idx="79">
                    <c:v>3505</c:v>
                  </c:pt>
                  <c:pt idx="80">
                    <c:v>3506</c:v>
                  </c:pt>
                  <c:pt idx="81">
                    <c:v>3507</c:v>
                  </c:pt>
                  <c:pt idx="82">
                    <c:v>3508</c:v>
                  </c:pt>
                  <c:pt idx="83">
                    <c:v>3509</c:v>
                  </c:pt>
                  <c:pt idx="84">
                    <c:v>3510</c:v>
                  </c:pt>
                  <c:pt idx="85">
                    <c:v>3511</c:v>
                  </c:pt>
                  <c:pt idx="86">
                    <c:v>3512</c:v>
                  </c:pt>
                  <c:pt idx="87">
                    <c:v>3513</c:v>
                  </c:pt>
                  <c:pt idx="88">
                    <c:v>3514</c:v>
                  </c:pt>
                  <c:pt idx="89">
                    <c:v>3515</c:v>
                  </c:pt>
                  <c:pt idx="90">
                    <c:v>3516</c:v>
                  </c:pt>
                  <c:pt idx="91">
                    <c:v>3517</c:v>
                  </c:pt>
                  <c:pt idx="92">
                    <c:v>3518</c:v>
                  </c:pt>
                  <c:pt idx="93">
                    <c:v>3519</c:v>
                  </c:pt>
                  <c:pt idx="94">
                    <c:v>3520</c:v>
                  </c:pt>
                  <c:pt idx="95">
                    <c:v>3521</c:v>
                  </c:pt>
                  <c:pt idx="96">
                    <c:v>3522</c:v>
                  </c:pt>
                  <c:pt idx="97">
                    <c:v>3523</c:v>
                  </c:pt>
                  <c:pt idx="98">
                    <c:v>3524</c:v>
                  </c:pt>
                  <c:pt idx="99">
                    <c:v>3525</c:v>
                  </c:pt>
                  <c:pt idx="100">
                    <c:v>3526</c:v>
                  </c:pt>
                  <c:pt idx="101">
                    <c:v>3527</c:v>
                  </c:pt>
                  <c:pt idx="102">
                    <c:v>3528</c:v>
                  </c:pt>
                  <c:pt idx="103">
                    <c:v>3529</c:v>
                  </c:pt>
                  <c:pt idx="104">
                    <c:v>3530</c:v>
                  </c:pt>
                  <c:pt idx="105">
                    <c:v>3531</c:v>
                  </c:pt>
                  <c:pt idx="106">
                    <c:v>3532</c:v>
                  </c:pt>
                  <c:pt idx="107">
                    <c:v>3533</c:v>
                  </c:pt>
                  <c:pt idx="108">
                    <c:v>3534</c:v>
                  </c:pt>
                  <c:pt idx="109">
                    <c:v>3535</c:v>
                  </c:pt>
                  <c:pt idx="110">
                    <c:v>3536</c:v>
                  </c:pt>
                  <c:pt idx="111">
                    <c:v>3537</c:v>
                  </c:pt>
                  <c:pt idx="112">
                    <c:v>3538</c:v>
                  </c:pt>
                  <c:pt idx="113">
                    <c:v>3539</c:v>
                  </c:pt>
                  <c:pt idx="114">
                    <c:v>3540</c:v>
                  </c:pt>
                  <c:pt idx="115">
                    <c:v>3541</c:v>
                  </c:pt>
                  <c:pt idx="116">
                    <c:v>3542</c:v>
                  </c:pt>
                  <c:pt idx="117">
                    <c:v>3543</c:v>
                  </c:pt>
                  <c:pt idx="118">
                    <c:v>3544</c:v>
                  </c:pt>
                  <c:pt idx="119">
                    <c:v>3545</c:v>
                  </c:pt>
                  <c:pt idx="120">
                    <c:v>3546</c:v>
                  </c:pt>
                  <c:pt idx="121">
                    <c:v>3547</c:v>
                  </c:pt>
                  <c:pt idx="122">
                    <c:v>3548</c:v>
                  </c:pt>
                  <c:pt idx="123">
                    <c:v>3549</c:v>
                  </c:pt>
                  <c:pt idx="124">
                    <c:v>3550</c:v>
                  </c:pt>
                  <c:pt idx="125">
                    <c:v>3551</c:v>
                  </c:pt>
                  <c:pt idx="126">
                    <c:v>3552</c:v>
                  </c:pt>
                  <c:pt idx="127">
                    <c:v>3553</c:v>
                  </c:pt>
                  <c:pt idx="128">
                    <c:v>3554</c:v>
                  </c:pt>
                  <c:pt idx="129">
                    <c:v>3555</c:v>
                  </c:pt>
                  <c:pt idx="130">
                    <c:v>3556</c:v>
                  </c:pt>
                  <c:pt idx="131">
                    <c:v>3557</c:v>
                  </c:pt>
                  <c:pt idx="132">
                    <c:v>3558</c:v>
                  </c:pt>
                  <c:pt idx="133">
                    <c:v>3559</c:v>
                  </c:pt>
                  <c:pt idx="134">
                    <c:v>3560</c:v>
                  </c:pt>
                  <c:pt idx="135">
                    <c:v>3561</c:v>
                  </c:pt>
                  <c:pt idx="136">
                    <c:v>3562</c:v>
                  </c:pt>
                  <c:pt idx="137">
                    <c:v>3563</c:v>
                  </c:pt>
                  <c:pt idx="138">
                    <c:v>3564</c:v>
                  </c:pt>
                  <c:pt idx="139">
                    <c:v>3565</c:v>
                  </c:pt>
                  <c:pt idx="140">
                    <c:v>3566</c:v>
                  </c:pt>
                  <c:pt idx="141">
                    <c:v>3567</c:v>
                  </c:pt>
                  <c:pt idx="142">
                    <c:v>3568</c:v>
                  </c:pt>
                  <c:pt idx="143">
                    <c:v>3569</c:v>
                  </c:pt>
                  <c:pt idx="144">
                    <c:v>3570</c:v>
                  </c:pt>
                  <c:pt idx="145">
                    <c:v>3571</c:v>
                  </c:pt>
                  <c:pt idx="146">
                    <c:v>3572</c:v>
                  </c:pt>
                  <c:pt idx="147">
                    <c:v>3573</c:v>
                  </c:pt>
                  <c:pt idx="148">
                    <c:v>3574</c:v>
                  </c:pt>
                  <c:pt idx="149">
                    <c:v>3575</c:v>
                  </c:pt>
                </c:lvl>
              </c:multiLvlStrCache>
            </c:multiLvlStrRef>
          </c:cat>
          <c:val>
            <c:numRef>
              <c:f>Sheet2!$R$1:$R$150</c:f>
              <c:numCache>
                <c:formatCode>General</c:formatCode>
                <c:ptCount val="150"/>
                <c:pt idx="0">
                  <c:v>0</c:v>
                </c:pt>
                <c:pt idx="1">
                  <c:v>4</c:v>
                </c:pt>
                <c:pt idx="2">
                  <c:v>3</c:v>
                </c:pt>
                <c:pt idx="3">
                  <c:v>4</c:v>
                </c:pt>
                <c:pt idx="4">
                  <c:v>2</c:v>
                </c:pt>
                <c:pt idx="5">
                  <c:v>3</c:v>
                </c:pt>
                <c:pt idx="6">
                  <c:v>3</c:v>
                </c:pt>
                <c:pt idx="7">
                  <c:v>4</c:v>
                </c:pt>
                <c:pt idx="8">
                  <c:v>2</c:v>
                </c:pt>
                <c:pt idx="9">
                  <c:v>3</c:v>
                </c:pt>
                <c:pt idx="10">
                  <c:v>5</c:v>
                </c:pt>
                <c:pt idx="11">
                  <c:v>5</c:v>
                </c:pt>
                <c:pt idx="12">
                  <c:v>3</c:v>
                </c:pt>
                <c:pt idx="13">
                  <c:v>3</c:v>
                </c:pt>
                <c:pt idx="14">
                  <c:v>3</c:v>
                </c:pt>
                <c:pt idx="15">
                  <c:v>4</c:v>
                </c:pt>
                <c:pt idx="16">
                  <c:v>2</c:v>
                </c:pt>
                <c:pt idx="17">
                  <c:v>3</c:v>
                </c:pt>
                <c:pt idx="18">
                  <c:v>3</c:v>
                </c:pt>
                <c:pt idx="19">
                  <c:v>4</c:v>
                </c:pt>
                <c:pt idx="20">
                  <c:v>2</c:v>
                </c:pt>
                <c:pt idx="21">
                  <c:v>3</c:v>
                </c:pt>
                <c:pt idx="22">
                  <c:v>3</c:v>
                </c:pt>
                <c:pt idx="23">
                  <c:v>5</c:v>
                </c:pt>
                <c:pt idx="24">
                  <c:v>2</c:v>
                </c:pt>
                <c:pt idx="25">
                  <c:v>3</c:v>
                </c:pt>
                <c:pt idx="26">
                  <c:v>2</c:v>
                </c:pt>
                <c:pt idx="27">
                  <c:v>4</c:v>
                </c:pt>
                <c:pt idx="28">
                  <c:v>4</c:v>
                </c:pt>
                <c:pt idx="29">
                  <c:v>4</c:v>
                </c:pt>
                <c:pt idx="30">
                  <c:v>3</c:v>
                </c:pt>
                <c:pt idx="31">
                  <c:v>3</c:v>
                </c:pt>
                <c:pt idx="32">
                  <c:v>3</c:v>
                </c:pt>
                <c:pt idx="33">
                  <c:v>2</c:v>
                </c:pt>
                <c:pt idx="34">
                  <c:v>3</c:v>
                </c:pt>
                <c:pt idx="35">
                  <c:v>1</c:v>
                </c:pt>
                <c:pt idx="36">
                  <c:v>3</c:v>
                </c:pt>
                <c:pt idx="37">
                  <c:v>1</c:v>
                </c:pt>
                <c:pt idx="38">
                  <c:v>5</c:v>
                </c:pt>
                <c:pt idx="39">
                  <c:v>3</c:v>
                </c:pt>
                <c:pt idx="40">
                  <c:v>4</c:v>
                </c:pt>
                <c:pt idx="41">
                  <c:v>1</c:v>
                </c:pt>
                <c:pt idx="42">
                  <c:v>4</c:v>
                </c:pt>
                <c:pt idx="43">
                  <c:v>3</c:v>
                </c:pt>
                <c:pt idx="44">
                  <c:v>3</c:v>
                </c:pt>
                <c:pt idx="45">
                  <c:v>4</c:v>
                </c:pt>
                <c:pt idx="46">
                  <c:v>4</c:v>
                </c:pt>
                <c:pt idx="47">
                  <c:v>2</c:v>
                </c:pt>
                <c:pt idx="48">
                  <c:v>2</c:v>
                </c:pt>
                <c:pt idx="49">
                  <c:v>2</c:v>
                </c:pt>
                <c:pt idx="50">
                  <c:v>2</c:v>
                </c:pt>
                <c:pt idx="51">
                  <c:v>2</c:v>
                </c:pt>
                <c:pt idx="52">
                  <c:v>2</c:v>
                </c:pt>
                <c:pt idx="53">
                  <c:v>2</c:v>
                </c:pt>
                <c:pt idx="54">
                  <c:v>1</c:v>
                </c:pt>
                <c:pt idx="55">
                  <c:v>4</c:v>
                </c:pt>
                <c:pt idx="56">
                  <c:v>2</c:v>
                </c:pt>
                <c:pt idx="57">
                  <c:v>1</c:v>
                </c:pt>
                <c:pt idx="58">
                  <c:v>4</c:v>
                </c:pt>
                <c:pt idx="59">
                  <c:v>5</c:v>
                </c:pt>
                <c:pt idx="60">
                  <c:v>4</c:v>
                </c:pt>
                <c:pt idx="61">
                  <c:v>4</c:v>
                </c:pt>
                <c:pt idx="62">
                  <c:v>2</c:v>
                </c:pt>
                <c:pt idx="63">
                  <c:v>2</c:v>
                </c:pt>
                <c:pt idx="64">
                  <c:v>2</c:v>
                </c:pt>
                <c:pt idx="65">
                  <c:v>5</c:v>
                </c:pt>
                <c:pt idx="66">
                  <c:v>1</c:v>
                </c:pt>
                <c:pt idx="67">
                  <c:v>5</c:v>
                </c:pt>
                <c:pt idx="68">
                  <c:v>4</c:v>
                </c:pt>
                <c:pt idx="69">
                  <c:v>4</c:v>
                </c:pt>
                <c:pt idx="70">
                  <c:v>5</c:v>
                </c:pt>
                <c:pt idx="71">
                  <c:v>1</c:v>
                </c:pt>
                <c:pt idx="72">
                  <c:v>2</c:v>
                </c:pt>
                <c:pt idx="73">
                  <c:v>5</c:v>
                </c:pt>
                <c:pt idx="74">
                  <c:v>1</c:v>
                </c:pt>
                <c:pt idx="75">
                  <c:v>4</c:v>
                </c:pt>
                <c:pt idx="76">
                  <c:v>1</c:v>
                </c:pt>
                <c:pt idx="77">
                  <c:v>4</c:v>
                </c:pt>
                <c:pt idx="78">
                  <c:v>2</c:v>
                </c:pt>
                <c:pt idx="79">
                  <c:v>1</c:v>
                </c:pt>
                <c:pt idx="80">
                  <c:v>2</c:v>
                </c:pt>
                <c:pt idx="81">
                  <c:v>4</c:v>
                </c:pt>
                <c:pt idx="82">
                  <c:v>5</c:v>
                </c:pt>
                <c:pt idx="83">
                  <c:v>2</c:v>
                </c:pt>
                <c:pt idx="84">
                  <c:v>2</c:v>
                </c:pt>
                <c:pt idx="85">
                  <c:v>4</c:v>
                </c:pt>
                <c:pt idx="86">
                  <c:v>2</c:v>
                </c:pt>
                <c:pt idx="87">
                  <c:v>5</c:v>
                </c:pt>
                <c:pt idx="88">
                  <c:v>1</c:v>
                </c:pt>
                <c:pt idx="89">
                  <c:v>4</c:v>
                </c:pt>
                <c:pt idx="90">
                  <c:v>5</c:v>
                </c:pt>
                <c:pt idx="91">
                  <c:v>4</c:v>
                </c:pt>
                <c:pt idx="92">
                  <c:v>2</c:v>
                </c:pt>
                <c:pt idx="93">
                  <c:v>2</c:v>
                </c:pt>
                <c:pt idx="94">
                  <c:v>1</c:v>
                </c:pt>
                <c:pt idx="95">
                  <c:v>4</c:v>
                </c:pt>
                <c:pt idx="96">
                  <c:v>1</c:v>
                </c:pt>
                <c:pt idx="97">
                  <c:v>2</c:v>
                </c:pt>
                <c:pt idx="98">
                  <c:v>2</c:v>
                </c:pt>
                <c:pt idx="99">
                  <c:v>2</c:v>
                </c:pt>
                <c:pt idx="100">
                  <c:v>4</c:v>
                </c:pt>
                <c:pt idx="101">
                  <c:v>1</c:v>
                </c:pt>
                <c:pt idx="102">
                  <c:v>2</c:v>
                </c:pt>
                <c:pt idx="103">
                  <c:v>2</c:v>
                </c:pt>
                <c:pt idx="104">
                  <c:v>2</c:v>
                </c:pt>
                <c:pt idx="105">
                  <c:v>1</c:v>
                </c:pt>
                <c:pt idx="106">
                  <c:v>1</c:v>
                </c:pt>
                <c:pt idx="107">
                  <c:v>2</c:v>
                </c:pt>
                <c:pt idx="108">
                  <c:v>4</c:v>
                </c:pt>
                <c:pt idx="109">
                  <c:v>4</c:v>
                </c:pt>
                <c:pt idx="110">
                  <c:v>2</c:v>
                </c:pt>
                <c:pt idx="111">
                  <c:v>2</c:v>
                </c:pt>
                <c:pt idx="112">
                  <c:v>2</c:v>
                </c:pt>
                <c:pt idx="113">
                  <c:v>5</c:v>
                </c:pt>
                <c:pt idx="114">
                  <c:v>4</c:v>
                </c:pt>
                <c:pt idx="115">
                  <c:v>2</c:v>
                </c:pt>
                <c:pt idx="116">
                  <c:v>1</c:v>
                </c:pt>
                <c:pt idx="117">
                  <c:v>2</c:v>
                </c:pt>
                <c:pt idx="118">
                  <c:v>2</c:v>
                </c:pt>
                <c:pt idx="119">
                  <c:v>1</c:v>
                </c:pt>
                <c:pt idx="120">
                  <c:v>1</c:v>
                </c:pt>
                <c:pt idx="121">
                  <c:v>2</c:v>
                </c:pt>
                <c:pt idx="122">
                  <c:v>1</c:v>
                </c:pt>
                <c:pt idx="123">
                  <c:v>2</c:v>
                </c:pt>
                <c:pt idx="124">
                  <c:v>1</c:v>
                </c:pt>
                <c:pt idx="125">
                  <c:v>4</c:v>
                </c:pt>
                <c:pt idx="126">
                  <c:v>1</c:v>
                </c:pt>
                <c:pt idx="127">
                  <c:v>4</c:v>
                </c:pt>
                <c:pt idx="128">
                  <c:v>1</c:v>
                </c:pt>
                <c:pt idx="129">
                  <c:v>4</c:v>
                </c:pt>
                <c:pt idx="130">
                  <c:v>2</c:v>
                </c:pt>
                <c:pt idx="131">
                  <c:v>2</c:v>
                </c:pt>
                <c:pt idx="132">
                  <c:v>1</c:v>
                </c:pt>
                <c:pt idx="133">
                  <c:v>2</c:v>
                </c:pt>
                <c:pt idx="134">
                  <c:v>4</c:v>
                </c:pt>
                <c:pt idx="135">
                  <c:v>5</c:v>
                </c:pt>
                <c:pt idx="136">
                  <c:v>2</c:v>
                </c:pt>
                <c:pt idx="137">
                  <c:v>4</c:v>
                </c:pt>
                <c:pt idx="138">
                  <c:v>1</c:v>
                </c:pt>
                <c:pt idx="139">
                  <c:v>4</c:v>
                </c:pt>
                <c:pt idx="140">
                  <c:v>2</c:v>
                </c:pt>
                <c:pt idx="141">
                  <c:v>4</c:v>
                </c:pt>
                <c:pt idx="142">
                  <c:v>2</c:v>
                </c:pt>
                <c:pt idx="143">
                  <c:v>2</c:v>
                </c:pt>
                <c:pt idx="144">
                  <c:v>1</c:v>
                </c:pt>
                <c:pt idx="145">
                  <c:v>4</c:v>
                </c:pt>
                <c:pt idx="146">
                  <c:v>5</c:v>
                </c:pt>
                <c:pt idx="147">
                  <c:v>4</c:v>
                </c:pt>
                <c:pt idx="148">
                  <c:v>1</c:v>
                </c:pt>
                <c:pt idx="149">
                  <c:v>5</c:v>
                </c:pt>
              </c:numCache>
            </c:numRef>
          </c:val>
          <c:extLst>
            <c:ext xmlns:c16="http://schemas.microsoft.com/office/drawing/2014/chart" uri="{C3380CC4-5D6E-409C-BE32-E72D297353CC}">
              <c16:uniqueId val="{0000012C-C937-46CE-B510-F5D7142F52F9}"/>
            </c:ext>
          </c:extLst>
        </c:ser>
        <c:ser>
          <c:idx val="1"/>
          <c:order val="1"/>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2E-C937-46CE-B510-F5D7142F52F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30-C937-46CE-B510-F5D7142F52F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32-C937-46CE-B510-F5D7142F52F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34-C937-46CE-B510-F5D7142F52F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36-C937-46CE-B510-F5D7142F52F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38-C937-46CE-B510-F5D7142F52F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A-C937-46CE-B510-F5D7142F52F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C-C937-46CE-B510-F5D7142F52F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E-C937-46CE-B510-F5D7142F52F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0-C937-46CE-B510-F5D7142F52F9}"/>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2-C937-46CE-B510-F5D7142F52F9}"/>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4-C937-46CE-B510-F5D7142F52F9}"/>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6-C937-46CE-B510-F5D7142F52F9}"/>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8-C937-46CE-B510-F5D7142F52F9}"/>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A-C937-46CE-B510-F5D7142F52F9}"/>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C-C937-46CE-B510-F5D7142F52F9}"/>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E-C937-46CE-B510-F5D7142F52F9}"/>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0-C937-46CE-B510-F5D7142F52F9}"/>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2-C937-46CE-B510-F5D7142F52F9}"/>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4-C937-46CE-B510-F5D7142F52F9}"/>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6-C937-46CE-B510-F5D7142F52F9}"/>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8-C937-46CE-B510-F5D7142F52F9}"/>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A-C937-46CE-B510-F5D7142F52F9}"/>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C-C937-46CE-B510-F5D7142F52F9}"/>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E-C937-46CE-B510-F5D7142F52F9}"/>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0-C937-46CE-B510-F5D7142F52F9}"/>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2-C937-46CE-B510-F5D7142F52F9}"/>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4-C937-46CE-B510-F5D7142F52F9}"/>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6-C937-46CE-B510-F5D7142F52F9}"/>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8-C937-46CE-B510-F5D7142F52F9}"/>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A-C937-46CE-B510-F5D7142F52F9}"/>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C-C937-46CE-B510-F5D7142F52F9}"/>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E-C937-46CE-B510-F5D7142F52F9}"/>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0-C937-46CE-B510-F5D7142F52F9}"/>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2-C937-46CE-B510-F5D7142F52F9}"/>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4-C937-46CE-B510-F5D7142F52F9}"/>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6-C937-46CE-B510-F5D7142F52F9}"/>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8-C937-46CE-B510-F5D7142F52F9}"/>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A-C937-46CE-B510-F5D7142F52F9}"/>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C-C937-46CE-B510-F5D7142F52F9}"/>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E-C937-46CE-B510-F5D7142F52F9}"/>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0-C937-46CE-B510-F5D7142F52F9}"/>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2-C937-46CE-B510-F5D7142F52F9}"/>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4-C937-46CE-B510-F5D7142F52F9}"/>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6-C937-46CE-B510-F5D7142F52F9}"/>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8-C937-46CE-B510-F5D7142F52F9}"/>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A-C937-46CE-B510-F5D7142F52F9}"/>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C-C937-46CE-B510-F5D7142F52F9}"/>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E-C937-46CE-B510-F5D7142F52F9}"/>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0-C937-46CE-B510-F5D7142F52F9}"/>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2-C937-46CE-B510-F5D7142F52F9}"/>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4-C937-46CE-B510-F5D7142F52F9}"/>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6-C937-46CE-B510-F5D7142F52F9}"/>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8-C937-46CE-B510-F5D7142F52F9}"/>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9A-C937-46CE-B510-F5D7142F52F9}"/>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9C-C937-46CE-B510-F5D7142F52F9}"/>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9E-C937-46CE-B510-F5D7142F52F9}"/>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A0-C937-46CE-B510-F5D7142F52F9}"/>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A2-C937-46CE-B510-F5D7142F52F9}"/>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A4-C937-46CE-B510-F5D7142F52F9}"/>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6-C937-46CE-B510-F5D7142F52F9}"/>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8-C937-46CE-B510-F5D7142F52F9}"/>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A-C937-46CE-B510-F5D7142F52F9}"/>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C-C937-46CE-B510-F5D7142F52F9}"/>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E-C937-46CE-B510-F5D7142F52F9}"/>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0-C937-46CE-B510-F5D7142F52F9}"/>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2-C937-46CE-B510-F5D7142F52F9}"/>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4-C937-46CE-B510-F5D7142F52F9}"/>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6-C937-46CE-B510-F5D7142F52F9}"/>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8-C937-46CE-B510-F5D7142F52F9}"/>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A-C937-46CE-B510-F5D7142F52F9}"/>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C-C937-46CE-B510-F5D7142F52F9}"/>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E-C937-46CE-B510-F5D7142F52F9}"/>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0-C937-46CE-B510-F5D7142F52F9}"/>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2-C937-46CE-B510-F5D7142F52F9}"/>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4-C937-46CE-B510-F5D7142F52F9}"/>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6-C937-46CE-B510-F5D7142F52F9}"/>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8-C937-46CE-B510-F5D7142F52F9}"/>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A-C937-46CE-B510-F5D7142F52F9}"/>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C-C937-46CE-B510-F5D7142F52F9}"/>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E-C937-46CE-B510-F5D7142F52F9}"/>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0-C937-46CE-B510-F5D7142F52F9}"/>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2-C937-46CE-B510-F5D7142F52F9}"/>
              </c:ext>
            </c:extLst>
          </c:dPt>
          <c:dPt>
            <c:idx val="83"/>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4-C937-46CE-B510-F5D7142F52F9}"/>
              </c:ext>
            </c:extLst>
          </c:dPt>
          <c:dPt>
            <c:idx val="84"/>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6-C937-46CE-B510-F5D7142F52F9}"/>
              </c:ext>
            </c:extLst>
          </c:dPt>
          <c:dPt>
            <c:idx val="85"/>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8-C937-46CE-B510-F5D7142F52F9}"/>
              </c:ext>
            </c:extLst>
          </c:dPt>
          <c:dPt>
            <c:idx val="86"/>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A-C937-46CE-B510-F5D7142F52F9}"/>
              </c:ext>
            </c:extLst>
          </c:dPt>
          <c:dPt>
            <c:idx val="87"/>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C-C937-46CE-B510-F5D7142F52F9}"/>
              </c:ext>
            </c:extLst>
          </c:dPt>
          <c:dPt>
            <c:idx val="88"/>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E-C937-46CE-B510-F5D7142F52F9}"/>
              </c:ext>
            </c:extLst>
          </c:dPt>
          <c:dPt>
            <c:idx val="89"/>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0-C937-46CE-B510-F5D7142F52F9}"/>
              </c:ext>
            </c:extLst>
          </c:dPt>
          <c:dPt>
            <c:idx val="90"/>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2-C937-46CE-B510-F5D7142F52F9}"/>
              </c:ext>
            </c:extLst>
          </c:dPt>
          <c:dPt>
            <c:idx val="91"/>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4-C937-46CE-B510-F5D7142F52F9}"/>
              </c:ext>
            </c:extLst>
          </c:dPt>
          <c:dPt>
            <c:idx val="92"/>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6-C937-46CE-B510-F5D7142F52F9}"/>
              </c:ext>
            </c:extLst>
          </c:dPt>
          <c:dPt>
            <c:idx val="93"/>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8-C937-46CE-B510-F5D7142F52F9}"/>
              </c:ext>
            </c:extLst>
          </c:dPt>
          <c:dPt>
            <c:idx val="94"/>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A-C937-46CE-B510-F5D7142F52F9}"/>
              </c:ext>
            </c:extLst>
          </c:dPt>
          <c:dPt>
            <c:idx val="95"/>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C-C937-46CE-B510-F5D7142F52F9}"/>
              </c:ext>
            </c:extLst>
          </c:dPt>
          <c:dPt>
            <c:idx val="96"/>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E-C937-46CE-B510-F5D7142F52F9}"/>
              </c:ext>
            </c:extLst>
          </c:dPt>
          <c:dPt>
            <c:idx val="97"/>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0-C937-46CE-B510-F5D7142F52F9}"/>
              </c:ext>
            </c:extLst>
          </c:dPt>
          <c:dPt>
            <c:idx val="98"/>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2-C937-46CE-B510-F5D7142F52F9}"/>
              </c:ext>
            </c:extLst>
          </c:dPt>
          <c:dPt>
            <c:idx val="99"/>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4-C937-46CE-B510-F5D7142F52F9}"/>
              </c:ext>
            </c:extLst>
          </c:dPt>
          <c:dPt>
            <c:idx val="100"/>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6-C937-46CE-B510-F5D7142F52F9}"/>
              </c:ext>
            </c:extLst>
          </c:dPt>
          <c:dPt>
            <c:idx val="101"/>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8-C937-46CE-B510-F5D7142F52F9}"/>
              </c:ext>
            </c:extLst>
          </c:dPt>
          <c:dPt>
            <c:idx val="102"/>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A-C937-46CE-B510-F5D7142F52F9}"/>
              </c:ext>
            </c:extLst>
          </c:dPt>
          <c:dPt>
            <c:idx val="103"/>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C-C937-46CE-B510-F5D7142F52F9}"/>
              </c:ext>
            </c:extLst>
          </c:dPt>
          <c:dPt>
            <c:idx val="104"/>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E-C937-46CE-B510-F5D7142F52F9}"/>
              </c:ext>
            </c:extLst>
          </c:dPt>
          <c:dPt>
            <c:idx val="105"/>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0-C937-46CE-B510-F5D7142F52F9}"/>
              </c:ext>
            </c:extLst>
          </c:dPt>
          <c:dPt>
            <c:idx val="106"/>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2-C937-46CE-B510-F5D7142F52F9}"/>
              </c:ext>
            </c:extLst>
          </c:dPt>
          <c:dPt>
            <c:idx val="107"/>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4-C937-46CE-B510-F5D7142F52F9}"/>
              </c:ext>
            </c:extLst>
          </c:dPt>
          <c:dPt>
            <c:idx val="108"/>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206-C937-46CE-B510-F5D7142F52F9}"/>
              </c:ext>
            </c:extLst>
          </c:dPt>
          <c:dPt>
            <c:idx val="109"/>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208-C937-46CE-B510-F5D7142F52F9}"/>
              </c:ext>
            </c:extLst>
          </c:dPt>
          <c:dPt>
            <c:idx val="11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20A-C937-46CE-B510-F5D7142F52F9}"/>
              </c:ext>
            </c:extLst>
          </c:dPt>
          <c:dPt>
            <c:idx val="11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20C-C937-46CE-B510-F5D7142F52F9}"/>
              </c:ext>
            </c:extLst>
          </c:dPt>
          <c:dPt>
            <c:idx val="11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20E-C937-46CE-B510-F5D7142F52F9}"/>
              </c:ext>
            </c:extLst>
          </c:dPt>
          <c:dPt>
            <c:idx val="11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210-C937-46CE-B510-F5D7142F52F9}"/>
              </c:ext>
            </c:extLst>
          </c:dPt>
          <c:dPt>
            <c:idx val="114"/>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2-C937-46CE-B510-F5D7142F52F9}"/>
              </c:ext>
            </c:extLst>
          </c:dPt>
          <c:dPt>
            <c:idx val="115"/>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4-C937-46CE-B510-F5D7142F52F9}"/>
              </c:ext>
            </c:extLst>
          </c:dPt>
          <c:dPt>
            <c:idx val="116"/>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6-C937-46CE-B510-F5D7142F52F9}"/>
              </c:ext>
            </c:extLst>
          </c:dPt>
          <c:dPt>
            <c:idx val="117"/>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8-C937-46CE-B510-F5D7142F52F9}"/>
              </c:ext>
            </c:extLst>
          </c:dPt>
          <c:dPt>
            <c:idx val="118"/>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A-C937-46CE-B510-F5D7142F52F9}"/>
              </c:ext>
            </c:extLst>
          </c:dPt>
          <c:dPt>
            <c:idx val="119"/>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C-C937-46CE-B510-F5D7142F52F9}"/>
              </c:ext>
            </c:extLst>
          </c:dPt>
          <c:dPt>
            <c:idx val="120"/>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E-C937-46CE-B510-F5D7142F52F9}"/>
              </c:ext>
            </c:extLst>
          </c:dPt>
          <c:dPt>
            <c:idx val="121"/>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0-C937-46CE-B510-F5D7142F52F9}"/>
              </c:ext>
            </c:extLst>
          </c:dPt>
          <c:dPt>
            <c:idx val="122"/>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2-C937-46CE-B510-F5D7142F52F9}"/>
              </c:ext>
            </c:extLst>
          </c:dPt>
          <c:dPt>
            <c:idx val="123"/>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4-C937-46CE-B510-F5D7142F52F9}"/>
              </c:ext>
            </c:extLst>
          </c:dPt>
          <c:dPt>
            <c:idx val="124"/>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6-C937-46CE-B510-F5D7142F52F9}"/>
              </c:ext>
            </c:extLst>
          </c:dPt>
          <c:dPt>
            <c:idx val="125"/>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8-C937-46CE-B510-F5D7142F52F9}"/>
              </c:ext>
            </c:extLst>
          </c:dPt>
          <c:dPt>
            <c:idx val="126"/>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A-C937-46CE-B510-F5D7142F52F9}"/>
              </c:ext>
            </c:extLst>
          </c:dPt>
          <c:dPt>
            <c:idx val="127"/>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C-C937-46CE-B510-F5D7142F52F9}"/>
              </c:ext>
            </c:extLst>
          </c:dPt>
          <c:dPt>
            <c:idx val="128"/>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E-C937-46CE-B510-F5D7142F52F9}"/>
              </c:ext>
            </c:extLst>
          </c:dPt>
          <c:dPt>
            <c:idx val="129"/>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0-C937-46CE-B510-F5D7142F52F9}"/>
              </c:ext>
            </c:extLst>
          </c:dPt>
          <c:dPt>
            <c:idx val="130"/>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2-C937-46CE-B510-F5D7142F52F9}"/>
              </c:ext>
            </c:extLst>
          </c:dPt>
          <c:dPt>
            <c:idx val="13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4-C937-46CE-B510-F5D7142F52F9}"/>
              </c:ext>
            </c:extLst>
          </c:dPt>
          <c:dPt>
            <c:idx val="132"/>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6-C937-46CE-B510-F5D7142F52F9}"/>
              </c:ext>
            </c:extLst>
          </c:dPt>
          <c:dPt>
            <c:idx val="133"/>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8-C937-46CE-B510-F5D7142F52F9}"/>
              </c:ext>
            </c:extLst>
          </c:dPt>
          <c:dPt>
            <c:idx val="134"/>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A-C937-46CE-B510-F5D7142F52F9}"/>
              </c:ext>
            </c:extLst>
          </c:dPt>
          <c:dPt>
            <c:idx val="135"/>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C-C937-46CE-B510-F5D7142F52F9}"/>
              </c:ext>
            </c:extLst>
          </c:dPt>
          <c:dPt>
            <c:idx val="136"/>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E-C937-46CE-B510-F5D7142F52F9}"/>
              </c:ext>
            </c:extLst>
          </c:dPt>
          <c:dPt>
            <c:idx val="137"/>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0-C937-46CE-B510-F5D7142F52F9}"/>
              </c:ext>
            </c:extLst>
          </c:dPt>
          <c:dPt>
            <c:idx val="138"/>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2-C937-46CE-B510-F5D7142F52F9}"/>
              </c:ext>
            </c:extLst>
          </c:dPt>
          <c:dPt>
            <c:idx val="139"/>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4-C937-46CE-B510-F5D7142F52F9}"/>
              </c:ext>
            </c:extLst>
          </c:dPt>
          <c:dPt>
            <c:idx val="140"/>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6-C937-46CE-B510-F5D7142F52F9}"/>
              </c:ext>
            </c:extLst>
          </c:dPt>
          <c:dPt>
            <c:idx val="141"/>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8-C937-46CE-B510-F5D7142F52F9}"/>
              </c:ext>
            </c:extLst>
          </c:dPt>
          <c:dPt>
            <c:idx val="142"/>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A-C937-46CE-B510-F5D7142F52F9}"/>
              </c:ext>
            </c:extLst>
          </c:dPt>
          <c:dPt>
            <c:idx val="143"/>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C-C937-46CE-B510-F5D7142F52F9}"/>
              </c:ext>
            </c:extLst>
          </c:dPt>
          <c:dPt>
            <c:idx val="144"/>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E-C937-46CE-B510-F5D7142F52F9}"/>
              </c:ext>
            </c:extLst>
          </c:dPt>
          <c:dPt>
            <c:idx val="145"/>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0-C937-46CE-B510-F5D7142F52F9}"/>
              </c:ext>
            </c:extLst>
          </c:dPt>
          <c:dPt>
            <c:idx val="146"/>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2-C937-46CE-B510-F5D7142F52F9}"/>
              </c:ext>
            </c:extLst>
          </c:dPt>
          <c:dPt>
            <c:idx val="147"/>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4-C937-46CE-B510-F5D7142F52F9}"/>
              </c:ext>
            </c:extLst>
          </c:dPt>
          <c:dPt>
            <c:idx val="148"/>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6-C937-46CE-B510-F5D7142F52F9}"/>
              </c:ext>
            </c:extLst>
          </c:dPt>
          <c:dPt>
            <c:idx val="149"/>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8-C937-46CE-B510-F5D7142F52F9}"/>
              </c:ext>
            </c:extLst>
          </c:dPt>
          <c:cat>
            <c:multiLvlStrRef>
              <c:f>Sheet2!$A$1:$Q$150</c:f>
              <c:multiLvlStrCache>
                <c:ptCount val="150"/>
                <c:lvl>
                  <c:pt idx="0">
                    <c:v>Performance Score</c:v>
                  </c:pt>
                  <c:pt idx="1">
                    <c:v>Fully Meets</c:v>
                  </c:pt>
                  <c:pt idx="2">
                    <c:v>Fully Meets</c:v>
                  </c:pt>
                  <c:pt idx="3">
                    <c:v>Fully Meets</c:v>
                  </c:pt>
                  <c:pt idx="4">
                    <c:v>Fully Meets</c:v>
                  </c:pt>
                  <c:pt idx="5">
                    <c:v>Fully Meets</c:v>
                  </c:pt>
                  <c:pt idx="6">
                    <c:v>Fully Meets</c:v>
                  </c:pt>
                  <c:pt idx="7">
                    <c:v>Exceeds</c:v>
                  </c:pt>
                  <c:pt idx="8">
                    <c:v>Fully Meets</c:v>
                  </c:pt>
                  <c:pt idx="9">
                    <c:v>Exceeds</c:v>
                  </c:pt>
                  <c:pt idx="10">
                    <c:v>Fully Meets</c:v>
                  </c:pt>
                  <c:pt idx="11">
                    <c:v>Fully Meets</c:v>
                  </c:pt>
                  <c:pt idx="12">
                    <c:v>Fully Meets</c:v>
                  </c:pt>
                  <c:pt idx="13">
                    <c:v>Fully Meets</c:v>
                  </c:pt>
                  <c:pt idx="14">
                    <c:v>Fully Meets</c:v>
                  </c:pt>
                  <c:pt idx="15">
                    <c:v>Exceeds</c:v>
                  </c:pt>
                  <c:pt idx="16">
                    <c:v>Exceeds</c:v>
                  </c:pt>
                  <c:pt idx="17">
                    <c:v>Fully Meets</c:v>
                  </c:pt>
                  <c:pt idx="18">
                    <c:v>Fully Meets</c:v>
                  </c:pt>
                  <c:pt idx="19">
                    <c:v>Exceeds</c:v>
                  </c:pt>
                  <c:pt idx="20">
                    <c:v>Exceeds</c:v>
                  </c:pt>
                  <c:pt idx="21">
                    <c:v>Fully Meets</c:v>
                  </c:pt>
                  <c:pt idx="22">
                    <c:v>Fully Meets</c:v>
                  </c:pt>
                  <c:pt idx="23">
                    <c:v>Fully Meets</c:v>
                  </c:pt>
                  <c:pt idx="24">
                    <c:v>Exceeds</c:v>
                  </c:pt>
                  <c:pt idx="25">
                    <c:v>Exceeds</c:v>
                  </c:pt>
                  <c:pt idx="26">
                    <c:v>Fully Meets</c:v>
                  </c:pt>
                  <c:pt idx="27">
                    <c:v>Fully Meets</c:v>
                  </c:pt>
                  <c:pt idx="28">
                    <c:v>Needs Improvement</c:v>
                  </c:pt>
                  <c:pt idx="29">
                    <c:v>Exceeds</c:v>
                  </c:pt>
                  <c:pt idx="30">
                    <c:v>Fully Meets</c:v>
                  </c:pt>
                  <c:pt idx="31">
                    <c:v>Needs Improvement</c:v>
                  </c:pt>
                  <c:pt idx="32">
                    <c:v>Needs Improvement</c:v>
                  </c:pt>
                  <c:pt idx="33">
                    <c:v>Exceeds</c:v>
                  </c:pt>
                  <c:pt idx="34">
                    <c:v>Fully Meets</c:v>
                  </c:pt>
                  <c:pt idx="35">
                    <c:v>Needs Improvement</c:v>
                  </c:pt>
                  <c:pt idx="36">
                    <c:v>Needs Improvement</c:v>
                  </c:pt>
                  <c:pt idx="37">
                    <c:v>Fully Meets</c:v>
                  </c:pt>
                  <c:pt idx="38">
                    <c:v>Needs Improvement</c:v>
                  </c:pt>
                  <c:pt idx="39">
                    <c:v>Needs Improvement</c:v>
                  </c:pt>
                  <c:pt idx="40">
                    <c:v>Exceeds</c:v>
                  </c:pt>
                  <c:pt idx="41">
                    <c:v>Exceeds</c:v>
                  </c:pt>
                  <c:pt idx="42">
                    <c:v>Fully Meets</c:v>
                  </c:pt>
                  <c:pt idx="43">
                    <c:v>Needs Improvement</c:v>
                  </c:pt>
                  <c:pt idx="44">
                    <c:v>Needs Improvement</c:v>
                  </c:pt>
                  <c:pt idx="45">
                    <c:v>Fully Meets</c:v>
                  </c:pt>
                  <c:pt idx="46">
                    <c:v>Exceeds</c:v>
                  </c:pt>
                  <c:pt idx="47">
                    <c:v>Exceeds</c:v>
                  </c:pt>
                  <c:pt idx="48">
                    <c:v>Fully Meets</c:v>
                  </c:pt>
                  <c:pt idx="49">
                    <c:v>Fully Meets</c:v>
                  </c:pt>
                  <c:pt idx="50">
                    <c:v>Needs Improvement</c:v>
                  </c:pt>
                  <c:pt idx="51">
                    <c:v>Needs Improvement</c:v>
                  </c:pt>
                  <c:pt idx="52">
                    <c:v>Fully Meets</c:v>
                  </c:pt>
                  <c:pt idx="53">
                    <c:v>Fully Meets</c:v>
                  </c:pt>
                  <c:pt idx="54">
                    <c:v>Fully Meets</c:v>
                  </c:pt>
                  <c:pt idx="55">
                    <c:v>Fully Meets</c:v>
                  </c:pt>
                  <c:pt idx="56">
                    <c:v>Needs Improvement</c:v>
                  </c:pt>
                  <c:pt idx="57">
                    <c:v>Fully Meets</c:v>
                  </c:pt>
                  <c:pt idx="58">
                    <c:v>Fully Meets</c:v>
                  </c:pt>
                  <c:pt idx="59">
                    <c:v>Fully Meets</c:v>
                  </c:pt>
                  <c:pt idx="60">
                    <c:v>Fully Meets</c:v>
                  </c:pt>
                  <c:pt idx="61">
                    <c:v>Fully Meets</c:v>
                  </c:pt>
                  <c:pt idx="62">
                    <c:v>Fully Meets</c:v>
                  </c:pt>
                  <c:pt idx="63">
                    <c:v>Fully Meets</c:v>
                  </c:pt>
                  <c:pt idx="64">
                    <c:v>Fully Meets</c:v>
                  </c:pt>
                  <c:pt idx="65">
                    <c:v>Fully Meets</c:v>
                  </c:pt>
                  <c:pt idx="66">
                    <c:v>Fully Meets</c:v>
                  </c:pt>
                  <c:pt idx="67">
                    <c:v>Fully Meets</c:v>
                  </c:pt>
                  <c:pt idx="68">
                    <c:v>Fully Meets</c:v>
                  </c:pt>
                  <c:pt idx="69">
                    <c:v>Fully Meets</c:v>
                  </c:pt>
                  <c:pt idx="70">
                    <c:v>Fully Meets</c:v>
                  </c:pt>
                  <c:pt idx="71">
                    <c:v>Fully Meets</c:v>
                  </c:pt>
                  <c:pt idx="72">
                    <c:v>Fully Meets</c:v>
                  </c:pt>
                  <c:pt idx="73">
                    <c:v>Fully Meets</c:v>
                  </c:pt>
                  <c:pt idx="74">
                    <c:v>Fully Meets</c:v>
                  </c:pt>
                  <c:pt idx="75">
                    <c:v>Fully Meets</c:v>
                  </c:pt>
                  <c:pt idx="76">
                    <c:v>Fully Meets</c:v>
                  </c:pt>
                  <c:pt idx="77">
                    <c:v>Fully Meets</c:v>
                  </c:pt>
                  <c:pt idx="78">
                    <c:v>Fully Meets</c:v>
                  </c:pt>
                  <c:pt idx="79">
                    <c:v>Fully Meets</c:v>
                  </c:pt>
                  <c:pt idx="80">
                    <c:v>Fully Meets</c:v>
                  </c:pt>
                  <c:pt idx="81">
                    <c:v>Fully Meets</c:v>
                  </c:pt>
                  <c:pt idx="82">
                    <c:v>Fully Meets</c:v>
                  </c:pt>
                  <c:pt idx="83">
                    <c:v>Fully Meets</c:v>
                  </c:pt>
                  <c:pt idx="84">
                    <c:v>Fully Meets</c:v>
                  </c:pt>
                  <c:pt idx="85">
                    <c:v>Fully Meets</c:v>
                  </c:pt>
                  <c:pt idx="86">
                    <c:v>Fully Meets</c:v>
                  </c:pt>
                  <c:pt idx="87">
                    <c:v>Fully Meets</c:v>
                  </c:pt>
                  <c:pt idx="88">
                    <c:v>Fully Meets</c:v>
                  </c:pt>
                  <c:pt idx="89">
                    <c:v>Fully Meets</c:v>
                  </c:pt>
                  <c:pt idx="90">
                    <c:v>Fully Meets</c:v>
                  </c:pt>
                  <c:pt idx="91">
                    <c:v>Fully Meets</c:v>
                  </c:pt>
                  <c:pt idx="92">
                    <c:v>Fully Meets</c:v>
                  </c:pt>
                  <c:pt idx="93">
                    <c:v>Fully Meets</c:v>
                  </c:pt>
                  <c:pt idx="94">
                    <c:v>Fully Meets</c:v>
                  </c:pt>
                  <c:pt idx="95">
                    <c:v>Fully Meets</c:v>
                  </c:pt>
                  <c:pt idx="96">
                    <c:v>Fully Meets</c:v>
                  </c:pt>
                  <c:pt idx="97">
                    <c:v>Fully Meets</c:v>
                  </c:pt>
                  <c:pt idx="98">
                    <c:v>Fully Meets</c:v>
                  </c:pt>
                  <c:pt idx="99">
                    <c:v>Fully Meets</c:v>
                  </c:pt>
                  <c:pt idx="100">
                    <c:v>Fully Meets</c:v>
                  </c:pt>
                  <c:pt idx="101">
                    <c:v>Fully Meets</c:v>
                  </c:pt>
                  <c:pt idx="102">
                    <c:v>Fully Meets</c:v>
                  </c:pt>
                  <c:pt idx="103">
                    <c:v>Fully Meets</c:v>
                  </c:pt>
                  <c:pt idx="104">
                    <c:v>Fully Meets</c:v>
                  </c:pt>
                  <c:pt idx="105">
                    <c:v>Fully Meets</c:v>
                  </c:pt>
                  <c:pt idx="106">
                    <c:v>Fully Meets</c:v>
                  </c:pt>
                  <c:pt idx="107">
                    <c:v>Fully Meets</c:v>
                  </c:pt>
                  <c:pt idx="108">
                    <c:v>Fully Meets</c:v>
                  </c:pt>
                  <c:pt idx="109">
                    <c:v>Fully Meets</c:v>
                  </c:pt>
                  <c:pt idx="110">
                    <c:v>Fully Meets</c:v>
                  </c:pt>
                  <c:pt idx="111">
                    <c:v>Fully Meets</c:v>
                  </c:pt>
                  <c:pt idx="112">
                    <c:v>Fully Meets</c:v>
                  </c:pt>
                  <c:pt idx="113">
                    <c:v>Fully Meets</c:v>
                  </c:pt>
                  <c:pt idx="114">
                    <c:v>Exceeds</c:v>
                  </c:pt>
                  <c:pt idx="115">
                    <c:v>Exceeds</c:v>
                  </c:pt>
                  <c:pt idx="116">
                    <c:v>Needs Improvement</c:v>
                  </c:pt>
                  <c:pt idx="117">
                    <c:v>Fully Meets</c:v>
                  </c:pt>
                  <c:pt idx="118">
                    <c:v>Fully Meets</c:v>
                  </c:pt>
                  <c:pt idx="119">
                    <c:v>Fully Meets</c:v>
                  </c:pt>
                  <c:pt idx="120">
                    <c:v>Exceeds</c:v>
                  </c:pt>
                  <c:pt idx="121">
                    <c:v>Needs Improvement</c:v>
                  </c:pt>
                  <c:pt idx="122">
                    <c:v>Fully Meets</c:v>
                  </c:pt>
                  <c:pt idx="123">
                    <c:v>Fully Meets</c:v>
                  </c:pt>
                  <c:pt idx="124">
                    <c:v>Fully Meets</c:v>
                  </c:pt>
                  <c:pt idx="125">
                    <c:v>Needs Improvement</c:v>
                  </c:pt>
                  <c:pt idx="126">
                    <c:v>Needs Improvement</c:v>
                  </c:pt>
                  <c:pt idx="127">
                    <c:v>Fully Meets</c:v>
                  </c:pt>
                  <c:pt idx="128">
                    <c:v>Fully Meets</c:v>
                  </c:pt>
                  <c:pt idx="129">
                    <c:v>Fully Meets</c:v>
                  </c:pt>
                  <c:pt idx="130">
                    <c:v>Exceeds</c:v>
                  </c:pt>
                  <c:pt idx="131">
                    <c:v>Fully Meets</c:v>
                  </c:pt>
                  <c:pt idx="132">
                    <c:v>Fully Meets</c:v>
                  </c:pt>
                  <c:pt idx="133">
                    <c:v>Fully Meets</c:v>
                  </c:pt>
                  <c:pt idx="134">
                    <c:v>Exceeds</c:v>
                  </c:pt>
                  <c:pt idx="135">
                    <c:v>Fully Meets</c:v>
                  </c:pt>
                  <c:pt idx="136">
                    <c:v>Exceeds</c:v>
                  </c:pt>
                  <c:pt idx="137">
                    <c:v>PIP</c:v>
                  </c:pt>
                  <c:pt idx="138">
                    <c:v>Fully Meets</c:v>
                  </c:pt>
                  <c:pt idx="139">
                    <c:v>Fully Meets</c:v>
                  </c:pt>
                  <c:pt idx="140">
                    <c:v>Fully Meets</c:v>
                  </c:pt>
                  <c:pt idx="141">
                    <c:v>Fully Meets</c:v>
                  </c:pt>
                  <c:pt idx="142">
                    <c:v>Fully Meets</c:v>
                  </c:pt>
                  <c:pt idx="143">
                    <c:v>Fully Meets</c:v>
                  </c:pt>
                  <c:pt idx="144">
                    <c:v>Fully Meets</c:v>
                  </c:pt>
                  <c:pt idx="145">
                    <c:v>Fully Meets</c:v>
                  </c:pt>
                  <c:pt idx="146">
                    <c:v>Fully Meets</c:v>
                  </c:pt>
                  <c:pt idx="147">
                    <c:v>Exceeds</c:v>
                  </c:pt>
                  <c:pt idx="148">
                    <c:v>Fully Meets</c:v>
                  </c:pt>
                  <c:pt idx="149">
                    <c:v>Exceeds</c:v>
                  </c:pt>
                </c:lvl>
                <c:lvl>
                  <c:pt idx="0">
                    <c:v>MaritalDesc</c:v>
                  </c:pt>
                  <c:pt idx="1">
                    <c:v>Widowed</c:v>
                  </c:pt>
                  <c:pt idx="2">
                    <c:v>Widowed</c:v>
                  </c:pt>
                  <c:pt idx="3">
                    <c:v>Widowed</c:v>
                  </c:pt>
                  <c:pt idx="4">
                    <c:v>Single</c:v>
                  </c:pt>
                  <c:pt idx="5">
                    <c:v>Married</c:v>
                  </c:pt>
                  <c:pt idx="6">
                    <c:v>Married</c:v>
                  </c:pt>
                  <c:pt idx="7">
                    <c:v>Divorced</c:v>
                  </c:pt>
                  <c:pt idx="8">
                    <c:v>Divorced</c:v>
                  </c:pt>
                  <c:pt idx="9">
                    <c:v>Widowed</c:v>
                  </c:pt>
                  <c:pt idx="10">
                    <c:v>Widowed</c:v>
                  </c:pt>
                  <c:pt idx="11">
                    <c:v>Single</c:v>
                  </c:pt>
                  <c:pt idx="12">
                    <c:v>Married</c:v>
                  </c:pt>
                  <c:pt idx="13">
                    <c:v>Single</c:v>
                  </c:pt>
                  <c:pt idx="14">
                    <c:v>Divorced</c:v>
                  </c:pt>
                  <c:pt idx="15">
                    <c:v>Widowed</c:v>
                  </c:pt>
                  <c:pt idx="16">
                    <c:v>Single</c:v>
                  </c:pt>
                  <c:pt idx="17">
                    <c:v>Widowed</c:v>
                  </c:pt>
                  <c:pt idx="18">
                    <c:v>Widowed</c:v>
                  </c:pt>
                  <c:pt idx="19">
                    <c:v>Married</c:v>
                  </c:pt>
                  <c:pt idx="20">
                    <c:v>Divorced</c:v>
                  </c:pt>
                  <c:pt idx="21">
                    <c:v>Widowed</c:v>
                  </c:pt>
                  <c:pt idx="22">
                    <c:v>Widowed</c:v>
                  </c:pt>
                  <c:pt idx="23">
                    <c:v>Single</c:v>
                  </c:pt>
                  <c:pt idx="24">
                    <c:v>Single</c:v>
                  </c:pt>
                  <c:pt idx="25">
                    <c:v>Divorced</c:v>
                  </c:pt>
                  <c:pt idx="26">
                    <c:v>Divorced</c:v>
                  </c:pt>
                  <c:pt idx="27">
                    <c:v>Widowed</c:v>
                  </c:pt>
                  <c:pt idx="28">
                    <c:v>Married</c:v>
                  </c:pt>
                  <c:pt idx="29">
                    <c:v>Widowed</c:v>
                  </c:pt>
                  <c:pt idx="30">
                    <c:v>Divorced</c:v>
                  </c:pt>
                  <c:pt idx="31">
                    <c:v>Divorced</c:v>
                  </c:pt>
                  <c:pt idx="32">
                    <c:v>Single</c:v>
                  </c:pt>
                  <c:pt idx="33">
                    <c:v>Widowed</c:v>
                  </c:pt>
                  <c:pt idx="34">
                    <c:v>Married</c:v>
                  </c:pt>
                  <c:pt idx="35">
                    <c:v>Married</c:v>
                  </c:pt>
                  <c:pt idx="36">
                    <c:v>Divorced</c:v>
                  </c:pt>
                  <c:pt idx="37">
                    <c:v>Single</c:v>
                  </c:pt>
                  <c:pt idx="38">
                    <c:v>Widowed</c:v>
                  </c:pt>
                  <c:pt idx="39">
                    <c:v>Divorced</c:v>
                  </c:pt>
                  <c:pt idx="40">
                    <c:v>Married</c:v>
                  </c:pt>
                  <c:pt idx="41">
                    <c:v>Divorced</c:v>
                  </c:pt>
                  <c:pt idx="42">
                    <c:v>Single</c:v>
                  </c:pt>
                  <c:pt idx="43">
                    <c:v>Divorced</c:v>
                  </c:pt>
                  <c:pt idx="44">
                    <c:v>Married</c:v>
                  </c:pt>
                  <c:pt idx="45">
                    <c:v>Married</c:v>
                  </c:pt>
                  <c:pt idx="46">
                    <c:v>Married</c:v>
                  </c:pt>
                  <c:pt idx="47">
                    <c:v>Widowed</c:v>
                  </c:pt>
                  <c:pt idx="48">
                    <c:v>Divorced</c:v>
                  </c:pt>
                  <c:pt idx="49">
                    <c:v>Widowed</c:v>
                  </c:pt>
                  <c:pt idx="50">
                    <c:v>Divorced</c:v>
                  </c:pt>
                  <c:pt idx="51">
                    <c:v>Widowed</c:v>
                  </c:pt>
                  <c:pt idx="52">
                    <c:v>Married</c:v>
                  </c:pt>
                  <c:pt idx="53">
                    <c:v>Widowed</c:v>
                  </c:pt>
                  <c:pt idx="54">
                    <c:v>Widowed</c:v>
                  </c:pt>
                  <c:pt idx="55">
                    <c:v>Widowed</c:v>
                  </c:pt>
                  <c:pt idx="56">
                    <c:v>Divorced</c:v>
                  </c:pt>
                  <c:pt idx="57">
                    <c:v>Widowed</c:v>
                  </c:pt>
                  <c:pt idx="58">
                    <c:v>Single</c:v>
                  </c:pt>
                  <c:pt idx="59">
                    <c:v>Widowed</c:v>
                  </c:pt>
                  <c:pt idx="60">
                    <c:v>Widowed</c:v>
                  </c:pt>
                  <c:pt idx="61">
                    <c:v>Divorced</c:v>
                  </c:pt>
                  <c:pt idx="62">
                    <c:v>Single</c:v>
                  </c:pt>
                  <c:pt idx="63">
                    <c:v>Divorced</c:v>
                  </c:pt>
                  <c:pt idx="64">
                    <c:v>Divorced</c:v>
                  </c:pt>
                  <c:pt idx="65">
                    <c:v>Widowed</c:v>
                  </c:pt>
                  <c:pt idx="66">
                    <c:v>Married</c:v>
                  </c:pt>
                  <c:pt idx="67">
                    <c:v>Widowed</c:v>
                  </c:pt>
                  <c:pt idx="68">
                    <c:v>Single</c:v>
                  </c:pt>
                  <c:pt idx="69">
                    <c:v>Married</c:v>
                  </c:pt>
                  <c:pt idx="70">
                    <c:v>Widowed</c:v>
                  </c:pt>
                  <c:pt idx="71">
                    <c:v>Widowed</c:v>
                  </c:pt>
                  <c:pt idx="72">
                    <c:v>Widowed</c:v>
                  </c:pt>
                  <c:pt idx="73">
                    <c:v>Widowed</c:v>
                  </c:pt>
                  <c:pt idx="74">
                    <c:v>Divorced</c:v>
                  </c:pt>
                  <c:pt idx="75">
                    <c:v>Widowed</c:v>
                  </c:pt>
                  <c:pt idx="76">
                    <c:v>Married</c:v>
                  </c:pt>
                  <c:pt idx="77">
                    <c:v>Single</c:v>
                  </c:pt>
                  <c:pt idx="78">
                    <c:v>Married</c:v>
                  </c:pt>
                  <c:pt idx="79">
                    <c:v>Widowed</c:v>
                  </c:pt>
                  <c:pt idx="80">
                    <c:v>Married</c:v>
                  </c:pt>
                  <c:pt idx="81">
                    <c:v>Single</c:v>
                  </c:pt>
                  <c:pt idx="82">
                    <c:v>Single</c:v>
                  </c:pt>
                  <c:pt idx="83">
                    <c:v>Married</c:v>
                  </c:pt>
                  <c:pt idx="84">
                    <c:v>Married</c:v>
                  </c:pt>
                  <c:pt idx="85">
                    <c:v>Divorced</c:v>
                  </c:pt>
                  <c:pt idx="86">
                    <c:v>Single</c:v>
                  </c:pt>
                  <c:pt idx="87">
                    <c:v>Married</c:v>
                  </c:pt>
                  <c:pt idx="88">
                    <c:v>Married</c:v>
                  </c:pt>
                  <c:pt idx="89">
                    <c:v>Single</c:v>
                  </c:pt>
                  <c:pt idx="90">
                    <c:v>Divorced</c:v>
                  </c:pt>
                  <c:pt idx="91">
                    <c:v>Widowed</c:v>
                  </c:pt>
                  <c:pt idx="92">
                    <c:v>Married</c:v>
                  </c:pt>
                  <c:pt idx="93">
                    <c:v>Widowed</c:v>
                  </c:pt>
                  <c:pt idx="94">
                    <c:v>Divorced</c:v>
                  </c:pt>
                  <c:pt idx="95">
                    <c:v>Divorced</c:v>
                  </c:pt>
                  <c:pt idx="96">
                    <c:v>Single</c:v>
                  </c:pt>
                  <c:pt idx="97">
                    <c:v>Single</c:v>
                  </c:pt>
                  <c:pt idx="98">
                    <c:v>Divorced</c:v>
                  </c:pt>
                  <c:pt idx="99">
                    <c:v>Single</c:v>
                  </c:pt>
                  <c:pt idx="100">
                    <c:v>Widowed</c:v>
                  </c:pt>
                  <c:pt idx="101">
                    <c:v>Married</c:v>
                  </c:pt>
                  <c:pt idx="102">
                    <c:v>Widowed</c:v>
                  </c:pt>
                  <c:pt idx="103">
                    <c:v>Single</c:v>
                  </c:pt>
                  <c:pt idx="104">
                    <c:v>Widowed</c:v>
                  </c:pt>
                  <c:pt idx="105">
                    <c:v>Divorced</c:v>
                  </c:pt>
                  <c:pt idx="106">
                    <c:v>Widowed</c:v>
                  </c:pt>
                  <c:pt idx="107">
                    <c:v>Married</c:v>
                  </c:pt>
                  <c:pt idx="108">
                    <c:v>Single</c:v>
                  </c:pt>
                  <c:pt idx="109">
                    <c:v>Single</c:v>
                  </c:pt>
                  <c:pt idx="110">
                    <c:v>Single</c:v>
                  </c:pt>
                  <c:pt idx="111">
                    <c:v>Married</c:v>
                  </c:pt>
                  <c:pt idx="112">
                    <c:v>Widowed</c:v>
                  </c:pt>
                  <c:pt idx="113">
                    <c:v>Single</c:v>
                  </c:pt>
                  <c:pt idx="114">
                    <c:v>Widowed</c:v>
                  </c:pt>
                  <c:pt idx="115">
                    <c:v>Married</c:v>
                  </c:pt>
                  <c:pt idx="116">
                    <c:v>Married</c:v>
                  </c:pt>
                  <c:pt idx="117">
                    <c:v>Single</c:v>
                  </c:pt>
                  <c:pt idx="118">
                    <c:v>Single</c:v>
                  </c:pt>
                  <c:pt idx="119">
                    <c:v>Widowed</c:v>
                  </c:pt>
                  <c:pt idx="120">
                    <c:v>Widowed</c:v>
                  </c:pt>
                  <c:pt idx="121">
                    <c:v>Married</c:v>
                  </c:pt>
                  <c:pt idx="122">
                    <c:v>Single</c:v>
                  </c:pt>
                  <c:pt idx="123">
                    <c:v>Divorced</c:v>
                  </c:pt>
                  <c:pt idx="124">
                    <c:v>Divorced</c:v>
                  </c:pt>
                  <c:pt idx="125">
                    <c:v>Married</c:v>
                  </c:pt>
                  <c:pt idx="126">
                    <c:v>Single</c:v>
                  </c:pt>
                  <c:pt idx="127">
                    <c:v>Divorced</c:v>
                  </c:pt>
                  <c:pt idx="128">
                    <c:v>Widowed</c:v>
                  </c:pt>
                  <c:pt idx="129">
                    <c:v>Widowed</c:v>
                  </c:pt>
                  <c:pt idx="130">
                    <c:v>Single</c:v>
                  </c:pt>
                  <c:pt idx="131">
                    <c:v>Single</c:v>
                  </c:pt>
                  <c:pt idx="132">
                    <c:v>Single</c:v>
                  </c:pt>
                  <c:pt idx="133">
                    <c:v>Single</c:v>
                  </c:pt>
                  <c:pt idx="134">
                    <c:v>Divorced</c:v>
                  </c:pt>
                  <c:pt idx="135">
                    <c:v>Married</c:v>
                  </c:pt>
                  <c:pt idx="136">
                    <c:v>Single</c:v>
                  </c:pt>
                  <c:pt idx="137">
                    <c:v>Widowed</c:v>
                  </c:pt>
                  <c:pt idx="138">
                    <c:v>Divorced</c:v>
                  </c:pt>
                  <c:pt idx="139">
                    <c:v>Divorced</c:v>
                  </c:pt>
                  <c:pt idx="140">
                    <c:v>Single</c:v>
                  </c:pt>
                  <c:pt idx="141">
                    <c:v>Widowed</c:v>
                  </c:pt>
                  <c:pt idx="142">
                    <c:v>Divorced</c:v>
                  </c:pt>
                  <c:pt idx="143">
                    <c:v>Divorced</c:v>
                  </c:pt>
                  <c:pt idx="144">
                    <c:v>Married</c:v>
                  </c:pt>
                  <c:pt idx="145">
                    <c:v>Widowed</c:v>
                  </c:pt>
                  <c:pt idx="146">
                    <c:v>Single</c:v>
                  </c:pt>
                  <c:pt idx="147">
                    <c:v>Divorced</c:v>
                  </c:pt>
                  <c:pt idx="148">
                    <c:v>Widowed</c:v>
                  </c:pt>
                  <c:pt idx="149">
                    <c:v>Single</c:v>
                  </c:pt>
                </c:lvl>
                <c:lvl>
                  <c:pt idx="0">
                    <c:v>GenderCode</c:v>
                  </c:pt>
                  <c:pt idx="1">
                    <c:v>Female</c:v>
                  </c:pt>
                  <c:pt idx="2">
                    <c:v>Male</c:v>
                  </c:pt>
                  <c:pt idx="3">
                    <c:v>Male</c:v>
                  </c:pt>
                  <c:pt idx="4">
                    <c:v>Male</c:v>
                  </c:pt>
                  <c:pt idx="5">
                    <c:v>Female</c:v>
                  </c:pt>
                  <c:pt idx="6">
                    <c:v>Male</c:v>
                  </c:pt>
                  <c:pt idx="7">
                    <c:v>Female</c:v>
                  </c:pt>
                  <c:pt idx="8">
                    <c:v>Female</c:v>
                  </c:pt>
                  <c:pt idx="9">
                    <c:v>Male</c:v>
                  </c:pt>
                  <c:pt idx="10">
                    <c:v>Male</c:v>
                  </c:pt>
                  <c:pt idx="11">
                    <c:v>Female</c:v>
                  </c:pt>
                  <c:pt idx="12">
                    <c:v>Female</c:v>
                  </c:pt>
                  <c:pt idx="13">
                    <c:v>Male</c:v>
                  </c:pt>
                  <c:pt idx="14">
                    <c:v>Female</c:v>
                  </c:pt>
                  <c:pt idx="15">
                    <c:v>Male</c:v>
                  </c:pt>
                  <c:pt idx="16">
                    <c:v>Male</c:v>
                  </c:pt>
                  <c:pt idx="17">
                    <c:v>Male</c:v>
                  </c:pt>
                  <c:pt idx="18">
                    <c:v>Male</c:v>
                  </c:pt>
                  <c:pt idx="19">
                    <c:v>Female</c:v>
                  </c:pt>
                  <c:pt idx="20">
                    <c:v>Female</c:v>
                  </c:pt>
                  <c:pt idx="21">
                    <c:v>Female</c:v>
                  </c:pt>
                  <c:pt idx="22">
                    <c:v>Male</c:v>
                  </c:pt>
                  <c:pt idx="23">
                    <c:v>Male</c:v>
                  </c:pt>
                  <c:pt idx="24">
                    <c:v>Male</c:v>
                  </c:pt>
                  <c:pt idx="25">
                    <c:v>Male</c:v>
                  </c:pt>
                  <c:pt idx="26">
                    <c:v>Male</c:v>
                  </c:pt>
                  <c:pt idx="27">
                    <c:v>Male</c:v>
                  </c:pt>
                  <c:pt idx="28">
                    <c:v>Male</c:v>
                  </c:pt>
                  <c:pt idx="29">
                    <c:v>Male</c:v>
                  </c:pt>
                  <c:pt idx="30">
                    <c:v>Female</c:v>
                  </c:pt>
                  <c:pt idx="31">
                    <c:v>Female</c:v>
                  </c:pt>
                  <c:pt idx="32">
                    <c:v>Female</c:v>
                  </c:pt>
                  <c:pt idx="33">
                    <c:v>Male</c:v>
                  </c:pt>
                  <c:pt idx="34">
                    <c:v>Male</c:v>
                  </c:pt>
                  <c:pt idx="35">
                    <c:v>Male</c:v>
                  </c:pt>
                  <c:pt idx="36">
                    <c:v>Male</c:v>
                  </c:pt>
                  <c:pt idx="37">
                    <c:v>Male</c:v>
                  </c:pt>
                  <c:pt idx="38">
                    <c:v>Male</c:v>
                  </c:pt>
                  <c:pt idx="39">
                    <c:v>Male</c:v>
                  </c:pt>
                  <c:pt idx="40">
                    <c:v>Male</c:v>
                  </c:pt>
                  <c:pt idx="41">
                    <c:v>Female</c:v>
                  </c:pt>
                  <c:pt idx="42">
                    <c:v>Female</c:v>
                  </c:pt>
                  <c:pt idx="43">
                    <c:v>Female</c:v>
                  </c:pt>
                  <c:pt idx="44">
                    <c:v>Female</c:v>
                  </c:pt>
                  <c:pt idx="45">
                    <c:v>Male</c:v>
                  </c:pt>
                  <c:pt idx="46">
                    <c:v>Male</c:v>
                  </c:pt>
                  <c:pt idx="47">
                    <c:v>Male</c:v>
                  </c:pt>
                  <c:pt idx="48">
                    <c:v>Male</c:v>
                  </c:pt>
                  <c:pt idx="49">
                    <c:v>Male</c:v>
                  </c:pt>
                  <c:pt idx="50">
                    <c:v>Male</c:v>
                  </c:pt>
                  <c:pt idx="51">
                    <c:v>Female</c:v>
                  </c:pt>
                  <c:pt idx="52">
                    <c:v>Female</c:v>
                  </c:pt>
                  <c:pt idx="53">
                    <c:v>Female</c:v>
                  </c:pt>
                  <c:pt idx="54">
                    <c:v>Female</c:v>
                  </c:pt>
                  <c:pt idx="55">
                    <c:v>Male</c:v>
                  </c:pt>
                  <c:pt idx="56">
                    <c:v>Male</c:v>
                  </c:pt>
                  <c:pt idx="57">
                    <c:v>Male</c:v>
                  </c:pt>
                  <c:pt idx="58">
                    <c:v>Male</c:v>
                  </c:pt>
                  <c:pt idx="59">
                    <c:v>Male</c:v>
                  </c:pt>
                  <c:pt idx="60">
                    <c:v>Male</c:v>
                  </c:pt>
                  <c:pt idx="61">
                    <c:v>Female</c:v>
                  </c:pt>
                  <c:pt idx="62">
                    <c:v>Female</c:v>
                  </c:pt>
                  <c:pt idx="63">
                    <c:v>Female</c:v>
                  </c:pt>
                  <c:pt idx="64">
                    <c:v>Female</c:v>
                  </c:pt>
                  <c:pt idx="65">
                    <c:v>Male</c:v>
                  </c:pt>
                  <c:pt idx="66">
                    <c:v>Male</c:v>
                  </c:pt>
                  <c:pt idx="67">
                    <c:v>Male</c:v>
                  </c:pt>
                  <c:pt idx="68">
                    <c:v>Male</c:v>
                  </c:pt>
                  <c:pt idx="69">
                    <c:v>Male</c:v>
                  </c:pt>
                  <c:pt idx="70">
                    <c:v>Male</c:v>
                  </c:pt>
                  <c:pt idx="71">
                    <c:v>Female</c:v>
                  </c:pt>
                  <c:pt idx="72">
                    <c:v>Female</c:v>
                  </c:pt>
                  <c:pt idx="73">
                    <c:v>Female</c:v>
                  </c:pt>
                  <c:pt idx="74">
                    <c:v>Female</c:v>
                  </c:pt>
                  <c:pt idx="75">
                    <c:v>Male</c:v>
                  </c:pt>
                  <c:pt idx="76">
                    <c:v>Male</c:v>
                  </c:pt>
                  <c:pt idx="77">
                    <c:v>Male</c:v>
                  </c:pt>
                  <c:pt idx="78">
                    <c:v>Male</c:v>
                  </c:pt>
                  <c:pt idx="79">
                    <c:v>Male</c:v>
                  </c:pt>
                  <c:pt idx="80">
                    <c:v>Male</c:v>
                  </c:pt>
                  <c:pt idx="81">
                    <c:v>Male</c:v>
                  </c:pt>
                  <c:pt idx="82">
                    <c:v>Male</c:v>
                  </c:pt>
                  <c:pt idx="83">
                    <c:v>Female</c:v>
                  </c:pt>
                  <c:pt idx="84">
                    <c:v>Female</c:v>
                  </c:pt>
                  <c:pt idx="85">
                    <c:v>Female</c:v>
                  </c:pt>
                  <c:pt idx="86">
                    <c:v>Female</c:v>
                  </c:pt>
                  <c:pt idx="87">
                    <c:v>Male</c:v>
                  </c:pt>
                  <c:pt idx="88">
                    <c:v>Male</c:v>
                  </c:pt>
                  <c:pt idx="89">
                    <c:v>Male</c:v>
                  </c:pt>
                  <c:pt idx="90">
                    <c:v>Male</c:v>
                  </c:pt>
                  <c:pt idx="91">
                    <c:v>Male</c:v>
                  </c:pt>
                  <c:pt idx="92">
                    <c:v>Female</c:v>
                  </c:pt>
                  <c:pt idx="93">
                    <c:v>Male</c:v>
                  </c:pt>
                  <c:pt idx="94">
                    <c:v>Female</c:v>
                  </c:pt>
                  <c:pt idx="95">
                    <c:v>Female</c:v>
                  </c:pt>
                  <c:pt idx="96">
                    <c:v>Female</c:v>
                  </c:pt>
                  <c:pt idx="97">
                    <c:v>Female</c:v>
                  </c:pt>
                  <c:pt idx="98">
                    <c:v>Male</c:v>
                  </c:pt>
                  <c:pt idx="99">
                    <c:v>Male</c:v>
                  </c:pt>
                  <c:pt idx="100">
                    <c:v>Male</c:v>
                  </c:pt>
                  <c:pt idx="101">
                    <c:v>Male</c:v>
                  </c:pt>
                  <c:pt idx="102">
                    <c:v>Male</c:v>
                  </c:pt>
                  <c:pt idx="103">
                    <c:v>Male</c:v>
                  </c:pt>
                  <c:pt idx="104">
                    <c:v>Female</c:v>
                  </c:pt>
                  <c:pt idx="105">
                    <c:v>Male</c:v>
                  </c:pt>
                  <c:pt idx="106">
                    <c:v>Female</c:v>
                  </c:pt>
                  <c:pt idx="107">
                    <c:v>Male</c:v>
                  </c:pt>
                  <c:pt idx="108">
                    <c:v>Female</c:v>
                  </c:pt>
                  <c:pt idx="109">
                    <c:v>Female</c:v>
                  </c:pt>
                  <c:pt idx="110">
                    <c:v>Female</c:v>
                  </c:pt>
                  <c:pt idx="111">
                    <c:v>Male</c:v>
                  </c:pt>
                  <c:pt idx="112">
                    <c:v>Male</c:v>
                  </c:pt>
                  <c:pt idx="113">
                    <c:v>Male</c:v>
                  </c:pt>
                  <c:pt idx="114">
                    <c:v>Male</c:v>
                  </c:pt>
                  <c:pt idx="115">
                    <c:v>Male</c:v>
                  </c:pt>
                  <c:pt idx="116">
                    <c:v>Male</c:v>
                  </c:pt>
                  <c:pt idx="117">
                    <c:v>Female</c:v>
                  </c:pt>
                  <c:pt idx="118">
                    <c:v>Male</c:v>
                  </c:pt>
                  <c:pt idx="119">
                    <c:v>Female</c:v>
                  </c:pt>
                  <c:pt idx="120">
                    <c:v>Male</c:v>
                  </c:pt>
                  <c:pt idx="121">
                    <c:v>Female</c:v>
                  </c:pt>
                  <c:pt idx="122">
                    <c:v>Female</c:v>
                  </c:pt>
                  <c:pt idx="123">
                    <c:v>Female</c:v>
                  </c:pt>
                  <c:pt idx="124">
                    <c:v>Male</c:v>
                  </c:pt>
                  <c:pt idx="125">
                    <c:v>Male</c:v>
                  </c:pt>
                  <c:pt idx="126">
                    <c:v>Male</c:v>
                  </c:pt>
                  <c:pt idx="127">
                    <c:v>Male</c:v>
                  </c:pt>
                  <c:pt idx="128">
                    <c:v>Male</c:v>
                  </c:pt>
                  <c:pt idx="129">
                    <c:v>Female</c:v>
                  </c:pt>
                  <c:pt idx="130">
                    <c:v>Male</c:v>
                  </c:pt>
                  <c:pt idx="131">
                    <c:v>Male</c:v>
                  </c:pt>
                  <c:pt idx="132">
                    <c:v>Female</c:v>
                  </c:pt>
                  <c:pt idx="133">
                    <c:v>Male</c:v>
                  </c:pt>
                  <c:pt idx="134">
                    <c:v>Female</c:v>
                  </c:pt>
                  <c:pt idx="135">
                    <c:v>Female</c:v>
                  </c:pt>
                  <c:pt idx="136">
                    <c:v>Female</c:v>
                  </c:pt>
                  <c:pt idx="137">
                    <c:v>Male</c:v>
                  </c:pt>
                  <c:pt idx="138">
                    <c:v>Female</c:v>
                  </c:pt>
                  <c:pt idx="139">
                    <c:v>Male</c:v>
                  </c:pt>
                  <c:pt idx="140">
                    <c:v>Male</c:v>
                  </c:pt>
                  <c:pt idx="141">
                    <c:v>Male</c:v>
                  </c:pt>
                  <c:pt idx="142">
                    <c:v>Male</c:v>
                  </c:pt>
                  <c:pt idx="143">
                    <c:v>Female</c:v>
                  </c:pt>
                  <c:pt idx="144">
                    <c:v>Female</c:v>
                  </c:pt>
                  <c:pt idx="145">
                    <c:v>Female</c:v>
                  </c:pt>
                  <c:pt idx="146">
                    <c:v>Male</c:v>
                  </c:pt>
                  <c:pt idx="147">
                    <c:v>Female</c:v>
                  </c:pt>
                  <c:pt idx="148">
                    <c:v>Female</c:v>
                  </c:pt>
                  <c:pt idx="149">
                    <c:v>Male</c:v>
                  </c:pt>
                </c:lvl>
                <c:lvl>
                  <c:pt idx="0">
                    <c:v>JobFunctionDescription</c:v>
                  </c:pt>
                  <c:pt idx="1">
                    <c:v>Accounting</c:v>
                  </c:pt>
                  <c:pt idx="2">
                    <c:v>Labor</c:v>
                  </c:pt>
                  <c:pt idx="3">
                    <c:v>Assistant</c:v>
                  </c:pt>
                  <c:pt idx="4">
                    <c:v>Clerk</c:v>
                  </c:pt>
                  <c:pt idx="5">
                    <c:v>Laborer</c:v>
                  </c:pt>
                  <c:pt idx="6">
                    <c:v>Driver</c:v>
                  </c:pt>
                  <c:pt idx="7">
                    <c:v>Technician</c:v>
                  </c:pt>
                  <c:pt idx="8">
                    <c:v>Engineer</c:v>
                  </c:pt>
                  <c:pt idx="9">
                    <c:v>Executive Assistant</c:v>
                  </c:pt>
                  <c:pt idx="10">
                    <c:v>Engineer</c:v>
                  </c:pt>
                  <c:pt idx="11">
                    <c:v>Technician</c:v>
                  </c:pt>
                  <c:pt idx="12">
                    <c:v>Technician</c:v>
                  </c:pt>
                  <c:pt idx="13">
                    <c:v>Splicer</c:v>
                  </c:pt>
                  <c:pt idx="14">
                    <c:v>Controller</c:v>
                  </c:pt>
                  <c:pt idx="15">
                    <c:v>Lineman</c:v>
                  </c:pt>
                  <c:pt idx="16">
                    <c:v>Laborer</c:v>
                  </c:pt>
                  <c:pt idx="17">
                    <c:v>Coordinator</c:v>
                  </c:pt>
                  <c:pt idx="18">
                    <c:v>Director</c:v>
                  </c:pt>
                  <c:pt idx="19">
                    <c:v>Supervisor</c:v>
                  </c:pt>
                  <c:pt idx="20">
                    <c:v>Driller</c:v>
                  </c:pt>
                  <c:pt idx="21">
                    <c:v>Technician</c:v>
                  </c:pt>
                  <c:pt idx="22">
                    <c:v>Specialist</c:v>
                  </c:pt>
                  <c:pt idx="23">
                    <c:v>Technician</c:v>
                  </c:pt>
                  <c:pt idx="24">
                    <c:v>Operator</c:v>
                  </c:pt>
                  <c:pt idx="25">
                    <c:v>Technician</c:v>
                  </c:pt>
                  <c:pt idx="26">
                    <c:v>Foreman</c:v>
                  </c:pt>
                  <c:pt idx="27">
                    <c:v>Engineer</c:v>
                  </c:pt>
                  <c:pt idx="28">
                    <c:v>Foreman</c:v>
                  </c:pt>
                  <c:pt idx="29">
                    <c:v>Manager</c:v>
                  </c:pt>
                  <c:pt idx="30">
                    <c:v>Technician</c:v>
                  </c:pt>
                  <c:pt idx="31">
                    <c:v>Technician</c:v>
                  </c:pt>
                  <c:pt idx="32">
                    <c:v>Laborer</c:v>
                  </c:pt>
                  <c:pt idx="33">
                    <c:v>Splicer</c:v>
                  </c:pt>
                  <c:pt idx="34">
                    <c:v>Lineman</c:v>
                  </c:pt>
                  <c:pt idx="35">
                    <c:v>Foreman</c:v>
                  </c:pt>
                  <c:pt idx="36">
                    <c:v>Coordinator</c:v>
                  </c:pt>
                  <c:pt idx="37">
                    <c:v>Tower Hand</c:v>
                  </c:pt>
                  <c:pt idx="38">
                    <c:v>Mechanic</c:v>
                  </c:pt>
                  <c:pt idx="39">
                    <c:v>Flagger</c:v>
                  </c:pt>
                  <c:pt idx="40">
                    <c:v>Supervisor</c:v>
                  </c:pt>
                  <c:pt idx="41">
                    <c:v>Engineer</c:v>
                  </c:pt>
                  <c:pt idx="42">
                    <c:v>Foreman</c:v>
                  </c:pt>
                  <c:pt idx="43">
                    <c:v>Driver</c:v>
                  </c:pt>
                  <c:pt idx="44">
                    <c:v>Technician</c:v>
                  </c:pt>
                  <c:pt idx="45">
                    <c:v>Foreman</c:v>
                  </c:pt>
                  <c:pt idx="46">
                    <c:v>Director</c:v>
                  </c:pt>
                  <c:pt idx="47">
                    <c:v>Manager</c:v>
                  </c:pt>
                  <c:pt idx="48">
                    <c:v>Laborer</c:v>
                  </c:pt>
                  <c:pt idx="49">
                    <c:v>Foreman</c:v>
                  </c:pt>
                  <c:pt idx="50">
                    <c:v>Engineer</c:v>
                  </c:pt>
                  <c:pt idx="51">
                    <c:v>Laborer</c:v>
                  </c:pt>
                  <c:pt idx="52">
                    <c:v>Groundman</c:v>
                  </c:pt>
                  <c:pt idx="53">
                    <c:v>Technician</c:v>
                  </c:pt>
                  <c:pt idx="54">
                    <c:v>Supervisor</c:v>
                  </c:pt>
                  <c:pt idx="55">
                    <c:v>Splicer</c:v>
                  </c:pt>
                  <c:pt idx="56">
                    <c:v>Lineman</c:v>
                  </c:pt>
                  <c:pt idx="57">
                    <c:v>Coordinator</c:v>
                  </c:pt>
                  <c:pt idx="58">
                    <c:v>Model Assistant</c:v>
                  </c:pt>
                  <c:pt idx="59">
                    <c:v>Laborer</c:v>
                  </c:pt>
                  <c:pt idx="60">
                    <c:v>Engineer</c:v>
                  </c:pt>
                  <c:pt idx="61">
                    <c:v>Administrator</c:v>
                  </c:pt>
                  <c:pt idx="62">
                    <c:v>Lineman</c:v>
                  </c:pt>
                  <c:pt idx="63">
                    <c:v>Laborer</c:v>
                  </c:pt>
                  <c:pt idx="64">
                    <c:v>Director</c:v>
                  </c:pt>
                  <c:pt idx="65">
                    <c:v>Driver</c:v>
                  </c:pt>
                  <c:pt idx="66">
                    <c:v>Clerk</c:v>
                  </c:pt>
                  <c:pt idx="67">
                    <c:v>Project Manager</c:v>
                  </c:pt>
                  <c:pt idx="68">
                    <c:v>Technician</c:v>
                  </c:pt>
                  <c:pt idx="69">
                    <c:v>Laborer</c:v>
                  </c:pt>
                  <c:pt idx="70">
                    <c:v>Administrator</c:v>
                  </c:pt>
                  <c:pt idx="71">
                    <c:v>Lineman</c:v>
                  </c:pt>
                  <c:pt idx="72">
                    <c:v>Laborer</c:v>
                  </c:pt>
                  <c:pt idx="73">
                    <c:v>Technician</c:v>
                  </c:pt>
                  <c:pt idx="74">
                    <c:v>Mechanic</c:v>
                  </c:pt>
                  <c:pt idx="75">
                    <c:v>Technician</c:v>
                  </c:pt>
                  <c:pt idx="76">
                    <c:v>Electrician</c:v>
                  </c:pt>
                  <c:pt idx="77">
                    <c:v>Manager</c:v>
                  </c:pt>
                  <c:pt idx="78">
                    <c:v>Laborer</c:v>
                  </c:pt>
                  <c:pt idx="79">
                    <c:v>Groundman</c:v>
                  </c:pt>
                  <c:pt idx="80">
                    <c:v>Technician</c:v>
                  </c:pt>
                  <c:pt idx="81">
                    <c:v>Manager</c:v>
                  </c:pt>
                  <c:pt idx="82">
                    <c:v>Laborer</c:v>
                  </c:pt>
                  <c:pt idx="83">
                    <c:v>Project Controls</c:v>
                  </c:pt>
                  <c:pt idx="84">
                    <c:v>Laborer</c:v>
                  </c:pt>
                  <c:pt idx="85">
                    <c:v>Director</c:v>
                  </c:pt>
                  <c:pt idx="86">
                    <c:v>Coordinator</c:v>
                  </c:pt>
                  <c:pt idx="87">
                    <c:v>Laborer</c:v>
                  </c:pt>
                  <c:pt idx="88">
                    <c:v>Manager</c:v>
                  </c:pt>
                  <c:pt idx="89">
                    <c:v>Controller</c:v>
                  </c:pt>
                  <c:pt idx="90">
                    <c:v>Coordinator</c:v>
                  </c:pt>
                  <c:pt idx="91">
                    <c:v>Splicer</c:v>
                  </c:pt>
                  <c:pt idx="92">
                    <c:v>Coordinator</c:v>
                  </c:pt>
                  <c:pt idx="93">
                    <c:v>Groundman</c:v>
                  </c:pt>
                  <c:pt idx="94">
                    <c:v>Manager</c:v>
                  </c:pt>
                  <c:pt idx="95">
                    <c:v>Electrician</c:v>
                  </c:pt>
                  <c:pt idx="96">
                    <c:v>Splicer</c:v>
                  </c:pt>
                  <c:pt idx="97">
                    <c:v>Laborer</c:v>
                  </c:pt>
                  <c:pt idx="98">
                    <c:v>Laborer</c:v>
                  </c:pt>
                  <c:pt idx="99">
                    <c:v>Foreman</c:v>
                  </c:pt>
                  <c:pt idx="100">
                    <c:v>Foreman</c:v>
                  </c:pt>
                  <c:pt idx="101">
                    <c:v>Lineman</c:v>
                  </c:pt>
                  <c:pt idx="102">
                    <c:v>Accounting</c:v>
                  </c:pt>
                  <c:pt idx="103">
                    <c:v>Top Hand</c:v>
                  </c:pt>
                  <c:pt idx="104">
                    <c:v>Tower Hand</c:v>
                  </c:pt>
                  <c:pt idx="105">
                    <c:v>Project Manager</c:v>
                  </c:pt>
                  <c:pt idx="106">
                    <c:v>Technician</c:v>
                  </c:pt>
                  <c:pt idx="107">
                    <c:v>Administrator</c:v>
                  </c:pt>
                  <c:pt idx="108">
                    <c:v>Engineer</c:v>
                  </c:pt>
                  <c:pt idx="109">
                    <c:v>Engineer</c:v>
                  </c:pt>
                  <c:pt idx="110">
                    <c:v>Administrative</c:v>
                  </c:pt>
                  <c:pt idx="111">
                    <c:v>Foreman</c:v>
                  </c:pt>
                  <c:pt idx="112">
                    <c:v>Engineer</c:v>
                  </c:pt>
                  <c:pt idx="113">
                    <c:v>Foreman</c:v>
                  </c:pt>
                  <c:pt idx="114">
                    <c:v>Supervisor</c:v>
                  </c:pt>
                  <c:pt idx="115">
                    <c:v>Technician</c:v>
                  </c:pt>
                  <c:pt idx="116">
                    <c:v>Manager</c:v>
                  </c:pt>
                  <c:pt idx="117">
                    <c:v>Laborer</c:v>
                  </c:pt>
                  <c:pt idx="118">
                    <c:v>Foreman</c:v>
                  </c:pt>
                  <c:pt idx="119">
                    <c:v>Locator</c:v>
                  </c:pt>
                  <c:pt idx="120">
                    <c:v>Foreman</c:v>
                  </c:pt>
                  <c:pt idx="121">
                    <c:v>Supervisor</c:v>
                  </c:pt>
                  <c:pt idx="122">
                    <c:v>Technician</c:v>
                  </c:pt>
                  <c:pt idx="123">
                    <c:v>Technician</c:v>
                  </c:pt>
                  <c:pt idx="124">
                    <c:v>Billing</c:v>
                  </c:pt>
                  <c:pt idx="125">
                    <c:v>Engineer</c:v>
                  </c:pt>
                  <c:pt idx="126">
                    <c:v>Foreman</c:v>
                  </c:pt>
                  <c:pt idx="127">
                    <c:v>Foreman</c:v>
                  </c:pt>
                  <c:pt idx="128">
                    <c:v>Cpo</c:v>
                  </c:pt>
                  <c:pt idx="129">
                    <c:v>Drafter</c:v>
                  </c:pt>
                  <c:pt idx="130">
                    <c:v>Vp</c:v>
                  </c:pt>
                  <c:pt idx="131">
                    <c:v>Operator</c:v>
                  </c:pt>
                  <c:pt idx="132">
                    <c:v>Manager</c:v>
                  </c:pt>
                  <c:pt idx="133">
                    <c:v>Assistant</c:v>
                  </c:pt>
                  <c:pt idx="134">
                    <c:v>Technician</c:v>
                  </c:pt>
                  <c:pt idx="135">
                    <c:v>Technician</c:v>
                  </c:pt>
                  <c:pt idx="136">
                    <c:v>Manager</c:v>
                  </c:pt>
                  <c:pt idx="137">
                    <c:v>Driver</c:v>
                  </c:pt>
                  <c:pt idx="138">
                    <c:v>Lineman</c:v>
                  </c:pt>
                  <c:pt idx="139">
                    <c:v>Lineman</c:v>
                  </c:pt>
                  <c:pt idx="140">
                    <c:v>Lineman</c:v>
                  </c:pt>
                  <c:pt idx="141">
                    <c:v>Technician</c:v>
                  </c:pt>
                  <c:pt idx="142">
                    <c:v>Foreman</c:v>
                  </c:pt>
                  <c:pt idx="143">
                    <c:v>Supervisor</c:v>
                  </c:pt>
                  <c:pt idx="144">
                    <c:v>Engineer</c:v>
                  </c:pt>
                  <c:pt idx="145">
                    <c:v>Engineer</c:v>
                  </c:pt>
                  <c:pt idx="146">
                    <c:v>Engineer</c:v>
                  </c:pt>
                  <c:pt idx="147">
                    <c:v>Driller</c:v>
                  </c:pt>
                  <c:pt idx="148">
                    <c:v>Laborer</c:v>
                  </c:pt>
                  <c:pt idx="149">
                    <c:v>Groundman</c:v>
                  </c:pt>
                </c:lvl>
                <c:lvl>
                  <c:pt idx="0">
                    <c:v>DOB</c:v>
                  </c:pt>
                  <c:pt idx="1">
                    <c:v>07-10-1969</c:v>
                  </c:pt>
                  <c:pt idx="2">
                    <c:v>30-08-1965</c:v>
                  </c:pt>
                  <c:pt idx="3">
                    <c:v>06-10-1991</c:v>
                  </c:pt>
                  <c:pt idx="4">
                    <c:v>04-04-1998</c:v>
                  </c:pt>
                  <c:pt idx="5">
                    <c:v>29-08-1969</c:v>
                  </c:pt>
                  <c:pt idx="6">
                    <c:v>03-04-1949</c:v>
                  </c:pt>
                  <c:pt idx="7">
                    <c:v>01-07-1942</c:v>
                  </c:pt>
                  <c:pt idx="8">
                    <c:v>07-03-1957</c:v>
                  </c:pt>
                  <c:pt idx="9">
                    <c:v>15-05-1974</c:v>
                  </c:pt>
                  <c:pt idx="10">
                    <c:v>11-11-1949</c:v>
                  </c:pt>
                  <c:pt idx="11">
                    <c:v>26-01-1964</c:v>
                  </c:pt>
                  <c:pt idx="12">
                    <c:v>06-04-1948</c:v>
                  </c:pt>
                  <c:pt idx="13">
                    <c:v>24-11-1981</c:v>
                  </c:pt>
                  <c:pt idx="14">
                    <c:v>06-11-1951</c:v>
                  </c:pt>
                  <c:pt idx="15">
                    <c:v>21-11-1989</c:v>
                  </c:pt>
                  <c:pt idx="16">
                    <c:v>24-11-1952</c:v>
                  </c:pt>
                  <c:pt idx="17">
                    <c:v>08-04-1994</c:v>
                  </c:pt>
                  <c:pt idx="18">
                    <c:v>15-11-1983</c:v>
                  </c:pt>
                  <c:pt idx="19">
                    <c:v>07-12-1985</c:v>
                  </c:pt>
                  <c:pt idx="20">
                    <c:v>01-05-1996</c:v>
                  </c:pt>
                  <c:pt idx="21">
                    <c:v>17-02-1964</c:v>
                  </c:pt>
                  <c:pt idx="22">
                    <c:v>12-05-1958</c:v>
                  </c:pt>
                  <c:pt idx="23">
                    <c:v>18-09-1992</c:v>
                  </c:pt>
                  <c:pt idx="24">
                    <c:v>11-08-1994</c:v>
                  </c:pt>
                  <c:pt idx="25">
                    <c:v>15-01-1968</c:v>
                  </c:pt>
                  <c:pt idx="26">
                    <c:v>07-01-1947</c:v>
                  </c:pt>
                  <c:pt idx="27">
                    <c:v>07-04-1982</c:v>
                  </c:pt>
                  <c:pt idx="28">
                    <c:v>29-01-1970</c:v>
                  </c:pt>
                  <c:pt idx="29">
                    <c:v>18-01-1999</c:v>
                  </c:pt>
                  <c:pt idx="30">
                    <c:v>25-09-1946</c:v>
                  </c:pt>
                  <c:pt idx="31">
                    <c:v>23-08-1947</c:v>
                  </c:pt>
                  <c:pt idx="32">
                    <c:v>12-08-1996</c:v>
                  </c:pt>
                  <c:pt idx="33">
                    <c:v>09-02-1944</c:v>
                  </c:pt>
                  <c:pt idx="34">
                    <c:v>10-02-1944</c:v>
                  </c:pt>
                  <c:pt idx="35">
                    <c:v>29-12-1997</c:v>
                  </c:pt>
                  <c:pt idx="36">
                    <c:v>09-08-1942</c:v>
                  </c:pt>
                  <c:pt idx="37">
                    <c:v>21-06-1951</c:v>
                  </c:pt>
                  <c:pt idx="38">
                    <c:v>17-06-1998</c:v>
                  </c:pt>
                  <c:pt idx="39">
                    <c:v>07-01-1962</c:v>
                  </c:pt>
                  <c:pt idx="40">
                    <c:v>26-01-1979</c:v>
                  </c:pt>
                  <c:pt idx="41">
                    <c:v>14-05-1987</c:v>
                  </c:pt>
                  <c:pt idx="42">
                    <c:v>26-04-1998</c:v>
                  </c:pt>
                  <c:pt idx="43">
                    <c:v>21-02-1945</c:v>
                  </c:pt>
                  <c:pt idx="44">
                    <c:v>31-05-1997</c:v>
                  </c:pt>
                  <c:pt idx="45">
                    <c:v>03-01-1967</c:v>
                  </c:pt>
                  <c:pt idx="46">
                    <c:v>12-01-1982</c:v>
                  </c:pt>
                  <c:pt idx="47">
                    <c:v>01-10-1950</c:v>
                  </c:pt>
                  <c:pt idx="48">
                    <c:v>16-12-1965</c:v>
                  </c:pt>
                  <c:pt idx="49">
                    <c:v>25-12-1957</c:v>
                  </c:pt>
                  <c:pt idx="50">
                    <c:v>20-06-1945</c:v>
                  </c:pt>
                  <c:pt idx="51">
                    <c:v>03-12-1969</c:v>
                  </c:pt>
                  <c:pt idx="52">
                    <c:v>10-10-1957</c:v>
                  </c:pt>
                  <c:pt idx="53">
                    <c:v>17-05-1962</c:v>
                  </c:pt>
                  <c:pt idx="54">
                    <c:v>09-08-1946</c:v>
                  </c:pt>
                  <c:pt idx="55">
                    <c:v>11-12-1965</c:v>
                  </c:pt>
                  <c:pt idx="56">
                    <c:v>11-02-1990</c:v>
                  </c:pt>
                  <c:pt idx="57">
                    <c:v>19-06-1964</c:v>
                  </c:pt>
                  <c:pt idx="58">
                    <c:v>18-07-1995</c:v>
                  </c:pt>
                  <c:pt idx="59">
                    <c:v>22-08-1994</c:v>
                  </c:pt>
                  <c:pt idx="60">
                    <c:v>14-11-1990</c:v>
                  </c:pt>
                  <c:pt idx="61">
                    <c:v>01-02-1994</c:v>
                  </c:pt>
                  <c:pt idx="62">
                    <c:v>12-11-1997</c:v>
                  </c:pt>
                  <c:pt idx="63">
                    <c:v>02-05-1953</c:v>
                  </c:pt>
                  <c:pt idx="64">
                    <c:v>10-07-1991</c:v>
                  </c:pt>
                  <c:pt idx="65">
                    <c:v>02-06-1973</c:v>
                  </c:pt>
                  <c:pt idx="66">
                    <c:v>08-01-1993</c:v>
                  </c:pt>
                  <c:pt idx="67">
                    <c:v>17-04-1984</c:v>
                  </c:pt>
                  <c:pt idx="68">
                    <c:v>08-02-1994</c:v>
                  </c:pt>
                  <c:pt idx="69">
                    <c:v>27-01-1993</c:v>
                  </c:pt>
                  <c:pt idx="70">
                    <c:v>19-09-1964</c:v>
                  </c:pt>
                  <c:pt idx="71">
                    <c:v>18-02-1981</c:v>
                  </c:pt>
                  <c:pt idx="72">
                    <c:v>17-10-1998</c:v>
                  </c:pt>
                  <c:pt idx="73">
                    <c:v>16-01-1971</c:v>
                  </c:pt>
                  <c:pt idx="74">
                    <c:v>25-02-2000</c:v>
                  </c:pt>
                  <c:pt idx="75">
                    <c:v>19-04-1959</c:v>
                  </c:pt>
                  <c:pt idx="76">
                    <c:v>29-06-1976</c:v>
                  </c:pt>
                  <c:pt idx="77">
                    <c:v>27-07-1951</c:v>
                  </c:pt>
                  <c:pt idx="78">
                    <c:v>23-08-1980</c:v>
                  </c:pt>
                  <c:pt idx="79">
                    <c:v>24-07-1943</c:v>
                  </c:pt>
                  <c:pt idx="80">
                    <c:v>06-07-1988</c:v>
                  </c:pt>
                  <c:pt idx="81">
                    <c:v>24-03-1973</c:v>
                  </c:pt>
                  <c:pt idx="82">
                    <c:v>26-05-1942</c:v>
                  </c:pt>
                  <c:pt idx="83">
                    <c:v>04-11-1977</c:v>
                  </c:pt>
                  <c:pt idx="84">
                    <c:v>17-10-1956</c:v>
                  </c:pt>
                  <c:pt idx="85">
                    <c:v>18-02-1997</c:v>
                  </c:pt>
                  <c:pt idx="86">
                    <c:v>25-10-1996</c:v>
                  </c:pt>
                  <c:pt idx="87">
                    <c:v>13-11-1959</c:v>
                  </c:pt>
                  <c:pt idx="88">
                    <c:v>03-01-1958</c:v>
                  </c:pt>
                  <c:pt idx="89">
                    <c:v>29-04-1997</c:v>
                  </c:pt>
                  <c:pt idx="90">
                    <c:v>25-06-1988</c:v>
                  </c:pt>
                  <c:pt idx="91">
                    <c:v>04-01-1942</c:v>
                  </c:pt>
                  <c:pt idx="92">
                    <c:v>24-05-1969</c:v>
                  </c:pt>
                  <c:pt idx="93">
                    <c:v>28-03-1951</c:v>
                  </c:pt>
                  <c:pt idx="94">
                    <c:v>01-03-1963</c:v>
                  </c:pt>
                  <c:pt idx="95">
                    <c:v>16-04-1949</c:v>
                  </c:pt>
                  <c:pt idx="96">
                    <c:v>12-10-1983</c:v>
                  </c:pt>
                  <c:pt idx="97">
                    <c:v>19-12-1978</c:v>
                  </c:pt>
                  <c:pt idx="98">
                    <c:v>11-11-1999</c:v>
                  </c:pt>
                  <c:pt idx="99">
                    <c:v>29-01-1967</c:v>
                  </c:pt>
                  <c:pt idx="100">
                    <c:v>30-05-1948</c:v>
                  </c:pt>
                  <c:pt idx="101">
                    <c:v>15-10-1974</c:v>
                  </c:pt>
                  <c:pt idx="102">
                    <c:v>13-12-1991</c:v>
                  </c:pt>
                  <c:pt idx="103">
                    <c:v>18-06-1994</c:v>
                  </c:pt>
                  <c:pt idx="104">
                    <c:v>16-06-1993</c:v>
                  </c:pt>
                  <c:pt idx="105">
                    <c:v>18-05-1943</c:v>
                  </c:pt>
                  <c:pt idx="106">
                    <c:v>27-11-1966</c:v>
                  </c:pt>
                  <c:pt idx="107">
                    <c:v>12-11-1966</c:v>
                  </c:pt>
                  <c:pt idx="108">
                    <c:v>16-08-1959</c:v>
                  </c:pt>
                  <c:pt idx="109">
                    <c:v>02-02-1994</c:v>
                  </c:pt>
                  <c:pt idx="110">
                    <c:v>02-01-1989</c:v>
                  </c:pt>
                  <c:pt idx="111">
                    <c:v>11-07-1954</c:v>
                  </c:pt>
                  <c:pt idx="112">
                    <c:v>29-08-1959</c:v>
                  </c:pt>
                  <c:pt idx="113">
                    <c:v>27-11-1983</c:v>
                  </c:pt>
                  <c:pt idx="114">
                    <c:v>09-06-1983</c:v>
                  </c:pt>
                  <c:pt idx="115">
                    <c:v>27-10-1991</c:v>
                  </c:pt>
                  <c:pt idx="116">
                    <c:v>01-03-1948</c:v>
                  </c:pt>
                  <c:pt idx="117">
                    <c:v>18-02-1981</c:v>
                  </c:pt>
                  <c:pt idx="118">
                    <c:v>16-09-2000</c:v>
                  </c:pt>
                  <c:pt idx="119">
                    <c:v>28-01-1943</c:v>
                  </c:pt>
                  <c:pt idx="120">
                    <c:v>14-07-1980</c:v>
                  </c:pt>
                  <c:pt idx="121">
                    <c:v>25-03-1947</c:v>
                  </c:pt>
                  <c:pt idx="122">
                    <c:v>25-01-1964</c:v>
                  </c:pt>
                  <c:pt idx="123">
                    <c:v>17-03-1955</c:v>
                  </c:pt>
                  <c:pt idx="124">
                    <c:v>26-03-1988</c:v>
                  </c:pt>
                  <c:pt idx="125">
                    <c:v>04-07-1954</c:v>
                  </c:pt>
                  <c:pt idx="126">
                    <c:v>11-08-1942</c:v>
                  </c:pt>
                  <c:pt idx="127">
                    <c:v>07-05-1949</c:v>
                  </c:pt>
                  <c:pt idx="128">
                    <c:v>14-10-1958</c:v>
                  </c:pt>
                  <c:pt idx="129">
                    <c:v>11-01-1988</c:v>
                  </c:pt>
                  <c:pt idx="130">
                    <c:v>16-06-1961</c:v>
                  </c:pt>
                  <c:pt idx="131">
                    <c:v>06-06-1960</c:v>
                  </c:pt>
                  <c:pt idx="132">
                    <c:v>04-06-1959</c:v>
                  </c:pt>
                  <c:pt idx="133">
                    <c:v>18-11-1991</c:v>
                  </c:pt>
                  <c:pt idx="134">
                    <c:v>18-02-1954</c:v>
                  </c:pt>
                  <c:pt idx="135">
                    <c:v>31-01-1959</c:v>
                  </c:pt>
                  <c:pt idx="136">
                    <c:v>09-04-1954</c:v>
                  </c:pt>
                  <c:pt idx="137">
                    <c:v>15-10-1946</c:v>
                  </c:pt>
                  <c:pt idx="138">
                    <c:v>07-11-1994</c:v>
                  </c:pt>
                  <c:pt idx="139">
                    <c:v>10-05-1968</c:v>
                  </c:pt>
                  <c:pt idx="140">
                    <c:v>05-10-1963</c:v>
                  </c:pt>
                  <c:pt idx="141">
                    <c:v>02-09-1966</c:v>
                  </c:pt>
                  <c:pt idx="142">
                    <c:v>08-12-1974</c:v>
                  </c:pt>
                  <c:pt idx="143">
                    <c:v>19-07-1995</c:v>
                  </c:pt>
                  <c:pt idx="144">
                    <c:v>23-11-1974</c:v>
                  </c:pt>
                  <c:pt idx="145">
                    <c:v>29-08-1947</c:v>
                  </c:pt>
                  <c:pt idx="146">
                    <c:v>07-06-1994</c:v>
                  </c:pt>
                  <c:pt idx="147">
                    <c:v>26-10-1983</c:v>
                  </c:pt>
                  <c:pt idx="148">
                    <c:v>06-05-1951</c:v>
                  </c:pt>
                  <c:pt idx="149">
                    <c:v>05-03-1987</c:v>
                  </c:pt>
                </c:lvl>
                <c:lvl>
                  <c:pt idx="0">
                    <c:v>DepartmentType</c:v>
                  </c:pt>
                  <c:pt idx="1">
                    <c:v>Production       </c:v>
                  </c:pt>
                  <c:pt idx="2">
                    <c:v>Production       </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Sales</c:v>
                  </c:pt>
                  <c:pt idx="16">
                    <c:v>IT/IS</c:v>
                  </c:pt>
                  <c:pt idx="17">
                    <c:v>IT/IS</c:v>
                  </c:pt>
                  <c:pt idx="18">
                    <c:v>Sales</c:v>
                  </c:pt>
                  <c:pt idx="19">
                    <c:v>Sales</c:v>
                  </c:pt>
                  <c:pt idx="20">
                    <c:v>Sales</c:v>
                  </c:pt>
                  <c:pt idx="21">
                    <c:v>Sales</c:v>
                  </c:pt>
                  <c:pt idx="22">
                    <c:v>Sales</c:v>
                  </c:pt>
                  <c:pt idx="23">
                    <c:v>Sales</c:v>
                  </c:pt>
                  <c:pt idx="24">
                    <c:v>Sales</c:v>
                  </c:pt>
                  <c:pt idx="25">
                    <c:v>Sales</c:v>
                  </c:pt>
                  <c:pt idx="26">
                    <c:v>Sales</c:v>
                  </c:pt>
                  <c:pt idx="27">
                    <c:v>Sales</c:v>
                  </c:pt>
                  <c:pt idx="28">
                    <c:v>IT/IS</c:v>
                  </c:pt>
                  <c:pt idx="29">
                    <c:v>Sales</c:v>
                  </c:pt>
                  <c:pt idx="30">
                    <c:v>Sales</c:v>
                  </c:pt>
                  <c:pt idx="31">
                    <c:v>Sales</c:v>
                  </c:pt>
                  <c:pt idx="32">
                    <c:v>Sales</c:v>
                  </c:pt>
                  <c:pt idx="33">
                    <c:v>Sales</c:v>
                  </c:pt>
                  <c:pt idx="34">
                    <c:v>Sales</c:v>
                  </c:pt>
                  <c:pt idx="35">
                    <c:v>Sales</c:v>
                  </c:pt>
                  <c:pt idx="36">
                    <c:v>Sales</c:v>
                  </c:pt>
                  <c:pt idx="37">
                    <c:v>Sales</c:v>
                  </c:pt>
                  <c:pt idx="38">
                    <c:v>Sales</c:v>
                  </c:pt>
                  <c:pt idx="39">
                    <c:v>Sales</c:v>
                  </c:pt>
                  <c:pt idx="40">
                    <c:v>IT/IS</c:v>
                  </c:pt>
                  <c:pt idx="41">
                    <c:v>Sales</c:v>
                  </c:pt>
                  <c:pt idx="42">
                    <c:v>Sales</c:v>
                  </c:pt>
                  <c:pt idx="43">
                    <c:v>Sales</c:v>
                  </c:pt>
                  <c:pt idx="44">
                    <c:v>Sales</c:v>
                  </c:pt>
                  <c:pt idx="45">
                    <c:v>Sales</c:v>
                  </c:pt>
                  <c:pt idx="46">
                    <c:v>Sales</c:v>
                  </c:pt>
                  <c:pt idx="47">
                    <c:v>Sales</c:v>
                  </c:pt>
                  <c:pt idx="48">
                    <c:v>Sales</c:v>
                  </c:pt>
                  <c:pt idx="49">
                    <c:v>Sales</c:v>
                  </c:pt>
                  <c:pt idx="50">
                    <c:v>Sales</c:v>
                  </c:pt>
                  <c:pt idx="51">
                    <c:v>IT/IS</c:v>
                  </c:pt>
                  <c:pt idx="52">
                    <c:v>Sales</c:v>
                  </c:pt>
                  <c:pt idx="53">
                    <c:v>Sales</c:v>
                  </c:pt>
                  <c:pt idx="54">
                    <c:v>Sales</c:v>
                  </c:pt>
                  <c:pt idx="55">
                    <c:v>Sales</c:v>
                  </c:pt>
                  <c:pt idx="56">
                    <c:v>Sales</c:v>
                  </c:pt>
                  <c:pt idx="57">
                    <c:v>Sales</c:v>
                  </c:pt>
                  <c:pt idx="58">
                    <c:v>Sales</c:v>
                  </c:pt>
                  <c:pt idx="59">
                    <c:v>Sales</c:v>
                  </c:pt>
                  <c:pt idx="60">
                    <c:v>Sales</c:v>
                  </c:pt>
                  <c:pt idx="61">
                    <c:v>Sales</c:v>
                  </c:pt>
                  <c:pt idx="62">
                    <c:v>Sales</c:v>
                  </c:pt>
                  <c:pt idx="63">
                    <c:v>Sales</c:v>
                  </c:pt>
                  <c:pt idx="64">
                    <c:v>Sales</c:v>
                  </c:pt>
                  <c:pt idx="65">
                    <c:v>Sales</c:v>
                  </c:pt>
                  <c:pt idx="66">
                    <c:v>Sales</c:v>
                  </c:pt>
                  <c:pt idx="67">
                    <c:v>Sales</c:v>
                  </c:pt>
                  <c:pt idx="68">
                    <c:v>Sales</c:v>
                  </c:pt>
                  <c:pt idx="69">
                    <c:v>Sales</c:v>
                  </c:pt>
                  <c:pt idx="70">
                    <c:v>Sales</c:v>
                  </c:pt>
                  <c:pt idx="71">
                    <c:v>Sales</c:v>
                  </c:pt>
                  <c:pt idx="72">
                    <c:v>Sales</c:v>
                  </c:pt>
                  <c:pt idx="73">
                    <c:v>Sales</c:v>
                  </c:pt>
                  <c:pt idx="74">
                    <c:v>Sales</c:v>
                  </c:pt>
                  <c:pt idx="75">
                    <c:v>Sales</c:v>
                  </c:pt>
                  <c:pt idx="76">
                    <c:v>Sales</c:v>
                  </c:pt>
                  <c:pt idx="77">
                    <c:v>Sales</c:v>
                  </c:pt>
                  <c:pt idx="78">
                    <c:v>Sales</c:v>
                  </c:pt>
                  <c:pt idx="79">
                    <c:v>Sales</c:v>
                  </c:pt>
                  <c:pt idx="80">
                    <c:v>Sales</c:v>
                  </c:pt>
                  <c:pt idx="81">
                    <c:v>Sales</c:v>
                  </c:pt>
                  <c:pt idx="82">
                    <c:v>Sales</c:v>
                  </c:pt>
                  <c:pt idx="83">
                    <c:v>Sales</c:v>
                  </c:pt>
                  <c:pt idx="84">
                    <c:v>Sales</c:v>
                  </c:pt>
                  <c:pt idx="85">
                    <c:v>Sales</c:v>
                  </c:pt>
                  <c:pt idx="86">
                    <c:v>Sales</c:v>
                  </c:pt>
                  <c:pt idx="87">
                    <c:v>Sales</c:v>
                  </c:pt>
                  <c:pt idx="88">
                    <c:v>Sales</c:v>
                  </c:pt>
                  <c:pt idx="89">
                    <c:v>Sales</c:v>
                  </c:pt>
                  <c:pt idx="90">
                    <c:v>Sales</c:v>
                  </c:pt>
                  <c:pt idx="91">
                    <c:v>Sales</c:v>
                  </c:pt>
                  <c:pt idx="92">
                    <c:v>Sales</c:v>
                  </c:pt>
                  <c:pt idx="93">
                    <c:v>Sales</c:v>
                  </c:pt>
                  <c:pt idx="94">
                    <c:v>Sales</c:v>
                  </c:pt>
                  <c:pt idx="95">
                    <c:v>Sales</c:v>
                  </c:pt>
                  <c:pt idx="96">
                    <c:v>Sales</c:v>
                  </c:pt>
                  <c:pt idx="97">
                    <c:v>Sales</c:v>
                  </c:pt>
                  <c:pt idx="98">
                    <c:v>Sales</c:v>
                  </c:pt>
                  <c:pt idx="99">
                    <c:v>Sales</c:v>
                  </c:pt>
                  <c:pt idx="100">
                    <c:v>Sales</c:v>
                  </c:pt>
                  <c:pt idx="101">
                    <c:v>Sales</c:v>
                  </c:pt>
                  <c:pt idx="102">
                    <c:v>Sales</c:v>
                  </c:pt>
                  <c:pt idx="103">
                    <c:v>Sales</c:v>
                  </c:pt>
                  <c:pt idx="104">
                    <c:v>Sales</c:v>
                  </c:pt>
                  <c:pt idx="105">
                    <c:v>Sales</c:v>
                  </c:pt>
                  <c:pt idx="106">
                    <c:v>IT/IS</c:v>
                  </c:pt>
                  <c:pt idx="107">
                    <c:v>Sales</c:v>
                  </c:pt>
                  <c:pt idx="108">
                    <c:v>Sales</c:v>
                  </c:pt>
                  <c:pt idx="109">
                    <c:v>Sales</c:v>
                  </c:pt>
                  <c:pt idx="110">
                    <c:v>Sales</c:v>
                  </c:pt>
                  <c:pt idx="111">
                    <c:v>Sales</c:v>
                  </c:pt>
                  <c:pt idx="112">
                    <c:v>Sales</c:v>
                  </c:pt>
                  <c:pt idx="113">
                    <c:v>Sales</c:v>
                  </c:pt>
                  <c:pt idx="114">
                    <c:v>Sales</c:v>
                  </c:pt>
                  <c:pt idx="115">
                    <c:v>Sales</c:v>
                  </c:pt>
                  <c:pt idx="116">
                    <c:v>Sales</c:v>
                  </c:pt>
                  <c:pt idx="117">
                    <c:v>Sales</c:v>
                  </c:pt>
                  <c:pt idx="118">
                    <c:v>Sales</c:v>
                  </c:pt>
                  <c:pt idx="119">
                    <c:v>IT/IS</c:v>
                  </c:pt>
                  <c:pt idx="120">
                    <c:v>Sales</c:v>
                  </c:pt>
                  <c:pt idx="121">
                    <c:v>Sales</c:v>
                  </c:pt>
                  <c:pt idx="122">
                    <c:v>Sales</c:v>
                  </c:pt>
                  <c:pt idx="123">
                    <c:v>Sales</c:v>
                  </c:pt>
                  <c:pt idx="124">
                    <c:v>Sales</c:v>
                  </c:pt>
                  <c:pt idx="125">
                    <c:v>Sales</c:v>
                  </c:pt>
                  <c:pt idx="126">
                    <c:v>Sales</c:v>
                  </c:pt>
                  <c:pt idx="127">
                    <c:v>Sales</c:v>
                  </c:pt>
                  <c:pt idx="128">
                    <c:v>Sales</c:v>
                  </c:pt>
                  <c:pt idx="129">
                    <c:v>Sales</c:v>
                  </c:pt>
                  <c:pt idx="130">
                    <c:v>Sales</c:v>
                  </c:pt>
                  <c:pt idx="131">
                    <c:v>Sales</c:v>
                  </c:pt>
                  <c:pt idx="132">
                    <c:v>Production       </c:v>
                  </c:pt>
                  <c:pt idx="133">
                    <c:v>Production       </c:v>
                  </c:pt>
                  <c:pt idx="134">
                    <c:v>Production       </c:v>
                  </c:pt>
                  <c:pt idx="135">
                    <c:v>Production       </c:v>
                  </c:pt>
                  <c:pt idx="136">
                    <c:v>Production       </c:v>
                  </c:pt>
                  <c:pt idx="137">
                    <c:v>Production       </c:v>
                  </c:pt>
                  <c:pt idx="138">
                    <c:v>Production       </c:v>
                  </c:pt>
                  <c:pt idx="139">
                    <c:v>Production       </c:v>
                  </c:pt>
                  <c:pt idx="140">
                    <c:v>Production       </c:v>
                  </c:pt>
                  <c:pt idx="141">
                    <c:v>Production       </c:v>
                  </c:pt>
                  <c:pt idx="142">
                    <c:v>Production       </c:v>
                  </c:pt>
                  <c:pt idx="143">
                    <c:v>Production       </c:v>
                  </c:pt>
                  <c:pt idx="144">
                    <c:v>Production       </c:v>
                  </c:pt>
                  <c:pt idx="145">
                    <c:v>Production       </c:v>
                  </c:pt>
                  <c:pt idx="146">
                    <c:v>Production       </c:v>
                  </c:pt>
                  <c:pt idx="147">
                    <c:v>Production       </c:v>
                  </c:pt>
                  <c:pt idx="148">
                    <c:v>Production       </c:v>
                  </c:pt>
                  <c:pt idx="149">
                    <c:v>Production       </c:v>
                  </c:pt>
                </c:lvl>
                <c:lvl>
                  <c:pt idx="0">
                    <c:v>EmployeeClassificationType</c:v>
                  </c:pt>
                  <c:pt idx="1">
                    <c:v>Temporary</c:v>
                  </c:pt>
                  <c:pt idx="2">
                    <c:v>Part-Time</c:v>
                  </c:pt>
                  <c:pt idx="3">
                    <c:v>Part-Time</c:v>
                  </c:pt>
                  <c:pt idx="4">
                    <c:v>Full-Time</c:v>
                  </c:pt>
                  <c:pt idx="5">
                    <c:v>Temporary</c:v>
                  </c:pt>
                  <c:pt idx="6">
                    <c:v>Full-Time</c:v>
                  </c:pt>
                  <c:pt idx="7">
                    <c:v>Temporary</c:v>
                  </c:pt>
                  <c:pt idx="8">
                    <c:v>Full-Time</c:v>
                  </c:pt>
                  <c:pt idx="9">
                    <c:v>Part-Time</c:v>
                  </c:pt>
                  <c:pt idx="10">
                    <c:v>Temporary</c:v>
                  </c:pt>
                  <c:pt idx="11">
                    <c:v>Temporary</c:v>
                  </c:pt>
                  <c:pt idx="12">
                    <c:v>Temporary</c:v>
                  </c:pt>
                  <c:pt idx="13">
                    <c:v>Temporary</c:v>
                  </c:pt>
                  <c:pt idx="14">
                    <c:v>Full-Time</c:v>
                  </c:pt>
                  <c:pt idx="15">
                    <c:v>Part-Time</c:v>
                  </c:pt>
                  <c:pt idx="16">
                    <c:v>Full-Time</c:v>
                  </c:pt>
                  <c:pt idx="17">
                    <c:v>Part-Time</c:v>
                  </c:pt>
                  <c:pt idx="18">
                    <c:v>Part-Time</c:v>
                  </c:pt>
                  <c:pt idx="19">
                    <c:v>Full-Time</c:v>
                  </c:pt>
                  <c:pt idx="20">
                    <c:v>Part-Time</c:v>
                  </c:pt>
                  <c:pt idx="21">
                    <c:v>Part-Time</c:v>
                  </c:pt>
                  <c:pt idx="22">
                    <c:v>Temporary</c:v>
                  </c:pt>
                  <c:pt idx="23">
                    <c:v>Temporary</c:v>
                  </c:pt>
                  <c:pt idx="24">
                    <c:v>Temporary</c:v>
                  </c:pt>
                  <c:pt idx="25">
                    <c:v>Full-Time</c:v>
                  </c:pt>
                  <c:pt idx="26">
                    <c:v>Part-Time</c:v>
                  </c:pt>
                  <c:pt idx="27">
                    <c:v>Part-Time</c:v>
                  </c:pt>
                  <c:pt idx="28">
                    <c:v>Full-Time</c:v>
                  </c:pt>
                  <c:pt idx="29">
                    <c:v>Temporary</c:v>
                  </c:pt>
                  <c:pt idx="30">
                    <c:v>Temporary</c:v>
                  </c:pt>
                  <c:pt idx="31">
                    <c:v>Temporary</c:v>
                  </c:pt>
                  <c:pt idx="32">
                    <c:v>Full-Time</c:v>
                  </c:pt>
                  <c:pt idx="33">
                    <c:v>Full-Time</c:v>
                  </c:pt>
                  <c:pt idx="34">
                    <c:v>Full-Time</c:v>
                  </c:pt>
                  <c:pt idx="35">
                    <c:v>Part-Time</c:v>
                  </c:pt>
                  <c:pt idx="36">
                    <c:v>Full-Time</c:v>
                  </c:pt>
                  <c:pt idx="37">
                    <c:v>Temporary</c:v>
                  </c:pt>
                  <c:pt idx="38">
                    <c:v>Full-Time</c:v>
                  </c:pt>
                  <c:pt idx="39">
                    <c:v>Full-Time</c:v>
                  </c:pt>
                  <c:pt idx="40">
                    <c:v>Full-Time</c:v>
                  </c:pt>
                  <c:pt idx="41">
                    <c:v>Part-Time</c:v>
                  </c:pt>
                  <c:pt idx="42">
                    <c:v>Temporary</c:v>
                  </c:pt>
                  <c:pt idx="43">
                    <c:v>Full-Time</c:v>
                  </c:pt>
                  <c:pt idx="44">
                    <c:v>Part-Time</c:v>
                  </c:pt>
                  <c:pt idx="45">
                    <c:v>Temporary</c:v>
                  </c:pt>
                  <c:pt idx="46">
                    <c:v>Full-Time</c:v>
                  </c:pt>
                  <c:pt idx="47">
                    <c:v>Temporary</c:v>
                  </c:pt>
                  <c:pt idx="48">
                    <c:v>Temporary</c:v>
                  </c:pt>
                  <c:pt idx="49">
                    <c:v>Temporary</c:v>
                  </c:pt>
                  <c:pt idx="50">
                    <c:v>Temporary</c:v>
                  </c:pt>
                  <c:pt idx="51">
                    <c:v>Full-Time</c:v>
                  </c:pt>
                  <c:pt idx="52">
                    <c:v>Temporary</c:v>
                  </c:pt>
                  <c:pt idx="53">
                    <c:v>Part-Time</c:v>
                  </c:pt>
                  <c:pt idx="54">
                    <c:v>Temporary</c:v>
                  </c:pt>
                  <c:pt idx="55">
                    <c:v>Part-Time</c:v>
                  </c:pt>
                  <c:pt idx="56">
                    <c:v>Temporary</c:v>
                  </c:pt>
                  <c:pt idx="57">
                    <c:v>Temporary</c:v>
                  </c:pt>
                  <c:pt idx="58">
                    <c:v>Full-Time</c:v>
                  </c:pt>
                  <c:pt idx="59">
                    <c:v>Full-Time</c:v>
                  </c:pt>
                  <c:pt idx="60">
                    <c:v>Temporary</c:v>
                  </c:pt>
                  <c:pt idx="61">
                    <c:v>Part-Time</c:v>
                  </c:pt>
                  <c:pt idx="62">
                    <c:v>Full-Time</c:v>
                  </c:pt>
                  <c:pt idx="63">
                    <c:v>Temporary</c:v>
                  </c:pt>
                  <c:pt idx="64">
                    <c:v>Part-Time</c:v>
                  </c:pt>
                  <c:pt idx="65">
                    <c:v>Full-Time</c:v>
                  </c:pt>
                  <c:pt idx="66">
                    <c:v>Full-Time</c:v>
                  </c:pt>
                  <c:pt idx="67">
                    <c:v>Full-Time</c:v>
                  </c:pt>
                  <c:pt idx="68">
                    <c:v>Full-Time</c:v>
                  </c:pt>
                  <c:pt idx="69">
                    <c:v>Temporary</c:v>
                  </c:pt>
                  <c:pt idx="70">
                    <c:v>Part-Time</c:v>
                  </c:pt>
                  <c:pt idx="71">
                    <c:v>Temporary</c:v>
                  </c:pt>
                  <c:pt idx="72">
                    <c:v>Full-Time</c:v>
                  </c:pt>
                  <c:pt idx="73">
                    <c:v>Temporary</c:v>
                  </c:pt>
                  <c:pt idx="74">
                    <c:v>Part-Time</c:v>
                  </c:pt>
                  <c:pt idx="75">
                    <c:v>Part-Time</c:v>
                  </c:pt>
                  <c:pt idx="76">
                    <c:v>Temporary</c:v>
                  </c:pt>
                  <c:pt idx="77">
                    <c:v>Temporary</c:v>
                  </c:pt>
                  <c:pt idx="78">
                    <c:v>Part-Time</c:v>
                  </c:pt>
                  <c:pt idx="79">
                    <c:v>Temporary</c:v>
                  </c:pt>
                  <c:pt idx="80">
                    <c:v>Temporary</c:v>
                  </c:pt>
                  <c:pt idx="81">
                    <c:v>Full-Time</c:v>
                  </c:pt>
                  <c:pt idx="82">
                    <c:v>Part-Time</c:v>
                  </c:pt>
                  <c:pt idx="83">
                    <c:v>Full-Time</c:v>
                  </c:pt>
                  <c:pt idx="84">
                    <c:v>Full-Time</c:v>
                  </c:pt>
                  <c:pt idx="85">
                    <c:v>Full-Time</c:v>
                  </c:pt>
                  <c:pt idx="86">
                    <c:v>Temporary</c:v>
                  </c:pt>
                  <c:pt idx="87">
                    <c:v>Temporary</c:v>
                  </c:pt>
                  <c:pt idx="88">
                    <c:v>Part-Time</c:v>
                  </c:pt>
                  <c:pt idx="89">
                    <c:v>Part-Time</c:v>
                  </c:pt>
                  <c:pt idx="90">
                    <c:v>Part-Time</c:v>
                  </c:pt>
                  <c:pt idx="91">
                    <c:v>Part-Time</c:v>
                  </c:pt>
                  <c:pt idx="92">
                    <c:v>Part-Time</c:v>
                  </c:pt>
                  <c:pt idx="93">
                    <c:v>Temporary</c:v>
                  </c:pt>
                  <c:pt idx="94">
                    <c:v>Temporary</c:v>
                  </c:pt>
                  <c:pt idx="95">
                    <c:v>Part-Time</c:v>
                  </c:pt>
                  <c:pt idx="96">
                    <c:v>Part-Time</c:v>
                  </c:pt>
                  <c:pt idx="97">
                    <c:v>Temporary</c:v>
                  </c:pt>
                  <c:pt idx="98">
                    <c:v>Full-Time</c:v>
                  </c:pt>
                  <c:pt idx="99">
                    <c:v>Temporary</c:v>
                  </c:pt>
                  <c:pt idx="100">
                    <c:v>Full-Time</c:v>
                  </c:pt>
                  <c:pt idx="101">
                    <c:v>Temporary</c:v>
                  </c:pt>
                  <c:pt idx="102">
                    <c:v>Part-Time</c:v>
                  </c:pt>
                  <c:pt idx="103">
                    <c:v>Full-Time</c:v>
                  </c:pt>
                  <c:pt idx="104">
                    <c:v>Part-Time</c:v>
                  </c:pt>
                  <c:pt idx="105">
                    <c:v>Full-Time</c:v>
                  </c:pt>
                  <c:pt idx="106">
                    <c:v>Full-Time</c:v>
                  </c:pt>
                  <c:pt idx="107">
                    <c:v>Full-Time</c:v>
                  </c:pt>
                  <c:pt idx="108">
                    <c:v>Full-Time</c:v>
                  </c:pt>
                  <c:pt idx="109">
                    <c:v>Temporary</c:v>
                  </c:pt>
                  <c:pt idx="110">
                    <c:v>Temporary</c:v>
                  </c:pt>
                  <c:pt idx="111">
                    <c:v>Part-Time</c:v>
                  </c:pt>
                  <c:pt idx="112">
                    <c:v>Part-Time</c:v>
                  </c:pt>
                  <c:pt idx="113">
                    <c:v>Temporary</c:v>
                  </c:pt>
                  <c:pt idx="114">
                    <c:v>Part-Time</c:v>
                  </c:pt>
                  <c:pt idx="115">
                    <c:v>Full-Time</c:v>
                  </c:pt>
                  <c:pt idx="116">
                    <c:v>Temporary</c:v>
                  </c:pt>
                  <c:pt idx="117">
                    <c:v>Temporary</c:v>
                  </c:pt>
                  <c:pt idx="118">
                    <c:v>Temporary</c:v>
                  </c:pt>
                  <c:pt idx="119">
                    <c:v>Temporary</c:v>
                  </c:pt>
                  <c:pt idx="120">
                    <c:v>Part-Time</c:v>
                  </c:pt>
                  <c:pt idx="121">
                    <c:v>Full-Time</c:v>
                  </c:pt>
                  <c:pt idx="122">
                    <c:v>Full-Time</c:v>
                  </c:pt>
                  <c:pt idx="123">
                    <c:v>Full-Time</c:v>
                  </c:pt>
                  <c:pt idx="124">
                    <c:v>Temporary</c:v>
                  </c:pt>
                  <c:pt idx="125">
                    <c:v>Part-Time</c:v>
                  </c:pt>
                  <c:pt idx="126">
                    <c:v>Full-Time</c:v>
                  </c:pt>
                  <c:pt idx="127">
                    <c:v>Temporary</c:v>
                  </c:pt>
                  <c:pt idx="128">
                    <c:v>Temporary</c:v>
                  </c:pt>
                  <c:pt idx="129">
                    <c:v>Temporary</c:v>
                  </c:pt>
                  <c:pt idx="130">
                    <c:v>Temporary</c:v>
                  </c:pt>
                  <c:pt idx="131">
                    <c:v>Temporary</c:v>
                  </c:pt>
                  <c:pt idx="132">
                    <c:v>Part-Time</c:v>
                  </c:pt>
                  <c:pt idx="133">
                    <c:v>Full-Time</c:v>
                  </c:pt>
                  <c:pt idx="134">
                    <c:v>Full-Time</c:v>
                  </c:pt>
                  <c:pt idx="135">
                    <c:v>Temporary</c:v>
                  </c:pt>
                  <c:pt idx="136">
                    <c:v>Full-Time</c:v>
                  </c:pt>
                  <c:pt idx="137">
                    <c:v>Full-Time</c:v>
                  </c:pt>
                  <c:pt idx="138">
                    <c:v>Temporary</c:v>
                  </c:pt>
                  <c:pt idx="139">
                    <c:v>Full-Time</c:v>
                  </c:pt>
                  <c:pt idx="140">
                    <c:v>Part-Time</c:v>
                  </c:pt>
                  <c:pt idx="141">
                    <c:v>Full-Time</c:v>
                  </c:pt>
                  <c:pt idx="142">
                    <c:v>Part-Time</c:v>
                  </c:pt>
                  <c:pt idx="143">
                    <c:v>Temporary</c:v>
                  </c:pt>
                  <c:pt idx="144">
                    <c:v>Temporary</c:v>
                  </c:pt>
                  <c:pt idx="145">
                    <c:v>Full-Time</c:v>
                  </c:pt>
                  <c:pt idx="146">
                    <c:v>Part-Time</c:v>
                  </c:pt>
                  <c:pt idx="147">
                    <c:v>Full-Time</c:v>
                  </c:pt>
                  <c:pt idx="148">
                    <c:v>Full-Time</c:v>
                  </c:pt>
                  <c:pt idx="149">
                    <c:v>Temporary</c:v>
                  </c:pt>
                </c:lvl>
                <c:lvl>
                  <c:pt idx="0">
                    <c:v>PayZone</c:v>
                  </c:pt>
                  <c:pt idx="1">
                    <c:v>Zone C</c:v>
                  </c:pt>
                  <c:pt idx="2">
                    <c:v>Zone A</c:v>
                  </c:pt>
                  <c:pt idx="3">
                    <c:v>Zone B</c:v>
                  </c:pt>
                  <c:pt idx="4">
                    <c:v>Zone A</c:v>
                  </c:pt>
                  <c:pt idx="5">
                    <c:v>Zone A</c:v>
                  </c:pt>
                  <c:pt idx="6">
                    <c:v>Zone B</c:v>
                  </c:pt>
                  <c:pt idx="7">
                    <c:v>Zone B</c:v>
                  </c:pt>
                  <c:pt idx="8">
                    <c:v>Zone C</c:v>
                  </c:pt>
                  <c:pt idx="9">
                    <c:v>Zone B</c:v>
                  </c:pt>
                  <c:pt idx="10">
                    <c:v>Zone B</c:v>
                  </c:pt>
                  <c:pt idx="11">
                    <c:v>Zone B</c:v>
                  </c:pt>
                  <c:pt idx="12">
                    <c:v>Zone C</c:v>
                  </c:pt>
                  <c:pt idx="13">
                    <c:v>Zone A</c:v>
                  </c:pt>
                  <c:pt idx="14">
                    <c:v>Zone A</c:v>
                  </c:pt>
                  <c:pt idx="15">
                    <c:v>Zone A</c:v>
                  </c:pt>
                  <c:pt idx="16">
                    <c:v>Zone A</c:v>
                  </c:pt>
                  <c:pt idx="17">
                    <c:v>Zone C</c:v>
                  </c:pt>
                  <c:pt idx="18">
                    <c:v>Zone A</c:v>
                  </c:pt>
                  <c:pt idx="19">
                    <c:v>Zone C</c:v>
                  </c:pt>
                  <c:pt idx="20">
                    <c:v>Zone A</c:v>
                  </c:pt>
                  <c:pt idx="21">
                    <c:v>Zone C</c:v>
                  </c:pt>
                  <c:pt idx="22">
                    <c:v>Zone A</c:v>
                  </c:pt>
                  <c:pt idx="23">
                    <c:v>Zone B</c:v>
                  </c:pt>
                  <c:pt idx="24">
                    <c:v>Zone C</c:v>
                  </c:pt>
                  <c:pt idx="25">
                    <c:v>Zone C</c:v>
                  </c:pt>
                  <c:pt idx="26">
                    <c:v>Zone A</c:v>
                  </c:pt>
                  <c:pt idx="27">
                    <c:v>Zone C</c:v>
                  </c:pt>
                  <c:pt idx="28">
                    <c:v>Zone C</c:v>
                  </c:pt>
                  <c:pt idx="29">
                    <c:v>Zone C</c:v>
                  </c:pt>
                  <c:pt idx="30">
                    <c:v>Zone A</c:v>
                  </c:pt>
                  <c:pt idx="31">
                    <c:v>Zone B</c:v>
                  </c:pt>
                  <c:pt idx="32">
                    <c:v>Zone A</c:v>
                  </c:pt>
                  <c:pt idx="33">
                    <c:v>Zone A</c:v>
                  </c:pt>
                  <c:pt idx="34">
                    <c:v>Zone A</c:v>
                  </c:pt>
                  <c:pt idx="35">
                    <c:v>Zone C</c:v>
                  </c:pt>
                  <c:pt idx="36">
                    <c:v>Zone A</c:v>
                  </c:pt>
                  <c:pt idx="37">
                    <c:v>Zone A</c:v>
                  </c:pt>
                  <c:pt idx="38">
                    <c:v>Zone B</c:v>
                  </c:pt>
                  <c:pt idx="39">
                    <c:v>Zone B</c:v>
                  </c:pt>
                  <c:pt idx="40">
                    <c:v>Zone C</c:v>
                  </c:pt>
                  <c:pt idx="41">
                    <c:v>Zone A</c:v>
                  </c:pt>
                  <c:pt idx="42">
                    <c:v>Zone B</c:v>
                  </c:pt>
                  <c:pt idx="43">
                    <c:v>Zone B</c:v>
                  </c:pt>
                  <c:pt idx="44">
                    <c:v>Zone C</c:v>
                  </c:pt>
                  <c:pt idx="45">
                    <c:v>Zone C</c:v>
                  </c:pt>
                  <c:pt idx="46">
                    <c:v>Zone C</c:v>
                  </c:pt>
                  <c:pt idx="47">
                    <c:v>Zone A</c:v>
                  </c:pt>
                  <c:pt idx="48">
                    <c:v>Zone A</c:v>
                  </c:pt>
                  <c:pt idx="49">
                    <c:v>Zone C</c:v>
                  </c:pt>
                  <c:pt idx="50">
                    <c:v>Zone A</c:v>
                  </c:pt>
                  <c:pt idx="51">
                    <c:v>Zone A</c:v>
                  </c:pt>
                  <c:pt idx="52">
                    <c:v>Zone C</c:v>
                  </c:pt>
                  <c:pt idx="53">
                    <c:v>Zone A</c:v>
                  </c:pt>
                  <c:pt idx="54">
                    <c:v>Zone C</c:v>
                  </c:pt>
                  <c:pt idx="55">
                    <c:v>Zone C</c:v>
                  </c:pt>
                  <c:pt idx="56">
                    <c:v>Zone A</c:v>
                  </c:pt>
                  <c:pt idx="57">
                    <c:v>Zone B</c:v>
                  </c:pt>
                  <c:pt idx="58">
                    <c:v>Zone B</c:v>
                  </c:pt>
                  <c:pt idx="59">
                    <c:v>Zone C</c:v>
                  </c:pt>
                  <c:pt idx="60">
                    <c:v>Zone C</c:v>
                  </c:pt>
                  <c:pt idx="61">
                    <c:v>Zone B</c:v>
                  </c:pt>
                  <c:pt idx="62">
                    <c:v>Zone B</c:v>
                  </c:pt>
                  <c:pt idx="63">
                    <c:v>Zone A</c:v>
                  </c:pt>
                  <c:pt idx="64">
                    <c:v>Zone A</c:v>
                  </c:pt>
                  <c:pt idx="65">
                    <c:v>Zone B</c:v>
                  </c:pt>
                  <c:pt idx="66">
                    <c:v>Zone C</c:v>
                  </c:pt>
                  <c:pt idx="67">
                    <c:v>Zone C</c:v>
                  </c:pt>
                  <c:pt idx="68">
                    <c:v>Zone B</c:v>
                  </c:pt>
                  <c:pt idx="69">
                    <c:v>Zone B</c:v>
                  </c:pt>
                  <c:pt idx="70">
                    <c:v>Zone A</c:v>
                  </c:pt>
                  <c:pt idx="71">
                    <c:v>Zone C</c:v>
                  </c:pt>
                  <c:pt idx="72">
                    <c:v>Zone A</c:v>
                  </c:pt>
                  <c:pt idx="73">
                    <c:v>Zone C</c:v>
                  </c:pt>
                  <c:pt idx="74">
                    <c:v>Zone B</c:v>
                  </c:pt>
                  <c:pt idx="75">
                    <c:v>Zone A</c:v>
                  </c:pt>
                  <c:pt idx="76">
                    <c:v>Zone C</c:v>
                  </c:pt>
                  <c:pt idx="77">
                    <c:v>Zone A</c:v>
                  </c:pt>
                  <c:pt idx="78">
                    <c:v>Zone B</c:v>
                  </c:pt>
                  <c:pt idx="79">
                    <c:v>Zone B</c:v>
                  </c:pt>
                  <c:pt idx="80">
                    <c:v>Zone B</c:v>
                  </c:pt>
                  <c:pt idx="81">
                    <c:v>Zone A</c:v>
                  </c:pt>
                  <c:pt idx="82">
                    <c:v>Zone B</c:v>
                  </c:pt>
                  <c:pt idx="83">
                    <c:v>Zone C</c:v>
                  </c:pt>
                  <c:pt idx="84">
                    <c:v>Zone A</c:v>
                  </c:pt>
                  <c:pt idx="85">
                    <c:v>Zone B</c:v>
                  </c:pt>
                  <c:pt idx="86">
                    <c:v>Zone C</c:v>
                  </c:pt>
                  <c:pt idx="87">
                    <c:v>Zone C</c:v>
                  </c:pt>
                  <c:pt idx="88">
                    <c:v>Zone B</c:v>
                  </c:pt>
                  <c:pt idx="89">
                    <c:v>Zone A</c:v>
                  </c:pt>
                  <c:pt idx="90">
                    <c:v>Zone B</c:v>
                  </c:pt>
                  <c:pt idx="91">
                    <c:v>Zone A</c:v>
                  </c:pt>
                  <c:pt idx="92">
                    <c:v>Zone B</c:v>
                  </c:pt>
                  <c:pt idx="93">
                    <c:v>Zone C</c:v>
                  </c:pt>
                  <c:pt idx="94">
                    <c:v>Zone C</c:v>
                  </c:pt>
                  <c:pt idx="95">
                    <c:v>Zone C</c:v>
                  </c:pt>
                  <c:pt idx="96">
                    <c:v>Zone C</c:v>
                  </c:pt>
                  <c:pt idx="97">
                    <c:v>Zone A</c:v>
                  </c:pt>
                  <c:pt idx="98">
                    <c:v>Zone B</c:v>
                  </c:pt>
                  <c:pt idx="99">
                    <c:v>Zone B</c:v>
                  </c:pt>
                  <c:pt idx="100">
                    <c:v>Zone B</c:v>
                  </c:pt>
                  <c:pt idx="101">
                    <c:v>Zone B</c:v>
                  </c:pt>
                  <c:pt idx="102">
                    <c:v>Zone C</c:v>
                  </c:pt>
                  <c:pt idx="103">
                    <c:v>Zone C</c:v>
                  </c:pt>
                  <c:pt idx="104">
                    <c:v>Zone B</c:v>
                  </c:pt>
                  <c:pt idx="105">
                    <c:v>Zone C</c:v>
                  </c:pt>
                  <c:pt idx="106">
                    <c:v>Zone B</c:v>
                  </c:pt>
                  <c:pt idx="107">
                    <c:v>Zone B</c:v>
                  </c:pt>
                  <c:pt idx="108">
                    <c:v>Zone A</c:v>
                  </c:pt>
                  <c:pt idx="109">
                    <c:v>Zone A</c:v>
                  </c:pt>
                  <c:pt idx="110">
                    <c:v>Zone C</c:v>
                  </c:pt>
                  <c:pt idx="111">
                    <c:v>Zone C</c:v>
                  </c:pt>
                  <c:pt idx="112">
                    <c:v>Zone C</c:v>
                  </c:pt>
                  <c:pt idx="113">
                    <c:v>Zone C</c:v>
                  </c:pt>
                  <c:pt idx="114">
                    <c:v>Zone B</c:v>
                  </c:pt>
                  <c:pt idx="115">
                    <c:v>Zone B</c:v>
                  </c:pt>
                  <c:pt idx="116">
                    <c:v>Zone A</c:v>
                  </c:pt>
                  <c:pt idx="117">
                    <c:v>Zone A</c:v>
                  </c:pt>
                  <c:pt idx="118">
                    <c:v>Zone A</c:v>
                  </c:pt>
                  <c:pt idx="119">
                    <c:v>Zone C</c:v>
                  </c:pt>
                  <c:pt idx="120">
                    <c:v>Zone B</c:v>
                  </c:pt>
                  <c:pt idx="121">
                    <c:v>Zone B</c:v>
                  </c:pt>
                  <c:pt idx="122">
                    <c:v>Zone A</c:v>
                  </c:pt>
                  <c:pt idx="123">
                    <c:v>Zone C</c:v>
                  </c:pt>
                  <c:pt idx="124">
                    <c:v>Zone C</c:v>
                  </c:pt>
                  <c:pt idx="125">
                    <c:v>Zone C</c:v>
                  </c:pt>
                  <c:pt idx="126">
                    <c:v>Zone B</c:v>
                  </c:pt>
                  <c:pt idx="127">
                    <c:v>Zone C</c:v>
                  </c:pt>
                  <c:pt idx="128">
                    <c:v>Zone C</c:v>
                  </c:pt>
                  <c:pt idx="129">
                    <c:v>Zone C</c:v>
                  </c:pt>
                  <c:pt idx="130">
                    <c:v>Zone B</c:v>
                  </c:pt>
                  <c:pt idx="131">
                    <c:v>Zone C</c:v>
                  </c:pt>
                  <c:pt idx="132">
                    <c:v>Zone A</c:v>
                  </c:pt>
                  <c:pt idx="133">
                    <c:v>Zone C</c:v>
                  </c:pt>
                  <c:pt idx="134">
                    <c:v>Zone C</c:v>
                  </c:pt>
                  <c:pt idx="135">
                    <c:v>Zone C</c:v>
                  </c:pt>
                  <c:pt idx="136">
                    <c:v>Zone B</c:v>
                  </c:pt>
                  <c:pt idx="137">
                    <c:v>Zone B</c:v>
                  </c:pt>
                  <c:pt idx="138">
                    <c:v>Zone C</c:v>
                  </c:pt>
                  <c:pt idx="139">
                    <c:v>Zone B</c:v>
                  </c:pt>
                  <c:pt idx="140">
                    <c:v>Zone A</c:v>
                  </c:pt>
                  <c:pt idx="141">
                    <c:v>Zone C</c:v>
                  </c:pt>
                  <c:pt idx="142">
                    <c:v>Zone B</c:v>
                  </c:pt>
                  <c:pt idx="143">
                    <c:v>Zone B</c:v>
                  </c:pt>
                  <c:pt idx="144">
                    <c:v>Zone B</c:v>
                  </c:pt>
                  <c:pt idx="145">
                    <c:v>Zone C</c:v>
                  </c:pt>
                  <c:pt idx="146">
                    <c:v>Zone A</c:v>
                  </c:pt>
                  <c:pt idx="147">
                    <c:v>Zone B</c:v>
                  </c:pt>
                  <c:pt idx="148">
                    <c:v>Zone B</c:v>
                  </c:pt>
                  <c:pt idx="149">
                    <c:v>Zone A</c:v>
                  </c:pt>
                </c:lvl>
                <c:lvl>
                  <c:pt idx="0">
                    <c:v>EmployeeType</c:v>
                  </c:pt>
                  <c:pt idx="1">
                    <c:v>Contract</c:v>
                  </c:pt>
                  <c:pt idx="2">
                    <c:v>Contract</c:v>
                  </c:pt>
                  <c:pt idx="3">
                    <c:v>Full-Time</c:v>
                  </c:pt>
                  <c:pt idx="4">
                    <c:v>Contract</c:v>
                  </c:pt>
                  <c:pt idx="5">
                    <c:v>Contract</c:v>
                  </c:pt>
                  <c:pt idx="6">
                    <c:v>Contract</c:v>
                  </c:pt>
                  <c:pt idx="7">
                    <c:v>Full-Time</c:v>
                  </c:pt>
                  <c:pt idx="8">
                    <c:v>Contract</c:v>
                  </c:pt>
                  <c:pt idx="9">
                    <c:v>Contract</c:v>
                  </c:pt>
                  <c:pt idx="10">
                    <c:v>Part-Time</c:v>
                  </c:pt>
                  <c:pt idx="11">
                    <c:v>Contract</c:v>
                  </c:pt>
                  <c:pt idx="12">
                    <c:v>Full-Time</c:v>
                  </c:pt>
                  <c:pt idx="13">
                    <c:v>Full-Time</c:v>
                  </c:pt>
                  <c:pt idx="14">
                    <c:v>Contract</c:v>
                  </c:pt>
                  <c:pt idx="15">
                    <c:v>Part-Time</c:v>
                  </c:pt>
                  <c:pt idx="16">
                    <c:v>Full-Time</c:v>
                  </c:pt>
                  <c:pt idx="17">
                    <c:v>Full-Time</c:v>
                  </c:pt>
                  <c:pt idx="18">
                    <c:v>Contract</c:v>
                  </c:pt>
                  <c:pt idx="19">
                    <c:v>Contract</c:v>
                  </c:pt>
                  <c:pt idx="20">
                    <c:v>Part-Time</c:v>
                  </c:pt>
                  <c:pt idx="21">
                    <c:v>Part-Time</c:v>
                  </c:pt>
                  <c:pt idx="22">
                    <c:v>Full-Time</c:v>
                  </c:pt>
                  <c:pt idx="23">
                    <c:v>Contract</c:v>
                  </c:pt>
                  <c:pt idx="24">
                    <c:v>Contract</c:v>
                  </c:pt>
                  <c:pt idx="25">
                    <c:v>Contract</c:v>
                  </c:pt>
                  <c:pt idx="26">
                    <c:v>Part-Time</c:v>
                  </c:pt>
                  <c:pt idx="27">
                    <c:v>Contract</c:v>
                  </c:pt>
                  <c:pt idx="28">
                    <c:v>Full-Time</c:v>
                  </c:pt>
                  <c:pt idx="29">
                    <c:v>Full-Time</c:v>
                  </c:pt>
                  <c:pt idx="30">
                    <c:v>Full-Time</c:v>
                  </c:pt>
                  <c:pt idx="31">
                    <c:v>Full-Time</c:v>
                  </c:pt>
                  <c:pt idx="32">
                    <c:v>Contract</c:v>
                  </c:pt>
                  <c:pt idx="33">
                    <c:v>Part-Time</c:v>
                  </c:pt>
                  <c:pt idx="34">
                    <c:v>Full-Time</c:v>
                  </c:pt>
                  <c:pt idx="35">
                    <c:v>Full-Time</c:v>
                  </c:pt>
                  <c:pt idx="36">
                    <c:v>Contract</c:v>
                  </c:pt>
                  <c:pt idx="37">
                    <c:v>Part-Time</c:v>
                  </c:pt>
                  <c:pt idx="38">
                    <c:v>Contract</c:v>
                  </c:pt>
                  <c:pt idx="39">
                    <c:v>Full-Time</c:v>
                  </c:pt>
                  <c:pt idx="40">
                    <c:v>Part-Time</c:v>
                  </c:pt>
                  <c:pt idx="41">
                    <c:v>Contract</c:v>
                  </c:pt>
                  <c:pt idx="42">
                    <c:v>Contract</c:v>
                  </c:pt>
                  <c:pt idx="43">
                    <c:v>Contract</c:v>
                  </c:pt>
                  <c:pt idx="44">
                    <c:v>Contract</c:v>
                  </c:pt>
                  <c:pt idx="45">
                    <c:v>Part-Time</c:v>
                  </c:pt>
                  <c:pt idx="46">
                    <c:v>Contract</c:v>
                  </c:pt>
                  <c:pt idx="47">
                    <c:v>Part-Time</c:v>
                  </c:pt>
                  <c:pt idx="48">
                    <c:v>Full-Time</c:v>
                  </c:pt>
                  <c:pt idx="49">
                    <c:v>Full-Time</c:v>
                  </c:pt>
                  <c:pt idx="50">
                    <c:v>Part-Time</c:v>
                  </c:pt>
                  <c:pt idx="51">
                    <c:v>Part-Time</c:v>
                  </c:pt>
                  <c:pt idx="52">
                    <c:v>Full-Time</c:v>
                  </c:pt>
                  <c:pt idx="53">
                    <c:v>Contract</c:v>
                  </c:pt>
                  <c:pt idx="54">
                    <c:v>Full-Time</c:v>
                  </c:pt>
                  <c:pt idx="55">
                    <c:v>Full-Time</c:v>
                  </c:pt>
                  <c:pt idx="56">
                    <c:v>Full-Time</c:v>
                  </c:pt>
                  <c:pt idx="57">
                    <c:v>Part-Time</c:v>
                  </c:pt>
                  <c:pt idx="58">
                    <c:v>Part-Time</c:v>
                  </c:pt>
                  <c:pt idx="59">
                    <c:v>Contract</c:v>
                  </c:pt>
                  <c:pt idx="60">
                    <c:v>Part-Time</c:v>
                  </c:pt>
                  <c:pt idx="61">
                    <c:v>Contract</c:v>
                  </c:pt>
                  <c:pt idx="62">
                    <c:v>Contract</c:v>
                  </c:pt>
                  <c:pt idx="63">
                    <c:v>Part-Time</c:v>
                  </c:pt>
                  <c:pt idx="64">
                    <c:v>Part-Time</c:v>
                  </c:pt>
                  <c:pt idx="65">
                    <c:v>Contract</c:v>
                  </c:pt>
                  <c:pt idx="66">
                    <c:v>Full-Time</c:v>
                  </c:pt>
                  <c:pt idx="67">
                    <c:v>Full-Time</c:v>
                  </c:pt>
                  <c:pt idx="68">
                    <c:v>Contract</c:v>
                  </c:pt>
                  <c:pt idx="69">
                    <c:v>Part-Time</c:v>
                  </c:pt>
                  <c:pt idx="70">
                    <c:v>Contract</c:v>
                  </c:pt>
                  <c:pt idx="71">
                    <c:v>Part-Time</c:v>
                  </c:pt>
                  <c:pt idx="72">
                    <c:v>Full-Time</c:v>
                  </c:pt>
                  <c:pt idx="73">
                    <c:v>Part-Time</c:v>
                  </c:pt>
                  <c:pt idx="74">
                    <c:v>Full-Time</c:v>
                  </c:pt>
                  <c:pt idx="75">
                    <c:v>Part-Time</c:v>
                  </c:pt>
                  <c:pt idx="76">
                    <c:v>Full-Time</c:v>
                  </c:pt>
                  <c:pt idx="77">
                    <c:v>Part-Time</c:v>
                  </c:pt>
                  <c:pt idx="78">
                    <c:v>Full-Time</c:v>
                  </c:pt>
                  <c:pt idx="79">
                    <c:v>Contract</c:v>
                  </c:pt>
                  <c:pt idx="80">
                    <c:v>Full-Time</c:v>
                  </c:pt>
                  <c:pt idx="81">
                    <c:v>Full-Time</c:v>
                  </c:pt>
                  <c:pt idx="82">
                    <c:v>Full-Time</c:v>
                  </c:pt>
                  <c:pt idx="83">
                    <c:v>Part-Time</c:v>
                  </c:pt>
                  <c:pt idx="84">
                    <c:v>Part-Time</c:v>
                  </c:pt>
                  <c:pt idx="85">
                    <c:v>Part-Time</c:v>
                  </c:pt>
                  <c:pt idx="86">
                    <c:v>Contract</c:v>
                  </c:pt>
                  <c:pt idx="87">
                    <c:v>Contract</c:v>
                  </c:pt>
                  <c:pt idx="88">
                    <c:v>Full-Time</c:v>
                  </c:pt>
                  <c:pt idx="89">
                    <c:v>Part-Time</c:v>
                  </c:pt>
                  <c:pt idx="90">
                    <c:v>Contract</c:v>
                  </c:pt>
                  <c:pt idx="91">
                    <c:v>Part-Time</c:v>
                  </c:pt>
                  <c:pt idx="92">
                    <c:v>Contract</c:v>
                  </c:pt>
                  <c:pt idx="93">
                    <c:v>Part-Time</c:v>
                  </c:pt>
                  <c:pt idx="94">
                    <c:v>Full-Time</c:v>
                  </c:pt>
                  <c:pt idx="95">
                    <c:v>Contract</c:v>
                  </c:pt>
                  <c:pt idx="96">
                    <c:v>Full-Time</c:v>
                  </c:pt>
                  <c:pt idx="97">
                    <c:v>Full-Time</c:v>
                  </c:pt>
                  <c:pt idx="98">
                    <c:v>Contract</c:v>
                  </c:pt>
                  <c:pt idx="99">
                    <c:v>Contract</c:v>
                  </c:pt>
                  <c:pt idx="100">
                    <c:v>Full-Time</c:v>
                  </c:pt>
                  <c:pt idx="101">
                    <c:v>Full-Time</c:v>
                  </c:pt>
                  <c:pt idx="102">
                    <c:v>Full-Time</c:v>
                  </c:pt>
                  <c:pt idx="103">
                    <c:v>Part-Time</c:v>
                  </c:pt>
                  <c:pt idx="104">
                    <c:v>Full-Time</c:v>
                  </c:pt>
                  <c:pt idx="105">
                    <c:v>Full-Time</c:v>
                  </c:pt>
                  <c:pt idx="106">
                    <c:v>Part-Time</c:v>
                  </c:pt>
                  <c:pt idx="107">
                    <c:v>Contract</c:v>
                  </c:pt>
                  <c:pt idx="108">
                    <c:v>Full-Time</c:v>
                  </c:pt>
                  <c:pt idx="109">
                    <c:v>Full-Time</c:v>
                  </c:pt>
                  <c:pt idx="110">
                    <c:v>Contract</c:v>
                  </c:pt>
                  <c:pt idx="111">
                    <c:v>Contract</c:v>
                  </c:pt>
                  <c:pt idx="112">
                    <c:v>Part-Time</c:v>
                  </c:pt>
                  <c:pt idx="113">
                    <c:v>Full-Time</c:v>
                  </c:pt>
                  <c:pt idx="114">
                    <c:v>Full-Time</c:v>
                  </c:pt>
                  <c:pt idx="115">
                    <c:v>Full-Time</c:v>
                  </c:pt>
                  <c:pt idx="116">
                    <c:v>Contract</c:v>
                  </c:pt>
                  <c:pt idx="117">
                    <c:v>Part-Time</c:v>
                  </c:pt>
                  <c:pt idx="118">
                    <c:v>Contract</c:v>
                  </c:pt>
                  <c:pt idx="119">
                    <c:v>Full-Time</c:v>
                  </c:pt>
                  <c:pt idx="120">
                    <c:v>Full-Time</c:v>
                  </c:pt>
                  <c:pt idx="121">
                    <c:v>Contract</c:v>
                  </c:pt>
                  <c:pt idx="122">
                    <c:v>Part-Time</c:v>
                  </c:pt>
                  <c:pt idx="123">
                    <c:v>Full-Time</c:v>
                  </c:pt>
                  <c:pt idx="124">
                    <c:v>Part-Time</c:v>
                  </c:pt>
                  <c:pt idx="125">
                    <c:v>Part-Time</c:v>
                  </c:pt>
                  <c:pt idx="126">
                    <c:v>Full-Time</c:v>
                  </c:pt>
                  <c:pt idx="127">
                    <c:v>Contract</c:v>
                  </c:pt>
                  <c:pt idx="128">
                    <c:v>Part-Time</c:v>
                  </c:pt>
                  <c:pt idx="129">
                    <c:v>Full-Time</c:v>
                  </c:pt>
                  <c:pt idx="130">
                    <c:v>Full-Time</c:v>
                  </c:pt>
                  <c:pt idx="131">
                    <c:v>Part-Time</c:v>
                  </c:pt>
                  <c:pt idx="132">
                    <c:v>Part-Time</c:v>
                  </c:pt>
                  <c:pt idx="133">
                    <c:v>Part-Time</c:v>
                  </c:pt>
                  <c:pt idx="134">
                    <c:v>Contract</c:v>
                  </c:pt>
                  <c:pt idx="135">
                    <c:v>Part-Time</c:v>
                  </c:pt>
                  <c:pt idx="136">
                    <c:v>Contract</c:v>
                  </c:pt>
                  <c:pt idx="137">
                    <c:v>Contract</c:v>
                  </c:pt>
                  <c:pt idx="138">
                    <c:v>Full-Time</c:v>
                  </c:pt>
                  <c:pt idx="139">
                    <c:v>Part-Time</c:v>
                  </c:pt>
                  <c:pt idx="140">
                    <c:v>Part-Time</c:v>
                  </c:pt>
                  <c:pt idx="141">
                    <c:v>Full-Time</c:v>
                  </c:pt>
                  <c:pt idx="142">
                    <c:v>Full-Time</c:v>
                  </c:pt>
                  <c:pt idx="143">
                    <c:v>Part-Time</c:v>
                  </c:pt>
                  <c:pt idx="144">
                    <c:v>Full-Time</c:v>
                  </c:pt>
                  <c:pt idx="145">
                    <c:v>Part-Time</c:v>
                  </c:pt>
                  <c:pt idx="146">
                    <c:v>Contract</c:v>
                  </c:pt>
                  <c:pt idx="147">
                    <c:v>Contract</c:v>
                  </c:pt>
                  <c:pt idx="148">
                    <c:v>Contract</c:v>
                  </c:pt>
                  <c:pt idx="149">
                    <c:v>Part-Time</c:v>
                  </c:pt>
                </c:lvl>
                <c:lvl>
                  <c:pt idx="0">
                    <c:v>EmployeeStatus</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pt idx="14">
                    <c:v>Active</c:v>
                  </c:pt>
                  <c:pt idx="15">
                    <c:v>Active</c:v>
                  </c:pt>
                  <c:pt idx="16">
                    <c:v>Active</c:v>
                  </c:pt>
                  <c:pt idx="17">
                    <c:v>Active</c:v>
                  </c:pt>
                  <c:pt idx="18">
                    <c:v>Active</c:v>
                  </c:pt>
                  <c:pt idx="19">
                    <c:v>Active</c:v>
                  </c:pt>
                  <c:pt idx="20">
                    <c:v>Active</c:v>
                  </c:pt>
                  <c:pt idx="21">
                    <c:v>Future Start</c:v>
                  </c:pt>
                  <c:pt idx="22">
                    <c:v>Future Start</c:v>
                  </c:pt>
                  <c:pt idx="23">
                    <c:v>Future Start</c:v>
                  </c:pt>
                  <c:pt idx="24">
                    <c:v>Active</c:v>
                  </c:pt>
                  <c:pt idx="25">
                    <c:v>Active</c:v>
                  </c:pt>
                  <c:pt idx="26">
                    <c:v>Active</c:v>
                  </c:pt>
                  <c:pt idx="27">
                    <c:v>Active</c:v>
                  </c:pt>
                  <c:pt idx="28">
                    <c:v>Active</c:v>
                  </c:pt>
                  <c:pt idx="29">
                    <c:v>Active</c:v>
                  </c:pt>
                  <c:pt idx="30">
                    <c:v>Active</c:v>
                  </c:pt>
                  <c:pt idx="31">
                    <c:v>Active</c:v>
                  </c:pt>
                  <c:pt idx="32">
                    <c:v>Future Start</c:v>
                  </c:pt>
                  <c:pt idx="33">
                    <c:v>Future Start</c:v>
                  </c:pt>
                  <c:pt idx="34">
                    <c:v>Active</c:v>
                  </c:pt>
                  <c:pt idx="35">
                    <c:v>Future Start</c:v>
                  </c:pt>
                  <c:pt idx="36">
                    <c:v>Active</c:v>
                  </c:pt>
                  <c:pt idx="37">
                    <c:v>Active</c:v>
                  </c:pt>
                  <c:pt idx="38">
                    <c:v>Active</c:v>
                  </c:pt>
                  <c:pt idx="39">
                    <c:v>Active</c:v>
                  </c:pt>
                  <c:pt idx="40">
                    <c:v>Active</c:v>
                  </c:pt>
                  <c:pt idx="41">
                    <c:v>Active</c:v>
                  </c:pt>
                  <c:pt idx="42">
                    <c:v>Active</c:v>
                  </c:pt>
                  <c:pt idx="43">
                    <c:v>Future Start</c:v>
                  </c:pt>
                  <c:pt idx="44">
                    <c:v>Future Start</c:v>
                  </c:pt>
                  <c:pt idx="45">
                    <c:v>Active</c:v>
                  </c:pt>
                  <c:pt idx="46">
                    <c:v>Active</c:v>
                  </c:pt>
                  <c:pt idx="47">
                    <c:v>Active</c:v>
                  </c:pt>
                  <c:pt idx="48">
                    <c:v>Active</c:v>
                  </c:pt>
                  <c:pt idx="49">
                    <c:v>Active</c:v>
                  </c:pt>
                  <c:pt idx="50">
                    <c:v>Active</c:v>
                  </c:pt>
                  <c:pt idx="51">
                    <c:v>Active</c:v>
                  </c:pt>
                  <c:pt idx="52">
                    <c:v>Active</c:v>
                  </c:pt>
                  <c:pt idx="53">
                    <c:v>Active</c:v>
                  </c:pt>
                  <c:pt idx="54">
                    <c:v>Future Start</c:v>
                  </c:pt>
                  <c:pt idx="55">
                    <c:v>Future Start</c:v>
                  </c:pt>
                  <c:pt idx="56">
                    <c:v>Future Start</c:v>
                  </c:pt>
                  <c:pt idx="57">
                    <c:v>Active</c:v>
                  </c:pt>
                  <c:pt idx="58">
                    <c:v>Active</c:v>
                  </c:pt>
                  <c:pt idx="59">
                    <c:v>Active</c:v>
                  </c:pt>
                  <c:pt idx="60">
                    <c:v>Active</c:v>
                  </c:pt>
                  <c:pt idx="61">
                    <c:v>Active</c:v>
                  </c:pt>
                  <c:pt idx="62">
                    <c:v>Active</c:v>
                  </c:pt>
                  <c:pt idx="63">
                    <c:v>Active</c:v>
                  </c:pt>
                  <c:pt idx="64">
                    <c:v>Active</c:v>
                  </c:pt>
                  <c:pt idx="65">
                    <c:v>Active</c:v>
                  </c:pt>
                  <c:pt idx="66">
                    <c:v>Active</c:v>
                  </c:pt>
                  <c:pt idx="67">
                    <c:v>Active</c:v>
                  </c:pt>
                  <c:pt idx="68">
                    <c:v>Active</c:v>
                  </c:pt>
                  <c:pt idx="69">
                    <c:v>Active</c:v>
                  </c:pt>
                  <c:pt idx="70">
                    <c:v>Active</c:v>
                  </c:pt>
                  <c:pt idx="71">
                    <c:v>Active</c:v>
                  </c:pt>
                  <c:pt idx="72">
                    <c:v>Active</c:v>
                  </c:pt>
                  <c:pt idx="73">
                    <c:v>Active</c:v>
                  </c:pt>
                  <c:pt idx="74">
                    <c:v>Active</c:v>
                  </c:pt>
                  <c:pt idx="75">
                    <c:v>Future Start</c:v>
                  </c:pt>
                  <c:pt idx="76">
                    <c:v>Active</c:v>
                  </c:pt>
                  <c:pt idx="77">
                    <c:v>Active</c:v>
                  </c:pt>
                  <c:pt idx="78">
                    <c:v>Active</c:v>
                  </c:pt>
                  <c:pt idx="79">
                    <c:v>Active</c:v>
                  </c:pt>
                  <c:pt idx="80">
                    <c:v>Active</c:v>
                  </c:pt>
                  <c:pt idx="81">
                    <c:v>Active</c:v>
                  </c:pt>
                  <c:pt idx="82">
                    <c:v>Active</c:v>
                  </c:pt>
                  <c:pt idx="83">
                    <c:v>Active</c:v>
                  </c:pt>
                  <c:pt idx="84">
                    <c:v>Active</c:v>
                  </c:pt>
                  <c:pt idx="85">
                    <c:v>Active</c:v>
                  </c:pt>
                  <c:pt idx="86">
                    <c:v>Future Start</c:v>
                  </c:pt>
                  <c:pt idx="87">
                    <c:v>Future Start</c:v>
                  </c:pt>
                  <c:pt idx="88">
                    <c:v>Active</c:v>
                  </c:pt>
                  <c:pt idx="89">
                    <c:v>Future Start</c:v>
                  </c:pt>
                  <c:pt idx="90">
                    <c:v>Active</c:v>
                  </c:pt>
                  <c:pt idx="91">
                    <c:v>Active</c:v>
                  </c:pt>
                  <c:pt idx="92">
                    <c:v>Active</c:v>
                  </c:pt>
                  <c:pt idx="93">
                    <c:v>Active</c:v>
                  </c:pt>
                  <c:pt idx="94">
                    <c:v>Active</c:v>
                  </c:pt>
                  <c:pt idx="95">
                    <c:v>Active</c:v>
                  </c:pt>
                  <c:pt idx="96">
                    <c:v>Active</c:v>
                  </c:pt>
                  <c:pt idx="97">
                    <c:v>Active</c:v>
                  </c:pt>
                  <c:pt idx="98">
                    <c:v>Future Start</c:v>
                  </c:pt>
                  <c:pt idx="99">
                    <c:v>Future Start</c:v>
                  </c:pt>
                  <c:pt idx="100">
                    <c:v>Active</c:v>
                  </c:pt>
                  <c:pt idx="101">
                    <c:v>Active</c:v>
                  </c:pt>
                  <c:pt idx="102">
                    <c:v>Active</c:v>
                  </c:pt>
                  <c:pt idx="103">
                    <c:v>Active</c:v>
                  </c:pt>
                  <c:pt idx="104">
                    <c:v>Active</c:v>
                  </c:pt>
                  <c:pt idx="105">
                    <c:v>Active</c:v>
                  </c:pt>
                  <c:pt idx="106">
                    <c:v>Active</c:v>
                  </c:pt>
                  <c:pt idx="107">
                    <c:v>Active</c:v>
                  </c:pt>
                  <c:pt idx="108">
                    <c:v>Active</c:v>
                  </c:pt>
                  <c:pt idx="109">
                    <c:v>Active</c:v>
                  </c:pt>
                  <c:pt idx="110">
                    <c:v>Active</c:v>
                  </c:pt>
                  <c:pt idx="111">
                    <c:v>Future Start</c:v>
                  </c:pt>
                  <c:pt idx="112">
                    <c:v>Future Start</c:v>
                  </c:pt>
                  <c:pt idx="113">
                    <c:v>Active</c:v>
                  </c:pt>
                  <c:pt idx="114">
                    <c:v>Active</c:v>
                  </c:pt>
                  <c:pt idx="115">
                    <c:v>Active</c:v>
                  </c:pt>
                  <c:pt idx="116">
                    <c:v>Active</c:v>
                  </c:pt>
                  <c:pt idx="117">
                    <c:v>Active</c:v>
                  </c:pt>
                  <c:pt idx="118">
                    <c:v>Active</c:v>
                  </c:pt>
                  <c:pt idx="119">
                    <c:v>Active</c:v>
                  </c:pt>
                  <c:pt idx="120">
                    <c:v>Active</c:v>
                  </c:pt>
                  <c:pt idx="121">
                    <c:v>Active</c:v>
                  </c:pt>
                  <c:pt idx="122">
                    <c:v>Active</c:v>
                  </c:pt>
                  <c:pt idx="123">
                    <c:v>Active</c:v>
                  </c:pt>
                  <c:pt idx="124">
                    <c:v>Future Start</c:v>
                  </c:pt>
                  <c:pt idx="125">
                    <c:v>Active</c:v>
                  </c:pt>
                  <c:pt idx="126">
                    <c:v>Active</c:v>
                  </c:pt>
                  <c:pt idx="127">
                    <c:v>Active</c:v>
                  </c:pt>
                  <c:pt idx="128">
                    <c:v>Active</c:v>
                  </c:pt>
                  <c:pt idx="129">
                    <c:v>Active</c:v>
                  </c:pt>
                  <c:pt idx="130">
                    <c:v>Active</c:v>
                  </c:pt>
                  <c:pt idx="131">
                    <c:v>Active</c:v>
                  </c:pt>
                  <c:pt idx="132">
                    <c:v>Active</c:v>
                  </c:pt>
                  <c:pt idx="133">
                    <c:v>Active</c:v>
                  </c:pt>
                  <c:pt idx="134">
                    <c:v>Active</c:v>
                  </c:pt>
                  <c:pt idx="135">
                    <c:v>Active</c:v>
                  </c:pt>
                  <c:pt idx="136">
                    <c:v>Future Start</c:v>
                  </c:pt>
                  <c:pt idx="137">
                    <c:v>Active</c:v>
                  </c:pt>
                  <c:pt idx="138">
                    <c:v>Voluntarily Terminated</c:v>
                  </c:pt>
                  <c:pt idx="139">
                    <c:v>Active</c:v>
                  </c:pt>
                  <c:pt idx="140">
                    <c:v>Active</c:v>
                  </c:pt>
                  <c:pt idx="141">
                    <c:v>Active</c:v>
                  </c:pt>
                  <c:pt idx="142">
                    <c:v>Voluntarily Terminated</c:v>
                  </c:pt>
                  <c:pt idx="143">
                    <c:v>Active</c:v>
                  </c:pt>
                  <c:pt idx="144">
                    <c:v>Voluntarily Terminated</c:v>
                  </c:pt>
                  <c:pt idx="145">
                    <c:v>Voluntarily Terminated</c:v>
                  </c:pt>
                  <c:pt idx="146">
                    <c:v>Active</c:v>
                  </c:pt>
                  <c:pt idx="147">
                    <c:v>Active</c:v>
                  </c:pt>
                  <c:pt idx="148">
                    <c:v>Future Start</c:v>
                  </c:pt>
                  <c:pt idx="149">
                    <c:v>Voluntarily Terminated</c:v>
                  </c:pt>
                </c:lvl>
                <c:lvl>
                  <c:pt idx="0">
                    <c:v>BusinessUnit</c:v>
                  </c:pt>
                  <c:pt idx="1">
                    <c:v>CCDR</c:v>
                  </c:pt>
                  <c:pt idx="2">
                    <c:v>EW</c:v>
                  </c:pt>
                  <c:pt idx="3">
                    <c:v>PL</c:v>
                  </c:pt>
                  <c:pt idx="4">
                    <c:v>CCDR</c:v>
                  </c:pt>
                  <c:pt idx="5">
                    <c:v>TNS</c:v>
                  </c:pt>
                  <c:pt idx="6">
                    <c:v>BPC</c:v>
                  </c:pt>
                  <c:pt idx="7">
                    <c:v>WBL</c:v>
                  </c:pt>
                  <c:pt idx="8">
                    <c:v>CCDR</c:v>
                  </c:pt>
                  <c:pt idx="9">
                    <c:v>NEL</c:v>
                  </c:pt>
                  <c:pt idx="10">
                    <c:v>BPC</c:v>
                  </c:pt>
                  <c:pt idx="11">
                    <c:v>SVG</c:v>
                  </c:pt>
                  <c:pt idx="12">
                    <c:v>MSC</c:v>
                  </c:pt>
                  <c:pt idx="13">
                    <c:v>EW</c:v>
                  </c:pt>
                  <c:pt idx="14">
                    <c:v>CCDR</c:v>
                  </c:pt>
                  <c:pt idx="15">
                    <c:v>BPC</c:v>
                  </c:pt>
                  <c:pt idx="16">
                    <c:v>PYZ</c:v>
                  </c:pt>
                  <c:pt idx="17">
                    <c:v>WBL</c:v>
                  </c:pt>
                  <c:pt idx="18">
                    <c:v>NEL</c:v>
                  </c:pt>
                  <c:pt idx="19">
                    <c:v>PL</c:v>
                  </c:pt>
                  <c:pt idx="20">
                    <c:v>BPC</c:v>
                  </c:pt>
                  <c:pt idx="21">
                    <c:v>CCDR</c:v>
                  </c:pt>
                  <c:pt idx="22">
                    <c:v>SVG</c:v>
                  </c:pt>
                  <c:pt idx="23">
                    <c:v>EW</c:v>
                  </c:pt>
                  <c:pt idx="24">
                    <c:v>MSC</c:v>
                  </c:pt>
                  <c:pt idx="25">
                    <c:v>TNS</c:v>
                  </c:pt>
                  <c:pt idx="26">
                    <c:v>PYZ</c:v>
                  </c:pt>
                  <c:pt idx="27">
                    <c:v>WBL</c:v>
                  </c:pt>
                  <c:pt idx="28">
                    <c:v>PYZ</c:v>
                  </c:pt>
                  <c:pt idx="29">
                    <c:v>WBL</c:v>
                  </c:pt>
                  <c:pt idx="30">
                    <c:v>NEL</c:v>
                  </c:pt>
                  <c:pt idx="31">
                    <c:v>PL</c:v>
                  </c:pt>
                  <c:pt idx="32">
                    <c:v>BPC</c:v>
                  </c:pt>
                  <c:pt idx="33">
                    <c:v>CCDR</c:v>
                  </c:pt>
                  <c:pt idx="34">
                    <c:v>SVG</c:v>
                  </c:pt>
                  <c:pt idx="35">
                    <c:v>EW</c:v>
                  </c:pt>
                  <c:pt idx="36">
                    <c:v>MSC</c:v>
                  </c:pt>
                  <c:pt idx="37">
                    <c:v>TNS</c:v>
                  </c:pt>
                  <c:pt idx="38">
                    <c:v>PYZ</c:v>
                  </c:pt>
                  <c:pt idx="39">
                    <c:v>WBL</c:v>
                  </c:pt>
                  <c:pt idx="40">
                    <c:v>PYZ</c:v>
                  </c:pt>
                  <c:pt idx="41">
                    <c:v>WBL</c:v>
                  </c:pt>
                  <c:pt idx="42">
                    <c:v>NEL</c:v>
                  </c:pt>
                  <c:pt idx="43">
                    <c:v>PL</c:v>
                  </c:pt>
                  <c:pt idx="44">
                    <c:v>BPC</c:v>
                  </c:pt>
                  <c:pt idx="45">
                    <c:v>CCDR</c:v>
                  </c:pt>
                  <c:pt idx="46">
                    <c:v>SVG</c:v>
                  </c:pt>
                  <c:pt idx="47">
                    <c:v>EW</c:v>
                  </c:pt>
                  <c:pt idx="48">
                    <c:v>MSC</c:v>
                  </c:pt>
                  <c:pt idx="49">
                    <c:v>TNS</c:v>
                  </c:pt>
                  <c:pt idx="50">
                    <c:v>PYZ</c:v>
                  </c:pt>
                  <c:pt idx="51">
                    <c:v>PYZ</c:v>
                  </c:pt>
                  <c:pt idx="52">
                    <c:v>WBL</c:v>
                  </c:pt>
                  <c:pt idx="53">
                    <c:v>NEL</c:v>
                  </c:pt>
                  <c:pt idx="54">
                    <c:v>PL</c:v>
                  </c:pt>
                  <c:pt idx="55">
                    <c:v>BPC</c:v>
                  </c:pt>
                  <c:pt idx="56">
                    <c:v>CCDR</c:v>
                  </c:pt>
                  <c:pt idx="57">
                    <c:v>SVG</c:v>
                  </c:pt>
                  <c:pt idx="58">
                    <c:v>EW</c:v>
                  </c:pt>
                  <c:pt idx="59">
                    <c:v>MSC</c:v>
                  </c:pt>
                  <c:pt idx="60">
                    <c:v>TNS</c:v>
                  </c:pt>
                  <c:pt idx="61">
                    <c:v>BPC</c:v>
                  </c:pt>
                  <c:pt idx="62">
                    <c:v>CCDR</c:v>
                  </c:pt>
                  <c:pt idx="63">
                    <c:v>EW</c:v>
                  </c:pt>
                  <c:pt idx="64">
                    <c:v>MSC</c:v>
                  </c:pt>
                  <c:pt idx="65">
                    <c:v>NEL</c:v>
                  </c:pt>
                  <c:pt idx="66">
                    <c:v>PL</c:v>
                  </c:pt>
                  <c:pt idx="67">
                    <c:v>PYZ</c:v>
                  </c:pt>
                  <c:pt idx="68">
                    <c:v>SVG</c:v>
                  </c:pt>
                  <c:pt idx="69">
                    <c:v>TNS</c:v>
                  </c:pt>
                  <c:pt idx="70">
                    <c:v>WBL</c:v>
                  </c:pt>
                  <c:pt idx="71">
                    <c:v>TNS</c:v>
                  </c:pt>
                  <c:pt idx="72">
                    <c:v>PYZ</c:v>
                  </c:pt>
                  <c:pt idx="73">
                    <c:v>WBL</c:v>
                  </c:pt>
                  <c:pt idx="74">
                    <c:v>NEL</c:v>
                  </c:pt>
                  <c:pt idx="75">
                    <c:v>PL</c:v>
                  </c:pt>
                  <c:pt idx="76">
                    <c:v>BPC</c:v>
                  </c:pt>
                  <c:pt idx="77">
                    <c:v>CCDR</c:v>
                  </c:pt>
                  <c:pt idx="78">
                    <c:v>SVG</c:v>
                  </c:pt>
                  <c:pt idx="79">
                    <c:v>EW</c:v>
                  </c:pt>
                  <c:pt idx="80">
                    <c:v>MSC</c:v>
                  </c:pt>
                  <c:pt idx="81">
                    <c:v>TNS</c:v>
                  </c:pt>
                  <c:pt idx="82">
                    <c:v>CCDR</c:v>
                  </c:pt>
                  <c:pt idx="83">
                    <c:v>BPC</c:v>
                  </c:pt>
                  <c:pt idx="84">
                    <c:v>PYZ</c:v>
                  </c:pt>
                  <c:pt idx="85">
                    <c:v>WBL</c:v>
                  </c:pt>
                  <c:pt idx="86">
                    <c:v>NEL</c:v>
                  </c:pt>
                  <c:pt idx="87">
                    <c:v>PL</c:v>
                  </c:pt>
                  <c:pt idx="88">
                    <c:v>BPC</c:v>
                  </c:pt>
                  <c:pt idx="89">
                    <c:v>CCDR</c:v>
                  </c:pt>
                  <c:pt idx="90">
                    <c:v>SVG</c:v>
                  </c:pt>
                  <c:pt idx="91">
                    <c:v>EW</c:v>
                  </c:pt>
                  <c:pt idx="92">
                    <c:v>MSC</c:v>
                  </c:pt>
                  <c:pt idx="93">
                    <c:v>TNS</c:v>
                  </c:pt>
                  <c:pt idx="94">
                    <c:v>TNS</c:v>
                  </c:pt>
                  <c:pt idx="95">
                    <c:v>WBL</c:v>
                  </c:pt>
                  <c:pt idx="96">
                    <c:v>BPC</c:v>
                  </c:pt>
                  <c:pt idx="97">
                    <c:v>CCDR</c:v>
                  </c:pt>
                  <c:pt idx="98">
                    <c:v>EW</c:v>
                  </c:pt>
                  <c:pt idx="99">
                    <c:v>MSC</c:v>
                  </c:pt>
                  <c:pt idx="100">
                    <c:v>NEL</c:v>
                  </c:pt>
                  <c:pt idx="101">
                    <c:v>PL</c:v>
                  </c:pt>
                  <c:pt idx="102">
                    <c:v>PYZ</c:v>
                  </c:pt>
                  <c:pt idx="103">
                    <c:v>SVG</c:v>
                  </c:pt>
                  <c:pt idx="104">
                    <c:v>TNS</c:v>
                  </c:pt>
                  <c:pt idx="105">
                    <c:v>WBL</c:v>
                  </c:pt>
                  <c:pt idx="106">
                    <c:v>EW</c:v>
                  </c:pt>
                  <c:pt idx="107">
                    <c:v>MSC</c:v>
                  </c:pt>
                  <c:pt idx="108">
                    <c:v>TNS</c:v>
                  </c:pt>
                  <c:pt idx="109">
                    <c:v>PYZ</c:v>
                  </c:pt>
                  <c:pt idx="110">
                    <c:v>WBL</c:v>
                  </c:pt>
                  <c:pt idx="111">
                    <c:v>NEL</c:v>
                  </c:pt>
                  <c:pt idx="112">
                    <c:v>PL</c:v>
                  </c:pt>
                  <c:pt idx="113">
                    <c:v>BPC</c:v>
                  </c:pt>
                  <c:pt idx="114">
                    <c:v>CCDR</c:v>
                  </c:pt>
                  <c:pt idx="115">
                    <c:v>SVG</c:v>
                  </c:pt>
                  <c:pt idx="116">
                    <c:v>EW</c:v>
                  </c:pt>
                  <c:pt idx="117">
                    <c:v>MSC</c:v>
                  </c:pt>
                  <c:pt idx="118">
                    <c:v>TNS</c:v>
                  </c:pt>
                  <c:pt idx="119">
                    <c:v>EW</c:v>
                  </c:pt>
                  <c:pt idx="120">
                    <c:v>CCDR</c:v>
                  </c:pt>
                  <c:pt idx="121">
                    <c:v>BPC</c:v>
                  </c:pt>
                  <c:pt idx="122">
                    <c:v>WBL</c:v>
                  </c:pt>
                  <c:pt idx="123">
                    <c:v>TNS</c:v>
                  </c:pt>
                  <c:pt idx="124">
                    <c:v>SVG</c:v>
                  </c:pt>
                  <c:pt idx="125">
                    <c:v>PYZ</c:v>
                  </c:pt>
                  <c:pt idx="126">
                    <c:v>PL</c:v>
                  </c:pt>
                  <c:pt idx="127">
                    <c:v>NEL</c:v>
                  </c:pt>
                  <c:pt idx="128">
                    <c:v>MSC</c:v>
                  </c:pt>
                  <c:pt idx="129">
                    <c:v>EW</c:v>
                  </c:pt>
                  <c:pt idx="130">
                    <c:v>CCDR</c:v>
                  </c:pt>
                  <c:pt idx="131">
                    <c:v>BPC</c:v>
                  </c:pt>
                  <c:pt idx="132">
                    <c:v>MSC</c:v>
                  </c:pt>
                  <c:pt idx="133">
                    <c:v>NEL</c:v>
                  </c:pt>
                  <c:pt idx="134">
                    <c:v>MSC</c:v>
                  </c:pt>
                  <c:pt idx="135">
                    <c:v>BPC</c:v>
                  </c:pt>
                  <c:pt idx="136">
                    <c:v>CCDR</c:v>
                  </c:pt>
                  <c:pt idx="137">
                    <c:v>WBL</c:v>
                  </c:pt>
                  <c:pt idx="138">
                    <c:v>SVG</c:v>
                  </c:pt>
                  <c:pt idx="139">
                    <c:v>WBL</c:v>
                  </c:pt>
                  <c:pt idx="140">
                    <c:v>PL</c:v>
                  </c:pt>
                  <c:pt idx="141">
                    <c:v>EW</c:v>
                  </c:pt>
                  <c:pt idx="142">
                    <c:v>EW</c:v>
                  </c:pt>
                  <c:pt idx="143">
                    <c:v>MSC</c:v>
                  </c:pt>
                  <c:pt idx="144">
                    <c:v>TNS</c:v>
                  </c:pt>
                  <c:pt idx="145">
                    <c:v>NEL</c:v>
                  </c:pt>
                  <c:pt idx="146">
                    <c:v>WBL</c:v>
                  </c:pt>
                  <c:pt idx="147">
                    <c:v>NEL</c:v>
                  </c:pt>
                  <c:pt idx="148">
                    <c:v>WBL</c:v>
                  </c:pt>
                  <c:pt idx="149">
                    <c:v>MSC</c:v>
                  </c:pt>
                </c:lvl>
                <c:lvl>
                  <c:pt idx="0">
                    <c:v>Email</c:v>
                  </c:pt>
                  <c:pt idx="1">
                    <c:v>uriah.bridges@bilearner.com</c:v>
                  </c:pt>
                  <c:pt idx="2">
                    <c:v>paula.small@bilearner.com</c:v>
                  </c:pt>
                  <c:pt idx="3">
                    <c:v>edward.buck@bilearner.com</c:v>
                  </c:pt>
                  <c:pt idx="4">
                    <c:v>michael.riordan@bilearner.com</c:v>
                  </c:pt>
                  <c:pt idx="5">
                    <c:v>jasmine.onque@bilearner.com</c:v>
                  </c:pt>
                  <c:pt idx="6">
                    <c:v>maruk.fraval@bilearner.com</c:v>
                  </c:pt>
                  <c:pt idx="7">
                    <c:v>latia.costa@bilearner.com</c:v>
                  </c:pt>
                  <c:pt idx="8">
                    <c:v>sharlene.terry@bilearner.com</c:v>
                  </c:pt>
                  <c:pt idx="9">
                    <c:v>jac.mckinzie@bilearner.com</c:v>
                  </c:pt>
                  <c:pt idx="10">
                    <c:v>joseph.martins@bilearner.com</c:v>
                  </c:pt>
                  <c:pt idx="11">
                    <c:v>myriam.givens@bilearner.com</c:v>
                  </c:pt>
                  <c:pt idx="12">
                    <c:v>dheepa.nguyen@bilearner.com</c:v>
                  </c:pt>
                  <c:pt idx="13">
                    <c:v>bartholemew.khemmich@bilearner.com</c:v>
                  </c:pt>
                  <c:pt idx="14">
                    <c:v>xana.potts@bilearner.com</c:v>
                  </c:pt>
                  <c:pt idx="15">
                    <c:v>prater.jeremy@bilearner.com</c:v>
                  </c:pt>
                  <c:pt idx="16">
                    <c:v>kaylah.moon@bilearner.com</c:v>
                  </c:pt>
                  <c:pt idx="17">
                    <c:v>kristen.tate@bilearner.com</c:v>
                  </c:pt>
                  <c:pt idx="18">
                    <c:v>bobby.rodgers@bilearner.com</c:v>
                  </c:pt>
                  <c:pt idx="19">
                    <c:v>reid.park@bilearner.com</c:v>
                  </c:pt>
                  <c:pt idx="20">
                    <c:v>hector.dalton@bilearner.com</c:v>
                  </c:pt>
                  <c:pt idx="21">
                    <c:v>mariela.schultz@bilearner.com</c:v>
                  </c:pt>
                  <c:pt idx="22">
                    <c:v>angela.molina@bilearner.com</c:v>
                  </c:pt>
                  <c:pt idx="23">
                    <c:v>gerald.preston@bilearner.com</c:v>
                  </c:pt>
                  <c:pt idx="24">
                    <c:v>reilly.moyer@bilearner.com</c:v>
                  </c:pt>
                  <c:pt idx="25">
                    <c:v>carlee.french@bilearner.com</c:v>
                  </c:pt>
                  <c:pt idx="26">
                    <c:v>jaydon.blackburn@bilearner.com</c:v>
                  </c:pt>
                  <c:pt idx="27">
                    <c:v>bridger.carter@bilearner.com</c:v>
                  </c:pt>
                  <c:pt idx="28">
                    <c:v>leon.beard@bilearner.com</c:v>
                  </c:pt>
                  <c:pt idx="29">
                    <c:v>charity.miranda@bilearner.com</c:v>
                  </c:pt>
                  <c:pt idx="30">
                    <c:v>axel.howe@bilearner.com</c:v>
                  </c:pt>
                  <c:pt idx="31">
                    <c:v>milton.wall@bilearner.com</c:v>
                  </c:pt>
                  <c:pt idx="32">
                    <c:v>cory.robinson@bilearner.com</c:v>
                  </c:pt>
                  <c:pt idx="33">
                    <c:v>saniya.yu@bilearner.com</c:v>
                  </c:pt>
                  <c:pt idx="34">
                    <c:v>alisa.james@bilearner.com</c:v>
                  </c:pt>
                  <c:pt idx="35">
                    <c:v>lincoln.compton@bilearner.com</c:v>
                  </c:pt>
                  <c:pt idx="36">
                    <c:v>aliana.nolan@bilearner.com</c:v>
                  </c:pt>
                  <c:pt idx="37">
                    <c:v>kayden.dodson@bilearner.com</c:v>
                  </c:pt>
                  <c:pt idx="38">
                    <c:v>james.duke@bilearner.com</c:v>
                  </c:pt>
                  <c:pt idx="39">
                    <c:v>willow.stuart@bilearner.com</c:v>
                  </c:pt>
                  <c:pt idx="40">
                    <c:v>clayton.walker@bilearner.com</c:v>
                  </c:pt>
                  <c:pt idx="41">
                    <c:v>celia.curtis@bilearner.com</c:v>
                  </c:pt>
                  <c:pt idx="42">
                    <c:v>valentin.reilly@bilearner.com</c:v>
                  </c:pt>
                  <c:pt idx="43">
                    <c:v>ryland.shepherd@bilearner.com</c:v>
                  </c:pt>
                  <c:pt idx="44">
                    <c:v>esteban.gilbert@bilearner.com</c:v>
                  </c:pt>
                  <c:pt idx="45">
                    <c:v>jonathan.adkins@bilearner.com</c:v>
                  </c:pt>
                  <c:pt idx="46">
                    <c:v>nevaeh.soto@bilearner.com</c:v>
                  </c:pt>
                  <c:pt idx="47">
                    <c:v>chaim.mata@bilearner.com</c:v>
                  </c:pt>
                  <c:pt idx="48">
                    <c:v>arely.patton@bilearner.com</c:v>
                  </c:pt>
                  <c:pt idx="49">
                    <c:v>vance.trujillo@bilearner.com</c:v>
                  </c:pt>
                  <c:pt idx="50">
                    <c:v>charlie.koch@bilearner.com</c:v>
                  </c:pt>
                  <c:pt idx="51">
                    <c:v>sonny.horne@bilearner.com</c:v>
                  </c:pt>
                  <c:pt idx="52">
                    <c:v>thomas.chandler@bilearner.com</c:v>
                  </c:pt>
                  <c:pt idx="53">
                    <c:v>sarai.stone@bilearner.com</c:v>
                  </c:pt>
                  <c:pt idx="54">
                    <c:v>jerimiah.harmon@bilearner.com</c:v>
                  </c:pt>
                  <c:pt idx="55">
                    <c:v>leland.allen@bilearner.com</c:v>
                  </c:pt>
                  <c:pt idx="56">
                    <c:v>cristal.bolton@bilearner.com</c:v>
                  </c:pt>
                  <c:pt idx="57">
                    <c:v>jaslene.harding@bilearner.com</c:v>
                  </c:pt>
                  <c:pt idx="58">
                    <c:v>albert.gonzalez@bilearner.com</c:v>
                  </c:pt>
                  <c:pt idx="59">
                    <c:v>jaiden.johnson@bilearner.com</c:v>
                  </c:pt>
                  <c:pt idx="60">
                    <c:v>brendon.mcconnell@bilearner.com</c:v>
                  </c:pt>
                  <c:pt idx="61">
                    <c:v>kimora.parsons@bilearner.com</c:v>
                  </c:pt>
                  <c:pt idx="62">
                    <c:v>willie.patterson@bilearner.com</c:v>
                  </c:pt>
                  <c:pt idx="63">
                    <c:v>devyn.powers@bilearner.com</c:v>
                  </c:pt>
                  <c:pt idx="64">
                    <c:v>weston.preston@bilearner.com</c:v>
                  </c:pt>
                  <c:pt idx="65">
                    <c:v>lennon.buchanan@bilearner.com</c:v>
                  </c:pt>
                  <c:pt idx="66">
                    <c:v>vicente.merritt@bilearner.com</c:v>
                  </c:pt>
                  <c:pt idx="67">
                    <c:v>hugo.clay@bilearner.com</c:v>
                  </c:pt>
                  <c:pt idx="68">
                    <c:v>cohen.raymond@bilearner.com</c:v>
                  </c:pt>
                  <c:pt idx="69">
                    <c:v>tia.ellis@bilearner.com</c:v>
                  </c:pt>
                  <c:pt idx="70">
                    <c:v>aspen.bentley@bilearner.com</c:v>
                  </c:pt>
                  <c:pt idx="71">
                    <c:v>graham.rodriguez@bilearner.com</c:v>
                  </c:pt>
                  <c:pt idx="72">
                    <c:v>joel.mcmillan@bilearner.com</c:v>
                  </c:pt>
                  <c:pt idx="73">
                    <c:v>maci.frost@bilearner.com</c:v>
                  </c:pt>
                  <c:pt idx="74">
                    <c:v>nevaeh.lucas@bilearner.com</c:v>
                  </c:pt>
                  <c:pt idx="75">
                    <c:v>garrett.zimmerman@bilearner.com</c:v>
                  </c:pt>
                  <c:pt idx="76">
                    <c:v>eugene.marks@bilearner.com</c:v>
                  </c:pt>
                  <c:pt idx="77">
                    <c:v>geovanni.pugh@bilearner.com</c:v>
                  </c:pt>
                  <c:pt idx="78">
                    <c:v>javon.kelley@bilearner.com</c:v>
                  </c:pt>
                  <c:pt idx="79">
                    <c:v>amaya.hicks@bilearner.com</c:v>
                  </c:pt>
                  <c:pt idx="80">
                    <c:v>laila.woodard@bilearner.com</c:v>
                  </c:pt>
                  <c:pt idx="81">
                    <c:v>ivan.huff@bilearner.com</c:v>
                  </c:pt>
                  <c:pt idx="82">
                    <c:v>aidan.harding@bilearner.com</c:v>
                  </c:pt>
                  <c:pt idx="83">
                    <c:v>cruz.boyer@bilearner.com</c:v>
                  </c:pt>
                  <c:pt idx="84">
                    <c:v>raven.koch@bilearner.com</c:v>
                  </c:pt>
                  <c:pt idx="85">
                    <c:v>karli.barker@bilearner.com</c:v>
                  </c:pt>
                  <c:pt idx="86">
                    <c:v>tyrone.sosa@bilearner.com</c:v>
                  </c:pt>
                  <c:pt idx="87">
                    <c:v>damaris.cisneros@bilearner.com</c:v>
                  </c:pt>
                  <c:pt idx="88">
                    <c:v>alexus.estes@bilearner.com</c:v>
                  </c:pt>
                  <c:pt idx="89">
                    <c:v>kinsley.flowers@bilearner.com</c:v>
                  </c:pt>
                  <c:pt idx="90">
                    <c:v>deborah.love@bilearner.com</c:v>
                  </c:pt>
                  <c:pt idx="91">
                    <c:v>milagros.francis@bilearner.com</c:v>
                  </c:pt>
                  <c:pt idx="92">
                    <c:v>roberto.michael@bilearner.com</c:v>
                  </c:pt>
                  <c:pt idx="93">
                    <c:v>elaine.ewing@bilearner.com</c:v>
                  </c:pt>
                  <c:pt idx="94">
                    <c:v>caiden.munoz@bilearner.com</c:v>
                  </c:pt>
                  <c:pt idx="95">
                    <c:v>jocelyn.bradford@bilearner.com</c:v>
                  </c:pt>
                  <c:pt idx="96">
                    <c:v>marques.armstrong@bilearner.com</c:v>
                  </c:pt>
                  <c:pt idx="97">
                    <c:v>rohan.chapman@bilearner.com</c:v>
                  </c:pt>
                  <c:pt idx="98">
                    <c:v>emmanuel.franklin@bilearner.com</c:v>
                  </c:pt>
                  <c:pt idx="99">
                    <c:v>clayton.mccormick@bilearner.com</c:v>
                  </c:pt>
                  <c:pt idx="100">
                    <c:v>darius.krause@bilearner.com</c:v>
                  </c:pt>
                  <c:pt idx="101">
                    <c:v>ahmed.hawkins@bilearner.com</c:v>
                  </c:pt>
                  <c:pt idx="102">
                    <c:v>kymani.benjamin@bilearner.com</c:v>
                  </c:pt>
                  <c:pt idx="103">
                    <c:v>callum.mcdaniel@bilearner.com</c:v>
                  </c:pt>
                  <c:pt idx="104">
                    <c:v>zariah.black@bilearner.com</c:v>
                  </c:pt>
                  <c:pt idx="105">
                    <c:v>ronnie.mayer@bilearner.com</c:v>
                  </c:pt>
                  <c:pt idx="106">
                    <c:v>marlon.ford@bilearner.com</c:v>
                  </c:pt>
                  <c:pt idx="107">
                    <c:v>slade.griffith@bilearner.com</c:v>
                  </c:pt>
                  <c:pt idx="108">
                    <c:v>lee.frye@bilearner.com</c:v>
                  </c:pt>
                  <c:pt idx="109">
                    <c:v>veronica.rowe@bilearner.com</c:v>
                  </c:pt>
                  <c:pt idx="110">
                    <c:v>aylin.berg@bilearner.com</c:v>
                  </c:pt>
                  <c:pt idx="111">
                    <c:v>neveah.rowe@bilearner.com</c:v>
                  </c:pt>
                  <c:pt idx="112">
                    <c:v>keith.baxter@bilearner.com</c:v>
                  </c:pt>
                  <c:pt idx="113">
                    <c:v>chaz.bruce@bilearner.com</c:v>
                  </c:pt>
                  <c:pt idx="114">
                    <c:v>maya.mccann@bilearner.com</c:v>
                  </c:pt>
                  <c:pt idx="115">
                    <c:v>aaron.weber@bilearner.com</c:v>
                  </c:pt>
                  <c:pt idx="116">
                    <c:v>ellie.gill@bilearner.com</c:v>
                  </c:pt>
                  <c:pt idx="117">
                    <c:v>rayne.kerr@bilearner.com</c:v>
                  </c:pt>
                  <c:pt idx="118">
                    <c:v>samara.mcbride@bilearner.com</c:v>
                  </c:pt>
                  <c:pt idx="119">
                    <c:v>ryann.rubio@bilearner.com</c:v>
                  </c:pt>
                  <c:pt idx="120">
                    <c:v>paris.carr@bilearner.com</c:v>
                  </c:pt>
                  <c:pt idx="121">
                    <c:v>adriel.wiggins@bilearner.com</c:v>
                  </c:pt>
                  <c:pt idx="122">
                    <c:v>sanaa.glass@bilearner.com</c:v>
                  </c:pt>
                  <c:pt idx="123">
                    <c:v>ryan.lynch@bilearner.com</c:v>
                  </c:pt>
                  <c:pt idx="124">
                    <c:v>charlie.atkinson@bilearner.com</c:v>
                  </c:pt>
                  <c:pt idx="125">
                    <c:v>emery.roach@bilearner.com</c:v>
                  </c:pt>
                  <c:pt idx="126">
                    <c:v>harper.ramos@bilearner.com</c:v>
                  </c:pt>
                  <c:pt idx="127">
                    <c:v>khalil.mendez@bilearner.com</c:v>
                  </c:pt>
                  <c:pt idx="128">
                    <c:v>lizeth.holland@bilearner.com</c:v>
                  </c:pt>
                  <c:pt idx="129">
                    <c:v>matilda.randall@bilearner.com</c:v>
                  </c:pt>
                  <c:pt idx="130">
                    <c:v>damien.howe@bilearner.com</c:v>
                  </c:pt>
                  <c:pt idx="131">
                    <c:v>nicholas.obrien@bilearner.com</c:v>
                  </c:pt>
                  <c:pt idx="132">
                    <c:v>mildred.gentry@bilearner.com</c:v>
                  </c:pt>
                  <c:pt idx="133">
                    <c:v>wilson k.adinolfi@bilearner.com</c:v>
                  </c:pt>
                  <c:pt idx="134">
                    <c:v>joanne.handschiegl@bilearner.com</c:v>
                  </c:pt>
                  <c:pt idx="135">
                    <c:v>dianna.blount@bilearner.com</c:v>
                  </c:pt>
                  <c:pt idx="136">
                    <c:v>jean.crimmings@bilearner.com</c:v>
                  </c:pt>
                  <c:pt idx="137">
                    <c:v>nore.sadki@bilearner.com</c:v>
                  </c:pt>
                  <c:pt idx="138">
                    <c:v>susan.lundy@bilearner.com</c:v>
                  </c:pt>
                  <c:pt idx="139">
                    <c:v>kramer.keatts@bilearner.com</c:v>
                  </c:pt>
                  <c:pt idx="140">
                    <c:v>maliki.moumanil@bilearner.com</c:v>
                  </c:pt>
                  <c:pt idx="141">
                    <c:v>nader.barton@bilearner.com</c:v>
                  </c:pt>
                  <c:pt idx="142">
                    <c:v>quinn.rarrick@bilearner.com</c:v>
                  </c:pt>
                  <c:pt idx="143">
                    <c:v>beatrice.chace@bilearner.com</c:v>
                  </c:pt>
                  <c:pt idx="144">
                    <c:v>adrienne j.homberger@bilearner.com</c:v>
                  </c:pt>
                  <c:pt idx="145">
                    <c:v>marilyn.linares@bilearner.com</c:v>
                  </c:pt>
                  <c:pt idx="146">
                    <c:v>timothy.sullivan@bilearner.com</c:v>
                  </c:pt>
                  <c:pt idx="147">
                    <c:v>jennifer.medeiros@bilearner.com</c:v>
                  </c:pt>
                  <c:pt idx="148">
                    <c:v>anna.von massenbach@bilearner.com</c:v>
                  </c:pt>
                  <c:pt idx="149">
                    <c:v>george.johnson@bilearner.com</c:v>
                  </c:pt>
                </c:lvl>
                <c:lvl>
                  <c:pt idx="0">
                    <c:v>Title</c:v>
                  </c:pt>
                  <c:pt idx="1">
                    <c:v>Production Technician I</c:v>
                  </c:pt>
                  <c:pt idx="2">
                    <c:v>Production Technician I</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Area Sales Manager</c:v>
                  </c:pt>
                  <c:pt idx="38">
                    <c:v>Area Sales Manager</c:v>
                  </c:pt>
                  <c:pt idx="39">
                    <c:v>Area Sales Manager</c:v>
                  </c:pt>
                  <c:pt idx="40">
                    <c:v>Area Sales Manager</c:v>
                  </c:pt>
                  <c:pt idx="41">
                    <c:v>Area Sales Manager</c:v>
                  </c:pt>
                  <c:pt idx="42">
                    <c:v>Area Sales Manager</c:v>
                  </c:pt>
                  <c:pt idx="43">
                    <c:v>Area Sales Manager</c:v>
                  </c:pt>
                  <c:pt idx="44">
                    <c:v>Area Sales Manager</c:v>
                  </c:pt>
                  <c:pt idx="45">
                    <c:v>Area Sales Manager</c:v>
                  </c:pt>
                  <c:pt idx="46">
                    <c:v>Area Sales Manager</c:v>
                  </c:pt>
                  <c:pt idx="47">
                    <c:v>Area Sales Manager</c:v>
                  </c:pt>
                  <c:pt idx="48">
                    <c:v>Area Sales Manager</c:v>
                  </c:pt>
                  <c:pt idx="49">
                    <c:v>Area Sales Manager</c:v>
                  </c:pt>
                  <c:pt idx="50">
                    <c:v>Area Sales Manager</c:v>
                  </c:pt>
                  <c:pt idx="51">
                    <c:v>Area Sales Manager</c:v>
                  </c:pt>
                  <c:pt idx="52">
                    <c:v>Area Sales Manager</c:v>
                  </c:pt>
                  <c:pt idx="53">
                    <c:v>Area Sales Manager</c:v>
                  </c:pt>
                  <c:pt idx="54">
                    <c:v>Area Sales Manager</c:v>
                  </c:pt>
                  <c:pt idx="55">
                    <c:v>Area Sales Manager</c:v>
                  </c:pt>
                  <c:pt idx="56">
                    <c:v>Area Sales Manager</c:v>
                  </c:pt>
                  <c:pt idx="57">
                    <c:v>Area Sales Manager</c:v>
                  </c:pt>
                  <c:pt idx="58">
                    <c:v>Area Sales Manager</c:v>
                  </c:pt>
                  <c:pt idx="59">
                    <c:v>Area Sales Manager</c:v>
                  </c:pt>
                  <c:pt idx="60">
                    <c:v>Area Sales Manager</c:v>
                  </c:pt>
                  <c:pt idx="61">
                    <c:v>Area Sales Manager</c:v>
                  </c:pt>
                  <c:pt idx="62">
                    <c:v>Area Sales Manager</c:v>
                  </c:pt>
                  <c:pt idx="63">
                    <c:v>Area Sales Manager</c:v>
                  </c:pt>
                  <c:pt idx="64">
                    <c:v>Area Sales Manager</c:v>
                  </c:pt>
                  <c:pt idx="65">
                    <c:v>Area Sales Manager</c:v>
                  </c:pt>
                  <c:pt idx="66">
                    <c:v>Area Sales Manager</c:v>
                  </c:pt>
                  <c:pt idx="67">
                    <c:v>Area Sales Manager</c:v>
                  </c:pt>
                  <c:pt idx="68">
                    <c:v>Area Sales Manager</c:v>
                  </c:pt>
                  <c:pt idx="69">
                    <c:v>Area Sales Manager</c:v>
                  </c:pt>
                  <c:pt idx="70">
                    <c:v>Area Sales Manager</c:v>
                  </c:pt>
                  <c:pt idx="71">
                    <c:v>Area Sales Manager</c:v>
                  </c:pt>
                  <c:pt idx="72">
                    <c:v>Area Sales Manager</c:v>
                  </c:pt>
                  <c:pt idx="73">
                    <c:v>Area Sales Manager</c:v>
                  </c:pt>
                  <c:pt idx="74">
                    <c:v>Area Sales Manager</c:v>
                  </c:pt>
                  <c:pt idx="75">
                    <c:v>Area Sales Manager</c:v>
                  </c:pt>
                  <c:pt idx="76">
                    <c:v>Area Sales Manager</c:v>
                  </c:pt>
                  <c:pt idx="77">
                    <c:v>Area Sales Manager</c:v>
                  </c:pt>
                  <c:pt idx="78">
                    <c:v>Area Sales Manager</c:v>
                  </c:pt>
                  <c:pt idx="79">
                    <c:v>Area Sales Manager</c:v>
                  </c:pt>
                  <c:pt idx="80">
                    <c:v>Area Sales Manager</c:v>
                  </c:pt>
                  <c:pt idx="81">
                    <c:v>Area Sales Manager</c:v>
                  </c:pt>
                  <c:pt idx="82">
                    <c:v>Area Sales Manager</c:v>
                  </c:pt>
                  <c:pt idx="83">
                    <c:v>Area Sales Manager</c:v>
                  </c:pt>
                  <c:pt idx="84">
                    <c:v>Area Sales Manager</c:v>
                  </c:pt>
                  <c:pt idx="85">
                    <c:v>Area Sales Manager</c:v>
                  </c:pt>
                  <c:pt idx="86">
                    <c:v>Area Sales Manager</c:v>
                  </c:pt>
                  <c:pt idx="87">
                    <c:v>Area Sales Manager</c:v>
                  </c:pt>
                  <c:pt idx="88">
                    <c:v>Area Sales Manager</c:v>
                  </c:pt>
                  <c:pt idx="89">
                    <c:v>Area Sales Manager</c:v>
                  </c:pt>
                  <c:pt idx="90">
                    <c:v>Area Sales Manager</c:v>
                  </c:pt>
                  <c:pt idx="91">
                    <c:v>Area Sales Manager</c:v>
                  </c:pt>
                  <c:pt idx="92">
                    <c:v>Area Sales Manager</c:v>
                  </c:pt>
                  <c:pt idx="93">
                    <c:v>Area Sales Manager</c:v>
                  </c:pt>
                  <c:pt idx="94">
                    <c:v>Area Sales Manager</c:v>
                  </c:pt>
                  <c:pt idx="95">
                    <c:v>Area Sales Manager</c:v>
                  </c:pt>
                  <c:pt idx="96">
                    <c:v>Area Sales Manager</c:v>
                  </c:pt>
                  <c:pt idx="97">
                    <c:v>Area Sales Manager</c:v>
                  </c:pt>
                  <c:pt idx="98">
                    <c:v>Area Sales Manager</c:v>
                  </c:pt>
                  <c:pt idx="99">
                    <c:v>Area Sales Manager</c:v>
                  </c:pt>
                  <c:pt idx="100">
                    <c:v>Area Sales Manager</c:v>
                  </c:pt>
                  <c:pt idx="101">
                    <c:v>Area Sales Manager</c:v>
                  </c:pt>
                  <c:pt idx="102">
                    <c:v>Area Sales Manager</c:v>
                  </c:pt>
                  <c:pt idx="103">
                    <c:v>Area Sales Manager</c:v>
                  </c:pt>
                  <c:pt idx="104">
                    <c:v>Area Sales Manager</c:v>
                  </c:pt>
                  <c:pt idx="105">
                    <c:v>Area Sales Manager</c:v>
                  </c:pt>
                  <c:pt idx="106">
                    <c:v>Area Sales Manager</c:v>
                  </c:pt>
                  <c:pt idx="107">
                    <c:v>Area Sales Manager</c:v>
                  </c:pt>
                  <c:pt idx="108">
                    <c:v>Area Sales Manager</c:v>
                  </c:pt>
                  <c:pt idx="109">
                    <c:v>Area Sales Manager</c:v>
                  </c:pt>
                  <c:pt idx="110">
                    <c:v>Area Sales Manager</c:v>
                  </c:pt>
                  <c:pt idx="111">
                    <c:v>Area Sales Manager</c:v>
                  </c:pt>
                  <c:pt idx="112">
                    <c:v>Area Sales Manager</c:v>
                  </c:pt>
                  <c:pt idx="113">
                    <c:v>Area Sales Manager</c:v>
                  </c:pt>
                  <c:pt idx="114">
                    <c:v>Area Sales Manager</c:v>
                  </c:pt>
                  <c:pt idx="115">
                    <c:v>Area Sales Manager</c:v>
                  </c:pt>
                  <c:pt idx="116">
                    <c:v>Area Sales Manager</c:v>
                  </c:pt>
                  <c:pt idx="117">
                    <c:v>Area Sales Manager</c:v>
                  </c:pt>
                  <c:pt idx="118">
                    <c:v>Area Sales Manager</c:v>
                  </c:pt>
                  <c:pt idx="119">
                    <c:v>Area Sales Manager</c:v>
                  </c:pt>
                  <c:pt idx="120">
                    <c:v>Area Sales Manager</c:v>
                  </c:pt>
                  <c:pt idx="121">
                    <c:v>Area Sales Manager</c:v>
                  </c:pt>
                  <c:pt idx="122">
                    <c:v>Area Sales Manager</c:v>
                  </c:pt>
                  <c:pt idx="123">
                    <c:v>Area Sales Manager</c:v>
                  </c:pt>
                  <c:pt idx="124">
                    <c:v>Area Sales Manager</c:v>
                  </c:pt>
                  <c:pt idx="125">
                    <c:v>Area Sales Manager</c:v>
                  </c:pt>
                  <c:pt idx="126">
                    <c:v>Area Sales Manager</c:v>
                  </c:pt>
                  <c:pt idx="127">
                    <c:v>Area Sales Manager</c:v>
                  </c:pt>
                  <c:pt idx="128">
                    <c:v>Area Sales Manager</c:v>
                  </c:pt>
                  <c:pt idx="129">
                    <c:v>Area Sales Manager</c:v>
                  </c:pt>
                  <c:pt idx="130">
                    <c:v>Area Sales Manager</c:v>
                  </c:pt>
                  <c:pt idx="131">
                    <c:v>Area Sales Manager</c:v>
                  </c:pt>
                  <c:pt idx="132">
                    <c:v>Production Technician I</c:v>
                  </c:pt>
                  <c:pt idx="133">
                    <c:v>Production Technician I</c:v>
                  </c:pt>
                  <c:pt idx="134">
                    <c:v>Production Technician I</c:v>
                  </c:pt>
                  <c:pt idx="135">
                    <c:v>Production Technician II</c:v>
                  </c:pt>
                  <c:pt idx="136">
                    <c:v>Production Technician I</c:v>
                  </c:pt>
                  <c:pt idx="137">
                    <c:v>Production Technician I</c:v>
                  </c:pt>
                  <c:pt idx="138">
                    <c:v>Production Technician II</c:v>
                  </c:pt>
                  <c:pt idx="139">
                    <c:v>Production Technician I</c:v>
                  </c:pt>
                  <c:pt idx="140">
                    <c:v>Production Technician II</c:v>
                  </c:pt>
                  <c:pt idx="141">
                    <c:v>Production Technician I</c:v>
                  </c:pt>
                  <c:pt idx="142">
                    <c:v>Production Technician I</c:v>
                  </c:pt>
                  <c:pt idx="143">
                    <c:v>Production Technician I</c:v>
                  </c:pt>
                  <c:pt idx="144">
                    <c:v>Production Technician II</c:v>
                  </c:pt>
                  <c:pt idx="145">
                    <c:v>Production Technician I</c:v>
                  </c:pt>
                  <c:pt idx="146">
                    <c:v>Production Technician I</c:v>
                  </c:pt>
                  <c:pt idx="147">
                    <c:v>Production Technician I</c:v>
                  </c:pt>
                  <c:pt idx="148">
                    <c:v>Production Technician I</c:v>
                  </c:pt>
                  <c:pt idx="149">
                    <c:v>Production Technician I</c:v>
                  </c:pt>
                </c:lvl>
                <c:lvl>
                  <c:pt idx="0">
                    <c:v>StartDate</c:v>
                  </c:pt>
                  <c:pt idx="1">
                    <c:v>20-09-2019</c:v>
                  </c:pt>
                  <c:pt idx="2">
                    <c:v>11-02-2023</c:v>
                  </c:pt>
                  <c:pt idx="3">
                    <c:v>10-12-2018</c:v>
                  </c:pt>
                  <c:pt idx="4">
                    <c:v>21-06-2021</c:v>
                  </c:pt>
                  <c:pt idx="5">
                    <c:v>29-06-2019</c:v>
                  </c:pt>
                  <c:pt idx="6">
                    <c:v>17-01-2020</c:v>
                  </c:pt>
                  <c:pt idx="7">
                    <c:v>06-04-2022</c:v>
                  </c:pt>
                  <c:pt idx="8">
                    <c:v>06-11-2020</c:v>
                  </c:pt>
                  <c:pt idx="9">
                    <c:v>18-08-2018</c:v>
                  </c:pt>
                  <c:pt idx="10">
                    <c:v>21-01-2022</c:v>
                  </c:pt>
                  <c:pt idx="11">
                    <c:v>04-08-2023</c:v>
                  </c:pt>
                  <c:pt idx="12">
                    <c:v>10-08-2018</c:v>
                  </c:pt>
                  <c:pt idx="13">
                    <c:v>25-05-2022</c:v>
                  </c:pt>
                  <c:pt idx="14">
                    <c:v>05-12-2019</c:v>
                  </c:pt>
                  <c:pt idx="15">
                    <c:v>28-04-2019</c:v>
                  </c:pt>
                  <c:pt idx="16">
                    <c:v>09-07-2019</c:v>
                  </c:pt>
                  <c:pt idx="17">
                    <c:v>05-04-2021</c:v>
                  </c:pt>
                  <c:pt idx="18">
                    <c:v>28-11-2021</c:v>
                  </c:pt>
                  <c:pt idx="19">
                    <c:v>16-01-2021</c:v>
                  </c:pt>
                  <c:pt idx="20">
                    <c:v>24-08-2021</c:v>
                  </c:pt>
                  <c:pt idx="21">
                    <c:v>26-05-2020</c:v>
                  </c:pt>
                  <c:pt idx="22">
                    <c:v>01-10-2019</c:v>
                  </c:pt>
                  <c:pt idx="23">
                    <c:v>10-05-2023</c:v>
                  </c:pt>
                  <c:pt idx="24">
                    <c:v>01-09-2020</c:v>
                  </c:pt>
                  <c:pt idx="25">
                    <c:v>18-02-2021</c:v>
                  </c:pt>
                  <c:pt idx="26">
                    <c:v>08-11-2022</c:v>
                  </c:pt>
                  <c:pt idx="27">
                    <c:v>13-10-2022</c:v>
                  </c:pt>
                  <c:pt idx="28">
                    <c:v>11-09-2022</c:v>
                  </c:pt>
                  <c:pt idx="29">
                    <c:v>29-06-2021</c:v>
                  </c:pt>
                  <c:pt idx="30">
                    <c:v>06-03-2023</c:v>
                  </c:pt>
                  <c:pt idx="31">
                    <c:v>25-09-2020</c:v>
                  </c:pt>
                  <c:pt idx="32">
                    <c:v>28-04-2022</c:v>
                  </c:pt>
                  <c:pt idx="33">
                    <c:v>18-04-2021</c:v>
                  </c:pt>
                  <c:pt idx="34">
                    <c:v>19-02-2020</c:v>
                  </c:pt>
                  <c:pt idx="35">
                    <c:v>18-07-2019</c:v>
                  </c:pt>
                  <c:pt idx="36">
                    <c:v>13-09-2018</c:v>
                  </c:pt>
                  <c:pt idx="37">
                    <c:v>30-04-2020</c:v>
                  </c:pt>
                  <c:pt idx="38">
                    <c:v>03-12-2018</c:v>
                  </c:pt>
                  <c:pt idx="39">
                    <c:v>08-11-2021</c:v>
                  </c:pt>
                  <c:pt idx="40">
                    <c:v>13-04-2022</c:v>
                  </c:pt>
                  <c:pt idx="41">
                    <c:v>06-05-2020</c:v>
                  </c:pt>
                  <c:pt idx="42">
                    <c:v>09-09-2019</c:v>
                  </c:pt>
                  <c:pt idx="43">
                    <c:v>29-07-2020</c:v>
                  </c:pt>
                  <c:pt idx="44">
                    <c:v>14-11-2018</c:v>
                  </c:pt>
                  <c:pt idx="45">
                    <c:v>29-02-2020</c:v>
                  </c:pt>
                  <c:pt idx="46">
                    <c:v>15-01-2023</c:v>
                  </c:pt>
                  <c:pt idx="47">
                    <c:v>29-06-2023</c:v>
                  </c:pt>
                  <c:pt idx="48">
                    <c:v>09-03-2020</c:v>
                  </c:pt>
                  <c:pt idx="49">
                    <c:v>21-09-2021</c:v>
                  </c:pt>
                  <c:pt idx="50">
                    <c:v>12-06-2023</c:v>
                  </c:pt>
                  <c:pt idx="51">
                    <c:v>07-04-2019</c:v>
                  </c:pt>
                  <c:pt idx="52">
                    <c:v>17-09-2018</c:v>
                  </c:pt>
                  <c:pt idx="53">
                    <c:v>02-08-2022</c:v>
                  </c:pt>
                  <c:pt idx="54">
                    <c:v>08-09-2022</c:v>
                  </c:pt>
                  <c:pt idx="55">
                    <c:v>07-03-2019</c:v>
                  </c:pt>
                  <c:pt idx="56">
                    <c:v>29-10-2019</c:v>
                  </c:pt>
                  <c:pt idx="57">
                    <c:v>26-09-2021</c:v>
                  </c:pt>
                  <c:pt idx="58">
                    <c:v>29-08-2018</c:v>
                  </c:pt>
                  <c:pt idx="59">
                    <c:v>26-10-2021</c:v>
                  </c:pt>
                  <c:pt idx="60">
                    <c:v>31-10-2022</c:v>
                  </c:pt>
                  <c:pt idx="61">
                    <c:v>15-03-2023</c:v>
                  </c:pt>
                  <c:pt idx="62">
                    <c:v>09-09-2022</c:v>
                  </c:pt>
                  <c:pt idx="63">
                    <c:v>04-03-2022</c:v>
                  </c:pt>
                  <c:pt idx="64">
                    <c:v>11-02-2019</c:v>
                  </c:pt>
                  <c:pt idx="65">
                    <c:v>26-01-2021</c:v>
                  </c:pt>
                  <c:pt idx="66">
                    <c:v>26-11-2019</c:v>
                  </c:pt>
                  <c:pt idx="67">
                    <c:v>15-07-2019</c:v>
                  </c:pt>
                  <c:pt idx="68">
                    <c:v>18-06-2020</c:v>
                  </c:pt>
                  <c:pt idx="69">
                    <c:v>22-06-2023</c:v>
                  </c:pt>
                  <c:pt idx="70">
                    <c:v>02-12-2021</c:v>
                  </c:pt>
                  <c:pt idx="71">
                    <c:v>08-12-2021</c:v>
                  </c:pt>
                  <c:pt idx="72">
                    <c:v>26-04-2023</c:v>
                  </c:pt>
                  <c:pt idx="73">
                    <c:v>25-09-2018</c:v>
                  </c:pt>
                  <c:pt idx="74">
                    <c:v>20-11-2018</c:v>
                  </c:pt>
                  <c:pt idx="75">
                    <c:v>30-08-2020</c:v>
                  </c:pt>
                  <c:pt idx="76">
                    <c:v>01-10-2019</c:v>
                  </c:pt>
                  <c:pt idx="77">
                    <c:v>20-01-2022</c:v>
                  </c:pt>
                  <c:pt idx="78">
                    <c:v>10-10-2021</c:v>
                  </c:pt>
                  <c:pt idx="79">
                    <c:v>29-08-2020</c:v>
                  </c:pt>
                  <c:pt idx="80">
                    <c:v>27-08-2019</c:v>
                  </c:pt>
                  <c:pt idx="81">
                    <c:v>25-02-2021</c:v>
                  </c:pt>
                  <c:pt idx="82">
                    <c:v>13-07-2021</c:v>
                  </c:pt>
                  <c:pt idx="83">
                    <c:v>14-04-2021</c:v>
                  </c:pt>
                  <c:pt idx="84">
                    <c:v>10-02-2020</c:v>
                  </c:pt>
                  <c:pt idx="85">
                    <c:v>17-08-2021</c:v>
                  </c:pt>
                  <c:pt idx="86">
                    <c:v>17-04-2023</c:v>
                  </c:pt>
                  <c:pt idx="87">
                    <c:v>02-09-2022</c:v>
                  </c:pt>
                  <c:pt idx="88">
                    <c:v>15-04-2020</c:v>
                  </c:pt>
                  <c:pt idx="89">
                    <c:v>09-03-2022</c:v>
                  </c:pt>
                  <c:pt idx="90">
                    <c:v>07-04-2022</c:v>
                  </c:pt>
                  <c:pt idx="91">
                    <c:v>19-02-2020</c:v>
                  </c:pt>
                  <c:pt idx="92">
                    <c:v>10-04-2021</c:v>
                  </c:pt>
                  <c:pt idx="93">
                    <c:v>19-12-2021</c:v>
                  </c:pt>
                  <c:pt idx="94">
                    <c:v>13-12-2020</c:v>
                  </c:pt>
                  <c:pt idx="95">
                    <c:v>26-02-2019</c:v>
                  </c:pt>
                  <c:pt idx="96">
                    <c:v>02-03-2020</c:v>
                  </c:pt>
                  <c:pt idx="97">
                    <c:v>25-06-2021</c:v>
                  </c:pt>
                  <c:pt idx="98">
                    <c:v>26-07-2021</c:v>
                  </c:pt>
                  <c:pt idx="99">
                    <c:v>03-07-2022</c:v>
                  </c:pt>
                  <c:pt idx="100">
                    <c:v>15-09-2022</c:v>
                  </c:pt>
                  <c:pt idx="101">
                    <c:v>01-05-2020</c:v>
                  </c:pt>
                  <c:pt idx="102">
                    <c:v>13-10-2022</c:v>
                  </c:pt>
                  <c:pt idx="103">
                    <c:v>03-01-2020</c:v>
                  </c:pt>
                  <c:pt idx="104">
                    <c:v>13-11-2019</c:v>
                  </c:pt>
                  <c:pt idx="105">
                    <c:v>17-06-2023</c:v>
                  </c:pt>
                  <c:pt idx="106">
                    <c:v>14-10-2021</c:v>
                  </c:pt>
                  <c:pt idx="107">
                    <c:v>01-06-2021</c:v>
                  </c:pt>
                  <c:pt idx="108">
                    <c:v>14-09-2018</c:v>
                  </c:pt>
                  <c:pt idx="109">
                    <c:v>11-12-2018</c:v>
                  </c:pt>
                  <c:pt idx="110">
                    <c:v>06-08-2022</c:v>
                  </c:pt>
                  <c:pt idx="111">
                    <c:v>28-05-2022</c:v>
                  </c:pt>
                  <c:pt idx="112">
                    <c:v>16-06-2019</c:v>
                  </c:pt>
                  <c:pt idx="113">
                    <c:v>08-12-2019</c:v>
                  </c:pt>
                  <c:pt idx="114">
                    <c:v>12-03-2020</c:v>
                  </c:pt>
                  <c:pt idx="115">
                    <c:v>06-04-2020</c:v>
                  </c:pt>
                  <c:pt idx="116">
                    <c:v>15-04-2023</c:v>
                  </c:pt>
                  <c:pt idx="117">
                    <c:v>10-11-2020</c:v>
                  </c:pt>
                  <c:pt idx="118">
                    <c:v>29-06-2023</c:v>
                  </c:pt>
                  <c:pt idx="119">
                    <c:v>07-03-2022</c:v>
                  </c:pt>
                  <c:pt idx="120">
                    <c:v>31-07-2021</c:v>
                  </c:pt>
                  <c:pt idx="121">
                    <c:v>20-01-2022</c:v>
                  </c:pt>
                  <c:pt idx="122">
                    <c:v>11-07-2021</c:v>
                  </c:pt>
                  <c:pt idx="123">
                    <c:v>15-10-2018</c:v>
                  </c:pt>
                  <c:pt idx="124">
                    <c:v>26-11-2021</c:v>
                  </c:pt>
                  <c:pt idx="125">
                    <c:v>11-08-2018</c:v>
                  </c:pt>
                  <c:pt idx="126">
                    <c:v>16-02-2020</c:v>
                  </c:pt>
                  <c:pt idx="127">
                    <c:v>20-01-2020</c:v>
                  </c:pt>
                  <c:pt idx="128">
                    <c:v>31-03-2019</c:v>
                  </c:pt>
                  <c:pt idx="129">
                    <c:v>06-01-2023</c:v>
                  </c:pt>
                  <c:pt idx="130">
                    <c:v>18-07-2019</c:v>
                  </c:pt>
                  <c:pt idx="131">
                    <c:v>13-02-2019</c:v>
                  </c:pt>
                  <c:pt idx="132">
                    <c:v>30-12-2018</c:v>
                  </c:pt>
                  <c:pt idx="133">
                    <c:v>06-11-2019</c:v>
                  </c:pt>
                  <c:pt idx="134">
                    <c:v>01-06-2022</c:v>
                  </c:pt>
                  <c:pt idx="135">
                    <c:v>28-03-2023</c:v>
                  </c:pt>
                  <c:pt idx="136">
                    <c:v>21-05-2019</c:v>
                  </c:pt>
                  <c:pt idx="137">
                    <c:v>01-01-2019</c:v>
                  </c:pt>
                  <c:pt idx="138">
                    <c:v>26-01-2019</c:v>
                  </c:pt>
                  <c:pt idx="139">
                    <c:v>11-09-2021</c:v>
                  </c:pt>
                  <c:pt idx="140">
                    <c:v>26-09-2021</c:v>
                  </c:pt>
                  <c:pt idx="141">
                    <c:v>04-03-2023</c:v>
                  </c:pt>
                  <c:pt idx="142">
                    <c:v>11-07-2023</c:v>
                  </c:pt>
                  <c:pt idx="143">
                    <c:v>09-02-2019</c:v>
                  </c:pt>
                  <c:pt idx="144">
                    <c:v>19-04-2019</c:v>
                  </c:pt>
                  <c:pt idx="145">
                    <c:v>07-07-2022</c:v>
                  </c:pt>
                  <c:pt idx="146">
                    <c:v>12-03-2019</c:v>
                  </c:pt>
                  <c:pt idx="147">
                    <c:v>09-03-2020</c:v>
                  </c:pt>
                  <c:pt idx="148">
                    <c:v>18-05-2021</c:v>
                  </c:pt>
                  <c:pt idx="149">
                    <c:v>28-04-2021</c:v>
                  </c:pt>
                </c:lvl>
                <c:lvl>
                  <c:pt idx="0">
                    <c:v>LastName</c:v>
                  </c:pt>
                  <c:pt idx="1">
                    <c:v>Bridges</c:v>
                  </c:pt>
                  <c:pt idx="2">
                    <c:v>Small</c:v>
                  </c:pt>
                  <c:pt idx="3">
                    <c:v>Buck</c:v>
                  </c:pt>
                  <c:pt idx="4">
                    <c:v>Riordan</c:v>
                  </c:pt>
                  <c:pt idx="5">
                    <c:v>Onque</c:v>
                  </c:pt>
                  <c:pt idx="6">
                    <c:v>Fraval</c:v>
                  </c:pt>
                  <c:pt idx="7">
                    <c:v>Costa</c:v>
                  </c:pt>
                  <c:pt idx="8">
                    <c:v>Terry</c:v>
                  </c:pt>
                  <c:pt idx="9">
                    <c:v>McKinzie</c:v>
                  </c:pt>
                  <c:pt idx="10">
                    <c:v>Martins</c:v>
                  </c:pt>
                  <c:pt idx="11">
                    <c:v>Givens</c:v>
                  </c:pt>
                  <c:pt idx="12">
                    <c:v>Nguyen</c:v>
                  </c:pt>
                  <c:pt idx="13">
                    <c:v>Khemmich</c:v>
                  </c:pt>
                  <c:pt idx="14">
                    <c:v>Potts</c:v>
                  </c:pt>
                  <c:pt idx="15">
                    <c:v>Jeremy</c:v>
                  </c:pt>
                  <c:pt idx="16">
                    <c:v>Moon</c:v>
                  </c:pt>
                  <c:pt idx="17">
                    <c:v>Tate</c:v>
                  </c:pt>
                  <c:pt idx="18">
                    <c:v>Rodgers</c:v>
                  </c:pt>
                  <c:pt idx="19">
                    <c:v>Park</c:v>
                  </c:pt>
                  <c:pt idx="20">
                    <c:v>Dalton</c:v>
                  </c:pt>
                  <c:pt idx="21">
                    <c:v>Schultz</c:v>
                  </c:pt>
                  <c:pt idx="22">
                    <c:v>Molina</c:v>
                  </c:pt>
                  <c:pt idx="23">
                    <c:v>Preston</c:v>
                  </c:pt>
                  <c:pt idx="24">
                    <c:v>Moyer</c:v>
                  </c:pt>
                  <c:pt idx="25">
                    <c:v>French</c:v>
                  </c:pt>
                  <c:pt idx="26">
                    <c:v>Blackburn</c:v>
                  </c:pt>
                  <c:pt idx="27">
                    <c:v>Carter</c:v>
                  </c:pt>
                  <c:pt idx="28">
                    <c:v>Beard</c:v>
                  </c:pt>
                  <c:pt idx="29">
                    <c:v>Miranda</c:v>
                  </c:pt>
                  <c:pt idx="30">
                    <c:v>Howe</c:v>
                  </c:pt>
                  <c:pt idx="31">
                    <c:v>Wall</c:v>
                  </c:pt>
                  <c:pt idx="32">
                    <c:v>Robinson</c:v>
                  </c:pt>
                  <c:pt idx="33">
                    <c:v>Yu</c:v>
                  </c:pt>
                  <c:pt idx="34">
                    <c:v>James</c:v>
                  </c:pt>
                  <c:pt idx="35">
                    <c:v>Compton</c:v>
                  </c:pt>
                  <c:pt idx="36">
                    <c:v>Nolan</c:v>
                  </c:pt>
                  <c:pt idx="37">
                    <c:v>Dodson</c:v>
                  </c:pt>
                  <c:pt idx="38">
                    <c:v>Duke</c:v>
                  </c:pt>
                  <c:pt idx="39">
                    <c:v>Stuart</c:v>
                  </c:pt>
                  <c:pt idx="40">
                    <c:v>Walker</c:v>
                  </c:pt>
                  <c:pt idx="41">
                    <c:v>Curtis</c:v>
                  </c:pt>
                  <c:pt idx="42">
                    <c:v>Reilly</c:v>
                  </c:pt>
                  <c:pt idx="43">
                    <c:v>Shepherd</c:v>
                  </c:pt>
                  <c:pt idx="44">
                    <c:v>Gilbert</c:v>
                  </c:pt>
                  <c:pt idx="45">
                    <c:v>Adkins</c:v>
                  </c:pt>
                  <c:pt idx="46">
                    <c:v>Soto</c:v>
                  </c:pt>
                  <c:pt idx="47">
                    <c:v>Mata</c:v>
                  </c:pt>
                  <c:pt idx="48">
                    <c:v>Patton</c:v>
                  </c:pt>
                  <c:pt idx="49">
                    <c:v>Trujillo</c:v>
                  </c:pt>
                  <c:pt idx="50">
                    <c:v>Koch</c:v>
                  </c:pt>
                  <c:pt idx="51">
                    <c:v>Horne</c:v>
                  </c:pt>
                  <c:pt idx="52">
                    <c:v>Chandler</c:v>
                  </c:pt>
                  <c:pt idx="53">
                    <c:v>Stone</c:v>
                  </c:pt>
                  <c:pt idx="54">
                    <c:v>Harmon</c:v>
                  </c:pt>
                  <c:pt idx="55">
                    <c:v>Allen</c:v>
                  </c:pt>
                  <c:pt idx="56">
                    <c:v>Bolton</c:v>
                  </c:pt>
                  <c:pt idx="57">
                    <c:v>Harding</c:v>
                  </c:pt>
                  <c:pt idx="58">
                    <c:v>Gonzalez</c:v>
                  </c:pt>
                  <c:pt idx="59">
                    <c:v>Johnson</c:v>
                  </c:pt>
                  <c:pt idx="60">
                    <c:v>Mcconnell</c:v>
                  </c:pt>
                  <c:pt idx="61">
                    <c:v>Parsons</c:v>
                  </c:pt>
                  <c:pt idx="62">
                    <c:v>Patterson</c:v>
                  </c:pt>
                  <c:pt idx="63">
                    <c:v>Powers</c:v>
                  </c:pt>
                  <c:pt idx="64">
                    <c:v>Preston</c:v>
                  </c:pt>
                  <c:pt idx="65">
                    <c:v>Buchanan</c:v>
                  </c:pt>
                  <c:pt idx="66">
                    <c:v>Merritt</c:v>
                  </c:pt>
                  <c:pt idx="67">
                    <c:v>Clay</c:v>
                  </c:pt>
                  <c:pt idx="68">
                    <c:v>Raymond</c:v>
                  </c:pt>
                  <c:pt idx="69">
                    <c:v>Ellis</c:v>
                  </c:pt>
                  <c:pt idx="70">
                    <c:v>Bentley</c:v>
                  </c:pt>
                  <c:pt idx="71">
                    <c:v>Rodriguez</c:v>
                  </c:pt>
                  <c:pt idx="72">
                    <c:v>Mcmillan</c:v>
                  </c:pt>
                  <c:pt idx="73">
                    <c:v>Frost</c:v>
                  </c:pt>
                  <c:pt idx="74">
                    <c:v>Lucas</c:v>
                  </c:pt>
                  <c:pt idx="75">
                    <c:v>Zimmerman</c:v>
                  </c:pt>
                  <c:pt idx="76">
                    <c:v>Marks</c:v>
                  </c:pt>
                  <c:pt idx="77">
                    <c:v>Pugh</c:v>
                  </c:pt>
                  <c:pt idx="78">
                    <c:v>Kelley</c:v>
                  </c:pt>
                  <c:pt idx="79">
                    <c:v>Hicks</c:v>
                  </c:pt>
                  <c:pt idx="80">
                    <c:v>Woodard</c:v>
                  </c:pt>
                  <c:pt idx="81">
                    <c:v>Huff</c:v>
                  </c:pt>
                  <c:pt idx="82">
                    <c:v>Harding</c:v>
                  </c:pt>
                  <c:pt idx="83">
                    <c:v>Boyer</c:v>
                  </c:pt>
                  <c:pt idx="84">
                    <c:v>Koch</c:v>
                  </c:pt>
                  <c:pt idx="85">
                    <c:v>Barker</c:v>
                  </c:pt>
                  <c:pt idx="86">
                    <c:v>Sosa</c:v>
                  </c:pt>
                  <c:pt idx="87">
                    <c:v>Cisneros</c:v>
                  </c:pt>
                  <c:pt idx="88">
                    <c:v>Estes</c:v>
                  </c:pt>
                  <c:pt idx="89">
                    <c:v>Flowers</c:v>
                  </c:pt>
                  <c:pt idx="90">
                    <c:v>Love</c:v>
                  </c:pt>
                  <c:pt idx="91">
                    <c:v>Francis</c:v>
                  </c:pt>
                  <c:pt idx="92">
                    <c:v>Michael</c:v>
                  </c:pt>
                  <c:pt idx="93">
                    <c:v>Ewing</c:v>
                  </c:pt>
                  <c:pt idx="94">
                    <c:v>Munoz</c:v>
                  </c:pt>
                  <c:pt idx="95">
                    <c:v>Bradford</c:v>
                  </c:pt>
                  <c:pt idx="96">
                    <c:v>Armstrong</c:v>
                  </c:pt>
                  <c:pt idx="97">
                    <c:v>Chapman</c:v>
                  </c:pt>
                  <c:pt idx="98">
                    <c:v>Franklin</c:v>
                  </c:pt>
                  <c:pt idx="99">
                    <c:v>Mccormick</c:v>
                  </c:pt>
                  <c:pt idx="100">
                    <c:v>Krause</c:v>
                  </c:pt>
                  <c:pt idx="101">
                    <c:v>Hawkins</c:v>
                  </c:pt>
                  <c:pt idx="102">
                    <c:v>Benjamin</c:v>
                  </c:pt>
                  <c:pt idx="103">
                    <c:v>Mcdaniel</c:v>
                  </c:pt>
                  <c:pt idx="104">
                    <c:v>Black</c:v>
                  </c:pt>
                  <c:pt idx="105">
                    <c:v>Mayer</c:v>
                  </c:pt>
                  <c:pt idx="106">
                    <c:v>Ford</c:v>
                  </c:pt>
                  <c:pt idx="107">
                    <c:v>Griffith</c:v>
                  </c:pt>
                  <c:pt idx="108">
                    <c:v>Frye</c:v>
                  </c:pt>
                  <c:pt idx="109">
                    <c:v>Rowe</c:v>
                  </c:pt>
                  <c:pt idx="110">
                    <c:v>Berg</c:v>
                  </c:pt>
                  <c:pt idx="111">
                    <c:v>Rowe</c:v>
                  </c:pt>
                  <c:pt idx="112">
                    <c:v>Baxter</c:v>
                  </c:pt>
                  <c:pt idx="113">
                    <c:v>Bruce</c:v>
                  </c:pt>
                  <c:pt idx="114">
                    <c:v>Mccann</c:v>
                  </c:pt>
                  <c:pt idx="115">
                    <c:v>Weber</c:v>
                  </c:pt>
                  <c:pt idx="116">
                    <c:v>Gill</c:v>
                  </c:pt>
                  <c:pt idx="117">
                    <c:v>Kerr</c:v>
                  </c:pt>
                  <c:pt idx="118">
                    <c:v>Mcbride</c:v>
                  </c:pt>
                  <c:pt idx="119">
                    <c:v>Rubio</c:v>
                  </c:pt>
                  <c:pt idx="120">
                    <c:v>Carr</c:v>
                  </c:pt>
                  <c:pt idx="121">
                    <c:v>Wiggins</c:v>
                  </c:pt>
                  <c:pt idx="122">
                    <c:v>Glass</c:v>
                  </c:pt>
                  <c:pt idx="123">
                    <c:v>Lynch</c:v>
                  </c:pt>
                  <c:pt idx="124">
                    <c:v>Atkinson</c:v>
                  </c:pt>
                  <c:pt idx="125">
                    <c:v>Roach</c:v>
                  </c:pt>
                  <c:pt idx="126">
                    <c:v>Ramos</c:v>
                  </c:pt>
                  <c:pt idx="127">
                    <c:v>Mendez</c:v>
                  </c:pt>
                  <c:pt idx="128">
                    <c:v>Holland</c:v>
                  </c:pt>
                  <c:pt idx="129">
                    <c:v>Randall</c:v>
                  </c:pt>
                  <c:pt idx="130">
                    <c:v>Howe</c:v>
                  </c:pt>
                  <c:pt idx="131">
                    <c:v>Obrien</c:v>
                  </c:pt>
                  <c:pt idx="132">
                    <c:v>Gentry</c:v>
                  </c:pt>
                  <c:pt idx="133">
                    <c:v>Adinolfi</c:v>
                  </c:pt>
                  <c:pt idx="134">
                    <c:v>Handschiegl</c:v>
                  </c:pt>
                  <c:pt idx="135">
                    <c:v>Blount</c:v>
                  </c:pt>
                  <c:pt idx="136">
                    <c:v>Crimmings</c:v>
                  </c:pt>
                  <c:pt idx="137">
                    <c:v>Sadki</c:v>
                  </c:pt>
                  <c:pt idx="138">
                    <c:v>Lundy</c:v>
                  </c:pt>
                  <c:pt idx="139">
                    <c:v>Keatts</c:v>
                  </c:pt>
                  <c:pt idx="140">
                    <c:v>Moumanil</c:v>
                  </c:pt>
                  <c:pt idx="141">
                    <c:v>Barton</c:v>
                  </c:pt>
                  <c:pt idx="142">
                    <c:v>Rarrick</c:v>
                  </c:pt>
                  <c:pt idx="143">
                    <c:v>Chace</c:v>
                  </c:pt>
                  <c:pt idx="144">
                    <c:v>Homberger</c:v>
                  </c:pt>
                  <c:pt idx="145">
                    <c:v>Linares</c:v>
                  </c:pt>
                  <c:pt idx="146">
                    <c:v>Sullivan</c:v>
                  </c:pt>
                  <c:pt idx="147">
                    <c:v>Medeiros</c:v>
                  </c:pt>
                  <c:pt idx="148">
                    <c:v>Von Massenbach</c:v>
                  </c:pt>
                  <c:pt idx="149">
                    <c:v>Johnson</c:v>
                  </c:pt>
                </c:lvl>
                <c:lvl>
                  <c:pt idx="0">
                    <c:v>FirstName</c:v>
                  </c:pt>
                  <c:pt idx="1">
                    <c:v>Uriah</c:v>
                  </c:pt>
                  <c:pt idx="2">
                    <c:v>Paula</c:v>
                  </c:pt>
                  <c:pt idx="3">
                    <c:v>Edward</c:v>
                  </c:pt>
                  <c:pt idx="4">
                    <c:v>Michael</c:v>
                  </c:pt>
                  <c:pt idx="5">
                    <c:v>Jasmine</c:v>
                  </c:pt>
                  <c:pt idx="6">
                    <c:v>Maruk</c:v>
                  </c:pt>
                  <c:pt idx="7">
                    <c:v>Latia</c:v>
                  </c:pt>
                  <c:pt idx="8">
                    <c:v>Sharlene</c:v>
                  </c:pt>
                  <c:pt idx="9">
                    <c:v>Jac</c:v>
                  </c:pt>
                  <c:pt idx="10">
                    <c:v>Joseph</c:v>
                  </c:pt>
                  <c:pt idx="11">
                    <c:v>Myriam</c:v>
                  </c:pt>
                  <c:pt idx="12">
                    <c:v>Dheepa</c:v>
                  </c:pt>
                  <c:pt idx="13">
                    <c:v>Bartholemew</c:v>
                  </c:pt>
                  <c:pt idx="14">
                    <c:v>Xana</c:v>
                  </c:pt>
                  <c:pt idx="15">
                    <c:v>Prater</c:v>
                  </c:pt>
                  <c:pt idx="16">
                    <c:v>Kaylah</c:v>
                  </c:pt>
                  <c:pt idx="17">
                    <c:v>Kristen</c:v>
                  </c:pt>
                  <c:pt idx="18">
                    <c:v>Bobby</c:v>
                  </c:pt>
                  <c:pt idx="19">
                    <c:v>Reid</c:v>
                  </c:pt>
                  <c:pt idx="20">
                    <c:v>Hector</c:v>
                  </c:pt>
                  <c:pt idx="21">
                    <c:v>Mariela</c:v>
                  </c:pt>
                  <c:pt idx="22">
                    <c:v>Angela</c:v>
                  </c:pt>
                  <c:pt idx="23">
                    <c:v>Gerald</c:v>
                  </c:pt>
                  <c:pt idx="24">
                    <c:v>Reilly</c:v>
                  </c:pt>
                  <c:pt idx="25">
                    <c:v>Carlee</c:v>
                  </c:pt>
                  <c:pt idx="26">
                    <c:v>Jaydon</c:v>
                  </c:pt>
                  <c:pt idx="27">
                    <c:v>Bridger</c:v>
                  </c:pt>
                  <c:pt idx="28">
                    <c:v>Leon</c:v>
                  </c:pt>
                  <c:pt idx="29">
                    <c:v>Charity</c:v>
                  </c:pt>
                  <c:pt idx="30">
                    <c:v>Axel</c:v>
                  </c:pt>
                  <c:pt idx="31">
                    <c:v>Milton</c:v>
                  </c:pt>
                  <c:pt idx="32">
                    <c:v>Cory</c:v>
                  </c:pt>
                  <c:pt idx="33">
                    <c:v>Saniya</c:v>
                  </c:pt>
                  <c:pt idx="34">
                    <c:v>Alisa</c:v>
                  </c:pt>
                  <c:pt idx="35">
                    <c:v>Lincoln</c:v>
                  </c:pt>
                  <c:pt idx="36">
                    <c:v>Aliana</c:v>
                  </c:pt>
                  <c:pt idx="37">
                    <c:v>Kayden</c:v>
                  </c:pt>
                  <c:pt idx="38">
                    <c:v>James</c:v>
                  </c:pt>
                  <c:pt idx="39">
                    <c:v>Willow</c:v>
                  </c:pt>
                  <c:pt idx="40">
                    <c:v>Clayton</c:v>
                  </c:pt>
                  <c:pt idx="41">
                    <c:v>Celia</c:v>
                  </c:pt>
                  <c:pt idx="42">
                    <c:v>Valentin</c:v>
                  </c:pt>
                  <c:pt idx="43">
                    <c:v>Ryland</c:v>
                  </c:pt>
                  <c:pt idx="44">
                    <c:v>Esteban</c:v>
                  </c:pt>
                  <c:pt idx="45">
                    <c:v>Jonathan</c:v>
                  </c:pt>
                  <c:pt idx="46">
                    <c:v>Nevaeh</c:v>
                  </c:pt>
                  <c:pt idx="47">
                    <c:v>Chaim</c:v>
                  </c:pt>
                  <c:pt idx="48">
                    <c:v>Arely</c:v>
                  </c:pt>
                  <c:pt idx="49">
                    <c:v>Vance</c:v>
                  </c:pt>
                  <c:pt idx="50">
                    <c:v>Charlie</c:v>
                  </c:pt>
                  <c:pt idx="51">
                    <c:v>Sonny</c:v>
                  </c:pt>
                  <c:pt idx="52">
                    <c:v>Thomas</c:v>
                  </c:pt>
                  <c:pt idx="53">
                    <c:v>Sarai</c:v>
                  </c:pt>
                  <c:pt idx="54">
                    <c:v>Jerimiah</c:v>
                  </c:pt>
                  <c:pt idx="55">
                    <c:v>Leland</c:v>
                  </c:pt>
                  <c:pt idx="56">
                    <c:v>Cristal</c:v>
                  </c:pt>
                  <c:pt idx="57">
                    <c:v>Jaslene</c:v>
                  </c:pt>
                  <c:pt idx="58">
                    <c:v>Albert</c:v>
                  </c:pt>
                  <c:pt idx="59">
                    <c:v>Jaiden</c:v>
                  </c:pt>
                  <c:pt idx="60">
                    <c:v>Brendon</c:v>
                  </c:pt>
                  <c:pt idx="61">
                    <c:v>Kimora</c:v>
                  </c:pt>
                  <c:pt idx="62">
                    <c:v>Willie</c:v>
                  </c:pt>
                  <c:pt idx="63">
                    <c:v>Devyn</c:v>
                  </c:pt>
                  <c:pt idx="64">
                    <c:v>Weston</c:v>
                  </c:pt>
                  <c:pt idx="65">
                    <c:v>Lennon</c:v>
                  </c:pt>
                  <c:pt idx="66">
                    <c:v>Vicente</c:v>
                  </c:pt>
                  <c:pt idx="67">
                    <c:v>Hugo</c:v>
                  </c:pt>
                  <c:pt idx="68">
                    <c:v>Cohen</c:v>
                  </c:pt>
                  <c:pt idx="69">
                    <c:v>Tia</c:v>
                  </c:pt>
                  <c:pt idx="70">
                    <c:v>Aspen</c:v>
                  </c:pt>
                  <c:pt idx="71">
                    <c:v>Graham</c:v>
                  </c:pt>
                  <c:pt idx="72">
                    <c:v>Joel</c:v>
                  </c:pt>
                  <c:pt idx="73">
                    <c:v>Maci</c:v>
                  </c:pt>
                  <c:pt idx="74">
                    <c:v>Nevaeh</c:v>
                  </c:pt>
                  <c:pt idx="75">
                    <c:v>Garrett</c:v>
                  </c:pt>
                  <c:pt idx="76">
                    <c:v>Eugene</c:v>
                  </c:pt>
                  <c:pt idx="77">
                    <c:v>Geovanni</c:v>
                  </c:pt>
                  <c:pt idx="78">
                    <c:v>Javon</c:v>
                  </c:pt>
                  <c:pt idx="79">
                    <c:v>Amaya</c:v>
                  </c:pt>
                  <c:pt idx="80">
                    <c:v>Laila</c:v>
                  </c:pt>
                  <c:pt idx="81">
                    <c:v>Ivan</c:v>
                  </c:pt>
                  <c:pt idx="82">
                    <c:v>Aidan</c:v>
                  </c:pt>
                  <c:pt idx="83">
                    <c:v>Cruz</c:v>
                  </c:pt>
                  <c:pt idx="84">
                    <c:v>Raven</c:v>
                  </c:pt>
                  <c:pt idx="85">
                    <c:v>Karli</c:v>
                  </c:pt>
                  <c:pt idx="86">
                    <c:v>Tyrone</c:v>
                  </c:pt>
                  <c:pt idx="87">
                    <c:v>Damaris</c:v>
                  </c:pt>
                  <c:pt idx="88">
                    <c:v>Alexus</c:v>
                  </c:pt>
                  <c:pt idx="89">
                    <c:v>Kinsley</c:v>
                  </c:pt>
                  <c:pt idx="90">
                    <c:v>Deborah</c:v>
                  </c:pt>
                  <c:pt idx="91">
                    <c:v>Milagros</c:v>
                  </c:pt>
                  <c:pt idx="92">
                    <c:v>Roberto</c:v>
                  </c:pt>
                  <c:pt idx="93">
                    <c:v>Elaine</c:v>
                  </c:pt>
                  <c:pt idx="94">
                    <c:v>Caiden</c:v>
                  </c:pt>
                  <c:pt idx="95">
                    <c:v>Jocelyn</c:v>
                  </c:pt>
                  <c:pt idx="96">
                    <c:v>Marques</c:v>
                  </c:pt>
                  <c:pt idx="97">
                    <c:v>Rohan</c:v>
                  </c:pt>
                  <c:pt idx="98">
                    <c:v>Emmanuel</c:v>
                  </c:pt>
                  <c:pt idx="99">
                    <c:v>Clayton</c:v>
                  </c:pt>
                  <c:pt idx="100">
                    <c:v>Darius</c:v>
                  </c:pt>
                  <c:pt idx="101">
                    <c:v>Ahmed</c:v>
                  </c:pt>
                  <c:pt idx="102">
                    <c:v>Kymani</c:v>
                  </c:pt>
                  <c:pt idx="103">
                    <c:v>Callum</c:v>
                  </c:pt>
                  <c:pt idx="104">
                    <c:v>Zariah</c:v>
                  </c:pt>
                  <c:pt idx="105">
                    <c:v>Ronnie</c:v>
                  </c:pt>
                  <c:pt idx="106">
                    <c:v>Marlon</c:v>
                  </c:pt>
                  <c:pt idx="107">
                    <c:v>Slade</c:v>
                  </c:pt>
                  <c:pt idx="108">
                    <c:v>Lee</c:v>
                  </c:pt>
                  <c:pt idx="109">
                    <c:v>Veronica</c:v>
                  </c:pt>
                  <c:pt idx="110">
                    <c:v>Aylin</c:v>
                  </c:pt>
                  <c:pt idx="111">
                    <c:v>Neveah</c:v>
                  </c:pt>
                  <c:pt idx="112">
                    <c:v>Keith</c:v>
                  </c:pt>
                  <c:pt idx="113">
                    <c:v>Chaz</c:v>
                  </c:pt>
                  <c:pt idx="114">
                    <c:v>Maya</c:v>
                  </c:pt>
                  <c:pt idx="115">
                    <c:v>Aaron</c:v>
                  </c:pt>
                  <c:pt idx="116">
                    <c:v>Ellie</c:v>
                  </c:pt>
                  <c:pt idx="117">
                    <c:v>Rayne</c:v>
                  </c:pt>
                  <c:pt idx="118">
                    <c:v>Samara</c:v>
                  </c:pt>
                  <c:pt idx="119">
                    <c:v>Ryann</c:v>
                  </c:pt>
                  <c:pt idx="120">
                    <c:v>Paris</c:v>
                  </c:pt>
                  <c:pt idx="121">
                    <c:v>Adriel</c:v>
                  </c:pt>
                  <c:pt idx="122">
                    <c:v>Sanaa</c:v>
                  </c:pt>
                  <c:pt idx="123">
                    <c:v>Ryan</c:v>
                  </c:pt>
                  <c:pt idx="124">
                    <c:v>Charlie</c:v>
                  </c:pt>
                  <c:pt idx="125">
                    <c:v>Emery</c:v>
                  </c:pt>
                  <c:pt idx="126">
                    <c:v>Harper</c:v>
                  </c:pt>
                  <c:pt idx="127">
                    <c:v>Khalil</c:v>
                  </c:pt>
                  <c:pt idx="128">
                    <c:v>Lizeth</c:v>
                  </c:pt>
                  <c:pt idx="129">
                    <c:v>Matilda</c:v>
                  </c:pt>
                  <c:pt idx="130">
                    <c:v>Damien</c:v>
                  </c:pt>
                  <c:pt idx="131">
                    <c:v>Nicholas</c:v>
                  </c:pt>
                  <c:pt idx="132">
                    <c:v>Mildred</c:v>
                  </c:pt>
                  <c:pt idx="133">
                    <c:v>Wilson K</c:v>
                  </c:pt>
                  <c:pt idx="134">
                    <c:v>Joanne</c:v>
                  </c:pt>
                  <c:pt idx="135">
                    <c:v>Dianna</c:v>
                  </c:pt>
                  <c:pt idx="136">
                    <c:v>Jean</c:v>
                  </c:pt>
                  <c:pt idx="137">
                    <c:v>Nore</c:v>
                  </c:pt>
                  <c:pt idx="138">
                    <c:v>Susan</c:v>
                  </c:pt>
                  <c:pt idx="139">
                    <c:v>Kramer</c:v>
                  </c:pt>
                  <c:pt idx="140">
                    <c:v>Maliki</c:v>
                  </c:pt>
                  <c:pt idx="141">
                    <c:v>Nader</c:v>
                  </c:pt>
                  <c:pt idx="142">
                    <c:v>Quinn</c:v>
                  </c:pt>
                  <c:pt idx="143">
                    <c:v>Beatrice</c:v>
                  </c:pt>
                  <c:pt idx="144">
                    <c:v>Adrienne J</c:v>
                  </c:pt>
                  <c:pt idx="145">
                    <c:v>Marilyn</c:v>
                  </c:pt>
                  <c:pt idx="146">
                    <c:v>Timothy</c:v>
                  </c:pt>
                  <c:pt idx="147">
                    <c:v>Jennifer</c:v>
                  </c:pt>
                  <c:pt idx="148">
                    <c:v>Anna</c:v>
                  </c:pt>
                  <c:pt idx="149">
                    <c:v>George</c:v>
                  </c:pt>
                </c:lvl>
                <c:lvl>
                  <c:pt idx="0">
                    <c:v>EmpID</c:v>
                  </c:pt>
                  <c:pt idx="1">
                    <c:v>3427</c:v>
                  </c:pt>
                  <c:pt idx="2">
                    <c:v>3428</c:v>
                  </c:pt>
                  <c:pt idx="3">
                    <c:v>3429</c:v>
                  </c:pt>
                  <c:pt idx="4">
                    <c:v>3430</c:v>
                  </c:pt>
                  <c:pt idx="5">
                    <c:v>3431</c:v>
                  </c:pt>
                  <c:pt idx="6">
                    <c:v>3432</c:v>
                  </c:pt>
                  <c:pt idx="7">
                    <c:v>3433</c:v>
                  </c:pt>
                  <c:pt idx="8">
                    <c:v>3434</c:v>
                  </c:pt>
                  <c:pt idx="9">
                    <c:v>3435</c:v>
                  </c:pt>
                  <c:pt idx="10">
                    <c:v>3436</c:v>
                  </c:pt>
                  <c:pt idx="11">
                    <c:v>3437</c:v>
                  </c:pt>
                  <c:pt idx="12">
                    <c:v>3438</c:v>
                  </c:pt>
                  <c:pt idx="13">
                    <c:v>3439</c:v>
                  </c:pt>
                  <c:pt idx="14">
                    <c:v>3440</c:v>
                  </c:pt>
                  <c:pt idx="15">
                    <c:v>3441</c:v>
                  </c:pt>
                  <c:pt idx="16">
                    <c:v>3442</c:v>
                  </c:pt>
                  <c:pt idx="17">
                    <c:v>3443</c:v>
                  </c:pt>
                  <c:pt idx="18">
                    <c:v>3444</c:v>
                  </c:pt>
                  <c:pt idx="19">
                    <c:v>3445</c:v>
                  </c:pt>
                  <c:pt idx="20">
                    <c:v>3446</c:v>
                  </c:pt>
                  <c:pt idx="21">
                    <c:v>3447</c:v>
                  </c:pt>
                  <c:pt idx="22">
                    <c:v>3448</c:v>
                  </c:pt>
                  <c:pt idx="23">
                    <c:v>3449</c:v>
                  </c:pt>
                  <c:pt idx="24">
                    <c:v>3450</c:v>
                  </c:pt>
                  <c:pt idx="25">
                    <c:v>3451</c:v>
                  </c:pt>
                  <c:pt idx="26">
                    <c:v>3452</c:v>
                  </c:pt>
                  <c:pt idx="27">
                    <c:v>3453</c:v>
                  </c:pt>
                  <c:pt idx="28">
                    <c:v>3454</c:v>
                  </c:pt>
                  <c:pt idx="29">
                    <c:v>3455</c:v>
                  </c:pt>
                  <c:pt idx="30">
                    <c:v>3456</c:v>
                  </c:pt>
                  <c:pt idx="31">
                    <c:v>3457</c:v>
                  </c:pt>
                  <c:pt idx="32">
                    <c:v>3458</c:v>
                  </c:pt>
                  <c:pt idx="33">
                    <c:v>3459</c:v>
                  </c:pt>
                  <c:pt idx="34">
                    <c:v>3460</c:v>
                  </c:pt>
                  <c:pt idx="35">
                    <c:v>3461</c:v>
                  </c:pt>
                  <c:pt idx="36">
                    <c:v>3462</c:v>
                  </c:pt>
                  <c:pt idx="37">
                    <c:v>3463</c:v>
                  </c:pt>
                  <c:pt idx="38">
                    <c:v>3464</c:v>
                  </c:pt>
                  <c:pt idx="39">
                    <c:v>3465</c:v>
                  </c:pt>
                  <c:pt idx="40">
                    <c:v>3466</c:v>
                  </c:pt>
                  <c:pt idx="41">
                    <c:v>3467</c:v>
                  </c:pt>
                  <c:pt idx="42">
                    <c:v>3468</c:v>
                  </c:pt>
                  <c:pt idx="43">
                    <c:v>3469</c:v>
                  </c:pt>
                  <c:pt idx="44">
                    <c:v>3470</c:v>
                  </c:pt>
                  <c:pt idx="45">
                    <c:v>3471</c:v>
                  </c:pt>
                  <c:pt idx="46">
                    <c:v>3472</c:v>
                  </c:pt>
                  <c:pt idx="47">
                    <c:v>3473</c:v>
                  </c:pt>
                  <c:pt idx="48">
                    <c:v>3474</c:v>
                  </c:pt>
                  <c:pt idx="49">
                    <c:v>3475</c:v>
                  </c:pt>
                  <c:pt idx="50">
                    <c:v>3476</c:v>
                  </c:pt>
                  <c:pt idx="51">
                    <c:v>3477</c:v>
                  </c:pt>
                  <c:pt idx="52">
                    <c:v>3478</c:v>
                  </c:pt>
                  <c:pt idx="53">
                    <c:v>3479</c:v>
                  </c:pt>
                  <c:pt idx="54">
                    <c:v>3480</c:v>
                  </c:pt>
                  <c:pt idx="55">
                    <c:v>3481</c:v>
                  </c:pt>
                  <c:pt idx="56">
                    <c:v>3482</c:v>
                  </c:pt>
                  <c:pt idx="57">
                    <c:v>3483</c:v>
                  </c:pt>
                  <c:pt idx="58">
                    <c:v>3484</c:v>
                  </c:pt>
                  <c:pt idx="59">
                    <c:v>3485</c:v>
                  </c:pt>
                  <c:pt idx="60">
                    <c:v>3486</c:v>
                  </c:pt>
                  <c:pt idx="61">
                    <c:v>3487</c:v>
                  </c:pt>
                  <c:pt idx="62">
                    <c:v>3488</c:v>
                  </c:pt>
                  <c:pt idx="63">
                    <c:v>3489</c:v>
                  </c:pt>
                  <c:pt idx="64">
                    <c:v>3490</c:v>
                  </c:pt>
                  <c:pt idx="65">
                    <c:v>3491</c:v>
                  </c:pt>
                  <c:pt idx="66">
                    <c:v>3492</c:v>
                  </c:pt>
                  <c:pt idx="67">
                    <c:v>3493</c:v>
                  </c:pt>
                  <c:pt idx="68">
                    <c:v>3494</c:v>
                  </c:pt>
                  <c:pt idx="69">
                    <c:v>3495</c:v>
                  </c:pt>
                  <c:pt idx="70">
                    <c:v>3496</c:v>
                  </c:pt>
                  <c:pt idx="71">
                    <c:v>3497</c:v>
                  </c:pt>
                  <c:pt idx="72">
                    <c:v>3498</c:v>
                  </c:pt>
                  <c:pt idx="73">
                    <c:v>3499</c:v>
                  </c:pt>
                  <c:pt idx="74">
                    <c:v>3500</c:v>
                  </c:pt>
                  <c:pt idx="75">
                    <c:v>3501</c:v>
                  </c:pt>
                  <c:pt idx="76">
                    <c:v>3502</c:v>
                  </c:pt>
                  <c:pt idx="77">
                    <c:v>3503</c:v>
                  </c:pt>
                  <c:pt idx="78">
                    <c:v>3504</c:v>
                  </c:pt>
                  <c:pt idx="79">
                    <c:v>3505</c:v>
                  </c:pt>
                  <c:pt idx="80">
                    <c:v>3506</c:v>
                  </c:pt>
                  <c:pt idx="81">
                    <c:v>3507</c:v>
                  </c:pt>
                  <c:pt idx="82">
                    <c:v>3508</c:v>
                  </c:pt>
                  <c:pt idx="83">
                    <c:v>3509</c:v>
                  </c:pt>
                  <c:pt idx="84">
                    <c:v>3510</c:v>
                  </c:pt>
                  <c:pt idx="85">
                    <c:v>3511</c:v>
                  </c:pt>
                  <c:pt idx="86">
                    <c:v>3512</c:v>
                  </c:pt>
                  <c:pt idx="87">
                    <c:v>3513</c:v>
                  </c:pt>
                  <c:pt idx="88">
                    <c:v>3514</c:v>
                  </c:pt>
                  <c:pt idx="89">
                    <c:v>3515</c:v>
                  </c:pt>
                  <c:pt idx="90">
                    <c:v>3516</c:v>
                  </c:pt>
                  <c:pt idx="91">
                    <c:v>3517</c:v>
                  </c:pt>
                  <c:pt idx="92">
                    <c:v>3518</c:v>
                  </c:pt>
                  <c:pt idx="93">
                    <c:v>3519</c:v>
                  </c:pt>
                  <c:pt idx="94">
                    <c:v>3520</c:v>
                  </c:pt>
                  <c:pt idx="95">
                    <c:v>3521</c:v>
                  </c:pt>
                  <c:pt idx="96">
                    <c:v>3522</c:v>
                  </c:pt>
                  <c:pt idx="97">
                    <c:v>3523</c:v>
                  </c:pt>
                  <c:pt idx="98">
                    <c:v>3524</c:v>
                  </c:pt>
                  <c:pt idx="99">
                    <c:v>3525</c:v>
                  </c:pt>
                  <c:pt idx="100">
                    <c:v>3526</c:v>
                  </c:pt>
                  <c:pt idx="101">
                    <c:v>3527</c:v>
                  </c:pt>
                  <c:pt idx="102">
                    <c:v>3528</c:v>
                  </c:pt>
                  <c:pt idx="103">
                    <c:v>3529</c:v>
                  </c:pt>
                  <c:pt idx="104">
                    <c:v>3530</c:v>
                  </c:pt>
                  <c:pt idx="105">
                    <c:v>3531</c:v>
                  </c:pt>
                  <c:pt idx="106">
                    <c:v>3532</c:v>
                  </c:pt>
                  <c:pt idx="107">
                    <c:v>3533</c:v>
                  </c:pt>
                  <c:pt idx="108">
                    <c:v>3534</c:v>
                  </c:pt>
                  <c:pt idx="109">
                    <c:v>3535</c:v>
                  </c:pt>
                  <c:pt idx="110">
                    <c:v>3536</c:v>
                  </c:pt>
                  <c:pt idx="111">
                    <c:v>3537</c:v>
                  </c:pt>
                  <c:pt idx="112">
                    <c:v>3538</c:v>
                  </c:pt>
                  <c:pt idx="113">
                    <c:v>3539</c:v>
                  </c:pt>
                  <c:pt idx="114">
                    <c:v>3540</c:v>
                  </c:pt>
                  <c:pt idx="115">
                    <c:v>3541</c:v>
                  </c:pt>
                  <c:pt idx="116">
                    <c:v>3542</c:v>
                  </c:pt>
                  <c:pt idx="117">
                    <c:v>3543</c:v>
                  </c:pt>
                  <c:pt idx="118">
                    <c:v>3544</c:v>
                  </c:pt>
                  <c:pt idx="119">
                    <c:v>3545</c:v>
                  </c:pt>
                  <c:pt idx="120">
                    <c:v>3546</c:v>
                  </c:pt>
                  <c:pt idx="121">
                    <c:v>3547</c:v>
                  </c:pt>
                  <c:pt idx="122">
                    <c:v>3548</c:v>
                  </c:pt>
                  <c:pt idx="123">
                    <c:v>3549</c:v>
                  </c:pt>
                  <c:pt idx="124">
                    <c:v>3550</c:v>
                  </c:pt>
                  <c:pt idx="125">
                    <c:v>3551</c:v>
                  </c:pt>
                  <c:pt idx="126">
                    <c:v>3552</c:v>
                  </c:pt>
                  <c:pt idx="127">
                    <c:v>3553</c:v>
                  </c:pt>
                  <c:pt idx="128">
                    <c:v>3554</c:v>
                  </c:pt>
                  <c:pt idx="129">
                    <c:v>3555</c:v>
                  </c:pt>
                  <c:pt idx="130">
                    <c:v>3556</c:v>
                  </c:pt>
                  <c:pt idx="131">
                    <c:v>3557</c:v>
                  </c:pt>
                  <c:pt idx="132">
                    <c:v>3558</c:v>
                  </c:pt>
                  <c:pt idx="133">
                    <c:v>3559</c:v>
                  </c:pt>
                  <c:pt idx="134">
                    <c:v>3560</c:v>
                  </c:pt>
                  <c:pt idx="135">
                    <c:v>3561</c:v>
                  </c:pt>
                  <c:pt idx="136">
                    <c:v>3562</c:v>
                  </c:pt>
                  <c:pt idx="137">
                    <c:v>3563</c:v>
                  </c:pt>
                  <c:pt idx="138">
                    <c:v>3564</c:v>
                  </c:pt>
                  <c:pt idx="139">
                    <c:v>3565</c:v>
                  </c:pt>
                  <c:pt idx="140">
                    <c:v>3566</c:v>
                  </c:pt>
                  <c:pt idx="141">
                    <c:v>3567</c:v>
                  </c:pt>
                  <c:pt idx="142">
                    <c:v>3568</c:v>
                  </c:pt>
                  <c:pt idx="143">
                    <c:v>3569</c:v>
                  </c:pt>
                  <c:pt idx="144">
                    <c:v>3570</c:v>
                  </c:pt>
                  <c:pt idx="145">
                    <c:v>3571</c:v>
                  </c:pt>
                  <c:pt idx="146">
                    <c:v>3572</c:v>
                  </c:pt>
                  <c:pt idx="147">
                    <c:v>3573</c:v>
                  </c:pt>
                  <c:pt idx="148">
                    <c:v>3574</c:v>
                  </c:pt>
                  <c:pt idx="149">
                    <c:v>3575</c:v>
                  </c:pt>
                </c:lvl>
              </c:multiLvlStrCache>
            </c:multiLvlStrRef>
          </c:cat>
          <c:val>
            <c:numRef>
              <c:f>Sheet2!$S$1:$S$150</c:f>
              <c:numCache>
                <c:formatCode>General</c:formatCode>
                <c:ptCount val="150"/>
              </c:numCache>
            </c:numRef>
          </c:val>
          <c:extLst>
            <c:ext xmlns:c16="http://schemas.microsoft.com/office/drawing/2014/chart" uri="{C3380CC4-5D6E-409C-BE32-E72D297353CC}">
              <c16:uniqueId val="{00000259-C937-46CE-B510-F5D7142F52F9}"/>
            </c:ext>
          </c:extLst>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48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330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6786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413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1691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784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1320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0753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991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8381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895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498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308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772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9875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1642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256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528025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914400" y="522683"/>
            <a:ext cx="8359602" cy="1646302"/>
          </a:xfrm>
        </p:spPr>
        <p:txBody>
          <a:bodyPr/>
          <a:lstStyle/>
          <a:p>
            <a:pPr algn="ctr"/>
            <a:r>
              <a:rPr lang="en-US" sz="4800" dirty="0" smtClean="0">
                <a:latin typeface="Algerian" panose="04020705040A02060702" pitchFamily="82" charset="0"/>
              </a:rPr>
              <a:t>Employee </a:t>
            </a:r>
            <a:r>
              <a:rPr lang="en-US" sz="4800" dirty="0" smtClean="0">
                <a:latin typeface="Algerian" panose="04020705040A02060702" pitchFamily="82" charset="0"/>
              </a:rPr>
              <a:t>database </a:t>
            </a:r>
            <a:br>
              <a:rPr lang="en-US" sz="4800" dirty="0" smtClean="0">
                <a:latin typeface="Algerian" panose="04020705040A02060702" pitchFamily="82" charset="0"/>
              </a:rPr>
            </a:br>
            <a:r>
              <a:rPr lang="en-US" sz="4800" dirty="0" smtClean="0">
                <a:latin typeface="Algerian" panose="04020705040A02060702" pitchFamily="82" charset="0"/>
              </a:rPr>
              <a:t>in </a:t>
            </a:r>
            <a:r>
              <a:rPr lang="en-US" sz="4800" dirty="0">
                <a:latin typeface="Algerian" panose="04020705040A02060702" pitchFamily="82" charset="0"/>
              </a:rPr>
              <a:t>M</a:t>
            </a:r>
            <a:r>
              <a:rPr lang="en-US" sz="4800" dirty="0" smtClean="0">
                <a:latin typeface="Algerian" panose="04020705040A02060702" pitchFamily="82" charset="0"/>
              </a:rPr>
              <a:t>.S excel</a:t>
            </a:r>
            <a:endParaRPr lang="en-IN" sz="4800" dirty="0">
              <a:latin typeface="Algerian" panose="04020705040A02060702" pitchFamily="82" charset="0"/>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33400" y="2438400"/>
            <a:ext cx="10212180" cy="2308324"/>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STUDENT </a:t>
            </a:r>
            <a:r>
              <a:rPr lang="en-US" sz="3600" dirty="0" smtClean="0">
                <a:latin typeface="Times New Roman" panose="02020603050405020304" pitchFamily="18" charset="0"/>
                <a:cs typeface="Times New Roman" panose="02020603050405020304" pitchFamily="18" charset="0"/>
              </a:rPr>
              <a:t>NAME : </a:t>
            </a:r>
            <a:r>
              <a:rPr lang="en-US" sz="3600" dirty="0" err="1" smtClean="0">
                <a:latin typeface="Times New Roman" panose="02020603050405020304" pitchFamily="18" charset="0"/>
                <a:cs typeface="Times New Roman" panose="02020603050405020304" pitchFamily="18" charset="0"/>
              </a:rPr>
              <a:t>T.S.Swetha</a:t>
            </a:r>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REGISTER </a:t>
            </a:r>
            <a:r>
              <a:rPr lang="en-US" sz="3600" dirty="0" smtClean="0">
                <a:latin typeface="Times New Roman" panose="02020603050405020304" pitchFamily="18" charset="0"/>
                <a:cs typeface="Times New Roman" panose="02020603050405020304" pitchFamily="18" charset="0"/>
              </a:rPr>
              <a:t>NO:       312209642</a:t>
            </a:r>
            <a:endParaRPr lang="en-US" sz="3600" dirty="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DEPARTMENT : </a:t>
            </a:r>
            <a:r>
              <a:rPr lang="en-US" sz="3600" dirty="0" smtClean="0">
                <a:latin typeface="Times New Roman" panose="02020603050405020304" pitchFamily="18" charset="0"/>
                <a:cs typeface="Times New Roman" panose="02020603050405020304" pitchFamily="18" charset="0"/>
              </a:rPr>
              <a:t>     B.com(General</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COLLEGE</a:t>
            </a:r>
            <a:r>
              <a:rPr lang="en-US" sz="3600" dirty="0" smtClean="0">
                <a:latin typeface="Times New Roman" panose="02020603050405020304" pitchFamily="18" charset="0"/>
                <a:cs typeface="Times New Roman" panose="02020603050405020304" pitchFamily="18" charset="0"/>
              </a:rPr>
              <a:t>:               Anna </a:t>
            </a:r>
            <a:r>
              <a:rPr lang="en-US" sz="3600" dirty="0" err="1" smtClean="0">
                <a:latin typeface="Times New Roman" panose="02020603050405020304" pitchFamily="18" charset="0"/>
                <a:cs typeface="Times New Roman" panose="02020603050405020304" pitchFamily="18" charset="0"/>
              </a:rPr>
              <a:t>Adarsh</a:t>
            </a:r>
            <a:r>
              <a:rPr lang="en-US" sz="3600" dirty="0" smtClean="0">
                <a:latin typeface="Times New Roman" panose="02020603050405020304" pitchFamily="18" charset="0"/>
                <a:cs typeface="Times New Roman" panose="02020603050405020304" pitchFamily="18" charset="0"/>
              </a:rPr>
              <a:t> College for Women</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548544" y="19431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gn="ctr">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505009" y="1752600"/>
            <a:ext cx="7010400" cy="4832092"/>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Created a slicer </a:t>
            </a:r>
            <a:r>
              <a:rPr lang="en-IN" sz="2800" dirty="0" smtClean="0">
                <a:latin typeface="Times New Roman" panose="02020603050405020304" pitchFamily="18" charset="0"/>
                <a:cs typeface="Times New Roman" panose="02020603050405020304" pitchFamily="18" charset="0"/>
              </a:rPr>
              <a:t>particularly for </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 Name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Gender</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Department</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Job role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Over time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Years service for Company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p:txBody>
      </p:sp>
      <p:sp>
        <p:nvSpPr>
          <p:cNvPr id="11" name="object 4"/>
          <p:cNvSpPr/>
          <p:nvPr/>
        </p:nvSpPr>
        <p:spPr>
          <a:xfrm>
            <a:off x="752475" y="8283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1219200" y="346510"/>
            <a:ext cx="8534400" cy="758190"/>
          </a:xfrm>
          <a:prstGeom prst="rect">
            <a:avLst/>
          </a:prstGeom>
        </p:spPr>
        <p:txBody>
          <a:bodyPr vert="horz" wrap="square" lIns="0" tIns="13335" rIns="0" bIns="0" rtlCol="0">
            <a:spAutoFit/>
          </a:bodyPr>
          <a:lstStyle/>
          <a:p>
            <a:pPr marL="12700" algn="ctr">
              <a:lnSpc>
                <a:spcPct val="100000"/>
              </a:lnSpc>
              <a:spcBef>
                <a:spcPts val="105"/>
              </a:spcBef>
            </a:pPr>
            <a:r>
              <a:rPr sz="4800" spc="15" dirty="0" smtClean="0">
                <a:solidFill>
                  <a:schemeClr val="accent1"/>
                </a:solidFill>
                <a:latin typeface="Times New Roman" panose="02020603050405020304" pitchFamily="18" charset="0"/>
                <a:cs typeface="Times New Roman" panose="02020603050405020304" pitchFamily="18" charset="0"/>
              </a:rPr>
              <a:t>M</a:t>
            </a:r>
            <a:r>
              <a:rPr sz="4800" dirty="0" smtClean="0">
                <a:solidFill>
                  <a:schemeClr val="accent1"/>
                </a:solidFill>
                <a:latin typeface="Times New Roman" panose="02020603050405020304" pitchFamily="18" charset="0"/>
                <a:cs typeface="Times New Roman" panose="02020603050405020304" pitchFamily="18" charset="0"/>
              </a:rPr>
              <a:t>O</a:t>
            </a:r>
            <a:r>
              <a:rPr sz="4800" spc="-15" dirty="0" smtClean="0">
                <a:solidFill>
                  <a:schemeClr val="accent1"/>
                </a:solidFill>
                <a:latin typeface="Times New Roman" panose="02020603050405020304" pitchFamily="18" charset="0"/>
                <a:cs typeface="Times New Roman" panose="02020603050405020304" pitchFamily="18" charset="0"/>
              </a:rPr>
              <a:t>D</a:t>
            </a:r>
            <a:r>
              <a:rPr sz="4800" spc="-35" dirty="0" smtClean="0">
                <a:solidFill>
                  <a:schemeClr val="accent1"/>
                </a:solidFill>
                <a:latin typeface="Times New Roman" panose="02020603050405020304" pitchFamily="18" charset="0"/>
                <a:cs typeface="Times New Roman" panose="02020603050405020304" pitchFamily="18" charset="0"/>
              </a:rPr>
              <a:t>E</a:t>
            </a:r>
            <a:r>
              <a:rPr sz="4800" spc="-30" dirty="0" smtClean="0">
                <a:solidFill>
                  <a:schemeClr val="accent1"/>
                </a:solidFill>
                <a:latin typeface="Times New Roman" panose="02020603050405020304" pitchFamily="18" charset="0"/>
                <a:cs typeface="Times New Roman" panose="02020603050405020304" pitchFamily="18" charset="0"/>
              </a:rPr>
              <a:t>LL</a:t>
            </a:r>
            <a:r>
              <a:rPr sz="4800" spc="-5" dirty="0" smtClean="0">
                <a:solidFill>
                  <a:schemeClr val="accent1"/>
                </a:solidFill>
                <a:latin typeface="Times New Roman" panose="02020603050405020304" pitchFamily="18" charset="0"/>
                <a:cs typeface="Times New Roman" panose="02020603050405020304" pitchFamily="18" charset="0"/>
              </a:rPr>
              <a:t>I</a:t>
            </a:r>
            <a:r>
              <a:rPr sz="4800" spc="30" dirty="0" smtClean="0">
                <a:solidFill>
                  <a:schemeClr val="accent1"/>
                </a:solidFill>
                <a:latin typeface="Times New Roman" panose="02020603050405020304" pitchFamily="18" charset="0"/>
                <a:cs typeface="Times New Roman" panose="02020603050405020304" pitchFamily="18" charset="0"/>
              </a:rPr>
              <a:t>N</a:t>
            </a:r>
            <a:r>
              <a:rPr sz="4800" spc="5" dirty="0" smtClean="0">
                <a:solidFill>
                  <a:schemeClr val="accent1"/>
                </a:solidFill>
                <a:latin typeface="Times New Roman" panose="02020603050405020304" pitchFamily="18" charset="0"/>
                <a:cs typeface="Times New Roman" panose="02020603050405020304" pitchFamily="18" charset="0"/>
              </a:rPr>
              <a:t>G</a:t>
            </a:r>
            <a:endParaRPr sz="4800" dirty="0">
              <a:solidFill>
                <a:schemeClr val="accent1"/>
              </a:solidFill>
              <a:latin typeface="Times New Roman" panose="02020603050405020304" pitchFamily="18" charset="0"/>
              <a:cs typeface="Times New Roman" panose="02020603050405020304" pitchFamily="18" charset="0"/>
            </a:endParaRPr>
          </a:p>
        </p:txBody>
      </p:sp>
      <p:sp>
        <p:nvSpPr>
          <p:cNvPr id="10" name="object 4"/>
          <p:cNvSpPr/>
          <p:nvPr/>
        </p:nvSpPr>
        <p:spPr>
          <a:xfrm>
            <a:off x="3276600" y="5918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3" name="TextBox 2"/>
          <p:cNvSpPr txBox="1"/>
          <p:nvPr/>
        </p:nvSpPr>
        <p:spPr>
          <a:xfrm>
            <a:off x="1203813" y="1361290"/>
            <a:ext cx="7010400" cy="427809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Creating an Employee Dataset in Excel:</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1.Open </a:t>
            </a:r>
            <a:r>
              <a:rPr lang="en-US" sz="2800" dirty="0">
                <a:latin typeface="Times New Roman" panose="02020603050405020304" pitchFamily="18" charset="0"/>
                <a:cs typeface="Times New Roman" panose="02020603050405020304" pitchFamily="18" charset="0"/>
              </a:rPr>
              <a:t>Excel and create a new sheet.</a:t>
            </a:r>
          </a:p>
          <a:p>
            <a:r>
              <a:rPr lang="en-US" sz="2800" dirty="0" smtClean="0">
                <a:latin typeface="Times New Roman" panose="02020603050405020304" pitchFamily="18" charset="0"/>
                <a:cs typeface="Times New Roman" panose="02020603050405020304" pitchFamily="18" charset="0"/>
              </a:rPr>
              <a:t>      2.Add </a:t>
            </a:r>
            <a:r>
              <a:rPr lang="en-US" sz="2800" dirty="0">
                <a:latin typeface="Times New Roman" panose="02020603050405020304" pitchFamily="18" charset="0"/>
                <a:cs typeface="Times New Roman" panose="02020603050405020304" pitchFamily="18" charset="0"/>
              </a:rPr>
              <a:t>columns for Employee ID, Name, Department, Educational Field, Gender, Hourly Rate, Job Role, Marital Status, Monthly Income, Overtime, Total Working Years, and Years at Company.</a:t>
            </a:r>
          </a:p>
          <a:p>
            <a:r>
              <a:rPr lang="en-US" sz="2800" dirty="0" smtClean="0">
                <a:latin typeface="Times New Roman" panose="02020603050405020304" pitchFamily="18" charset="0"/>
                <a:cs typeface="Times New Roman" panose="02020603050405020304" pitchFamily="18" charset="0"/>
              </a:rPr>
              <a:t>     3.Enter </a:t>
            </a:r>
            <a:r>
              <a:rPr lang="en-US" sz="2800" dirty="0">
                <a:latin typeface="Times New Roman" panose="02020603050405020304" pitchFamily="18" charset="0"/>
                <a:cs typeface="Times New Roman" panose="02020603050405020304" pitchFamily="18" charset="0"/>
              </a:rPr>
              <a:t>the employee information into these columns.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838200" y="381000"/>
            <a:ext cx="8153400"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Applying Conditional Formatting: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Highlighting Departments: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Select the cells in the Department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 to the HOME tab.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Conditional Formatting in the Styles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Choose Highlight Cells Rules &gt; Text that Contains.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Type Sales and choose a yellow fill color.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OK to apply.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Highlighting Educational Fields: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Select the cells in the Educational Field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 to the HOME tab.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Conditional Formatting in the Styles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Choose Highlight Cells Rules &gt; Text that Contains.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Type the educational field you want to highlight and choose a yellow fill color.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OK to apply.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883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0" y="383175"/>
            <a:ext cx="4038600" cy="830997"/>
          </a:xfrm>
          <a:prstGeom prst="rect">
            <a:avLst/>
          </a:prstGeom>
        </p:spPr>
        <p:txBody>
          <a:bodyPr wrap="square">
            <a:spAutoFit/>
          </a:bodyPr>
          <a:lstStyle/>
          <a:p>
            <a:pPr marL="12700">
              <a:lnSpc>
                <a:spcPct val="100000"/>
              </a:lnSpc>
              <a:spcBef>
                <a:spcPts val="105"/>
              </a:spcBef>
            </a:pPr>
            <a:r>
              <a:rPr lang="en-IN" sz="4800" spc="15" dirty="0">
                <a:solidFill>
                  <a:schemeClr val="accent1"/>
                </a:solidFill>
                <a:cs typeface="Trebuchet MS"/>
              </a:rPr>
              <a:t>M</a:t>
            </a:r>
            <a:r>
              <a:rPr lang="en-IN" sz="4800" dirty="0">
                <a:solidFill>
                  <a:schemeClr val="accent1"/>
                </a:solidFill>
                <a:cs typeface="Trebuchet MS"/>
              </a:rPr>
              <a:t>O</a:t>
            </a:r>
            <a:r>
              <a:rPr lang="en-IN" sz="4800" spc="-15" dirty="0">
                <a:solidFill>
                  <a:schemeClr val="accent1"/>
                </a:solidFill>
                <a:cs typeface="Trebuchet MS"/>
              </a:rPr>
              <a:t>D</a:t>
            </a:r>
            <a:r>
              <a:rPr lang="en-IN" sz="4800" spc="-35" dirty="0">
                <a:solidFill>
                  <a:schemeClr val="accent1"/>
                </a:solidFill>
                <a:cs typeface="Trebuchet MS"/>
              </a:rPr>
              <a:t>E</a:t>
            </a:r>
            <a:r>
              <a:rPr lang="en-IN" sz="4800" spc="-30" dirty="0">
                <a:solidFill>
                  <a:schemeClr val="accent1"/>
                </a:solidFill>
                <a:cs typeface="Trebuchet MS"/>
              </a:rPr>
              <a:t>LL</a:t>
            </a:r>
            <a:r>
              <a:rPr lang="en-IN" sz="4800" spc="-5" dirty="0">
                <a:solidFill>
                  <a:schemeClr val="accent1"/>
                </a:solidFill>
                <a:cs typeface="Trebuchet MS"/>
              </a:rPr>
              <a:t>I</a:t>
            </a:r>
            <a:r>
              <a:rPr lang="en-IN" sz="4800" spc="30" dirty="0">
                <a:solidFill>
                  <a:schemeClr val="accent1"/>
                </a:solidFill>
                <a:cs typeface="Trebuchet MS"/>
              </a:rPr>
              <a:t>N</a:t>
            </a:r>
            <a:r>
              <a:rPr lang="en-IN" sz="4800" spc="5" dirty="0">
                <a:solidFill>
                  <a:schemeClr val="accent1"/>
                </a:solidFill>
                <a:cs typeface="Trebuchet MS"/>
              </a:rPr>
              <a:t>G</a:t>
            </a:r>
            <a:endParaRPr lang="en-IN" sz="4800" dirty="0">
              <a:solidFill>
                <a:schemeClr val="accent1"/>
              </a:solidFill>
              <a:cs typeface="Trebuchet MS"/>
            </a:endParaRPr>
          </a:p>
        </p:txBody>
      </p:sp>
      <p:sp>
        <p:nvSpPr>
          <p:cNvPr id="3" name="Rectangle 2"/>
          <p:cNvSpPr/>
          <p:nvPr/>
        </p:nvSpPr>
        <p:spPr>
          <a:xfrm>
            <a:off x="304800" y="1211997"/>
            <a:ext cx="8305800" cy="541740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Applying Conditional Formatting in Excel: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Highlighting Educational Fields:</a:t>
            </a:r>
          </a:p>
          <a:p>
            <a:pPr lvl="1"/>
            <a:r>
              <a:rPr lang="en-US" sz="2000" dirty="0">
                <a:latin typeface="Times New Roman" panose="02020603050405020304" pitchFamily="18" charset="0"/>
                <a:cs typeface="Times New Roman" panose="02020603050405020304" pitchFamily="18" charset="0"/>
              </a:rPr>
              <a:t>Select the cells in the Educational Field column.</a:t>
            </a:r>
          </a:p>
          <a:p>
            <a:pPr lvl="1"/>
            <a:r>
              <a:rPr lang="en-US" sz="2000" dirty="0">
                <a:latin typeface="Times New Roman" panose="02020603050405020304" pitchFamily="18" charset="0"/>
                <a:cs typeface="Times New Roman" panose="02020603050405020304" pitchFamily="18" charset="0"/>
              </a:rPr>
              <a:t>Go to the HOME tab.</a:t>
            </a:r>
          </a:p>
          <a:p>
            <a:pPr lvl="1"/>
            <a:r>
              <a:rPr lang="en-US" sz="2000" dirty="0">
                <a:latin typeface="Times New Roman" panose="02020603050405020304" pitchFamily="18" charset="0"/>
                <a:cs typeface="Times New Roman" panose="02020603050405020304" pitchFamily="18" charset="0"/>
              </a:rPr>
              <a:t>Click Conditional Formatting in the Styles group.</a:t>
            </a:r>
          </a:p>
          <a:p>
            <a:pPr lvl="1"/>
            <a:r>
              <a:rPr lang="en-US" sz="2000" dirty="0">
                <a:latin typeface="Times New Roman" panose="02020603050405020304" pitchFamily="18" charset="0"/>
                <a:cs typeface="Times New Roman" panose="02020603050405020304" pitchFamily="18" charset="0"/>
              </a:rPr>
              <a:t>Choose Highlight Cells Rules &gt; Text that Contains.</a:t>
            </a:r>
          </a:p>
          <a:p>
            <a:pPr lvl="1"/>
            <a:r>
              <a:rPr lang="en-US" sz="2000" dirty="0">
                <a:latin typeface="Times New Roman" panose="02020603050405020304" pitchFamily="18" charset="0"/>
                <a:cs typeface="Times New Roman" panose="02020603050405020304" pitchFamily="18" charset="0"/>
              </a:rPr>
              <a:t>Type Life Sciences and pick a blue fill color.</a:t>
            </a:r>
          </a:p>
          <a:p>
            <a:pPr lvl="1"/>
            <a:r>
              <a:rPr lang="en-US" sz="2000" dirty="0">
                <a:latin typeface="Times New Roman" panose="02020603050405020304" pitchFamily="18" charset="0"/>
                <a:cs typeface="Times New Roman" panose="02020603050405020304" pitchFamily="18" charset="0"/>
              </a:rPr>
              <a:t>Add another rule for Medical and choose a grey fill color.</a:t>
            </a:r>
          </a:p>
          <a:p>
            <a:pPr lvl="1"/>
            <a:r>
              <a:rPr lang="en-US" sz="2000" dirty="0">
                <a:latin typeface="Times New Roman" panose="02020603050405020304" pitchFamily="18" charset="0"/>
                <a:cs typeface="Times New Roman" panose="02020603050405020304" pitchFamily="18" charset="0"/>
              </a:rPr>
              <a:t>Click OK to apply the rules.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Highlighting Gender:</a:t>
            </a:r>
          </a:p>
          <a:p>
            <a:pPr lvl="1"/>
            <a:r>
              <a:rPr lang="en-US" sz="2000" dirty="0">
                <a:latin typeface="Times New Roman" panose="02020603050405020304" pitchFamily="18" charset="0"/>
                <a:cs typeface="Times New Roman" panose="02020603050405020304" pitchFamily="18" charset="0"/>
              </a:rPr>
              <a:t>Select the cells in the Gender column.</a:t>
            </a:r>
          </a:p>
          <a:p>
            <a:pPr lvl="1"/>
            <a:r>
              <a:rPr lang="en-US" sz="2000" dirty="0">
                <a:latin typeface="Times New Roman" panose="02020603050405020304" pitchFamily="18" charset="0"/>
                <a:cs typeface="Times New Roman" panose="02020603050405020304" pitchFamily="18" charset="0"/>
              </a:rPr>
              <a:t>Go to the HOME tab.</a:t>
            </a:r>
          </a:p>
          <a:p>
            <a:pPr lvl="1"/>
            <a:r>
              <a:rPr lang="en-US" sz="2000" dirty="0">
                <a:latin typeface="Times New Roman" panose="02020603050405020304" pitchFamily="18" charset="0"/>
                <a:cs typeface="Times New Roman" panose="02020603050405020304" pitchFamily="18" charset="0"/>
              </a:rPr>
              <a:t>Click Conditional Formatting in the Styles group.</a:t>
            </a:r>
          </a:p>
          <a:p>
            <a:pPr lvl="1"/>
            <a:r>
              <a:rPr lang="en-US" sz="2000" dirty="0">
                <a:latin typeface="Times New Roman" panose="02020603050405020304" pitchFamily="18" charset="0"/>
                <a:cs typeface="Times New Roman" panose="02020603050405020304" pitchFamily="18" charset="0"/>
              </a:rPr>
              <a:t>Choose Highlight Cells Rules &gt; Text that Contains.</a:t>
            </a:r>
          </a:p>
          <a:p>
            <a:pPr lvl="1"/>
            <a:r>
              <a:rPr lang="en-US" sz="2000" dirty="0">
                <a:latin typeface="Times New Roman" panose="02020603050405020304" pitchFamily="18" charset="0"/>
                <a:cs typeface="Times New Roman" panose="02020603050405020304" pitchFamily="18" charset="0"/>
              </a:rPr>
              <a:t>Type Female and choose red text color.</a:t>
            </a:r>
          </a:p>
          <a:p>
            <a:pPr lvl="1"/>
            <a:r>
              <a:rPr lang="en-US" sz="2000" dirty="0">
                <a:latin typeface="Times New Roman" panose="02020603050405020304" pitchFamily="18" charset="0"/>
                <a:cs typeface="Times New Roman" panose="02020603050405020304" pitchFamily="18" charset="0"/>
              </a:rPr>
              <a:t>Click OK to apply.</a:t>
            </a:r>
          </a:p>
          <a:p>
            <a:r>
              <a:rPr lang="en-IN" dirty="0" smtClean="0">
                <a:latin typeface="Times New Roman" panose="02020603050405020304" pitchFamily="18" charset="0"/>
                <a:cs typeface="Times New Roman" panose="02020603050405020304" pitchFamily="18" charset="0"/>
              </a:rPr>
              <a:t>                                                 </a:t>
            </a:r>
            <a:endParaRPr lang="en-IN" dirty="0"/>
          </a:p>
        </p:txBody>
      </p:sp>
      <p:sp>
        <p:nvSpPr>
          <p:cNvPr id="4" name="object 4"/>
          <p:cNvSpPr/>
          <p:nvPr/>
        </p:nvSpPr>
        <p:spPr>
          <a:xfrm>
            <a:off x="3352800" y="6367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30425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1925" y="304800"/>
            <a:ext cx="4029075" cy="830997"/>
          </a:xfrm>
          <a:prstGeom prst="rect">
            <a:avLst/>
          </a:prstGeom>
        </p:spPr>
        <p:txBody>
          <a:bodyPr wrap="square">
            <a:spAutoFit/>
          </a:bodyPr>
          <a:lstStyle/>
          <a:p>
            <a:pPr marL="12700">
              <a:lnSpc>
                <a:spcPct val="100000"/>
              </a:lnSpc>
              <a:spcBef>
                <a:spcPts val="105"/>
              </a:spcBef>
            </a:pPr>
            <a:r>
              <a:rPr lang="en-IN" sz="4800" spc="15" dirty="0">
                <a:solidFill>
                  <a:schemeClr val="accent1"/>
                </a:solidFill>
                <a:latin typeface="Times New Roman" panose="02020603050405020304" pitchFamily="18" charset="0"/>
                <a:cs typeface="Times New Roman" panose="02020603050405020304" pitchFamily="18" charset="0"/>
              </a:rPr>
              <a:t>M</a:t>
            </a:r>
            <a:r>
              <a:rPr lang="en-IN" sz="4800" dirty="0">
                <a:solidFill>
                  <a:schemeClr val="accent1"/>
                </a:solidFill>
                <a:latin typeface="Times New Roman" panose="02020603050405020304" pitchFamily="18" charset="0"/>
                <a:cs typeface="Times New Roman" panose="02020603050405020304" pitchFamily="18" charset="0"/>
              </a:rPr>
              <a:t>O</a:t>
            </a:r>
            <a:r>
              <a:rPr lang="en-IN" sz="4800" spc="-15" dirty="0">
                <a:solidFill>
                  <a:schemeClr val="accent1"/>
                </a:solidFill>
                <a:latin typeface="Times New Roman" panose="02020603050405020304" pitchFamily="18" charset="0"/>
                <a:cs typeface="Times New Roman" panose="02020603050405020304" pitchFamily="18" charset="0"/>
              </a:rPr>
              <a:t>D</a:t>
            </a:r>
            <a:r>
              <a:rPr lang="en-IN" sz="4800" spc="-35" dirty="0">
                <a:solidFill>
                  <a:schemeClr val="accent1"/>
                </a:solidFill>
                <a:latin typeface="Times New Roman" panose="02020603050405020304" pitchFamily="18" charset="0"/>
                <a:cs typeface="Times New Roman" panose="02020603050405020304" pitchFamily="18" charset="0"/>
              </a:rPr>
              <a:t>E</a:t>
            </a:r>
            <a:r>
              <a:rPr lang="en-IN" sz="4800" spc="-30" dirty="0">
                <a:solidFill>
                  <a:schemeClr val="accent1"/>
                </a:solidFill>
                <a:latin typeface="Times New Roman" panose="02020603050405020304" pitchFamily="18" charset="0"/>
                <a:cs typeface="Times New Roman" panose="02020603050405020304" pitchFamily="18" charset="0"/>
              </a:rPr>
              <a:t>LL</a:t>
            </a:r>
            <a:r>
              <a:rPr lang="en-IN" sz="4800" spc="-5" dirty="0">
                <a:solidFill>
                  <a:schemeClr val="accent1"/>
                </a:solidFill>
                <a:latin typeface="Times New Roman" panose="02020603050405020304" pitchFamily="18" charset="0"/>
                <a:cs typeface="Times New Roman" panose="02020603050405020304" pitchFamily="18" charset="0"/>
              </a:rPr>
              <a:t>I</a:t>
            </a:r>
            <a:r>
              <a:rPr lang="en-IN" sz="4800" spc="30" dirty="0">
                <a:solidFill>
                  <a:schemeClr val="accent1"/>
                </a:solidFill>
                <a:latin typeface="Times New Roman" panose="02020603050405020304" pitchFamily="18" charset="0"/>
                <a:cs typeface="Times New Roman" panose="02020603050405020304" pitchFamily="18" charset="0"/>
              </a:rPr>
              <a:t>N</a:t>
            </a:r>
            <a:r>
              <a:rPr lang="en-IN" sz="4800" spc="5" dirty="0">
                <a:solidFill>
                  <a:schemeClr val="accent1"/>
                </a:solidFill>
                <a:latin typeface="Times New Roman" panose="02020603050405020304" pitchFamily="18" charset="0"/>
                <a:cs typeface="Times New Roman" panose="02020603050405020304" pitchFamily="18" charset="0"/>
              </a:rPr>
              <a:t>G</a:t>
            </a:r>
            <a:endParaRPr lang="en-IN" sz="4800" dirty="0">
              <a:solidFill>
                <a:schemeClr val="accent1"/>
              </a:solidFill>
              <a:latin typeface="Times New Roman" panose="02020603050405020304" pitchFamily="18" charset="0"/>
              <a:cs typeface="Times New Roman" panose="02020603050405020304" pitchFamily="18" charset="0"/>
            </a:endParaRPr>
          </a:p>
        </p:txBody>
      </p:sp>
      <p:sp>
        <p:nvSpPr>
          <p:cNvPr id="4" name="object 4"/>
          <p:cNvSpPr/>
          <p:nvPr/>
        </p:nvSpPr>
        <p:spPr>
          <a:xfrm>
            <a:off x="3627120" y="5688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Rectangle 1"/>
          <p:cNvSpPr>
            <a:spLocks noChangeArrowheads="1"/>
          </p:cNvSpPr>
          <p:nvPr/>
        </p:nvSpPr>
        <p:spPr bwMode="auto">
          <a:xfrm>
            <a:off x="304800" y="730746"/>
            <a:ext cx="98298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Highlighting Marital Status: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Select the cells in the Marital Status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 to the HOME tab.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Conditional Formatting in the Styles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Choose Highlight Cells Rules &gt; Text that Contains.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Type Single and pick a green fill color.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another rule for Divorced and choose a red fill color.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OK to apply.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Highlighting Monthly Income: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Select the cells in the Monthly Income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 to the HOME tab.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Conditional Formatting in the Styles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Choose Data Bars &gt; Blue Data Bar to show income levels with a blue gradient.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OK to apply.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Highlighting Overtime: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Select the cells in the Overtime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 to the HOME tab.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Conditional Formatting in the Styles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Choose Highlight Cells Rules &gt; Text that Contains.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Type No and select red text color.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Click OK to apply.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5634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429000" y="6489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962400" y="431798"/>
            <a:ext cx="2437130" cy="758190"/>
          </a:xfrm>
          <a:prstGeom prst="rect">
            <a:avLst/>
          </a:prstGeom>
        </p:spPr>
        <p:txBody>
          <a:bodyPr vert="horz" wrap="square" lIns="0" tIns="13335" rIns="0" bIns="0" rtlCol="0">
            <a:spAutoFit/>
          </a:bodyPr>
          <a:lstStyle/>
          <a:p>
            <a:pPr marL="12700">
              <a:lnSpc>
                <a:spcPct val="100000"/>
              </a:lnSpc>
              <a:spcBef>
                <a:spcPts val="105"/>
              </a:spcBef>
            </a:pPr>
            <a:r>
              <a:rPr sz="4800" dirty="0"/>
              <a:t>R</a:t>
            </a:r>
            <a:r>
              <a:rPr sz="4800" spc="-40" dirty="0"/>
              <a:t>E</a:t>
            </a:r>
            <a:r>
              <a:rPr sz="4800" spc="15" dirty="0"/>
              <a:t>S</a:t>
            </a:r>
            <a:r>
              <a:rPr sz="4800" spc="-30" dirty="0"/>
              <a:t>U</a:t>
            </a:r>
            <a:r>
              <a:rPr sz="4800" spc="-405" dirty="0"/>
              <a:t>L</a:t>
            </a:r>
            <a:r>
              <a:rPr sz="4800" dirty="0"/>
              <a:t>TS</a:t>
            </a:r>
          </a:p>
        </p:txBody>
      </p:sp>
      <p:graphicFrame>
        <p:nvGraphicFramePr>
          <p:cNvPr id="11" name="Chart 10"/>
          <p:cNvGraphicFramePr>
            <a:graphicFrameLocks/>
          </p:cNvGraphicFramePr>
          <p:nvPr>
            <p:extLst>
              <p:ext uri="{D42A27DB-BD31-4B8C-83A1-F6EECF244321}">
                <p14:modId xmlns:p14="http://schemas.microsoft.com/office/powerpoint/2010/main" val="1288683426"/>
              </p:ext>
            </p:extLst>
          </p:nvPr>
        </p:nvGraphicFramePr>
        <p:xfrm>
          <a:off x="1096840" y="1435978"/>
          <a:ext cx="9342560" cy="522912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C</a:t>
            </a:r>
            <a:r>
              <a:rPr lang="en-US" sz="6000" dirty="0" smtClean="0">
                <a:latin typeface="Times New Roman" panose="02020603050405020304" pitchFamily="18" charset="0"/>
                <a:cs typeface="Times New Roman" panose="02020603050405020304" pitchFamily="18" charset="0"/>
              </a:rPr>
              <a:t>onclusion</a:t>
            </a:r>
            <a:endParaRPr lang="en-IN" sz="6000" dirty="0">
              <a:latin typeface="Times New Roman" panose="02020603050405020304" pitchFamily="18" charset="0"/>
              <a:cs typeface="Times New Roman" panose="02020603050405020304" pitchFamily="18" charset="0"/>
            </a:endParaRPr>
          </a:p>
        </p:txBody>
      </p:sp>
      <p:sp>
        <p:nvSpPr>
          <p:cNvPr id="3" name="Rectangle 2"/>
          <p:cNvSpPr/>
          <p:nvPr/>
        </p:nvSpPr>
        <p:spPr>
          <a:xfrm>
            <a:off x="1904999" y="3962399"/>
            <a:ext cx="5850385" cy="889683"/>
          </a:xfrm>
          <a:prstGeom prst="rect">
            <a:avLst/>
          </a:prstGeom>
        </p:spPr>
        <p:txBody>
          <a:bodyPr wrap="square">
            <a:spAutoFit/>
          </a:bodyPr>
          <a:lstStyle/>
          <a:p>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914400" y="1930400"/>
            <a:ext cx="891487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summary, the Excel Dashboards for employee analysis give useful insights into turnover patterns, how different departments are affected, and why employees leave. By showing the data in a clear and visual way, it helps HR teams and managers make better decisions, create effective retention plans, and improve employee satisfaction and company stability.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bject 4"/>
          <p:cNvSpPr/>
          <p:nvPr/>
        </p:nvSpPr>
        <p:spPr>
          <a:xfrm>
            <a:off x="2743200" y="9539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914400"/>
            <a:ext cx="4673992" cy="769441"/>
          </a:xfrm>
          <a:prstGeom prst="rect">
            <a:avLst/>
          </a:prstGeom>
        </p:spPr>
        <p:txBody>
          <a:bodyPr wrap="square">
            <a:spAutoFit/>
          </a:bodyPr>
          <a:lstStyle/>
          <a:p>
            <a:pPr algn="ctr"/>
            <a:r>
              <a:rPr lang="en-IN" sz="4400" spc="5" dirty="0">
                <a:solidFill>
                  <a:schemeClr val="accent1"/>
                </a:solidFill>
                <a:latin typeface="Algerian" panose="04020705040A02060702" pitchFamily="82" charset="0"/>
              </a:rPr>
              <a:t>PROJECT</a:t>
            </a:r>
            <a:r>
              <a:rPr lang="en-IN" sz="4400" spc="-85" dirty="0">
                <a:solidFill>
                  <a:schemeClr val="accent1"/>
                </a:solidFill>
                <a:latin typeface="Algerian" panose="04020705040A02060702" pitchFamily="82" charset="0"/>
              </a:rPr>
              <a:t> </a:t>
            </a:r>
            <a:r>
              <a:rPr lang="en-IN" sz="4400" spc="25" dirty="0" smtClean="0">
                <a:solidFill>
                  <a:schemeClr val="accent1"/>
                </a:solidFill>
                <a:latin typeface="Algerian" panose="04020705040A02060702" pitchFamily="82" charset="0"/>
              </a:rPr>
              <a:t>TITLE</a:t>
            </a:r>
            <a:endParaRPr lang="en-IN" sz="4400" dirty="0">
              <a:solidFill>
                <a:schemeClr val="accent1"/>
              </a:solidFill>
              <a:latin typeface="Algerian" panose="04020705040A02060702" pitchFamily="82" charset="0"/>
            </a:endParaRPr>
          </a:p>
        </p:txBody>
      </p:sp>
      <p:sp>
        <p:nvSpPr>
          <p:cNvPr id="3" name="Rectangle 2"/>
          <p:cNvSpPr/>
          <p:nvPr/>
        </p:nvSpPr>
        <p:spPr>
          <a:xfrm>
            <a:off x="1041596" y="2743200"/>
            <a:ext cx="9143999" cy="1938992"/>
          </a:xfrm>
          <a:prstGeom prst="rect">
            <a:avLst/>
          </a:prstGeom>
        </p:spPr>
        <p:txBody>
          <a:bodyPr wrap="square">
            <a:spAutoFit/>
          </a:bodyPr>
          <a:lstStyle/>
          <a:p>
            <a:r>
              <a:rPr lang="en-US" sz="6000" dirty="0">
                <a:latin typeface="Algerian" panose="04020705040A02060702" pitchFamily="82" charset="0"/>
              </a:rPr>
              <a:t>Employee data set </a:t>
            </a:r>
            <a:endParaRPr lang="en-US" sz="6000" dirty="0" smtClean="0">
              <a:latin typeface="Algerian" panose="04020705040A02060702" pitchFamily="82" charset="0"/>
            </a:endParaRPr>
          </a:p>
          <a:p>
            <a:pPr algn="ctr"/>
            <a:r>
              <a:rPr lang="en-US" sz="6000" dirty="0" smtClean="0">
                <a:latin typeface="Algerian" panose="04020705040A02060702" pitchFamily="82" charset="0"/>
              </a:rPr>
              <a:t>In</a:t>
            </a:r>
            <a:r>
              <a:rPr lang="en-US" sz="6000" dirty="0" smtClean="0">
                <a:latin typeface="Algerian" panose="04020705040A02060702" pitchFamily="82" charset="0"/>
              </a:rPr>
              <a:t> </a:t>
            </a:r>
            <a:r>
              <a:rPr lang="en-US" sz="6000" dirty="0" smtClean="0">
                <a:latin typeface="Algerian" panose="04020705040A02060702" pitchFamily="82" charset="0"/>
              </a:rPr>
              <a:t>M.S </a:t>
            </a:r>
            <a:r>
              <a:rPr lang="en-US" sz="6000" dirty="0">
                <a:latin typeface="Algerian" panose="04020705040A02060702" pitchFamily="82" charset="0"/>
              </a:rPr>
              <a:t>excel</a:t>
            </a:r>
            <a:endParaRPr lang="en-IN" sz="6000" dirty="0">
              <a:latin typeface="Algerian" panose="04020705040A02060702" pitchFamily="82" charset="0"/>
            </a:endParaRPr>
          </a:p>
        </p:txBody>
      </p:sp>
    </p:spTree>
    <p:extLst>
      <p:ext uri="{BB962C8B-B14F-4D97-AF65-F5344CB8AC3E}">
        <p14:creationId xmlns:p14="http://schemas.microsoft.com/office/powerpoint/2010/main" val="35652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609600"/>
            <a:ext cx="2514600" cy="707886"/>
          </a:xfrm>
          <a:prstGeom prst="rect">
            <a:avLst/>
          </a:prstGeom>
        </p:spPr>
        <p:txBody>
          <a:bodyPr wrap="square">
            <a:spAutoFit/>
          </a:bodyPr>
          <a:lstStyle/>
          <a:p>
            <a:r>
              <a:rPr lang="en-IN" sz="4000" spc="25" dirty="0">
                <a:solidFill>
                  <a:schemeClr val="accent1"/>
                </a:solidFill>
                <a:latin typeface="Times New Roman" panose="02020603050405020304" pitchFamily="18" charset="0"/>
                <a:cs typeface="Times New Roman" panose="02020603050405020304" pitchFamily="18" charset="0"/>
              </a:rPr>
              <a:t>A</a:t>
            </a:r>
            <a:r>
              <a:rPr lang="en-IN" sz="4000" spc="-5" dirty="0">
                <a:solidFill>
                  <a:schemeClr val="accent1"/>
                </a:solidFill>
                <a:latin typeface="Times New Roman" panose="02020603050405020304" pitchFamily="18" charset="0"/>
                <a:cs typeface="Times New Roman" panose="02020603050405020304" pitchFamily="18" charset="0"/>
              </a:rPr>
              <a:t>G</a:t>
            </a:r>
            <a:r>
              <a:rPr lang="en-IN" sz="4000" spc="-35" dirty="0">
                <a:solidFill>
                  <a:schemeClr val="accent1"/>
                </a:solidFill>
                <a:latin typeface="Times New Roman" panose="02020603050405020304" pitchFamily="18" charset="0"/>
                <a:cs typeface="Times New Roman" panose="02020603050405020304" pitchFamily="18" charset="0"/>
              </a:rPr>
              <a:t>E</a:t>
            </a:r>
            <a:r>
              <a:rPr lang="en-IN" sz="4000" spc="15" dirty="0">
                <a:solidFill>
                  <a:schemeClr val="accent1"/>
                </a:solidFill>
                <a:latin typeface="Times New Roman" panose="02020603050405020304" pitchFamily="18" charset="0"/>
                <a:cs typeface="Times New Roman" panose="02020603050405020304" pitchFamily="18" charset="0"/>
              </a:rPr>
              <a:t>N</a:t>
            </a:r>
            <a:r>
              <a:rPr lang="en-IN" sz="4000" dirty="0">
                <a:solidFill>
                  <a:schemeClr val="accent1"/>
                </a:solidFill>
                <a:latin typeface="Times New Roman" panose="02020603050405020304" pitchFamily="18" charset="0"/>
                <a:cs typeface="Times New Roman" panose="02020603050405020304" pitchFamily="18" charset="0"/>
              </a:rPr>
              <a:t>DA</a:t>
            </a:r>
          </a:p>
        </p:txBody>
      </p:sp>
      <p:sp>
        <p:nvSpPr>
          <p:cNvPr id="3" name="Rectangle 2"/>
          <p:cNvSpPr/>
          <p:nvPr/>
        </p:nvSpPr>
        <p:spPr>
          <a:xfrm>
            <a:off x="2895600" y="1760930"/>
            <a:ext cx="6096000" cy="5078313"/>
          </a:xfrm>
          <a:prstGeom prst="rect">
            <a:avLst/>
          </a:prstGeom>
        </p:spPr>
        <p:txBody>
          <a:bodyPr>
            <a:spAutoFit/>
          </a:bodyPr>
          <a:lstStyle/>
          <a:p>
            <a:pPr>
              <a:buFont typeface="+mj-lt"/>
              <a:buAutoNum type="arabicPeriod"/>
            </a:pPr>
            <a:r>
              <a:rPr lang="en-US" sz="3600" dirty="0">
                <a:latin typeface="Times New Roman" panose="02020603050405020304" pitchFamily="18" charset="0"/>
                <a:cs typeface="Times New Roman" panose="02020603050405020304" pitchFamily="18" charset="0"/>
              </a:rPr>
              <a:t>Problem Statement</a:t>
            </a:r>
          </a:p>
          <a:p>
            <a:pPr>
              <a:buFont typeface="+mj-lt"/>
              <a:buAutoNum type="arabicPeriod"/>
            </a:pPr>
            <a:r>
              <a:rPr lang="en-US" sz="3600" dirty="0">
                <a:latin typeface="Times New Roman" panose="02020603050405020304" pitchFamily="18" charset="0"/>
                <a:cs typeface="Times New Roman" panose="02020603050405020304" pitchFamily="18" charset="0"/>
              </a:rPr>
              <a:t>Project Overview</a:t>
            </a:r>
          </a:p>
          <a:p>
            <a:pPr>
              <a:buFont typeface="+mj-lt"/>
              <a:buAutoNum type="arabicPeriod"/>
            </a:pPr>
            <a:r>
              <a:rPr lang="en-US" sz="3600" dirty="0">
                <a:latin typeface="Times New Roman" panose="02020603050405020304" pitchFamily="18" charset="0"/>
                <a:cs typeface="Times New Roman" panose="02020603050405020304" pitchFamily="18" charset="0"/>
              </a:rPr>
              <a:t>End Users</a:t>
            </a:r>
          </a:p>
          <a:p>
            <a:pPr>
              <a:buFont typeface="+mj-lt"/>
              <a:buAutoNum type="arabicPeriod"/>
            </a:pPr>
            <a:r>
              <a:rPr lang="en-US" sz="3600" dirty="0">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3600" dirty="0">
                <a:latin typeface="Times New Roman" panose="02020603050405020304" pitchFamily="18" charset="0"/>
                <a:cs typeface="Times New Roman" panose="02020603050405020304" pitchFamily="18" charset="0"/>
              </a:rPr>
              <a:t>Dataset Description</a:t>
            </a:r>
          </a:p>
          <a:p>
            <a:pPr>
              <a:buFont typeface="+mj-lt"/>
              <a:buAutoNum type="arabicPeriod"/>
            </a:pPr>
            <a:r>
              <a:rPr lang="en-US" sz="3600" dirty="0">
                <a:latin typeface="Times New Roman" panose="02020603050405020304" pitchFamily="18" charset="0"/>
                <a:cs typeface="Times New Roman" panose="02020603050405020304" pitchFamily="18" charset="0"/>
              </a:rPr>
              <a:t>Modelling Approach</a:t>
            </a:r>
          </a:p>
          <a:p>
            <a:pPr>
              <a:buFont typeface="+mj-lt"/>
              <a:buAutoNum type="arabicPeriod"/>
            </a:pPr>
            <a:r>
              <a:rPr lang="en-US" sz="3600" dirty="0">
                <a:latin typeface="Times New Roman" panose="02020603050405020304" pitchFamily="18" charset="0"/>
                <a:cs typeface="Times New Roman" panose="02020603050405020304" pitchFamily="18" charset="0"/>
              </a:rPr>
              <a:t>Results and Discussion</a:t>
            </a:r>
          </a:p>
          <a:p>
            <a:pPr>
              <a:buFont typeface="+mj-lt"/>
              <a:buAutoNum type="arabicPeriod"/>
            </a:pPr>
            <a:r>
              <a:rPr lang="en-US" sz="3600" dirty="0">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18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469926" y="7398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064459" y="598170"/>
            <a:ext cx="593756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smtClean="0">
                <a:latin typeface="Times New Roman" panose="02020603050405020304" pitchFamily="18" charset="0"/>
                <a:cs typeface="Times New Roman" panose="02020603050405020304" pitchFamily="18" charset="0"/>
              </a:rPr>
              <a:t>P</a:t>
            </a:r>
            <a:r>
              <a:rPr sz="4000" spc="15" dirty="0" smtClean="0">
                <a:latin typeface="Times New Roman" panose="02020603050405020304" pitchFamily="18" charset="0"/>
                <a:cs typeface="Times New Roman" panose="02020603050405020304" pitchFamily="18" charset="0"/>
              </a:rPr>
              <a:t>ROB</a:t>
            </a:r>
            <a:r>
              <a:rPr sz="4000" spc="55" dirty="0" smtClean="0">
                <a:latin typeface="Times New Roman" panose="02020603050405020304" pitchFamily="18" charset="0"/>
                <a:cs typeface="Times New Roman" panose="02020603050405020304" pitchFamily="18" charset="0"/>
              </a:rPr>
              <a:t>L</a:t>
            </a:r>
            <a:r>
              <a:rPr sz="4000" spc="-20" dirty="0" smtClean="0">
                <a:latin typeface="Times New Roman" panose="02020603050405020304" pitchFamily="18" charset="0"/>
                <a:cs typeface="Times New Roman" panose="02020603050405020304" pitchFamily="18" charset="0"/>
              </a:rPr>
              <a:t>E</a:t>
            </a:r>
            <a:r>
              <a:rPr sz="4000" spc="20" dirty="0" smtClean="0">
                <a:latin typeface="Times New Roman" panose="02020603050405020304" pitchFamily="18" charset="0"/>
                <a:cs typeface="Times New Roman" panose="02020603050405020304" pitchFamily="18" charset="0"/>
              </a:rPr>
              <a:t>M</a:t>
            </a:r>
            <a:r>
              <a:rPr lang="en-US" sz="4250" dirty="0">
                <a:latin typeface="Times New Roman" panose="02020603050405020304" pitchFamily="18" charset="0"/>
                <a:cs typeface="Times New Roman" panose="02020603050405020304" pitchFamily="18" charset="0"/>
              </a:rPr>
              <a:t> </a:t>
            </a:r>
            <a:r>
              <a:rPr sz="4250" spc="10" dirty="0" smtClean="0">
                <a:latin typeface="Times New Roman" panose="02020603050405020304" pitchFamily="18" charset="0"/>
                <a:cs typeface="Times New Roman" panose="02020603050405020304" pitchFamily="18" charset="0"/>
              </a:rPr>
              <a:t>S</a:t>
            </a:r>
            <a:r>
              <a:rPr sz="4250" spc="-370" dirty="0" smtClean="0">
                <a:latin typeface="Times New Roman" panose="02020603050405020304" pitchFamily="18" charset="0"/>
                <a:cs typeface="Times New Roman" panose="02020603050405020304" pitchFamily="18" charset="0"/>
              </a:rPr>
              <a:t>T</a:t>
            </a:r>
            <a:r>
              <a:rPr sz="4250" spc="-375" dirty="0" smtClean="0">
                <a:latin typeface="Times New Roman" panose="02020603050405020304" pitchFamily="18" charset="0"/>
                <a:cs typeface="Times New Roman" panose="02020603050405020304" pitchFamily="18" charset="0"/>
              </a:rPr>
              <a:t>A</a:t>
            </a:r>
            <a:r>
              <a:rPr sz="4250" spc="15" dirty="0" smtClean="0">
                <a:latin typeface="Times New Roman" panose="02020603050405020304" pitchFamily="18" charset="0"/>
                <a:cs typeface="Times New Roman" panose="02020603050405020304" pitchFamily="18" charset="0"/>
              </a:rPr>
              <a:t>T</a:t>
            </a:r>
            <a:r>
              <a:rPr sz="4250" spc="-10" dirty="0" smtClean="0">
                <a:latin typeface="Times New Roman" panose="02020603050405020304" pitchFamily="18" charset="0"/>
                <a:cs typeface="Times New Roman" panose="02020603050405020304" pitchFamily="18" charset="0"/>
              </a:rPr>
              <a:t>E</a:t>
            </a:r>
            <a:r>
              <a:rPr sz="4250" spc="-20" dirty="0" smtClean="0">
                <a:latin typeface="Times New Roman" panose="02020603050405020304" pitchFamily="18" charset="0"/>
                <a:cs typeface="Times New Roman" panose="02020603050405020304" pitchFamily="18" charset="0"/>
              </a:rPr>
              <a:t>ME</a:t>
            </a:r>
            <a:r>
              <a:rPr sz="4250" spc="10" dirty="0" smtClean="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834073" y="1828800"/>
            <a:ext cx="7157402" cy="2739211"/>
          </a:xfrm>
          <a:prstGeom prst="rect">
            <a:avLst/>
          </a:prstGeom>
        </p:spPr>
        <p:txBody>
          <a:bodyPr wrap="square">
            <a:spAutoFit/>
          </a:bodyPr>
          <a:lstStyle/>
          <a:p>
            <a:r>
              <a:rPr lang="en-IN" sz="2800" dirty="0" smtClean="0"/>
              <a:t>"</a:t>
            </a:r>
            <a:r>
              <a:rPr lang="en-US" sz="2400" dirty="0">
                <a:latin typeface="Times New Roman" panose="02020603050405020304" pitchFamily="18" charset="0"/>
                <a:cs typeface="Times New Roman" panose="02020603050405020304" pitchFamily="18" charset="0"/>
              </a:rPr>
              <a:t>A problem statement is a clear and concise description of the problem that needs to be solved. It defines the scope of the project and sets the direction for the analysis. A well-defined problem statement will help data scientists to focus on the relevant data, choose the appropriate methods, and measure the success of the project</a:t>
            </a:r>
            <a:r>
              <a:rPr lang="en-US" sz="2400" dirty="0"/>
              <a:t>.</a:t>
            </a:r>
            <a:r>
              <a:rPr lang="en-IN" sz="2400" dirty="0" smtClean="0"/>
              <a:t>.“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96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590674" y="100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937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smtClean="0"/>
              <a:t>          </a:t>
            </a:r>
            <a:r>
              <a:rPr sz="4250" spc="5" dirty="0" smtClean="0">
                <a:latin typeface="Times New Roman" panose="02020603050405020304" pitchFamily="18" charset="0"/>
                <a:cs typeface="Times New Roman" panose="02020603050405020304" pitchFamily="18" charset="0"/>
              </a:rPr>
              <a:t>PROJECT</a:t>
            </a:r>
            <a:r>
              <a:rPr lang="en-US" sz="4250" spc="5" dirty="0" smtClean="0">
                <a:latin typeface="Times New Roman" panose="02020603050405020304" pitchFamily="18" charset="0"/>
                <a:cs typeface="Times New Roman" panose="02020603050405020304" pitchFamily="18" charset="0"/>
              </a:rPr>
              <a:t> </a:t>
            </a:r>
            <a:r>
              <a:rPr sz="4250" spc="-20" dirty="0" smtClean="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397931" y="1905000"/>
            <a:ext cx="8441269"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project focuses on examining an employee dataset to uncover patterns in hiring, retention, performance, and salaries. The goal is to identify trends, predict employee turnover, and understand what impacts job satisfaction and productivity. Key tasks include building models to forecast turnover, pinpointing high achievers, and suggesting ways to boost employee engagement and retention. The process involves cleaning the data, exploring it through analysis, applying statistical models, and creating visualizations to provide valuable insights for human resources and strategic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95400" y="6641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1143000" y="509957"/>
            <a:ext cx="7072948" cy="632224"/>
          </a:xfrm>
          <a:prstGeom prst="rect">
            <a:avLst/>
          </a:prstGeom>
        </p:spPr>
        <p:txBody>
          <a:bodyPr vert="horz" wrap="square" lIns="0" tIns="16510" rIns="0" bIns="0" rtlCol="0">
            <a:spAutoFit/>
          </a:bodyPr>
          <a:lstStyle/>
          <a:p>
            <a:pPr marL="12700">
              <a:lnSpc>
                <a:spcPct val="100000"/>
              </a:lnSpc>
              <a:spcBef>
                <a:spcPts val="130"/>
              </a:spcBef>
            </a:pPr>
            <a:r>
              <a:rPr lang="en-IN" sz="4000" spc="25" dirty="0" smtClean="0"/>
              <a:t>     </a:t>
            </a:r>
            <a:r>
              <a:rPr sz="4000" spc="25" dirty="0" smtClean="0"/>
              <a:t>W</a:t>
            </a:r>
            <a:r>
              <a:rPr sz="4000" spc="-20" dirty="0" smtClean="0"/>
              <a:t>H</a:t>
            </a:r>
            <a:r>
              <a:rPr sz="4000" spc="20" dirty="0" smtClean="0"/>
              <a:t>O</a:t>
            </a:r>
            <a:r>
              <a:rPr sz="4000" spc="-235" dirty="0" smtClean="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3" name="TextBox 12"/>
          <p:cNvSpPr txBox="1"/>
          <p:nvPr/>
        </p:nvSpPr>
        <p:spPr>
          <a:xfrm>
            <a:off x="914400" y="1371600"/>
            <a:ext cx="8017932" cy="4708981"/>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HR Managers:</a:t>
            </a:r>
            <a:r>
              <a:rPr lang="en-US" sz="2200" dirty="0">
                <a:latin typeface="Times New Roman" panose="02020603050405020304" pitchFamily="18" charset="0"/>
                <a:cs typeface="Times New Roman" panose="02020603050405020304" pitchFamily="18" charset="0"/>
              </a:rPr>
              <a:t> They use the insights to improve how they hire, keep employees, and plan for the future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Senior Management and Executives:</a:t>
            </a:r>
            <a:r>
              <a:rPr lang="en-US" sz="2200" dirty="0">
                <a:latin typeface="Times New Roman" panose="02020603050405020304" pitchFamily="18" charset="0"/>
                <a:cs typeface="Times New Roman" panose="02020603050405020304" pitchFamily="18" charset="0"/>
              </a:rPr>
              <a:t> They use the data to make big decisions about managing talent, budgets, and company growth.</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Team Leaders and Department Heads:</a:t>
            </a:r>
            <a:r>
              <a:rPr lang="en-US" sz="2200" dirty="0">
                <a:latin typeface="Times New Roman" panose="02020603050405020304" pitchFamily="18" charset="0"/>
                <a:cs typeface="Times New Roman" panose="02020603050405020304" pitchFamily="18" charset="0"/>
              </a:rPr>
              <a:t> They identify top performers, fix team problems, and boost engagement.</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Analysts and Data Scientists:</a:t>
            </a:r>
            <a:r>
              <a:rPr lang="en-US" sz="2200" dirty="0">
                <a:latin typeface="Times New Roman" panose="02020603050405020304" pitchFamily="18" charset="0"/>
                <a:cs typeface="Times New Roman" panose="02020603050405020304" pitchFamily="18" charset="0"/>
              </a:rPr>
              <a:t> They use the results to improve their models, analytics skills, and future research.</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Employee Relations Specialists:</a:t>
            </a:r>
            <a:r>
              <a:rPr lang="en-US" sz="2200" dirty="0">
                <a:latin typeface="Times New Roman" panose="02020603050405020304" pitchFamily="18" charset="0"/>
                <a:cs typeface="Times New Roman" panose="02020603050405020304" pitchFamily="18" charset="0"/>
              </a:rPr>
              <a:t> They use the analysis to understand job satisfaction and create programs that enhance the workplace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558" y="2343150"/>
            <a:ext cx="2695574" cy="3248025"/>
          </a:xfrm>
          <a:prstGeom prst="rect">
            <a:avLst/>
          </a:prstGeom>
        </p:spPr>
      </p:pic>
      <p:sp>
        <p:nvSpPr>
          <p:cNvPr id="4" name="object 4"/>
          <p:cNvSpPr/>
          <p:nvPr/>
        </p:nvSpPr>
        <p:spPr>
          <a:xfrm>
            <a:off x="2918969" y="9337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3420786" y="534962"/>
            <a:ext cx="5853216" cy="1121461"/>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smtClean="0">
                <a:latin typeface="Times New Roman" panose="02020603050405020304" pitchFamily="18" charset="0"/>
                <a:cs typeface="Times New Roman" panose="02020603050405020304" pitchFamily="18" charset="0"/>
              </a:rPr>
              <a:t>A</a:t>
            </a:r>
            <a:r>
              <a:rPr sz="3600" spc="-5" dirty="0" smtClean="0">
                <a:latin typeface="Times New Roman" panose="02020603050405020304" pitchFamily="18" charset="0"/>
                <a:cs typeface="Times New Roman" panose="02020603050405020304" pitchFamily="18" charset="0"/>
              </a:rPr>
              <a:t>N</a:t>
            </a:r>
            <a:r>
              <a:rPr sz="3600" dirty="0" smtClean="0">
                <a:latin typeface="Times New Roman" panose="02020603050405020304" pitchFamily="18" charset="0"/>
                <a:cs typeface="Times New Roman" panose="02020603050405020304" pitchFamily="18" charset="0"/>
              </a:rPr>
              <a:t>D</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sz="3600" spc="35" dirty="0" smtClean="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321140" y="1905000"/>
            <a:ext cx="5269523" cy="5170646"/>
          </a:xfrm>
          <a:prstGeom prst="rect">
            <a:avLst/>
          </a:prstGeom>
        </p:spPr>
        <p:txBody>
          <a:bodyPr wrap="square">
            <a:spAutoFit/>
          </a:bodyPr>
          <a:lstStyle/>
          <a:p>
            <a:pPr marL="342900" indent="-342900">
              <a:buFont typeface="Arial" panose="020B0604020202020204" pitchFamily="34" charset="0"/>
              <a:buChar char="•"/>
            </a:pPr>
            <a:r>
              <a:rPr lang="en-IN" sz="2000" dirty="0"/>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This tool changes the appearance of cells based on certain rules, like coloring them differently to show trends or patterns. For example, you can use it to color-code each department</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 Table:</a:t>
            </a:r>
            <a:r>
              <a:rPr lang="en-US" sz="2000" dirty="0">
                <a:latin typeface="Times New Roman" panose="02020603050405020304" pitchFamily="18" charset="0"/>
                <a:cs typeface="Times New Roman" panose="02020603050405020304" pitchFamily="18" charset="0"/>
              </a:rPr>
              <a:t> This feature helps you quickly summarize and analyze large amounts of data by arranging it into an easy-to-read table. For instance, it can take a database of 1,000 employees and organize it into a table that highlights key information.</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77334" y="609600"/>
            <a:ext cx="8596668" cy="685800"/>
          </a:xfrm>
        </p:spPr>
        <p:txBody>
          <a:bodyPr>
            <a:normAutofit fontScale="90000"/>
          </a:bodyPr>
          <a:lstStyle/>
          <a:p>
            <a:r>
              <a:rPr lang="en-IN" dirty="0" smtClean="0"/>
              <a:t>                 </a:t>
            </a:r>
            <a:r>
              <a:rPr lang="en-IN" sz="4800" dirty="0" smtClean="0"/>
              <a:t>Dataset </a:t>
            </a:r>
            <a:r>
              <a:rPr lang="en-IN" sz="4800" dirty="0"/>
              <a:t>Description</a:t>
            </a:r>
          </a:p>
        </p:txBody>
      </p:sp>
      <p:sp>
        <p:nvSpPr>
          <p:cNvPr id="4" name="object 4"/>
          <p:cNvSpPr/>
          <p:nvPr/>
        </p:nvSpPr>
        <p:spPr>
          <a:xfrm>
            <a:off x="2362200" y="790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TextBox 14"/>
          <p:cNvSpPr txBox="1"/>
          <p:nvPr/>
        </p:nvSpPr>
        <p:spPr>
          <a:xfrm>
            <a:off x="1219200" y="4572000"/>
            <a:ext cx="7772400" cy="5029200"/>
          </a:xfrm>
          <a:prstGeom prst="rect">
            <a:avLst/>
          </a:prstGeom>
          <a:noFill/>
        </p:spPr>
        <p:txBody>
          <a:bodyPr wrap="square" rtlCol="0">
            <a:spAutoFit/>
          </a:bodyPr>
          <a:lstStyle/>
          <a:p>
            <a:endParaRPr lang="en-IN" dirty="0"/>
          </a:p>
        </p:txBody>
      </p:sp>
      <p:sp>
        <p:nvSpPr>
          <p:cNvPr id="16" name="Rectangle 7"/>
          <p:cNvSpPr>
            <a:spLocks noChangeArrowheads="1"/>
          </p:cNvSpPr>
          <p:nvPr/>
        </p:nvSpPr>
        <p:spPr bwMode="auto">
          <a:xfrm>
            <a:off x="228600" y="952500"/>
            <a:ext cx="11658600"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Employee ID: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unique number for each employee.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Name: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employee's name.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Department: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area or team the employee works in, like Research, Sales, or HR.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Educational Field: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employee’s area of study, such as Life Sciences, Medical, Marketing, or Technical.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Gender: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employee’s gender.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Hourly Rate: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How much is charged per hour for the employee’s work.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Job Role: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official description of what the employee does and what is expected from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V="1">
            <a:off x="1143000" y="4038600"/>
            <a:ext cx="8469627" cy="45719"/>
          </a:xfrm>
          <a:prstGeom prst="rect">
            <a:avLst/>
          </a:prstGeom>
        </p:spPr>
        <p:txBody>
          <a:bodyPr wrap="square">
            <a:spAutoFit/>
          </a:bodyPr>
          <a:lstStyle/>
          <a:p>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533400"/>
            <a:ext cx="6870792" cy="769441"/>
          </a:xfrm>
          <a:prstGeom prst="rect">
            <a:avLst/>
          </a:prstGeom>
        </p:spPr>
        <p:txBody>
          <a:bodyPr wrap="none">
            <a:spAutoFit/>
          </a:bodyPr>
          <a:lstStyle/>
          <a:p>
            <a:r>
              <a:rPr lang="en-IN" sz="3200" dirty="0" smtClean="0">
                <a:solidFill>
                  <a:schemeClr val="accent1"/>
                </a:solidFill>
              </a:rPr>
              <a:t>                  </a:t>
            </a:r>
            <a:r>
              <a:rPr lang="en-IN" sz="4400" dirty="0" smtClean="0">
                <a:solidFill>
                  <a:schemeClr val="accent1"/>
                </a:solidFill>
                <a:latin typeface="Times New Roman" panose="02020603050405020304" pitchFamily="18" charset="0"/>
                <a:cs typeface="Times New Roman" panose="02020603050405020304" pitchFamily="18" charset="0"/>
              </a:rPr>
              <a:t>Dataset </a:t>
            </a:r>
            <a:r>
              <a:rPr lang="en-IN" sz="4400" dirty="0">
                <a:solidFill>
                  <a:schemeClr val="accent1"/>
                </a:solidFill>
                <a:latin typeface="Times New Roman" panose="02020603050405020304" pitchFamily="18" charset="0"/>
                <a:cs typeface="Times New Roman" panose="02020603050405020304" pitchFamily="18" charset="0"/>
              </a:rPr>
              <a:t>Description</a:t>
            </a:r>
          </a:p>
        </p:txBody>
      </p:sp>
      <p:sp>
        <p:nvSpPr>
          <p:cNvPr id="4" name="object 4"/>
          <p:cNvSpPr/>
          <p:nvPr/>
        </p:nvSpPr>
        <p:spPr>
          <a:xfrm>
            <a:off x="2590800" y="6638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Rectangle 1"/>
          <p:cNvSpPr>
            <a:spLocks noChangeArrowheads="1"/>
          </p:cNvSpPr>
          <p:nvPr/>
        </p:nvSpPr>
        <p:spPr bwMode="auto">
          <a:xfrm>
            <a:off x="457200" y="1522302"/>
            <a:ext cx="95249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Marital Status: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employee’s relationship status (Single, Married, or Divorced).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Monthly Income: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employee’s salary each month, in rupees.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Overtime: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Extra hours worked beyond the normal workweek, usually paid at a higher rate.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Total Working Years: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total number of years the employee has been working throughout their career.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Years at Company:</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How long the employee has been with the company.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1634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365</TotalTime>
  <Words>1075</Words>
  <Application>Microsoft Office PowerPoint</Application>
  <PresentationFormat>Widescreen</PresentationFormat>
  <Paragraphs>140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Century Gothic</vt:lpstr>
      <vt:lpstr>Times New Roman</vt:lpstr>
      <vt:lpstr>Trebuchet MS</vt:lpstr>
      <vt:lpstr>Wingdings</vt:lpstr>
      <vt:lpstr>Vapor Trail</vt:lpstr>
      <vt:lpstr>Employee database  in M.S excel</vt:lpstr>
      <vt:lpstr>PowerPoint Presentation</vt:lpstr>
      <vt:lpstr>PowerPoint Presentation</vt:lpstr>
      <vt:lpstr>PROBLEM STATEMENT</vt:lpstr>
      <vt:lpstr>          PROJECT OVERVIEW</vt:lpstr>
      <vt:lpstr>     WHO ARE THE END USERS?</vt:lpstr>
      <vt:lpstr>OUR SOLUTION AND  ITS VALUE PROPOSITION</vt:lpstr>
      <vt:lpstr>                 Dataset Description</vt:lpstr>
      <vt:lpstr>PowerPoint Presentation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ANEW Organization</cp:lastModifiedBy>
  <cp:revision>29</cp:revision>
  <dcterms:created xsi:type="dcterms:W3CDTF">2024-03-29T15:07:22Z</dcterms:created>
  <dcterms:modified xsi:type="dcterms:W3CDTF">2024-08-29T07:19:58Z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