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3" r:id="rId3"/>
    <p:sldId id="265" r:id="rId4"/>
    <p:sldId id="272" r:id="rId5"/>
    <p:sldId id="273" r:id="rId6"/>
    <p:sldId id="274" r:id="rId7"/>
    <p:sldId id="27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31"/>
  </p:normalViewPr>
  <p:slideViewPr>
    <p:cSldViewPr snapToGrid="0" snapToObjects="1">
      <p:cViewPr varScale="1">
        <p:scale>
          <a:sx n="80" d="100"/>
          <a:sy n="80" d="100"/>
        </p:scale>
        <p:origin x="12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0643274-80BF-7643-B161-9F71A80946D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-27737"/>
            <a:ext cx="12252960" cy="4080590"/>
            <a:chOff x="0" y="-27737"/>
            <a:chExt cx="12194178" cy="4061014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250ED835-F9D5-BB42-B0DD-45D0DA9D4E22}"/>
                </a:ext>
              </a:extLst>
            </p:cNvPr>
            <p:cNvSpPr/>
            <p:nvPr userDrawn="1"/>
          </p:nvSpPr>
          <p:spPr>
            <a:xfrm>
              <a:off x="0" y="-27735"/>
              <a:ext cx="3052483" cy="1627094"/>
            </a:xfrm>
            <a:custGeom>
              <a:avLst/>
              <a:gdLst>
                <a:gd name="connsiteX0" fmla="*/ 3052482 w 3052482"/>
                <a:gd name="connsiteY0" fmla="*/ 484094 h 1627094"/>
                <a:gd name="connsiteX1" fmla="*/ 0 w 3052482"/>
                <a:gd name="connsiteY1" fmla="*/ 1627094 h 1627094"/>
                <a:gd name="connsiteX2" fmla="*/ 0 w 3052482"/>
                <a:gd name="connsiteY2" fmla="*/ 0 h 1627094"/>
                <a:gd name="connsiteX3" fmla="*/ 726141 w 3052482"/>
                <a:gd name="connsiteY3" fmla="*/ 13447 h 1627094"/>
                <a:gd name="connsiteX4" fmla="*/ 3052482 w 3052482"/>
                <a:gd name="connsiteY4" fmla="*/ 484094 h 162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2482" h="1627094">
                  <a:moveTo>
                    <a:pt x="3052482" y="484094"/>
                  </a:moveTo>
                  <a:lnTo>
                    <a:pt x="0" y="1627094"/>
                  </a:lnTo>
                  <a:lnTo>
                    <a:pt x="0" y="0"/>
                  </a:lnTo>
                  <a:lnTo>
                    <a:pt x="726141" y="13447"/>
                  </a:lnTo>
                  <a:lnTo>
                    <a:pt x="3052482" y="48409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A62F828C-4ACD-CE49-8A51-B8AA4FA7156D}"/>
                </a:ext>
              </a:extLst>
            </p:cNvPr>
            <p:cNvSpPr/>
            <p:nvPr userDrawn="1"/>
          </p:nvSpPr>
          <p:spPr>
            <a:xfrm>
              <a:off x="8861413" y="1545571"/>
              <a:ext cx="3321423" cy="2487706"/>
            </a:xfrm>
            <a:custGeom>
              <a:avLst/>
              <a:gdLst>
                <a:gd name="connsiteX0" fmla="*/ 0 w 3321423"/>
                <a:gd name="connsiteY0" fmla="*/ 0 h 2487706"/>
                <a:gd name="connsiteX1" fmla="*/ 3321423 w 3321423"/>
                <a:gd name="connsiteY1" fmla="*/ 2487706 h 2487706"/>
                <a:gd name="connsiteX2" fmla="*/ 3321423 w 3321423"/>
                <a:gd name="connsiteY2" fmla="*/ 618565 h 2487706"/>
                <a:gd name="connsiteX3" fmla="*/ 0 w 3321423"/>
                <a:gd name="connsiteY3" fmla="*/ 0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1423" h="2487706">
                  <a:moveTo>
                    <a:pt x="0" y="0"/>
                  </a:moveTo>
                  <a:lnTo>
                    <a:pt x="3321423" y="2487706"/>
                  </a:lnTo>
                  <a:lnTo>
                    <a:pt x="3321423" y="618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0746ED26-D798-C446-9B13-CF3E55333E99}"/>
                </a:ext>
              </a:extLst>
            </p:cNvPr>
            <p:cNvSpPr/>
            <p:nvPr userDrawn="1"/>
          </p:nvSpPr>
          <p:spPr>
            <a:xfrm>
              <a:off x="497541" y="-27736"/>
              <a:ext cx="11694459" cy="2205319"/>
            </a:xfrm>
            <a:custGeom>
              <a:avLst/>
              <a:gdLst>
                <a:gd name="connsiteX0" fmla="*/ 11698941 w 11698941"/>
                <a:gd name="connsiteY0" fmla="*/ 2191871 h 2191871"/>
                <a:gd name="connsiteX1" fmla="*/ 0 w 11698941"/>
                <a:gd name="connsiteY1" fmla="*/ 0 h 2191871"/>
                <a:gd name="connsiteX2" fmla="*/ 11685494 w 11698941"/>
                <a:gd name="connsiteY2" fmla="*/ 0 h 2191871"/>
                <a:gd name="connsiteX3" fmla="*/ 11698941 w 11698941"/>
                <a:gd name="connsiteY3" fmla="*/ 2191871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8941" h="2191871">
                  <a:moveTo>
                    <a:pt x="11698941" y="2191871"/>
                  </a:moveTo>
                  <a:lnTo>
                    <a:pt x="0" y="0"/>
                  </a:lnTo>
                  <a:lnTo>
                    <a:pt x="11685494" y="0"/>
                  </a:lnTo>
                  <a:cubicBezTo>
                    <a:pt x="11689976" y="739588"/>
                    <a:pt x="11694459" y="1479177"/>
                    <a:pt x="11698941" y="219187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C58F8F57-514F-274D-9CA2-60EA9F1F9DDA}"/>
                </a:ext>
              </a:extLst>
            </p:cNvPr>
            <p:cNvSpPr/>
            <p:nvPr userDrawn="1"/>
          </p:nvSpPr>
          <p:spPr>
            <a:xfrm>
              <a:off x="12017830" y="-27737"/>
              <a:ext cx="176348" cy="2222297"/>
            </a:xfrm>
            <a:custGeom>
              <a:avLst/>
              <a:gdLst>
                <a:gd name="connsiteX0" fmla="*/ 176348 w 176348"/>
                <a:gd name="connsiteY0" fmla="*/ 2207623 h 2207623"/>
                <a:gd name="connsiteX1" fmla="*/ 176348 w 176348"/>
                <a:gd name="connsiteY1" fmla="*/ 0 h 2207623"/>
                <a:gd name="connsiteX2" fmla="*/ 0 w 176348"/>
                <a:gd name="connsiteY2" fmla="*/ 6532 h 2207623"/>
                <a:gd name="connsiteX3" fmla="*/ 176348 w 176348"/>
                <a:gd name="connsiteY3" fmla="*/ 2207623 h 22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48" h="2207623">
                  <a:moveTo>
                    <a:pt x="176348" y="2207623"/>
                  </a:moveTo>
                  <a:lnTo>
                    <a:pt x="176348" y="0"/>
                  </a:lnTo>
                  <a:lnTo>
                    <a:pt x="0" y="6532"/>
                  </a:lnTo>
                  <a:lnTo>
                    <a:pt x="176348" y="22076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1" y="1707240"/>
            <a:ext cx="9475788" cy="1647267"/>
          </a:xfrm>
        </p:spPr>
        <p:txBody>
          <a:bodyPr anchor="ctr">
            <a:normAutofit/>
          </a:bodyPr>
          <a:lstStyle>
            <a:lvl1pPr marL="0" indent="0">
              <a:lnSpc>
                <a:spcPts val="5680"/>
              </a:lnSpc>
              <a:buNone/>
              <a:defRPr sz="4400" b="1" baseline="0"/>
            </a:lvl1pPr>
          </a:lstStyle>
          <a:p>
            <a:pPr lvl="0"/>
            <a:r>
              <a:rPr lang="en-US" dirty="0"/>
              <a:t>Use this space for your Presentations Title – Use Two Lines for better look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1" y="3696147"/>
            <a:ext cx="9475788" cy="58862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3200" b="1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You can add the sub-title here in 1 line format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48983" y="3489234"/>
            <a:ext cx="858637" cy="107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1307621" y="3489234"/>
            <a:ext cx="512943" cy="107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1820563" y="3489234"/>
            <a:ext cx="247135" cy="10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354361" y="472556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354361" y="518878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Designation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354361" y="5606558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Organization</a:t>
            </a:r>
          </a:p>
        </p:txBody>
      </p:sp>
      <p:sp>
        <p:nvSpPr>
          <p:cNvPr id="36" name="Rectangle 35"/>
          <p:cNvSpPr/>
          <p:nvPr userDrawn="1"/>
        </p:nvSpPr>
        <p:spPr>
          <a:xfrm rot="5400000">
            <a:off x="7850327" y="5026466"/>
            <a:ext cx="664419" cy="94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ectangle 36"/>
          <p:cNvSpPr/>
          <p:nvPr userDrawn="1"/>
        </p:nvSpPr>
        <p:spPr>
          <a:xfrm rot="5400000">
            <a:off x="7984078" y="5557136"/>
            <a:ext cx="396919" cy="9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 rot="5400000">
            <a:off x="8086919" y="5843584"/>
            <a:ext cx="191235" cy="94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53BCE6E1-AB5F-7745-98CA-A8ADB2246278}"/>
              </a:ext>
            </a:extLst>
          </p:cNvPr>
          <p:cNvGrpSpPr/>
          <p:nvPr userDrawn="1"/>
        </p:nvGrpSpPr>
        <p:grpSpPr>
          <a:xfrm>
            <a:off x="0" y="6288757"/>
            <a:ext cx="12192000" cy="593263"/>
            <a:chOff x="0" y="6288757"/>
            <a:chExt cx="12192000" cy="59326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91DDF358-BC30-C44B-88A9-2CBC3B20E516}"/>
                </a:ext>
              </a:extLst>
            </p:cNvPr>
            <p:cNvSpPr/>
            <p:nvPr userDrawn="1"/>
          </p:nvSpPr>
          <p:spPr>
            <a:xfrm flipV="1">
              <a:off x="0" y="6341778"/>
              <a:ext cx="12192000" cy="5402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432C706-BE82-2543-8D86-C90CCC9939EF}"/>
                </a:ext>
              </a:extLst>
            </p:cNvPr>
            <p:cNvSpPr txBox="1"/>
            <p:nvPr userDrawn="1"/>
          </p:nvSpPr>
          <p:spPr>
            <a:xfrm>
              <a:off x="199220" y="6434553"/>
              <a:ext cx="32421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AE9B219B-3289-D141-9C01-EE4D6A0F1930}"/>
                </a:ext>
              </a:extLst>
            </p:cNvPr>
            <p:cNvSpPr txBox="1"/>
            <p:nvPr userDrawn="1"/>
          </p:nvSpPr>
          <p:spPr>
            <a:xfrm>
              <a:off x="9248758" y="6434554"/>
              <a:ext cx="27400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CFD75D11-04C4-B94A-8B6D-E295F75ECAB6}"/>
                </a:ext>
              </a:extLst>
            </p:cNvPr>
            <p:cNvSpPr/>
            <p:nvPr userDrawn="1"/>
          </p:nvSpPr>
          <p:spPr>
            <a:xfrm>
              <a:off x="0" y="6288757"/>
              <a:ext cx="12192000" cy="91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B7035926-69A1-D746-849C-56BCF6D1C2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88" y="252909"/>
            <a:ext cx="3386981" cy="9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ulti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5483F69-BFFC-CC45-8684-B9CC2C4D4F6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-27737"/>
            <a:ext cx="12252960" cy="4080590"/>
            <a:chOff x="0" y="-27737"/>
            <a:chExt cx="12194178" cy="4061014"/>
          </a:xfrm>
        </p:grpSpPr>
        <p:sp>
          <p:nvSpPr>
            <p:cNvPr id="34" name="Freeform 33"/>
            <p:cNvSpPr/>
            <p:nvPr userDrawn="1"/>
          </p:nvSpPr>
          <p:spPr>
            <a:xfrm>
              <a:off x="0" y="-27735"/>
              <a:ext cx="3052483" cy="1627094"/>
            </a:xfrm>
            <a:custGeom>
              <a:avLst/>
              <a:gdLst>
                <a:gd name="connsiteX0" fmla="*/ 3052482 w 3052482"/>
                <a:gd name="connsiteY0" fmla="*/ 484094 h 1627094"/>
                <a:gd name="connsiteX1" fmla="*/ 0 w 3052482"/>
                <a:gd name="connsiteY1" fmla="*/ 1627094 h 1627094"/>
                <a:gd name="connsiteX2" fmla="*/ 0 w 3052482"/>
                <a:gd name="connsiteY2" fmla="*/ 0 h 1627094"/>
                <a:gd name="connsiteX3" fmla="*/ 726141 w 3052482"/>
                <a:gd name="connsiteY3" fmla="*/ 13447 h 1627094"/>
                <a:gd name="connsiteX4" fmla="*/ 3052482 w 3052482"/>
                <a:gd name="connsiteY4" fmla="*/ 484094 h 162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2482" h="1627094">
                  <a:moveTo>
                    <a:pt x="3052482" y="484094"/>
                  </a:moveTo>
                  <a:lnTo>
                    <a:pt x="0" y="1627094"/>
                  </a:lnTo>
                  <a:lnTo>
                    <a:pt x="0" y="0"/>
                  </a:lnTo>
                  <a:lnTo>
                    <a:pt x="726141" y="13447"/>
                  </a:lnTo>
                  <a:lnTo>
                    <a:pt x="3052482" y="48409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Freeform 32"/>
            <p:cNvSpPr/>
            <p:nvPr userDrawn="1"/>
          </p:nvSpPr>
          <p:spPr>
            <a:xfrm>
              <a:off x="8861413" y="1545571"/>
              <a:ext cx="3321423" cy="2487706"/>
            </a:xfrm>
            <a:custGeom>
              <a:avLst/>
              <a:gdLst>
                <a:gd name="connsiteX0" fmla="*/ 0 w 3321423"/>
                <a:gd name="connsiteY0" fmla="*/ 0 h 2487706"/>
                <a:gd name="connsiteX1" fmla="*/ 3321423 w 3321423"/>
                <a:gd name="connsiteY1" fmla="*/ 2487706 h 2487706"/>
                <a:gd name="connsiteX2" fmla="*/ 3321423 w 3321423"/>
                <a:gd name="connsiteY2" fmla="*/ 618565 h 2487706"/>
                <a:gd name="connsiteX3" fmla="*/ 0 w 3321423"/>
                <a:gd name="connsiteY3" fmla="*/ 0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1423" h="2487706">
                  <a:moveTo>
                    <a:pt x="0" y="0"/>
                  </a:moveTo>
                  <a:lnTo>
                    <a:pt x="3321423" y="2487706"/>
                  </a:lnTo>
                  <a:lnTo>
                    <a:pt x="3321423" y="618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497541" y="-27736"/>
              <a:ext cx="11694459" cy="2205319"/>
            </a:xfrm>
            <a:custGeom>
              <a:avLst/>
              <a:gdLst>
                <a:gd name="connsiteX0" fmla="*/ 11698941 w 11698941"/>
                <a:gd name="connsiteY0" fmla="*/ 2191871 h 2191871"/>
                <a:gd name="connsiteX1" fmla="*/ 0 w 11698941"/>
                <a:gd name="connsiteY1" fmla="*/ 0 h 2191871"/>
                <a:gd name="connsiteX2" fmla="*/ 11685494 w 11698941"/>
                <a:gd name="connsiteY2" fmla="*/ 0 h 2191871"/>
                <a:gd name="connsiteX3" fmla="*/ 11698941 w 11698941"/>
                <a:gd name="connsiteY3" fmla="*/ 2191871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8941" h="2191871">
                  <a:moveTo>
                    <a:pt x="11698941" y="2191871"/>
                  </a:moveTo>
                  <a:lnTo>
                    <a:pt x="0" y="0"/>
                  </a:lnTo>
                  <a:lnTo>
                    <a:pt x="11685494" y="0"/>
                  </a:lnTo>
                  <a:cubicBezTo>
                    <a:pt x="11689976" y="739588"/>
                    <a:pt x="11694459" y="1479177"/>
                    <a:pt x="11698941" y="219187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" name="Freeform 1"/>
            <p:cNvSpPr/>
            <p:nvPr userDrawn="1"/>
          </p:nvSpPr>
          <p:spPr>
            <a:xfrm>
              <a:off x="12017830" y="-27737"/>
              <a:ext cx="176348" cy="2222297"/>
            </a:xfrm>
            <a:custGeom>
              <a:avLst/>
              <a:gdLst>
                <a:gd name="connsiteX0" fmla="*/ 176348 w 176348"/>
                <a:gd name="connsiteY0" fmla="*/ 2207623 h 2207623"/>
                <a:gd name="connsiteX1" fmla="*/ 176348 w 176348"/>
                <a:gd name="connsiteY1" fmla="*/ 0 h 2207623"/>
                <a:gd name="connsiteX2" fmla="*/ 0 w 176348"/>
                <a:gd name="connsiteY2" fmla="*/ 6532 h 2207623"/>
                <a:gd name="connsiteX3" fmla="*/ 176348 w 176348"/>
                <a:gd name="connsiteY3" fmla="*/ 2207623 h 22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48" h="2207623">
                  <a:moveTo>
                    <a:pt x="176348" y="2207623"/>
                  </a:moveTo>
                  <a:lnTo>
                    <a:pt x="176348" y="0"/>
                  </a:lnTo>
                  <a:lnTo>
                    <a:pt x="0" y="6532"/>
                  </a:lnTo>
                  <a:lnTo>
                    <a:pt x="176348" y="22076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88" y="252909"/>
            <a:ext cx="3386981" cy="93478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BA79B88-04A9-7B4C-BB82-4E516B55D621}"/>
              </a:ext>
            </a:extLst>
          </p:cNvPr>
          <p:cNvGrpSpPr/>
          <p:nvPr userDrawn="1"/>
        </p:nvGrpSpPr>
        <p:grpSpPr>
          <a:xfrm>
            <a:off x="0" y="6288757"/>
            <a:ext cx="12192000" cy="593263"/>
            <a:chOff x="0" y="6288757"/>
            <a:chExt cx="12192000" cy="593263"/>
          </a:xfrm>
        </p:grpSpPr>
        <p:sp>
          <p:nvSpPr>
            <p:cNvPr id="7" name="Rectangle 6"/>
            <p:cNvSpPr/>
            <p:nvPr userDrawn="1"/>
          </p:nvSpPr>
          <p:spPr>
            <a:xfrm flipV="1">
              <a:off x="0" y="6341778"/>
              <a:ext cx="12192000" cy="5402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199220" y="6434553"/>
              <a:ext cx="32421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9248758" y="6434554"/>
              <a:ext cx="27400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288757"/>
              <a:ext cx="12192000" cy="91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1" y="1707240"/>
            <a:ext cx="9475788" cy="1647267"/>
          </a:xfrm>
        </p:spPr>
        <p:txBody>
          <a:bodyPr anchor="ctr">
            <a:normAutofit/>
          </a:bodyPr>
          <a:lstStyle>
            <a:lvl1pPr marL="0" indent="0">
              <a:lnSpc>
                <a:spcPts val="5680"/>
              </a:lnSpc>
              <a:buNone/>
              <a:defRPr sz="4400" b="1" baseline="0"/>
            </a:lvl1pPr>
          </a:lstStyle>
          <a:p>
            <a:pPr lvl="0"/>
            <a:r>
              <a:rPr lang="en-US" dirty="0"/>
              <a:t>Use this space for your Presentations Title – Use Two Lines for better look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1" y="3696147"/>
            <a:ext cx="9475788" cy="58862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3200" b="1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You can add the sub-title here in 1 line format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48983" y="3489234"/>
            <a:ext cx="858637" cy="107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1307621" y="3489234"/>
            <a:ext cx="512943" cy="107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1820563" y="3489234"/>
            <a:ext cx="247135" cy="10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354361" y="472556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354361" y="518878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/>
              <a:t>Speaker Designation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354361" y="5606558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Organization</a:t>
            </a:r>
          </a:p>
        </p:txBody>
      </p:sp>
      <p:sp>
        <p:nvSpPr>
          <p:cNvPr id="28" name="Rectangle 27"/>
          <p:cNvSpPr/>
          <p:nvPr userDrawn="1"/>
        </p:nvSpPr>
        <p:spPr>
          <a:xfrm rot="5400000">
            <a:off x="7850327" y="5026466"/>
            <a:ext cx="664419" cy="94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Rectangle 28"/>
          <p:cNvSpPr/>
          <p:nvPr userDrawn="1"/>
        </p:nvSpPr>
        <p:spPr>
          <a:xfrm rot="5400000">
            <a:off x="7984078" y="5557136"/>
            <a:ext cx="396919" cy="9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Rectangle 29"/>
          <p:cNvSpPr/>
          <p:nvPr userDrawn="1"/>
        </p:nvSpPr>
        <p:spPr>
          <a:xfrm rot="5400000">
            <a:off x="8086919" y="5843584"/>
            <a:ext cx="191235" cy="94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Text Placeholder 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970620" y="472556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5" name="Text Placeholder 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970620" y="518878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/>
              <a:t>Speaker Designation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970620" y="5606558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Organization</a:t>
            </a:r>
          </a:p>
        </p:txBody>
      </p:sp>
      <p:sp>
        <p:nvSpPr>
          <p:cNvPr id="41" name="Rectangle 40"/>
          <p:cNvSpPr/>
          <p:nvPr userDrawn="1"/>
        </p:nvSpPr>
        <p:spPr>
          <a:xfrm rot="5400000">
            <a:off x="3449777" y="5026466"/>
            <a:ext cx="664419" cy="94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Rectangle 41"/>
          <p:cNvSpPr/>
          <p:nvPr userDrawn="1"/>
        </p:nvSpPr>
        <p:spPr>
          <a:xfrm rot="5400000">
            <a:off x="3583529" y="5557136"/>
            <a:ext cx="396919" cy="9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Rectangle 42"/>
          <p:cNvSpPr/>
          <p:nvPr userDrawn="1"/>
        </p:nvSpPr>
        <p:spPr>
          <a:xfrm rot="5400000">
            <a:off x="3686369" y="5843584"/>
            <a:ext cx="191235" cy="94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0607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2E62F65-707E-2C42-AC77-30E07CC1C19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911539" y="-14288"/>
            <a:ext cx="3337560" cy="6024949"/>
            <a:chOff x="8911540" y="-14288"/>
            <a:chExt cx="3300413" cy="5957891"/>
          </a:xfrm>
        </p:grpSpPr>
        <p:sp>
          <p:nvSpPr>
            <p:cNvPr id="23" name="Freeform 22"/>
            <p:cNvSpPr/>
            <p:nvPr userDrawn="1"/>
          </p:nvSpPr>
          <p:spPr>
            <a:xfrm rot="3562221">
              <a:off x="9672640" y="4096461"/>
              <a:ext cx="2185987" cy="1143001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10658476" y="-14288"/>
              <a:ext cx="1533525" cy="5500688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8911540" y="4600578"/>
              <a:ext cx="3300413" cy="1343025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229397A-16C3-BC4A-9793-F90CA17899B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D0C35A5-39CE-7847-BDBE-03D0B12F7DE8}"/>
              </a:ext>
            </a:extLst>
          </p:cNvPr>
          <p:cNvGrpSpPr/>
          <p:nvPr userDrawn="1"/>
        </p:nvGrpSpPr>
        <p:grpSpPr>
          <a:xfrm>
            <a:off x="0" y="5924008"/>
            <a:ext cx="12192000" cy="1005430"/>
            <a:chOff x="0" y="5924008"/>
            <a:chExt cx="12192000" cy="100543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5924008"/>
              <a:ext cx="12192000" cy="161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0" y="6015038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88" y="6118213"/>
              <a:ext cx="2144712" cy="5919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184151" y="6471084"/>
              <a:ext cx="2634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  <a:endParaRPr lang="en-US" sz="105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84151" y="6136193"/>
              <a:ext cx="27400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368301" y="1269024"/>
            <a:ext cx="8170583" cy="44110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20035" y="216790"/>
            <a:ext cx="16368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70081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CDDD26D-AEE7-DD40-B1F6-59263976C7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398152" y="-15498"/>
            <a:ext cx="5852160" cy="5966910"/>
            <a:chOff x="6382654" y="0"/>
            <a:chExt cx="5829300" cy="5943602"/>
          </a:xfrm>
        </p:grpSpPr>
        <p:sp>
          <p:nvSpPr>
            <p:cNvPr id="23" name="Freeform 22"/>
            <p:cNvSpPr/>
            <p:nvPr userDrawn="1"/>
          </p:nvSpPr>
          <p:spPr>
            <a:xfrm rot="3562221">
              <a:off x="7130178" y="2550091"/>
              <a:ext cx="3341342" cy="1747109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8615421" y="0"/>
              <a:ext cx="3576579" cy="5486400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6382654" y="3571506"/>
              <a:ext cx="5829300" cy="2372096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1541005"/>
            <a:ext cx="5561013" cy="1647267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000" b="1" baseline="0"/>
            </a:lvl1pPr>
          </a:lstStyle>
          <a:p>
            <a:pPr lvl="0"/>
            <a:r>
              <a:rPr lang="en-US" dirty="0"/>
              <a:t>Section Divider Text</a:t>
            </a:r>
          </a:p>
          <a:p>
            <a:pPr lvl="0"/>
            <a:r>
              <a:rPr lang="en-US" dirty="0"/>
              <a:t>And Line #2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48983" y="3333804"/>
            <a:ext cx="858637" cy="107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1307621" y="3333804"/>
            <a:ext cx="512943" cy="107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820563" y="3333804"/>
            <a:ext cx="247135" cy="10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0" y="3523162"/>
            <a:ext cx="5561013" cy="128544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This is the subtitle!</a:t>
            </a:r>
          </a:p>
          <a:p>
            <a:pPr lvl="0"/>
            <a:r>
              <a:rPr lang="en-US" dirty="0"/>
              <a:t>This is line #2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 rot="10800000">
            <a:off x="-27363" y="-49193"/>
            <a:ext cx="914400" cy="931568"/>
            <a:chOff x="3564475" y="0"/>
            <a:chExt cx="5834061" cy="5943602"/>
          </a:xfrm>
        </p:grpSpPr>
        <p:sp>
          <p:nvSpPr>
            <p:cNvPr id="24" name="Freeform 23"/>
            <p:cNvSpPr/>
            <p:nvPr userDrawn="1"/>
          </p:nvSpPr>
          <p:spPr>
            <a:xfrm rot="3562221">
              <a:off x="4336714" y="2550090"/>
              <a:ext cx="3341342" cy="1747109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24"/>
            <p:cNvSpPr/>
            <p:nvPr userDrawn="1"/>
          </p:nvSpPr>
          <p:spPr>
            <a:xfrm>
              <a:off x="5821957" y="0"/>
              <a:ext cx="3576579" cy="5486400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25"/>
            <p:cNvSpPr/>
            <p:nvPr userDrawn="1"/>
          </p:nvSpPr>
          <p:spPr>
            <a:xfrm>
              <a:off x="3564475" y="3571506"/>
              <a:ext cx="5829300" cy="2372096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60D50DC-002B-7141-8280-F020053D4DB6}"/>
              </a:ext>
            </a:extLst>
          </p:cNvPr>
          <p:cNvGrpSpPr/>
          <p:nvPr userDrawn="1"/>
        </p:nvGrpSpPr>
        <p:grpSpPr>
          <a:xfrm>
            <a:off x="0" y="5924008"/>
            <a:ext cx="12192000" cy="1005430"/>
            <a:chOff x="0" y="5924008"/>
            <a:chExt cx="12192000" cy="10054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59BDE759-C43A-2A4B-B7E5-8C05EC31C0C6}"/>
                </a:ext>
              </a:extLst>
            </p:cNvPr>
            <p:cNvSpPr/>
            <p:nvPr userDrawn="1"/>
          </p:nvSpPr>
          <p:spPr>
            <a:xfrm>
              <a:off x="0" y="5924008"/>
              <a:ext cx="12192000" cy="161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FA8C63D-4FD0-774A-82B3-06E50A00252A}"/>
                </a:ext>
              </a:extLst>
            </p:cNvPr>
            <p:cNvSpPr/>
            <p:nvPr userDrawn="1"/>
          </p:nvSpPr>
          <p:spPr>
            <a:xfrm flipV="1">
              <a:off x="0" y="6015038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B72C1714-C272-4A41-89A4-48A9DCA7B0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88" y="6118213"/>
              <a:ext cx="2144712" cy="59192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0FA4CA2-2E67-5C41-95C6-EF39C570E497}"/>
                </a:ext>
              </a:extLst>
            </p:cNvPr>
            <p:cNvSpPr txBox="1"/>
            <p:nvPr userDrawn="1"/>
          </p:nvSpPr>
          <p:spPr>
            <a:xfrm>
              <a:off x="184151" y="6471084"/>
              <a:ext cx="2634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  <a:endParaRPr lang="en-US" sz="105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DE6EA34-6736-804F-8A12-EEFDC2553E6B}"/>
                </a:ext>
              </a:extLst>
            </p:cNvPr>
            <p:cNvSpPr txBox="1"/>
            <p:nvPr userDrawn="1"/>
          </p:nvSpPr>
          <p:spPr>
            <a:xfrm>
              <a:off x="184151" y="6136193"/>
              <a:ext cx="27400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89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Slide Tile Goes Here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368300" y="1269024"/>
            <a:ext cx="11291888" cy="44110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9542753-6595-454F-B166-D20D73AFDF23}"/>
              </a:ext>
            </a:extLst>
          </p:cNvPr>
          <p:cNvGrpSpPr/>
          <p:nvPr userDrawn="1"/>
        </p:nvGrpSpPr>
        <p:grpSpPr>
          <a:xfrm>
            <a:off x="0" y="6209713"/>
            <a:ext cx="12192000" cy="662891"/>
            <a:chOff x="0" y="6209713"/>
            <a:chExt cx="12192000" cy="662891"/>
          </a:xfrm>
        </p:grpSpPr>
        <p:sp>
          <p:nvSpPr>
            <p:cNvPr id="17" name="Rectangle 16"/>
            <p:cNvSpPr/>
            <p:nvPr userDrawn="1"/>
          </p:nvSpPr>
          <p:spPr>
            <a:xfrm flipV="1">
              <a:off x="0" y="6232524"/>
              <a:ext cx="12192000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600" y="6335195"/>
              <a:ext cx="1487488" cy="41053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84151" y="6417755"/>
              <a:ext cx="284379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6209713"/>
              <a:ext cx="121920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16FCB868-FC58-6B40-A2C7-56C31444441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1F950152-FA02-BF41-94E5-88A7AF15C34E}"/>
                </a:ext>
              </a:extLst>
            </p:cNvPr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B6B099C7-DAC5-FB4E-BE5A-87389851B95D}"/>
                </a:ext>
              </a:extLst>
            </p:cNvPr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004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Slide Tile Goes Here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368300" y="2061479"/>
            <a:ext cx="5324163" cy="365809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8"/>
          <p:cNvSpPr>
            <a:spLocks noGrp="1"/>
          </p:cNvSpPr>
          <p:nvPr>
            <p:ph sz="quarter" idx="12"/>
          </p:nvPr>
        </p:nvSpPr>
        <p:spPr>
          <a:xfrm>
            <a:off x="6335847" y="2061479"/>
            <a:ext cx="5324163" cy="365809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8301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 userDrawn="1"/>
        </p:nvSpPr>
        <p:spPr>
          <a:xfrm>
            <a:off x="5100033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 userDrawn="1"/>
        </p:nvSpPr>
        <p:spPr>
          <a:xfrm>
            <a:off x="5100035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6335847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 userDrawn="1"/>
        </p:nvSpPr>
        <p:spPr>
          <a:xfrm>
            <a:off x="11067581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 userDrawn="1"/>
        </p:nvSpPr>
        <p:spPr>
          <a:xfrm>
            <a:off x="11067581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rgbClr val="EF4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9263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#1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32847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#2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F4A964A-7054-6442-B051-638928E89960}"/>
              </a:ext>
            </a:extLst>
          </p:cNvPr>
          <p:cNvGrpSpPr/>
          <p:nvPr userDrawn="1"/>
        </p:nvGrpSpPr>
        <p:grpSpPr>
          <a:xfrm>
            <a:off x="0" y="6209713"/>
            <a:ext cx="12192000" cy="662891"/>
            <a:chOff x="0" y="6209713"/>
            <a:chExt cx="12192000" cy="6628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1FA9CD00-9AB1-F944-863A-DD99806AD2E6}"/>
                </a:ext>
              </a:extLst>
            </p:cNvPr>
            <p:cNvSpPr/>
            <p:nvPr userDrawn="1"/>
          </p:nvSpPr>
          <p:spPr>
            <a:xfrm flipV="1">
              <a:off x="0" y="6232524"/>
              <a:ext cx="12192000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038D9105-45E0-644A-ACEF-55137DF8AD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600" y="6335195"/>
              <a:ext cx="1487488" cy="41053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6FA34DD-9EAD-8641-A636-88CEFB72E300}"/>
                </a:ext>
              </a:extLst>
            </p:cNvPr>
            <p:cNvSpPr txBox="1"/>
            <p:nvPr userDrawn="1"/>
          </p:nvSpPr>
          <p:spPr>
            <a:xfrm>
              <a:off x="184151" y="6417755"/>
              <a:ext cx="284379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049BBA5A-49F9-B04A-9028-9B3C6A9EA115}"/>
                </a:ext>
              </a:extLst>
            </p:cNvPr>
            <p:cNvSpPr/>
            <p:nvPr userDrawn="1"/>
          </p:nvSpPr>
          <p:spPr>
            <a:xfrm>
              <a:off x="0" y="6209713"/>
              <a:ext cx="121920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DFC81EC4-4678-F941-B6A7-89F4390BADB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2878F38D-B566-714A-A548-BC9AA79AB68D}"/>
                </a:ext>
              </a:extLst>
            </p:cNvPr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E2D87852-BFD8-9E4F-91C9-5A4C651442D9}"/>
                </a:ext>
              </a:extLst>
            </p:cNvPr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8261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CB2BC10-6725-9C42-8369-B26337458B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586310" y="-26126"/>
            <a:ext cx="4663440" cy="6026207"/>
            <a:chOff x="7612437" y="0"/>
            <a:chExt cx="4599515" cy="5943602"/>
          </a:xfrm>
        </p:grpSpPr>
        <p:sp>
          <p:nvSpPr>
            <p:cNvPr id="23" name="Freeform 22"/>
            <p:cNvSpPr/>
            <p:nvPr userDrawn="1"/>
          </p:nvSpPr>
          <p:spPr>
            <a:xfrm rot="3562221">
              <a:off x="8248285" y="3039121"/>
              <a:ext cx="2465692" cy="1289252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9157817" y="0"/>
              <a:ext cx="3034185" cy="5486400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7612437" y="4071938"/>
              <a:ext cx="4599515" cy="1871664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373589" y="3213354"/>
            <a:ext cx="4196059" cy="645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4392333" y="3213354"/>
            <a:ext cx="297095" cy="645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4689427" y="3213354"/>
            <a:ext cx="147263" cy="645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620037" y="216790"/>
            <a:ext cx="217386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Thank you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61" y="4081374"/>
            <a:ext cx="574484" cy="574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4085435"/>
            <a:ext cx="574484" cy="574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5071153"/>
            <a:ext cx="574484" cy="57448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40685" y="3252242"/>
            <a:ext cx="3699090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</a:rPr>
              <a:t>www.miraclesoft.com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68301" y="2745826"/>
            <a:ext cx="139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Visit us at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050898" y="4132638"/>
            <a:ext cx="23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/miracle45625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050898" y="5104772"/>
            <a:ext cx="23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/miracle45625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4590742" y="4132638"/>
            <a:ext cx="23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/miracle45625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1029675"/>
            <a:ext cx="7485743" cy="16645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3200" baseline="0"/>
            </a:lvl1pPr>
            <a:lvl2pPr marL="457189" indent="0">
              <a:buFont typeface="Arial" charset="0"/>
              <a:buNone/>
              <a:defRPr/>
            </a:lvl2pPr>
            <a:lvl3pPr marL="914377" indent="0">
              <a:buFont typeface="Arial" charset="0"/>
              <a:buNone/>
              <a:defRPr/>
            </a:lvl3pPr>
            <a:lvl4pPr marL="1371566" indent="0">
              <a:buFont typeface="Arial" charset="0"/>
              <a:buNone/>
              <a:defRPr/>
            </a:lvl4pPr>
            <a:lvl5pPr marL="1828754" indent="0">
              <a:buFont typeface="Arial" charset="0"/>
              <a:buNone/>
              <a:defRPr/>
            </a:lvl5pPr>
          </a:lstStyle>
          <a:p>
            <a:pPr>
              <a:lnSpc>
                <a:spcPct val="110000"/>
              </a:lnSpc>
            </a:pPr>
            <a:r>
              <a:rPr lang="en-US" dirty="0"/>
              <a:t>Our teams are dedicated to innovating with IT and redefining solutions for customer excellence.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D4662D76-BBB3-1244-8E17-3C1E901AF2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61" y="5066044"/>
            <a:ext cx="574484" cy="5744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F10DBE6-A231-9645-B9AC-66B03E435178}"/>
              </a:ext>
            </a:extLst>
          </p:cNvPr>
          <p:cNvSpPr txBox="1"/>
          <p:nvPr userDrawn="1"/>
        </p:nvSpPr>
        <p:spPr>
          <a:xfrm>
            <a:off x="4590741" y="5104772"/>
            <a:ext cx="1953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/miraclesoft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0F62369A-BEE1-4B49-8E75-5676772742AC}"/>
              </a:ext>
            </a:extLst>
          </p:cNvPr>
          <p:cNvGrpSpPr/>
          <p:nvPr userDrawn="1"/>
        </p:nvGrpSpPr>
        <p:grpSpPr>
          <a:xfrm>
            <a:off x="0" y="5924008"/>
            <a:ext cx="12192000" cy="1005430"/>
            <a:chOff x="0" y="5924008"/>
            <a:chExt cx="12192000" cy="100543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9C18E305-A985-DF40-8865-CD682488D87B}"/>
                </a:ext>
              </a:extLst>
            </p:cNvPr>
            <p:cNvSpPr/>
            <p:nvPr userDrawn="1"/>
          </p:nvSpPr>
          <p:spPr>
            <a:xfrm>
              <a:off x="0" y="5924008"/>
              <a:ext cx="12192000" cy="161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10CDB4C-3698-A14B-BBC4-B2665E4DF130}"/>
                </a:ext>
              </a:extLst>
            </p:cNvPr>
            <p:cNvSpPr/>
            <p:nvPr userDrawn="1"/>
          </p:nvSpPr>
          <p:spPr>
            <a:xfrm flipV="1">
              <a:off x="0" y="6015038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C6A509FA-5957-3740-BA27-3702B82F1A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88" y="6118213"/>
              <a:ext cx="2144712" cy="5919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4F662C5-5FE7-534E-95EA-DFFEB1BC6BA6}"/>
                </a:ext>
              </a:extLst>
            </p:cNvPr>
            <p:cNvSpPr txBox="1"/>
            <p:nvPr userDrawn="1"/>
          </p:nvSpPr>
          <p:spPr>
            <a:xfrm>
              <a:off x="184151" y="6471084"/>
              <a:ext cx="2634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  <a:endParaRPr lang="en-US" sz="105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02E97CAF-535E-B648-83FE-8468C76E053B}"/>
                </a:ext>
              </a:extLst>
            </p:cNvPr>
            <p:cNvSpPr txBox="1"/>
            <p:nvPr userDrawn="1"/>
          </p:nvSpPr>
          <p:spPr>
            <a:xfrm>
              <a:off x="184151" y="6136193"/>
              <a:ext cx="27400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EB37AB96-6430-FC45-BBB9-829FC15C86C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C5D7552A-D775-6641-A95A-5CF3B7B94CAE}"/>
                </a:ext>
              </a:extLst>
            </p:cNvPr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xmlns="" id="{343AABF9-8F11-6542-8776-5256B7C23364}"/>
                </a:ext>
              </a:extLst>
            </p:cNvPr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42719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BEBD-BED8-1F46-9120-1593810FF28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42E6-7869-D147-96CC-751DCD06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4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49" r:id="rId5"/>
    <p:sldLayoutId id="2147483650" r:id="rId6"/>
    <p:sldLayoutId id="2147483655" r:id="rId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8301" y="1707240"/>
            <a:ext cx="8169524" cy="164726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UiPath Test Suite for Robot Regression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8300" y="3696147"/>
            <a:ext cx="10111339" cy="58862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Presented to American Tire Distributors | September 2021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Swetha </a:t>
            </a:r>
            <a:r>
              <a:rPr lang="en-US" dirty="0" err="1"/>
              <a:t>Godi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RPA Developer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Miracle Software Systems, Inc.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Anji</a:t>
            </a:r>
            <a:r>
              <a:rPr lang="en-US" dirty="0"/>
              <a:t> Reddy </a:t>
            </a:r>
            <a:r>
              <a:rPr lang="en-US" dirty="0" err="1"/>
              <a:t>Tangirala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Solution Architect - RPA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Miracle Software Systems, Inc.</a:t>
            </a:r>
          </a:p>
        </p:txBody>
      </p:sp>
    </p:spTree>
    <p:extLst>
      <p:ext uri="{BB962C8B-B14F-4D97-AF65-F5344CB8AC3E}">
        <p14:creationId xmlns:p14="http://schemas.microsoft.com/office/powerpoint/2010/main" val="108020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68301" y="1269024"/>
            <a:ext cx="10214081" cy="44110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B0F0"/>
                </a:solidFill>
              </a:rPr>
              <a:t>UiPath Test Suite </a:t>
            </a:r>
            <a:r>
              <a:rPr lang="en-US" sz="3600" dirty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Components of UiPath Test Suite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Data Driven Testing Model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Live Demo </a:t>
            </a:r>
            <a:r>
              <a:rPr lang="en-US" sz="3600" dirty="0"/>
              <a:t>– Purchase Requisition Creation(FB50)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5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UiPath Test Suite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5814" y="2336660"/>
            <a:ext cx="11291888" cy="441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UiPath Test Suite contains the following product components,</a:t>
            </a:r>
          </a:p>
          <a:p>
            <a:pPr lvl="1">
              <a:buFont typeface="Wingdings" pitchFamily="2" charset="2"/>
              <a:buChar char="Ø"/>
            </a:pPr>
            <a:endParaRPr lang="en-US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 Test Manager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 Test Manager 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 Studio Pro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 Orchestrator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 Robots</a:t>
            </a:r>
          </a:p>
          <a:p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2925FF7-B632-4517-9A30-3E45AA206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7" b="9320"/>
          <a:stretch/>
        </p:blipFill>
        <p:spPr>
          <a:xfrm>
            <a:off x="4450754" y="2815119"/>
            <a:ext cx="7485962" cy="31336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5A96306-F92D-5F44-84B8-57C20EFB5E6A}"/>
              </a:ext>
            </a:extLst>
          </p:cNvPr>
          <p:cNvSpPr/>
          <p:nvPr/>
        </p:nvSpPr>
        <p:spPr>
          <a:xfrm>
            <a:off x="475814" y="1156880"/>
            <a:ext cx="11378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UiPath Test Suite is a tightly integrated bundle of tools that consolidates the testing process through integrations with your test management and ALM tools.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7EB5396-F0EC-FD4E-9E38-D6D32FDC5149}"/>
              </a:ext>
            </a:extLst>
          </p:cNvPr>
          <p:cNvSpPr/>
          <p:nvPr/>
        </p:nvSpPr>
        <p:spPr>
          <a:xfrm>
            <a:off x="583507" y="2098048"/>
            <a:ext cx="2005581" cy="821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9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2BC3E02-7F40-204D-8729-279A44F99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Manager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6C1B259-C1CA-D84F-BF6D-0CFA8B6CEB8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3507" y="1223474"/>
            <a:ext cx="11291888" cy="44110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Test Manager Hub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 Management Hub is to integrate the UiPath Test Suite with third-party ALM tools. </a:t>
            </a:r>
          </a:p>
          <a:p>
            <a:pPr marL="227013" indent="0" algn="l">
              <a:buFont typeface="Courier New" panose="02070309020205020404" pitchFamily="49" charset="0"/>
              <a:buChar char="o"/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Assign test cases to requirements, user stories, or any other artefact.</a:t>
            </a:r>
          </a:p>
          <a:p>
            <a:pPr marL="227013" indent="0" algn="l">
              <a:buFont typeface="Courier New" panose="02070309020205020404" pitchFamily="49" charset="0"/>
              <a:buChar char="o"/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Create bug reports in an external bug tracking systems supplemented with log information and screenshots from test executions</a:t>
            </a:r>
          </a:p>
          <a:p>
            <a:pPr marL="0" indent="0" algn="l">
              <a:buNone/>
            </a:pPr>
            <a:r>
              <a:rPr lang="en-US" sz="105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05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Test Manager</a:t>
            </a:r>
          </a:p>
          <a:p>
            <a:pPr marL="0" indent="0" algn="l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web application hosted by Test Management Hub that allows you to manage your testing process.  </a:t>
            </a:r>
          </a:p>
          <a:p>
            <a:pPr marL="574675" indent="-4000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Linking automated test cases in Studio Pro to manual test cases in Test Manager;</a:t>
            </a:r>
          </a:p>
          <a:p>
            <a:pPr marL="574675" indent="-4000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Assigning test cases to requirements;</a:t>
            </a:r>
          </a:p>
          <a:p>
            <a:pPr marL="574675" indent="-4000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Reporting and dashboards to get a quick overview of your test results;</a:t>
            </a:r>
          </a:p>
          <a:p>
            <a:pPr marL="574675" indent="-4000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Manual testing;</a:t>
            </a:r>
          </a:p>
          <a:p>
            <a:pPr marL="574675" indent="-4000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Creating defects directly from test results;</a:t>
            </a:r>
          </a:p>
          <a:p>
            <a:pPr marL="574675" indent="-4000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 documentation to manual test cases with Task Capture;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2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21D13F4-3C5F-EC4F-A35F-8A4B66E86B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UiPath Test Suite Components(cont.)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4CB25AA-8A6A-C940-9FB5-A62673C71C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1990" y="1142540"/>
            <a:ext cx="11385494" cy="4378401"/>
          </a:xfrm>
        </p:spPr>
        <p:txBody>
          <a:bodyPr>
            <a:normAutofit/>
          </a:bodyPr>
          <a:lstStyle/>
          <a:p>
            <a:pPr marL="227013" indent="0" algn="l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4C55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UiPath Studio Pro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create the automated tests just like you would create RPA workflows.</a:t>
            </a: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UiPath Orchestrator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Orchestrator is capable of executing test cases from Studio Pro on testing-robots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Test Robot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UiPath Robot is able to execute the tests</a:t>
            </a:r>
          </a:p>
          <a:p>
            <a:pPr marL="0" indent="0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3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6ACEAE0-2D2B-A247-B9F4-28F1365E1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UiPath Test Suite – Data Driven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228A815-0B6A-894C-B552-3BDB043D8288}"/>
              </a:ext>
            </a:extLst>
          </p:cNvPr>
          <p:cNvSpPr/>
          <p:nvPr/>
        </p:nvSpPr>
        <p:spPr>
          <a:xfrm>
            <a:off x="531990" y="1263022"/>
            <a:ext cx="11209106" cy="4331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Driven Testing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scripting technique that stores test input and expected results in a table/ spread sheet, so that a single control script executes all the test cases in the table.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Driven Test Cases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imports the data from excel sheet and fetch the test data from excel row one by one, it executes the test cases.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Here all the data has been managed from excel with different scenarios and working on workflow here it validates if all test cases is correct or not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default activities packages for this type of project are</a:t>
            </a:r>
          </a:p>
          <a:p>
            <a:pPr marL="574675" indent="-234950">
              <a:buFont typeface="Courier New" panose="02070309020205020404" pitchFamily="49" charset="0"/>
              <a:buChar char="o"/>
            </a:pP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Uipath.system.activities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4675" indent="-234950">
              <a:buFont typeface="Courier New" panose="02070309020205020404" pitchFamily="49" charset="0"/>
              <a:buChar char="o"/>
            </a:pP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Uipath.uiautomation.activities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74675" indent="-234950">
              <a:buFont typeface="Courier New" panose="02070309020205020404" pitchFamily="49" charset="0"/>
              <a:buChar char="o"/>
            </a:pP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Uipath.testing.activities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75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8301" y="1675417"/>
            <a:ext cx="5990936" cy="14512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Live Demo </a:t>
            </a:r>
            <a:r>
              <a:rPr lang="en-US" sz="3600" dirty="0"/>
              <a:t>- Purchase Requisition Creation of FB50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8300" y="3677404"/>
            <a:ext cx="5561013" cy="1285440"/>
          </a:xfrm>
        </p:spPr>
        <p:txBody>
          <a:bodyPr/>
          <a:lstStyle/>
          <a:p>
            <a:r>
              <a:rPr lang="en-US" dirty="0"/>
              <a:t>UiPath Test Suite Demo</a:t>
            </a:r>
          </a:p>
        </p:txBody>
      </p:sp>
    </p:spTree>
    <p:extLst>
      <p:ext uri="{BB962C8B-B14F-4D97-AF65-F5344CB8AC3E}">
        <p14:creationId xmlns:p14="http://schemas.microsoft.com/office/powerpoint/2010/main" val="290324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" y="1091643"/>
            <a:ext cx="6972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teams are dedicated to innovating with IT and redefining solutions for customer excellence. </a:t>
            </a:r>
          </a:p>
        </p:txBody>
      </p:sp>
    </p:spTree>
    <p:extLst>
      <p:ext uri="{BB962C8B-B14F-4D97-AF65-F5344CB8AC3E}">
        <p14:creationId xmlns:p14="http://schemas.microsoft.com/office/powerpoint/2010/main" val="877424859"/>
      </p:ext>
    </p:extLst>
  </p:cSld>
  <p:clrMapOvr>
    <a:masterClrMapping/>
  </p:clrMapOvr>
</p:sld>
</file>

<file path=ppt/theme/theme1.xml><?xml version="1.0" encoding="utf-8"?>
<a:theme xmlns:a="http://schemas.openxmlformats.org/drawingml/2006/main" name="miracle-presentation-template-2021">
  <a:themeElements>
    <a:clrScheme name="Miracle_Colors">
      <a:dk1>
        <a:srgbClr val="232527"/>
      </a:dk1>
      <a:lt1>
        <a:srgbClr val="FFFFFF"/>
      </a:lt1>
      <a:dk2>
        <a:srgbClr val="00AAE7"/>
      </a:dk2>
      <a:lt2>
        <a:srgbClr val="FFFFFF"/>
      </a:lt2>
      <a:accent1>
        <a:srgbClr val="2468A0"/>
      </a:accent1>
      <a:accent2>
        <a:srgbClr val="00AAE7"/>
      </a:accent2>
      <a:accent3>
        <a:srgbClr val="0D416B"/>
      </a:accent3>
      <a:accent4>
        <a:srgbClr val="8C8C8C"/>
      </a:accent4>
      <a:accent5>
        <a:srgbClr val="232527"/>
      </a:accent5>
      <a:accent6>
        <a:srgbClr val="B7B3B3"/>
      </a:accent6>
      <a:hlink>
        <a:srgbClr val="2468A0"/>
      </a:hlink>
      <a:folHlink>
        <a:srgbClr val="232527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racle-presentation-template-2021" id="{B324ECA9-9C90-C84D-8AF5-E2FEC063F2CC}" vid="{34DA841A-0C4E-1943-B3C7-C8DFC10166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miracle-presentation-template-2021</Template>
  <TotalTime>626</TotalTime>
  <Words>352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miracle-presentation-template-2021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39</cp:revision>
  <dcterms:created xsi:type="dcterms:W3CDTF">2021-09-09T13:56:59Z</dcterms:created>
  <dcterms:modified xsi:type="dcterms:W3CDTF">2021-09-10T19:09:03Z</dcterms:modified>
</cp:coreProperties>
</file>