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Manrop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X4mg5HlbxcA8sy6tG1O0Y4Lnh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anrop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6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6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16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1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6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0" name="Google Shape;40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9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" name="Google Shape;49;p1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0" name="Google Shape;50;p1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6" name="Google Shape;56;p20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64" name="Google Shape;64;p21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65" name="Google Shape;65;p21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4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2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2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nypOQy7AAI1v_Gi8IBQogwwpXOYLHax1/edit?usp=sharing&amp;ouid=108714204923685218939&amp;rtpof=true&amp;sd=tru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478465" y="1432222"/>
            <a:ext cx="11121655" cy="4288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C4858"/>
              </a:buClr>
              <a:buSzPts val="9600"/>
              <a:buFont typeface="Manrope"/>
              <a:buNone/>
            </a:pPr>
            <a:r>
              <a:rPr b="1" i="0" lang="en-IN">
                <a:solidFill>
                  <a:srgbClr val="3C4858"/>
                </a:solidFill>
                <a:latin typeface="Manrope"/>
                <a:ea typeface="Manrope"/>
                <a:cs typeface="Manrope"/>
                <a:sym typeface="Manrope"/>
              </a:rPr>
              <a:t>ABC CALL VOLUME TREND ANALYSIS</a:t>
            </a:r>
            <a:br>
              <a:rPr b="1" i="0" lang="en-IN">
                <a:solidFill>
                  <a:srgbClr val="3C4858"/>
                </a:solidFill>
                <a:latin typeface="Manrope"/>
                <a:ea typeface="Manrope"/>
                <a:cs typeface="Manrope"/>
                <a:sym typeface="Manrope"/>
              </a:rPr>
            </a:b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9328297" y="5169397"/>
            <a:ext cx="2385238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IN"/>
              <a:t>By Swetha 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ASSUMPTION FOR TASK 3</a:t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392813" y="2327320"/>
            <a:ext cx="11345531" cy="3600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rPr>
              <a:t> An agent works for 6 days a week; On average, each agent takes 4 unplanned leaves per month; 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E361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rPr>
              <a:t>An agent's total working hours are 9 hours, out of which 1.5 hours are spent on lunch and snacks in the office. 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E361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rPr>
              <a:t>On average, an agent spends 60% of their total actual working hours (i.e., 60% of 7.5 hours) on calls with customers/users. The total number of days in a month is 30.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E361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rPr>
              <a:t>Agent per day working hours is 4.5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361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           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n-IN"/>
              <a:t>TASK 3</a:t>
            </a:r>
            <a:endParaRPr/>
          </a:p>
        </p:txBody>
      </p:sp>
      <p:sp>
        <p:nvSpPr>
          <p:cNvPr id="167" name="Google Shape;167;p11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0" i="0" lang="en-IN">
                <a:solidFill>
                  <a:srgbClr val="FF0000"/>
                </a:solidFill>
                <a:latin typeface="Manrope"/>
                <a:ea typeface="Manrope"/>
                <a:cs typeface="Manrope"/>
                <a:sym typeface="Manrope"/>
              </a:rPr>
              <a:t>What is the minimum number of agents required in each time bucket to reduce the abandon rate to 10%?</a:t>
            </a:r>
            <a:endParaRPr>
              <a:solidFill>
                <a:srgbClr val="FF0000"/>
              </a:solidFill>
            </a:endParaRPr>
          </a:p>
          <a:p>
            <a:pPr indent="-210184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None/>
            </a:pPr>
            <a:r>
              <a:t/>
            </a:r>
            <a:endParaRPr/>
          </a:p>
          <a:p>
            <a:pPr indent="-210184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IN"/>
              <a:t>The number of agents required for the day shift are 44</a:t>
            </a:r>
            <a:endParaRPr/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2124"/>
            <a:ext cx="8284824" cy="421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ASSUMPTION FOR TASK 4</a:t>
            </a:r>
            <a:endParaRPr/>
          </a:p>
        </p:txBody>
      </p:sp>
      <p:pic>
        <p:nvPicPr>
          <p:cNvPr id="174" name="Google Shape;17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975" y="3688893"/>
            <a:ext cx="10058400" cy="91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n-IN"/>
              <a:t>TASK 4</a:t>
            </a:r>
            <a:endParaRPr/>
          </a:p>
        </p:txBody>
      </p:sp>
      <p:sp>
        <p:nvSpPr>
          <p:cNvPr id="180" name="Google Shape;180;p13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0" i="0" lang="en-IN">
                <a:solidFill>
                  <a:srgbClr val="FF0000"/>
                </a:solidFill>
                <a:latin typeface="Manrope"/>
                <a:ea typeface="Manrope"/>
                <a:cs typeface="Manrope"/>
                <a:sym typeface="Manrope"/>
              </a:rPr>
              <a:t> Propose a manpower plan for each time bucket throughout the day, keeping the maximum abandon rate at 10%.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IN"/>
              <a:t>The number of agents required for the night shift are 12</a:t>
            </a:r>
            <a:endParaRPr/>
          </a:p>
          <a:p>
            <a:pPr indent="-210184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921251"/>
            <a:ext cx="8333387" cy="4979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RESULT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IN"/>
              <a:t>The average longest call is between  10 am to 11 am and the average shortest call is between  12 pm to 1 pm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IN"/>
              <a:t>The maximum number of calls is between 11 am to 12 pm and the minimum number of calls are between 8 pm to 9 pm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IN"/>
              <a:t>  The number of agents required for morning shift is 44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IN"/>
              <a:t>The number of agents required for night shift are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OVERVIEW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  <a:buChar char="▪"/>
            </a:pPr>
            <a:r>
              <a:rPr b="0" i="0" lang="en-IN">
                <a:solidFill>
                  <a:srgbClr val="8492A6"/>
                </a:solidFill>
                <a:latin typeface="Manrope"/>
                <a:ea typeface="Manrope"/>
                <a:cs typeface="Manrope"/>
                <a:sym typeface="Manrope"/>
              </a:rPr>
              <a:t>In the current era, several AI-powered tools are being used to enhance customer experience. These include Interactive Voice Response (IVR), Robotic Process Automation (RPA), Predictive Analytics, and Intelligent Routing.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b="0" i="0" lang="en-IN">
                <a:solidFill>
                  <a:srgbClr val="8492A6"/>
                </a:solidFill>
                <a:latin typeface="Manrope"/>
                <a:ea typeface="Manrope"/>
                <a:cs typeface="Manrope"/>
                <a:sym typeface="Manrope"/>
              </a:rPr>
              <a:t>The world of Customer Experience (CX) analytics, specifically focusing on the inbound calling team of a company.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b="0" i="0" lang="en-IN">
                <a:solidFill>
                  <a:srgbClr val="8492A6"/>
                </a:solidFill>
                <a:latin typeface="Manrope"/>
                <a:ea typeface="Manrope"/>
                <a:cs typeface="Manrope"/>
                <a:sym typeface="Manrope"/>
              </a:rPr>
              <a:t> We are provided with a dataset that spans 23 days and includes various details such as the agent's name and ID, the queue time (how long a customer had to wait before connecting with an agent), the time of the call, the duration of the call, and the call status (whether it was abandoned, answered, or transferred).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PROBLEM DESCRIPTION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0" i="0" lang="en-IN">
                <a:solidFill>
                  <a:srgbClr val="8492A6"/>
                </a:solidFill>
                <a:latin typeface="Manrope"/>
                <a:ea typeface="Manrope"/>
                <a:cs typeface="Manrope"/>
                <a:sym typeface="Manrope"/>
              </a:rPr>
              <a:t>Inbound customer support, which is the focus of this project, involves handling incoming calls from existing or prospective customers.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0" i="0" lang="en-IN">
                <a:solidFill>
                  <a:srgbClr val="8492A6"/>
                </a:solidFill>
                <a:latin typeface="Manrope"/>
                <a:ea typeface="Manrope"/>
                <a:cs typeface="Manrope"/>
                <a:sym typeface="Manrope"/>
              </a:rPr>
              <a:t>The goal is to attract, engage, and delight customers, turning them into loyal advocates for the business.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IN">
                <a:solidFill>
                  <a:srgbClr val="8492A6"/>
                </a:solidFill>
                <a:latin typeface="Manrope"/>
                <a:ea typeface="Manrope"/>
                <a:cs typeface="Manrope"/>
                <a:sym typeface="Manrope"/>
              </a:rPr>
              <a:t>To calculate the number of Employees required to reduce the amount of abandoned calls to 10%.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APPROACH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IN"/>
              <a:t>Understand the data set. Check for any missing values in the data. In this dataset there are no missing categorical values.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IN"/>
              <a:t>Use pivot tables to draw inferences according to the tasks given.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IN"/>
              <a:t>Also plot graphs and charts.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IN"/>
              <a:t>To calculate the manpower required to reduce the abandoned calls to 10%, required formulae such as sum(), search(), average() are to be used.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TECK STACK USED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IN"/>
              <a:t>Google Sheets – to use the pivot tables and charts to draw analysis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IN"/>
              <a:t>Google Search Engine – to clarify doubts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IN"/>
              <a:t>YouTube – to clarify doubts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DATA SET</a:t>
            </a:r>
            <a:endParaRPr/>
          </a:p>
        </p:txBody>
      </p:sp>
      <p:pic>
        <p:nvPicPr>
          <p:cNvPr id="135" name="Google Shape;13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752" y="1631802"/>
            <a:ext cx="10582470" cy="447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WORKING FILE LINK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825299" y="3429000"/>
            <a:ext cx="10058400" cy="2068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https://docs.google.com/spreadsheets/d/1nypOQy7AAI1v_Gi8IBQogwwpXOYLHax1/edit?usp=sharing&amp;ouid=108714204923685218939&amp;rtpof=true&amp;sd=true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n-IN"/>
              <a:t>TASK 1</a:t>
            </a:r>
            <a:br>
              <a:rPr lang="en-IN"/>
            </a:br>
            <a:endParaRPr/>
          </a:p>
        </p:txBody>
      </p:sp>
      <p:sp>
        <p:nvSpPr>
          <p:cNvPr id="147" name="Google Shape;147;p8"/>
          <p:cNvSpPr txBox="1"/>
          <p:nvPr>
            <p:ph idx="2" type="body"/>
          </p:nvPr>
        </p:nvSpPr>
        <p:spPr>
          <a:xfrm>
            <a:off x="8549640" y="246569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0" i="0" lang="en-IN" sz="1600">
                <a:solidFill>
                  <a:srgbClr val="FF0000"/>
                </a:solidFill>
                <a:latin typeface="Manrope"/>
                <a:ea typeface="Manrope"/>
                <a:cs typeface="Manrope"/>
                <a:sym typeface="Manrope"/>
              </a:rPr>
              <a:t>What is the average duration of calls for each time bucket?</a:t>
            </a:r>
            <a:endParaRPr sz="1600">
              <a:solidFill>
                <a:srgbClr val="FF0000"/>
              </a:solidFill>
            </a:endParaRPr>
          </a:p>
          <a:p>
            <a:pPr indent="-210184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None/>
            </a:pPr>
            <a:r>
              <a:t/>
            </a:r>
            <a:endParaRPr/>
          </a:p>
          <a:p>
            <a:pPr indent="-210184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IN"/>
              <a:t>The maximum duration (lengthiest) of incoming calls are between 10 am to 11 am</a:t>
            </a:r>
            <a:endParaRPr/>
          </a:p>
          <a:p>
            <a:pPr indent="-210184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IN"/>
              <a:t>The minimum duration (shortest)  of incoming calls are between 12pm to 1 pm</a:t>
            </a:r>
            <a:endParaRPr/>
          </a:p>
        </p:txBody>
      </p:sp>
      <p:pic>
        <p:nvPicPr>
          <p:cNvPr id="148" name="Google Shape;14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488" y="1403498"/>
            <a:ext cx="7743307" cy="297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n-IN"/>
              <a:t>TASK 2</a:t>
            </a:r>
            <a:endParaRPr/>
          </a:p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0" i="0" lang="en-IN">
                <a:solidFill>
                  <a:srgbClr val="FF0000"/>
                </a:solidFill>
                <a:latin typeface="Manrope"/>
                <a:ea typeface="Manrope"/>
                <a:cs typeface="Manrope"/>
                <a:sym typeface="Manrope"/>
              </a:rPr>
              <a:t>Can you create a chart or graph that shows the number of calls received in each time bucket?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br>
              <a:rPr b="0" i="0" lang="en-IN">
                <a:solidFill>
                  <a:srgbClr val="8492A6"/>
                </a:solidFill>
                <a:latin typeface="Manrope"/>
                <a:ea typeface="Manrope"/>
                <a:cs typeface="Manrope"/>
                <a:sym typeface="Manrope"/>
              </a:rPr>
            </a:b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IN"/>
              <a:t>The maximum number of calls (more frequency) are between 11 am to 12 pm</a:t>
            </a:r>
            <a:endParaRPr/>
          </a:p>
          <a:p>
            <a:pPr indent="-210184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IN"/>
              <a:t>The minimum number of calls (low frequency) are between 8 pm to 9 pm</a:t>
            </a:r>
            <a:endParaRPr/>
          </a:p>
        </p:txBody>
      </p:sp>
      <p:pic>
        <p:nvPicPr>
          <p:cNvPr id="155" name="Google Shape;15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558" y="1084521"/>
            <a:ext cx="7121417" cy="4338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2023-07-29T06:52:23Z</dcterms:created>
  <dc:creator>Swetha G</dc:creator>
</cp:coreProperties>
</file>