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59" r:id="rId6"/>
    <p:sldId id="260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9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1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6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5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77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58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0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5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7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5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0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6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B17E0CA-482F-4257-99EC-4324C7173C3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8EC22FC-A7DC-4261-BDE5-CA7679D92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5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45B-1752-18C1-39DA-4FC279F3D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IMDB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5F91D-455A-F83B-7C51-6E60BF4B4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Swetha G</a:t>
            </a:r>
          </a:p>
        </p:txBody>
      </p:sp>
    </p:spTree>
    <p:extLst>
      <p:ext uri="{BB962C8B-B14F-4D97-AF65-F5344CB8AC3E}">
        <p14:creationId xmlns:p14="http://schemas.microsoft.com/office/powerpoint/2010/main" val="373524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B2A8-1A89-2474-5344-0990252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EDAAE-9DC4-7EAC-BB66-76FBAD3AD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773" y="2600961"/>
            <a:ext cx="7260907" cy="1905000"/>
          </a:xfrm>
        </p:spPr>
      </p:pic>
    </p:spTree>
    <p:extLst>
      <p:ext uri="{BB962C8B-B14F-4D97-AF65-F5344CB8AC3E}">
        <p14:creationId xmlns:p14="http://schemas.microsoft.com/office/powerpoint/2010/main" val="13600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33D0-948F-AFDE-74A6-4453F5BA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2953-0EC4-D6C4-EB18-EDCC78ED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Google Sans"/>
              </a:rPr>
              <a:t>The media and entertainment (M&amp;E) industry is estimated at INR 126k </a:t>
            </a:r>
            <a:r>
              <a:rPr lang="en-US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Google Sans"/>
              </a:rPr>
              <a:t>cr</a:t>
            </a:r>
            <a:endParaRPr lang="en-US" b="1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endParaRPr lang="en-US" b="1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endParaRPr lang="en-US" b="1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endParaRPr lang="en-US" b="1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Google Sans"/>
              </a:rPr>
              <a:t>While this represents only ~1% of the country's GDP, this makes the sector larger than India's consumer durables and online retail industries.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6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7F03-5DB4-5CC4-DA43-D2F9074C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57200"/>
            <a:ext cx="9905998" cy="680720"/>
          </a:xfrm>
        </p:spPr>
        <p:txBody>
          <a:bodyPr/>
          <a:lstStyle/>
          <a:p>
            <a:pPr algn="ctr"/>
            <a:r>
              <a:rPr lang="en-IN" dirty="0"/>
              <a:t>Top 10 directors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A1871-0AA7-87AC-2E50-63FA755B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34160"/>
            <a:ext cx="11409680" cy="4612640"/>
          </a:xfrm>
        </p:spPr>
      </p:pic>
    </p:spTree>
    <p:extLst>
      <p:ext uri="{BB962C8B-B14F-4D97-AF65-F5344CB8AC3E}">
        <p14:creationId xmlns:p14="http://schemas.microsoft.com/office/powerpoint/2010/main" val="38544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4C1-5978-FB73-64A7-5FD7A9EE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314960"/>
            <a:ext cx="11846560" cy="975486"/>
          </a:xfrm>
        </p:spPr>
        <p:txBody>
          <a:bodyPr/>
          <a:lstStyle/>
          <a:p>
            <a:r>
              <a:rPr lang="en-IN" dirty="0"/>
              <a:t>Maximum Critic Reviews and maximum user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3BF4B-869A-7E4C-1BCA-EFA41D28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513" y="1818640"/>
            <a:ext cx="8234727" cy="3738754"/>
          </a:xfrm>
        </p:spPr>
      </p:pic>
    </p:spTree>
    <p:extLst>
      <p:ext uri="{BB962C8B-B14F-4D97-AF65-F5344CB8AC3E}">
        <p14:creationId xmlns:p14="http://schemas.microsoft.com/office/powerpoint/2010/main" val="8275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EBA-2A14-C930-D9B1-43946BFD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5440"/>
            <a:ext cx="9905998" cy="955040"/>
          </a:xfrm>
        </p:spPr>
        <p:txBody>
          <a:bodyPr/>
          <a:lstStyle/>
          <a:p>
            <a:pPr algn="ctr"/>
            <a:r>
              <a:rPr lang="en-IN" dirty="0"/>
              <a:t>Top genres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5BE3B-D2E5-9649-3C3E-D5FA1B9C7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18" y="1889760"/>
            <a:ext cx="10962163" cy="4043680"/>
          </a:xfrm>
        </p:spPr>
      </p:pic>
    </p:spTree>
    <p:extLst>
      <p:ext uri="{BB962C8B-B14F-4D97-AF65-F5344CB8AC3E}">
        <p14:creationId xmlns:p14="http://schemas.microsoft.com/office/powerpoint/2010/main" val="16622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CB34-A975-D63C-CAD7-0C03E1D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84480"/>
            <a:ext cx="9905998" cy="1158240"/>
          </a:xfrm>
        </p:spPr>
        <p:txBody>
          <a:bodyPr/>
          <a:lstStyle/>
          <a:p>
            <a:r>
              <a:rPr lang="en-IN" dirty="0"/>
              <a:t>Number of Voted Users per decade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1FBCB-3A9E-A676-7AFF-EF8ABFB57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544320"/>
            <a:ext cx="9905998" cy="4704080"/>
          </a:xfrm>
        </p:spPr>
      </p:pic>
    </p:spTree>
    <p:extLst>
      <p:ext uri="{BB962C8B-B14F-4D97-AF65-F5344CB8AC3E}">
        <p14:creationId xmlns:p14="http://schemas.microsoft.com/office/powerpoint/2010/main" val="217501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7C46-D284-1A2E-F5A8-CB58C036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2" y="304800"/>
            <a:ext cx="9905998" cy="701040"/>
          </a:xfrm>
        </p:spPr>
        <p:txBody>
          <a:bodyPr/>
          <a:lstStyle/>
          <a:p>
            <a:r>
              <a:rPr lang="en-IN" dirty="0"/>
              <a:t>TOP 250 Films and Foreign Language Film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4BC7F-DF36-AC5D-9621-103A4C4E0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1625600"/>
            <a:ext cx="10932160" cy="48158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1C613-AAAD-4F25-C385-4594BB92F8E6}"/>
              </a:ext>
            </a:extLst>
          </p:cNvPr>
          <p:cNvSpPr txBox="1"/>
          <p:nvPr/>
        </p:nvSpPr>
        <p:spPr>
          <a:xfrm flipH="1">
            <a:off x="508000" y="1131054"/>
            <a:ext cx="1093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The Shawshank Redemption 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6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035B-3224-5EB0-024E-ABD53B85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3359"/>
            <a:ext cx="9905998" cy="853440"/>
          </a:xfrm>
        </p:spPr>
        <p:txBody>
          <a:bodyPr/>
          <a:lstStyle/>
          <a:p>
            <a:pPr algn="ctr"/>
            <a:r>
              <a:rPr lang="en-IN" dirty="0"/>
              <a:t>Budget vs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17793-4907-55AF-67A5-F86012B6B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209040"/>
            <a:ext cx="11531599" cy="5120639"/>
          </a:xfrm>
        </p:spPr>
      </p:pic>
    </p:spTree>
    <p:extLst>
      <p:ext uri="{BB962C8B-B14F-4D97-AF65-F5344CB8AC3E}">
        <p14:creationId xmlns:p14="http://schemas.microsoft.com/office/powerpoint/2010/main" val="320887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1053</TotalTime>
  <Words>80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Google Sans</vt:lpstr>
      <vt:lpstr>Mesh</vt:lpstr>
      <vt:lpstr>IMDB Movie Analysis</vt:lpstr>
      <vt:lpstr>Movies</vt:lpstr>
      <vt:lpstr>Statistics</vt:lpstr>
      <vt:lpstr>Top 10 directors</vt:lpstr>
      <vt:lpstr>Maximum Critic Reviews and maximum user reviews</vt:lpstr>
      <vt:lpstr>Top genres</vt:lpstr>
      <vt:lpstr>Number of Voted Users per decade</vt:lpstr>
      <vt:lpstr>TOP 250 Films and Foreign Language Film</vt:lpstr>
      <vt:lpstr>Budget vs profit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Swetha G</dc:creator>
  <cp:lastModifiedBy>Swetha G</cp:lastModifiedBy>
  <cp:revision>9</cp:revision>
  <dcterms:created xsi:type="dcterms:W3CDTF">2023-07-09T17:46:02Z</dcterms:created>
  <dcterms:modified xsi:type="dcterms:W3CDTF">2023-07-10T11:19:11Z</dcterms:modified>
</cp:coreProperties>
</file>