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7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Nunito SemiBold" pitchFamily="2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BEA03-86A6-420B-AE46-F1B02B12A8DB}" v="50" dt="2021-09-09T04:05:41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57c044dec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e57c044de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7c044dec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e57c044dec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7c044dec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e57c044dec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eda98bd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eda98bd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eda98bd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eda98bd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da98bd6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eda98bd6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a84e71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e7a84e71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da98bd6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eda98bd6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8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8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9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2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628649" y="1282446"/>
            <a:ext cx="7886700" cy="20574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3636169" y="246888"/>
            <a:ext cx="5025486" cy="133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" sz="3000">
                <a:latin typeface="Quattrocento Sans"/>
                <a:ea typeface="Quattrocento Sans"/>
                <a:cs typeface="Quattrocento Sans"/>
                <a:sym typeface="Quattrocento Sans"/>
              </a:rPr>
              <a:t>Smart Logistics using Apache Spark Environment</a:t>
            </a:r>
            <a:endParaRPr sz="110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3973322" y="2029968"/>
            <a:ext cx="4688332" cy="261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Zeroth Review – BATCH 8 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>
                <a:latin typeface="Nunito"/>
                <a:ea typeface="Nunito"/>
                <a:cs typeface="Nunito"/>
                <a:sym typeface="Nunito"/>
              </a:rPr>
              <a:t>Guide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: Dr. N Gopika Rani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 i="1">
                <a:latin typeface="Nunito"/>
                <a:ea typeface="Nunito"/>
                <a:cs typeface="Nunito"/>
                <a:sym typeface="Nunito"/>
              </a:rPr>
              <a:t>Team</a:t>
            </a:r>
            <a:r>
              <a:rPr lang="en" sz="1500" i="1">
                <a:latin typeface="Nunito"/>
                <a:ea typeface="Nunito"/>
                <a:cs typeface="Nunito"/>
                <a:sym typeface="Nunito"/>
              </a:rPr>
              <a:t>: 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lang="en" sz="1500" i="1">
                <a:latin typeface="Nunito"/>
                <a:ea typeface="Nunito"/>
                <a:cs typeface="Nunito"/>
                <a:sym typeface="Nunito"/>
              </a:rPr>
              <a:t>Deepthishree GS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lang="en" sz="1500" i="1">
                <a:latin typeface="Nunito"/>
                <a:ea typeface="Nunito"/>
                <a:cs typeface="Nunito"/>
                <a:sym typeface="Nunito"/>
              </a:rPr>
              <a:t>Harshini 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lang="en" sz="1500" i="1">
                <a:latin typeface="Nunito"/>
                <a:ea typeface="Nunito"/>
                <a:cs typeface="Nunito"/>
                <a:sym typeface="Nunito"/>
              </a:rPr>
              <a:t>Suvalakshmi B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lang="en" sz="1500" i="1">
                <a:latin typeface="Nunito"/>
                <a:ea typeface="Nunito"/>
                <a:cs typeface="Nunito"/>
                <a:sym typeface="Nunito"/>
              </a:rPr>
              <a:t>Swetha M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•"/>
            </a:pPr>
            <a:r>
              <a:rPr lang="en" sz="1500" i="1">
                <a:latin typeface="Nunito"/>
                <a:ea typeface="Nunito"/>
                <a:cs typeface="Nunito"/>
                <a:sym typeface="Nunito"/>
              </a:rPr>
              <a:t>Thendral PK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l="16047" r="16040"/>
          <a:stretch/>
        </p:blipFill>
        <p:spPr>
          <a:xfrm>
            <a:off x="1" y="8"/>
            <a:ext cx="3493008" cy="5143500"/>
          </a:xfrm>
          <a:custGeom>
            <a:avLst/>
            <a:gdLst/>
            <a:ahLst/>
            <a:cxnLst/>
            <a:rect l="l" t="t" r="r" b="b"/>
            <a:pathLst>
              <a:path w="4657344" h="6858000" extrusionOk="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628650" y="641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Approval from Guide</a:t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t="5240" r="606"/>
          <a:stretch/>
        </p:blipFill>
        <p:spPr>
          <a:xfrm>
            <a:off x="27750" y="1607975"/>
            <a:ext cx="9088499" cy="27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852297" y="376515"/>
            <a:ext cx="7266222" cy="1232227"/>
          </a:xfrm>
          <a:prstGeom prst="rect">
            <a:avLst/>
          </a:prstGeom>
        </p:spPr>
        <p:txBody>
          <a:bodyPr spcFirstLastPara="1" lIns="68575" tIns="34275" rIns="68575" bIns="34275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-US" sz="3000">
                <a:latin typeface="Nunito SemiBold"/>
                <a:ea typeface="Nunito SemiBold"/>
                <a:cs typeface="Nunito SemiBold"/>
                <a:sym typeface="Nunito SemiBold"/>
              </a:rPr>
              <a:t>Problem Statement</a:t>
            </a: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>
          <a:xfrm>
            <a:off x="852297" y="1813806"/>
            <a:ext cx="7266222" cy="2590769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177800" lvl="0" indent="-177800" rtl="0">
              <a:spcBef>
                <a:spcPts val="0"/>
              </a:spcBef>
              <a:spcAft>
                <a:spcPts val="600"/>
              </a:spcAft>
              <a:buClr>
                <a:srgbClr val="351C75"/>
              </a:buClr>
              <a:buSzPts val="2200"/>
              <a:buFont typeface="Nunito"/>
              <a:buChar char="•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PROBLEM DOMAIN: </a:t>
            </a:r>
            <a:r>
              <a:rPr lang="en-US" sz="1500" b="1">
                <a:latin typeface="Nunito"/>
                <a:ea typeface="Nunito"/>
                <a:cs typeface="Nunito"/>
                <a:sym typeface="Nunito"/>
              </a:rPr>
              <a:t>Data Analysis and Optimization</a:t>
            </a:r>
          </a:p>
          <a:p>
            <a:pPr marL="17780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Nunito"/>
              <a:buChar char="•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Obtain the logistics data of famous brands like Amazon, FedEx, BlueDart etc. and apply big data analytics techniques.</a:t>
            </a:r>
          </a:p>
          <a:p>
            <a:pPr marL="17780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Nunito"/>
              <a:buChar char="•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 After understanding the factors affecting logistics, optimise the delivery route and maximise the deliveries.</a:t>
            </a:r>
          </a:p>
          <a:p>
            <a:pPr marL="17780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Nunito"/>
              <a:buChar char="•"/>
            </a:pP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 Try and leverage the benefits of distributed data processing using Spark Environment.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39E01-7928-4C41-B702-8631DC38864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Literature Survey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idx="1"/>
          </p:nvPr>
        </p:nvSpPr>
        <p:spPr>
          <a:xfrm>
            <a:off x="1028699" y="1738647"/>
            <a:ext cx="7293023" cy="2762519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C171-3A01-439E-94E2-BD22D939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5750-E4D1-4A84-9073-9E08232C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511222"/>
            <a:ext cx="846288" cy="635405"/>
            <a:chOff x="668003" y="1684057"/>
            <a:chExt cx="1128382" cy="847206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575467" y="875199"/>
            <a:ext cx="2686555" cy="3209781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bg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Hardware &amp; Software Requirements</a:t>
            </a: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idx="1"/>
          </p:nvPr>
        </p:nvSpPr>
        <p:spPr>
          <a:xfrm>
            <a:off x="4180398" y="875199"/>
            <a:ext cx="4287741" cy="3209782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Timeline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  <a:prstGeom prst="rect">
            <a:avLst/>
          </a:prstGeom>
        </p:spPr>
        <p:txBody>
          <a:bodyPr spcFirstLastPara="1" lIns="68575" tIns="34275" rIns="68575" bIns="34275" anchor="b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en-US" sz="30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References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idx="1"/>
          </p:nvPr>
        </p:nvSpPr>
        <p:spPr>
          <a:xfrm>
            <a:off x="4877368" y="487110"/>
            <a:ext cx="3646835" cy="4159535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177800" marR="0" lvl="0" indent="-158750" rtl="0">
              <a:spcBef>
                <a:spcPts val="0"/>
              </a:spcBef>
              <a:spcAft>
                <a:spcPts val="600"/>
              </a:spcAft>
              <a:buSzPts val="1900"/>
              <a:buFont typeface="Nunito"/>
              <a:buChar char="•"/>
            </a:pPr>
            <a:r>
              <a:rPr lang="en-US" sz="1500" i="1">
                <a:latin typeface="Nunito"/>
                <a:ea typeface="Nunito"/>
                <a:cs typeface="Nunito"/>
                <a:sym typeface="Nunito"/>
              </a:rPr>
              <a:t>Innovation Mode and Optimization Strategy of B2C E-Commerce Logistics Distribution under Big Data</a:t>
            </a: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 -  Yingyan Zhao 1 , Yihong Zhou 2 and Wu Deng 3,* ; Published: 21 April 2020</a:t>
            </a:r>
          </a:p>
          <a:p>
            <a:pPr marL="17780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1500">
              <a:latin typeface="Nunito"/>
              <a:ea typeface="Nunito"/>
              <a:cs typeface="Nunito"/>
              <a:sym typeface="Nunito"/>
            </a:endParaRPr>
          </a:p>
          <a:p>
            <a:pPr marL="177800" marR="0" lvl="0" indent="-158750" rtl="0">
              <a:spcBef>
                <a:spcPts val="0"/>
              </a:spcBef>
              <a:spcAft>
                <a:spcPts val="600"/>
              </a:spcAft>
              <a:buSzPts val="1900"/>
              <a:buFont typeface="Nunito"/>
              <a:buChar char="•"/>
            </a:pPr>
            <a:r>
              <a:rPr lang="en-US" sz="1500" i="1">
                <a:latin typeface="Nunito"/>
                <a:ea typeface="Nunito"/>
                <a:cs typeface="Nunito"/>
                <a:sym typeface="Nunito"/>
              </a:rPr>
              <a:t>Big Data in Logistics</a:t>
            </a: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 - Matea Lekić1, Kristijan Rogić1, Adrienn Boldizsár2, Máté Zöldy2, Ádám Török2*; Published in 2019</a:t>
            </a:r>
          </a:p>
          <a:p>
            <a:pPr marL="17780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1500">
              <a:latin typeface="Nunito"/>
              <a:ea typeface="Nunito"/>
              <a:cs typeface="Nunito"/>
              <a:sym typeface="Nunito"/>
            </a:endParaRPr>
          </a:p>
          <a:p>
            <a:pPr marL="177800" marR="0" lvl="0" indent="-158750" rtl="0">
              <a:spcBef>
                <a:spcPts val="0"/>
              </a:spcBef>
              <a:spcAft>
                <a:spcPts val="600"/>
              </a:spcAft>
              <a:buSzPts val="1900"/>
              <a:buFont typeface="Nunito"/>
              <a:buChar char="•"/>
            </a:pPr>
            <a:r>
              <a:rPr lang="en-US" sz="1500" i="1">
                <a:latin typeface="Nunito"/>
                <a:ea typeface="Nunito"/>
                <a:cs typeface="Nunito"/>
                <a:sym typeface="Nunito"/>
              </a:rPr>
              <a:t>A Vehicle Routing Optimization Problem for Cold Chain Logistics Considering Customer Satisfaction and Carbon Emissions</a:t>
            </a:r>
            <a:r>
              <a:rPr lang="en-US" sz="1500">
                <a:latin typeface="Nunito"/>
                <a:ea typeface="Nunito"/>
                <a:cs typeface="Nunito"/>
                <a:sym typeface="Nunito"/>
              </a:rPr>
              <a:t> -  Gaoyuan Qin, Fengming Tao * and Lixia L; Published in 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verest launches transportation and logistics group | Business Insurance">
            <a:extLst>
              <a:ext uri="{FF2B5EF4-FFF2-40B4-BE49-F238E27FC236}">
                <a16:creationId xmlns:a16="http://schemas.microsoft.com/office/drawing/2014/main" id="{208D73F6-F43F-478F-86E0-EFBE16EA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9143979" cy="51434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3A2A-A8BD-421F-A079-B58BEF4D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86" y="1435462"/>
            <a:ext cx="3153102" cy="1007066"/>
          </a:xfrm>
        </p:spPr>
        <p:txBody>
          <a:bodyPr>
            <a:normAutofit/>
          </a:bodyPr>
          <a:lstStyle/>
          <a:p>
            <a:pPr algn="ctr"/>
            <a:r>
              <a:rPr lang="en-US" sz="2700">
                <a:cs typeface="Calibri Light"/>
              </a:rPr>
              <a:t>Thank You</a:t>
            </a:r>
            <a:endParaRPr lang="en-US" sz="27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DA42C1-C668-47DF-894F-3739720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" y="2563179"/>
            <a:ext cx="3444765" cy="1964880"/>
          </a:xfrm>
        </p:spPr>
        <p:txBody>
          <a:bodyPr anchor="ctr"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538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Smart Logistics using Apache Spark Environment</vt:lpstr>
      <vt:lpstr>Approval from Guide</vt:lpstr>
      <vt:lpstr>Problem Statement</vt:lpstr>
      <vt:lpstr>Literature Survey</vt:lpstr>
      <vt:lpstr>PowerPoint Presentation</vt:lpstr>
      <vt:lpstr>Hardware &amp; Software Requirements</vt:lpstr>
      <vt:lpstr>Timeline</vt:lpstr>
      <vt:lpstr>References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Logistics using Apache Spark Environment</dc:title>
  <cp:revision>39</cp:revision>
  <dcterms:modified xsi:type="dcterms:W3CDTF">2021-09-09T04:11:38Z</dcterms:modified>
</cp:coreProperties>
</file>