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26EB07-E14E-4449-81FE-697FFA19D84F}" v="63" dt="2021-10-04T16:50:20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38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8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5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0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14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8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9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6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1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7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7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3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16289-795C-46E9-9C82-BDFAA4031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2248" y="1481328"/>
            <a:ext cx="2926080" cy="2468880"/>
          </a:xfrm>
        </p:spPr>
        <p:txBody>
          <a:bodyPr>
            <a:normAutofit/>
          </a:bodyPr>
          <a:lstStyle/>
          <a:p>
            <a:pPr algn="l"/>
            <a:endParaRPr lang="en-US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6713D-04E1-4FAB-B7AA-E5E4D8F11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2248" y="4078224"/>
            <a:ext cx="2926080" cy="1307592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46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: Shape 39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Picture 4" descr="A picture containing sky, scale, different, device&#10;&#10;Description automatically generated">
            <a:extLst>
              <a:ext uri="{FF2B5EF4-FFF2-40B4-BE49-F238E27FC236}">
                <a16:creationId xmlns:a16="http://schemas.microsoft.com/office/drawing/2014/main" id="{9B490B54-247C-41E9-9C28-EF88E8B318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78" b="-1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2748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6289-795C-46E9-9C82-BDFAA4031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cs typeface="Calibri Light"/>
              </a:rPr>
              <a:t>AI LAB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6713D-04E1-4FAB-B7AA-E5E4D8F11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cs typeface="Calibri"/>
              </a:rPr>
              <a:t>Batch 1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 picture containing sky, scale, different, device&#10;&#10;Description automatically generated">
            <a:extLst>
              <a:ext uri="{FF2B5EF4-FFF2-40B4-BE49-F238E27FC236}">
                <a16:creationId xmlns:a16="http://schemas.microsoft.com/office/drawing/2014/main" id="{9B490B54-247C-41E9-9C28-EF88E8B318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53" r="20512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8026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A281263-4406-42D8-96C7-AB0431A925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37" b="7293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9D496-9A97-4644-938F-F8FF55C3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endParaRPr lang="en-US" sz="3600"/>
          </a:p>
        </p:txBody>
      </p: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888EAA04-A90E-456B-9046-94E40B945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0040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AD2F7-3919-4F63-AE63-38DC33D3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endParaRPr lang="en-US" sz="36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5602021-CE4D-4E35-B3E2-D17E1641C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75" b="26630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613E4C-1035-4013-A7C7-FB526CC8D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7847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C98C-599B-4087-93FF-E6968C74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269EC-D66A-41F3-9024-4281D5E9B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6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AI LAB Review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</cp:revision>
  <dcterms:created xsi:type="dcterms:W3CDTF">2021-10-03T11:41:58Z</dcterms:created>
  <dcterms:modified xsi:type="dcterms:W3CDTF">2021-10-04T16:52:10Z</dcterms:modified>
</cp:coreProperties>
</file>