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64" r:id="rId4"/>
    <p:sldId id="265" r:id="rId5"/>
    <p:sldId id="266" r:id="rId6"/>
    <p:sldId id="267" r:id="rId7"/>
    <p:sldId id="270" r:id="rId8"/>
    <p:sldId id="271" r:id="rId9"/>
    <p:sldId id="272" r:id="rId10"/>
    <p:sldId id="273" r:id="rId11"/>
    <p:sldId id="274" r:id="rId12"/>
    <p:sldId id="275" r:id="rId13"/>
    <p:sldId id="276" r:id="rId14"/>
    <p:sldId id="277" r:id="rId15"/>
    <p:sldId id="278" r:id="rId16"/>
    <p:sldId id="258" r:id="rId17"/>
    <p:sldId id="259"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205CB4-FFED-4C68-81E7-CD3D05645DEB}" v="14" dt="2022-04-29T20:24:39.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Malladi" userId="a5096762fc272184" providerId="LiveId" clId="{0210CD67-8F27-4D64-BACA-A0DD23823074}"/>
    <pc:docChg chg="undo custSel addSld delSld modSld sldOrd">
      <pc:chgData name="Swetha Malladi" userId="a5096762fc272184" providerId="LiveId" clId="{0210CD67-8F27-4D64-BACA-A0DD23823074}" dt="2022-04-07T01:45:48.379" v="632" actId="2696"/>
      <pc:docMkLst>
        <pc:docMk/>
      </pc:docMkLst>
      <pc:sldChg chg="modSp del mod">
        <pc:chgData name="Swetha Malladi" userId="a5096762fc272184" providerId="LiveId" clId="{0210CD67-8F27-4D64-BACA-A0DD23823074}" dt="2022-04-07T01:37:40.166" v="419" actId="2696"/>
        <pc:sldMkLst>
          <pc:docMk/>
          <pc:sldMk cId="3501551944" sldId="256"/>
        </pc:sldMkLst>
        <pc:spChg chg="mod">
          <ac:chgData name="Swetha Malladi" userId="a5096762fc272184" providerId="LiveId" clId="{0210CD67-8F27-4D64-BACA-A0DD23823074}" dt="2022-04-07T01:35:05.660" v="402" actId="27636"/>
          <ac:spMkLst>
            <pc:docMk/>
            <pc:sldMk cId="3501551944" sldId="256"/>
            <ac:spMk id="2" creationId="{4FF268DE-DF34-4D9E-975D-410EAB7C0FBA}"/>
          </ac:spMkLst>
        </pc:spChg>
        <pc:spChg chg="mod">
          <ac:chgData name="Swetha Malladi" userId="a5096762fc272184" providerId="LiveId" clId="{0210CD67-8F27-4D64-BACA-A0DD23823074}" dt="2022-04-07T01:37:12.761" v="418" actId="6549"/>
          <ac:spMkLst>
            <pc:docMk/>
            <pc:sldMk cId="3501551944" sldId="256"/>
            <ac:spMk id="3" creationId="{85E33AF1-D02A-4119-ACA8-64013C27121E}"/>
          </ac:spMkLst>
        </pc:spChg>
      </pc:sldChg>
      <pc:sldChg chg="modSp new mod">
        <pc:chgData name="Swetha Malladi" userId="a5096762fc272184" providerId="LiveId" clId="{0210CD67-8F27-4D64-BACA-A0DD23823074}" dt="2022-04-06T22:28:18.846" v="192" actId="255"/>
        <pc:sldMkLst>
          <pc:docMk/>
          <pc:sldMk cId="323188752" sldId="257"/>
        </pc:sldMkLst>
        <pc:spChg chg="mod">
          <ac:chgData name="Swetha Malladi" userId="a5096762fc272184" providerId="LiveId" clId="{0210CD67-8F27-4D64-BACA-A0DD23823074}" dt="2022-04-06T22:22:21.426" v="103" actId="255"/>
          <ac:spMkLst>
            <pc:docMk/>
            <pc:sldMk cId="323188752" sldId="257"/>
            <ac:spMk id="2" creationId="{E571C396-A22C-4227-9C9C-DFA19D74D2A0}"/>
          </ac:spMkLst>
        </pc:spChg>
        <pc:spChg chg="mod">
          <ac:chgData name="Swetha Malladi" userId="a5096762fc272184" providerId="LiveId" clId="{0210CD67-8F27-4D64-BACA-A0DD23823074}" dt="2022-04-06T22:28:18.846" v="192" actId="255"/>
          <ac:spMkLst>
            <pc:docMk/>
            <pc:sldMk cId="323188752" sldId="257"/>
            <ac:spMk id="3" creationId="{253DC17D-41A2-4EC8-BDB0-7FAF41955E7E}"/>
          </ac:spMkLst>
        </pc:spChg>
      </pc:sldChg>
      <pc:sldChg chg="modSp new mod">
        <pc:chgData name="Swetha Malladi" userId="a5096762fc272184" providerId="LiveId" clId="{0210CD67-8F27-4D64-BACA-A0DD23823074}" dt="2022-04-06T22:42:39.371" v="237" actId="20577"/>
        <pc:sldMkLst>
          <pc:docMk/>
          <pc:sldMk cId="3104459168" sldId="258"/>
        </pc:sldMkLst>
        <pc:spChg chg="mod">
          <ac:chgData name="Swetha Malladi" userId="a5096762fc272184" providerId="LiveId" clId="{0210CD67-8F27-4D64-BACA-A0DD23823074}" dt="2022-04-06T22:24:00.361" v="106" actId="255"/>
          <ac:spMkLst>
            <pc:docMk/>
            <pc:sldMk cId="3104459168" sldId="258"/>
            <ac:spMk id="2" creationId="{F7B95A3C-4456-4EC2-98EC-4DC3DA43AE06}"/>
          </ac:spMkLst>
        </pc:spChg>
        <pc:spChg chg="mod">
          <ac:chgData name="Swetha Malladi" userId="a5096762fc272184" providerId="LiveId" clId="{0210CD67-8F27-4D64-BACA-A0DD23823074}" dt="2022-04-06T22:42:39.371" v="237" actId="20577"/>
          <ac:spMkLst>
            <pc:docMk/>
            <pc:sldMk cId="3104459168" sldId="258"/>
            <ac:spMk id="3" creationId="{C13F1B11-9E14-4870-97F4-E5B8E02EB190}"/>
          </ac:spMkLst>
        </pc:spChg>
      </pc:sldChg>
      <pc:sldChg chg="modSp new mod">
        <pc:chgData name="Swetha Malladi" userId="a5096762fc272184" providerId="LiveId" clId="{0210CD67-8F27-4D64-BACA-A0DD23823074}" dt="2022-04-07T01:34:47.930" v="400" actId="27636"/>
        <pc:sldMkLst>
          <pc:docMk/>
          <pc:sldMk cId="2111783766" sldId="259"/>
        </pc:sldMkLst>
        <pc:spChg chg="mod">
          <ac:chgData name="Swetha Malladi" userId="a5096762fc272184" providerId="LiveId" clId="{0210CD67-8F27-4D64-BACA-A0DD23823074}" dt="2022-04-06T22:25:58.432" v="182" actId="255"/>
          <ac:spMkLst>
            <pc:docMk/>
            <pc:sldMk cId="2111783766" sldId="259"/>
            <ac:spMk id="2" creationId="{89AFB05A-CF2B-4AAE-A110-D06BBBFC8A1B}"/>
          </ac:spMkLst>
        </pc:spChg>
        <pc:spChg chg="mod">
          <ac:chgData name="Swetha Malladi" userId="a5096762fc272184" providerId="LiveId" clId="{0210CD67-8F27-4D64-BACA-A0DD23823074}" dt="2022-04-07T01:34:47.930" v="400" actId="27636"/>
          <ac:spMkLst>
            <pc:docMk/>
            <pc:sldMk cId="2111783766" sldId="259"/>
            <ac:spMk id="3" creationId="{F651DA3B-713F-466D-B9B3-DBBF3E7DF514}"/>
          </ac:spMkLst>
        </pc:spChg>
      </pc:sldChg>
      <pc:sldChg chg="modSp new mod">
        <pc:chgData name="Swetha Malladi" userId="a5096762fc272184" providerId="LiveId" clId="{0210CD67-8F27-4D64-BACA-A0DD23823074}" dt="2022-04-07T00:12:15.875" v="389" actId="20577"/>
        <pc:sldMkLst>
          <pc:docMk/>
          <pc:sldMk cId="4145048864" sldId="260"/>
        </pc:sldMkLst>
        <pc:spChg chg="mod">
          <ac:chgData name="Swetha Malladi" userId="a5096762fc272184" providerId="LiveId" clId="{0210CD67-8F27-4D64-BACA-A0DD23823074}" dt="2022-04-06T22:26:44.168" v="188" actId="255"/>
          <ac:spMkLst>
            <pc:docMk/>
            <pc:sldMk cId="4145048864" sldId="260"/>
            <ac:spMk id="2" creationId="{02044C64-7417-4BC9-B6E6-69829E16DC4D}"/>
          </ac:spMkLst>
        </pc:spChg>
        <pc:spChg chg="mod">
          <ac:chgData name="Swetha Malladi" userId="a5096762fc272184" providerId="LiveId" clId="{0210CD67-8F27-4D64-BACA-A0DD23823074}" dt="2022-04-07T00:12:15.875" v="389" actId="20577"/>
          <ac:spMkLst>
            <pc:docMk/>
            <pc:sldMk cId="4145048864" sldId="260"/>
            <ac:spMk id="3" creationId="{6C267D6C-7B04-4F9C-91C0-009EB22FF4BF}"/>
          </ac:spMkLst>
        </pc:spChg>
      </pc:sldChg>
      <pc:sldChg chg="delSp modSp new del mod">
        <pc:chgData name="Swetha Malladi" userId="a5096762fc272184" providerId="LiveId" clId="{0210CD67-8F27-4D64-BACA-A0DD23823074}" dt="2022-04-07T01:45:48.379" v="632" actId="2696"/>
        <pc:sldMkLst>
          <pc:docMk/>
          <pc:sldMk cId="2245528907" sldId="261"/>
        </pc:sldMkLst>
        <pc:spChg chg="mod">
          <ac:chgData name="Swetha Malladi" userId="a5096762fc272184" providerId="LiveId" clId="{0210CD67-8F27-4D64-BACA-A0DD23823074}" dt="2022-04-06T22:20:32.337" v="86" actId="122"/>
          <ac:spMkLst>
            <pc:docMk/>
            <pc:sldMk cId="2245528907" sldId="261"/>
            <ac:spMk id="2" creationId="{23AB4F71-8210-41E8-9E55-E5C7C74CF1F4}"/>
          </ac:spMkLst>
        </pc:spChg>
        <pc:spChg chg="del mod">
          <ac:chgData name="Swetha Malladi" userId="a5096762fc272184" providerId="LiveId" clId="{0210CD67-8F27-4D64-BACA-A0DD23823074}" dt="2022-04-06T22:18:46.007" v="74" actId="21"/>
          <ac:spMkLst>
            <pc:docMk/>
            <pc:sldMk cId="2245528907" sldId="261"/>
            <ac:spMk id="3" creationId="{CEC0C792-4AF1-4ED4-8E94-7EFB65C1F2AF}"/>
          </ac:spMkLst>
        </pc:spChg>
      </pc:sldChg>
      <pc:sldChg chg="addSp delSp modSp new mod ord modClrScheme chgLayout">
        <pc:chgData name="Swetha Malladi" userId="a5096762fc272184" providerId="LiveId" clId="{0210CD67-8F27-4D64-BACA-A0DD23823074}" dt="2022-04-07T01:44:24.145" v="630" actId="1076"/>
        <pc:sldMkLst>
          <pc:docMk/>
          <pc:sldMk cId="3172362160" sldId="262"/>
        </pc:sldMkLst>
        <pc:spChg chg="mod ord">
          <ac:chgData name="Swetha Malladi" userId="a5096762fc272184" providerId="LiveId" clId="{0210CD67-8F27-4D64-BACA-A0DD23823074}" dt="2022-04-07T01:44:24.145" v="630" actId="1076"/>
          <ac:spMkLst>
            <pc:docMk/>
            <pc:sldMk cId="3172362160" sldId="262"/>
            <ac:spMk id="2" creationId="{582D5A86-F6F8-4104-B5AA-007165F08809}"/>
          </ac:spMkLst>
        </pc:spChg>
        <pc:spChg chg="del mod ord">
          <ac:chgData name="Swetha Malladi" userId="a5096762fc272184" providerId="LiveId" clId="{0210CD67-8F27-4D64-BACA-A0DD23823074}" dt="2022-04-07T01:43:34.267" v="627" actId="700"/>
          <ac:spMkLst>
            <pc:docMk/>
            <pc:sldMk cId="3172362160" sldId="262"/>
            <ac:spMk id="3" creationId="{4B7C4D48-C26C-431F-9457-32BCBCBFD825}"/>
          </ac:spMkLst>
        </pc:spChg>
        <pc:spChg chg="add del">
          <ac:chgData name="Swetha Malladi" userId="a5096762fc272184" providerId="LiveId" clId="{0210CD67-8F27-4D64-BACA-A0DD23823074}" dt="2022-04-07T01:35:13.930" v="405" actId="22"/>
          <ac:spMkLst>
            <pc:docMk/>
            <pc:sldMk cId="3172362160" sldId="262"/>
            <ac:spMk id="5" creationId="{050E80E3-1021-47C2-B82C-391FF75DF8EB}"/>
          </ac:spMkLst>
        </pc:spChg>
        <pc:spChg chg="add del mod ord">
          <ac:chgData name="Swetha Malladi" userId="a5096762fc272184" providerId="LiveId" clId="{0210CD67-8F27-4D64-BACA-A0DD23823074}" dt="2022-04-07T01:43:59.851" v="628" actId="700"/>
          <ac:spMkLst>
            <pc:docMk/>
            <pc:sldMk cId="3172362160" sldId="262"/>
            <ac:spMk id="6" creationId="{690A3949-6108-4194-AB37-3064BC0C6DC4}"/>
          </ac:spMkLst>
        </pc:spChg>
      </pc:sldChg>
      <pc:sldChg chg="new del">
        <pc:chgData name="Swetha Malladi" userId="a5096762fc272184" providerId="LiveId" clId="{0210CD67-8F27-4D64-BACA-A0DD23823074}" dt="2022-04-07T01:36:45.933" v="416" actId="680"/>
        <pc:sldMkLst>
          <pc:docMk/>
          <pc:sldMk cId="758307306" sldId="263"/>
        </pc:sldMkLst>
      </pc:sldChg>
      <pc:sldChg chg="modSp new mod">
        <pc:chgData name="Swetha Malladi" userId="a5096762fc272184" providerId="LiveId" clId="{0210CD67-8F27-4D64-BACA-A0DD23823074}" dt="2022-04-07T01:45:08.436" v="631" actId="14100"/>
        <pc:sldMkLst>
          <pc:docMk/>
          <pc:sldMk cId="1509146224" sldId="263"/>
        </pc:sldMkLst>
        <pc:spChg chg="mod">
          <ac:chgData name="Swetha Malladi" userId="a5096762fc272184" providerId="LiveId" clId="{0210CD67-8F27-4D64-BACA-A0DD23823074}" dt="2022-04-07T01:41:14.495" v="557" actId="120"/>
          <ac:spMkLst>
            <pc:docMk/>
            <pc:sldMk cId="1509146224" sldId="263"/>
            <ac:spMk id="2" creationId="{748D1F4A-B02E-4E76-9DB5-FB0DD1158D00}"/>
          </ac:spMkLst>
        </pc:spChg>
        <pc:spChg chg="mod">
          <ac:chgData name="Swetha Malladi" userId="a5096762fc272184" providerId="LiveId" clId="{0210CD67-8F27-4D64-BACA-A0DD23823074}" dt="2022-04-07T01:45:08.436" v="631" actId="14100"/>
          <ac:spMkLst>
            <pc:docMk/>
            <pc:sldMk cId="1509146224" sldId="263"/>
            <ac:spMk id="3" creationId="{5845CB09-7222-4B7E-8F68-3FACF687BC62}"/>
          </ac:spMkLst>
        </pc:spChg>
      </pc:sldChg>
      <pc:sldChg chg="new del">
        <pc:chgData name="Swetha Malladi" userId="a5096762fc272184" providerId="LiveId" clId="{0210CD67-8F27-4D64-BACA-A0DD23823074}" dt="2022-04-07T01:43:23.290" v="626" actId="2696"/>
        <pc:sldMkLst>
          <pc:docMk/>
          <pc:sldMk cId="3646189827" sldId="264"/>
        </pc:sldMkLst>
      </pc:sldChg>
    </pc:docChg>
  </pc:docChgLst>
  <pc:docChgLst>
    <pc:chgData name="Swetha Malladi" userId="a5096762fc272184" providerId="LiveId" clId="{29205CB4-FFED-4C68-81E7-CD3D05645DEB}"/>
    <pc:docChg chg="undo custSel addSld delSld modSld sldOrd modMainMaster">
      <pc:chgData name="Swetha Malladi" userId="a5096762fc272184" providerId="LiveId" clId="{29205CB4-FFED-4C68-81E7-CD3D05645DEB}" dt="2022-04-29T20:40:40.438" v="2336" actId="20577"/>
      <pc:docMkLst>
        <pc:docMk/>
      </pc:docMkLst>
      <pc:sldChg chg="modSp mod modTransition">
        <pc:chgData name="Swetha Malladi" userId="a5096762fc272184" providerId="LiveId" clId="{29205CB4-FFED-4C68-81E7-CD3D05645DEB}" dt="2022-04-29T20:24:39.998" v="2174"/>
        <pc:sldMkLst>
          <pc:docMk/>
          <pc:sldMk cId="323188752" sldId="257"/>
        </pc:sldMkLst>
        <pc:spChg chg="mod">
          <ac:chgData name="Swetha Malladi" userId="a5096762fc272184" providerId="LiveId" clId="{29205CB4-FFED-4C68-81E7-CD3D05645DEB}" dt="2022-04-29T01:05:20.451" v="1578" actId="255"/>
          <ac:spMkLst>
            <pc:docMk/>
            <pc:sldMk cId="323188752" sldId="257"/>
            <ac:spMk id="2" creationId="{E571C396-A22C-4227-9C9C-DFA19D74D2A0}"/>
          </ac:spMkLst>
        </pc:spChg>
        <pc:spChg chg="mod">
          <ac:chgData name="Swetha Malladi" userId="a5096762fc272184" providerId="LiveId" clId="{29205CB4-FFED-4C68-81E7-CD3D05645DEB}" dt="2022-04-29T01:05:28.510" v="1579" actId="255"/>
          <ac:spMkLst>
            <pc:docMk/>
            <pc:sldMk cId="323188752" sldId="257"/>
            <ac:spMk id="3" creationId="{253DC17D-41A2-4EC8-BDB0-7FAF41955E7E}"/>
          </ac:spMkLst>
        </pc:spChg>
      </pc:sldChg>
      <pc:sldChg chg="modSp mod modTransition">
        <pc:chgData name="Swetha Malladi" userId="a5096762fc272184" providerId="LiveId" clId="{29205CB4-FFED-4C68-81E7-CD3D05645DEB}" dt="2022-04-29T20:24:39.998" v="2174"/>
        <pc:sldMkLst>
          <pc:docMk/>
          <pc:sldMk cId="3104459168" sldId="258"/>
        </pc:sldMkLst>
        <pc:spChg chg="mod">
          <ac:chgData name="Swetha Malladi" userId="a5096762fc272184" providerId="LiveId" clId="{29205CB4-FFED-4C68-81E7-CD3D05645DEB}" dt="2022-04-29T01:08:44.824" v="1600" actId="255"/>
          <ac:spMkLst>
            <pc:docMk/>
            <pc:sldMk cId="3104459168" sldId="258"/>
            <ac:spMk id="2" creationId="{F7B95A3C-4456-4EC2-98EC-4DC3DA43AE06}"/>
          </ac:spMkLst>
        </pc:spChg>
        <pc:spChg chg="mod">
          <ac:chgData name="Swetha Malladi" userId="a5096762fc272184" providerId="LiveId" clId="{29205CB4-FFED-4C68-81E7-CD3D05645DEB}" dt="2022-04-29T04:32:35.117" v="2045" actId="27636"/>
          <ac:spMkLst>
            <pc:docMk/>
            <pc:sldMk cId="3104459168" sldId="258"/>
            <ac:spMk id="3" creationId="{C13F1B11-9E14-4870-97F4-E5B8E02EB190}"/>
          </ac:spMkLst>
        </pc:spChg>
      </pc:sldChg>
      <pc:sldChg chg="modSp mod ord modTransition">
        <pc:chgData name="Swetha Malladi" userId="a5096762fc272184" providerId="LiveId" clId="{29205CB4-FFED-4C68-81E7-CD3D05645DEB}" dt="2022-04-29T20:24:39.998" v="2174"/>
        <pc:sldMkLst>
          <pc:docMk/>
          <pc:sldMk cId="2111783766" sldId="259"/>
        </pc:sldMkLst>
        <pc:spChg chg="mod">
          <ac:chgData name="Swetha Malladi" userId="a5096762fc272184" providerId="LiveId" clId="{29205CB4-FFED-4C68-81E7-CD3D05645DEB}" dt="2022-04-29T01:09:05.374" v="1602" actId="255"/>
          <ac:spMkLst>
            <pc:docMk/>
            <pc:sldMk cId="2111783766" sldId="259"/>
            <ac:spMk id="2" creationId="{89AFB05A-CF2B-4AAE-A110-D06BBBFC8A1B}"/>
          </ac:spMkLst>
        </pc:spChg>
        <pc:spChg chg="mod">
          <ac:chgData name="Swetha Malladi" userId="a5096762fc272184" providerId="LiveId" clId="{29205CB4-FFED-4C68-81E7-CD3D05645DEB}" dt="2022-04-29T04:33:26.078" v="2070" actId="20577"/>
          <ac:spMkLst>
            <pc:docMk/>
            <pc:sldMk cId="2111783766" sldId="259"/>
            <ac:spMk id="3" creationId="{F651DA3B-713F-466D-B9B3-DBBF3E7DF514}"/>
          </ac:spMkLst>
        </pc:spChg>
      </pc:sldChg>
      <pc:sldChg chg="modSp del mod">
        <pc:chgData name="Swetha Malladi" userId="a5096762fc272184" providerId="LiveId" clId="{29205CB4-FFED-4C68-81E7-CD3D05645DEB}" dt="2022-04-29T00:18:55.657" v="711" actId="2696"/>
        <pc:sldMkLst>
          <pc:docMk/>
          <pc:sldMk cId="4145048864" sldId="260"/>
        </pc:sldMkLst>
        <pc:spChg chg="mod">
          <ac:chgData name="Swetha Malladi" userId="a5096762fc272184" providerId="LiveId" clId="{29205CB4-FFED-4C68-81E7-CD3D05645DEB}" dt="2022-04-29T00:08:47.402" v="631" actId="21"/>
          <ac:spMkLst>
            <pc:docMk/>
            <pc:sldMk cId="4145048864" sldId="260"/>
            <ac:spMk id="3" creationId="{6C267D6C-7B04-4F9C-91C0-009EB22FF4BF}"/>
          </ac:spMkLst>
        </pc:spChg>
      </pc:sldChg>
      <pc:sldChg chg="modSp mod ord modTransition">
        <pc:chgData name="Swetha Malladi" userId="a5096762fc272184" providerId="LiveId" clId="{29205CB4-FFED-4C68-81E7-CD3D05645DEB}" dt="2022-04-29T20:24:39.998" v="2174"/>
        <pc:sldMkLst>
          <pc:docMk/>
          <pc:sldMk cId="3172362160" sldId="262"/>
        </pc:sldMkLst>
        <pc:spChg chg="mod">
          <ac:chgData name="Swetha Malladi" userId="a5096762fc272184" providerId="LiveId" clId="{29205CB4-FFED-4C68-81E7-CD3D05645DEB}" dt="2022-04-29T01:09:49.899" v="1606" actId="255"/>
          <ac:spMkLst>
            <pc:docMk/>
            <pc:sldMk cId="3172362160" sldId="262"/>
            <ac:spMk id="2" creationId="{582D5A86-F6F8-4104-B5AA-007165F08809}"/>
          </ac:spMkLst>
        </pc:spChg>
      </pc:sldChg>
      <pc:sldChg chg="modSp mod modTransition">
        <pc:chgData name="Swetha Malladi" userId="a5096762fc272184" providerId="LiveId" clId="{29205CB4-FFED-4C68-81E7-CD3D05645DEB}" dt="2022-04-29T20:24:39.998" v="2174"/>
        <pc:sldMkLst>
          <pc:docMk/>
          <pc:sldMk cId="1509146224" sldId="263"/>
        </pc:sldMkLst>
        <pc:spChg chg="mod">
          <ac:chgData name="Swetha Malladi" userId="a5096762fc272184" providerId="LiveId" clId="{29205CB4-FFED-4C68-81E7-CD3D05645DEB}" dt="2022-04-29T01:01:43.492" v="1404" actId="20577"/>
          <ac:spMkLst>
            <pc:docMk/>
            <pc:sldMk cId="1509146224" sldId="263"/>
            <ac:spMk id="2" creationId="{748D1F4A-B02E-4E76-9DB5-FB0DD1158D00}"/>
          </ac:spMkLst>
        </pc:spChg>
        <pc:spChg chg="mod">
          <ac:chgData name="Swetha Malladi" userId="a5096762fc272184" providerId="LiveId" clId="{29205CB4-FFED-4C68-81E7-CD3D05645DEB}" dt="2022-04-29T01:03:45.876" v="1546" actId="20577"/>
          <ac:spMkLst>
            <pc:docMk/>
            <pc:sldMk cId="1509146224" sldId="263"/>
            <ac:spMk id="3" creationId="{5845CB09-7222-4B7E-8F68-3FACF687BC62}"/>
          </ac:spMkLst>
        </pc:spChg>
      </pc:sldChg>
      <pc:sldChg chg="modSp new mod modTransition">
        <pc:chgData name="Swetha Malladi" userId="a5096762fc272184" providerId="LiveId" clId="{29205CB4-FFED-4C68-81E7-CD3D05645DEB}" dt="2022-04-29T20:24:39.998" v="2174"/>
        <pc:sldMkLst>
          <pc:docMk/>
          <pc:sldMk cId="3284832152" sldId="264"/>
        </pc:sldMkLst>
        <pc:spChg chg="mod">
          <ac:chgData name="Swetha Malladi" userId="a5096762fc272184" providerId="LiveId" clId="{29205CB4-FFED-4C68-81E7-CD3D05645DEB}" dt="2022-04-29T01:05:40.309" v="1580" actId="255"/>
          <ac:spMkLst>
            <pc:docMk/>
            <pc:sldMk cId="3284832152" sldId="264"/>
            <ac:spMk id="2" creationId="{45FBF313-189C-448E-B328-C627EAEE161E}"/>
          </ac:spMkLst>
        </pc:spChg>
        <pc:spChg chg="mod">
          <ac:chgData name="Swetha Malladi" userId="a5096762fc272184" providerId="LiveId" clId="{29205CB4-FFED-4C68-81E7-CD3D05645DEB}" dt="2022-04-28T00:37:32.014" v="262" actId="27636"/>
          <ac:spMkLst>
            <pc:docMk/>
            <pc:sldMk cId="3284832152" sldId="264"/>
            <ac:spMk id="3" creationId="{3A9F96CB-3A0A-4159-A6E1-5E4DD74862C9}"/>
          </ac:spMkLst>
        </pc:spChg>
      </pc:sldChg>
      <pc:sldChg chg="modSp new mod modTransition">
        <pc:chgData name="Swetha Malladi" userId="a5096762fc272184" providerId="LiveId" clId="{29205CB4-FFED-4C68-81E7-CD3D05645DEB}" dt="2022-04-29T20:24:39.998" v="2174"/>
        <pc:sldMkLst>
          <pc:docMk/>
          <pc:sldMk cId="2044417365" sldId="265"/>
        </pc:sldMkLst>
        <pc:spChg chg="mod">
          <ac:chgData name="Swetha Malladi" userId="a5096762fc272184" providerId="LiveId" clId="{29205CB4-FFED-4C68-81E7-CD3D05645DEB}" dt="2022-04-29T01:05:58.945" v="1581" actId="255"/>
          <ac:spMkLst>
            <pc:docMk/>
            <pc:sldMk cId="2044417365" sldId="265"/>
            <ac:spMk id="2" creationId="{944C4267-C078-490A-B4AC-3466F9B43637}"/>
          </ac:spMkLst>
        </pc:spChg>
        <pc:spChg chg="mod">
          <ac:chgData name="Swetha Malladi" userId="a5096762fc272184" providerId="LiveId" clId="{29205CB4-FFED-4C68-81E7-CD3D05645DEB}" dt="2022-04-29T01:06:01.832" v="1582" actId="20577"/>
          <ac:spMkLst>
            <pc:docMk/>
            <pc:sldMk cId="2044417365" sldId="265"/>
            <ac:spMk id="3" creationId="{6999785C-8B5C-4C64-9577-C1569D46CE30}"/>
          </ac:spMkLst>
        </pc:spChg>
      </pc:sldChg>
      <pc:sldChg chg="modSp new mod modTransition">
        <pc:chgData name="Swetha Malladi" userId="a5096762fc272184" providerId="LiveId" clId="{29205CB4-FFED-4C68-81E7-CD3D05645DEB}" dt="2022-04-29T20:24:39.998" v="2174"/>
        <pc:sldMkLst>
          <pc:docMk/>
          <pc:sldMk cId="3360069076" sldId="266"/>
        </pc:sldMkLst>
        <pc:spChg chg="mod">
          <ac:chgData name="Swetha Malladi" userId="a5096762fc272184" providerId="LiveId" clId="{29205CB4-FFED-4C68-81E7-CD3D05645DEB}" dt="2022-04-29T01:06:14.979" v="1583" actId="255"/>
          <ac:spMkLst>
            <pc:docMk/>
            <pc:sldMk cId="3360069076" sldId="266"/>
            <ac:spMk id="2" creationId="{606A62BA-5B4F-421C-8C8F-C8F55E9A30E4}"/>
          </ac:spMkLst>
        </pc:spChg>
        <pc:spChg chg="mod">
          <ac:chgData name="Swetha Malladi" userId="a5096762fc272184" providerId="LiveId" clId="{29205CB4-FFED-4C68-81E7-CD3D05645DEB}" dt="2022-04-28T00:38:33.828" v="266" actId="255"/>
          <ac:spMkLst>
            <pc:docMk/>
            <pc:sldMk cId="3360069076" sldId="266"/>
            <ac:spMk id="3" creationId="{ABBF089B-F3A5-4D2E-AF21-9620C5C306D5}"/>
          </ac:spMkLst>
        </pc:spChg>
      </pc:sldChg>
      <pc:sldChg chg="modSp new mod modTransition">
        <pc:chgData name="Swetha Malladi" userId="a5096762fc272184" providerId="LiveId" clId="{29205CB4-FFED-4C68-81E7-CD3D05645DEB}" dt="2022-04-29T20:24:39.998" v="2174"/>
        <pc:sldMkLst>
          <pc:docMk/>
          <pc:sldMk cId="780042765" sldId="267"/>
        </pc:sldMkLst>
        <pc:spChg chg="mod">
          <ac:chgData name="Swetha Malladi" userId="a5096762fc272184" providerId="LiveId" clId="{29205CB4-FFED-4C68-81E7-CD3D05645DEB}" dt="2022-04-29T01:06:38.590" v="1586" actId="255"/>
          <ac:spMkLst>
            <pc:docMk/>
            <pc:sldMk cId="780042765" sldId="267"/>
            <ac:spMk id="2" creationId="{EB33C45B-9873-434D-928C-99F8CC2D1710}"/>
          </ac:spMkLst>
        </pc:spChg>
        <pc:spChg chg="mod">
          <ac:chgData name="Swetha Malladi" userId="a5096762fc272184" providerId="LiveId" clId="{29205CB4-FFED-4C68-81E7-CD3D05645DEB}" dt="2022-04-28T00:39:01.467" v="268" actId="255"/>
          <ac:spMkLst>
            <pc:docMk/>
            <pc:sldMk cId="780042765" sldId="267"/>
            <ac:spMk id="3" creationId="{B75D991C-BFAF-4077-B0E5-65DF5B6E91B8}"/>
          </ac:spMkLst>
        </pc:spChg>
      </pc:sldChg>
      <pc:sldChg chg="modSp new del mod modTransition">
        <pc:chgData name="Swetha Malladi" userId="a5096762fc272184" providerId="LiveId" clId="{29205CB4-FFED-4C68-81E7-CD3D05645DEB}" dt="2022-04-29T04:30:47.417" v="1922" actId="2696"/>
        <pc:sldMkLst>
          <pc:docMk/>
          <pc:sldMk cId="293388602" sldId="268"/>
        </pc:sldMkLst>
        <pc:spChg chg="mod">
          <ac:chgData name="Swetha Malladi" userId="a5096762fc272184" providerId="LiveId" clId="{29205CB4-FFED-4C68-81E7-CD3D05645DEB}" dt="2022-04-29T01:07:09.571" v="1588" actId="255"/>
          <ac:spMkLst>
            <pc:docMk/>
            <pc:sldMk cId="293388602" sldId="268"/>
            <ac:spMk id="2" creationId="{84A5BFB3-CA0F-4193-B818-51D042F5B75B}"/>
          </ac:spMkLst>
        </pc:spChg>
        <pc:spChg chg="mod">
          <ac:chgData name="Swetha Malladi" userId="a5096762fc272184" providerId="LiveId" clId="{29205CB4-FFED-4C68-81E7-CD3D05645DEB}" dt="2022-04-29T01:07:15.494" v="1589" actId="2711"/>
          <ac:spMkLst>
            <pc:docMk/>
            <pc:sldMk cId="293388602" sldId="268"/>
            <ac:spMk id="3" creationId="{3E987088-D03E-42EC-93E3-7626B9A4356D}"/>
          </ac:spMkLst>
        </pc:spChg>
      </pc:sldChg>
      <pc:sldChg chg="modSp new del mod modTransition">
        <pc:chgData name="Swetha Malladi" userId="a5096762fc272184" providerId="LiveId" clId="{29205CB4-FFED-4C68-81E7-CD3D05645DEB}" dt="2022-04-29T04:30:41.518" v="1921" actId="2696"/>
        <pc:sldMkLst>
          <pc:docMk/>
          <pc:sldMk cId="2700838367" sldId="269"/>
        </pc:sldMkLst>
        <pc:spChg chg="mod">
          <ac:chgData name="Swetha Malladi" userId="a5096762fc272184" providerId="LiveId" clId="{29205CB4-FFED-4C68-81E7-CD3D05645DEB}" dt="2022-04-29T01:07:28.998" v="1591" actId="255"/>
          <ac:spMkLst>
            <pc:docMk/>
            <pc:sldMk cId="2700838367" sldId="269"/>
            <ac:spMk id="2" creationId="{934719A3-9B68-4D78-8BD9-3E69D71EBFEA}"/>
          </ac:spMkLst>
        </pc:spChg>
        <pc:spChg chg="mod">
          <ac:chgData name="Swetha Malladi" userId="a5096762fc272184" providerId="LiveId" clId="{29205CB4-FFED-4C68-81E7-CD3D05645DEB}" dt="2022-04-29T01:07:43.041" v="1593" actId="255"/>
          <ac:spMkLst>
            <pc:docMk/>
            <pc:sldMk cId="2700838367" sldId="269"/>
            <ac:spMk id="3" creationId="{D595189C-FD3B-4D31-A8BE-5E909A0F1343}"/>
          </ac:spMkLst>
        </pc:spChg>
      </pc:sldChg>
      <pc:sldChg chg="modSp new mod modTransition">
        <pc:chgData name="Swetha Malladi" userId="a5096762fc272184" providerId="LiveId" clId="{29205CB4-FFED-4C68-81E7-CD3D05645DEB}" dt="2022-04-29T20:24:39.998" v="2174"/>
        <pc:sldMkLst>
          <pc:docMk/>
          <pc:sldMk cId="2530464022" sldId="270"/>
        </pc:sldMkLst>
        <pc:spChg chg="mod">
          <ac:chgData name="Swetha Malladi" userId="a5096762fc272184" providerId="LiveId" clId="{29205CB4-FFED-4C68-81E7-CD3D05645DEB}" dt="2022-04-29T01:08:00.087" v="1595" actId="255"/>
          <ac:spMkLst>
            <pc:docMk/>
            <pc:sldMk cId="2530464022" sldId="270"/>
            <ac:spMk id="2" creationId="{F353664B-DC95-4E51-BAEB-CFC6F9C2F236}"/>
          </ac:spMkLst>
        </pc:spChg>
        <pc:spChg chg="mod">
          <ac:chgData name="Swetha Malladi" userId="a5096762fc272184" providerId="LiveId" clId="{29205CB4-FFED-4C68-81E7-CD3D05645DEB}" dt="2022-04-29T01:08:06.669" v="1596" actId="255"/>
          <ac:spMkLst>
            <pc:docMk/>
            <pc:sldMk cId="2530464022" sldId="270"/>
            <ac:spMk id="3" creationId="{6775F78C-1922-46C7-85AB-A041EAE8C6D5}"/>
          </ac:spMkLst>
        </pc:spChg>
      </pc:sldChg>
      <pc:sldChg chg="modSp new mod modTransition">
        <pc:chgData name="Swetha Malladi" userId="a5096762fc272184" providerId="LiveId" clId="{29205CB4-FFED-4C68-81E7-CD3D05645DEB}" dt="2022-04-29T20:24:39.998" v="2174"/>
        <pc:sldMkLst>
          <pc:docMk/>
          <pc:sldMk cId="2940530013" sldId="271"/>
        </pc:sldMkLst>
        <pc:spChg chg="mod">
          <ac:chgData name="Swetha Malladi" userId="a5096762fc272184" providerId="LiveId" clId="{29205CB4-FFED-4C68-81E7-CD3D05645DEB}" dt="2022-04-29T01:08:23.171" v="1598" actId="255"/>
          <ac:spMkLst>
            <pc:docMk/>
            <pc:sldMk cId="2940530013" sldId="271"/>
            <ac:spMk id="2" creationId="{3574FC1B-49B8-0253-C69E-20DB84AA95D8}"/>
          </ac:spMkLst>
        </pc:spChg>
        <pc:spChg chg="mod">
          <ac:chgData name="Swetha Malladi" userId="a5096762fc272184" providerId="LiveId" clId="{29205CB4-FFED-4C68-81E7-CD3D05645DEB}" dt="2022-04-29T04:18:41.383" v="1677" actId="20577"/>
          <ac:spMkLst>
            <pc:docMk/>
            <pc:sldMk cId="2940530013" sldId="271"/>
            <ac:spMk id="3" creationId="{EEAD7290-A28B-D11C-4BF4-F5E75BCBFA6B}"/>
          </ac:spMkLst>
        </pc:spChg>
      </pc:sldChg>
      <pc:sldChg chg="modSp new mod modTransition">
        <pc:chgData name="Swetha Malladi" userId="a5096762fc272184" providerId="LiveId" clId="{29205CB4-FFED-4C68-81E7-CD3D05645DEB}" dt="2022-04-29T20:24:39.998" v="2174"/>
        <pc:sldMkLst>
          <pc:docMk/>
          <pc:sldMk cId="3700227190" sldId="272"/>
        </pc:sldMkLst>
        <pc:spChg chg="mod">
          <ac:chgData name="Swetha Malladi" userId="a5096762fc272184" providerId="LiveId" clId="{29205CB4-FFED-4C68-81E7-CD3D05645DEB}" dt="2022-04-29T19:56:22.875" v="2074" actId="20577"/>
          <ac:spMkLst>
            <pc:docMk/>
            <pc:sldMk cId="3700227190" sldId="272"/>
            <ac:spMk id="2" creationId="{C610A0EC-7793-DE4E-BD77-152BBCBBE998}"/>
          </ac:spMkLst>
        </pc:spChg>
        <pc:spChg chg="mod">
          <ac:chgData name="Swetha Malladi" userId="a5096762fc272184" providerId="LiveId" clId="{29205CB4-FFED-4C68-81E7-CD3D05645DEB}" dt="2022-04-29T20:12:05.363" v="2107" actId="20577"/>
          <ac:spMkLst>
            <pc:docMk/>
            <pc:sldMk cId="3700227190" sldId="272"/>
            <ac:spMk id="3" creationId="{B9F07EE2-23D7-D989-9992-645105F86722}"/>
          </ac:spMkLst>
        </pc:spChg>
      </pc:sldChg>
      <pc:sldChg chg="modSp new mod modTransition">
        <pc:chgData name="Swetha Malladi" userId="a5096762fc272184" providerId="LiveId" clId="{29205CB4-FFED-4C68-81E7-CD3D05645DEB}" dt="2022-04-29T20:24:39.998" v="2174"/>
        <pc:sldMkLst>
          <pc:docMk/>
          <pc:sldMk cId="2400578436" sldId="273"/>
        </pc:sldMkLst>
        <pc:spChg chg="mod">
          <ac:chgData name="Swetha Malladi" userId="a5096762fc272184" providerId="LiveId" clId="{29205CB4-FFED-4C68-81E7-CD3D05645DEB}" dt="2022-04-29T04:27:17.837" v="1901" actId="20577"/>
          <ac:spMkLst>
            <pc:docMk/>
            <pc:sldMk cId="2400578436" sldId="273"/>
            <ac:spMk id="2" creationId="{FE9C8BD4-5857-DB93-DA9F-0E18D0A5BEF9}"/>
          </ac:spMkLst>
        </pc:spChg>
        <pc:spChg chg="mod">
          <ac:chgData name="Swetha Malladi" userId="a5096762fc272184" providerId="LiveId" clId="{29205CB4-FFED-4C68-81E7-CD3D05645DEB}" dt="2022-04-29T20:12:20.645" v="2112" actId="20577"/>
          <ac:spMkLst>
            <pc:docMk/>
            <pc:sldMk cId="2400578436" sldId="273"/>
            <ac:spMk id="3" creationId="{DA8FFD11-EF6C-2EBB-F1E6-E838620CF80C}"/>
          </ac:spMkLst>
        </pc:spChg>
      </pc:sldChg>
      <pc:sldChg chg="new del">
        <pc:chgData name="Swetha Malladi" userId="a5096762fc272184" providerId="LiveId" clId="{29205CB4-FFED-4C68-81E7-CD3D05645DEB}" dt="2022-04-29T01:04:03.625" v="1551" actId="2696"/>
        <pc:sldMkLst>
          <pc:docMk/>
          <pc:sldMk cId="2769390867" sldId="273"/>
        </pc:sldMkLst>
      </pc:sldChg>
      <pc:sldChg chg="addSp delSp modSp new mod modTransition">
        <pc:chgData name="Swetha Malladi" userId="a5096762fc272184" providerId="LiveId" clId="{29205CB4-FFED-4C68-81E7-CD3D05645DEB}" dt="2022-04-29T20:24:39.998" v="2174"/>
        <pc:sldMkLst>
          <pc:docMk/>
          <pc:sldMk cId="3256224188" sldId="274"/>
        </pc:sldMkLst>
        <pc:spChg chg="mod">
          <ac:chgData name="Swetha Malladi" userId="a5096762fc272184" providerId="LiveId" clId="{29205CB4-FFED-4C68-81E7-CD3D05645DEB}" dt="2022-04-29T20:21:05.190" v="2126" actId="113"/>
          <ac:spMkLst>
            <pc:docMk/>
            <pc:sldMk cId="3256224188" sldId="274"/>
            <ac:spMk id="2" creationId="{0970B885-276F-EF1D-9C28-5B21363E6A2A}"/>
          </ac:spMkLst>
        </pc:spChg>
        <pc:spChg chg="del">
          <ac:chgData name="Swetha Malladi" userId="a5096762fc272184" providerId="LiveId" clId="{29205CB4-FFED-4C68-81E7-CD3D05645DEB}" dt="2022-04-29T19:57:45.811" v="2083" actId="22"/>
          <ac:spMkLst>
            <pc:docMk/>
            <pc:sldMk cId="3256224188" sldId="274"/>
            <ac:spMk id="3" creationId="{1C75C1ED-8791-5038-503D-C96A1E521641}"/>
          </ac:spMkLst>
        </pc:spChg>
        <pc:picChg chg="add mod ord">
          <ac:chgData name="Swetha Malladi" userId="a5096762fc272184" providerId="LiveId" clId="{29205CB4-FFED-4C68-81E7-CD3D05645DEB}" dt="2022-04-29T20:18:41.876" v="2116" actId="14100"/>
          <ac:picMkLst>
            <pc:docMk/>
            <pc:sldMk cId="3256224188" sldId="274"/>
            <ac:picMk id="5" creationId="{F67CA567-79BC-79E3-6C2A-6E6A954C6E29}"/>
          </ac:picMkLst>
        </pc:picChg>
        <pc:picChg chg="add del mod">
          <ac:chgData name="Swetha Malladi" userId="a5096762fc272184" providerId="LiveId" clId="{29205CB4-FFED-4C68-81E7-CD3D05645DEB}" dt="2022-04-29T19:59:15.984" v="2093" actId="478"/>
          <ac:picMkLst>
            <pc:docMk/>
            <pc:sldMk cId="3256224188" sldId="274"/>
            <ac:picMk id="7" creationId="{485B5F31-CFB4-8415-0A0E-EC44C1CDBFEF}"/>
          </ac:picMkLst>
        </pc:picChg>
      </pc:sldChg>
      <pc:sldChg chg="addSp delSp modSp new mod modTransition">
        <pc:chgData name="Swetha Malladi" userId="a5096762fc272184" providerId="LiveId" clId="{29205CB4-FFED-4C68-81E7-CD3D05645DEB}" dt="2022-04-29T20:24:39.998" v="2174"/>
        <pc:sldMkLst>
          <pc:docMk/>
          <pc:sldMk cId="1822539694" sldId="275"/>
        </pc:sldMkLst>
        <pc:spChg chg="mod">
          <ac:chgData name="Swetha Malladi" userId="a5096762fc272184" providerId="LiveId" clId="{29205CB4-FFED-4C68-81E7-CD3D05645DEB}" dt="2022-04-29T20:21:47.429" v="2139" actId="255"/>
          <ac:spMkLst>
            <pc:docMk/>
            <pc:sldMk cId="1822539694" sldId="275"/>
            <ac:spMk id="2" creationId="{B2036D09-9CD3-B670-CA1E-6590DF2842BF}"/>
          </ac:spMkLst>
        </pc:spChg>
        <pc:spChg chg="del">
          <ac:chgData name="Swetha Malladi" userId="a5096762fc272184" providerId="LiveId" clId="{29205CB4-FFED-4C68-81E7-CD3D05645DEB}" dt="2022-04-29T19:59:22.477" v="2095" actId="22"/>
          <ac:spMkLst>
            <pc:docMk/>
            <pc:sldMk cId="1822539694" sldId="275"/>
            <ac:spMk id="3" creationId="{D4AD32AD-F3AA-27A8-E77A-53BE43116925}"/>
          </ac:spMkLst>
        </pc:spChg>
        <pc:picChg chg="add mod ord">
          <ac:chgData name="Swetha Malladi" userId="a5096762fc272184" providerId="LiveId" clId="{29205CB4-FFED-4C68-81E7-CD3D05645DEB}" dt="2022-04-29T20:19:03.285" v="2119" actId="14100"/>
          <ac:picMkLst>
            <pc:docMk/>
            <pc:sldMk cId="1822539694" sldId="275"/>
            <ac:picMk id="5" creationId="{98558661-81C8-407F-B213-B298D74D3FEA}"/>
          </ac:picMkLst>
        </pc:picChg>
      </pc:sldChg>
      <pc:sldChg chg="addSp delSp modSp new mod modTransition">
        <pc:chgData name="Swetha Malladi" userId="a5096762fc272184" providerId="LiveId" clId="{29205CB4-FFED-4C68-81E7-CD3D05645DEB}" dt="2022-04-29T20:24:39.998" v="2174"/>
        <pc:sldMkLst>
          <pc:docMk/>
          <pc:sldMk cId="344743108" sldId="276"/>
        </pc:sldMkLst>
        <pc:spChg chg="mod">
          <ac:chgData name="Swetha Malladi" userId="a5096762fc272184" providerId="LiveId" clId="{29205CB4-FFED-4C68-81E7-CD3D05645DEB}" dt="2022-04-29T20:22:35.727" v="2156" actId="113"/>
          <ac:spMkLst>
            <pc:docMk/>
            <pc:sldMk cId="344743108" sldId="276"/>
            <ac:spMk id="2" creationId="{B6171995-8618-42E8-376E-5D14F4B7184F}"/>
          </ac:spMkLst>
        </pc:spChg>
        <pc:spChg chg="del">
          <ac:chgData name="Swetha Malladi" userId="a5096762fc272184" providerId="LiveId" clId="{29205CB4-FFED-4C68-81E7-CD3D05645DEB}" dt="2022-04-29T19:59:50.037" v="2097" actId="22"/>
          <ac:spMkLst>
            <pc:docMk/>
            <pc:sldMk cId="344743108" sldId="276"/>
            <ac:spMk id="3" creationId="{69BF043F-277B-6CE2-CE5B-778A993723F4}"/>
          </ac:spMkLst>
        </pc:spChg>
        <pc:picChg chg="add mod ord">
          <ac:chgData name="Swetha Malladi" userId="a5096762fc272184" providerId="LiveId" clId="{29205CB4-FFED-4C68-81E7-CD3D05645DEB}" dt="2022-04-29T20:23:23.159" v="2172" actId="14100"/>
          <ac:picMkLst>
            <pc:docMk/>
            <pc:sldMk cId="344743108" sldId="276"/>
            <ac:picMk id="5" creationId="{FA6EE062-5731-9A73-2DF5-7EFF4D8C6E66}"/>
          </ac:picMkLst>
        </pc:picChg>
      </pc:sldChg>
      <pc:sldChg chg="addSp delSp modSp new mod modTransition">
        <pc:chgData name="Swetha Malladi" userId="a5096762fc272184" providerId="LiveId" clId="{29205CB4-FFED-4C68-81E7-CD3D05645DEB}" dt="2022-04-29T20:24:39.998" v="2174"/>
        <pc:sldMkLst>
          <pc:docMk/>
          <pc:sldMk cId="2450567435" sldId="277"/>
        </pc:sldMkLst>
        <pc:spChg chg="mod">
          <ac:chgData name="Swetha Malladi" userId="a5096762fc272184" providerId="LiveId" clId="{29205CB4-FFED-4C68-81E7-CD3D05645DEB}" dt="2022-04-29T20:23:06.667" v="2170" actId="255"/>
          <ac:spMkLst>
            <pc:docMk/>
            <pc:sldMk cId="2450567435" sldId="277"/>
            <ac:spMk id="2" creationId="{4A5CECB7-C8B1-698A-8F60-E13DC1B411C7}"/>
          </ac:spMkLst>
        </pc:spChg>
        <pc:spChg chg="del">
          <ac:chgData name="Swetha Malladi" userId="a5096762fc272184" providerId="LiveId" clId="{29205CB4-FFED-4C68-81E7-CD3D05645DEB}" dt="2022-04-29T20:02:50.716" v="2099" actId="22"/>
          <ac:spMkLst>
            <pc:docMk/>
            <pc:sldMk cId="2450567435" sldId="277"/>
            <ac:spMk id="3" creationId="{A8A66166-C966-96E0-542A-F9937F34770F}"/>
          </ac:spMkLst>
        </pc:spChg>
        <pc:picChg chg="add mod ord">
          <ac:chgData name="Swetha Malladi" userId="a5096762fc272184" providerId="LiveId" clId="{29205CB4-FFED-4C68-81E7-CD3D05645DEB}" dt="2022-04-29T20:03:03.519" v="2103" actId="14100"/>
          <ac:picMkLst>
            <pc:docMk/>
            <pc:sldMk cId="2450567435" sldId="277"/>
            <ac:picMk id="5" creationId="{AF641086-9E4E-58A3-270C-24918C6D2643}"/>
          </ac:picMkLst>
        </pc:picChg>
      </pc:sldChg>
      <pc:sldChg chg="modSp new mod">
        <pc:chgData name="Swetha Malladi" userId="a5096762fc272184" providerId="LiveId" clId="{29205CB4-FFED-4C68-81E7-CD3D05645DEB}" dt="2022-04-29T20:40:40.438" v="2336" actId="20577"/>
        <pc:sldMkLst>
          <pc:docMk/>
          <pc:sldMk cId="1438978099" sldId="278"/>
        </pc:sldMkLst>
        <pc:spChg chg="mod">
          <ac:chgData name="Swetha Malladi" userId="a5096762fc272184" providerId="LiveId" clId="{29205CB4-FFED-4C68-81E7-CD3D05645DEB}" dt="2022-04-29T20:35:50.481" v="2182" actId="20577"/>
          <ac:spMkLst>
            <pc:docMk/>
            <pc:sldMk cId="1438978099" sldId="278"/>
            <ac:spMk id="2" creationId="{E954D707-C54B-9A1D-7698-870F2DF46C41}"/>
          </ac:spMkLst>
        </pc:spChg>
        <pc:spChg chg="mod">
          <ac:chgData name="Swetha Malladi" userId="a5096762fc272184" providerId="LiveId" clId="{29205CB4-FFED-4C68-81E7-CD3D05645DEB}" dt="2022-04-29T20:40:40.438" v="2336" actId="20577"/>
          <ac:spMkLst>
            <pc:docMk/>
            <pc:sldMk cId="1438978099" sldId="278"/>
            <ac:spMk id="3" creationId="{7C655049-AD27-F423-819C-9010C004F77D}"/>
          </ac:spMkLst>
        </pc:spChg>
      </pc:sldChg>
      <pc:sldMasterChg chg="modTransition modSldLayout">
        <pc:chgData name="Swetha Malladi" userId="a5096762fc272184" providerId="LiveId" clId="{29205CB4-FFED-4C68-81E7-CD3D05645DEB}" dt="2022-04-29T20:24:39.998" v="2174"/>
        <pc:sldMasterMkLst>
          <pc:docMk/>
          <pc:sldMasterMk cId="3431103933" sldId="2147483660"/>
        </pc:sldMasterMkLst>
        <pc:sldLayoutChg chg="modTransition">
          <pc:chgData name="Swetha Malladi" userId="a5096762fc272184" providerId="LiveId" clId="{29205CB4-FFED-4C68-81E7-CD3D05645DEB}" dt="2022-04-29T20:24:39.998" v="2174"/>
          <pc:sldLayoutMkLst>
            <pc:docMk/>
            <pc:sldMasterMk cId="3431103933" sldId="2147483660"/>
            <pc:sldLayoutMk cId="3562473375" sldId="2147483661"/>
          </pc:sldLayoutMkLst>
        </pc:sldLayoutChg>
        <pc:sldLayoutChg chg="modTransition">
          <pc:chgData name="Swetha Malladi" userId="a5096762fc272184" providerId="LiveId" clId="{29205CB4-FFED-4C68-81E7-CD3D05645DEB}" dt="2022-04-29T20:24:39.998" v="2174"/>
          <pc:sldLayoutMkLst>
            <pc:docMk/>
            <pc:sldMasterMk cId="3431103933" sldId="2147483660"/>
            <pc:sldLayoutMk cId="1205610471" sldId="2147483662"/>
          </pc:sldLayoutMkLst>
        </pc:sldLayoutChg>
        <pc:sldLayoutChg chg="modTransition">
          <pc:chgData name="Swetha Malladi" userId="a5096762fc272184" providerId="LiveId" clId="{29205CB4-FFED-4C68-81E7-CD3D05645DEB}" dt="2022-04-29T20:24:39.998" v="2174"/>
          <pc:sldLayoutMkLst>
            <pc:docMk/>
            <pc:sldMasterMk cId="3431103933" sldId="2147483660"/>
            <pc:sldLayoutMk cId="228296704" sldId="2147483663"/>
          </pc:sldLayoutMkLst>
        </pc:sldLayoutChg>
        <pc:sldLayoutChg chg="modTransition">
          <pc:chgData name="Swetha Malladi" userId="a5096762fc272184" providerId="LiveId" clId="{29205CB4-FFED-4C68-81E7-CD3D05645DEB}" dt="2022-04-29T20:24:39.998" v="2174"/>
          <pc:sldLayoutMkLst>
            <pc:docMk/>
            <pc:sldMasterMk cId="3431103933" sldId="2147483660"/>
            <pc:sldLayoutMk cId="70335446" sldId="2147483664"/>
          </pc:sldLayoutMkLst>
        </pc:sldLayoutChg>
        <pc:sldLayoutChg chg="modTransition">
          <pc:chgData name="Swetha Malladi" userId="a5096762fc272184" providerId="LiveId" clId="{29205CB4-FFED-4C68-81E7-CD3D05645DEB}" dt="2022-04-29T20:24:39.998" v="2174"/>
          <pc:sldLayoutMkLst>
            <pc:docMk/>
            <pc:sldMasterMk cId="3431103933" sldId="2147483660"/>
            <pc:sldLayoutMk cId="88080978" sldId="2147483665"/>
          </pc:sldLayoutMkLst>
        </pc:sldLayoutChg>
        <pc:sldLayoutChg chg="modTransition">
          <pc:chgData name="Swetha Malladi" userId="a5096762fc272184" providerId="LiveId" clId="{29205CB4-FFED-4C68-81E7-CD3D05645DEB}" dt="2022-04-29T20:24:39.998" v="2174"/>
          <pc:sldLayoutMkLst>
            <pc:docMk/>
            <pc:sldMasterMk cId="3431103933" sldId="2147483660"/>
            <pc:sldLayoutMk cId="4167489082" sldId="2147483666"/>
          </pc:sldLayoutMkLst>
        </pc:sldLayoutChg>
        <pc:sldLayoutChg chg="modTransition">
          <pc:chgData name="Swetha Malladi" userId="a5096762fc272184" providerId="LiveId" clId="{29205CB4-FFED-4C68-81E7-CD3D05645DEB}" dt="2022-04-29T20:24:39.998" v="2174"/>
          <pc:sldLayoutMkLst>
            <pc:docMk/>
            <pc:sldMasterMk cId="3431103933" sldId="2147483660"/>
            <pc:sldLayoutMk cId="2859704010" sldId="2147483667"/>
          </pc:sldLayoutMkLst>
        </pc:sldLayoutChg>
        <pc:sldLayoutChg chg="modTransition">
          <pc:chgData name="Swetha Malladi" userId="a5096762fc272184" providerId="LiveId" clId="{29205CB4-FFED-4C68-81E7-CD3D05645DEB}" dt="2022-04-29T20:24:39.998" v="2174"/>
          <pc:sldLayoutMkLst>
            <pc:docMk/>
            <pc:sldMasterMk cId="3431103933" sldId="2147483660"/>
            <pc:sldLayoutMk cId="128075050" sldId="2147483668"/>
          </pc:sldLayoutMkLst>
        </pc:sldLayoutChg>
        <pc:sldLayoutChg chg="modTransition">
          <pc:chgData name="Swetha Malladi" userId="a5096762fc272184" providerId="LiveId" clId="{29205CB4-FFED-4C68-81E7-CD3D05645DEB}" dt="2022-04-29T20:24:39.998" v="2174"/>
          <pc:sldLayoutMkLst>
            <pc:docMk/>
            <pc:sldMasterMk cId="3431103933" sldId="2147483660"/>
            <pc:sldLayoutMk cId="1172284721" sldId="2147483669"/>
          </pc:sldLayoutMkLst>
        </pc:sldLayoutChg>
        <pc:sldLayoutChg chg="modTransition">
          <pc:chgData name="Swetha Malladi" userId="a5096762fc272184" providerId="LiveId" clId="{29205CB4-FFED-4C68-81E7-CD3D05645DEB}" dt="2022-04-29T20:24:39.998" v="2174"/>
          <pc:sldLayoutMkLst>
            <pc:docMk/>
            <pc:sldMasterMk cId="3431103933" sldId="2147483660"/>
            <pc:sldLayoutMk cId="2253624634" sldId="2147483670"/>
          </pc:sldLayoutMkLst>
        </pc:sldLayoutChg>
        <pc:sldLayoutChg chg="modTransition">
          <pc:chgData name="Swetha Malladi" userId="a5096762fc272184" providerId="LiveId" clId="{29205CB4-FFED-4C68-81E7-CD3D05645DEB}" dt="2022-04-29T20:24:39.998" v="2174"/>
          <pc:sldLayoutMkLst>
            <pc:docMk/>
            <pc:sldMasterMk cId="3431103933" sldId="2147483660"/>
            <pc:sldLayoutMk cId="721642600"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CC54F4-252F-408A-898D-94D1C8D5ADB5}" type="datetimeFigureOut">
              <a:rPr lang="en-US" smtClean="0"/>
              <a:t>4/29/2022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20588FE-04A8-4E78-94B2-1C6634430B2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24733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C54F4-252F-408A-898D-94D1C8D5ADB5}"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588FE-04A8-4E78-94B2-1C6634430B2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36246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C54F4-252F-408A-898D-94D1C8D5ADB5}"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588FE-04A8-4E78-94B2-1C6634430B2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16426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C54F4-252F-408A-898D-94D1C8D5ADB5}"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588FE-04A8-4E78-94B2-1C6634430B2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6104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CC54F4-252F-408A-898D-94D1C8D5ADB5}"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588FE-04A8-4E78-94B2-1C6634430B2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2967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CC54F4-252F-408A-898D-94D1C8D5ADB5}"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588FE-04A8-4E78-94B2-1C6634430B2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3354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CC54F4-252F-408A-898D-94D1C8D5ADB5}" type="datetimeFigureOut">
              <a:rPr lang="en-US" smtClean="0"/>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0588FE-04A8-4E78-94B2-1C6634430B2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0809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CC54F4-252F-408A-898D-94D1C8D5ADB5}" type="datetimeFigureOut">
              <a:rPr lang="en-US" smtClean="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0588FE-04A8-4E78-94B2-1C6634430B2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74890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C54F4-252F-408A-898D-94D1C8D5ADB5}" type="datetimeFigureOut">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0588FE-04A8-4E78-94B2-1C6634430B22}" type="slidenum">
              <a:rPr lang="en-US" smtClean="0"/>
              <a:t>‹#›</a:t>
            </a:fld>
            <a:endParaRPr lang="en-US"/>
          </a:p>
        </p:txBody>
      </p:sp>
    </p:spTree>
    <p:extLst>
      <p:ext uri="{BB962C8B-B14F-4D97-AF65-F5344CB8AC3E}">
        <p14:creationId xmlns:p14="http://schemas.microsoft.com/office/powerpoint/2010/main" val="28597040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CC54F4-252F-408A-898D-94D1C8D5ADB5}"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588FE-04A8-4E78-94B2-1C6634430B2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0750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FCC54F4-252F-408A-898D-94D1C8D5ADB5}" type="datetimeFigureOut">
              <a:rPr lang="en-US" smtClean="0"/>
              <a:t>4/29/2022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20588FE-04A8-4E78-94B2-1C6634430B2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22847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FCC54F4-252F-408A-898D-94D1C8D5ADB5}" type="datetimeFigureOut">
              <a:rPr lang="en-US" smtClean="0"/>
              <a:t>4/29/2022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0588FE-04A8-4E78-94B2-1C6634430B2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103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1F4A-B02E-4E76-9DB5-FB0DD1158D00}"/>
              </a:ext>
            </a:extLst>
          </p:cNvPr>
          <p:cNvSpPr>
            <a:spLocks noGrp="1"/>
          </p:cNvSpPr>
          <p:nvPr>
            <p:ph type="title"/>
          </p:nvPr>
        </p:nvSpPr>
        <p:spPr/>
        <p:txBody>
          <a:bodyPr/>
          <a:lstStyle/>
          <a:p>
            <a:pPr algn="ctr"/>
            <a:r>
              <a:rPr lang="en-US" sz="3600" b="1" i="0" dirty="0">
                <a:solidFill>
                  <a:srgbClr val="000000"/>
                </a:solidFill>
                <a:effectLst/>
                <a:latin typeface="Times New Roman" panose="02020603050405020304" pitchFamily="18" charset="0"/>
              </a:rPr>
              <a:t>Plagiarism Analyzer</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845CB09-7222-4B7E-8F68-3FACF687BC62}"/>
              </a:ext>
            </a:extLst>
          </p:cNvPr>
          <p:cNvSpPr>
            <a:spLocks noGrp="1"/>
          </p:cNvSpPr>
          <p:nvPr>
            <p:ph idx="1"/>
          </p:nvPr>
        </p:nvSpPr>
        <p:spPr>
          <a:xfrm>
            <a:off x="1451579" y="2316480"/>
            <a:ext cx="9603275" cy="3149865"/>
          </a:xfrm>
        </p:spPr>
        <p:txBody>
          <a:bodyPr/>
          <a:lstStyle/>
          <a:p>
            <a:pPr marL="0" indent="0">
              <a:buNone/>
            </a:pPr>
            <a:r>
              <a:rPr lang="en-US" sz="2800" dirty="0">
                <a:latin typeface="Calibri" panose="020F0502020204030204" pitchFamily="34" charset="0"/>
                <a:cs typeface="Calibri" panose="020F0502020204030204" pitchFamily="34" charset="0"/>
              </a:rPr>
              <a:t>                                         Team Members</a:t>
            </a:r>
          </a:p>
          <a:p>
            <a:pPr marL="0" indent="0" algn="r">
              <a:buNone/>
            </a:pPr>
            <a:r>
              <a:rPr lang="en-US" sz="2800" dirty="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Swetha Malladi</a:t>
            </a:r>
          </a:p>
          <a:p>
            <a:pPr marL="0" indent="0" algn="r">
              <a:buNone/>
            </a:pPr>
            <a:r>
              <a:rPr lang="en-US" sz="2400" dirty="0">
                <a:latin typeface="Calibri" panose="020F0502020204030204" pitchFamily="34" charset="0"/>
                <a:cs typeface="Calibri" panose="020F0502020204030204" pitchFamily="34" charset="0"/>
              </a:rPr>
              <a:t>                         - Sudheer Kumar </a:t>
            </a:r>
            <a:r>
              <a:rPr lang="en-US" sz="2400" dirty="0" err="1">
                <a:latin typeface="Calibri" panose="020F0502020204030204" pitchFamily="34" charset="0"/>
                <a:cs typeface="Calibri" panose="020F0502020204030204" pitchFamily="34" charset="0"/>
              </a:rPr>
              <a:t>Chunduri</a:t>
            </a:r>
            <a:endParaRPr lang="en-US" sz="24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5091462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8BD4-5857-DB93-DA9F-0E18D0A5BEF9}"/>
              </a:ext>
            </a:extLst>
          </p:cNvPr>
          <p:cNvSpPr>
            <a:spLocks noGrp="1"/>
          </p:cNvSpPr>
          <p:nvPr>
            <p:ph type="title"/>
          </p:nvPr>
        </p:nvSpPr>
        <p:spPr/>
        <p:txBody>
          <a:bodyPr/>
          <a:lstStyle/>
          <a:p>
            <a:r>
              <a:rPr lang="en-US" dirty="0"/>
              <a:t>Implementation for cosine similarity</a:t>
            </a:r>
          </a:p>
        </p:txBody>
      </p:sp>
      <p:sp>
        <p:nvSpPr>
          <p:cNvPr id="3" name="Content Placeholder 2">
            <a:extLst>
              <a:ext uri="{FF2B5EF4-FFF2-40B4-BE49-F238E27FC236}">
                <a16:creationId xmlns:a16="http://schemas.microsoft.com/office/drawing/2014/main" id="{DA8FFD11-EF6C-2EBB-F1E6-E838620CF80C}"/>
              </a:ext>
            </a:extLst>
          </p:cNvPr>
          <p:cNvSpPr>
            <a:spLocks noGrp="1"/>
          </p:cNvSpPr>
          <p:nvPr>
            <p:ph idx="1"/>
          </p:nvPr>
        </p:nvSpPr>
        <p:spPr/>
        <p:txBody>
          <a:bodyPr/>
          <a:lstStyle/>
          <a:p>
            <a:r>
              <a:rPr lang="en-US" dirty="0"/>
              <a:t>cosine similarity algorithm is implemented in Python. To compute the similarity between on two text documents, the textual  raw data is transformed into vectors =&gt; arrays of numbers and then from that we are going to use a basic knowledge vector to compute the similarity between them.</a:t>
            </a:r>
          </a:p>
          <a:p>
            <a:r>
              <a:rPr lang="en-US" dirty="0"/>
              <a:t>When we run app.py file it will compare all the text files present in the particular directory and generates a similarity score among the files.</a:t>
            </a:r>
          </a:p>
          <a:p>
            <a:endParaRPr lang="en-US" dirty="0"/>
          </a:p>
        </p:txBody>
      </p:sp>
    </p:spTree>
    <p:extLst>
      <p:ext uri="{BB962C8B-B14F-4D97-AF65-F5344CB8AC3E}">
        <p14:creationId xmlns:p14="http://schemas.microsoft.com/office/powerpoint/2010/main" val="24005784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B885-276F-EF1D-9C28-5B21363E6A2A}"/>
              </a:ext>
            </a:extLst>
          </p:cNvPr>
          <p:cNvSpPr>
            <a:spLocks noGrp="1"/>
          </p:cNvSpPr>
          <p:nvPr>
            <p:ph type="title"/>
          </p:nvPr>
        </p:nvSpPr>
        <p:spPr/>
        <p:txBody>
          <a:bodyPr>
            <a:normAutofit/>
          </a:bodyPr>
          <a:lstStyle/>
          <a:p>
            <a:r>
              <a:rPr lang="en-US" sz="3600" b="1" dirty="0">
                <a:latin typeface="Calibri Light" panose="020F0302020204030204" pitchFamily="34" charset="0"/>
                <a:cs typeface="Calibri Light" panose="020F0302020204030204" pitchFamily="34" charset="0"/>
              </a:rPr>
              <a:t>Results - </a:t>
            </a:r>
            <a:r>
              <a:rPr lang="en-US" sz="3600" b="1" dirty="0">
                <a:effectLst/>
                <a:latin typeface="Calibri Light" panose="020F0302020204030204" pitchFamily="34" charset="0"/>
                <a:ea typeface="Calibri" panose="020F0502020204030204" pitchFamily="34" charset="0"/>
                <a:cs typeface="Calibri Light" panose="020F0302020204030204" pitchFamily="34" charset="0"/>
              </a:rPr>
              <a:t>Knuth-Morris-Pratt</a:t>
            </a:r>
            <a:endParaRPr lang="en-US" sz="3600" b="1" dirty="0">
              <a:latin typeface="Calibri Light" panose="020F0302020204030204" pitchFamily="34" charset="0"/>
              <a:cs typeface="Calibri Light" panose="020F0302020204030204" pitchFamily="34" charset="0"/>
            </a:endParaRPr>
          </a:p>
        </p:txBody>
      </p:sp>
      <p:pic>
        <p:nvPicPr>
          <p:cNvPr id="5" name="Content Placeholder 4">
            <a:extLst>
              <a:ext uri="{FF2B5EF4-FFF2-40B4-BE49-F238E27FC236}">
                <a16:creationId xmlns:a16="http://schemas.microsoft.com/office/drawing/2014/main" id="{F67CA567-79BC-79E3-6C2A-6E6A954C6E29}"/>
              </a:ext>
            </a:extLst>
          </p:cNvPr>
          <p:cNvPicPr>
            <a:picLocks noGrp="1" noChangeAspect="1"/>
          </p:cNvPicPr>
          <p:nvPr>
            <p:ph idx="1"/>
          </p:nvPr>
        </p:nvPicPr>
        <p:blipFill>
          <a:blip r:embed="rId2"/>
          <a:stretch>
            <a:fillRect/>
          </a:stretch>
        </p:blipFill>
        <p:spPr>
          <a:xfrm>
            <a:off x="1169871" y="2052320"/>
            <a:ext cx="9603275" cy="3373120"/>
          </a:xfrm>
        </p:spPr>
      </p:pic>
    </p:spTree>
    <p:extLst>
      <p:ext uri="{BB962C8B-B14F-4D97-AF65-F5344CB8AC3E}">
        <p14:creationId xmlns:p14="http://schemas.microsoft.com/office/powerpoint/2010/main" val="32562241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6D09-9CD3-B670-CA1E-6590DF2842BF}"/>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Results - Boyer-Moore</a:t>
            </a:r>
            <a:endParaRPr lang="en-US" sz="3600" dirty="0"/>
          </a:p>
        </p:txBody>
      </p:sp>
      <p:pic>
        <p:nvPicPr>
          <p:cNvPr id="5" name="Content Placeholder 4">
            <a:extLst>
              <a:ext uri="{FF2B5EF4-FFF2-40B4-BE49-F238E27FC236}">
                <a16:creationId xmlns:a16="http://schemas.microsoft.com/office/drawing/2014/main" id="{98558661-81C8-407F-B213-B298D74D3FEA}"/>
              </a:ext>
            </a:extLst>
          </p:cNvPr>
          <p:cNvPicPr>
            <a:picLocks noGrp="1" noChangeAspect="1"/>
          </p:cNvPicPr>
          <p:nvPr>
            <p:ph idx="1"/>
          </p:nvPr>
        </p:nvPicPr>
        <p:blipFill>
          <a:blip r:embed="rId2"/>
          <a:stretch>
            <a:fillRect/>
          </a:stretch>
        </p:blipFill>
        <p:spPr>
          <a:xfrm>
            <a:off x="1451578" y="2016124"/>
            <a:ext cx="9683781" cy="3642995"/>
          </a:xfrm>
        </p:spPr>
      </p:pic>
    </p:spTree>
    <p:extLst>
      <p:ext uri="{BB962C8B-B14F-4D97-AF65-F5344CB8AC3E}">
        <p14:creationId xmlns:p14="http://schemas.microsoft.com/office/powerpoint/2010/main" val="18225396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1995-8618-42E8-376E-5D14F4B7184F}"/>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Results - </a:t>
            </a:r>
            <a:r>
              <a:rPr lang="en-US" sz="3600" b="1" dirty="0">
                <a:effectLst/>
                <a:latin typeface="Calibri" panose="020F0502020204030204" pitchFamily="34" charset="0"/>
                <a:ea typeface="Calibri" panose="020F0502020204030204" pitchFamily="34" charset="0"/>
                <a:cs typeface="Calibri" panose="020F0502020204030204" pitchFamily="34" charset="0"/>
              </a:rPr>
              <a:t>Rabin-Karp</a:t>
            </a:r>
            <a:endParaRPr lang="en-US" sz="36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FA6EE062-5731-9A73-2DF5-7EFF4D8C6E66}"/>
              </a:ext>
            </a:extLst>
          </p:cNvPr>
          <p:cNvPicPr>
            <a:picLocks noGrp="1" noChangeAspect="1"/>
          </p:cNvPicPr>
          <p:nvPr>
            <p:ph idx="1"/>
          </p:nvPr>
        </p:nvPicPr>
        <p:blipFill>
          <a:blip r:embed="rId2"/>
          <a:stretch>
            <a:fillRect/>
          </a:stretch>
        </p:blipFill>
        <p:spPr>
          <a:xfrm>
            <a:off x="1451579" y="2223216"/>
            <a:ext cx="9490741" cy="3035456"/>
          </a:xfrm>
        </p:spPr>
      </p:pic>
    </p:spTree>
    <p:extLst>
      <p:ext uri="{BB962C8B-B14F-4D97-AF65-F5344CB8AC3E}">
        <p14:creationId xmlns:p14="http://schemas.microsoft.com/office/powerpoint/2010/main" val="3447431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ECB7-C8B1-698A-8F60-E13DC1B411C7}"/>
              </a:ext>
            </a:extLst>
          </p:cNvPr>
          <p:cNvSpPr>
            <a:spLocks noGrp="1"/>
          </p:cNvSpPr>
          <p:nvPr>
            <p:ph type="title"/>
          </p:nvPr>
        </p:nvSpPr>
        <p:spPr/>
        <p:txBody>
          <a:bodyPr>
            <a:normAutofit/>
          </a:bodyPr>
          <a:lstStyle/>
          <a:p>
            <a:r>
              <a:rPr lang="en-US" sz="3600" dirty="0">
                <a:latin typeface="Calibri" panose="020F0502020204030204" pitchFamily="34" charset="0"/>
                <a:cs typeface="Calibri" panose="020F0502020204030204" pitchFamily="34" charset="0"/>
              </a:rPr>
              <a:t>Results - Cosine similarity</a:t>
            </a:r>
          </a:p>
        </p:txBody>
      </p:sp>
      <p:pic>
        <p:nvPicPr>
          <p:cNvPr id="5" name="Content Placeholder 4">
            <a:extLst>
              <a:ext uri="{FF2B5EF4-FFF2-40B4-BE49-F238E27FC236}">
                <a16:creationId xmlns:a16="http://schemas.microsoft.com/office/drawing/2014/main" id="{AF641086-9E4E-58A3-270C-24918C6D2643}"/>
              </a:ext>
            </a:extLst>
          </p:cNvPr>
          <p:cNvPicPr>
            <a:picLocks noGrp="1" noChangeAspect="1"/>
          </p:cNvPicPr>
          <p:nvPr>
            <p:ph idx="1"/>
          </p:nvPr>
        </p:nvPicPr>
        <p:blipFill>
          <a:blip r:embed="rId2"/>
          <a:stretch>
            <a:fillRect/>
          </a:stretch>
        </p:blipFill>
        <p:spPr>
          <a:xfrm>
            <a:off x="1523999" y="2103120"/>
            <a:ext cx="9603275" cy="3291840"/>
          </a:xfrm>
        </p:spPr>
      </p:pic>
    </p:spTree>
    <p:extLst>
      <p:ext uri="{BB962C8B-B14F-4D97-AF65-F5344CB8AC3E}">
        <p14:creationId xmlns:p14="http://schemas.microsoft.com/office/powerpoint/2010/main" val="24505674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D707-C54B-9A1D-7698-870F2DF46C4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655049-AD27-F423-819C-9010C004F77D}"/>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The Rabin-Karp algorithm is better when searching for a large text and Boyer-Moore is better when the pattern is relatively large with a moderately sized alphabet and with a large vocabulary.</a:t>
            </a:r>
            <a:r>
              <a:rPr lang="en-US" b="0" i="0" dirty="0">
                <a:solidFill>
                  <a:srgbClr val="202124"/>
                </a:solidFill>
                <a:effectLst/>
                <a:latin typeface="Calibri" panose="020F0502020204030204" pitchFamily="34" charset="0"/>
                <a:cs typeface="Calibri" panose="020F0502020204030204" pitchFamily="34" charset="0"/>
              </a:rPr>
              <a:t> KMP Algorithm has a guaranteed worst-case linear-time performance, in both time and space complexity</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But as per our results, The best results we got is for KMP because KMP guarantees 100</a:t>
            </a:r>
            <a:r>
              <a:rPr lang="en-US">
                <a:latin typeface="Calibri" panose="020F0502020204030204" pitchFamily="34" charset="0"/>
                <a:cs typeface="Calibri" panose="020F0502020204030204" pitchFamily="34" charset="0"/>
              </a:rPr>
              <a:t>% reliability.</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89780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5A3C-4456-4EC2-98EC-4DC3DA43AE06}"/>
              </a:ext>
            </a:extLst>
          </p:cNvPr>
          <p:cNvSpPr>
            <a:spLocks noGrp="1"/>
          </p:cNvSpPr>
          <p:nvPr>
            <p:ph type="title"/>
          </p:nvPr>
        </p:nvSpPr>
        <p:spPr/>
        <p:txBody>
          <a:bodyPr>
            <a:normAutofit/>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3600" dirty="0">
                <a:latin typeface="Calibri" panose="020F0502020204030204" pitchFamily="34" charset="0"/>
                <a:ea typeface="Calibri" panose="020F0502020204030204" pitchFamily="34" charset="0"/>
                <a:cs typeface="Times New Roman" panose="02020603050405020304" pitchFamily="18" charset="0"/>
              </a:rPr>
              <a:t>hardware and tools used</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C13F1B11-9E14-4870-97F4-E5B8E02EB190}"/>
              </a:ext>
            </a:extLst>
          </p:cNvPr>
          <p:cNvSpPr>
            <a:spLocks noGrp="1"/>
          </p:cNvSpPr>
          <p:nvPr>
            <p:ph idx="1"/>
          </p:nvPr>
        </p:nvSpPr>
        <p:spPr>
          <a:xfrm>
            <a:off x="1451579" y="2255520"/>
            <a:ext cx="9603275" cy="3210825"/>
          </a:xfrm>
        </p:spPr>
        <p:txBody>
          <a:bodyPr>
            <a:normAutofit/>
          </a:bodyPr>
          <a:lstStyle/>
          <a:p>
            <a:pPr algn="just">
              <a:lnSpc>
                <a:spcPct val="107000"/>
              </a:lnSpc>
              <a:spcBef>
                <a:spcPts val="0"/>
              </a:spcBef>
            </a:pPr>
            <a:r>
              <a:rPr lang="en-US" b="0" i="0" dirty="0">
                <a:solidFill>
                  <a:srgbClr val="24292F"/>
                </a:solidFill>
                <a:effectLst/>
                <a:latin typeface="Calibri" panose="020F0502020204030204" pitchFamily="34" charset="0"/>
                <a:cs typeface="Calibri" panose="020F0502020204030204" pitchFamily="34" charset="0"/>
              </a:rPr>
              <a:t>Operating System :  Windows 64bit</a:t>
            </a:r>
          </a:p>
          <a:p>
            <a:pPr marL="0" indent="0" algn="just">
              <a:lnSpc>
                <a:spcPct val="107000"/>
              </a:lnSpc>
              <a:spcBef>
                <a:spcPts val="0"/>
              </a:spcBef>
              <a:buNone/>
            </a:pPr>
            <a:endParaRPr lang="en-IN"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7000"/>
              </a:lnSpc>
              <a:spcBef>
                <a:spcPts val="0"/>
              </a:spcBef>
              <a:spcAft>
                <a:spcPts val="0"/>
              </a:spcAft>
            </a:pPr>
            <a:r>
              <a:rPr lang="en-IN" dirty="0">
                <a:effectLst/>
                <a:latin typeface="Calibri" panose="020F0502020204030204" pitchFamily="34" charset="0"/>
                <a:ea typeface="Calibri" panose="020F0502020204030204" pitchFamily="34" charset="0"/>
                <a:cs typeface="Calibri" panose="020F0502020204030204" pitchFamily="34" charset="0"/>
              </a:rPr>
              <a:t>Tools                        :  PyCharm (python IDE)</a:t>
            </a:r>
          </a:p>
          <a:p>
            <a:pPr marL="0" marR="0" lvl="0" indent="0" algn="just">
              <a:lnSpc>
                <a:spcPct val="107000"/>
              </a:lnSpc>
              <a:spcBef>
                <a:spcPts val="0"/>
              </a:spcBef>
              <a:spcAft>
                <a:spcPts val="0"/>
              </a:spcAft>
              <a:buNone/>
            </a:pPr>
            <a:r>
              <a:rPr lang="en-IN" dirty="0">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24292F"/>
                </a:solidFill>
                <a:effectLst/>
                <a:latin typeface="Calibri" panose="020F0502020204030204" pitchFamily="34" charset="0"/>
                <a:cs typeface="Calibri" panose="020F0502020204030204" pitchFamily="34" charset="0"/>
              </a:rPr>
              <a:t>Eclipse</a:t>
            </a:r>
          </a:p>
          <a:p>
            <a:pPr marL="0" marR="0" lvl="0" indent="0" algn="just">
              <a:lnSpc>
                <a:spcPct val="107000"/>
              </a:lnSpc>
              <a:spcBef>
                <a:spcPts val="0"/>
              </a:spcBef>
              <a:spcAft>
                <a:spcPts val="0"/>
              </a:spcAft>
              <a:buNone/>
            </a:pPr>
            <a:endParaRPr lang="en-US" b="0" i="0" dirty="0">
              <a:solidFill>
                <a:srgbClr val="24292F"/>
              </a:solidFill>
              <a:effectLst/>
              <a:latin typeface="Calibri" panose="020F0502020204030204" pitchFamily="34" charset="0"/>
              <a:cs typeface="Calibri" panose="020F0502020204030204" pitchFamily="34" charset="0"/>
            </a:endParaRPr>
          </a:p>
          <a:p>
            <a:pPr marR="0" lvl="0" algn="just">
              <a:lnSpc>
                <a:spcPct val="107000"/>
              </a:lnSpc>
              <a:spcBef>
                <a:spcPts val="0"/>
              </a:spcBef>
              <a:spcAft>
                <a:spcPts val="0"/>
              </a:spcAft>
            </a:pPr>
            <a:r>
              <a:rPr lang="en-US" b="0" i="0" dirty="0">
                <a:solidFill>
                  <a:srgbClr val="24292F"/>
                </a:solidFill>
                <a:effectLst/>
                <a:latin typeface="Calibri" panose="020F0502020204030204" pitchFamily="34" charset="0"/>
                <a:cs typeface="Calibri" panose="020F0502020204030204" pitchFamily="34" charset="0"/>
              </a:rPr>
              <a:t>Language                :  Java 18.0.1</a:t>
            </a:r>
          </a:p>
          <a:p>
            <a:pPr marL="0" marR="0" lvl="0" indent="0" algn="just">
              <a:lnSpc>
                <a:spcPct val="107000"/>
              </a:lnSpc>
              <a:spcBef>
                <a:spcPts val="0"/>
              </a:spcBef>
              <a:spcAft>
                <a:spcPts val="0"/>
              </a:spcAft>
              <a:buNone/>
            </a:pPr>
            <a:r>
              <a:rPr lang="en-US" dirty="0">
                <a:solidFill>
                  <a:srgbClr val="24292F"/>
                </a:solidFill>
                <a:latin typeface="Calibri" panose="020F0502020204030204" pitchFamily="34" charset="0"/>
                <a:cs typeface="Calibri" panose="020F0502020204030204" pitchFamily="34" charset="0"/>
              </a:rPr>
              <a:t>                                      </a:t>
            </a:r>
            <a:r>
              <a:rPr lang="en-US" b="0" i="0" dirty="0">
                <a:solidFill>
                  <a:srgbClr val="24292F"/>
                </a:solidFill>
                <a:effectLst/>
                <a:latin typeface="Calibri" panose="020F0502020204030204" pitchFamily="34" charset="0"/>
                <a:cs typeface="Calibri" panose="020F0502020204030204" pitchFamily="34" charset="0"/>
              </a:rPr>
              <a:t>  </a:t>
            </a:r>
            <a:r>
              <a:rPr lang="en-IN" dirty="0">
                <a:effectLst/>
                <a:latin typeface="Calibri" panose="020F0502020204030204" pitchFamily="34" charset="0"/>
                <a:ea typeface="Calibri" panose="020F0502020204030204" pitchFamily="34" charset="0"/>
                <a:cs typeface="Calibri" panose="020F0502020204030204" pitchFamily="34" charset="0"/>
              </a:rPr>
              <a:t>Python 3.8 and above</a:t>
            </a:r>
          </a:p>
          <a:p>
            <a:pPr marL="0" marR="0" lvl="0" indent="0" algn="just">
              <a:lnSpc>
                <a:spcPct val="107000"/>
              </a:lnSpc>
              <a:spcBef>
                <a:spcPts val="0"/>
              </a:spcBef>
              <a:spcAft>
                <a:spcPts val="0"/>
              </a:spcAft>
              <a:buNone/>
            </a:pPr>
            <a:r>
              <a:rPr lang="en-IN" dirty="0">
                <a:latin typeface="Calibri" panose="020F0502020204030204" pitchFamily="34" charset="0"/>
                <a:ea typeface="Calibri" panose="020F0502020204030204" pitchFamily="34" charset="0"/>
                <a:cs typeface="Times New Roman" panose="02020603050405020304" pitchFamily="18" charset="0"/>
              </a:rPr>
              <a:t>                              </a:t>
            </a:r>
          </a:p>
          <a:p>
            <a:pPr marL="0" marR="0" lvl="0" indent="0" algn="just">
              <a:lnSpc>
                <a:spcPct val="107000"/>
              </a:lnSpc>
              <a:spcBef>
                <a:spcPts val="0"/>
              </a:spcBef>
              <a:spcAft>
                <a:spcPts val="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1044591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B05A-CF2B-4AAE-A110-D06BBBFC8A1B}"/>
              </a:ext>
            </a:extLst>
          </p:cNvPr>
          <p:cNvSpPr>
            <a:spLocks noGrp="1"/>
          </p:cNvSpPr>
          <p:nvPr>
            <p:ph type="title"/>
          </p:nvPr>
        </p:nvSpPr>
        <p:spPr/>
        <p:txBody>
          <a:bodyPr>
            <a:noAutofit/>
          </a:bodyPr>
          <a:lstStyle/>
          <a:p>
            <a:r>
              <a:rPr lang="en-IN" sz="3600" dirty="0">
                <a:effectLst/>
                <a:latin typeface="Calibri" panose="020F0502020204030204" pitchFamily="34" charset="0"/>
                <a:ea typeface="Calibri" panose="020F0502020204030204" pitchFamily="34" charset="0"/>
                <a:cs typeface="Times New Roman" panose="02020603050405020304" pitchFamily="18" charset="0"/>
              </a:rPr>
              <a:t>Deliverables</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F651DA3B-713F-466D-B9B3-DBBF3E7DF514}"/>
              </a:ext>
            </a:extLst>
          </p:cNvPr>
          <p:cNvSpPr>
            <a:spLocks noGrp="1"/>
          </p:cNvSpPr>
          <p:nvPr>
            <p:ph idx="1"/>
          </p:nvPr>
        </p:nvSpPr>
        <p:spPr>
          <a:xfrm>
            <a:off x="1451579" y="2062480"/>
            <a:ext cx="9603275" cy="3403865"/>
          </a:xfrm>
        </p:spPr>
        <p:txBody>
          <a:bodyPr>
            <a:normAutofit lnSpcReduction="10000"/>
          </a:bodyPr>
          <a:lstStyle/>
          <a:p>
            <a:pPr marL="342900" marR="0" lvl="0" indent="-342900">
              <a:lnSpc>
                <a:spcPct val="150000"/>
              </a:lnSpc>
              <a:spcBef>
                <a:spcPts val="0"/>
              </a:spcBef>
              <a:spcAft>
                <a:spcPts val="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Plagiarism detection algorithm developed in python(.</a:t>
            </a:r>
            <a:r>
              <a:rPr lang="en-IN" dirty="0" err="1">
                <a:effectLst/>
                <a:latin typeface="Calibri" panose="020F0502020204030204" pitchFamily="34" charset="0"/>
                <a:ea typeface="Calibri" panose="020F0502020204030204" pitchFamily="34" charset="0"/>
                <a:cs typeface="Calibri" panose="020F0502020204030204" pitchFamily="34" charset="0"/>
              </a:rPr>
              <a:t>py</a:t>
            </a:r>
            <a:r>
              <a:rPr lang="en-IN" dirty="0">
                <a:effectLst/>
                <a:latin typeface="Calibri" panose="020F0502020204030204" pitchFamily="34" charset="0"/>
                <a:ea typeface="Calibri" panose="020F0502020204030204" pitchFamily="34" charset="0"/>
                <a:cs typeface="Calibri" panose="020F0502020204030204" pitchFamily="34" charset="0"/>
              </a:rPr>
              <a:t> file) and in java</a:t>
            </a:r>
            <a:r>
              <a:rPr lang="en-IN">
                <a:effectLst/>
                <a:latin typeface="Calibri" panose="020F0502020204030204" pitchFamily="34" charset="0"/>
                <a:ea typeface="Calibri" panose="020F0502020204030204" pitchFamily="34" charset="0"/>
                <a:cs typeface="Calibri" panose="020F0502020204030204" pitchFamily="34" charset="0"/>
              </a:rPr>
              <a:t>(.java files)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Sample text documents for plagiarism check</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50000"/>
              </a:lnSpc>
              <a:spcBef>
                <a:spcPts val="0"/>
              </a:spcBef>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Sample output image</a:t>
            </a:r>
          </a:p>
          <a:p>
            <a:pPr marL="342900" indent="-342900">
              <a:spcBef>
                <a:spcPts val="0"/>
              </a:spcBef>
              <a:spcAft>
                <a:spcPts val="800"/>
              </a:spcAft>
              <a:buFont typeface="Symbol" panose="05050102010706020507" pitchFamily="18" charset="2"/>
              <a:buChar char=""/>
            </a:pPr>
            <a:r>
              <a:rPr lang="en-IN" dirty="0">
                <a:latin typeface="Calibri" panose="020F0502020204030204" pitchFamily="34" charset="0"/>
                <a:cs typeface="Calibri" panose="020F0502020204030204" pitchFamily="34" charset="0"/>
              </a:rPr>
              <a:t>You tube link</a:t>
            </a:r>
          </a:p>
          <a:p>
            <a:pPr marL="342900" indent="-342900">
              <a:spcBef>
                <a:spcPts val="0"/>
              </a:spcBef>
              <a:spcAft>
                <a:spcPts val="800"/>
              </a:spcAft>
              <a:buFont typeface="Symbol" panose="05050102010706020507" pitchFamily="18" charset="2"/>
              <a:buChar char=""/>
            </a:pPr>
            <a:r>
              <a:rPr lang="en-IN" dirty="0">
                <a:latin typeface="Calibri" panose="020F0502020204030204" pitchFamily="34" charset="0"/>
                <a:cs typeface="Calibri" panose="020F0502020204030204" pitchFamily="34" charset="0"/>
              </a:rPr>
              <a:t>Git Hub repository link</a:t>
            </a:r>
          </a:p>
          <a:p>
            <a:pPr marL="342900" indent="-342900">
              <a:spcBef>
                <a:spcPts val="0"/>
              </a:spcBef>
              <a:spcAft>
                <a:spcPts val="800"/>
              </a:spcAft>
              <a:buFont typeface="Symbol" panose="05050102010706020507" pitchFamily="18" charset="2"/>
              <a:buChar char=""/>
            </a:pPr>
            <a:r>
              <a:rPr lang="en-IN" dirty="0">
                <a:latin typeface="Calibri" panose="020F0502020204030204" pitchFamily="34" charset="0"/>
                <a:cs typeface="Calibri" panose="020F0502020204030204" pitchFamily="34" charset="0"/>
              </a:rPr>
              <a:t>Documentation Report (README.MD)</a:t>
            </a:r>
          </a:p>
          <a:p>
            <a:pPr marL="342900" indent="-342900">
              <a:spcBef>
                <a:spcPts val="0"/>
              </a:spcBef>
              <a:spcAft>
                <a:spcPts val="800"/>
              </a:spcAft>
              <a:buFont typeface="Symbol" panose="05050102010706020507" pitchFamily="18" charset="2"/>
              <a:buChar char=""/>
            </a:pPr>
            <a:r>
              <a:rPr lang="en-IN" dirty="0">
                <a:latin typeface="Calibri" panose="020F0502020204030204" pitchFamily="34" charset="0"/>
                <a:cs typeface="Calibri" panose="020F0502020204030204" pitchFamily="34" charset="0"/>
              </a:rPr>
              <a:t>PPT Presentation slides</a:t>
            </a:r>
          </a:p>
          <a:p>
            <a:pPr marL="342900" indent="-342900">
              <a:spcBef>
                <a:spcPts val="0"/>
              </a:spcBef>
              <a:spcAft>
                <a:spcPts val="800"/>
              </a:spcAft>
              <a:buFont typeface="Symbol" panose="05050102010706020507" pitchFamily="18" charset="2"/>
              <a:buChar char=""/>
            </a:pPr>
            <a:endParaRPr lang="en-US" sz="21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1117837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5A86-F6F8-4104-B5AA-007165F08809}"/>
              </a:ext>
            </a:extLst>
          </p:cNvPr>
          <p:cNvSpPr>
            <a:spLocks noGrp="1"/>
          </p:cNvSpPr>
          <p:nvPr>
            <p:ph type="ctrTitle" idx="4294967295"/>
          </p:nvPr>
        </p:nvSpPr>
        <p:spPr>
          <a:xfrm>
            <a:off x="2365693" y="2448560"/>
            <a:ext cx="8637587" cy="2022475"/>
          </a:xfrm>
        </p:spPr>
        <p:txBody>
          <a:bodyPr>
            <a:normAutofit/>
          </a:bodyPr>
          <a:lstStyle/>
          <a:p>
            <a:r>
              <a:rPr lang="en-US" sz="4400" dirty="0"/>
              <a:t>              </a:t>
            </a:r>
            <a:r>
              <a:rPr lang="en-US" sz="5400"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1723621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C396-A22C-4227-9C9C-DFA19D74D2A0}"/>
              </a:ext>
            </a:extLst>
          </p:cNvPr>
          <p:cNvSpPr>
            <a:spLocks noGrp="1"/>
          </p:cNvSpPr>
          <p:nvPr>
            <p:ph type="title"/>
          </p:nvPr>
        </p:nvSpPr>
        <p:spPr/>
        <p:txBody>
          <a:bodyPr>
            <a:normAutofit fontScale="90000"/>
          </a:bodyPr>
          <a:lstStyle/>
          <a:p>
            <a:r>
              <a:rPr lang="en-US" sz="4000" b="0" i="0" dirty="0">
                <a:solidFill>
                  <a:srgbClr val="2D3B45"/>
                </a:solidFill>
                <a:effectLst/>
                <a:latin typeface="Calibri" panose="020F0502020204030204" pitchFamily="34" charset="0"/>
                <a:cs typeface="Calibri" panose="020F0502020204030204" pitchFamily="34" charset="0"/>
              </a:rPr>
              <a:t>Statement of project objectives</a:t>
            </a:r>
            <a:br>
              <a:rPr lang="en-US" b="0" i="0" dirty="0">
                <a:solidFill>
                  <a:srgbClr val="2D3B45"/>
                </a:solidFill>
                <a:effectLst/>
                <a:latin typeface="LatoWeb"/>
              </a:rPr>
            </a:br>
            <a:endParaRPr lang="en-US" dirty="0"/>
          </a:p>
        </p:txBody>
      </p:sp>
      <p:sp>
        <p:nvSpPr>
          <p:cNvPr id="3" name="Content Placeholder 2">
            <a:extLst>
              <a:ext uri="{FF2B5EF4-FFF2-40B4-BE49-F238E27FC236}">
                <a16:creationId xmlns:a16="http://schemas.microsoft.com/office/drawing/2014/main" id="{253DC17D-41A2-4EC8-BDB0-7FAF41955E7E}"/>
              </a:ext>
            </a:extLst>
          </p:cNvPr>
          <p:cNvSpPr>
            <a:spLocks noGrp="1"/>
          </p:cNvSpPr>
          <p:nvPr>
            <p:ph idx="1"/>
          </p:nvPr>
        </p:nvSpPr>
        <p:spPr>
          <a:xfrm>
            <a:off x="838200" y="2326640"/>
            <a:ext cx="10515600" cy="2580640"/>
          </a:xfrm>
        </p:spPr>
        <p:txBody>
          <a:bodyPr>
            <a:normAutofit/>
          </a:bodyPr>
          <a:lstStyle/>
          <a:p>
            <a:pPr marL="342900" marR="0" lvl="0" indent="-342900" algn="just">
              <a:lnSpc>
                <a:spcPct val="107000"/>
              </a:lnSpc>
              <a:spcBef>
                <a:spcPts val="0"/>
              </a:spcBef>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With the advent of technology, content-stealing is widespread. At times, determining which content is plagiarised and which is not, might be difficult. </a:t>
            </a:r>
          </a:p>
          <a:p>
            <a:pPr marL="342900" marR="0" lvl="0" indent="-342900" algn="just">
              <a:lnSpc>
                <a:spcPct val="107000"/>
              </a:lnSpc>
              <a:spcBef>
                <a:spcPts val="0"/>
              </a:spcBef>
              <a:spcAft>
                <a:spcPts val="800"/>
              </a:spcAft>
              <a:buFont typeface="Symbol" panose="05050102010706020507" pitchFamily="18" charset="2"/>
              <a:buChar char=""/>
            </a:pPr>
            <a:r>
              <a:rPr lang="en-US" spc="-5" dirty="0">
                <a:solidFill>
                  <a:srgbClr val="000000"/>
                </a:solidFill>
                <a:latin typeface="Calibri" panose="020F0502020204030204" pitchFamily="34" charset="0"/>
                <a:ea typeface="Calibri" panose="020F0502020204030204" pitchFamily="34" charset="0"/>
                <a:cs typeface="Calibri" panose="020F0502020204030204" pitchFamily="34" charset="0"/>
              </a:rPr>
              <a:t>P</a:t>
            </a:r>
            <a:r>
              <a:rPr lang="en-US" spc="-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revention is one of the important tasks to all prof</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essional educators and in research community at large</a:t>
            </a:r>
            <a:r>
              <a:rPr lang="en-US" spc="-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342900" marR="0" lvl="0" indent="-342900" algn="just">
              <a:lnSpc>
                <a:spcPct val="107000"/>
              </a:lnSpc>
              <a:spcBef>
                <a:spcPts val="0"/>
              </a:spcBef>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Calibri" panose="020F0502020204030204" pitchFamily="34" charset="0"/>
              </a:rPr>
              <a:t>Our project aim is to solve plagiarism issues using string searching algorithms and cosine similarity</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1887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F313-189C-448E-B328-C627EAEE161E}"/>
              </a:ext>
            </a:extLst>
          </p:cNvPr>
          <p:cNvSpPr>
            <a:spLocks noGrp="1"/>
          </p:cNvSpPr>
          <p:nvPr>
            <p:ph type="title"/>
          </p:nvPr>
        </p:nvSpPr>
        <p:spPr/>
        <p:txBody>
          <a:bodyPr>
            <a:normAutofit/>
          </a:bodyPr>
          <a:lstStyle/>
          <a:p>
            <a:r>
              <a:rPr lang="en-US" sz="3600" dirty="0"/>
              <a:t>String searching Algorithms</a:t>
            </a:r>
          </a:p>
        </p:txBody>
      </p:sp>
      <p:sp>
        <p:nvSpPr>
          <p:cNvPr id="3" name="Content Placeholder 2">
            <a:extLst>
              <a:ext uri="{FF2B5EF4-FFF2-40B4-BE49-F238E27FC236}">
                <a16:creationId xmlns:a16="http://schemas.microsoft.com/office/drawing/2014/main" id="{3A9F96CB-3A0A-4159-A6E1-5E4DD74862C9}"/>
              </a:ext>
            </a:extLst>
          </p:cNvPr>
          <p:cNvSpPr>
            <a:spLocks noGrp="1"/>
          </p:cNvSpPr>
          <p:nvPr>
            <p:ph idx="1"/>
          </p:nvPr>
        </p:nvSpPr>
        <p:spPr/>
        <p:txBody>
          <a:bodyPr>
            <a:normAutofit fontScale="92500" lnSpcReduction="20000"/>
          </a:bodyPr>
          <a:lstStyle/>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String matching algorithms are an important class of string algorithms that try to find a place where one or several strings are found within a larger string or text.</a:t>
            </a:r>
          </a:p>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The most basic case of string searching involves string, sometimes called the haystack, and one string , sometimes called the needle.</a:t>
            </a:r>
          </a:p>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The goal is to find one or more occurrences of the needle within the haystack </a:t>
            </a:r>
          </a:p>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The string-matching algorithms that we are using in this project are</a:t>
            </a:r>
          </a:p>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Knuth-Morris-Pratt</a:t>
            </a:r>
          </a:p>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Boyer-Moore Algorithm</a:t>
            </a:r>
          </a:p>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Rabin-Karp Algorithm</a:t>
            </a:r>
          </a:p>
          <a:p>
            <a:endParaRPr lang="en-US" dirty="0"/>
          </a:p>
        </p:txBody>
      </p:sp>
    </p:spTree>
    <p:extLst>
      <p:ext uri="{BB962C8B-B14F-4D97-AF65-F5344CB8AC3E}">
        <p14:creationId xmlns:p14="http://schemas.microsoft.com/office/powerpoint/2010/main" val="32848321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4267-C078-490A-B4AC-3466F9B43637}"/>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Knuth-Morris-Pratt Algorithm</a:t>
            </a:r>
            <a:endParaRPr lang="en-US" sz="3600" dirty="0"/>
          </a:p>
        </p:txBody>
      </p:sp>
      <p:sp>
        <p:nvSpPr>
          <p:cNvPr id="3" name="Content Placeholder 2">
            <a:extLst>
              <a:ext uri="{FF2B5EF4-FFF2-40B4-BE49-F238E27FC236}">
                <a16:creationId xmlns:a16="http://schemas.microsoft.com/office/drawing/2014/main" id="{6999785C-8B5C-4C64-9577-C1569D46CE30}"/>
              </a:ext>
            </a:extLst>
          </p:cNvPr>
          <p:cNvSpPr>
            <a:spLocks noGrp="1"/>
          </p:cNvSpPr>
          <p:nvPr>
            <p:ph idx="1"/>
          </p:nvPr>
        </p:nvSpPr>
        <p:spPr/>
        <p:txBody>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Knuth-Morris-Pratt string-searching Algorithm searches for occurrences of “word” W within a main text “text string” S by employing the observation that when a mismatch occurs</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word itself embodies sufficient information to determine where the next match could begin, thus bypassing re-examination of previous matched characters.</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KMP matching algorithm uses degenerating property of the pattern and improves the worst-case complexity to O(n).</a:t>
            </a:r>
          </a:p>
        </p:txBody>
      </p:sp>
    </p:spTree>
    <p:extLst>
      <p:ext uri="{BB962C8B-B14F-4D97-AF65-F5344CB8AC3E}">
        <p14:creationId xmlns:p14="http://schemas.microsoft.com/office/powerpoint/2010/main" val="20444173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62BA-5B4F-421C-8C8F-C8F55E9A30E4}"/>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Boyer-Moore Algorithm</a:t>
            </a:r>
            <a:endParaRPr lang="en-US" sz="3600" dirty="0"/>
          </a:p>
        </p:txBody>
      </p:sp>
      <p:sp>
        <p:nvSpPr>
          <p:cNvPr id="3" name="Content Placeholder 2">
            <a:extLst>
              <a:ext uri="{FF2B5EF4-FFF2-40B4-BE49-F238E27FC236}">
                <a16:creationId xmlns:a16="http://schemas.microsoft.com/office/drawing/2014/main" id="{ABBF089B-F3A5-4D2E-AF21-9620C5C306D5}"/>
              </a:ext>
            </a:extLst>
          </p:cNvPr>
          <p:cNvSpPr>
            <a:spLocks noGrp="1"/>
          </p:cNvSpPr>
          <p:nvPr>
            <p:ph idx="1"/>
          </p:nvPr>
        </p:nvSpPr>
        <p:spPr/>
        <p:txBody>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Boyer-Moore is a combination of following two approaches</a:t>
            </a:r>
          </a:p>
          <a:p>
            <a:pPr marL="342900" marR="0" lvl="0" indent="-342900">
              <a:lnSpc>
                <a:spcPct val="107000"/>
              </a:lnSpc>
              <a:spcBef>
                <a:spcPts val="0"/>
              </a:spcBef>
              <a:spcAft>
                <a:spcPts val="0"/>
              </a:spcAft>
              <a:buFont typeface="Calibri" panose="020F050202020403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Bad character Heuristic </a:t>
            </a:r>
          </a:p>
          <a:p>
            <a:pPr marL="342900" marR="0" lvl="0" indent="-342900">
              <a:lnSpc>
                <a:spcPct val="107000"/>
              </a:lnSpc>
              <a:spcBef>
                <a:spcPts val="0"/>
              </a:spcBef>
              <a:spcAft>
                <a:spcPts val="800"/>
              </a:spcAft>
              <a:buFont typeface="Calibri" panose="020F050202020403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Good Suffix Heuristic</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Both above heuristics can also be used independently to search a pattern in a text </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It uses best of the two heuristics at every step</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Boyer Moore algorithm starts matching from the last character of the pattern </a:t>
            </a:r>
          </a:p>
          <a:p>
            <a:pPr marL="0" indent="0">
              <a:buNone/>
            </a:pPr>
            <a:endParaRPr lang="en-US" dirty="0"/>
          </a:p>
        </p:txBody>
      </p:sp>
    </p:spTree>
    <p:extLst>
      <p:ext uri="{BB962C8B-B14F-4D97-AF65-F5344CB8AC3E}">
        <p14:creationId xmlns:p14="http://schemas.microsoft.com/office/powerpoint/2010/main" val="33600690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C45B-9873-434D-928C-99F8CC2D1710}"/>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Rabin-Karp Algorithm</a:t>
            </a:r>
            <a:endParaRPr lang="en-US" sz="3600" dirty="0"/>
          </a:p>
        </p:txBody>
      </p:sp>
      <p:sp>
        <p:nvSpPr>
          <p:cNvPr id="3" name="Content Placeholder 2">
            <a:extLst>
              <a:ext uri="{FF2B5EF4-FFF2-40B4-BE49-F238E27FC236}">
                <a16:creationId xmlns:a16="http://schemas.microsoft.com/office/drawing/2014/main" id="{B75D991C-BFAF-4077-B0E5-65DF5B6E91B8}"/>
              </a:ext>
            </a:extLst>
          </p:cNvPr>
          <p:cNvSpPr>
            <a:spLocks noGrp="1"/>
          </p:cNvSpPr>
          <p:nvPr>
            <p:ph idx="1"/>
          </p:nvPr>
        </p:nvSpPr>
        <p:spPr/>
        <p:txBody>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Rabin-Karp algorithm is a string-searching algorithm that uses hashing to find an exact match of a pattern string in a text.</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It uses a rolling hash to quickly filter out positions of the text that cannot match the pattern , and then checks for a match at the remaining positions</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Generalization for the same idea can be used to find more than one match of a single pattern, or to find matches for more than one pattern</a:t>
            </a:r>
          </a:p>
          <a:p>
            <a:pPr marL="0" indent="0">
              <a:buNone/>
            </a:pPr>
            <a:endParaRPr lang="en-US" dirty="0"/>
          </a:p>
        </p:txBody>
      </p:sp>
    </p:spTree>
    <p:extLst>
      <p:ext uri="{BB962C8B-B14F-4D97-AF65-F5344CB8AC3E}">
        <p14:creationId xmlns:p14="http://schemas.microsoft.com/office/powerpoint/2010/main" val="7800427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64B-DC95-4E51-BAEB-CFC6F9C2F236}"/>
              </a:ext>
            </a:extLst>
          </p:cNvPr>
          <p:cNvSpPr>
            <a:spLocks noGrp="1"/>
          </p:cNvSpPr>
          <p:nvPr>
            <p:ph type="title"/>
          </p:nvPr>
        </p:nvSpPr>
        <p:spPr/>
        <p:txBody>
          <a:bodyPr/>
          <a:lstStyle/>
          <a:p>
            <a:r>
              <a:rPr lang="en-US" sz="3600" dirty="0">
                <a:latin typeface="Calibri" panose="020F0502020204030204" pitchFamily="34" charset="0"/>
                <a:cs typeface="Calibri" panose="020F0502020204030204" pitchFamily="34" charset="0"/>
              </a:rPr>
              <a:t>Cosine</a:t>
            </a:r>
            <a:r>
              <a:rPr lang="en-US" dirty="0"/>
              <a:t> similarity</a:t>
            </a:r>
          </a:p>
        </p:txBody>
      </p:sp>
      <p:sp>
        <p:nvSpPr>
          <p:cNvPr id="3" name="Content Placeholder 2">
            <a:extLst>
              <a:ext uri="{FF2B5EF4-FFF2-40B4-BE49-F238E27FC236}">
                <a16:creationId xmlns:a16="http://schemas.microsoft.com/office/drawing/2014/main" id="{6775F78C-1922-46C7-85AB-A041EAE8C6D5}"/>
              </a:ext>
            </a:extLst>
          </p:cNvPr>
          <p:cNvSpPr>
            <a:spLocks noGrp="1"/>
          </p:cNvSpPr>
          <p:nvPr>
            <p:ph idx="1"/>
          </p:nvPr>
        </p:nvSpPr>
        <p:spPr/>
        <p:txBody>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In this algorithm, we will check the similarity between the text files. To compute the similarity between two text documents, the textual raw data is transformed into vectors, and then the similarity between them is computed using cosine similarity.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304640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FC1B-49B8-0253-C69E-20DB84AA95D8}"/>
              </a:ext>
            </a:extLst>
          </p:cNvPr>
          <p:cNvSpPr>
            <a:spLocks noGrp="1"/>
          </p:cNvSpPr>
          <p:nvPr>
            <p:ph type="title"/>
          </p:nvPr>
        </p:nvSpPr>
        <p:spPr/>
        <p:txBody>
          <a:bodyPr>
            <a:normAutofit/>
          </a:bodyPr>
          <a:lstStyle/>
          <a:p>
            <a:r>
              <a:rPr lang="en-US" sz="3600" dirty="0">
                <a:latin typeface="Calibri" panose="020F0502020204030204" pitchFamily="34" charset="0"/>
                <a:cs typeface="Calibri" panose="020F0502020204030204" pitchFamily="34" charset="0"/>
              </a:rPr>
              <a:t>Approach</a:t>
            </a:r>
          </a:p>
        </p:txBody>
      </p:sp>
      <p:sp>
        <p:nvSpPr>
          <p:cNvPr id="3" name="Content Placeholder 2">
            <a:extLst>
              <a:ext uri="{FF2B5EF4-FFF2-40B4-BE49-F238E27FC236}">
                <a16:creationId xmlns:a16="http://schemas.microsoft.com/office/drawing/2014/main" id="{EEAD7290-A28B-D11C-4BF4-F5E75BCBFA6B}"/>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An input file is provided with which it will compare all other files.</a:t>
            </a:r>
          </a:p>
          <a:p>
            <a:r>
              <a:rPr lang="en-US" dirty="0">
                <a:latin typeface="Calibri" panose="020F0502020204030204" pitchFamily="34" charset="0"/>
                <a:cs typeface="Calibri" panose="020F0502020204030204" pitchFamily="34" charset="0"/>
              </a:rPr>
              <a:t>By comparing line to line, each algorithm will generate a plagiarism percentage, indicating how much of the content is plagiarized.</a:t>
            </a:r>
          </a:p>
          <a:p>
            <a:r>
              <a:rPr lang="en-US" dirty="0">
                <a:latin typeface="Calibri" panose="020F0502020204030204" pitchFamily="34" charset="0"/>
                <a:cs typeface="Calibri" panose="020F0502020204030204" pitchFamily="34" charset="0"/>
              </a:rPr>
              <a:t>Similarly, we may compare ‘n’ number of files using our plagiarism detection algorithms and can know the plagiarism percentage for each file.</a:t>
            </a:r>
          </a:p>
        </p:txBody>
      </p:sp>
    </p:spTree>
    <p:extLst>
      <p:ext uri="{BB962C8B-B14F-4D97-AF65-F5344CB8AC3E}">
        <p14:creationId xmlns:p14="http://schemas.microsoft.com/office/powerpoint/2010/main" val="29405300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A0EC-7793-DE4E-BD77-152BBCBBE998}"/>
              </a:ext>
            </a:extLst>
          </p:cNvPr>
          <p:cNvSpPr>
            <a:spLocks noGrp="1"/>
          </p:cNvSpPr>
          <p:nvPr>
            <p:ph type="title"/>
          </p:nvPr>
        </p:nvSpPr>
        <p:spPr/>
        <p:txBody>
          <a:bodyPr/>
          <a:lstStyle/>
          <a:p>
            <a:r>
              <a:rPr lang="en-US" dirty="0"/>
              <a:t>Implementation for string searching</a:t>
            </a:r>
          </a:p>
        </p:txBody>
      </p:sp>
      <p:sp>
        <p:nvSpPr>
          <p:cNvPr id="3" name="Content Placeholder 2">
            <a:extLst>
              <a:ext uri="{FF2B5EF4-FFF2-40B4-BE49-F238E27FC236}">
                <a16:creationId xmlns:a16="http://schemas.microsoft.com/office/drawing/2014/main" id="{B9F07EE2-23D7-D989-9992-645105F86722}"/>
              </a:ext>
            </a:extLst>
          </p:cNvPr>
          <p:cNvSpPr>
            <a:spLocks noGrp="1"/>
          </p:cNvSpPr>
          <p:nvPr>
            <p:ph idx="1"/>
          </p:nvPr>
        </p:nvSpPr>
        <p:spPr/>
        <p:txBody>
          <a:bodyPr>
            <a:normAutofit fontScale="92500" lnSpcReduction="10000"/>
          </a:bodyPr>
          <a:lstStyle/>
          <a:p>
            <a:r>
              <a:rPr lang="en-US" dirty="0"/>
              <a:t>The string searching algorithms are implemented in </a:t>
            </a:r>
            <a:r>
              <a:rPr lang="en-US" dirty="0" err="1"/>
              <a:t>Java.The</a:t>
            </a:r>
            <a:r>
              <a:rPr lang="en-US" dirty="0"/>
              <a:t> entire pool of program documents are provided through GitHub link.</a:t>
            </a:r>
          </a:p>
          <a:p>
            <a:r>
              <a:rPr lang="en-US" dirty="0"/>
              <a:t>When you run the MClass.java file, it will take the input file and compare it to the files in the document pool for plagiarism.</a:t>
            </a:r>
          </a:p>
          <a:p>
            <a:r>
              <a:rPr lang="en-US" dirty="0"/>
              <a:t>The plagiarism's result is displayed on the terminal, and the results are also recorded back to the result files: lcss.txt, kmp.txt, boyreMoore.txt, naive.txt, and rk.txt, which correspond to the various algorithms employed in the comparison.</a:t>
            </a:r>
          </a:p>
          <a:p>
            <a:r>
              <a:rPr lang="en-US" dirty="0"/>
              <a:t>To pick the appropriate comparison findings, execute stringPlagarismOutputUI.java in the user interface.</a:t>
            </a:r>
          </a:p>
          <a:p>
            <a:endParaRPr lang="en-US" dirty="0"/>
          </a:p>
        </p:txBody>
      </p:sp>
    </p:spTree>
    <p:extLst>
      <p:ext uri="{BB962C8B-B14F-4D97-AF65-F5344CB8AC3E}">
        <p14:creationId xmlns:p14="http://schemas.microsoft.com/office/powerpoint/2010/main" val="37002271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832</TotalTime>
  <Words>851</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Gill Sans MT</vt:lpstr>
      <vt:lpstr>LatoWeb</vt:lpstr>
      <vt:lpstr>Symbol</vt:lpstr>
      <vt:lpstr>Times New Roman</vt:lpstr>
      <vt:lpstr>Gallery</vt:lpstr>
      <vt:lpstr>Plagiarism Analyzer</vt:lpstr>
      <vt:lpstr>Statement of project objectives </vt:lpstr>
      <vt:lpstr>String searching Algorithms</vt:lpstr>
      <vt:lpstr>Knuth-Morris-Pratt Algorithm</vt:lpstr>
      <vt:lpstr>Boyer-Moore Algorithm</vt:lpstr>
      <vt:lpstr>Rabin-Karp Algorithm</vt:lpstr>
      <vt:lpstr>Cosine similarity</vt:lpstr>
      <vt:lpstr>Approach</vt:lpstr>
      <vt:lpstr>Implementation for string searching</vt:lpstr>
      <vt:lpstr>Implementation for cosine similarity</vt:lpstr>
      <vt:lpstr>Results - Knuth-Morris-Pratt</vt:lpstr>
      <vt:lpstr>Results - Boyer-Moore</vt:lpstr>
      <vt:lpstr>Results - Rabin-Karp</vt:lpstr>
      <vt:lpstr>Results - Cosine similarity</vt:lpstr>
      <vt:lpstr>Results</vt:lpstr>
      <vt:lpstr> hardware and tools used: </vt:lpstr>
      <vt:lpstr>Deliverables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Analyzer </dc:title>
  <dc:creator>Swetha Malladi</dc:creator>
  <cp:lastModifiedBy>Swetha Malladi</cp:lastModifiedBy>
  <cp:revision>1</cp:revision>
  <dcterms:created xsi:type="dcterms:W3CDTF">2022-04-06T22:08:33Z</dcterms:created>
  <dcterms:modified xsi:type="dcterms:W3CDTF">2022-04-29T20:40:41Z</dcterms:modified>
</cp:coreProperties>
</file>