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7" r:id="rId10"/>
    <p:sldId id="272" r:id="rId11"/>
    <p:sldId id="268" r:id="rId12"/>
    <p:sldId id="273" r:id="rId13"/>
    <p:sldId id="269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7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2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04C490-10F6-4F0D-9C5A-05CC3D633F7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91BC52-CF3F-4DD8-9DB3-4F2BCD24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3721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spc="3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STATEWISE HOSPITALS PERFORMANCE </a:t>
            </a:r>
          </a:p>
          <a:p>
            <a:r>
              <a:rPr lang="en-US" sz="2400" spc="3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DURING COVID-19</a:t>
            </a:r>
            <a:endParaRPr lang="en-US" sz="2400" spc="3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PROJECT 2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3"/>
          <a:stretch/>
        </p:blipFill>
        <p:spPr>
          <a:xfrm>
            <a:off x="2052940" y="1750440"/>
            <a:ext cx="8668069" cy="40799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9286" y="649356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504" y="-36707"/>
            <a:ext cx="386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QUERIES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2051" y="789607"/>
            <a:ext cx="988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THE HOSPITAL BEDS DETAILS AND CONFIRMED PERFORMANCE OF EACH STATE AND    RANK THE STATE WHICH HAS HIGHEST CONFORMED COVID CASES AND    CREATE TABLE IN THE NAME OF CONFORMED_PERFORMANCE_BY_EACH_STATE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1"/>
          <a:stretch/>
        </p:blipFill>
        <p:spPr>
          <a:xfrm>
            <a:off x="2326134" y="1984799"/>
            <a:ext cx="852739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286" y="649356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3"/>
          <a:stretch/>
        </p:blipFill>
        <p:spPr>
          <a:xfrm>
            <a:off x="2843858" y="1839098"/>
            <a:ext cx="700250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287" y="583096"/>
            <a:ext cx="386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QUERIES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287" y="1537252"/>
            <a:ext cx="88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ALL THE DETAILS OF HOSPITAL AND COVID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75" y="2495187"/>
            <a:ext cx="7219511" cy="35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7" y="1524000"/>
            <a:ext cx="10058400" cy="46117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9286" y="649356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287" y="583096"/>
            <a:ext cx="386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QUERIES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287" y="1537252"/>
            <a:ext cx="88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TOP 5 STATES WHICH HASE LOW NUMBER OF DECEASED_PERFORMANCE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99" y="2524612"/>
            <a:ext cx="5726846" cy="30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1625115"/>
            <a:ext cx="8907118" cy="4205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9286" y="649356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INTRODUCTION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2" cy="335280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is </a:t>
            </a:r>
            <a:r>
              <a:rPr lang="en-US" dirty="0" smtClean="0"/>
              <a:t>about state wise performance of </a:t>
            </a:r>
            <a:r>
              <a:rPr lang="en-US" dirty="0" err="1" smtClean="0"/>
              <a:t>covid</a:t>
            </a:r>
            <a:r>
              <a:rPr lang="en-US" dirty="0" smtClean="0"/>
              <a:t> 19 in public and private hospitals which is established </a:t>
            </a:r>
            <a:r>
              <a:rPr lang="en-US" dirty="0"/>
              <a:t>through MySQL workbench.</a:t>
            </a:r>
          </a:p>
          <a:p>
            <a:endParaRPr lang="en-US" dirty="0"/>
          </a:p>
          <a:p>
            <a:r>
              <a:rPr lang="en-US" dirty="0"/>
              <a:t>MySQL is an open-source Relational Database Management System that stores data in a structured format using rows and columns.  MYSQL language is easy to use as compared to other programming language like C, C++, Java, etc. By learning some basic commands we can work, create and interact with the Database.</a:t>
            </a:r>
          </a:p>
          <a:p>
            <a:r>
              <a:rPr lang="en-US" dirty="0"/>
              <a:t>In this presentation we will see how to </a:t>
            </a:r>
            <a:r>
              <a:rPr lang="en-US" dirty="0" smtClean="0"/>
              <a:t>import the table from excel,  how to </a:t>
            </a:r>
            <a:r>
              <a:rPr lang="en-US" dirty="0"/>
              <a:t>join different table using SQL </a:t>
            </a:r>
            <a:r>
              <a:rPr lang="en-US" dirty="0" smtClean="0"/>
              <a:t>functions and case statements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6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IMPORTING DATA FROM EXCEL 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2" t="-26994" r="61479" b="5087"/>
          <a:stretch/>
        </p:blipFill>
        <p:spPr>
          <a:xfrm flipH="1">
            <a:off x="7601803" y="2511187"/>
            <a:ext cx="429371" cy="53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4753" y="1547675"/>
            <a:ext cx="84178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</a:p>
          <a:p>
            <a:r>
              <a:rPr lang="en-US" dirty="0"/>
              <a:t>  </a:t>
            </a:r>
            <a:r>
              <a:rPr lang="en-US" dirty="0" smtClean="0"/>
              <a:t>             clean the data in excel and save as CSV file in the name of </a:t>
            </a:r>
            <a:r>
              <a:rPr lang="en-US" dirty="0" err="1" smtClean="0"/>
              <a:t>hospital_detail</a:t>
            </a:r>
            <a:r>
              <a:rPr lang="en-US" dirty="0" smtClean="0"/>
              <a:t> and </a:t>
            </a:r>
            <a:r>
              <a:rPr lang="en-US" dirty="0" err="1" smtClean="0"/>
              <a:t>covid_cases</a:t>
            </a:r>
            <a:endParaRPr lang="en-US" dirty="0" smtClean="0"/>
          </a:p>
          <a:p>
            <a:r>
              <a:rPr lang="en-US" dirty="0" smtClean="0"/>
              <a:t>STEP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go to </a:t>
            </a:r>
            <a:r>
              <a:rPr lang="en-US" dirty="0" err="1" smtClean="0"/>
              <a:t>mysql</a:t>
            </a:r>
            <a:r>
              <a:rPr lang="en-US" dirty="0" smtClean="0"/>
              <a:t> workbench and click new schema              provide name as project 2 and click apply</a:t>
            </a:r>
          </a:p>
          <a:p>
            <a:r>
              <a:rPr lang="en-US" dirty="0" smtClean="0"/>
              <a:t>STEP 3</a:t>
            </a:r>
          </a:p>
          <a:p>
            <a:r>
              <a:rPr lang="en-US" dirty="0" smtClean="0"/>
              <a:t>                 the new schema in the name of project 2 is added in schema tab, right click the project 2 and click </a:t>
            </a:r>
            <a:r>
              <a:rPr lang="en-US" b="1" dirty="0" smtClean="0">
                <a:solidFill>
                  <a:schemeClr val="accent4"/>
                </a:solidFill>
              </a:rPr>
              <a:t>TABLE DATA IMPORT WIZARD 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 smtClean="0"/>
              <a:t>STEP 4 </a:t>
            </a:r>
          </a:p>
          <a:p>
            <a:r>
              <a:rPr lang="en-US" dirty="0" smtClean="0"/>
              <a:t>                 CLICK  browse click </a:t>
            </a:r>
            <a:r>
              <a:rPr lang="en-US" dirty="0" err="1" smtClean="0"/>
              <a:t>hospital_det</a:t>
            </a:r>
            <a:r>
              <a:rPr lang="en-US" dirty="0" smtClean="0"/>
              <a:t> and finish the process by clicking apply </a:t>
            </a:r>
          </a:p>
          <a:p>
            <a:r>
              <a:rPr lang="en-US" dirty="0" smtClean="0"/>
              <a:t>STEP 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do the same process fro </a:t>
            </a:r>
            <a:r>
              <a:rPr lang="en-US" dirty="0" err="1" smtClean="0"/>
              <a:t>covid_cases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STEP 6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from the schema tab click the table grid icon in </a:t>
            </a:r>
            <a:r>
              <a:rPr lang="en-US" dirty="0" err="1" smtClean="0"/>
              <a:t>hospital_det</a:t>
            </a:r>
            <a:r>
              <a:rPr lang="en-US" dirty="0" smtClean="0"/>
              <a:t> </a:t>
            </a:r>
            <a:r>
              <a:rPr lang="en-US" dirty="0" err="1" smtClean="0"/>
              <a:t>table,the</a:t>
            </a:r>
            <a:r>
              <a:rPr lang="en-US" dirty="0" smtClean="0"/>
              <a:t> table will imported successfully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379" y="655093"/>
            <a:ext cx="496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TABLES USED</a:t>
            </a:r>
            <a:endParaRPr lang="en-US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54077"/>
              </p:ext>
            </p:extLst>
          </p:nvPr>
        </p:nvGraphicFramePr>
        <p:xfrm>
          <a:off x="2387632" y="1764213"/>
          <a:ext cx="2091603" cy="452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3">
                  <a:extLst>
                    <a:ext uri="{9D8B030D-6E8A-4147-A177-3AD203B41FA5}">
                      <a16:colId xmlns:a16="http://schemas.microsoft.com/office/drawing/2014/main" val="1704605470"/>
                    </a:ext>
                  </a:extLst>
                </a:gridCol>
              </a:tblGrid>
              <a:tr h="325750">
                <a:tc>
                  <a:txBody>
                    <a:bodyPr/>
                    <a:lstStyle/>
                    <a:p>
                      <a:r>
                        <a:rPr lang="en-US" dirty="0" smtClean="0"/>
                        <a:t>HOS_DET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0486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r>
                        <a:rPr lang="en-US" dirty="0" smtClean="0"/>
                        <a:t>Statewise_ins_id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31744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r>
                        <a:rPr lang="en-US" dirty="0" smtClean="0"/>
                        <a:t>States_in_india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22290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r>
                        <a:rPr lang="en-US" dirty="0" smtClean="0"/>
                        <a:t>State_id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02173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r>
                        <a:rPr lang="en-US" dirty="0" smtClean="0"/>
                        <a:t>Pub_hos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47016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r>
                        <a:rPr lang="en-US" dirty="0" smtClean="0"/>
                        <a:t>Pri_hos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91593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r>
                        <a:rPr lang="en-US" dirty="0" smtClean="0"/>
                        <a:t>Tot_hos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96314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r>
                        <a:rPr lang="en-US" dirty="0" smtClean="0"/>
                        <a:t>Pub_hos_gen_beds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56298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r>
                        <a:rPr lang="en-US" dirty="0" smtClean="0"/>
                        <a:t>Pub_hos_icu_beds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06374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r>
                        <a:rPr lang="en-US" dirty="0" smtClean="0"/>
                        <a:t>Pri_hos_gen_beds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44475"/>
                  </a:ext>
                </a:extLst>
              </a:tr>
              <a:tr h="449223">
                <a:tc>
                  <a:txBody>
                    <a:bodyPr/>
                    <a:lstStyle/>
                    <a:p>
                      <a:r>
                        <a:rPr lang="en-US" dirty="0" smtClean="0"/>
                        <a:t>Pri_hos_icu_beds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462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71436"/>
              </p:ext>
            </p:extLst>
          </p:nvPr>
        </p:nvGraphicFramePr>
        <p:xfrm>
          <a:off x="7743687" y="2084640"/>
          <a:ext cx="26460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17">
                  <a:extLst>
                    <a:ext uri="{9D8B030D-6E8A-4147-A177-3AD203B41FA5}">
                      <a16:colId xmlns:a16="http://schemas.microsoft.com/office/drawing/2014/main" val="1504383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COVID_CASE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Statewise_ins_id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8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States_in_india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5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8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9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Confirmed 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4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Decesead_performance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1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Recovered_performance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5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Rank_bas_population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94634"/>
                  </a:ext>
                </a:extLst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>
            <a:off x="4479235" y="3180522"/>
            <a:ext cx="3264452" cy="18553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287" y="583096"/>
            <a:ext cx="386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QUERIES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52" y="2356342"/>
            <a:ext cx="7089914" cy="374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9287" y="1537252"/>
            <a:ext cx="88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ALL THE DETAILS OF PUBLIC HOSITAL WITH TOTAL BEDS AVALIABLE</a:t>
            </a:r>
          </a:p>
        </p:txBody>
      </p:sp>
    </p:spTree>
    <p:extLst>
      <p:ext uri="{BB962C8B-B14F-4D97-AF65-F5344CB8AC3E}">
        <p14:creationId xmlns:p14="http://schemas.microsoft.com/office/powerpoint/2010/main" val="14492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8" y="1744491"/>
            <a:ext cx="6508237" cy="40690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9286" y="649356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9531" y="450574"/>
            <a:ext cx="343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QUERIES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21" y="2214409"/>
            <a:ext cx="7964011" cy="429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9531" y="1316573"/>
            <a:ext cx="723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THE HOSPITAL DETAILS AND  RECOVERED PATIENTS AND RANK THE STATE WISE HGHER NUMBER OF RECOVERY PAITENTS</a:t>
            </a:r>
          </a:p>
        </p:txBody>
      </p:sp>
    </p:spTree>
    <p:extLst>
      <p:ext uri="{BB962C8B-B14F-4D97-AF65-F5344CB8AC3E}">
        <p14:creationId xmlns:p14="http://schemas.microsoft.com/office/powerpoint/2010/main" val="26906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1"/>
          <a:stretch/>
        </p:blipFill>
        <p:spPr>
          <a:xfrm>
            <a:off x="2710068" y="1657715"/>
            <a:ext cx="6919585" cy="37226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9286" y="649356"/>
            <a:ext cx="504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OUTPUT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287" y="583096"/>
            <a:ext cx="386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QUERIES </a:t>
            </a:r>
            <a:endParaRPr lang="en-US" sz="4400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6"/>
          <a:stretch/>
        </p:blipFill>
        <p:spPr>
          <a:xfrm>
            <a:off x="2156841" y="2428564"/>
            <a:ext cx="8935229" cy="3999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9287" y="1352537"/>
            <a:ext cx="889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FETCH ALL THE DETAILS OF HOSPITAL AND RANK THE TOP STATE WHICH HAS MORE BEDS WITH POPULATION DATA     AND CREATE TABLE IN THE NAME OF RANK_OF_TOTAL_BEDS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</TotalTime>
  <Words>365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Corbel</vt:lpstr>
      <vt:lpstr>Parallax</vt:lpstr>
      <vt:lpstr>PROJECT 2</vt:lpstr>
      <vt:lpstr>INTRODUCTION </vt:lpstr>
      <vt:lpstr>IMPORTING DATA FROM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welcome</dc:creator>
  <cp:lastModifiedBy>welcome</cp:lastModifiedBy>
  <cp:revision>8</cp:revision>
  <dcterms:created xsi:type="dcterms:W3CDTF">2023-08-10T07:52:50Z</dcterms:created>
  <dcterms:modified xsi:type="dcterms:W3CDTF">2023-08-10T09:10:25Z</dcterms:modified>
</cp:coreProperties>
</file>