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12665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89611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08877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82204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02891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63640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03806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81770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50966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11458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90880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95933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422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6768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98210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1454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35341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30025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25400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22500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7678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7907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85297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57254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2842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6086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636105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SWETHA PRIYA R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312210072 (6704F03EB8CA9D782B04DF1E02BF80D6)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(312210072)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VALLIAMMAL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35733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70"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1" name="矩形"/>
          <p:cNvSpPr>
            <a:spLocks/>
          </p:cNvSpPr>
          <p:nvPr/>
        </p:nvSpPr>
        <p:spPr>
          <a:xfrm rot="0">
            <a:off x="764698" y="1720840"/>
            <a:ext cx="6557961" cy="3558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83732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488970" y="1633037"/>
            <a:ext cx="7147429" cy="4405720"/>
          </a:xfrm>
          <a:prstGeom prst="rect"/>
          <a:noFill/>
          <a:ln w="12700" cmpd="sng" cap="flat">
            <a:noFill/>
            <a:prstDash val="solid"/>
            <a:miter/>
          </a:ln>
        </p:spPr>
      </p:pic>
    </p:spTree>
    <p:extLst>
      <p:ext uri="{BB962C8B-B14F-4D97-AF65-F5344CB8AC3E}">
        <p14:creationId xmlns:p14="http://schemas.microsoft.com/office/powerpoint/2010/main" val="19328796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5037051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72722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81030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193505" y="2523529"/>
            <a:ext cx="1828800" cy="1828800"/>
          </a:xfrm>
          <a:prstGeom prst="rect"/>
          <a:noFill/>
          <a:ln w="12700" cmpd="sng" cap="flat">
            <a:noFill/>
            <a:prstDash val="solid"/>
            <a:miter/>
          </a:ln>
        </p:spPr>
      </p:sp>
      <p:sp>
        <p:nvSpPr>
          <p:cNvPr id="115" name="矩形"/>
          <p:cNvSpPr>
            <a:spLocks/>
          </p:cNvSpPr>
          <p:nvPr/>
        </p:nvSpPr>
        <p:spPr>
          <a:xfrm rot="0">
            <a:off x="676275" y="1695450"/>
            <a:ext cx="6739666"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45732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70077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5193505" y="2523529"/>
            <a:ext cx="1828800" cy="1828800"/>
          </a:xfrm>
          <a:prstGeom prst="rect"/>
          <a:noFill/>
          <a:ln w="12700" cmpd="sng" cap="flat">
            <a:noFill/>
            <a:prstDash val="solid"/>
            <a:miter/>
          </a:ln>
        </p:spPr>
      </p:sp>
      <p:grpSp>
        <p:nvGrpSpPr>
          <p:cNvPr id="136" name="组合"/>
          <p:cNvGrpSpPr>
            <a:grpSpLocks/>
          </p:cNvGrpSpPr>
          <p:nvPr/>
        </p:nvGrpSpPr>
        <p:grpSpPr>
          <a:xfrm>
            <a:off x="7991475" y="2933700"/>
            <a:ext cx="2762249" cy="3257550"/>
            <a:chOff x="7991475" y="2933700"/>
            <a:chExt cx="2762249" cy="325755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40" name="组合"/>
          <p:cNvGrpSpPr>
            <a:grpSpLocks/>
          </p:cNvGrpSpPr>
          <p:nvPr/>
        </p:nvGrpSpPr>
        <p:grpSpPr>
          <a:xfrm>
            <a:off x="8143874" y="3086100"/>
            <a:ext cx="2762249" cy="3257550"/>
            <a:chOff x="8143874" y="3086100"/>
            <a:chExt cx="2762249" cy="3257550"/>
          </a:xfrm>
        </p:grpSpPr>
        <p:sp>
          <p:nvSpPr>
            <p:cNvPr id="137"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1" name="矩形"/>
          <p:cNvSpPr>
            <a:spLocks/>
          </p:cNvSpPr>
          <p:nvPr/>
        </p:nvSpPr>
        <p:spPr>
          <a:xfrm rot="0">
            <a:off x="5193505" y="2523529"/>
            <a:ext cx="1828800" cy="1828800"/>
          </a:xfrm>
          <a:prstGeom prst="rect"/>
          <a:noFill/>
          <a:ln w="12700" cmpd="sng" cap="flat">
            <a:noFill/>
            <a:prstDash val="solid"/>
            <a:miter/>
          </a:ln>
        </p:spPr>
      </p:sp>
      <p:pic>
        <p:nvPicPr>
          <p:cNvPr id="142"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3" name="矩形"/>
          <p:cNvSpPr>
            <a:spLocks/>
          </p:cNvSpPr>
          <p:nvPr/>
        </p:nvSpPr>
        <p:spPr>
          <a:xfrm rot="0">
            <a:off x="5193505" y="2523529"/>
            <a:ext cx="1828800" cy="1828800"/>
          </a:xfrm>
          <a:prstGeom prst="rect"/>
          <a:noFill/>
          <a:ln w="12700" cmpd="sng" cap="flat">
            <a:noFill/>
            <a:prstDash val="solid"/>
            <a:miter/>
          </a:ln>
        </p:spPr>
      </p:sp>
      <p:sp>
        <p:nvSpPr>
          <p:cNvPr id="144"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164583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86188" y="2233424"/>
            <a:ext cx="574833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44200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5" name="矩形"/>
          <p:cNvSpPr>
            <a:spLocks/>
          </p:cNvSpPr>
          <p:nvPr/>
        </p:nvSpPr>
        <p:spPr>
          <a:xfrm rot="0">
            <a:off x="1585912" y="2083594"/>
            <a:ext cx="6772275" cy="3025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36056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07005" y="2354703"/>
            <a:ext cx="318658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752474" y="3070927"/>
            <a:ext cx="5924167" cy="11677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775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18</cp:revision>
  <dcterms:created xsi:type="dcterms:W3CDTF">2024-03-29T15:07:22Z</dcterms:created>
  <dcterms:modified xsi:type="dcterms:W3CDTF">2024-09-02T02:21:59Z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