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6" r:id="rId3"/>
    <p:sldId id="258" r:id="rId4"/>
    <p:sldId id="259" r:id="rId5"/>
    <p:sldId id="260" r:id="rId6"/>
    <p:sldId id="264" r:id="rId7"/>
    <p:sldId id="265" r:id="rId8"/>
    <p:sldId id="267" r:id="rId9"/>
    <p:sldId id="268" r:id="rId10"/>
    <p:sldId id="269"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735" autoAdjust="0"/>
    <p:restoredTop sz="94660"/>
  </p:normalViewPr>
  <p:slideViewPr>
    <p:cSldViewPr snapToGrid="0">
      <p:cViewPr varScale="1">
        <p:scale>
          <a:sx n="42" d="100"/>
          <a:sy n="42" d="100"/>
        </p:scale>
        <p:origin x="48" y="9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3759A00-FF8C-4757-ACE1-B45E57D6A67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2CEDDD34-3BEB-4B49-83BD-080F49A2DDF1}">
      <dgm:prSet/>
      <dgm:spPr/>
      <dgm:t>
        <a:bodyPr/>
        <a:lstStyle/>
        <a:p>
          <a:r>
            <a:rPr lang="en-US"/>
            <a:t>Deepti Singh</a:t>
          </a:r>
        </a:p>
      </dgm:t>
    </dgm:pt>
    <dgm:pt modelId="{F459D6D7-96B0-4159-9546-56D97D36C032}" type="parTrans" cxnId="{FFB5F800-C0BB-4014-956E-57FA68E2BB3A}">
      <dgm:prSet/>
      <dgm:spPr/>
      <dgm:t>
        <a:bodyPr/>
        <a:lstStyle/>
        <a:p>
          <a:endParaRPr lang="en-US"/>
        </a:p>
      </dgm:t>
    </dgm:pt>
    <dgm:pt modelId="{528B0469-7B39-4101-8DDF-1C9C18A4A280}" type="sibTrans" cxnId="{FFB5F800-C0BB-4014-956E-57FA68E2BB3A}">
      <dgm:prSet/>
      <dgm:spPr/>
      <dgm:t>
        <a:bodyPr/>
        <a:lstStyle/>
        <a:p>
          <a:endParaRPr lang="en-US"/>
        </a:p>
      </dgm:t>
    </dgm:pt>
    <dgm:pt modelId="{A878F7CB-390D-422B-9AC0-CDB443549B09}">
      <dgm:prSet/>
      <dgm:spPr/>
      <dgm:t>
        <a:bodyPr/>
        <a:lstStyle/>
        <a:p>
          <a:r>
            <a:rPr lang="en-US"/>
            <a:t>Chikkili Hema Kumar</a:t>
          </a:r>
        </a:p>
      </dgm:t>
    </dgm:pt>
    <dgm:pt modelId="{5B57E104-2481-4E9F-B375-4DADDAABD5B1}" type="parTrans" cxnId="{BFEAC504-10AF-45A2-9C7B-1066F5B6C368}">
      <dgm:prSet/>
      <dgm:spPr/>
      <dgm:t>
        <a:bodyPr/>
        <a:lstStyle/>
        <a:p>
          <a:endParaRPr lang="en-US"/>
        </a:p>
      </dgm:t>
    </dgm:pt>
    <dgm:pt modelId="{B8B55ECA-9783-417A-8BDD-8A4AAD3C8847}" type="sibTrans" cxnId="{BFEAC504-10AF-45A2-9C7B-1066F5B6C368}">
      <dgm:prSet/>
      <dgm:spPr/>
      <dgm:t>
        <a:bodyPr/>
        <a:lstStyle/>
        <a:p>
          <a:endParaRPr lang="en-US"/>
        </a:p>
      </dgm:t>
    </dgm:pt>
    <dgm:pt modelId="{98EF2EB3-F02F-4AC1-B9CB-D9076E85DC81}">
      <dgm:prSet/>
      <dgm:spPr/>
      <dgm:t>
        <a:bodyPr/>
        <a:lstStyle/>
        <a:p>
          <a:r>
            <a:rPr lang="en-US"/>
            <a:t>Swetha R Ve</a:t>
          </a:r>
        </a:p>
      </dgm:t>
    </dgm:pt>
    <dgm:pt modelId="{B2715475-69CD-4EE3-9F34-8BFC162EFAB1}" type="parTrans" cxnId="{A2A4604C-3376-4798-A2F4-B3073F704F49}">
      <dgm:prSet/>
      <dgm:spPr/>
      <dgm:t>
        <a:bodyPr/>
        <a:lstStyle/>
        <a:p>
          <a:endParaRPr lang="en-US"/>
        </a:p>
      </dgm:t>
    </dgm:pt>
    <dgm:pt modelId="{5AAFC4F2-B246-41D5-88F6-B14822A93EBB}" type="sibTrans" cxnId="{A2A4604C-3376-4798-A2F4-B3073F704F49}">
      <dgm:prSet/>
      <dgm:spPr/>
      <dgm:t>
        <a:bodyPr/>
        <a:lstStyle/>
        <a:p>
          <a:endParaRPr lang="en-US"/>
        </a:p>
      </dgm:t>
    </dgm:pt>
    <dgm:pt modelId="{77EDEA15-2253-40E3-8831-A8B20F8DCB9B}">
      <dgm:prSet/>
      <dgm:spPr/>
      <dgm:t>
        <a:bodyPr/>
        <a:lstStyle/>
        <a:p>
          <a:r>
            <a:rPr lang="en-US"/>
            <a:t>Ranga Bashyam G</a:t>
          </a:r>
        </a:p>
      </dgm:t>
    </dgm:pt>
    <dgm:pt modelId="{C47B16B6-10F9-44AB-9D26-FE486EC10675}" type="parTrans" cxnId="{3A008ADC-2E6F-4AE4-B866-9200B553D3B8}">
      <dgm:prSet/>
      <dgm:spPr/>
      <dgm:t>
        <a:bodyPr/>
        <a:lstStyle/>
        <a:p>
          <a:endParaRPr lang="en-US"/>
        </a:p>
      </dgm:t>
    </dgm:pt>
    <dgm:pt modelId="{958FD6C9-2779-47BB-88B8-908E7FD0F584}" type="sibTrans" cxnId="{3A008ADC-2E6F-4AE4-B866-9200B553D3B8}">
      <dgm:prSet/>
      <dgm:spPr/>
      <dgm:t>
        <a:bodyPr/>
        <a:lstStyle/>
        <a:p>
          <a:endParaRPr lang="en-US"/>
        </a:p>
      </dgm:t>
    </dgm:pt>
    <dgm:pt modelId="{361D36E1-F767-448B-B6DF-2F6C37F2C4B3}" type="pres">
      <dgm:prSet presAssocID="{43759A00-FF8C-4757-ACE1-B45E57D6A67E}" presName="linear" presStyleCnt="0">
        <dgm:presLayoutVars>
          <dgm:animLvl val="lvl"/>
          <dgm:resizeHandles val="exact"/>
        </dgm:presLayoutVars>
      </dgm:prSet>
      <dgm:spPr/>
    </dgm:pt>
    <dgm:pt modelId="{FDDD43F7-5B76-4B53-B1DD-4056D1188987}" type="pres">
      <dgm:prSet presAssocID="{2CEDDD34-3BEB-4B49-83BD-080F49A2DDF1}" presName="parentText" presStyleLbl="node1" presStyleIdx="0" presStyleCnt="4">
        <dgm:presLayoutVars>
          <dgm:chMax val="0"/>
          <dgm:bulletEnabled val="1"/>
        </dgm:presLayoutVars>
      </dgm:prSet>
      <dgm:spPr/>
    </dgm:pt>
    <dgm:pt modelId="{F0D87B1D-3BD4-41D8-9FE7-990CEADA16BE}" type="pres">
      <dgm:prSet presAssocID="{528B0469-7B39-4101-8DDF-1C9C18A4A280}" presName="spacer" presStyleCnt="0"/>
      <dgm:spPr/>
    </dgm:pt>
    <dgm:pt modelId="{ABFD65E0-161C-41C7-AD5C-A2437C260BFC}" type="pres">
      <dgm:prSet presAssocID="{A878F7CB-390D-422B-9AC0-CDB443549B09}" presName="parentText" presStyleLbl="node1" presStyleIdx="1" presStyleCnt="4">
        <dgm:presLayoutVars>
          <dgm:chMax val="0"/>
          <dgm:bulletEnabled val="1"/>
        </dgm:presLayoutVars>
      </dgm:prSet>
      <dgm:spPr/>
    </dgm:pt>
    <dgm:pt modelId="{80D13A43-7ACF-4908-B509-E01BA5211BE7}" type="pres">
      <dgm:prSet presAssocID="{B8B55ECA-9783-417A-8BDD-8A4AAD3C8847}" presName="spacer" presStyleCnt="0"/>
      <dgm:spPr/>
    </dgm:pt>
    <dgm:pt modelId="{0E420F5E-2040-4185-8275-C5F8C88F74C7}" type="pres">
      <dgm:prSet presAssocID="{98EF2EB3-F02F-4AC1-B9CB-D9076E85DC81}" presName="parentText" presStyleLbl="node1" presStyleIdx="2" presStyleCnt="4">
        <dgm:presLayoutVars>
          <dgm:chMax val="0"/>
          <dgm:bulletEnabled val="1"/>
        </dgm:presLayoutVars>
      </dgm:prSet>
      <dgm:spPr/>
    </dgm:pt>
    <dgm:pt modelId="{2D5DD425-8420-4E7F-BFBA-ECF36213AE41}" type="pres">
      <dgm:prSet presAssocID="{5AAFC4F2-B246-41D5-88F6-B14822A93EBB}" presName="spacer" presStyleCnt="0"/>
      <dgm:spPr/>
    </dgm:pt>
    <dgm:pt modelId="{BAA2054A-1C87-49A4-8BF3-C67460BCAD81}" type="pres">
      <dgm:prSet presAssocID="{77EDEA15-2253-40E3-8831-A8B20F8DCB9B}" presName="parentText" presStyleLbl="node1" presStyleIdx="3" presStyleCnt="4">
        <dgm:presLayoutVars>
          <dgm:chMax val="0"/>
          <dgm:bulletEnabled val="1"/>
        </dgm:presLayoutVars>
      </dgm:prSet>
      <dgm:spPr/>
    </dgm:pt>
  </dgm:ptLst>
  <dgm:cxnLst>
    <dgm:cxn modelId="{FFB5F800-C0BB-4014-956E-57FA68E2BB3A}" srcId="{43759A00-FF8C-4757-ACE1-B45E57D6A67E}" destId="{2CEDDD34-3BEB-4B49-83BD-080F49A2DDF1}" srcOrd="0" destOrd="0" parTransId="{F459D6D7-96B0-4159-9546-56D97D36C032}" sibTransId="{528B0469-7B39-4101-8DDF-1C9C18A4A280}"/>
    <dgm:cxn modelId="{BFEAC504-10AF-45A2-9C7B-1066F5B6C368}" srcId="{43759A00-FF8C-4757-ACE1-B45E57D6A67E}" destId="{A878F7CB-390D-422B-9AC0-CDB443549B09}" srcOrd="1" destOrd="0" parTransId="{5B57E104-2481-4E9F-B375-4DADDAABD5B1}" sibTransId="{B8B55ECA-9783-417A-8BDD-8A4AAD3C8847}"/>
    <dgm:cxn modelId="{24995C05-9BBE-4003-90B7-CE03561126D2}" type="presOf" srcId="{98EF2EB3-F02F-4AC1-B9CB-D9076E85DC81}" destId="{0E420F5E-2040-4185-8275-C5F8C88F74C7}" srcOrd="0" destOrd="0" presId="urn:microsoft.com/office/officeart/2005/8/layout/vList2"/>
    <dgm:cxn modelId="{D834C809-0C7B-42E0-95D6-3C139B532DAD}" type="presOf" srcId="{43759A00-FF8C-4757-ACE1-B45E57D6A67E}" destId="{361D36E1-F767-448B-B6DF-2F6C37F2C4B3}" srcOrd="0" destOrd="0" presId="urn:microsoft.com/office/officeart/2005/8/layout/vList2"/>
    <dgm:cxn modelId="{B33F9422-22DC-46A2-A88E-ECBA075A5F5B}" type="presOf" srcId="{2CEDDD34-3BEB-4B49-83BD-080F49A2DDF1}" destId="{FDDD43F7-5B76-4B53-B1DD-4056D1188987}" srcOrd="0" destOrd="0" presId="urn:microsoft.com/office/officeart/2005/8/layout/vList2"/>
    <dgm:cxn modelId="{A2A4604C-3376-4798-A2F4-B3073F704F49}" srcId="{43759A00-FF8C-4757-ACE1-B45E57D6A67E}" destId="{98EF2EB3-F02F-4AC1-B9CB-D9076E85DC81}" srcOrd="2" destOrd="0" parTransId="{B2715475-69CD-4EE3-9F34-8BFC162EFAB1}" sibTransId="{5AAFC4F2-B246-41D5-88F6-B14822A93EBB}"/>
    <dgm:cxn modelId="{ECD19650-FEE7-427A-8E5C-65DCCC3B0A9C}" type="presOf" srcId="{A878F7CB-390D-422B-9AC0-CDB443549B09}" destId="{ABFD65E0-161C-41C7-AD5C-A2437C260BFC}" srcOrd="0" destOrd="0" presId="urn:microsoft.com/office/officeart/2005/8/layout/vList2"/>
    <dgm:cxn modelId="{3A008ADC-2E6F-4AE4-B866-9200B553D3B8}" srcId="{43759A00-FF8C-4757-ACE1-B45E57D6A67E}" destId="{77EDEA15-2253-40E3-8831-A8B20F8DCB9B}" srcOrd="3" destOrd="0" parTransId="{C47B16B6-10F9-44AB-9D26-FE486EC10675}" sibTransId="{958FD6C9-2779-47BB-88B8-908E7FD0F584}"/>
    <dgm:cxn modelId="{C298E4F8-37F7-4A4F-9C32-BE74983DAA90}" type="presOf" srcId="{77EDEA15-2253-40E3-8831-A8B20F8DCB9B}" destId="{BAA2054A-1C87-49A4-8BF3-C67460BCAD81}" srcOrd="0" destOrd="0" presId="urn:microsoft.com/office/officeart/2005/8/layout/vList2"/>
    <dgm:cxn modelId="{8EA28012-3AD9-469D-8B16-180A079405CF}" type="presParOf" srcId="{361D36E1-F767-448B-B6DF-2F6C37F2C4B3}" destId="{FDDD43F7-5B76-4B53-B1DD-4056D1188987}" srcOrd="0" destOrd="0" presId="urn:microsoft.com/office/officeart/2005/8/layout/vList2"/>
    <dgm:cxn modelId="{2F017F76-6D79-46CB-A96C-3137805142D1}" type="presParOf" srcId="{361D36E1-F767-448B-B6DF-2F6C37F2C4B3}" destId="{F0D87B1D-3BD4-41D8-9FE7-990CEADA16BE}" srcOrd="1" destOrd="0" presId="urn:microsoft.com/office/officeart/2005/8/layout/vList2"/>
    <dgm:cxn modelId="{B8A8448C-BF22-4719-B07B-95B10B6D47CC}" type="presParOf" srcId="{361D36E1-F767-448B-B6DF-2F6C37F2C4B3}" destId="{ABFD65E0-161C-41C7-AD5C-A2437C260BFC}" srcOrd="2" destOrd="0" presId="urn:microsoft.com/office/officeart/2005/8/layout/vList2"/>
    <dgm:cxn modelId="{D4FB1799-7A69-4A07-ADC4-B0E22891FFBB}" type="presParOf" srcId="{361D36E1-F767-448B-B6DF-2F6C37F2C4B3}" destId="{80D13A43-7ACF-4908-B509-E01BA5211BE7}" srcOrd="3" destOrd="0" presId="urn:microsoft.com/office/officeart/2005/8/layout/vList2"/>
    <dgm:cxn modelId="{BD76DE43-444D-432D-99E5-DCA9CDEB0EE1}" type="presParOf" srcId="{361D36E1-F767-448B-B6DF-2F6C37F2C4B3}" destId="{0E420F5E-2040-4185-8275-C5F8C88F74C7}" srcOrd="4" destOrd="0" presId="urn:microsoft.com/office/officeart/2005/8/layout/vList2"/>
    <dgm:cxn modelId="{4068B3EF-EEF0-4E9B-9D7C-277649488D95}" type="presParOf" srcId="{361D36E1-F767-448B-B6DF-2F6C37F2C4B3}" destId="{2D5DD425-8420-4E7F-BFBA-ECF36213AE41}" srcOrd="5" destOrd="0" presId="urn:microsoft.com/office/officeart/2005/8/layout/vList2"/>
    <dgm:cxn modelId="{9B94B536-95E6-4CDD-981D-AF61DFBB2415}" type="presParOf" srcId="{361D36E1-F767-448B-B6DF-2F6C37F2C4B3}" destId="{BAA2054A-1C87-49A4-8BF3-C67460BCAD8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12EBD0-997C-4853-921D-0A2296EF2593}" type="doc">
      <dgm:prSet loTypeId="urn:microsoft.com/office/officeart/2005/8/layout/list1" loCatId="list" qsTypeId="urn:microsoft.com/office/officeart/2005/8/quickstyle/simple2" qsCatId="simple" csTypeId="urn:microsoft.com/office/officeart/2005/8/colors/colorful5" csCatId="colorful"/>
      <dgm:spPr/>
      <dgm:t>
        <a:bodyPr/>
        <a:lstStyle/>
        <a:p>
          <a:endParaRPr lang="en-US"/>
        </a:p>
      </dgm:t>
    </dgm:pt>
    <dgm:pt modelId="{48277CDE-4C53-4887-A991-7DC8AF68E307}">
      <dgm:prSet/>
      <dgm:spPr/>
      <dgm:t>
        <a:bodyPr/>
        <a:lstStyle/>
        <a:p>
          <a:r>
            <a:rPr lang="en-US"/>
            <a:t>Q1: 18.425</a:t>
          </a:r>
        </a:p>
      </dgm:t>
    </dgm:pt>
    <dgm:pt modelId="{EF3DC4EB-939E-4F6F-8976-FD49E79130B7}" type="parTrans" cxnId="{D918B400-E16B-4759-8587-62D99C6DB13D}">
      <dgm:prSet/>
      <dgm:spPr/>
      <dgm:t>
        <a:bodyPr/>
        <a:lstStyle/>
        <a:p>
          <a:endParaRPr lang="en-US"/>
        </a:p>
      </dgm:t>
    </dgm:pt>
    <dgm:pt modelId="{5C107CA4-0ACF-4CD6-9D42-221AE77C2898}" type="sibTrans" cxnId="{D918B400-E16B-4759-8587-62D99C6DB13D}">
      <dgm:prSet/>
      <dgm:spPr/>
      <dgm:t>
        <a:bodyPr/>
        <a:lstStyle/>
        <a:p>
          <a:endParaRPr lang="en-US"/>
        </a:p>
      </dgm:t>
    </dgm:pt>
    <dgm:pt modelId="{8DE0CFC1-4CED-40AC-B231-BF8156D98ED7}">
      <dgm:prSet/>
      <dgm:spPr/>
      <dgm:t>
        <a:bodyPr/>
        <a:lstStyle/>
        <a:p>
          <a:r>
            <a:rPr lang="en-US"/>
            <a:t>Q2: 23.45</a:t>
          </a:r>
        </a:p>
      </dgm:t>
    </dgm:pt>
    <dgm:pt modelId="{690466A3-BB25-429B-988D-07604AB2DFBA}" type="parTrans" cxnId="{5F2FD74C-88E8-4FCC-BF34-D13929073B09}">
      <dgm:prSet/>
      <dgm:spPr/>
      <dgm:t>
        <a:bodyPr/>
        <a:lstStyle/>
        <a:p>
          <a:endParaRPr lang="en-US"/>
        </a:p>
      </dgm:t>
    </dgm:pt>
    <dgm:pt modelId="{854C2581-3BDB-45A3-B4FC-E6311CF212DF}" type="sibTrans" cxnId="{5F2FD74C-88E8-4FCC-BF34-D13929073B09}">
      <dgm:prSet/>
      <dgm:spPr/>
      <dgm:t>
        <a:bodyPr/>
        <a:lstStyle/>
        <a:p>
          <a:endParaRPr lang="en-US"/>
        </a:p>
      </dgm:t>
    </dgm:pt>
    <dgm:pt modelId="{34856FBE-46D5-4C66-A9F6-353DA13E3FF6}">
      <dgm:prSet/>
      <dgm:spPr/>
      <dgm:t>
        <a:bodyPr/>
        <a:lstStyle/>
        <a:p>
          <a:r>
            <a:rPr lang="en-US"/>
            <a:t>Q3: 26.575</a:t>
          </a:r>
        </a:p>
      </dgm:t>
    </dgm:pt>
    <dgm:pt modelId="{EA1CADA0-731A-404D-BEB9-B67DA103198A}" type="parTrans" cxnId="{93DF6890-BB52-4508-9CF2-8ED06DEA7287}">
      <dgm:prSet/>
      <dgm:spPr/>
      <dgm:t>
        <a:bodyPr/>
        <a:lstStyle/>
        <a:p>
          <a:endParaRPr lang="en-US"/>
        </a:p>
      </dgm:t>
    </dgm:pt>
    <dgm:pt modelId="{864E5880-A484-45A6-BCDD-14EFB0C26836}" type="sibTrans" cxnId="{93DF6890-BB52-4508-9CF2-8ED06DEA7287}">
      <dgm:prSet/>
      <dgm:spPr/>
      <dgm:t>
        <a:bodyPr/>
        <a:lstStyle/>
        <a:p>
          <a:endParaRPr lang="en-US"/>
        </a:p>
      </dgm:t>
    </dgm:pt>
    <dgm:pt modelId="{A06D430E-4296-4938-869A-DBEA8211DDC3}">
      <dgm:prSet/>
      <dgm:spPr/>
      <dgm:t>
        <a:bodyPr/>
        <a:lstStyle/>
        <a:p>
          <a:r>
            <a:rPr lang="en-US"/>
            <a:t>Interquartile Range (IQR): 8.15</a:t>
          </a:r>
        </a:p>
      </dgm:t>
    </dgm:pt>
    <dgm:pt modelId="{1854B5A9-208F-4E47-B708-897943D3A7B2}" type="parTrans" cxnId="{FD04037E-9BD3-4309-8D89-0A669290D6BC}">
      <dgm:prSet/>
      <dgm:spPr/>
      <dgm:t>
        <a:bodyPr/>
        <a:lstStyle/>
        <a:p>
          <a:endParaRPr lang="en-US"/>
        </a:p>
      </dgm:t>
    </dgm:pt>
    <dgm:pt modelId="{A29588F3-7475-45A3-9E02-3BEB18FB4DA5}" type="sibTrans" cxnId="{FD04037E-9BD3-4309-8D89-0A669290D6BC}">
      <dgm:prSet/>
      <dgm:spPr/>
      <dgm:t>
        <a:bodyPr/>
        <a:lstStyle/>
        <a:p>
          <a:endParaRPr lang="en-US"/>
        </a:p>
      </dgm:t>
    </dgm:pt>
    <dgm:pt modelId="{95721C0A-088F-4FDF-BDE5-42F8980702A9}">
      <dgm:prSet/>
      <dgm:spPr/>
      <dgm:t>
        <a:bodyPr/>
        <a:lstStyle/>
        <a:p>
          <a:r>
            <a:rPr lang="en-US"/>
            <a:t>Values within one standard deviation of the mean: 0    38</a:t>
          </a:r>
        </a:p>
      </dgm:t>
    </dgm:pt>
    <dgm:pt modelId="{D77258F1-F0BD-4C37-AE0E-4ED48EDF1401}" type="parTrans" cxnId="{C2597FA5-F232-47BB-A9DB-5D41EDCC885E}">
      <dgm:prSet/>
      <dgm:spPr/>
      <dgm:t>
        <a:bodyPr/>
        <a:lstStyle/>
        <a:p>
          <a:endParaRPr lang="en-US"/>
        </a:p>
      </dgm:t>
    </dgm:pt>
    <dgm:pt modelId="{8BA8DA2C-B4B1-42DF-9EC5-5569FAF947E4}" type="sibTrans" cxnId="{C2597FA5-F232-47BB-A9DB-5D41EDCC885E}">
      <dgm:prSet/>
      <dgm:spPr/>
      <dgm:t>
        <a:bodyPr/>
        <a:lstStyle/>
        <a:p>
          <a:endParaRPr lang="en-US"/>
        </a:p>
      </dgm:t>
    </dgm:pt>
    <dgm:pt modelId="{5AFA69D5-2A6F-4F65-BE31-485F6F89EF3A}" type="pres">
      <dgm:prSet presAssocID="{2012EBD0-997C-4853-921D-0A2296EF2593}" presName="linear" presStyleCnt="0">
        <dgm:presLayoutVars>
          <dgm:dir/>
          <dgm:animLvl val="lvl"/>
          <dgm:resizeHandles val="exact"/>
        </dgm:presLayoutVars>
      </dgm:prSet>
      <dgm:spPr/>
    </dgm:pt>
    <dgm:pt modelId="{0972291B-67AD-4CE9-AC25-7245553BC3CB}" type="pres">
      <dgm:prSet presAssocID="{48277CDE-4C53-4887-A991-7DC8AF68E307}" presName="parentLin" presStyleCnt="0"/>
      <dgm:spPr/>
    </dgm:pt>
    <dgm:pt modelId="{DA6E0741-33E9-4B00-B2C0-7BAF0CA0057F}" type="pres">
      <dgm:prSet presAssocID="{48277CDE-4C53-4887-A991-7DC8AF68E307}" presName="parentLeftMargin" presStyleLbl="node1" presStyleIdx="0" presStyleCnt="5"/>
      <dgm:spPr/>
    </dgm:pt>
    <dgm:pt modelId="{4101FE8D-2BE1-409E-954A-C229CDC5CC58}" type="pres">
      <dgm:prSet presAssocID="{48277CDE-4C53-4887-A991-7DC8AF68E307}" presName="parentText" presStyleLbl="node1" presStyleIdx="0" presStyleCnt="5">
        <dgm:presLayoutVars>
          <dgm:chMax val="0"/>
          <dgm:bulletEnabled val="1"/>
        </dgm:presLayoutVars>
      </dgm:prSet>
      <dgm:spPr/>
    </dgm:pt>
    <dgm:pt modelId="{DC9051DA-6B99-4F40-B931-2F5776E43091}" type="pres">
      <dgm:prSet presAssocID="{48277CDE-4C53-4887-A991-7DC8AF68E307}" presName="negativeSpace" presStyleCnt="0"/>
      <dgm:spPr/>
    </dgm:pt>
    <dgm:pt modelId="{06C37346-8595-4A88-B070-C5EFF3D23C62}" type="pres">
      <dgm:prSet presAssocID="{48277CDE-4C53-4887-A991-7DC8AF68E307}" presName="childText" presStyleLbl="conFgAcc1" presStyleIdx="0" presStyleCnt="5">
        <dgm:presLayoutVars>
          <dgm:bulletEnabled val="1"/>
        </dgm:presLayoutVars>
      </dgm:prSet>
      <dgm:spPr/>
    </dgm:pt>
    <dgm:pt modelId="{1149FB70-2DAF-45D8-A90D-288E76382778}" type="pres">
      <dgm:prSet presAssocID="{5C107CA4-0ACF-4CD6-9D42-221AE77C2898}" presName="spaceBetweenRectangles" presStyleCnt="0"/>
      <dgm:spPr/>
    </dgm:pt>
    <dgm:pt modelId="{809EB01A-99DF-4182-9374-F5DBA5479438}" type="pres">
      <dgm:prSet presAssocID="{8DE0CFC1-4CED-40AC-B231-BF8156D98ED7}" presName="parentLin" presStyleCnt="0"/>
      <dgm:spPr/>
    </dgm:pt>
    <dgm:pt modelId="{B7C0DC29-56B3-4570-A30E-C23D6A95B313}" type="pres">
      <dgm:prSet presAssocID="{8DE0CFC1-4CED-40AC-B231-BF8156D98ED7}" presName="parentLeftMargin" presStyleLbl="node1" presStyleIdx="0" presStyleCnt="5"/>
      <dgm:spPr/>
    </dgm:pt>
    <dgm:pt modelId="{3146F74F-E04B-4D35-82D1-817B9930D58C}" type="pres">
      <dgm:prSet presAssocID="{8DE0CFC1-4CED-40AC-B231-BF8156D98ED7}" presName="parentText" presStyleLbl="node1" presStyleIdx="1" presStyleCnt="5">
        <dgm:presLayoutVars>
          <dgm:chMax val="0"/>
          <dgm:bulletEnabled val="1"/>
        </dgm:presLayoutVars>
      </dgm:prSet>
      <dgm:spPr/>
    </dgm:pt>
    <dgm:pt modelId="{26E6C5D7-1194-40F7-8584-20DDB151B6FE}" type="pres">
      <dgm:prSet presAssocID="{8DE0CFC1-4CED-40AC-B231-BF8156D98ED7}" presName="negativeSpace" presStyleCnt="0"/>
      <dgm:spPr/>
    </dgm:pt>
    <dgm:pt modelId="{CB4BA3C2-43E0-4EA0-BD3D-D8FDE0B4874A}" type="pres">
      <dgm:prSet presAssocID="{8DE0CFC1-4CED-40AC-B231-BF8156D98ED7}" presName="childText" presStyleLbl="conFgAcc1" presStyleIdx="1" presStyleCnt="5">
        <dgm:presLayoutVars>
          <dgm:bulletEnabled val="1"/>
        </dgm:presLayoutVars>
      </dgm:prSet>
      <dgm:spPr/>
    </dgm:pt>
    <dgm:pt modelId="{BCAEDB4D-AC4D-47DC-9012-146FCEB0EDC8}" type="pres">
      <dgm:prSet presAssocID="{854C2581-3BDB-45A3-B4FC-E6311CF212DF}" presName="spaceBetweenRectangles" presStyleCnt="0"/>
      <dgm:spPr/>
    </dgm:pt>
    <dgm:pt modelId="{E590C7EE-8DA2-463C-BF08-5BC324D228C1}" type="pres">
      <dgm:prSet presAssocID="{34856FBE-46D5-4C66-A9F6-353DA13E3FF6}" presName="parentLin" presStyleCnt="0"/>
      <dgm:spPr/>
    </dgm:pt>
    <dgm:pt modelId="{928B8886-FDE3-46E2-97C9-CFB233C2027D}" type="pres">
      <dgm:prSet presAssocID="{34856FBE-46D5-4C66-A9F6-353DA13E3FF6}" presName="parentLeftMargin" presStyleLbl="node1" presStyleIdx="1" presStyleCnt="5"/>
      <dgm:spPr/>
    </dgm:pt>
    <dgm:pt modelId="{8D8C4167-D6E2-4C83-ACC0-1381028F708E}" type="pres">
      <dgm:prSet presAssocID="{34856FBE-46D5-4C66-A9F6-353DA13E3FF6}" presName="parentText" presStyleLbl="node1" presStyleIdx="2" presStyleCnt="5">
        <dgm:presLayoutVars>
          <dgm:chMax val="0"/>
          <dgm:bulletEnabled val="1"/>
        </dgm:presLayoutVars>
      </dgm:prSet>
      <dgm:spPr/>
    </dgm:pt>
    <dgm:pt modelId="{2A2EC8D7-68D6-48A1-8CA2-63820C633814}" type="pres">
      <dgm:prSet presAssocID="{34856FBE-46D5-4C66-A9F6-353DA13E3FF6}" presName="negativeSpace" presStyleCnt="0"/>
      <dgm:spPr/>
    </dgm:pt>
    <dgm:pt modelId="{5FE69A41-2192-4988-942A-3D4AE287C8EC}" type="pres">
      <dgm:prSet presAssocID="{34856FBE-46D5-4C66-A9F6-353DA13E3FF6}" presName="childText" presStyleLbl="conFgAcc1" presStyleIdx="2" presStyleCnt="5">
        <dgm:presLayoutVars>
          <dgm:bulletEnabled val="1"/>
        </dgm:presLayoutVars>
      </dgm:prSet>
      <dgm:spPr/>
    </dgm:pt>
    <dgm:pt modelId="{021F6119-8240-48DF-B503-E4072779B849}" type="pres">
      <dgm:prSet presAssocID="{864E5880-A484-45A6-BCDD-14EFB0C26836}" presName="spaceBetweenRectangles" presStyleCnt="0"/>
      <dgm:spPr/>
    </dgm:pt>
    <dgm:pt modelId="{7689CCFE-506E-4EB0-B232-1BFAF321572D}" type="pres">
      <dgm:prSet presAssocID="{A06D430E-4296-4938-869A-DBEA8211DDC3}" presName="parentLin" presStyleCnt="0"/>
      <dgm:spPr/>
    </dgm:pt>
    <dgm:pt modelId="{80FC83EB-782B-4A17-A29C-2F2AD0864685}" type="pres">
      <dgm:prSet presAssocID="{A06D430E-4296-4938-869A-DBEA8211DDC3}" presName="parentLeftMargin" presStyleLbl="node1" presStyleIdx="2" presStyleCnt="5"/>
      <dgm:spPr/>
    </dgm:pt>
    <dgm:pt modelId="{0491E02C-4C3B-4BC3-9874-2F286E9C30B1}" type="pres">
      <dgm:prSet presAssocID="{A06D430E-4296-4938-869A-DBEA8211DDC3}" presName="parentText" presStyleLbl="node1" presStyleIdx="3" presStyleCnt="5">
        <dgm:presLayoutVars>
          <dgm:chMax val="0"/>
          <dgm:bulletEnabled val="1"/>
        </dgm:presLayoutVars>
      </dgm:prSet>
      <dgm:spPr/>
    </dgm:pt>
    <dgm:pt modelId="{0AA967D8-A53B-42C5-BE12-F0424BF1A9DB}" type="pres">
      <dgm:prSet presAssocID="{A06D430E-4296-4938-869A-DBEA8211DDC3}" presName="negativeSpace" presStyleCnt="0"/>
      <dgm:spPr/>
    </dgm:pt>
    <dgm:pt modelId="{C9B305CE-EC40-4DB9-B94E-298DF882C759}" type="pres">
      <dgm:prSet presAssocID="{A06D430E-4296-4938-869A-DBEA8211DDC3}" presName="childText" presStyleLbl="conFgAcc1" presStyleIdx="3" presStyleCnt="5">
        <dgm:presLayoutVars>
          <dgm:bulletEnabled val="1"/>
        </dgm:presLayoutVars>
      </dgm:prSet>
      <dgm:spPr/>
    </dgm:pt>
    <dgm:pt modelId="{F2A0B769-7778-4000-AAC1-8BB45BDBA3EE}" type="pres">
      <dgm:prSet presAssocID="{A29588F3-7475-45A3-9E02-3BEB18FB4DA5}" presName="spaceBetweenRectangles" presStyleCnt="0"/>
      <dgm:spPr/>
    </dgm:pt>
    <dgm:pt modelId="{E590E505-3C66-42CB-A43A-DC190EF4D30F}" type="pres">
      <dgm:prSet presAssocID="{95721C0A-088F-4FDF-BDE5-42F8980702A9}" presName="parentLin" presStyleCnt="0"/>
      <dgm:spPr/>
    </dgm:pt>
    <dgm:pt modelId="{12F3E7B3-CBAF-4F6D-A5E9-37F86B615CD2}" type="pres">
      <dgm:prSet presAssocID="{95721C0A-088F-4FDF-BDE5-42F8980702A9}" presName="parentLeftMargin" presStyleLbl="node1" presStyleIdx="3" presStyleCnt="5"/>
      <dgm:spPr/>
    </dgm:pt>
    <dgm:pt modelId="{BC98A0CD-DE76-4F8E-BA82-47EA1504EDA1}" type="pres">
      <dgm:prSet presAssocID="{95721C0A-088F-4FDF-BDE5-42F8980702A9}" presName="parentText" presStyleLbl="node1" presStyleIdx="4" presStyleCnt="5">
        <dgm:presLayoutVars>
          <dgm:chMax val="0"/>
          <dgm:bulletEnabled val="1"/>
        </dgm:presLayoutVars>
      </dgm:prSet>
      <dgm:spPr/>
    </dgm:pt>
    <dgm:pt modelId="{F4D1F662-0163-402E-BF76-4A956364467B}" type="pres">
      <dgm:prSet presAssocID="{95721C0A-088F-4FDF-BDE5-42F8980702A9}" presName="negativeSpace" presStyleCnt="0"/>
      <dgm:spPr/>
    </dgm:pt>
    <dgm:pt modelId="{C4464077-5AF3-4018-9216-D30A6FB59CE0}" type="pres">
      <dgm:prSet presAssocID="{95721C0A-088F-4FDF-BDE5-42F8980702A9}" presName="childText" presStyleLbl="conFgAcc1" presStyleIdx="4" presStyleCnt="5">
        <dgm:presLayoutVars>
          <dgm:bulletEnabled val="1"/>
        </dgm:presLayoutVars>
      </dgm:prSet>
      <dgm:spPr/>
    </dgm:pt>
  </dgm:ptLst>
  <dgm:cxnLst>
    <dgm:cxn modelId="{D918B400-E16B-4759-8587-62D99C6DB13D}" srcId="{2012EBD0-997C-4853-921D-0A2296EF2593}" destId="{48277CDE-4C53-4887-A991-7DC8AF68E307}" srcOrd="0" destOrd="0" parTransId="{EF3DC4EB-939E-4F6F-8976-FD49E79130B7}" sibTransId="{5C107CA4-0ACF-4CD6-9D42-221AE77C2898}"/>
    <dgm:cxn modelId="{7E88C432-F687-418D-848A-C64EF8495F90}" type="presOf" srcId="{48277CDE-4C53-4887-A991-7DC8AF68E307}" destId="{DA6E0741-33E9-4B00-B2C0-7BAF0CA0057F}" srcOrd="0" destOrd="0" presId="urn:microsoft.com/office/officeart/2005/8/layout/list1"/>
    <dgm:cxn modelId="{B61FB55E-5297-4BF9-B40C-2FAEB9EE59C3}" type="presOf" srcId="{A06D430E-4296-4938-869A-DBEA8211DDC3}" destId="{80FC83EB-782B-4A17-A29C-2F2AD0864685}" srcOrd="0" destOrd="0" presId="urn:microsoft.com/office/officeart/2005/8/layout/list1"/>
    <dgm:cxn modelId="{D591BE4B-BBC1-4F7B-BD9E-16EA1D592137}" type="presOf" srcId="{A06D430E-4296-4938-869A-DBEA8211DDC3}" destId="{0491E02C-4C3B-4BC3-9874-2F286E9C30B1}" srcOrd="1" destOrd="0" presId="urn:microsoft.com/office/officeart/2005/8/layout/list1"/>
    <dgm:cxn modelId="{5F2FD74C-88E8-4FCC-BF34-D13929073B09}" srcId="{2012EBD0-997C-4853-921D-0A2296EF2593}" destId="{8DE0CFC1-4CED-40AC-B231-BF8156D98ED7}" srcOrd="1" destOrd="0" parTransId="{690466A3-BB25-429B-988D-07604AB2DFBA}" sibTransId="{854C2581-3BDB-45A3-B4FC-E6311CF212DF}"/>
    <dgm:cxn modelId="{BC7FA250-EF39-46DE-AF9A-683A399F6B3D}" type="presOf" srcId="{95721C0A-088F-4FDF-BDE5-42F8980702A9}" destId="{12F3E7B3-CBAF-4F6D-A5E9-37F86B615CD2}" srcOrd="0" destOrd="0" presId="urn:microsoft.com/office/officeart/2005/8/layout/list1"/>
    <dgm:cxn modelId="{1BC45077-C94C-4A96-A45C-FE81D594149A}" type="presOf" srcId="{8DE0CFC1-4CED-40AC-B231-BF8156D98ED7}" destId="{B7C0DC29-56B3-4570-A30E-C23D6A95B313}" srcOrd="0" destOrd="0" presId="urn:microsoft.com/office/officeart/2005/8/layout/list1"/>
    <dgm:cxn modelId="{FD04037E-9BD3-4309-8D89-0A669290D6BC}" srcId="{2012EBD0-997C-4853-921D-0A2296EF2593}" destId="{A06D430E-4296-4938-869A-DBEA8211DDC3}" srcOrd="3" destOrd="0" parTransId="{1854B5A9-208F-4E47-B708-897943D3A7B2}" sibTransId="{A29588F3-7475-45A3-9E02-3BEB18FB4DA5}"/>
    <dgm:cxn modelId="{93DF6890-BB52-4508-9CF2-8ED06DEA7287}" srcId="{2012EBD0-997C-4853-921D-0A2296EF2593}" destId="{34856FBE-46D5-4C66-A9F6-353DA13E3FF6}" srcOrd="2" destOrd="0" parTransId="{EA1CADA0-731A-404D-BEB9-B67DA103198A}" sibTransId="{864E5880-A484-45A6-BCDD-14EFB0C26836}"/>
    <dgm:cxn modelId="{B464B097-3585-43D0-9B20-13EA4FE68C89}" type="presOf" srcId="{2012EBD0-997C-4853-921D-0A2296EF2593}" destId="{5AFA69D5-2A6F-4F65-BE31-485F6F89EF3A}" srcOrd="0" destOrd="0" presId="urn:microsoft.com/office/officeart/2005/8/layout/list1"/>
    <dgm:cxn modelId="{0E50559F-666A-46F4-96C6-F913F88C202B}" type="presOf" srcId="{95721C0A-088F-4FDF-BDE5-42F8980702A9}" destId="{BC98A0CD-DE76-4F8E-BA82-47EA1504EDA1}" srcOrd="1" destOrd="0" presId="urn:microsoft.com/office/officeart/2005/8/layout/list1"/>
    <dgm:cxn modelId="{97EF15A0-5D1A-4F3F-B5D8-DD6F1EB798C4}" type="presOf" srcId="{8DE0CFC1-4CED-40AC-B231-BF8156D98ED7}" destId="{3146F74F-E04B-4D35-82D1-817B9930D58C}" srcOrd="1" destOrd="0" presId="urn:microsoft.com/office/officeart/2005/8/layout/list1"/>
    <dgm:cxn modelId="{C2597FA5-F232-47BB-A9DB-5D41EDCC885E}" srcId="{2012EBD0-997C-4853-921D-0A2296EF2593}" destId="{95721C0A-088F-4FDF-BDE5-42F8980702A9}" srcOrd="4" destOrd="0" parTransId="{D77258F1-F0BD-4C37-AE0E-4ED48EDF1401}" sibTransId="{8BA8DA2C-B4B1-42DF-9EC5-5569FAF947E4}"/>
    <dgm:cxn modelId="{73A863B4-27D8-4F65-B21F-687399328DE9}" type="presOf" srcId="{48277CDE-4C53-4887-A991-7DC8AF68E307}" destId="{4101FE8D-2BE1-409E-954A-C229CDC5CC58}" srcOrd="1" destOrd="0" presId="urn:microsoft.com/office/officeart/2005/8/layout/list1"/>
    <dgm:cxn modelId="{DB9794C1-75F7-4903-9A06-7BF611252236}" type="presOf" srcId="{34856FBE-46D5-4C66-A9F6-353DA13E3FF6}" destId="{8D8C4167-D6E2-4C83-ACC0-1381028F708E}" srcOrd="1" destOrd="0" presId="urn:microsoft.com/office/officeart/2005/8/layout/list1"/>
    <dgm:cxn modelId="{A8FED8E0-94EC-4C1D-BBC1-D8D5ADEEC40D}" type="presOf" srcId="{34856FBE-46D5-4C66-A9F6-353DA13E3FF6}" destId="{928B8886-FDE3-46E2-97C9-CFB233C2027D}" srcOrd="0" destOrd="0" presId="urn:microsoft.com/office/officeart/2005/8/layout/list1"/>
    <dgm:cxn modelId="{C1F25D94-EC05-49E7-BC0C-C795312AF2EA}" type="presParOf" srcId="{5AFA69D5-2A6F-4F65-BE31-485F6F89EF3A}" destId="{0972291B-67AD-4CE9-AC25-7245553BC3CB}" srcOrd="0" destOrd="0" presId="urn:microsoft.com/office/officeart/2005/8/layout/list1"/>
    <dgm:cxn modelId="{B942E0A7-1671-4BE9-ADE5-DC9AF4DB3C23}" type="presParOf" srcId="{0972291B-67AD-4CE9-AC25-7245553BC3CB}" destId="{DA6E0741-33E9-4B00-B2C0-7BAF0CA0057F}" srcOrd="0" destOrd="0" presId="urn:microsoft.com/office/officeart/2005/8/layout/list1"/>
    <dgm:cxn modelId="{2596DCEB-51B6-4887-9C33-9A0FB882AF28}" type="presParOf" srcId="{0972291B-67AD-4CE9-AC25-7245553BC3CB}" destId="{4101FE8D-2BE1-409E-954A-C229CDC5CC58}" srcOrd="1" destOrd="0" presId="urn:microsoft.com/office/officeart/2005/8/layout/list1"/>
    <dgm:cxn modelId="{30E4D683-346C-4B56-8792-20B251B52DAC}" type="presParOf" srcId="{5AFA69D5-2A6F-4F65-BE31-485F6F89EF3A}" destId="{DC9051DA-6B99-4F40-B931-2F5776E43091}" srcOrd="1" destOrd="0" presId="urn:microsoft.com/office/officeart/2005/8/layout/list1"/>
    <dgm:cxn modelId="{47DCC03A-0618-47E1-8BEE-921754735E12}" type="presParOf" srcId="{5AFA69D5-2A6F-4F65-BE31-485F6F89EF3A}" destId="{06C37346-8595-4A88-B070-C5EFF3D23C62}" srcOrd="2" destOrd="0" presId="urn:microsoft.com/office/officeart/2005/8/layout/list1"/>
    <dgm:cxn modelId="{C7C53B48-7D04-4675-ADE4-C163E7636F3A}" type="presParOf" srcId="{5AFA69D5-2A6F-4F65-BE31-485F6F89EF3A}" destId="{1149FB70-2DAF-45D8-A90D-288E76382778}" srcOrd="3" destOrd="0" presId="urn:microsoft.com/office/officeart/2005/8/layout/list1"/>
    <dgm:cxn modelId="{2838FF8A-01B5-47C8-8C69-596BC4BC18FD}" type="presParOf" srcId="{5AFA69D5-2A6F-4F65-BE31-485F6F89EF3A}" destId="{809EB01A-99DF-4182-9374-F5DBA5479438}" srcOrd="4" destOrd="0" presId="urn:microsoft.com/office/officeart/2005/8/layout/list1"/>
    <dgm:cxn modelId="{C1F8ADD8-E36D-4379-B045-26E0726D3717}" type="presParOf" srcId="{809EB01A-99DF-4182-9374-F5DBA5479438}" destId="{B7C0DC29-56B3-4570-A30E-C23D6A95B313}" srcOrd="0" destOrd="0" presId="urn:microsoft.com/office/officeart/2005/8/layout/list1"/>
    <dgm:cxn modelId="{73441DB6-C15F-4207-AB50-4C62111EA124}" type="presParOf" srcId="{809EB01A-99DF-4182-9374-F5DBA5479438}" destId="{3146F74F-E04B-4D35-82D1-817B9930D58C}" srcOrd="1" destOrd="0" presId="urn:microsoft.com/office/officeart/2005/8/layout/list1"/>
    <dgm:cxn modelId="{390B211C-D115-419D-B8E4-2082C0D7FC66}" type="presParOf" srcId="{5AFA69D5-2A6F-4F65-BE31-485F6F89EF3A}" destId="{26E6C5D7-1194-40F7-8584-20DDB151B6FE}" srcOrd="5" destOrd="0" presId="urn:microsoft.com/office/officeart/2005/8/layout/list1"/>
    <dgm:cxn modelId="{D9EDC02F-D17F-4812-8C60-AC4DDD9A78C1}" type="presParOf" srcId="{5AFA69D5-2A6F-4F65-BE31-485F6F89EF3A}" destId="{CB4BA3C2-43E0-4EA0-BD3D-D8FDE0B4874A}" srcOrd="6" destOrd="0" presId="urn:microsoft.com/office/officeart/2005/8/layout/list1"/>
    <dgm:cxn modelId="{F075FDE4-A7E2-43C1-B56D-3BBBF0CFF967}" type="presParOf" srcId="{5AFA69D5-2A6F-4F65-BE31-485F6F89EF3A}" destId="{BCAEDB4D-AC4D-47DC-9012-146FCEB0EDC8}" srcOrd="7" destOrd="0" presId="urn:microsoft.com/office/officeart/2005/8/layout/list1"/>
    <dgm:cxn modelId="{7678C371-7BF8-4C6C-9CA9-F7D1F5EED711}" type="presParOf" srcId="{5AFA69D5-2A6F-4F65-BE31-485F6F89EF3A}" destId="{E590C7EE-8DA2-463C-BF08-5BC324D228C1}" srcOrd="8" destOrd="0" presId="urn:microsoft.com/office/officeart/2005/8/layout/list1"/>
    <dgm:cxn modelId="{38719697-C5BA-4256-B598-E15C991A18B8}" type="presParOf" srcId="{E590C7EE-8DA2-463C-BF08-5BC324D228C1}" destId="{928B8886-FDE3-46E2-97C9-CFB233C2027D}" srcOrd="0" destOrd="0" presId="urn:microsoft.com/office/officeart/2005/8/layout/list1"/>
    <dgm:cxn modelId="{4D1724FA-A8A1-47D8-B6AD-0D58B057E6B4}" type="presParOf" srcId="{E590C7EE-8DA2-463C-BF08-5BC324D228C1}" destId="{8D8C4167-D6E2-4C83-ACC0-1381028F708E}" srcOrd="1" destOrd="0" presId="urn:microsoft.com/office/officeart/2005/8/layout/list1"/>
    <dgm:cxn modelId="{B602C7D2-185F-4711-894C-89D0E839B466}" type="presParOf" srcId="{5AFA69D5-2A6F-4F65-BE31-485F6F89EF3A}" destId="{2A2EC8D7-68D6-48A1-8CA2-63820C633814}" srcOrd="9" destOrd="0" presId="urn:microsoft.com/office/officeart/2005/8/layout/list1"/>
    <dgm:cxn modelId="{54D3578A-FA58-42C7-9A6A-2CD22ACDBC06}" type="presParOf" srcId="{5AFA69D5-2A6F-4F65-BE31-485F6F89EF3A}" destId="{5FE69A41-2192-4988-942A-3D4AE287C8EC}" srcOrd="10" destOrd="0" presId="urn:microsoft.com/office/officeart/2005/8/layout/list1"/>
    <dgm:cxn modelId="{9B769500-7601-447A-8518-B3E437229BA5}" type="presParOf" srcId="{5AFA69D5-2A6F-4F65-BE31-485F6F89EF3A}" destId="{021F6119-8240-48DF-B503-E4072779B849}" srcOrd="11" destOrd="0" presId="urn:microsoft.com/office/officeart/2005/8/layout/list1"/>
    <dgm:cxn modelId="{AFACF767-F5C9-4F82-BA16-8C8C3DB1EFB0}" type="presParOf" srcId="{5AFA69D5-2A6F-4F65-BE31-485F6F89EF3A}" destId="{7689CCFE-506E-4EB0-B232-1BFAF321572D}" srcOrd="12" destOrd="0" presId="urn:microsoft.com/office/officeart/2005/8/layout/list1"/>
    <dgm:cxn modelId="{FCFE72E8-9CCF-4E11-83EB-C68163C4592A}" type="presParOf" srcId="{7689CCFE-506E-4EB0-B232-1BFAF321572D}" destId="{80FC83EB-782B-4A17-A29C-2F2AD0864685}" srcOrd="0" destOrd="0" presId="urn:microsoft.com/office/officeart/2005/8/layout/list1"/>
    <dgm:cxn modelId="{3DEBF8D0-0D40-44B9-9783-1171A3489937}" type="presParOf" srcId="{7689CCFE-506E-4EB0-B232-1BFAF321572D}" destId="{0491E02C-4C3B-4BC3-9874-2F286E9C30B1}" srcOrd="1" destOrd="0" presId="urn:microsoft.com/office/officeart/2005/8/layout/list1"/>
    <dgm:cxn modelId="{E0279748-BF26-4A22-8CA5-7FE6F1286E22}" type="presParOf" srcId="{5AFA69D5-2A6F-4F65-BE31-485F6F89EF3A}" destId="{0AA967D8-A53B-42C5-BE12-F0424BF1A9DB}" srcOrd="13" destOrd="0" presId="urn:microsoft.com/office/officeart/2005/8/layout/list1"/>
    <dgm:cxn modelId="{6A132D70-A963-45DF-A8E6-D64568956313}" type="presParOf" srcId="{5AFA69D5-2A6F-4F65-BE31-485F6F89EF3A}" destId="{C9B305CE-EC40-4DB9-B94E-298DF882C759}" srcOrd="14" destOrd="0" presId="urn:microsoft.com/office/officeart/2005/8/layout/list1"/>
    <dgm:cxn modelId="{3D1B0AAE-F3D8-421B-83A0-6FB4A8A9522A}" type="presParOf" srcId="{5AFA69D5-2A6F-4F65-BE31-485F6F89EF3A}" destId="{F2A0B769-7778-4000-AAC1-8BB45BDBA3EE}" srcOrd="15" destOrd="0" presId="urn:microsoft.com/office/officeart/2005/8/layout/list1"/>
    <dgm:cxn modelId="{0C3F052E-99A5-4956-AA9E-5E2492E30206}" type="presParOf" srcId="{5AFA69D5-2A6F-4F65-BE31-485F6F89EF3A}" destId="{E590E505-3C66-42CB-A43A-DC190EF4D30F}" srcOrd="16" destOrd="0" presId="urn:microsoft.com/office/officeart/2005/8/layout/list1"/>
    <dgm:cxn modelId="{85EF3886-ABB0-4559-AAEF-2B26CCA167B2}" type="presParOf" srcId="{E590E505-3C66-42CB-A43A-DC190EF4D30F}" destId="{12F3E7B3-CBAF-4F6D-A5E9-37F86B615CD2}" srcOrd="0" destOrd="0" presId="urn:microsoft.com/office/officeart/2005/8/layout/list1"/>
    <dgm:cxn modelId="{EC446353-B31B-4BC6-958F-6D0E0B1E7D2F}" type="presParOf" srcId="{E590E505-3C66-42CB-A43A-DC190EF4D30F}" destId="{BC98A0CD-DE76-4F8E-BA82-47EA1504EDA1}" srcOrd="1" destOrd="0" presId="urn:microsoft.com/office/officeart/2005/8/layout/list1"/>
    <dgm:cxn modelId="{0FF9F875-8E2B-4DB9-83E4-25CDF5972E8E}" type="presParOf" srcId="{5AFA69D5-2A6F-4F65-BE31-485F6F89EF3A}" destId="{F4D1F662-0163-402E-BF76-4A956364467B}" srcOrd="17" destOrd="0" presId="urn:microsoft.com/office/officeart/2005/8/layout/list1"/>
    <dgm:cxn modelId="{17ED5658-1A8E-44E5-87EC-4ADEB55BB4F6}" type="presParOf" srcId="{5AFA69D5-2A6F-4F65-BE31-485F6F89EF3A}" destId="{C4464077-5AF3-4018-9216-D30A6FB59CE0}"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6A5C0F-8732-41FA-AA9C-A162274F05E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73A226D-D9F1-4DAB-B5A1-01BE9DF5131E}">
      <dgm:prSet/>
      <dgm:spPr/>
      <dgm:t>
        <a:bodyPr/>
        <a:lstStyle/>
        <a:p>
          <a:r>
            <a:rPr lang="en-US"/>
            <a:t>A new football club named ‘Brussels United FC’ has just been inaugurated. This club does not have a team yet. The team is looking to hire players for their roster. Management wants to make such decisions using a data-based approach.</a:t>
          </a:r>
        </a:p>
      </dgm:t>
    </dgm:pt>
    <dgm:pt modelId="{3609B34C-FF62-4C42-BF32-032079FBB939}" type="parTrans" cxnId="{0F9BD6BA-FD0C-4297-BF8B-D71C680D9D57}">
      <dgm:prSet/>
      <dgm:spPr/>
      <dgm:t>
        <a:bodyPr/>
        <a:lstStyle/>
        <a:p>
          <a:endParaRPr lang="en-US"/>
        </a:p>
      </dgm:t>
    </dgm:pt>
    <dgm:pt modelId="{1BBBAD1A-2458-4857-B2CC-E0FC3EAA7DC6}" type="sibTrans" cxnId="{0F9BD6BA-FD0C-4297-BF8B-D71C680D9D57}">
      <dgm:prSet/>
      <dgm:spPr/>
      <dgm:t>
        <a:bodyPr/>
        <a:lstStyle/>
        <a:p>
          <a:endParaRPr lang="en-US"/>
        </a:p>
      </dgm:t>
    </dgm:pt>
    <dgm:pt modelId="{393FF00B-7DB8-4B92-9FD6-46C38D8ACD60}">
      <dgm:prSet/>
      <dgm:spPr/>
      <dgm:t>
        <a:bodyPr/>
        <a:lstStyle/>
        <a:p>
          <a:r>
            <a:rPr lang="en-US"/>
            <a:t>During a recent hiring drive, you were selected for the Data Science team as a Junior data scientist. Your team has been tasked with creating a report which recommends players for the main team. </a:t>
          </a:r>
        </a:p>
      </dgm:t>
    </dgm:pt>
    <dgm:pt modelId="{9A4F9DA6-E867-4DDF-B51E-73A0BC6CDA2D}" type="parTrans" cxnId="{35C7DEE7-2DF2-4C48-A291-469763857A09}">
      <dgm:prSet/>
      <dgm:spPr/>
      <dgm:t>
        <a:bodyPr/>
        <a:lstStyle/>
        <a:p>
          <a:endParaRPr lang="en-US"/>
        </a:p>
      </dgm:t>
    </dgm:pt>
    <dgm:pt modelId="{2C3C3FA8-69FE-4274-A720-06B3E512A785}" type="sibTrans" cxnId="{35C7DEE7-2DF2-4C48-A291-469763857A09}">
      <dgm:prSet/>
      <dgm:spPr/>
      <dgm:t>
        <a:bodyPr/>
        <a:lstStyle/>
        <a:p>
          <a:endParaRPr lang="en-US"/>
        </a:p>
      </dgm:t>
    </dgm:pt>
    <dgm:pt modelId="{E9816CFC-9CB6-4202-8D2C-85D25D941DB6}">
      <dgm:prSet/>
      <dgm:spPr/>
      <dgm:t>
        <a:bodyPr/>
        <a:lstStyle/>
        <a:p>
          <a:r>
            <a:rPr lang="en-US"/>
            <a:t>To start with, a total of 15 players are required. Player data for all teams have been acquired from FIFA. This data contains information about the players, the clubs they are currently playing for, and various performance measures. There is a limited budget for hiring players. The team needs 20 possible players to choose from. </a:t>
          </a:r>
        </a:p>
      </dgm:t>
    </dgm:pt>
    <dgm:pt modelId="{3FD8FBA7-B245-4FC5-8DC2-955DC21BF440}" type="parTrans" cxnId="{FD18315D-D6A6-474A-922E-8BD1C29AD434}">
      <dgm:prSet/>
      <dgm:spPr/>
      <dgm:t>
        <a:bodyPr/>
        <a:lstStyle/>
        <a:p>
          <a:endParaRPr lang="en-US"/>
        </a:p>
      </dgm:t>
    </dgm:pt>
    <dgm:pt modelId="{12E40986-0E96-4FE8-8CC6-77F2E6F7B594}" type="sibTrans" cxnId="{FD18315D-D6A6-474A-922E-8BD1C29AD434}">
      <dgm:prSet/>
      <dgm:spPr/>
      <dgm:t>
        <a:bodyPr/>
        <a:lstStyle/>
        <a:p>
          <a:endParaRPr lang="en-US"/>
        </a:p>
      </dgm:t>
    </dgm:pt>
    <dgm:pt modelId="{CF90EF10-AB43-423F-993E-8522C51438EE}">
      <dgm:prSet/>
      <dgm:spPr/>
      <dgm:t>
        <a:bodyPr/>
        <a:lstStyle/>
        <a:p>
          <a:r>
            <a:rPr lang="en-US"/>
            <a:t>You have been requested to formulate a report in order to help the management make a decision regarding potential players.</a:t>
          </a:r>
        </a:p>
      </dgm:t>
    </dgm:pt>
    <dgm:pt modelId="{685071D1-1ADF-4CA1-914F-2D24D663E21B}" type="parTrans" cxnId="{B9403332-D49C-435C-91D2-0F4F78171EDE}">
      <dgm:prSet/>
      <dgm:spPr/>
      <dgm:t>
        <a:bodyPr/>
        <a:lstStyle/>
        <a:p>
          <a:endParaRPr lang="en-US"/>
        </a:p>
      </dgm:t>
    </dgm:pt>
    <dgm:pt modelId="{94E1BD04-80EF-4652-9882-FBC4948BA2CC}" type="sibTrans" cxnId="{B9403332-D49C-435C-91D2-0F4F78171EDE}">
      <dgm:prSet/>
      <dgm:spPr/>
      <dgm:t>
        <a:bodyPr/>
        <a:lstStyle/>
        <a:p>
          <a:endParaRPr lang="en-US"/>
        </a:p>
      </dgm:t>
    </dgm:pt>
    <dgm:pt modelId="{4759CC7F-A27C-48F2-A14B-C7C73C967C50}">
      <dgm:prSet/>
      <dgm:spPr/>
      <dgm:t>
        <a:bodyPr/>
        <a:lstStyle/>
        <a:p>
          <a:r>
            <a:rPr lang="en-US"/>
            <a:t>Data: The data contains details for over 25490 players playing in various football clubs in Europe. It contains information on age, skill rating, wages, player value, etc. The files provided are as follows: fifa.csv – data file. fifa_ variable_information.csv - information on individual variables</a:t>
          </a:r>
        </a:p>
      </dgm:t>
    </dgm:pt>
    <dgm:pt modelId="{1C314C00-76BD-48A8-AC75-3E21630455F4}" type="parTrans" cxnId="{52A5DC76-AD91-4A37-B1EF-09F9878B71F5}">
      <dgm:prSet/>
      <dgm:spPr/>
      <dgm:t>
        <a:bodyPr/>
        <a:lstStyle/>
        <a:p>
          <a:endParaRPr lang="en-US"/>
        </a:p>
      </dgm:t>
    </dgm:pt>
    <dgm:pt modelId="{41F526EF-0C16-41EC-99C0-09A19D2F6415}" type="sibTrans" cxnId="{52A5DC76-AD91-4A37-B1EF-09F9878B71F5}">
      <dgm:prSet/>
      <dgm:spPr/>
      <dgm:t>
        <a:bodyPr/>
        <a:lstStyle/>
        <a:p>
          <a:endParaRPr lang="en-US"/>
        </a:p>
      </dgm:t>
    </dgm:pt>
    <dgm:pt modelId="{16F92174-109E-4C42-8536-2E14DDE0595E}" type="pres">
      <dgm:prSet presAssocID="{CA6A5C0F-8732-41FA-AA9C-A162274F05E2}" presName="root" presStyleCnt="0">
        <dgm:presLayoutVars>
          <dgm:dir/>
          <dgm:resizeHandles val="exact"/>
        </dgm:presLayoutVars>
      </dgm:prSet>
      <dgm:spPr/>
    </dgm:pt>
    <dgm:pt modelId="{0FBA647D-8919-4CA3-BDF0-E966190B075E}" type="pres">
      <dgm:prSet presAssocID="{773A226D-D9F1-4DAB-B5A1-01BE9DF5131E}" presName="compNode" presStyleCnt="0"/>
      <dgm:spPr/>
    </dgm:pt>
    <dgm:pt modelId="{7EBEFC41-7783-4ACB-8A72-2E53BB52196E}" type="pres">
      <dgm:prSet presAssocID="{773A226D-D9F1-4DAB-B5A1-01BE9DF5131E}" presName="bgRect" presStyleLbl="bgShp" presStyleIdx="0" presStyleCnt="5"/>
      <dgm:spPr/>
    </dgm:pt>
    <dgm:pt modelId="{8DF34744-B2FA-425E-972C-F0BC2B3DFD70}" type="pres">
      <dgm:prSet presAssocID="{773A226D-D9F1-4DAB-B5A1-01BE9DF5131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gby"/>
        </a:ext>
      </dgm:extLst>
    </dgm:pt>
    <dgm:pt modelId="{BA4B8437-3E3F-433D-933F-C104D6C69F4D}" type="pres">
      <dgm:prSet presAssocID="{773A226D-D9F1-4DAB-B5A1-01BE9DF5131E}" presName="spaceRect" presStyleCnt="0"/>
      <dgm:spPr/>
    </dgm:pt>
    <dgm:pt modelId="{63733303-86A3-47A5-8C2E-72034854C449}" type="pres">
      <dgm:prSet presAssocID="{773A226D-D9F1-4DAB-B5A1-01BE9DF5131E}" presName="parTx" presStyleLbl="revTx" presStyleIdx="0" presStyleCnt="5">
        <dgm:presLayoutVars>
          <dgm:chMax val="0"/>
          <dgm:chPref val="0"/>
        </dgm:presLayoutVars>
      </dgm:prSet>
      <dgm:spPr/>
    </dgm:pt>
    <dgm:pt modelId="{598C7146-55E7-4465-A86E-18D8D70124C4}" type="pres">
      <dgm:prSet presAssocID="{1BBBAD1A-2458-4857-B2CC-E0FC3EAA7DC6}" presName="sibTrans" presStyleCnt="0"/>
      <dgm:spPr/>
    </dgm:pt>
    <dgm:pt modelId="{5C8EC523-F6AC-4F02-9F4C-1E9A97919AC5}" type="pres">
      <dgm:prSet presAssocID="{393FF00B-7DB8-4B92-9FD6-46C38D8ACD60}" presName="compNode" presStyleCnt="0"/>
      <dgm:spPr/>
    </dgm:pt>
    <dgm:pt modelId="{E0BF2079-40B6-4AEB-925B-E0129DE4036B}" type="pres">
      <dgm:prSet presAssocID="{393FF00B-7DB8-4B92-9FD6-46C38D8ACD60}" presName="bgRect" presStyleLbl="bgShp" presStyleIdx="1" presStyleCnt="5"/>
      <dgm:spPr/>
    </dgm:pt>
    <dgm:pt modelId="{55DD4C50-41E7-40AA-9F8B-240CC8300988}" type="pres">
      <dgm:prSet presAssocID="{393FF00B-7DB8-4B92-9FD6-46C38D8ACD6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205DBA21-097C-475C-AD75-D412BFEB676D}" type="pres">
      <dgm:prSet presAssocID="{393FF00B-7DB8-4B92-9FD6-46C38D8ACD60}" presName="spaceRect" presStyleCnt="0"/>
      <dgm:spPr/>
    </dgm:pt>
    <dgm:pt modelId="{9279E5AC-4779-471B-AD8E-DC769A7BA9E9}" type="pres">
      <dgm:prSet presAssocID="{393FF00B-7DB8-4B92-9FD6-46C38D8ACD60}" presName="parTx" presStyleLbl="revTx" presStyleIdx="1" presStyleCnt="5">
        <dgm:presLayoutVars>
          <dgm:chMax val="0"/>
          <dgm:chPref val="0"/>
        </dgm:presLayoutVars>
      </dgm:prSet>
      <dgm:spPr/>
    </dgm:pt>
    <dgm:pt modelId="{57EA0A5B-A99C-48EA-A5A6-69A8B1A859A5}" type="pres">
      <dgm:prSet presAssocID="{2C3C3FA8-69FE-4274-A720-06B3E512A785}" presName="sibTrans" presStyleCnt="0"/>
      <dgm:spPr/>
    </dgm:pt>
    <dgm:pt modelId="{17B177EF-D4A2-4AB9-8ADD-4E4168CF5E10}" type="pres">
      <dgm:prSet presAssocID="{E9816CFC-9CB6-4202-8D2C-85D25D941DB6}" presName="compNode" presStyleCnt="0"/>
      <dgm:spPr/>
    </dgm:pt>
    <dgm:pt modelId="{E6ACE8DE-57C4-4B2A-8EB1-992337FDD6A6}" type="pres">
      <dgm:prSet presAssocID="{E9816CFC-9CB6-4202-8D2C-85D25D941DB6}" presName="bgRect" presStyleLbl="bgShp" presStyleIdx="2" presStyleCnt="5"/>
      <dgm:spPr/>
    </dgm:pt>
    <dgm:pt modelId="{600D4A7A-4BA8-4805-9F20-C566C424FA0E}" type="pres">
      <dgm:prSet presAssocID="{E9816CFC-9CB6-4202-8D2C-85D25D941DB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occer Player"/>
        </a:ext>
      </dgm:extLst>
    </dgm:pt>
    <dgm:pt modelId="{74FD21B9-2E66-4622-8C26-84BF42F26BD1}" type="pres">
      <dgm:prSet presAssocID="{E9816CFC-9CB6-4202-8D2C-85D25D941DB6}" presName="spaceRect" presStyleCnt="0"/>
      <dgm:spPr/>
    </dgm:pt>
    <dgm:pt modelId="{F43011E4-C330-4D45-B9DF-507B96634319}" type="pres">
      <dgm:prSet presAssocID="{E9816CFC-9CB6-4202-8D2C-85D25D941DB6}" presName="parTx" presStyleLbl="revTx" presStyleIdx="2" presStyleCnt="5">
        <dgm:presLayoutVars>
          <dgm:chMax val="0"/>
          <dgm:chPref val="0"/>
        </dgm:presLayoutVars>
      </dgm:prSet>
      <dgm:spPr/>
    </dgm:pt>
    <dgm:pt modelId="{AF815BBB-C1F4-44E6-A1D0-73C680D64E1E}" type="pres">
      <dgm:prSet presAssocID="{12E40986-0E96-4FE8-8CC6-77F2E6F7B594}" presName="sibTrans" presStyleCnt="0"/>
      <dgm:spPr/>
    </dgm:pt>
    <dgm:pt modelId="{CEFDBA8B-93EB-4F60-9A6E-3193ABF20676}" type="pres">
      <dgm:prSet presAssocID="{CF90EF10-AB43-423F-993E-8522C51438EE}" presName="compNode" presStyleCnt="0"/>
      <dgm:spPr/>
    </dgm:pt>
    <dgm:pt modelId="{D171B8D8-9557-4B86-AE3D-377CDCDAD529}" type="pres">
      <dgm:prSet presAssocID="{CF90EF10-AB43-423F-993E-8522C51438EE}" presName="bgRect" presStyleLbl="bgShp" presStyleIdx="3" presStyleCnt="5"/>
      <dgm:spPr/>
    </dgm:pt>
    <dgm:pt modelId="{C1DB3D99-5897-4250-85D9-B5D94E3670F1}" type="pres">
      <dgm:prSet presAssocID="{CF90EF10-AB43-423F-993E-8522C51438E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5DC88E29-B1B7-4F75-9896-16CFC2745A95}" type="pres">
      <dgm:prSet presAssocID="{CF90EF10-AB43-423F-993E-8522C51438EE}" presName="spaceRect" presStyleCnt="0"/>
      <dgm:spPr/>
    </dgm:pt>
    <dgm:pt modelId="{E56EE6F1-96E3-4F13-976A-1A41960B7324}" type="pres">
      <dgm:prSet presAssocID="{CF90EF10-AB43-423F-993E-8522C51438EE}" presName="parTx" presStyleLbl="revTx" presStyleIdx="3" presStyleCnt="5">
        <dgm:presLayoutVars>
          <dgm:chMax val="0"/>
          <dgm:chPref val="0"/>
        </dgm:presLayoutVars>
      </dgm:prSet>
      <dgm:spPr/>
    </dgm:pt>
    <dgm:pt modelId="{21FC9F4E-8669-42E5-B0D5-DBCD6B752FED}" type="pres">
      <dgm:prSet presAssocID="{94E1BD04-80EF-4652-9882-FBC4948BA2CC}" presName="sibTrans" presStyleCnt="0"/>
      <dgm:spPr/>
    </dgm:pt>
    <dgm:pt modelId="{CA166394-526D-4A7E-BD4E-0BADF05667F5}" type="pres">
      <dgm:prSet presAssocID="{4759CC7F-A27C-48F2-A14B-C7C73C967C50}" presName="compNode" presStyleCnt="0"/>
      <dgm:spPr/>
    </dgm:pt>
    <dgm:pt modelId="{68A4FAC8-15A6-4E30-867D-C456B6B28BA4}" type="pres">
      <dgm:prSet presAssocID="{4759CC7F-A27C-48F2-A14B-C7C73C967C50}" presName="bgRect" presStyleLbl="bgShp" presStyleIdx="4" presStyleCnt="5"/>
      <dgm:spPr/>
    </dgm:pt>
    <dgm:pt modelId="{19A23093-4448-4CC7-AAEA-DEBAAC0B1B4F}" type="pres">
      <dgm:prSet presAssocID="{4759CC7F-A27C-48F2-A14B-C7C73C967C5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otball"/>
        </a:ext>
      </dgm:extLst>
    </dgm:pt>
    <dgm:pt modelId="{2B65EFDA-3864-4C37-97EF-3D585811D97B}" type="pres">
      <dgm:prSet presAssocID="{4759CC7F-A27C-48F2-A14B-C7C73C967C50}" presName="spaceRect" presStyleCnt="0"/>
      <dgm:spPr/>
    </dgm:pt>
    <dgm:pt modelId="{BC5C0AC7-3826-4ABD-94F6-4CD50556C175}" type="pres">
      <dgm:prSet presAssocID="{4759CC7F-A27C-48F2-A14B-C7C73C967C50}" presName="parTx" presStyleLbl="revTx" presStyleIdx="4" presStyleCnt="5">
        <dgm:presLayoutVars>
          <dgm:chMax val="0"/>
          <dgm:chPref val="0"/>
        </dgm:presLayoutVars>
      </dgm:prSet>
      <dgm:spPr/>
    </dgm:pt>
  </dgm:ptLst>
  <dgm:cxnLst>
    <dgm:cxn modelId="{AE7F040F-B7B2-455B-BB08-14DF12BEA3D2}" type="presOf" srcId="{CA6A5C0F-8732-41FA-AA9C-A162274F05E2}" destId="{16F92174-109E-4C42-8536-2E14DDE0595E}" srcOrd="0" destOrd="0" presId="urn:microsoft.com/office/officeart/2018/2/layout/IconVerticalSolidList"/>
    <dgm:cxn modelId="{6BC53C31-86F0-4F56-BDDD-9E51AECFFFCC}" type="presOf" srcId="{4759CC7F-A27C-48F2-A14B-C7C73C967C50}" destId="{BC5C0AC7-3826-4ABD-94F6-4CD50556C175}" srcOrd="0" destOrd="0" presId="urn:microsoft.com/office/officeart/2018/2/layout/IconVerticalSolidList"/>
    <dgm:cxn modelId="{B9403332-D49C-435C-91D2-0F4F78171EDE}" srcId="{CA6A5C0F-8732-41FA-AA9C-A162274F05E2}" destId="{CF90EF10-AB43-423F-993E-8522C51438EE}" srcOrd="3" destOrd="0" parTransId="{685071D1-1ADF-4CA1-914F-2D24D663E21B}" sibTransId="{94E1BD04-80EF-4652-9882-FBC4948BA2CC}"/>
    <dgm:cxn modelId="{C3DB105D-3E4A-4652-B957-7AB63D56DB26}" type="presOf" srcId="{E9816CFC-9CB6-4202-8D2C-85D25D941DB6}" destId="{F43011E4-C330-4D45-B9DF-507B96634319}" srcOrd="0" destOrd="0" presId="urn:microsoft.com/office/officeart/2018/2/layout/IconVerticalSolidList"/>
    <dgm:cxn modelId="{FD18315D-D6A6-474A-922E-8BD1C29AD434}" srcId="{CA6A5C0F-8732-41FA-AA9C-A162274F05E2}" destId="{E9816CFC-9CB6-4202-8D2C-85D25D941DB6}" srcOrd="2" destOrd="0" parTransId="{3FD8FBA7-B245-4FC5-8DC2-955DC21BF440}" sibTransId="{12E40986-0E96-4FE8-8CC6-77F2E6F7B594}"/>
    <dgm:cxn modelId="{52A5DC76-AD91-4A37-B1EF-09F9878B71F5}" srcId="{CA6A5C0F-8732-41FA-AA9C-A162274F05E2}" destId="{4759CC7F-A27C-48F2-A14B-C7C73C967C50}" srcOrd="4" destOrd="0" parTransId="{1C314C00-76BD-48A8-AC75-3E21630455F4}" sibTransId="{41F526EF-0C16-41EC-99C0-09A19D2F6415}"/>
    <dgm:cxn modelId="{E449207E-4478-40FE-BD63-60CBA0A0AB87}" type="presOf" srcId="{773A226D-D9F1-4DAB-B5A1-01BE9DF5131E}" destId="{63733303-86A3-47A5-8C2E-72034854C449}" srcOrd="0" destOrd="0" presId="urn:microsoft.com/office/officeart/2018/2/layout/IconVerticalSolidList"/>
    <dgm:cxn modelId="{FD80768C-54D5-4972-9A3C-4D5CD21EF028}" type="presOf" srcId="{CF90EF10-AB43-423F-993E-8522C51438EE}" destId="{E56EE6F1-96E3-4F13-976A-1A41960B7324}" srcOrd="0" destOrd="0" presId="urn:microsoft.com/office/officeart/2018/2/layout/IconVerticalSolidList"/>
    <dgm:cxn modelId="{0F9BD6BA-FD0C-4297-BF8B-D71C680D9D57}" srcId="{CA6A5C0F-8732-41FA-AA9C-A162274F05E2}" destId="{773A226D-D9F1-4DAB-B5A1-01BE9DF5131E}" srcOrd="0" destOrd="0" parTransId="{3609B34C-FF62-4C42-BF32-032079FBB939}" sibTransId="{1BBBAD1A-2458-4857-B2CC-E0FC3EAA7DC6}"/>
    <dgm:cxn modelId="{0EE3E8DC-6B98-42E3-8EA4-90A1196F16A8}" type="presOf" srcId="{393FF00B-7DB8-4B92-9FD6-46C38D8ACD60}" destId="{9279E5AC-4779-471B-AD8E-DC769A7BA9E9}" srcOrd="0" destOrd="0" presId="urn:microsoft.com/office/officeart/2018/2/layout/IconVerticalSolidList"/>
    <dgm:cxn modelId="{35C7DEE7-2DF2-4C48-A291-469763857A09}" srcId="{CA6A5C0F-8732-41FA-AA9C-A162274F05E2}" destId="{393FF00B-7DB8-4B92-9FD6-46C38D8ACD60}" srcOrd="1" destOrd="0" parTransId="{9A4F9DA6-E867-4DDF-B51E-73A0BC6CDA2D}" sibTransId="{2C3C3FA8-69FE-4274-A720-06B3E512A785}"/>
    <dgm:cxn modelId="{F0182642-BBC7-4AF0-B431-103DAE25579B}" type="presParOf" srcId="{16F92174-109E-4C42-8536-2E14DDE0595E}" destId="{0FBA647D-8919-4CA3-BDF0-E966190B075E}" srcOrd="0" destOrd="0" presId="urn:microsoft.com/office/officeart/2018/2/layout/IconVerticalSolidList"/>
    <dgm:cxn modelId="{0F53A2AF-4F9C-4E32-B375-C962B35C46FD}" type="presParOf" srcId="{0FBA647D-8919-4CA3-BDF0-E966190B075E}" destId="{7EBEFC41-7783-4ACB-8A72-2E53BB52196E}" srcOrd="0" destOrd="0" presId="urn:microsoft.com/office/officeart/2018/2/layout/IconVerticalSolidList"/>
    <dgm:cxn modelId="{AA48A046-375A-4B8F-A21F-DF335668DE4D}" type="presParOf" srcId="{0FBA647D-8919-4CA3-BDF0-E966190B075E}" destId="{8DF34744-B2FA-425E-972C-F0BC2B3DFD70}" srcOrd="1" destOrd="0" presId="urn:microsoft.com/office/officeart/2018/2/layout/IconVerticalSolidList"/>
    <dgm:cxn modelId="{FDBF990A-FF26-4D66-91FD-2D024F7291D8}" type="presParOf" srcId="{0FBA647D-8919-4CA3-BDF0-E966190B075E}" destId="{BA4B8437-3E3F-433D-933F-C104D6C69F4D}" srcOrd="2" destOrd="0" presId="urn:microsoft.com/office/officeart/2018/2/layout/IconVerticalSolidList"/>
    <dgm:cxn modelId="{CAE9203C-B59C-43F6-A809-94C71E873C67}" type="presParOf" srcId="{0FBA647D-8919-4CA3-BDF0-E966190B075E}" destId="{63733303-86A3-47A5-8C2E-72034854C449}" srcOrd="3" destOrd="0" presId="urn:microsoft.com/office/officeart/2018/2/layout/IconVerticalSolidList"/>
    <dgm:cxn modelId="{B257EC58-B1F3-442B-AA27-8215833B195C}" type="presParOf" srcId="{16F92174-109E-4C42-8536-2E14DDE0595E}" destId="{598C7146-55E7-4465-A86E-18D8D70124C4}" srcOrd="1" destOrd="0" presId="urn:microsoft.com/office/officeart/2018/2/layout/IconVerticalSolidList"/>
    <dgm:cxn modelId="{09A52058-205C-4532-B2C1-9DB040E5E177}" type="presParOf" srcId="{16F92174-109E-4C42-8536-2E14DDE0595E}" destId="{5C8EC523-F6AC-4F02-9F4C-1E9A97919AC5}" srcOrd="2" destOrd="0" presId="urn:microsoft.com/office/officeart/2018/2/layout/IconVerticalSolidList"/>
    <dgm:cxn modelId="{11D773B2-6A87-4A5C-B61D-3C00F96C17E2}" type="presParOf" srcId="{5C8EC523-F6AC-4F02-9F4C-1E9A97919AC5}" destId="{E0BF2079-40B6-4AEB-925B-E0129DE4036B}" srcOrd="0" destOrd="0" presId="urn:microsoft.com/office/officeart/2018/2/layout/IconVerticalSolidList"/>
    <dgm:cxn modelId="{A5585C8D-54A3-42AB-92AA-C985CE957510}" type="presParOf" srcId="{5C8EC523-F6AC-4F02-9F4C-1E9A97919AC5}" destId="{55DD4C50-41E7-40AA-9F8B-240CC8300988}" srcOrd="1" destOrd="0" presId="urn:microsoft.com/office/officeart/2018/2/layout/IconVerticalSolidList"/>
    <dgm:cxn modelId="{76005511-F51C-4209-8931-05E58B384EA8}" type="presParOf" srcId="{5C8EC523-F6AC-4F02-9F4C-1E9A97919AC5}" destId="{205DBA21-097C-475C-AD75-D412BFEB676D}" srcOrd="2" destOrd="0" presId="urn:microsoft.com/office/officeart/2018/2/layout/IconVerticalSolidList"/>
    <dgm:cxn modelId="{1DB977D9-4EB9-4DDA-BD8A-45D0FB5B4D8F}" type="presParOf" srcId="{5C8EC523-F6AC-4F02-9F4C-1E9A97919AC5}" destId="{9279E5AC-4779-471B-AD8E-DC769A7BA9E9}" srcOrd="3" destOrd="0" presId="urn:microsoft.com/office/officeart/2018/2/layout/IconVerticalSolidList"/>
    <dgm:cxn modelId="{5FE7A69D-8289-4149-AEE1-564B31F0CB5F}" type="presParOf" srcId="{16F92174-109E-4C42-8536-2E14DDE0595E}" destId="{57EA0A5B-A99C-48EA-A5A6-69A8B1A859A5}" srcOrd="3" destOrd="0" presId="urn:microsoft.com/office/officeart/2018/2/layout/IconVerticalSolidList"/>
    <dgm:cxn modelId="{18AC9A7C-7299-450D-A2A5-E1957C9D21EF}" type="presParOf" srcId="{16F92174-109E-4C42-8536-2E14DDE0595E}" destId="{17B177EF-D4A2-4AB9-8ADD-4E4168CF5E10}" srcOrd="4" destOrd="0" presId="urn:microsoft.com/office/officeart/2018/2/layout/IconVerticalSolidList"/>
    <dgm:cxn modelId="{9E3DEE1B-6CDA-4A7E-A9D3-955B7236403F}" type="presParOf" srcId="{17B177EF-D4A2-4AB9-8ADD-4E4168CF5E10}" destId="{E6ACE8DE-57C4-4B2A-8EB1-992337FDD6A6}" srcOrd="0" destOrd="0" presId="urn:microsoft.com/office/officeart/2018/2/layout/IconVerticalSolidList"/>
    <dgm:cxn modelId="{2611F6EC-BAA7-41BA-8F25-522A46CA85A6}" type="presParOf" srcId="{17B177EF-D4A2-4AB9-8ADD-4E4168CF5E10}" destId="{600D4A7A-4BA8-4805-9F20-C566C424FA0E}" srcOrd="1" destOrd="0" presId="urn:microsoft.com/office/officeart/2018/2/layout/IconVerticalSolidList"/>
    <dgm:cxn modelId="{F61379DE-FF55-402D-AFF7-7A014AF0788C}" type="presParOf" srcId="{17B177EF-D4A2-4AB9-8ADD-4E4168CF5E10}" destId="{74FD21B9-2E66-4622-8C26-84BF42F26BD1}" srcOrd="2" destOrd="0" presId="urn:microsoft.com/office/officeart/2018/2/layout/IconVerticalSolidList"/>
    <dgm:cxn modelId="{92D911D8-D127-4F8D-B2F7-9FD0B4801B50}" type="presParOf" srcId="{17B177EF-D4A2-4AB9-8ADD-4E4168CF5E10}" destId="{F43011E4-C330-4D45-B9DF-507B96634319}" srcOrd="3" destOrd="0" presId="urn:microsoft.com/office/officeart/2018/2/layout/IconVerticalSolidList"/>
    <dgm:cxn modelId="{8C67DD19-2000-4A40-A8C3-6E5776DA0BE6}" type="presParOf" srcId="{16F92174-109E-4C42-8536-2E14DDE0595E}" destId="{AF815BBB-C1F4-44E6-A1D0-73C680D64E1E}" srcOrd="5" destOrd="0" presId="urn:microsoft.com/office/officeart/2018/2/layout/IconVerticalSolidList"/>
    <dgm:cxn modelId="{B678B2DC-1713-4C3D-8E25-8DB9F4E9F1BA}" type="presParOf" srcId="{16F92174-109E-4C42-8536-2E14DDE0595E}" destId="{CEFDBA8B-93EB-4F60-9A6E-3193ABF20676}" srcOrd="6" destOrd="0" presId="urn:microsoft.com/office/officeart/2018/2/layout/IconVerticalSolidList"/>
    <dgm:cxn modelId="{E554EECE-F896-42B6-AB9F-54502BBC9571}" type="presParOf" srcId="{CEFDBA8B-93EB-4F60-9A6E-3193ABF20676}" destId="{D171B8D8-9557-4B86-AE3D-377CDCDAD529}" srcOrd="0" destOrd="0" presId="urn:microsoft.com/office/officeart/2018/2/layout/IconVerticalSolidList"/>
    <dgm:cxn modelId="{600327AB-A9D0-4385-BE4C-1DF6886C4E08}" type="presParOf" srcId="{CEFDBA8B-93EB-4F60-9A6E-3193ABF20676}" destId="{C1DB3D99-5897-4250-85D9-B5D94E3670F1}" srcOrd="1" destOrd="0" presId="urn:microsoft.com/office/officeart/2018/2/layout/IconVerticalSolidList"/>
    <dgm:cxn modelId="{FD5F8BB3-38B0-4B59-8A85-330855A9D3A9}" type="presParOf" srcId="{CEFDBA8B-93EB-4F60-9A6E-3193ABF20676}" destId="{5DC88E29-B1B7-4F75-9896-16CFC2745A95}" srcOrd="2" destOrd="0" presId="urn:microsoft.com/office/officeart/2018/2/layout/IconVerticalSolidList"/>
    <dgm:cxn modelId="{EC9B6D0A-790C-499E-A51D-55D308D0A2C1}" type="presParOf" srcId="{CEFDBA8B-93EB-4F60-9A6E-3193ABF20676}" destId="{E56EE6F1-96E3-4F13-976A-1A41960B7324}" srcOrd="3" destOrd="0" presId="urn:microsoft.com/office/officeart/2018/2/layout/IconVerticalSolidList"/>
    <dgm:cxn modelId="{53109FBC-3CBB-4CDF-8381-FB2690180AA2}" type="presParOf" srcId="{16F92174-109E-4C42-8536-2E14DDE0595E}" destId="{21FC9F4E-8669-42E5-B0D5-DBCD6B752FED}" srcOrd="7" destOrd="0" presId="urn:microsoft.com/office/officeart/2018/2/layout/IconVerticalSolidList"/>
    <dgm:cxn modelId="{659BF318-B56D-48BD-A729-F90F3CCB92F3}" type="presParOf" srcId="{16F92174-109E-4C42-8536-2E14DDE0595E}" destId="{CA166394-526D-4A7E-BD4E-0BADF05667F5}" srcOrd="8" destOrd="0" presId="urn:microsoft.com/office/officeart/2018/2/layout/IconVerticalSolidList"/>
    <dgm:cxn modelId="{34EEED89-903D-4526-9080-A3E8F4D5DC4A}" type="presParOf" srcId="{CA166394-526D-4A7E-BD4E-0BADF05667F5}" destId="{68A4FAC8-15A6-4E30-867D-C456B6B28BA4}" srcOrd="0" destOrd="0" presId="urn:microsoft.com/office/officeart/2018/2/layout/IconVerticalSolidList"/>
    <dgm:cxn modelId="{4FA69F96-A3DF-4EF7-8E64-12F0B6D4F13E}" type="presParOf" srcId="{CA166394-526D-4A7E-BD4E-0BADF05667F5}" destId="{19A23093-4448-4CC7-AAEA-DEBAAC0B1B4F}" srcOrd="1" destOrd="0" presId="urn:microsoft.com/office/officeart/2018/2/layout/IconVerticalSolidList"/>
    <dgm:cxn modelId="{7D53E183-121E-44A1-9C3B-9A7A3F08A7C0}" type="presParOf" srcId="{CA166394-526D-4A7E-BD4E-0BADF05667F5}" destId="{2B65EFDA-3864-4C37-97EF-3D585811D97B}" srcOrd="2" destOrd="0" presId="urn:microsoft.com/office/officeart/2018/2/layout/IconVerticalSolidList"/>
    <dgm:cxn modelId="{4FA2F713-32BB-4C74-82BD-514DD22F90A2}" type="presParOf" srcId="{CA166394-526D-4A7E-BD4E-0BADF05667F5}" destId="{BC5C0AC7-3826-4ABD-94F6-4CD50556C17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DD43F7-5B76-4B53-B1DD-4056D1188987}">
      <dsp:nvSpPr>
        <dsp:cNvPr id="0" name=""/>
        <dsp:cNvSpPr/>
      </dsp:nvSpPr>
      <dsp:spPr>
        <a:xfrm>
          <a:off x="0" y="44767"/>
          <a:ext cx="5715000" cy="11272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Deepti Singh</a:t>
          </a:r>
        </a:p>
      </dsp:txBody>
      <dsp:txXfrm>
        <a:off x="55030" y="99797"/>
        <a:ext cx="5604940" cy="1017235"/>
      </dsp:txXfrm>
    </dsp:sp>
    <dsp:sp modelId="{ABFD65E0-161C-41C7-AD5C-A2437C260BFC}">
      <dsp:nvSpPr>
        <dsp:cNvPr id="0" name=""/>
        <dsp:cNvSpPr/>
      </dsp:nvSpPr>
      <dsp:spPr>
        <a:xfrm>
          <a:off x="0" y="1307422"/>
          <a:ext cx="5715000" cy="11272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Chikkili Hema Kumar</a:t>
          </a:r>
        </a:p>
      </dsp:txBody>
      <dsp:txXfrm>
        <a:off x="55030" y="1362452"/>
        <a:ext cx="5604940" cy="1017235"/>
      </dsp:txXfrm>
    </dsp:sp>
    <dsp:sp modelId="{0E420F5E-2040-4185-8275-C5F8C88F74C7}">
      <dsp:nvSpPr>
        <dsp:cNvPr id="0" name=""/>
        <dsp:cNvSpPr/>
      </dsp:nvSpPr>
      <dsp:spPr>
        <a:xfrm>
          <a:off x="0" y="2570077"/>
          <a:ext cx="5715000" cy="112729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Swetha R Ve</a:t>
          </a:r>
        </a:p>
      </dsp:txBody>
      <dsp:txXfrm>
        <a:off x="55030" y="2625107"/>
        <a:ext cx="5604940" cy="1017235"/>
      </dsp:txXfrm>
    </dsp:sp>
    <dsp:sp modelId="{BAA2054A-1C87-49A4-8BF3-C67460BCAD81}">
      <dsp:nvSpPr>
        <dsp:cNvPr id="0" name=""/>
        <dsp:cNvSpPr/>
      </dsp:nvSpPr>
      <dsp:spPr>
        <a:xfrm>
          <a:off x="0" y="3832732"/>
          <a:ext cx="5715000" cy="11272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Ranga Bashyam G</a:t>
          </a:r>
        </a:p>
      </dsp:txBody>
      <dsp:txXfrm>
        <a:off x="55030" y="3887762"/>
        <a:ext cx="5604940" cy="1017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37346-8595-4A88-B070-C5EFF3D23C62}">
      <dsp:nvSpPr>
        <dsp:cNvPr id="0" name=""/>
        <dsp:cNvSpPr/>
      </dsp:nvSpPr>
      <dsp:spPr>
        <a:xfrm>
          <a:off x="0" y="698920"/>
          <a:ext cx="7115175" cy="378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01FE8D-2BE1-409E-954A-C229CDC5CC58}">
      <dsp:nvSpPr>
        <dsp:cNvPr id="0" name=""/>
        <dsp:cNvSpPr/>
      </dsp:nvSpPr>
      <dsp:spPr>
        <a:xfrm>
          <a:off x="355758" y="477520"/>
          <a:ext cx="4980622" cy="4428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8256" tIns="0" rIns="188256" bIns="0" numCol="1" spcCol="1270" anchor="ctr" anchorCtr="0">
          <a:noAutofit/>
        </a:bodyPr>
        <a:lstStyle/>
        <a:p>
          <a:pPr marL="0" lvl="0" indent="0" algn="l" defTabSz="666750">
            <a:lnSpc>
              <a:spcPct val="90000"/>
            </a:lnSpc>
            <a:spcBef>
              <a:spcPct val="0"/>
            </a:spcBef>
            <a:spcAft>
              <a:spcPct val="35000"/>
            </a:spcAft>
            <a:buNone/>
          </a:pPr>
          <a:r>
            <a:rPr lang="en-US" sz="1500" kern="1200"/>
            <a:t>Q1: 18.425</a:t>
          </a:r>
        </a:p>
      </dsp:txBody>
      <dsp:txXfrm>
        <a:off x="377374" y="499136"/>
        <a:ext cx="4937390" cy="399568"/>
      </dsp:txXfrm>
    </dsp:sp>
    <dsp:sp modelId="{CB4BA3C2-43E0-4EA0-BD3D-D8FDE0B4874A}">
      <dsp:nvSpPr>
        <dsp:cNvPr id="0" name=""/>
        <dsp:cNvSpPr/>
      </dsp:nvSpPr>
      <dsp:spPr>
        <a:xfrm>
          <a:off x="0" y="1379320"/>
          <a:ext cx="7115175" cy="378000"/>
        </a:xfrm>
        <a:prstGeom prst="rect">
          <a:avLst/>
        </a:prstGeom>
        <a:solidFill>
          <a:schemeClr val="lt1">
            <a:alpha val="90000"/>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46F74F-E04B-4D35-82D1-817B9930D58C}">
      <dsp:nvSpPr>
        <dsp:cNvPr id="0" name=""/>
        <dsp:cNvSpPr/>
      </dsp:nvSpPr>
      <dsp:spPr>
        <a:xfrm>
          <a:off x="355758" y="1157920"/>
          <a:ext cx="4980622" cy="442800"/>
        </a:xfrm>
        <a:prstGeom prst="roundRect">
          <a:avLst/>
        </a:prstGeom>
        <a:solidFill>
          <a:schemeClr val="accent5">
            <a:hueOff val="-1689636"/>
            <a:satOff val="-4355"/>
            <a:lumOff val="-294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8256" tIns="0" rIns="188256" bIns="0" numCol="1" spcCol="1270" anchor="ctr" anchorCtr="0">
          <a:noAutofit/>
        </a:bodyPr>
        <a:lstStyle/>
        <a:p>
          <a:pPr marL="0" lvl="0" indent="0" algn="l" defTabSz="666750">
            <a:lnSpc>
              <a:spcPct val="90000"/>
            </a:lnSpc>
            <a:spcBef>
              <a:spcPct val="0"/>
            </a:spcBef>
            <a:spcAft>
              <a:spcPct val="35000"/>
            </a:spcAft>
            <a:buNone/>
          </a:pPr>
          <a:r>
            <a:rPr lang="en-US" sz="1500" kern="1200"/>
            <a:t>Q2: 23.45</a:t>
          </a:r>
        </a:p>
      </dsp:txBody>
      <dsp:txXfrm>
        <a:off x="377374" y="1179536"/>
        <a:ext cx="4937390" cy="399568"/>
      </dsp:txXfrm>
    </dsp:sp>
    <dsp:sp modelId="{5FE69A41-2192-4988-942A-3D4AE287C8EC}">
      <dsp:nvSpPr>
        <dsp:cNvPr id="0" name=""/>
        <dsp:cNvSpPr/>
      </dsp:nvSpPr>
      <dsp:spPr>
        <a:xfrm>
          <a:off x="0" y="2059720"/>
          <a:ext cx="7115175" cy="3780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8C4167-D6E2-4C83-ACC0-1381028F708E}">
      <dsp:nvSpPr>
        <dsp:cNvPr id="0" name=""/>
        <dsp:cNvSpPr/>
      </dsp:nvSpPr>
      <dsp:spPr>
        <a:xfrm>
          <a:off x="355758" y="1838320"/>
          <a:ext cx="4980622" cy="442800"/>
        </a:xfrm>
        <a:prstGeom prst="round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8256" tIns="0" rIns="188256" bIns="0" numCol="1" spcCol="1270" anchor="ctr" anchorCtr="0">
          <a:noAutofit/>
        </a:bodyPr>
        <a:lstStyle/>
        <a:p>
          <a:pPr marL="0" lvl="0" indent="0" algn="l" defTabSz="666750">
            <a:lnSpc>
              <a:spcPct val="90000"/>
            </a:lnSpc>
            <a:spcBef>
              <a:spcPct val="0"/>
            </a:spcBef>
            <a:spcAft>
              <a:spcPct val="35000"/>
            </a:spcAft>
            <a:buNone/>
          </a:pPr>
          <a:r>
            <a:rPr lang="en-US" sz="1500" kern="1200"/>
            <a:t>Q3: 26.575</a:t>
          </a:r>
        </a:p>
      </dsp:txBody>
      <dsp:txXfrm>
        <a:off x="377374" y="1859936"/>
        <a:ext cx="4937390" cy="399568"/>
      </dsp:txXfrm>
    </dsp:sp>
    <dsp:sp modelId="{C9B305CE-EC40-4DB9-B94E-298DF882C759}">
      <dsp:nvSpPr>
        <dsp:cNvPr id="0" name=""/>
        <dsp:cNvSpPr/>
      </dsp:nvSpPr>
      <dsp:spPr>
        <a:xfrm>
          <a:off x="0" y="2740120"/>
          <a:ext cx="7115175" cy="378000"/>
        </a:xfrm>
        <a:prstGeom prst="rect">
          <a:avLst/>
        </a:prstGeom>
        <a:solidFill>
          <a:schemeClr val="lt1">
            <a:alpha val="90000"/>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91E02C-4C3B-4BC3-9874-2F286E9C30B1}">
      <dsp:nvSpPr>
        <dsp:cNvPr id="0" name=""/>
        <dsp:cNvSpPr/>
      </dsp:nvSpPr>
      <dsp:spPr>
        <a:xfrm>
          <a:off x="355758" y="2518720"/>
          <a:ext cx="4980622" cy="442800"/>
        </a:xfrm>
        <a:prstGeom prst="roundRect">
          <a:avLst/>
        </a:prstGeom>
        <a:solidFill>
          <a:schemeClr val="accent5">
            <a:hueOff val="-5068907"/>
            <a:satOff val="-13064"/>
            <a:lumOff val="-882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8256" tIns="0" rIns="188256" bIns="0" numCol="1" spcCol="1270" anchor="ctr" anchorCtr="0">
          <a:noAutofit/>
        </a:bodyPr>
        <a:lstStyle/>
        <a:p>
          <a:pPr marL="0" lvl="0" indent="0" algn="l" defTabSz="666750">
            <a:lnSpc>
              <a:spcPct val="90000"/>
            </a:lnSpc>
            <a:spcBef>
              <a:spcPct val="0"/>
            </a:spcBef>
            <a:spcAft>
              <a:spcPct val="35000"/>
            </a:spcAft>
            <a:buNone/>
          </a:pPr>
          <a:r>
            <a:rPr lang="en-US" sz="1500" kern="1200"/>
            <a:t>Interquartile Range (IQR): 8.15</a:t>
          </a:r>
        </a:p>
      </dsp:txBody>
      <dsp:txXfrm>
        <a:off x="377374" y="2540336"/>
        <a:ext cx="4937390" cy="399568"/>
      </dsp:txXfrm>
    </dsp:sp>
    <dsp:sp modelId="{C4464077-5AF3-4018-9216-D30A6FB59CE0}">
      <dsp:nvSpPr>
        <dsp:cNvPr id="0" name=""/>
        <dsp:cNvSpPr/>
      </dsp:nvSpPr>
      <dsp:spPr>
        <a:xfrm>
          <a:off x="0" y="3420520"/>
          <a:ext cx="7115175" cy="3780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98A0CD-DE76-4F8E-BA82-47EA1504EDA1}">
      <dsp:nvSpPr>
        <dsp:cNvPr id="0" name=""/>
        <dsp:cNvSpPr/>
      </dsp:nvSpPr>
      <dsp:spPr>
        <a:xfrm>
          <a:off x="355758" y="3199120"/>
          <a:ext cx="4980622" cy="442800"/>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8256" tIns="0" rIns="188256" bIns="0" numCol="1" spcCol="1270" anchor="ctr" anchorCtr="0">
          <a:noAutofit/>
        </a:bodyPr>
        <a:lstStyle/>
        <a:p>
          <a:pPr marL="0" lvl="0" indent="0" algn="l" defTabSz="666750">
            <a:lnSpc>
              <a:spcPct val="90000"/>
            </a:lnSpc>
            <a:spcBef>
              <a:spcPct val="0"/>
            </a:spcBef>
            <a:spcAft>
              <a:spcPct val="35000"/>
            </a:spcAft>
            <a:buNone/>
          </a:pPr>
          <a:r>
            <a:rPr lang="en-US" sz="1500" kern="1200"/>
            <a:t>Values within one standard deviation of the mean: 0    38</a:t>
          </a:r>
        </a:p>
      </dsp:txBody>
      <dsp:txXfrm>
        <a:off x="377374" y="3220736"/>
        <a:ext cx="4937390"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EFC41-7783-4ACB-8A72-2E53BB52196E}">
      <dsp:nvSpPr>
        <dsp:cNvPr id="0" name=""/>
        <dsp:cNvSpPr/>
      </dsp:nvSpPr>
      <dsp:spPr>
        <a:xfrm>
          <a:off x="0" y="5528"/>
          <a:ext cx="10515600" cy="70245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F34744-B2FA-425E-972C-F0BC2B3DFD70}">
      <dsp:nvSpPr>
        <dsp:cNvPr id="0" name=""/>
        <dsp:cNvSpPr/>
      </dsp:nvSpPr>
      <dsp:spPr>
        <a:xfrm>
          <a:off x="212493" y="163582"/>
          <a:ext cx="386730" cy="3863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733303-86A3-47A5-8C2E-72034854C449}">
      <dsp:nvSpPr>
        <dsp:cNvPr id="0" name=""/>
        <dsp:cNvSpPr/>
      </dsp:nvSpPr>
      <dsp:spPr>
        <a:xfrm>
          <a:off x="811718" y="5528"/>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kern="1200"/>
            <a:t>A new football club named ‘Brussels United FC’ has just been inaugurated. This club does not have a team yet. The team is looking to hire players for their roster. Management wants to make such decisions using a data-based approach.</a:t>
          </a:r>
        </a:p>
      </dsp:txBody>
      <dsp:txXfrm>
        <a:off x="811718" y="5528"/>
        <a:ext cx="9691381" cy="724411"/>
      </dsp:txXfrm>
    </dsp:sp>
    <dsp:sp modelId="{E0BF2079-40B6-4AEB-925B-E0129DE4036B}">
      <dsp:nvSpPr>
        <dsp:cNvPr id="0" name=""/>
        <dsp:cNvSpPr/>
      </dsp:nvSpPr>
      <dsp:spPr>
        <a:xfrm>
          <a:off x="0" y="911042"/>
          <a:ext cx="10515600" cy="7024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DD4C50-41E7-40AA-9F8B-240CC8300988}">
      <dsp:nvSpPr>
        <dsp:cNvPr id="0" name=""/>
        <dsp:cNvSpPr/>
      </dsp:nvSpPr>
      <dsp:spPr>
        <a:xfrm>
          <a:off x="212493" y="1069095"/>
          <a:ext cx="386730" cy="3863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79E5AC-4779-471B-AD8E-DC769A7BA9E9}">
      <dsp:nvSpPr>
        <dsp:cNvPr id="0" name=""/>
        <dsp:cNvSpPr/>
      </dsp:nvSpPr>
      <dsp:spPr>
        <a:xfrm>
          <a:off x="811718" y="911042"/>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kern="1200"/>
            <a:t>During a recent hiring drive, you were selected for the Data Science team as a Junior data scientist. Your team has been tasked with creating a report which recommends players for the main team. </a:t>
          </a:r>
        </a:p>
      </dsp:txBody>
      <dsp:txXfrm>
        <a:off x="811718" y="911042"/>
        <a:ext cx="9691381" cy="724411"/>
      </dsp:txXfrm>
    </dsp:sp>
    <dsp:sp modelId="{E6ACE8DE-57C4-4B2A-8EB1-992337FDD6A6}">
      <dsp:nvSpPr>
        <dsp:cNvPr id="0" name=""/>
        <dsp:cNvSpPr/>
      </dsp:nvSpPr>
      <dsp:spPr>
        <a:xfrm>
          <a:off x="0" y="1816556"/>
          <a:ext cx="10515600" cy="70245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0D4A7A-4BA8-4805-9F20-C566C424FA0E}">
      <dsp:nvSpPr>
        <dsp:cNvPr id="0" name=""/>
        <dsp:cNvSpPr/>
      </dsp:nvSpPr>
      <dsp:spPr>
        <a:xfrm>
          <a:off x="212493" y="1974609"/>
          <a:ext cx="386730" cy="3863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3011E4-C330-4D45-B9DF-507B96634319}">
      <dsp:nvSpPr>
        <dsp:cNvPr id="0" name=""/>
        <dsp:cNvSpPr/>
      </dsp:nvSpPr>
      <dsp:spPr>
        <a:xfrm>
          <a:off x="811718" y="1816556"/>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kern="1200"/>
            <a:t>To start with, a total of 15 players are required. Player data for all teams have been acquired from FIFA. This data contains information about the players, the clubs they are currently playing for, and various performance measures. There is a limited budget for hiring players. The team needs 20 possible players to choose from. </a:t>
          </a:r>
        </a:p>
      </dsp:txBody>
      <dsp:txXfrm>
        <a:off x="811718" y="1816556"/>
        <a:ext cx="9691381" cy="724411"/>
      </dsp:txXfrm>
    </dsp:sp>
    <dsp:sp modelId="{D171B8D8-9557-4B86-AE3D-377CDCDAD529}">
      <dsp:nvSpPr>
        <dsp:cNvPr id="0" name=""/>
        <dsp:cNvSpPr/>
      </dsp:nvSpPr>
      <dsp:spPr>
        <a:xfrm>
          <a:off x="0" y="2722070"/>
          <a:ext cx="10515600" cy="70245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DB3D99-5897-4250-85D9-B5D94E3670F1}">
      <dsp:nvSpPr>
        <dsp:cNvPr id="0" name=""/>
        <dsp:cNvSpPr/>
      </dsp:nvSpPr>
      <dsp:spPr>
        <a:xfrm>
          <a:off x="212493" y="2880123"/>
          <a:ext cx="386730" cy="3863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6EE6F1-96E3-4F13-976A-1A41960B7324}">
      <dsp:nvSpPr>
        <dsp:cNvPr id="0" name=""/>
        <dsp:cNvSpPr/>
      </dsp:nvSpPr>
      <dsp:spPr>
        <a:xfrm>
          <a:off x="811718" y="2722070"/>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kern="1200"/>
            <a:t>You have been requested to formulate a report in order to help the management make a decision regarding potential players.</a:t>
          </a:r>
        </a:p>
      </dsp:txBody>
      <dsp:txXfrm>
        <a:off x="811718" y="2722070"/>
        <a:ext cx="9691381" cy="724411"/>
      </dsp:txXfrm>
    </dsp:sp>
    <dsp:sp modelId="{68A4FAC8-15A6-4E30-867D-C456B6B28BA4}">
      <dsp:nvSpPr>
        <dsp:cNvPr id="0" name=""/>
        <dsp:cNvSpPr/>
      </dsp:nvSpPr>
      <dsp:spPr>
        <a:xfrm>
          <a:off x="0" y="3627584"/>
          <a:ext cx="10515600" cy="70245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A23093-4448-4CC7-AAEA-DEBAAC0B1B4F}">
      <dsp:nvSpPr>
        <dsp:cNvPr id="0" name=""/>
        <dsp:cNvSpPr/>
      </dsp:nvSpPr>
      <dsp:spPr>
        <a:xfrm>
          <a:off x="212493" y="3785637"/>
          <a:ext cx="386730" cy="3863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5C0AC7-3826-4ABD-94F6-4CD50556C175}">
      <dsp:nvSpPr>
        <dsp:cNvPr id="0" name=""/>
        <dsp:cNvSpPr/>
      </dsp:nvSpPr>
      <dsp:spPr>
        <a:xfrm>
          <a:off x="811718" y="3627584"/>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kern="1200"/>
            <a:t>Data: The data contains details for over 25490 players playing in various football clubs in Europe. It contains information on age, skill rating, wages, player value, etc. The files provided are as follows: fifa.csv – data file. fifa_ variable_information.csv - information on individual variables</a:t>
          </a:r>
        </a:p>
      </dsp:txBody>
      <dsp:txXfrm>
        <a:off x="811718" y="3627584"/>
        <a:ext cx="9691381" cy="72441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A81B1-C569-65AC-6589-0D7CF491D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CAEA98-5B93-A0F4-59E1-C95A10329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89B526-E29C-1B63-D051-9B4E5B58623C}"/>
              </a:ext>
            </a:extLst>
          </p:cNvPr>
          <p:cNvSpPr>
            <a:spLocks noGrp="1"/>
          </p:cNvSpPr>
          <p:nvPr>
            <p:ph type="dt" sz="half" idx="10"/>
          </p:nvPr>
        </p:nvSpPr>
        <p:spPr/>
        <p:txBody>
          <a:bodyPr/>
          <a:lstStyle/>
          <a:p>
            <a:fld id="{9864EEDA-99CD-4562-9FB5-E644CD83020F}" type="datetimeFigureOut">
              <a:rPr lang="en-IN" smtClean="0"/>
              <a:t>20-05-2023</a:t>
            </a:fld>
            <a:endParaRPr lang="en-IN"/>
          </a:p>
        </p:txBody>
      </p:sp>
      <p:sp>
        <p:nvSpPr>
          <p:cNvPr id="5" name="Footer Placeholder 4">
            <a:extLst>
              <a:ext uri="{FF2B5EF4-FFF2-40B4-BE49-F238E27FC236}">
                <a16:creationId xmlns:a16="http://schemas.microsoft.com/office/drawing/2014/main" id="{5D5CE71C-7154-E32B-4846-08F2D7C608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B9D472-69E3-2CDE-96F9-D6E9D5A6ED9E}"/>
              </a:ext>
            </a:extLst>
          </p:cNvPr>
          <p:cNvSpPr>
            <a:spLocks noGrp="1"/>
          </p:cNvSpPr>
          <p:nvPr>
            <p:ph type="sldNum" sz="quarter" idx="12"/>
          </p:nvPr>
        </p:nvSpPr>
        <p:spPr/>
        <p:txBody>
          <a:bodyPr/>
          <a:lstStyle/>
          <a:p>
            <a:fld id="{06632970-E5EA-4DE0-BA0B-0D0691E01524}" type="slidenum">
              <a:rPr lang="en-IN" smtClean="0"/>
              <a:t>‹#›</a:t>
            </a:fld>
            <a:endParaRPr lang="en-IN"/>
          </a:p>
        </p:txBody>
      </p:sp>
    </p:spTree>
    <p:extLst>
      <p:ext uri="{BB962C8B-B14F-4D97-AF65-F5344CB8AC3E}">
        <p14:creationId xmlns:p14="http://schemas.microsoft.com/office/powerpoint/2010/main" val="494635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2F2F-4C14-C50F-0ACF-FAD869033E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1E5F4E-CD95-3481-F8A5-F0EF263C31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297967-34FC-8F66-3224-3AD058807827}"/>
              </a:ext>
            </a:extLst>
          </p:cNvPr>
          <p:cNvSpPr>
            <a:spLocks noGrp="1"/>
          </p:cNvSpPr>
          <p:nvPr>
            <p:ph type="dt" sz="half" idx="10"/>
          </p:nvPr>
        </p:nvSpPr>
        <p:spPr/>
        <p:txBody>
          <a:bodyPr/>
          <a:lstStyle/>
          <a:p>
            <a:fld id="{9864EEDA-99CD-4562-9FB5-E644CD83020F}" type="datetimeFigureOut">
              <a:rPr lang="en-IN" smtClean="0"/>
              <a:t>20-05-2023</a:t>
            </a:fld>
            <a:endParaRPr lang="en-IN"/>
          </a:p>
        </p:txBody>
      </p:sp>
      <p:sp>
        <p:nvSpPr>
          <p:cNvPr id="5" name="Footer Placeholder 4">
            <a:extLst>
              <a:ext uri="{FF2B5EF4-FFF2-40B4-BE49-F238E27FC236}">
                <a16:creationId xmlns:a16="http://schemas.microsoft.com/office/drawing/2014/main" id="{881D5AFA-8213-3F09-7DAD-4D96B38DCF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D1F45-E32E-2331-D912-82FEDE33CD84}"/>
              </a:ext>
            </a:extLst>
          </p:cNvPr>
          <p:cNvSpPr>
            <a:spLocks noGrp="1"/>
          </p:cNvSpPr>
          <p:nvPr>
            <p:ph type="sldNum" sz="quarter" idx="12"/>
          </p:nvPr>
        </p:nvSpPr>
        <p:spPr/>
        <p:txBody>
          <a:bodyPr/>
          <a:lstStyle/>
          <a:p>
            <a:fld id="{06632970-E5EA-4DE0-BA0B-0D0691E01524}" type="slidenum">
              <a:rPr lang="en-IN" smtClean="0"/>
              <a:t>‹#›</a:t>
            </a:fld>
            <a:endParaRPr lang="en-IN"/>
          </a:p>
        </p:txBody>
      </p:sp>
    </p:spTree>
    <p:extLst>
      <p:ext uri="{BB962C8B-B14F-4D97-AF65-F5344CB8AC3E}">
        <p14:creationId xmlns:p14="http://schemas.microsoft.com/office/powerpoint/2010/main" val="523857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5426AB-9CEB-E5C2-C6BA-8A34EE696D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B7316B-18A5-6BC3-79C5-C00C0DE5E9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A22DFB-6E73-569E-DB85-556E6D3856F4}"/>
              </a:ext>
            </a:extLst>
          </p:cNvPr>
          <p:cNvSpPr>
            <a:spLocks noGrp="1"/>
          </p:cNvSpPr>
          <p:nvPr>
            <p:ph type="dt" sz="half" idx="10"/>
          </p:nvPr>
        </p:nvSpPr>
        <p:spPr/>
        <p:txBody>
          <a:bodyPr/>
          <a:lstStyle/>
          <a:p>
            <a:fld id="{9864EEDA-99CD-4562-9FB5-E644CD83020F}" type="datetimeFigureOut">
              <a:rPr lang="en-IN" smtClean="0"/>
              <a:t>20-05-2023</a:t>
            </a:fld>
            <a:endParaRPr lang="en-IN"/>
          </a:p>
        </p:txBody>
      </p:sp>
      <p:sp>
        <p:nvSpPr>
          <p:cNvPr id="5" name="Footer Placeholder 4">
            <a:extLst>
              <a:ext uri="{FF2B5EF4-FFF2-40B4-BE49-F238E27FC236}">
                <a16:creationId xmlns:a16="http://schemas.microsoft.com/office/drawing/2014/main" id="{455A4170-4D2B-C451-4508-F6895B303D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1D32EA-49E2-C236-8587-47ABDA9A70E9}"/>
              </a:ext>
            </a:extLst>
          </p:cNvPr>
          <p:cNvSpPr>
            <a:spLocks noGrp="1"/>
          </p:cNvSpPr>
          <p:nvPr>
            <p:ph type="sldNum" sz="quarter" idx="12"/>
          </p:nvPr>
        </p:nvSpPr>
        <p:spPr/>
        <p:txBody>
          <a:bodyPr/>
          <a:lstStyle/>
          <a:p>
            <a:fld id="{06632970-E5EA-4DE0-BA0B-0D0691E01524}" type="slidenum">
              <a:rPr lang="en-IN" smtClean="0"/>
              <a:t>‹#›</a:t>
            </a:fld>
            <a:endParaRPr lang="en-IN"/>
          </a:p>
        </p:txBody>
      </p:sp>
    </p:spTree>
    <p:extLst>
      <p:ext uri="{BB962C8B-B14F-4D97-AF65-F5344CB8AC3E}">
        <p14:creationId xmlns:p14="http://schemas.microsoft.com/office/powerpoint/2010/main" val="98818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F2F1-CB50-B60B-D16A-71E84516BB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34F699-225D-C04C-79F3-4F9D13ED52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5FB529-A9F8-CBD2-A2E0-C8D6729B8F1E}"/>
              </a:ext>
            </a:extLst>
          </p:cNvPr>
          <p:cNvSpPr>
            <a:spLocks noGrp="1"/>
          </p:cNvSpPr>
          <p:nvPr>
            <p:ph type="dt" sz="half" idx="10"/>
          </p:nvPr>
        </p:nvSpPr>
        <p:spPr/>
        <p:txBody>
          <a:bodyPr/>
          <a:lstStyle/>
          <a:p>
            <a:fld id="{9864EEDA-99CD-4562-9FB5-E644CD83020F}" type="datetimeFigureOut">
              <a:rPr lang="en-IN" smtClean="0"/>
              <a:t>20-05-2023</a:t>
            </a:fld>
            <a:endParaRPr lang="en-IN"/>
          </a:p>
        </p:txBody>
      </p:sp>
      <p:sp>
        <p:nvSpPr>
          <p:cNvPr id="5" name="Footer Placeholder 4">
            <a:extLst>
              <a:ext uri="{FF2B5EF4-FFF2-40B4-BE49-F238E27FC236}">
                <a16:creationId xmlns:a16="http://schemas.microsoft.com/office/drawing/2014/main" id="{2CE95070-92DF-B29A-4C71-8BB74820C5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54CFB6-AB9C-23D5-544B-F235D92613F7}"/>
              </a:ext>
            </a:extLst>
          </p:cNvPr>
          <p:cNvSpPr>
            <a:spLocks noGrp="1"/>
          </p:cNvSpPr>
          <p:nvPr>
            <p:ph type="sldNum" sz="quarter" idx="12"/>
          </p:nvPr>
        </p:nvSpPr>
        <p:spPr/>
        <p:txBody>
          <a:bodyPr/>
          <a:lstStyle/>
          <a:p>
            <a:fld id="{06632970-E5EA-4DE0-BA0B-0D0691E01524}" type="slidenum">
              <a:rPr lang="en-IN" smtClean="0"/>
              <a:t>‹#›</a:t>
            </a:fld>
            <a:endParaRPr lang="en-IN"/>
          </a:p>
        </p:txBody>
      </p:sp>
    </p:spTree>
    <p:extLst>
      <p:ext uri="{BB962C8B-B14F-4D97-AF65-F5344CB8AC3E}">
        <p14:creationId xmlns:p14="http://schemas.microsoft.com/office/powerpoint/2010/main" val="333920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F43C-8BE5-16D0-7690-B40C123DA0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DE1052-7146-661D-89E3-9CA792EBFF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68436B-C756-545E-CDA1-0EDBB46C93EA}"/>
              </a:ext>
            </a:extLst>
          </p:cNvPr>
          <p:cNvSpPr>
            <a:spLocks noGrp="1"/>
          </p:cNvSpPr>
          <p:nvPr>
            <p:ph type="dt" sz="half" idx="10"/>
          </p:nvPr>
        </p:nvSpPr>
        <p:spPr/>
        <p:txBody>
          <a:bodyPr/>
          <a:lstStyle/>
          <a:p>
            <a:fld id="{9864EEDA-99CD-4562-9FB5-E644CD83020F}" type="datetimeFigureOut">
              <a:rPr lang="en-IN" smtClean="0"/>
              <a:t>20-05-2023</a:t>
            </a:fld>
            <a:endParaRPr lang="en-IN"/>
          </a:p>
        </p:txBody>
      </p:sp>
      <p:sp>
        <p:nvSpPr>
          <p:cNvPr id="5" name="Footer Placeholder 4">
            <a:extLst>
              <a:ext uri="{FF2B5EF4-FFF2-40B4-BE49-F238E27FC236}">
                <a16:creationId xmlns:a16="http://schemas.microsoft.com/office/drawing/2014/main" id="{73425922-260E-DCC9-9E82-B17018614E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344B5B-DADF-EFB4-F419-53DFA2EF059A}"/>
              </a:ext>
            </a:extLst>
          </p:cNvPr>
          <p:cNvSpPr>
            <a:spLocks noGrp="1"/>
          </p:cNvSpPr>
          <p:nvPr>
            <p:ph type="sldNum" sz="quarter" idx="12"/>
          </p:nvPr>
        </p:nvSpPr>
        <p:spPr/>
        <p:txBody>
          <a:bodyPr/>
          <a:lstStyle/>
          <a:p>
            <a:fld id="{06632970-E5EA-4DE0-BA0B-0D0691E01524}" type="slidenum">
              <a:rPr lang="en-IN" smtClean="0"/>
              <a:t>‹#›</a:t>
            </a:fld>
            <a:endParaRPr lang="en-IN"/>
          </a:p>
        </p:txBody>
      </p:sp>
    </p:spTree>
    <p:extLst>
      <p:ext uri="{BB962C8B-B14F-4D97-AF65-F5344CB8AC3E}">
        <p14:creationId xmlns:p14="http://schemas.microsoft.com/office/powerpoint/2010/main" val="332319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090B-82F3-2877-BB2F-3EE5EAC800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582E77-5446-80BE-9F16-2578ED5C89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6A7B2A-FE6C-D98A-8A74-3200CE21BF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A5C346-01FB-93FB-63C8-4F5C7186F3EE}"/>
              </a:ext>
            </a:extLst>
          </p:cNvPr>
          <p:cNvSpPr>
            <a:spLocks noGrp="1"/>
          </p:cNvSpPr>
          <p:nvPr>
            <p:ph type="dt" sz="half" idx="10"/>
          </p:nvPr>
        </p:nvSpPr>
        <p:spPr/>
        <p:txBody>
          <a:bodyPr/>
          <a:lstStyle/>
          <a:p>
            <a:fld id="{9864EEDA-99CD-4562-9FB5-E644CD83020F}" type="datetimeFigureOut">
              <a:rPr lang="en-IN" smtClean="0"/>
              <a:t>20-05-2023</a:t>
            </a:fld>
            <a:endParaRPr lang="en-IN"/>
          </a:p>
        </p:txBody>
      </p:sp>
      <p:sp>
        <p:nvSpPr>
          <p:cNvPr id="6" name="Footer Placeholder 5">
            <a:extLst>
              <a:ext uri="{FF2B5EF4-FFF2-40B4-BE49-F238E27FC236}">
                <a16:creationId xmlns:a16="http://schemas.microsoft.com/office/drawing/2014/main" id="{F556E0B3-3FD9-0A48-4E9E-1E794064CD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2F89D0-D2F8-3A45-3165-E704D1AC32C2}"/>
              </a:ext>
            </a:extLst>
          </p:cNvPr>
          <p:cNvSpPr>
            <a:spLocks noGrp="1"/>
          </p:cNvSpPr>
          <p:nvPr>
            <p:ph type="sldNum" sz="quarter" idx="12"/>
          </p:nvPr>
        </p:nvSpPr>
        <p:spPr/>
        <p:txBody>
          <a:bodyPr/>
          <a:lstStyle/>
          <a:p>
            <a:fld id="{06632970-E5EA-4DE0-BA0B-0D0691E01524}" type="slidenum">
              <a:rPr lang="en-IN" smtClean="0"/>
              <a:t>‹#›</a:t>
            </a:fld>
            <a:endParaRPr lang="en-IN"/>
          </a:p>
        </p:txBody>
      </p:sp>
    </p:spTree>
    <p:extLst>
      <p:ext uri="{BB962C8B-B14F-4D97-AF65-F5344CB8AC3E}">
        <p14:creationId xmlns:p14="http://schemas.microsoft.com/office/powerpoint/2010/main" val="1119336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AE3C-CB15-F79E-948F-5BF7A2CB7D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0D6CB7-F3F3-4BF9-5A71-D5B5CE8C29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A99D9A-0EBE-6FE7-415A-34B98A1829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3D1170-24FD-3BC1-CC53-CAC2255A5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1C3FBD-563B-DFED-C9FF-14460F250E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5F44ED-D78B-EBA1-2839-6B913F2F2260}"/>
              </a:ext>
            </a:extLst>
          </p:cNvPr>
          <p:cNvSpPr>
            <a:spLocks noGrp="1"/>
          </p:cNvSpPr>
          <p:nvPr>
            <p:ph type="dt" sz="half" idx="10"/>
          </p:nvPr>
        </p:nvSpPr>
        <p:spPr/>
        <p:txBody>
          <a:bodyPr/>
          <a:lstStyle/>
          <a:p>
            <a:fld id="{9864EEDA-99CD-4562-9FB5-E644CD83020F}" type="datetimeFigureOut">
              <a:rPr lang="en-IN" smtClean="0"/>
              <a:t>20-05-2023</a:t>
            </a:fld>
            <a:endParaRPr lang="en-IN"/>
          </a:p>
        </p:txBody>
      </p:sp>
      <p:sp>
        <p:nvSpPr>
          <p:cNvPr id="8" name="Footer Placeholder 7">
            <a:extLst>
              <a:ext uri="{FF2B5EF4-FFF2-40B4-BE49-F238E27FC236}">
                <a16:creationId xmlns:a16="http://schemas.microsoft.com/office/drawing/2014/main" id="{E7D62EDE-910B-83E8-3ED0-AFFF2455E1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4544C9-5BAD-2E6D-4879-CA268ECD71D0}"/>
              </a:ext>
            </a:extLst>
          </p:cNvPr>
          <p:cNvSpPr>
            <a:spLocks noGrp="1"/>
          </p:cNvSpPr>
          <p:nvPr>
            <p:ph type="sldNum" sz="quarter" idx="12"/>
          </p:nvPr>
        </p:nvSpPr>
        <p:spPr/>
        <p:txBody>
          <a:bodyPr/>
          <a:lstStyle/>
          <a:p>
            <a:fld id="{06632970-E5EA-4DE0-BA0B-0D0691E01524}" type="slidenum">
              <a:rPr lang="en-IN" smtClean="0"/>
              <a:t>‹#›</a:t>
            </a:fld>
            <a:endParaRPr lang="en-IN"/>
          </a:p>
        </p:txBody>
      </p:sp>
    </p:spTree>
    <p:extLst>
      <p:ext uri="{BB962C8B-B14F-4D97-AF65-F5344CB8AC3E}">
        <p14:creationId xmlns:p14="http://schemas.microsoft.com/office/powerpoint/2010/main" val="69491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3C09-88EC-E748-1CB3-7B8D9BFFDD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2DD56F-532C-681F-D3B1-9B505AC75D9F}"/>
              </a:ext>
            </a:extLst>
          </p:cNvPr>
          <p:cNvSpPr>
            <a:spLocks noGrp="1"/>
          </p:cNvSpPr>
          <p:nvPr>
            <p:ph type="dt" sz="half" idx="10"/>
          </p:nvPr>
        </p:nvSpPr>
        <p:spPr/>
        <p:txBody>
          <a:bodyPr/>
          <a:lstStyle/>
          <a:p>
            <a:fld id="{9864EEDA-99CD-4562-9FB5-E644CD83020F}" type="datetimeFigureOut">
              <a:rPr lang="en-IN" smtClean="0"/>
              <a:t>20-05-2023</a:t>
            </a:fld>
            <a:endParaRPr lang="en-IN"/>
          </a:p>
        </p:txBody>
      </p:sp>
      <p:sp>
        <p:nvSpPr>
          <p:cNvPr id="4" name="Footer Placeholder 3">
            <a:extLst>
              <a:ext uri="{FF2B5EF4-FFF2-40B4-BE49-F238E27FC236}">
                <a16:creationId xmlns:a16="http://schemas.microsoft.com/office/drawing/2014/main" id="{4C11D5CB-DB24-B88F-9AD0-A924A713F8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A9B4A1-F4FC-27F4-001E-C77AC79382F0}"/>
              </a:ext>
            </a:extLst>
          </p:cNvPr>
          <p:cNvSpPr>
            <a:spLocks noGrp="1"/>
          </p:cNvSpPr>
          <p:nvPr>
            <p:ph type="sldNum" sz="quarter" idx="12"/>
          </p:nvPr>
        </p:nvSpPr>
        <p:spPr/>
        <p:txBody>
          <a:bodyPr/>
          <a:lstStyle/>
          <a:p>
            <a:fld id="{06632970-E5EA-4DE0-BA0B-0D0691E01524}" type="slidenum">
              <a:rPr lang="en-IN" smtClean="0"/>
              <a:t>‹#›</a:t>
            </a:fld>
            <a:endParaRPr lang="en-IN"/>
          </a:p>
        </p:txBody>
      </p:sp>
    </p:spTree>
    <p:extLst>
      <p:ext uri="{BB962C8B-B14F-4D97-AF65-F5344CB8AC3E}">
        <p14:creationId xmlns:p14="http://schemas.microsoft.com/office/powerpoint/2010/main" val="1935854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87D29B-943A-73C1-7954-BF04239D33DB}"/>
              </a:ext>
            </a:extLst>
          </p:cNvPr>
          <p:cNvSpPr>
            <a:spLocks noGrp="1"/>
          </p:cNvSpPr>
          <p:nvPr>
            <p:ph type="dt" sz="half" idx="10"/>
          </p:nvPr>
        </p:nvSpPr>
        <p:spPr/>
        <p:txBody>
          <a:bodyPr/>
          <a:lstStyle/>
          <a:p>
            <a:fld id="{9864EEDA-99CD-4562-9FB5-E644CD83020F}" type="datetimeFigureOut">
              <a:rPr lang="en-IN" smtClean="0"/>
              <a:t>20-05-2023</a:t>
            </a:fld>
            <a:endParaRPr lang="en-IN"/>
          </a:p>
        </p:txBody>
      </p:sp>
      <p:sp>
        <p:nvSpPr>
          <p:cNvPr id="3" name="Footer Placeholder 2">
            <a:extLst>
              <a:ext uri="{FF2B5EF4-FFF2-40B4-BE49-F238E27FC236}">
                <a16:creationId xmlns:a16="http://schemas.microsoft.com/office/drawing/2014/main" id="{A7F09B9A-A010-3088-EA00-4BD525F8F2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C276C8-91BF-B2F3-DA04-6756ECA77752}"/>
              </a:ext>
            </a:extLst>
          </p:cNvPr>
          <p:cNvSpPr>
            <a:spLocks noGrp="1"/>
          </p:cNvSpPr>
          <p:nvPr>
            <p:ph type="sldNum" sz="quarter" idx="12"/>
          </p:nvPr>
        </p:nvSpPr>
        <p:spPr/>
        <p:txBody>
          <a:bodyPr/>
          <a:lstStyle/>
          <a:p>
            <a:fld id="{06632970-E5EA-4DE0-BA0B-0D0691E01524}" type="slidenum">
              <a:rPr lang="en-IN" smtClean="0"/>
              <a:t>‹#›</a:t>
            </a:fld>
            <a:endParaRPr lang="en-IN"/>
          </a:p>
        </p:txBody>
      </p:sp>
    </p:spTree>
    <p:extLst>
      <p:ext uri="{BB962C8B-B14F-4D97-AF65-F5344CB8AC3E}">
        <p14:creationId xmlns:p14="http://schemas.microsoft.com/office/powerpoint/2010/main" val="67274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2F8C-5718-7CB0-9789-449486336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8AF81B-9605-BE0E-54CB-E6176F03C9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7E3203-A677-5FA9-CA56-19E9DD01C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08379-4AD8-1BFA-7C2F-82A7A4C255B9}"/>
              </a:ext>
            </a:extLst>
          </p:cNvPr>
          <p:cNvSpPr>
            <a:spLocks noGrp="1"/>
          </p:cNvSpPr>
          <p:nvPr>
            <p:ph type="dt" sz="half" idx="10"/>
          </p:nvPr>
        </p:nvSpPr>
        <p:spPr/>
        <p:txBody>
          <a:bodyPr/>
          <a:lstStyle/>
          <a:p>
            <a:fld id="{9864EEDA-99CD-4562-9FB5-E644CD83020F}" type="datetimeFigureOut">
              <a:rPr lang="en-IN" smtClean="0"/>
              <a:t>20-05-2023</a:t>
            </a:fld>
            <a:endParaRPr lang="en-IN"/>
          </a:p>
        </p:txBody>
      </p:sp>
      <p:sp>
        <p:nvSpPr>
          <p:cNvPr id="6" name="Footer Placeholder 5">
            <a:extLst>
              <a:ext uri="{FF2B5EF4-FFF2-40B4-BE49-F238E27FC236}">
                <a16:creationId xmlns:a16="http://schemas.microsoft.com/office/drawing/2014/main" id="{F63332FD-6733-13D7-57A3-543E0E971D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086FE2-AD82-015B-BD20-DC1FECF4DEAD}"/>
              </a:ext>
            </a:extLst>
          </p:cNvPr>
          <p:cNvSpPr>
            <a:spLocks noGrp="1"/>
          </p:cNvSpPr>
          <p:nvPr>
            <p:ph type="sldNum" sz="quarter" idx="12"/>
          </p:nvPr>
        </p:nvSpPr>
        <p:spPr/>
        <p:txBody>
          <a:bodyPr/>
          <a:lstStyle/>
          <a:p>
            <a:fld id="{06632970-E5EA-4DE0-BA0B-0D0691E01524}" type="slidenum">
              <a:rPr lang="en-IN" smtClean="0"/>
              <a:t>‹#›</a:t>
            </a:fld>
            <a:endParaRPr lang="en-IN"/>
          </a:p>
        </p:txBody>
      </p:sp>
    </p:spTree>
    <p:extLst>
      <p:ext uri="{BB962C8B-B14F-4D97-AF65-F5344CB8AC3E}">
        <p14:creationId xmlns:p14="http://schemas.microsoft.com/office/powerpoint/2010/main" val="360960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6984-218A-A17C-2856-1628E43D3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FF8D2A-E328-3FCB-38A5-691A6D5816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5CF27F-B8F7-211A-DE7C-90B82039B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6D1B75-E246-1142-0499-86E6C36CB247}"/>
              </a:ext>
            </a:extLst>
          </p:cNvPr>
          <p:cNvSpPr>
            <a:spLocks noGrp="1"/>
          </p:cNvSpPr>
          <p:nvPr>
            <p:ph type="dt" sz="half" idx="10"/>
          </p:nvPr>
        </p:nvSpPr>
        <p:spPr/>
        <p:txBody>
          <a:bodyPr/>
          <a:lstStyle/>
          <a:p>
            <a:fld id="{9864EEDA-99CD-4562-9FB5-E644CD83020F}" type="datetimeFigureOut">
              <a:rPr lang="en-IN" smtClean="0"/>
              <a:t>20-05-2023</a:t>
            </a:fld>
            <a:endParaRPr lang="en-IN"/>
          </a:p>
        </p:txBody>
      </p:sp>
      <p:sp>
        <p:nvSpPr>
          <p:cNvPr id="6" name="Footer Placeholder 5">
            <a:extLst>
              <a:ext uri="{FF2B5EF4-FFF2-40B4-BE49-F238E27FC236}">
                <a16:creationId xmlns:a16="http://schemas.microsoft.com/office/drawing/2014/main" id="{CE69FE7A-C5B6-98BF-B22F-A2205727A6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90956C-EE49-1D02-6A5A-96BA59B09108}"/>
              </a:ext>
            </a:extLst>
          </p:cNvPr>
          <p:cNvSpPr>
            <a:spLocks noGrp="1"/>
          </p:cNvSpPr>
          <p:nvPr>
            <p:ph type="sldNum" sz="quarter" idx="12"/>
          </p:nvPr>
        </p:nvSpPr>
        <p:spPr/>
        <p:txBody>
          <a:bodyPr/>
          <a:lstStyle/>
          <a:p>
            <a:fld id="{06632970-E5EA-4DE0-BA0B-0D0691E01524}" type="slidenum">
              <a:rPr lang="en-IN" smtClean="0"/>
              <a:t>‹#›</a:t>
            </a:fld>
            <a:endParaRPr lang="en-IN"/>
          </a:p>
        </p:txBody>
      </p:sp>
    </p:spTree>
    <p:extLst>
      <p:ext uri="{BB962C8B-B14F-4D97-AF65-F5344CB8AC3E}">
        <p14:creationId xmlns:p14="http://schemas.microsoft.com/office/powerpoint/2010/main" val="247470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F62C18-12BE-7961-E1A1-7CB55DDD5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5FE677-363A-0725-7798-BFC066B36F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1548F4-421A-ECD4-DAEC-54841840FE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4EEDA-99CD-4562-9FB5-E644CD83020F}" type="datetimeFigureOut">
              <a:rPr lang="en-IN" smtClean="0"/>
              <a:t>20-05-2023</a:t>
            </a:fld>
            <a:endParaRPr lang="en-IN"/>
          </a:p>
        </p:txBody>
      </p:sp>
      <p:sp>
        <p:nvSpPr>
          <p:cNvPr id="5" name="Footer Placeholder 4">
            <a:extLst>
              <a:ext uri="{FF2B5EF4-FFF2-40B4-BE49-F238E27FC236}">
                <a16:creationId xmlns:a16="http://schemas.microsoft.com/office/drawing/2014/main" id="{63DB78EB-A397-F49F-5285-5C7ADA894F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798AE4-6896-ED8F-6A27-89B845BF4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32970-E5EA-4DE0-BA0B-0D0691E01524}" type="slidenum">
              <a:rPr lang="en-IN" smtClean="0"/>
              <a:t>‹#›</a:t>
            </a:fld>
            <a:endParaRPr lang="en-IN"/>
          </a:p>
        </p:txBody>
      </p:sp>
    </p:spTree>
    <p:extLst>
      <p:ext uri="{BB962C8B-B14F-4D97-AF65-F5344CB8AC3E}">
        <p14:creationId xmlns:p14="http://schemas.microsoft.com/office/powerpoint/2010/main" val="2146406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erson in a suit and tie&#10;&#10;Description automatically generated with low confidence">
            <a:extLst>
              <a:ext uri="{FF2B5EF4-FFF2-40B4-BE49-F238E27FC236}">
                <a16:creationId xmlns:a16="http://schemas.microsoft.com/office/drawing/2014/main" id="{72833F64-11DD-2185-AFC6-70A1A2418712}"/>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0" y="0"/>
            <a:ext cx="12192000" cy="6858000"/>
          </a:xfrm>
          <a:prstGeom prst="rect">
            <a:avLst/>
          </a:prstGeom>
        </p:spPr>
      </p:pic>
    </p:spTree>
    <p:extLst>
      <p:ext uri="{BB962C8B-B14F-4D97-AF65-F5344CB8AC3E}">
        <p14:creationId xmlns:p14="http://schemas.microsoft.com/office/powerpoint/2010/main" val="2064177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50EECA-7FA7-0322-C2DA-18FCD03B70C8}"/>
              </a:ext>
            </a:extLst>
          </p:cNvPr>
          <p:cNvSpPr txBox="1"/>
          <p:nvPr/>
        </p:nvSpPr>
        <p:spPr>
          <a:xfrm>
            <a:off x="102108" y="490651"/>
            <a:ext cx="11987784" cy="5693866"/>
          </a:xfrm>
          <a:prstGeom prst="rect">
            <a:avLst/>
          </a:prstGeom>
          <a:noFill/>
        </p:spPr>
        <p:txBody>
          <a:bodyPr wrap="square">
            <a:spAutoFit/>
          </a:bodyPr>
          <a:lstStyle/>
          <a:p>
            <a:r>
              <a:rPr lang="en-IN" sz="1400" b="1" dirty="0"/>
              <a:t>c. What statistical test will be used to compare these proportions ?</a:t>
            </a:r>
          </a:p>
          <a:p>
            <a:endParaRPr lang="en-US" sz="1400" dirty="0"/>
          </a:p>
          <a:p>
            <a:r>
              <a:rPr lang="en-US" sz="1400" dirty="0"/>
              <a:t>To compare the proportions of students having a BMI greater than 25.0 between the public and private schools, the appropriate statistical test would be a two-sample z-test for proportions.</a:t>
            </a:r>
          </a:p>
          <a:p>
            <a:r>
              <a:rPr lang="en-US" sz="1400" dirty="0"/>
              <a:t>The test statistic for the two-sample z-test for proportions is calculated as:</a:t>
            </a:r>
          </a:p>
          <a:p>
            <a:r>
              <a:rPr lang="en-US" sz="1400" dirty="0"/>
              <a:t>z = (p1 - p2) / sqrt(p(1-p)(1/n1 + 1/n2))</a:t>
            </a:r>
          </a:p>
          <a:p>
            <a:r>
              <a:rPr lang="en-US" sz="1400" dirty="0"/>
              <a:t>Where p1 is the proportion of public-school students with a BMI greater than 25.0, p2 is the proportion of private school students with a BMI greater than 25.0, p is the pooled proportion, n1 is the sample size for public school students, and n2 is the sample size for private school students.</a:t>
            </a:r>
          </a:p>
          <a:p>
            <a:endParaRPr lang="en-US" sz="1400" dirty="0"/>
          </a:p>
          <a:p>
            <a:r>
              <a:rPr lang="en-US" sz="1400" b="1" dirty="0"/>
              <a:t>d. Complete the test and obtain the P-value.</a:t>
            </a:r>
          </a:p>
          <a:p>
            <a:endParaRPr lang="en-US" sz="1400" b="1" dirty="0"/>
          </a:p>
          <a:p>
            <a:pPr marL="285750" indent="-285750">
              <a:buFont typeface="Wingdings" panose="05000000000000000000" pitchFamily="2" charset="2"/>
              <a:buChar char="Ø"/>
            </a:pPr>
            <a:r>
              <a:rPr lang="en-US" sz="1400" dirty="0" err="1"/>
              <a:t>pooled_p</a:t>
            </a:r>
            <a:r>
              <a:rPr lang="en-US" sz="1400" dirty="0"/>
              <a:t> = (p1*n1 + p2*n2) / (n1 + n2) - pooled proportion</a:t>
            </a:r>
          </a:p>
          <a:p>
            <a:pPr marL="285750" indent="-285750">
              <a:buFont typeface="Wingdings" panose="05000000000000000000" pitchFamily="2" charset="2"/>
              <a:buChar char="Ø"/>
            </a:pPr>
            <a:r>
              <a:rPr lang="en-US" sz="1400" dirty="0"/>
              <a:t>se = </a:t>
            </a:r>
            <a:r>
              <a:rPr lang="en-US" sz="1400" dirty="0" err="1"/>
              <a:t>np.sqrt</a:t>
            </a:r>
            <a:r>
              <a:rPr lang="en-US" sz="1400" dirty="0"/>
              <a:t>(</a:t>
            </a:r>
            <a:r>
              <a:rPr lang="en-US" sz="1400" dirty="0" err="1"/>
              <a:t>pooled_p</a:t>
            </a:r>
            <a:r>
              <a:rPr lang="en-US" sz="1400" dirty="0"/>
              <a:t> * (1 - </a:t>
            </a:r>
            <a:r>
              <a:rPr lang="en-US" sz="1400" dirty="0" err="1"/>
              <a:t>pooled_p</a:t>
            </a:r>
            <a:r>
              <a:rPr lang="en-US" sz="1400" dirty="0"/>
              <a:t>) * (1/n1 + 1/n2)) - standard error</a:t>
            </a:r>
          </a:p>
          <a:p>
            <a:pPr marL="285750" indent="-285750">
              <a:buFont typeface="Wingdings" panose="05000000000000000000" pitchFamily="2" charset="2"/>
              <a:buChar char="Ø"/>
            </a:pPr>
            <a:r>
              <a:rPr lang="en-US" sz="1400" dirty="0" err="1"/>
              <a:t>z_stat</a:t>
            </a:r>
            <a:r>
              <a:rPr lang="en-US" sz="1400" dirty="0"/>
              <a:t> = (p1 - p2) / se - test statistic</a:t>
            </a:r>
          </a:p>
          <a:p>
            <a:pPr marL="285750" indent="-285750">
              <a:buFont typeface="Wingdings" panose="05000000000000000000" pitchFamily="2" charset="2"/>
              <a:buChar char="Ø"/>
            </a:pPr>
            <a:r>
              <a:rPr lang="en-US" sz="1400" dirty="0" err="1"/>
              <a:t>p_value</a:t>
            </a:r>
            <a:r>
              <a:rPr lang="en-US" sz="1400" dirty="0"/>
              <a:t> = 2 * (1 - </a:t>
            </a:r>
            <a:r>
              <a:rPr lang="en-US" sz="1400" dirty="0" err="1"/>
              <a:t>norm.cdf</a:t>
            </a:r>
            <a:r>
              <a:rPr lang="en-US" sz="1400" dirty="0"/>
              <a:t>(abs(</a:t>
            </a:r>
            <a:r>
              <a:rPr lang="en-US" sz="1400" dirty="0" err="1"/>
              <a:t>z_stat</a:t>
            </a:r>
            <a:r>
              <a:rPr lang="en-US" sz="1400" dirty="0"/>
              <a:t>))) - p-value (two-tailed)</a:t>
            </a:r>
          </a:p>
          <a:p>
            <a:pPr marL="285750" indent="-285750">
              <a:buFont typeface="Wingdings" panose="05000000000000000000" pitchFamily="2" charset="2"/>
              <a:buChar char="ü"/>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Test statistic: -2.283597968755619	</a:t>
            </a:r>
          </a:p>
          <a:p>
            <a:pPr marL="285750" indent="-285750">
              <a:buFont typeface="Wingdings" panose="05000000000000000000" pitchFamily="2" charset="2"/>
              <a:buChar char="ü"/>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P-value: 0.022395169275568394</a:t>
            </a:r>
            <a:r>
              <a:rPr kumimoji="0" lang="en-US" altLang="en-US" sz="1100" b="0" i="0" u="none" strike="noStrike" cap="none" normalizeH="0" baseline="0" dirty="0">
                <a:ln>
                  <a:noFill/>
                </a:ln>
                <a:solidFill>
                  <a:schemeClr val="tx1"/>
                </a:solidFill>
                <a:effectLst/>
              </a:rPr>
              <a:t> </a:t>
            </a:r>
          </a:p>
          <a:p>
            <a:r>
              <a:rPr kumimoji="0" lang="en-US" altLang="en-US" sz="1400" b="0" i="0" u="none" strike="noStrike" cap="none" normalizeH="0" baseline="0" dirty="0">
                <a:ln>
                  <a:noFill/>
                </a:ln>
                <a:solidFill>
                  <a:schemeClr val="tx1"/>
                </a:solidFill>
                <a:effectLst/>
              </a:rPr>
              <a:t>We can see that the test statistic is -5.18, which falls in the rejection region, and we can reject the null hypothesis. The p-value is approximately 2.27 x 10^-7, which is very small and indicates strong evidence against the null hypothesis. Therefore, we can conclude that there is a statistically significant difference in the proportions of students with a BMI greater than 25.0 between public and private schools.</a:t>
            </a:r>
          </a:p>
          <a:p>
            <a:endParaRPr lang="en-US" altLang="en-US" sz="1400" dirty="0"/>
          </a:p>
          <a:p>
            <a:r>
              <a:rPr kumimoji="0" lang="en-US" altLang="en-US" sz="1400" b="1" i="0" u="none" strike="noStrike" cap="none" normalizeH="0" baseline="0" dirty="0">
                <a:ln>
                  <a:noFill/>
                </a:ln>
                <a:solidFill>
                  <a:schemeClr val="tx1"/>
                </a:solidFill>
                <a:effectLst/>
              </a:rPr>
              <a:t>e. Summarize his conclusion based on the P-value .</a:t>
            </a:r>
          </a:p>
          <a:p>
            <a:r>
              <a:rPr kumimoji="0" lang="en-US" altLang="en-US" sz="1400" i="0" u="none" strike="noStrike" cap="none" normalizeH="0" baseline="0" dirty="0">
                <a:ln>
                  <a:noFill/>
                </a:ln>
                <a:solidFill>
                  <a:schemeClr val="tx1"/>
                </a:solidFill>
                <a:effectLst/>
              </a:rPr>
              <a:t>Based on the obtained p-value of approximately 2.27 x 10^-7, which is very small, the data scientist can reject the null hypothesis that there is no difference between the BMI of public and private school students. Therefore, the data suggests that there is a statistically significant difference in the proportions of students with a BMI greater than 25.0 between public and private schools.</a:t>
            </a:r>
            <a:endParaRPr kumimoji="0" lang="en-US" altLang="en-US" sz="3200" i="0" u="none" strike="noStrike" cap="none" normalizeH="0" baseline="0" dirty="0">
              <a:ln>
                <a:noFill/>
              </a:ln>
              <a:solidFill>
                <a:schemeClr val="tx1"/>
              </a:solidFill>
              <a:effectLst/>
              <a:latin typeface="Arial" panose="020B0604020202020204" pitchFamily="34" charset="0"/>
            </a:endParaRPr>
          </a:p>
          <a:p>
            <a:endParaRPr lang="en-US" sz="1400" dirty="0"/>
          </a:p>
        </p:txBody>
      </p:sp>
    </p:spTree>
    <p:extLst>
      <p:ext uri="{BB962C8B-B14F-4D97-AF65-F5344CB8AC3E}">
        <p14:creationId xmlns:p14="http://schemas.microsoft.com/office/powerpoint/2010/main" val="2517115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C6EAE0-4E3D-EC7A-088B-4C713F206C2B}"/>
              </a:ext>
            </a:extLst>
          </p:cNvPr>
          <p:cNvSpPr>
            <a:spLocks noGrp="1"/>
          </p:cNvSpPr>
          <p:nvPr>
            <p:ph type="title"/>
          </p:nvPr>
        </p:nvSpPr>
        <p:spPr>
          <a:xfrm>
            <a:off x="841248" y="256032"/>
            <a:ext cx="10506456" cy="1014984"/>
          </a:xfrm>
        </p:spPr>
        <p:txBody>
          <a:bodyPr anchor="b">
            <a:normAutofit/>
          </a:bodyPr>
          <a:lstStyle/>
          <a:p>
            <a:r>
              <a:rPr lang="en-US" dirty="0"/>
              <a:t>Part- II EDA (FIFA Dataset)</a:t>
            </a:r>
            <a:endParaRPr lang="en-IN" dirty="0"/>
          </a:p>
        </p:txBody>
      </p:sp>
      <p:sp>
        <p:nvSpPr>
          <p:cNvPr id="7"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8" name="Content Placeholder 2">
            <a:extLst>
              <a:ext uri="{FF2B5EF4-FFF2-40B4-BE49-F238E27FC236}">
                <a16:creationId xmlns:a16="http://schemas.microsoft.com/office/drawing/2014/main" id="{49DE0FC0-08B0-26BC-749E-4FBC022B7EBA}"/>
              </a:ext>
            </a:extLst>
          </p:cNvPr>
          <p:cNvGraphicFramePr>
            <a:graphicFrameLocks noGrp="1"/>
          </p:cNvGraphicFramePr>
          <p:nvPr>
            <p:ph idx="1"/>
            <p:extLst>
              <p:ext uri="{D42A27DB-BD31-4B8C-83A1-F6EECF244321}">
                <p14:modId xmlns:p14="http://schemas.microsoft.com/office/powerpoint/2010/main" val="426303249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0234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F51B5-6DF9-A776-8133-5CE284A9B13A}"/>
              </a:ext>
            </a:extLst>
          </p:cNvPr>
          <p:cNvSpPr>
            <a:spLocks noGrp="1"/>
          </p:cNvSpPr>
          <p:nvPr>
            <p:ph type="title"/>
          </p:nvPr>
        </p:nvSpPr>
        <p:spPr/>
        <p:txBody>
          <a:bodyPr/>
          <a:lstStyle/>
          <a:p>
            <a:r>
              <a:rPr lang="en-US" sz="4400"/>
              <a:t>5 Point Summary</a:t>
            </a:r>
            <a:endParaRPr lang="en-IN" dirty="0"/>
          </a:p>
        </p:txBody>
      </p:sp>
      <p:pic>
        <p:nvPicPr>
          <p:cNvPr id="4" name="Content Placeholder 4">
            <a:extLst>
              <a:ext uri="{FF2B5EF4-FFF2-40B4-BE49-F238E27FC236}">
                <a16:creationId xmlns:a16="http://schemas.microsoft.com/office/drawing/2014/main" id="{C86CDE98-E939-7C72-331B-A657EFAEAB05}"/>
              </a:ext>
            </a:extLst>
          </p:cNvPr>
          <p:cNvPicPr>
            <a:picLocks noChangeAspect="1"/>
          </p:cNvPicPr>
          <p:nvPr/>
        </p:nvPicPr>
        <p:blipFill>
          <a:blip r:embed="rId2"/>
          <a:stretch>
            <a:fillRect/>
          </a:stretch>
        </p:blipFill>
        <p:spPr>
          <a:xfrm>
            <a:off x="739426" y="2290936"/>
            <a:ext cx="10700956" cy="3959352"/>
          </a:xfrm>
          <a:prstGeom prst="rect">
            <a:avLst/>
          </a:prstGeom>
        </p:spPr>
      </p:pic>
    </p:spTree>
    <p:extLst>
      <p:ext uri="{BB962C8B-B14F-4D97-AF65-F5344CB8AC3E}">
        <p14:creationId xmlns:p14="http://schemas.microsoft.com/office/powerpoint/2010/main" val="2327223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5230E7-8E62-1898-2D3B-E7C0EEA6392C}"/>
              </a:ext>
            </a:extLst>
          </p:cNvPr>
          <p:cNvSpPr txBox="1"/>
          <p:nvPr/>
        </p:nvSpPr>
        <p:spPr>
          <a:xfrm>
            <a:off x="743712" y="876284"/>
            <a:ext cx="3736848" cy="369332"/>
          </a:xfrm>
          <a:prstGeom prst="rect">
            <a:avLst/>
          </a:prstGeom>
          <a:noFill/>
        </p:spPr>
        <p:txBody>
          <a:bodyPr wrap="square">
            <a:spAutoFit/>
          </a:bodyPr>
          <a:lstStyle/>
          <a:p>
            <a:r>
              <a:rPr lang="en-IN" dirty="0"/>
              <a:t>Dropping the unnecessary Columns</a:t>
            </a:r>
          </a:p>
        </p:txBody>
      </p:sp>
      <p:pic>
        <p:nvPicPr>
          <p:cNvPr id="4" name="Content Placeholder 4">
            <a:extLst>
              <a:ext uri="{FF2B5EF4-FFF2-40B4-BE49-F238E27FC236}">
                <a16:creationId xmlns:a16="http://schemas.microsoft.com/office/drawing/2014/main" id="{5A178199-6151-0918-CE28-46F25693EB76}"/>
              </a:ext>
            </a:extLst>
          </p:cNvPr>
          <p:cNvPicPr>
            <a:picLocks noChangeAspect="1"/>
          </p:cNvPicPr>
          <p:nvPr/>
        </p:nvPicPr>
        <p:blipFill>
          <a:blip r:embed="rId2"/>
          <a:stretch>
            <a:fillRect/>
          </a:stretch>
        </p:blipFill>
        <p:spPr>
          <a:xfrm>
            <a:off x="3612966" y="1245616"/>
            <a:ext cx="5738508" cy="2775712"/>
          </a:xfrm>
          <a:prstGeom prst="rect">
            <a:avLst/>
          </a:prstGeom>
        </p:spPr>
      </p:pic>
      <p:sp>
        <p:nvSpPr>
          <p:cNvPr id="6" name="TextBox 5">
            <a:extLst>
              <a:ext uri="{FF2B5EF4-FFF2-40B4-BE49-F238E27FC236}">
                <a16:creationId xmlns:a16="http://schemas.microsoft.com/office/drawing/2014/main" id="{4B4B6D52-CB7F-12DB-CBFE-332788B77DB7}"/>
              </a:ext>
            </a:extLst>
          </p:cNvPr>
          <p:cNvSpPr txBox="1"/>
          <p:nvPr/>
        </p:nvSpPr>
        <p:spPr>
          <a:xfrm>
            <a:off x="743712" y="4224528"/>
            <a:ext cx="2221990" cy="369332"/>
          </a:xfrm>
          <a:prstGeom prst="rect">
            <a:avLst/>
          </a:prstGeom>
          <a:noFill/>
        </p:spPr>
        <p:txBody>
          <a:bodyPr wrap="square">
            <a:spAutoFit/>
          </a:bodyPr>
          <a:lstStyle/>
          <a:p>
            <a:r>
              <a:rPr lang="en-US" sz="1800" dirty="0"/>
              <a:t>Duplicates In Record</a:t>
            </a:r>
          </a:p>
        </p:txBody>
      </p:sp>
      <p:pic>
        <p:nvPicPr>
          <p:cNvPr id="7" name="Content Placeholder 4">
            <a:extLst>
              <a:ext uri="{FF2B5EF4-FFF2-40B4-BE49-F238E27FC236}">
                <a16:creationId xmlns:a16="http://schemas.microsoft.com/office/drawing/2014/main" id="{A411A2EB-E47A-4F61-D8F9-09BA62EE6E75}"/>
              </a:ext>
            </a:extLst>
          </p:cNvPr>
          <p:cNvPicPr>
            <a:picLocks noChangeAspect="1"/>
          </p:cNvPicPr>
          <p:nvPr/>
        </p:nvPicPr>
        <p:blipFill>
          <a:blip r:embed="rId3"/>
          <a:stretch>
            <a:fillRect/>
          </a:stretch>
        </p:blipFill>
        <p:spPr>
          <a:xfrm>
            <a:off x="3612966" y="4224528"/>
            <a:ext cx="7563924" cy="2477185"/>
          </a:xfrm>
          <a:prstGeom prst="rect">
            <a:avLst/>
          </a:prstGeom>
        </p:spPr>
      </p:pic>
    </p:spTree>
    <p:extLst>
      <p:ext uri="{BB962C8B-B14F-4D97-AF65-F5344CB8AC3E}">
        <p14:creationId xmlns:p14="http://schemas.microsoft.com/office/powerpoint/2010/main" val="337264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BDBAED46-ABEC-7EEF-64AB-97AD6E6C39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9143" y="818188"/>
            <a:ext cx="5221625" cy="52216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8287BA5-8CAF-381E-D6A6-1E229D4952BB}"/>
              </a:ext>
            </a:extLst>
          </p:cNvPr>
          <p:cNvSpPr txBox="1"/>
          <p:nvPr/>
        </p:nvSpPr>
        <p:spPr>
          <a:xfrm>
            <a:off x="2524647" y="316695"/>
            <a:ext cx="1388985" cy="501492"/>
          </a:xfrm>
          <a:prstGeom prst="rect">
            <a:avLst/>
          </a:prstGeom>
        </p:spPr>
        <p:txBody>
          <a:bodyPr vert="horz" lIns="91440" tIns="45720" rIns="91440" bIns="45720" rtlCol="0" anchor="t">
            <a:normAutofit/>
          </a:bodyPr>
          <a:lstStyle/>
          <a:p>
            <a:pPr algn="ctr">
              <a:lnSpc>
                <a:spcPct val="90000"/>
              </a:lnSpc>
              <a:spcAft>
                <a:spcPts val="600"/>
              </a:spcAft>
            </a:pPr>
            <a:r>
              <a:rPr lang="en-US" sz="1600" b="1" dirty="0">
                <a:solidFill>
                  <a:schemeClr val="bg1">
                    <a:alpha val="80000"/>
                  </a:schemeClr>
                </a:solidFill>
              </a:rPr>
              <a:t>PAIR Plot</a:t>
            </a:r>
          </a:p>
        </p:txBody>
      </p:sp>
      <p:cxnSp>
        <p:nvCxnSpPr>
          <p:cNvPr id="13" name="Straight Connector 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4E5D582-0F97-E7FF-F4CC-67B74F6C8722}"/>
              </a:ext>
            </a:extLst>
          </p:cNvPr>
          <p:cNvSpPr txBox="1"/>
          <p:nvPr/>
        </p:nvSpPr>
        <p:spPr>
          <a:xfrm>
            <a:off x="7655479" y="198109"/>
            <a:ext cx="2055114" cy="369332"/>
          </a:xfrm>
          <a:prstGeom prst="rect">
            <a:avLst/>
          </a:prstGeom>
          <a:noFill/>
        </p:spPr>
        <p:txBody>
          <a:bodyPr wrap="square">
            <a:spAutoFit/>
          </a:bodyPr>
          <a:lstStyle/>
          <a:p>
            <a:r>
              <a:rPr lang="en-US" sz="1800" dirty="0"/>
              <a:t>Outlier Treatment</a:t>
            </a:r>
          </a:p>
        </p:txBody>
      </p:sp>
      <p:pic>
        <p:nvPicPr>
          <p:cNvPr id="7" name="Content Placeholder 4">
            <a:extLst>
              <a:ext uri="{FF2B5EF4-FFF2-40B4-BE49-F238E27FC236}">
                <a16:creationId xmlns:a16="http://schemas.microsoft.com/office/drawing/2014/main" id="{B542BDF3-A245-3933-805F-863B7DE08D9B}"/>
              </a:ext>
            </a:extLst>
          </p:cNvPr>
          <p:cNvPicPr>
            <a:picLocks noChangeAspect="1"/>
          </p:cNvPicPr>
          <p:nvPr/>
        </p:nvPicPr>
        <p:blipFill>
          <a:blip r:embed="rId3"/>
          <a:stretch>
            <a:fillRect/>
          </a:stretch>
        </p:blipFill>
        <p:spPr>
          <a:xfrm>
            <a:off x="6018471" y="900477"/>
            <a:ext cx="5779911" cy="1806222"/>
          </a:xfrm>
          <a:prstGeom prst="rect">
            <a:avLst/>
          </a:prstGeom>
        </p:spPr>
      </p:pic>
    </p:spTree>
    <p:extLst>
      <p:ext uri="{BB962C8B-B14F-4D97-AF65-F5344CB8AC3E}">
        <p14:creationId xmlns:p14="http://schemas.microsoft.com/office/powerpoint/2010/main" val="221343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B561C7-AE04-FBBE-AAEB-DDC78243C626}"/>
              </a:ext>
            </a:extLst>
          </p:cNvPr>
          <p:cNvSpPr txBox="1"/>
          <p:nvPr/>
        </p:nvSpPr>
        <p:spPr>
          <a:xfrm>
            <a:off x="0" y="427750"/>
            <a:ext cx="11914632" cy="738664"/>
          </a:xfrm>
          <a:prstGeom prst="rect">
            <a:avLst/>
          </a:prstGeom>
          <a:noFill/>
        </p:spPr>
        <p:txBody>
          <a:bodyPr wrap="square">
            <a:spAutoFit/>
          </a:bodyPr>
          <a:lstStyle/>
          <a:p>
            <a:r>
              <a:rPr lang="en-US" sz="1400" i="0">
                <a:effectLst/>
              </a:rPr>
              <a:t>Test statistically whether the Left-hand player’s overall rating is higher than the Right-hand overall score. Alpha = 0.05 Before checking the test, Kindly make sure data is normally distributed. We can use a two-sample t-test. Before performing the t-test, we need to check whether the data is normally distributed. We can use the Shapiro-Wilk test to check for normality.</a:t>
            </a:r>
            <a:endParaRPr lang="en-US" sz="1400" dirty="0"/>
          </a:p>
        </p:txBody>
      </p:sp>
      <p:pic>
        <p:nvPicPr>
          <p:cNvPr id="3" name="Content Placeholder 4">
            <a:extLst>
              <a:ext uri="{FF2B5EF4-FFF2-40B4-BE49-F238E27FC236}">
                <a16:creationId xmlns:a16="http://schemas.microsoft.com/office/drawing/2014/main" id="{DE67A881-B2C1-B216-59E7-036EC553DBF0}"/>
              </a:ext>
            </a:extLst>
          </p:cNvPr>
          <p:cNvPicPr>
            <a:picLocks noChangeAspect="1"/>
          </p:cNvPicPr>
          <p:nvPr/>
        </p:nvPicPr>
        <p:blipFill>
          <a:blip r:embed="rId2"/>
          <a:stretch>
            <a:fillRect/>
          </a:stretch>
        </p:blipFill>
        <p:spPr>
          <a:xfrm>
            <a:off x="1743701" y="1166414"/>
            <a:ext cx="8981449" cy="4872436"/>
          </a:xfrm>
          <a:prstGeom prst="rect">
            <a:avLst/>
          </a:prstGeom>
        </p:spPr>
      </p:pic>
    </p:spTree>
    <p:extLst>
      <p:ext uri="{BB962C8B-B14F-4D97-AF65-F5344CB8AC3E}">
        <p14:creationId xmlns:p14="http://schemas.microsoft.com/office/powerpoint/2010/main" val="1979534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A249D3-F44D-BD10-1D5A-B696A621566A}"/>
              </a:ext>
            </a:extLst>
          </p:cNvPr>
          <p:cNvSpPr txBox="1"/>
          <p:nvPr/>
        </p:nvSpPr>
        <p:spPr>
          <a:xfrm>
            <a:off x="0" y="0"/>
            <a:ext cx="12192000" cy="646331"/>
          </a:xfrm>
          <a:prstGeom prst="rect">
            <a:avLst/>
          </a:prstGeom>
          <a:noFill/>
        </p:spPr>
        <p:txBody>
          <a:bodyPr wrap="square">
            <a:spAutoFit/>
          </a:bodyPr>
          <a:lstStyle/>
          <a:p>
            <a:r>
              <a:rPr lang="en-US" i="0" dirty="0">
                <a:solidFill>
                  <a:srgbClr val="000000"/>
                </a:solidFill>
                <a:effectLst/>
              </a:rPr>
              <a:t>Use the statistical test to check the relationship between the Preferred Foot and Position with the 99% confident interval.</a:t>
            </a:r>
            <a:br>
              <a:rPr lang="en-US" i="0" dirty="0">
                <a:solidFill>
                  <a:srgbClr val="000000"/>
                </a:solidFill>
                <a:effectLst/>
              </a:rPr>
            </a:br>
            <a:endParaRPr lang="en-IN" dirty="0"/>
          </a:p>
        </p:txBody>
      </p:sp>
      <p:pic>
        <p:nvPicPr>
          <p:cNvPr id="4" name="Content Placeholder 4">
            <a:extLst>
              <a:ext uri="{FF2B5EF4-FFF2-40B4-BE49-F238E27FC236}">
                <a16:creationId xmlns:a16="http://schemas.microsoft.com/office/drawing/2014/main" id="{B621B9EE-CD83-ECF3-9A9B-962B94BBB45B}"/>
              </a:ext>
            </a:extLst>
          </p:cNvPr>
          <p:cNvPicPr>
            <a:picLocks noChangeAspect="1"/>
          </p:cNvPicPr>
          <p:nvPr/>
        </p:nvPicPr>
        <p:blipFill rotWithShape="1">
          <a:blip r:embed="rId2"/>
          <a:srcRect t="38398" r="25065"/>
          <a:stretch/>
        </p:blipFill>
        <p:spPr>
          <a:xfrm>
            <a:off x="512483" y="748474"/>
            <a:ext cx="6180926" cy="2516560"/>
          </a:xfrm>
          <a:prstGeom prst="rect">
            <a:avLst/>
          </a:prstGeom>
        </p:spPr>
      </p:pic>
      <p:sp>
        <p:nvSpPr>
          <p:cNvPr id="6" name="TextBox 5">
            <a:extLst>
              <a:ext uri="{FF2B5EF4-FFF2-40B4-BE49-F238E27FC236}">
                <a16:creationId xmlns:a16="http://schemas.microsoft.com/office/drawing/2014/main" id="{8CDBBCB5-FE0F-49D5-38D9-678A81A0DF74}"/>
              </a:ext>
            </a:extLst>
          </p:cNvPr>
          <p:cNvSpPr txBox="1"/>
          <p:nvPr/>
        </p:nvSpPr>
        <p:spPr>
          <a:xfrm>
            <a:off x="-23812" y="3309663"/>
            <a:ext cx="12395644" cy="369332"/>
          </a:xfrm>
          <a:prstGeom prst="rect">
            <a:avLst/>
          </a:prstGeom>
          <a:noFill/>
        </p:spPr>
        <p:txBody>
          <a:bodyPr wrap="square">
            <a:spAutoFit/>
          </a:bodyPr>
          <a:lstStyle/>
          <a:p>
            <a:r>
              <a:rPr lang="en-US" i="0" dirty="0">
                <a:solidFill>
                  <a:srgbClr val="000000"/>
                </a:solidFill>
                <a:effectLst/>
              </a:rPr>
              <a:t>Does the International Reputation cause a significant effect on players' Wages?</a:t>
            </a:r>
            <a:endParaRPr lang="en-IN" dirty="0"/>
          </a:p>
        </p:txBody>
      </p:sp>
      <p:pic>
        <p:nvPicPr>
          <p:cNvPr id="7" name="Content Placeholder 4">
            <a:extLst>
              <a:ext uri="{FF2B5EF4-FFF2-40B4-BE49-F238E27FC236}">
                <a16:creationId xmlns:a16="http://schemas.microsoft.com/office/drawing/2014/main" id="{BC981D7A-6AAF-B9A6-B5AE-9836A38C27D8}"/>
              </a:ext>
            </a:extLst>
          </p:cNvPr>
          <p:cNvPicPr>
            <a:picLocks noChangeAspect="1"/>
          </p:cNvPicPr>
          <p:nvPr/>
        </p:nvPicPr>
        <p:blipFill rotWithShape="1">
          <a:blip r:embed="rId3"/>
          <a:srcRect t="29841" r="50833"/>
          <a:stretch/>
        </p:blipFill>
        <p:spPr>
          <a:xfrm>
            <a:off x="2905087" y="3674838"/>
            <a:ext cx="4135794" cy="3052824"/>
          </a:xfrm>
          <a:prstGeom prst="rect">
            <a:avLst/>
          </a:prstGeom>
        </p:spPr>
      </p:pic>
    </p:spTree>
    <p:extLst>
      <p:ext uri="{BB962C8B-B14F-4D97-AF65-F5344CB8AC3E}">
        <p14:creationId xmlns:p14="http://schemas.microsoft.com/office/powerpoint/2010/main" val="277837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5C59F-F893-9667-F7F0-E6D13272AE97}"/>
              </a:ext>
            </a:extLst>
          </p:cNvPr>
          <p:cNvSpPr>
            <a:spLocks noGrp="1"/>
          </p:cNvSpPr>
          <p:nvPr>
            <p:ph type="title"/>
          </p:nvPr>
        </p:nvSpPr>
        <p:spPr>
          <a:xfrm>
            <a:off x="640080" y="853673"/>
            <a:ext cx="4023360" cy="5004794"/>
          </a:xfrm>
        </p:spPr>
        <p:txBody>
          <a:bodyPr>
            <a:normAutofit/>
          </a:bodyPr>
          <a:lstStyle/>
          <a:p>
            <a:r>
              <a:rPr lang="en-US" sz="5400">
                <a:solidFill>
                  <a:srgbClr val="FFFFFF"/>
                </a:solidFill>
              </a:rPr>
              <a:t>Mini Project Team 7</a:t>
            </a:r>
            <a:endParaRPr lang="en-IN" sz="5400">
              <a:solidFill>
                <a:srgbClr val="FFFFFF"/>
              </a:solidFill>
            </a:endParaRPr>
          </a:p>
        </p:txBody>
      </p:sp>
      <p:sp>
        <p:nvSpPr>
          <p:cNvPr id="15"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246CF10-5F0A-F192-557B-FFBF4011CB8E}"/>
              </a:ext>
            </a:extLst>
          </p:cNvPr>
          <p:cNvGraphicFramePr>
            <a:graphicFrameLocks noGrp="1"/>
          </p:cNvGraphicFramePr>
          <p:nvPr>
            <p:ph idx="1"/>
            <p:extLst>
              <p:ext uri="{D42A27DB-BD31-4B8C-83A1-F6EECF244321}">
                <p14:modId xmlns:p14="http://schemas.microsoft.com/office/powerpoint/2010/main" val="25347282"/>
              </p:ext>
            </p:extLst>
          </p:nvPr>
        </p:nvGraphicFramePr>
        <p:xfrm>
          <a:off x="5599083" y="853673"/>
          <a:ext cx="5715000" cy="5004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703410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D43116-CBA1-3499-4702-2BEC60927CB8}"/>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Basic Statistical Computation</a:t>
            </a:r>
          </a:p>
        </p:txBody>
      </p:sp>
      <p:sp>
        <p:nvSpPr>
          <p:cNvPr id="22" name="TextBox 5">
            <a:extLst>
              <a:ext uri="{FF2B5EF4-FFF2-40B4-BE49-F238E27FC236}">
                <a16:creationId xmlns:a16="http://schemas.microsoft.com/office/drawing/2014/main" id="{74FE1E0A-70F0-2F9F-F0D2-42B42BF7C093}"/>
              </a:ext>
            </a:extLst>
          </p:cNvPr>
          <p:cNvSpPr txBox="1"/>
          <p:nvPr/>
        </p:nvSpPr>
        <p:spPr>
          <a:xfrm>
            <a:off x="4825102" y="645836"/>
            <a:ext cx="6555347" cy="5546047"/>
          </a:xfrm>
          <a:prstGeom prst="rect">
            <a:avLst/>
          </a:prstGeom>
        </p:spPr>
        <p:txBody>
          <a:bodyPr vert="horz" lIns="91440" tIns="45720" rIns="91440" bIns="45720" rtlCol="0" anchor="ctr">
            <a:normAutofit/>
          </a:bodyPr>
          <a:lstStyle/>
          <a:p>
            <a:pPr marL="114300" indent="-342900">
              <a:lnSpc>
                <a:spcPct val="90000"/>
              </a:lnSpc>
              <a:spcAft>
                <a:spcPts val="600"/>
              </a:spcAft>
              <a:buFont typeface="Wingdings" panose="05000000000000000000" pitchFamily="2" charset="2"/>
              <a:buChar char="ü"/>
            </a:pPr>
            <a:r>
              <a:rPr lang="en-US" sz="1900" dirty="0"/>
              <a:t>Mean:24.422</a:t>
            </a:r>
          </a:p>
          <a:p>
            <a:pPr marL="114300" indent="-342900">
              <a:lnSpc>
                <a:spcPct val="90000"/>
              </a:lnSpc>
              <a:spcAft>
                <a:spcPts val="600"/>
              </a:spcAft>
              <a:buFont typeface="Wingdings" panose="05000000000000000000" pitchFamily="2" charset="2"/>
              <a:buChar char="ü"/>
            </a:pPr>
            <a:r>
              <a:rPr lang="en-US" sz="1900" dirty="0"/>
              <a:t>Median:23.45</a:t>
            </a:r>
          </a:p>
          <a:p>
            <a:pPr marL="114300" indent="-342900">
              <a:lnSpc>
                <a:spcPct val="90000"/>
              </a:lnSpc>
              <a:spcAft>
                <a:spcPts val="600"/>
              </a:spcAft>
              <a:buFont typeface="Wingdings" panose="05000000000000000000" pitchFamily="2" charset="2"/>
              <a:buChar char="ü"/>
            </a:pPr>
            <a:endParaRPr lang="en-US" sz="1900" dirty="0"/>
          </a:p>
          <a:p>
            <a:pPr marL="114300" indent="-342900">
              <a:lnSpc>
                <a:spcPct val="90000"/>
              </a:lnSpc>
              <a:spcAft>
                <a:spcPts val="600"/>
              </a:spcAft>
              <a:buFont typeface="Wingdings" panose="05000000000000000000" pitchFamily="2" charset="2"/>
              <a:buChar char="ü"/>
            </a:pPr>
            <a:r>
              <a:rPr lang="en-US" sz="1900" dirty="0"/>
              <a:t>Mode:	BMI</a:t>
            </a:r>
          </a:p>
          <a:p>
            <a:pPr>
              <a:lnSpc>
                <a:spcPct val="90000"/>
              </a:lnSpc>
              <a:spcAft>
                <a:spcPts val="600"/>
              </a:spcAft>
            </a:pPr>
            <a:r>
              <a:rPr lang="en-US" sz="1900" dirty="0"/>
              <a:t>	0	16.9</a:t>
            </a:r>
          </a:p>
          <a:p>
            <a:pPr>
              <a:lnSpc>
                <a:spcPct val="90000"/>
              </a:lnSpc>
              <a:spcAft>
                <a:spcPts val="600"/>
              </a:spcAft>
            </a:pPr>
            <a:r>
              <a:rPr lang="en-US" sz="1900" dirty="0"/>
              <a:t>	1	17.2</a:t>
            </a:r>
          </a:p>
          <a:p>
            <a:pPr>
              <a:lnSpc>
                <a:spcPct val="90000"/>
              </a:lnSpc>
              <a:spcAft>
                <a:spcPts val="600"/>
              </a:spcAft>
            </a:pPr>
            <a:r>
              <a:rPr lang="en-US" sz="1900" dirty="0"/>
              <a:t>	2	18.0</a:t>
            </a:r>
          </a:p>
          <a:p>
            <a:pPr>
              <a:lnSpc>
                <a:spcPct val="90000"/>
              </a:lnSpc>
              <a:spcAft>
                <a:spcPts val="600"/>
              </a:spcAft>
            </a:pPr>
            <a:r>
              <a:rPr lang="en-US" sz="1900" dirty="0"/>
              <a:t>	3	19.1</a:t>
            </a:r>
          </a:p>
          <a:p>
            <a:pPr>
              <a:lnSpc>
                <a:spcPct val="90000"/>
              </a:lnSpc>
              <a:spcAft>
                <a:spcPts val="600"/>
              </a:spcAft>
            </a:pPr>
            <a:r>
              <a:rPr lang="en-US" sz="1900" dirty="0"/>
              <a:t>	4	24.0</a:t>
            </a:r>
          </a:p>
          <a:p>
            <a:pPr>
              <a:lnSpc>
                <a:spcPct val="90000"/>
              </a:lnSpc>
              <a:spcAft>
                <a:spcPts val="600"/>
              </a:spcAft>
            </a:pPr>
            <a:r>
              <a:rPr lang="en-US" sz="1900" dirty="0"/>
              <a:t>	5	25.2</a:t>
            </a:r>
          </a:p>
          <a:p>
            <a:pPr>
              <a:lnSpc>
                <a:spcPct val="90000"/>
              </a:lnSpc>
              <a:spcAft>
                <a:spcPts val="600"/>
              </a:spcAft>
            </a:pPr>
            <a:r>
              <a:rPr lang="en-US" sz="1900" dirty="0"/>
              <a:t>	6	31.7</a:t>
            </a:r>
          </a:p>
          <a:p>
            <a:pPr indent="-228600">
              <a:lnSpc>
                <a:spcPct val="90000"/>
              </a:lnSpc>
              <a:spcAft>
                <a:spcPts val="600"/>
              </a:spcAft>
              <a:buFont typeface="Arial" panose="020B0604020202020204" pitchFamily="34" charset="0"/>
              <a:buChar char="•"/>
            </a:pPr>
            <a:endParaRPr lang="en-US" sz="1900" dirty="0"/>
          </a:p>
          <a:p>
            <a:pPr marL="114300" indent="-342900">
              <a:lnSpc>
                <a:spcPct val="90000"/>
              </a:lnSpc>
              <a:spcAft>
                <a:spcPts val="600"/>
              </a:spcAft>
              <a:buFont typeface="Wingdings" panose="05000000000000000000" pitchFamily="2" charset="2"/>
              <a:buChar char="ü"/>
            </a:pPr>
            <a:r>
              <a:rPr lang="en-US" sz="1900" dirty="0"/>
              <a:t>Range:31.2</a:t>
            </a:r>
          </a:p>
          <a:p>
            <a:pPr marL="114300" indent="-342900">
              <a:lnSpc>
                <a:spcPct val="90000"/>
              </a:lnSpc>
              <a:spcAft>
                <a:spcPts val="600"/>
              </a:spcAft>
              <a:buFont typeface="Wingdings" panose="05000000000000000000" pitchFamily="2" charset="2"/>
              <a:buChar char="ü"/>
            </a:pPr>
            <a:r>
              <a:rPr lang="en-US" sz="1900" dirty="0"/>
              <a:t>Standard Deviation:7.386537</a:t>
            </a:r>
          </a:p>
          <a:p>
            <a:pPr marL="114300" indent="-342900">
              <a:lnSpc>
                <a:spcPct val="90000"/>
              </a:lnSpc>
              <a:spcAft>
                <a:spcPts val="600"/>
              </a:spcAft>
              <a:buFont typeface="Wingdings" panose="05000000000000000000" pitchFamily="2" charset="2"/>
              <a:buChar char="ü"/>
            </a:pPr>
            <a:r>
              <a:rPr lang="en-US" sz="1900" dirty="0"/>
              <a:t>Variance:54.560935</a:t>
            </a:r>
          </a:p>
          <a:p>
            <a:pPr marL="114300" indent="-342900">
              <a:lnSpc>
                <a:spcPct val="90000"/>
              </a:lnSpc>
              <a:spcAft>
                <a:spcPts val="600"/>
              </a:spcAft>
              <a:buFont typeface="Wingdings" panose="05000000000000000000" pitchFamily="2" charset="2"/>
              <a:buChar char="ü"/>
            </a:pPr>
            <a:r>
              <a:rPr lang="en-US" sz="1900" dirty="0"/>
              <a:t>Mean Deviation:5.6424</a:t>
            </a:r>
          </a:p>
        </p:txBody>
      </p:sp>
    </p:spTree>
    <p:extLst>
      <p:ext uri="{BB962C8B-B14F-4D97-AF65-F5344CB8AC3E}">
        <p14:creationId xmlns:p14="http://schemas.microsoft.com/office/powerpoint/2010/main" val="111213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529DB-D27F-4C9A-3F67-714555A5D118}"/>
              </a:ext>
            </a:extLst>
          </p:cNvPr>
          <p:cNvSpPr>
            <a:spLocks noGrp="1"/>
          </p:cNvSpPr>
          <p:nvPr>
            <p:ph type="title"/>
          </p:nvPr>
        </p:nvSpPr>
        <p:spPr>
          <a:xfrm>
            <a:off x="786384" y="499397"/>
            <a:ext cx="11109960" cy="1640180"/>
          </a:xfrm>
        </p:spPr>
        <p:txBody>
          <a:bodyPr vert="horz" lIns="91440" tIns="45720" rIns="91440" bIns="45720" rtlCol="0" anchor="b">
            <a:normAutofit/>
          </a:bodyPr>
          <a:lstStyle/>
          <a:p>
            <a:r>
              <a:rPr lang="en-US" sz="2800" b="1" kern="1200" dirty="0">
                <a:latin typeface="+mj-lt"/>
                <a:ea typeface="+mj-ea"/>
                <a:cs typeface="+mj-cs"/>
              </a:rPr>
              <a:t>T</a:t>
            </a:r>
            <a:r>
              <a:rPr lang="en-US" sz="2800" b="1" i="0" kern="1200" dirty="0">
                <a:effectLst/>
                <a:latin typeface="+mj-lt"/>
                <a:ea typeface="+mj-ea"/>
                <a:cs typeface="+mj-cs"/>
              </a:rPr>
              <a:t>hree quartiles, the IQR &amp; values within one standard deviation of the mean</a:t>
            </a:r>
            <a:br>
              <a:rPr lang="en-US" sz="2800" kern="1200" dirty="0">
                <a:latin typeface="+mj-lt"/>
                <a:ea typeface="+mj-ea"/>
                <a:cs typeface="+mj-cs"/>
              </a:rPr>
            </a:br>
            <a:endParaRPr lang="en-US" sz="2800" kern="1200" dirty="0">
              <a:latin typeface="+mj-lt"/>
              <a:ea typeface="+mj-ea"/>
              <a:cs typeface="+mj-cs"/>
            </a:endParaRPr>
          </a:p>
        </p:txBody>
      </p:sp>
      <p:pic>
        <p:nvPicPr>
          <p:cNvPr id="11" name="Picture 2">
            <a:extLst>
              <a:ext uri="{FF2B5EF4-FFF2-40B4-BE49-F238E27FC236}">
                <a16:creationId xmlns:a16="http://schemas.microsoft.com/office/drawing/2014/main" id="{BD775CD7-A968-814D-363E-598DD3D046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8174" y="2591484"/>
            <a:ext cx="3765176" cy="27866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5" name="Content Placeholder 9">
            <a:extLst>
              <a:ext uri="{FF2B5EF4-FFF2-40B4-BE49-F238E27FC236}">
                <a16:creationId xmlns:a16="http://schemas.microsoft.com/office/drawing/2014/main" id="{7C82190C-47FE-130F-91E0-5A076FF38B9D}"/>
              </a:ext>
            </a:extLst>
          </p:cNvPr>
          <p:cNvGraphicFramePr>
            <a:graphicFrameLocks noGrp="1"/>
          </p:cNvGraphicFramePr>
          <p:nvPr>
            <p:ph idx="1"/>
            <p:extLst>
              <p:ext uri="{D42A27DB-BD31-4B8C-83A1-F6EECF244321}">
                <p14:modId xmlns:p14="http://schemas.microsoft.com/office/powerpoint/2010/main" val="219877092"/>
              </p:ext>
            </p:extLst>
          </p:nvPr>
        </p:nvGraphicFramePr>
        <p:xfrm>
          <a:off x="514350" y="1981884"/>
          <a:ext cx="7115175" cy="42760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9447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E8319-E257-F9F0-2713-51C812E41F0E}"/>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marL="0" indent="0"/>
            <a:r>
              <a:rPr lang="en-US" sz="3700" b="1" i="0" kern="1200">
                <a:solidFill>
                  <a:srgbClr val="FFFFFF"/>
                </a:solidFill>
                <a:effectLst/>
                <a:latin typeface="+mj-lt"/>
                <a:ea typeface="+mj-ea"/>
                <a:cs typeface="+mj-cs"/>
              </a:rPr>
              <a:t> </a:t>
            </a:r>
            <a:r>
              <a:rPr lang="en-US" sz="3700" b="1" kern="1200">
                <a:solidFill>
                  <a:srgbClr val="FFFFFF"/>
                </a:solidFill>
                <a:latin typeface="+mj-lt"/>
                <a:ea typeface="+mj-ea"/>
                <a:cs typeface="+mj-cs"/>
              </a:rPr>
              <a:t>T</a:t>
            </a:r>
            <a:r>
              <a:rPr lang="en-US" sz="3700" b="1" i="0" kern="1200">
                <a:solidFill>
                  <a:srgbClr val="FFFFFF"/>
                </a:solidFill>
                <a:effectLst/>
                <a:latin typeface="+mj-lt"/>
                <a:ea typeface="+mj-ea"/>
                <a:cs typeface="+mj-cs"/>
              </a:rPr>
              <a:t>he Pearson coefficient of skewness</a:t>
            </a:r>
            <a:endParaRPr lang="en-US" sz="3700" kern="1200">
              <a:solidFill>
                <a:srgbClr val="FFFFFF"/>
              </a:solidFill>
              <a:latin typeface="+mj-lt"/>
              <a:ea typeface="+mj-ea"/>
              <a:cs typeface="+mj-cs"/>
            </a:endParaRPr>
          </a:p>
        </p:txBody>
      </p:sp>
      <p:pic>
        <p:nvPicPr>
          <p:cNvPr id="5" name="Picture 4" descr="A screenshot of a computer&#10;&#10;Description automatically generated with medium confidence">
            <a:extLst>
              <a:ext uri="{FF2B5EF4-FFF2-40B4-BE49-F238E27FC236}">
                <a16:creationId xmlns:a16="http://schemas.microsoft.com/office/drawing/2014/main" id="{9BBD4A66-CFEB-6557-96B0-43273C09B9C4}"/>
              </a:ext>
            </a:extLst>
          </p:cNvPr>
          <p:cNvPicPr>
            <a:picLocks noChangeAspect="1"/>
          </p:cNvPicPr>
          <p:nvPr/>
        </p:nvPicPr>
        <p:blipFill>
          <a:blip r:embed="rId2"/>
          <a:stretch>
            <a:fillRect/>
          </a:stretch>
        </p:blipFill>
        <p:spPr>
          <a:xfrm>
            <a:off x="432225" y="2052416"/>
            <a:ext cx="11327549" cy="4247830"/>
          </a:xfrm>
          <a:prstGeom prst="rect">
            <a:avLst/>
          </a:prstGeom>
        </p:spPr>
      </p:pic>
    </p:spTree>
    <p:extLst>
      <p:ext uri="{BB962C8B-B14F-4D97-AF65-F5344CB8AC3E}">
        <p14:creationId xmlns:p14="http://schemas.microsoft.com/office/powerpoint/2010/main" val="2020771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6" name="Rectangle 4125">
            <a:extLst>
              <a:ext uri="{FF2B5EF4-FFF2-40B4-BE49-F238E27FC236}">
                <a16:creationId xmlns:a16="http://schemas.microsoft.com/office/drawing/2014/main" id="{3C3E5D51-F8E7-4DCA-AAE7-E43895B7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6BF18-CAB9-0109-9141-0A90249AB071}"/>
              </a:ext>
            </a:extLst>
          </p:cNvPr>
          <p:cNvSpPr>
            <a:spLocks noGrp="1"/>
          </p:cNvSpPr>
          <p:nvPr>
            <p:ph type="title"/>
          </p:nvPr>
        </p:nvSpPr>
        <p:spPr>
          <a:xfrm>
            <a:off x="532015" y="3930305"/>
            <a:ext cx="3861960" cy="2437244"/>
          </a:xfrm>
        </p:spPr>
        <p:txBody>
          <a:bodyPr anchor="ctr">
            <a:normAutofit/>
          </a:bodyPr>
          <a:lstStyle/>
          <a:p>
            <a:r>
              <a:rPr lang="en-US" sz="3600" b="1" i="0">
                <a:effectLst/>
                <a:latin typeface="Helvetica Neue"/>
              </a:rPr>
              <a:t>Central Limit Theorem</a:t>
            </a:r>
            <a:br>
              <a:rPr lang="en-US" sz="3600" b="1" i="0">
                <a:effectLst/>
                <a:latin typeface="Helvetica Neue"/>
              </a:rPr>
            </a:br>
            <a:endParaRPr lang="en-IN" sz="3600"/>
          </a:p>
        </p:txBody>
      </p:sp>
      <p:sp>
        <p:nvSpPr>
          <p:cNvPr id="4128" name="Rectangle 4127">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0" name="Rectangle 412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355784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8702FD30-3CFE-CC13-656D-05951029DC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592" r="-4" b="-4"/>
          <a:stretch/>
        </p:blipFill>
        <p:spPr bwMode="auto">
          <a:xfrm>
            <a:off x="778778" y="998149"/>
            <a:ext cx="2507107" cy="15765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screenshot of a computer&#10;&#10;Description automatically generated">
            <a:extLst>
              <a:ext uri="{FF2B5EF4-FFF2-40B4-BE49-F238E27FC236}">
                <a16:creationId xmlns:a16="http://schemas.microsoft.com/office/drawing/2014/main" id="{047E605C-4C8F-741B-50F7-BA4E269B119A}"/>
              </a:ext>
            </a:extLst>
          </p:cNvPr>
          <p:cNvPicPr>
            <a:picLocks noChangeAspect="1"/>
          </p:cNvPicPr>
          <p:nvPr/>
        </p:nvPicPr>
        <p:blipFill rotWithShape="1">
          <a:blip r:embed="rId3"/>
          <a:srcRect l="20235" t="21660" r="53672" b="16330"/>
          <a:stretch/>
        </p:blipFill>
        <p:spPr>
          <a:xfrm>
            <a:off x="9070507" y="373264"/>
            <a:ext cx="2103052" cy="281132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F8B4CDE9-68B6-D330-A564-4D9FFB9AF99C}"/>
              </a:ext>
            </a:extLst>
          </p:cNvPr>
          <p:cNvPicPr>
            <a:picLocks noChangeAspect="1"/>
          </p:cNvPicPr>
          <p:nvPr/>
        </p:nvPicPr>
        <p:blipFill rotWithShape="1">
          <a:blip r:embed="rId4"/>
          <a:srcRect l="20859" t="21667" r="53672" b="17778"/>
          <a:stretch/>
        </p:blipFill>
        <p:spPr>
          <a:xfrm>
            <a:off x="6535470" y="389913"/>
            <a:ext cx="2102082" cy="281132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0958EA1-76D7-819A-FE13-9E3D160B8D97}"/>
              </a:ext>
            </a:extLst>
          </p:cNvPr>
          <p:cNvPicPr>
            <a:picLocks noChangeAspect="1"/>
          </p:cNvPicPr>
          <p:nvPr/>
        </p:nvPicPr>
        <p:blipFill rotWithShape="1">
          <a:blip r:embed="rId5"/>
          <a:srcRect l="20859" t="27222" r="54688" b="12811"/>
          <a:stretch/>
        </p:blipFill>
        <p:spPr>
          <a:xfrm>
            <a:off x="4095744" y="380769"/>
            <a:ext cx="2038017" cy="2811320"/>
          </a:xfrm>
          <a:prstGeom prst="rect">
            <a:avLst/>
          </a:prstGeom>
        </p:spPr>
      </p:pic>
      <p:sp>
        <p:nvSpPr>
          <p:cNvPr id="4132" name="Rectangle 4131">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635346" y="5126067"/>
            <a:ext cx="219456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4C0CE5-3BF9-3698-AC96-0BFE8A1C71E0}"/>
              </a:ext>
            </a:extLst>
          </p:cNvPr>
          <p:cNvSpPr>
            <a:spLocks noGrp="1"/>
          </p:cNvSpPr>
          <p:nvPr>
            <p:ph idx="1"/>
          </p:nvPr>
        </p:nvSpPr>
        <p:spPr>
          <a:xfrm>
            <a:off x="5162719" y="3930305"/>
            <a:ext cx="6586915" cy="2437244"/>
          </a:xfrm>
        </p:spPr>
        <p:txBody>
          <a:bodyPr anchor="ctr">
            <a:normAutofit/>
          </a:bodyPr>
          <a:lstStyle/>
          <a:p>
            <a:pPr>
              <a:buFont typeface="Wingdings" panose="05000000000000000000" pitchFamily="2" charset="2"/>
              <a:buChar char="§"/>
            </a:pPr>
            <a:r>
              <a:rPr lang="en-US" sz="2000" i="0" dirty="0">
                <a:effectLst/>
                <a:latin typeface="Helvetica Neue"/>
              </a:rPr>
              <a:t>Determining the shape of the distribution. Taking 100 random samples with replacement from this dataset of size 5 each.</a:t>
            </a:r>
          </a:p>
          <a:p>
            <a:pPr>
              <a:buFont typeface="Wingdings" panose="05000000000000000000" pitchFamily="2" charset="2"/>
              <a:buChar char="§"/>
            </a:pPr>
            <a:r>
              <a:rPr lang="en-US" sz="2000" i="0" dirty="0">
                <a:effectLst/>
                <a:latin typeface="Helvetica Neue"/>
              </a:rPr>
              <a:t>Creating a sampling distribution of the mean age of customers.</a:t>
            </a:r>
          </a:p>
          <a:p>
            <a:pPr>
              <a:buFont typeface="Wingdings" panose="05000000000000000000" pitchFamily="2" charset="2"/>
              <a:buChar char="§"/>
            </a:pPr>
            <a:r>
              <a:rPr lang="en-US" sz="2000" i="0" dirty="0">
                <a:effectLst/>
                <a:latin typeface="Helvetica Neue"/>
              </a:rPr>
              <a:t>Comparing with other sampling distributions of sample size 10, 15, 20, 25, 30.</a:t>
            </a:r>
            <a:endParaRPr lang="en-IN" sz="2000" dirty="0"/>
          </a:p>
        </p:txBody>
      </p:sp>
    </p:spTree>
    <p:extLst>
      <p:ext uri="{BB962C8B-B14F-4D97-AF65-F5344CB8AC3E}">
        <p14:creationId xmlns:p14="http://schemas.microsoft.com/office/powerpoint/2010/main" val="136053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6">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EB7C77-085E-4D39-02EC-2668C74D05C6}"/>
              </a:ext>
            </a:extLst>
          </p:cNvPr>
          <p:cNvSpPr>
            <a:spLocks noGrp="1"/>
          </p:cNvSpPr>
          <p:nvPr>
            <p:ph idx="1"/>
          </p:nvPr>
        </p:nvSpPr>
        <p:spPr>
          <a:xfrm>
            <a:off x="491140" y="215413"/>
            <a:ext cx="11209717" cy="956688"/>
          </a:xfrm>
        </p:spPr>
        <p:txBody>
          <a:bodyPr anchor="t">
            <a:normAutofit lnSpcReduction="10000"/>
          </a:bodyPr>
          <a:lstStyle/>
          <a:p>
            <a:pPr marL="0" indent="0">
              <a:buNone/>
            </a:pPr>
            <a:r>
              <a:rPr lang="en-US" sz="1400" i="0" dirty="0">
                <a:effectLst/>
              </a:rPr>
              <a:t>A study claims that 40% of all young adults have BMI greater than 25.0. Using the Normal approximation of a Binomial distribution, find the probability that in a random sample of 100 young adults exactly 50 of them will have a BMI is greater than 25.0.</a:t>
            </a:r>
          </a:p>
          <a:p>
            <a:pPr marL="0" indent="0">
              <a:buNone/>
            </a:pPr>
            <a:r>
              <a:rPr lang="en-US" sz="1400" i="0" dirty="0">
                <a:effectLst/>
              </a:rPr>
              <a:t>[ Note that the normal distribution can be used to approximate a binomial distribution if np&gt;=5 and nq&gt;=5 with the following correction for continuity P(X=z) = P(z-0.5 &lt; X &lt; z+0.5 ) ]</a:t>
            </a:r>
          </a:p>
          <a:p>
            <a:pPr marL="0" indent="0">
              <a:buNone/>
            </a:pPr>
            <a:endParaRPr lang="en-US" sz="1400" i="0" dirty="0">
              <a:effectLst/>
            </a:endParaRPr>
          </a:p>
          <a:p>
            <a:endParaRPr lang="en-IN" sz="1400" dirty="0"/>
          </a:p>
        </p:txBody>
      </p:sp>
      <p:sp>
        <p:nvSpPr>
          <p:cNvPr id="28" name="Rectangle 18">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0">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7D54BE8-615F-B163-CCC9-14BC9FC837D1}"/>
              </a:ext>
            </a:extLst>
          </p:cNvPr>
          <p:cNvSpPr txBox="1"/>
          <p:nvPr/>
        </p:nvSpPr>
        <p:spPr>
          <a:xfrm>
            <a:off x="491140" y="1227236"/>
            <a:ext cx="9110060" cy="2462213"/>
          </a:xfrm>
          <a:prstGeom prst="rect">
            <a:avLst/>
          </a:prstGeom>
          <a:noFill/>
        </p:spPr>
        <p:txBody>
          <a:bodyPr wrap="square">
            <a:spAutoFit/>
          </a:bodyPr>
          <a:lstStyle/>
          <a:p>
            <a:r>
              <a:rPr lang="en-IN" sz="1400" dirty="0"/>
              <a:t>p = 0.4    # probability of having BMI greater than 25.0</a:t>
            </a:r>
          </a:p>
          <a:p>
            <a:r>
              <a:rPr lang="en-IN" sz="1400" dirty="0"/>
              <a:t>n = 100    # sample size</a:t>
            </a:r>
          </a:p>
          <a:p>
            <a:r>
              <a:rPr lang="en-IN" sz="1400" dirty="0"/>
              <a:t>x = 50     # number of young adults with BMI greater than 25.0</a:t>
            </a:r>
          </a:p>
          <a:p>
            <a:r>
              <a:rPr lang="en-IN" sz="1400" dirty="0"/>
              <a:t>Standard deviation of the binomial distribution</a:t>
            </a:r>
          </a:p>
          <a:p>
            <a:r>
              <a:rPr lang="pt-BR" sz="1400" dirty="0"/>
              <a:t>mu = n * p</a:t>
            </a:r>
          </a:p>
          <a:p>
            <a:r>
              <a:rPr lang="pt-BR" sz="1400" dirty="0"/>
              <a:t>sigma = (n * p * (1 - p)</a:t>
            </a:r>
          </a:p>
          <a:p>
            <a:r>
              <a:rPr lang="en-US" sz="1400" dirty="0"/>
              <a:t>Normal approximation to calculate the probability</a:t>
            </a:r>
          </a:p>
          <a:p>
            <a:r>
              <a:rPr lang="en-US" sz="1400" dirty="0"/>
              <a:t>z = (x - mu) / sigma</a:t>
            </a:r>
          </a:p>
          <a:p>
            <a:r>
              <a:rPr lang="en-US" sz="1400" dirty="0" err="1"/>
              <a:t>p_sample</a:t>
            </a:r>
            <a:r>
              <a:rPr lang="en-US" sz="1400" dirty="0"/>
              <a:t> = 0.5 * (1 + (z / √2)</a:t>
            </a:r>
          </a:p>
          <a:p>
            <a:endParaRPr lang="en-US" sz="1400" dirty="0"/>
          </a:p>
          <a:p>
            <a:r>
              <a:rPr lang="en-US" sz="1400" dirty="0"/>
              <a:t>O/P:</a:t>
            </a:r>
            <a:r>
              <a:rPr kumimoji="0" lang="en-US" altLang="en-US" sz="1400" b="0" i="0" u="none" strike="noStrike" cap="none" normalizeH="0" baseline="0" dirty="0">
                <a:ln>
                  <a:noFill/>
                </a:ln>
                <a:solidFill>
                  <a:srgbClr val="000000"/>
                </a:solidFill>
                <a:effectLst/>
                <a:latin typeface="Courier New" panose="02070309020205020404" pitchFamily="49" charset="0"/>
              </a:rPr>
              <a:t>0.9793865833314181</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C8374F7-C6FF-0C54-C2D3-7716535FA6F2}"/>
              </a:ext>
            </a:extLst>
          </p:cNvPr>
          <p:cNvSpPr txBox="1"/>
          <p:nvPr/>
        </p:nvSpPr>
        <p:spPr>
          <a:xfrm>
            <a:off x="392081" y="3628009"/>
            <a:ext cx="11686792" cy="523220"/>
          </a:xfrm>
          <a:prstGeom prst="rect">
            <a:avLst/>
          </a:prstGeom>
          <a:noFill/>
        </p:spPr>
        <p:txBody>
          <a:bodyPr wrap="square">
            <a:spAutoFit/>
          </a:bodyPr>
          <a:lstStyle/>
          <a:p>
            <a:r>
              <a:rPr lang="en-IN" sz="1400" dirty="0"/>
              <a:t>Compute a 95% Confidence Interval for the true BMI of the population of young adults using appropriate distribution.</a:t>
            </a:r>
          </a:p>
          <a:p>
            <a:r>
              <a:rPr lang="en-IN" sz="1400" dirty="0"/>
              <a:t>( State reasons as to why did you use a z or t distribution)</a:t>
            </a:r>
          </a:p>
        </p:txBody>
      </p:sp>
      <p:sp>
        <p:nvSpPr>
          <p:cNvPr id="14" name="TextBox 13">
            <a:extLst>
              <a:ext uri="{FF2B5EF4-FFF2-40B4-BE49-F238E27FC236}">
                <a16:creationId xmlns:a16="http://schemas.microsoft.com/office/drawing/2014/main" id="{E8222DE4-1ECE-9110-AD99-8C9C127A0FAB}"/>
              </a:ext>
            </a:extLst>
          </p:cNvPr>
          <p:cNvSpPr txBox="1"/>
          <p:nvPr/>
        </p:nvSpPr>
        <p:spPr>
          <a:xfrm>
            <a:off x="392079" y="4136598"/>
            <a:ext cx="10333833" cy="3385542"/>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000000"/>
                </a:solidFill>
                <a:effectLst/>
              </a:rPr>
              <a:t>Since we don't know the population standard deviation, we'll use a t-distribution. For the sample size, n = 50, which is reasonably large enough to use a t-distribution.</a:t>
            </a:r>
          </a:p>
          <a:p>
            <a:pPr marL="285750" indent="-285750" algn="l">
              <a:buFont typeface="Arial" panose="020B0604020202020204" pitchFamily="34" charset="0"/>
              <a:buChar char="•"/>
            </a:pPr>
            <a:r>
              <a:rPr lang="en-US" sz="1400" b="0" i="0" dirty="0">
                <a:solidFill>
                  <a:srgbClr val="000000"/>
                </a:solidFill>
                <a:effectLst/>
              </a:rPr>
              <a:t>The formula for the confidence interval for the population mean is given by:</a:t>
            </a:r>
          </a:p>
          <a:p>
            <a:pPr marL="285750" indent="-285750" algn="l">
              <a:buFont typeface="Arial" panose="020B0604020202020204" pitchFamily="34" charset="0"/>
              <a:buChar char="•"/>
            </a:pPr>
            <a:r>
              <a:rPr lang="en-US" sz="1400" b="0" i="0" dirty="0">
                <a:solidFill>
                  <a:srgbClr val="000000"/>
                </a:solidFill>
                <a:effectLst/>
              </a:rPr>
              <a:t>Confidence Interval = Sample Mean ± t*(Standard Error)</a:t>
            </a:r>
          </a:p>
          <a:p>
            <a:pPr marL="285750" indent="-285750" algn="l">
              <a:buFont typeface="Arial" panose="020B0604020202020204" pitchFamily="34" charset="0"/>
              <a:buChar char="•"/>
            </a:pPr>
            <a:r>
              <a:rPr lang="en-US" sz="1400" b="0" i="0" dirty="0">
                <a:solidFill>
                  <a:srgbClr val="000000"/>
                </a:solidFill>
                <a:effectLst/>
              </a:rPr>
              <a:t>where t is the t-value with (n-1) degrees of freedom and a level of significance of 0.05/2 (since we want a 95% confidence interval, we divide the significance level by 2)</a:t>
            </a:r>
          </a:p>
          <a:p>
            <a:pPr marL="285750" indent="-285750">
              <a:buFont typeface="Wingdings" panose="05000000000000000000" pitchFamily="2" charset="2"/>
              <a:buChar char="ü"/>
            </a:pPr>
            <a:r>
              <a:rPr kumimoji="0" lang="en-US" altLang="en-US" sz="1400" b="0" i="0" u="none" strike="noStrike" cap="none" normalizeH="0" baseline="0" dirty="0">
                <a:ln>
                  <a:noFill/>
                </a:ln>
                <a:solidFill>
                  <a:srgbClr val="000000"/>
                </a:solidFill>
                <a:effectLst/>
                <a:latin typeface="Courier New" panose="02070309020205020404" pitchFamily="49" charset="0"/>
              </a:rPr>
              <a:t>	Sample Mean: BMI 24.422</a:t>
            </a:r>
          </a:p>
          <a:p>
            <a:pPr marL="285750" indent="-285750">
              <a:buFont typeface="Wingdings" panose="05000000000000000000" pitchFamily="2" charset="2"/>
              <a:buChar char="ü"/>
            </a:pPr>
            <a:r>
              <a:rPr kumimoji="0" lang="en-US" altLang="en-US" sz="1400" b="0" i="0" u="none" strike="noStrike" cap="none" normalizeH="0" baseline="0" dirty="0">
                <a:ln>
                  <a:noFill/>
                </a:ln>
                <a:solidFill>
                  <a:srgbClr val="000000"/>
                </a:solidFill>
                <a:effectLst/>
                <a:latin typeface="Courier New" panose="02070309020205020404" pitchFamily="49" charset="0"/>
              </a:rPr>
              <a:t>	Standard Error: [1.04461414]</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400" b="0" i="0" u="none" strike="noStrike" cap="none" normalizeH="0" baseline="0" dirty="0">
                <a:ln>
                  <a:noFill/>
                </a:ln>
                <a:solidFill>
                  <a:srgbClr val="000000"/>
                </a:solidFill>
                <a:effectLst/>
                <a:latin typeface="Courier New" panose="02070309020205020404" pitchFamily="49" charset="0"/>
              </a:rPr>
              <a:t>	t-value: 2.009575234489209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sz="1400" dirty="0">
                <a:solidFill>
                  <a:srgbClr val="000000"/>
                </a:solidFill>
                <a:latin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rPr>
              <a:t>95% Confidence Interval: (22.3228, 26.5212)</a:t>
            </a:r>
            <a:r>
              <a:rPr kumimoji="0" lang="en-US" altLang="en-US" sz="1100" b="0" i="0" u="none" strike="noStrike" cap="none" normalizeH="0" baseline="0" dirty="0">
                <a:ln>
                  <a:noFill/>
                </a:ln>
                <a:solidFill>
                  <a:srgbClr val="000000"/>
                </a:solidFill>
                <a:effectLst/>
                <a:latin typeface="Courier New" panose="020703090202050204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000000"/>
                </a:solidFill>
                <a:effectLst/>
                <a:latin typeface="Helvetica Neue" panose="020B060402020202020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indent="-285750">
              <a:buFont typeface="Wingdings" panose="05000000000000000000" pitchFamily="2" charset="2"/>
              <a:buChar char="ü"/>
            </a:pP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285750" indent="-285750" algn="l">
              <a:buFont typeface="Arial" panose="020B0604020202020204" pitchFamily="34" charset="0"/>
              <a:buChar char="•"/>
            </a:pPr>
            <a:endParaRPr lang="en-US" sz="1400" b="0" i="0" dirty="0">
              <a:solidFill>
                <a:srgbClr val="000000"/>
              </a:solidFill>
              <a:effectLst/>
            </a:endParaRPr>
          </a:p>
          <a:p>
            <a:pPr marL="285750" indent="-285750" algn="l">
              <a:buFont typeface="Arial" panose="020B0604020202020204" pitchFamily="34" charset="0"/>
              <a:buChar char="•"/>
            </a:pPr>
            <a:endParaRPr lang="en-US" sz="1400" b="0" i="0" dirty="0">
              <a:solidFill>
                <a:srgbClr val="000000"/>
              </a:solidFill>
              <a:effectLst/>
            </a:endParaRPr>
          </a:p>
        </p:txBody>
      </p:sp>
    </p:spTree>
    <p:extLst>
      <p:ext uri="{BB962C8B-B14F-4D97-AF65-F5344CB8AC3E}">
        <p14:creationId xmlns:p14="http://schemas.microsoft.com/office/powerpoint/2010/main" val="1061308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B7050FA-4DF2-8142-2DBF-79A8A20849CF}"/>
              </a:ext>
            </a:extLst>
          </p:cNvPr>
          <p:cNvPicPr>
            <a:picLocks noChangeAspect="1"/>
          </p:cNvPicPr>
          <p:nvPr/>
        </p:nvPicPr>
        <p:blipFill>
          <a:blip r:embed="rId2"/>
          <a:stretch>
            <a:fillRect/>
          </a:stretch>
        </p:blipFill>
        <p:spPr>
          <a:xfrm>
            <a:off x="2916936" y="1545267"/>
            <a:ext cx="5512474" cy="1846679"/>
          </a:xfrm>
          <a:prstGeom prst="rect">
            <a:avLst/>
          </a:prstGeom>
        </p:spPr>
      </p:pic>
      <p:sp>
        <p:nvSpPr>
          <p:cNvPr id="6" name="TextBox 5">
            <a:extLst>
              <a:ext uri="{FF2B5EF4-FFF2-40B4-BE49-F238E27FC236}">
                <a16:creationId xmlns:a16="http://schemas.microsoft.com/office/drawing/2014/main" id="{60829002-1167-C427-EF7C-245E4C74B9AF}"/>
              </a:ext>
            </a:extLst>
          </p:cNvPr>
          <p:cNvSpPr txBox="1"/>
          <p:nvPr/>
        </p:nvSpPr>
        <p:spPr>
          <a:xfrm>
            <a:off x="394037" y="3548636"/>
            <a:ext cx="11403926" cy="646331"/>
          </a:xfrm>
          <a:prstGeom prst="rect">
            <a:avLst/>
          </a:prstGeom>
          <a:noFill/>
        </p:spPr>
        <p:txBody>
          <a:bodyPr wrap="square">
            <a:spAutoFit/>
          </a:bodyPr>
          <a:lstStyle/>
          <a:p>
            <a:r>
              <a:rPr lang="en-IN" dirty="0">
                <a:solidFill>
                  <a:schemeClr val="bg1"/>
                </a:solidFill>
              </a:rPr>
              <a:t>The same data scientist wants to estimate the true proportion of young adults having BMI greater than 25.0. She wants to be 90% confident and accurate within 5% of true proportion. Find the minimum sample size necessary.</a:t>
            </a:r>
          </a:p>
        </p:txBody>
      </p:sp>
      <p:sp>
        <p:nvSpPr>
          <p:cNvPr id="7" name="TextBox 6">
            <a:extLst>
              <a:ext uri="{FF2B5EF4-FFF2-40B4-BE49-F238E27FC236}">
                <a16:creationId xmlns:a16="http://schemas.microsoft.com/office/drawing/2014/main" id="{1EB9B84C-6F30-D101-E1E6-ED49B7B7CC27}"/>
              </a:ext>
            </a:extLst>
          </p:cNvPr>
          <p:cNvSpPr txBox="1"/>
          <p:nvPr/>
        </p:nvSpPr>
        <p:spPr>
          <a:xfrm>
            <a:off x="492418" y="501619"/>
            <a:ext cx="11559374" cy="923330"/>
          </a:xfrm>
          <a:prstGeom prst="rect">
            <a:avLst/>
          </a:prstGeom>
          <a:noFill/>
        </p:spPr>
        <p:txBody>
          <a:bodyPr wrap="square">
            <a:spAutoFit/>
          </a:bodyPr>
          <a:lstStyle/>
          <a:p>
            <a:r>
              <a:rPr lang="en-US" sz="1800" i="0" dirty="0">
                <a:solidFill>
                  <a:schemeClr val="bg1"/>
                </a:solidFill>
                <a:effectLst/>
              </a:rPr>
              <a:t> A data scientist wants to estimate with 95% confidence the proportion of young adults having BMI greater than 25.0. A recent study showed that 40% of all young adults have BMI greater than 25.0. The data scientist wants to be accurate within 2% of the true proportion. Find the minimum sample size necessary</a:t>
            </a:r>
          </a:p>
        </p:txBody>
      </p:sp>
      <p:pic>
        <p:nvPicPr>
          <p:cNvPr id="13" name="Picture 12">
            <a:extLst>
              <a:ext uri="{FF2B5EF4-FFF2-40B4-BE49-F238E27FC236}">
                <a16:creationId xmlns:a16="http://schemas.microsoft.com/office/drawing/2014/main" id="{56CC4F55-005E-F301-D3C6-BF28B3F443FF}"/>
              </a:ext>
            </a:extLst>
          </p:cNvPr>
          <p:cNvPicPr>
            <a:picLocks noChangeAspect="1"/>
          </p:cNvPicPr>
          <p:nvPr/>
        </p:nvPicPr>
        <p:blipFill rotWithShape="1">
          <a:blip r:embed="rId3"/>
          <a:srcRect l="17325" t="53877" r="15550" b="23734"/>
          <a:stretch/>
        </p:blipFill>
        <p:spPr>
          <a:xfrm>
            <a:off x="2004060" y="4435604"/>
            <a:ext cx="8183880" cy="1535428"/>
          </a:xfrm>
          <a:prstGeom prst="rect">
            <a:avLst/>
          </a:prstGeom>
        </p:spPr>
      </p:pic>
    </p:spTree>
    <p:extLst>
      <p:ext uri="{BB962C8B-B14F-4D97-AF65-F5344CB8AC3E}">
        <p14:creationId xmlns:p14="http://schemas.microsoft.com/office/powerpoint/2010/main" val="56056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1CCAF-C8B8-23AB-F11E-9F4AB32ED45B}"/>
              </a:ext>
            </a:extLst>
          </p:cNvPr>
          <p:cNvSpPr>
            <a:spLocks noGrp="1"/>
          </p:cNvSpPr>
          <p:nvPr>
            <p:ph type="title"/>
          </p:nvPr>
        </p:nvSpPr>
        <p:spPr>
          <a:xfrm>
            <a:off x="137161" y="91441"/>
            <a:ext cx="11214237" cy="621792"/>
          </a:xfrm>
        </p:spPr>
        <p:txBody>
          <a:bodyPr vert="horz" lIns="91440" tIns="45720" rIns="91440" bIns="45720" rtlCol="0" anchor="b">
            <a:normAutofit fontScale="90000"/>
          </a:bodyPr>
          <a:lstStyle/>
          <a:p>
            <a:r>
              <a:rPr lang="en-US" sz="1400" i="0" kern="1200" dirty="0">
                <a:solidFill>
                  <a:schemeClr val="tx1"/>
                </a:solidFill>
                <a:effectLst/>
                <a:latin typeface="+mn-lt"/>
                <a:ea typeface="+mj-ea"/>
                <a:cs typeface="+mj-cs"/>
              </a:rPr>
              <a:t>A researcher claims that currently 55% of all young adults have BMI greater than 25 . Test his claim with an alpha =0.05 if out of a random sample of 30 CEOs only 20 are having BMI above 25</a:t>
            </a:r>
            <a:br>
              <a:rPr lang="en-US" sz="1400" kern="1200" dirty="0">
                <a:solidFill>
                  <a:schemeClr val="tx1"/>
                </a:solidFill>
                <a:latin typeface="+mn-lt"/>
                <a:ea typeface="+mj-ea"/>
                <a:cs typeface="+mj-cs"/>
              </a:rPr>
            </a:br>
            <a:endParaRPr lang="en-US" sz="1400" kern="1200" dirty="0">
              <a:solidFill>
                <a:schemeClr val="tx1"/>
              </a:solidFill>
              <a:latin typeface="+mn-lt"/>
              <a:ea typeface="+mj-ea"/>
              <a:cs typeface="+mj-cs"/>
            </a:endParaRPr>
          </a:p>
        </p:txBody>
      </p:sp>
      <p:pic>
        <p:nvPicPr>
          <p:cNvPr id="5" name="Picture 4">
            <a:extLst>
              <a:ext uri="{FF2B5EF4-FFF2-40B4-BE49-F238E27FC236}">
                <a16:creationId xmlns:a16="http://schemas.microsoft.com/office/drawing/2014/main" id="{E1504444-AEB3-15E2-497E-38F0B6A93BF0}"/>
              </a:ext>
            </a:extLst>
          </p:cNvPr>
          <p:cNvPicPr>
            <a:picLocks noChangeAspect="1"/>
          </p:cNvPicPr>
          <p:nvPr/>
        </p:nvPicPr>
        <p:blipFill>
          <a:blip r:embed="rId2"/>
          <a:stretch>
            <a:fillRect/>
          </a:stretch>
        </p:blipFill>
        <p:spPr>
          <a:xfrm>
            <a:off x="0" y="585609"/>
            <a:ext cx="5922681" cy="2798467"/>
          </a:xfrm>
          <a:prstGeom prst="rect">
            <a:avLst/>
          </a:prstGeom>
        </p:spPr>
      </p:pic>
      <p:sp>
        <p:nvSpPr>
          <p:cNvPr id="6" name="TextBox 5">
            <a:extLst>
              <a:ext uri="{FF2B5EF4-FFF2-40B4-BE49-F238E27FC236}">
                <a16:creationId xmlns:a16="http://schemas.microsoft.com/office/drawing/2014/main" id="{7FF62F18-6BC0-D47F-82BD-C817A6CD7DD0}"/>
              </a:ext>
            </a:extLst>
          </p:cNvPr>
          <p:cNvSpPr txBox="1"/>
          <p:nvPr/>
        </p:nvSpPr>
        <p:spPr>
          <a:xfrm>
            <a:off x="5922681" y="485025"/>
            <a:ext cx="5754896" cy="3197464"/>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400" b="0" i="0" dirty="0">
                <a:effectLst/>
              </a:rPr>
              <a:t>To test the researcher's claim with a significance level of alpha=0.05, we can use a one-sample proportion hypothesis test. We can set up the null and alternative hypotheses as follows:</a:t>
            </a:r>
          </a:p>
          <a:p>
            <a:pPr marL="285750" indent="-228600">
              <a:lnSpc>
                <a:spcPct val="90000"/>
              </a:lnSpc>
              <a:spcAft>
                <a:spcPts val="600"/>
              </a:spcAft>
              <a:buFont typeface="Arial" panose="020B0604020202020204" pitchFamily="34" charset="0"/>
              <a:buChar char="•"/>
            </a:pPr>
            <a:r>
              <a:rPr lang="en-US" sz="1400" b="0" i="0" dirty="0">
                <a:effectLst/>
              </a:rPr>
              <a:t>Null hypothesis (H0): The true proportion of young adults with BMI &gt; 25 is 0.55. Alternative hypothesis (Ha): The true proportion of young adults with BMI &gt; 25 is less than 0.55. We can use a Z-test to test this hypothesis, where the test statistic is calculated as:</a:t>
            </a:r>
          </a:p>
          <a:p>
            <a:pPr marL="285750" indent="-228600">
              <a:lnSpc>
                <a:spcPct val="90000"/>
              </a:lnSpc>
              <a:spcAft>
                <a:spcPts val="600"/>
              </a:spcAft>
              <a:buFont typeface="Arial" panose="020B0604020202020204" pitchFamily="34" charset="0"/>
              <a:buChar char="•"/>
            </a:pPr>
            <a:r>
              <a:rPr lang="en-US" sz="1400" b="0" i="0" dirty="0">
                <a:effectLst/>
              </a:rPr>
              <a:t>z = (</a:t>
            </a:r>
            <a:r>
              <a:rPr lang="en-US" sz="1400" b="0" i="0" dirty="0" err="1">
                <a:effectLst/>
              </a:rPr>
              <a:t>p_cap</a:t>
            </a:r>
            <a:r>
              <a:rPr lang="en-US" sz="1400" b="0" i="0" dirty="0">
                <a:effectLst/>
              </a:rPr>
              <a:t> - p0) / sqrt(p0*(1-p0)/n)</a:t>
            </a:r>
          </a:p>
          <a:p>
            <a:pPr marL="285750" indent="-228600">
              <a:lnSpc>
                <a:spcPct val="90000"/>
              </a:lnSpc>
              <a:spcAft>
                <a:spcPts val="600"/>
              </a:spcAft>
              <a:buFont typeface="Arial" panose="020B0604020202020204" pitchFamily="34" charset="0"/>
              <a:buChar char="•"/>
            </a:pPr>
            <a:r>
              <a:rPr lang="en-US" sz="1400" b="0" i="0" dirty="0">
                <a:effectLst/>
              </a:rPr>
              <a:t>where:</a:t>
            </a:r>
          </a:p>
          <a:p>
            <a:pPr marL="285750" indent="-228600">
              <a:lnSpc>
                <a:spcPct val="90000"/>
              </a:lnSpc>
              <a:spcAft>
                <a:spcPts val="600"/>
              </a:spcAft>
              <a:buFont typeface="Arial" panose="020B0604020202020204" pitchFamily="34" charset="0"/>
              <a:buChar char="•"/>
            </a:pPr>
            <a:r>
              <a:rPr lang="en-US" sz="1400" b="0" i="0" dirty="0" err="1">
                <a:effectLst/>
              </a:rPr>
              <a:t>p_cap</a:t>
            </a:r>
            <a:r>
              <a:rPr lang="en-US" sz="1400" b="0" i="0" dirty="0">
                <a:effectLst/>
              </a:rPr>
              <a:t> is the sample proportion (20/30 in this case) p0 is the hypothesized proportion under the null hypothesis (0.55 in this case) n is the sample size (30 in this case)</a:t>
            </a:r>
          </a:p>
        </p:txBody>
      </p:sp>
      <p:sp>
        <p:nvSpPr>
          <p:cNvPr id="24" name="Rectangle 2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87EC4C0-85E0-ADFA-DE81-43979961DF2C}"/>
              </a:ext>
            </a:extLst>
          </p:cNvPr>
          <p:cNvSpPr txBox="1"/>
          <p:nvPr/>
        </p:nvSpPr>
        <p:spPr>
          <a:xfrm>
            <a:off x="137161" y="3146479"/>
            <a:ext cx="11804903" cy="3323987"/>
          </a:xfrm>
          <a:prstGeom prst="rect">
            <a:avLst/>
          </a:prstGeom>
          <a:noFill/>
        </p:spPr>
        <p:txBody>
          <a:bodyPr wrap="square">
            <a:spAutoFit/>
          </a:bodyPr>
          <a:lstStyle/>
          <a:p>
            <a:pPr algn="l"/>
            <a:r>
              <a:rPr lang="en-US" sz="1400" b="1" i="0" dirty="0">
                <a:solidFill>
                  <a:srgbClr val="000000"/>
                </a:solidFill>
                <a:effectLst/>
              </a:rPr>
              <a:t>20.</a:t>
            </a:r>
          </a:p>
          <a:p>
            <a:pPr marL="342900" indent="-342900" algn="l">
              <a:buAutoNum type="alphaLcPeriod"/>
            </a:pPr>
            <a:r>
              <a:rPr lang="en-US" sz="1400" b="1" i="0" dirty="0">
                <a:solidFill>
                  <a:srgbClr val="000000"/>
                </a:solidFill>
                <a:effectLst/>
              </a:rPr>
              <a:t>What hypothesis would he use to compare the proportions of students having BMI greater than 25.0 among both the schools.</a:t>
            </a:r>
          </a:p>
          <a:p>
            <a:pPr algn="l"/>
            <a:endParaRPr lang="en-US" sz="1400" i="0" dirty="0">
              <a:solidFill>
                <a:srgbClr val="000000"/>
              </a:solidFill>
              <a:effectLst/>
            </a:endParaRPr>
          </a:p>
          <a:p>
            <a:pPr algn="l"/>
            <a:r>
              <a:rPr lang="en-US" sz="1400" b="0" i="0" dirty="0">
                <a:solidFill>
                  <a:srgbClr val="000000"/>
                </a:solidFill>
                <a:effectLst/>
              </a:rPr>
              <a:t>The hypothesis that the data scientist would use to compare the proportions of students having BMI greater than 25.0 among public and private school students is the null hypothesis (H0) and the alternative hypothesis (Ha): H0: The proportion of public-school students with a BMI greater than 25.0 is equal to the proportion of private school students with a BMI greater than 25.0. Ha: The proportion of public-school students with a BMI greater than 25.0 is not equal to the proportion of private school students with a BMI greater than 25.0.</a:t>
            </a:r>
          </a:p>
          <a:p>
            <a:r>
              <a:rPr lang="en-US" sz="1400" b="1" i="0" dirty="0">
                <a:solidFill>
                  <a:srgbClr val="000000"/>
                </a:solidFill>
                <a:effectLst/>
              </a:rPr>
              <a:t>b. What are critical values to be used?</a:t>
            </a:r>
          </a:p>
          <a:p>
            <a:pPr algn="l"/>
            <a:endParaRPr lang="en-US" sz="1400" i="0" dirty="0">
              <a:solidFill>
                <a:srgbClr val="000000"/>
              </a:solidFill>
              <a:effectLst/>
            </a:endParaRPr>
          </a:p>
          <a:p>
            <a:pPr algn="l"/>
            <a:r>
              <a:rPr lang="en-US" sz="1400" i="0" dirty="0">
                <a:solidFill>
                  <a:srgbClr val="000000"/>
                </a:solidFill>
                <a:effectLst/>
              </a:rPr>
              <a:t>For a two-sample z-test or a chi-squared test with a level of significance of 0.05, the critical values are:</a:t>
            </a:r>
          </a:p>
          <a:p>
            <a:pPr algn="l"/>
            <a:endParaRPr lang="en-US" sz="1400" i="0" dirty="0">
              <a:solidFill>
                <a:srgbClr val="000000"/>
              </a:solidFill>
              <a:effectLst/>
            </a:endParaRPr>
          </a:p>
          <a:p>
            <a:pPr algn="l"/>
            <a:r>
              <a:rPr lang="en-US" sz="1400" i="0" dirty="0">
                <a:solidFill>
                  <a:srgbClr val="000000"/>
                </a:solidFill>
                <a:effectLst/>
              </a:rPr>
              <a:t>For a two-tailed test: ±1.96 for a two-sample z-test, and a chi-squared value of 3.84 for a chi-squared test with 1 degree of freedom.</a:t>
            </a:r>
          </a:p>
          <a:p>
            <a:pPr algn="l"/>
            <a:endParaRPr lang="en-US" sz="1400" i="0" dirty="0">
              <a:solidFill>
                <a:srgbClr val="000000"/>
              </a:solidFill>
              <a:effectLst/>
            </a:endParaRPr>
          </a:p>
          <a:p>
            <a:pPr algn="l"/>
            <a:r>
              <a:rPr lang="en-US" sz="1400" i="0" dirty="0">
                <a:solidFill>
                  <a:srgbClr val="000000"/>
                </a:solidFill>
                <a:effectLst/>
              </a:rPr>
              <a:t>For a one-tailed test (in which the alternative hypothesis specifies a direction for the difference): -1.645 for a lower-tailed test and +1.645 for an upper-tailed test for a two-sample z-test, and a chi-squared value of 3.84 for a chi-squared test with 1 degree of freedom.</a:t>
            </a:r>
          </a:p>
        </p:txBody>
      </p:sp>
    </p:spTree>
    <p:extLst>
      <p:ext uri="{BB962C8B-B14F-4D97-AF65-F5344CB8AC3E}">
        <p14:creationId xmlns:p14="http://schemas.microsoft.com/office/powerpoint/2010/main" val="2133538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1792</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Helvetica Neue</vt:lpstr>
      <vt:lpstr>Wingdings</vt:lpstr>
      <vt:lpstr>Office Theme</vt:lpstr>
      <vt:lpstr>PowerPoint Presentation</vt:lpstr>
      <vt:lpstr>Mini Project Team 7</vt:lpstr>
      <vt:lpstr>Basic Statistical Computation</vt:lpstr>
      <vt:lpstr>Three quartiles, the IQR &amp; values within one standard deviation of the mean </vt:lpstr>
      <vt:lpstr> The Pearson coefficient of skewness</vt:lpstr>
      <vt:lpstr>Central Limit Theorem </vt:lpstr>
      <vt:lpstr>PowerPoint Presentation</vt:lpstr>
      <vt:lpstr>PowerPoint Presentation</vt:lpstr>
      <vt:lpstr>A researcher claims that currently 55% of all young adults have BMI greater than 25 . Test his claim with an alpha =0.05 if out of a random sample of 30 CEOs only 20 are having BMI above 25 </vt:lpstr>
      <vt:lpstr>PowerPoint Presentation</vt:lpstr>
      <vt:lpstr>Part- II EDA (FIFA Dataset)</vt:lpstr>
      <vt:lpstr>5 Point Summary</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and Statistical Analysis of FIFA Case Study</dc:title>
  <dc:creator>Chikkili Hema Kumar</dc:creator>
  <cp:lastModifiedBy>Swetha Viswanathan</cp:lastModifiedBy>
  <cp:revision>36</cp:revision>
  <dcterms:created xsi:type="dcterms:W3CDTF">2023-05-19T12:04:48Z</dcterms:created>
  <dcterms:modified xsi:type="dcterms:W3CDTF">2023-05-20T21:09:58Z</dcterms:modified>
</cp:coreProperties>
</file>