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65" autoAdjust="0"/>
    <p:restoredTop sz="94660"/>
  </p:normalViewPr>
  <p:slideViewPr>
    <p:cSldViewPr snapToGrid="0">
      <p:cViewPr>
        <p:scale>
          <a:sx n="95" d="100"/>
          <a:sy n="95" d="100"/>
        </p:scale>
        <p:origin x="-84" y="-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03:56.27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0 348 2201 0,'-4'0'59'0,"4"0"98"0,0 0 91 16,0 0 51-16,7 0-27 0,7 0-93 0,3 0-62 15,1 0-52-15,7 0-15 0,4-3 36 0,2-1-19 16,6 0-7-16,3 0 1 0,3 0-48 0,4-3 8 16,-2 1 16-16,4-2-34 0,0 1 28 0,2-1-14 15,-7-1-3-15,4 2 16 0,-7 0-26 0,-4 0 6 16,1 0 0-16,-9 2-7 0,-2 0 11 0,-5 1-10 15,-7 1-1-15,-2 1 18 0,-2 0-7 0,-8 1-11 16,-2 0 4-16,-1 1-14 0,0 0-3 16,0 0-1-16,0 0-67 0,-4 0-86 0,-5 0-103 15,4 0-147-15,-1 0-80 0,-3 0-85 0,-1 0-85 16</inkml:trace>
  <inkml:trace contextRef="#ctx0" brushRef="#br0" timeOffset="336">642 10 2343 0,'-9'-4'14'16,"4"1"43"-16,5 0 77 0,0 3 50 0,5 0-5 15,4 0-30-15,2 0-77 0,4 5-44 0,3 0-18 16,7 0-7-16,2 1-12 0,-1 0 9 0,4-1-4 15,2 2 1-15,0-1 19 0,0-1-13 0,0 2 23 16,-1-2-16-16,-1 0 12 0,-2 2 10 0,-1 1 3 16,0-2 46-16,-8 1 10 0,0 0 14 0,-4-1 21 15,-3 0-13-15,-3 0-9 0,-3-1-30 0,-3 2 1 16,-3-1 29-16,0-1 0 0,-5 2 25 0,-1 2-24 16,-4 2-56-16,-2 1-13 0,-1 4-12 15,-5 0-6-15,2 1 7 0,-1 2-11 0,-2 0-10 16,3-2-8-16,1 0-6 0,1-2-1 0,1-1-17 15,1-1-11-15,5 0-84 0,0-2-151 0,1 0-166 16,2-1-209-16,0 1-114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06:03.6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4991 3028 0,'13'-4'15'0,"9"-10"1"0,5-1 19 15,6 1 9-15,7 0-5 0,5-2 12 0,4 0-26 16,4-1-6-16,0-1-3 0,5 1-12 16,1 0 8-16,-1 3-8 0,0 0-20 0,-3 1-26 15,-3 3-72-15,-3 1-151 0,-4 5-128 0,-4 1-165 16</inkml:trace>
  <inkml:trace contextRef="#ctx0" brushRef="#br0" timeOffset="257">512 6199 2928 0,'30'0'0'0,"2"0"0"16,1-13-7-16,1-1 20 0,5 0-10 0,-1-1 6 16,2 0 0-16,-1-1-18 0,1 2 0 0,-3 0-32 15,0 1-48-15,-1 2-116 0,-2 0-115 0,-4 3-159 16,-3 0-142-16</inkml:trace>
  <inkml:trace contextRef="#ctx0" brushRef="#br0" timeOffset="685">2240 5227 3621 0,'15'-17'33'0,"-2"4"27"0,-7 3-1 0,-6 4-2 16,0 6-37-16,0 0-17 0,0 0 1 0,0 7-1 15,0 5 14-15,0 5-7 0,0 6-7 0,-6 5 21 16,-3 4-21-16,-1 5 4 0,-3 3-10 0,-2 2 3 15,0 0 10-15,-1-1-10 0,-2-1 20 0,3-4-10 16,0 2 0-16,2-6 14 0,2-2-24 16,0-2-14-16,2-4 11 0,0-2-24 0,1-3 17 15,4-2 13-15,-2-7-16 0,4-1 16 0,2-3 4 16,0-2-21-16,0-4 18 0,9 0-4 0,-3 0-10 16,6 0 13-16,-1-4-10 0,6-2-3 0,1 0 7 15,1-1 3-15,4 1-7 0,3-3-7 0,-2 1 1 16,6-2-4-16,-2 1-3 0,3-1 4 0,-3 1-1 15,-1 0-13-15,0 2-33 0,-2-1-23 0,-1-1-64 16,-3 1-77-16,-2 3-50 0,-3 0-55 16,-2 5-17-16,-4-4-1 0,0 2-25 0,-5-1-27 0</inkml:trace>
  <inkml:trace contextRef="#ctx0" brushRef="#br0" timeOffset="-12507">6455 368 1090 0,'-6'-10'40'15,"2"-2"66"-15,-2 3 45 0,1-4 60 0,3 2-3 16,-2 2-72-16,0-1-12 0,3 1-54 0,-4 1 0 16,4 0 34-16,-1 1 19 0,0 0 16 0,2 2-8 15,-1 2-33-15,-2-1-34 0,3 2-20 0,0 2-41 16,0 0-3-16,0 0-6 0,0 5 12 0,0 1 6 16,0 6 19-16,4 5-15 0,-2 4-6 15,1 7 9-15,2 8-4 0,-4 6-2 0,-1 5 6 16,3 4-13-16,-2 3 3 0,-1-1-6 0,4 1 16 15,-2-5 10-15,0-1-17 0,-1-4 13 0,4-3-25 16,-4-2 4-16,2-4-1 0,0-2 7 0,-3-4-10 16,2-1-7-16,-1-4 17 0,-1-3-13 0,0-2 16 15,0-2-4-15,0-3 4 0,0-3-6 0,0 0-20 16,0-4 6-16,0-1-9 0,0-1 6 0,-3-2-18 16,3 0-78-16,0-2-130 0,-3 0-58 0,0-1-126 15,2 0-88-15,-4 0-29 0</inkml:trace>
  <inkml:trace contextRef="#ctx0" brushRef="#br0" timeOffset="-11578">6098 680 1582 0,'-24'-10'50'0,"1"-4"29"0,4 2 23 0,6-1 24 16,1-1-28-16,3-2-28 0,4 2-15 0,3-5-26 16,2 0-75-16,0-3 14 0,7-4 17 0,3-1 21 15,1-2 70-15,2-3 12 0,6 0 1 0,2-3 16 16,1 1 4-16,2-3 23 0,4 1 3 16,1 2-23-16,3-1-9 0,0 3-43 0,2 3-22 15,0 2-9-15,0 4-4 0,-1 3 1 0,-1 3 6 16,-1 5 16-16,3 5-3 0,-4 4 16 0,0 3-22 15,1 5-6-15,-3 2 3 0,-1 6-26 0,1 2 13 16,-1 4-13-16,0 0 0 0,-7 3 3 0,1 2-6 16,-3 0-4-16,0 0 13 0,-3 0-16 0,-5 0 13 15,0 2-9-15,-1-2-8 0,-3 0 14 0,-3 1-20 16,0-1 30-16,-3 0-23 0,0 0 6 0,0 0 4 16,-7 1-11-16,-2 0 14 0,0-1-13 0,0-1 3 15,-3 1 7-15,-1-3-11 0,1 0 4 16,-1-2 10-16,-2-2-20 0,1 0 14 0,1-4-4 15,-2 0-14-15,3-2 18 0,-1-1-11 0,1-2 0 16,-1-1 4-16,3-1-3 0,-4-1-4 0,5-3 3 16,-1-1-3-16,-4-1-6 0,4 0-1 0,-1 0-12 15,0-3 9-15,0 0 10 0,-1-2 4 16,3 2 6-16,-2 0 0 0,2-1 0 0,0 0-7 16,0-1 4-16,0 0 0 0,2 2 0 0,1-1-1 15,-2 0 14-15,5 0-20 0,-1 2-2 0,1 0 2 16,-2-1 0-16,5 3 20 0,-1-2-23 0,-1 1 26 15,2 1-13-15,0 0 3 0,0 0 13 0,0 0-9 16,0 0 9-16,-2 0-16 0,2 0-10 0,0 0-6 16,0 0 0-16,0 0 16 0,0 0 13 0,0 0-10 15,0 0 4-15,0 0-17 0,0 0 13 0,0 0-3 16,0 0-10-16,0 0 14 0,0 0-17 0,0 0 13 16,0 0 0-16,0 0 0 0,0 0 6 0,0 0-6 15,0 0 0-15,0 0-6 0,0 0 6 16,0 0 3-16,0 0-6 0,0 0 3 0,0 0 0 15,0-3-7-15,-4 3 7 0,0-2 10 0,3 2-13 16,-4-3 15-16,4 0-2 0,-3 2-13 0,3-1 0 16,-3 1-7-16,2 0 7 0,-1 1-14 0,0-2 17 15,2 2-3-15,-4 0-3 0,5 0 9 0,-3 0-16 16,3-2-1-16,-2 0 24 0,2 2-13 0,0 0-3 16,-2-2-4-16,2 2-3 0,0 0 6 0,0-2 10 15,0 2-3-15,0 0-29 0,0 0 17 0,0-1 2 16,0 1 0-16,0 0 20 0,4 0-16 0,-1 0-1 15,3 0 10-15,3 5 1 0,0-1-1 16,3 2 0-16,1 3 10 0,4 1 6 0,0 1 20 16,4 4 7-16,-3 0-4 0,6 4-6 0,-1 2-3 15,1 0 3-15,-1 1-16 0,0 3-7 0,-1-3-3 16,2 0-14-16,-3 0 14 0,0-1 4 0,-2 0-8 16,-1-4-9-16,1 0 3 0,-4-1-3 0,-2 0 13 15,2-5 9-15,-3 2-19 0,-3-2 4 0,0-3-18 16,-1 0 11-16,-1-1 0 0,-3-1-7 0,2-2 13 15,-3 2-19-15,2-3-30 0,-2 1-109 0,-2-3-166 16,2 2-64-16,-1-1-131 0,-1 0-47 0,-1-2-18 16</inkml:trace>
  <inkml:trace contextRef="#ctx0" brushRef="#br0" timeOffset="-10875">6914 900 2165 0,'0'3'0'0,"3"-1"6"0,1-2 0 16,-2 0 5-16,1 0-5 0,0-4 6 15,1 1-15-15,5-3 3 0,-1 2 6 0,3-2-9 16,3 0 21-16,1-3-12 0,-1 2 3 0,1-2 0 16,0 0-21-16,-1-1 6 0,-4 2-12 0,3-3 6 15,-5 3 27-15,-1-3-9 0,-1-1 0 0,-2 1 9 16,-2-1-7-16,-2-1 49 0,0-1 63 0,0 4 41 15,0-2 22-15,-6 1-3 0,0 2-49 0,-3 1-30 16,2 1-2-16,-5 6-28 0,2 1 23 0,-4 0-22 16,-1 8 10-16,0 3 11 0,1 4-3 0,-6 3-10 15,4 3-43-15,1 2-14 0,-1 1-26 16,4 0-1-16,4 1-2 0,1-2 6 0,7-2 0 16,0-2 10-16,7-1-3 0,1-1-11 0,4-4-9 15,6-1-18-15,2-1 25 0,3-3-11 0,3-1 7 16,2-5 6-16,4-2-6 0,-2 0 14 0,2-7-1 15,2 0 10-15,-2-4-3 0,0-2-10 0,-1-2 14 16,2-1-4-16,-3-4-10 0,-2 0 3 0,0-5 1 16,-4 0-8-16,-2-3 1 0,1-1 20 0,-6-3-34 15,0 0 17-15,-4 0 20 0,-4 0-27 0,-2 2 34 16,-1 1-6-16,-6 3 23 0,0 5 21 0,0 4 13 16,-6 2 1-16,-3 3-30 0,0 4-14 0,-2 2-42 15,-4 6-7-15,0 0 7 0,-3 0 0 16,0 9 14-16,-1-1-11 0,3 2-20 0,-1 2 0 15,5-3 3-15,3 3-3 0,2-1 0 0,3-3-7 16,4 1-13-16,0-1 16 0,0-3-2 0,5 1-4 16,5-3 3-16,-5-1-9 0,4-1-4 0,0 0 17 15,2 0 13-15,-2 1 14 0,2-1 0 0,-2 4 4 16,0-2-14-16,3 3 6 0,0 1 11 0,-2 2-7 16,2 3 4-16,-1 3-1 0,0 2 0 0,0 4 7 15,-1 3 21-15,-1 4-31 0,3 3 10 0,-5 1-7 16,2 3-3-16,-3 0 17 0,2-1 7 0,-1-1 3 15,-4-1-14-15,2-2 14 0,-4-1-3 0,2-2 14 16,-3-2 23-16,0-1 5 0,-6-4 3 0,0-1 4 16,-3-3-3-16,-1 0-11 0,-1-3-13 15,-2-3-21-15,1-1-22 0,-2-2-14 0,-1-3-3 16,-2-1-7-16,0-2-24 0,-2-1-22 0,2 0-43 16,0-7-75-16,1-1-70 0,-2-1-107 0,4-3-82 15,-3-3-55-15,4-2-35 0,1-4-14 0,5-3-2 16</inkml:trace>
  <inkml:trace contextRef="#ctx0" brushRef="#br0" timeOffset="-9656">7586 587 2142 0,'15'-13'23'15,"-6"2"27"-15,-3 2 49 0,0 3 48 0,-4 2-12 16,-1 4 8-16,1 0-13 0,0 0 8 0,-2 0 27 15,4 4-12-15,-3 2-11 0,3 1-51 0,2 2-32 16,-2 1-13-16,1 4-9 0,1 3-24 0,0 1 10 16,1 0-19-16,-1 2-8 0,-1-1 14 0,3 2-13 15,-3-1 7-15,1 0-4 0,0-2 3 0,0-1-6 16,-3-2-1-16,3-3 4 0,-3 0-3 0,1-3 13 16,-2 0-3-16,-2-4 2 0,3-2 1 0,-2-1-10 15,-1-2 10-15,0 0-10 0,0 0-6 16,0-4-11-16,0-2 7 0,0-3-7 0,0-3 17 15,0-5 0-15,0-2-10 0,0-4 17 0,4-4-10 16,-2 0-1-16,1-3-5 0,2 2-15 0,-4-1 21 16,2 1 16-16,2 3-13 0,-2 2 7 0,1 3-20 15,-1 4 3-15,2 2 16 0,-1 3-16 0,-1 3 3 16,1 3-2-16,-1 2 2 0,2 3 14 0,1 0-10 16,1 0 12-16,-1 7-5 0,4-3-1 0,0 2-6 15,1-1-17-15,0 3 10 0,2-2 10 0,2 1 6 16,-2 1 4-16,2-2 7 0,-1-1-30 15,0 0 16-15,0-1-16 0,-3-3 6 0,0 0 10 0,-1-1-6 16,-1 0 10-16,-3 0-14 0,2-6-3 0,-4 3 13 16,1-4-3-16,-4 2 4 0,2 0 16 15,-3-3-7-15,0 2 3 0,0 1-3 0,-4-2-6 16,-2 3-14-16,-2 2 7 0,2 1-6 0,-1 1 6 16,-2 0 20-16,2 4-13 0,-5 2 6 0,4 2-3 15,-2 1-10-15,2 3 4 0,-2 0-18 0,5 2 11 16,1 0 0-16,-2 1 3 0,6-3 3 0,0 2-10 15,6-1 10-15,2-2-3 0,-1 1 11 0,2 0-11 16,4-3-4-16,2 0-9 0,-1 0 16 0,0-3-16 16,1-4 3-16,3-2 13 0,-3 0-13 15,1 0 16-15,-1-7-2 0,1 0-1 0,-1-3-16 16,-2 0 3-16,0-1 3 0,-2-1 4 0,-2-1 16 16,-1-3 0-16,-2-2-6 0,-1 0-7 0,-3-1 3 15,-2-2 4-15,3 1-14 0,-3-1 14 0,0 1-7 16,0 1 4-16,0 3 39 0,-5 1 7 0,0 2 11 15,1 1 3-15,0 3-41 0,3 2-16 0,-4 3-7 16,5 2-3-16,0-2-4 0,0 4 0 0,0 0 7 16,0 0-7-16,5 0 1 0,0 7 2 0,0-2 1 15,5 2-4-15,-1 3 21 0,5 1-4 0,1 0-13 16,1 2 27-16,3 1-28 0,0 1 11 0,2 2-4 16,-3 1-13-16,1-1 20 0,-2 0-7 0,-4 1 4 15,0-2 3-15,-4-2-23 0,-1-2 16 0,-1-1-3 16,-2-2-10-16,-4-1 17 0,-1-4-11 15,0-1 15-15,0 0-11 0,0-3 10 0,-3 0-14 16,-1 0-3-16,-1 0 4 0,1-4-21 0,-1 0-9 16,2-2-11-16,-3 0-3 0,2-2 20 0,3-2 0 15,-3-2 0-15,2 1 31 0,2-5-25 0,0 0 11 16,0-1 4-16,4 1-24 0,-1 0 20 0,1-1 13 16,2 2 1-16,-1 0 5 0,-1 3 8 0,2 0-13 15,0 1-8-15,-3 3-5 0,1-1 5 0,0 2 4 16,1 2 3-16,-3 0 1 0,2 1-4 0,0 1-4 15,-2 3 1-15,0-2 6 0,4 1-19 0,-5 1-4 16,5 0 20-16,1 0 0 0,1 0 6 0,3 5 8 16,-1-2-8-16,5 4-6 0,-1 0 14 15,0 1-1-15,2 1-9 0,-1 2 9 0,3-1-13 16,-3 2 3-16,-2 0 7 0,-2 1-3 0,-1 0 3 16,-3 0 10-16,1 0-10 0,-4 1 27 0,-1-1 0 15,-3 1 10-15,0-1 4 0,0 0-31 0,-6-3 7 16,-3 1-27-16,2-2-10 0,-3-1 17 0,0-2-18 15,0 0 18-15,1-3 14 0,0 1-68 0,3-1-21 16,1-1-62-16,-3-2-85 0,5 0-36 0,0 0-66 16,2 0-39-16,-1-6 75 0,2-4 32 0,0 0 51 15,8-3 72-15,-3-2 9 0,3 0 61 0,-1-2 41 16,4-2 13-16,1 1 2 0,-1 0 5 16,3 3-7-16,-5 3 10 0,1 2 6 0,0 0 11 15,-1 4 46-15,-3 2 46 0,-2 2 36 0,1 2 64 16,0 0-9-16,-4 0 4 0,2 0 9 0,2 4-46 15,0 2 15-15,-1 1-20 0,2 1-53 0,-2 1-16 16,3 2-42-16,-2 1-32 0,1 0 6 0,1 2-36 16,-1 0-7-16,0 1 7 0,1-2-14 0,-1 0 23 15,3-1-25-15,-3 0-11 0,0 0-32 0,2-2-135 16,-4 1-137-16,1-3-110 0,-4-1-133 0,3 0-32 16</inkml:trace>
  <inkml:trace contextRef="#ctx0" brushRef="#br0" timeOffset="-9502">8700 141 2656 0,'-11'-15'0'0,"1"5"0"0,1 1 3 16,2 2-40-16,4 3-38 0,0 1-98 0,1 2-95 15,2 1-125-15,0 0-141 0</inkml:trace>
  <inkml:trace contextRef="#ctx0" brushRef="#br0" timeOffset="-8950">8909 274 2426 0,'5'17'76'0,"-5"-3"62"16,0-2 57-16,0-2 44 0,0 0-58 0,-3-2-40 15,-1 0-61-15,0 1-44 0,3-3-13 0,-2 3-17 16,3-2 1-16,0 0-7 0,0 2 3 15,6-1-9-15,1-1 6 0,1 2-20 0,2-1-48 16,1 0-22-16,0-3-14 0,3-1 20 0,-2 0 49 16,1-2 13-16,2-2 3 0,-2 0-3 0,1-7 3 15,-3 0-9-15,3 0 12 0,-5-3 16 0,-2-1-3 16,1-2 3-16,-3-3 13 0,-1 0-10 0,-4 1-10 16,0-4 20-16,0 2-13 0,0 0 0 0,-8 0-3 15,5 0-10-15,-3 0 13 0,2 1 10 0,2 3 9 16,1-1 12-16,-4 3-12 0,5 0-3 0,0 3 6 15,0 1-6-15,0 1-7 0,5 1-9 0,0 2 10 16,0 1-10-16,3 1 0 0,-1 1 10 16,3 0 3-16,-1 0 9 0,0 5 4 0,5 1-4 15,1 0-19-15,-4 1-3 0,4 1 13 0,0 1-16 16,0 1 3-16,0 0 3 0,-2 1-13 0,0-1 7 16,-1 1 3-16,-4-3-6 0,-1 2 9 0,-1-2 3 15,-3-2-15-15,-1 1 15 0,0-3-6 0,-2-1 20 16,0 0-11-16,0-1 4 0,-4-2-7 0,1 0-12 15,-3 0 22-15,0-7-6 0,3 2-7 0,-3-2 7 16,0-1-1-16,2-1-2 0,-1-2-7 0,3-1-13 16,-2 1 6-16,3-2-5 0,-2-1 15 0,3-1 3 15,0 2-15-15,8 0 12 0,-3 1-3 0,3-1 6 16,2 2-6-16,-1-1 7 0,2 5 2 16,0 1 7-16,3 1 40 0,-4 2 45 0,4 3 35 15,-1 0-3-15,0 0-6 0,0 6-56 0,1-1-20 16,-2 3-17-16,1 0-14 0,1 2-3 0,-1 0-20 15,0 2 20-15,-2 0-13 0,-1 2-8 0,1 0-37 16,-4-2-113-16,3 1-126 0,-2 0-184 0,-1 0-127 16,-1-2-116-16</inkml:trace>
  <inkml:trace contextRef="#ctx0" brushRef="#br0" timeOffset="-8458">6143 1772 1750 0,'-45'13'66'0,"7"-4"52"15,4-3 39-15,10-2 21 0,4-3-66 0,6 1-49 16,8-1-30-16,6-1 15 0,0 0 34 0,11-4 48 16,5-2 37-16,6-1 12 0,11-3-24 0,8-2-14 15,10-4-34-15,10-3-28 0,13-6-10 0,9-1-16 16,12-5-7-16,8-2-23 0,10-5 17 0,5 0-20 15,11-3 11-15,5-2 6 0,4-1-24 0,6-2-10 16,3 0-23-16,3-1 24 0,4 0 13 0,-2-1 3 16,2 2 3-16,-4-1-19 0,2 0-18 15,0 0 7-15,-7 0 7 0,-3 0 4 0,-2 1 26 0,-11 3-13 16,-7 0-17-16,-6 4 10 0,-11 2-20 16,-10 3 44-16,-12 5 27 0,-7 0 5 0,-17 6 23 15,-7 3 9-15,-9 4 18 0,-10 2-3 0,-7 5 18 16,-9 1-19-16,-5 2-47 0,-5 3-18 0,-4 0-58 15,-3 1-36-15,0 0-40 0,0 0-97 0,-9-1-110 16,0 1-184-16,-3 1-205 0,-2 1-172 0</inkml:trace>
  <inkml:trace contextRef="#ctx0" brushRef="#br0" timeOffset="-7607">6559 1722 898 0,'8'-10'58'0,"-1"0"47"0,2-1 52 15,-2 2 62-15,-4 0 7 0,3 3-46 0,-3-1 9 16,2 1-32-16,-2 1-26 0,-1 2 36 0,0 0-21 16,1 1-12-16,-3-1-29 0,3 2-21 0,-3 1-31 15,0 0-18-15,0 0 9 0,-6 9 29 0,0 2 63 16,-3 5 62-16,-3 9 13 0,-6 6-19 16,-7 9-47-16,-3 9-25 0,-7 7-9 0,-9 9 11 15,-2 7-2-15,-7 6-25 0,-5 5 12 0,-2 5-20 16,-3 1-8-16,-4 0-2 0,2-1-33 0,1-1-8 15,0-3-10-15,6-5-4 0,2-5 4 0,5-3-26 16,4-4 11-16,2-6-22 0,5-3 22 0,6-5 4 16,0-4-15-16,5-5 7 0,1-4-22 0,7-7 19 15,1-3-11-15,3-7 7 0,4-2 3 0,1-5-3 16,3-5 8-16,3-2-4 0,3-4-19 0,-1-2-29 16,2-1-41-16,1 1-49 0,1-3-63 15,0 0-63-15,0 0-64 0,0 0-39 0,0 0-35 16,0 0-34-16,0 0 5 0,0 0-43 0,0-6-47 15,1 3-9-15</inkml:trace>
  <inkml:trace contextRef="#ctx0" brushRef="#br0" timeOffset="-7255">5362 2910 2107 0,'2'-13'11'0,"1"4"19"0,-3 5-1 16,0 4 18-16,0 0 15 0,0 6 70 16,0 3 50-16,-5 7 14 0,0 6-11 0,-3 6-75 15,1 10-53-15,-7 10-9 0,0 5 26 0,-6 6 13 16,-2 4 40-16,-2 2-16 0,-2 1-9 0,-3-2-6 16,-2-1-32-16,1-3 0 0,-1-3-20 0,3-2-10 15,3-8-14-15,-2-2-13 0,5-4-7 0,2-5-10 16,6-4 6-16,3-6 14 0,1-3-10 0,4-6 0 15,4-3 24-15,2-4-10 0,6-3 10 0,2-7 17 16,2 0-7-16,9 0-6 0,2-5 6 0,7-2-13 16,6-5-21-16,5-1 10 0,4-3-13 0,6 0 10 15,2-1 7-15,4-2-7 0,1 2 0 16,0 0-7-16,-2 0 3 0,4 0-6 0,-5 2-4 16,-4 0-38-16,0 1-62 0,-6 1-113 0,-6 2-143 15,-3 3-149-15,-5 1-47 0,-7 0-91 0</inkml:trace>
  <inkml:trace contextRef="#ctx0" brushRef="#br0" timeOffset="-3582">2160 3751 465 0,'1'-6'28'0,"1"2"33"0,2-2 29 0,-1 1 27 15,-1-1-3-15,1 0-5 0,-2 1-14 0,1-1 5 16,1 1 14-16,-2-1 9 0,2-1 21 0,0 2 25 15,-3-2-1-15,2 2-77 0,-2-1 25 0,0 1-22 16,0 0-2-16,0-1 93 0,0 2 1 0,0-1 15 16,0 1-31-16,0 2-51 0,0-1-71 0,0 3-29 15,0 0-9-15,0 0 58 0,-5 9 48 0,2 3 9 16,-1 8 9-16,1 6-59 0,-5 10-31 16,-2 9-28-16,-2 10-6 0,-6 7 1 0,-1 5 9 0,-3 5-3 15,-2 2-4-15,0-2-7 0,-1-5-6 0,3-2-6 16,-1-6 9-16,-2-6 7 0,5-4-23 15,2-5 20-15,-2-8-1 0,5-4-2 0,1-5 9 16,0-5-3-16,1-5 1 0,6-4 6 0,-1-5 0 16,2-3-11-16,3-5-13 0,-1 0-3 0,1 0-7 15,0-7 10-15,1-2 18 0,2-3-21 0,0-3 20 16,0-2-14-16,0-4-9 0,5-3-4 0,2 1-3 16,1-2 20-16,-1 1-17 0,2 5 27 0,4 2-30 15,-4 4-7-15,5 5 20 0,-1 3-6 0,3 5 20 16,-2 0-1-16,3 8-2 0,0 1-8 0,4 3 11 15,-1 0 0-15,3 2-17 0,-1 0 3 16,5 1-10-16,-4-3-6 0,2 1 23 0,1-2 0 16,1 0 6-16,-2-3-12 0,0-1-4 0,0-1 3 15,-1-3 4-15,1-3 10 0,-1 0-14 0,-2 0-3 16,1-5 3-16,-3-1 14 0,-2-2 3 0,-3 1-10 16,-2-2-17-16,-4 0 7 0,0-1 7 0,-3 1 16 15,0-4-6-15,-3 3-1 0,-3-4-2 0,3 0-15 16,-2 2 25-16,-1-1-24 0,0 0-4 0,0 1 35 15,0 1-25-15,-4 2 1 0,4 0 10 0,-3 3-14 16,-1 1 10-16,2-1 8 0,2 2-18 0,-2 1 3 16,2 0 1-16,0 1 6 0,0 1 11 0,0-2-14 15,0 1 6-15,0 1-12 0,0-1 6 16,0-1-10-16,0 1 3 0,0-1 14 0,0-1 3 16,0 2 13-16,0-3-20 0,0 0-3 0,0 1-6 15,0-1-8-15,0 0 14 0,0-1 7 0,0 0-7 16,-4 1 13-16,4-1 4 0,-3 1-24 0,0 0 11 15,3 0 3-15,-3 1 6 0,3 1 17 0,-1 1-6 16,-2 0 6-16,3 0 4 0,-2 2-7 0,2 0-7 16,0 0-13-16,-1 0-14 0,1 0 0 0,0 0 0 15,0 0-6-15,0 3 3 0,0 0 7 0,0 0 13 16,0 5 3-16,0 0 7 0,0 4-20 0,0 2 4 16,0 1-7-16,0 3-18 0,0 0 28 0,0 2-4 15,0 0 4-15,0-2 7 0,3 1-14 0,1 0-7 16,-1-4-10-16,0 2-27 0,-1-3-40 0,-1 1-84 15,-1-2-89-15,2 0-107 0,-2-3-70 16,0-1-4-16,0-2-26 0,0-1-7 0</inkml:trace>
  <inkml:trace contextRef="#ctx0" brushRef="#br0" timeOffset="-3434">2323 4101 1944 0,'-4'-10'-17'0,"-2"2"-9"0,4 3-11 0,1-1-26 0,1 6 1 16,0 0-91-16,7 0-84 0,-1 0-66 15,6 0-79-15</inkml:trace>
  <inkml:trace contextRef="#ctx0" brushRef="#br0" timeOffset="-2328">2495 4113 825 0,'15'8'77'0,"0"0"76"15,-3 1 58-15,-1-1 87 0,-1 0-23 0,-3 2 0 16,-2 0-17-16,2 1-39 0,-1-1-30 0,0 3-66 15,0 1-26-15,-3 3-41 0,1-1-18 0,-2 3-10 16,2-1-9-16,1-1-16 0,-2 5-6 0,0-3 10 16,1 0-23-16,-2 0 19 0,2 0 6 0,-1-4-12 15,1 1 9-15,-2-1-34 0,1-2-7 0,1-2-2 16,-2 0-14-16,2-4 4 0,-4 0-15 16,2-4 3-16,0 1 22 0,-2-1 9 0,0-2 1 15,0-1-10-15,0 0-12 0,0 0 6 0,0-8 25 16,0 1 18-16,0-3 0 0,0-1 6 0,0-2-25 15,0-3 7-15,4-2 6 0,-3-2 3 0,1-2 7 16,4 0-4-16,-2-2-6 0,-1 0-3 0,3 0 15 16,3-1-6-16,-1 2 0 0,3 2-4 0,-2 3-11 15,5 1 18-15,-1 3 6 0,0 3 3 0,2 3 10 16,0 1-7-16,0 7 22 0,-2 0 21 0,2 0 22 16,0 0 22-16,3 7-2 0,-4 2-3 0,0 3-25 15,-2 2-30-15,1 2 6 0,-1 4-10 16,-3 1-12-16,-2 1-1 0,-1 1-15 0,0-1-13 0,-3 0 19 15,0 0-9-15,-1-2-7 0,-1-2 6 16,-1-1-9-16,0-2 6 0,0-2 7 0,0-1-23 16,0-3-4-16,0-2-18 0,0-1-7 0,0-2 23 15,4-2 3-15,1-2 13 0,1 0 0 0,0 0-3 16,1-2-4-16,2-3 4 0,2-2-4 0,-1 0-6 16,3-2 3-16,1-1 6 0,1-1-2 0,0-2 0 15,-1 1-1-15,4-3 13 0,-1 0 4 0,-3 0 18 16,1-2-12-16,0 3-23 0,-1-3 13 0,-1 1-16 15,-4-2 26-15,1 2 3 0,-4-1 0 0,-3 3 42 16,-1 2 36-16,-2 2 56 0,0 2 38 16,0 2-15-16,-8 4-46 0,1 2-46 0,-1 0-33 15,-2 6-10-15,0 3 14 0,-5 3-4 0,0 5-24 16,0 1-3-16,2 3-17 0,-1 2-11 0,4 2 10 16,-1-1-3-16,8-1-7 0,-1-1 0 0,4-2 0 15,6-1-7-15,1-1-10 0,2-1-17 0,3-3-25 16,5 1-59-16,0-4-66 0,1-1-84 0,3-3-108 15,4-3-49-15,-3-4 22 0,2 0 16 0,3-4 59 16,-3-3 54-16,1-3 18 0,1-4 71 0,-2 0 66 16,-1-3 59-16,-3-4 49 0,-1 0 15 0,-2 0 49 15,1-2 64-15,-8 1 107 0,-4-1 127 0,0 2 70 16,-6 3 20-16,0 2-14 0,-6 3-54 16,-1 3-73-16,-5 2-49 0,-1 5-61 0,2 3-56 15,-4 0-37-15,2 5-36 0,-1 2-34 0,3 2-23 16,2 1-4-16,3 2-3 0,3 1-3 0,0-1 16 15,3 2-3-15,0-2 7 0,6 0-7 0,1-1 3 16,3 0-10-16,1-3-27 0,1-3-16 0,1 1-17 16,-1-3 20-16,6-3 7 0,-5 0 40 0,2-3 0 15,-2-4 3-15,-2 0 4 0,-1-1-4 0,-1 0-10 16,-1-1-6-16,-7-2 26 0,3 1-13 0,-4 3 27 16,0 0-13-16,0-1 9 0,0 4 0 0,0 1 1 15,-4 1-11-15,3 2-13 0,-1 0 3 0,2 0-13 16,0 0 17-16,0 4-10 0,0 1 3 0,0 3-4 15,3 1 4-15,1-2-13 0,4 2-21 16,-1 3 4-16,1-2-46 0,2 1-122 0,2-1-103 16,-3 0-83-16,4-3-13 0,2-2 70 0,-3-1 83 15,3-2 40-15,-2-2 33 0,-2 0 36 0,2-6 36 16,-1-2 61-16,-3 1 11 0,-2-3 30 0,-1-1 13 16,-2-1 22-16,-2-2 83 0,-2 4 86 0,0-2 50 15,0 1 68-15,0 2-9 0,-2 1-28 0,-2 5 13 16,1-1-96-16,-1 1-48 0,1 3-47 0,0 0-87 15,1 0 9-15,-2 8-32 0,2-1 4 0,1 0-1 16,-1 3-9-16,2-1 22 0,0 2-26 16,0-1 7-16,0 1 3 0,5-2 0 0,-1 1 20 15,2-2-20-15,-3-1-4 0,2-3 7 0,-2 1-16 16,-1-4 20-16,0-1 3 0,1 0-7 0,0 0 4 16,-2 0 9-16,1-5-26 0,2-1 7 0,-2-3 0 15,0-1-10-15,-1-2 9 0,5-3 4 0,-2 1 4 16,-1-5-11-16,0 1 7 0,0-1-46 0,3 0-71 15,0-2-86-15,-3 2-101 0,5 2-66 0,-1 0 28 16,1-1-4-16,2 2 1 0,-1 0-10 0,2 2-57 16</inkml:trace>
  <inkml:trace contextRef="#ctx0" brushRef="#br0" timeOffset="-533">4206 3865 3015 0,'9'-5'28'0,"-5"5"62"0,-1 0 91 16,-1 0 44-16,-1 6-5 0,-1 5-41 0,2 3-64 16,0 4-50-16,0 6-24 0,-2 4-27 15,2 4-21-15,2 1-3 0,-1 0 3 0,3 2-3 16,3 1-1-16,-2-1 8 0,5-1 10 0,-3-2 13 16,5 0-20-16,-4-3 0 0,-1-3-20 0,0-2-25 15,-2-2 11-15,-1-5 0 0,0-3-4 0,-3-4 32 16,-3-2-1-16,3-4-6 0,-3-4-18 0,0 0-42 15,0-4-34-15,-5-4 17 0,1-2 4 0,-1-5 17 16,0-5 7-16,0-5-25 0,-2-5-3 0,2-4-12 16,-1-2 22-16,-1-4 8 0,1-3 19 0,-2 1 43 15,1-1 13-15,1-1 7 0,0 3 2 16,0 1 7-16,3 4-1 0,-1 4 20 0,4 2 22 16,0 6-21-16,0 4 8 0,0 2 8 0,6 4-13 15,1 4-1-15,-1 3-18 0,0 2-7 0,3 3 3 16,0 2-6-16,1 0-6 0,-1 7-4 0,5 1-13 15,-4 2 17-15,0 5 5 0,4 1-8 0,-7 3 6 16,0 3-4-16,-3 2-9 0,-2 3 3 0,-2 1 6 16,0 1-19-16,-4 1 26 0,-5 1-6 0,2-4-7 15,-3 1 7-15,2-4-7 0,-1-2-3 0,2-2-11 16,-1-1 21-16,1-4-4 0,1-2 7 0,0 1 6 16,4-2 0-16,1 2 1 0,1-2-8 0,0 0 1 15,7 1-14-15,1-1 1 0,-1 1 3 0,2 0 7 16,0-1-7-16,5 0 3 0,-3-1 7 15,4 1-7-15,0-2 1 0,1 0 2 0,2-3 1 16,1 1 6-16,-2-2 0 0,-1-2-6 0,2-1-10 16,-2 0-7-16,-3-2 6 0,2-1 1 0,-3 0 0 15,0-6 3-15,2 2 10 0,-3-1-14 0,3 0 8 16,0-1-1-16,-3 0-23 0,2 0 20 0,-1-1-16 16,-1 1-7-16,0 2 7 0,-1-2-17 0,-3 3 7 15,0 1 13-15,1-3 3 0,-2 4 10 0,0-3-16 16,-1 0-3-16,-1 1 6 0,0-2 3 0,-1 1 23 15,1-2-13-15,2-1 0 0,-3 0-4 0,0 1-2 16,0-2-4-16,1 0 4 0,-2 0 6 0,1 2 9 16,-3 1 11-16,3-1-11 0,-2 0-25 15,-1 0 13-15,0 1 6 0,0 0 0 0,0 0 1 16,0-1-20-16,0 1 19 0,0-2-6 0,0 1 22 16,0 2 17-16,0-1-26 0,0 3 19 0,-4-3-12 15,4 3 12-15,-1 0 0 0,-3 2 10 0,2 0 24 16,0 0 0-16,-1-1 0 0,0 1 14 0,2 0-6 15,-2 0-17-15,-2 0 7 0,-1 0-51 0,3 0 0 16,-3 4-6-16,-1 2-1 0,0-1 7 16,-1 3-23-16,1 0 9 0,1 3-10 0,0 0 14 0,0 2 11 15,4-1-15-15,-2-2 14 0,4 1-10 0,0 0-3 16,0-2-4-16,6 1-6 0,0-2 9 16,1-1-3-16,-1 0 7 0,3-1-27 0,0 0-10 15,1-2 0-15,-1-1-10 0,3 1 23 0,-3-2-3 16,4 0 7-16,-3-1 4 0,0-1-11 0,0 0 17 15,-1 0 0-15,3 0 3 0,-3 0 20 0,1 0-19 16,-2-4-1-16,1-1 7 0,-2 2-13 0,1-2 6 16,-1-1-13-16,0 1 17 0,1-3 0 0,-2-1-10 15,0 1 26-15,1-4-36 0,-1 0 10 0,0-4 23 16,-1 2-4-16,-1-1-3 0,-1 0 4 0,0-1 6 16,-2 2-13-16,-1 3 13 0,0 1 0 15,0 2 11-15,-6 2 13 0,1 0 23 0,-5 3 11 16,3 3-17-16,-5 0 0 0,0 0-17 0,-1 4-16 15,-2 3-4-15,-3 3 0 0,2 3-14 0,-2 2 1 16,2 4 3-16,1 2-14 0,2 0 7 0,-1 3 0 16,5 0 7-16,3 1 7 0,1-1-4 0,5-1-14 15,0-1 1-15,0-2-4 0,7-3 10 0,3-2-13 16,-1-3-34-16,4 0-24 0,1-2-10 0,-1-4 10 16,5-3 1-16,1-3 14 0,-1 0 0 0,2 0 3 15,0-7 24-15,1-3 9 0,-2 0 4 0,-1-2-4 16,1-3 17-16,-2 0-19 0,-2-4 22 0,2-2 4 15,-2 1-30-15,-1-1 39 0,-5-2-29 16,2 2 3-16,-6 0 23 0,4 1-3 0,-8 1 20 0,1 4 56 16,-2 3 44-16,0 1 12 0,0 3 31 15,-3 3-53-15,-2 0-51 0,1 4-17 0,2 1-55 16,2 0-4-16,0 0-11 0,0 0 8 0,0 0 17 16,0 6 0-16,0 4 0 0,0-1-25 0,5 4 11 15,2 2 7-15,-2 4-3 0,2 1 3 0,4 1-11 16,-2-1 15-16,1 0 3 0,0 0 7 0,2 0-7 15,0-1-18-15,2 1 11 0,-4-1-3 0,0-1 6 16,-2 1 4-16,-1-3 7 0,-1 3 4 0,-2-3-11 16,-4-1-11-16,0-1 1 0,0-1 10 0,-4-4 3 15,-3 2 15-15,-1-5-1 0,-1 1-20 0,-1-5 6 16,1 1-3-16,-3-3-17 0,0 0 10 16,5-3-11-16,-4-4-20 0,2-1-8 0,2-3-24 15,1-1-30-15,6-4 7 0,0-6-23 0,0 0 28 16,9-5 34-16,1-1 13 0,5-4 34 0,0 0-10 15,2 1-10-15,0 1 0 0,0 2 3 0,2 2 0 16,-3 4 14-16,-1 2 9 0,0 2-9 0,0 5 3 16,-2 2 13-16,-3 3 1 0,-1 2 12 0,-3 3 8 15,0 1-4-15,1 2 0 0,-2 0-6 0,1 0 3 16,2 8-7-16,-3 0 1 0,3 1-8 0,-1 2 4 16,1 2-3-16,-1 1-14 0,-1 2 14 0,2 2-11 15,-3-1 1-15,-1 1-1 0,0-3 4 0,-3-1 0 16,1-1-1-16,2-2-19 0,-1-4-18 15,-3 0 17-15,3-5-10 0,-3 1 35 0,2-3-15 16,-1 0-9-16,-1-5 16 0,5 0 4 0,-4-4 17 16,5-4-31-16,1-2 4 0,-1-3-11 0,3-1 0 15,0-2 24-15,3 0-10 0,-3 0-3 0,1 2 6 16,1 2 11-16,-4 4-7 0,1 1 0 0,-1 3-4 16,-3 3-6-16,-2 3 3 0,2 3-14 0,-2 0 4 15,1 0 7-15,0 0 10 0,0 4 16 0,1 1-19 16,4 2 6-16,-1-1 0 0,2-2-10 15,3 0 17-15,1-1-24 0,-2-3 11 0,4 4-4 0,2-4 3 16,-2 0 1-16,3 0-25 0,-2-4 21 16,2-1-7-16,-3-1 14 0,0-2 3 0,-2-2-13 15,1-2 6-15,-3 1-6 0,-2-2 10 0,-3 1 38 16,0 1 45-16,-4 1 46 0,-1 2 21 0,-1 1-5 16,0 0-37-16,-6 3-14 0,-1 2-36 0,4 2-36 15,-3 0 0-15,-2 0-47 0,3 9 18 0,-1-1 0 16,-2 3 0-16,5 5 14 0,2 0-10 0,-2 1-1 15,3 2 1-15,0 0 4 0,7 0-12 0,7-2 19 16,1 0-19-16,4-5 4 0,3 0-11 0,2-2-4 16,8-4 5-16,-2-1-27 0,4-3-3 0,2-2-75 15,0 0-69-15,-2-3-88 0,-1-1-74 0,-1-2-49 16,-4 6-91-16,-4-8-78 0,-3 1-110 16</inkml:trace>
  <inkml:trace contextRef="#ctx0" brushRef="#br0" timeOffset="1675">2795 5375 3740 0,'-7'0'40'0,"-2"8"27"16,-4 0 11-16,-2 2-4 0,-3 3-54 0,3 2-20 16,2 0-4-16,2 2-6 0,1-1 3 0,3 1-40 15,4 1-50-15,3-1-26 0,0 0-61 0,3-2-46 16,4-2-39-16,-1-1-24 0,2-1 42 0,2-3 64 15,-3-3 59-15,2-5 51 0,0 0 22 0,1 0 14 16,-1 0 21-16,0-5 14 0,-3-3 12 0,3-3 3 16,-3-2 14-16,0-1-3 0,1 1 24 0,-1-1 35 15,-2 0 49-15,0 3 37 0,-1 0 29 16,1 3-17-16,-2 2-43 0,-1 2-31 0,-1 1-62 16,3 3-26-16,-3 0-8 0,2 0-7 0,-1 0-4 15,4 0 8-15,-2 5-7 0,3-1-13 0,1 1 29 16,3-1-7-16,-1 0-9 0,4 1 9 0,2 0-9 15,2-2 9-15,0-1 0 0,1-2-2 0,2 0-8 16,0 0-2-16,-2 0 6 0,3-5 0 0,-2-1 0 16,-2-2 3-16,0 0 4 0,-2-2-1 0,0 1-3 15,-2-2-22-15,-2 0 16 0,-1-2-10 0,-1-1 13 16,-3-2 13-16,2 2-13 0,-3-2 25 0,-1-2-2 16,0 1 38-16,-1-1 16 0,1 0 27 0,-2-1 24 15,0 1 11-15,-2 1 0 0,1 1-7 16,-1 2-7-16,0 0-8 0,0 1 15 0,0 3-13 15,0 0 12-15,0 3-17 0,-3 1-35 0,1 1-7 16,-2 0-28-16,2 5-22 0,1-3-11 0,-2 3-8 16,3 0-3-16,-1 0-11 0,1 0 18 0,0 0-17 15,0 0 2-15,0 0 8 0,-2 0-11 0,2 0 4 16,0 5-22-16,-2-1 4 0,-2 0 14 0,1 4 3 16,-1 0 1-16,-1 1-11 0,1 1-7 0,-1 1 14 15,2 3 11-15,3-3-10 0,0 3-1 0,0 1-8 16,0-3 1-16,5 2 15 0,2 0-11 0,4 1 0 15,-1-4 3-15,4 3-3 0,-1-3 6 16,0 4-10-16,4-2 11 0,0-1 0 0,1 1-4 16,0 0 8-16,-2-1-15 0,-1 2 11 0,0-3-3 15,-2 0-1-15,2 0-17 0,-3-1-1 0,-3-2 12 16,0-2-11-16,-3-1 24 0,-2-2 8 0,2 0 3 16,-4-2 24-16,-2-1-24 0,0 0-10 0,0 0-25 15,0 0 0-15,0-4 10 0,0-1-6 0,0-1-4 16,0-2-28-16,0-2 11 0,0 1-7 0,0-4 17 15,0-1-9-15,5-2 13 0,3 1 10 0,3-3-3 16,0 1 21-16,0-2-8 0,2 1 1 16,2-1-7-16,-2 0 21 0,1 2-18 0,1-1 11 0,-1 1 13 15,-2 1 0-15,1 2-13 0,-4-1 23 0,1 3 1 16,-3 3-4-16,-1 2 37 0,-2 1 9 16,-2 2 9-16,-1 4 8 0,-1 0-27 0,0 0-39 15,0 0 14-15,-6 0-21 0,3 0-4 0,-1 3 11 16,1 1-42-16,-1 1 11 0,0 1 17 0,3 2 0 15,-2 2 7-15,1 0-11 0,2 3-6 0,0 1 3 16,0 1 10-16,6 0 11 0,2 0-14 0,1 0 0 16,1 0 7-16,1 1-10 0,0-3 17 0,0 1-11 15,1-2 4-15,-3 1-3 0,2-1-1 0,-3 1-10 16,-1-3-7-16,-4 1 4 0,0 1 6 0,-3 1 4 16,0-2 11-16,-7-2-1 0,-3 1 4 0,0 1-10 15,-3-1-11-15,-2-3 7 0,0 1-7 0,2-3 3 16,0 0 11-16,0-2-17 0,2-1-46 15,-1-2-65-15,6 0-117 0,-1 0-148 0,4 0-97 16,1-8-36-16,2 1-9 0,0-2 44 0,9-2 26 16,0-2 0-16</inkml:trace>
  <inkml:trace contextRef="#ctx0" brushRef="#br0" timeOffset="1943">3903 5291 2002 0,'22'0'70'16,"-5"0"133"-16,-4 0 111 0,-4 0 78 0,0 0-25 15,-6 5-116-15,-2 1-86 0,2 0-75 0,-1 1-40 16,-1 0-10-16,-1 1-43 0,4 1 20 16,0-1-10-16,0 0-18 0,-1 0 28 0,5 1-27 15,-1-2-3-15,3-1-24 0,-1 0-27 0,4-1-23 16,1-3 0-16,1-2 2 0,0 0 26 0,1-3 26 16,2-3-6-16,-4-1 36 0,1-2 3 0,0-2 0 15,-1 0 3-15,-5-2 13 0,2 0 1 0,-6-4 48 16,4 1 82-16,-8-1 37 0,-1 3 37 0,0-1-29 15,-10-1-57-15,3 2-50 0,-4 1-50 0,-1 1-10 16,-3 2-18-16,-1 2-18 0,-2 0-20 0,0 3-112 16,-2 1-117-16,-3 4-126 0,-2 0-183 0,1 0-86 15,-1 11-105-15</inkml:trace>
  <inkml:trace contextRef="#ctx0" brushRef="#br0" timeOffset="2421">570 7045 3477 0,'-21'-4'42'0,"3"0"14"0,3-2-4 16,2 2 4-16,7 2-53 0,6-1 7 0,0 1 40 15,6 0 52-15,7-2 29 0,5 0 19 0,9-2-8 16,7-1-63-16,9-1-2 0,6-3-31 0,6 0-36 16,4-3 22-16,5 3-21 0,-3-3-18 0,2 1 3 15,-1 0-17-15,-4 1-4 0,-2 0 25 0,-4 2 4 16,-4 0 3-16,-4 3-14 0,-4 0-14 15,-7 2-21-15,-2 2-39 0,-7 3-19 0,-3 0-84 16,-6 0-115-16,-4 0-114 0,-3 0-134 0,-5 0-129 16</inkml:trace>
  <inkml:trace contextRef="#ctx0" brushRef="#br0" timeOffset="2901">2747 6275 2866 0,'5'-19'78'0,"-3"0"78"0,2 3 39 0,-4 2 11 15,0 4-76-15,0 4-75 0,0 3-55 0,0 3 4 16,0 0 9-16,0 0 7 0,0 9 27 0,0 1-7 16,0 5-10-16,6 3-7 0,-3 4-9 0,3 5-1 15,0 0-10-15,1 3 8 0,-1 1-5 0,3 1-12 16,0 0 2-16,0-2 4 0,0 0 11 0,0-1-11 16,0-1 6-16,1-1-9 0,-2-2-17 0,-1-1 3 15,0-1-43-15,-2-2-40 0,1-5-77 0,-2 1-102 16,-2-4-32-16,2-3-44 0,-4-10 55 15,2 6 11-15,-2-6-82 0,0 0-52 0</inkml:trace>
  <inkml:trace contextRef="#ctx0" brushRef="#br0" timeOffset="3444">2816 6267 2014 0,'-9'-28'64'0,"3"4"51"0,0 0 55 16,3 5 30-16,3-3-17 0,0 4-13 0,8 3-35 15,-1-2 17-15,2 5-34 0,3 0-14 16,0 2-20-16,4 3-35 0,1 1 0 0,-1 6-16 16,2 0-6-16,-2 7-14 0,1 2 0 0,0 3-13 15,-2 5 0-15,0 2 0 0,-2 4 0 0,-4 2 3 16,-3 3 4-16,0 1 6 0,-6 2-16 0,0-2 6 16,0 2 10-16,-10-2-22 0,1 0 19 0,-2-4-3 15,1-2-7-15,-3-4 20 0,1-2-24 0,1-3-3 16,1-4 4-16,0-1 6 0,1-4-6 0,1 0-10 15,2-2-27-15,1-3-16 0,1 0-13 0,0 0-13 16,4 0 4-16,0-3-19 0,0-1 30 0,0 1 28 16,4 0 17-16,2 2 28 0,3-2-22 0,-3 1 13 15,3 1 3-15,0 1 3 0,4 0 7 16,-2 7-23-16,-1 1 6 0,4-1-6 0,-1 5 36 16,0-1-4-16,2 2-16 0,1 1 7 0,2 2-19 15,0-1 9-15,3 0 9 0,0-1 1 0,1-1-1 16,3-2 7-16,1-3 0 0,-2-2-9 0,0 0-4 15,0-6 0-15,0 0 7 0,-4 0-7 0,0-6 6 16,-1-1-5-16,-1 0-11 0,-6-3 13 0,1 1 4 16,-4-4 0-16,2-1 3 0,-6 0 0 0,-3 2-7 15,1-2 17-15,0 2 13 0,-3-1 3 0,0 2 23 16,0-1 3-16,0 3-2 0,-6 2 23 0,4-1-27 16,-2 3-15-16,4 2-28 0,0 2-26 0,0 0-20 15,0 1 17-15,0 0 13 0,0 0-4 0,0 0 21 16,0 5-14-16,0 2-9 0,0-1 23 15,0 1-11-15,4 2-12 0,0 3 32 0,1-1-39 16,1 0 10-16,0 2 3 0,3 0-44 0,-3-1-55 16,1 1-130-16,3-1-142 0,-5-1-97 0,4 0-66 15,-3-1-21-15,0-2 7 0</inkml:trace>
  <inkml:trace contextRef="#ctx0" brushRef="#br0" timeOffset="3589">3379 6267 2474 0,'-13'-10'-6'15,"2"1"-6"-15,-1 0-48 0,7 5-78 0,1 2-98 16,4-2-117-16,0 4-95 0</inkml:trace>
  <inkml:trace contextRef="#ctx0" brushRef="#br0" timeOffset="4347">3726 5967 2840 0,'9'0'31'0,"-3"-5"47"0,-2 5 98 16,0 0 59-16,1 0 9 0,1 10-10 0,-2 4-107 16,3 0-46-16,0 5-23 0,4 0-30 0,-2 4 13 15,2 2-13-15,-2 1-18 0,2 2-13 0,1 0 13 16,-1 1-10-16,0 0 10 0,1-1-3 0,-2 0-17 15,-2 0 3-15,2-1-7 0,-3-4 11 0,1 1 3 16,-2-3 0-16,-2 0-28 0,-1-3-3 16,3-2-10-16,-4-3-14 0,-1-2 1 0,1-2-13 15,-1-1-21-15,-1-2 4 0,0-3 18 0,0 2 9 16,0-5 28-16,0 2-4 0,0-2-3 0,0 0 7 16,-3 0-7-16,0 0 33 0,-3 0-4 0,0-4 23 15,2 0-6-15,-1 1-10 0,-1 0 19 0,0-2-28 16,-3 0 9-16,2 0 0 0,0-1-7 0,-4 1 4 15,2-3 19-15,-2 2 17 0,-3-2 53 0,4 2 64 16,-4 1 11-16,1-1 2 0,0 2-54 0,2 2-54 16,-2 0-3-16,0 2-31 0,2 0-7 0,-1 0-14 15,3 0-24-15,2 4 17 0,1 3-4 0,0-2 22 16,5 1-4-16,1 2-14 0,0 1 14 0,0-1-11 16,4 3 4-16,1 2 18 0,2-2-8 15,2 2-13-15,1-2-1 0,1 0-24 0,2 0-10 16,0-4-17-16,1 1-25 0,-1-1-29 0,2-3-49 15,-2-2-12-15,-1-2-21 0,4 0 6 0,-5 0 19 16,1 0-35-16,-2-6-10 0,2-3-29 0,0 1 3 16,-2-3-2-16,2-2-10 0,0 0-16 0,4-4-28 15,-1-1 40-15,0-3 31 0,2-1 87 0,0 0 83 16,0-1 70-16,-1-1 123 0,-1 2 81 0,-2 3 114 16,-3 0 84-16,-1 3 1 0,-4 2 17 15,-2 3-46-15,-3 2-58 0,0 3-31 0,-6 3-85 16,0 3-54-16,-1 0-39 0,-1 0-60 0,-2 7-20 15,1-2-24-15,-2 4-18 0,2 0-3 0,2 1 3 16,1 3-23-16,2-2-18 0,4 3 0 0,0 0-17 16,4-1-47-16,2-1-38 0,1 0-56 0,1-2-27 15,-1-2 42-15,4-1 37 0,-1-2 52 0,-1-2 58 16,3-3 15-16,-3 3 16 0,3-3 3 0,-5 2 6 16,2 2 7-16,-3-1 9 0,1 4 28 0,-1-1 4 15,-1 3 74-15,1 4 34 0,1 0 10 0,-2 3 16 16,0 3-58-16,0 0-43 0,1 0-13 0,-2 3-22 15,-2 0-1-15,0 0 21 0,-2-1 1 0,0-1-7 16,0 0 1-16,-4 0-8 0,-2-3-6 16,-1 1 7-16,1-4-24 0,-3 0 3 0,-1-1-39 15,-1-4 4-15,-2 1-15 0,1-4-53 0,0-1-13 16,0-5-104-16,-1 0-134 0,1 0-149 0,2 0-165 16,1 0-193-16</inkml:trace>
  <inkml:trace contextRef="#ctx0" brushRef="#br0" timeOffset="4692">4379 6444 2730 0,'14'0'24'0,"-2"-11"-9"0,1 2 19 0,-1-2 0 16,1 1-24-16,1-1 2 0,-4-1-37 0,4 2 10 15,-1-3-1-15,-1 2 16 0,-2 0 22 0,3 0-4 16,-3-3 13-16,-3 3 54 0,0 1 62 0,-1-3 52 15,0 1 74-15,-6 1-17 0,0 0-20 0,0 2-49 16,-7 0-27-16,-1 1-22 0,-3 2 16 0,0 1 0 16,-2 2-23-16,-5 3-10 0,2 0-47 15,-1 0-29-15,-2 10-30 0,2 1-4 0,0 4-11 16,2 4 11-16,4 2-15 0,0 3 4 0,3 1-7 16,7 2 11-16,1 0 3 0,3 1-11 0,4-4 19 15,7-2-15-15,2-3 23 0,7-2 3 0,1-3-22 16,5-4 11-16,0-3-23 0,1-2-10 0,3-3-9 15,-2-2-6-15,-3 0-45 0,0 0-55 0,-3-4-12 16,-4-1-64-16,1 2-32 0,-2 1-35 0,-6-3-89 16,-3 2-47-16,2 3-103 0,-7 0-13 0,0-4-59 15,-6 2-58-15</inkml:trace>
  <inkml:trace contextRef="#ctx0" brushRef="#br0" timeOffset="5121">1498 8282 2354 0,'-9'0'-9'0,"4"0"15"0,3-6 33 0,2 2 46 15,6 0 51-15,1-3 43 0,6 1-15 0,6-3-7 16,2 1-21-16,7-3-30 0,4 0 11 0,5-1-26 15,3 0-8-15,3-2-4 0,0 0-32 0,0-1 10 16,0 3-27-16,-3-1-14 0,-3 2 15 0,-1 0-28 16,-2 3 4-16,-6-1-14 0,0 1-10 0,-4 3 7 15,-3-1 7-15,-2 2 3 0,-4 3-27 0,0-2-6 16,-3 3-24-16,-2-2-52 0,-2 2-66 0,-1 0-112 16,-1 0-86-16,-3 0-12 0,3 0-11 0,-2 0 19 15,-2 0 9-15,0 0-56 0</inkml:trace>
  <inkml:trace contextRef="#ctx0" brushRef="#br0" timeOffset="5321">2243 7860 3914 0,'-3'-6'13'0,"-1"0"4"16,4 1 24-16,0 0 7 0,0 2-21 16,0 1-3-16,0 0-24 0,7 1-18 0,2-1 22 15,2 2-11-15,2 0 14 0,3 0 14 0,5 5-21 16,1 0 13-16,3 4-13 0,-2 0-17 0,3 2 28 15,-5 1-15-15,1 0 4 0,-5 0 31 0,-2 2-24 16,-4 2 13-16,-1-1-6 0,-6 0-7 0,-4-1 3 16,0 3-23-16,-4-1-62 0,-4 1-129 0,1-2-170 15,-1 1-190-15,-1-2-179 0</inkml:trace>
  <inkml:trace contextRef="#ctx0" brushRef="#br0" timeOffset="6320">3557 7469 2189 0,'0'7'3'0,"0"-7"-3"16,0 0 0-16,8 0 14 0,2 0-5 0,-1 0 12 15,1-4-13-15,6 1-5 0,-1-2-9 0,2-2 9 16,2 0 3-16,-1-3-6 0,0 0-5 0,-4-1-13 16,3 2 24-16,-4-1 2 0,-1-1 22 0,-5 0 0 15,-3 1 14-15,-4 0 77 0,0 2 72 0,0-1 36 16,0 1-8-16,-8 1-57 0,1 2-67 0,-2 0-36 16,-3 1-28-16,1 4-4 0,-2 0 0 0,-5 0 1 15,0 9 22-15,-1 1-12 0,-3 4-1 0,-2 2-6 16,1 2-26-16,-1 3-10 0,3 0-4 15,2 2-6-15,2-3 16 0,7 0 0 0,1-4-6 16,6 1-4-16,3-1 14 0,3-3-7 0,6-2 0 16,1-2 10-16,5-1-17 0,4 0 7 0,-1-3-3 15,1-2 0-15,2 0 3 0,-2 1 6 0,-2-1 4 16,-1 0-13-16,-4 3-4 0,1 2 7 0,-5 1 4 16,-2 4 22-16,-5 3 24 0,-1 3 8 0,0 6 9 15,-7 1 7-15,-1 3-26 0,1 0-21 0,-3 1-7 16,2-2-10-16,-1-2 1 0,5-2-4 15,1-4-7-15,3-3 10 0,0-4-6 0,0 0 13 0,7-5 7 16,2-1-14-16,3-3 4 0,1 0-28 16,5-4 7-16,2 0-3 0,0-7-21 0,1 0 24 15,6-4-20-15,-3 0 6 0,2-3 11 0,0-1-7 16,-1-3 3-16,-1 0-13 0,-2-2-3 0,0-1-18 16,-3-1-2-16,-1-1-24 0,-1-3 27 0,-3 0 20 15,-2-2-9-15,0-1 22 0,-2 1-5 0,-2-4-11 16,-5-1 14-16,1 0-4 0,1 0 0 0,-5 0 7 15,0 1 3-15,-6-1 20 0,0 1 20 0,-2 4 36 16,1 1 47-16,0 5 46 0,-4 2-7 0,2 5-15 16,2 1-23-16,0 6-58 0,2 2 0 0,0 3-28 15,1 1-35-15,3 2 28 0,-1 0 22 0,2 5 50 16,0 3 28-16,3 2-16 0,3 5-22 0,0 2-43 16,-3 4-4-16,5 4-10 0,-1 3-11 15,0 1-8-15,5 1-10 0,-3-1 6 0,4 2-10 16,-1-1 3-16,-1-2 8 0,1-1-11 0,1 0 3 15,-3-3-7-15,2-1-26 0,-3-5-24 0,0 0-12 16,0-3-42-16,-2-4-38 0,1-1-60 0,-4-1-89 16,5-4-53-16,-6-5-52 0,1 8-49 0,0-8-44 15,1 0-59-15,-1 0-69 0</inkml:trace>
  <inkml:trace contextRef="#ctx0" brushRef="#br0" timeOffset="6973">4375 7438 3424 0,'0'-4'10'15,"0"-1"26"-15,-3 2 10 0,-1 1 33 0,4-1-14 16,-2 1-15-16,1 2 10 0,-4 0-34 0,0 0 5 16,0 8-5-16,-1 0-19 0,-2 1-4 0,1 1-6 15,-3 4-4-15,2-1-13 0,1 3 14 0,1-2 12 16,5 3 1-16,-3-2 3 0,4-1-13 0,0 0-7 15,5-1-20-15,1 0 10 0,0-3-17 0,0 0-29 16,1-4-17-16,1-1-9 0,-3 0 17 0,4-5 26 16,-3 0 33-16,0-7 3 0,3-1 7 15,-3-4 6-15,1-1-3 0,1-2 3 0,-2-1 3 16,1-3-13-16,-4 2 17 0,2-1 15 0,-4 2 14 16,1 0 29-16,-2 4 40 0,0 2 21 0,0 1 11 15,0 4-17-15,-6 1-42 0,4 4-30 0,-1 0-45 16,1 0 8-16,2 7-15 0,0-1-13 0,0 4 34 15,0 0-24-15,5 2 11 0,1 0 13 0,3 1-28 16,1 0 35-16,4 1-20 0,-2-1-1 0,5-4 7 16,-3 1-23-16,2-1 16 0,-1-4-3 15,2-2-3-15,-1-1 6 0,-2-2-10 0,1 0 11 0,-1-8 3 16,-2 0-11-16,1-3-3 0,-3 0 11 0,1-2-8 16,1-3 15-16,-2-1 3 0,0-2-18 15,-1 0 8-15,-1 0-8 0,-1-3 14 0,-1 1-13 16,0 0 6-16,-3 1 4 0,-1 2-10 0,-2 0 6 15,0 2 18-15,0 2 35 0,-5-2 41 0,1 5 44 16,-2-2-18-16,3 2-31 0,-5 3-9 0,2-1-43 16,-1 2-11-16,0 3-8 0,-1-1-21 0,2 5-14 15,-1 0 3-15,1 0-7 0,-1 0-11 0,3 5 29 16,-2 1-14-16,2 2 10 0,1 2-18 0,3 1-3 16,0 1 7-16,6 3-18 0,-1 2 36 0,2-1-17 15,3 1 20-15,4 2 8 0,-4 0-4 0,5 0 7 16,0 2-28-16,3 0-4 0,-2-1 7 15,-3 2 15-15,2 0-4 0,-2-2 28 0,-2 1-17 16,1-1-11-16,-3-2 18 0,-3 1-18 0,0-2-7 16,-5 0 7-16,-1-2-14 0,0-1 10 0,0-1-7 15,-7-2-70-15,-1-1-42 0,-1-1-95 0,2 0-95 16,-3-4-78-16,1-5-93 0,-2 0-50 0,4 8-62 16,-4-8-79-16</inkml:trace>
  <inkml:trace contextRef="#ctx0" brushRef="#br0" timeOffset="7211">4822 7154 3700 0,'4'-5'3'0,"-4"4"20"0,2-2 68 0,-1 3 87 16,1 0 45-16,2 7 20 0,2 4-57 0,-1 2-46 15,5 1-39-15,-1 5-32 0,3 0 1 16,-2 3-19-16,2 2-10 0,1 0-11 0,-2 1-16 0,1 0-17 15,-2-1-12-15,2 1 26 0,-3-3-23 16,1 2 16-16,-2-5 4 0,-1 0-19 0,-1 0 3 16,-1-4-58-16,-1-1-14 0,-1-1-83 0,0-2-79 15,-1 0-60-15,-2-1-103 0,0-2-61 0,0-2-62 16,0-1-21-16,-5 0-72 0</inkml:trace>
  <inkml:trace contextRef="#ctx0" brushRef="#br0" timeOffset="7555">4877 7387 2915 0,'-3'-1'0'0,"3"-2"-10"0,0 0 10 16,6 1 0-16,0 0 0 0,6-2 19 0,-3 1-31 16,5 0 18-16,1-1-3 0,0 0 0 0,4 1 3 15,-4 1-15-15,0 0 3 0,-1-1-16 0,-1 0 38 16,-3 3-4-16,1-3 13 0,-7 2 41 0,2 0 0 15,0 1 33-15,-2 0-4 0,-1-3-14 0,-1 3-3 16,1 0-33-16,0 0-13 0,1-2-16 0,-1 2-6 16,-1-1-3-16,5 0 10 0,-1 1-14 0,0 0-9 15,3 0-1-15,-3 0 4 0,4 0 3 0,-2 0-4 16,-1 4 11-16,2 1-14 0,-1 0 1 16,-1 1 6-16,-1 0-4 0,1 3 4 0,-1-1 4 15,2 2 6-15,-5 0-1 0,3 2 5 0,-2-1 15 16,-3 2-9-16,1-1-16 0,0 1 2 0,0 0-22 15,-2 0-1-15,2-1 27 0,0 0-13 0,-2 0-11 16,1-1-60-16,-1 0-143 0,0-1-141 0,0 1-140 16,0-3-108-16,0-2-79 0</inkml:trace>
  <inkml:trace contextRef="#ctx0" brushRef="#br0" timeOffset="7715">5092 7244 3726 0,'-13'-10'0'16,"2"-5"-7"-16,4 5-26 0,-2 0-26 0,6 5-93 15,2 1-130-15,1 4-134 0,0 0-105 0,0-2-49 16,3 2 31-16,4 0 82 0</inkml:trace>
  <inkml:trace contextRef="#ctx0" brushRef="#br0" timeOffset="8101">5154 7234 1208 0,'8'5'90'0,"-1"0"92"0,1 3 83 15,-1-1 88-15,1 0-20 0,-2 1-31 0,-1 1-39 16,4-2-36-16,-3 5-41 0,3-5-43 0,-3 5-28 16,2-2-62-16,-1 1-10 0,1 2-20 0,1 0-16 15,-4-1 13-15,3 2-36 0,-1 0 9 0,-1-1 3 16,0 0-16-16,0-2 20 0,-3 1-10 0,1-1 4 16,0-3-1-16,-3 2-16 0,3-1-30 0,-2-4-40 15,1 2-53-15,-2 0-24 0,-1-4-5 0,0 1 8 16,0-4 18-16,0 2-4 0,0-2-9 15,0 0-40-15,0 0 14 0,0-6 34 0,0-2 44 16,0-1 65-16,0-1 36 0,-6 0 18 0,2-3-7 16,4-2 4-16,0 1 14 0,0 0 3 0,0-2-3 15,0-1 9-15,0 1 11 0,0-2 18 0,0 2 17 16,0-2-12-16,0 2-10 0,0-1-24 0,9 3 12 16,-2-1 15-16,4 1 6 0,0 3 13 0,0 0 12 15,2 2-8-15,-1 2 0 0,0 2 4 0,2 2-16 16,-3 3-5-16,1 0-16 0,-1 0-18 0,0 4-12 15,-2 2 38-15,0 1 38 0,1 3 42 16,-5 0 24-16,4 2-32 0,-6 0-57 0,1 3-30 0,-1 1-26 16,-1-2 0-16,1 2 10 0,-2 1-16 15,-1-1-7-15,0 0-7 0,0 1-23 0,0-2-32 16,0 0-96-16,0-1-153 0,0-3-95 0,0-1-94 16,0-2-22-16,0-2 30 0</inkml:trace>
  <inkml:trace contextRef="#ctx0" brushRef="#br0" timeOffset="8605">5591 7408 1956 0,'6'-3'-12'0,"-3"2"4"0,3-1 2 0,-2 2 0 15,2-2 26-15,-3-1-11 0,3-2 11 16,0 0-8-16,1-2-12 0,3-1 11 0,-1 0-17 16,2-1 3-16,-2-1 6 0,1-1-3 0,-1 0 3 15,-1 0 17-15,-1-2 51 0,-1 2 32 0,-3 2 57 16,0-1 35-16,-3 0 19 0,0 1 13 0,0 1-12 15,-6 3 20-15,-1 1-25 0,-1-1-31 0,-2 5-19 16,0 0-41-16,1 0-15 0,-3 5-4 0,0 1-9 16,3 4-25-16,0 1-38 0,2 4-7 0,-1 3-17 15,6 1 3-15,0 2-7 0,2 1 7 0,0 1 0 16,7-1-3-16,2 1 3 0,3-3-32 0,1-4 11 16,1 1-14-16,-1-7-4 0,2-1 1 0,0-4-18 15,0 0-7-15,-2-5 7 0,0 0 28 0,2-10 7 16,-2 0 18-16,-2-4-1 0,2-3-10 15,-1-3 1-15,-3-3 16 0,0-2-3 0,1-4 6 16,-5-2-6-16,3-1-3 0,-4-3-1 0,-1-2 18 16,-3-2 25-16,0 1 31 0,0-1 54 0,0-1 41 15,-5 1 30-15,-5 1-23 0,5 2 11 0,-5 6-36 16,1 4-10-16,3 4 2 0,-3 3-57 0,2 5-7 16,1 4-27-16,0 10-31 0,3-7-17 0,0 7-15 15,0 0-15-15,3 0 19 0,-2 0 12 0,2 11-8 16,0 3 8-16,0 3-4 0,0 3-8 0,0 5 4 15,4 1-8-15,0 5 8 0,-1-1 4 0,3-1-12 16,0-3 20-16,1 1-16 0,1-5 0 0,-1-2-4 16,2-2-23-16,1-2-9 0,-1-2-34 15,0-3-11-15,0-1-53 0,0-3-47 0,0 0-28 16,-2 0-47-16,1-3-52 0,1-1-60 0,-2 0-73 16,1-1-108-16,-1-2-51 0,-1 0-93 0</inkml:trace>
  <inkml:trace contextRef="#ctx0" brushRef="#br0" timeOffset="8810">5823 6838 4466 0,'-14'0'10'0,"4"0"-13"16,10 0 6-16,0 0 8 0,0 0-11 0,6-5 7 15,6 1-14-15,4-3-49 0,3 0-45 0,4 0-34 16,2-1-79-16,2-3-43 0,-1 3-53 0,-2 0-80 16,0-1-29-16,-4 2-106 0,-5-1-113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0:22.0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52 132 690 0,'-3'-1'33'0,"-1"1"28"16,2-3 17-16,1 3 17 0,-2 0-10 0,3 0 0 15,-1 0-18-15,1 0 20 0,0 0-5 0,0 0-5 16,0 0 23-16,0 0 6 0,0 0 30 0,-2 0-19 16,2 0 39-16,0 0 18 0,0 0-7 0,0 0 52 15,0 0-23-15,-2 0-38 0,2 0 0 0,-2 0-21 16,0 0 2-16,-1 0 14 0,-1 0 12 0,-1 0-35 15,2 0-23-15,-1 0-22 0,1 0-68 16,1 0-3-16,-2 0-8 0,4 0-6 0,-2 0-7 16,2 0-3-16,0 0 10 0,0 0 0 0,6 0 10 15,2 0 11-15,-1-5-14 0,6-1-7 0,-2-2 3 16,7-1-3-16,0-1 14 0,2-2-7 0,1-1 7 16,1 0-8-16,-2 2-16 0,-4 0 7 0,-1 2 6 15,-2 2-3-15,-4 2 7 0,0 0 7 0,-6 2-14 16,1 2 7-16,-4 1-7 0,0 0-7 0,0 0 4 15,-10 4-8-15,3 2-20 0,-4 0 14 0,-2 3 7 16,-5-1 6-16,3 4 11 0,-3 0-7 0,-5 2-7 16,5-3 1-16,-1 2 2 0,2-4-6 15,5 1 3-15,2-3 14 0,2 0 3 0,1-4 0 16,7-2-3-16,0 0-3 0,7-1-8 0,1 0 4 16,2-2 4-16,5-4 6 0,0-1 0 0,6 0 0 15,1-3-6-15,3 1-14 0,-2-2 3 0,-1 1 7 16,0-1 3-16,-2 0 4 0,-4 2 3 0,2 0 0 15,-8 3-10-15,2 0 18 0,-5 1-1 0,-2 5-3 16,-1-4 20-16,-4 4-16 0,0 0-1 0,0 0-3 16,-9 0-14-16,3 0 17 0,-3 4 1 0,-2-4-25 15,-3 5 0-15,-2-2-4 0,1 2-3 0,-4-1 21 16,2 3 14-16,3-2-28 0,-1 1-17 16,0-1-82-16,1 2-184 0,3-2-197 0,0 0-176 0,5 2-206 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8:15.0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944 70 1773 0,'0'-8'57'16,"0"1"85"-16,6 1 61 0,-6-2 82 0,0 3 13 16,3-3-40-16,-1 2 4 0,-2 2-42 0,0-1-40 15,0 0-38-15,0 0-48 0,0 2-60 0,0 0-17 16,0 0-4-16,0 3-26 0,0 0 16 0,0 0 17 15,0 0 8-15,0 8 26 0,0 1 22 0,0 2-32 16,0 6-3-16,0 4 8 0,0 3-24 0,0 4 6 16,0 2-20-16,0 3-11 0,-2 2 7 0,-1-1-4 15,1 2 4-15,-2-4 4 0,4-2-11 0,-1 1-7 16,-2-5 17-16,3-1-13 0,-1-4 13 0,1-3 1 16,0-2-11-16,-2-5 3 0,2-1-6 0,-3-4 20 15,3 1-3-15,0-4-38 0,-3-1-46 16,2 0-154-16,-4 0-176 0,-1-2-200 0,6 1-187 15</inkml:trace>
  <inkml:trace contextRef="#ctx0" brushRef="#br0" timeOffset="372">73 702 2343 0,'-33'4'14'0,"7"-4"25"0,6 0 27 16,10 0 52-16,10 0 39 0,0 0-18 16,16 0-31-16,7 0-36 0,9 0-59 0,7 0 2 15,10 0-2-15,7 4-7 0,12-2 36 0,8-1 2 16,9-1 20-16,11 0-3 0,10 0-25 0,10 0-11 16,5 0-15-16,10 0-13 0,10 0 9 0,9 0-15 15,6 0 9-15,6 5 6 0,3 1-25 0,5-2 12 16,5 2 1-16,3-2 0 0,2 1 22 0,3 0 3 15,-2-2 7-15,2 0 6 0,1 0-18 0,-5 1 22 16,0-3 9-16,-3 1-18 0,-2 2 35 0,-3-4-19 16,-4 3-7-16,-2-2 44 0,-5 0-33 0,-6 0 6 15,-4-1-12-15,-8 2-27 0,-8-2 6 16,-7 2-30-16,-11 1 7 0,-6-1 3 0,-13 0 3 16,-7-1 7-16,-11 2-17 0,-10-3 10 0,-11 1-26 15,-10 1-18-15,-11-1-29 0,-9 1-92 0,-11-2-93 16,-17 0-128-16,0 0-155 0,-8 0-144 0</inkml:trace>
  <inkml:trace contextRef="#ctx0" brushRef="#br0" timeOffset="1011">539 1193 2866 0,'6'-12'6'0,"-4"6"44"15,-2 2 67-15,0 4 35 0,0 10 28 0,0 4-8 16,0 6-57-16,0 6-23 0,0 4-12 0,0 5-40 16,0 3-13-16,0 1-7 0,-5 2-26 0,2-1 2 15,2 0 8-15,-2-3 2 0,1-2 18 0,1-1-11 16,-1-5 8-16,-1 1-18 0,0-5-6 16,2-1 13-16,-4-3-24 0,1-4 7 0,3-3 14 0,-3-1-13 15,0-5 26-15,1 0 4 0,0-4-34 0,2 0-37 16,1-2-93-16,-2-1-103 0,-1-1-160 15,3 0-125-15,0 0-100 0,0 0-94 0</inkml:trace>
  <inkml:trace contextRef="#ctx0" brushRef="#br0" timeOffset="1230">852 1658 3555 0,'29'-8'36'16,"2"-6"30"-16,1 1 7 0,4 2 3 0,1 0-36 16,5 3-33-16,-1 0-4 0,1 1-6 0,-2 2 3 15,6 0 0-15,-1 0-3 0,-1 2 0 0,-1 2-34 16,-3-1-69-16,-1 1-77 0,-1 1-87 0,-6 0-51 16,-1 0-35-16,-12 0-5 0,0 0-1 0,-7 0-82 15,-4 0-50-15</inkml:trace>
  <inkml:trace contextRef="#ctx0" brushRef="#br0" timeOffset="1436">1240 1300 2816 0,'-5'8'72'0,"5"1"31"15,0 6 56-15,0 6 16 0,0 5-52 0,4 5-9 16,-3 1-62-16,3 2-26 0,1 4-9 0,-4-2-14 15,5 3-6-15,-3-3 9 0,3 2-19 0,-3-2-3 16,2-1 16-16,-4-2 6 0,-1-1 17 0,0-1-16 16,0-5-40-16,0-1-68 0,-6-2-117 0,2-3-123 15,-4-4-92-15,2-3-128 0,0-4-142 0</inkml:trace>
  <inkml:trace contextRef="#ctx0" brushRef="#br0" timeOffset="3770">2502 938 2414 0,'0'-7'54'0,"-4"3"44"0,0 1 30 15,0 0 4-15,4 0-68 0,0 2-39 0,0 1-38 16,0 0 45-16,0 6 69 0,0 2 23 0,0 0 29 16,0 3-24-16,0 5-35 0,4 1-18 0,0 3-7 15,-3 1 8-15,2-2-17 0,0 3-3 0,1-1-17 16,0 1-43-16,-2-2 6 0,1 0 4 0,2-1-4 16,-4-2 7-16,-1-1-10 0,2-2 7 15,-1-1-4-15,-1-2 1 0,0-1 16 0,0-4-23 16,0 0 20-16,0-1-4 0,0-2-30 0,0-2-30 15,0-1-86-15,0 0-103 0,0 0-154 0,0 0-143 16,0 0-152-16</inkml:trace>
  <inkml:trace contextRef="#ctx0" brushRef="#br0" timeOffset="4053">2175 1494 2271 0,'-6'2'12'0,"6"-2"29"0,6 0 40 0,8-5 22 15,8 0 0-15,9 1-6 0,9 0-14 0,9-2-2 16,9 2 6-16,9-1-27 0,9 1-16 0,4-2-13 16,10 4-37-16,7-1 24 0,4 1-8 15,1 1-10-15,4 1 22 0,2 0-16 0,-1 0-12 16,-2 0 12-16,-3 0-6 0,-5 0-9 0,0 3 6 15,-11-3 9-15,-7 0 1 0,-8 0-7 0,-7 0 12 16,-11 0-28-16,-10 0 0 0,-8 3 4 0,-9-3-54 16,-7 2-49-16,-7-2-126 0,-12 3-116 0,0-2-144 15,-4 0-153-15</inkml:trace>
  <inkml:trace contextRef="#ctx0" brushRef="#br0" timeOffset="4636">2389 2173 2271 0,'-6'2'35'15,"0"-2"46"-15,3 0 22 0,3 0 27 0,0 0-30 16,0 6-23-16,6-1-34 0,5 0-24 0,0-1-28 15,4 1 0-15,3 0 12 0,6-2-6 0,0-1 15 16,6-2-31-16,-2 0 7 0,3 0-28 0,-2-5 6 16,1 0 6-16,-3-1-15 0,-2-1 34 0,-6 0-3 15,-2-1-4-15,-4 0 16 0,-3-3 3 0,-2 0 13 16,-3-3-10-16,-5-1 18 0,0-1 13 0,0-1 63 16,0 1 76-16,0-1 20 0,0 2-4 15,-11 1-63-15,-2 1-44 0,-1 2-45 0,-2 2-11 16,-5 1 21-16,-4 4 21 0,0 4 57 0,-5 0 50 15,-4 9 1-15,-5 4-2 0,2 3-36 0,-2 7-37 16,1 4-26-16,1 5-38 0,3 1-15 0,6 5-18 16,5 0-7-16,8 2 15 0,5 0-15 0,10 0-4 15,0-2 15-15,10-3-7 0,8-1 3 0,2-3 1 16,5-5-1-16,4-3-18 0,5-6-4 0,-1 0-7 16,6-7 1-16,0-4 10 0,2-3 7 0,0-3 15 15,3 0-40-15,-3-6-32 0,1-2-45 0,-4-1-71 16,1-1-51-16,-6-1-71 0,1 0-120 0,-8 1-78 15,2-1-112-15,-8 0-121 0</inkml:trace>
  <inkml:trace contextRef="#ctx0" brushRef="#br0" timeOffset="5321">3363 1743 1350 0,'6'-4'44'0,"0"-3"84"0,-3 3 47 0,1 0 88 0,-2-2 32 15,-1 3-51-15,1 0 26 0,1 0-41 16,-3-1-26-16,1 2-21 0,-1-2-56 0,0 4-34 16,0 0-46-16,0 0-33 0,0 0 7 0,0 0 27 15,0 6 6-15,-6 1 31 0,-1 1-24 0,-5 6-36 16,0 2-24-16,-6 4-7 0,-2 4 0 0,-3 0 7 15,-5 4 11-15,0 1-15 0,-2-1 18 0,4-1-14 16,-3-3 3-16,1-3 7 0,4-4-13 16,2-2 6-16,1-3 11 0,2-3-4 0,3-4 10 0,1-2-13 15,1-3-4-15,5 0 1 0,-1-3-28 0,3-2 17 16,4-5-6-16,-2-1 3 0,5-2 10 16,0-4-11-16,0-1-9 0,8-2 13 0,3-2 4 15,-2-1-4-15,5 2 7 0,-1 4-17 0,0 1 0 16,1 2 14-16,-4 4 6 0,2 2-6 0,-1 8 16 15,-4 0-16-15,3 0-17 0,-2 8 37 0,2 0 0 16,0 5 23-16,-1 4 21 0,5 2-27 0,-4 0-10 16,4 4-24-16,1 0 4 0,-1 0-8 0,4 1-6 15,-1-3 17-15,2-2-7 0,1-1 10 0,1-3-10 16,0-3 21-16,-1-3-15 0,0-1 12 0,-1-5 6 16,1-3-31-16,-2 0-4 0,-3-7 4 0,1-4 11 15,-4-3-8-15,-1-1 25 0,-1-3-31 16,0-2 10-16,-1-2-10 0,-3-2-1 0,-3 0 39 15,-3 0-8-15,0-1 32 0,0 1-14 0,-8 3 21 16,-2 1 1-16,0 2-22 0,-4 2 4 0,-1 4-35 16,-1 1-10-16,-3 3 6 0,1 2-3 0,-2 4-3 15,0 2-32-15,-1 0-96 0,3 5-116 0,0 3-178 16,3 1-170-16,2 1-104 0</inkml:trace>
  <inkml:trace contextRef="#ctx0" brushRef="#br0" timeOffset="6832">6770 647 3003 0,'-11'0'66'15,"2"-5"86"-15,0 0 35 0,0 1 38 0,3 2-67 16,0-1-82-16,4 1-39 0,0 2-27 0,2-3-3 15,0 2 3-15,5 0 20 0,6 1-2 0,-1-2-1 16,7 0-4-16,0 0-16 0,7 0-14 0,3 0 4 16,1 0 0-16,2 0-8 0,2-1 22 0,-5 3-45 15,3-3-90-15,-6 3-118 0,-4 0-144 0,-2 0-96 16,-2 6-31-16,-7-2 12 0,-1 2-38 16</inkml:trace>
  <inkml:trace contextRef="#ctx0" brushRef="#br0" timeOffset="6955">6827 827 2189 0,'6'6'17'0,"7"-1"10"0,8-5-1 0,1 0-20 15,8 0-6-15,-2-6 9 0,3 2-6 0,3-1 27 16,-1 1-100-16,-3 2-134 0,-2 1-159 0,-3-1-215 16</inkml:trace>
  <inkml:trace contextRef="#ctx0" brushRef="#br0" timeOffset="137775">2111 1136 205 0,'2'-5'37'15,"1"-2"20"-15,-2 2 31 0,1 0 44 0,0 0-12 16,-2-2-22-16,1 2-18 0,-1-1-22 0,0-1-21 16,0 0 0-16,0-1 8 0,0 2 13 0,0-1 26 15,0 1 7-15,0-1-1 0,0 1-3 0,0-2-20 16,0 3 7-16,0-2 5 0,0 0-9 0,0 2 9 16,-1-1-5-16,-3 0-8 0,4 1-18 0,-1 0 19 15,1 0 9-15,0 1 3 0,-3 2 3 0,3 1-29 16,0 1-23-16,0 0-18 0,0 0-39 0,0 0 21 15,-2 0 0-15,2 7 27 0,0 3 69 0,-4 6 23 16,1 7 86-16,-3 9-4 0,-1 9-23 16,-7 11-30-16,0 11-68 0,-6 9-16 0,2 7 1 15,-4 6-27-15,1 6-6 0,0 2-10 0,2 1-19 16,6 1 6-16,2-2-16 0,7-1 10 0,4-4 13 16,0-5-7-16,10-4 20 0,2-5-7 0,3-5-16 15,3-7 20-15,1-4-10 0,1-3-16 0,0-5 6 16,4-4 0-16,-2-2-13 0,1-6 22 0,-3-2-22 15,1-4-119-15,0-5-99 0,-2 0-131 0,2-5-51 16,-2-3-55-16,0-3-71 0</inkml:trace>
  <inkml:trace contextRef="#ctx0" brushRef="#br0" timeOffset="138306">3841 855 608 0,'-9'-10'41'0,"3"0"45"0,5 4 13 16,-4 0 11-16,4 2-42 0,1 2-7 0,0 2 95 16,0 0 48-16,6 7 67 0,1 3 12 0,2 5-46 15,6 6-39-15,0 4-14 0,6 11-35 0,1 4-16 16,1 7 17-16,0 8-17 0,-1 5 14 0,-3 5-4 16,1 5-16-16,-7 2-1 0,2 1-13 0,-5 3-42 15,-1 3-11-15,-3 0-23 0,0 1 1 16,-3 0 16-16,1 0-9 0,-2 4-18 0,0-3-13 15,-2-2 0-15,0-3-11 0,0-2 8 0,-8-3-8 16,2-5-10-16,-3-2 4 0,0-1 10 0,-4-3-18 16,0-3-43-16,-4 0-121 0,-2-2-175 0,-2-4-189 15,1-1-151-15,-3-4-161 0</inkml:trace>
  <inkml:trace contextRef="#ctx0" brushRef="#br0" timeOffset="139296">2527 2381 107 0</inkml:trace>
  <inkml:trace contextRef="#ctx0" brushRef="#br0" timeOffset="139739">3580 1822 58 0,'0'0'-5'0</inkml:trace>
  <inkml:trace contextRef="#ctx0" brushRef="#br0" timeOffset="139803">3580 1822 38 0,'0'0'0'0,"0"0"-8"16,0 0 1-16,0 0 10 0,0 0-6 0,0 0 6 16,0 0 6-16,0 0-16 0,0 0 5 0,0 0 2 15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0:45.0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288 1187 1371 0,'0'-3'33'0,"0"0"45"16,-4-1 39-16,1 0 27 0,-1-1 0 0,0 1-17 15,0-2-25-15,2 0-15 0,-2 1-101 0,3-2-1 16,-1 0-14-16,2 0-1 0,0-1 68 0,0-1-17 15,0-3 35-15,3 2 21 0,3-1 27 0,2-3 32 16,-1 0 1-16,5 1-5 0,-2 1 5 0,2 0-18 16,3 2 18-16,-2 0 8 0,0 3 1 15,2 3 5-15,-1 4-45 0,-1 0-40 0,-1 0-26 16,0 7-30-16,0 3-10 0,-2 2 7 0,2 3 3 16,-5 1 0-16,-1 6 4 0,-1 0 3 0,-5 5-7 15,0 3 10-15,-5 2 11 0,-5 2-11 0,-3 2 4 16,-4 1-7-16,-2 0-3 0,-3-1 6 0,-2-2-13 15,-3-2-7-15,-1-3-3 0,3-3-4 0,-2-2 24 16,0-5 17-16,3-3 15 0,4-3-5 0,1-2-9 16,2-5-21-16,2-2-14 0,5-4 3 0,1 0-24 15,6-4 18-15,0-4-11 0,3-2-7 16,0-4 18-16,8-5-4 0,3-3-7 0,0-1 21 16,5-1-17-16,0 0-7 0,4 1 17 0,-2 2-14 15,1 4 17-15,0 4-3 0,-1 2 7 0,0 3-10 16,-2 5-4-16,1 3 0 0,0 0-3 0,-2 0-4 15,0 9 7-15,0-2 4 0,-2 3 9 0,0 0-6 16,1 3 4-16,-4-2 6 0,-1 2-24 0,1 0 18 16,0-1 3-16,-3 1-21 0,0-2 14 0,-1 1-3 15,0-2-8-15,0-1 35 0,-1 1-10 0,-1-1-4 16,-1-4-13-16,1 3-42 0,2-3-56 0,-4 1-57 16,1-2-73-16,0 0-43 0,-2 0-40 15,1-2-36-15,2 1 59 0,-1-3-70 0,0 2-16 16,-1-2-26-16</inkml:trace>
  <inkml:trace contextRef="#ctx0" brushRef="#br0" timeOffset="350">719 1353 2644 0,'0'0'43'0,"0"0"56"16,-2 0 47-16,-3 0 56 0,1-5-30 0,3 2-43 15,-2-2-45-15,0 3-61 0,3 1-14 0,0 0-12 16,0 1-13-16,0 0 16 0,0 0-7 16,3 0-6-16,1 0 16 0,-2 0-10 0,0 0 17 15,0 0-3-15,0 0-4 0,-1 0-3 0,-1 0 0 16,0 0 3-16,0 0-3 0,0 0 10 0,0 0-10 16,0 0-9-16,0 0 12 0,0 0-10 0,0 0 1 15,0 3 22-15,0-3-10 0,0 4 4 0,0-4-13 16,0 0 0-16,0 0 3 0,0 0-3 0,0 0 9 15,0 0-12-15,0 0-1 0,0 0 7 0,0 2 10 16,0-2 3-16,0 2-6 0,0-2-4 0,0 0-6 16,0 0-11-16,0 0 8 0,0 0-1 0,0 0 1 15,0 0 13-15,0 0-17 0,0 0-49 16,0 0-107-16,0 0-110 0,0 0-79 0,0 0-79 0,0 0-37 16,-3 0-45-16</inkml:trace>
  <inkml:trace contextRef="#ctx0" brushRef="#br0" timeOffset="2414">909 1023 2236 0,'-6'0'0'0,"0"3"11"0,3-3 34 15,1 0 17-15,2 0 25 0,0 0 16 0,0 0-27 16,4 0-22-16,3-4-17 0,-1 2-12 0,3-2-1 16,1 1-5-16,3 0 21 0,2-2-9 0,-1-1-7 15,2 1 23-15,-1-2-47 0,4 0 6 16,-2 0 10-16,-1 0-10 0,3 0 20 0,-2 0-23 0,0 1-3 16,0 0 6-16,-4 2-13 0,2 0 17 15,0 2-1-15,-2 0-18 0,-4 1 18 0,3 0-6 16,-5 1 7-16,-1 0 15 0,0 0-6 0,-4 0-3 15,-1 0-10-15,-1 0 10 0,0 0-7 0,0 0 1 16,0 3 15-16,0-1-19 0,-3 0 4 0,0 1-1 16,2-1-22-16,-5 0 7 0,4 2 3 0,-1 1 6 15,0-1 3-15,0-1-6 0,2 2 10 0,-4-2-7 16,4 0 0-16,-2-1 1 0,3 1-8 0,0-2 8 16,-1 0-11-16,1-1 17 0,0 1 0 0,-2-1-7 15,2 0 10-15,0 0-10 0,0 0 0 16,0 0-6-16,0-2 6 0,0-1-3 0,0 2-3 15,0 1 16-15,0-2-7 0,0 1 10 0,0 1-19 16,0 0 3-16,0 0-3 0,0 0-10 0,0 0 19 16,0 0 0-16,0 0-12 0,0 0 9 0,0 0-6 15,0 0-9-15,0 3 12 0,0-3-10 0,0 0 0 16,0 0 7-16,0 0 3 0,0 0-10 0,0 0 14 16,0 0-8-16,0 0 4 0,0 0 7 0,0 0-10 15,0 0 9-15,0 0-19 0,0 0-9 0,0 0-3 16,0-3-14-16,-2 1 27 0,2-1 9 0,-2 1 3 15,0-3 13-15,2 2-16 0,-1 1-7 0,-4-1 13 16,5 1-12-16,-1 0 2 0,-1 0 23 16,-1 0-19-16,2 1 3 0,-1 0 13 0,1 1-20 15,-2 0 11-15,1-2-4 0,2 2-16 0,-3 0 28 16,3 0-9-16,-2-1-3 0,2 1 10 0,-2-1-23 16,2 0 7-16,0 1 12 0,0-1-3 0,0-1 0 15,0 0 1-15,-2-1-4 0,2-1-3 0,0 1 0 16,-1 0-1-16,1-1-8 0,-3 1 21 0,3-1-12 15,0 1 9-15,-1-1 22 0,1 2-28 0,-2 0 22 16,2 1-6-16,0 1-3 0,0 0 3 0,-2 0-9 16,2 0-1-16,0 0-19 0,0 0 3 0,0 0 4 15,-4 0-4-15,4 0 7 0,0 3 3 0,0-1-3 16,-2 2 12-16,1 1-9 0,-2 3 4 16,0 0 5-16,-1 4-12 0,-2 1 10 0,3 3-17 15,-2-1-6-15,2 2 13 0,-3-1 6 0,2 1 10 16,3-3 0-16,-1 0-13 0,2-1 3 0,0-2-6 15,0-2-10-15,0-1 13 0,0-2-3 0,0-2 6 16,0 0 13-16,0-3-16 0,0 0 0 0,2-1-3 16,-1 0 6-16,2 0-6 0,-2 0-1 0,1-6 4 15,2 1-13-15,-1-2 13 0,0 0 0 0,2-3-9 16,1 0 12-16,-2-2-18 0,-1-2-23 0,1 3 9 16,-2-2-21-16,2 0 34 0,-2 3 7 15,-2 1 15-15,0 0 19 0,0 3-25 0,0 3 0 16,0 1 0-16,-2 1-12 0,-2 1 6 0,2 0 2 15,-2 0-18-15,3 6 22 0,-1-1 0 0,-1 1 4 16,2 1 11-16,-1 0-15 0,-2 4-6 0,2-4 9 16,2 3-25-16,-1-2 6 0,1-1-8 0,0-1-11 15,-2-1-5-15,2 1-10 0,0-4 26 0,0 0-4 16,0-1 34-16,-3-1-9 0,3 0-37 0,-1 0-18 16,-1 0-30-16,2 0 12 0,-4-2 19 0,2-1 15 15,-2 0 24-15,1-1-9 0,-1 0 24 0,-1-2 0 16,-1 2 6-16,2-2 3 0,-1 2-9 0,-1-1 0 15,2 0-6-15,-2 1 3 0,3 0 1 0,-3-2 2 16,0 4 3-16,3-1 8 0,0 0-8 16,0 1 6-16,-1 0-6 0,2 1 3 0,1-1 3 15,-1 2-6-15,2 0 6 0,-3-1-12 0,3 1-3 16,0 0 6-16,0 0 3 0,0 0 0 0,0 0 6 16,0 0 21-16,0 0 12 0,0 0-3 0,0 0 24 15,0-3-9-15,0 3-20 0,0 0 14 0,0 0-29 16,0 0-20-16,0 0 7 0,0 0-24 0,0 0 9 15,3 0 12-15,-3 0 3 0,3 0 18 0,-3 0-12 16,2 0 1-16,-2 0-20 0,4 0 7 0,-4 0-6 16,2 0 9-16,-2 0 6 0,1 0-12 0,-1 0 28 15,0 0-19-15,0 0 12 0,0 0-21 16,0 0-3-16,0 0 6 0,0 0-13 0,0 0 32 16,0 0-7-16,0 0-9 0,-3 0 15 0,-1 0-15 15,1 0-6-15,-2 0 0 0,2 0 3 0,-3 0 12 16,3 0 40-16,-1 0 22 0,1 0-3 0,-1 0 10 15,-1 0-38-15,5 0-31 0,0 0-5 0,0 0-10 16,0 0-4-16,0-2 42 0,6 0 0 0,0 1-7 16,3-1 19-16,1-1-22 0,2 2-10 0,4-3 10 15,2 0-28-15,2-2 9 0,0 1 1 0,1-1-8 16,1 0 7-16,1-1-9 0,-1-1 3 0,0 3-7 16,-1-1 17-16,1 0-1 0,-2-1-12 0,-4 2 19 15,2 1-26-15,-5-1-6 0,-4 2 28 16,0 1-12-16,-3 2 58 0,-2 0 21 0,-4 0-11 15,2 0 19-15,-2 0-45 0,0 0-26 0,0 0-3 16,0 0-4-16,0 0 4 0,0 0 2 0,-5 0 1 16,5 0-16-16,-1 0 13 0,1 0-10 0,-2 0-10 15,1 0 20-15,-2 0-23 0,1 0 16 0,2 0 17 16,-4 0-17-16,4 0-9 0,-1 0-4 0,-1 0-6 16,2 0 6-16,-2 0 13 0,2 0 4 0,0 0-4 15,0 0-13-15,0 0 17 0,-1 0-23 0,1 0 9 16,0 0 1-16,0 0-4 0,0 0 23 0,-3 0-16 15,3 0 3-15,-1 0-20 0,-1 0-16 16,-1 2-3-16,-2-1-19 0,1 1-6 0,-2 3 9 16,-1-3-12-16,4 1 4 0,-3 1-19 0,-2-2-20 15,4 1 12-15,-2 0 3 0,2-1 14 0,-2 1-3 16,1 0-8-16,1 0-9 0,-1 2 18 0,-2-2 10 16,4 1 17-16,-3 2 10 0,0 0 12 0,0 0 8 15,0-2 3-15,-1 3 12 0,2-2 3 0,-1 0 3 16,0-1 6-16,-1-1 9 0,3 1-24 0,-4-1 3 15,5-2-3-15,-3 1 3 0,2-1 9 0,-1-1 9 16,1 0-1-16,1 0-17 0,-1 0 6 0,0 0-20 16,0-3 5-16,2-1 9 0,-2 0-3 0,1 1 18 15,0-1-1-15,2 1-8 0,-1 0 6 16,-2-1-12-16,2 1 15 0,1 2 3 0,-1 0-9 16,2 0 11-16,-3 0-28 0,3 1 8 0,-1 0 6 15,-1 0-6-15,2 0 6 0,0 0-21 0,0 0 9 16,0 0 9-16,0 0-6 0,0 0 15 0,0 0-3 15,0 0-15-15,0 0 6 0,0 0 9 0,0 0-6 16,0 0 3-16,3 0 3 0,0 0-6 0,0 0 12 16,-1-2 2-16,4 0-11 0,-2-1 6 0,2 0-18 15,1 1 15-15,-2-2 0 0,1 0-12 0,1 1 18 16,-2 0-18-16,-1 0 12 0,1-2 12 0,-1 2-4 16,-1 0 22-16,1 0 29 0,-4 2 13 0,2 0-3 15,-2 0-2-15,0-1-34 0,0 2-36 16,0 0 0-16,0 0-3 0,0 0 3 0,0 0 15 15,0 0-24-15,0 0 0 0,0 0 3 0,0 0-12 16,0 0 24-16,0 0-15 0,0 0-3 0,0 0 9 16,0 0-15-16,0 0 12 0,0 0-3 0,0 0 3 15,0 3-3-15,0-1-3 0,0 1-16 0,0-2-11 16,0 1-6-16,0 1-24 0,0-2 3 0,0 3-14 16,0-4 54-16,0 3-16 0,0-2-10 0,0 0-9 15,0 0-70-15,0-1 17 0,0 1 0 0,0-1-13 16,0 0-6-16,0 0 0 0,0 0-22 0,0 0 7 15,0 1 23-15,0-1-15 0,0 0 25 16,0 0 7-16,0 0-12 0,2 0 2 0</inkml:trace>
  <inkml:trace contextRef="#ctx0" brushRef="#br0" timeOffset="2854">1142 961 1047 0,'-2'3'5'0,"-2"-2"24"0,1 1 20 0,-1 0 37 16,-1-2 20-16,2 0 24 0,-1 0-3 0,2 0-23 15,1 1-20-15,-1-1-44 0,2 2-15 16,0-2-19-16,0 1 0 0,0-1 0 0,0 0-12 0,0 0 12 16,0 0-15-16,2 0 21 0,-1 0 71 15,1 0-13-15,2 0 16 0,2 0-1 0,0 0-35 16,1 0 6-16,2-4-12 0,2 0-32 0,2 0-24 15,5-3-11-15,-2 1 26 0,1-2 0 0,2-1-3 16,-3 1 11-16,4-2-16 0,-4 1 16 0,3 0 1 16,0-1 15-16,-4 2-12 0,0 2-12 0,-2-2 6 15,-2 3 15-15,1 2 24 0,-5 0 18 0,-1 0-5 16,0 3-22-16,-4 0-26 0,-1 0 70 0,-1 0 99 16,0 8 50-16,0 1 52 0,-7 5-44 0,1 2-84 15,0 6-36-15,-3 5-25 0,2 6-37 16,-3 2-17-16,0 6-27 0,1 2 7 0,0-1-14 15,3 2 6-15,-1-1 8 0,4-1-24 0,0-3 13 16,0-1-6-16,3-5 9 0,0-3-13 0,0-4-3 16,0-3 3-16,0-4-4 0,3-4 18 0,0-3-7 15,-2-3-7-15,1-4-14 0,-2 0-78 0,0-3-67 16,0-1-96-16,0-1-76 0,2 0-35 0,-1 0 23 16,-1-6-88-16,0 0-93 0,4-3-58 0</inkml:trace>
  <inkml:trace contextRef="#ctx0" brushRef="#br0" timeOffset="3051">1295 1252 2118 0,'-3'6'11'16,"1"0"4"-16,-2-4-12 0,4-2 9 0,0 0 32 16,0 0 37-16,0 0 17 0,8-2-21 0,-1-2-35 15,5 0-39-15,1-2-6 0,-1 3 9 0,7-3-6 16,0 0-6-16,2-1 9 0,0 0-39 0,1 1-59 15,-4 0 0-15,3 0-78 0,-2 0-20 0,-2-1 1 16,0 1-49-16,-2 1 16 0,-2-1 0 0,1-1-4 16,-4 2-26-16</inkml:trace>
  <inkml:trace contextRef="#ctx0" brushRef="#br0" timeOffset="3246">1686 938 1649 0,'4'-8'71'0,"-1"1"20"16,1 4 9-16,-2 2 50 0,-1 1 33 0,-1 0 74 15,3 4 77-15,-3 4-4 0,3 3-72 0,-3 1-60 16,0 3-89-16,0 3-36 0,0 2-26 0,0 2-30 16,0 3-11-16,0-1 1 0,0 1 7 0,-3 0-21 15,0 1 10-15,2-1 18 0,-1 0-18 0,-2-1 11 16,2-2 6-16,-1-3-37 0,1 2-7 0,0-4-33 16,0-3-62-16,-2 0-58 0,2-2-109 0,2-2-65 15,-1-3-3-15,-2-1-126 0,3-4-60 0</inkml:trace>
  <inkml:trace contextRef="#ctx0" brushRef="#br0" timeOffset="3697">1963 974 2535 0,'3'0'36'15,"-3"0"25"-15,0 0 25 0,0 0 15 0,0 0-45 16,0 0-13-16,0 0-28 0,0 0 77 0,0 0 68 15,3 6-6-15,3-2 13 0,0 2-66 0,3 3-31 16,2 0-7-16,0 3-7 0,4-2-29 0,0 5-13 16,1-1 2-16,0 0-12 0,-1 0 12 15,2 3-2-15,-1-1-1 0,-1 1 8 0,-5 0-21 16,2 0 6-16,-5-1-2 0,-1 3 6 0,-3-2 11 16,-3 0-11-16,0-2-10 0,-9-2 6 0,0-1 14 15,-2-2-13-15,-3-1 14 0,1-1-8 0,-2-4-13 16,0-1 7-16,0-2-7 0,0-1-17 0,2 0 17 15,0 0 0-15,2-5-37 0,1-3-17 0,3-1-56 16,1-3-47-16,4-3-20 0,2-1-14 0,0-6-10 16,9-2 25-16,0-1 42 0,1 0 23 0,2-1 44 15,0 1 6-15,0 0 21 0,1 1 22 16,1-1 12-16,-1 1 3 0,-4 3 6 0,3 0 15 16,-5 0 15-16,2 2 78 0,-3 3 53 0,-3-1 55 15,-3 1 52-15,0 3-15 0,0 0-28 0,-3 2-62 16,-3 2-85-16,-3 1-50 0,-1 1-31 0,-1 3-10 15,0 1 10-15,-3 0 0 0,-1 3-4 0,-1 0-6 16,-2 7 6-16,0 0 1 0,-1 3-24 0,3 1-54 16,-2 3-101-16,3 0-126 0,2 0-95 0,2 1-1 15,1 0-8-15,5 1-3 0,1-2-16 0</inkml:trace>
  <inkml:trace contextRef="#ctx0" brushRef="#br0" timeOffset="3949">2301 678 2607 0,'10'-13'52'0,"0"4"0"0,-3 2 13 16,-4 3-10-16,1 1 17 0,-2 3 106 0,1 0 51 16,2 0 52-16,0 6-54 0,0 2-100 0,4 3-63 15,0 5-44-15,1 4 0 0,2 3-2 0,-3 5-8 16,4 3 24-16,-1 4-20 0,-3 2-11 0,4 5 21 15,-3-1-34-15,1 3 3 0,0-1 17 16,-1 3-10-16,1-1 7 0,-1-1-20 0,-1-2-52 16,-3 1-102-16,-1-2-129 0,-5-5-95 0,0-2-96 15,0-3 44-15,-7-4-5 0,-3-3-14 0,-1-2-6 16</inkml:trace>
  <inkml:trace contextRef="#ctx0" brushRef="#br0" timeOffset="4478">0 965 1197 0,'5'-4'54'0,"-2"-1"37"0,1 3 16 0,-2 2 65 16,-1 0 10-16,2 10 71 0,-3 4 76 0,2 5-22 15,-2 7-16-15,0 5-97 0,1 7-73 0,-1 3-37 16,0 5-42-16,4 5-6 0,-2-1-16 0,4 1-4 16,1-4-13-16,2 0 3 0,5-2 11 15,1-5-14-15,2-3 16 0,1-4-9 0,1-4-91 16,2-2-109-16,1-4-113 0,1-2-3 0,2-6-14 16,-1-5 35-16,4 0-20 0,0-10-144 0</inkml:trace>
  <inkml:trace contextRef="#ctx0" brushRef="#br0" timeOffset="5215">2577 19 1350 0,'2'-5'41'0,"-2"2"67"0,0 1 32 0,0 0 50 15,0-1-28-15,0 2-52 0,-2-2-17 0,-3 3-28 16,5-2 6-16,0 2-14 0,0-2-21 0,0 2-15 16,0 0-24-16,0 0-6 0,0 0 12 0,0 0 48 15,0 4 65-15,0 2 57 0,0 1 12 0,0 2-57 16,-5 2-55-16,-2 5-42 0,1 1-21 0,-1 4 9 16,-4 1-3-16,2 3-22 0,-7 0 9 0,4 1-6 15,-2 1 3-15,-3 0 13 0,0-2-10 0,1 0 3 16,-2-1-2-16,0-2 2 0,2-3 3 15,0-4 1-15,1-3-1 0,3-1-9 0,0-5 7 16,2-1 3-16,3-5-4 0,-1 0-19 0,1 0-31 16,2-6-14-16,2-4-12 0,2-1 10 0,1-6 10 15,0-2 2-15,4-3 8 0,6-2 11 0,0-3 20 16,1 1 12-16,2 1 3 0,1 0-6 0,-2 6-15 16,1 2-13-16,-1 4 28 0,1 5-6 0,-2 1 6 15,-2 4 6-15,3 3-16 0,-1 0 14 0,-2 6 2 16,1 0 16-16,1 3-28 0,2 1 6 0,-3-2 3 15,1 3-19-15,3 2 20 0,-4-2-4 0,5 1-4 16,0-1 7-16,-2-1 10 0,1 0-26 0,0-3 4 16,1 1 3-16,0-3-7 0,-3-3 19 0,3-1 4 15,-2-1-14-15,2 0-2 0,0 0 12 16,-2-5-6-16,0-1 7 0,-2 1-1 0,1-2 0 16,-5 0 7-16,2-3-13 0,-4 2 15 0,-2-3 4 15,-1 1 31-15,0-1 48 0,-2-1 13 0,0 1 27 16,-7-1 1-16,-1 1-38 0,1-1-3 0,-1 0-22 15,-5 2-26-15,1 1 28 0,-1 1-4 0,-2 2 14 16,0 1-10-16,2 3-16 0,-4-1-14 0,2 3-27 16,-2 0 3-16,0 0-7 0,3 5-17 0,-1 0 14 15,1-1-10-15,3 1-8 0,0 0-41 0,5 3-134 16,0-1-185-16,3 0-212 0,2 3-213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0:39.6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130 1436 275 0,'-6'-7'35'0,"2"3"20"0,-2-1 15 16,3 0 37-16,-4 0-18 0,3 1 7 0,-1 0 32 15,0 0-15-15,0 2 31 0,1-2 10 0,0 1-12 16,1 1-26-16,0 1-30 0,2 0-33 0,-1-1-28 16,2 2 6-16,0 0-17 0,0 0-17 0,0 0 3 15,0 0 17-15,0 4 35 0,0-2 48 0,0 2-20 16,0 1-14-16,3 1-31 0,3 0-26 0,-2 1 11 15,1 1 7-15,4-2 11 0,-2 2 0 0,2-1 15 16,0 0-3-16,3-2 10 0,0 0-24 0,0-2-3 16,1-1 0-16,2-1-21 0,0-1 21 0,0 0-21 15,1-3 7-15,0-2-19 0,-1 0 0 16,-2-1 15-16,2-2-9 0,-1 0 15 0,-1-1 0 16,0-1-9-16,-2-3-3 0,1 1-2 0,-3 1-14 15,0-3 4-15,-2 0 6 0,-3 0 7 0,2-1 33 16,-3-1 40-16,0 0 45 0,-3-1 48 0,0 2 28 15,0 0-7-15,-7 1-30 0,-2 1-35 0,4 2-45 16,-6 0-23-16,-3 3-4 0,1 2-12 0,-2 2-7 16,-3 4 3-16,-3 0 8 0,-4 5 7 0,1 5 17 15,-4 4-16-15,-2 0-4 0,1 8-18 0,-1-1-6 16,2 3-11-16,4 2-32 0,4 3 15 0,3-1-8 16,4 1 19-16,5 1 13 0,4-2-10 0,4-1-4 15,4 1-4-15,5-1-6 0,5-2 10 16,2 1 8-16,3-5-5 0,5-1 12 0,3-4 0 15,-1 1-19-15,4-6 16 0,-3-3-12 0,1-1-28 16,-1-3 21-16,-4-4-25 0,4 0 14 0,-5 0 11 16,-3-6-32-16,0 1-49 0,-3-2-50 0,0-1-37 15,-1 0-60-15,-4-2-3 0,0 3-80 0,-3-1-84 16,-1 1-16-16,-1-1-123 0,-3 0-109 0</inkml:trace>
  <inkml:trace contextRef="#ctx0" brushRef="#br0" timeOffset="651">690 793 2072 0,'3'-7'0'0,"-1"0"67"16,-1 1 40-16,-1 3 42 0,0 1 3 0,0 1-64 16,3 1-43-16,-3 0-38 0,0 0 5 0,2 0-15 15,-2 0 21-15,0 0 22 0,0 0 16 16,0 5 33-16,0 2-11 0,-8 2-9 0,2 3-21 16,-5 2-20-16,0 4-9 0,-4 2-13 0,-3 2-6 15,0 1 0-15,-2 2 10 0,0-2-13 0,0-1 12 16,-3-2-5-16,4-3-20 0,0 0 16 0,-1-3 0 15,4-3 6-15,-2-2 13 0,3-1-6 0,2-2-16 16,0-3 3-16,2-3 16 0,1 0-3 0,1 0-7 16,2-6-2-16,1-2-17 0,3-4 16 0,-2-3-6 15,5-2 9-15,0-4-6 0,0-2-10 0,6-2 17 16,0-1-17-16,3 2 1 0,0 2 6 0,1 3-4 16,-1 5 10-16,0 2 4 0,1 5-4 0,-1 0 26 15,-1 7-17-15,-1 0 20 0,5 0-6 0,-3 5-19 16,3 2 22-16,0 1-13 0,1 3 0 15,2 3-3-15,1 1-17 0,-1 1-5 0,2 1 3 16,-1 0 15-16,3-3-6 0,-2 0 7 0,0-1-7 16,1-4-19-16,0 2 16 0,-2-3-9 0,2-2-8 15,-2-2 27-15,-1-2-1 0,2-1 7 0,-1-1 4 16,-1 0-23-16,0-6-1 0,-2-1 4 0,-1-1 4 16,0 1-11-16,-3-3 17 0,1-1-13 0,-3 0 6 15,-2-1 7-15,4 0 12 0,-6-1 47 0,-1-1 30 16,0 0 17-16,-2 0-3 0,0 0-5 0,-6 3-30 15,-1 1 0-15,-1 2-23 0,-2 0-35 16,1 3 4-16,-4 1-6 0,2 2 2 0,-5 1 1 16,1-1-7-16,-3 2 14 0,-1 0-21 0,0 0 0 15,1 8 10-15,0-3-27 0,0 1 17 0,3 2-18 16,2-1-3-16,1 1 14 0,2 1-21 0,2 2-6 16,3 1-83-16,-3-1-166 0,4 2-157 0,1 1-83 15,1-3-119-15,2 2-72 0</inkml:trace>
  <inkml:trace contextRef="#ctx0" brushRef="#br0" timeOffset="1032">1073 1314 3066 0,'-9'0'35'0,"2"0"44"0,1 0 24 0,4 0 26 16,2 0-35-16,0-3-39 0,10-1-22 0,1 0-26 15,6-1 3-15,3-1-10 0,1-2 6 0,3 3 14 16,4-3-7-16,1 2 0 0,0-2-45 0,1 2-133 16,-3 2-108-16,-2 0-130 0,-3 2-49 15,0 2 0-15,-4 0 44 0,-6 0-3 0</inkml:trace>
  <inkml:trace contextRef="#ctx0" brushRef="#br0" timeOffset="1182">1194 1432 1219 0,'-11'10'5'15,"4"-4"88"-15,2-1 72 0,5-1 48 0,0-4 6 16,9 0-76-16,3 0-70 0,3 0-50 0,1-4-58 16,5-2-3-16,4 1 50 0,-1-3 0 0,3 2-18 15,1-2-3-15,-3-1-55 0,5 2 9 16,-5-1 84-16,3 0-100 0,-5 3-111 0,-1-1-135 15,-3 2-179-15</inkml:trace>
  <inkml:trace contextRef="#ctx0" brushRef="#br0" timeOffset="2238">2712 597 597 0,'2'-7'46'0,"-1"1"35"15,1 2 37-15,-2 0 37 0,0-1 12 16,0-1-8-16,0 2 23 0,0 1-3 0,0-1-35 16,0 2-10-16,-3-1-18 0,1 1-20 0,2 0 5 15,-2 1 5-15,2 0-16 0,0-1 4 0,-2 1-15 16,2 0 22-16,-2 0-5 0,-2 0-3 0,4 1 7 16,-1-2-37-16,-4 2-15 0,2 0-26 0,-1 0-9 15,-1 0 15-15,-1 8 47 0,-3 1 41 0,-1 4 18 16,-3 8-6-16,-2 2-32 0,-2 8-26 0,-3 4-27 15,-1 4-26-15,0 3-7 0,0 2-7 0,1 0 18 16,2-1 6-16,-2 0-17 0,5-3 4 0,-1 0-21 16,3-4 4-16,1-1 16 0,1-4-20 0,0 0 7 15,-1-2 14-15,5-4-28 0,-4 0 31 16,-1-4-7-16,5-2-23 0,-2 0 26 0,1-2-23 16,-2-4 14-16,1-2 12 0,3-2-9 0,-3-1 10 15,3-4-3-15,2 0-7 0,-2-2-4 0,1-1-10 16,0-1 0-16,1 0 0 0,-1 0 1 0,0-6-11 15,2 1-4-15,-1-3-2 0,1-1-5 0,1-1 32 16,-1 1-21-16,3-3 7 0,0 0 7 0,11-2-14 16,-7 3 20-16,8 0-6 0,-3 0 3 0,7 1 6 15,-1 2-9-15,3 2-4 0,1 0 7 0,3 4-13 16,1 2-1-16,2 0 11 0,-1 0-17 0,1 8 17 16,0-2 6-16,-2 2 7 0,0-2-10 0,-2 1 3 15,-2 1 4-15,-1-3-10 0,-3 2 13 16,-2 0-17-16,-2-4-3 0,1 3 0 0,-3-2 10 15,-4 0-7-15,1-2 1 0,-3 1 2 0,2-1-2 16,-4-2 2-16,4 0-16 0,-4 0-59 0,1 0-56 16,-1 0-25-16,2 0-49 0,2 0-48 0,-1-2-31 15,-1-3-66-15,3 1-72 0,4-4-33 0,-2 1-60 16</inkml:trace>
  <inkml:trace contextRef="#ctx0" brushRef="#br0" timeOffset="3046">2948 981 660 0,'9'-13'28'0,"0"2"24"0,-3-1 28 0,-1 3 25 16,-4 0 9-16,3 1 35 0,-2 0 0 0,0 2 39 15,-1-1 14-15,-1 4-29 0,0-2-6 0,0 2-27 16,0 0-40-16,0 0-20 0,-5 0-8 0,0 3-9 15,0 0 1-15,-1 0 31 0,-3 0 12 0,-1 6 27 16,-4 2 23-16,0 3-20 0,-4 2-9 0,2 3-35 16,-5 3-44-16,0 0-23 0,5 2-10 0,-2 0-32 15,3-2 10-15,4 0 6 0,1-3-7 0,7 0 23 16,3-2-12-16,0-3-8 0,6 1-2 16,3-2-10-16,-1-1 6 0,3-3 7 0,-2 0-17 15,5-1 14-15,-4-2-1 0,0-2-9 0,4-1 22 16,-4 0-12-16,2-7 6 0,0-1 16 0,0 1-19 15,0-3-1-15,-2 0 1 0,-2-2-4 0,2 0 17 16,-3-1-10-16,-2-1 10 0,-1 1-3 0,-1 1 9 16,-3 2 33-16,0 0 10 0,0 3 7 0,0 1-17 15,0 2-15-15,-3 3-31 0,-1 0-7 0,2 1-2 16,2 0 6-16,0 0 7 0,0 3-14 0,0 2 14 16,5-1-14-16,-1 2 0 0,1 0 24 15,1 1-17-15,1 1-13 0,0 1-60 0,1 1-96 16,1-1-77-16,1 0-42 0,-1 1-29 0,0-3 48 15,1 0-5-15,1-2-5 0,-2 0 53 0,1-1-5 16,-3-2 78-16,3-1 13 0,-3-1-26 0,0 0 15 16,1-7-37-16,-2 2 16 0,0-4 56 0,-1-1 27 15,-1-1 54-15,0-2 33 0,-3-1 9 0,1 0 20 16,-2-2 66-16,0-1 64 0,0-1 84 0,0 3 63 16,-2-2 10-16,-2 2 11 0,1 1-26 0,-1 4-13 15,1-1-40-15,1 3-32 0,-1 1-72 0,2 3-62 16,-1 1-36-16,2 0-47 0,0 3 18 0,0 0-6 15,0 0-9-15,0 0 7 0,0 6 12 0,2-1-7 16,2 3 7-16,-2 0-3 0,3 1-10 16,-3 4 0-16,1 1 20 0,3 0-17 0,0 1-9 15,-2 2 3-15,-1-1-19 0,2-1 19 0,-4 0-9 16,5-1 16-16,-4-1-1 0,-1-1-15 0,2-2 3 16,-2-1 3-16,-1-2-3 0,0 0 15 0,0-4 4 15,0 1-9-15,0-4 5 0,0 3-3 0,0-3-2 16,0 0-11-16,0-7-18 0,0 1 3 0,0-3 0 15,0-1 4-15,0-2 11 0,0-4 1 0,0 0 13 16,4-2-7-16,-2-1 13 0,2 1-22 0,-3-1-7 16,3 1 10-16,-2 2-7 0,0 1 26 0,0 2-19 15,1 2 3-15,3 3-3 0,-1 0 0 16,-2 2 3-16,3 0 3 0,-1 4-3 0,0-1-22 16,4 1 25-16,0 2-44 0,-2 0-49 0,1 0-39 15,-1 0-65-15,-1 0-11 0,1 4 56 0,-3-1-31 16,0 3-53-16,-1 0-47 0,1-1-134 0</inkml:trace>
  <inkml:trace contextRef="#ctx0" brushRef="#br0" timeOffset="3534">3539 740 1626 0,'5'-5'68'0,"-5"1"43"16,1-3 83-16,-1 4 76 0,0-1-22 0,0-1-34 16,0 2-61-16,-6 1-88 0,2-1-46 0,1 3-13 15,1 0-25-15,-4 0 13 0,1 5-7 0,-3 4 13 16,-1 1-3-16,-1 1 0 0,1 4 7 0,-3 1 2 16,3 2 0-16,0 0 3 0,2 0-12 0,2-2-50 15,5 1-75-15,0-3-72 0,0-1-28 0,6-2 51 16,0-3 45-16,2-2 77 0,-1-1 40 0,0-5-19 15,3 0 34-15,-5-5-9 0,4-1-5 0,0 0 5 16,-3-4 3-16,3-1-2 0,-4-1 22 16,2 1 18-16,-3 0 14 0,1 1 65 0,-4 2 52 15,1 0 9-15,-1 3 33 0,-1 2-65 0,0 2-73 16,0 0-30-16,0 1-40 0,0 0 10 0,0 0 8 16,0 7 38-16,0 4 39 0,-3 3 51 0,-1 2 24 15,2 6-28-15,-2 5-42 0,2 3-41 0,-1 4-30 16,3 2 8-16,-2 0 2 0,0-1-13 0,2-1 1 15,0-1 2-15,0-1-16 0,0-3 0 0,4-2-3 16,-1 0-3-16,-3-4 9 0,0-2 17 0,0-4 52 16,0-3 31-16,0-4 28 0,-3-1-6 0,-3-5-38 15,2 0-48-15,-2-4-35 0,2 0-3 16,-7 0-36-16,2-7-45 0,0 0-81 0,-2-1-85 16,-3-2-62-16,4-2-37 0,-4-1-6 0,3-2-11 15,0-2 50-15,1-1-39 0,5-4-57 0,-1 4-56 16</inkml:trace>
  <inkml:trace contextRef="#ctx0" brushRef="#br0" timeOffset="3887">3761 965 1683 0,'11'-10'22'16,"0"-2"23"-16,-4-1 1 0,5 0-1 0,0 2-17 15,-2 0-8-15,5-3-2 0,0 3-1 0,0-2-11 16,3 4-6-16,-3-3 0 0,-1 1 8 0,1-1 30 16,-1 1 11-16,-4-1 54 0,2-1 57 0,-5 0 53 15,-1-1 82-15,-3 1 31 0,-3 2-13 16,0 0-66-16,-3 3-102 0,-4-1-61 0,-5 5-20 0,0 0 4 16,-6 4 52-16,-2 0 23 0,-3 10-3 15,-3 3-21-15,0 2-26 0,-5 4-58 0,6 4-28 16,-2 1 25-16,3 3-28 0,5-3 3 0,4 3-7 15,6-2-7-15,9 2 3 0,0-2 1 0,5-3 10 16,7 0-7-16,3-1-7 0,1-4 21 0,11-2 8 16,-2-3-8-16,4-4 22 0,1-2-18 0,4-4-14 15,2-2-1-15,-1 0-24 0,3-8-15 0,-1 0-60 16,-1-3-84-16,-1-1-113 0,-2-1-129 0,-4 0-121 16,1-1-79-16,-5 0-108 0</inkml:trace>
  <inkml:trace contextRef="#ctx0" brushRef="#br0" timeOffset="12484">4758 638 773 0,'0'-2'5'0,"0"0"32"16,0 1 34-16,0 1 19 0,0-3 41 0,0 3 4 16,0-2-4-16,0 2 14 0,0-2-16 0,0 2-25 15,0 0-14-15,0 0-36 0,0 0-42 0,0-1-1 16,0 1-16-16,0 0 2 0,0 0 15 15,0 0-1-15,0 0 18 0,0 0 20 0,0 0 32 16,0 0 4-16,0 0-11 0,0 0-9 0,0 0-36 16,0 0 13-16,0-3 18 0,0 0 0 0,0 1 13 15,0-1 28-15,0 0 4 0,0-1 22 0,0 2 23 16,0 0-45-16,0 0-29 0,0 1-44 0,0-1-16 16,0 2-13-16,-3 0-6 0,2 0 12 0,-2 8-28 15,0 2 16-15,1 4-4 0,0 3 7 0,0 2 13 16,0 8-3-16,-2 1 3 0,3 1-13 0,1 0-4 15,-2 3-5-15,2-3 2 0,0-2 7 0,0-4 7 16,3 1-1-16,3-7-6 0,-2-1-3 0,-1-2-7 16,2-4 4-16,-4-1 19 0,1-4 0 15,-1-1 3-15,-1-2-10 0,0-2-12 0,0 0 12 16,0-7-15-16,0-3-1 0,3-1 3 0,-1-3 4 16,-1-4 3-16,5-3-6 0,-2-2-32 0,0-2-29 15,1-3 3-15,1-2 3 0,-1-2 42 0,-1-1 10 16,1 1 15-16,-1 0 4 0,-1-1-10 0,0 2-10 15,1 6 7-15,-4 2 10 0,2 5 12 0,-2 2 3 16,0 7-13-16,0 1-3 0,2 5 7 0,-1 3 6 16,4 0-3-16,-4 4-4 0,5 3-8 0,0 2-8 15,3 3 8-15,0 1 2 0,4 2-12 16,1 2 6-16,-1 0 9 0,0 0-5 0,4 2-1 16,-2-2-3-16,-1 0 0 0,1-4-10 0,1 0 10 15,-1-1 16-15,-2-2-32 0,1 0 32 0,-5-4-10 16,1 0-9-16,-4-2 20 0,2 0-8 0,-2-1-6 15,-5-2 16-15,3 0-3 0,-2 0-12 0,0-1 5 16,-2 0-12-16,0 0-13 0,0-4 16 0,2-2 16 16,0-2-9-16,-1 0 12 0,-1-5-23 0,2-1-8 15,-2-4 15-15,3 0-6 0,-3-3 3 0,0-1 0 16,0 0-10-16,0 0 13 0,0 0-3 0,-5 2 36 16,0 1 28-16,1 3 24 0,-1 2 13 15,0 2-32-15,0 3-16 0,0 1-30 0,0 3-7 0,4 3-6 16,-1-1-13-16,1 2 3 0,-2-1-17 15,3 2 7-15,0 0-3 0,0 0-19 0,0 0-14 16,0 0-52-16,0 0-42 0,0 0-26 0,0 0-46 16,0 0-29-16,4 0-37 0,-1 4-14 0,0-2-12 15,-1 3-33-15,-1-3-22 0,3 3-52 0</inkml:trace>
  <inkml:trace contextRef="#ctx0" brushRef="#br0" timeOffset="12815">5166 544 2142 0,'2'0'35'0,"0"0"30"0,-2 0 12 16,0 0 0-16,0 0-35 0,0 0-33 0,0 0-12 16,0 0 15-16,0 0 33 0,0 5 19 0,0 3 49 15,0 0-18-15,0 3-21 0,0-1-22 0,5 4-33 16,1 0 3-16,-2 0-22 0,3 0 9 0,-1 0-2 15,1-1 2-15,3-3 4 0,-1 1-1 0,0-3-2 16,3-2-4-16,-1-1 32 0,0-1-7 0,-1-3 10 16,0-1-19-16,-1 0-16 0,0-5 7 0,-2 0-29 15,3-3 16-15,-2-2 3 0,-1-1 17 16,1-3 21-16,-5 0 1 0,1-3-4 0,2-2-15 16,-5 2 9-16,1-1-9 0,-2-1-14 0,0 0 4 15,-6 3-35-15,0 0 28 0,3 2 10 0,-3 3-26 16,-1 0 14-16,1 4-65 0,1 0-79 0,-1 5-111 15,2-1-105-15,1 2-95 0,0 1-46 0,2 0 2 16</inkml:trace>
  <inkml:trace contextRef="#ctx0" brushRef="#br0" timeOffset="13440">5496 463 1841 0,'12'-4'69'15,"-6"4"33"-15,-1-3 56 0,-3 3 21 16,-2 0-23-16,0 0 17 0,0 0-9 0,0 0 49 15,0 0-36-15,0 0-33 0,0 0-41 0,0 0-73 16,0 0-17-16,0 0-16 0,0 5-14 0,0 1 11 16,0 0 6-16,0 4 0 0,-2-3 3 0,-2 3 4 15,4-1 2-15,-1 2-2 0,1-2-11 0,0 0-8 16,0 0-11-16,0 0 17 0,0-3 9 0,1 1-3 16,3 0-10-16,-2-3-32 0,-2-1-4 0,3 0-25 15,-3-3 10-15,0 0 35 0,0 0 4 0,0 0 9 16,0 0-16-16,2-4-46 0,-2-1-4 0,3-1 29 15,-3-2 18-15,0 1 26 0,0-4 9 16,1-1 0-16,-1 1-9 0,2-3 3 0,-1 0 12 0,2 3-18 16,0-3 21-16,2 4-12 0,-4-1-19 15,2 0 10-15,0 4-3 0,0 0 18 0,0 2-6 16,0 0 0-16,3 2 3 0,0 1-15 0,1 1 18 16,2 0 0-16,0 1-12 0,1 0 12 0,1 0-3 15,2 3-3-15,1 1 3 0,-1 1 7 0,-2 0-10 16,0 1 6-16,-2 0-9 0,-3 0 3 0,2-1 6 15,-3 1-9-15,0-2 6 0,-4 1 0 0,1 0 3 16,-1-1 7-16,2-1-4 0,-1 2-6 0,-1-3-15 16,-1-1-10-16,0 1-3 0,0-1-18 0,5-1 2 15,-5 0-11-15,0 0 34 0,0 0-1 0,0 0 7 16,0-4 27-16,0-3-52 0,0 3 16 16,4-6-19-16,1 2 4 0,0-1 24 0,0-3-19 15,0 0 31-15,0 1-24 0,-1-2 24 0,1 2 9 16,-3-2-24-16,2-1 33 0,-1 4-30 0,3-2 9 15,-1 1 0-15,-4 0-3 0,1 1 0 0,-1 1 27 16,2 1-6-16,-1 1-12 0,-1 1 19 0,5 0-40 16,-4 3 54-16,2 0 22 0,-1 1 22 0,6 2 24 15,-5 0-26-15,2 0-19 0,2 5-25 0,-1 3-18 16,1-1-19-16,-1 0-7 0,3 3 1 0,-2-1 3 16,-4 2 34-16,2 1-6 0,0 0-15 0,0 2-1 15,-3 0-16-15,1 2 1 0,1-2-7 16,-4 1-37-16,-1 2-86 0,0-2-70 0,0 0-61 15,0-4-61-15,0 2-26 0,0-4-13 0,0 0-3 16</inkml:trace>
  <inkml:trace contextRef="#ctx0" brushRef="#br0" timeOffset="13920">6046 60 2681 0,'2'-9'-4'0,"0"4"7"16,0 2-6-16,-2 3 25 0,0 0 24 16,1 4 16-16,-1 4 34 0,3 1 7 0,-2 2-12 15,1 3-21-15,1 5-38 0,-2 0-26 0,-1 0-3 16,3 3 1-16,0-1 5 0,-1 0 1 0,-1-1-7 16,5-1-13-16,-3-2 10 0,2-3-9 0,-1 1-1 15,1 0 14-15,-1-2-7 0,-1-2 9 0,1-1-41 16,0-1-35-16,1-1-52 0,0 0-15 0,-2-4 4 15,-2-1 38-15,4 1 37 0,-4-4 21 0,3 0 25 16,-2 0 9-16,-2 0 0 0,4-6-12 0,-2-1 21 16,0 1-27-16,2-4 30 0,2 1 0 0,-3-2-9 15,1 0 15-15,-1 1-12 0,3-1-3 16,-3 1 12-16,0 1 27 0,-1 1 13 0,-1 2 13 16,3-1-7-16,0 3-3 0,0-2-18 0,-1 4 16 15,1-1 41-15,2 3 1 0,2 0 55 0,-4 0-16 16,5 0-31-16,-2 5-38 0,2-1-46 0,-1 2-2 15,-1 1-27-15,2-1 7 0,-3 2 16 0,3-1-16 16,-5 1 23-16,2 1-10 0,-2 1-17 0,-4 1 10 16,0-1-16-16,0 1 19 0,-4-1 1 0,-2 3 3 15,-3-2-7-15,2-2 14 0,-5 1-11 0,3-3-6 16,-2-1 17-16,0 0-10 0,-1-2-11 0,1-2 24 16,0 1-20-16,-1-3-13 0,3 0 6 0,0 0-91 15,3 0-66-15,-4-5-95 0,7 1-119 0,-3-2-45 16,4 0-66-16,-2-1-73 0</inkml:trace>
  <inkml:trace contextRef="#ctx0" brushRef="#br0" timeOffset="14519">6354 255 1853 0,'8'-6'17'16,"1"-1"3"-16,-2-1 8 0,1-1-2 0,2 1-23 15,-3-1 0-15,4 0-21 0,-1 2 27 0,0-3-18 16,-2 4 15-16,1-2 3 0,-2 1-24 16,2 0 59-16,-6-1 0 0,3 2 61 0,-4-2 63 15,-1 2 21-15,2-1 30 0,-3 1-16 0,0-1-57 16,-6 1-58-16,0 2-59 0,-1 0-26 0,-2 1 48 16,-3 3 50-16,0 0 81 0,-3 7 26 0,0 1-49 15,1 3-42-15,0 1-79 0,-1 3-38 0,0 2 13 16,2 0-9-16,4 2 13 0,2-1 3 0,2 1-20 15,5-2-3-15,0 0 3 0,0 2 0 0,8-3-4 16,2-2 11-16,3 0-17 0,4-1-34 0,-1-3-47 16,5-1-33-16,0-1-33 0,1-3-36 0,0-2-28 15,3-3-29-15,-2 0-64 0,-1 0-5 0,0-6-7 16,3-2-12-16,-5-3 40 0,-1-1 7 16,-1-1 34-16,-2-2 26 0,-1-2 24 0,-1-2 49 15,-3-1 65-15,-3 0 51 0,-1 1 91 0,-4 0 107 16,-3 0 93-16,0 3 99 0,0 2 26 0,0 0-17 15,-10 1-16-15,2 4-19 0,1 0-3 0,3 2-25 16,0 1-50-16,4 4-49 0,-4-3-59 0,4 3-41 16,0 0-40-16,0 2-28 0,0 0-31 0,0 0 11 15,0 0-17-15,6 0 7 0,-3 0 13 0,7 0-17 16,-2 4 20-16,2 1-19 0,2 0 6 0,1 3 0 16,1 1-20-16,-4-2 13 0,2 2 4 0,-1 0 3 15,-4 1 3-15,0 1 4 0,-1 0-4 0,-3-1-3 16,-3 1 17-16,0-1-7 0,-6-1-1 15,0 1 1-15,0-3-10 0,-1-1 3 0,0-2 11 16,-1-1 6-16,1-2-10 0,-1-1 20 0,2 0 14 16,-1 0-4-16,1-4 21 0,4-1-14 0,-2-4-37 15,4 0 7-15,0-3-17 0,0-1-10 0,9-4 0 16,1-2-31-16,2-2-10 0,0-3-65 0,4 1-97 16,1 1-91-16,-1 0-123 0,2 2-81 0,-2 1-80 15</inkml:trace>
  <inkml:trace contextRef="#ctx0" brushRef="#br0" timeOffset="15484">2840 1929 165 0,'-12'-3'12'0,"-1"0"48"15,0 2 45-15,-4 0 37 0,-2 1 42 0,2 0 7 16,-2 0-14-16,4 3 16 0,1 0-14 0,-1 0-29 16,6-1-8-16,-2-2-49 0,4 1-33 0,4-1 14 15,3 0 13-15,0 0 3 0,6 0 27 16,4 0 17-16,7-4-17 0,6-2 34 0,5-1 12 16,8-6-24-16,10-3 31 0,9-4-7 0,6-3-18 15,9-3-19-15,5-4-38 0,7-6-18 0,7 0-31 16,9-3 11-16,3 0 4 0,6-2-17 0,9 1 3 15,6-2-30-15,6 2-20 0,3-1 3 0,4 3 4 16,2 0 23-16,4 2 11 0,0 0-11 0,2 1-6 16,-2 0-34-16,0 3-14 0,0 0 20 0,-3-1 14 15,-1 2 3-15,-7-2 14 0,-2 4 7 0,-4 1-31 16,-8-2 7-16,-4 3-10 0,-11 0-24 0,-6 3 24 16,-9 2-3-16,-6 2 19 0,-10 0 4 0,-3 3-3 15,-9-1 7-15,-6 3-11 0,-7 1-6 16,-2 0 30-16,-7 0 31 0,-6 0 7 0,-4 1 44 15,-3 2-26-15,-5 1-3 0,-1 0 11 0,-3 1-38 16,-4 1 0-16,-1-1-7 0,0 4-24 0,-6-3 6 16,5 2-7-16,-7 1-18 0,2-1-56 0,-2 2-80 15,-1 0-164-15,0-1-259 0,0 3-230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1:04.9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13 195 0,'-4'-5'0'0,"-3"3"12"0,2 1 3 16,-1-1 2-16,-1 2 3 0,2 0-22 0,2 0-1 15,-1 0-1-15,2-3-1 0,1 3 15 0,-2 0-10 16,1 0 4-16,2 0-1 0,0 0-6 0,0 0 10 15,0 0-9-15,0 0 5 0,0 0-5 16,0 0 2-16,0 0 0 0,0 0-13 0,0 0-48 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1:08.0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27 985 496 0,'-6'0'15'0,"0"3"49"0,2-3 55 16,2 0 29-16,-1 0 15 0,-1 0-16 0,4 0-20 15,-2 0-18-15,2-5-13 0,0 5-15 0,0-2-25 16,0 2-9-16,0 0-19 0,0 0-5 0,0 0-18 16,0 0 1-16,0 0 23 0,0 0 48 0,4 0 21 15,0 0 20-15,2 0 10 0,1 0-46 0,2 0 26 16,4 0 3-16,4 0-9 0,2-6-1 0,5 0-34 15,4 1-12-15,5-5-30 0,6-1-3 0,2-1-4 16,6-2-5-16,4-3-7 0,4-1 3 16,3 1-2-16,5-1-14 0,1 0 20 0,3 0-16 15,3-1 3-15,-3 0-4 0,4 0 4 0,-1 0 3 16,1 0-9-16,1 0 0 0,-3 0 0 0,2 0 0 16,-1 0 6-16,3-2 6 0,-2 1-3 0,2 1 3 15,1-3 4-15,-1 2 18 0,-2-1 35 0,1 0 3 16,-4 2-6-16,-3-1-23 0,0 1-14 0,-2-2-1 15,-4 3 7-15,2 0 6 0,-2-1-31 0,-1 0-11 16,-1 1 14-16,-1 0-1 0,-1 0 20 16,-1 1-10-16,-1 1-16 0,-3 3-7 0,-1-2-6 0,-1 2 10 15,-2 2 16-15,-3 0-16 0,-1 3 13 16,-7 0 3-16,1-1-39 0,-5 1 32 0,-1 1-19 16,-2 0 7-16,-1 2 19 0,-5 0-10 0,2-1 0 15,-1 1 0-15,-3 0 14 0,-1-1 5 0,0 0 14 16,1-1-10-16,0 2-17 0,-2-1 5 0,3-2-14 15,0 0 16-15,0-1-3 0,1 3 10 0,-1-2 0 16,0 1-10-16,-2 1 19 0,-3 1-22 0,3-1 20 16,-4 2 3-16,-6 0 7 0,3 2 16 0,-5 0-9 15,-2 1 16-15,-1 0-6 0,-2 0 11 0,1-1 7 16,-3 2-28-16,0 0 8 0,0 0-20 0,0 0-35 16,0 0 17-16,0 0-10 0,0 0-4 15,0 0 11-15,0 0-4 0,0 0-24 0,0 0 28 16,0 0 14-16,0 0 0 0,0 0 31 0,0 0-27 15,0 0 17-15,0 0-18 0,0 0-3 0,0 0-14 16,0 0-3-16,0 0 3 0,0 0 4 0,0 0 10 16,0 0-14-16,0 0 18 0,0 0-3 0,0 0-1 15,0 0-3-15,0 0-7 0,0 0-4 0,0 0 1 16,0 0-4-16,0 0 0 0,0 0-15 0,0 0 22 16,0 0-7-16,0 0 11 0,0 0 10 0,0 0-21 15,0 0 15-15,0 0-15 0,0 0-1 0,0 0 9 16,0 0 6-16,0 0 4 0,0 0 4 0,0 0 0 15,0 0-11-15,0 0 0 0,0 0-11 16,0 0-11-16,0 0-7 0,0 0 14 0,0-2-3 16,0 2-15-16,0-3 8 0,0 3-74 0,0-2-93 15,0 0-142-15,0 1-235 0,0 1-300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1:12.56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1237 57 680 0,'-5'-2'62'0,"2"0"35"0,3 1 46 0,-4-2 55 15,2 1-47-15,1 0-22 0,-2 0 4 0,3-1-29 16,-1 1 15-16,-1 0 15 0,-1-1-62 0,3 1 10 15,0 0-18-15,0 1 13 0,-1-3 54 0,1 4 1 16,-2-2 32-16,2-1-4 0,0 1-26 0,-1-1 11 16,1 1-34-16,-3 0-2 0,1-1-6 0,2 0-51 15,-1 1-16-15,-1 0-33 0,2 2-13 0,0 0 7 16,0 0-4-16,0 0 7 0,-3 7 3 0,3 3 1 16,0 4 12-16,0 4-26 0,-1 5 10 15,-1 7 4-15,2 6-11 0,-1 4 33 0,-2 4 1 16,1 2-4-16,-2 1 13 0,3-2-6 0,-1 1-7 15,2-4-3-15,0-2-4 0,-2-3-9 0,2-2-1 16,0-4 8-16,0-2 3 0,0-3 3 0,4-4 10 16,-3-3-10-16,2-3 3 0,-3-2 8 0,1-4-8 15,-1-2 14-15,2-2-13 0,-2-3-7 0,0-2-14 16,0 0-6-16,0-1 0 0,0 0-7 0,0 0 6 16,0 0-53-16,0 0-76 0,0-2-98 0,0 0-214 15,0 1-159-15,0-2-190 0</inkml:trace>
  <inkml:trace contextRef="#ctx0" brushRef="#br0" timeOffset="358">28 1185 2049 0,'-15'-3'-6'0,"2"-3"0"15,13-5 8-15,0 4 51 0,7-1 90 0,8 2 64 16,12-1 35-16,9 0-38 0,13-1-41 0,10-2-59 16,17 0-44-16,13 0-12 0,12 0-35 0,18-1-4 15,10 1 7-15,10-1 4 0,7 1-20 16,13 3 3-16,5-2 7 0,3 1-7 0,4 1 10 15,-1 1-10-15,0 0-16 0,-4 1 10 0,0 1 16 16,-7 0-1-16,-1-2 8 0,-8 1-20 0,-8 0-7 16,-7 0-5-16,-5-3 2 0,-12 1 17 0,-7-1-14 15,-14 1 17-15,-8 1-13 0,-10-2-4 0,-14 1-44 16,-9 2-33-16,-11 0-11 0,-11 1-75 0,-9 1-80 16,-10 0-159-16,-15 2-223 0</inkml:trace>
  <inkml:trace contextRef="#ctx0" brushRef="#br0" timeOffset="768">251 1877 2866 0,'9'-26'28'0,"-5"4"6"16,1 1-6-16,-5 7-19 0,0 6-15 0,0 8-4 15,0 0 23-15,0 9 43 0,0 8 49 0,0 4 20 16,-5 9 10-16,1 6-28 0,1 9-62 0,-1 5-16 16,0 7-15-16,0-1 9 0,3 1 6 0,-1-1 4 15,2-1-19-15,0-3-11 0,3-5 0 0,1-3-9 16,2-3 6-16,-1-3 6 0,-1-4-6 0,2-1 4 16,0-3 9-16,-3-3-4 0,2-4-5 0,-2-3-27 15,-2-5-27-15,2-4-102 0,-3-1-72 16,2-5-87-16,-2-1-65 0,1-4-127 0,-1 0-182 15</inkml:trace>
  <inkml:trace contextRef="#ctx0" brushRef="#br0" timeOffset="983">692 2201 3104 0,'22'5'31'0,"1"-5"40"15,3 0 19-15,-1-5 9 0,5 0-31 0,-2 1-25 16,5-1-14-16,4 2-23 0,3-1 11 16,4 1-7-16,0 1-14 0,2-1 4 0,1 1-42 15,0 2-65-15,-2 0-75 0,-2 0-63 0,-5 0-55 16,-7 0 15-16,-3 4-21 0,-4-1 9 0,-8-1 62 16,-3 0-25-16,-5 1-5 0</inkml:trace>
  <inkml:trace contextRef="#ctx0" brushRef="#br0" timeOffset="1197">1038 1853 2295 0,'0'-7'23'16,"3"2"22"-16,1 5 18 0,-1 0 46 0,3 9 19 15,0 1 20-15,0 4-2 0,1 3-50 0,1 4-14 16,-2 3-50-16,1 5-16 0,-2 0 9 0,-1 2-31 15,2 2-7-15,-3 1 7 0,1 1-14 0,0 1 23 16,-3 0 10-16,4-1 0 0,-4-3-10 0,3 3-103 16,-2-3-133-16,0-1-109 0,0-4-136 0,0-2-51 15,-1-1-12-15</inkml:trace>
  <inkml:trace contextRef="#ctx0" brushRef="#br0" timeOffset="1459">2172 1386 3969 0,'19'-11'3'0,"-8"5"0"16,-5 1 7-16,-2 5 7 0,-1 0-4 0,0 9-9 15,-3 1-11-15,3 4 10 0,-1 3 4 0,2 4 17 16,-1 4-3-16,0 1-21 0,0 5 3 0,3 1 4 15,-2 2-4-15,1 0 1 0,3-1-11 0,-3 0-3 16,1-1 20-16,-3 1 3 0,3-2 4 0,-1-2-23 16,0 1-15-16,-3-3-100 0,-2-1-101 0,2-3-108 15,-2-3-137-15,0-3 7 0,0-3-59 0,-4-4-47 16</inkml:trace>
  <inkml:trace contextRef="#ctx0" brushRef="#br0" timeOffset="1647">1920 2196 3438 0,'16'8'3'0,"7"-8"3"0,5-8 17 0,9-3-23 16,6-4 3-16,6 1-6 0,4-3-3 15,4 0 9-15,-4 0-13 0,4 0-35 0,-1 2-109 16,0 2-132-16,-1-1-95 0,-1 2-124 0,-1 2-68 15</inkml:trace>
  <inkml:trace contextRef="#ctx0" brushRef="#br0" timeOffset="2064">2024 2840 2118 0,'17'3'17'16,"0"-3"-19"-16,2 0-10 0,3-8 12 0,2-1-18 16,3-1 27-16,0-2 0 0,-2 1-18 0,0-2-34 15,2 1 37-15,-5 0-9 0,0-2-28 0,-1 0 6 16,-3 1-64-16,0-1 21 0,-5-1 43 0,0 2 31 15,-4-1 66-15,-5 0 38 0,-4 2 3 16,0 0-32-16,-8 2-5 0,-4 1 37 0,-4 3 64 16,-1 0 112-16,-6 6 16 0,-4 0-2 0,-5 7-6 15,-1 5-23-15,-6 4-9 0,0 3-34 0,0 4-66 16,-3 6-59-16,6 1-48 0,3 1-35 0,5 2-8 16,6 1 12-16,7-1-15 0,8 1 14 0,7-1 7 15,3-2-10-15,8-1 14 0,4-1-14 0,8-2 10 16,2-3-10-16,8-3 21 0,2-4-14 0,5-2-10 15,-1-7-26-15,2-1-106 0,3-7-35 0,-3 0-54 16,-2-6-44-16,-1-1-14 0,-2-5-67 0,-5-1-77 16,-3-2-4-16,-4-3-60 0,-3-4-61 0</inkml:trace>
  <inkml:trace contextRef="#ctx0" brushRef="#br0" timeOffset="2865">2705 2420 3270 0,'15'-7'28'0,"-3"0"34"16,-5 2 32-16,2-1 30 0,-3 5-25 0,2 1-23 16,-1 0-19-16,1 0-24 0,-1 5-9 0,3 2 3 15,1 0-17-15,-1 1-7 0,1 1 14 0,-4 1-27 16,0 1 16-16,-1-1-2 0,0 4-14 0,-6-2 27 15,0 3-20-15,-10-1-8 0,-1 3-2 16,-5-1-4-16,-5 0-3 0,-2-1 3 0,-3-1 14 16,-2-1-14-16,-2-2-6 0,4-4-30 0,-1-2-40 15,3-5-38-15,3 0-3 0,2-7 17 16,4 0 40-16,2-3 48 0,4-2 7 0,2 0 22 0,2-4 6 16,5 2-19-16,0-3 20 0,8 1 2 0,3 0-18 15,4 0 15-15,3 0-19 0,2 2-9 0,5 2 13 16,0 2 3-16,2 0 15 0,2 3-9 0,2 2-6 15,-3 2 2-15,1 1-5 0,-4 0 22 0,3 2-17 16,-1 0 14-16,-3 0-16 0,-2 0 9 16,2 5 19-16,-2-2-38 0,-4 1 32 0,1-2-23 15,-1 1 7-15,-6 0 19 0,1 0-22 0,-4-2 10 16,-3 2-7-16,0-1-13 0,-2 0 10 0,0-2 3 16,-4 1 13-16,1 1 15 0,-1-2 30 0,0 0 3 15,0 0 16-15,0 0-6 0,0 0-32 0,0 0-6 16,0 0-20-16,0-3-3 0,0 1 13 0,0 0-16 15,0-1-14-15,0 2 7 0,-3-3 0 0,1 0 30 16,-2 3 13-16,2-3 20 0,-2 2 20 0,4 0-6 16,-3 0-6-16,3 1-17 0,-3 0-34 0,3-1-13 15,-1 2 3-15,-1-2-10 0,2 2 0 0,-1 0 14 16,1 0-21-16,-3 0 14 0,3 0 3 16,0 0-20-16,0 0 0 0,0 0-7 0,0 0 10 15,0 0-10-15,0 0 17 0,0 0-7 0,0 0 7 16,0 0 10-16,4 0-7 0,-4 0 7 0,2 0-13 15,-2 0 0-15,0 0-4 0,0 0 7 0,0 0-7 16,1 0 21-16,-1-1-1 0,0-1-3 0,0-2 11 16,0-1-21-16,0 0 10 0,0-2 38 0,0-3 32 15,-4 1 31-15,-4 0 28 0,2-1-37 0,0 1-28 16,-3-1-35-16,-2 4-21 0,0-1-14 0,-2 3-8 16,-1 0 8-16,0 0-26 0,-4 4 8 15,3 0 11-15,0 0-5 0,0 0 23 0,2 4 3 16,-2 3-8-16,3-3 1 0,0 2 3 0,2 0-28 15,-1-1-4-15,4-1 7 0,0 1-13 0,1-2 31 16,2 1-11-16,0-1 8 0,3-1-4 0,-2-1-7 16,3 0-1-16,0 0-52 0,0 0-45 0,0 0-62 15,0 1-52-15,0-2-2 0,0 3-5 0,4 0 17 16,-4-1-3-16,0 1-12 0,0 2-20 0,0-1-37 16,0 2-3-16,0 0-36 0,0-1-37 0,0 3-65 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1:16.13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18 2779 0,'-2'0'24'0,"1"0"61"16,1 0 73-16,0 0 29 0,6 0-25 0,3-2-62 15,1 0-67-15,5-1-33 0,4 0 10 0,4 0-13 16,2 1-75-16,0-1-131 0,6 3-153 0,-3 0-141 16,2 0-132-16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1:16.2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1460 0,'8'15'-6'0,"3"-5"6"0,4-3-5 0,7-4 10 16,2-2-5-16,5-1-22 0,3 0-108 0,2 0-164 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1:16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928 87 2718 0,'8'-20'90'0,"-8"1"64"0,0 3 42 0,0 3-16 16,0 4-97-16,0 4-54 0,0 0-45 0,0 5 26 15,0 0-3-15,0 8-4 0,0 1-7 0,0 4 1 16,0 4 6-16,0 5-3 0,0 3 7 0,0 5-7 15,0 3 13-15,0-1-19 0,0 4 12 0,0 1-16 16,0-1 4-16,0-2 6 0,0 2 3 0,0-5 10 16,0 2-13-16,0-2 10 0,0-3-1 0,0-1-12 15,0-1-3-15,0-2 6 0,0-2-16 0,0-3 9 16,0-1-45-16,0-1-134 0,0-5-124 16,0 0-112-16,0-3-117 0,-5-2-7 0</inkml:trace>
  <inkml:trace contextRef="#ctx0" brushRef="#br0" timeOffset="372">11 981 1683 0,'-21'11'0'0,"9"-3"39"16,12-8 76-16,0 0 62 0,12 7 54 0,4-3 0 15,9-1-41-15,11 0-36 0,5 1-36 0,12-1-40 16,10 0-28-16,10-3-9 0,6 0-29 0,13 0 14 16,8 0-4-16,11 0-19 0,9 0 26 0,8-6-10 15,7 2-22-15,7 0 6 0,8 0-9 0,8-1-4 16,1-1 16-16,7 0-2 0,0 0 5 0,5-2-25 16,1 1 19-16,6-1 4 0,-3-2-33 0,-1 1 29 15,1 0-19-15,0 0 19 0,-7 0 10 0,2 2-3 16,-9-1 16-16,-8 1-45 0,-4 2 35 0,-7 0 22 15,-6 1 11-15,-6 1 18 0,-8-2-25 0,-11 2 4 16,-4-1-23-16,-6 0 12 0,-12 1 1 16,-4 0-33-16,-12 1 7 0,-7-1-10 0,-11 1 0 15,-3 0 7-15,-12 0-1 0,-6 0-12 0,-10 2 6 16,-3-1 3-16,-5-1-58 0,-7 2-68 0,-6 0-216 16,-3 0-225-16,0-1-238 0</inkml:trace>
  <inkml:trace contextRef="#ctx0" brushRef="#br0" timeOffset="974">587 1588 2571 0,'0'-17'79'16,"0"3"4"-16,0 0 16 0,0 2-4 0,0 5-89 16,0 2 1-16,-2 5-23 0,2 0 16 0,-3 6 22 15,2 3 31-15,1 5 62 0,-2 4 6 0,1 5-2 16,1 5-32-16,-5 3-48 0,4 5-20 0,-1 2 4 16,0 2-1-16,-2 1 5 0,4-2-7 0,-1 1-10 15,1-2 6-15,0-3-26 0,0 0 10 16,0-1-6-16,0-2 12 0,1-2 21 0,3-1-7 15,-4-3 6-15,0-2-29 0,0-2-7 0,0-2 3 16,0-3 7-16,0-1-3 0,0-2 13 0,0-2-4 16,-4-3-25-16,0-2-14 0,2 0-46 0,2-3-111 15,-1-1-99-15,-2 0-98 0,2-2-162 0,1-1-107 16</inkml:trace>
  <inkml:trace contextRef="#ctx0" brushRef="#br0" timeOffset="1173">898 2025 2828 0,'30'0'65'16,"2"0"17"-16,0-5 31 0,2 0 27 0,2-2-57 16,3 0-6-16,2 0-38 0,0 1-22 0,3 0-10 15,-1 1-7-15,0-2-4 0,0 3-12 0,2-1-39 16,-1 2-92-16,-6 0-105 0,1 2-120 0,0 0-76 15,-8 0-58-15,-3 0-28 0</inkml:trace>
  <inkml:trace contextRef="#ctx0" brushRef="#br0" timeOffset="1358">1391 1687 2248 0,'0'16'8'0,"0"0"61"15,0 4 45-15,5 4 31 0,0 4 22 0,-1 1-62 16,2 1-40-16,-3 0-28 0,3 2-40 0,-1 0 10 16,-1 1-4-16,2-1 0 0,-1 0 10 0,0 0-4 15,-2 1-31-15,1 0-31 0,-1-1-127 0,2 0-130 16,-5-3-124-16,1-3-137 0</inkml:trace>
  <inkml:trace contextRef="#ctx0" brushRef="#br0" timeOffset="1659">2953 1202 3874 0,'12'-12'3'0,"-3"3"-7"0,-3-5-2 0,-6 7 2 16,0 2-19-16,0 5 19 0,0 0 1 0,0 0-10 16,0 7 13-16,5 2-7 0,-5 3 17 0,4 3 3 15,-3 4 8-15,3 2-21 0,-2 5-4 0,0 1 8 16,1 1-21-16,0 1 20 0,-2 1-9 0,2-1-1 16,0 0 20-16,-1 0-3 0,-1-1 4 0,2 1-21 15,-1-3-36-15,-2 0-128 0,0-2-115 16,0-1-104-16,0-2-108 0,-8-2-49 0,2-2-65 15</inkml:trace>
  <inkml:trace contextRef="#ctx0" brushRef="#br0" timeOffset="1891">2602 1808 2595 0,'14'5'33'0,"11"-5"35"15,8-7 34-15,12 1 19 0,7-1-31 0,7 0-46 16,9-1-16-16,8 0-34 0,3 3-7 0,4-2 23 16,8 2-13-16,1 2 3 0,0-1 0 15,3 2 0-15,3 1 3 0,0-1-7 0,-3 0 8 16,1-1-14-16,-2 0-6 0,-7-3 26 0,-4 0-16 16,-2 0-47-16,-10 1-74 0,-9-2-81 0,-5 1-77 15,-10 0-62-15,-10 0-81 0,-10 2-63 0</inkml:trace>
  <inkml:trace contextRef="#ctx0" brushRef="#br0" timeOffset="2299">2489 2087 2705 0,'11'-4'24'0,"-1"2"35"0,-5 2 85 0,-5 5 128 0,0 6-1 15,0 3-10-15,-3 7-69 0,-3 1-121 16,-1 6-24-16,-1 3-20 0,-5 3-13 0,0 4-14 15,0 0-3-15,-2 2-1 0,1-3 11 0,-1 1 0 16,5 2 0-16,-4-4-4 0,4-3-3 0,1-2-3 16,4-3-4-16,-3-1 11 0,6-4-15 0,1-3 15 15,1-4 3-15,0-3-18 0,3-2 11 0,5-1 0 16,-1-5 11-16,5 0-1 0,1-3-3 0,3-2-21 16,4 0-3-16,2-4 10 0,2 0-10 0,2-3 10 15,4 0-34-15,0 0-30 0,1 0-36 0,0 1-46 16,-1-2-52-16,-2 3-58 0,-1-1-54 0,-5 2-70 15,1-2-23-15,-4 2-66 0,-4 0-57 16</inkml:trace>
  <inkml:trace contextRef="#ctx0" brushRef="#br0" timeOffset="2991">2975 2318 3767 0,'0'-10'3'0,"0"-2"-6"0,-5 3 9 15,-1 2 1-15,-2 2-11 0,1 5 4 0,-5 0-20 16,2 0 11-16,-4 8-5 0,-1 5 7 16,-4 2 4-16,3 2 3 0,-1 6 7 0,0 1 3 15,2 1 7-15,3 2-17 0,3-1 0 0,3-1-4 16,3 1 1-16,3-3-20 0,0-1 3 0,7-2-53 15,2-2-29-15,-1-1-21 0,4-4-10 0,-3-4 31 16,2-2 38-16,3-2 42 0,-2-5 3 0,1 0 19 16,2-8 9-16,1-1-19 0,-1-3 29 0,0-2-12 15,0-5-20-15,0 2 26 0,-5-4-19 0,0-1 9 16,-2-2 12-16,-1 2 27 0,-4 3 45 0,-3 0 62 16,0 3-6-16,0 2-16 0,0 4-51 0,-3 1-59 15,-1 4-14-15,1 3-13 0,1 2-4 0,2 0-6 16,0 0 4-16,0 9-4 0,0-1 10 15,0 3 13-15,5 3-13 0,-1 0-35 0,2 3-98 16,3-1-68-16,-1 1-55 0,5 0-23 0,-1-2 60 16,2-3 29-16,3-1 32 0,-1-2 31 0,2-3 5 15,-1-1 33-15,2-5 33 0,-4 0 24 0,-1-5 28 16,0-1 14-16,-1-5 6 0,-2-1 25 0,-4-2 36 16,1-4 22-16,-3 0 105 0,0-2 75 0,-4 0 50 15,-1 0 39-15,0 4-19 0,0-1-52 0,0 1-32 16,-4 5-37-16,-1 2-81 0,5 2-37 0,-2 2-59 15,-2 3-44-15,4 0 10 0,0 2-14 16,0 0 3-16,0 0 25 0,0 0-28 0,0 4 0 16,6 2 7-16,-1 2-14 0,1-1 18 0,1 4 3 15,3 1-35-15,-2 3-27 0,1 0-48 0,0 0-27 16,1 1 5-16,-3-2-29 0,3 0 12 0,-5-3-8 16,1-2 27-16,-3-2 55 0,2 0 29 0,-4-4 59 15,1-1-8-15,-2-2-5 0,0 0 2 0,0 0-12 16,-6-5-10-16,-1-4 13 0,2 0 7 0,-4-2-4 15,2-4 19-15,-1 0-6 0,1-2-10 0,2 1 1 16,-1-2-1-16,5 1-6 0,1-1 10 0,0 2-10 16,0 1-3-16,5 0-4 0,0 1-50 0,4 0-69 15,1 2-107-15,1 2-78 0,2-1-41 16,2 4-11-16,0-1-18 0,3 1 27 0,0 3 19 16,1 0 32-16</inkml:trace>
  <inkml:trace contextRef="#ctx0" brushRef="#br0" timeOffset="3244">3575 2209 1470 0,'5'0'73'0,"-5"0"22"0,0 0 73 0,0 0 39 16,-6 0 13-16,-2 0 33 0,-2-2-31 0,1 2 2 16,-1 0-77-16,-2 0-59 0,-1 0-31 0,2 6-41 15,-1 1-12-15,3-1-1 0,-1 3 0 0,5 0-13 16,1 3 14-16,2 0-4 0,2 2-10 0,0 1 23 16,6 3-36-16,2 1 20 0,1 0 3 0,0 1-13 15,3 0 39-15,-2 0-26 0,2 0 3 0,0-1-3 16,-3-1-13-16,0-1 23 0,-3-2-17 15,-2-1 7-15,-3 0 7 0,-1-2-10 0,0-2 9 16,-7 0 4-16,-5-1-4 0,2 1 4 0,-8-3 6 16,2 0-10-16,-5 0 4 0,-2-2 3 0,1-1-13 15,1-1 19-15,1-3-32 0,1 0 13 0,2 0-76 16,2 0-124-16,8 0-91 0,-1 0-177 0,8-5-90 16,0 0-33-16</inkml:trace>
  <inkml:trace contextRef="#ctx0" brushRef="#br0" timeOffset="3497">3765 2359 1807 0,'18'-9'22'0,"-2"-1"16"15,-3 0 31-15,-6 0 6 0,5-2-23 0,-1 1-9 16,0 1-25-16,-1-2 0 0,2 3 8 0,-1-3-8 16,-2 0-7-16,0 0 7 0,-4 2 12 15,1-2 62-15,-1 2 62 0,-5 0 29 0,0 1 4 16,0 3-67-16,-9-1-54 0,2 3-22 0,-4 0 0 15,-1 4 36-15,2 0 36 0,-4 0-2 0,-1 7-27 16,2 3-28-16,0 2-52 0,0 1-1 0,-1 4-6 16,5 1 3-16,0 2 4 0,7 0-33 0,2 1 26 15,0 0-7-15,0 1 0 0,10 0-12 0,-1 0-116 16,6-3-42-16,1 0-69 0,2-2-104 0,2-2-5 16,3-2-97-16,1-3-95 0</inkml:trace>
  <inkml:trace contextRef="#ctx0" brushRef="#br0" timeOffset="4001">4191 2175 3982 0,'0'-2'41'0,"0"2"24"0,0-3 35 0,0 3 0 15,0 0-24-15,0 0-20 0,0 0-38 0,-4 5 6 16,3-1-20-16,-4 4-4 0,4 1 0 0,1 2-4 15,-4 3-10-15,2 2 11 0,0 2-11 16,1-1-11-16,1 2-13 0,0-2-56 0,0 0-43 16,0-2-53-16,0-1-25 0,3 0 7 0,-1-4 44 15,2-3 48-15,-4 0 55 0,1-4 38 0,-1-1 7 16,0-2-9-16,0 0-50 0,0-6-16 0,3-4-15 16,-1-1-2-16,-1-5 65 0,3-1 3 0,0-3 25 15,1-1 30-15,1-1-24 0,0 1 15 0,2 1 27 16,-4 2 32-16,1 3 57 0,0 2 34 0,1 5 9 15,-2 0-38-15,-3 3-40 0,3 2-28 16,0 3-46-16,-2 0 42 0,1 0-25 0,-1 0-4 0,2 5 4 16,4 2-47-16,-1 1 27 0,1 1-7 15,3 2 10-15,3 0 4 0,-2 1-14 0,4 2-3 16,-1-1-7-16,1 0 4 0,-1-1-17 0,0 0 11 16,-2-1-5-16,2-1-9 0,0 0 7 0,-2-3-4 15,-1 0-3-15,-1-4 10 0,-1-1 13 0,-1-2 0 16,-2 0 0-16,2-6 0 0,-3-3 3 0,-2-3-12 15,1-1-1-15,-1-2-6 0,-2-2 0 0,1-2 25 16,-3 0 4-16,0 0-13 0,0 0 20 0,-6 0-10 16,2 2 19-16,0 1 17 0,-1 1-16 0,0 1-14 15,2 4-13-15,2-1 1 0,-4 3-34 16,5 1-55-16,-1 2-91 0,1 2-141 0,-3 1-105 16,3 0-75-16,0 2-13 0,0 0 17 0</inkml:trace>
  <inkml:trace contextRef="#ctx0" brushRef="#br0" timeOffset="4260">4626 2164 2718 0,'0'4'80'0,"0"-1"45"0,-4 1 45 0,3 0 10 0,-3 0-90 15,2 1-39-15,-1 4-48 0,1 0 1 0,-1 0-1 16,3 1-3-16,0 1 13 0,0 0-16 15,6 2 13-15,3 1-3 0,1-3-14 0,-1 3 17 16,5-2-27-16,-1-3 7 0,2-1-3 0,0-2-7 16,-2-2 20-16,0 0-9 0,1-4-10 0,-2 0 3 15,0 0 19-15,-3-6-19 0,-2-2 16 0,1-2-71 16,-3-2-68-16,1-1-51 0,-6-2-90 0,0-3-32 16,0 1-13-16,0-2-24 0,0 1 11 0,-9 0 25 15,2 1-15-15</inkml:trace>
  <inkml:trace contextRef="#ctx0" brushRef="#br0" timeOffset="4772">4845 2096 649 0,'10'4'54'15,"4"0"78"-15,-7 0 76 0,0 1 62 0,-1-1-7 16,-3-1-21-16,3 0-24 0,-4 2-31 0,1-1-13 16,-3 1-6-16,1-1 17 0,-1 2-22 0,0 1-16 15,0 1-46-15,-6 1-57 0,-3 2-8 0,3 1-43 16,-1 0 1-16,0 2-4 0,-3 0 7 0,3 1 19 15,0 0-10-15,1 0 7 0,0 0-10 0,2-1-9 16,0-1 9-16,4 1-32 0,0-3-44 0,0-3-12 16,0 1-6-16,0-4 16 0,0-1 56 0,0-2 6 15,4-2 10-15,1 0 0 0,1-4-16 0,0-5 19 16,2 0-6-16,1-3 0 0,1-1 9 16,0-3 3-16,-1 1-3 0,2-3 9 0,-2 1-5 15,0 3-13-15,-2 0 18 0,2 2-12 0,-5 2 3 16,2 2 7-16,-3 2-16 0,2 3 3 0,-1-1-13 15,-2 3 7-15,-1 1 5 0,1 0-2 0,0 0 12 16,3 5-12-16,1 0 0 0,0 0-10 0,1 2-5 16,-1 2-37-16,2-3-46 0,1 2-8 0,-3-1 9 15,3-1 37-15,-4 1 43 0,0-3 14 0,-1-1-15 16,1 0 24-16,-1-1-18 0,-1-2 48 0,1 0-6 16,-2 0-21-16,1-6 14 0,1 1-14 0,-2-3 39 15,2 2 21-15,0-2 15 0,-3-1-23 0,3 0 15 16,1 0-24-16,-4 0-19 0,2-1 22 15,2 2-45-15,0-1 11 0,-1 1 10 0,2 0-31 16,-1 1 9-16,1 3 0 0,2 0-12 0,1 2-7 16,-3 0 7-16,3 1-3 0,-2 1 2 0,1 0 17 15,2 6-10-15,-3 0 6 0,0 1 3 0,1 2-6 16,-3 0 0-16,2 3 3 0,-1 1-9 0,-2-1 9 16,0 2-28-16,-2 1-72 0,0 1-39 0,-2-3-56 15,0 1-60-15,0-1-25 0,-6-2-59 0,3-2-52 16</inkml:trace>
  <inkml:trace contextRef="#ctx0" brushRef="#br0" timeOffset="5537">5382 1978 2486 0,'9'-23'101'15,"0"4"85"-15,-6 5 91 0,-1 2 47 0,-2 5-75 16,0 1-82-16,0 3-80 0,0 3-47 0,-4 0-33 15,4 0-14-15,-1 4-13 0,-2 3 20 0,3 0-20 16,0 3 23-16,0 4-3 0,-1 1-7 0,1 3 31 16,-5 1-14-16,5 3 7 0,-3 1-20 0,3 2-4 15,-1-1 10-15,-1 0-20 0,-1 0-16 16,0 0-64-16,2-3-28 0,1 0-23 0,-5-4-11 16,5-2 56-16,-1-2 13 0,1-3 36 0,0-3 32 15,0-2 9-15,0-2 16 0,0-3 3 0,0 0-6 16,0-6-12-16,6 0-4 0,-2-4 10 0,2-1 6 15,2-2 15-15,-1-1 1 0,2-2-16 0,1 1 25 16,3 1 4-16,-3 0-10 0,0 2 13 0,0 2-13 16,1 3 3-16,1 0 23 0,-5 5 16 0,1 2 1 15,-3 0 19-15,1 0-19 0,-3 8-13 0,3 0 0 16,0 1-49-16,0 1 7 0,-3 2-4 0,1 0-13 16,0 2 20-16,-4-2-10 0,0 2 3 0,0 0-6 15,-8-1 10-15,2-1 12 0,-3 0-9 0,-1 0-3 16,-4-2 0-16,-2 0-34 0,2-2 17 15,-1-3 4-15,0 1-11 0,-2-3 14 0,6-2-14 16,0 0-12-16,-1-1-4 0,6 0-6 0,2-4-13 16,-1 1 6-16,5-1-6 0,0 0 27 0,0 0 2 15,9-2 4-15,0-1 0 0,3 1-7 0,1-1-3 16,4 0 29-16,2 0 6 0,2-2-2 0,-1 3 5 16,3-2-5-16,3 0-8 0,-2 2-2 0,0-2-7 15,0 1 0-15,-2 1 1 0,-4-2 12 0,1 2 16 16,-5-1-7-16,-3-2 43 0,-3 3 48 0,-3-2 64 15,-5 1 41-15,0 2-32 0,0 0-66 0,0 0-50 16,0 0-50-16,0 1-4 0,0 3 8 16,-8-3-32-16,3 4 25 0,-2 0-1 0,-2 0-13 15,2 5 10-15,-2 2-7 0,1 0 7 0,-1 2 17 16,3 1-13-16,1 2-4 0,-3 3-14 0,7 0-51 16,1 1-35-16,0 0-37 0,0-1-29 0,9-1 28 15,2-1 24-15,3-2-1 0,1 0-3 0,1-4 5 16,3-2 25-16,-1-3 22 0,6-2 35 0,-5 0 31 15,2-7 13-15,0-2-10 0,0-2 28 0,-7-2-22 16,4 0-15-16,-6-2 56 0,0-2 32 0,-3 1 64 16,1-1 60-16,-2 2 5 0,-1 1-3 0,0 0-58 15,-1 4-32-15,2-1-30 0,-2 3-53 16,-2 1 23-16,5 1-13 0,0 1-3 0,2-1-7 16,-1 3 10-16,2-1-3 0,3 3-17 0,2-3-4 15,1 2-32-15,2 1 15 0,-1-1-25 0,-1 0-32 16,-1 2-144-16,-2 0-183 0,-1 0-194 0,-5 0-279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06:14.42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352 211 567 0,'-43'1'38'0,"3"-1"37"16,3 0 29-16,6 0 27 0,1 0 1 0,8 0 14 15,-1 0 1-15,7 0 29 0,-3 0-2 0,4-3-33 16,1 0-22-16,3 3-38 0,2-2-5 0,0 0 3 16,1 0 9-16,2 2 29 0,-1-2-12 0,3 1-12 15,0 0-14-15,3 0-5 0,-2-1-22 0,3 2-21 16,0 0 9-16,0 0-43 0,0 0 12 0,0 0-2 16,0 0-17-16,0 0 13 0,0 0-6 0,0 0 19 15,4 0 15-15,1 0 3 0,5 0-3 0,-1 0 4 16,5 0 0-16,1 0-10 0,5 0 10 0,3-2 35 15,5 1 26-15,4 1 24 0,6-2 17 16,5 1-9-16,1 0-32 0,13 0-20 0,7-3 2 16,7 1-21-16,8-1 25 0,7-2-10 0,8-1-24 15,9-1-31-15,8-2-10 0,5 2 17 0,6-2 4 16,7 2 24-16,5 0-24 0,2 1-25 0,4 0-10 16,2 2-7-16,2 1 14 0,2 1 11 0,-4 1 6 15,-3-1 4-15,0 3-21 0,-8 0 11 0,-4 0-25 16,-6 0 7-16,-9 0-4 0,-6 0 1 0,-11 0 24 15,-6 0-11-15,-9 0 11 0,-10-4-7 0,-8 1 11 16,-8 0 3-16,-11-1 35 0,-8-1 40 0,-5 2 18 16,-9 0 15-16,-6 0-13 0,-8 0-55 15,1-2-28-15,-6 1-33 0,-2 0-33 0,0-2-32 0,0 2-75 16,-6-2-110-16,1 2-183 0,-4-3-174 16,-1 3-136-16,-5 1-120 0</inkml:trace>
  <inkml:trace contextRef="#ctx0" brushRef="#br0" timeOffset="519">2227 323 1004 0,'0'-5'43'15,"0"1"62"-15,0-2 48 0,0 1 82 0,0-1-14 16,0-1 14-16,0 0 10 0,0 0-18 0,0 1 34 15,0 0-19-15,0 1-15 0,0-2-5 16,0 3-30-16,0 0-36 0,0 0-33 0,0 2-39 16,0 0-44-16,0 0-2 0,0 2-28 0,0 0-10 15,0 0 4-15,0 0-22 0,0 0 12 0,0 4 13 16,0 0 10-16,0 3 14 0,0 1 17 0,0 3-17 16,0 2-24-16,0 1-7 0,0 5 0 0,0 2 0 15,0-1 20-15,0 2-2 0,0 0-18 0,3 0 6 16,-1 0 5-16,1-1 2 0,-1-2 1 0,0 1-7 15,0-1 0-15,2 0-7 0,-3-2 7 0,-1-1-7 16,2 0 7-16,-2-3-7 0,0 1 0 0,0-1 0 16,0-2-3-16,0 0 17 0,0-1 7 0,0-3-11 15,0 1-20-15,0-3 13 0,0 0-10 16,0-1 21-16,0-1-10 0,0 1-32 0,0-1-21 0,0-2-81 16,0 1-82-16,0-1-132 0,-3 1-151 15,-1-2-58-15,-2 2-50 0,3-2-13 0</inkml:trace>
  <inkml:trace contextRef="#ctx0" brushRef="#br0" timeOffset="720">1999 620 2072 0,'-4'0'44'0,"2"0"59"0,2 0 59 0,0 6 39 15,0 0-22-15,4 1-43 0,2 1-56 0,0 1-48 16,1 3-17-16,2 1-12 0,0-1-12 0,3 2 12 15,-1 1 3-15,3-1-6 0,0 0 10 0,1 0-1 16,1 1-18-16,-2-3 15 0,0 1-18 0,-2-2-13 16,0 0-59-16,-2-1-164 0,2 0-105 0,-5-1-123 15,-1-2-68-15</inkml:trace>
  <inkml:trace contextRef="#ctx0" brushRef="#br0" timeOffset="885">2396 614 3321 0,'5'-5'32'0,"-5"5"60"15,0 0 22-15,-6 5 18 0,-3 3-50 0,-1 4-35 16,-1 5-34-16,-2 1-23 0,-2 4 10 0,-3 2-89 16,3 3-144-16,1-2-186 0,-1 2-173 0,3-2-225 15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1:23.71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95 2260 0,'4'-11'65'0,"-4"-3"65"15,2 1 68-15,-1 2 51 0,-1 0 3 0,3 2-22 16,-3 0-25-16,2 3-27 0,-1 0-54 0,-1 1-12 16,0 2-34-16,0 0-24 0,0 3-2 0,0 0-38 15,0 0-1-15,0 6 33 0,0 1 6 0,0 3 4 16,0 5 17-16,0 3-16 0,2 5-22 0,2 4 11 15,-2 5-28-15,-1 3-1 0,4 2 5 0,-4 2-8 16,3-1-4-16,-2-1-6 0,2-2 0 0,-2-2 18 16,0-2 3-16,2-2-4 0,-1-4 1 0,0-2-22 15,0-2 7-15,1-2-3 0,-2-4-1 16,-1-4 12-16,-1-1 21 0,2-3 14 0,-2-3 23 16,0 0 0-16,0-3-29 0,0-1-3 0,0 0-19 15,0 0-15-15,0 0-18 0,0-3-112 0,0-1-155 16,0 0-167-16,0 1-225 0,-5 0-103 0,-1 0-108 15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1:24.51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209 716 1219 0,'-28'4'71'0,"2"0"56"0,-1-2 69 0,3 1 52 15,3-3-32-15,2 0 6 0,4 0-15 0,5 0-34 16,-2 0-2-16,4 0-53 0,1 0-46 0,1 0-6 16,5 0-40-16,-4 0-7 0,5 0 6 0,0 0 7 15,0 0 0-15,0 0 16 0,0 0-12 0,5 3-10 16,-4-3 32-16,1 0 4 0,2 0 16 15,3 3 4-15,1-3-2 0,4 0 0 0,4 0-10 16,5 0 28-16,5 0-6 0,6 0-10 0,5 0 7 16,10 0-30-16,4-3-13 0,7-2-11 0,7 0-14 15,9-4-11-15,7 0 11 0,6-2 7 0,11 2 14 16,3-5 4-16,10 3-18 0,5-3-6 0,3 1-26 16,4 1-3-16,2-1 7 0,3 1 7 0,-1 2 15 15,1 0-8-15,-1 2-7 0,1 0-3 0,-3 1-36 16,0 2 17-16,-4-2 12 0,1 2-8 0,0-1 47 15,-2-1-11-15,0 0-18 0,-4 1 4 16,1-2-40-16,1 0 15 0,-1-1 14 0,-3 2-4 16,1-2 33-16,-1 0-29 0,0 1-4 0,-2 1 4 15,-4-1-21-15,1 2 14 0,-6-2-8 0,-2 3 8 16,-3-1 18-16,-1 1 0 0,-1-1 3 0,-4 0-3 16,-4 1-11-16,-2-2 3 0,-1 3 11 0,-5-1-14 15,-3-2 7-15,0 2-14 0,-4-3-14 0,1 3 10 16,-1-1-3-16,-3 0 7 0,-2-2 10 0,2 2 1 15,-3-1-8-15,-2 2 19 0,-5-2 2 0,0 0-6 16,-3 2 3-16,-5-1-6 0,-2 2-19 0,-2-2 11 16,-4 1-3-16,-2 0-5 0,-3 1 12 15,-1 1-8-15,-2 1-3 0,-3-1 28 0,-4 0-14 0,1 2 15 16,-7 0 21-16,0 1-25 0,-4 0 40 16,-4 0 3-16,-4 0 1 0,0-1 18 0,-3 1-7 15,-2 0 1-15,-5 0-7 0,3 0 4 0,-2 0-11 16,0 0 16-16,-2 0-8 0,0 0-4 0,0 0-6 15,0 0-39-15,0 0 23 0,0 0-34 0,0 0 3 16,0 0 5-16,0 0-43 0,0 0-27 0,0 0-78 16,0 0-110-16,0 0-176 0,0 0-276 0,0 0-276 15</inkml:trace>
  <inkml:trace contextRef="#ctx0" brushRef="#br0" timeOffset="2014">659 894 415 0,'12'-15'32'0,"3"-1"40"0,-3 0 54 15,4-3 32-15,1-1 0 0,-1 1 15 0,-1-1-11 16,3 0 31-16,-4 1 34 0,1 2-4 0,0 1-30 16,-6 3-30-16,1 2-65 0,-4 5-47 0,-1 3-15 15,-1 3 3-15,-4 5 31 0,-7 6 10 0,-2 8-16 16,-7 8-21-16,-4 9-15 0,-5 8-28 15,-5 7 24-15,-7 6-15 0,-3 4-21 0,-3 4 8 16,0-3-14-16,2-3 3 0,3-5 9 0,1-3 0 16,6-9 15-16,7-5 9 0,2-5 1 0,4-7 9 15,6-5-22-15,2-5-15 0,4-4 24 0,3-2-12 16,1-5 38-16,2 0-1 0,0-4-27 0,0 0-4 16,2 0-9-16,5-7-12 0,3 0 5 0,0 0 20 15,5-1-26-15,-1-1 29 0,7 1-6 0,-3-1-17 16,6 1 26-16,-2 3-19 0,0-1-10 0,1 3 20 15,-1 3-19-15,-1 0-1 0,-1 0 4 16,3 5-13-16,-2 1 9 0,-1 0 17 0,-1 1-1 16,0-1 13-16,0 0-22 0,0-1-50 0,-3 3-117 15,2-2-103-15,0-1-94 0,-5 1-79 0,2-2 2 16</inkml:trace>
  <inkml:trace contextRef="#ctx0" brushRef="#br0" timeOffset="2722">1031 1187 3104 0,'-14'-6'38'0,"4"1"49"15,-4-1 22-15,-1 3-3 0,2 2-35 0,4 1-58 16,-3 0-13-16,5 5-3 0,-2 4-7 0,1 0 17 15,3 2-14-15,-1 3 7 0,3 3-7 0,0 0-31 16,3 3-37-16,0-1-62 0,4 1-41 0,4-1-10 16,1-2 32-16,4-1 55 0,2-1 58 0,4-6 25 15,2-1-1-15,3-2 13 0,2-4-12 0,2-2 3 16,-4-6 15-16,3 1 0 0,0-4 0 0,-8-1 3 16,2-4 0-16,-3 1-6 0,-5-1-6 0,-2-2 15 15,-4 1 30-15,0-2 16 0,-4-1 71 16,-3 0 48-16,0 0 32 0,0 1 33 0,-7 0-22 15,-2 4-24-15,0 1-43 0,2 2-29 0,-1 2-47 16,1 4-34-16,-1 1-37 0,2 1-13 0,1 0-8 16,1 2 8-16,3 0 2 0,-2 0-16 0,3 0 31 15,0 0-8-15,6 7 11 0,0-1 14 0,1 0-21 16,2 3-4-16,0-1-40 0,3 3-34 0,3-1-35 16,0 1-27-16,2-2-24 0,-2 0-37 0,2-2-27 15,-4 0-71-15,2-1-25 0,0-3 46 0,-2 0-13 16,-4-2 19-16,3-1 27 0,-5 0-27 0,2-4 37 15,-1-2 67-15,-1-1 77 0,-1-2 42 0,0-2 39 16,0 0 28-16,-3-2 15 0,1-3 74 16,1 1 74-16,-4 1 63 0,-1-1 45 0,0-1-20 15,0 2 16-15,0 1 20 0,0-1 2 0,-1 3 2 16,-4 1-86-16,5 1-91 0,0 6-81 0,0-1-47 16,0 3 9-16,0 1 3 0,0 0 39 0,0 5 10 15,5 3-7-15,-4 0-22 0,7 3-26 0,-3 0-13 16,3 3-11-16,1 3 24 0,0 2-6 0,3 0-14 15,-2 1 16-15,2 0-25 0,1-2-27 0,1 1-12 16,-4-1-42-16,2-1-6 0,-3-5 23 0,0-1 19 16,0-2 42-16,-2-3 28 0,-4-1-6 0,-1-2 10 15,0-3-4-15,-2 0-3 0,0 0-3 0,0-7 7 16,0-3-1-16,-5 0 0 0,0-2 0 16,2-3-6-16,2-2 4 0,-4 0 2 0,1-2 3 15,2 1 4-15,1-1-13 0,-1 0-3 0,1-2-4 16,1 2-11-16,0 2-45 0,4-1-64 0,4 2-99 15,2 1-97-15,-1 0-73 0,3 5-48 0,-2 1 5 16,5 1 5-16</inkml:trace>
  <inkml:trace contextRef="#ctx0" brushRef="#br0" timeOffset="3218">1864 983 2619 0,'0'0'49'16,"-5"0"75"-16,-5 0 20 0,1 0 38 0,-3 0-43 15,1 0-75-15,-2 7-22 0,0 0-39 0,4 0 0 16,-1 3 10-16,6 0-23 0,4 2 10 0,0 0-35 16,4 2-48-16,6-1-34 0,0 1-47 0,5-1 35 15,1-1 39-15,2 1 56 0,3-2 28 0,-2 0-3 16,2-1 3-16,-5 2 3 0,-1 1 18 0,0 1-12 16,-5 0 22-16,-2 1 36 0,-8 3 46 0,0-1 53 15,-8 2 21-15,-2-1-14 0,-1 1-20 0,-6 0-32 16,-4-1-25-16,0 1-17 0,-2-2-29 0,-4-1-4 15,3-1-9-15,-3-1-14 0,3-2 3 16,-1-1-14-16,7-1-16 0,-1-3 10 0,6-3-17 16,4 0-43-16,1-4-47 0,8 0-58 0,0 0-19 15,0-4-19-15,9-1-9 0,5-5-18 0,2 1-21 16,9-5 22-16,-1-3 56 0,10-3 67 0,2-2 51 16,4-3 49-16,3-2 12 0,2 0 5 0,-2-1-2 15,-2 2 3-15,1 1-9 0,-4 3 11 0,-2 0 1 16,-4 5 46-16,-2 0 64 0,-6 2 55 0,1 4 72 15,-7 0 14-15,-4 3-14 0,-4 0-41 0,-3 2-43 16,-4 1-53-16,-3 3-15 0,0-2-9 0,0 2-17 16,-7 1-27-16,-1 0-27 0,-5-1-13 0,3 2-24 15,-2 0 17-15,-1 5-3 0,-2 0-8 0,3 3 15 16,1 0-11-16,2 3-3 0,2 0 0 0,3 3 13 16,-1 2-6-16,5 0 10 0,0 0-4 15,10 1-20-15,-1 2-33 0,3-2-50 0,0-1-43 16,6-2-57-16,-2-2-25 0,5 0-47 0,2-2-36 15,1-4-3-15,2-3-43 0,1-3-33 0,2 0-40 16</inkml:trace>
  <inkml:trace contextRef="#ctx0" brushRef="#br0" timeOffset="3701">3002 886 3740 0,'10'-15'53'0,"-4"6"21"0,-6 3 45 0,0 2 28 15,0 4-51-15,0 0-17 0,-4 0-51 0,2 0-17 16,-2 4-4-16,3 2 0 0,-1 0 0 0,-1 3-21 16,0 2 17-16,2 4-10 0,-2 3 4 0,1 3 17 15,-1 1-28-15,0 4-4 0,3-1-10 0,0 0-27 16,0-3-41-16,0 1-10 0,0-6-13 0,0 0-12 16,0-3 31-16,0-3 14 0,0-3 33 0,0-3 33 15,0 0 20-15,0-2-6 0,0-3-17 0,0 0-7 16,-3-6 8-16,-1 1-5 0,1-3 11 0,-3-3 13 15,3-3-1-15,-1-1 18 0,-2-4-5 16,0-1-5-16,3-5-14 0,-2 4 6 0,4-4 8 16,-1 4 6-16,2 0 9 0,0 4 1 0,0 3-7 15,3 4-10-15,2 1 14 0,-2 4-24 0,4 2 13 16,-1 3 11-16,3 0-21 0,1 0 20 0,4 5-9 16,0 1-7-16,1 2 13 0,2 1 1 0,2 1-21 15,0 1 10-15,3 0-19 0,-3 2-7 0,1-2 36 16,-1 1-13-16,2 0 7 0,-3-2 2 0,1-1-15 15,-2-2 16-15,0-1 3 0,-3-2-6 0,-1-2-7 16,-2-1-7-16,-2-1 0 0,1-3-6 0,-3-3 6 16,-3-2 14-16,1-3-14 0,-3-2 17 15,1-2 4-15,-3-1-21 0,0-1 30 0,0-2 13 16,-5 1 14-16,0-1 13 0,0 0 21 0,-1 1-7 16,-2 0-20-16,3 1-23 0,-3 0-38 0,-1 3-16 15,3 2 3-15,0 2-30 0,1 0-95 0,-1 3-130 16,2 2-172-16,3 2-130 0,-2 1-63 0,2 2 8 15</inkml:trace>
  <inkml:trace contextRef="#ctx0" brushRef="#br0" timeOffset="4472">3496 893 3180 0,'0'4'64'0,"0"-4"33"15,0 0 13-15,-4 4 14 0,1 2-72 0,3 1-32 16,-3 1 0-16,3 3-30 0,0 1 3 0,0 2 17 16,6 2-16-16,4-1 29 0,-1 2-4 0,3 0-22 15,3-1-10-15,1 0-43 0,1-1 0 0,2-3-6 16,0-1 16-16,4-3 17 0,-3-2 22 16,1-3 11-16,1-3-8 0,-2 0 11 0,-2-5-24 15,-2-3 7-15,2-2 7 0,-8-2-20 0,2-2-12 16,-4-3-42-16,-3 0-105 0,-1-2-57 0,-4 0-36 15,0 0-29-15,0 2 40 0,-8-2 40 0,3 2 21 16,-2 2 30-16,-3 2 39 0,2 1 2 0,-1 2-17 16,3 4-16-16,-3 0-19 0,5 2 17 0,1 2 46 15,3 1 53-15,0-1 53 0,0 2 17 0,3 0 38 16,3 0 33-16,1 0 31 0,-1 0 47 0,3 5 7 16,-1-3 21-16,3 1 13 0,-1 0 21 15,-1-1 23-15,1 1 7 0,-1 0-6 0,0 2 1 16,1-1-4-16,-4 1-20 0,-2 0 26 0,2 2-25 15,0 1-9-15,-4 1-23 0,-1 0-65 0,2 2-41 16,-3 0-41-16,0 1-19 0,0 3-10 0,-6-1 3 16,0 2-10-16,0 0 4 0,3 1-11 0,-3 0 0 15,2-2 7-15,1 2-30 0,1-4 0 0,0-2-17 16,0-3-10-16,2 0 24 0,0-4 26 0,0-1-6 16,0-3 17-16,0 0-4 0,0 0-17 0,0-4 20 15,0-3-16-15,0-2 10 0,6-3 13 0,0-3 6 16,-3 1-6-16,3-4 3 0,1-1-9 0,-1 0 16 15,0 0 53-15,-1 2 11 0,-1 2-3 0,2 5-20 16,-3-1-37-16,1 5-24 0,0 1-4 16,-2 2-3-16,-2 2-10 0,2 1 21 0,-1 0-11 15,1 0 14-15,1 4 6 0,0 2-23 0,3-1 13 16,0 3-37-16,-2-1-50 0,6 3-48 0,-2 1-56 16,1-3-5-16,-2 2 28 0,3-1 21 0,0-4 43 15,-1 2 29-15,-2-3 32 0,3-1 27 0,-1 0 7 16,-1-3 6-16,-1 0-15 0,-1 0 12 0,1-3 0 15,-2-2 0-15,-1 0 15 0,1-1-18 0,-1-2 9 16,2 1 7-16,-1-3-4 0,-2 1 6 0,3-2 0 16,-1 1-12-16,0-1 0 0,0 0 16 15,0 3-10-15,1 0-9 0,0 0 12 0,1 3-24 16,-2 0 27-16,1 4 48 0,2-2-10 0,-1 3 57 0,3 0-31 16,-2 6-12-16,1-1-9 0,-2 1-36 15,5 2 7-15,-5 0-26 0,2 2 9 0,0 2-2 16,-3 0-4-16,2 2-29 0,-3 0-122 0,1 1-104 15,-2 0-93-15,-2-1-101 0,1-2-6 0,-3 1-14 16,2-3-9-16</inkml:trace>
  <inkml:trace contextRef="#ctx0" brushRef="#br0" timeOffset="5156">4373 763 2866 0,'7'-22'113'0,"-3"5"93"0,-1 3 79 15,-3 5 39-15,0 2-69 0,0 4-82 0,0 3-79 16,0 0-32-16,0 0-48 0,0 6 4 0,0-1-8 16,0 4 1-16,0 3-8 0,0 2-27 0,0 3 27 15,0 5-10-15,0-1 4 0,0 4-11 0,0 0-53 16,0 3-46-16,0-3-28 0,6-1-12 0,-1-1-1 16,-4-2 11-16,2-4 5 0,0 0-5 0,0-5 27 15,1-2 46-15,0-3 25 0,0-2 39 0,-1-3 16 16,5-2-7-16,-3 0-13 0,1-6 17 0,3-2-11 15,0-2-8-15,1-2 24 0,1 0-15 0,2-1 13 16,1 0 44-16,-3 1 7 0,0 2 22 16,-1 2-12-16,-1 2-28 0,-1 2 2 0,-3 2 17 15,-1 2 14-15,-3 0 6 0,3 6-12 0,-2 1-24 16,-2 1-12-16,4 3-21 0,-2-1 8 0,0 6-25 16,-2 0 14-16,0 3 0 0,0 0-7 0,0 0 4 15,-8-1-17-15,2 0 14 0,1-2-1 0,-5-2 7 16,6-3 7-16,-4-3-17 0,1-1 7 0,-2-3 0 15,4 0-7-15,-1-3 3 0,2-1-7 0,3 0-19 16,-4 0-8-16,2-3-35 0,3-1-41 0,0 1 18 16,0-3-13-16,8 0 39 0,1-2 18 0,4-2-16 15,2-2-10-15,4-1-9 0,2-1-9 16,1-1 13-16,5 0 16 0,-3 0 26 0,2 0 9 16,1 2 6-16,-2-2 19 0,2 3 0 0,-5-2 13 15,1 3-1-15,-3-3 42 0,0 2 93 0,-6 3 119 16,0 1 91-16,-7 1 1 0,1 1-74 0,-7 2-77 15,-1 1-53-15,0 2-39 0,-9 0-39 0,2 1-40 16,-1 0-43-16,-2 0-8 0,5 5 12 0,-5 1-12 16,4 0-3-16,-3 3 7 0,4 1-32 0,1 2-29 15,4 2-21-15,0 0-25 0,0 3 22 0,6-1-13 16,2 1 18-16,2-4 8 0,4 0-7 0,0-1 36 16,6-5 9-16,-1-1 18 0,0-6 7 0,2 0 23 15,0 0 1-15,0-6-18 0,-1-2 21 16,0-3-7-16,-4 0-4 0,1-2 11 0,-3-1 24 15,-2-2 55-15,0 3 28 0,-1-1 52 0,-6 1-26 16,1 2-59-16,2-1-24 0,-3 3-54 0,-3 0 8 16,1 3 0-16,3 0 6 0,0 1-10 0,0 2-24 15,1-1 13-15,1 2-10 0,3-1-56 0,0 1-131 16,7 0-209-16,-4 2-214 0,1 0-126 0,4 0-157 16</inkml:trace>
  <inkml:trace contextRef="#ctx0" brushRef="#br0" timeOffset="6272">7516 0 2390 0,'-9'0'57'0,"-3"0"49"15,3 0 23-15,1 0 14 0,2 0-53 0,5 0-49 16,1 0-7-16,0 0-12 0,0 0 6 0,5 0-6 16,2 0-12-16,5 0-7 0,1 0-3 0,4 0-9 15,3 0-118-15,1 0-134 0,6 0-138 0,-2 0-147 16,2 0-89-16</inkml:trace>
  <inkml:trace contextRef="#ctx0" brushRef="#br0" timeOffset="6386">7744 143 1036 0,'33'-7'-82'0,"2"-1"-135"0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1:31.32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819 38 3218 0,'-9'-17'-16'15,"2"5"13"-15,-1 3 3 0,2 9 55 0,6 0 68 16,0 8-13-16,0 7 24 0,6 3-65 0,2 6-42 16,-3 6-8-16,0 3-12 0,5 5 0 0,-2 3-18 15,1 0 18-15,-2 1-27 0,2-1 27 0,1-1 10 16,-2-1-14-16,-1-3 11 0,2-1-44 0,-1-3-49 16,-2-2-75-16,-1-3-80 0,1-1-71 15,-4-2-67-15,0-3-43 0,-2-4-40 0,0-2-43 0</inkml:trace>
  <inkml:trace contextRef="#ctx0" brushRef="#br0" timeOffset="390">14 1032 2462 0,'-19'7'39'16,"12"-7"55"-16,7-7 67 0,16 2 34 0,8-1-19 16,10-1-30-16,10 1-43 0,11-3-29 0,12 2-2 15,10-1-33-15,15-1-6 0,11 2 3 0,16-2-19 16,10 3 6-16,13-1-20 0,14 0 17 16,15-1 7-16,10 0-21 0,8 0 4 0,10 1-13 0,7 0-7 15,8-3 4-15,4 1 9 0,1-1-10 16,3-1 14-16,1 0-7 0,1-3-7 0,-3 0-3 15,-1 1-23-15,-3-1 43 0,-4 1-4 0,0 1-2 16,-9 0 12-16,-6 0-16 0,-8 0-3 0,-3 3 13 16,-12-3-13-16,-9 1-4 0,-8 0 1 0,-10-1 2 15,-10 0 31-15,-10 0 23 0,-14-2 13 0,-8 2 22 16,-16 0 3-16,-14 1-10 0,-9-1-16 0,-13 2-25 16,-11-1-33-16,-11 1-14 0,-5 0 24 0,-11 2-21 15,-4-1-11-15,-3 1-57 0,-6 0-116 0,-3 1-161 16,0 3-153-16,0-2-155 0,-3 1-189 0</inkml:trace>
  <inkml:trace contextRef="#ctx0" brushRef="#br0" timeOffset="2423">1238 1292 721 0,'0'-4'13'0,"0"-1"42"0,-5-1 26 0,2 1 11 16,2-1-4-16,-4 4-38 0,4-2-28 0,-1 2-1 15,0-1-10-15,0 1-3 0,0 1 0 0,2 0-11 16,-1 0 6-16,1 0-11 0,-3-1 0 0,2 2-11 15,1 0-24-15,0 0-28 0,-2 0-50 16,2 0-8-16,0 0 0 0,-2 0-15 0,2 0-6 16</inkml:trace>
  <inkml:trace contextRef="#ctx0" brushRef="#br0" timeOffset="3493">1219 1471 404 0,'0'1'30'0,"0"0"18"0,0 0 24 0,0 1 33 0,0-2-17 16,0 2 22-16,0 0-2 0,0-2-4 0,0 0 16 16,0 0-25-16,0 0 9 0,0 0-13 15,0 0-22-15,0 0 9 0,0 0-2 0,0 0 9 16,0 0 15-16,0 0-11 0,0 0-11 0,0 0-55 15,0 0 1-15,0 0-18 0,0 0-6 0,0 0 20 16,0 0-8-16,0 0-1 0,0 0-28 0,0 0 23 16,0 0-12-16,0 0-6 0,0 0 30 0,0 0-3 15,0 0-10-15,0 0-8 0,0 0-3 0,0 0-8 16,0 0 11-16,0-4 20 0,0 4-20 16,0 0-9-16,0 0-5 0,0 0-33 0,4-2-70 15,-4 2-112-15,0-1-155 0</inkml:trace>
  <inkml:trace contextRef="#ctx0" brushRef="#br0" timeOffset="7800">1236 1432 732 0,'0'0'2'16,"0"0"16"-16,0 0 11 0,-4 0-1 0,2 0 14 15,1 0-10-15,1 0-6 0,-3 0 35 0,1 0-13 16,2 0 5-16,0 0 11 0,0 0-31 0,0 0 1 16,0 0 10-16,0 0 16 0,0 0 17 0,0 0 5 15,0 0-7-15,0 0-14 0,0 0 9 0,0 0 12 16,0 0 12-16,0 0-2 0,0 0-29 0,0 0-20 15,0 0-11-15,0 0-3 0,0 0 27 0,0 0 24 16,0 0-6-16,0 0 9 0,0 0 1 0,0 0-18 16,0 0-5-16,0 0-12 0,0 0-19 0,0 0 7 15,0 0-6-15,0 0 3 0,0 0 0 16,0 0-13-16,0 0 13 0,0 0-18 0,0 0 12 16,0 0 1-16,0 0 2 0,0 0 28 0,0 0-34 15,0 0 13-15,0 0-3 0,0 0 4 0,0-4 21 16,0 4 1-16,0 0-9 0,0 0-30 0,0-2-9 15,0 2-19-15,0 0 6 0,0 0 13 0,0 0-10 16,0 0-13-16,0 0-2 0,0 0-8 0,0 0 11 16,0 0 31-16,0 0-3 0,0 0 1 0,0 0-11 15,0 0-5-15,0 0 22 0,0 0-13 0,0 0 13 16,0 0-16-16,0 0-7 0,0 0 20 0,0-3 3 16,0-1 4-16,0 4-1 0,0-3-9 0,0 2 3 15,0-1 17-15,0 1-20 0,-3 0 16 0,3-1-6 16,-2 2-3-16,2-1 17 0,0-1-11 15,-4 1 8-15,4 0-18 0,0 1-13 0,0-2 7 16,0 2-13-16,-1 0 16 0,1-2 7 0,0 2-23 16,0 0 6-16,-3 0-10 0,3 0 7 0,-1 0-1 15,1 0-6-15,0 0-3 0,0 0-10 0,0 0 16 16,0 0-3-16,0 0 3 0,0 0 1 0,0 5-15 16,0 1 32-16,0 2 17 0,-2 3 17 0,0 6 20 15,0 2-23-15,-2 5 11 0,0 5-17 0,1 5-11 16,-3 3 3-16,-1 1-20 0,-1 1-8 0,1-1-3 15,1 0-3-15,3-4-11 0,-3-1 3 16,2-2 4-16,0-4 4 0,2-3-1 0,0-2 11 16,2-2 0-16,-1-3-10 0,1-2 3 0,0-4-11 15,0-3-3-15,0-2-3 0,0-1-1 0,0-1 18 16,0-2 1-16,0 0-1 0,0-2 0 0,0 0-7 16,0 0-8-16,0 0 8 0,0 0 11 0,0 0-4 15,0 0 7-15,0 0-3 0,0 0-22 0,0 0 4 16,0 0-3-16,0 0 10 0,0 0 0 0,0 0-32 15,0 0-48-15,0 0-69 0,0 0-106 0,0 0-115 16,-5 4-78-16,2 0-40 0,2 2-72 0,-4-1-38 16</inkml:trace>
  <inkml:trace contextRef="#ctx0" brushRef="#br0" timeOffset="8008">1453 1669 506 0,'-5'0'-3'0,"1"0"-7"0,-2-5 0 15,5 2-6-15,-4 0-9 0,5-1 8 0,0 0-34 16,0 2-23-16,0-1 2 0</inkml:trace>
  <inkml:trace contextRef="#ctx0" brushRef="#br0" timeOffset="8664">1417 1628 136 0,'-1'0'2'0,"-1"0"1"0,2 0 4 0,0 0 0 15,0-3-4-15,0 1-1 0,0 0-7 0,0 1 1 16,0-1 9-16,0 0-10 0,0 0 7 0,0 0-7 15,2 2 5-15,-2-2 5 0,1 1-3 0,-1-1 11 16,0 2-6-16,0 0 10 0,3 0-7 16,-3 0 10-16,2 0-12 0,-2-2-8 0,1 1 17 15,1 0-22-15,1-1 20 0,-3 1 25 0,1-1 15 16,-1-1 15-16,2 1 16 0,-1-2-9 0,-1 2 8 16,3 0 26-16,-1-1-1 0,-1 0 20 0,-1 0-13 15,3-1 10-15,-3-1-9 0,0 2-8 0,0 0 7 16,0-1-7-16,0 0 18 0,0 1-11 0,0 0-42 15,0 1-6-15,0 0-39 0,0 0 5 0,0-1 27 16,-4 1-24-16,4-1 16 0,-2-1 11 0,-1 1 4 16,0 0 12-16,3 1 7 0,-1 0-2 0,-4-1 1 15,4-1 25-15,-1 1-9 0,-1 0 14 0,0 1 0 16,3-2-17-16,-1 2 7 0,-4-1-9 16,4 1-3-16,-1-1-5 0,0 3-7 0,2 0-39 15,-2 0-27-15,0 0-17 0,2 0-17 0,-1 0 7 16,1 0 10-16,0 7 7 0,-3 1 6 0,2 3 14 15,-4 2 1-15,4 5-5 0,-3 2 14 0,0 4-16 16,-2 5-8-16,3-1 1 0,-1 0-21 0,2 1 4 16,1-2 9-16,1-2-12 0,0-1 6 0,3-2-4 15,4-1 4-15,-1-2 11 0,3-2-5 0,0-1-13 16,1-2 11-16,-1-2-14 0,5-4 10 0,-1-1 17 16,0-2-17-16,2-1 24 0,0-4-18 15,3 0-6-15,-3 0 17 0,1-6-27 0,-1 1 10 16,1-1 17-16,0-3-20 0,1-2 6 0,-2-2 7 15,0-1-10-15,-4-1 7 0,0-1 4 0,-1-2-4 16,-2 0 3-16,-4-1 4 0,1-1 6 0,-4-3 4 16,-1 0 8-16,0-1 16 0,-6-1 36 0,3 2 15 15,-4 1 10-15,-2 1-2 0,1 2-14 0,-3 5-13 16,-1 2-33-16,1 0-11 0,-2 3-25 0,0 3-15 16,-1 2 19-16,-1 2-11 0,1 1 7 0,-3 1-7 15,0 0-8-15,2 0-18 0,1 5-47 0,-1 0-39 16,1 2-80-16,-1 1-64 0,3 1-73 0,1-2-70 15,0 1-85-15,3-1 20 0,1 1-40 0,1-1-15 16,4-1 2-16</inkml:trace>
  <inkml:trace contextRef="#ctx0" brushRef="#br0" timeOffset="10006">1932 1196 1230 0,'0'-4'49'0,"-2"0"25"15,-2 1 30-15,0 0 7 0,4 1-19 0,-1 1-30 16,-1 1-8-16,-1 0-15 0,3 0-16 0,-1 0 11 15,-1 0-11-15,2 0 18 0,-1 0-24 0,1 0 12 16,-2 0-15-16,-1 0 1 0,3 0 16 16,-1 0-4-16,1 0 5 0,0 0 8 0,0 0 31 15,-2 0 12-15,1 0 36 0,-2 0 17 0,1 0-21 16,2 0-4-16,-1 0-28 0,1 0-2 0,-5 0-15 16,4 0 0-16,-1 0-9 0,0-2-16 0,-3 2-6 15,2 0-9-15,0-4 9 0,0 4-19 0,0 0 0 16,2 0 3-16,-4-2-28 0,2 2 12 0,-1-2-3 15,2 2-23-15,1-1 17 0,-4 0 3 0,4 1-3 16,-3 0 12-16,4 0 10 0,-2 0-10 0,0 0-3 16,2 0 7-16,-1 0-16 0,1 0-23 0,-3-1 32 15,3 1 3-15,-2 0-22 0,2 0 39 0,0 0-20 16,0 0-16-16,0 0 36 0,0 0-36 16,0 0 16-16,0 0-3 0,0 0-10 0,0 0 14 15,0 0-14-15,0 0 7 0,0 0 12 0,0 0-2 16,0 0-4-16,0 0 0 0,0 0-22 0,0 0 16 15,0 0-1-15,0 0-15 0,0 0 10 0,0 0-1 16,0 0-3-16,0 0 29 0,0 0-9 0,0 0-4 16,5 0 3-16,-5 0-15 0,0 0 19 0,1 0-4 15,-1 0-16-15,0 0 20 0,0 0-4 0,0 0-6 16,0 0 19-16,0 0-12 0,0 0-20 0,0 0 10 16,0 0-7-16,0 0-9 0,0 0 42 0,0 0-20 15,0 0-10-15,0 0 7 0,0 0-16 16,0 0 16-16,0 0 23 0,0 0-27 0,0 0 14 15,0 0 3-15,0 0-23 0,0 0 46 0,0 0-33 16,0 0-10-16,0 0 11 0,0 0-4 0,-1-3-4 16,-4 0 17-16,4 1-9 0,-2 0-17 0,-2-2 6 15,1 2 7-15,3-1 3 0,-4 1 4 0,4-1 19 16,-5 0-39-16,3 1 26 0,-2 0-4 0,0 0-9 16,0 2 23-16,1 0-30 0,-2 0 4 0,-3 0-10 15,1 0 1-15,2 0 8 0,-3 0-2 0,3 5 3 16,-1 1 6-16,0-1 3 0,1 2-2 0,0 0 2 15,3 1-6-15,-3 0-6 0,3 1-4 0,0-1 13 16,0 1-13-16,3 0 20 0,0-2 0 16,0 0-4-16,0 0 4 0,6 0-10 0,-2 1 6 15,2-3 4-15,3 0-7 0,1-1 0 0,4-2-9 16,-2 2 6-16,1-2 19 0,2-1 4 0,4-1 13 16,-2 0-29-16,0 0 3 0,1 0-24 0,3 0 14 15,-2 0 10-15,2 0-30 0,-3 0 40 0,3 0-30 16,-2 0 17-16,-2 0 22 0,-3 4-13 0,2 2 33 15,-1 0-3-15,-1 0 21 0,-5 1 6 0,0 0-10 16,-2 0-19-16,-1 2-7 0,1-1-27 0,-2 1 0 16,-4 0-3-16,2-1 0 0,-3 2 6 0,0-2-16 15,0 2 16-15,0-2-13 0,-4 2-3 0,-4 0-14 16,1 1 10-16,-2-1-10 0,0 1 7 16,-1-3 30-16,-2 3-16 0,-1-1 9 0,4-2-6 15,-5 0-4-15,1-1-16 0,1-1 3 0,2 0 3 16,-2-1-7-16,1-2 14 0,0-1 0 0,1 0 7 15,-1 0-17-15,2-1 23 0,0-1-16 0,1 0 3 16,1 0 24-16,3-7-17 0,-2 2 13 0,3-1-20 16,-2-2-3-16,4 1-11 0,1-1 4 0,0-3 10 15,0 2 3-15,3-4 4 0,3 1-7 0,-2-1 0 16,3 0-10-16,1-1-4 0,-1 1 21 0,5-1-10 16,-3 0 6-16,2 0 14 0,-4 2-14 15,5 0 14-15,0-2-3 0,-3 3-11 0,0 0 1 0,-2-1-15 16,3 1 15-16,-2 1-1 0,-4 0-13 15,5 0 13-15,-4 1-13 0,1 1-7 0,-1-1 21 16,1 1-4-16,-3-2 7 0,2 3 13 0,-4-1-17 16,5 1 7-16,-4-2-10 0,-1 1-3 0,2 0 3 15,-1 0 7-15,-2 3 24 0,0-3 6 0,0 1 32 16,0 0-4-16,0 0-3 0,-5 0 15 0,2 2-21 16,-3 0 21-16,0-1-14 0,2 0-6 0,-5 0-4 15,4 2-28-15,0-2-11 0,-3 1 1 0,1 0-12 16,-1 1 19-16,-2-1 0 0,3 3-30 0,-2 0 8 15,0 0-7-15,-2 0 3 0,4 0 19 0,-2 2-8 16,1 0-21-16,1 0 10 0,1 0-7 0,0 0 8 16,-1 0 21-16,1 0-15 0,1 0 1 15,-2 0-8-15,3 0-7 0,-2 0 15 0,3 0-18 16,-3 0 3-16,0 3 7 0,3-3 4 0,-3 2 11 16,0 0 0-16,3 1-25 0,-3-1-8 0,0 1-28 15,0 0-107-15,3 2-121 0,-3 1-187 0,-1 1-181 16,-1 0-130-16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1:45.82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15 292 587 0,'-6'0'5'16,"4"0"3"-16,1 0 17 0,-4 0 40 0,4 0 0 16,1 0 26-16,0 0-7 0,0 0-18 0,0 0 22 15,0 0-4-15,0 0 24 0,0 0 4 0,0 0-13 16,0 0 18-16,0 0-7 0,0-2-5 0,0 0-11 15,6 1-31-15,-6-2-17 0,1 1-31 16,1 0 25-16,-1 0 10 0,4-1 24 0,-4 1 23 0,3-2-8 16,0 1 10-16,1-2-23 0,0 1-16 15,0-1 11-15,0-2-4 0,3 1 8 0,-1 0 37 16,2 1-28-16,1-1 1 0,-1 2-12 0,2-2-21 16,-4 3-4-16,2 0-23 0,-2 3 14 0,-1 0 16 15,2 0 10-15,-2 0 27 0,-2 3-10 0,4 1 8 16,-2 2 3-16,0-1-15 0,-1 2-4 0,3 1-23 15,-1 0-14-15,1 2-6 0,1-1 0 0,1 0-7 16,-3 0-7-16,4-1 0 0,-4 1-3 0,5-3-4 16,-3 1 22-16,3-3-15 0,-1 0 0 15,2-1 4-15,-1 0-7 0,2-3 14 0,0 0-10 16,-1 0-22-16,-1 0 11 0,4 0-14 0,-4-3 18 16,2 0 20-16,-3-1-6 0,0 0-11 0,1 1-14 15,-3-2 14-15,-2 1-18 0,3-1 36 0,-2 0 7 16,-2 1 0-16,-3 0 10 0,3 0-13 0,-5 0-15 15,4 1-7-15,-5 1 4 0,1-1-10 0,1 1 9 16,-2-1 5-16,1 1-22 0,-1 0 11 0,3 0-4 16,-1-1-10-16,-1 3 24 0,2-2-6 0,-3-2-1 15,1 2-3-15,-1 0-18 0,2 0 3 0,0-1 8 16,-1-1-15-16,2 2-4 0,-1 0 5 16,-1-1-26-16,2 2-46 0,-2-1-107 0,-1 1-133 0,0 0-171 15,0 1-151-15,0 0-69 0,0-1-134 16</inkml:trace>
  <inkml:trace contextRef="#ctx0" brushRef="#br0" timeOffset="753">215 593 1122 0,'-3'2'29'16,"0"-2"36"-16,2 0 31 0,1 0 19 0,0 0-22 15,0-5-37-15,0 2-26 0,0-1-13 0,0 0-11 16,0 0 22-16,1 0 11 0,2-1 41 0,-1 1 31 16,-2 0-13-16,1 1 15 0,1-1-31 0,-2 2 10 15,2 0 24-15,-2 0-17 0,0 0-3 0,0 2-1 16,0-3-28-16,0 2 7 0,0 0-31 0,2 1-2 15,0-2 9-15,2 1-10 0,-3-1 36 0,5-1-10 16,0 1 17-16,2 0-3 0,-1-2 1 0,2 1-19 16,0 2-7-16,3-2 7 0,-5 1 4 15,2 1 0-15,1 0-23 0,-1-1 21 0,-1 2-11 16,1 0 22-16,-2 0 9 0,3 0-29 0,-2 5-4 0,-1-1-17 16,1-3 0-16,1 4-6 0,-2-3 6 15,1 2 15-15,-2-1-14 0,-1 0 4 0,1 0-4 16,3 1-25-16,-3 0 4 0,2-1-17 0,-1 2-1 15,1-2 1-15,-1 1-1 0,0 0 18 0,-1 0-7 16,2-1-7-16,-2 0 11 0,-2 2-8 0,6-3-6 16,-5 0 13-16,1 0-24 0,0 0 7 0,0-1 18 15,0-1-15-15,-2 0 22 0,2 0-11 0,0 0-11 16,2 0 15-16,-3 0-25 0,1 0 21 0,3-4 0 16,0 1-18-16,1-1 25 0,1 0-28 15,1-1 18-15,-2-1-8 0,4 2 1 0,-3-1 13 16,0 0-20-16,-1 0 3 0,-2 0 17 0,-1 3-10 15,-1-2 11-15,-1 0 24 0,-3 2-17 0,2 0 6 16,-4-2-6-16,1 1 3 0,2 2-6 0,-3-2 17 16,1 1-4-16,-1 0-6 0,2 0-15 0,1 0-7 15,-3 0 3-15,0 2-17 0,1-3 32 0,-1 3-8 16,4-2-2-16,-2 1 17 0,0 0-18 0,-2 0-21 16,1-1 7-16,1 1 10 0,1 1 1 0,-2-2 10 15,1 2-6-15,2 0-23 0,-1 0 8 0,1 0 7 16,0 0 0-16,2 0 21 0,-1 0-6 0,-1 3 10 15,1 0 15-15,1-1-33 0,2 0 0 16,-4 1 1-16,3 1-8 0,-2-2 18 0,1 0 7 16,2 1-17-16,-3 0 3 0,0-1-11 0,-1 1 7 15,2-1 22-15,0 0-36 0,-3 0 21 0,3 0-28 16,-2-1-5-16,0 0 27 0,0 0-16 0,-1 0-10 16,1-1-33-16,1 0-53 0,-2 0-98 0,-3 0-85 15,1 0-124-15,-1 0-113 0,0 0-38 0,0 0-127 16</inkml:trace>
  <inkml:trace contextRef="#ctx0" brushRef="#br0" timeOffset="1648">1376 4 536 0,'5'0'28'0,"-1"0"42"0,-3 0 52 0,-1 0 49 16,0 0 42-16,0 0 13 0,0 0 6 0,0 0-27 15,0 0-25-15,0 0 6 0,0 0-8 0,0 0 20 16,-5 0-31-16,3 0-63 0,-1-3-49 16,0 3-30-16,-1 0-12 0,1 0 12 0,-5 0 12 15,2 0 20-15,-1 0 31 0,-1 0 31 0,1 5 9 16,0 2 19-16,-4 1-23 0,2 2 2 0,0 1-5 16,-1 1-47-16,1 4 0 0,-1-1-50 0,-1 4-10 15,2-2 3-15,0 0-7 0,2 1 4 0,1-2-14 16,2 0 7-16,-2-1-18 0,4 0-2 0,1-2 16 15,1 1-20-15,0-1 24 0,0-2 13 0,0 0-20 16,3-1 11-16,3 1-15 0,-5-3 11 0,5 3-7 16,-1-3-7-16,0 0 4 0,3-2-18 0,-2 1 28 15,-2 0 17-15,2-2 3 0,2 0-6 16,-2 0-11-16,1-2 4 0,-1 0-7 0,1 1 31 16,1-2-13-16,1 0 2 0,-3-1 5 0,1-1-25 15,2 0 14-15,-1 0-7 0,3 0 0 0,-2 0 0 16,1-4-14-16,0-1-7 0,1 1-14 0,0-3 0 15,-4 2 28-15,5 0-11 0,-3-2 22 0,0 2-8 16,0-1-6-16,0-1 10 0,-5 2-18 0,2-1 18 16,-1 0-24-16,0-1 17 0,-1 1 3 0,0-1-13 15,-1-2 20-15,0 2-10 0,1-2-10 0,-1-1 31 16,-1 3 0-16,-1-3-28 0,4-1 35 0,-4 1-14 16,1 0-14-16,-2 0 36 0,1-1-29 0,2 3 15 15,-1-2 10-15,-2 1-21 0,1 0 21 0,-1 1-10 16,0-3-8-16,0 3 12 0,0-1 3 15,0 1 26-15,0 0 11 0,-6 1 4 0,3 0-7 16,-1-1-29-16,1 2 3 0,-2 1-14 0,1-1 4 16,-1 1 3-16,0 1 1 0,1 0 3 0,-1 1 1 15,0 0-16-15,-1-1-14 0,2 2-9 0,-2 0-14 16,-2 0-4-16,2 0 15 0,1-1 19 0,-3 3-8 16,1-4-3-16,-1 4-16 0,2-2-3 0,-1 2 7 15,0 0-4-15,2 0-18 0,-5 0-27 0,2 0-113 16,-1 6-89-16,-3-1-158 0,2 1-215 0,-3 3-79 15,1-1-197-15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1:50.53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258 28 1537 0,'0'-4'76'0,"0"1"25"15,0 0 42-15,-4-1 23 0,0 4-61 0,4-3-18 16,-4 3-16-16,4-2-24 0,0 2 19 0,-1-2 24 16,1 1-8-16,-2-2 37 0,2 3 20 0,-3-2-11 15,3 1 10-15,-1 1-31 0,-1 0-43 0,1 0 4 16,-4 0-26-16,-1 0 7 0,-1 0 29 0,-2 7-3 16,0 0 28-16,-4 4 20 0,-5 3-19 0,0 4 1 15,-3 2-34-15,0 2-33 0,1 2-8 0,-3 3-30 16,3 0-3-16,3 3 13 0,2-3-30 15,5 1 23-15,7-1 7 0,3-1-6 0,0 0 6 16,11-1-13-16,2-4-1 0,3-1 4 0,5-2 11 16,4-3-15-16,2-3 11 0,1-3-7 0,2-4 10 15,0-5 1-15,-1 0-8 0,1 0 11 0,1-5-14 16,-6-4 3-16,4-4 1 0,-7-1-1 0,-1-4-6 16,-2-1 6-16,-3-3 8 0,-2-2 3 0,-4-2 34 15,-3 1 26-15,-5-2 13 0,-2 1-6 0,0-2-28 16,-9 1-14-16,-1 2-21 0,-4 2-18 0,-2 2 11 15,-3 1-22-15,-4 4 18 0,-1 4-10 0,-4 2-8 16,-4 3 19-16,0 7-26 0,-2 0 25 16,0 6-7-16,5-1-18 0,0 4 7 0,4 1-21 15,6 1-45-15,1 3-103 0,7 0-141 0,4 3-139 16,7 0-129-16,0 2-39 0,7 1-57 0</inkml:trace>
  <inkml:trace contextRef="#ctx0" brushRef="#br0" timeOffset="306">763 357 4118 0,'9'0'38'0,"-5"-5"31"0,-4 1 25 16,0-2 18-16,0 2-45 0,-4 0-25 0,0 0-21 15,4 0-28-15,0 1 14 0,-2-1-14 0,2 4 4 16,0-3-12-16,0 2 1 0,0 0 25 0,0 1-22 15,0 0 36-15,0-1-15 0,0 1-24 0,0 0 32 16,0 0-25-16,0 0 0 0,0-1 17 16,0 0-20-16,-3-1 6 0,-2 2 12 0,4-1-8 15,-1-2 0-15,2 0 10 0,-1 1-13 0,-4 0-1 16,5-1 11-16,-1 2-3 0,-3-1 6 0,0 0-13 16,2 1 3-16,-2 0-7 0,0 0-4 0,3-1-3 15,-5 0-53-15,3 2-65 0,-3 0-91 0,3 0-118 16,-6 0-82-16,4 0-114 0,1 0-46 0,-3 5-57 15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1:53.93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52 825 2378 0,'8'-12'75'0,"-1"-1"50"0,-2 2 60 0,-1 1 25 15,-2 3-57-15,1 2-42 0,-3 3-34 0,1-1-12 16,-1 1-10-16,0 1 20 0,0 1-9 0,0 0-11 16,0 0-5-16,0 0-14 0,0 0-39 0,0 0 13 15,0 0-7-15,0 0-6 0,0 4 16 0,-6 0-6 16,2-1 16-16,-1 4 17 0,0 0 11 0,-5 4-4 15,0 2-10-15,1 4-20 0,0-1-10 0,-1 3 6 16,3 1 4-16,1 1-7 0,3-2 7 0,3 0-6 16,0 0-8-16,7-2 0 0,2-1 1 0,4 1-15 15,2-2 8-15,5-1 17 0,-1-3-4 0,0-3 4 16,5-2-1-16,0-3-6 0,-2-3 0 16,0 0 0-16,5-5-4 0,-5-2-3 0,3-2-7 15,-2-3 7-15,-1-2 0 0,-1 1-10 0,-5-1 17 16,-2 0-17-16,-3-2 13 0,0-2 1 0,-5-1-1 15,-2 1 0-15,-4-1-9 0,0-3 6 0,-6 3 0 16,-1-2 20-16,-2 2-6 0,-5 2-11 0,-2 2 1 16,1 3-21-16,-3 2 13 0,-4 1-10 0,1 4 1 15,1 0 13-15,0 3-14 0,1 0 7 0,7 0-6 16,0 2 6-16,5 0 7 0,7 0 13 0,0 0-6 16,6 0-10-16,1 0-11 0,6 0-10 0,6 0 14 15,1 0 0-15,9 0 3 0,3-4 7 0,4 0-4 16,-1-2-9-16,7 1 10 0,-5-1 9 15,2 0-12-15,-1 1 9 0,-7 1-3 0,3 1-6 16,-5 2 9-16,-5 1 0 0,-4 0-6 0,-1 0-14 16,-4 0 0-16,-6 4 20 0,-1 0 1 0,-2 2-1 15,-5-1 1-15,-1-1-8 0,0 3-9 0,0 1 26 16,-4 2 1-16,-2 1-14 0,-4 2 7 0,5 2-4 16,-5 3 10-16,2-1-9 0,2 3 13 0,2-1-21 15,1 0-2-15,3-2 16 0,0 0-20 0,4 0 27 16,4-3-24-16,-1-1-7 0,5-3 18 0,-2 0-8 15,4-3 18-15,2-1 6 0,2-1 4 16,3-4-24-16,-1-1 10 0,3 0-10 0,-1-3-10 16,0-3 13-16,-1 0-13 0,0-1 7 0,-5-3-4 15,3 1 7-15,-4-3-3 0,-6-1-14 0,3 0 3 16,-4-4-6-16,-3 1 7 0,-5-3 6 0,0 0-4 16,0-1 11-16,-10 1-7 0,1 0 11 0,-1 2 6 15,-4 0-24-15,-1 3 8 0,-2 3-5 0,0 0-6 16,-2 0 14-16,4 5 7 0,2 2-8 0,2 0-6 15,1 2 10-15,7-1-13 0,3 3 13 0,0 0 10 16,6 0-7-16,5 0 4 0,3 0 6 0,1 0-16 16,9 0 13-16,0 0 0 0,0 3-17 0,4-1 14 15,-2-1-20-15,3 2 13 0,-4-2-4 0,-1 1 4 16,-2 1 0-16,-1 1-10 0,-5 1 10 16,2 1 7-16,-8 0-7 0,4 0 7 0,-7 2 6 15,0 1 28-15,-2 0 17 0,-5-1-7 0,0 3-20 16,0 0-14-16,-6 0-7 0,0 3-7 0,0-3 21 15,3 3-27-15,-1 0 3 0,-1-2 4 0,5 2-11 16,0-1 3-16,0-2 11 0,7-1 4 0,1-3-1 16,5 1 4-16,2-2-25 0,2-4 8 0,3-2 3 15,3 0-24-15,2-5 10 0,3 0-6 0,-1-4-11 16,4-1 3-16,-6-2-20 0,4-3-3 0,-5 2-6 16,-1-4 3-16,-2 0 24 0,-7-2-7 0,1 0 4 15,-6-1 3-15,-4-1 0 0,-4 0 26 0,-1 1 4 16,0 0 17-16,-6-1 3 0,-3 4-27 15,-2-2 4-15,-2 5 0 0,-1 0-14 0,-4 3 30 16,1 0 7-16,0 3-3 0,5 2 10 0,0 2-31 16,5 0-6-16,1 1-10 0,1 0-6 0,5 3 19 15,6 0-3-15,6 0 3 0,1 0 17 0,4 0-6 16,2 0 9-16,3 0 0 0,1 0-3 0,2 0-10 16,0 3-3-16,-2 0-7 0,0 1-7 0,-1-1 34 15,1 2 7-15,-4-2 29 0,-3 5-3 0,-3 1-30 16,2-1 24-16,-1 0-24 0,-5 2-13 0,0-1 24 15,-2 2-31-15,2 0 10 0,-4-2 17 16,-1 1-20-16,-1 1-7 0,3 0 3 0,0 0-3 16,0 1 0-16,3 0 10 0,2-2-6 0,3 1-1 15,-1-1 1-15,7 0 9 0,0-2-2 0,3-2 9 16,3-1-20-16,1-3-3 0,1-2-1 0,0 0-3 16,-1 0 7-16,0-5 4 0,0 0-1 0,-5-2-20 15,-1-2 10-15,-2-2-6 0,-4-1 9 0,-6-1 8 16,0-1 13-16,-5-2-11 0,-2-2-6 0,-2-1 0 15,0 1 0-15,-9-2-13 0,-2 0 3 0,-1 1 6 16,-1 0-13-16,-2 2 27 0,-3-1-6 0,2 4-11 16,-1 0 10-16,3 2-10 0,0 2-10 0,1 1 7 15,1 3-6-15,6 0 2 0,6 3 11 16,0 1 9-16,5-1 4 0,4 2-6 0,2 1-8 16,9-2-9-16,-1 2-4 0,6 0 3 0,2 0 11 15,3 0-4-15,-2 5 4 0,-3-1-7 0,2 0 10 16,0 3 6-16,-7 0-6 0,1 1 10 0,-4 1-30 15,-3 1 13-15,0-1 14 0,-5 0-10 0,-2 0 16 16,1-1 1-16,-2 1-7 0,-2-1 17 0,-4 1-11 16,1-1-13-16,-1 3 7 0,0-3-4 0,0 2 1 15,0 1 2-15,0-1-6 0,6-1-27 0,-1 2 34 16,2-3-14-16,5 2 1 0,1-2 22 0,1 0-9 16,4-3 10-16,5-1-10 0,0 0-7 0,2-2-14 15,3-2-3-15,1 0 4 0,1 0-14 0,0-8 13 16,-2 1 4-16,-4-1-3 0,1-2 19 15,-4-2-6-15,-5 0-20 0,-1-3 17 0,-6-2-4 16,2 0-7-16,-7-2 24 0,1 0 7 0,-5 0-3 16,0 0 3-16,-6 2-4 0,-3-1-30 0,1 2 17 15,-3 3-7-15,1 0 14 0,-3 0 27 0,0 5-10 16,2-1-14-16,4 4-13 0,-2 0-7 0,4 1-11 16,0 3 25-16,5 0-8 0,0 1-9 0,5 0 16 15,0 0 1-15,4 0 6 0,1 2 0 0,5 2-13 16,0 1-4-16,4-2 4 0,-4 1-8 0,4 1 1 15,1-2 7-15,-2 1-1 0,-3 1 11 0,-1 0-14 16,0 1 17-16,-3 0-6 0,-2 2-1 0,-3 0 14 16,2 0-20-16,-5 2 3 0,1-1 3 15,-2 1-6-15,-1-1-1 0,4 0-13 0,-4 1 17 16,4 1 0-16,-2 0 4 0,3-1 23 0,3 1-20 16,-2-1 6-16,5 0-20 0,-1-3 7 0,4 1-7 15,2-3 1-15,4 0 16 0,-1-2-13 0,4-3-8 16,1 0 11-16,-1 0-6 0,1-6 9 0,-2 0 11 15,-3-2-11-15,1 0 4 0,-4-5-17 0,-3 2 13 16,0-4 4-16,-5-1 27 0,1 0 17 0,-7-2-3 16,-1-1 31-16,-2 2-34 0,0 1-10 0,-5-3-21 15,-4 2-25-15,0 4 4 0,-1 0 0 16,-4 2 7-16,1 1 11 0,0 3-1 0,0 1-3 16,2 1-10-16,1 3-15 0,2 1-10 0,1 1 11 15,4 0 20-15,-2 0 1 0,4 0 10 0,-3 3-28 16,0 0 10-16,3 2-6 0,1-2 0 0,-3-1 17 15,3 0-28-15,0 0 4 0,0 0-4 0,0 1 1 16,0-3-11-16,4 0 10 0,0 0-6 0,0 0-1 16,-3 0 25-16,5 0-7 0,3 0 3 0,-1 0 17 15,3 0-13-15,-1 0 10 0,3 0-4 0,0 0-13 16,-1 0 10-16,0 0-4 0,0 5-9 0,-3-1 9 16,1 1 1-16,-3 0-7 0,2 2 3 0,-1 2 10 15,-2-1-3-15,1 1-3 0,-1 1 23 16,-1-1-23-16,2-1 6 0,-1 2 4 0,2-1-3 15,2 0-8-15,-1-2 8 0,0 1-1 0,2-1 14 16,0-2-10-16,2-1-4 0,5 0-3 0,-2-2-14 16,5-1 31-16,0-1-6 0,0 0-8 0,3 0 11 15,0-4-11-15,-1-1-3 0,-2 0 14 0,-1-1-4 16,-3 0-6-16,-1-2 23 0,-2 1 7 0,-3-4-3 16,-2 2 21-16,-1-3 4 0,-2 0-3 0,-2-1 6 15,-2-1 1-15,-2 0-21 0,0 1-18 0,0-1-14 16,-6 1-18-16,0 1-3 0,-2 0 28 15,1 2 7-15,-1 2-3 0,3 1-4 0,-4 1-31 16,3 3 2-16,0 2-13 0,1 1 28 0,-1 0-7 16,0 0-4-16,2 6 26 0,1 3-22 0,1-1 10 15,0 2 11-15,2-1-14 0,0 4-14 0,4-2 0 16,3-1-35-16,1 1 0 0,4-2 3 0,0 1 4 16,1-4 11-16,5 0-4 0,-2-2 11 0,3-3-4 15,-1-1 7-15,5 0 21 0,-3 0-10 0,1-5 10 16,2-1 14-16,-3-2-24 0,-1-2 10 0,1 1 0 15,-2-2-18-15,1-2 29 0,-4 0 2 0,-2-2 5 16,0-1 23-16,-2 1 11 0,-4 0 32 0,1 2 11 16,-4-2-24-16,-2 2-8 0,-2-1-42 15,0 3-10-15,-6 1-7 0,-2 1-11 0,-1 0 10 0,0 2-24 16,2 3 17-16,-3 1 4 0,1 3-25 16,0 0 29-16,1 0 3 0,1 7-7 0,2 2 18 15,0-2-25-15,3 3-64 0,2 0-48 0,0 0-10 16,3 2-13-16,6-3 32 0,1 1 15 0,4-3 14 15,2 0 17-15,3-2 0 0,0 0 38 0,4-2 3 16,-1-1-4-16,0-1 30 0,1-1 1 0,-2 0-1 16,-1 0 7-16,-2-3 3 0,-2 3-16 0,-5-5 6 15,1 4 17-15,-3-1-3 0,-3-1 26 0,-2 1 4 16,-3-1-3-16,1 1-1 0,1 0-26 0,-3 0-20 16,0 2-18-16,1-2 11 0,-1 1-10 15,2 1 10-15,1-2 20 0,0 2-23 0,0 0 23 16,1-3 13-16,-1 2-23 0,5 0 4 0,-2-1-1 15,-2 1-20-15,2 0 27 0,-3 0-3 0,1-1-7 16,-2 0 3-16,-1 2-16 0,1 0 13 0,1 0 0 16,-3 0 3-16,0 0-3 0,0 0-16 0,0 0-31 15,0 0-56-15,0 0-42 0,0 0-34 0,1 0 11 16,-1 0 2-16,6 0 7 0,-3 0 1 0,2 4 17 16,-2-2 31-16,3-2 32 0,-2 1 42 0,1 0 6 15,-3-1 7-15,3 0 5 0,-2 0 0 0,-2 0 15 16,1 0-6-16,-2 0 12 0,0 0 3 15,0 0-12-15,-3 0 15 0,-5 0-6 0,2 0-15 16,1 0 15-16,-1 0 9 0,-2 0-21 0,2 0 33 16,-1 0-39-16,2 3-3 0,-1 0 21 0,1-1 21 15,0 1 75-15,4-1 46 0,-3 0 63 0,0 2 0 16,1-1-2-16,-1 0-34 0,2 2-43 0,1 0-38 16,-4-1-58-16,4 1-13 0,-3-2-17 0,0 2 10 15,4-2-6-15,-1-1-1 0,1 0-3 0,-3-1-6 16,3 1 13-16,0-2 0 0,0 0 0 0,0 0 0 15,0 0 3-15,4 0 4 0,1 0-8 0,-1 1 2 16,2-1-11-16,0 0 3 0,1 3-16 0,1-1 9 16,-1 1 18-16,1 0-14 0,-2 1 13 15,-2-1-23-15,1 1-10 0,-4 1 10 0,1-1 10 16,1 1 6-16,-2 0 1 0,1 0 3 0,-2-1-7 16,0 1 8-16,0 2-18 0,0-2-3 0,0 0 6 15,0 0-9-15,0 3 16 0,0-1-13 0,4-1-6 16,-4 2 26-16,2-1-10 0,2 2 13 0,-3-1-6 15,1-2-30-15,0 2-24 0,2-3-6 0,2 1-2 16,-3-1 2-16,3-1 18 0,-2-2 5 0,3-1 27 16,-2-1 13-16,5 0 13 0,-2-3-10 0,-2-3-10 15,3 1-12-15,-3-3 12 0,3-1 20 0,0-2-7 16,-2-1-3-16,1-1 16 0,2-2-6 0,-1-3 27 16,-3 3 46-16,-1-2 28 0,0-1 42 0,-2 1-9 15,-2 0-26-15,-1 1-55 0,0 3-51 16,-9-2-11-16,-2 5 10 0,2-1-24 0,-3 3 7 15,-1 1-17-15,-2 3-4 0,2 2 21 0,-2 2 0 16,0 0 14-16,0 4-21 0,2 2-4 0,2 1-17 16,-2 3-24-16,5 0-93 0,1-1-43 0,2 2-29 15,5-1-34-15,0 1 35 0,9-3 13 0,3 1-16 16,1-2 25-16,2-1-9 0,2-3-20 0,-2 0-20 16,2-3-61-16,0 0-41 0,0-6-68 0</inkml:trace>
  <inkml:trace contextRef="#ctx0" brushRef="#br0" timeOffset="806">5175 76 567 0,'1'0'54'0,"1"0"29"0,1-5 53 16,-3 3 57-16,0-1-11 0,0 0 17 0,0-1-22 15,0 0-31-15,0 1-12 0,-5-1-43 0,5 1-4 16,-1 0 12-16,-4-1 22 0,5 1 35 0,-1-1 6 15,1 0 12-15,-3 0-38 0,3 0 28 0,0 1 10 16,0 0-22-16,0 1 6 0,0-1-39 0,0 1-9 16,0-2 0-16,0 4-1 0,0-2-4 0,0 1-12 15,0 1-21-15,0 0-27 0,0 0-27 0,0 0-8 16,0 6 50-16,0-1 60 0,0 3 48 0,-6 3-22 16,-2 3-19-16,-2 2-72 0,3 7-18 0,-4 1-1 15,-1 3-47-15,2 1 26 0,-3-1-19 0,1 2 12 16,3-3 6-16,0-2-10 0,0 0 15 15,6-4-1-15,-1-2-10 0,1-2 7 0,3-1-19 16,-5-3-11-16,5-3 19 0,0 0-8 0,0-4 15 16,0 0-7-16,0-5 14 0,0 2 1 0,0-1 26 15,0-1 37-15,0 0 5 0,0 0 0 0,5-3-41 16,-2-2-42-16,-3 0 3 0,0 1-3 0,2-1-8 16,0-1 12-16,0 0-19 0,-2-1 7 0,1 3 8 15,-1 0-27-15,0-1-64 0,0 1-44 0,0-1-52 16,0 2-30-16,0 1-6 0,0 0-57 15,0 1-70-15,0-1-61 0,0 2-66 0,0 0-49 16,0 0 19-16,0 0-68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1:56.61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33 177 962 0,'0'3'34'0,"0"-2"58"0,0 1 32 16,0 0 31-16,0-2-4 0,0 0-28 0,0 0-22 15,0 0-27-15,0 0-15 0,0 0-7 0,0 0 0 16,-5 0 23-16,5 0-2 0,-1-2-11 16,-2-1 20-16,-2 2-11 0,4 1 13 0,1-2 3 15,-2 1-23-15,0 0 18 0,2 1-5 0,-2 0 22 16,2 0 13-16,-2 0 4 0,2 0-5 0,0 0-5 16,-1 0-16-16,1 0-26 0,-5 0 1 0,5-3-16 15,-1 1 17-15,1-2-7 0,-3 0-9 0,3 0-13 16,0-2-10-16,0-1-14 0,4-1-10 0,2-1 17 15,-2 1-27-15,1-3-13 0,3 1 30 0,-1 0-6 16,1-1 16-16,2 1 20 0,-1 1-37 0,-2 2-13 16,2-2 21-16,1 2-8 0,-1 1 17 0,1 1-16 15,-5 2-18-15,4 1 7 0,-3 1-10 0,2 1 44 16,-2 0 11-16,1 0 12 0,0 5 12 16,4 1-15-16,-4 0-9 0,4 0-4 0,0 1 8 15,3 0-15-15,2 0 8 0,1 2-25 0,2-1 4 16,-3 2 0-16,5-2-7 0,0 0 14 0,1-1-10 15,0 0-1-15,-1-2 22 0,0 1-4 0,0-2 0 16,-2-2 7-16,-1 0-11 0,1-1 8 0,-1 1-4 16,-5-2 8-16,1 0-1 0,-1 0 23 0,-1 0 21 15,-2-4-22-15,0 1 12 0,-1-1-18 0,-1-2-21 16,1 1 10-16,-2-2-33 0,-1-2-18 0,4 0 15 16,-2-1-12-16,-1 1 8 0,-2-1 19 15,1-1-16-15,1 1 9 0,-1 1-5 0,0 0 8 16,0 2-19-16,0 1 4 0,-5 0-58 0,3 3-94 15,0-1-123-15,-3 3-165 0,1 1-80 0,-2 0-41 16,0 0-73-16,0 5-123 0</inkml:trace>
  <inkml:trace contextRef="#ctx0" brushRef="#br0" timeOffset="518">179 476 1604 0,'-7'0'65'0,"1"0"72"16,0-3 66-16,6-1 50 0,-1 1-52 0,1 0-66 16,0 0-59-16,0-1-67 0,0 0-12 0,0-1-6 15,7 1 3-15,1-2 30 0,-1-1 19 0,0 0 47 16,1 0 29-16,1-2-3 0,3 2 10 15,-3-3-10-15,2 3-6 0,0 0 0 0,1 2-8 16,3-1-13-16,-2 3-9 0,0 0-16 0,1 3-11 16,-2 0-5-16,1 0 6 0,-1 0 25 0,1 0 14 15,-1 0-11-15,0 0-5 0,0 6-14 0,-2-2-11 16,2 3 5-16,1-1-15 0,-2 1-6 0,2-1-8 16,1 3-3-16,-3-2 15 0,3 2-5 0,-2-1-6 15,1 1-4-15,-1-2-32 0,3 1 21 0,-5 0-3 16,4-3 14-16,-3 1 8 0,3-1-8 15,-4-3 15-15,4 0-14 0,-3 1-1 0,-2-2-10 0,5-1-8 16,-5 0 8-16,2 0-4 0,3-4 22 16,-5 0-11-16,4-1-4 0,-2-1 16 0,0-1-19 15,3 1-1-15,-5-3-2 0,2-1-5 0,3-1 4 16,-5 0 11-16,1 1 0 0,-1 1 1 0,-2 1-8 16,1 0 0-16,-3 1-4 0,0 1-11 0,1 2 0 15,-3 2 8-15,0-1-5 0,-1 1 5 0,2-1-16 16,-2 2-18-16,-2 0 19 0,1 0-12 0,-1 0 0 15,0 0-25-15,0 1-88 0,0 0-74 0,0 0-82 16,0 0-94-16,0 0-58 0,0 0-35 0,0 4-47 16,0-2-25-16,0 0-84 0</inkml:trace>
  <inkml:trace contextRef="#ctx0" brushRef="#br0" timeOffset="1147">1336 128 2668 0,'5'-8'55'0,"-2"2"60"0,-3 1 13 0,0-2 23 16,0 3-47-16,0 1-36 0,0 0-14 0,0 1-38 15,0 1 13-15,0-1-12 0,0 0 22 16,0 2 39-16,0 0-22 0,0 0 0 0,0 0-10 15,0 0-3-15,0 0 17 0,0 0-10 0,-3 0-10 16,1 0-30-16,2 5-13 0,-3-3-4 0,2 1 7 16,-1-3 11-16,-2 3-8 0,2-2 10 0,-1 4 11 15,-1 0 27-15,-4 1 17 0,1 2-17 0,-1 3 4 16,-3 0-27-16,2 2-18 0,0 1 0 0,-1 1-20 16,1 0 27-16,3-1-7 0,-2 2 11 0,5-2-14 15,0 1-21-15,2 0 7 0,1-1 7 0,0 0 11 16,0-2-15-16,6-1 25 0,-1 0-18 0,0 0 1 15,4-1 10-15,0 0-11 0,-2-1 8 16,4-1-11-16,1 1 7 0,-1-1-7 0,3-2 3 16,-4 2 22-16,4-3-22 0,-1-2 11 0,0-1 0 15,-1-1-17-15,3-1 20 0,-1 0-27 0,-3 0 6 16,3-5 15-16,-4 1-25 0,0-1 28 0,1-1 0 16,-4 1-7-16,4-3 17 0,-4 2-17 0,0-1-17 15,1-2 6-15,-1 1 1 0,1 0 6 0,-2-2 8 16,-2 1-25-16,2-2 3 0,-1 0 15 0,-2-1 10 15,1 0 28-15,-2 0-4 0,2 0-6 0,-3-1-4 16,4 0 4-16,-5 1 0 0,0-2-3 0,0 2 7 16,0-1-8-16,0 2 19 0,0 1 18 0,0-1 0 15,0 1 0-15,0 1-6 0,-5 1-33 0,0 1-1 16,1 0-10-16,2 2 4 0,-3 1-1 16,-1-1-26-16,2 0 19 0,-4 1-29 0,1 1 22 15,-1 0 14-15,3-1 1 0,-4 4 10 0,1-4-10 16,1 2 7-16,-1 0-19 0,1 1 8 0,-1-1-7 15,4 2-5-15,-2-2 5 0,1 1-8 0,1 0-15 16,1-1 4-16,-1 2-11 0,1 0-56 0,-2 0-96 16,-1 0-195-16,3 0-275 0,-4 4-337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2:00.0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38 107 3568 0,'-9'0'29'0,"2"0"1"0,-3 0-17 15,3-3 14-15,3-6-54 0,4 2 31 0,0 1 29 16,6 0 10-16,4 1 47 0,5 0-33 0,6-1-7 16,7-2-26-16,3 0-41 0,6 0-10 0,5-3 14 15,-2 4-14-15,4-2-76 0,1 4-135 0,-2 1-170 16,0 4-113-16,-3 0-67 0,-7 0 16 0,-2 0 43 15</inkml:trace>
  <inkml:trace contextRef="#ctx0" brushRef="#br0" timeOffset="128">406 188 1956 0,'-28'19'70'0,"4"-2"6"0,-1-3-6 16,4-2 6-16,6-3-73 0,5-2 50 0,2-2 55 16,8 0 13-16,5 0 11 0,7-3-62 0,4 1-39 15,5-3-25-15,7 0-3 0,2 0-6 0,4 0-70 16,6-5-33-16,0-1-79 0,0 1-63 0,3-1-83 15,-3-2-100-15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2:06.9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387 136 2828 0,'10'-30'110'0,"-1"1"88"15,2 3 34-15,-4 7 16 0,-1 3-101 0,-1 6-93 16,-1 4-21-16,-3 6 14 0,1 0 11 0,2 0 23 16,-2 6-9-16,2 4-21 0,-1 4-2 0,3 0-22 15,-2 4 1-15,1 2-14 0,0 4-18 16,-1 0 18-16,-1 4-3 0,-1 1 3 0,0 1-4 16,-2 0-24-16,2 1-27 0,-2 1-49 0,0-2-82 15,0 1-107-15,0-1-79 0,0-2-51 0,0 0-33 16,0-5-12-16,0 0-38 0,0-2-76 0</inkml:trace>
  <inkml:trace contextRef="#ctx0" brushRef="#br0" timeOffset="307">0 745 2402 0,'-11'11'69'16,"11"-5"44"-16,0-6 69 0,15 0 28 0,7 0-24 15,8-3-17-15,7 0-40 0,12-2-1 0,9-3-32 16,10 2-7-16,12-1-5 0,11-2-30 0,8 1-4 16,8 0-12-16,12 3-25 0,6 1-3 0,8-1-13 15,8 2 10-15,3 1-4 0,3-1 7 0,3 1-3 16,2 2-3-16,-1-4 16 0,4 2-3 0,-5-1 4 16,-2-2-14-16,-4 0-14 0,-4 1 0 0,-4-2 10 15,-6-1 8-15,-10 2 23 0,-3 0 28 0,-10 0-6 16,-6 1 10-16,-8-2-14 0,-8 1-13 0,-11-1-8 15,-10 1-3-15,-7 0-7 0,-12-1 1 16,-7 1-5-16,-12-2-20 0,-3 3-15 0,-10-2-42 16,-6 1-92-16,-7-1-76 0,0 2-141 0,-7-2-175 15,-6 3-119-15,-4 1-222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2:01.63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294 1255 3347 0,'7'-15'-10'0,"-1"-1"23"0,-2 6 81 15,-1 10 62-15,-3 0 23 0,3 8-27 0,-3 4-71 16,0 7-54-16,0 6-6 0,0 6 13 0,-4 7-3 16,-2 6-4-16,-1 4-20 0,-2 4-3 0,1-2-8 15,-2 0-6-15,3-3 24 0,-1-1-7 16,1-5-14-16,2-2 7 0,1-4-7 0,2-5 3 15,-1 0 11-15,0-5-7 0,3-3 0 0,-1-4-13 16,1-1-11-16,-3-3-51 0,1-4-89 0,1-1-106 16,-1-1-127-16,-1-3-96 0,0 0-51 0,-1-4-97 15</inkml:trace>
  <inkml:trace contextRef="#ctx0" brushRef="#br0" timeOffset="200">721 1711 3490 0,'46'-6'79'0,"-1"-3"34"0,-4-1 6 15,1-2-6-15,1 2-62 0,-2 0-38 0,2-3 7 16,2 3-9-16,-2 1-11 0,0-1-4 0,3 1 4 16,-3 4 7-16,-2-2-31 0,-2 2-49 0,-3 0-100 15,-5 3-66-15,0 2-78 0,-7-6-40 0,-5 6-17 16,-4-3-71-16,-1 0-59 0</inkml:trace>
  <inkml:trace contextRef="#ctx0" brushRef="#br0" timeOffset="428">1254 1205 3334 0,'3'9'55'0,"0"1"56"0,1 4 21 0,-4 5-1 16,0 6-27-16,0 5-57 0,2 2-37 0,-2 4 18 16,2 1-28-16,0 1 3 0,-2 2 4 0,2-1-14 15,-1 0 7-15,-1 0-4 0,2-2 15 0,-2-1 2 16,3-2-10-16,-2-3-10 0,-1 0-33 0,0-5-83 16,0-1-97-16,0-4-92 0,0-4-89 15,0-2-74-15,0-4-102 0</inkml:trace>
  <inkml:trace contextRef="#ctx0" brushRef="#br0" timeOffset="-828">614 55 3660 0,'3'-17'13'0,"0"0"14"16,-3 4 40-16,0 5 20 0,0 8-10 0,0 0 1 15,0 0-20-15,0 7-10 0,0 3 7 0,0 2-11 16,0 5-20-16,6 4-6 0,-2 4-1 0,0 3-6 15,0 2-18-15,2 2 7 0,-3 1-4 16,0 0-3-16,1-1 25 0,-2-1-8 0,4 1-13 16,-2-3 10-16,-1 1-7 0,1-4-11 0,-2 1 11 15,1-3-7-15,2-2 14 0,-5-2 11 0,0-2-11 16,0-2-11-16,0-3-79 0,0 1-77 0,0-4-126 16,-6-1-153-16,2-4-105 0,-1 2-146 0,-1-4-85 15</inkml:trace>
  <inkml:trace contextRef="#ctx0" brushRef="#br0" timeOffset="-478">0 830 2693 0,'-17'5'55'0,"17"-5"51"0,0-5 73 0,12 5 24 0,12-5-53 15,5 2-34-15,10 0-67 0,12 0-6 16,5-2 30-16,12-1-6 0,9 0-1 0,8-1-6 16,9-1-36-16,8 1-1 0,13-3-20 0,6 2 8 15,7-2-22-15,13 0 8 0,4 0 24 0,7-1-21 16,4 2 27-16,3-1-27 0,4 2-14 0,2-1 7 16,2-2-3-16,0 1 20 0,1 1-3 0,-5-1-7 15,-3 0-7-15,-4 1-10 0,-3-2 11 0,-5 0 9 16,-8 0 10-16,-6-2 1 0,-7-1-4 0,-5 1-17 15,-5 1-3-15,-10-1 14 0,-4 2-8 0,-7-2 21 16,-7 4-13-16,-7-1-4 0,-8 2-4 16,-6-1-2-16,-6 4-28 0,-12 0-60 0,-6 1-57 0,-12 2-34 15,-7 0 4-15,-9 2-60 0,-16 0-57 16,0 0-169-16,0 6-160 0</inkml:trace>
  <inkml:trace contextRef="#ctx0" brushRef="#br0" timeOffset="1918">2421 917 1230 0,'5'-6'60'0,"-4"-1"81"0,2 0 75 16,-2 0 71-16,-1 1-5 0,2-1-30 0,-2 1-19 15,0 1-36-15,0 1-2 0,0-1-18 0,0 0-38 16,0 2-3-16,0 2-37 0,0 0-33 0,0 1-23 16,0 0 18-16,0 5 44 0,0 2 31 0,0 2 14 15,-2 4-40-15,2 3-43 0,-4 3-46 0,3 4 0 16,1 2-4-16,-2 1-17 0,-1 5 25 0,3-2-15 15,0-1-13-15,0 0 10 0,0-2-14 0,0-1 3 16,0-1 11-16,0-3 4 0,0-1-11 16,0-1 10-16,0-3-6 0,5-3-18 0,-1-2 17 15,-3-2-6-15,-1-1-1 0,0-4 22 0,0 0-18 16,0-4-49-16,0 1-52 0,0-1-102 0,0 0-122 16,0 0-134-16,0 0-154 0,0-3-140 0</inkml:trace>
  <inkml:trace contextRef="#ctx0" brushRef="#br0" timeOffset="2117">2176 1434 2840 0,'28'0'72'0,"6"-13"35"15,9-1 43-15,6-2 16 0,8-1-83 0,4 3-24 16,1-1-37-16,5 1-22 0,4 1 0 0,3 1-6 15,1 4 2-15,0-1 7 0,-2 2-16 0,-1 1-68 16,-4 4-124-16,-7-2-100 0,-5 4-82 0,-7 0-72 16,-6 0-13-16,-10 0-43 0</inkml:trace>
  <inkml:trace contextRef="#ctx0" brushRef="#br0" timeOffset="2485">2305 1617 2283 0,'15'-14'59'0,"-1"3"65"15,-3 3 41-15,-5 8 75 0,2 0-37 0,-5 9-61 16,-3 6-44-16,0 6-65 0,-3 4-24 0,-8 7-2 15,-2 5 6-15,-2 2 16 0,-3 3 10 16,-3 0 6-16,-1 1 8 0,-1-5-31 0,3 0 5 16,-1-5-21-16,4-3-2 0,2-2 9 0,4-4-16 15,1-3 16-15,7-4-3 0,0-3 6 0,3-2 1 16,0-4-4-16,6-2 3 0,7-3-2 0,-1-3-17 16,5 0-1-16,2 0 8 0,1-5-15 0,4-2 11 15,3 0-3-15,-1-1-40 0,0-1-55 0,-1 2-57 16,2 1-72-16,-6 0-37 0,1 1-7 0,-3 3 5 15,-4-2 1-15,0 3-5 0,-5 1 7 0,-1 0 14 16,-3 0 22-16,-3 0 22 0,0 0 9 0,-1 0-21 16</inkml:trace>
  <inkml:trace contextRef="#ctx0" brushRef="#br0" timeOffset="3558">2669 1832 3218 0,'0'0'22'15,"-9"-3"30"-15,0 3 35 0,-3 0 44 0,-1 8-7 16,2 0-8-16,-3 3-46 0,-1 1-37 0,1 2-23 16,1 1-3-16,0 2-7 0,1-1-7 0,7 0 24 15,-1 1-44-15,6-3-13 0,0 1-46 0,0-4-49 16,8 1-31-16,-1-2-37 0,2 0 32 15,0-3 1-15,3-1 64 0,-3-2 66 0,3-4 21 16,0 0 32-16,-3 0-20 0,1-6 10 0,0-3 0 16,-1 2-9-16,-3-3 19 0,2-4-13 0,-2 1-6 15,-5-1 2-15,1 0 41 0,-2-1 63 0,0 0 61 16,0 1 81-16,-3 3 4 0,-3 0 1 0,0 3-36 16,3 2-72-16,-2 2-47 0,4 2-65 0,-1-1-30 15,0 2 6-15,0 1 1 0,2 0-4 0,0 0 3 16,0 7-20-16,4 0 0 0,1 1-1 0,2 0-37 15,2 3-40-15,0 0-89 0,0-2-73 0,4 1-7 16,-1 1 4-16,3-1 40 0,-2-3 32 16,-2-2 15-16,2-2 20 0,0-3 34 0,-3 0 31 15,1 0 50-15,-3-5 47 0,1-2 5 0,-2-3 7 16,-1 0-9-16,0-4 23 0,-3 2 63 0,0-1 89 16,-3 0 72-16,0 0 47 0,0 3 12 0,0 0-29 15,-6 3-57-15,0 0-78 0,4 3-72 0,-2 2-48 16,3 0-27-16,1 2-18 0,0 0 11 0,0 0-14 15,0 4 8-15,0 2 2 0,0 1-13 0,3 1 17 16,1 2-7-16,-1 1 7 0,3 0 21 0,0 3-14 16,0-1-34-16,0-2-14 0,-2 1-51 0,5-2-19 15,-6-2-3-15,0 0-8 0,0-2 23 0,-1-3 37 16,-1-1 39-16,2 0 29 0,-3-2 21 16,0 0-17-16,1 0 3 0,-1-4-26 0,2-2 3 15,-2 0 0-15,4-2-3 0,-2-2 19 0,-1-2-19 16,4 0 10-16,-1-1 23 0,-1-1-20 0,0-1 3 15,3 2 17-15,3-1-37 0,-3 0 27 0,6 0-6 16,-3 1-14-16,4-1 16 0,0 1-12 0,1 2 12 16,1 0 4-16,-1 0-16 0,1 3-4 0,-1-1 3 15,-1 1 7-15,-1 4 7 0,-2 0-14 0,-1 1 20 16,-3 1-23-16,0 1 14 0,-3 1 35 0,-3 0-3 16,0 0 46-16,0 0 11 0,0 3 7 0,-3 1-13 15,-3 1-37-15,2 1-13 0,-1 1-27 0,-1 3-7 16,0 0 8-16,-1 3-8 0,0 1 4 15,1 2-7-15,3 2-10 0,-2 0 0 0,5 0 10 16,0 2-10-16,0 0-4 0,6 0 11 0,2-2-51 16,-1 0-3-16,2 0-23 0,1 0-33 0,-2-2 37 15,-1-1 4-15,-1-1 22 0,-3-2 21 0,1-2 3 16,-2 0 16-16,-2-3 13 0,0-1-16 0,-8-1 7 16,1-2 22-16,-5-1-2 0,-3 1 41 0,1-3 30 15,-3 2-29-15,-2-2 6 0,-2 0-12 0,2 0-54 16,-2 0 1-16,3-2 7 0,2-2-11 0,0 2 13 15,5 0-13-15,1-1-68 0,5 1-55 0,1 1-13 16,4-2-46-16,0 3 18 0,9-2-15 0,4-2-38 16,2-1-21-16,3 1 8 0,2-4 28 15,3 1 37-15,1-3 93 0,2 1 20 0,3-2 42 16,-3 0 23-16,2-2-12 0,1 0 12 0,-6 1 27 16,1-1 35-16,0-1 84 0,-3 0 65 0,-3-1 57 15,-2 1 36-15,-3 0-8 0,-2 0-12 0,-4 1-9 16,-1 2-31-16,-5 0-25 0,-1 3-21 0,0-2-41 15,-4 1-16-15,-2 3-5 0,2 2-35 0,-2 1-39 16,-2-1-32-16,2 4-44 0,-1 0 1 0,-1 6 4 16,1-1-1-16,1 3 4 0,0 4-3 15,3-1-12-15,2 2-21 0,1 3-46 0,0 0-42 16,1 0-38-16,7-1-39 0,-1 1-47 0,0-3-16 16,4 0-43-16,-1-2-19 0,1-2 3 0,2-1-39 15,-1-3-18-15,1-1-43 0,-1-1-42 0</inkml:trace>
  <inkml:trace contextRef="#ctx0" brushRef="#br0" timeOffset="4282">3757 1657 4023 0,'6'0'41'0,"-6"0"55"0,0 6 29 15,0 0-7-15,0 2-34 0,-7 2-60 16,-1 3-17-16,1 2 8 0,1 0-8 0,-1 2 14 15,3 2-14-15,0 0-10 0,-2-1-26 0,3 0-62 16,2-2-48-16,-2-2-43 0,3-1-22 0,-2-1 28 16,2-3 33-16,0-1 74 0,0-4 29 0,0-2 18 15,0-2 25-15,0 0-35 0,0-8 2 0,0-1-15 16,0-3-16-16,6-1 25 0,0-4 27 0,1-1-1 16,-3-2 26-16,0 0 13 0,-1 2 26 0,1 1 79 15,0 2 21-15,-2 3 0 0,1 2-14 0,-3 4-57 16,2 0-47-16,-2 4-33 0,0 2-11 0,4 0 0 15,-1 0 1-15,3 6 19 0,3 1-13 0,1-1-3 16,1 4 6-16,2-1-3 0,2 0 3 16,3 1 4-16,-2-2 7 0,3 0-1 0,-2 0-6 15,-1 0-3-15,2-2-1 0,-1-3-16 0,0-1 3 16,0 1-4-16,-4-3 4 0,0 0 16 0,-1-6 5 16,0-2-1-16,-3-2-20 0,0-1 10 0,-2-3-14 15,-4-2 0-15,2 1 25 0,-4-3-25 0,-1 1 31 16,0-2 20-16,0 2 50 0,0 2 34 0,-4 0 13 15,-1 2 14-15,2 3-49 0,0 1-20 0,-1 4-61 16,2 3-8-16,1 0-17 0,-2 1-7 0,3 1 25 16,0 0-18-16,0 0 3 0,0 5 0 0,0 0-31 15,0 3-61-15,4 1-63 0,1 0-70 16,-1 1-80-16,1 3-40 0,1 0-17 0,-2-1-10 16,2 0 42-16,2-1 47 0,-1-1 4 0,3-2 29 15,-1-1 23-15,0 0 37 0,5-3 66 0,-5-2 61 16,2 0 56-16,3 0 11 0,-7-2 32 0,2 0 44 15,-1 0 72-15,-4 0 91 0,-3 0 59 0,4 0 41 16,-5 0 16-16,0 0-12 0,0 0-3 0,0 4-51 16,0 1-73-16,0 0-63 0,0 0-62 0,0 1-47 15,0 1-21-15,0 2-6 0,4-1-10 0,1 1 3 16,1 1 11-16,3-1-21 0,-2 0 17 0,2-1-24 16,3 0-17-16,1-3-3 0,0 0-21 0,2-3 21 15,0-2-3-15,2 0 26 0,0-3-3 16,-2-4 4-16,2 1 0 0,-3-4-8 0,-2 0 15 15,1-2 3-15,-5-4 23 0,-1-1 56 0,-1 0 31 16,-4-2 36-16,-2-1 7 0,0 1-47 0,-4-1-17 16,-4 2-35-16,-1 2-29 0,2 1 4 0,-2 1-43 15,-3 3 0-15,-1 1-50 0,2 4-71 0,-1 3-85 16,1 3-162-16,0 0-126 0,2 0-164 0,-3 11-160 16</inkml:trace>
  <inkml:trace contextRef="#ctx0" brushRef="#br0" timeOffset="4797">5527 254 2915 0,'13'6'63'0,"2"-6"54"0,6 0 24 15,6-9 25-15,4-1-72 0,6-3-55 0,6 0-19 16,1-1-27-16,3 4 7 0,-3 0-26 0,2 1-137 16,-3 2-181-16,-4 2-166 0,-1 3-203 0</inkml:trace>
  <inkml:trace contextRef="#ctx0" brushRef="#br0" timeOffset="4922">5913 402 1956 0,'0'14'14'0,"0"-6"-17"0,10-4 20 0,5 0 4 16,4-1-27-16,7-2 26 0,2 0-14 0,5-1-80 16,1 0-98-16,0 0-151 0,4-5-182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04:19.17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2176 777 556 0,'2'-2'15'0,"1"-1"3"16,0-1 34-16,-2 0 13 0,1 0 7 0,1-1 12 15,-2 1-8-15,2-1 4 0,3-1 16 0,-2 2-2 16,0-2-31-16,-3 2 4 0,4-1-34 0,-2 2 11 15,-1 0 39-15,2-1 18 0,-3 2 14 0,-1 0 16 16,3 1-26-16,-3 1-9 0,0-2 0 0,0 2-2 16,0-1 40-16,0 1-11 0,0 0 7 0,-4 0-33 15,0 0-47-15,-1 0 8 0,-1 0-24 0,2 0 3 16,-6 0 32-16,1 5-31 0,-2 3 15 0,0-1 14 16,-2 6-26-16,-4 0-3 0,1 3-19 0,0 1-28 15,3 5 2-15,-1-1 14 0,5 3 9 16,3-1 0-16,6 1 0 0,0 1-13 0,6 0-13 15,3 0 17-15,6-1-10 0,3-1 9 0,2-2-6 16,3-3-3-16,3-1 6 0,2-1-13 0,1-6 14 16,4-3-8-16,-1-2 8 0,2-5 2 0,-1 0 7 15,0 0-7-15,-2-7-9 0,-3-3 19 0,-1 0-16 16,-7-2 16-16,-1-4-6 0,-8-1 9 0,-3-2 0 16,-8-3 7-16,0-3 10 0,-9 0-29 0,-5-3 19 15,-2 2-7-15,-5-1 1 0,-5-1 16 0,-3 4-10 16,-5 1 7-16,0 3 0 0,0 2 3 0,-5 4 10 15,4 3-9-15,1 2-1 0,2 5-25 16,3 2-11-16,4 2-10 0,4 0-23 0,6 0 16 16,4 3 3-16,7 1-9 0,4 2 13 0,0 2-10 15,9-1-3-15,1 3-26 0,7 0 16 0,0 1 0 16,6-3-26-16,2 1 40 0,6-3-17 0,0-2-3 16,5-1 23-16,0-3 3 0,-1 0 4 0,-1-6 5 15,-2-1 4-15,-1-1 13 0,-6 1-13 0,-3-1 3 16,-4 0 13-16,-5 1-38 0,1-2 25 0,-7 2 7 15,-2 0-13-15,-1-2 19 0,-2 3-7 0,-1-2 14 16,-1 0-6-16,0 1 15 0,0 2-2 0,0-2-24 16,0 2 4-16,0 2-17 0,0-1-9 0,-1 1 13 15,1 1 9-15,0 1-12 0,0 0-1 16,0 1-3-16,0 0-6 0,0 0 26 0,0-1 0 0,0 1-10 16,0 0 10-16,0 0-7 0,0 0-10 15,0 0 7-15,0 0-10 0,0 0 4 0,0 0 9 16,0 0-6-16,0 0 0 0,0 0 3 0,0 0-7 15,0 5 10-15,0 0 1 0,0 0-11 0,0 3 7 16,0 3 3-16,0 1-13 0,0 4 17 0,0 4-4 16,0 2-19-16,0 1 9 0,0 2 4 0,4-1 6 15,3 1 14-15,-1-3-4 0,5 2-10 0,1-3 1 16,1-1-8-16,2-3 1 0,0-2-14 0,1-3 17 16,3-1-13-16,-1-5 17 0,1-2 12 0,2-4-29 15,0 0 26-15,0 0-13 0,-3-6-3 0,-1-4 26 16,0 0-20-16,-4-2-6 0,0 0 3 15,-4-2 3-15,-1-2 0 0,-2 1 14 0,0 1-4 16,-6-1 6-16,0 1 17 0,0 0 17 0,0 4 2 16,-6 1-5-16,3 2-4 0,-2 2-39 0,4 4 0 15,-2-1-24-15,1 2 0 0,2 0 8 0,0 6-2 16,0 0 11-16,8 2-16 0,-1-1 22 0,3 3-2 16,4 3-1-16,-2-1 17 0,6-1-7 0,0 0-9 15,1-3 3-15,2 0-4 0,-1-3-3 0,-2-1-3 16,2-4 6-16,-1 0 7 0,-6 0-10 0,-1-5 30 15,2 0-3-15,-4-3 3 0,-1 1 10 16,-2-4-16-16,1 0-14 0,-4-3-17 0,-1-2 24 16,-1 1-7-16,-2-4 0 0,0-2 4 0,0 0-7 15,-4 0 0-15,-1-1-1 0,-1-1 8 0,-2 0-7 16,2 1 20-16,-3 1 31 0,4 5 4 0,-1 1-14 16,-2 4-17-16,5 3-31 0,-1 3-17 0,2 3-11 15,1 2-10-15,-1 0 28 0,-1 7 3 0,3 1 17 16,0 3 4-16,0 5-10 0,0 1 13 0,6 3-10 15,0 4 10-15,-3 0-20 0,3 2-15 0,2 0 11 16,-3-2 0-16,1-1 1 0,3 1-1 0,0-4-10 16,1-2-14-16,-2 0 3 0,1-2-39 0,0-1-97 15,1-2-57-15,-3-3-68 0,3 0-39 0,-5-3-3 16,4-2 17-16,-1-1-30 0,-1-2-14 0,3-2-18 16,-2 0-63-16</inkml:trace>
  <inkml:trace contextRef="#ctx0" brushRef="#br0" timeOffset="645">3140 732 2260 0,'-11'-2'0'0,"6"0"-9"0,5-4 3 15,0 1-3-15,5 1 14 0,5 0 4 16,-1 1-15-16,5 0 15 0,6 1-29 0,0-2 11 15,4 1 6-15,3-1-6 0,-1 1 27 0,4-1-4 16,3 1-8-16,-8-2-9 0,5 2 0 0,-3-1-14 16,-2 1 26-16,-3-1 3 0,-1 1-7 0,-5-1 16 15,1 1-24-15,-4-1 9 0,0 1-9 0,-4 2 3 16,-1-2 12-16,-2 0 8 0,-1 3 10 0,-3 0 36 16,1 0 15-16,-3 0 4 0,0 0 3 0,0 0-15 15,0 0 1-15,0 0-12 0,-9 4 19 0,6 2 7 16,-3 1 4-16,-3 2-22 0,-1 3-10 0,-1 0-34 15,0 5-26-15,-3 0 19 0,4 2-19 16,1 1-3-16,-1-1 16 0,6 1-26 0,4-1 4 0,0-1 9 16,5 0 3-16,5 0 10 0,-1 0-7 15,6-2 7-15,0-1-13 0,3 0 0 0,2-3 6 16,1-3-9-16,5 1-16 0,0-4 9 0,-2-1-2 16,4-5-20-16,1 0 3 0,0 0-10 0,1-5 4 15,-5-3 16-15,0-1 0 0,-2-1 32 0,-3-3-20 16,-2 1 7-16,-4 1 10 0,-3-3-20 0,-3 1 23 15,-2 2-4-15,-6 0 20 0,0 4 16 0,0 0 19 16,-10 0 4-16,1 2 0 0,-1 2-20 0,0 3-18 16,0 0-8-16,-2 0-22 0,3 7 0 0,-3 0 0 15,5 1 0-15,-1 2 3 0,3 3-16 16,0 0 10-16,2-1 6 0,3 1-3 0,0 0 10 16,4-1-19-16,4 1-4 0,1-1 3 0,1-2 10 15,1-1 7-15,2-4-20 0,-1 0 16 0,2-2-3 16,0-3 0-16,-4 0 22 0,4-7-9 0,-4 1-13 15,0-4 0-15,1-1 0 0,-3-2-13 0,2-2 20 16,-6-2 9-16,1-1-16 0,-1 0 26 0,-2-3-3 16,-2 2 4-16,0 0 13 0,-11 0-1 0,7 4 8 15,-6 0-24-15,-1 3-6 0,-2 2-17 0,-2 2-14 16,-3 4 8-16,2 1-1 0,-5 3-7 0,0 0-19 16,3 7-62-16,-3 2-60 0,2-1-119 15,4 3-159-15,0-1-75 0,6 1-116 0</inkml:trace>
  <inkml:trace contextRef="#ctx0" brushRef="#br0" timeOffset="1269">4184 747 2656 0,'6'-1'33'0,"-6"-1"13"16,1 1 22-16,-1 1 47 0,0 0 18 0,0 0 20 15,0 8-26-15,0-2-43 0,-6 2-55 16,3 2-19-16,-1 0 6 0,1 3 0 0,0 0-6 0,1 1-10 16,1-2-13-16,-1 0 13 0,2 2-7 15,0-2 4-15,0-2 13 0,0-2-16 0,3-1 6 16,2 0-33-16,-5-3 13 0,1 0-15 0,-1-2 5 16,2-1 11-16,-1-1-7 0,-1 0 30 0,5 0-1 15,-4-5 23-15,4-2-20 0,-4-3-16 0,2-1 4 16,2 1-4-16,-4-4-3 0,5 0 16 0,-2 0 4 15,0-1-10-15,1 1 12 0,1 1-9 0,-3 0-3 16,3 1-3-16,2 3 6 0,-2-1-7 0,-1 4-3 16,3-1 14-16,-1 3-24 0,-1 1 17 0,2 2 10 15,-4 1-7-15,2 0 3 0,2 0-13 16,2 4 4-16,-3 2-7 0,2-1 19 0,0 1-2 16,-1 1 2-16,3 1 0 0,-3 0 1 0,4 1-1 15,-5 1-12-15,0-1-1 0,1 1-25 0,-1-3 4 16,-1 1-17-16,-1 1-59 0,-1-2-24 0,1-2-37 15,-4 0 20-15,2 0 62 0,-3-2 44 0,0-2 39 16,0-1 6-16,0 0 0 0,0 0 0 0,0-5 1 16,0-1-10-16,5-1 18 0,-2 0-9 0,3-1-13 15,-1-3 7-15,-1 1-24 0,0-1 27 0,2 0 12 16,0-1-3-16,-3-1-15 0,3 0-3 0,0 1-12 16,1 0 6-16,0 0 24 0,2 2-21 0,1-1 12 15,1 3 0-15,-2-1-9 0,1 2 21 16,-1 0-21-16,0 2 18 0,3 2 6 0,-4 1-15 15,1 2 13-15,1 0-13 0,-1 0 9 0,0 3 31 16,3 2-1-16,-3 1 14 0,0 2-10 0,-2 1-28 16,3 1 10-16,-2 1-37 0,-1 2 6 0,0 1 0 15,-1 0 6-15,-2 0 12 0,-3 1-2 0,3-1-1 16,1 0-30-16,-5 0 14 0,0-1 8 0,0-2-4 16,0 1 3-16,0-2-50 0,0-2-163 0,-5 3-147 15,5-4-158-15,-4-2-125 0</inkml:trace>
  <inkml:trace contextRef="#ctx0" brushRef="#br0" timeOffset="1595">4882 820 1438 0,'7'-2'5'0,"0"0"17"0,-1-1 3 15,6-2 8-15,-1 1-11 0,-2-1-22 0,4 0 9 16,0 1-1-16,1-1 0 0,1 0-8 0,1 0 11 15,2-2-25-15,-4 2 9 0,3-1 21 16,-4 0 7-16,2-2 45 0,-2 2 16 0,-4-1 42 16,2-2 10-16,-4 1 12 0,-1 1 30 0,-6-2-38 15,0 1 11-15,0 1 6 0,-8 0-24 0,-2 2 11 16,-3 0 18-16,-2 2 3 0,-3 3 15 0,-4 0 8 16,-2 8-58-16,-1 2-29 0,0 2-40 0,-2 3-30 15,2 3-7-15,2 1-24 0,3 2 0 0,2 1 3 16,6-1-10-16,2 0 11 0,2-1-4 0,8-1 3 15,0 0 4-15,0-2-14 0,9 0 17 0,3-2-27 16,1-2-6-16,1-1-18 0,2-2-54 16,2-3-58-16,0 1-99 0,-2-4-150 0,5-2-74 15,0-2-71-15,-2 0-58 0</inkml:trace>
  <inkml:trace contextRef="#ctx0" brushRef="#br0" timeOffset="1939">5501 609 3464 0,'0'-10'72'0,"-9"0"37"15,0 1 45-15,-1 2 30 0,-1 1-55 0,-1 2-26 16,5 3-52-16,-2-1-37 0,-1 2 4 0,-1 0-32 16,3 0 0-16,-3 6-3 0,3 1-4 15,-3 1 7-15,3 1 17 0,-1 2-6 0,2 1-11 16,-1-1 0-16,4 1 0 0,1-1 8 0,1 1-8 15,2-1 21-15,0-1-25 0,3-1-9 0,3 0-4 16,2-1-27-16,1 1 0 0,2-3 21 0,3 0-7 16,-1-1 31-16,4 0 6 0,-1 0-6 0,2 0 19 15,0-1-9-15,-1 0 7 0,0 1 12 0,-1-1-29 16,2 0 9-16,-3 3 8 0,-4-2-15 0,2 2 35 16,0 0-7-16,-1 0-7 0,-2 2 14 0,-1-1-21 15,-4-1-6-15,0 2 10 0,-3-3-4 16,-2 3 0-16,0-1 11 0,-3 1-24 0,-6 0 0 15,-1 1-7-15,-4 2-103 0,-1 2-154 0,1-2-188 16,-1 1-191-16,-4-1-126 0</inkml:trace>
  <inkml:trace contextRef="#ctx0" brushRef="#br0" timeOffset="2415">6163 36 1526 0,'-2'-10'-3'0,"1"-1"-8"0,1 3 8 16,0 1 28-16,0 7 37 0,0 0 36 0,0 7 42 15,0 5 42-15,1 7 14 0,1 8-4 0,-2 8 0 16,0 8-24-16,0 7-51 0,0 9 24 0,-3 3-14 16,-5 3-15-16,-2 0-6 0,3 2-32 0,-2-1-19 15,-3-6-25-15,3 0 15 0,-3-3-22 0,5-3-9 16,-1-5-14-16,1-2 19 0,2-2-6 0,-1-5-6 16,0-4 13-16,2-4-40 0,3-4 20 0,-5-4-7 15,4-3-3-15,1-4 30 0,1-4-53 16,-5-2-55-16,5-2-162 0,-1-4-206 0,1 0-203 15</inkml:trace>
  <inkml:trace contextRef="#ctx0" brushRef="#br0" timeOffset="4439">2729 1625 354 0,'-22'-6'25'16,"1"1"43"-16,0-2 42 0,3 2 48 0,2 0 14 15,0 1 0-15,1 1-14 0,4-1-33 0,-1 3-22 16,5-2-14-16,-1 1-25 0,4 1-2 0,3 0-34 15,1-1-17-15,-2 0-19 0,2 2-15 0,0 0 29 16,0 0-3-16,0 0 8 0,7 0 29 0,3 0 14 16,4 0 43-16,6 0 27 0,5 0-5 0,8 0 13 15,6 0-37-15,12 0 18 0,9-4-13 16,8-1-40-16,9-3 14 0,6 0-31 0,14 1-13 16,4-3-11-16,10 1-29 0,5 0 4 0,6-1 9 15,4 2 10-15,3 0-4 0,3-1-12 0,0 2 6 16,3 1-6-16,0-1 0 0,-1 0 12 0,-1 0-15 15,-2 0 0-15,0-1 15 0,-8-1-21 0,-3 2 15 16,-4-1-3-16,-7-2-9 0,-6 1 12 0,-5 0-16 16,-10 0 10-16,-9-2 0 0,-10 2 18 0,-11 0 13 15,-9-1 82-15,-11 2 84 0,-9 1 78 0,-8 1 58 16,-6 1-33-16,-3 1-97 0,-6 1-73 0,-3 0-39 16,-3 0-35-16,0 0 21 0,0 1-11 0,0-1-13 15,0 1-14-15,0 0-7 0,-3 0-22 16,3 1-7-16,0 0 0 0,-2 1-4 0,-1 0-24 15,3 0-29-15,0 0-118 0,-1 0-157 0,1 0-153 16,0 0-178-16,-2 0-132 0</inkml:trace>
  <inkml:trace contextRef="#ctx0" brushRef="#br0" timeOffset="5683">4510 1795 567 0,'4'-7'41'0,"1"-2"52"0,0 0 22 0,-2-1 59 15,1 0 8-15,-1 1 3 0,1 0 19 0,-4-1-39 16,0 2-12-16,2 1-3 0,0 0-19 0,-2 2-2 16,0-1-34-16,0 4-32 0,0 1-21 0,-4 1-33 15,-1 0 0-15,-3 9-6 0,-3 4 6 0,-6 8 18 16,-5 9 19-16,-7 9-25 0,-8 9 10 0,-8 11 27 15,-4 6-6-15,-8 9 54 0,-2 2 38 0,-4 3-5 16,-4 1 4-16,-7 0-40 0,2 0-18 16,-6-1-14-16,-2-1-5 0,-4-1 20 0,-4-1-20 15,2 1 8-15,-2-3-20 0,2-3-17 0,4 0-34 16,1-7-3-16,6-3 3 0,4-6-10 0,7-4 7 16,6-7-17-16,4-3 17 0,6-8-3 0,11-2 10 15,3-6-7-15,8-3-7 0,4-4-3 0,5-3-20 16,3-4-37-16,5-1-104 0,3-5-96 0,2 1-114 15,-1-4-75-15,5-2-52 0,0 0-13 0,0 0 22 16</inkml:trace>
  <inkml:trace contextRef="#ctx0" brushRef="#br0" timeOffset="7040">4562 1676 752 0,'-1'0'50'0,"-1"-4"37"0,0-1 35 0,-2 2 27 15,0 0-11-15,3 1-3 0,1 0-16 0,0-2 1 16,0 3-30-16,0-1-2 0,0 2 4 0,0-2-29 16,0 2 6-16,0 0 10 0,0-2-17 0,0 2 6 15,0 0-6-15,0 0-29 0,0 0-12 0,0 0 0 16,0 0-15-16,0 0-3 0,0 0 3 15,0 0 24-15,0 0 24 0,0 7-14 0,7-1 51 16,0 2-17-16,7 3-4 0,-3 0 42 0,8 6-40 16,3 1 16-16,4 4 1 0,4 5-19 0,6 0 7 15,4 4-10-15,1 1-15 0,4 3 3 0,4 1-2 16,3 3-24-16,3 1 1 0,3 2-7 0,2 0-20 16,4 1 7-16,2 1-10 0,1 2-17 0,2-1 24 15,-2-2-10-15,6 2-7 0,-5-2 16 0,0 0-6 16,-1-2 14-16,-3 1 9 0,-1-1-14 0,-1-1-22 15,-4-1 7-15,-5-1-4 0,2-2 3 0,-4-1 14 16,-2-1-7-16,0-3 16 0,-5-2-2 0,-2-1-8 16,-1-2-6-16,-5-2 27 0,-5-2 16 15,2-1 24-15,-7-4 3 0,0 2-9 0,-4-4-17 16,2 0 14-16,-6 0 0 0,1-5-38 0,-3 1 21 16,2-1-27-16,-3-1-4 0,0-1 21 0,0-1-17 15,-2 0-11-15,2 0 1 0,0-2-1 0,0 2-3 16,-1-2 24-16,0 2-24 0,1-2 7 0,0 2 4 15,-1-2-29-15,2 2 32 0,-3-2-24 0,3 2 10 16,-4-2 3-16,0 1-6 0,2-1 3 0,0 2 0 16,-4-2-4-16,4 1-9 0,-3 0 19 0,-2-1-13 15,5 0 11-15,-5 0 6 0,1 0-10 0,-3-1 0 16,1 0-7-16,-2-1 11 0,-2 0-4 16,1-1 0-16,-4-2 14 0,3 1-18 0,-4 1 18 15,2 0 7-15,0-2-24 0,-2 2 24 0,0-1-4 16,0 0 4-16,0 1 14 0,0-2-31 0,0 1 3 15,2 1-14-15,-2-1 7 0,4 2 31 0,0 1-31 16,-3 0 14-16,3-1-14 0,0 1-3 0,-3 1-1 16,5 0 1-16,0 0 3 0,-3 1 3 0,5 0 8 15,-2 0-11-15,-1 0 21 0,1-1-28 0,2 1 17 16,-2-1-6-16,-2 0-18 0,2 2 17 0,2-3-17 16,2 2 7-16,-5-1 4 0,0-1 3 0,4 1 3 15,-3-1 4-15,3 2-7 0,-3-4 0 16,2 2 0-16,2-1-7 0,-4 1 0 0,1-1-7 15,0 0 11-15,-2 2 6 0,4-3 4 0,-4 2 4 16,0-1-11-16,3 0 0 0,-2 1 10 0,0-1-17 16,1 0 14-16,0 0-14 0,1-1-7 0,-2 1 11 15,1-2-25-15,1 3 21 0,-4-3-7 0,2 1 24 16,2 2 18-16,-2-4-17 0,-2 2 10 0,2-1-39 16,-3 0-6-16,1 0 17 0,-2-1 3 0,-1 1 8 15,-1-1-18-15,0 0-56 0,0 0-121 0,-3 0-151 16,-3 0-167-16,-4 0-145 0,1 0-137 0</inkml:trace>
  <inkml:trace contextRef="#ctx0" brushRef="#br0" timeOffset="8559">2804 3523 245 0,'0'-1'15'0,"0"0"12"0,0-1 5 16,0 1 16-16,0 1-1 0,-4-1-14 0,3 1-5 16,-1-2-5-16,2 2-21 0,-2-2 26 0,2 2 0 15,-2-3 0-15,2 0 31 0,-2 1-25 0,2 0 13 16,0 0-8-16,-1 1-11 0,1-1 4 16,-2 0-14-16,2 0 13 0,-3-1-20 0,3 2-4 15,-1 0 9-15,-1 0-21 0,2 0 7 0,0 0 20 16,-1-2-30-16,-2 2 10 0,1 0 20 0,1 0-30 15,-4 0 24-15,4-1-6 0,-2 2-28 0,0-2 10 16,1 1 5-16,-2-1-10 0,3 0 18 0,-1 1 11 16,0 0-19-16,0 0 46 0,-1 0-6 0,3 0 25 15,-2 0 34-15,-1 1-15 0,3 0-2 0,-1 0-30 16,-1 0-19-16,-1 0-22 0,-1 5 6 0,-4 1 22 16,1 2 45-16,-7 1 43 0,-3 3 21 0,-1 2 9 15,-3 2-35-15,-1 1-38 0,-6 2 4 16,3-2-13-16,-1 1-1 0,1-2-5 0,3-1-30 15,1-2-30-15,3-1 3 0,0-1-12 0,5-3 24 16,0 1 16-16,4-1-25 0,1-3-3 0,2-1-12 16,2 1 0-16,-1-3 3 0,4-2 24 0,-4 0-18 15,5 0-9-15,0 0-3 0,0 0 6 0,0 0 0 16,0 0-15-16,0 0 24 0,0 0-9 0,0 0-6 16,0 0 30-16,0 0-27 0,0 0 3 0,0 0 6 15,0 0-15-15,0 0 18 0,0 0-18 0,0 0-3 16,0 0-15-16,0 0-55 0,0 0-63 0,0 0-43 15,0 0-85-15,0 0-72 0,0 0-37 0,0 0-41 16</inkml:trace>
  <inkml:trace contextRef="#ctx0" brushRef="#br0" timeOffset="8852">2476 3434 1382 0,'4'-4'8'0,"-2"1"-11"0,-2 2 11 0,0 1 34 16,0 0 45-16,0 8 33 0,-6 2 4 0,0 1-31 15,1 1-56-15,-4 4-14 0,0 3-11 0,-5 1 5 16,3 1 38-16,-3-1-26 0,-1 2 11 0,5-1-11 16,-4-2-17-16,1 0 23 0,1-2-20 0,3-2 3 15,0-2-7-15,2-2 1 0,3 0 50 0,0-4 40 16,4 0 3-16,0 0 59 0,0 0 2 0,5-2-36 15,4 0-15-15,3-1-55 0,3-2-32 0,4 0-12 16,3-1 13-16,5-1-7 0,3 0-22 16,2-5 19-16,1 1-19 0,1-1 0 0,2 0 3 15,-4 1-47-15,1 1-163 0,0-1-225 0,-7 1-269 16</inkml:trace>
  <inkml:trace contextRef="#ctx0" brushRef="#br0" timeOffset="11091">662 4126 690 0,'0'-3'0'0,"0"0"13"0,0 0 10 0,0-1 11 0,0 0 2 16,0-1-17-16,3 0 4 0,1 0 1 15,0-2 13-15,-2 0 10 0,1 0 14 0,2 0 24 16,-2 0 37-16,1-2 25 0,-1 0 19 0,2 1-1 16,-4-2-41-16,1-2 5 0,-1 0-10 0,-1 0-20 15,0-2 25-15,0-1-5 0,0 0-8 0,-4-1 16 16,-4 1-26-16,1 0 13 0,-5 2-11 0,-1-1-5 15,-2 2 6-15,-2 2-41 0,-2 1-31 0,0 4 1 16,-2 5-27-16,-3 0 4 0,0 5 19 0,-4 6-32 16,0 5 22-16,-3 6 0 0,1 4-3 0,1 6-3 15,-1 3 0-15,2 2-3 0,5 1-10 16,3 2-6-16,5-1-1 0,1-2 4 0,7-1 6 0,7-2 10 16,0-1-13-16,3-3-13 0,9-2 13 15,-2 0 0-15,6-3 0 0,3-2 3 0,1-1-22 16,1-3 3-16,1 0-36 0,3-6-31 0,-1-2 0 15,0-1-21-15,1-4 28 0,2-6-14 0,-2 0 9 16,0-5 16-16,1-2-30 0,0-2 61 0,-1-7-5 16,1 1 2-16,-1-4 55 0,-3-1-36 0,2-3 15 15,0-1 6-15,-5-1-21 0,0 2 27 0,-4 0 0 16,-3 3 9-16,-3 2 10 0,-3 3 5 0,-6 2 7 16,0 4 3-16,-6 2-6 0,-1 4-10 0,-5 3-5 15,-3 0-25-15,-3 11 0 0,-3 1 18 16,1 4-27-16,-3 2 27 0,1 3-6 0,3 1-15 15,1 1 19-15,7 2-35 0,2-2 19 0,9-2 0 16,0 0 9-16,9-1-9 0,1-1 0 0,4-3-22 16,6 0 7-16,-1-6 39 0,0 1-24 0,6-6 19 15,-1-5-32-15,1 0 10 0,2-4 3 0,-3-3 6 16,-2-3 9-16,3-3-15 0,-7-4-3 0,1 0 18 16,-5-2 1-16,-4 0-4 0,-4 0 25 0,2-3-18 15,-8 3-4-15,0 2 28 0,-9 1 29 0,1 1 0 16,-5 4-9-16,0 1-29 0,-4 3-21 0,-2 2-16 15,-2 2 21-15,2 3-18 0,1 0-16 16,-3 0 13-16,5 8-7 0,-2-1 17 0,5-2-20 16,2 2-78-16,1 1-152 0,1-1-152 0,6 2-132 15,3-3-67-15</inkml:trace>
  <inkml:trace contextRef="#ctx0" brushRef="#br0" timeOffset="11521">1140 4154 2791 0,'0'-7'59'15,"0"3"35"-15,0 0 19 0,-4 0 0 0,4 3-62 16,-3 1-41-16,3 0-23 0,0 0 4 0,-2 5-4 16,-2 0 19-16,2 4 0 0,1 1 1 0,-2 3 5 15,1 1-15-15,1 2-6 0,-1 1-4 0,2-2 10 16,0 1-4-16,0 1 23 0,0-1-6 0,3-1-26 15,3 0 6-15,-3-1-28 0,2 1 6 16,1-4 16-16,-5 0-28 0,2-1-3 0,3-1-58 16,-3-3 8-16,-2 1 26 0,3-3 6 0,-4-1 59 15,2-1-15-15,-2-2-1 0,2 0 13 0,0 0 0 16,-2-6 15-16,1 0-12 0,-1-3 12 0,4-1-12 16,-2-1 0-16,1-2 9 0,-2-1 0 0,2-1 12 15,2-1-18-15,-4 0 25 0,7-2-13 0,-4 2-6 16,1 0 9-16,2-1-24 0,2 3-4 0,0-1 4 15,-2 5-9-15,2-1 12 0,1 1 24 0,-1 3-6 16,-1 3 7-16,-1 1-10 0,2 2-6 0,1 1 9 16,-2 0 12-16,-1 4 4 0,2 3-19 15,-1 3 3-15,-1 1-15 0,1 0 9 0,-2 4-6 16,1 2 12-16,-1 0-3 0,0 4 10 0,-5 0-7 0,4 0-27 16,-4 1-25-16,1-1-183 0,-1-1-58 15,-1-1-106-15,0-1-72 0,0-2 49 0</inkml:trace>
  <inkml:trace contextRef="#ctx0" brushRef="#br0" timeOffset="11728">1589 3954 2002 0,'9'-22'0'15,"-5"6"5"-15,-4 8 7 0,0 8 35 0,0 0-3 16,0 4 29-16,0 6 6 0,0 3-28 0,-2 6 23 15,2 4-44-15,-2 2-15 0,2 3 0 0,0 3-33 16,0-2 24-16,0 3-12 0,2-1 0 0,3-1 12 16,-1 0-6-16,2-1-12 0,-3-1-18 15,3-1-133-15,0-1-167 0,-3-2-93 0,3-2-130 0</inkml:trace>
  <inkml:trace contextRef="#ctx0" brushRef="#br0" timeOffset="12054">1519 4157 1090 0,'-8'-12'10'0,"5"4"1"0,3-1 3 0,0 3-12 16,9 3-4-16,3 1 4 0,3 1-10 0,1 0 13 16,5-1-10-16,0 0-11 0,1 2 21 0,2-2 3 15,0 2 16-15,-2-2 28 0,-1 1 18 16,-1-1 29-16,-3-1 11 0,-2 3 24 0,-4-2 1 15,-2 1 28-15,-3 0 1 0,0 1-12 0,-4 0-16 16,-1 0-65-16,-1 0-14 0,0 0-24 0,0 0-21 16,0 4 31-16,0-1-13 0,0 0-12 0,0 3 13 15,0 1-7-15,0 1 4 0,0 1-1 0,0 4-2 16,5 0-28-16,-4 1 12 0,5 1-6 0,-3 1 0 16,2 1 6-16,-4-2-5 0,2 1 5 0,3-1 0 15,0 0-3-15,-2-1-6 0,-1 1 13 0,2-1-23 16,-2-1 1-16,1-2-31 0,-1 1-45 0,2-1-110 15,-2-2-134-15,-1-2-94 0,0-2-93 16</inkml:trace>
  <inkml:trace contextRef="#ctx0" brushRef="#br0" timeOffset="12544">1817 3952 1515 0,'-6'-13'-9'16,"2"3"-13"-16,-2 1-14 0,2 1-30 0,4 5-29 16,0 0-79-16,5 3-62 0,1 0-40 0,3 0 5 15,0 5 100-15,5 0 70 0,2 3 74 0,0 0 27 16,1 2 7-16,0-1 10 0,-2 2 50 0,0-2 98 16,-2 3 61-16,-1-1 63 0,0 1 19 0,-3 0-46 15,1 0-16-15,-2-1-41 0,-2 2-57 0,-2-1-15 16,4 2-54-16,-2-2-32 0,-2 2-6 0,-1 0-17 15,1 0-18-15,0 2-3 0,-2-2 11 0,1 1-11 16,-3 0 0-16,2-1 12 0,1 1-18 0,-3-2 9 16,0 0-9-16,0-2 3 0,0 0-9 15,0-2-20-15,0-2 5 0,0-1-9 0,0-2-5 16,0-1 9-16,0-1 0 0,0-2 11 0,0 0 12 16,4-5-15-16,-1 0 16 0,0-2-1 0,0-3-9 15,0-1 12-15,1-2 12 0,0-2-12 0,0-2 9 16,-1 2-3-16,1-2 14 0,0-1 7 0,0 1 2 15,-3 0 21-15,4 1-2 0,-2 2 53 0,-2 1 34 16,5 1-20-16,-2 1 0 0,0 4-45 0,-3-1-33 16,4 3 10-16,-4 2-26 0,3 1 10 0,0-1 19 15,0 3 16-15,2 0 9 0,-2 0-2 0,4 6-26 16,2 1-2-16,-1 0-1 0,0 1-5 0,3 5-17 16,-1 0-6-16,0 1-13 0,1 0-19 15,-1 3 9-15,-1 0-28 0,-1 2-7 0,-4-1-84 16,3 0-159-16,-1-2-79 0,-3 1-133 0,1-2-32 15,0-2 24-15</inkml:trace>
  <inkml:trace contextRef="#ctx0" brushRef="#br0" timeOffset="12844">2441 4054 2165 0,'0'0'56'0,"0"7"57"15,0 1 44-15,-6 2 12 0,3 1-47 0,-2 1-67 16,5 4-24-16,0 0-19 0,0 2-12 0,0-1 16 16,0 1-10-16,6-1 1 0,3 2-4 0,-1-2-16 15,3 0-9-15,-2-1 7 0,6-2 6 0,0-1-19 16,0-4-9-16,3-1-6 0,-2-4-3 0,3 0 30 16,-4-4 16-16,2 0 0 0,-4-6 10 0,0-3 2 15,-4-1-18-15,-1-1 12 0,-2-3-3 0,-2-2-3 16,-3-3 0-16,1 0 3 0,-2-2 10 0,0 0-16 15,-6 0 3-15,3 0 0 0,-4 2-13 16,-1 0 10-16,1 2 9 0,-5 1-21 0,3 2-4 16,-1 3-48-16,2 3-79 0,-1-1-103 0,4 3-135 15,1 2-89-15,-2-1-51 0</inkml:trace>
  <inkml:trace contextRef="#ctx0" brushRef="#br0" timeOffset="13165">2833 4085 2571 0,'0'12'33'0,"-5"0"31"16,2-2-2-16,2 2 11 0,1 0-26 0,0 0-41 16,0-1 3-16,0 1-12 0,4 0-3 0,2 0 18 15,2 0-15-15,-1 0 0 0,5-1 3 0,0-1-3 16,-2 0 0-16,5-3 9 0,-2 1-3 0,2-4 0 15,0 0 7-15,3-4-10 0,-3 0-3 0,0 0-6 16,-2-5 15-16,-3-2 3 0,2-2-22 0,-3-1 19 16,-1-2-6-16,-2-2-6 0,-2-1 22 0,-3-1-19 15,-1-3 12-15,0 1-6 0,0-2 6 0,-1 1-9 16,-8 0 0-16,4 1 13 0,0 1 12 0,-4 4-3 16,-2-1-29-16,2 4 7 0,0 1-25 0,-1 2 22 15,1 3-13-15,0 2-42 0,3 0-115 16,-3 0-128-16,3 2-133 0,2 0-88 0,3 0-15 15</inkml:trace>
  <inkml:trace contextRef="#ctx0" brushRef="#br0" timeOffset="13691">3131 4052 2025 0,'0'8'46'0,"0"0"28"15,0 0 44-15,0 1 19 0,-4 0-26 0,4 1-27 16,0 2-54-16,0-2-6 0,0 3-24 0,6-1-9 16,0-1 0-16,1-1 6 0,0 1 6 0,7-1-15 15,-4-1 21-15,4-2-33 0,-1-1 12 0,0-2 18 16,2 0-15-16,3-4 27 0,-6 0-18 0,1-5-6 16,2-2 18-16,-2-2-27 0,-4 0 15 0,2-1 18 15,-2-3-18-15,-4-1 21 0,1 0-17 16,-2-2-4-16,0 1 3 0,-4-1-9 0,0 1 15 15,0-2-16-15,0 3 7 0,-6-2 62 0,3 5 6 16,-6-2 50-16,8 3 6 0,-5 1-67 0,3 2-13 16,-2 1-51-16,4 0 1 0,-1 2 6 0,-1 0 13 15,3 3-10-15,0-2 0 0,0 2-3 0,0-1-19 16,5-2 22-16,-4 4 0 0,5-3 10 0,0 2-4 16,0-3-5-16,1 1-7 0,1-3-1 0,-2 3-2 15,-2 0 15-15,2-1-2 0,-2 2-4 0,-2 0 29 16,-2 1-13-16,0-1 0 0,0 2 20 0,0 0-10 15,-4 0-4-15,2 0-12 0,-1 0-13 0,0 5-10 16,-1-1 10-16,-1 2 4 0,4 2-4 16,-2-1 6-16,2 4-9 0,1-1 9 0,0 3-22 15,5-1 13-15,1 2 0 0,3 0-7 0,5-1 13 16,-3 1-15-16,6-2 8 0,-1 0 4 0,2 2 7 16,0 0 5-16,-1-2-15 0,2 1 7 0,-5 0-1 15,0-1-3-15,-3-1 16 0,-2-1-13 0,-3 1-9 16,-1-2 6-16,-5 1 13 0,0-1 3 0,-6-2 0 15,-4 1-13-15,1 0-22 0,-5-2-39 0,-1-1-163 16,2 0-161-16,-3-3-225 0</inkml:trace>
  <inkml:trace contextRef="#ctx0" brushRef="#br0" timeOffset="13807">3478 3962 2571 0,'21'-25'21'0,"1"4"12"0,-1 2 1 16,2 0 15-16,-1 2-46 0,2 2 0 0,2 1-12 15,3 2-19-15,-3 2-153 0,2 1-258 16</inkml:trace>
  <inkml:trace contextRef="#ctx0" brushRef="#br0" timeOffset="14966">6959 3863 825 0,'-4'3'-8'0,"0"-3"-2"16,3 0 12-16,-4 0 9 0,5 0 18 0,0 4 5 15,0 1-5-15,6-3 0 0,-2 1 2 0,0-1 4 16,0 2 10-16,1-2 25 0,1-1 16 0,-2 1 29 15,-1-2-9-15,1 0-1 0,2 0-10 0,-3 0-10 16,2 0 37-16,-2 0-19 0,1-6-16 0,-1-1-18 16,3 1-28-16,-2-3 12 0,4-2 26 0,-3-1 56 15,0-1-3-15,4-4 11 0,-3 1-8 0,-1-3-14 16,-2 0 18-16,-3-1-19 0,0-1 5 16,-5 1-32-16,-4-1-24 0,-3 0-11 0,-5 2 8 15,-1 3-17-15,-7 3-2 0,-7 4 6 0,-3 9-26 16,-7 0 23-16,-5 9-3 0,-5 8 0 0,-2 7-3 15,-1 8 3-15,0 4-13 0,3 6-16 0,3 1 2 16,8 3-23-16,7 0 10 0,10-4 10 0,5 2 0 16,10-5-10-16,9-1 3 0,5-2-10 0,4-3 10 15,8-1 1-15,5-4 16 0,5-3 15 0,3-3-22 16,4-3 22-16,1-4-10 0,3-4-8 0,0-3 18 16,1-4-31-16,2-4-4 0,-1 0-7 0,-3-6 0 15,-1-2 7-15,-5-3-11 0,2 1 8 16,-3-2-18-16,-5 0 3 0,-6-1-13 0,2 0-22 15,-3 1 5-15,-5-1-53 0,-2 2-38 0,-6 0-44 16,1 1-76-16,-4 2-28 0,-2 2-19 0,0 0-27 16,0 0 31-16,-4 2-23 0,-1 0-20 0,1 0-4 15,0 2-56-15</inkml:trace>
  <inkml:trace contextRef="#ctx0" brushRef="#br0" timeOffset="15615">7233 3897 1559 0,'2'-10'62'0,"-2"1"48"0,0-1 33 16,0 0 50-16,0 1-41 0,-4 2-64 0,0 0 22 15,-2 2-59-15,2 0-12 0,-1 2 16 0,0 1-61 16,-3 2 6-16,-4 0 3 0,2 5-16 0,-5 5 16 15,-3 1-9-15,2 4 3 0,-2 2 9 0,3 4-6 16,0 0 16-16,5 0-13 0,2 0-13 0,3-2-2 16,5-1 12-16,0 1-12 0,5-2 12 0,0 0 3 15,7-3-24-15,0-3 18 0,-2-1-9 16,8-1-12-16,-3-4 12 0,0-4-6 0,1-1 18 16,2 0 24-16,-4-6-9 0,3-3-15 0,-2-1-3 15,0-1 6-15,-5-5 0 0,1 3 15 0,-6-2 43 16,3 1 24-16,-5 0 70 0,0 2 22 0,-3 1 0 15,0 3-28-15,0 1-58 0,-6 3-23 0,0 1-45 16,3 2-23-16,0 1 0 0,2 0-4 0,1 0-2 16,0 8 6-16,4-1-7 0,-1 0 11 0,6 3 2 15,1-1-19-15,3 1 6 0,2-1-19 0,2 1 0 16,-2-2 39-16,4-1-16 0,2-3 9 0,-1-2 7 16,-2-1-13-16,3-1 10 0,-2 0-6 0,-2-7 2 15,0 1-2-15,1-2 2 0,-3-3-6 0,0 1-6 16,1-5 6-16,-4-1-13 0,2-2 35 15,-4-1-6-15,0-3-22 0,-4-1 25 0,2-1-28 16,-2-3-1-16,-3-1 3 0,-3-3-5 0,0 2 25 16,0 0 6-16,-3 1 50 0,-3 0 50 0,0 5-19 15,0 2 20-15,-1 4-32 0,2 3-44 0,1 5 11 16,-2 2-48-16,2 4-4 0,0 3-3 0,3 0-28 16,-1 7 25-16,-2 2-4 0,2 5-10 0,-2 4 21 15,2 3 9-15,1 4-19 0,-1 3 12 0,2 1 5 16,0 2-5-16,3 0 11 0,3-1-20 0,0-1-7 15,1-2-17-15,1-2 13 0,-1 0-3 16,4-4-17-16,-1 0 0 0,1-4-37 0,-1-2-52 16,1-1-28-16,2-2-36 0,-1-2-66 0,1-3-1 15,2 1-32-15,-3-3 7 0,1-2 0 0,1 0-18 16,0-3-15-16,0 0-65 0,-1 0-13 0</inkml:trace>
  <inkml:trace contextRef="#ctx0" brushRef="#br0" timeOffset="16407">7563 3780 1887 0,'-3'0'2'15,"3"-5"-13"-15,5 2 22 0,6 0 7 0,2 3-10 16,4 0 1-16,4-2-18 0,4-2 1 0,-3 4 11 16,4-2 2-16,0 1 7 0,-2 0-7 0,0 1-2 15,-5 0 3-15,0 0-11 0,-4 0-1 0,-1 0 9 16,-3 0 0-16,-3 0 14 0,-2 0-26 0,-3 0 1 16,-2 0 5-16,4 0-6 0,-5 0 12 0,1 0-9 15,1 0 15-15,0 0-21 0,2 0 27 16,0 4-7-16,-1 1-16 0,1-2 8 0,4 0-9 15,-2-2 4-15,1 2 2 0,1-1 11 0,-1 0 1 16,0-2-18-16,1 0 23 0,-1 0-17 0,1 0-8 16,-1-4 22-16,1 0-13 0,-1-1 4 0,1-3 10 15,-3 2-9-15,1-1-9 0,0-2 15 0,-3 1 5 16,3-3 4-16,-4 1 11 0,-1-1 50 0,-1 1 36 16,0 1 70-16,0-1 37 0,-7 1-42 0,2 2-25 15,-2-1-65-15,-3 4-43 0,1 1-24 0,-3 0-20 16,0 3-9-16,-2 0 9 0,-2 8 9 0,1 1-12 15,3 3-3-15,1 2-3 0,-3 4 3 0,7 0-1 16,1 2 14-16,4 0-1 0,2 0-6 16,0 1 4-16,9-1-7 0,1-1 3 0,4-2-16 15,-2-1 7-15,3 0-19 0,2-3-29 0,4-4 4 16,2-3-22-16,-3-2 13 0,3-4 4 0,-1 0-4 16,3-5 31-16,-3-3 13 0,2-3 24 0,-1-1 0 15,0-2-2-15,-1-1-7 0,-1-2-19 0,0-2 22 16,-5-1 10-16,1-1-7 0,-2 0 12 0,-2 0-9 15,-1 1 6-15,-8-3 35 0,2 4 37 0,-1 0 68 16,-5 4-13-16,0 1-11 0,-8 4-47 0,1 2-64 16,-1 4-10-16,-3 4-24 0,0 0 8 0,-1 4-8 15,-3 4 1-15,4 4 13 0,0 2 0 16,-1 3 3-16,6 3-6 0,-1 1-6 0,7 0 2 16,0 1 1-16,0 2 6 0,10-1-13 0,-1 1-10 15,4 0 17-15,1 0-7 0,1 2 13 0,-2-1 3 16,2 1-3-16,0 1 4 0,-2-2-1 0,-2 1-16 15,-1-2-6-15,-1 0 19 0,-2 0 12 0,-4-3 1 16,2-1 3-16,-5-2-3 0,0-1-19 0,0-3 45 16,0-2 46-16,-6-2 10 0,-3-3 20 0,1 0-29 15,-3-3-63-15,-3-1 7 0,1 0-16 0,-2-1-11 16,-1-2 28-16,1 0-28 0,0 0-13 0,0-5-3 16,0 2-21-16,2-1-36 0,1-1-42 0,0 1-79 15,3-2-133-15,0 0-103 0,3-1-46 16,1-1-72-16,1-3-22 0</inkml:trace>
  <inkml:trace contextRef="#ctx0" brushRef="#br0" timeOffset="17016">8595 3748 2331 0,'0'-7'57'15,"0"1"58"-15,-6 0 34 0,-1 2 57 0,-3 4-51 16,-1 0-51-16,0 0-19 0,-2 7-62 0,-2 3 2 16,2-1-9-16,-1 3-22 0,5 0 9 0,0 2-13 15,3 0-6-15,5 1 10 0,1-2-7 0,0 2 0 16,5 0 16-16,2 0-12 0,1-2-14 0,2-3-12 16,0 0 7-16,0-3 18 0,4-2-2 0,-5-5 21 15,0 0-6-15,0 0-6 0,1-5 16 0,-3 0-7 16,1-3-3-16,-1-3 7 0,1-1-7 0,1-2-9 15,1-1 9-15,-3-1-22 0,2-1 22 16,0-2 3-16,1 0-9 0,1 2 15 0,1 1-24 16,-3 0 3-16,3 0-1 0,-5 2-2 0,0 2 21 15,2 3-6-15,-1 4-6 0,-1 0 9 0,1 3-12 16,-2 2 12-16,0 0 10 0,-1 0-22 0,3 6 21 16,-2 0-8-16,-3 1-4 0,3 3 29 0,0-1-26 15,-3 2 23-15,-2 1 6 0,4 0-15 0,-5 0 5 16,1-2-25-16,-1 2 10 0,0-1-7 0,0-2 7 15,0 2 6-15,-3-2-32 0,-1-1 22 16,2 0-12-16,1-2 3 0,-4-1 9 0,5-1-22 16,-1 0 26-16,1-3-10 0,0-1 16 0,0 0-16 15,0 0-10-15,0 0 10 0,0-3-16 0,0 0 25 16,6-3-2-16,-3-2-1 0,-2 2 11 0,5-3-11 16,2-1-9-16,-3-1-7 0,5-2 4 0,0 0 12 15,-1-1-6-15,0 0 0 0,2-2-3 0,-3 2-7 16,-1 0 7-16,2-1-10 0,1 3 0 0,0 2 10 15,-3 1 6-15,0 2 7 0,1 1-7 0,1 2-6 16,-2 2-10-16,2 2 23 0,-2 0-23 0,1 0 16 16,-1 4 0-16,1 2 7 0,-4 1 6 0,7 1-16 15,-2 1 6-15,1 3-6 0,-3-1 10 0,2 2-26 16,-1 0 0-16,-1 1-3 0,1-1-20 0,-3-2-52 16,1 1-135-16,-3-2-108 0,-1 0-82 15,1-3-61-15,-3-2-7 0</inkml:trace>
  <inkml:trace contextRef="#ctx0" brushRef="#br0" timeOffset="17186">9033 3436 2426 0,'-11'-6'27'0,"4"-2"18"16,4 1-12-16,-3 3 4 0,4 1-47 0,0 3-14 15,2 0-6-15,0 0-69 0,0 0-152 0,4 0-131 16,2 4-121-16</inkml:trace>
  <inkml:trace contextRef="#ctx0" brushRef="#br0" timeOffset="17426">9395 3511 3141 0,'-9'6'54'16,"2"0"73"-16,-5 0 6 0,-2 2 20 0,-1-1-58 16,4 2-81-16,-1 2-5 0,5 1-12 0,-2-1-1 15,5 2 11-15,4 2-17 0,0-1 7 0,4 1 10 16,1-1-4-16,3 2 0 0,1-1-3 0,4-2-10 16,0 0-23-16,2 0-42 0,2-5-59 0,-1-2-27 15,0 1-34-15,3-3 31 0,0-1-13 16,0-2-54-16,-3-1 10 0,-1 0-29 0,0-4-34 15,1-2 10-15,-1-3-50 0,-2 2-39 0</inkml:trace>
  <inkml:trace contextRef="#ctx0" brushRef="#br0" timeOffset="18041">9691 3527 1090 0,'-4'-1'56'0,"0"0"62"0,2-1 61 0,-2 1 66 16,-1-2-15-16,0 2-1 0,-1 0-29 0,0-1-14 16,-2 2-13-16,1 0-16 0,-5 0-1 0,3 8-42 15,-1-2-29-15,-2 3-34 0,0 0-44 0,3 1-7 16,0 0 3-16,2 2-6 0,1-2 6 0,4 2 10 16,2 2-16-16,0-2-4 0,3 0 4 0,5 0-42 15,-1-2-37-15,5 1-13 0,0-3-6 16,-2-1 25-16,5-2 42 0,-1-1 4 0,-1-4 5 15,2 0 3-15,-2-5 7 0,-2-1 18 0,0-2 9 16,1-1-18-16,-1-3 28 0,-1 0-16 0,-3 0-3 16,1 0 34-16,-3 0-15 0,-1 2 62 0,-3 1 62 15,-1 2 20-15,0 1 13 0,0 2-42 0,0 2-68 16,0 0-40-16,-1 2-22 0,1 0-7 0,0 6-4 16,0-1 1-16,0 0 3 0,0 2-10 0,0 2 7 15,0 2 13-15,3 0-17 0,3 3 14 0,1-4 3 16,3 2-7-16,-1-2 7 0,5 0-10 15,-4-1-10-15,5-3 0 0,-1 0-6 0,-1-3 16 16,2 1-7-16,-2-4 7 0,0 0 23 0,-1 0-23 0,-1-5 23 16,0-1-19-16,0-2 6 0,1-3 0 15,-3 0-7-15,2-3 10 0,-3-1-26 0,4-3 9 16,-3-2 1-16,0-1 17 0,-2 1 2 0,1-3 18 16,-1 0 20-16,-1 1 20 0,0 0 62 0,-3 1 22 15,0 1 30-15,-3 4-6 0,0 2-32 0,0 3-43 16,0 1-42-16,-6 4-43 0,1 3-18 0,2 1-15 15,2 2-4-15,-4 0 8 0,4 8 3 0,-5 4 22 16,0 2-3-16,0 3 3 0,0 4-7 0,-3 5-18 16,6 1 3-16,-1 2-3 0,4 0-4 0,0 0 0 15,6 0 0-15,3-2 19 0,3-2-12 0,2 0 11 16,6-4 4-16,-1-1-18 0,5-4 21 16,0-2-14-16,4-4-22 0,0 1 22 0,2-5 0 15,1-2-7-15,-2-2-4 0,3 0-46 0,-2-1-83 16,0-1-111-16,-1 0-178 0,-1 0-260 0,-3 0-223 15</inkml:trace>
  <inkml:trace contextRef="#ctx0" brushRef="#br0" timeOffset="19652">54 5022 425 0,'-11'0'43'0,"3"0"36"0,3-3 55 15,-1 1 27-15,0-2 8 0,3 1-9 0,-2 1-16 16,0 0-5-16,3 1-17 0,0 0-15 0,2 0-48 16,-1 1-17-16,1 0-28 0,0 0-28 0,0 0 17 15,0 0-6-15,0 0 3 0,0 0 31 0,5 0-8 16,0 0 23-16,1 0 9 0,8 0 8 0,-4 0-8 16,14 0-3-16,0 0 16 0,5-3 0 0,10-1 3 15,4 1-9-15,7-1-2 0,8-2-24 0,8 1 18 16,3-3-39-16,10 2-12 0,6-1 3 0,4-1-36 15,6 2 42-15,1-1-12 0,8 0 3 0,-3 0 3 16,5-2-3-16,0 3-6 0,3-3 9 16,1 2 13-16,0-1-16 0,1 0 3 0,2 0-12 15,-3-1 12-15,1 3 0 0,-1-2-3 0,1 0-3 16,-1 2-3-16,0-2 18 0,-2 3 3 0,1-3 16 16,-2 1 21-16,-4 0-33 0,3 0 36 0,-5 0-18 15,-2 1-24-15,-3 2 14 0,-3-1-30 0,-2 1 13 16,-4 2-7-16,-4-1 22 0,-6 1-31 0,-5 2 0 15,-3-1 9-15,-7-1 0 0,-2 1 29 0,-5-1-7 16,-5 1 6-16,-3-2-18 0,-3-1 0 0,1 4 3 16,-8-5 16-16,-2 2 3 0,-5 0-3 0,-2-1 16 15,-4 0-3-15,0 1 6 0,-8 0 1 16,-2 1 0-16,-4 0-12 0,-1-1 3 0,-4 3 3 16,-1-2-26-16,-3 2-6 0,-1 0-11 0,0 0 14 15,0 0 3-15,0 0-3 0,0 0-4 0,0 0-2 16,0 0 6-16,0 0 6 0,0 4 1 0,0-2-10 15,0-2 6-15,0 0 1 0,0 0 6 0,0 1-10 16,0-1 1-16,0 0 9 0,0 0 14 0,0 0 1 16,0 0-1-16,0 0-7 0,0 0-6 0,0 0 18 15,0 0-11-15,0 0-4 0,0 0-9 0,0 0-8 16,0 0 1-16,0 0-1 0,0 0-6 0,0 0 6 16,0 0-17-16,0 0-7 0,0-2-45 0,-5-1-89 15,1 3-143-15,3 0-159 0,-5 0-176 0,0 0-184 16</inkml:trace>
  <inkml:trace contextRef="#ctx0" brushRef="#br0" timeOffset="20515">2432 5098 1122 0,'-5'-6'35'0,"0"-1"46"16,-1-1 51-16,1-1 54 0,1 3-1 0,-1 1-30 15,4-1-40-15,-1-1-40 0,1 2-22 0,1 0-1 16,0 0 22-16,0 1 15 0,0 0 4 0,0 1-12 15,0 0-39-15,0 1-11 0,0 1-7 0,0 1-8 16,0 0 29-16,0 0 20 0,4 5 31 0,-1 2 16 16,-1 3-8-16,-1 2-6 0,2 7-44 0,0 3 7 15,1 5-4-15,0 5-24 0,0 6 28 0,-3 3-25 16,4 4 33-16,-4 3 13 0,1 3-15 0,2 3 12 16,-2-1-36-16,-1 1-10 0,4 1 4 0,-4-1-6 15,2-1-1-15,0-5-9 0,0-1 6 16,1-3 4-16,0-4 16 0,-3-2 1 0,2-5-7 15,-2-1 7-15,-1-4-13 0,2-2 10 0,1-6-14 16,-2 1-10-16,-1-2-3 0,0-5-8 0,0-1 1 16,2-2-11-16,-2-3 7 0,2-2 0 0,-2-1-14 15,0-2 28-15,0-2-18 0,0 1-6 0,0-2 31 16,0 0-32-16,0 0-3 0,0 0 0 0,0 0-66 16,0-3-51-16,0 0-138 0,0 3-221 0,0-2-148 15,0-1-159-15</inkml:trace>
  <inkml:trace contextRef="#ctx0" brushRef="#br0" timeOffset="20824">2204 5948 1796 0,'-4'0'11'0,"1"-3"-8"0,0 3 19 0,3 0 42 16,0 0 17-16,0 5-1 0,6 1-4 0,0 1-23 16,0 4-9-16,1 3 48 0,2 0 7 0,5 2-6 15,-5 0 13-15,4 2-8 0,0-1-15 0,2 2-3 16,-1 0-24-16,0 0-12 0,1 0 3 0,-1-2-12 16,1 0-13-16,-2-1-13 0,2 0 7 0,-5-3-7 15,4 1 7-15,-3-3-7 0,1-2-22 0,-3 1 20 16,0-2-17-16,-1 0 14 0,-3-3-20 0,3-1 16 15,-4 1-3-15,1-1-29 0,-1 0-12 16,-1-2-138-16,-3 0-55 0,3-1-99 0,-3 0-92 16,0 1-45-16</inkml:trace>
  <inkml:trace contextRef="#ctx0" brushRef="#br0" timeOffset="21110">2674 5958 2095 0,'0'-8'64'0,"0"0"28"0,-6 3 55 16,2-1 14-16,2 3-48 0,2 0-25 0,0 1-41 16,0 0-26-16,0 2-18 0,0 0 13 0,0 0-4 15,0 0 16-15,0 0-3 0,0 0-10 0,0 0 26 16,0 4 13-16,0 2 73 0,0 2 10 0,0 3-31 15,-4 3 5-15,-1 5-69 0,-1 2 4 0,-1 3-26 16,-1 2-10-16,1 1-1 0,-5 2-12 16,3-2 16-16,-1 2-19 0,2-3 12 0,-1 1-29 15,4-3 10-15,1 2-33 0,-2-2-159 0,2 0-163 16,1-2-177-16,-1-3-202 0</inkml:trace>
  <inkml:trace contextRef="#ctx0" brushRef="#br0" timeOffset="122359">7807 5696 711 0,'-5'-3'7'0,"0"0"30"16,0-2 20-16,1 1 27 0,2 1 17 0,0 0-16 16,1 1 1-16,1 0-22 0,0 1-20 0,0-1-9 15,3-2-21-15,-1 4 10 0,2-5 26 16,1 2 5-16,0 0 25 0,-2-3 38 0,3 2 7 0,0 0 15 16,-2-2-20-16,2-1-12 0,0 2 40 15,-2 1-1-15,1-1 49 0,-1 2 0 0,-2-2-62 16,0 3-9-16,0 1-52 0,-2 1-35 0,0 0-9 15,0 0-16-15,0 3 16 0,0 2-7 0,0 1 7 16,0 2 0-16,0 1-13 0,3 2 0 0,3 2-16 16,0 1 10-16,2 1-7 0,-1 2 17 0,2-1-14 15,1 1-3-15,1-2-3 0,2 0-16 0,0-2 29 16,1-1 0-16,1-1 0 0,-5-2-3 0,4-1-10 16,-3-3-6-16,-2 0 12 0,3-3-6 0,-5-1 10 15,3-1-3-15,-5 0-4 0,3 0 3 0,-2-6-2 16,-2 0-4-16,2-3 3 0,2 0-3 15,-2-3-4-15,-1-1 14 0,1 0-23 0,2-2 13 16,-2-1-3-16,-2-2-20 0,2 0 26 0,0-1 4 16,0 0-1-16,-3 0 4 0,1 3-6 0,-2 2 15 15,0 2 14-15,0 2 9 0,-2 3 14 0,0 3-26 16,0 1-27-16,0 3 4 0,0-1-30 0,0 1 13 16,0 0 6-16,-4 0 4 0,2 5 17 0,1 1-20 15,-3 5 16-15,-1-1-6 0,2 5-24 0,-1 1 20 16,1 3-6-16,-2 2-10 0,2 0 26 0,-1 2-16 15,2 2-7-15,2-1 26 0,0 2-26 0,0-1 20 16,0 2-6-16,0 0-14 0,5 0 40 0,-2-1-24 16,-2 0 11-16,4 2-7 0,-4-1-30 15,-1 0 13-15,2-2 17 0,-2 2-3 0,0-3-4 16,-5 0 4-16,-2-1-18 0,-4 1 22 0,1-2 5 16,-3-3 1-16,-5 0 0 0,2-2 6 0,-5 0 14 15,3-4 0-15,-3-3-7 0,0-1-10 0,0-4 4 16,2-2-11-16,3-3 4 0,-2 0 11 0,3-4-21 15,0-1 10-15,1-3-17 0,0-4-17 0,5-1 20 16,0-3-10-16,3-3 14 0,2-2-1 0,4-2-6 16,0-1-3-16,4-1-4 0,5 0-3 0,3 0 7 15,1 4-4-15,2 1 11 0,-1 4-8 0,0 2-13 16,3 5 14-16,-1 1 3 0,-1 3 3 16,3 4 1-16,-2 1 6 0,-1 0-17 0,0 0 10 15,1 6-3-15,-1-2-20 0,-2 2 24 0,0 0-4 16,0-1 0-16,-1 1 0 0,-3 0 0 0,1-1 0 15,-6-2-7-15,2 2 23 0,-1-2-29 0,-2 0-8 16,-2 0 15-16,4-1-8 0,-5-1-6 0,0 1-17 16,0 0-56-16,0-2-107 0,0 3-79 0,0-2-82 15,0 0-36-15,0-1-9 0,0 1 7 0,1-1 18 16,1 0-42-16</inkml:trace>
  <inkml:trace contextRef="#ctx0" brushRef="#br0" timeOffset="122770">8381 5925 2165 0,'0'2'38'0,"0"-2"39"0,2 0 13 16,0 0 2-16,0 0-41 0,1-2-45 0,1-2-18 15,5 3-6-15,1-3 12 0,1 0-3 0,1 1 9 16,3-2 9-16,-2 1 3 0,0-1-6 0,-2-1-3 15,2 2 6-15,-4-3-3 0,1 2 0 0,-5-1 27 16,4 0 13-16,-6-1 6 0,1 0 37 16,-2-2 10-16,-1 2-12 0,1-3 29 0,-2 3 24 15,0-5-5-15,0 5 20 0,-3-1-41 0,-2 2-22 16,1-1 2-16,-2 3-21 0,-2 1 5 0,-2 1 0 16,3 2-24-16,-6 0-3 0,2 5-10 0,-2 1-20 15,-2 3-4-15,1 1-3 0,1 3 7 0,0 2-11 16,1 0-6-16,1 2-4 0,4 1 10 0,4-1-10 15,0 0 21-15,2 0-14 0,1-1-4 0,0 0 22 16,5-3-18-16,4 0 10 0,2 0-10 0,-2-3-3 16,1 0 3-16,5-2 7 0,1-3-4 0,1 1 8 15,-3-2-15-15,1-2-10 0,-1-1 4 16,1 0-36-16,-2-1-37 0,-1 0-34 0,-3 0-54 16,0 0-50-16,1 0-77 0,-5-4-84 0,2 3-79 15,-1-2-33-15,-2 0-20 0,-1 0-34 0</inkml:trace>
  <inkml:trace contextRef="#ctx0" brushRef="#br0" timeOffset="123267">8905 5711 2486 0,'2'-7'54'0,"-2"2"54"0,0 0 46 15,0 2 10-15,-5-1-42 0,0 2-40 16,3 2-56-16,-3 0-1 0,-1 0-25 0,-1 0 20 16,-1 0 2-16,-2 4 10 0,3-1 26 0,-2 1-26 15,0-1 14-15,-1 2-23 0,0-1-13 0,1 2-20 16,2-1 13-16,0 2 10 0,-4-1-13 0,7 0 6 16,-6 2-6-16,1-1-3 0,-2 2 0 0,7-1 19 15,-5 0-35-15,3 0 9 0,0 0 10 0,2 0-23 16,-1 1 30-16,2-1-7 0,2-2 9 0,1 0 1 15,0-2 7-15,4 1-17 0,1-1-4 0,0-1 11 16,3-1-7-16,1 1 3 0,1-2-6 0,1 0-10 16,2-1 6-16,-1 0 7 0,1 0 7 15,-1 0-7-15,0 0 9 0,1 0 1 0,1 0-10 16,-5 0 10-16,2 0-23 0,-2 0-3 0,3 0 3 16,-5 5 10-16,3 0 15 0,-1-1 1 0,-2 2 7 15,0 0 12-15,1 1-2 0,-2-1 16 0,0 3 14 16,1-1-21-16,-3 0-2 0,-1 0-14 0,2 1-20 15,-4-3 17-15,4 1 0 0,-5 1 17 0,0-2 10 16,0 1 28-16,-9 0 0 0,2 0 3 0,-2 2 8 16,0-2-27-16,-5 1-14 0,-1 1-13 0,-2-2-22 15,-4 1-13-15,1 1 6 0,1-1-6 0,-2-3-4 16,2 1-28-16,1-2-34 0,1 0-48 16,2-2-82-16,3 1-79 0,1-2-126 0,1 0-107 15,1-1-20-15,5 0-82 0</inkml:trace>
  <inkml:trace contextRef="#ctx0" brushRef="#br0" timeOffset="123767">9299 5582 846 0,'1'-5'47'15,"2"1"57"-15,-3-1 30 0,0 3 50 0,0-2 17 16,0 0-24-16,0-1 1 0,0-1 9 0,0 1-17 15,0 0 6-15,0-2-21 0,0 2-5 0,0-1-21 16,0 1-1-16,0-2 10 0,0 1-17 16,0 1-15-16,0-1-6 0,0 1 8 0,0 2-9 15,0 0 6-15,0 0-18 0,0 0-37 0,0 3-30 16,0 0-16-16,0 0-8 0,0 0 8 0,0 4 26 16,0 2 11-16,0 3 24 0,0 2 27 0,0 4-9 15,0 6-7-15,0 4-10 0,-6 5-38 0,2 6 0 16,-4 0-3-16,1 2-11 0,-1 2 17 0,-1 1 4 15,3-2-10-15,-3 1-18 0,4-2 15 0,0-2-15 16,2-1-7-16,-3-1 0 0,5-3-4 0,1-2-14 16,-2-1 11-16,-1-3 11 0,3-4-4 0,0-2-3 15,-1-3 24-15,1-1-3 0,0-4-29 0,-2-4 29 16,1-1-54-16,1-2-34 0,-3-1-83 16,1 1-110-16,1-3-81 0,-2-1-155 0,2 0-28 15,-3 0-108-15,4 0-102 0</inkml:trace>
  <inkml:trace contextRef="#ctx0" brushRef="#br0" timeOffset="124857">9668 5778 2607 0,'0'-8'18'16,"0"-1"50"-16,0-3 59 0,0 1 7 0,0 3 16 16,0 1-59-16,0 1-46 0,0 2-19 0,0 1-29 15,0-1 12-15,4 2-15 0,-4 0 19 16,0 0-20-16,4 2 4 0,-4 0-6 0,1 0 12 16,-1 0 3-16,0 0 14 0,3 0 41 0,-3 7 4 15,0-1 16-15,0 0-6 0,0 4-25 0,0 1-17 16,0 1 3-16,0 4 21 0,-4-1-21 0,0 3 1 15,0 0 0-15,1 1-34 0,-1 0 4 0,1 0 9 16,-3 0-16-16,0-2-6 0,2-1 22 0,-1 0-9 16,-1-2-14-16,2-1 31 0,1-2-10 0,-2-1-21 15,4 0 24-15,-4-3-34 0,4-1 14 0,1-2-1 16,-2 0 11-16,1-1-3 0,1-1-15 0,0-1 15 16,0-1-18-16,0 0 7 0,0 0-6 0,-3 0-7 15,3 0 6-15,0 0-2 0,0 0 12 0,0-1 8 16,0 1-8-16,0-4 8 0,0 4-11 15,0-1-13-15,0 1 16 0,0 0 4 0,0-2-26 16,0 2 26-16,0 0-20 0,0-1-4 0,0 1 27 16,-3 0-6-16,3 0 0 0,-2 0 3 0,2 0-4 15,0 0-6-15,0 0 7 0,0 3-14 0,0 0 8 16,0-1 19-16,-2 1-10 0,2 0 13 0,0-2-6 16,-2 2-14-16,0-1-3 0,2 1 10 0,0-1 0 15,0 1 0-15,0-1 0 0,0 1-10 0,0 0-10 16,0 0-6-16,0-1 10 0,0 0-4 15,-4 0-16-15,4 0 0 0,0 0-10 0,0-2-7 0,0 3 11 16,0-3-7-16,0 0-37 0,0 0-31 16,0 0 0-16,0-5-31 0,0 0 58 0,0-1 22 15,3-2 19-15,0 1 10 0,3-3 11 0,-3-2 7 16,3 0 15-16,1-3 24 0,2-2-18 0,1 1 6 16,-1-3-9-16,2 0-9 0,-2 0 12 0,1 1 12 15,-2-1-6-15,2 1 12 0,-1 2-18 0,-2 1 13 16,1 3 5-16,-2 2 0 0,-1 2 16 0,-1 4-19 15,-2 0-6-15,1 1 28 0,-1 2 13 0,1 1 18 16,0 0 23-16,1 0-32 0,-1 8-2 0,2-2-19 16,-1 1-26-16,2 2 23 0,-1 1-19 0,0 1 4 15,3 0-1-15,-2 2-3 0,1 1-13 16,1-3-3-16,-1 0 16 0,0 2-9 0,1-2-1 16,-1 0 7-16,1-3-13 0,1 0-13 0,-2-2 13 15,1 0 3-15,-2-2-3 0,-1 1 10 0,1-3-7 16,-3-1 0-16,3 0 0 0,-1-1-3 0,-2 0-3 15,-2 0 0-15,4-3 10 0,-2-1-11 0,1 0 11 16,-1-2-1-16,2-1-9 0,0-2 0 0,1 1 6 16,-3-3-13-16,2 0 10 0,-2-2 0 0,3 2 0 15,-5-4 0-15,1 2-3 0,1 0 13 0,-2-2-1 16,-1-1-12-16,0 3 6 0,0-1 4 16,0 1 2-16,0 0 20 0,0 0 7 0,-4 2-7 0,4 0 7 15,-2 1 0-15,1 0-13 0,-1 1 6 16,-1 3-16-16,2-1 14 0,1 3-11 0,0 0 11 15,0-1 2-15,0 3-9 0,0 1 17 0,0 0-7 16,0 1 3-16,0 0-9 0,0 0-1 0,0 0-16 16,0 0-1-16,0 0 1 0,-2 0-10 0,1 0 16 15,1 0-10-15,0 0 4 0,0 0 7 0,0 3-14 16,-3 3 23-16,1 0 4 0,1 3-6 0,-3 3 26 16,0 1-13-16,-1 4-10 0,-1 2 17 0,2 3-20 15,-3-1-1-15,3 0 8 0,-2 0-18 0,3 0-14 16,-2 0 1-16,4-3 6 0,-1 1-6 15,0-2 3-15,2-1 10 0,0-3-17 0,0 0 11 0,0-2 6 16,0-1-41-16,0-2 24 0,0-1-34 16,0-1-20-16,0-2-50 0,0-1-108 0,0 1-80 15,0-2-106-15,0-1-12 0,0-1-47 0,0 0-52 16,0 0-62-16</inkml:trace>
  <inkml:trace contextRef="#ctx0" brushRef="#br0" timeOffset="125244">10179 5806 2295 0,'0'-4'69'15,"0"2"52"-15,0 1 40 0,-4-1 38 0,4 2-69 16,-4 0-46-16,3 0-30 0,-3 0-35 0,-1 5 3 15,4 1 7-15,-5 0-10 0,-2 3-3 0,4 1 0 16,-2 1-13-16,0 0 13 0,3 1-6 0,-2-1 6 16,5 1-13-16,0 0-9 0,0-2 9 0,6-1 3 15,3 1-2-15,-1-1 2 0,3-1-3 0,3-2-16 16,1 0 7-16,0-3 6 0,-1 0 0 0,3 0-3 16,0-3 12-16,-2 0-22 0,0 0 10 0,0-6 13 15,0 1-13-15,0-3 19 0,-2 0 3 16,1-1 4-16,-1-1 28 0,-2-2 34 0,-1 0 37 15,-1-2 7-15,-4-2 18 0,-1 0-16 0,-3-1-35 16,-1 2 17-16,0-2-16 0,-5 2-31 0,0 0 8 16,-7 2-46-16,1 0-4 0,0 1-6 0,-3 2-29 15,1 1 22-15,2 3-32 0,-2 2-21 0,1 1-83 16,3-1-130-16,-1 4-163 0,0 0-176 0,1 7-121 16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2:08.01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55 0 3231 0,'0'-5'35'0,"0"2"92"0,0 3 64 0,0 5 45 15,0 6-5-15,-4 7-39 0,1 8-53 0,-2 4-34 16,2 7-45-16,-3 7-32 0,1 4-10 0,-1 2-11 16,1 3 22-16,1 0-22 0,-1-3-3 0,2 0 3 15,2-3-7-15,-2-2 0 0,3-3 7 0,0-3-4 16,0-3 4-16,0-4-11 0,0-3 4 0,0-6 0 15,0-1-3-15,3-4 3 0,-3-4-4 16,0-3 8-16,0-5 3 0,0-1-28 0,0-2-60 16,0-3-114-16,0 0-138 0,0 0-174 0,0 0-114 15,0-5-122-15,-5-1-75 0</inkml:trace>
  <inkml:trace contextRef="#ctx0" brushRef="#br0" timeOffset="237">377 504 3941 0,'14'-3'51'0,"2"-5"21"0,9-4 10 0,-2 2 7 16,3-1-37-16,6 0-24 0,2 0 4 0,1 1-25 15,3-1-11-15,-1 2 4 0,3 1-10 0,-2 1 10 16,4 0-14-16,-1 2-21 0,-3 0-45 0,0 2-43 15,-7 0-59-15,-1 1-41 0,-2-2-54 0,-7 4-33 16,-3-2 22-16,-9 2-10 0,-2 0-5 0,-4-1-38 16,-3-1-66-16,0-3-37 0</inkml:trace>
  <inkml:trace contextRef="#ctx0" brushRef="#br0" timeOffset="498">838 84 3015 0,'-2'0'109'16,"2"0"102"-16,0 3 44 0,0 5 31 0,0 2-67 15,0 4-78-15,0 3-23 0,0 3-17 0,2 4-37 16,-1 5-43-16,1-1-14 0,0 4-11 0,-2-1 4 16,2 2 11-16,0-2 0 0,-2 2-4 15,0-1-4-15,0-4 1 0,1 1-11 0,-1-3 14 16,0-2-7-16,0-1 7 0,0-4 3 0,0-1-17 15,0-4 0-15,0 0 4 0,0-3 10 0,0-5 7 16,0 1-7-16,0-5-10 0,0 1-36 0,0-2-67 16,0-1-60-16,0 0-132 0,0 0-173 0,0-4-125 15,0-1-151-15</inkml:trace>
  <inkml:trace contextRef="#ctx0" brushRef="#br0" timeOffset="1597">1896 41 1361 0,'2'-3'44'0,"-2"0"70"16,1 1 46-16,-1 0 47 0,0 0 4 0,0 0-39 15,0 0-32-15,0 1-17 0,0 0-32 0,0 0 13 16,0 0 39-16,0 1 7 0,0-1 20 0,0 0-10 16,0 1-27-16,0 0-8 0,-3 0-26 0,0 0-3 15,0 0-18-15,2 0-25 0,-5 0-29 16,2 0-17-16,-2 0-18 0,1 0-5 0,-4 0 22 16,0 5-12-16,-1 2 57 0,-5 1 38 0,-3 2 24 15,2 4 40-15,-3 4-27 0,-4 4-24 0,1 3-2 16,-3 6-32-16,-1 4-22 0,1 3-17 0,3 2-14 15,-2 3-23-15,5 1 19 0,6-3 11 0,2 1-15 16,11-3 12-16,0-2-12 0,5-5-18 0,8-1 18 16,5-6-7-16,1-2 4 0,8-4 3 0,1-6-21 15,5-3 17-15,-4-4-28 0,5-6 10 0,2 0 12 16,-3-6-16-16,3-3 5 0,-4-5 3 0,0-3 1 16,-2-4 2-16,0-1 23 0,-6-6-15 0,-2-1-4 15,-2-4 26-15,-4-2 0 0,-3-1 14 16,-5-2-15-16,-2-2 5 0,-6 1-8 0,0 1-3 15,-9 1-4-15,-6 4-84 0,-3 5-63 0,-3 6-111 16,-4 7-176-16,-8 8-218 0,-5 7-235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2:12.72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 38 742 0,'0'-1'23'0,"-3"0"24"15,3-1 14-15,0 1 31 0,0-2-13 0,-1 1 18 16,1-3-3-16,0 4-23 0,0-2 3 16,0 1-39-16,0 0-7 0,0 0-9 0,1-2 8 0,2 4 26 15,2-3 20-15,-2 2 40 0,3 0-17 16,0 0-24-16,-1 0 11 0,0 0-22 0,4 1 23 15,-4 0-5-15,5 0-17 0,-6 0-9 0,5 4-17 16,-4 0 21-16,1 2-24 0,1-2 18 0,-1 0-12 16,0 3-5-16,1-1 5 0,1-1-11 0,-3 1 14 15,3 0 17-15,-1 0-10 0,1 1-6 0,-1-2-12 16,1 0-15-16,1-1-4 0,-2 1-12 0,5 1 19 16,-5-2 6-16,2-1 25 0,1 0 3 0,-2 0-15 15,-1 0-32-15,-2-2 1 0,-1 0-7 0,1-1-19 16,-4 2 34-16,1-1-27 0,-2 2-88 0,0-1-47 15,0 0-152-15,-3 2-234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2:15.26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 54 2559 0,'-7'2'12'0,"1"2"58"0,6-4 50 0,0 0 45 16,0-4 23-16,0 4-19 0,6-4-44 0,3 3-37 15,5-1-33-15,7-2-25 0,4 1-17 0,7 0-6 16,2-1 3-16,3-1-27 0,3 1 24 0,-1-1-11 15,0 0-2-15,0 2 9 0,0-3-9 0,-6 4-27 16,-3 0-71-16,-6 1-81 0,0 1-116 16,-5 0 21-16,-4 4-23 0,-3 3-54 0,-6 0-124 15</inkml:trace>
  <inkml:trace contextRef="#ctx0" brushRef="#br0" timeOffset="153">249 290 1967 0,'12'5'43'0,"3"-5"19"0,4 0 29 0,3-7-3 16,2-1-32-16,3 1-24 0,-2-2-20 0,5 1 18 15,-3 1-27-15,1-2 0 0,-2 3-65 0,-2 0-67 16,1 1-96-16,-4 1-128 0,-3 2-66 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2:16.48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163 218 1481 0,'0'-9'39'0,"0"-2"57"16,0 1 37-16,0-1 53 0,4 1 2 0,-4-1-27 15,1 1-6-15,-1 1-44 0,3 2-5 0,-1-2 36 16,-2 1-5-16,1 1 40 0,2 1 30 0,-2 2-41 16,-1-1 7-16,0 1-41 0,0 1-35 0,0 0-2 15,2 1 4-15,-2 0 11 0,0 0-20 0,0 1-10 16,0 0-31-16,0 1-7 0,0 0-11 0,0 0-6 15,0 0 0-15,0 0-4 0,0 0-3 0,0 0 6 16,0-3-20-16,0 0 10 0,0 3-3 0,0 0-14 16,0 0 10-16,0 0-14 0,0 0 0 0,0 0 3 15,0 0 0-15,0 0 4 0,0 3-10 0,-6 0 24 16,5 0-4-16,-4 2-6 0,0 3 7 16,-2 2-11-16,0 4 7 0,-7 4-7 0,-1 1 7 15,-1 4-29-15,-2 0 26 0,3 1 0 0,1-3-18 16,-1-1 28-16,1-4-28 0,3-3 10 0,3-4 7 15,5-3-13-15,0-1-5 0,2-2-6 0,-1-3 3 16,2 0-3-16,0 0 10 0,0-3-6 0,6-2-4 16,-1-4 3-16,2-1 4 0,3-4-10 0,4-2 3 15,-4-3-14-15,5-3-11 0,3-2 36 0,-2-2-1 16,-1 1 1-16,3 1 17 0,-3 0-11 0,-2 2 15 16,-1 3 3-16,-2 2 0 0,-1 5-14 0,-3 3-11 15,0 1-3-15,-4 3-10 0,-1 5 6 16,1 0 4-16,-2 0 42 0,2 6 28 0,-2 2 14 15,4 2 11-15,-3 5-17 0,2 3-32 0,3 4-4 16,-5 5-17-16,3 2-4 0,0 3 4 0,2 2-11 16,-2 1 3-16,1 2-7 0,-2 0 4 0,3 0-3 15,-2-1 17-15,-1-1 4 0,1 1-15 0,0 0 8 16,0-4-14-16,-3-1-4 0,1-3 7 0,1-3-4 16,-3 0 4-16,0-6 11 0,0 0-11 0,0-5 7 15,0 0-21-15,0-4-19 0,0-2-23 0,0-2-64 16,0-1-40-16,-5-2-66 0,5-1-67 0,0-1-69 15,0-1-98-15,-1 2-66 0,-3-2-65 0,4 0-49 16</inkml:trace>
  <inkml:trace contextRef="#ctx0" brushRef="#br0" timeOffset="201">82 940 3674 0,'-3'7'16'0,"3"-4"34"0,6-3 37 0,4-6 21 16,4 2 14-16,6-1-12 0,7-3-13 0,4 0-32 16,8-2-44-16,0 2 4 0,5-2-39 0,5 0 21 15,4 0 17-15,-1 2-34 0,3-1 3 0,2 3-4 16,-4 0-13-16,2 2-42 0,-4-1-77 16,-4 3-144-16,-7 2-161 0,-1 0-157 0,-8 0-146 15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2:24.8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99 92 3167 0,'-7'-26'61'0,"-2"2"36"0,2 5 26 0,2 7-13 16,-1 4-64-16,2 5-43 0,2 3-26 0,-1 0 17 15,3 7 12-15,-4 7 14 0,2 5 6 16,-2 9-9-16,1 8-4 0,-3 10-13 0,-3 6-7 15,3 10 11-15,0 4-24 0,-1 4 27 0,1-1-17 16,4 0 7-16,2-2 6 0,0-5-16 0,4-1 19 16,1-6-12-16,6-2 12 0,-2-5-3 0,0-3 7 15,-2-4-10-15,3-1 10 0,-5-4-13 0,1-6-4 16,-2-5 21-16,-1-4-5 0,-3-6 11 0,2-1-7 16,-2-7-3-16,0-2-3 0,0-3 6 0,0-2-3 15,0 0-10-15,0 0-26 0,0-7-7 0,0-3 6 16,0-2 7-16,0-5 17 0,0-4-17 0,0-3 11 15,4-2-8-15,4-5 14 0,-1 0 9 16,0-2-9-16,5 2 0 0,0 1-1 0,4 1 14 16,-1 2-23-16,3 3 13 0,0 2 0 0,0 1-16 15,1 2 22-15,0 3-2 0,-1 2-21 0,0 4 13 16,-2 1-2-16,-1 4 9 0,-3 2 40 0,-1 0 17 16,0 3 6-16,-3 0-10 0,1 7-32 0,-2 1-11 15,5 1-13-15,-3 1 0 0,3 4 23 0,-2 0-19 16,2 2 6-16,3 1-3 0,0 1-17 0,2 3 10 15,0 0-4-15,2-1 1 0,-1 2-4 0,3-1 0 16,0 0-6-16,1-1 10 0,0 1 3 0,2-2-4 16,-2-2 24-16,-1 1-6 0,-2-3-8 0,2-1 5 15,-2-2-21-15,0-1-7 0,-2-4 20 16,-2-1 10-16,0-2 14 0,-4-2 24 0,0-2-34 0,1 0 6 16,-5 0-2-16,-1-8-18 0,2 0 11 15,-3-3-8-15,1-2-19 0,-1-4 6 0,-1-1 4 16,0-2-7-16,-2-2 7 0,1 0 3 0,-3 0-11 15,0 0 11-15,0 1 14 0,0 2-7 0,0 0 13 16,-3 2-20-16,1 1 0 0,0 1-17 0,0 1 10 16,2 2-17-16,-1 1-69 0,1-1-43 0,0 2-80 15,0-1-67-15,3 0 2 0,4 1-33 0,1-1 27 16,-1 1 8-16,5-4 0 0,3 0 0 16,-2 0-14-16,4-1 38 0,0-2 13 0,1-1 30 0,1-2 28 15</inkml:trace>
  <inkml:trace contextRef="#ctx0" brushRef="#br0" timeOffset="924">1189 307 909 0,'9'-29'66'0,"-5"0"83"0,-2 1 98 0,0 2 62 16,-2 1 61-16,0 0-2 0,0 5-2 0,-5 1 20 15,-1 3-58-15,-1 4-32 0,1 1-48 0,0 4-67 16,0 3-67-16,3 2-55 0,-1 2-49 0,2 0-10 16,0 0-7-16,0 6-10 0,0 5 20 0,-1 3-6 15,0 8 17-15,-3 8 17 0,2 6-20 16,-4 7-1-16,-2 5 1 0,3 5-18 0,-1 4 14 0,2 2-7 15,3-3-21-15,3 0 38 0,0-3-13 16,0-1 6-16,9-4 22 0,-3-3-25 0,3-2-7 16,-3-2 0-16,4-4-4 0,-4-3-10 0,0-3 18 15,0-4 6-15,-2-4-6 0,0-4 10 0,-3-5 0 16,2-3-3-16,-2-4 3 0,-1-3-3 0,0-1-4 16,0-3 0-16,0 0-4 0,0-7-13 0,0-1-1 15,0-4-7-15,0-3-14 0,6-6 36 0,-3-2-11 16,3-4 3-16,3-1 4 0,0-4 7 0,-3 0-10 15,6 3-1-15,0 3 8 0,-2 3-25 0,0 3 10 16,-1 4 4-16,2 5 0 0,-2 2-3 0,-2 4 6 16,-2 5-6-16,1 0-4 0,0 0 28 15,-1 4-7-15,1 2 7 0,-1 5 7 0,2-1-28 16,-1 4 3-16,3 1 18 0,1 2-17 0,-1 2 21 16,-1 1-8-16,4 0 8 0,-2 2-8 0,2 0-17 15,1 1 21-15,-2-2-31 0,2-2 13 0,1 1 4 16,0-2-25-16,-2-3-13 0,3-1-36 0,-2-2-13 15,1-3 4-15,0-3 20 0,0-2 43 0,-2-4 16 16,1 0 11-16,1-9-14 0,-1-3-17 0,2-1-13 16,-2-5-8-16,2-2 4 0,-2-4 21 0,2-2 0 15,-3-2 9-15,-3 0 8 0,0 0-10 0,-2 2 57 16,-2 1 77-16,-5 4 45 0,0 4 46 0,0 2-18 16,-5 5-87-16,-2 3-42 0,0 1-33 15,-3 4-24-15,3 2-15 0,-3 0 3 0,1 6 0 16,1 3-18-16,-1 1 4 0,2 5 11 0,-1 2-8 15,4 3 19-15,4 0 14 0,0 4-18 0,9 1-3 16,3 0-33-16,7-1-15 0,2 0-55 0,4-2-63 16,2-3 12-16,4-1-27 0,5-4 67 0,-2-3 36 15,3-3-4-15,-1-8 35 0,1 0-10 0,-4-5 37 16,1-4 10-16,-5-3 16 0,-2-5 0 0,0-2-3 16,-5-3 7-16,-4-1 3 0,0-3 0 0,-8-2 10 15,0-1 27-15,-6 1 40 0,-4 2 81 0,0 1 42 16,0 4 20-16,-8 2-21 0,-1 4-63 0,2 4-55 15,-5 3-41-15,4 4-39 0,-1 3-18 16,2 1-11-16,1 0-15 0,2 3 4 0,1 5 7 16,1 0 8-16,-1 4-4 0,3 0 21 0,0 5-3 15,0 0-43-15,6 1-18 0,0 1-56 0,3-1-36 16,1 1-4-16,-1-3 8 0,2 0 15 0,1-5 15 16,-1 0 31-16,-2-3 35 0,-1 0 19 0,-2-4 17 15,0 0 24-15,-2-2-11 0,-1-2 1 0,-1 0 17 16,-1 0-7-16,-1-7 3 0,2-2 0 0,0-1-27 15,0-2 27-15,1-4-17 0,0-3 0 0,0 0 31 16,1-3-38-16,-2 0 21 0,4 0-3 0,-3 1-8 16,3 2 11-16,0 0 0 0,1 3 6 0,-1 2-6 15,5 3 16-15,-1 2 21 0,0 2 17 16,2 5 34-16,1 2 42 0,-2 0-27 0,4 9 5 16,-2 0-38-16,2 2-32 0,1 3-6 0,-1 1-10 15,0 2-1-15,-2 0-31 0,2 2 17 0,2 0-11 16,-4 1-20-16,0-2-29 0,0 2-77 0,-4-1-67 15,0-2-75-15,-1 2-105 0,-2-2-104 0,-2-1-76 16,-4-1-100-16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2:26.6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169 93 2693 0,'-13'-13'46'0,"4"1"44"0,-3-1 54 0,5 2 23 16,-1 1-11-16,5 1-20 0,-1 3-49 0,4 0-18 16,-2 1-50-16,2 1-19 0,-1 2-23 0,1 1-3 15,0 0 19-15,0 1 0 0,0 0 21 0,0 0 49 16,0 4 6-16,0 2 4 0,3 3 1 0,1 1-41 16,-1 5-3-16,0 4-9 0,0 5-5 0,-3 2-9 15,0 5-20-15,0 3 16 0,-6 2-10 16,-1 3 7-16,-2-3 14 0,0 2-21 0,-3-3 14 15,3-1 3-15,-3-5-13 0,3-2 6 0,-1-4 7 16,5-4-10-16,-2-4 7 0,1-3 3 0,0-3-6 16,3-2 2-16,-1-3 11 0,2-1 21 0,-2-3-8 15,4 0 11-15,-2 0 4 0,2-6-35 0,-1-2 8 16,-2-1-15-16,3-1-24 0,0-3 28 0,0-6-13 16,6-3-8-16,4-3 21 0,-2-5-17 0,4-2 20 15,4-3-3-15,0 3-7 0,3-2 3 0,1 2-13 16,3 0 13-16,1 4 0 0,0 2-13 0,1 5 13 15,-1 2-13-15,0 3-7 0,0 1 21 0,-2 5-11 16,-3 2 7-16,-1 3 3 0,0-1-10 16,-5 4-17-16,-2 1 10 0,-4 1 8 0,-1 0-1 15,-2 0 27-15,-2 0-9 0,-2 0-1 0,0 3 10 16,0-3-16-16,0 4-1 0,0-4 1 0,-4 2-7 16,2 0 3-16,0 1-4 0,-2 1 1 0,-2 3-1 15,1 2-3-15,-2 4 11 0,-3 3-11 0,2 4 7 16,-5 3 10-16,3 2 4 0,-1 4-7 0,1 2 0 15,2-1-11-15,3 0-10 0,0 0 14 0,4-3-10 16,1-1 3-16,0-4 4 0,7-2 13 0,3-2-3 16,-1-3 0-16,3-4-4 0,0 0-3 0,3-3-3 15,1-3-1-15,1-2-33 0,-1-3-91 0,5 0-120 16,0 0-124-16,-1-7-138 0,1 0-67 16,1-3-83-16</inkml:trace>
  <inkml:trace contextRef="#ctx0" brushRef="#br0" timeOffset="182">839 285 3385 0,'17'12'59'0,"-7"2"59"0,-3 0 35 16,0 0 47-16,-5-1-23 0,2 2-47 0,1 2-33 16,-4-2-48-16,1 2-35 0,-1 2 3 0,2-2-6 15,-1 2-8-15,-1 0 1 0,3 0-18 16,-2 2-28-16,0 1-89 0,-1-1-141 0,3 0-175 15,-2-2-140-15,0 0-38 0,0-2-53 0</inkml:trace>
  <inkml:trace contextRef="#ctx0" brushRef="#br0" timeOffset="379">1492 275 3726 0,'21'3'37'16,"-2"-3"6"-16,2 0 4 0,-2 0 7 0,5-6-30 15,1 2-14-15,2-1 4 0,4 1-11 0,2 1-27 16,1 0-92-16,0 0-163 0,3 2-186 0,0 1-141 16,-1 0-116-16</inkml:trace>
  <inkml:trace contextRef="#ctx0" brushRef="#br0" timeOffset="533">1874 382 2583 0,'-18'12'83'15,"9"-3"72"-15,3-3 46 0,3 0 32 0,3-1-53 16,0-1-60-16,7-1-48 0,2 2-36 0,3-2-26 16,5 1-20-16,3 0-32 0,1-1-66 0,7 0-97 15,0-1-118-15,5-1-61 0,6-1-51 0,0 0-56 16,4 0-31-16</inkml:trace>
  <inkml:trace contextRef="#ctx0" brushRef="#br0" timeOffset="1076">3354 55 3660 0,'13'4'63'0,"-5"3"52"0,-8 2 37 16,-5 3 36-16,-5 1-50 0,-2 5-41 0,-5 1-27 15,-5 5-38-15,-3 1-14 0,1 0-11 16,-7 1-3-16,3 0 10 0,-2 3-4 0,-4 0 4 16,1 0-14-16,-2-1-3 0,-4-2-8 0,1 0-7 15,-4-4 11-15,-1-1-10 0,2-4 6 0,-1-3 4 16,3-3 0-16,5-5 10 0,4-1-10 0,4-5-3 16,5 0-8-16,5-5-17 0,2-2 21 0,7-4-14 15,1-2 7-15,6-4 7 0,0-2-7 0,6-3 21 16,1-4-14-16,7-2 11 0,2-1-4 0,6 0 0 15,3 1 7-15,-1 4-4 0,3 3 4 0,-1 3-7 16,-2 5-3-16,-3 5 10 0,2 3 10 16,-4 5 32-16,-3 0 39 0,2 5-14 0,-2 2 3 15,-1 3-24-15,0 4-32 0,3 0 15 0,-2 5-4 16,1 3-14-16,2-2-4 0,1 3 3 0,1 0-17 16,1-1 14-16,1 0 0 0,3-1-17 0,1 0 6 15,4-2-7-15,-1-2-17 0,3-1-36 0,1-5-7 16,-1 0-17-16,2-3 15 0,-1-1 45 0,0-4 10 15,-1-3 25-15,0 0 11 0,-3-4-8 0,-2-4-3 16,0-2-3-16,-3-3-18 0,-3-3 21 0,1-3-14 16,-4-4 0-16,-4-1 35 0,-3-5-21 15,-2 1 49-15,-3-3 43 0,-3 3 22 0,-4-2 45 16,0 3-7-16,-9 1-8 0,-5 0 5 0,-1 2-40 16,-4 3-14-16,-3 3-53 0,-2 2-41 0,-3 2-4 15,-1 4-20-15,3 1 32 0,-2 4-1 0,2 2 4 16,3 3 4-16,1 0-16 0,5 0-7 0,-1 6-4 15,5 1-11-15,1 2-68 0,3 1-136 0,1 2-130 16,5 1-161-16,1 0-149 0,1 2-112 0,0 2-169 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2:29.0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65 268 2840 0,'-17'0'-3'0,"-2"0"0"0,6-3 9 0,2 1 51 16,6 2 34-16,5 0 65 0,5 0 16 0,9 0-20 15,5 0 11-15,11 4-67 0,8-1-9 16,11 1-17-16,11-1-23 0,11 1 17 0,11-1-13 16,5 0-10-16,11 1-17 0,5-1-20 0,2-1-4 15,10-1-7-15,-3 1-14 0,1-1 28 0,2 0 7 16,-1 1 0-16,-1-1 10 0,-5-1-28 0,-1 0 4 15,-2 0-3-15,-7 0 6 0,-6 0-3 0,-6 0-10 16,-7-3 17-16,-4 0-11 0,-7 0 1 0,-9-1 6 16,-6 0-3-16,-8 1 4 0,-8 1 6 0,-4-1 7 15,-11 1-24-15,-5 0 25 0,-6 0-12 0,-3 1-19 16,-2-1 2-16,-6 0-54 0,0 2-16 0,0-3-24 16,-8 1-49-16,2 1-1 0,-3-1-40 0,3-1-79 15,-1-1-42-15,-2 2-80 0,0-1-53 0,-1-1-36 16,-2 3 13-16</inkml:trace>
  <inkml:trace contextRef="#ctx0" brushRef="#br0" timeOffset="428">2099 10 2025 0,'-7'-1'14'0,"-1"-2"15"0,1 2 30 0,-1-1 29 15,4-1 10-15,1 3-15 0,1 0-14 0,1 0-30 16,1 0 59-16,0 0 66 0,3 4 20 0,4 1 38 16,2 3-60-16,6-1-52 0,6 3-29 0,5 4-38 15,7 1-13-15,4 1-11 0,9 3 1 0,3 0 3 16,6-2 0-16,3 0-10 0,3 0-3 0,0-2 0 15,0 0-7-15,0-1-3 0,-1-3 7 0,-3 0 0 16,-1-2-17-16,-4 1 4 0,-3-2-21 0,-1-1 10 16,-5-1 27-16,-5-1-10 0,-5 0 7 0,-5-2 33 15,-8 1 41-15,-3 0 27 0,-8-2 30 0,-3 0-25 16,-6 0-51-16,0 1 7 0,-7 1-34 16,-5 0-3-16,-3 3 10 0,-3 1 0 0,-8 1 11 15,-3 5-15-15,-6-1-13 0,-5 4-21 0,-5 2-11 16,0 0 7-16,-4 2 0 0,2 1-4 0,-2 1-3 15,3-2-14-15,0-1 10 0,7-2-3 0,2 0 7 16,3-1-11-16,4-3-62 0,5 0-89 0,7 1-194 16,2-4-175-16,6 1-153 0,2-2-115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2:38.0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 13 2083 0,'-10'1'56'0,"1"-1"53"0,3 0 38 0,1 0 36 0,1 0-34 16,4-3 6-16,0 3 21 0,9 0-24 15,2 0 4-15,3 0-29 0,5 0-46 0,7 0 5 16,2 0-9-16,10 0-27 0,1 0-10 0,8 0-27 15,0 0-20-15,4 0-3 0,2 0 4 0,-1 0 12 16,0 0 14-16,-1 0-20 0,-2 0 14 0,-2 0-4 16,-6 0-14-16,-2 2 24 0,-3-2-20 0,-6 1 0 15,-5-1-6-15,-6 0-35 0,-7 1-64 0,-2-1-132 16,-2 0-151-16,-7 0-92 0,-1-4-81 0,0-1-7 16,-9-1 11-16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2:38.2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2450 0,'0'12'54'15,"0"-4"110"-15,6-1 66 0,5-4 53 0,6 3-35 16,4-1-82-16,3-2-48 0,6-1-48 0,3 1-13 15,7-3-47-15,2 2-10 0,-2-1-3 0,6-1-1 16,0 0 18-16,2 0-1 0,-4 0-6 0,4 0-7 16,-7-3 0-16,-2 2-10 0,-3-1-67 0,-4 2-84 15,-5-2-121-15,-8 2-142 0,-1-2-92 0,-8 1-168 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2:33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567 399 608 0,'4'2'10'0,"-3"-2"8"16,3 0 18-16,1 0 18 0,-4-6 17 0,2 2 20 15,2 0 2-15,0-2-8 0,-1 1 11 0,0 0-15 16,-1 0 6-16,1 0 26 0,0-1-13 0,-3 0 17 15,2 1 2-15,-3-3-11 0,0 2 13 0,0-3-7 16,0 1-3-16,-4-1 35 0,-4-1 26 0,5-1 27 16,-3 1 2-16,-1 1-32 0,-1-1-25 0,-2 1-38 15,3 1-39-15,-1 2-18 0,-1 2-36 0,0 0-13 16,-3 4 3-16,3 0-3 0,-2 11-6 0,-3 6-4 16,0 6 23-16,-1 9-7 0,-2 6 1 15,0 6 2-15,-2 8 4 0,0 3-9 0,0 4 12 16,4 0 11-16,5-1-24 0,-2-3 11 0,3-2 5 15,3-5-9-15,0-3 10 0,3-4 9 0,-1-1-29 16,1-5 20-16,-2-1-10 0,-1-5-10 0,2 0 20 16,-2-4-23-16,-2-3 16 0,1-1-3 0,-5-4-16 15,3-2 2-15,-3 0 4 0,-1-3 10 0,3-4-16 16,-5 3 12-16,0-5-55 0,-1-1-92 0,1-1-80 16,-2-1-140-16,-2-3-65 0,3 0-61 0,-3-5-5 15,2-1 35-15</inkml:trace>
  <inkml:trace contextRef="#ctx0" brushRef="#br0" timeOffset="158">0 1008 1460 0,'14'-7'33'0,"0"2"37"15,3-2 45-15,1 2 35 0,0-2 11 0,1-1-19 16,3-1-16-16,5 0-4 0,1 0-48 0,2-1-2 16,-1 1-35-16,1-1-40 0,1 1 12 0,0 0-9 15,-1 2 9-15,-2 1 3 0,2 0-69 0,-5 2-77 16,2 1-80-16,-5 2-84 0,1 0-44 0,-7 1-19 15,2 0-30-15</inkml:trace>
  <inkml:trace contextRef="#ctx0" brushRef="#br0" timeOffset="379">948 437 2307 0,'15'0'124'15,"-5"5"88"-15,-10 7 80 0,0 8 50 0,-6 5-75 16,-3 4-90-16,-5 4-68 0,-3 5-35 0,-1 2-40 16,-1 0-1-16,-4 2-16 0,3-3-13 0,0 1-8 15,6-2 8-15,0-2 2 0,4-3 5 0,2-1-8 16,2-4-6-16,6 1-28 0,0-4-141 0,0-1-123 16,8-2-130-16,-1-5-75 0,5 0 42 0,0-3 13 15,1-2 10-15,2-3-20 0</inkml:trace>
  <inkml:trace contextRef="#ctx0" brushRef="#br0" timeOffset="575">1138 750 3360 0,'1'-5'12'0,"1"3"11"0,4 0 39 0,-5 2 33 15,8 0 7-15,-5 6-9 0,8 0-40 0,-1 1-27 16,2 1-16-16,2 0-6 0,3 3 19 0,2 0-19 15,1 2-41-15,1 0-43 0,1 3-103 0,1-1-75 16,-4 0-85-16,1 1-21 0,-2 0-10 16,-1-1-15-16,-3-3 18 0,-1 1-33 0,-4-2-5 15</inkml:trace>
  <inkml:trace contextRef="#ctx0" brushRef="#br0" timeOffset="761">1408 618 2547 0,'0'-9'6'0,"0"9"6"0,-8 0 33 0,2 0 79 0,1 9 3 15,-4 6 6-15,-2 2-27 0,-1 7-87 0,-5 4-10 16,-1 3 7-16,-6 3-25 0,4 2 12 16,-5-1 10-16,2 1-20 0,0-1-8 0,2-2-67 15,1-1-162-15,2-4-124 0,3-4-147 0,2-2-103 16</inkml:trace>
  <inkml:trace contextRef="#ctx0" brushRef="#br0" timeOffset="1020">1657 393 3674 0,'30'12'26'0,"-3"1"31"0,-3 2 57 16,-4 4 28-16,5 5-19 0,-2 2-17 0,-1 3-57 15,0 4-28-15,-3 3 0 0,0 2-11 0,-2 2-10 16,-4 1 7-16,-4 0 0 0,-3 3-17 0,-1-1 34 16,-5 0-17-16,0-3-7 0,-11 0-41 0,-4-3-94 15,-2-3-97-15,-1-3-107 0,-1 0-109 0,-4-5-44 16,3-4-82-16,2-3-74 0</inkml:trace>
  <inkml:trace contextRef="#ctx0" brushRef="#br0" timeOffset="1651">2953 671 994 0,'-13'-5'37'0,"2"1"57"0,1-1 14 0,-2 0 42 15,2 1 7-15,1-1-42 0,2 3 15 0,-2 2-22 16,4 0-37-16,-1 0-10 0,3 0-38 0,2 0-2 16,-2 0-21-16,3 0 2 0,0 0 25 0,0 0-22 15,0 0 25-15,0 0 8 0,0 0-9 16,0 0 10-16,0 0 14 0,0 0-38 0,0 0 2 16,0 0 4-16,0 0-30 0,3 0 30 0,-3 0 6 15,0 0 6-15,0 0 21 0,0 0 6 0,0 0 1 16,0 0 9-16,0 0-21 0,0 0-15 0,0 0-7 15,-3 0-17-15,3 0-1 0,-2 0 6 0,2 0-11 16,0 0 2-16,0 0 3 0,0 0-12 0,0 0 9 16,0 0-9-16,-1 0-10 0,-2 0 19 0,3 0-15 15,0 0-6-15,0 0 27 0,0 0-15 0,0 0-6 16,0 0 21-16,0 0-12 0,0 0-9 0,0 0 24 16,0 0-12-16,0 0-30 0,0 0-25 15,0 0-84-15,0 0-80 0,0 0-48 0,0 0-34 16,0 0 3-16,0 0 18 0,0 0-2 0,0 0-30 15</inkml:trace>
  <inkml:trace contextRef="#ctx0" brushRef="#br0" timeOffset="1871">2530 722 2154 0,'-7'2'32'15,"2"-2"27"-15,4 0 54 0,1 0 59 0,0 0 23 16,0 0-10-16,7 0-16 0,2 0-26 0,0 0-47 16,7 0 4-16,1 0-32 0,2 5-26 0,3-3-6 15,6 0-42-15,-2 0 9 0,2-2-12 0,5 0 9 16,-5 1 16-16,2 1-55 0,-4-1-71 0,0 1-137 16,-1 0-139-16,-5 1-126 0,-3 0-92 0,-1-2-16 15</inkml:trace>
  <inkml:trace contextRef="#ctx0" brushRef="#br0" timeOffset="2012">2649 857 2072 0,'-15'10'20'0,"8"-1"3"0,7-4 30 16,0-2-6-16,12 1-3 0,-2 1-11 16,8-3-30-16,-2 1 20 0,7 2-29 0,3-2 0 15,2-1-84-15,2 0-125 0,6 1-127 0,-1-1-134 16</inkml:trace>
  <inkml:trace contextRef="#ctx0" brushRef="#br0" timeOffset="2256">3843 44 4050 0,'7'-16'-4'0,"-3"3"-3"16,-4 4-20-16,0 3 13 0,0 6 21 0,0 0 17 16,6 0 14-16,-2 6-8 0,0 1-13 0,2 4-13 15,-2 2-1-15,2 4 8 0,3 0-8 0,1 4-9 16,1 1-1-16,-1 1-24 0,-1 1 0 0,0 0-34 16,1 0-49-16,-5-1-100 0,1 0-143 0,-6 0-89 15,0-1-106-15,0 1-47 0</inkml:trace>
  <inkml:trace contextRef="#ctx0" brushRef="#br0" timeOffset="2466">3569 624 2779 0,'32'0'12'0,"9"-6"56"16,10 0 23-16,7-2 35 0,10 1 3 0,5 0-58 15,5-2-20-15,7 1-25 0,0 0-17 0,1 1-5 16,3 1 5-16,-3-1-9 0,2 0-13 0,-2 0 20 16,-2 0-7-16,2-1-10 0,-1 1-50 0,-5-2-129 15,-3 0-116-15,-5 2-139 0,-7-1-104 16,-8 0-68-16</inkml:trace>
  <inkml:trace contextRef="#ctx0" brushRef="#br0" timeOffset="2746">3595 907 3028 0,'7'0'60'15,"2"0"82"-15,-2 0 6 0,-3 8 17 0,0 3-41 16,-1 4-81-16,1 4 7 0,-1 4-13 0,-3 4-17 16,0 3-10-16,0 2-10 0,0 4 10 0,-4 4-4 15,-1-1 14-15,4 0-20 0,-3 2-3 0,4-1 3 16,0-1-7-16,0-2-26 0,0-1-108 0,0-2-158 16,0-3-142-16,0-4-107 0,0-3-83 0,0-4-17 15</inkml:trace>
  <inkml:trace contextRef="#ctx0" brushRef="#br0" timeOffset="2916">3801 1308 3193 0,'30'0'0'0,"-1"0"3"0,4-7-6 15,1 2 12-15,-1 1 1 0,2 1 2 0,1 1-2 16,0 2-42-16,-3-3-72 0,-1 3-106 0,-4 0-106 15,1 0-100-15,-6 0-92 0,-2 0-67 0</inkml:trace>
  <inkml:trace contextRef="#ctx0" brushRef="#br0" timeOffset="3081">4082 1096 2705 0,'-15'-5'30'0,"3"5"108"0,0 0 85 0,2 4 46 16,2 5-25-16,1 3-86 0,-1 3-78 0,4 4-33 15,-2 2 7-15,3 2-41 0,1 3 4 0,2 0-13 16,0 5-4-16,0-1 10 0,4 0-27 16,1 1-17-16,0 1-116 0,0-3-135 0,0 0-161 15,1 0-151-15,0-5-91 0</inkml:trace>
  <inkml:trace contextRef="#ctx0" brushRef="#br0" timeOffset="3428">4370 1406 2583 0,'13'-8'15'0,"5"-1"-12"16,0-5-15-16,-1 1 24 0,1 1-33 0,0 1 30 16,-1 2 6-16,-1 1-6 0,2-1-18 0,-4 1 0 15,-3 0 9-15,2 0-22 0,-1-1 44 0,-4 1-34 16,1-1 3-16,-4 0 15 0,0-1 24 0,-5-1 75 15,0 0 79-15,0-1 46 0,-10 0-4 0,1 2-62 16,-5-1-89-16,1 4-15 0,-2-1-4 0,-1 4 24 16,1 4 51-16,-4 0 2 0,2 4 11 0,-1 5-5 15,2 4-31-15,-2 1-45 0,4 6-28 0,-1 3-13 16,0 1-15-16,1 2 10 0,7 1-9 0,1 3 2 16,6-1 8-16,0 0-18 0,4-3 11 0,5 0-22 15,2-2 11-15,-1 0-25 0,8-5-63 0,-3-2-30 16,0-1-56-16,1-3-5 0,2-3-10 15,0 0-20-15,-1-5-70 0,0-2-57 0,2-3-60 16,-1 0-54-16,1-5-12 0,0-4-65 0</inkml:trace>
  <inkml:trace contextRef="#ctx0" brushRef="#br0" timeOffset="3621">4622 1016 3373 0,'-3'7'16'15,"3"-7"-3"-15,0 0 6 0,5 0 7 0,2 0-3 16,1 4-20-16,3 1-16 0,-2-3-90 0,6 2-96 16,0-1-75-16,3 1-112 0,0-1-73 0,1-1-103 15</inkml:trace>
  <inkml:trace contextRef="#ctx0" brushRef="#br0" timeOffset="3976">4925 850 2378 0,'9'-1'3'0,"0"-1"9"0,1-2 27 15,4 1 21-15,3-1 1 0,1 1-10 0,1-1-27 16,2 2-14-16,2-1-4 0,2 3 0 0,-3-2-3 15,2 1-6-15,2-1 3 0,-2 0-13 0,-1 2 4 16,-1-2-9-16,-1 1 6 0,-5 1 18 0,-4 0 9 16,0 0 34-16,-6 0 25 0,-3 0 25 0,-3 0 29 15,0 0 30-15,0 7-5 0,-3-2 12 0,-3 3 5 16,-3 1-35-16,-1 5-8 0,-4 0-15 0,-1 3-24 16,0 3-16-16,-3 1-31 0,-1 1 8 15,3 1-18-15,-3 0-3 0,-1-1 17 0,6-1-55 16,0-1 3-16,4-1 3 0,1-2 1 0,-2 0 20 15,8-3-6-15,1-1-1 0,2-1-3 0,0-3-14 16,4 0 25-16,3-2-1 0,2 0 1 0,5-1 20 16,1-1-27-16,5-1-1 0,3 2-13 0,2-3-29 15,4-1-55-15,3-1-74 0,0 0-86 0,2 0-88 16,-1-1-79-16,0 0-93 0,-2 0-115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07:12.53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715 2 314 0,'0'-2'7'0,"0"2"8"16,0 0 3-16,0 0 12 0,0 0 15 0,0 0 19 15,0 0 12-15,0 0 6 0,0 0-2 0,0 0 1 16,0 0 3-16,-5 0-2 0,4 0-16 16,-1 0-29-16,-1 0-12 0,-1 0-31 0,-4 0 1 15,-4 0-1-15,1 5 4 0,-6-1 2 0,1-1 2 16,-8 1 25-16,2-1 11 0,-2 2 0 0,-2 0-6 16,-1-2-8-16,1 0-7 0,-2-1-1 0,3 1 14 15,0 0-27-15,0-1 2 0,1-1 28 0,1 0-41 16,4 0 24-16,0 0-10 0,3 1-6 0,1-2 21 15,0 1-10-15,3-1 0 0,3 2-14 0,2-2 17 16,1 0-14-16,3 1 14 0,-2-1-14 0,5 0-8 16,0 0 19-16,0 0-8 0,0 0 8 15,0 0 6-15,0 0-17 0,0 0-6 0,0 0 12 16,0 0-15-16,0 0-2 0,0 0 8 0,0 0 1 16,0 0 4-16,0 0 4 0,0 4-1 0,0 3 12 15,0-1 8-15,0 4 31 0,-5 0 5 0,-1 4-13 16,2 1-9-16,-1 2-11 0,-1 2-2 0,-2 0 14 15,2 0-9-15,2 0-11 0,-4 2-9 0,2-1-8 16,1-1 11-16,-1 0 9 0,0 3-6 0,1-1 3 16,-1 0 6-16,0 2-17 0,3-1-6 0,-3 0 3 15,0 0-9-15,2-1 0 0,-1 1 20 0,0-1-14 16,0 0-12-16,4 2 33 0,-4-3-13 0,2 2 15 16,2 1 18-16,-4-2-24 0,4 1-14 15,-1-1-12-15,0 0-3 0,0-2 15 0,0 1 24 16,1-1 2-16,-2-1 3 0,2 0 7 0,-3 0-7 15,4-1 7-15,-2 1-7 0,-2 0-20 0,3-3 6 16,-2 2 3-16,0 0-18 0,0-1 30 0,2 1-39 16,-2-1 6-16,0-1 12 0,1 2-15 0,1-4 18 15,-1 0 6-15,-1-1-12 0,0 0 0 0,3-1 9 16,-1-2-18-16,1-1 22 0,-3 0-10 0,1-1-9 16,2 0-9-16,-1 1 6 0,-2 0-9 0,3-3 9 15,0 1-3-15,0-2 9 0,-1 1-9 0,1 0 6 16,0-1-3-16,0 1-24 0,-2 0 30 0,2 0-15 15,-2 0 18-15,2 1-15 0,0-1-6 16,0 1 18-16,0 0-15 0,0-1 15 0,0 1-3 16,0-2-6-16,0 0-3 0,4-2 9 0,0 1-12 15,-1-1 6-15,1 0 22 0,2 0-19 0,2 2 6 16,-4-2-12-16,8 2-3 0,1-1 15 0,1 1-9 16,1 0 3-16,4 1-15 0,0-2-7 0,6 3 7 15,-1-2-6-15,1 0 9 0,3 1 30 0,1-2-3 16,-4 1-12-16,3 0 16 0,-1-2-35 0,-3 0 4 15,-2-1 28-15,-3 0-16 0,1-1-9 0,-6 0 9 16,0 0-16-16,-4 0 16 0,-2 0 10 0,-2 0-13 16,-5 0 15-16,4-3-18 0,-4 3 6 0,-1 0 16 15,0 0-10-15,0 0-9 0,0 0-12 0,0 0-1 16,0 0 10-16,0 0-3 0,0-2 21 16,0-2-6-16,4 4-21 0,0-1 28 0,0-1-7 15,2 0-6-15,-3-1 0 0,3 0-15 0,-5 1-13 16,4 0 16-16,-2 1 18 0,-2-1-3 0,2 0 3 15,-3 2 1-15,0 0-13 0,0 0 15 0,0 0-18 16,0 0-16-16,0 0-26 0,0 0-70 0,0 0-16 16,-7 3-55-16,1 0-35 0,-3 0 13 0,-3 1-22 15,-1 0 13-15,-1-1 41 0,0 1 0 0,-1-1 34 16,0-1-22-16,1-1-26 0</inkml:trace>
  <inkml:trace contextRef="#ctx0" brushRef="#br0" timeOffset="823">217 1298 415 0,'0'1'0'16,"0"1"0"-16,0-2-8 0,2 0-2 0,-1 0-1 16,2 0 1-16,0 0 3 0,-1 0 2 0,0-3 15 15,0-1-5-15,0 2 28 0,-2 0 41 0,0-1-8 16,0 1 21-16,0 2-18 0,0-2-35 0,0 1 7 15,-4-1-9-15,-1 1-17 0,-1-1 6 0,3-2-8 16,-3 3-10-16,-2-1 18 0,2 0-14 16,-1 0 2-16,0 1-15 0,-1-2-1 0,1 1 12 15,-1 1-21-15,2 0 35 0,-1-1-25 0,1-1 1 16,0 2 10-16,0-2-18 0,3-1 29 0,-3 2-16 16,3-2 16-16,-3 2-1 0,2 0 4 0,-2 0 5 15,3-1-8-15,-1 0 32 0,1 0-8 0,-2 1 24 16,2 0 20-16,-1-1-27 0,1 1-3 0,-2 0-10 15,4 0-17-15,-3 2 14 0,2-2-2 0,0-1-6 16,1 3 29-16,-2-3-12 0,2 2 9 0,1-1 17 16,-2 1-36-16,0 0-12 0,2-1 1 0,0 2-35 15,0-2-5-15,0 2 2 0,0 0-8 16,0 0 6-16,0 0 5 0,0 5 3 0,0 1 9 16,0 2 46-16,0 2 19 0,0 3-2 0,0 4-5 15,0 1-38-15,0 3 3 0,0 4 12 0,-4 2 9 16,2 1 6-16,-2 2-26 0,4 2-12 0,-1 3-18 15,-1 1-9-15,-1 2 20 0,3 0 16 0,-1 1 3 16,1 2 6-16,-2-1 0 0,1 1-18 0,-4 0 15 16,4 2 6-16,-1-2-5 0,-2 0 8 0,2-1-2 15,1-1-37-15,-4-2 9 0,5-2 12 0,-1-3-2 16,-2-3 24-16,2-2-25 0,1-2-11 0,-2-3-10 16,0-3 15-16,2-3-3 0,0-2-5 0,-2-4 8 15,2 2-34-15,0-5 22 0,0 1 16 16,0-2-28-16,0-3 12 0,0 3 6 0,0-3-21 15,0-1 30-15,0 1-2 0,0-1-22 0,0 1 6 16,0 0-13-16,4 1 10 0,-2-1 6 0,-1 1 4 16,3-1 2-16,1 3-2 0,-1-1-4 0,2 1 9 15,2 1-6-15,2-1-13 0,1 2 7 0,2-3-15 16,3 1 2-16,5-2 20 0,1 0-17 0,5 2 20 16,1-3 5-16,5-1-12 0,0 0 16 0,5-1-37 15,-1-1 21-15,0 0-3 0,3 0-13 0,-3 0 44 16,-3-5-27-16,0 2-7 0,-4 1-7 0,-1-2 4 15,-7 1-13-15,-1 1 35 0,-3 0-10 0,-1 0 0 16,-2 0 13-16,-2-1-13 0,-2 0 25 16,1 1 7-16,-5 0 3 0,2-1-7 0,-1 2 1 15,-1-2-16-15,-1 1 13 0,0 0-7 0,1-2 7 16,-1 2-6-16,0 0-20 0,-1 0-6 0,1 0-3 16,-2 0-7-16,1 1-2 0,1-2 15 0,-2 2 10 15,-1 0-7-15,1 0 23 0,-1-1-16 0,0 0-7 16,-1 2-6-16,-2-1-9 0,1 1-4 0,-1 0-26 15,2 0-46-15,-2 0-159 0,0 0-154 0,0 0-155 16,0 0-127-16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2:38.9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276 77 2426 0,'16'-13'76'0,"-5"-1"87"0,-4 0 93 16,1 4 69-16,-2-1-12 0,-2 6-74 0,-3 0-48 15,-1 1-75-15,0 3-51 0,0 1-10 0,0 0-35 16,-4 0 8-16,-1 5-14 0,-2 2-3 16,-3 1-8-16,-3 3 1 0,-2 1-11 0,-6 2 0 15,-1 4-4-15,-2 0 4 0,-3 2 7 0,0-1 4 16,2 2 6-16,3-2-13 0,-3 0-8 0,5-2-6 15,6 0-52-15,-1-2-40 0,4-2-36 0,1-2-63 16,2-1-6-16,5-3 25 0,2-2 38 0,1-2 74 16,0-3 39-16,3 0 6 0,4-4 4 0,2-2-13 15,5-3 7-15,1 0 6 0,-1-4 34 0,6-3-22 16,-1-1 32-16,-1-2-10 0,3 0-18 0,-2 0 21 16,-3-1 13-16,2 1 66 0,-6 2 56 0,1 2 52 15,-5 3 9-15,2 3-31 0,-7 3-58 16,1 1-56-16,-2 5-19 0,-2 0 34 0,0 0 49 15,0 7 46-15,0 0-6 0,0 5-41 0,0 5-49 16,0 2-31-16,0 4-17 0,1 5-5 0,2 4-10 16,-3 2 0-16,0 2 3 0,2 4-21 0,-2 1 14 15,1 0-10-15,-1 1 3 0,2-2 14 0,1 1-25 16,0-2 11-16,-2-2-14 0,2-2-33 0,-1-2-17 16,-1-3-67-16,1-3-68 0,0-3-32 0,-2-2-79 15,0-4-81-15,0-1-78 0,0-5-72 0,-5-1-86 16</inkml:trace>
  <inkml:trace contextRef="#ctx0" brushRef="#br0" timeOffset="198">15 919 3079 0,'16'4'44'0,"6"-4"59"0,7 0 19 0,6 0 20 15,5-4-38-15,5 2-61 0,2 2-20 0,4 0-13 16,-1 0-10-16,1 0-10 0,1 0 17 16,-2 0-24-16,4 0 17 0,-6 0 0 0,-1 0-123 0,-2 3-182 15,-6 0-235-15,-1-3-309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2:52.70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5687 561 2681 0,'5'-17'21'16,"-1"0"13"-16,-4 12 34 0,0 10 31 0,0 12 46 15,0 9 1-15,0 10-6 0,-4 10-43 0,-1 11-55 16,1 9-16-16,-2 4-26 0,1 5 23 0,-1 3-13 16,1-2-7-16,0 0 3 0,2-4-2 0,-1-2 2 15,2-5 1-15,-1-5-7 0,3-3-13 16,-3-3-1-16,3-5 18 0,-1-1-4 0,-1-4 13 16,2-3-3-16,-1-3 0 0,-2-5-4 0,1-4-12 15,1-3-10-15,-2-7-79 0,0-2-74 0,1-5-164 16,0-5-130-16,-1-2-141 0</inkml:trace>
  <inkml:trace contextRef="#ctx0" brushRef="#br0" timeOffset="-2050">420 706 804 0,'4'-3'21'0,"-1"-1"5"15,-3 3 29-15,2-1 17 0,-2 0 13 0,0-2 39 16,0 3 7-16,0-3 0 0,0 1-15 16,-3 0-21-16,3-1-25 0,0-1-13 0,0 0 8 15,0 1-10-15,0-1-3 0,0 0 8 0,0 1-34 16,0 0 24-16,0-2-3 0,0 3 6 0,0-1 41 16,0 1-1-16,0 0 9 0,0 1-15 0,0 0-33 15,0 0-23-15,0 2-34 0,0 0 3 0,-5 0 0 16,5 0-19-16,0 0 16 0,-3 8 0 0,-1 3 6 15,2 6 13-15,-4 10 2 0,-3 9 4 0,0 8-1 16,-7 13 1-16,0 10 2 0,-5 5-15 16,-3 8-3-16,-2 1 0 0,-3 0 4 0,3-4-4 0,0-5-3 15,1-4-3-15,3-7-3 0,1-5 9 0,5-6-9 16,-2-5 0-16,6-3 6 0,0-5 6 16,-1-4 0-16,2-6 4 0,4-3 5 0,-3-3-8 15,2-6 14-15,4-3 14 0,-1-3 25 0,-1-4 86 16,5-5 5-16,-1 0-26 0,-2 0-22 0,2-4-86 15,2-4-26-15,-4 0 12 0,4-5-19 0,0-1-4 16,0-3 27-16,0-2-7 0,4-3-12 0,2 1 12 16,-1 0-29-16,5 1 13 0,-2 1 4 0,2 3-4 15,2 4 19-15,1 1-32 0,0 4 10 0,2 3 6 16,2 4-10-16,-1 0 33 0,5 0-7 0,0 7-12 16,1-1-4-16,3 2-9 0,2-1 13 15,-2 1 6-15,5 0-4 0,-2-2-2 0,1 1 6 0,1 0-6 16,-4 0 22-16,2 0-7 0,0-3-12 15,-3-1 19-15,1 1-16 0,-4 0 6 0,2-1 4 16,-4-2-26-16,-2 2 19 0,0-1 0 0,-3 0-15 16,-5 0-43-16,-2 1-41 0,-1-2-21 0,-1 1-22 15,-4 0-1-15,-2-1-43 0,2-1-14 0,-2 0-130 16,0 0-136-16</inkml:trace>
  <inkml:trace contextRef="#ctx0" brushRef="#br0" timeOffset="-1897">857 1524 2559 0,'17'-10'39'0,"-5"3"60"0,-5 0 49 15,-7 3 14-15,0 1-30 0,0 2-69 0,0-1-47 16,0 1-54-16,0 1-127 0,-4 0-93 0,2 0-43 16,2 0-105-16,0 0-36 0,0 0-66 15</inkml:trace>
  <inkml:trace contextRef="#ctx0" brushRef="#br0" timeOffset="-1662">1294 1023 2978 0,'9'-10'0'0,"-3"3"0"0,-2 3 18 0,-4 4 11 16,2 0 21-16,-2 8 52 0,0 1-16 0,0 5 1 15,0 4-26-15,-4 4-55 0,-1 4 11 0,1 2-14 16,-2 4-9-16,3-1 12 0,-2 3-9 0,2 0-4 16,-1-2 17-16,1 1-3 0,0-2 3 0,0-1-4 15,3 0-16-15,-2-1-92 0,0-3-155 0,0-2-123 16,2-2-37-16,-2-3-28 0,2-3 33 0,0-2 0 16</inkml:trace>
  <inkml:trace contextRef="#ctx0" brushRef="#br0" timeOffset="-1291">1245 1144 2307 0,'0'-38'66'16,"8"-1"76"-16,3-1 73 0,4 4 65 0,2 2-67 16,5 5-63-16,-1 3-66 0,2 2-65 0,0 6 11 15,-1 5-17-15,2 3-7 0,2 6 10 0,-2 4-23 16,1 4 14-16,2 6 13 0,-1 3-23 0,0 5 36 15,-2 3-23-15,-5 5-4 0,-2 3 14 0,-6 4-33 16,-5 1 13-16,-6 4-16 0,0-2-7 0,-13 2-4 16,-2 0 4-16,-6-2 4 0,-1-1-1 15,-5-4 17-15,-1-3 9 0,4-3-6 0,-4-4-6 16,6-4 6-16,-2-3-13 0,6-4 13 0,3-3 10 16,2-2-30-16,3 0-54 0,5-5-4 0,1 2 1 15,4-2 3-15,0 0 62 0,7 0 15 0,1 0 0 16,5 0 0-16,0 0 0 0,4 5-13 0,2 2 14 15,3 2 31-15,2 2-6 0,1 2 9 0,2 2-15 16,-2 3-11-16,2 0-5 0,1 1-7 0,0 0 6 16,-1 0 4-16,-3 0 6 0,3 0-13 15,-5 0 7-15,2 0-13 0,-3-2-49 0,-1 0-71 0,-2 1-128 16,0-1-44-16,-3-3-120 0,-2-1-96 16</inkml:trace>
  <inkml:trace contextRef="#ctx0" brushRef="#br0" timeOffset="-1145">2167 1620 3244 0,'0'0'-10'0,"0"0"-6"0,0 0 16 0,0 0-70 16,0 0-122-16,0 0-165 0,0 0-274 0</inkml:trace>
  <inkml:trace contextRef="#ctx0" brushRef="#br0" timeOffset="-713">2850 1354 2486 0,'-7'5'48'0,"7"-5"53"16,0 0 82-16,9 0 52 0,7 0-7 0,5 0-25 15,7 0-86-15,9 0-25 0,7 0-39 0,7-3-2 16,7-3 5-16,9-1-22 0,7 0 7 0,5-3-21 16,5 0-3-16,1-1 3 0,3 1-17 0,-1-2 1 15,2 2-4-15,-4-1-7 0,-2 1 17 0,-1 0-20 16,-4 1 17-16,-5-1-7 0,-3 3-10 0,-5-2 16 16,-8 3-2-16,-7 0 13 0,-10 1-4 0,-7 1 11 15,-8 2-3-15,-8 1-18 0,-7 1 1 0,-3 0-15 16,-7 0-23-16,0 0-27 0,-10 4-85 0,1-1-90 15,-3 2-68-15,-3-1-36 0,-3 1 16 0,-4-1 14 16,1 0-41-16,-4 0-37 0,1 0-67 16</inkml:trace>
  <inkml:trace contextRef="#ctx0" brushRef="#br0" timeOffset="-481">4126 1059 2619 0,'-8'0'-3'16,"5"0"9"-16,3 0 34 0,0 0 34 0,7 0 53 16,2 0-9-16,0 0-21 0,6 6-43 0,4-1-48 15,4 3 3-15,3 2-12 0,1-1 3 0,4 3 7 16,3 0-1-16,-1 2-3 0,4-1 0 0,-7 1-6 16,1 0-3-16,-1 0-7 0,-5 2 13 0,-6-2-3 15,-2-1-7-15,-7 1 20 0,-4 0-10 0,-6-2 9 16,0 3-31-16,-10-2-111 0,-4 1-88 0,-1 1-122 15,-4 0-98-15,-2 0-52 0</inkml:trace>
  <inkml:trace contextRef="#ctx0" brushRef="#br0" timeOffset="1863">5782 632 2002 0,'21'-6'5'0,"3"-5"13"0,7 1 82 0,6 1 30 15,6 0 18-15,12-1 1 0,6 0-70 0,11-1-14 16,9 1-19-16,3 1 0 0,10-3-21 16,4 3-16-16,9 2-12 0,5-1 3 0,5 0 9 15,4 0-9-15,5-1 15 0,2 2-11 0,6-2-20 16,1 0 35-16,3-2-29 0,3 1 7 0,-3-2 25 15,2 0-25-15,0 0 25 0,-3-1-29 0,2-1 7 16,-3 0-9-16,2 0 3 0,-3-1 12 0,-2-1-12 16,-2-1 12-16,0 2-3 0,3-2 6 0,-5-1 7 15,3-1-4-15,-3 2 26 0,1 0 6 0,-3-1 0 16,-1 1 3-16,-1 3-34 0,0 0 12 0,-2 1 7 16,-3 2 9-16,-1-1 7 0,-5 2-3 0,-1 2 0 15,-3 2-29-15,0-2 16 0,-6 4-13 16,0 1-25-16,-5-1 35 0,-1 1-25 0,-3 3-11 15,0-2 30-15,-3 0-26 0,-1 2 3 0,-2-1 6 16,-2-1-9-16,-2 0 16 0,-3 0 0 0,1 0 7 16,-3 0-4-16,-3-2-26 0,2 2 20 0,0 0 6 15,0 0 7-15,-4-1 23 0,1 2-10 0,-8-2 7 16,0 2-6-16,-4 0 6 0,-4 0-6 0,-6 1-11 16,-7 0 4-16,-6 0-13 0,-2 0 20 0,-10 0 0 15,-5 0 31-15,-5 0 45 0,-5 0 15 0,-7 0 18 16,1 0-24-16,-7 0-30 0,-1-1-32 0,0 1-24 15,0 0-4-15,0-2-24 0,-4 2 3 0,2 0 14 16,-1-2-11-16,1 0 22 0,0 2-21 0,0-1-19 16,1 1-11-16,-2 0 5 0,0-1 3 15,0 1 7-15,2-1 3 0,-1 1-6 0,0 0-5 16,1 0 8-16,-2 0 0 0,2 0-3 0,-4 0 6 16,2 0-6-16,2 0 14 0,-4 0-22 0,4 0 11 15,-1 0-4-15,-1 0-6 0,2 0 28 0,-1 0-4 16,1 0-21-16,-2 0 10 0,3 0-6 0,0 0-5 15,0 0 16-15,0 0-19 0,0 0-3 0,0 0 6 16,0 3 15-16,0 3-10 0,-2-1 6 0,1 5 4 16,-2 1-17-16,0 4 24 0,-3 5-21 0,0 4-4 15,-1 6 15-15,-2 5-8 0,0 4 19 0,-3 5-1 16,3 3-14-16,-4 4-11 0,1 3 0 16,1 0-7-16,0 3 25 0,2 1 4 0,1 4 58 15,2 0 34-15,0 0-12 0,3 2 15 0,-1-1-46 16,4 0-34-16,0-1 0 0,0-2-11 0,4 0-4 15,1-5-4-15,-1 0 12 0,2-3-11 0,-3-2-5 16,3-2 16-16,0-1-23 0,-3-4 16 0,1-1 3 16,2-3-12-16,-4 0 24 0,0-2-24 0,0-2 9 15,-2-3-1-15,0-1-22 0,0-2 18 0,0-2-18 16,-4-3 11-16,1-1 4 0,-2-6-8 0,1 0 11 16,3-2 1-16,-1-4 3 0,0-2 4 0,-2-2-7 15,4-2-12-15,-1 2 4 0,1-2 8 16,-5-3 7-16,5 3-7 0,0-3-4 0,0-1-4 15,0-1-16-15,0 1 1 0,0 0 4 0,0 0 11 16,0 0-4-16,0 1 23 0,0-1-23 0,0 3-15 16,0-3 12-16,-1 1-31 0,1 2 12 0,0 0 7 15,-2-1-11-15,2 2 22 0,0 0 12 0,-1-1-11 16,1 2 10-16,0-1-6 0,-3 1-20 0,1-2 12 16,2 0-4-16,-1 1 15 0,-2-3 15 0,3 2 0 15,-2-1-8-15,-1-1-10 0,-1 0-1 0,2 0 0 16,-3 0 4-16,-3 0 8 0,-1 2-16 0,-3-2 4 15,-3 0-3-15,1 1-4 0,-10 0-4 0,-3 0-4 16,-3-1 15-16,-5 0 0 0,-7 2 4 0,-1-2 15 16,-6 0-7-16,-1 1 18 0,-5 0-15 15,-2-2 4-15,-2 1 0 0,-3 0-26 0,-2 1 30 16,-2 0-38-16,-3-2 0 0,-3 2 8 0,-3-1-8 16,-4 0 34-16,-1 1-3 0,-5 1-5 0,-3-2 16 15,-2 1-23-15,-2-1 7 0,-2 2-7 0,-2 0-26 16,-5-2 7-16,0 2-11 0,-4-1 26 0,-4 0 23 15,-2 1 0-15,-1 2 0 0,-3-2-27 0,-1 1-3 16,2-1-8-16,1 2 8 0,3-4 18 0,3 2 1 16,3-1 14-16,0 1 5 0,8-1-20 0,-2 0 1 15,4-1-5-15,2 2-18 0,0-2 0 16,2 0-7-16,-1 2-12 0,-4-1 34 0,1 1 19 16,-3-1 0-16,-3 1 11 0,1 1-27 0,-1 0-10 15,-3 2-4-15,2-2-16 0,-2 2 12 0,2 1 0 16,0 0 23-16,1 0 26 0,1-1-31 0,5 0 5 15,2 1-16-15,3 0-14 0,5-1 29 0,3 0-10 16,3-1-1-16,-1 1-7 0,2-3-12 0,-2 1 27 16,2 0 0-16,-2-1 22 0,2-1 0 0,-2 0-11 15,2 1 4-15,0-1-27 0,4-1 5 0,0 1-24 16,0 1 1-16,-1 0 7 0,2-1-3 0,0 0 4 16,4 0 10-16,-3-1 1 0,4 0-4 0,3 1 7 15,0-2-15-15,6-1 8 0,4 0 4 0,1 0 7 16,6 0-15-16,1 0-4 0,4 0 8 15,2 0-3-15,3-2 25 0,0 0-4 0,4-2-3 16,-1 4 3-16,7-3-14 0,-4 1-4 0,6 1 7 16,0-1-7-16,3 1-3 0,1-1 14 0,0 0-8 15,3 0-6-15,2 2 14 0,1-2-12 0,0 1 9 16,6-1 6-16,-2 2 5 0,3 0-12 0,2-2 4 16,1 2 8-16,1-2-1 0,1 2 4 0,-3 0-18 15,2 0 3-15,2 0-11 0,-1 0 8 0,0 0 7 16,2 0-4-16,-1 0-3 0,-2 0 3 0,2 0 15 15,-2 0-14-15,4 0 10 0,0 0 4 16,0 0-22-16,0 0 22 0,0 0-15 0,0 0-14 16,0 0 21-16,0 0-14 0,0 0 11 0,0 0 4 15,0 0-11-15,0 0 18 0,0-1-8 0,0 1 12 16,0-3-8-16,0 2-10 0,0 0 3 0,0 0-11 16,0 0 14-16,-3-1 5 0,1 1-8 0,0-1 3 15,0 0-17-15,-1 0-12 0,3 0-3 0,-3-1-4 16,2 2 1-16,-1-3 3 0,2 1-4 0,0-1 8 15,0-1 7-15,0 0 0 0,0-1 18 0,0-1-8 16,0-1-3-16,3-2 8 0,0 1-5 0,-3-1 1 16,3-2-4-16,-1 0-3 0,0-2 0 15,0 0 7-15,0 1-4 0,-1-3 8 0,2 2-1 16,-2-2-10-16,1 0 6 0,-2-2-16 0,4 1 10 16,-4-2 3-16,2 0-7 0,-1 0 11 0,-1 0-7 15,3 0 10-15,-3 2 12 0,2 1 2 0,-1 1 1 16,1 1-11-16,-2 2 0 0,3 2 0 0,-3 0-7 15,1 3 0-15,-1-2 3 0,0 4 1 0,0-1-8 16,0 1 18-16,0 2-11 0,0 1-7 0,0 1 4 16,0 0-24-16,0 0-4 0,0 1-25 0,0 0-47 15,0 0-48-15,0 0-88 0,0 0-42 0,0 0-61 16,0 0 3-16,0 0 67 0,0 3 32 0,0 1 57 16,0-1-30-16,6 1-27 0,-3-1-54 15,3 2-21-15,1-1 33 0,-1 3-22 0</inkml:trace>
  <inkml:trace contextRef="#ctx0" brushRef="#br0" timeOffset="1993">5591 1891 1548 0,'7'0'45'0,"-4"0"48"0,-1 0 26 0,-2 0 30 16,0 0-57-16,0 0-55 0,0 0-5 0,0 0-35 16,0 0 27-16,0 0 8 0,-2 0-44 0,2 0-14 15,0-4-128-15,0 1-140 0,0 3-150 0</inkml:trace>
  <inkml:trace contextRef="#ctx0" brushRef="#br0" timeOffset="3396">7574 2671 660 0,'0'12'44'0,"5"-1"34"0,-2-5 40 16,-2-2 27-16,4 1-19 0,-4-5 12 0,1 0-34 16,2 0-10-16,-1 0-3 0,3-5-26 0,0 0 14 15,0 0-11-15,1-3-14 0,1-1 3 0,-1-2 19 16,2 0-36-16,-1-3 21 0,2 0 9 0,-3-2-2 16,-1 2 51-16,-3-2 10 0,-1 1 26 0,1 0 2 15,-3 2 20-15,0 2 5 0,-5 3-44 0,-2 0-42 16,1 2-38-16,-1 3-48 0,-2 3-23 0,1 0-4 15,-4 11 11-15,-1 6 3 0,1 7 19 16,-6 8 1-16,2 9-8 0,-3 9 14 0,-2 6-7 16,0 7 3-16,0 5 1 0,2 0-23 0,0 0 16 15,2-2 10-15,1-3 7 0,4-4 16 0,-1-3-10 16,1-3-9-16,3-2-7 0,1-3 0 0,-2-3-14 16,6-3 5-16,-7-3-15 0,4-3 11 0,1-7 3 15,-3-3-7-15,0-4 21 0,-3-6-8 0,-1-2-9 16,2-4 3-16,-4-3-90 0,-2-2-125 0,0-3-147 15,-2-2-131-15,1 0-134 0,-4-4-70 0</inkml:trace>
  <inkml:trace contextRef="#ctx0" brushRef="#br0" timeOffset="3560">6989 3337 1716 0,'36'-4'48'0,"1"0"32"16,3-5 21-16,-1 1-6 0,-2 1-52 0,1-3-20 15,-2 1-26-15,3-1 9 0,1 3 3 16,-3-2-15-16,0 1 12 0,-1 2-15 0,-4 0-8 16,2 0-95-16,-4 1-88 0,0 1-78 0,-3 2-77 15,-4 1-9-15</inkml:trace>
  <inkml:trace contextRef="#ctx0" brushRef="#br0" timeOffset="3868">8076 2778 1504 0,'7'-5'56'0,"-2"1"68"0,1-3 77 0,-4 2 90 16,0-2 25-16,-2 4-35 0,0 1-37 0,0 0-71 15,0 2-100-15,0 0-28 0,-6 0-23 16,2 7-15-16,-3 4 38 0,-1 6 7 0,-5 4 0 16,1 6-10-16,-6 4-16 0,0 8-19 0,-1 3-30 15,-2 3 17-15,2 0 2 0,3-1 8 0,2-1 15 16,5-3-6-16,9-4-6 0,0-3-7 0,0-1-33 16,9-4-64-16,3-4-63 0,1-1-80 0,2-3-78 15,2-4-23-15,-1-1-29 0,3-6-35 0,-2-3-20 16</inkml:trace>
  <inkml:trace contextRef="#ctx0" brushRef="#br0" timeOffset="4040">8094 3021 2903 0,'-3'-8'0'16,"0"4"6"-16,3 4 22 0,0 0 25 0,0 4 10 15,4 4-25-15,2 0 6 0,3 5-38 0,3-2-2 16,0 5 18-16,7 0-16 0,1 1 13 0,4-2-19 15,2 2-106-15,2-1-113 0,0 1-67 0,2-4-83 16,-2 1-3-16,-1-3-34 0,-3-1-73 0</inkml:trace>
  <inkml:trace contextRef="#ctx0" brushRef="#br0" timeOffset="4205">8427 3004 2498 0,'-11'-15'3'0,"-1"5"18"0,-3 5 0 0,2 1 40 15,-2 4 34-15,-1 7 19 0,1 3 13 0,-3 3-55 16,-1 4-16-16,-3 2-33 0,-2 5-20 0,0 1 13 16,0 2-16-16,2 2 0 0,-3-1-4 0,4 3-64 15,3-2-135-15,1-2-101 0,2-2-145 16,4-1-88-16,-1-2-33 0</inkml:trace>
  <inkml:trace contextRef="#ctx0" brushRef="#br0" timeOffset="4452">8462 2748 3674 0,'13'0'9'0,"1"-6"41"0,-5 6 44 15,1 0 14-15,1 12-3 0,-1 3-27 0,3 6-37 16,-1 4-10-16,3 3 4 0,-2 6-18 0,-2 3-17 15,2 4 7-15,-1 2-7 0,-5 3 0 0,-1-3 14 16,-1 1-4-16,-1-1-13 0,-4-3-28 0,0-2-41 16,-7-4-88-16,-1 0-35 0,-3-3-59 0,0-5-46 15,-1-2-42-15,-2-5-12 0,0-4-38 16,1-3-59-16,0-4-17 0</inkml:trace>
  <inkml:trace contextRef="#ctx0" brushRef="#br0" timeOffset="4643">8775 3023 4118 0,'14'0'13'0,"-4"-6"-13"15,4-2-10-15,1-3 7 0,4 2-18 0,3-1 18 16,6 0-38-16,0 1-122 0,6 3-165 0,-1 1-212 15,4 1-126-15,2 2-96 0</inkml:trace>
  <inkml:trace contextRef="#ctx0" brushRef="#br0" timeOffset="4760">9053 3170 2414 0,'-16'16'6'0,"6"-5"-15"15,10-11 0-15,0 0 0 0,7 0 3 0,6 0 15 16,6 0-39-16,2 0-75 0,3 0-175 0,6-6-164 15</inkml:trace>
  <inkml:trace contextRef="#ctx0" brushRef="#br0" timeOffset="5200">10490 2282 3015 0,'6'-7'12'16,"-4"2"17"-16,-2 1 15 0,0 4 36 0,0 0 10 15,0 8-23-15,-6 0 1 0,3 4-42 0,-2 2-13 16,4 3-3-16,-2 3-13 0,0 1 6 0,0 4-6 16,0 0 6-16,2 1-42 0,1 1-86 0,-2 1-143 15,0-1-92-15,2-1-79 0,-2 0-85 0,0 1-17 16</inkml:trace>
  <inkml:trace contextRef="#ctx0" brushRef="#br0" timeOffset="5404">9990 2912 2915 0,'0'12'15'0,"5"-5"7"0,18-7-3 0,10 0 22 16,16 0 0-16,11-8-16 0,13-1 4 0,9 0-11 16,13-3-8-16,9 2 16 0,6-2-14 0,4 0 7 15,2 2-15-15,1 0-11 0,2 3 14 0,-3-1-27 16,-5 1 17-16,-4 1-7 0,-3 0 7 0,-12 1-28 15,-10 0-85-15,-5 1-95 0,-10-1-124 0,-14 4-87 16,-11-1-90-16</inkml:trace>
  <inkml:trace contextRef="#ctx0" brushRef="#br0" timeOffset="5698">10149 3183 2940 0,'0'6'3'0,"0"7"3"16,-9 5 10-16,-3 5-1 0,-3 6 23 0,0 6-12 15,-1 2-7-15,-3 7 9 0,2 0-31 0,-2 3 9 16,4-1 6-16,0 1-15 0,2 0 7 0,-2-2-1 16,3-1-3-16,3-3-16 0,-2-3-78 0,2-2-99 15,-1-5-97-15,5-5-117 0,-1-3-66 0,0-5-46 16</inkml:trace>
  <inkml:trace contextRef="#ctx0" brushRef="#br0" timeOffset="5879">10257 3774 2840 0,'31'-6'0'16,"1"-2"12"-16,-4 0-2 0,2-3-7 0,-1 3 6 16,4-2-15-16,-2 2 9 0,2-1 4 0,-2 3-7 15,0 0-28-15,0 1-85 0,-3 0-132 0,-1 1-107 16,1 2-120-16,-5-1-76 0</inkml:trace>
  <inkml:trace contextRef="#ctx0" brushRef="#br0" timeOffset="6080">10436 3426 3053 0,'-8'7'3'16,"3"1"10"-16,5-3 22 0,0 3 41 0,0 5-2 15,3 4 13-15,3 6-26 0,-2 2-35 0,1 1 0 16,1 4-23-16,0 3 4 0,2 1-7 0,-3 0 6 16,0 2 4-16,4 0-20 0,-5 1-45 0,1-3-86 15,-2 0-89-15,1-1-73 0,-4-5-4 0,0-1-46 16,0-5-42-16,0-1-34 0</inkml:trace>
  <inkml:trace contextRef="#ctx0" brushRef="#br0" timeOffset="6458">10847 3861 1819 0,'20'-9'14'0,"3"-4"3"16,-1-1-3-16,3 1-3 0,-1-1-2 0,1-1-9 15,1 0 5-15,-1 0 10 0,-1 0-18 0,0 0 6 16,-3-2 11-16,0 0-11 0,-5-4 6 0,-1 2 14 16,-3-5 17-16,-3 2 105 0,-3 0 100 0,-6-1 104 15,0 2 0-15,-8 2-42 0,-5 5-77 0,-2 1-84 16,-5 4-19-16,-7 4-15 0,-1 5 32 0,-4 6 19 16,-2 5 33-16,-3 6-15 0,1 4-45 0,-2 5-42 15,7 3-36-15,-2 5-17 0,5 2 3 16,7 1-15-16,9 1-7 0,2-2-7 0,10 0-4 15,0 0-3-15,13-2-1 0,5-4 1 0,4 1-27 16,6-7 15-16,2-1-18 0,8-4-22 0,-1-4-29 16,4-4-26-16,2-5-27 0,3 0-56 0,-3-6-25 15,0 0-91-15,-1-6-86 0,-3-1-56 0,-4-3-64 16,-2-1 40-16,-4-2-13 0,-5-1-41 0</inkml:trace>
  <inkml:trace contextRef="#ctx0" brushRef="#br0" timeOffset="6684">11222 3336 3982 0,'-6'5'-7'0,"3"-5"0"16,3 0 7-16,5-5-3 0,2 5 10 0,7-3-97 16,2 3-127-16,0-3-184 0,5 2-168 0,0-1-110 15</inkml:trace>
  <inkml:trace contextRef="#ctx0" brushRef="#br0" timeOffset="7069">11559 3214 2742 0,'12'0'6'0,"1"-7"0"15,4-2-6-15,2 0-15 0,3 1 3 0,1 1-4 16,3-2 16-16,1 3 15 0,-2-2-2 0,5 2-16 16,-2 2 6-16,-1-1 0 0,-2 0-13 0,1 3 32 15,-7-3-7-15,-3 4 4 0,-2-2 46 0,-4 2 39 16,-6 1 12-16,-1 0 11 0,-3 0-26 0,0 0-36 15,0 0-7-15,-4 4 17 0,1-1-6 0,-2 2 20 16,-2 2 11-16,-1 1-16 0,-2 5 13 0,1 3-5 16,-4 0-10-16,-2 5-14 0,-1 1-30 0,-2 1-18 15,2 1-16-15,-1 2-11 0,2 0 17 0,2-1-3 16,0-1 11-16,4-1 6 0,-2 0-10 16,4-4-7-16,4 0-7 0,-1-3 11 0,0-4-1 15,4 1 18-15,0-5-10 0,0-1-4 0,5-1 0 16,5-2-7-16,4-1 0 0,0-1-4 0,5 0 1 15,6-2-18-15,3 0 21 0,3 0 3 0,6 0-3 16,7-5-3-16,0 3 3 0,-1-3-4 0,1 2-13 16,-1 1-43-16,-1-2-105 0,-3 4-109 0,-7-1-129 15,-2-1-156-15,-3 2-92 0,-5-2-206 0</inkml:trace>
  <inkml:trace contextRef="#ctx0" brushRef="#br0" timeOffset="8561">14031 1025 1449 0,'-7'0'52'16,"-1"0"61"-16,2 0 60 0,1-4 77 0,-1-1-1 16,3 3-35-16,1 2-52 0,-2-1-48 0,4 1-71 15,0 0-22-15,0 0-9 0,0 0 4 0,6 0 62 16,1 0 26-16,6 0 52 0,4 0 15 0,5 0-25 16,12 0 12-16,8 0-39 0,10 0-32 0,12 0-10 15,10 0-26-15,13-3-6 0,11-1-8 0,9 2-9 16,9-2-18-16,7 2-10 0,5 1-7 0,4-1 4 15,2 1 6-15,-2-1 4 0,0 2-7 0,-3 0-3 16,-3 0-4-16,-7 0 17 0,-2 0 11 0,-10 5-11 16,-4-5-10-16,-7 0-24 0,-8 0 3 0,-7 0 11 15,-5 0 10-15,-6 0 10 0,-3 0 1 16,-9-6-11-16,-8 2 31 0,-4-2 24 0,-4 3 18 16,-6-4 39-16,-10 2-10 0,-2 0 8 0,-5 0-14 15,-6 1-17-15,-2 1-25 0,-5-1-21 0,-2 1-8 16,-4 1-3-16,0 0-8 0,0 1-3 0,0-1-11 15,-2 2-36-15,-3-1-4 0,1-1-57 0,-4 0-49 16,5 0-27-16,-3 2-53 0,-1 0-4 0,-1 0-73 16,-2 0-63-16,1 0-61 0,-3 3-78 0,3 1-13 15,-1-1-15-15</inkml:trace>
  <inkml:trace contextRef="#ctx0" brushRef="#br0" timeOffset="8860">16675 707 2426 0,'-4'0'3'0,"4"0"33"16,0 0 37-16,0 0 40 0,0 0 53 0,12 8-26 16,1-1-15-16,4 1-56 0,3 2-63 0,7-1 0 15,3 2-22-15,5 0 13 0,7 0 6 0,1 3 4 16,2-1-1-16,-1 1 1 0,-1 2-7 15,-1 2-13-15,-1 0 10 0,-3 2 6 0,-4 0-9 0,-5 0 12 16,-4 2 0-16,-7 1 23 0,-4 1 45 0,-7 2 7 16,-7-1 9-16,0 1-8 0,-13 2-13 15,-5 0-14-15,-6 0-35 0,-3 0 0 0,-1-2-23 16,-4-1-4-16,2 0 24 0,2-4-27 0,-1 1-7 16,4-1-39-16,3-4-96 0,6 2-162 0,-1-4-142 15,7 1-169-15,3-2-141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3:04.23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42 98 3295 0,'-29'14'-4'0,"16"-7"8"0,13-7 21 16,13 0 50-16,7 0 57 0,14 0 2 0,9-5-21 16,14 0-34-16,11 0-72 0,10-1 10 0,14 0 0 15,10 1-37-15,9-1 33 0,5 0-27 0,10 1 4 16,-1 2 30-16,2 0-26 0,-1 1 16 0,-4 2-14 16,-2-2-12-16,-5 2 9 0,-7-1-6 0,-7 1 19 15,-4-3-12-15,-13-1 16 0,-3 1-14 0,-12-1 8 16,-7 1 19-16,-9-2-13 0,-10 1 10 0,-8-1-13 15,-8 2-17-15,-6-1-3 0,-6-1-113 16,-5 0-183-16,-1 0-196 0,-5-1-275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3:02.75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147 77 1176 0,'7'-4'62'15,"-2"0"79"-15,-1-2 54 0,-2 3 55 0,0-1-15 0,-2 3-48 16,0 1-24-16,0 0-74 0,-5 0-29 0,0 3-51 16,-4 2-15-16,2 5 43 0,-6 5 40 15,-2 3 52-15,-3 5-2 0,0 4-30 0,-1 6-60 16,0 3-24-16,2 2 3 0,7 1 3 0,0-1 32 16,10 1-13-16,0-3-16 0,7-2-9 0,5-3-19 15,4-1-10-15,7-5 16 0,3-3 16 0,4-1-16 16,2-5 25-16,1-3-21 0,6-6-14 0,-4-1-3 15,-2-6 0-15,4 0 10 0,-6-6-6 0,-1-2 31 16,-2-4 4-16,-7-2-14 0,-2-3 53 0,-2-4-30 16,-6 0-12-16,-7-4 16 0,-4-1-33 0,0-4 11 15,-9 1 9-15,-5-3-13 0,-5 0-16 16,-2 1 9-16,-3-1-16 0,-4 4 10 0,0 2 20 16,-3 4-20-16,-2 4-4 0,3 5 1 0,1 3-13 15,2 5-16-15,5 1 28 0,3 4-2 0,5 0 9 16,7 0 0-16,7 6-3 0,0 2-22 0,4 0-11 15,8 1 11-15,3 2-17 0,3-1 19 0,4 0-9 16,6 0-3-16,1-3-16 0,5-3 23 0,0 0 2 16,3-4 20-16,-2 0 6 0,1-4-16 0,-3-1 23 15,0-2-4-15,-5 0 10 0,-2-2 1 0,-5 1-14 16,-2 2-3-16,-4-2-3 0,-3 1 12 0,-2 0-6 16,-4 2 23-16,-3-1 22 0,-1 2-9 0,-2 0 41 15,0 0-15-15,0 2-3 0,0 0-16 0,-2 1-43 16,2 1-6-16,-3 0-7 0,1 0-16 15,-2 0 16-15,4 5 4 0,-1 3-17 0,-2-1 36 16,3 4-13-16,0 1 0 0,0 5 9 0,0 1-9 16,0 2 10-16,0 3-3 0,4-1-7 0,2 1-4 15,-1-1 1-15,5-1-1 0,-1-2 1 0,0-2-16 16,3 0-26-16,1-3-10 0,1-2 0 0,-4-2 13 16,4-2-3-16,-1-2 9 0,0-2-11 0,0-4 14 15,2 0 30-15,-1-4-22 0,-4-2 9 16,4-2 13-16,-5 1-26 0,2-3 42 0,-3 0-19 0,-1 0-7 15,-4-2 26-15,2 1-26 0,-5 1 29 16,0 1 13-16,0 1 12 0,-5 2 13 0,2 3 0 16,2-1-41-16,-5 4-13 0,1 0 0 0,4 0-19 15,-1 4 22-15,2 1 0 0,0 1-15 0,6 0 5 16,3 3 14-16,-1-2-11 0,5 2 8 0,0-3 18 16,5-1-38-16,1 1 19 0,2-3 10 0,3-1-13 15,1-2 13-15,2 0-20 0,-5-7 1 0,0-2 6 16,-1 0-6-16,0-2 18 0,-3-3-5 0,-3 0-1 15,-2-3 20-15,0 0 6 0,-5-2 20 0,-1 0-6 16,-1-2-4-16,-6 0 10 0,0-1-19 0,0-1 39 16,-6 1 21-16,-3 2 8 0,2 0 30 0,-2 3-25 15,-1 2-42-15,1 5-36 0,1 1-32 16,-2 3-13-16,5 6-10 0,3 0 16 0,-2 4 8 16,4 5-18-16,0 3 32 0,0 5-8 0,0 2-7 15,4 5 25-15,2 2-21 0,4 3-3 0,-1 1 10 16,1 0-4-16,2 0 1 0,1-1-25 0,2-1-37 15,2-1-57-15,0-3-77 0,-2-2-57 0,2-2-65 16,-2-5-52-16,-2 0-7 0,0-2-22 0,-4-3-15 16,3-3 6-16,-5-4-37 0</inkml:trace>
  <inkml:trace contextRef="#ctx0" brushRef="#br0" timeOffset="274">1167 203 2366 0,'-9'-11'0'0,"3"3"-9"16,6-1 3-16,0 2 9 0,3 3 3 0,7 0 21 16,4 0-6-16,1 1-9 0,5 1 6 0,3 0-6 15,2-2 15-15,3 3 9 0,3 0 7 0,-1 1 15 16,-2 0 6-16,-1 5 12 0,-3 0 17 16,-3 4-12-16,-2-1 19 0,-4 5 47 0,-5 0 10 15,-1 4-2-15,0 0-11 0,-4 4-55 0,-1 3-53 16,-3 1-12-16,1 1-11 0,1 3-23 0,-3 1 24 15,0 0-1-15,0 1-6 0,0-1 6 0,0-2-23 16,0 3 17-16,0-2-27 0,0-1-20 0,3-2-53 16,1-2-95-16,-4-2-87 0,6-2-93 0,-6-4-37 15,3-2-24-15,1-3 18 0,-2-3 49 0,0-2-14 16</inkml:trace>
  <inkml:trace contextRef="#ctx0" brushRef="#br0" timeOffset="462">1397 232 2283 0,'0'-30'17'0,"12"3"67"0,0 5 22 0,3 8 24 15,1 4 32-15,3 5-75 0,4 5 0 16,-3 0-37-16,4 6-41 0,-1 3-3 0,0 1-2 16,-1 3 8-16,2 0-9 0,-5 3-9 0,1 2-87 15,-8 0-64-15,0 1-62 0,-7 1-19 0,-5-2 22 16,0 2-61-16,-5-2-69 0,-7-1-93 0</inkml:trace>
  <inkml:trace contextRef="#ctx0" brushRef="#br0" timeOffset="1008">1862 103 2991 0,'9'0'44'0,"-8"0"64"16,4 0 26-16,-5 0 7 0,0 0-51 0,0 0-73 16,0 0-27-16,0 0-9 0,0 5 6 0,-3 0 10 15,1 2 3-15,1 3 6 0,-1 2-6 0,-2 2 0 16,2 3-6-16,2 2 16 0,0 2-14 0,0 2 1 16,8 0-13-16,-2-1-49 0,1 0-29 0,4 0-18 15,0-3-21-15,3-1 10 0,1-3 33 0,-1-2 7 16,1-4 36-16,-1-2-2 0,-1-2 40 0,0-5 3 15,-1 0 0-15,-1 0 21 0,-2-7 13 16,-4 1 58-16,1-1 42 0,-2-2 68 0,-4 0 11 16,0-1-3-16,0 2-24 0,0 0-54 0,-5 4-63 15,0 1-42-15,1 0-21 0,3 2-24 0,1 1 4 16,0 0 10-16,0 0-17 0,0 0 24 0,5 4 13 16,1 0-7-16,3-1 24 0,3 3-20 0,3-3 3 15,1 1-14-15,4-2-3 0,0-2 4 0,4 0-24 16,0 0 24-16,0-6 3 0,-4-3 3 0,3 0 4 15,-3-3-10-15,-1-1-7 0,-5-2 3 0,1-2 7 16,1-2-13-16,-5-2 20 0,-1 0-7 0,-3-1 10 16,-2-1 10-16,-1-2-24 0,-4 1 55 0,0 1 24 15,0 0 41-15,-5 3 21 0,-3 1-40 0,1 5-38 16,1 1-45-16,-2 4-24 0,5 4-22 16,-3 5 22-16,2 0-4 0,1 5 0 0,0 4 21 15,2 4-28-15,-1 6 21 0,2 2 3 0,0 5-3 16,0 3 7-16,0 2-10 0,0 2 10 0,6 1-18 15,1-3 8-15,-1 1-4 0,2-2-4 0,-1-3-6 16,1-2-38-16,1-1-71 0,0-3-92 0,1-2-88 16,-1-4-109-16,3-2-50 0,-5-2-45 0,4-3-65 15</inkml:trace>
  <inkml:trace contextRef="#ctx0" brushRef="#br0" timeOffset="1147">2509 109 2978 0,'-12'-6'0'0,"3"0"0"0,9-2-16 0,0 3 22 16,11 5 7-16,1 0-32 0,2 0-76 0,6 0-155 15,-2 5-137-15,7 2-119 0,-3-4-84 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3:06.12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0 162 2049 0,'10'-29'17'15,"4"-1"38"-15,-3 1 37 0,0 7 29 0,1 3-32 16,-1 5-29-16,3 4-27 0,-5 3-9 0,4 3 16 16,-2 4 12-16,0 5-25 0,3 5 7 0,-4 5 12 15,4 3 25-15,-3 5 47 0,3 7-37 0,-5 2 4 16,0 2-34-16,-3 3-35 0,-3 3-7 0,-3-1-2 15,0 0-17-15,0 1 13 0,0-2 16 0,-5-4-22 16,1-1 10-16,-2-4-27 0,6-1 7 16,0-4 10-16,0-3-19 0,6-2 19 0,0-4-1 15,3-5-14-15,1 1 27 0,0-7-6 0,4-4-3 16,2 0 22-16,3-4-31 0,2-5 15 0,1-3 4 16,2-2-32-16,1-1 31 0,-1-4-9 0,1 0-16 15,2-3 22-15,-3 1-12 0,-2 0-3 0,-3 2 21 16,-1 1 4-16,-4 3 29 0,-3 4 6 0,-3 2 17 15,-2 2-10-15,-6 3-16 0,0 1-16 0,0 3-23 16,0 0-9-16,0 0-1 0,0 7 7 0,0 1-13 16,0 2 19-16,0 1-16 0,3 3 14 0,3 2 9 15,4 1 3-15,4 0 4 0,6 1-17 0,3-1 1 16,7-2-8-16,6-3-2 0,3 0 16 16,2-3 2-16,3-1-8 0,0-2-14 0,-1-3-7 15,-3-1-18-15,-3-2 25 0,-7 0 20 0,-3 0-14 16,-6-5 4-16,-7-3-12 0,-3 0-8 0,-7-2 7 15,-4-4-3-15,0-2 10 0,-4-1-11 0,-7-3-15 16,2-2 10-16,-2-1-36 0,2 0 7 0,-5-1 22 16,5 1 4-16,2 1 9 0,1 0-28 0,3 4-16 15,3-1-15-15,0 3 1 0,6 0 18 0,4 2 19 16,4 2 31-16,1-1 6 0,4 2 0 0,0 0 6 16,2 0-9-16,1 1 0 0,2 1 6 0,-3 0-3 15,-3 1-6-15,-2-1 9 0,0 2 21 0,-5 0 32 16,0-1 76-16,-5 2 49 0,-2 0 40 15,0-1 3-15,-4 0-15 0,0 1-28 0,0 2-35 16,0-1-37-16,-4 3-64 0,0 0-27 0,2 0-18 16,-2 2-18-16,3 0 8 0,-2 7-1 0,0 1-9 15,-1 3-1-15,1 3 18 0,-3 3-1 0,-3 4 25 16,0 3-1-16,2 3-20 0,-1 4 7 0,3 0-14 16,-2 2 7-16,3 0-7 0,1-1 7 0,-2 1-6 15,5-1-22-15,0-2 14 0,0-2-37 0,0-2-41 16,5 0-16-16,-2-3-30 0,3-2-5 0,-3-2 24 15,1-4 8-15,-1-3 1 0,2-1 32 16,-2-4 17-16,1-2 39 0,-1-5 15 0,6 0 7 16,-2 0 10-16,1-9-10 0,1-1 3 0,0-4-15 15,2-3 5-15,3-1-21 0,-4-3 15 0,5-2 13 16,-3 3-9-16,1-1 9 0,0 0-3 0,-3 2-4 16,1 2 1-16,0 3 19 0,-1 0-19 0,-1 4 9 15,-2 2 0-15,1 3-13 0,-1 1 20 0,-1 2-10 16,0 2-10-16,-1 0 17 0,1 0-14 0,0 6 1 15,1-1 19-15,-1 1-16 0,1 1 6 0,1 1-7 16,-1 0 4-16,1 1 10 0,1 2-7 0,1-1-3 16,-3 1-22-16,4-1 9 0,1 1 13 0,-2-1 4 15,6 1 8-15,1-3-46 0,-2 1-23 0,4-3-5 16,-1 1-25-16,1-3 37 0,2 0-2 16,-2-4-7-16,-1 0 17 0,1-4-19 0,-1-1 30 15,0-4 25-15,-3-1-15 0,-1-3 30 0,1-1-21 16,-1-1 0-16,-3-2 36 0,-3 2-12 0,-3-2 43 15,-5 0 90-15,0 1 36 0,0 0 20 0,-9 4-21 16,-2-1-100-16,-2 2-22 0,-2 4 1 0,-1 1-17 16,-1 2 8-16,1 4-34 0,-3 0-6 0,0 9 7 15,2 1-21-15,4 2 24 0,2 5-26 0,1 2-8 16,7 0 27-16,3 2-29 0,0 2 29 0,13 0-3 16,4 1-46-16,3-1-7 0,4-1-38 15,9-3-30-15,-4-1 37 0,7-3-3 0,1-2 22 0,2-4 23 16,-4-3 1-16,3-3 21 0,-4-3 7 15,-3 0 15-15,-3-7-2 0,-1-4 9 0,-3 0-22 16,-5-5 0-16,-3-3 25 0,2-1 1 0,-6-3 60 16,0-1 53-16,-5-2 41 0,1 2 39 0,-7-2 13 15,-1 3-24-15,0 1-18 0,0 5-32 0,-5 2-53 16,0 3-34-16,-1 3-53 0,0 1-8 0,3 5-11 16,0 3-17-16,1 0 24 0,-1 7-28 0,3 2 0 15,0 5-10-15,0 3-40 0,8-1-9 0,-2 6-50 16,-2 0-15-16,6-1-18 0,0 2 7 0,0-3 36 15,3 0 37-15,2-2 34 0,-1-3 13 16,1-1 4-16,-1-3 13 0,2-3 13 0,-2-1 14 0,-2-2 9 16,1-3-7-16,1-2-12 0,-1 0 2 15,-3-4-2-15,1-4 3 0,-1 0 9 0,4-5-22 16,-1 1 22-16,0-2 14 0,0-1 3 0,2-2 36 16,-1 3 4-16,0-1 7 0,0 1 10 0,1 1-9 15,-5 5-34-15,2-1-4 0,0 4-29 0,-3 2-1 16,0 0 21-16,0 3 6 0,3 0 32 0,-3 4-21 15,1 3-17-15,-1 0-17 0,2 0-7 0,2 4-17 16,0 0-44-16,0 3-101 0,2 2-174 0,-3-1-137 16,-1 3-153-16,2-1-141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3:07.87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77 360 3807 0,'-27'2'47'0,"8"-2"37"0,4 0 22 16,5-4-4-16,4 0-44 0,6 0-34 0,0 2-34 16,6-1 3-16,3-1 3 0,6 1-6 0,5-2 14 15,4 1-18-15,4-1-44 0,7 0-24 0,-1 1-17 16,0 1-5-16,-3-2 30 0,1 3 11 0,0-1-7 15,-7 2-2-15,-3 0 13 0,-5 1 26 0,-4 0-3 16,-6 0 40-16,-7 0-1 0,0-1-26 0,-7-1 36 16,-6 2 20-16,-4-2 26 0,-4 0 13 0,-4 1 23 15,-4-1-15-15,-1 0 4 0,-3 2 27 0,4 0-39 16,3 0 3-16,3 0-58 0,6 0-17 0,2 0 7 16,9 0-18-16,6 0 11 0,0 0 7 15,6 0 4-15,6 4-18 0,0-1 17 0,9 1-27 16,6-1-7-16,-1 0 3 0,6 1-47 0,2 0 14 15,1-1-14-15,1-1-22 0,-1 1-26 0,-1 0-76 16,-2-1-81-16,-2-2-65 0,-4 2-46 0,-2-1-30 16,-5-1-64-16</inkml:trace>
  <inkml:trace contextRef="#ctx0" brushRef="#br0" timeOffset="573">1600 13 3834 0,'0'0'20'16,"0"-2"-4"-16,0-5-2 0,0 3-11 0,0 4-13 15,0 0-7-15,-6 6 24 0,-1 2-4 16,-5 5 7-16,-3 5-3 0,-4 4-34 0,-6 4 27 15,-7 4-17-15,0 2 4 0,0 1 3 0,-6-1-37 16,3 1-22-16,-1-4-14 0,0 0-9 0,3-4 0 16,-1-2 37-16,6-3 10 0,-2-1 16 0,4-3 35 15,-2-4-16-15,7-3 17 0,-2-1 9 0,7-5-19 16,-2-3 6-16,5 0-25 0,2-8 2 0,1-1 11 16,6-4-4-16,-1-3 23 0,5-1-7 0,0-4-19 15,8-2 3-15,2-2-16 0,5-1 3 0,1-3 20 16,7 1-4-16,2 1 10 0,-1 1 13 0,4 3-29 15,0 3 13-15,0 4-3 0,-6 4-20 0,1 4 45 16,-6 8-12-16,0 0 60 0,-2 0 56 16,-6 8 1-16,1 3 26 0,-3 2-38 0,-1 4-56 15,2 1-16-15,-4 2-19 0,2 1-11 0,2 1-4 16,-2 1 1-16,3-2 0 0,1 1-7 0,3-1 7 16,2-1-4-16,1-2-10 0,3-1 14 0,4-2 0 15,-1-4-4-15,2 0 21 0,3-4-38 0,-1-3 11 16,3-1 6-16,-1-3-10 0,-3 0 31 0,3-8-17 15,-3-3 3-15,-1 0-6 0,-1-3-1 0,-4-2 4 16,-3-3 0-16,-1-2 20 0,-1-1 17 0,-4-1 14 16,-7-1 46-16,-3-3 10 0,0 3 5 0,-3-2 26 15,-7 2-49-15,-4 2-2 0,-1 1-26 16,-1 2-24-16,-5 2-1 0,-1 3-36 0,-1 3 11 16,-3 1-32-16,-1 5-41 0,3 3-41 0,-1 2-103 15,1 0-126-15,4 7-181 0,-1 3-207 0,4 1-242 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3:06.8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1 178 2224 0,'-5'-11'20'0,"5"-4"64"0,9-4 61 0,6 0 62 16,9 0 12-16,0 2-64 0,8 0-52 16,1 2-68-16,3 3-28 0,-2 6 22 0,-2 6 12 15,0 0 11-15,-4 8-4 0,-4 4-9 0,-4 7-30 16,-5 4 1-16,-1 4 17 0,-7 4-27 0,-7 2 29 16,0 3-26-16,-7 1-6 0,-8 1 6 0,-2 1-12 15,-4-3 25-15,1 0-16 0,-3-3 6 0,3-5-6 16,-1-4 0-16,2-4 0 0,2-6 13 0,6-4 3 15,0-4 8-15,3-3 8 0,3-3-35 0,5 0-4 16,0-9 7-16,9-3-23 0,1-3 17 0,2-6-27 16,7-1-39-16,2-6-2 0,5-5-10 0,3-1 10 15,4-2 17-15,1 0 22 0,6-2 6 16,-2 1 10-16,2 1 23 0,-1 2-4 0,-1 2 9 16,-5 3 39-16,-2 5 45 0,-7 3 63 0,-7 5 39 15,-4 3-17-15,-7 5-69 0,-6 3-62 0,0 3-47 16,-9 2-17-16,-6 0 31 0,-3 9 23 0,0 4 24 15,-3 1 4-15,1 5-28 0,-3 3-16 0,3 1-21 16,2 2 3-16,3 2 4 0,5-1-3 0,5 1 9 16,5 0 1-16,0-2-4 0,8 0 4 0,5 0-10 15,2-1-8-15,4-3 4 0,2 1-38 0,1-2-43 16,2-1-48-16,3-3-97 0,-3-2-76 0,1-2-107 16,0-1-123-16,0-3-98 0</inkml:trace>
  <inkml:trace contextRef="#ctx0" brushRef="#br0" timeOffset="187">969 346 3941 0,'4'9'47'0,"1"-1"67"0,-5 0 24 0,0 0 11 16,0 3-37-16,0 0-77 0,0 5-28 0,0 1-3 15,0 1-18-15,0 2 3 0,0 1 11 0,0 1-42 16,0 1-63-16,0 1-100 0,0 0-105 0,0-2-90 15,0-2-68-15,0 1-7 0,0-4-54 0,0 0-24 16,0-3 1-16</inkml:trace>
  <inkml:trace contextRef="#ctx0" brushRef="#br0" timeOffset="380">1404 218 4077 0,'13'-4'13'0,"5"-10"1"15,3 2 3-15,1 5 1 0,9 0-18 0,-1 0 3 16,4 2-23-16,3 2-78 0,2 1-128 0,2 2-167 16,1 0-169-16,-1 0-146 0</inkml:trace>
  <inkml:trace contextRef="#ctx0" brushRef="#br0" timeOffset="517">1704 275 2154 0,'-18'11'74'0,"6"-1"18"0,12-3 6 16,0-3 0-16,6 1-71 0,4-2-27 0,8 1-6 16,6-3 6-16,4 1 0 0,6 0-21 0,2-2-118 15,3 0-127-15,1 0-178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3:12.92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62 4780 0,'15'4'3'0,"-4"-4"4"0,4-5 11 0,-2 0-4 15,4-1-14-15,2 0-7 0,3-1-7 0,5 1-19 16,4-2-94-16,3 2-113 0,5 1-183 0,3-1-191 16,1 3-95-16,3 0-137 0</inkml:trace>
  <inkml:trace contextRef="#ctx0" brushRef="#br0" timeOffset="139">378 180 3411 0,'-25'18'-10'0,"1"-5"7"15,15-8 3-15,2-5 39 0,7 0 10 0,6 6 0 16,3-2-20-16,8-4-22 0,7 0-26 0,6 0-92 16,6 0-48-16,5 0-154 0,8-5-88 0,3-1-99 15,1 0-149-15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3:11.76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1153 267 994 0,'6'5'5'16,"-4"-3"13"-16,0-2 17 0,-1 0 5 0,2 0 14 15,-2 0-3-15,1-5-27 0,2-2 9 0,2-2-11 16,-1 1 30-16,-1-3 58 0,2-1 26 0,1-2 24 16,-2-1-12-16,-1-4-22 0,-2 2 32 0,-2-2-4 15,0 0-2-15,0-3 52 0,-3 3 1 0,-3 0 41 16,-1 1 19-16,-1 3-35 0,1 3-51 15,-2 3-83-15,0 4-46 0,0 5-60 0,0 5 10 16,-3 9 38-16,2 12 13 0,-2 8 31 0,0 11-27 16,0 10-14-16,-1 9 4 0,-1 5 0 0,5 5-3 15,-2 0 14-15,3-1 7 0,2-5 5 0,3-2 2 16,-1-4-13-16,4-5-7 0,-2-4-14 0,2-3-7 16,-1-2-15-16,-3-3-7 0,-1-1 11 0,2-3-7 15,-3-5 7-15,-1-4 0 0,-1-1-25 0,-1-5 36 16,-1-4-25-16,-2-1-4 0,0-4 11 0,-1-4-22 15,-2-1 18-15,-1-2-3 0,-2 0-36 0,0-2-83 16,-3-1-86-16,0-3-84 0,1-1-86 0,-1-2-40 16,0-1-64-16,-1 0-23 0,1-5-18 15,2-3-27-15</inkml:trace>
  <inkml:trace contextRef="#ctx0" brushRef="#br0" timeOffset="168">656 996 2804 0,'15'-18'46'0,"4"-3"20"0,2 0 15 16,1 2 13-16,6-1-53 0,1 0-13 0,2 1-12 15,5 1-19-15,-1 2 3 0,4 0 0 16,-1 2-19-16,0 3-44 0,2 1-92 0,-2 2-113 16,2 3-71-16,-2-1-66 0,-3 3-12 0,-2 0 2 15</inkml:trace>
  <inkml:trace contextRef="#ctx0" brushRef="#br0" timeOffset="377">1596 350 2632 0,'18'-17'130'0,"-6"9"75"0,-5 8 32 0,-2 6 57 15,-5 8-94-15,0 5-54 0,0 6-39 0,0 6-46 16,-6 4-23-16,-2 3-21 0,-1 3 0 0,-1-1-3 15,1 1-11-15,2-2-13 0,-1-2 23 0,2-1-6 16,0-2-14-16,5-1-20 0,-1-2-130 0,2-1-144 16,0-3-148-16,0-1-39 0,6-5-26 0,-1-3 12 15,1-4 22-15</inkml:trace>
  <inkml:trace contextRef="#ctx0" brushRef="#br0" timeOffset="553">1761 570 3555 0,'4'0'53'0,"4"0"26"0,-1 7 31 16,2 2 24-16,3 2-49 0,1 4-27 0,4 2-28 15,3 1-19-15,1-1-5 0,1 2-23 0,5 0 0 16,1 1-20-16,2-1-61 0,0 0-71 0,0 0-161 16,2-2-127-16,-2-2-35 0,-2 0-62 0,3-3 13 15,-4-3 7-15</inkml:trace>
  <inkml:trace contextRef="#ctx0" brushRef="#br0" timeOffset="703">2191 560 3015 0,'-21'-25'38'0,"-1"6"41"0,1 6 27 0,1 6 22 16,-1 7-31-16,4 7-28 0,-2 6-20 0,0 6-23 16,1 4-3-16,-3 5-13 0,2 4-3 0,-3 3-7 15,1 2 6-15,2 2-12 0,2-3-69 0,1 2-139 16,3-3-163-16,1-1-99 0,3-5-76 0,3-1-1 15</inkml:trace>
  <inkml:trace contextRef="#ctx0" brushRef="#br0" timeOffset="934">2371 274 4023 0,'30'21'44'0,"-4"2"39"16,-5 7 31-16,1 8 32 0,-1 3-40 16,-2 3-36-16,-1 2-24 0,-3 2-25 0,0-1-6 0,-3 3-5 15,0-2-2-15,-5 1-8 0,-2-2 0 0,1 1-4 16,-6-2-21-16,0-2-28 0,-6-1-60 16,-2-3-61-16,-1-3-85 0,-1-4-79 0,-4-6-55 15,0-3-84-15,-4-7-19 0,3-4-51 0,-1-5-39 16</inkml:trace>
  <inkml:trace contextRef="#ctx0" brushRef="#br0" timeOffset="2491">33 726 1470 0,'-2'3'36'0,"-1"0"71"16,0-1 52-16,0 0 33 0,-3-2 50 0,2 0 9 15,2 0 4-15,-1 0 13 0,1 0-54 0,0 0-74 16,0 0-76-16,1 0-35 0,1 0-29 0,0-2-10 15,7 0 14-15,1-1-11 0,2 1 7 0,5 0-35 16,4 1-70-16,5 0-93 0,6 0-111 0,1 0-97 16,5-1-61-16,1 2-68 0</inkml:trace>
  <inkml:trace contextRef="#ctx0" brushRef="#br0" timeOffset="2627">211 911 2878 0,'-39'18'0'15,"3"-3"12"-15,8-8-9 0,6-1 19 0,7-2-4 16,9 1-5-16,6-3 28 0,6-2-29 0,9 2 4 16,7-2-63-16,5 0-101 0,6 0-125 0,8-4-135 15,2-1-151-15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3:20.9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 52 3820 0,'6'-20'-10'0,"1"0"3"0,-7 8 30 15,0 12 45-15,0 0 27 0,0 8 11 0,-1 6-24 16,-4 5-27-16,2 5-10 0,0 4-24 0,0 5-4 16,2 3-17-16,-1 3-7 0,2-1-7 0,0 0 11 15,0 0 6-15,3 0-3 0,3-2 25 0,0-3-18 16,-1 0-18-16,1-4 1 0,-1 0-18 16,1-2-21-16,-3-2-23 0,0-3-54 0,0-1-78 15,-3-2-53-15,0-1-78 0,0-4-42 0,-3 0-55 16,-3 0-100-16,0-4-93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06:30.18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1743 348 284 0,'-9'-3'10'0,"4"1"12"0,0-1 16 0,-1 1 0 16,3-1 30-16,-3 0 39 0,1 1 15 0,2 0 9 15,1 2-7-15,-2-1-39 0,4-1 3 0,-1 1 3 16,1 1 10-16,-3 0-3 0,3 0 13 0,0 0 17 15,0 0-9-15,-1 0 35 0,1 0-21 0,0 0 7 16,0 0 11-16,0 0-13 0,0 0-8 0,0 0-17 16,-2 0-18-16,2 0-33 0,0 0 19 0,-3 0-25 15,3 0-12-15,0 0-12 0,0 0-22 16,0 0-14-16,0 0-5 0,0 0 18 0,9 0 13 16,-4 0 39-16,8-4 3 0,6-3 20 0,3 2-10 15,12-4-9-15,5 1-7 0,12-5-35 0,8 0 7 16,9-1-37-16,10-2 11 0,6 2 12 0,7-1-22 15,5 0 12-15,6 1-2 0,4 0-8 0,-2 1-6 16,3 1 17-16,3 1-14 0,-6 1 7 0,3-1 4 16,1 3 2-16,-1 0 7 0,-5 0-19 0,4 1 12 15,-4 0-12-15,-2 0 3 0,-7 2 13 0,-1 0-20 16,-1-2 13-16,-7 2-6 0,-7-1 3 0,-4 1 6 16,-6 0-16-16,-4 2 10 0,-7 1-13 15,-5 0 13-15,-10 1 20 0,-4-1-20 0,-4 0 3 16,-5 2 13-16,-7-2-9 0,-7 1 43 0,0 0 50 15,-5 0 18-15,-3 0 28 0,-3 0-3 0,0 0-32 16,-3 1 0-16,0-2-19 0,0 2-22 0,0 0-6 16,0 0-43-16,0 0 8 0,0 0-26 0,-5 0 12 15,4 0-15-15,1 0-14 0,0 0 14 0,-5 0-36 16,5 0-3-16,-1 0-35 0,-1 0-97 0,1 0-82 16,-4 0-98-16,1 0-159 0,-1 0-43 0,-1 0-95 15,2 0-116-15</inkml:trace>
  <inkml:trace contextRef="#ctx0" brushRef="#br0" timeOffset="981">1183 736 2681 0,'0'-4'67'16,"0"0"48"-16,0-1 26 0,-6 1 32 0,5 2-71 15,1 2-57-15,0 0-32 0,0 0-33 0,0 0 7 16,0 0 4-16,0 0 9 0,0 5 16 0,0-1 20 16,0 0 6-16,0 2 10 0,0 4-16 0,0-1-7 15,-5 4 3-15,5-2-12 0,-4 3-1 16,1 2 1-16,1-1 7 0,2 0-11 0,-1-1 4 15,-2 1-13-15,3-1-7 0,0 0 6 0,0-3 8 16,0 3-11-16,0-4-6 0,0 2 6 0,0-2-16 16,0 1-4-16,0-1 17 0,0-2-7 0,0-1-2 15,0 1-8-15,0-3-94 0,0 1-121 0,0-1-91 16,0-2-59-16,0-2-53 0,0 1-7 0,0-1-37 16</inkml:trace>
  <inkml:trace contextRef="#ctx0" brushRef="#br0" timeOffset="1263">895 671 2595 0,'-18'8'30'16,"3"2"26"-16,-2 1 5 0,2 4 3 0,0 3-27 16,3 4-15-16,2 4-6 0,4 2-16 0,6 2 18 15,0-1-15-15,0 3 4 0,7-1 2 16,7-1-12-16,1-2 12 0,-1 0-9 0,6-2-18 16,0-2-44-16,1-2-79 0,0-4-102 0,0-3-17 15,-2-1-79-15,2-4-25 0,-2-1 9 0,0-4-52 16</inkml:trace>
  <inkml:trace contextRef="#ctx0" brushRef="#br0" timeOffset="1530">1400 640 2474 0,'12'-1'110'16,"-5"0"60"-16,2 1 51 0,-3 7 33 0,0 0-84 16,2 3-50-16,-1 1-51 0,0 5-23 0,1 0-10 15,-1 2 4-15,1 2 6 0,-2 1 4 0,-2 0-16 16,1 1 0-16,-3-1-1 0,0 1-23 0,-2 0-6 16,0 2-4-16,0-4-7 0,-8 0 10 0,3 1 18 15,-4 0-21-15,0-1-14 0,0-1-76 0,-2-3-132 16,4-3-130-16,-3 0-133 0,2-3-118 0,4-2-84 15</inkml:trace>
  <inkml:trace contextRef="#ctx0" brushRef="#br0" timeOffset="6607">2200 752 415 0,'0'0'27'0,"0"0"27"0,0 0 17 16,0 0 32-16,-6 0-2 0,6 0 1 0,-1 0-8 15,1 0-9-15,0 0-13 0,0 0-18 0,0 0 17 16,0 0 8-16,0-3 6 0,0 3 0 0,0-2-19 15,0 2 7-15,0-1 1 0,0 1 28 0,0-3 4 16,0 3-31-16,0-2-12 0,0 2-10 16,0 0-18-16,0-1 29 0,0 1 13 0,0-2 7 15,0 0 27-15,0 2-12 0,0-3 5 0,0 2-18 16,-5-1 9-16,5 1 2 0,-3-1-12 0,2 1-3 16,1-1 4-16,0 0-25 0,-5-1 3 0,4 1-2 15,1 0-17-15,-4 0 1 0,4 0-4 0,-2-1 7 16,0 1-3-16,2 0 14 0,0-2 6 0,0 2 1 15,0 0 4-15,-2 0-10 0,2 0-10 0,0 0-7 16,0 2-3-16,0-1-7 0,0-1 7 0,0 1-3 16,0 1-14-16,0 0-17 0,-2 0-24 0,2 0 0 15,0 0-8-15,0 0 15 0,0 0 10 16,0 6 0-16,0-2 0 0,0 2 7 0,0 1-4 0,0 1-17 16,0 2 25-16,2 1-21 0,0 2 20 15,-2 0 11-15,2-1-18 0,0 2 4 0,-2-1-7 16,1 1 0-16,-1-1 0 0,3-1 18 0,-3-1-15 15,0 2-17-15,0-2 7 0,0-2 11 0,1 2-11 16,-1-2 13-16,0 0 5 0,0-1-18 0,0 0-3 16,0-1-28-16,0 0-64 0,0-1-63 0,0 0-93 15,0-1-62-15,0 0-44 0,0-2-48 0,0-1 76 16,0 0 26-16,0-1 21 0,0-1-11 0,0 0-124 16</inkml:trace>
  <inkml:trace contextRef="#ctx0" brushRef="#br0" timeOffset="7233">2053 727 1328 0,'-4'-4'49'0,"-2"0"43"0,1 1 62 0,2 0 23 15,-1-1-41-15,2 2-44 0,2 0-60 0,0-1-15 16,0 1-11-16,0-1 6 0,0 2-21 0,6 0 9 15,-4-1 0-15,1-1-12 0,1 2 39 0,2-2-54 16,2 0 24-16,-1 1 41 0,2-3-2 0,0 2 52 16,1 0-6-16,1-1 20 0,1 0-18 0,-1 1 16 15,2 0 7-15,0-1-43 0,2 1 35 0,1 1-5 16,0 0 7-16,1 2 10 0,0 0-12 0,0 0-22 16,-1 5-9-16,2 0-20 0,-2 2-8 15,2 0 9-15,-6 0-6 0,1 2 0 0,-1 0-14 0,-1 1-9 16,-1-1-13-16,-3 0 9 0,-2 0-6 15,-1 1 10-15,-1-1 0 0,2-2 0 0,-4 4 0 16,-1-3-6-16,0 2 6 0,0-1-23 0,0 0 19 16,0 0-12-16,0 1-8 0,-6-1 18 0,3 1-18 15,2-2 8-15,-4 1-8 0,4-1 4 0,-3-1-3 16,0 1 3-16,3-2 10 0,-2-1-10 0,2 2 14 16,-1-3 2-16,0 2-19 0,2-2 13 0,-2-1-17 15,2 1-19-15,-2-1 39 0,0 0-9 0,-2 1 2 16,3 1 18-16,-4 0-34 0,4 2 6 0,-5-2 14 15,-1 3-7-15,2-2 1 0,-4 3 3 0,3-1-17 16,-3-1 10-16,0 0-4 0,2 0 4 16,-1-2 3-16,1 2 4 0,1-3 14 0,-1 2-18 15,2-4 1-15,1 2-1 0,-1-2-3 0,-1-1 0 16,3 1 17-16,2-2-27 0,-4 0 6 0,0 0 18 16,1 0-11-16,-1 0 14 0,-1 0-10 0,0 0 0 15,1 0-7-15,-1-4-7 0,-1 2 17 0,1-1-17 16,0 1 21-16,-1-3 7 0,1 2-21 0,1 0-7 15,-4 0-17-15,5-2 17 0,-2 2 14 0,-2-2-7 16,4 2 10-16,-1 0-10 0,-1-2-7 0,2 2 10 16,-2 1-13-16,5 0 7 0,-5 0-7 0,3-1-24 15,1 2-43-15,-1-1-95 0,0 0-111 16,3 2-81-16,-1-2-36 0,1 1-58 0,0-1-56 16,0 2-85-16</inkml:trace>
  <inkml:trace contextRef="#ctx0" brushRef="#br0" timeOffset="7757">2598 740 804 0,'0'-2'31'0,"0"0"33"16,0 1 29-16,0-1 30 0,0 2-13 0,0-1-7 15,0 0-19-15,0 0-12 0,0 1 26 0,0 0-5 16,0-1 28-16,0 1 13 0,0-1-18 0,0 1 30 16,0 0-4-16,0 0-4 0,0-1-15 0,0 1-13 15,0-1-24-15,0-1-8 0,0 1 15 0,0 0-21 16,-4 1 14-16,1-3-17 0,0 1-11 0,1 1-16 15,1 0 13-15,-3-1 0 0,4 0-10 0,0 2 7 16,-2-2-52-16,0 2 3 0,2 0-6 16,0-1-7-16,0 1 17 0,0 0-17 0,0 0 23 15,0 0-13-15,0 0-10 0,0 0 26 0,0 0-19 16,0 0 9-16,0 0 7 0,0 0-16 0,0 0-7 16,0 0-2-16,0 3 5 0,0 2 17 0,0 1 23 15,0 0 6-15,0 2 10 0,0 5-16 0,-4 0-19 16,2 2 9-16,-1 3-27 0,1 0 1 0,-2 1 16 15,4-1-13-15,-1 1 6 0,1-2-2 0,0 1-7 16,0-3 6-16,0 0 7 0,5-1 0 0,-3-2-14 16,1 0 1-16,-1-2-4 0,1-3 7 0,-2 1 4 15,-1-3 2-15,2 1 8 0,-2-4-17 16,0 1 16-16,0 0-20 0,0-2-13 0,0-1 10 16,0 0-72-16,0 0-67 0,0 0-121 0,0 0-142 15,0 0-71-15,-3 0-85 0,-2 0-37 0</inkml:trace>
  <inkml:trace contextRef="#ctx0" brushRef="#br0" timeOffset="8065">2481 580 1571 0,'-2'-2'44'16,"1"0"55"-16,1-1 38 0,0 3 0 0,0-1-24 15,0 1-43-15,0-3-35 0,0 3 10 0,0 0-31 16,0-2 7-16,0 2 15 0,1-1 17 0,-1 1 31 16,2 0-3-16,1 0-20 0,-3 0-6 0,1 0 3 15,-1 0-15-15,2-2 13 0,-2 2-10 0,0 0-18 16,0 0 0-16,0-2-10 0,0 2-14 0,0 0 8 15,0 0-9-15,0 0-3 0,0 0-18 0,-3 0-38 16,3 0-52-16,0 0-106 0,0 0-79 0,0 0-118 16,0 0-78-16</inkml:trace>
  <inkml:trace contextRef="#ctx0" brushRef="#br0" timeOffset="9427">2900 768 1537 0,'5'-4'25'16,"0"-3"62"-16,-4 3 35 0,3-2-2 0,0 2 6 15,-4 1-42-15,1-1-31 0,-1 0 8 0,0 2 7 16,0 0 16-16,0 1 27 0,0 0 7 0,0 1 1 15,0 0-5-15,0 0-25 0,0 0-1 0,0 0-48 16,-1 0-30-16,-5 0 3 0,3 0-10 0,-3 0-10 16,-2 4 11-16,-2 2 8 0,0 1-12 15,-4 1 6-15,1 3 4 0,-2 1-23 0,0 0 23 16,0 0 9-16,5 2-29 0,0 0 10 0,4 0-6 16,3-1-3-16,-2 0 21 0,5 0-12 0,0-1 6 15,6-3-2-15,0 1-11 0,2 1 14 0,1-3-17 16,2-3 1-16,-2 0 6 0,5-3-4 0,-1-1 11 15,-2-1 11-15,2 0-5 0,0-6-10 0,-2-1-4 16,-1 1 1-16,-3-2 0 0,2-2 6 0,-1 1 4 16,-4-2 2-16,-1 0 4 0,0 1 57 0,-3-1 27 15,0 5-7-15,0-1 0 0,0 3-44 16,-6 0-40-16,2 2 11 0,1 2-11 0,-2 0-9 16,4 0 7-16,-3 6-21 0,0 0 4 0,4 0 0 15,-1 4 16-15,1 0 7 0,0 2 0 0,0 1 6 16,5 0-16-16,0 2 0 0,3-3 7 0,2 1-10 15,-1-2-1-15,2-1-2 0,0-1-14 0,3-2 4 16,-1-2 0-16,2-2 0 0,-5 1 19 0,4-4-20 16,-1 0 4-16,-1-6 7 0,-2 0-14 0,4-2 23 15,-5-3-6-15,2-2-4 0,1-2 11 0,-1-4-1 16,0 0 7-16,0-1 0 0,-1-3-13 0,-2 0-11 16,1-1 4-16,-3-1 0 0,-3-1 7 0,1 1 0 15,-2 0 13-15,-2 1-7 0,0-1-3 0,0 2 10 16,0 2-17-16,0 1 30 0,-4 3 6 15,-1 2 30-15,0 5 4 0,4 0-7 0,-4 3 10 16,2 3-46-16,3-1-7 0,-1 5-16 0,1 0-7 16,-3 0 6-16,3 0 8 0,0 5 29 0,-2 3 4 15,2 0 3-15,-1 3 17 0,-3 4-29 0,-1 0 2 16,1 2-6-16,-2 4-21 0,1-2 11 0,-1 2-24 16,2 0 10-16,1-1 10 0,0 0-10 0,1-1 10 15,2-3-3-15,0 1-21 0,0 0 1 0,8-2 19 16,-4-1-16-16,2-3 17 0,-1 1 3 0,-4-2-13 15,5-2 3-15,-2-2-4 0,0 1-6 16,0-3 10-16,-1-1-7 0,0 2 11 0,0-5-8 16,-2 2-6-16,4-2 10 0,-4 0-3 0,4 0-4 15,-2 0-10-15,-1-4 20 0,2-2-23 0,3 1 10 16,-1-3 0-16,3-1-27 0,-2-2 30 0,5 1 7 16,0-2-3-16,-2 1 6 0,4 1-10 0,-5 1-3 15,2 1 4-15,-3 3 6 0,1 1-4 0,-2 0-19 16,3 4 3-16,-2 0 0 0,-1 0 17 0,2 6 26 15,1-1-3-15,0 2-7 0,-3 0-13 0,2 1-7 16,-1 1 4-16,-1 0 6 0,-1 2-9 0,0-2-4 16,-5 2 20-16,2-1 10 0,0 1-20 15,-3-2 10-15,0 2-7 0,0-1-6 0,-7-3 20 0,1 3 3 16,-2-1-30-16,-1 0 17 0,-1-3-1 16,1 2-16-16,-2-3 7 0,1 0-21 0,1-2-26 15,4-1-13-15,-1-1-52 0,-2-1-48 0,5 0-42 16,0 0-30-16,3-5 37 0,0 2 22 0,0-4 69 15,5 0 44-15,2 0 18 0,1-1 33 0,5-1 6 16,-4-1 15-16,4 1 12 0,0 2-15 0,1 0-18 16,-4 0 6-16,4 0 6 0,-5 2 3 0,2-2 3 15,1 1-3-15,-1-1-21 0,2-1 24 0,0 1 6 16,1-1-12-16,1 0 3 0,-2 1-3 0,-2-2-9 16,2 1 3-16,-2-1 15 0,0 2-15 0,-1-3 18 15,-2 2 12-15,1-3 18 0,-3 4 80 0,-3-2 64 16,-2 3-15-16,2 0-15 0,-3 1-77 15,0 3-57-15,0 2 7 0,-7 0-13 0,1 0-19 16,-3 4-3-16,1 1-1 0,-2 4 4 0,3 1 9 16,-2 2 1-16,0 0-4 0,3 3-6 0,0 0 15 15,2 0-2-15,4 0-10 0,0-2 3 0,6 0-9 16,4-2-13-16,-3 0-10 0,4-2 10 0,-1-3-7 16,2-1 33-16,1-3-4 0,2-2 3 0,-1 0 20 15,-1-4-23-15,2-3 13 0,0-1-13 0,-4 0-16 16,3-5 13-16,-1 1-3 0,-2-1 9 0,-2-4-9 15,1-1 3-15,-3 1 7 0,1-2-7 0,-3 0 13 16,0-2 16-16,-1 1 29 0,0 1 66 16,-4 1 54-16,2 2-8 0,-2 4-9 0,0 1-83 15,0 3-51-15,0 2-20 0,-4 3-17 0,1 3 6 16,3 0 11-16,-3 4-7 0,2 3-4 0,1 4 15 16,0 1-28-16,-2 1 23 0,2 4 5 0,0 1-8 15,0 2 18-15,0-1-21 0,0 2-21 0,3-2-6 16,3-2-51-16,-2 0-96 0,4-1-87 0,-5-2-111 15,3-1-54-15,-2-2 24 0,1-1-6 0,1-3 15 16,-2-2 2-16,2 0-30 0</inkml:trace>
  <inkml:trace contextRef="#ctx0" brushRef="#br0" timeOffset="9573">3811 747 2165 0,'-4'-11'-6'0,"-4"5"38"0,2 0 34 16,0 1 8-16,5 2-6 0,-3 0-47 0,4 1-30 15,0 2-9-15,0 0 30 0,4 0 3 0,2 0-36 16,-2 0-41-16,2 0-39 0,3 0-68 0,1 0-51 16,-1 3-51-16,3-3-115 0,-1 2-38 0</inkml:trace>
  <inkml:trace contextRef="#ctx0" brushRef="#br0" timeOffset="9713">4080 573 445 0,'7'-11'-23'0,"-1"4"-40"0,0-1-46 0</inkml:trace>
  <inkml:trace contextRef="#ctx0" brushRef="#br0" timeOffset="10002">4120 435 1240 0,'-4'-5'52'0,"-2"2"64"15,3 0 75-15,-2-1 43 0,4 0 43 0,-4-1 14 16,1 2-16-16,-1-2 5 0,4 1-51 0,-2-2-40 16,0 3-30-16,1-3-8 0,1 3-31 0,-2 0-33 15,3 1-44-15,0-1-49 0,0 3-8 0,0 0-10 16,0 0 21-16,0 0 37 0,4 7 31 0,1 3 27 15,-1 2 0-15,1 4-13 0,-1 5-41 0,2 3 11 16,0 6-10-16,0 0-15 0,-3 5 11 0,0-2-35 16,-2 2-3-16,1-2 3 0,-2 0 7 15,0-1 0-15,0-2 7 0,0-1-4 0,-3-3-10 16,-1-2-21-16,-2 0-21 0,4-3-41 0,-1-2-86 16,-1 0-77-16,-1-4-127 0,1 2-119 0,-2-5-11 15,-2-2-63-15,2-2-8 0</inkml:trace>
  <inkml:trace contextRef="#ctx0" brushRef="#br0" timeOffset="10865">4401 601 721 0,'2'-1'31'15,"-2"1"13"-15,2 0 19 0,0 0 24 0,-2 0 6 16,1 0 28-16,2 0-2 0,-3 0 7 0,1 0 1 15,-1-3-1-15,2 0 18 0,0 0 2 0,2 0 35 16,-3-2 17-16,1 2 22 0,2 0 36 0,-4-1-16 16,3 3-24-16,-3-2-40 0,0 0-69 0,3 3-71 15,-3 0-7-15,0 0-12 0,0 0 3 0,0 0 33 16,0 6-10-16,0-1 10 0,0 1-19 0,0 3-11 16,0 1-20-16,-4 3-6 0,2 2 16 0,-2 0-13 15,2 2 7-15,2 0-7 0,-1 0 7 0,1 0 3 16,0-2-7-16,-2-2 1 0,2 0-11 0,0-1-7 15,0-2-9-15,0-1-10 0,0-1-21 16,0-5 11-16,0 1 23 0,0-4 3 0,0 0 11 16,2 0-24-16,-1-4-6 0,1-3 3 0,2-1 13 15,-2-2 0-15,2-4 24 0,-1-2-14 0,2-2-7 16,0-1 27-16,0-2-33 0,-1 0 20 0,2-1-3 16,0 3 9-16,-3 3-6 0,2-1-7 0,-2 4 26 15,-2 2-22-15,4 3 15 0,-4 4-15 0,-1 0-1 16,2 4 37-16,0 0-4 0,-2 0 17 0,4 10-7 15,-3-2-20-15,5 3-2 0,-2 2-1 0,4 2 3 16,-1 1-9-16,1 0-1 0,2 2 1 16,0-1-14-16,0 0 7 0,1-1 4 0,0-2 9 0,1-2-16 15,-2 0-7-15,2-3 17 0,-3-1-4 16,3-4 17-16,-5 0-13 0,2-4-4 0,0 0-23 16,-5 0 13-16,2-6 14 0,2 1-11 0,-2-3 14 15,-1-3 0-15,0 0-13 0,-1-2 3 0,2-3 13 16,-2 1-29-16,0 0 26 0,-3-2-10 0,1 2-7 15,1 0 7-15,-3-1 3 0,0 5 1 0,0-3-21 16,0 3 24-16,0 3-27 0,0 0 6 0,-5 0 27 16,5 4-16-16,-1 0 10 0,1 0-14 0,0 2-39 15,-4 1-19-15,4-1-75 0,-2 2-59 0,2 0-53 16,-2 0-81-16,2 0 42 0,0 0-44 0,0 0-5 16,0 0-17-16,0 0-87 0</inkml:trace>
  <inkml:trace contextRef="#ctx0" brushRef="#br0" timeOffset="11191">4804 531 1626 0,'5'6'91'16,"-5"-2"29"-16,0 2 110 0,0 0 77 0,0-1-63 15,-5 3-5-15,0 1-80 0,1 1-71 0,0 2-25 16,1 1-28-16,0 1-28 0,2-1 5 0,1 1-2 15,0-1 16-15,0 2-23 0,5-1-13 0,1 0 10 16,2-2-10-16,-2 0-6 0,3-2-9 0,0 0-4 16,2-4-6-16,3 2 35 0,-4-5-7 0,4 0-8 15,-1-3 5-15,-1 0 1 0,-2-5 9 0,4-1 19 16,-5-3-7-16,1-1-15 0,-5-2 16 0,0-1-20 16,0-3-5-16,-2 1 18 0,-3-2-3 0,0-1 17 15,0 1 8-15,-8-1-15 0,3 2-3 0,0 0-4 16,-5 5-6-16,2-2 19 0,-2 4-22 15,-2 2-26-15,-1 1 10 0,-1 2-29 0,-1 2-18 16,5 2-64-16,-4 0-114 0,1 0-59 0,1 6-64 16,3 0-33-16,2-1-9 0</inkml:trace>
  <inkml:trace contextRef="#ctx0" brushRef="#br0" timeOffset="11579">5073 442 1593 0,'6'-3'36'0,"-5"0"29"0,-1 0 23 16,0 0-9-16,0 0-22 0,0 2-34 0,0 0-26 15,0 1 23-15,0 0-20 0,0 0-2 0,0 0 16 16,0 0-11-16,0 0 11 0,0 0 12 15,0 0-5-15,0 0-18 0,0 3 14 0,0-3 1 16,0 0-18-16,0 2 23 0,0-2-17 0,0 0-6 16,0 1 8-16,0-1-14 0,0 0 1 0,0 0-4 15,0 0 9-15,0 0 3 0,0 0-15 0,0 0 27 16,0 0-24-16,0 0 3 0,0 0 24 0,0 0-39 16,0 0 30-16,0 0 12 0,0 0-24 0,0 0 14 15,0 0-25-15,0 0-1 0,0 0 18 0,0 0-9 16,0 0 6-16,0 0 3 0,0 0-14 0,0 0 19 15,0 0-5-15,0 0-6 0,0 0-6 0,0 0 1 16,-1 0-4-16,-3 0-28 0,2 5-57 16,-2-2-70-16,2-1-64 0,1 1-38 0,-4-2-2 15,5 1-36-15</inkml:trace>
  <inkml:trace contextRef="#ctx0" brushRef="#br0" timeOffset="12107">5143 840 3515 0,'4'-9'46'0,"2"0"27"0,-1 1 10 0,-4 5 7 16,1 1-60-16,-2 2-17 0,0 0-10 0,0 0-23 15,1 5 13-15,2 2 11 0,-1 0-8 16,-2 1 15-16,4 3 9 0,-3 2-30 0,1 1 17 16,1 3 6-16,0 2-27 0,0-2-55 0,0 2-70 15,-3 2-94-15,0-2-86 0,0-2-51 0,0 1 0 16,-6-1-17-16,2-1-10 0,-1-3 13 0,1-2-54 16</inkml:trace>
  <inkml:trace contextRef="#ctx0" brushRef="#br0" timeOffset="12335">5084 957 1933 0,'4'-21'8'16,"2"2"21"-16,0 2 41 0,-2 2 29 0,5 4 77 15,2 1 18-15,2 4 7 0,0 0 8 0,4 2-46 16,2 4-17-16,-1 0-37 0,1 0-45 0,2 7-8 16,-3 2-30-16,-1-1-7 0,1 5 14 0,-3 0-33 15,-1 3 16-15,-1 1-6 0,-1 0 3 0,-5 2-3 16,-1 0 3-16,-3 0 4 0,-3-2-11 0,0 1 1 15,-7-1-20-15,-2 0 3 0,-5-2-10 0,-1-1-16 16,-4-3-29-16,3 0-54 0,-2-2-78 0,0-2-45 16,1-2-56-16,2-2-12 0,0-3-16 15,4 0-43-15,4-5-4 0,-2-2-34 0</inkml:trace>
  <inkml:trace contextRef="#ctx0" brushRef="#br0" timeOffset="12488">5379 929 1819 0,'11'0'57'15,"-1"0"71"-15,-1 0 63 0,-4 4 74 0,1 1-14 16,-2-1-52-16,0 2-17 0,-3 1-91 0,1 2-21 16,0 2-22-16,0 0-54 0,0 2 28 0,-2 1-12 15,1 0-10-15,1-1 20 0,1 1-27 0,-3-1-82 16,0 1-120-16,0 0-157 0,0-1-98 0,0-2-102 16,0 0-49-16</inkml:trace>
  <inkml:trace contextRef="#ctx0" brushRef="#br0" timeOffset="12637">5506 785 3257 0,'8'-16'35'0,"-2"4"23"0,-1 4-16 16,-1 0 10-16,-1 3-62 0,0 4-42 0,0-1-34 15,1 2-192-15,-1 0-183 0,3 0-200 16</inkml:trace>
  <inkml:trace contextRef="#ctx0" brushRef="#br0" timeOffset="13657">1327 1742 804 0,'-3'-2'39'16,"-1"-1"30"-16,1 1 40 0,-2-1 27 0,0 1-20 16,1 0-15-16,3-1-30 0,-3 1-18 0,-1 2 2 15,2-2 24-15,-1 2 17 0,1 0 12 0,-3-1-17 16,3 1-1-16,-3-2 3 0,2 2 16 0,-2 0 33 16,2-2-19-16,0 2-12 0,3-3-1 0,-4 1-11 15,5 1-15-15,0-1 0 0,0 0-41 0,0-1-30 16,5-1 15-16,-1-1-19 0,1-1-2 15,5 1 28-15,-3-3 9 0,2 2 24 0,5 0 28 16,-5 1-32-16,2 2 24 0,0 0 0 0,1 3-32 16,-1 0 19-16,-2 0-32 0,0 7-16 0,0 1 20 15,-3 2-3-15,2 1-21 0,-4 0 4 0,-2 3-10 16,-2 2-7-16,0 1 7 0,-6 2-10 0,-3 1-17 16,0 0 23-16,-5-1-23 0,3 0 20 0,-3-2 14 15,4 0-34-15,1-2 27 0,-5-3-21 0,4-2 4 16,1-1 4-16,0-2-1 0,2-4-3 0,1 2 13 15,0-3 1-15,0-1-14 0,5-1 14 0,-4 0-14 16,5 0 0-16,0 0 7 0,-1 0-14 16,1-3-3-16,0 1 10 0,0-1-7 0,0 1-7 15,4 1 8-15,-2 1 2 0,2 0 1 0,-1-2-1 16,3 2-6-16,0 0 3 0,1 0 7 0,2 0 0 16,0 0 11-16,3 0-15 0,1 0-6 0,1 0-3 15,0 0-55-15,1 3-55 0,0 2-86 0,2-2-99 16,-1 0-99-16,-4 0-45 0,1 1-27 0,2-3-2 15,-3 3 11-15</inkml:trace>
  <inkml:trace contextRef="#ctx0" brushRef="#br0" timeOffset="13858">1584 1692 2474 0,'4'-4'54'0,"2"1"69"15,-4 3 44-15,0 0 41 0,2 7-57 0,-3 3-52 16,1 1-48-16,2 3-41 0,-1 3 9 0,2 3-12 16,-4 2 2-16,4 1 4 0,-4 1-13 0,1 2-16 15,-2-2-23-15,0 0-40 0,0 0-85 0,-6-1-101 16,1-2-88-16,-2-2-104 0,-2-1-43 0,-2-2 9 16</inkml:trace>
  <inkml:trace contextRef="#ctx0" brushRef="#br0" timeOffset="14077">935 1856 3218 0,'-28'26'19'0,"6"-2"16"16,-1 3 20-16,4 6 4 0,9-1-17 0,1 0-3 15,9-1-20-15,4-2 4 0,8-2-17 0,0-1-3 16,7-3-6-16,2-2-16 0,6-2-43 0,-3-3-122 16,1-2-106-16,-1-4-72 0,0-1-107 0,1-4-56 15</inkml:trace>
  <inkml:trace contextRef="#ctx0" brushRef="#br0" timeOffset="16923">2463 1478 1515 0,'-4'-6'76'0,"2"-2"57"0,-2 2 53 16,1-1 48-16,1-1-18 0,2 3-15 0,0-1-28 16,0 1-29-16,0 2-73 0,0 1-21 0,0-1-31 15,0 3-16-15,0 0 16 0,0 0-29 0,0 0 20 16,0 3-7-16,0 2 10 0,0 0 9 0,0 4 0 16,0 1-6-16,0 1-19 0,0 3 0 0,0 1-16 15,0 2 19-15,0 0 12 0,0 2-12 0,0-2 26 16,0 2-23-16,-4-1-57 0,4-1-106 0,0 0-120 15,-2-1-90-15,1-3-49 0,1-1 24 0,0-1-9 16,0-3 21-16</inkml:trace>
  <inkml:trace contextRef="#ctx0" brushRef="#br0" timeOffset="17175">2328 1533 1593 0,'-8'-16'70'0,"3"2"33"0,-3 2 34 0,2 3 3 16,5 0-62-16,-4 1-31 0,5 3-20 0,0 0 17 15,8 1-3-15,4 2 52 0,1-3 6 0,3 4-21 16,5 0 34-16,1 1-19 0,5 0 12 0,1 5 4 16,0 1-37-16,1 2-16 0,-5 3-34 0,0 0 7 15,-1 2 6-15,-5 1-19 0,-1 1 0 0,-6-1 3 16,-2 3-25-16,-5-1 12 0,-4 1-12 0,0-2-1 16,-10 2 33-16,0-1-17 0,-5 0 1 15,-2 0 6-15,-2-2-19 0,1-2 0 0,1 0 9 0,-2-1-12 16,5-2 6-16,0-1-13 0,1-3-48 15,1 0-98-15,5-2-118 0,-1-2-78 0,3-1-78 16,1 0-56-16,4 0-51 0</inkml:trace>
  <inkml:trace contextRef="#ctx0" brushRef="#br0" timeOffset="17789">2649 1661 1796 0,'14'3'51'16,"-2"-3"21"-16,-3 0 38 0,-1 0 24 0,-1 0-31 15,1-3-27-15,1-2-40 0,1 0-21 0,-1 0-21 16,2-2 3-16,-2 2 0 0,2-1 0 0,1 1 15 16,-5-2 12-16,1 2-21 0,-2-2 12 0,-1 2-12 15,-1-1 3-15,-2 0 42 0,-2-1 34 0,0-1 31 16,0 2 11-16,-6-3-7 0,1 1-42 0,-3 3-41 16,-1-1 0-16,-3 1-2 0,2 0 38 0,-6 5 33 15,1 0-3-15,-2 6 10 0,2 1-45 16,-2 1-16-16,0 4-19 0,3 2-30 0,0 4 3 15,4 0-26-15,1 2 20 0,6-1 6 0,3 1 4 16,0-1-14-16,7 0-29 0,7-2-10 0,-1 0-16 16,3-3 26-16,4-1-9 0,-2-2-16 0,2-3-4 15,5-4 1-15,-1-2 13 0,-1-2 4 0,2 0 25 16,-3-6 12-16,0-4-6 0,1-1 26 0,-3-2-7 16,0-4-13-16,-4-2 23 0,1-2 3 0,-1-1-6 15,-2-1-14-15,0-2-8 0,-2-1-7 0,-2 0 25 16,-1 3 67-16,-1-1 43 0,-3 6 89 0,-1 1 18 15,-2 5-57-15,0 3-23 0,-2 2-102 0,0 5-48 16,0 2 14-16,0 0-21 0,0 0 45 16,-4 7-17-16,0 1 9 0,0 3-2 0,1 3-25 15,-1 1 28-15,1 2-37 0,-3 2 33 0,1 1-20 16,4-1-7-16,-1 1 11 0,2-2-25 0,0 0 35 16,0 0-24-16,0-2 30 0,3-2-9 0,0-3-28 15,-1 1 37-15,1-3-13 0,0-3 7 0,-2-1 0 16,-1-1-18-16,0-2 8 0,0-2-11 0,0 0 10 15,0 0-3-15,0-6-7 0,-6 1 4 0,3-7 6 16,-1 2 1-16,1-6-15 0,-2-1 8 0,4-2-1 16,-5-3-6-16,3-2 3 0,0-1 0 0,2-1-10 15,-4 1 21-15,5 0 2 0,0 0-26 0,0 1 27 16,0 3-21-16,5 3 7 0,-1 3 4 16,-3 1-21-16,7 1 17 0,-2 4-13 0,1 1 23 15,2 1-27-15,0 1-23 0,3 3-47 0,1-2-92 16,-1 3-79-16,2 1-97 0,2 1-35 0,-1 0-42 15,-1 0-24-15,0 5-9 0,-2 1 3 0</inkml:trace>
  <inkml:trace contextRef="#ctx0" brushRef="#br0" timeOffset="18484">2977 1589 1251 0,'-17'11'30'16,"2"-1"36"-16,4-4 5 0,2 1 9 0,3-5-24 0,0 0 0 15,4-1 14-15,2-1 23 0,0 0-5 16,8 0-22-16,-1 0-26 0,5 0-34 0,3 0 11 15,1-3-17-15,3 1 9 0,5-1-3 0,-1-1-9 16,2 2 3-16,-1 0-12 0,-4 1 12 0,1 0-6 16,-3-1 9-16,0 0 15 0,-8 2 11 0,4 0 53 15,-4 0 42-15,-4 0 31 0,-5 0 31 0,3 0-21 16,-3 0-42-16,-1 0-8 0,0 0-59 0,0 0-15 16,0 0-12-16,0 0-17 0,-3 0 14 0,0 5-23 15,-2-2 0-15,4 1-19 0,-5 1 10 0,2 0-1 16,1 1 4-16,-2 0 16 0,-1 3-4 0,5-2-5 15,-1 2 2-15,2 0-3 0,0 0-9 0,8-1-1 16,-1 0 14-16,1-1-14 0,3-2 7 16,0 2 10-16,1-4-23 0,-2-1 7 0,6-2-4 15,-5 0 7-15,4 0 0 0,-4-5 16 0,0 0-4 16,1 0-6-16,-3-1 16 0,1-4-12 0,-3 3-7 16,1-3 10-16,-7 0-20 0,4 0 7 0,-4-1 12 15,-1 1 36-15,0-1 46 0,0 3 6 0,0-1 16 16,-1 4-21-16,1 0-46 0,-5 2-39 0,4 1-14 15,-2 1-3-15,3 1 7 0,0 0 16 0,0 0-16 16,0 4-4-16,0 2 4 0,0 0 6 0,0 2 10 16,0 1-19-16,3 2-27 0,-2-1-87 15,4 2-98-15,-2-1-120 0,3-1-72 0,-3-1 2 0,3-1 31 16,0-3 71-16,1 0 40 0,1-2 13 16,-1-2 25-16,0-1 30 0,-1 0 68 0,3-5 72 15,-1-4 33-15,-1 0 35 0,2-2 8 0,-4 0 29 16,5-2 60-16,-6-1 39 0,2-1 57 0,0 0 46 15,-3 2 31-15,0 0 31 0,-1 1 19 0,-2 2-5 16,0 1-45-16,0 2-58 0,0 3-71 0,0 0-73 16,0 3-46-16,0 1-10 0,-2 0-22 0,-1 0 45 15,2 5 6-15,1 1 13 0,-2-1-13 0,0 4-45 16,2 1 20-16,0 0-29 0,0 2 6 0,4 0 0 16,2 0-12-16,3-1 18 0,1 0 11 15,0 0-11-15,2-3 1 0,1-2-7 0,4 0-12 16,-2-1 35-16,0-2-20 0,0-1-3 0,-1-2 14 15,0 0-14-15,-1-5 7 0,-1 0 3 0,-3-3-10 16,0 0 4-16,-2-3-4 0,-1 2-9 0,-2-5 9 16,2 1-10-16,-4 1 17 0,-2-2 9 0,0 2-12 15,0 0-7-15,-6 0-39 0,3 3-45 0,-6 1-66 16,4 1-104-16,-2 0-108 0,0 4-40 0,1-2-67 16,0 2-43-16</inkml:trace>
  <inkml:trace contextRef="#ctx0" brushRef="#br0" timeOffset="18865">3810 1432 3411 0,'10'-4'29'0,"-5"2"30"0,-5 1 10 16,0 0-3-16,0 1-33 0,0 0-30 0,0 0-3 16,0 4 3-16,0 3 4 0,0-1 0 0,0 2-7 15,-2 3-4-15,0 2 1 0,1-1 0 0,-2 3-33 16,2 0-88-16,1 0-112 0,0-1-117 0,0 0-50 15,0-2-32-15,0-2 11 0,4-1 68 0,-1-2 30 16,1-3 75-16,-1-2 41 0,2-2 18 0,2 0 57 16,1-6 50-16,1-1 48 0,-2-4 59 0,5-1 15 15,-5-2 53-15,2-3 45 0,-1 0 43 0,-2-2 62 16,1-1 33-16,-4 1 90 0,1 0 42 0,1 3 52 16,-2 2 19-16,-1 0-63 0,0 5-107 15,0 2-118-15,-2 1-109 0,0 4-69 0,0 2 37 16,0 0 55-16,0 7 34 0,0-1 35 0,-4 5-44 15,0 0-50-15,3 5-28 0,-4 0-31 0,4 2-4 16,-2 2-32-16,3 1 22 0,0-1-4 0,0 0 3 16,0-1 15-16,4 0-32 0,1-2 14 0,0 0-60 15,0-3-47-15,1-1-71 0,2 0-90 0,-2-3-7 16,-1 0-65-16,3-3-45 0,-1 0-16 16,2-3-80-16,0-1-48 0,3-3-12 0</inkml:trace>
  <inkml:trace contextRef="#ctx0" brushRef="#br0" timeOffset="18992">4067 1549 2248 0,'-8'-5'50'0,"1"2"22"0,-1-2 18 0,5 1-7 15,-1 0-52-15,1 1-25 0,3 1-15 0,0 1-7 16,9-1-56-16,-2 1-87 0,6-1-85 16,2-1-98-16,3 0-67 0,6 0-23 0</inkml:trace>
  <inkml:trace contextRef="#ctx0" brushRef="#br0" timeOffset="19219">4454 1313 2049 0,'6'-22'112'0,"-5"1"89"0,3 2 91 0,-4 4 68 16,0 1-125-16,0 6-75 0,-4 2-96 0,4 6-67 16,-4 0 109-16,2 0 44 0,1 12 69 0,-3 2 11 15,0 6-93-15,0 5-53 0,-2 4-70 16,3 4-7-16,-3 6-7 0,-1 0 0 0,1 3 7 15,3 3-4-15,-5-2 11 0,6 1-17 0,-2 0-11 16,3 1 21-16,-2-4-4 0,2 1 1 0,1-2-4 16,-2-4-49-16,-1-4-55 0,2-4-91 0,1-6-92 15,-2-2-98-15,1-5-52 0,1-4-11 0,0-4-85 16,0-4-110-16</inkml:trace>
  <inkml:trace contextRef="#ctx0" brushRef="#br0" timeOffset="19915">4846 1599 1671 0,'0'-1'59'0,"0"-1"27"15,0 2 14-15,0 0 30 0,0 0-46 0,0-2 16 16,0 2 34-16,-4 0 17 0,0 0 28 0,0 0 6 16,-2 0 6-16,2 7-13 0,-4 2-27 0,-4-1-54 15,3 5-41-15,-2-2-30 0,0 5-23 0,1 0 20 16,1 1-40-16,1 0 17 0,4 0 10 0,3 0-19 16,1 0 25-16,0-3-19 0,5 1-7 0,3-2 0 15,4-2-3-15,-3 0-7 0,1-1 3 0,4-5 21 16,0 0-11-16,0-5 14 0,-3 0-1 15,4 0-19-15,-4-8 23 0,2-1-3 0,1-1-14 16,-4-3 4-16,0-2 6 0,-1 0-9 0,1-4 16 16,-5 0-1-16,4-3-19 0,-4 1 20 0,-1 0-10 15,-3 1 7-15,4 1 3 0,-5 3-4 0,3 1 8 16,-3 4-18-16,0 1-2 0,0 4-4 0,0 0-16 16,0 4 19-16,1 2 7 0,-1 0-13 0,5 0 29 15,-4 5-9-15,4 2 2 0,-2 0-2 0,7 2-10 16,-5 1 6-16,5 2-9 0,-1 0-1 0,0 0 4 15,1 1 9-15,1 1-2 0,-4-3-7 0,3 2 6 16,-2-1-13-16,-1-2-10 0,-1-2 20 16,-1 1-19-16,-3-4 3 0,1 0 22 0,-1-1 0 15,-2-2 4-15,0-2-17 0,0 0-6 0,0 0 17 16,-5-6 3-16,-1-2 12 0,2-1-12 0,-2 2-20 16,2-5 6-16,-1 0-3 0,2-2 30 0,-1 0-14 15,1-1-22-15,3 0 22 0,-3-1-35 0,3 2 13 16,0-1-29-16,0 1-118 0,6 0-120 0,0 2-102 15,0 2-109-15,-2-1-71 0,5 4-12 0</inkml:trace>
  <inkml:trace contextRef="#ctx0" brushRef="#br0" timeOffset="20555">5390 1591 3621 0,'4'2'63'0,"-3"-2"20"0,-1 0 18 0,2 0-4 16,1 0-63-16,-3 0-24 0,0 0-14 0,0 6 14 16,0-1-3-16,0 3 3 0,-5 0-3 0,2 3-17 15,1 0 13-15,0 2-6 0,0-1-17 0,2 3-31 16,0-2-53-16,0 0-26 0,0 0-12 0,4 1 8 16,0-4-2-16,-3 1 11 0,1-2-2 15,1-1 14-15,0-3 47 0,-2-1 16 0,-1 0 35 16,3-3 12-16,-1-1 6 0,-2 0-7 0,1-3-8 15,2-3 6-15,-2-3-6 0,3-1 18 0,0-1 6 16,-1-2 3-16,1-4 1 0,2-2-4 0,-1 3 1 16,1-2 12-16,-2 1 19 0,-1 0-1 0,5 1 42 15,-4 2 14-15,2 2 6 0,0 1-5 0,-1 3-29 16,-1 1-35-16,2 2-30 0,-2 2 17 0,1 2-17 16,0 1 3-16,3 0 1 0,-2 0-13 0,-1 3 3 15,5 3 3-15,-4-1-22 0,3 2 12 0,0 3 17 16,-2-3-13-16,2 3 19 0,1 1-12 0,-1-1-17 15,-1 1 10-15,2-1-1 0,-1 1-35 16,-2-2 4-16,1 0-1 0,1 0-6 0,1-3 32 0,-1 0-16 16,-2-3 16-16,4 2 4 0,-2-4 6 15,0-1 0-15,-4 0-16 0,0 0 10 0,1 0-10 16,-2-4 28-16,-2 2 17 0,0-3 36 0,-2 4 55 16,0-2 22-16,0 1-7 0,0 1-42 0,0 0-42 15,0 0-38-15,0 1-2 0,0 0-5 0,0 0-23 16,0 0 14-16,0 0-17 0,0 0-4 0,0 0-2 15,4 0-25-15,3 3 5 0,1-1 19 0,1 1 23 16,2-2-2-16,3-1 19 0,1 0-6 0,-1 0-11 16,1 0 18-16,2-4-24 0,0-2 3 0,-2-2-3 15,-1 1 13-15,-4-4 24 0,0 2 3 0,-1-2 51 16,-1 0 93-16,-4 0 16 0,-2 1 7 16,-1 0-22-16,-1 1-115 0,0 1-21 0,-7 1-25 15,-2 1-14-15,-1 0-7 0,-4 3-4 0,2 1 1 16,-3 1 3-16,-1 1-11 0,0 0-21 0,1 4-84 15,0 0-75-15,0 2-104 0,3 2-118 0,2-2-58 16,0 1-71-16,2 0-54 0,2 0-45 0</inkml:trace>
  <inkml:trace contextRef="#ctx0" brushRef="#br0" timeOffset="20801">6004 1402 3206 0,'10'-16'74'0,"-2"1"100"16,-2 5 37-16,-2 2 30 0,-2 3-87 0,-2 3-69 16,0 2 2-16,0 0 14 0,0 5 43 0,0 2-17 15,0 3-20-15,0 2-50 0,0 0-13 16,0 4-19-16,0 3-25 0,3 1 22 0,-1 1-37 16,0 0 26-16,0 1-3 0,2 0-16 0,-2-1 30 15,2-1-37-15,1-2 23 0,0 0-12 0,3-3-21 16,-1 0-29-16,2 0-50 0,1-3-24 0,4-2-41 15,-4 1-21-15,2-4-93 0,1 1-160 0,1-3-109 16,-2 0-121-16,3-2-70 0</inkml:trace>
  <inkml:trace contextRef="#ctx0" brushRef="#br0" timeOffset="20954">6228 1461 3360 0,'-15'-7'55'0,"1"0"13"0,6-2-2 0,2 1-4 16,6 4-62-16,0 0-49 0,0 3-7 0,4-1-61 16,1 1-126-16,5 0-90 0,1 0-168 0,1-2-125 15</inkml:trace>
  <inkml:trace contextRef="#ctx0" brushRef="#br0" timeOffset="21967">1275 2588 608 0,'8'-4'44'0,"-5"-1"36"0,3 2 52 15,-5-1 42-15,5 1 9 0,-3 1 16 0,-2 0 4 16,-1-1-23-16,2 1-9 0,-2 2-32 0,0 0-7 16,0 0 17-16,0 0-35 0,0 0 25 0,0 0-29 15,0 0 2-15,0 0 9 0,0 0-1 0,0 0-2 16,0 0-15-16,0 0-16 0,0 0-25 0,0 0-13 15,0 0-13-15,0 0-10 0,0 0-16 16,0-4-7-16,3 0 7 0,6 0-3 0,0 0-7 16,1 1 0-16,2-4-7 0,1 2 17 0,2 0-7 15,2 3 10-15,0-1 0 0,-3 3-3 0,0 0 37 16,0 0-11-16,-5 8-9 0,0 0 0 0,-3 3-21 16,-2 3 11-16,-4 3 7 0,0 3-8 0,-7 1-6 15,-5 5 4-15,0-1-11 0,-3 0-3 0,0 1 4 16,-1-2-14-16,-2-1 6 0,8-4-9 0,-4-1 13 15,7-4-4-15,-1-3 14 0,3-2 0 16,0-4-10-16,4 0 7 0,1-2-17 0,0-3 20 16,0 0-6-16,4 0-4 0,2-3 3 0,1-2-6 15,2 1-1-15,2-1 1 0,1 0-21 0,3 1 21 16,-2 0 7-16,2 1-4 0,-2 0 13 0,0 1-23 16,-2 2-7-16,1 0 24 0,-3 8 10 0,-3-2-11 15,-1 1 1-15,-1 2-7 0,-2 1 10 0,-2 4 7 16,0 0 31-16,-10 1-1 0,3 0-16 0,-2 4 27 15,-6-3-31-15,2 2-6 0,-2-1-18 0,0-2-6 16,-4-1 3-16,2-2 0 0,1 0 20 0,-4-4-47 16,1 2-35-16,3-4-76 0,-3-1-104 0,1 1-82 15,-2-3-104-15,1 0-45 0,3-1-70 0,-2-2-36 16</inkml:trace>
  <inkml:trace contextRef="#ctx0" brushRef="#br0" timeOffset="22203">975 2617 3398 0,'-11'10'62'16,"1"4"17"-16,-1 3 10 0,2 9 20 15,-3 5-59-15,5 0-14 0,3 5-12 0,4 3-14 0,0 0-7 16,8 0 7-16,2 1-7 0,4-2-9 15,2-1 19-15,8-1-13 0,-2-4-20 0,2-2-10 16,3-5-53-16,1-3-59 0,-2-5-33 0,1-2-84 16,3-5-53-16,-5-3-38 0,0-7-53 0,1 0-8 15,-4 0-48-15</inkml:trace>
  <inkml:trace contextRef="#ctx0" brushRef="#br0" timeOffset="22439">1618 2580 3477 0,'14'4'85'0,"-4"4"65"0,9-3 77 0,-4 3 38 16,3 2-51-16,0 3-49 0,1 3-44 0,2 4-46 15,-3 0-14-15,1 5-24 0,-1 0-26 0,0 2 7 16,-3 2-18-16,-4 2 14 0,-3-1-3 0,-2 3-3 15,-6 1 6-15,0-1-32 0,-6 1-29 0,-6 0-89 16,1-1-121-16,-5-3-132 0,3 1-214 0,-7-2-151 16,3-4-220-16</inkml:trace>
  <inkml:trace contextRef="#ctx0" brushRef="#br0" timeOffset="29959">2530 2609 2107 0,'-7'-6'79'0,"-3"0"99"0,1-5 43 0,4 4 44 0,-4 0-54 15,4 2-104-15,1 3-54 0,2-1-40 0,1 1-29 16,-1 0 7-16,0 1 5 0,2 1 11 16,0 0-1-16,0 0-16 0,0 0 1 0,0 0-1 15,0 0 58-15,0 3 56 0,0 2 32 0,0 2 28 16,0 2-31-16,4 4-20 0,-3 4-11 0,-1 3-48 16,0 4-20-16,0 5-17 0,0 2-10 0,0 0 10 15,0 4-10-15,0-1 7 0,0 2-14 0,0-3-4 16,0 1 8-16,0-3-22 0,0-1 18 0,0 0 0 15,0-5 11-15,0-1-18 0,0-2-48 0,0-3-82 16,0-4-80-16,0-2-45 0,0-3-37 0,0-5 19 16,0 2-8-16,0-4 9 0,0-3-28 0,0 0-68 15,0 0-37-15,0-6-35 0</inkml:trace>
  <inkml:trace contextRef="#ctx0" brushRef="#br0" timeOffset="30183">2472 2765 1339 0,'-2'-37'91'0,"-2"0"69"15,3 4 53-15,-4 2 73 0,4 1-51 0,1 3-59 16,0 3-29-16,0 5-52 0,0 2-5 0,6 2 25 16,3 4-5-16,1 3 13 0,3 2-18 0,-1 0-14 15,6 4-10-15,0 2-49 0,3 0-6 0,-1 5-32 16,-1 1 12-16,1 1 11 0,-4 1-24 0,-3 1 37 16,1 2-14-16,-7-2-2 0,1 3 25 0,-8 0-33 15,0 2 4-15,0 1-6 0,-10-1-11 0,-4 3 1 16,-1 0-11-16,-1 2-25 0,-3-2-33 15,-2 1-98-15,1-2-84 0,1-1-82 0,3-3-57 16,0-1 13-16,3-3-11 0,3 0 19 0,3-4-18 16</inkml:trace>
  <inkml:trace contextRef="#ctx0" brushRef="#br0" timeOffset="30603">2692 2618 2547 0,'5'0'45'0,"-1"0"66"0,-3 0 19 16,-1 0 6-16,0 0-36 0,3 0-66 16,-3 0-24-16,0 0-7 0,0 0-25 0,2 0 19 15,-2 0-1-15,1 0-8 0,2 0 24 0,-3 4-18 16,0 1 9-16,1-1 10 0,3 2-13 0,-2 1 22 16,-2 0 1-16,3 0 2 0,-3 4 13 0,2-1-34 15,1 1 2-15,-3 0 0 0,1 0-25 0,-1 3 19 16,2-3 3-16,2 3-16 0,-2-1 26 0,2 0 19 15,-1-2-25-15,1 0 21 0,1-3-15 0,-1 0-22 16,2-1 18-16,2-2-6 0,-2 0 7 0,-2-5-4 16,2 0 4-16,3 0-7 0,0-6 1 0,-2-1 2 15,2-2-16-15,0-2 14 0,0-2-4 0,0-2-4 16,-2 0-2-16,1 0 3 0,-2-2 3 16,-5 1 10-16,2 1 58 0,2 1 13 0,-5 1 57 15,0 2 1-15,0 3-26 0,0 0-32 0,0 4-37 16,-5 2-34-16,5 0-24 0,0 2 28 0,0 0-31 15,-1 0 30-15,1 6-19 0,0 1-1 0,0 1 13 16,0 3-6-16,1 1 21 0,4 3-18 0,1 2-33 16,-3 0-91-16,3 2-82 0,-1-1-133 0,3-2-68 15,-1-1 8-15,1 0-6 0,-1-3 43 0,-1-2 13 16,2-1 7-16,-1-6 17 0,0-1 24 0</inkml:trace>
  <inkml:trace contextRef="#ctx0" brushRef="#br0" timeOffset="30875">3007 2712 763 0,'4'-19'57'0,"-3"-1"65"15,-1 0 94-15,2 3 97 0,-2 0 21 0,0 4 5 16,0 1-44-16,0 2-86 0,0 3-69 0,0 2-75 16,0 3-37-16,0 1-16 0,0 1-2 0,0 0 8 15,0 5 1-15,0 2 9 0,0 2-12 0,0 1-19 16,0 2 3-16,4 2-13 0,-2 1 4 0,2 2 30 16,-1-2-18-16,2 2 1 0,-2-2 11 0,-2 0-15 15,4-1 3-15,-1-1 10 0,-3-2-19 0,1-3 19 16,0-2-13-16,-2-1 0 0,0-1 22 0,0-3-7 15,0-1-5-15,0 0-1 0,0 0-15 0,0-7 9 16,0 0 19-16,0-3-6 0,0 0-16 16,0-2-19-16,0-1 10 0,0-2 5 0,0-2 4 15,0 0 10-15,0 1-4 0,5-1-9 0,1 2 16 16,2 0-19-16,-2 1-23 0,-2 1-9 0,7 2-43 16,-6 3-76-16,4 0-114 0,0 3-107 0,2 1-100 15,-2 2-79-15</inkml:trace>
  <inkml:trace contextRef="#ctx0" brushRef="#br0" timeOffset="31431">3274 2536 3634 0,'0'-1'60'0,"-6"1"20"16,-2-1-10-16,1 1-3 0,-1 0-51 15,3 7-16-15,0 0 7 0,0 3 0 0,1 2-10 16,3 0 9-16,1 3-6 0,0 0-20 0,0 1-40 15,7 0-37-15,1-2-55 0,3 2-21 0,-2 0 5 16,2-3-17-16,1-1 55 0,3-1 9 0,-2-5 55 16,2-1 29-16,-2 0 10 0,2-5 45 0,0 0-33 15,-2-8 9-15,-1-2 6 0,0-2-19 0,0-2 35 16,-3-1-13-16,1-5 3 0,-3-2 0 0,2-1-24 16,-1-2 30-16,-1-1-18 0,1 0 80 15,-2-2 109-15,1 1 73 0,-3 2 80 0,-1 2-2 0,-3 1-74 16,0 3-42-16,0 3-40 0,0 2-39 15,-1 5-21-15,-3 1-68 0,-1 3-32 0,2 2-29 16,0 3-10-16,0 0 13 0,0 4 1 0,-1 3-7 16,-1 3-8-16,-1 4 33 0,0 0-18 0,-1 3 14 15,4 4 15-15,-3 0-22 0,2 2 3 0,0-1 1 16,4 0-15-16,0-1-18 0,0-1-17 0,0-2-19 16,0-2-3-16,4-1-6 0,1-3 14 0,0-1 0 15,0-2 15-15,0-3 6 0,0-1 29 0,-1-3 17 16,1-2-4-16,0 0 1 0,0 0-8 0,1-5-3 15,2-3-10-15,-3 2 38 0,1-2-18 0,2-2 8 16,-1 0 6-16,1-1-20 0,-3 1 13 16,1 2-3-16,-1-1-3 0,-1 4-11 0,1 0 17 15,-4 2-34-15,1 0 31 0,-1 0-4 0,-1 3-13 16,0 0 38-16,3 0-39 0,-1 0 18 0,-2 0-14 16,3 0-7-16,-1 4 7 0,2-1-10 0,2 2 27 15,-1 0-3-15,3 0 7 0,-1 2-3 0,2 0-36 16,-1 2-65-16,-1 1-77 0,1-1-81 0,-2-1-76 15,-1 2-23-15,0-1-20 0,-2 1 13 0,-3-1-17 16,0-3-18-16,0-1-36 0,0 1-25 0</inkml:trace>
  <inkml:trace contextRef="#ctx0" brushRef="#br0" timeOffset="32010">3724 2529 2644 0,'0'-5'77'0,"0"3"73"0,-6 2 61 0,-2 0 50 16,1 0-47-16,-2 2-70 0,-3 3-58 16,1 1-40-16,0 2-26 0,2 1-6 0,0-1-8 15,-1 2-16-15,4 0 4 0,2 1 2 0,0 1-9 16,4-2-24-16,0-1-49 0,8 2-20 0,-2 0-9 16,4-4 17-16,-3 0 47 0,4-3 18 0,-2-2 17 15,2-2 6-15,1 0-6 0,-1-4-6 0,-1-2 6 16,-1-1 16-16,2-1-3 0,-4-3 19 0,2 0-7 15,-5 0-5-15,2 0 28 0,-2 2 17 0,0 0 71 16,-4 2 38-16,1 2 1 0,-1 0-16 0,0 1-41 16,0 2-51-16,0 0-24 0,0 2-27 0,0 0-20 15,0 0 6-15,0 0-3 0,0 0 27 0,0 4-20 16,4 0 13-16,0-2 11 0,3 3-31 16,-1 0 30-16,1 0-2 0,4-2-15 0,-2 1 25 15,0-2-35-15,2 0 0 0,0 0 21 0,1-2-10 16,-3 0 23-16,1 0-30 0,-4 0 0 0,1 0-4 15,-2 0 0-15,1 0 25 0,-5 0-22 0,4 0 32 16,-4 0 3-16,3 4 14 0,-2-1 27 0,0 1-10 16,-1 0-3-16,-1 0-20 0,4 1-8 0,-2-1-3 15,1 0-10-15,-2 2 20 0,1-1-17 0,0 1-21 16,-2 0 14-16,4 1-10 0,-4-1-8 0,1 1 15 16,-1-1-8-16,0-2 1 0,0 0 10 0,0 1-14 15,0-2 10-15,0-2-27 0,0 1-42 16,0-2-28-16,0 0-36 0,-3 0-24 0,3-6 29 15,-2-1 15-15,2 1 11 0,0-2 30 0,0-3 10 16,0 0-3-16,4-2 7 0,2-2 26 0,3-1-4 16,-2 1 21-16,2 0 9 0,1 2-13 0,-1 0 25 15,0 4-9-15,1-1 3 0,0 4 10 0,-3 0-16 16,-1 1 6-16,0 2-48 0,-3 2-127 0,3 0-87 16,-3 1-67-16,1 0-49 0,-2 0 33 0,2 3 1 15,-1 2-2-15,1-3 64 0,0 2 37 0</inkml:trace>
  <inkml:trace contextRef="#ctx0" brushRef="#br0" timeOffset="32757">4165 2541 1571 0,'0'3'50'0,"0"1"32"15,0 3 20-15,0-2 32 0,0 0-36 16,5-3-14-16,-1 2-11 0,0-1-37 0,-1 2-1 0,4-4 4 16,-1 0-19-16,4 0 31 0,-1-1-24 15,1 0 0-15,0-3 30 0,2-4-21 0,0 0 40 16,1-1 16-16,-3-1 4 0,2-1 18 0,0-1-17 16,-3 1-16-16,0-2 5 0,-2 2 0 0,-1-2 44 15,-2 2 10-15,-4-1 5 0,0 2-23 0,0 0-56 16,-5 3-22-16,-1 1-31 0,-3 1 25 0,-3 4 13 15,-1 0 3-15,-4 5 1 0,-2 2-7 0,-2 4-27 16,3 2-8-16,-2 2-2 0,0 4-25 0,4 1 17 16,3-1-10-16,4 1 7 0,3 1-3 0,6-3-21 15,0-1-3-15,0-1-31 0,6-1-4 16,4-2-22-16,-1-2-27 0,7-3-18 0,-1-1-26 16,2-1-64-16,2-2-77 0,-1-4-60 0,3 0-78 15,-1 0-16-15,-1-6 10 0,1 0-7 0</inkml:trace>
  <inkml:trace contextRef="#ctx0" brushRef="#br0" timeOffset="33280">2701 3273 1404 0,'4'-17'103'0,"-1"-2"88"0,0 2 94 0,-2 2 84 16,3 1-45-16,-4 3-64 0,0 3-98 0,0 3-87 15,0 3-65-15,0 2-4 0,0 0 26 0,0 5 13 16,-5 3 19-16,2 3-35 0,3 2-16 0,0 3 0 16,0 3-19-16,4 2 22 0,0 1-13 0,0 1-13 15,2 2-60-15,-3-3-116 0,3 1-122 0,0 0-77 16,-3-3-54-16,1-2 2 0,-1-1 25 15,-3-2-29-15</inkml:trace>
  <inkml:trace contextRef="#ctx0" brushRef="#br0" timeOffset="33899">2601 3428 1068 0,'-10'-15'37'16,"-4"0"26"-16,3 0 40 0,0 1 45 0,1 2-15 16,2-1-17-16,5 2-26 0,3 3-59 0,0-1-19 15,3 2 5-15,3 2-11 0,8-2 14 0,0 2-3 16,3 0-11-16,4 1-1 0,4-1-2 0,-1 0 6 15,2 0-4-15,1 0 7 0,-3 1 5 0,1 1-3 16,-6-2 10-16,2 0 28 0,-3 2 39 0,-6 0 53 16,0-2 47-16,-3 2 27 0,-3 1 13 0,-1-1 5 15,-3 2-19-15,1 0-29 0,-3 0-28 0,0 1-44 16,0 0-39-16,0 0-40 0,0 0-34 0,0 0-13 16,0 0 0-16,0 0 13 0,0 5-3 15,0-1 0-15,0 3 14 0,0-2-4 0,0 4 0 16,0-1 4-16,3 3-17 0,1 2-8 0,-1-2 15 15,2 5-15-15,-2-1 8 0,1-2 10 0,-1 0-28 16,-1 2-35-16,4-2-34 0,-5-1-33 0,2-2-15 16,-2-1 15-16,1-2 16 0,1-2 23 0,-2 0 36 15,-1-2 20-15,2 0 3 0,0-3-4 0,-2 0 7 16,4 0 0-16,-4-5-3 0,1-1 6 0,4-2-9 16,-2-2 22-16,3 0 6 0,0-3-10 0,1-2 10 15,2 0-21-15,-2-1 33 0,4 1-15 0,-2 0-3 16,0 4 24-16,-3 1-18 0,1 1 16 15,0 1-22-15,-2 4-10 0,-2 1 16 0,-2 2 7 16,4 1 24-16,-4 0 22 0,4 0-21 0,-4 7 2 16,2 1-2-16,2-1-29 0,-1 1 9 0,1 2 4 15,-1 1 0-15,2 0-19 0,0 0 6 0,-2 1 1 16,2-1-11-16,-3-1 13 0,6-1-2 0,-4 0-24 16,1-1 27-16,1-2-4 0,0-1-10 0,1-1 14 15,-1-4-26-15,2 0 9 0,2 0-12 0,-2-4 13 16,2-1 15-16,1-1 1 0,-1-4-1 0,-1-1-19 15,-1 1-9-15,1-1 16 0,-2-2-1 0,-1 0 11 16,-1 1 15-16,-2 1-10 0,0 0 10 16,-2 3 38-16,-2 2 7 0,0 1-6 0,0 1 10 15,-6 2-36-15,5 2-26 0,-5 0-12 0,0 6 9 16,-1-1-13-16,1 3-3 0,0 2 10 0,-1 2 10 16,2 3-10-16,0 0 6 0,4 1 0 0,1 1-64 15,0 2-47-15,7-4-77 0,1 0-87 0,2-1-52 16,5-1-44-16,3-2-41 0,-2-1-47 0</inkml:trace>
  <inkml:trace contextRef="#ctx0" brushRef="#br0" timeOffset="34115">3594 3170 3040 0,'4'-14'0'0,"0"4"12"0,-3 3 49 0,1 7 78 16,1 0 32-16,-3 0-15 0,1 11-38 0,1 2-95 15,-1 2-23-15,5 6 20 0,-2 1-11 0,0 3 15 16,2 2-21-16,-1 1-6 0,0-1-4 16,-1 2-16-16,2-3-43 0,0 0-93 0,-3-1-79 15,0-3-65-15,-1-2-28 0,-2-3 26 0,0-3-17 16,0 0 38-16,0-6 10 0,0-2-13 0,-5-3 34 16,4-3-13-16,-5 0 9 0</inkml:trace>
  <inkml:trace contextRef="#ctx0" brushRef="#br0" timeOffset="34293">3578 3202 1493 0,'-4'-24'58'0,"4"2"24"0,0 3 11 16,0 2 8-16,0 1-33 0,4 3-4 0,3 2 43 15,1 3 59-15,1 4 40 0,0 2 24 16,4 2-41-16,2 0-49 0,0 5-59 0,0 2-53 16,2 1 1-16,0 2-23 0,-2 2-6 0,-2 0 19 15,-1 2-25-15,-2 0 22 0,-2 1-6 0,-2-2-7 16,-6 2-19-16,0 0-81 0,0-1-113 0,-9 1-105 15,0-3-98-15,-5 1-56 0,-2-3-33 0</inkml:trace>
  <inkml:trace contextRef="#ctx0" brushRef="#br0" timeOffset="34757">3768 3129 2474 0,'8'8'73'0,"-1"0"56"0,2-4 38 0,-5 3 19 16,2 2-60-16,-1 0-57 0,-1 2-36 0,2-1-17 16,2 2-23-16,-3 1 7 0,0-1 0 0,2 1-6 15,-4-2 15-15,3 2-15 0,0-1-33 0,-3-1-89 16,2-2-59-16,-2-2-44 0,-1 1 22 0,0-4 98 16,0 0 42-16,-1-2 51 0,2 0-20 0,-3-2-27 15,0 0 21-15,0-8-6 0,0 1 27 0,1-3 20 16,-1-1-23-16,2-2 17 0,1-1 15 0,0-3-9 15,-2 1 21-15,2 0-24 0,0-1 9 16,-1 2 0-16,2-2 17 0,-2 3 30 0,2 0 14 16,-1 2 19-16,1 1-3 0,0 1 12 0,-3 3-44 15,3 1 6-15,1 0-42 0,-4 5 3 0,3 0 46 16,-2 1 54-16,0 0 45 0,-1 6-16 0,4-1-25 16,-4 3-52-16,2 1-38 0,2 1-7 0,-1 1-15 15,-1 3-1-15,1-1 0 0,0 1 4 0,0 0 0 16,-1 0-23-16,1-1 16 0,1 1-16 0,4-1-6 15,-5-2 6-15,6-2-16 0,-5-2 4 0,4 0 12 16,0-3 7-16,-3-4 9 0,1 0-3 0,-2 0-7 16,1-6 14-16,0-1-4 0,-2-1 3 0,-3-3-9 15,3-1 0-15,-4-1-3 0,2-1-1 0,-2 1 14 16,0-1-20-16,-6 0-13 0,2 1-46 16,-3-1-80-16,-1 2-74 0,1 0-49 0,-1 3-61 15,-2 1-15-15,0 0-56 0,-4 2-39 0</inkml:trace>
  <inkml:trace contextRef="#ctx0" brushRef="#br0" timeOffset="35492">4187 2903 3398 0,'7'0'36'0,"-1"7"33"16,0 2 9-16,-3 2 4 0,1 3-29 0,1 5-9 15,-2-1-28-15,3 1 8 0,-5 3-21 0,5 0-10 16,-3 1 21-16,2-3-17 0,-2 2 23 0,1-2-24 16,-1 0-6-16,2-3-17 0,-4 1-19 0,2-3-37 15,-2-3-35-15,-1 0-28 0,0-2-37 0,0-1 24 16,0-3 8-16,0 0 39 0,-5-4 29 16,-1-2 19-16,2 0 18 0,-3 0 9 0,0-2 28 15,-2-4-6-15,-2 2 15 0,2-3 24 0,-2 2 10 16,-3-1 39-16,4 1 32 0,-4 0 41 0,0 1 8 15,0 1-15-15,3 2-27 0,-3 1-58 0,4 0-25 16,2 0-19-16,2 4-29 0,0 0 19 0,6 3-4 16,0 0 4-16,0 0 13 0,8 2-32 0,-1-1 3 15,7 1-19-15,-1 1-26 0,2-3-6 0,4 0-7 16,2-2 8-16,-2-1 37 0,2-3 7 0,0-1-15 16,0 0-1-16,-1 0 16 0,1-2 0 0,-2-3 22 15,-2-1 13-15,-2-1-19 0,-4-3-1 0,-2-1 14 16,1 0-1-16,-5-2 13 0,0 1-7 15,-2-2 35-15,-2-1 61 0,2 2 59 0,-3 0 36 16,0 1-20-16,0 1-17 0,0 3-41 0,0 0-17 16,0 2-33-16,-4 1-45 0,1 2-30 0,3 1-20 15,0 1 6-15,0 1 0 0,0 0-6 0,0 0 27 16,0 0-7-16,0 5-4 0,0-1 7 0,4 1-37 16,5 0-20-16,-4-1 10 0,6 1-13 0,-2 0 20 15,5-2 13-15,1 0-6 0,0-2 23 0,-2-1-16 16,2 0 16-16,0-4 4 0,-2-2 0 15,-1-2 19-15,-2 0 1 0,-2 1-4 0,2-1 0 0,-7-1 11 16,1 2 44-16,-2 0 30 0,-1 2 22 16,-1-1 18-16,0 3-58 0,0 1-38 0,0 1-25 15,0 1-38-15,0 0 14 0,0 0 7 0,0 0-3 16,0 3-4-16,0 0 7 0,0 3-11 0,5-1-3 16,-2 0 14-16,1 1-49 0,-1 2 1 0,6-2-4 15,-3 2-10-15,4-3 21 0,-1-1-7 0,0-1-7 16,1-1 21-16,1-2 14 0,-1 0 6 0,-1 0 18 15,0-5-8-15,1 1-6 0,-1-1 17 0,-3-1-7 16,2 0 4-16,-5 1 13 0,1 0-24 0,-1 1 7 16,0-1-7-16,-1 4 10 0,-2-1 4 0,0 0 7 15,0 2-18-15,0 0-9 0,0 0-41 16,0 0-86-16,0 0-84 0,0 0-113 0,0 3-85 16,0-1-49-16,0 3-61 0,0-3-60 0</inkml:trace>
  <inkml:trace contextRef="#ctx0" brushRef="#br0" timeOffset="35767">5084 2444 3334 0,'0'-13'94'0,"0"6"113"0,0 7 65 15,-5 7 40-15,-4 10-75 0,5 6-107 0,-4 7-73 16,-4 7-29-16,3 6-6 0,-2 6-4 0,-3 4 11 16,4 1-19-16,-4 5-2 0,3 2-16 0,0-1 1 15,-1 0 14-15,2-1-3 0,-2-1 14 0,-1-1 0 16,2-3-11-16,-2-3-32 0,0-4-29 0,1-3-45 16,-1-6-87-16,2-3-63 0,-2-4-78 0,1-5-84 15,3-6-24-15,1-3-7 0,3-5-41 0,-1-5-54 16</inkml:trace>
  <inkml:trace contextRef="#ctx0" brushRef="#br0" timeOffset="36632">5211 2921 608 0,'0'-2'5'0,"0"1"5"0,0 0 8 15,-3 1 15-15,0 0-9 0,2 0-4 0,-1 0-2 16,1 0-23-16,-2 0 21 0,3 0-11 0,-2 0 11 15,2 0 31-15,0 0 29 0,-1 0 84 0,1 3 40 16,-2 2 36-16,0-1 36 0,-2 2 1 0,3 3-6 16,-5 0-11-16,2 1-65 0,-1 3-59 0,-1 0-36 15,-1 4-52-15,1-1-9 0,0 1-38 0,0 1-7 16,3-1 17-16,0 0-26 0,2-2 38 16,1 2-16-16,0-3-10 0,4-2 17 0,2-2-7 15,1 1 3-15,1-3-15 0,1-2 12 0,0-3-3 16,1-1-3-16,-1-2 15 0,1 0-15 0,1-4 6 15,-2-3-9-15,0-1 3 0,2-3 19 0,-2 1-35 16,1-2 35-16,-2-2-1 0,-1 0 20 0,1-1 71 16,-5-1 30-16,3-1 20 0,-5 0 5 0,-1 1-42 15,0 0-42-15,0 0-17 0,-4 1-5 0,-2 0-25 16,-2 3-6-16,3 0 0 0,-3 2-24 0,1 0 0 16,-1 4 3-16,1 0-3 0,1 1-17 0,0 2 10 15,3 0-30-15,-1 2 0 0,0 1-44 16,4 0-16-16,0 0-6 0,0 0-23 0,0 5 67 15,0-2 0-15,5 1 36 0,1-1 13 0,2 1-22 16,-1-2 35-16,5 0-3 0,-3-1 0 0,2 2 9 16,-2-3-21-16,5 0 8 0,-5 0 4 0,1 0 7 15,-5 0 9-15,2 0-16 0,-1 0 0 0,0 0 3 16,0 5 46-16,-1 0 30 0,0 2-3 0,1 0-4 16,-2 2-59-16,1 1-3 0,-1-1 3 0,1 1 4 15,-2 1-4-15,-1 0 0 0,-2-1-9 0,0-1-24 16,0 1 33-16,0 0-39 0,0-2 26 0,0-1 17 15,0 1-21-15,0-2 24 0,0-1-13 0,0-2-4 16,0-1 0-16,0-2 1 0,0 0 16 16,0 0-20-16,0 0 10 0,4-5-4 0,-1-4-12 15,3-1 9-15,0 0-6 0,-1-4 6 0,5 0 7 16,-3-5-3-16,5 2-20 0,-3-2-34 0,0-2-46 16,-2 4-63-16,3 1-82 0,-2 0-82 0,1 3-78 15,-2 4-63-15,-1 1-18 0,0 2-33 0</inkml:trace>
  <inkml:trace contextRef="#ctx0" brushRef="#br0" timeOffset="37164">5671 2944 2668 0,'6'0'49'0,"-3"0"86"15,-3 0 64-15,0 0 65 0,0 0 8 0,0 2-54 16,0 3-58-16,0 1-65 0,0 1-47 0,-4 3-38 15,-1 1-3-15,4 2-14 0,-3 1 3 0,0 2-6 16,0-2 0-16,1 1 7 0,0 0-4 0,2 0 24 16,-1-1-10-16,-1 0 3 0,2-1-24 0,1-2-27 15,-3-2-23-15,0-1-4 0,1-3 4 0,2 0 13 16,0-1 31-16,0-4 4 0,0 0 9 0,0 0-16 16,0-4 0-16,5-3 3 0,-1-1 3 0,2-3 17 15,2-2-13-15,-1-4 16 0,3 0-20 16,-1-3 7-16,3 0 20 0,-3 0-39 0,3-1 45 15,-5 1-9-15,1 3 3 0,-4 0 43 0,2 5-23 16,-1 1 20-16,-2 3 7 0,-2 3-17 0,2 3-10 16,-3 2-16-16,0 0-21 0,0 0 17 0,2 5 0 15,-2 0 7-15,4 0 7 0,-3 4-27 0,3 0 16 16,1 1 1-16,1 2-11 0,2 0 14 0,1 0-13 16,-2 1-14-16,3 0 16 0,-2-2-2 0,1 1-18 15,-2-2 14-15,2 0-10 0,0-4 3 0,-4 0 24 16,2-1-3-16,-1-3-11 0,0 2 8 0,-3-4-11 15,1 0 3-15,-2-5-3 0,2-1 3 0,-1-2 4 16,2-3-14-16,-2 0 14 0,1-2-27 16,-1-2 13-16,1-1-3 0,1 1 13 0,-2-2 14 15,-2-1-20-15,2 1 16 0,-1 0-2 0,-1 3-18 16,-1 0 21-16,0 1-1 0,0 2-3 0,0 3 25 16,0 1-15-16,0 3-23 0,0 0-14 0,0 2-4 15,-1 0-44-15,-4 2-26 0,5 0-49 0,0 0-127 16,-1 5-66-16,1 0-93 0,-2 1-3 0,1 0 3 15,1 3 8-15,0 0 47 0,0 1-7 0</inkml:trace>
  <inkml:trace contextRef="#ctx0" brushRef="#br0" timeOffset="37441">5994 2938 1728 0,'1'-3'74'0,"2"0"68"0,-1 3 68 16,-2 0 75-16,0 0-12 0,0 0-27 0,0 0 4 15,0 0 12-15,0 0-32 0,-5 7-32 0,4-2-53 16,-1 4-73-16,-1 1-38 0,0 2 4 0,2 0-21 15,1 2-10-15,0-1 7 0,0 1-17 0,0 0 3 16,1-1 3-16,7-1 0 0,-4-1-13 0,2-2 3 16,-1 3-7-16,2-7-7 0,2 1 4 0,0-2 7 15,-4-2 0-15,5-2 6 0,-1 0 18 0,1-6-10 16,-3-1 2-16,2-3-2 0,-1-1-21 0,1-3 13 16,-2-1-6-16,2-3 6 0,-5 0 22 0,2-1-32 15,-3 0 21-15,-3 0-4 0,0 3-13 0,0-1 27 16,-4 3-24-16,-2 1-7 0,-3 5-3 15,-1-1-44-15,-1 4-60 0,-2-1-75 0,-5 4-100 16,2 0-85-16,1 2-62 0,0 0 0 0,-3 0-4 16,3 4 6-16,5-1-11 0</inkml:trace>
  <inkml:trace contextRef="#ctx0" brushRef="#br0" timeOffset="37699">6167 2775 2049 0,'17'-14'82'16,"-1"4"64"-16,-3 3 70 0,-5 0 99 0,-2 4 22 16,-5 3 24-16,4 0 6 0,-4 7-67 0,1-1-66 15,-2 5-80-15,0 2-36 0,0 2-3 0,0 2-35 16,0 2-15-16,0-1-43 0,0 2-15 0,0 1 0 16,0-2-7-16,0 1-4 0,0 0-17 0,0-2 6 15,0 1 15-15,2-1 18 0,3-3 4 16,-1-2-11-16,4 0 3 0,-2-2-28 0,0-2 7 15,-2-2-22-15,2 1-26 0,0-1-14 0,2-1-35 16,1-3-66-16,1 2-83 0,-1-3-83 0,1-1-126 16,4-1-49-16,-3 0-14 0,4 0-51 0,-1-4-32 15</inkml:trace>
  <inkml:trace contextRef="#ctx0" brushRef="#br0" timeOffset="37845">6386 2832 3385 0,'-18'-10'49'0,"0"1"39"0,3 1-2 16,6 3 6-16,2-1-72 0,2 4-27 0,5 1 7 16,0 0-24-16,6 0 18 0,2 1-56 0,-1 0-65 15,5 0-106-15,1 0-125 0,0 0-96 0,2 0-120 16,2 0-65-16</inkml:trace>
  <inkml:trace contextRef="#ctx0" brushRef="#br0" timeOffset="44311">575 3922 404 0,'0'-6'25'0,"0"-1"34"0,4-2 23 0,-1 0 39 15,1-1-7-15,1 0-4 0,-1-2 1 0,2 1-1 16,2 0-5-16,-1 0-15 0,1 2-8 0,-3-1-38 15,3 4-17-15,-2 0-7 0,1 1 75 0,1 3 62 16,-3 2 32-16,5 0 41 0,-3 5-47 0,2 3-45 16,3 3-8-16,-1 1-33 0,-2 3-38 0,5 2 6 15,-4 3-31-15,1 1-28 0,2 0 19 0,-6-1-28 16,4 1 3-16,-1-1 15 0,1-1-18 16,-4-3 16-16,5-1-1 0,-5-3-6 0,2-1-9 15,-1-1-3-15,-1-4-4 0,-1-1 29 0,0-2-6 16,0-3 6-16,-1 0 15 0,-1 0-31 0,3-4 23 15,-1-3-17-15,0-1-12 0,1-2 16 0,1-3-26 16,-1-2 0-16,2-3 10 0,-1 1 3 0,-1-5 10 16,1 1 9-16,-4 1 3 0,2 0 41 0,-5 2 40 15,-1 2 3-15,0 3 4 0,0 3-62 0,0 3-31 16,0 4-30-16,0 3 6 0,-1 0 1 0,-3 4 16 16,-1 5 42-16,4 5-12 0,-3 5 16 15,0 6-27-15,-2 3-22 0,2 6 6 0,-2 7-9 16,-4 0 9-16,5 3-3 0,-3-1-3 0,-2 3-11 15,4-4 1-15,-3 0 6 0,4-4-9 0,-3-1 16 16,1-3-3-16,-2-3 9 0,0-5 34 0,-2-4 18 16,1-4 33-16,-2-3-2 0,0-6-27 0,0-2-17 15,-1-4-20-15,0-3-29 0,-2 0 1 0,0-3-7 16,-3-4-21-16,2-2 32 0,-1-2-8 0,0-2-3 16,0-4-10-16,2 1-14 0,2-4-11 0,0-3 1 15,4 0 20-15,1-1-3 0,2 1 6 0,5-1-9 16,1 1-35-16,0 2-26 0,7 1 3 0,2 3-55 15,0 3-47-15,5 1-52 0,1 2-79 0,2 3-29 16,1 2-7-16,1 4-27 0,4-2-19 16,-1 4-26-16</inkml:trace>
  <inkml:trace contextRef="#ctx0" brushRef="#br0" timeOffset="44661">1142 4143 1593 0,'1'0'0'16,"7"-4"2"-16,-2-3-2 0,1 1 9 0,5 0-4 15,1 0-8-15,4 0-2 0,-3-1 2 0,6 0 3 16,-2 0-8-16,1-1 10 0,-3 2 4 0,-1-1-11 16,1 1 21-16,-5-2 26 0,-4 2 21 0,-3-2 68 15,0 2 69-15,-4-2 29 0,0 1-24 0,-5 2 3 16,-1-2-35-16,-4 3-23 0,-1 1 37 0,-2 2-40 15,-2 1-7-15,-4 0 7 0,-2 8-31 0,0 1-13 16,2 3-22-16,-2 0-54 0,0 4-17 16,4 0 0-16,0 2-16 0,4 1 29 0,2 0-2 15,5-1-8-15,6 1 1 0,0 0-24 0,0-1 13 16,10-1-6-16,-1 0 20 0,2-2-21 0,3 0-6 16,2-3 0-16,3-2-11 0,-1-2 4 0,1-2-3 15,4-2-64-15,-2-2-59 0,-2-2-72 0,0 0-51 16,-4 0-33-16,0-4-46 0,-2-2 10 0,-2-1-57 15,0 0-23-15,-2-3-6 0</inkml:trace>
  <inkml:trace contextRef="#ctx0" brushRef="#br0" timeOffset="44951">1646 3959 2212 0,'8'-7'44'0,"-2"-2"83"0,-6 3 52 0,0 0 53 15,0 4-44-15,-4-3-54 0,-1 3-45 0,-4 0-44 16,4 1-16-16,-5 1-26 0,1 0-12 0,0 7-7 16,-2 0 19-16,0 1-3 0,1 3 9 15,-1 1 7-15,4 2-19 0,-3 2 9 0,6 1-18 16,0 0 8-16,4 1 24 0,0 1-1 0,6-3 4 16,1 1-23-16,3 2-7 0,0-5-6 0,-1 2 20 15,2-3-11-15,-2 1 1 0,3-2-7 0,-4 0 1 16,1-2 18-16,-4-1-2 0,0-1 3 0,4-1-1 15,-8-1-9-15,-1 0-3 0,0-2 19 0,0 1-13 16,-6 1 1-16,-1-1-30 0,-2 1-101 0,-3 0-91 16,-3 0-138-16,0 1-81 0,2-3-47 0,-2-1-26 15</inkml:trace>
  <inkml:trace contextRef="#ctx0" brushRef="#br0" timeOffset="45087">1525 4012 1036 0,'31'-28'43'0,"1"3"51"16,3 0-4-16,-2 1-7 0,-1 2-28 0,-2 5-55 16,-2 0 3-16,-1 3-1 0,-4 5-18 15,-2-1-73-15,-4 5-84 0,-4 1-97 0</inkml:trace>
  <inkml:trace contextRef="#ctx0" brushRef="#br0" timeOffset="45349">2101 3643 2853 0,'10'0'97'16,"-1"0"66"-16,-4 6 49 0,-1 4 50 0,-2 5-85 15,-1 6-57-15,-1 3-29 0,0 7-43 0,-5 6-35 16,-2 2 21-16,-2 4-34 0,0 0-10 0,0 4 41 15,-1 2-45-15,1-3 35 0,0-2-8 0,2-1-9 16,-2-2 13-16,3-6-31 0,-2 1 11 0,2-3-21 16,1-4-58-16,-1-3-65 0,0-4-115 0,3-3-78 15,1-4 7-15,-1-4 46 0,3-3 62 0,0-4 21 16,0-4-115-16,5 0-133 0</inkml:trace>
  <inkml:trace contextRef="#ctx0" brushRef="#br0" timeOffset="45877">2298 4033 2177 0,'7'-7'20'0,"-2"3"31"15,-5 1 26-15,0 0 3 0,0 2-20 0,0 1-3 16,0 0 1-16,0 0 68 0,0 7 32 0,-5 1-28 16,1 3-21-16,-2 2-64 0,-3 1-17 0,2 2-12 15,-5 1-3-15,5 1-9 0,-4-1-17 0,1 0 35 16,1-3-12-16,2 2-4 0,1-3 7 0,0-1-23 15,3-1 1-15,-2-1 9 0,4 0-16 0,-1-3 6 16,1 0 10-16,-2-3-9 0,3-1-1 16,0-2-9-16,0-1 9 0,0 0-6 0,0 0 7 15,6-4-32-15,-5-4-25 0,5 1-6 0,-2-3-19 16,4-1 8-16,-2-2 18 0,1-3 10 0,1 1 18 16,-1-2 37-16,1 2-21 0,-5 0 30 0,1 2 9 15,-1 1-30-15,0 2 12 0,0 3-15 0,-1 3-15 16,-2-1 48-16,2 5-18 0,-2 0 6 0,4 0-3 15,0 0-15-15,-1 7 15 0,4-1-15 0,1 0 21 16,4 1-15-16,-2-1 9 0,4 3-3 0,0-1 3 16,2 0-9-16,1-1 18 0,-2 0-9 0,0 1-6 15,-2-3 15-15,0-1-27 0,-4 1 30 0,5-5-12 16,-3 0 9-16,-3 0 0 0,1 0-27 16,0-4 24-16,-2-1-24 0,5-4 12 0,0-1 9 15,-3-2-3-15,0-1-3 0,-3-3 6 0,-1-1 3 16,1 0-21-16,-3-2 27 0,-1-1-15 0,-2 2-9 15,0 0 9-15,0 0 31 0,0 1 49 0,-5 2 50 16,-1 2-9-16,2 3-14 0,-2 1-31 0,3 4-57 16,-3-1 10-16,5 3-23 0,-1 1-25 0,-1 2 13 15,2 0 6-15,1 0-20 0,0 0 27 0,0 6 3 16,0 2-36-16,0 1-43 0,4 1-102 0,-4 1-89 16,3 1-47-16,-1 1-53 0,4 0-9 0,-5 0-36 15,4-1-52-15</inkml:trace>
  <inkml:trace contextRef="#ctx0" brushRef="#br0" timeOffset="46174">2785 3990 2426 0,'5'0'94'0,"-5"4"66"15,0 2 16-15,0-1 19 0,-6 3-85 0,0-2-69 16,3 4-19-16,-3 0 1 0,2 2-11 0,0-1 4 15,4 1 4-15,0 1-20 0,0-2-16 0,4 2 19 16,3-2-6-16,0-1 12 0,4-1 11 0,-1-3-24 16,2 0 21-16,0-1-11 0,0-5 7 0,0 0-10 15,1 0 1-15,-3-8-4 0,1-1-4 0,-2-3 24 16,1 0-27-16,-1-4 20 0,0-2 3 0,-2 0-10 16,1-4 27-16,-2 1 3 0,-3-1 20 0,-3 1 22 15,0 0-12-15,0 1-20 0,-3 2-19 16,-5 3-24-16,1 1-9 0,-3 3-8 0,0 3-45 15,-4 3-55-15,-1 5-120 0,-3 0-125 0,-3 10-85 16,-1 4-115-16,-3 2-39 0</inkml:trace>
  <inkml:trace contextRef="#ctx0" brushRef="#br0" timeOffset="47128">1250 4707 815 0,'18'-8'52'0,"-3"1"36"16,-5 1 56-16,0 3 28 0,-5-1 18 0,-2 2-4 16,-2 2-10-16,-1 0 16 0,0 0-26 0,0 7-10 15,-9 1-49-15,-1 2-23 0,1 1-35 0,-6 3-7 16,-1 3 10-16,-3 0 25 0,-4 1-3 0,1-1-24 16,0 1-4-16,-2-4-58 0,6 0 9 0,1-2-4 15,2-2 4-15,4-1-3 0,-1-4 0 0,7-1 3 16,-1 1-1-16,3-3 20 0,1-1-38 15,2-1 13-15,0 0-19 0,0 0-18 0,7-5 12 16,1-2-9-16,2-3 12 0,5-1-11 0,1-3 11 16,2-3-8-16,5-3-7 0,2 0 31 0,-3-1 12 15,0 0 12-15,1 1-3 0,-6 3-3 0,0 2-21 16,-6 3 3-16,0 5 36 0,-5 0 61 0,-3 7 70 16,0 0 47-16,-2 9 14 0,-1 3-44 0,0 4-33 15,0 5-35-15,-5 4-42 0,1 3-23 0,-1 4-20 16,-1-1 11-16,0 2-14 0,3-2 23 0,-3 1-23 15,3-2-19-15,-2-1 26 0,4-3-20 16,-2 1 13-16,2-3 1 0,1-1-11 0,-2-4 7 16,2-2 0-16,-2-2-16 0,0-1 6 0,2-4 3 15,-2 0-10-15,0-3 17 0,2-2-6 0,-1 1-18 16,-2-3-6-16,3-1-53 0,-1-1-59 0,-4 0-81 16,4 0-70-16,-2 1-69 0,1-1-46 0,-2 0-32 15,-1 1-34-15,2 0-29 0</inkml:trace>
  <inkml:trace contextRef="#ctx0" brushRef="#br0" timeOffset="47317">1078 5309 2486 0,'0'3'42'0,"6"-3"75"16,0 0 24-16,4-5 26 0,5 0-55 0,3 1-51 15,2-1-30-15,4 0-37 0,6 0 9 0,-2 2-19 16,2-1 10-16,-2 4 18 0,5-1-8 0,-5 1-11 15,0 0-11-15,0 0-14 0,-5 4-15 0,-3 0-68 16,1 1-120-16,-4-3-90 0,-1 1-70 16,-3 0-62-16,-1-1 22 0</inkml:trace>
  <inkml:trace contextRef="#ctx0" brushRef="#br0" timeOffset="47674">2049 4779 1944 0,'10'-19'40'15,"-2"2"84"-15,-2-1 66 0,-3 4 53 0,-1 2-10 16,0 3-57-16,0 3-76 0,-2 2-53 0,1 1-31 15,-1 1-32-15,0 2 10 0,3 0 86 0,-3 0 66 16,0 8 56-16,0 1 17 0,0 3-59 0,-4 6-42 16,-2 4-50-16,3 4 4 0,-5 5-20 0,1 1-18 15,-2 3-3-15,-2 1-3 0,2 2-17 0,-1-1-11 16,1 0 10-16,0 0-24 0,2-1 28 0,-1 0 0 16,1-2-3-16,-1-1-18 0,1-1-4 0,0-1 4 15,1-4 0-15,-2-2 32 0,2-1-64 16,1-5-47-16,-1-2-57 0,1-1-83 0,1-5-69 15,-1 0-64-15,2-5-59 0,2-2-13 0,-2 0 7 16,1-2-12-16,1-2-64 0</inkml:trace>
  <inkml:trace contextRef="#ctx0" brushRef="#br0" timeOffset="48057">2429 4989 2767 0,'4'-6'78'0,"-2"1"28"15,-2 1 29-15,0 1 7 0,0 1-65 0,0 1-16 16,-4 1-45-16,0 0-3 0,-2 0 19 0,1 6 24 16,1 0 19-16,-1 3 37 0,0 1-29 0,-2 2-26 15,1 2-10-15,1 1-37 0,-2 1 10 0,3 3-17 16,0 1 4-16,4-1-10 0,0-2-1 15,0 1-6-15,5 0 3 0,1-1 14 0,3-1-7 16,1-2 10-16,1-2-10 0,0 0-10 0,3-3 0 16,-4-1 10-16,4-3 10 0,-1-2 4 0,0-2-1 15,1-1-16-15,0 0 3 0,0-5-4 0,1-4 4 16,1 0 17-16,2-1 0 0,-3-5-3 0,1-1-34 16,-3-2 13-16,2-1 3 0,-1-2 11 0,-4 0 10 15,-1 0-17-15,-6-1-3 0,-3 0-4 0,0 3 10 16,0 0 0-16,-8 3-3 0,-3 2-16 0,-1 1 9 15,-2 2-33-15,-1 2-73 0,-1 1-102 0,-2 6-148 16,2 2-127-16,-2 0-118 0,3 0-107 16</inkml:trace>
  <inkml:trace contextRef="#ctx0" brushRef="#br0" timeOffset="48862">217 3856 1025 0,'1'-6'24'0,"4"1"16"16,-4 2 6-16,1 1 68 0,-2 2 80 0,0 8 71 15,0 5 76-15,-8 8-13 0,2 9-40 0,-3 10-51 16,-4 13-50-16,-2 13-51 0,-3 13-59 0,-5 13-26 15,-1 9-38-15,0 10 0 0,-3 5 3 0,7 2-20 16,0-1 21-16,10-2-8 0,2-5-12 0,8-7 23 16,8-5-14-16,2-8-12 0,10-6 6 0,2-4-3 15,6-8-14-15,3-3 14 0,2-7-32 0,4-7-46 16,5-4-21-16,-1-8-104 0,2-6-128 16,3-8-130-16,2-5-132 0</inkml:trace>
  <inkml:trace contextRef="#ctx0" brushRef="#br0" timeOffset="49583">2862 3784 1025 0,'-4'-4'27'0,"3"-2"5"0,-3 1 6 0,4-1 18 15,0 3 9-15,4 0 17 0,6 1 5 0,5 2 13 16,3-3-14-16,7 3 4 0,4 0 12 0,5 0-25 16,10 7 27-16,0 3-6 0,5 5-1 0,2 4 44 15,-1 5 3-15,1 7 48 0,-2 6 36 16,-5 5-18-16,-1 2-30 0,-3 7-16 0,-6 1-43 16,-4 3 10-16,-3 2 2 0,-7 0-39 0,-1 5 28 15,-8-2-23-15,-2 1 5 0,-3-1-28 0,-6 0-20 16,0 2-25-16,0-5-17 0,-7-2 7 0,-2 1-7 15,-3-4 0-15,-5-3-21 0,-2-1 4 0,-1-3 3 16,-4 0 7-16,-5-3 17 0,0-3-17 0,-5-1-21 16,-5-1-66-16,2 0-99 0,-2 0-110 0,-2-4-162 15,-5 2-106-15,6 0-133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3:21.37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47 0 2559 0,'-22'6'30'0,"7"-6"53"16,5 0 59-16,10 0 39 0,0 0 21 0,4 0-9 15,8 0-34-15,7 5-11 0,7-1-35 0,8 0-26 16,9 1-9-16,12 1-31 0,6-2-2 0,14 1-15 16,10 0-9-16,10 0 6 0,10 0-2 0,8-1-8 15,7 1-17-15,5 0-10 0,7 2 3 0,3-1-4 16,6 0 15-16,2 0 23 0,3 1-27 0,2-1 3 15,6-1-13-15,2 1-4 0,5-2 4 16,1-2 10-16,-1 0 14 0,4 1-28 0,0-3 14 16,0 0-14-16,1-6 18 0,-3 2 10 0,-4 1-14 15,-1-1 10-15,-6 2-20 0,2-4 3 0,-8 3 4 16,-2 0 9-16,-8-1 5 0,-5 2-1 0,-7 0 17 16,-8-2-6-16,-7 1 21 0,-6 2 10 0,-9-3-6 15,-10 2 17-15,-7-1-21 0,-7 1-10 0,-9 0-1 16,-8-1-20-16,-10 0 14 0,-5-1 21 0,-12 3-7 15,-8-2 15-15,-4 0-22 0,-7 1-43 0,-7-1-13 16,0 0-79-16,0 0-100 0,-7 1-88 0,-7 0-154 16,4-2-155-16,-7 4-146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3:22.00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117 187 3740 0,'12'-22'23'0,"-4"2"-10"0,-3 5 17 0,-5 7 24 0,0 8 34 15,0 0 63-15,0 10-10 0,-5 7-24 0,-3 8-29 16,-1 4-57-16,-3 7 5 0,-1 7-5 16,-2 5-24-16,0 2 15 0,5 3-26 0,-4 0 1 15,3-4 6-15,2-1-17 0,1-3 14 0,2-2-4 16,5-3-10-16,-4-4 25 0,5-3-4 0,-1-2 0 15,1-2-35-15,0-5-77 0,0-1-55 0,0-4-95 16,0-4-81-16,0-2-47 0,0-2-58 0,0-4 20 16,0-2-36-16,0-3-85 0</inkml:trace>
  <inkml:trace contextRef="#ctx0" brushRef="#br0" timeOffset="196">326 619 3914 0,'38'-5'13'16,"2"-5"15"-16,-2 0 12 0,2 0 5 0,3 2-22 15,0 1 8-15,2 0-31 0,-2-1-10 16,5 4 17-16,-2 1-35 0,3 0 18 0,0 2-51 16,-2-1-76-16,-2 2-68 0,-2 0-133 0,-3 0-52 15,-5 0-64-15,-5 0-32 0,-6 3 4 0,-5-3-53 16</inkml:trace>
  <inkml:trace contextRef="#ctx0" brushRef="#br0" timeOffset="412">778 200 3231 0,'0'15'38'0,"4"0"17"16,1 6 59-16,-1 5 7 0,1 6-26 0,-1 1-13 15,1 5-52-15,0 4-19 0,-1 0-1 0,-2-1 6 16,2 2-12-16,0-1 12 0,2 1-6 0,-3-2-17 16,3-3 4-16,-3-3 7 0,4-2-35 0,-2-3-58 15,0-3-51-15,-1-4-112 0,-3-2-67 0,3-6-35 16,-4-2-33-16,2-3-10 0,1-4-56 0</inkml:trace>
  <inkml:trace contextRef="#ctx0" brushRef="#br0" timeOffset="839">1747 635 3528 0,'8'5'-4'0,"-5"-5"11"0,4 0-7 0,-1-7-6 16,2 4-13-16,3-2-56 0,4-1-66 0,-3 1-37 16,8-3-11-16,-1-1 18 0,1 2 78 0,1-4 8 15,-3 0 21-15,1-3 28 0,1 1 6 0,-6-1 21 16,0-1 21-16,-5-3 0 0,-3 0-3 0,-3 1 60 16,-3 0 42-16,0-2 68 0,0 3 21 0,-8 0-17 15,-2 0-40-15,-4 4-55 0,-5 1-17 0,-1 3 12 16,-3 4 50-16,-3 4 67 0,-6 0 21 0,1 12-15 15,2 3-46-15,-3 6-71 0,0 4-14 0,4 6-25 16,-1 3-10-16,7 4-26 0,4 4 4 0,3 0 7 16,5-2 19-16,10-1 29 0,0 0-4 15,4-4-25-15,9-3-7 0,7-3-15 0,5-3-30 16,3-4 27-16,6-3-30 0,2-2-11 0,1-5 14 16,6-3-21-16,-4-4 0 0,5-5-30 0,-5 0-35 15,3 0-36-15,-7-7-24 0,-1-1-18 0,-1-1-40 16,-4-2-42-16,-3 0-103 0,-4 0-99 0,-2-3-113 15,-1-1-104-15</inkml:trace>
  <inkml:trace contextRef="#ctx0" brushRef="#br0" timeOffset="1138">1979 184 3542 0,'4'0'-7'16,"5"0"-9"-16,8 0 16 0,2-6-4 0,3-2 7 15,3 2 10-15,5-2-10 0,4 0-6 0,3 0 10 16,1 0 0-16,-3 2-30 0,4 0-77 0,-5 1-91 16,0 1-103-16,-1 1-86 0,-5 1-23 0,-6 0-28 15,-1 0-32-15</inkml:trace>
  <inkml:trace contextRef="#ctx0" brushRef="#br0" timeOffset="1329">2291 0 2498 0,'-3'0'82'0,"-2"0"82"16,4 0 71-16,-4 4 19 0,4 3-69 15,-1 1-97-15,0 1-62 0,-2 2-10 0,0 3-19 16,3 1 16-16,-5 1-17 0,4 2 1 0,-1-1 3 16,0 0 3-16,2 2-3 0,-5 0-22 0,4-1-50 15,1-2-75-15,-4 1-105 0,2-3-84 0,-3 0-67 16,0-1-42-16,2-1-26 0</inkml:trace>
  <inkml:trace contextRef="#ctx0" brushRef="#br0" timeOffset="1838">2805 10 3154 0,'11'5'77'0,"-3"2"53"0,-7-3 47 0,2 2 19 16,-3 1-76-16,0 2-33 0,0 1-29 16,0 4 0-16,-4-1-4 0,1 2-16 0,-8 2-11 15,6 1-33-15,-6 0 2 0,-1-1-3 0,2 5-10 16,-5-4 21-16,1-1-1 0,-2-2 1 0,0-1-4 16,-1-2-14-16,0-1 0 0,0-3 0 0,1-2 1 15,1-3 9-15,-1-3-6 0,4 0 0 0,-1-4-21 16,1-3 4-16,1-1 13 0,1-3-13 0,3-2 30 15,-1-1-13-15,5-2 0 0,0-1 3 0,3 0 0 16,0 1 7-16,6-1-17 0,0 1 28 0,2 2-4 16,1 1 0-16,1 3 3 0,0 1-21 0,4 4-9 15,-3 0 3-15,3 5 24 0,-4 0-4 0,4 0 11 16,-4 7-14-16,6 1-17 0,-4 1 24 0,4 2 0 16,-1 0 10-16,0 2-17 0,2 0-4 15,-2-1 4-15,2 1-3 0,0-2 3 0,-1-1-4 16,3 0 1-16,0-2-21 0,-1-1 27 0,2-2-16 15,-1-3-4-15,-1-2 30 0,-1 0-13 0,-2 0 0 16,2-7 7-16,-6 0-21 0,0-2 1 0,-1-2 20 16,-2-2-4-16,-4 0 55 0,-1-2 17 0,-3-2 10 15,0 1 29-15,-7-1-17 0,-1 2 15 0,-4 0 1 16,-1 3-10-16,-2 1-28 0,0 0-36 0,-4 3-17 16,3 3-33-16,-2 1-3 0,2 4 3 0,1 0 0 15,2 0 15-15,-1 8-22 0,4-1-71 16,2 3-113-16,1 1-140 0,1 0-181 0,2 3-137 15,2-4-181-15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3:20.31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 89 4229 0,'-11'0'6'16,"7"-6"-13"-16,4 1 28 0,0-2 14 0,7 2 0 15,5-1 28-15,8-2-21 0,0 0-25 0,10 0 4 16,2 0-10-16,7-1-4 0,4 2-60 0,3 2-128 16,0 2-167-16,2-1-187 0,-2 4-116 15,-3 0-99-15</inkml:trace>
  <inkml:trace contextRef="#ctx0" brushRef="#br0" timeOffset="131">401 170 2619 0,'-27'14'15'0,"11"-2"16"15,2-6 46-15,9-2 25 0,5 0-9 16,4-2 1-16,6 3-50 0,4-2-19 0,5 0-6 16,3 1-35-16,5 0-40 0,3-2-99 0,4 0-135 15,1 1-114-15,2-3-179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3:15.96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389 1381 2742 0,'3'-10'46'0,"-3"1"41"0,5 1 26 16,-5 3 6-16,0 1 2 0,0 4 8 15,0 0 18-15,0 9 20 0,-5 2-17 0,2 6-36 16,-3 4-50-16,2 8-30 0,-1 4-17 0,-1 5-11 16,1 5 1-16,-3 2 10 0,2 2-27 0,3-3 0 15,-1 1 0-15,2 0-4 0,-2-3 17 0,4-4-16 16,0-2 23-16,6-3 4 0,-2-4-18 0,-2-1 28 16,1-5-17-16,0-4-4 0,-2-2 11 0,2-5 0 15,-3-3-7-15,3-2-4 0,-3-2-13 0,0-2-68 16,0-3-134-16,0 0-154 0,-6 0-152 0,5 0-86 15,-5-3-59-15</inkml:trace>
  <inkml:trace contextRef="#ctx0" brushRef="#br0" timeOffset="261">777 1832 3995 0,'19'0'-4'0,"2"-3"1"15,7-11 10-15,-1 3 3 0,4 0 4 16,3 2-4-16,5-2-3 0,2 1-14 0,2 0 17 16,2 1 1-16,2 1-1 0,2-1-17 0,-1 2-34 15,-2 1-66-15,-1 0-73 0,-4 1-42 0,-4 1-47 16,-4 0-3-16,-7 2-30 0,-2 1-16 0,-6 1-21 15,-7 0-10-15,-2-1-14 0,-4 1-55 0</inkml:trace>
  <inkml:trace contextRef="#ctx0" brushRef="#br0" timeOffset="482">1207 1468 2742 0,'-4'0'0'0,"4"0"71"15,0 0 77-15,6 9 26 0,-3 2 29 0,1 4-41 16,1 3-77-16,-1 3-16 0,1 4-27 0,-2 2-32 16,1 3-7-16,-1 3-9 0,1-1 6 0,1 1 0 15,-2 1 13-15,1-3 0 0,1 2-16 0,-1-3 13 16,-1 0-6-16,0-5-8 0,0-1-15 0,3-3-38 16,-3-1-61-16,0-3-81 0,-1-2-76 0,-1-6-101 15,-1 0-32-15,3-3-27 0,-2-2-24 0,-1-4-18 16</inkml:trace>
  <inkml:trace contextRef="#ctx0" brushRef="#br0" timeOffset="892">2019 2027 3193 0,'17'3'12'0,"-4"-3"4"0,6-6-9 0,1-2-11 16,-4-2-2-16,2 1-23 0,7-4-19 0,-3 2-21 15,2-2-50-15,6-1-2 0,-5 0 16 0,3-2 22 16,-4 1 40-16,1 1 19 0,-2-1 12 16,-4-2 12-16,-4 1 0 0,-2 0-6 0,-4-1 51 15,-2-2 48-15,-5 0 88 0,-2 1 87 0,0-1 32 16,-7 3 1-16,-2 0-54 0,-5 1-71 0,1 5-83 15,-5 0-48-15,-3 5-24 0,-5 1 25 0,-3 4 38 16,-2 0 33-16,-5 10 15 0,-2 4-6 0,1 5-25 16,0 3-28-16,-2 4-7 0,6 5-36 0,5 4-4 15,2 3-4-15,3 1-15 0,8 2 8 0,8-1 8 16,7 1 3-16,0-2 0 0,11-2 22 0,9-1-18 16,8-3 0-16,6-4-15 0,2-3-7 15,7-5-12-15,4-3 0 0,1-4-3 0,1-5-1 16,2-4-10-16,-4-5-35 0,2 0-47 0,-6 0-69 15,2-7-69-15,-4-3-94 0,-3 0-78 0,-3-3-139 16,-1-1-137-16,-4-1-160 0</inkml:trace>
  <inkml:trace contextRef="#ctx0" brushRef="#br0" timeOffset="-775">646 50 3793 0,'0'-16'0'0,"0"-1"10"0,0 7 0 0,0 3 7 15,-4 7 30-15,2 0 24 0,2 4 17 0,-3 5 1 16,3 6-20-16,-3 3-31 0,2 6-25 0,-1 6 5 16,2 2-18-16,0 4 10 0,0 4-6 15,0-2 6-15,0 0 1 0,6 0-18 0,-3-2 21 0,0-3-14 16,0-1-7-16,-1-2 10 0,-1-3-41 0,4-2-102 16,-4-1-87-16,1-4-128 0,-2-1-108 15,0-3-2-15,0-3-78 0,0-3-68 0</inkml:trace>
  <inkml:trace contextRef="#ctx0" brushRef="#br0" timeOffset="-492">55 764 2343 0,'-28'19'63'0,"10"-9"24"15,9-1 59-15,9 0 54 0,12 1-38 0,6-2 5 16,10 1-14-16,15-2-46 0,8 2 10 15,13-1-15-15,13-3-46 0,15-1 1 0,13-4-44 16,15 2 4-16,10-2 3 0,12 0-13 0,8-3-4 16,8 0-7-16,8-2-2 0,2 3 12 0,2-1 11 15,1 0-10-15,-2 1 6 0,-1 0-9 0,-3-3 2 16,-5 2-6-16,-4 1 7 0,-7-2-13 0,-4-1 9 16,-8 0 7-16,-5 0-14 0,-6 1 18 0,-4-2-11 15,-11 0-6-15,-4 1 6 0,-9 0-3 0,-9 0-3 16,-6 0-47-16,-12 1-111 0,-8 1-91 0,-14 0-114 15,-11-1-75-15,-11 1-74 0,-10-1-103 16</inkml:trace>
  <inkml:trace contextRef="#ctx0" brushRef="#br0" timeOffset="2230">2547 1270 2767 0,'-6'-1'68'0,"1"-1"38"0,-1 0 43 15,2 2 44-15,2-3-64 0,1 3-42 0,1 0-31 16,0 0-43-16,0 0 3 0,4 0-6 0,2 0 0 16,3 0-3-16,1 0-11 0,4 0 14 0,2 0-6 15,3 0 2-15,-1 0-13 0,6 0-6 0,-3 0 16 16,-2 0-16-16,2 0 17 0,-2 0 9 0,-4 0-19 16,-3 0 29-16,-2 0 3 0,-4 0 17 0,-3 0 34 15,-3 0-14-15,0 0 11 0,-7 0-30 16,0 0-20-16,-2 0 3 0,-5 0 0 0,-1 0 31 15,-1 0 11-15,-3 0 14 0,1-2 7 0,-3 0-20 16,2 1-17-16,1 0-22 0,3 0-24 0,3 0-7 16,5-1-10-16,-2 1-4 0,6 1-39 0,3 0 1 15,0 0-15-15,0 0 1 0,6 0 4 0,3 0-27 16,0 0 14-16,3 0-20 0,2 3 25 0,1-1 19 16,0 0 1-16,3 0 37 0,-2-2 3 0,-1 1 16 15,-2 0 8-15,-4-1 12 0,-1 3 62 0,-4-3 41 16,-4 0 14-16,0 0 9 0,0 0-52 0,-7 0-30 15,-2 0-10-15,-3 0-21 0,0-4 14 0,-3 1-24 16,-1 0-8-16,-2 0-10 0,2 2-18 0,3-2 14 16,-1 3-4-16,5-2-13 0,2 2-23 15,4 0-13-15,3 0-10 0,0 0 10 0,0 0-21 16,7 0-6-16,0 5-4 0,3-4-20 0,0 3 39 16,3-1 24-16,1-1 20 0,1 2 4 0,1-4 13 15,-4 2-6-15,0 0-1 0,-3-1 56 0,-4 0 41 16,-3-1 18-16,-2 0 25 0,0 0-23 0,-6 0-46 15,-4 0-7-15,-2-4-17 0,0 2-3 0,-6-2-18 16,2 1-11-16,-5 1 10 0,0 0-17 0,2-1 17 16,1 3-3-16,0-3-21 0,5 3-8 0,2 0-32 15,5-2-15-15,2 2-17 0,4 0-17 16,0 0-18-16,9 0-16 0,0 0-19 0,1 5-33 16,4-4-23-16,1 2-78 0,2-1-70 0,1-1-29 15,1 0-41-15,1-1 3 0,-2 0-13 0,-1 0-87 16</inkml:trace>
  <inkml:trace contextRef="#ctx0" brushRef="#br0" timeOffset="2621">3489 1012 941 0,'9'-8'37'0,"0"-1"0"0,-1 1 38 0,-3-1 55 16,3 0-35-16,-2 2 19 0,0 2 14 0,1-1 10 15,-4 1 30-15,2 3 76 0,-4 0 31 0,1 0 23 16,-1 0 69-16,-1 2-76 0,0 0-69 0,-4 0-99 15,-4 0-63-15,-2 0 51 0,-1 11 50 0,-4-1 55 16,-4 9-15-16,-3 3-50 0,-5 4-59 16,-1 7-34-16,0 3-26 0,2 4-21 0,1 2 18 15,3 0-29-15,3 0 0 0,4 0 3 0,6-2-21 16,2-2 29-16,7-2 10 0,0-1 1 0,9-4-40 16,2-2-39-16,4-2-47 0,2-3-17 0,3-2 12 15,3-4-45-15,-1-1-34 0,3-5-90 0,-1-2-108 16,1-4-30-16,-3 0-45 0,1-6-71 0,-3 0-48 15</inkml:trace>
  <inkml:trace contextRef="#ctx0" brushRef="#br0" timeOffset="2961">3556 1295 3874 0,'-6'2'27'15,"3"-2"3"-15,3 0-3 0,0 0-3 0,0 0-31 16,6 0 7-16,-1-3-3 0,5 3 6 0,0 0-10 16,4 0-10-16,2 0 0 0,2 0-26 0,0 0-8 15,1 0 4-15,2-2-6 0,-5 2 23 0,-1 0 13 16,-2 0 7-16,-5 0 10 0,-4 0 3 0,-4 0 11 15,0 0-14-15,-4 0 16 0,-4 0 11 0,-5 0 23 16,1 0 14-16,-4 0-10 0,0 0-10 0,-4 0-31 16,2 0-3-16,-1 0-13 0,4 0-7 15,0 0 23-15,2 3-19 0,6-1-1 0,-2 1-13 0,4 0-78 16,5-1-44-16,0 0-96 0,0 0-102 16,6 1-74-16,2 1-98 0,-1-2-83 0</inkml:trace>
  <inkml:trace contextRef="#ctx0" brushRef="#br0" timeOffset="3485">4149 1202 3542 0,'6'0'89'0,"-5"0"45"0,2 0 17 0,-3 0 14 16,0 0-80-16,0 0-50 0,-4 5-15 0,-2 0-9 15,-2 1-25-15,1 0 0 0,-4 4 11 0,-4 0-11 16,-2 2 24-16,-1-1 11 0,-3 2-18 0,-3 1 4 16,2 0-21-16,-2 0-3 0,2-3 14 0,-2 1-1 15,5-2 15-15,-2-1 3 0,3-2-18 16,4-2 4-16,-3 0 7 0,5-2-18 0,3-1-9 16,0-2-22-16,2 0-33 0,1 0 10 0,0-5 1 15,5-1 3-15,1 0 11 0,0-1-7 0,0-1 23 16,7-1 8-16,0 0 22 0,-1 0 11 0,3-1-14 15,0 1-6-15,1 1 3 0,1 1-9 0,-1 0 5 16,-1 5 14-16,0 2 0 0,3 0 7 0,-3 0-4 16,4 6 27-16,-4-1-10 0,3 3 7 0,1 0 3 15,-4 0-14-15,5 3-6 0,-1 0-3 0,-2 1 7 16,4 0-21-16,-1 0 14 0,2 0-4 0,-1 0 0 16,0-3 11-16,3 1-21 0,0-2 4 0,-2-2-21 15,3-1 4-15,-2-5-6 0,1 0 2 0,-4 0 17 16,1 0-3-16,-4-5 20 0,1-1-10 15,-3-4 3-15,-2 0 4 0,-1-2-7 0,-2-2 14 16,-4 0-7-16,0-3 2 0,0-1 25 0,-6 1-1 16,1-2 45-16,-5 2 24 0,0 2 25 0,-2-2-3 15,-1 4-24-15,0 2-12 0,-1 1-57 0,-1 3 8 16,0 2-28-16,4 3-15 0,0 2 11 0,-1 0-28 16,3 5 4-16,-2 0-60 0,3 4-62 0,2-1-82 15,-1 5-94-15,1-1-112 0,1 1-91 0,1 0-75 16,4-1-87-16</inkml:trace>
  <inkml:trace contextRef="#ctx0" brushRef="#br0" timeOffset="3718">4316 1022 3740 0,'8'0'74'0,"-1"0"37"0,2 3 74 0,-1 5 46 0,2 4-30 16,-1 3-13-16,2 1-59 0,0 6-31 0,1 0-47 16,1 2-14-16,-4 4-30 0,4-1-3 0,-4 0-4 15,1 2 0-15,-5-2 18 0,1 2 8 0,-6-3-37 16,0 1-84-16,0-1-70 0,-9-1-127 16,-4 1-101-16,0-1-123 0,-4-3-172 0,0-1-191 15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3:29.41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0 166 3193 0,'13'-38'64'15,"-7"2"53"-15,-1 4 23 0,0 7 4 0,-2 9-62 16,-3 4-55-16,0 5-27 0,0 7-7 0,0 0 10 16,1 0 0-16,-1 8-3 0,5 4 24 0,-4 3-4 15,5 4 7-15,0 5-1 0,0 4-2 0,-1 3-17 16,5 3-11-16,-5 2 18 0,0 1-21 0,1 0 0 15,-3 3 7-15,2 1-13 0,-1 0 9 0,-1-2 14 16,-1-1 0-16,0 0 1 0,-2-1 2 0,0-1-16 16,0-3-4-16,0 0 7 0,-6-4-30 0,2-1-34 15,-2-3-77-15,2 0-130 0,-2-3-108 16,-2-4-103-16,1-1-95 0,1-4-68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3:28.93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0 188 2583 0,'0'0'46'0,"0"-7"43"0,8 0 41 0,2 2 10 15,8-2-50-15,3 2-36 0,7 0-48 16,-3-2 0-16,8 2-18 0,1 0 9 0,0 0-4 16,3 1-105-16,-4 2-110 0,0 2-160 0,-4 0-161 15,-5 0-85-15</inkml:trace>
  <inkml:trace contextRef="#ctx0" brushRef="#br0" timeOffset="137">156 417 1144 0,'22'7'29'0,"2"-3"20"0,6-4 0 16,1-6-1-16,0 1-23 0,3 0-17 0,0 1-11 15,-1 1-78-15,1-2-117 0,1 2-133 16</inkml:trace>
  <inkml:trace contextRef="#ctx0" brushRef="#br0" timeOffset="841">1320 5 2177 0,'0'6'53'0,"9"-6"39"0,6 0 81 16,6 0 55-16,3 0-11 0,10 0-1 0,9 0-57 15,3 0-53-15,10-2-8 0,11 0-29 0,6 0-17 16,10-1 14-16,8 1-32 0,11 2 12 0,8 0-15 16,7 0-21-16,8 0 3 0,8 2-23 0,10 3 17 15,4-2-14-15,3-1-7 0,6 2 8 0,3-1-1 16,2-1 27-16,3-2 0 0,-5 3-6 16,-2-2-4-16,-3 2-17 0,-4-3 10 0,-6 3-13 15,-4-1 4-15,-9 0 6 0,-10 1 3 0,-5-3 17 16,-9 2-17-16,-10 0 7 0,-9-1-13 0,-7-1 10 15,-8 0 30-15,-5 0 11 0,-12 0 13 0,-5 0-17 16,-8-3-10-16,-8 1-17 0,-6-1-10 0,-6 1 7 16,-5 0-7-16,-7-1-38 0,-5 2-100 0,-6-2-108 15,0 0-149-15,-8-1-152 0,-5 0-30 0,-8 0-95 16</inkml:trace>
  <inkml:trace contextRef="#ctx0" brushRef="#br0" timeOffset="1229">1034 646 2866 0,'7'-5'24'15,"-3"1"64"-15,-2 4 42 0,-2 0 29 0,0 9-18 16,0 4-50-16,0 2-26 0,0 4-29 0,0 2-12 15,0 5-14-15,0 1-20 0,0 1 13 0,0 2 10 16,0 1 1-16,-4-1 5 0,2-1-25 0,-1-2 9 16,0 1-10-16,2-1-3 0,-2-1 7 0,-2-2-13 15,2 0-37-15,-1-1-82 0,1 0-134 0,-2-3-150 16,5-1-98-16,-5-2-63 0,-1-2-47 16</inkml:trace>
  <inkml:trace contextRef="#ctx0" brushRef="#br0" timeOffset="1414">1402 977 2644 0,'58'-5'102'0,"1"-1"67"0,0-2 13 16,1 2 39-16,1 2-111 0,-3-2-71 0,3 1-13 15,-2 2-39-15,-1 0 10 0,-2 0 3 0,-4 2 0 16,-1-1-81-16,-10 1-78 0,1 1-131 0,-8 0-96 15,-7 0-29-15,-4 0-73 0</inkml:trace>
  <inkml:trace contextRef="#ctx0" brushRef="#br0" timeOffset="1638">1880 615 2414 0,'-3'24'88'0,"3"-2"81"16,0 4 10-16,7 5 22 0,1 4-85 0,-2-1-91 16,3 4-12-16,0-2-3 0,0 2-7 0,1 2 16 15,-1-1-15-15,-2 1-20 0,2 1 12 0,1-1-21 16,-4 0 44-16,3-3-6 0,-3-2-4 0,-3-3 4 16,3 0-54-16,-3-5-38 0,0-2-75 0,-1-5-100 15,-2-1-73-15,0-4-79 0,0-4-75 16,0-1-67-16</inkml:trace>
  <inkml:trace contextRef="#ctx0" brushRef="#br0" timeOffset="2252">3151 460 3424 0,'10'-15'10'0,"-2"3"-7"0,-4 5 17 0,-4 7 26 16,0 0 0-16,-6 7 6 0,-1 7-19 0,-2 4-24 15,-6 5-9-15,-4 6 0 0,-4 3 0 0,-2 5-3 16,0 2 6-16,-3 1 14 0,-1 0-4 0,4-2-6 16,1-1 9-16,1-3-13 0,3-2-9 0,3-2 2 15,5-5-22-15,-2 1 6 0,4-5 20 0,3-2 10 16,2-2 0-16,1-5-3 0,4-1 9 0,0-4-2 15,0 1-4-15,4-4-4 0,1 1-12 0,1-2-4 16,4 0 10-16,-1 1 0 0,1 1 3 0,4-1-3 16,-1 2-7-16,5 0 14 0,0 1-4 15,2-1 11-15,3 2 2 0,2-1-6 0,-1 0-3 16,1 0-40-16,-1 0-39 0,0-2-88 0,-4 1-71 16,3-2-50-16,-4 0-58 0,-4 1 20 0,0-1-56 15,-2-1-46-15,-1-1-29 0</inkml:trace>
  <inkml:trace contextRef="#ctx0" brushRef="#br0" timeOffset="3543">3413 808 2903 0,'0'-9'40'0,"0"-1"-5"0,-5 0-1 0,-1 4 0 16,-3 1-40-16,-1 5-7 0,-3 0 13 0,0 0 0 15,-4 10-12-15,2 1 18 0,-3 3-9 0,-2 2-6 16,4 1 12-16,-2 3-12 0,5 0-4 16,2 0 22-16,4 0-18 0,3-2-1 0,4 1 7 15,0-3-40-15,10 1-10 0,0-4-3 0,4-1-27 16,2-3 31-16,2 0 30 0,-2-4 4 0,3-2 24 15,0-3-9-15,0 0-13 0,-3-5 22 0,-1-1-21 16,-2-2 21-16,1-2 9 0,-3-2-8 0,-2 0 2 16,-3-3 3-16,-3-2-8 0,2-1 5 0,-5 1 71 15,0-2 42-15,0 3 77 0,0-1 24 0,-5 3-26 16,1 1-34-16,-1 5-60 0,0 0-30 0,1 2-36 16,0 3-34-16,3 3-13 0,-1 0-7 0,-1 0 11 15,3 4-4-15,0 2 23 0,0 2-16 0,6 1-7 16,-2 3 3-16,5 1-33 0,-1 1-27 15,4 0-15-15,1-1-36 0,2-1-16 0,0 0 15 16,3-3 0-16,-1 0 33 0,1-5 26 0,2-1 35 16,-4-3 22-16,2 0-3 0,-4-4 6 0,-3-3 0 15,1-1 3-15,-3-3 9 0,-2-2 7 0,2-3-4 16,-4-1 11-16,-1-2 2 0,-3-1 23 0,4 0 62 16,-5-1 49-16,1 2 25 0,-1 2-23 0,0 2-61 15,0 1-70-15,0 7-26 0,0-1-14 0,0 3 0 16,0 4 4-16,0 1 6 0,0 0 4 0,0 4-4 15,3 1-6-15,3 4 3 0,2 2-3 16,2 2 3-16,-3 2 0 0,7 4-7 0,-5-2 0 16,1 4 10-16,2 1-3 0,0-2-10 0,-2-1 10 15,2 0-30-15,-1-1-20 0,-4-1-6 0,3-4-47 16,-2-1-5-16,-4-2 26 0,2-1 7 0,-1-4 59 16,-4-2 19-16,-1 0 4 0,0-3 15 0,0 0-9 15,-3-3 4-15,-1-4-11 0,-4-2 1 0,2 0-11 16,1-2 14-16,-4-3-10 0,3 0-16 0,-3-1 6 15,3 1-13-15,0 0 26 0,3 0 0 0,-3 1-54 16,4 1-13-16,2 0-60 0,0 1-37 0,9 2 21 16,-1-1-21-16,3 2 27 0,0-1 1 0,7 1 29 15,0 1 3-15,3 0 4 0,3 2 42 16,0-1 11-16,1-1 9 0,5 2 47 0,-2 1-15 16,1-2-20-16,-5 3 37 0,1-1-22 0,-6-2 16 15,-1 2 56-15,-5 0 19 0,-2-1 71 0,-5 2 74 16,-1 0 1-16,-3 1 28 0,-2 1-33 0,0 0-60 15,0 0-48-15,-7 0-54 0,-1 1-52 0,-4 0-14 16,2 0 4-16,-8 6-10 0,-1 0 17 0,-2 4-10 16,-3-1-14-16,2 5-15 0,1 0-62 0,5 1-22 15,-1-1-43-15,7 1-24 0,5-2 27 0,5-2-10 16,0 1 32-16,9-3 25 0,2-2 46 0,2-1 25 16,2-3 26-16,4 0 15 0,1-3-24 0,-2 0 36 15,2 0-18-15,0-5-9 0,-6 2 12 16,1 0 39-16,-6 3 63 0,0 0 109 0,-4 5 70 15,-4 1-13-15,-1 5-20 0,0 2-96 0,-4 3-64 16,-2 4-58-16,-3 1-17 0,-1 4-13 0,-1 0 7 16,-2 5 13-16,-2-1-10 0,1 0 7 0,-1 0-17 15,1 2 0-15,0-2 0 0,1-1-4 0,0-3 11 16,-1 0-1-16,4-3-19 0,-4-2 40 0,5-3-34 16,-1-2 14-16,1-3 16 0,2-2-66 0,3-3-29 15,-1-3-72-15,1-1-76 0,4-3-98 0,0-5-56 16,5-2-58-16,3-3-14 0,4-4 39 0,2-3 51 15,5-4 81-15,7-6 70 0,1-3 86 16,2 1 71-16,6-2 28 0,-6 3 25 0,4-1 27 16,0 4 14-16,-5 1 66 0,0 5 48 0,-4 1 44 15,-2 3 24-15,-1 2-15 0,-5 2-21 0,-1 2-22 16,-3 1-34-16,0 0-22 0,-5 0-22 0,2 2-37 16,2-2-11-16,-4 1-33 0,2-1 22 0,-2-1 8 15,4 0-2-15,-2-1 5 0,0 0 12 0,1-2 7 16,-1-1 22-16,-2 1 30 0,1-1 1 0,-1-1 14 15,-4 0 30-15,6 1 21 0,-8-1-11 0,-1 1 2 16,0 1-17-16,0 2-36 0,-10 0-28 0,3 3-44 16,-2 2-41-16,-2 5-16 0,-5 0-10 0,4 5 10 15,-4 4 3-15,4 2 3 0,-3 7 11 16,2 1 0-16,3 3 0 0,0 3-1 0,6 1 1 16,4 1-3-16,9-1-8 0,1-2 15 0,5-2-5 15,6-2-2-15,4-2-4 0,5-3-20 0,0-3 6 16,4-3 4-16,1-4-44 0,1-1-49 0,0-4-100 15,-2 0-108-15,-3 0-97 0,-3-4-86 0,-1-4-99 16</inkml:trace>
  <inkml:trace contextRef="#ctx0" brushRef="#br0" timeOffset="4681">5064 694 1593 0,'4'-9'39'0,"-2"1"43"0,-2 0 6 16,0 1 26-16,0 2-37 0,0-1-45 0,-2 3 6 15,2 0-38-15,-4 1-3 0,3 1-11 0,1 0 11 16,0 0 17-16,0 1-20 0,0 0 15 16,0 0-9-16,-3 0-9 0,3 0 23 0,0 0-5 15,0 0 12-15,0 0 43 0,0 3 67 0,0 2 31 16,0 0 16-16,0 2-26 0,0 0-34 0,-1 5-2 15,-4 3-9-15,1 1-5 0,-2 1-22 0,2 4-26 16,-4-1-35-16,2 3 4 0,1 0-16 0,-2 0 6 16,3 0-10-16,-4-1-3 0,2-1-6 0,5 0 12 15,-2-3-3-15,-2 1-13 0,4-5 30 0,-2 0-20 16,2-2 17-16,1-3-14 0,0-1-20 0,0-2-5 16,0-3 5-16,0-1 14 0,0-2-7 15,0 0-28-15,4-5-33 0,-3-3-15 0,4 0 22 16,-2-4 35-16,3-2 10 0,-1-2 35 0,0-3-44 15,4-3-4-15,-4-2 1 0,0 0-13 0,3-1 31 16,-2 0 1-16,0-1 33 0,-2 2-2 0,2 1 6 16,-2 3 22-16,-2 3-18 0,0 2-4 0,0 7-12 15,2 0-16-15,-4 4 0 0,1 4 57 0,2 0 26 16,-2 5 10-16,1 4 4 0,2 3-55 0,-1 0-20 16,5 4-3-16,-2 2-22 0,3 1 25 0,-2 0-16 15,3 1-3-15,-1-1 7 0,5 1-20 0,-5-2 3 16,2-1 4-16,3-2 19 0,-4-1-13 15,4-1 13-15,-3-4-7 0,0 2-3 0,1-5-3 0,-2 1 10 16,0-3 3-16,-1-2-16 0,-1 0 16 16,-2-2-13-16,0 0 4 0,-2-6 2 0,1-2-2 15,-1 0-8-15,-1-5-6 0,1-1 0 0,0-1 10 16,0-3-6-16,-3-2 16 0,-1-1-4 0,2-2-2 16,-2 0 6-16,0-1-14 0,0 1 8 0,0-3-14 15,-6 4 3-15,1 0 17 0,0 1 13 0,0 2-10 16,2 3 10-16,-1 2-6 0,-4 3-14 0,7 1-23 15,-3 3-77-15,0 3-105 0,3 0-113 0,-4 4-87 16,5 0-22-16,-1 0-57 0,1 6-64 0</inkml:trace>
  <inkml:trace contextRef="#ctx0" brushRef="#br0" timeOffset="5077">5436 710 1705 0,'1'-4'59'0,"-1"0"42"0,0 0 32 0,0 1 38 16,0-1-33-16,0 2-55 0,0 0-11 0,6 1-39 16,-6 1-21-16,0 0 9 0,0 0-15 0,0 0 12 15,0 0-3-15,0 0 31 0,0 3 37 16,0 2 6-16,0-1 32 0,0 1 23 0,0 2-36 15,0 3-3-15,0 2-25 0,-1 0-25 0,-4 3-16 16,5 0-13-16,0 0-16 0,0 2-23 0,0-1 23 16,0 0 3-16,6-1 0 0,0 1 3 0,2-3-6 15,1 0-23-15,-2-2 10 0,5-2-7 0,-3-1 0 16,4-2 27-16,0-2-4 0,2-1-1 0,-3-3 5 16,3 0 6-16,-2 0 10 0,-1-6 3 0,2-1 7 15,-3-1-16-15,3-1-1 0,-4-3-6 0,0 0-20 16,-1-3 4-16,1 0-8 0,-5-1-6 0,3 0 10 15,-2-2-27-15,-3 0 1 0,-1 2-4 16,-2 1-42-16,0-2-29 0,0 3-94 0,-5 0-101 16,-1 3-25-16,-2 1-61 0,3 2-6 0,-5 3-1 15,5 0-64-15</inkml:trace>
  <inkml:trace contextRef="#ctx0" brushRef="#br0" timeOffset="5870">5767 702 1593 0,'0'0'30'0,"0"0"32"16,0 0 41-16,0 0 43 0,0 0-16 0,0 0-20 15,0 0-54-15,0 0-21 0,0 0-14 0,0 0-12 16,0 0-6-16,0 0-21 0,0 0 6 0,0 0 15 15,0 0 12-15,0 0 3 0,0 0-6 16,0 0-36-16,0 0 42 0,0 0-27 0,0 0-9 16,0 0 27-16,0 0-30 0,0 0 21 0,0 0 12 15,0 0 0-15,0 0 3 0,0 0-6 0,0 0-12 16,0 0-6-16,0 0-3 0,0 0 23 0,0 0 1 16,0 0-9-16,0 0-6 0,0 0 18 0,0 0 73 15,0 0 39-15,0 4 56 0,0 3-29 0,0-1-20 16,0 2-31-16,0 1-36 0,0 3 7 0,0-1-39 15,0 3-6-15,0-1-32 0,0 1 10 0,0 0-17 16,-3-1 10-16,3-1 3 0,-2 1-13 0,2-2 17 16,0 0-11-16,0-1 17 0,0-3-3 0,-1 0-16 15,1-2 2-15,-3 0 1 0,3-3-7 16,-1 0-2-16,1 0 15 0,0-1-16 0,0-1 10 16,0 0-7-16,0 0-22 0,0-6 19 0,0 0-25 15,0-2 38-15,0 0-4 0,4-3 11 0,-3-2 9 16,1 0-29-16,2-2 16 0,-1-1-9 0,3-1-10 15,-2 1 22-15,1 0-2 0,3 0-7 0,-4 2 9 16,2 1-6-16,-3 3-6 0,3 1 15 0,-2 1 1 16,-2 4-17-16,-1 1 20 0,4 1-20 0,-4 0 1 15,2 2 13-15,0 0-20 0,-1 0 3 0,2 7 17 16,-1-1-14-16,3 0 20 0,0 0-13 0,-3 1-6 16,3-1 22-16,1 3-10 0,-1-1 1 0,0 1-4 15,-1-2-19-15,1 0 3 0,-2 0 7 16,-1 0-17-16,1-1-5 0,0-1-17 0,0 0-18 15,-3-2 4-15,4-1 24 0,-4 2 7 0,1-4 22 16,-1 0 18-16,2 0-18 0,-1 0 0 0,1 0 15 16,-1-5-19-16,0 1 23 0,1-2-7 0,2-1-12 15,-1-1 15-15,1-1-15 0,-1-2-3 0,2 1 0 16,0-2-4-16,-2 0 10 0,4 0 21 0,-2-1-2 16,-1 0-7-16,1 1-18 0,-1 2 3 0,1-1 3 15,0 2 0-15,0 1 15 0,-3 2-24 0,3 2 9 16,-2 1 9-16,-1-1-12 0,1 4 12 0,0 0 0 15,0 0 10-15,2 6 15 0,-1-1 7 0,-1 3-7 16,2-2 13-16,-2 3 1 0,5 1-1 16,-6 1-9-16,3-1-28 0,0 1-4 0,-3-1-13 15,1 2 4-15,-1 0 12 0,2-1-28 0,-4-1-39 16,-1 2-57-16,2-2-83 0,-2 1-81 0,0-1-4 16,0-1-26-16,0-3-3 0,-3 2 11 0,-3-3-59 15</inkml:trace>
  <inkml:trace contextRef="#ctx0" brushRef="#br0" timeOffset="6767">6297 383 2014 0,'4'-4'55'0,"-4"4"118"0,0 0 74 16,0 4 54-16,-4 3-20 0,1 0-111 0,-3 4-68 15,0 3-47-15,3 0-45 0,-6 4-4 0,5 2 7 16,-2 1-6-16,1 1-1 0,1 0 17 0,-1 1-26 16,1 0 13-16,3-3 6 0,-3 0-29 0,4 0 7 15,-2-3-40-15,2-1-57 0,0 0-52 0,0-2-43 16,0-2-11-16,0-1 55 0,0-4 23 0,0 1 47 16,0-5 39-16,2 2 1 0,2-4 47 0,-4-1 3 15,4 0-9-15,-3-6 18 0,1 1-18 16,4-3 11-16,-5-1 13 0,5-1 15 0,-1-2 36 15,2 1 16-15,-1-2 37 0,-1 1-12 0,0 2 5 16,0 1-28-16,-2 2-52 0,1 3-7 0,-2 2-47 16,1-1 42-16,0 3 50 0,0 0 4 0,-2 5 35 15,2 1-51-15,0-1-28 0,2 4-6 0,0-1-8 16,-1 1 14-16,1 1-19 0,1 1 15 0,-3 0-5 16,2 0-4-16,-4 1-4 0,-1-2-9 0,0 0-3 15,0 1 3-15,0 0 0 0,-6-2-7 0,-1 1 0 16,0-1-6-16,-4 0 7 0,1-3-8 0,-3 0-6 15,2-1-9-15,-1-1 5 0,2 0-19 0,-1-3 10 16,1 0 7-16,2-1-11 0,2 0 1 16,2 0-6-16,3 0-27 0,1 0 11 0,0-2 15 15,0 0-9-15,5 0 39 0,3-2 0 0,-1 0 0 16,7 1 6-16,-1-1-10 0,2 0 7 16,0-2-3-16,1 1-10 0,3-1 7 0,1 0-10 0,-4 1 10 15,1-2 18-15,0 0-12 0,-2 0 13 0,0 0-7 16,-3-1 14-16,-2 0 41 0,-1 0 34 0,0-2 43 15,-4 1 28-15,-1 1-2 0,-1 0 2 16,-3 0-8-16,0 2-26 0,0 0-27 0,-6 1-56 0,1 0-31 16,0 3-18-16,-5 1-7 0,0 1 14 0,0 0-11 15,-2 8 1-15,0-1 3 0,-3 3 3 16,5 3 15-16,-4 3-18 0,5 0-21 0,-1 1-60 16,6 0-55-16,4 1-39 0,0-1-43 0,0 0-13 15,9 0-21-15,0-3-15 0,2-2-7 0,6 1 15 16,2-5 34-16,2-1 22 0,-1-2 82 0,4-5 34 15,0 0 46-15,0 0 32 0,-5-8-2 0,2-1 2 16,-2-3 12-16,-2 0 9 16,-1-5 14-16,-1-1 55 0,-5 0 22 0,2-3 51 0,-1-1 23 0,-4 1 33 15,2-2 30-15,-5 2-4 0,2 1 1 0,-2 3-76 16,-2 2-52-16,1 4-56 0,-3 3-40 0,3 2 34 16,-3 6 38-16,0 0 34 0,2 6 6 0,-2 0-29 15,1 4-47-15,2 1-25 0,-2 4-13 0,3 2-4 16,0 1 0-16,-1 1-7 0,3 0 0 15,-2 0-4-15,-1 0-17 0,5-2 18 0,-7-2 10 16,4-1-14-16,-1-2 24 0,-3-2 1 0,3-4-8 16,-4-1 15-16,0-3 6 0,0-1 15 0,0-1 0 15,0 0 3-15,0-5-10 0,0-2-25 0,4-1-10 16,2-3 14-16,0-2-8 0,1-3-6 0,2-3 3 16,2-1-18-16,2-1 4 0,0 0-11 0,2-1-49 15,0 1-99-15,0 3-134 0,1 1-171 0,-4 3-142 16,2 1-184-16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3:36.46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 1 2866 0,'-6'5'-4'0,"6"-3"58"0,0-2 24 0,0 0 20 16,0 0 25-16,8-3-52 0,5 3-20 0,4-3-25 16,3 3-36-16,9 0 13 0,0 0-19 15,5 0 3-15,2 0-66 0,0 0-152 0,-2 0-127 16,-3 3-148-16,-3 3-72 0,-1-1 12 0</inkml:trace>
  <inkml:trace contextRef="#ctx0" brushRef="#br0" timeOffset="125">144 204 1571 0,'-17'9'67'0,"9"-2"44"0,8-3 23 16,8-4 12-16,7 0-80 0,4 0-49 0,5 0-2 15,4 0-30-15,3-4 24 0,4 0 9 0,-2 1-82 16,6-3-98-16,-6 3-138 0,1-1-190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3:37.0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702 77 3928 0,'0'-17'54'0,"0"0"49"15,0 2 18-15,-4 2-15 0,-1 5-50 0,5 4-67 16,0 1-10-16,0 3 4 0,0 0 3 16,0 5 21-16,0 1-11 0,0 5 18 0,2 2 0 15,2 2 0-15,-1 3 7 0,2 4-3 0,-2 2-8 16,-1 1 1-16,2 2-11 0,0-2-11 0,-1 1 15 15,0-1-4-15,-2 0 0 0,3-1 21 0,-4-2-28 16,2-1 14-16,0-1-7 0,-2-4-18 0,0 1 4 16,0-3-52-16,0-1-27 0,0-2-88 0,-6-2-90 15,3-2-124-15,-2 2-130 0,0-2-99 0,-1-3-114 16</inkml:trace>
  <inkml:trace contextRef="#ctx0" brushRef="#br0" timeOffset="434">0 680 2426 0,'-10'7'45'0,"10"-2"22"0,0-5 52 0,5 0 38 15,9 0-30-15,1 0-2 0,7 0-27 0,5 0-28 16,7 0 4-16,4 0 20 0,6 0-19 0,4-2 13 15,7 1-13-15,5-1-22 0,4 1 7 0,4 1-20 16,5-2-3-16,4 1-14 0,3 1-13 0,6 0-10 16,3-1 14-16,2 1-7 0,5 0 9 0,2-2 8 15,3 2-17-15,0-1-4 0,5 0-6 0,-1-2 13 16,3 0 27-16,-1 1-6 0,2 0 13 0,2-1 1 16,-1-1-35-16,1 3 28 0,2-1-14 0,1 0-18 15,-2 0 22-15,-1 2-4 0,2 0-3 16,0 0 21-16,-2 0-21 0,-1 0-7 0,-1 0 0 15,0 0-14-15,-2 0 10 0,-4 4 1 0,0-2-18 16,-6-1 3-16,4-1 1 0,-8 3 20 0,-3-3 11 16,-1 0 0-16,-7 0 4 0,-4 0-1 0,-4 0 8 15,-4 0 7-15,-11 0-7 0,-4-4 4 0,-7 2 14 16,-6-2-6-16,-8 3 21 0,-6-2-22 0,-4 0 5 16,-5 1 0-16,-7-2-15 0,-3 3-21 0,-6-2-16 15,-3-1-61-15,0 2-90 0,0 0-55 0,-8-1-155 16,-1 1-122-16,0 1-161 0,-6 0-177 15</inkml:trace>
  <inkml:trace contextRef="#ctx0" brushRef="#br0" timeOffset="1091">560 940 2414 0,'17'-14'100'16,"-3"0"117"-16,-4 0 65 0,-2 3 26 0,-4 3-87 16,-2 4-116-16,-2 4-56 0,0 0-2 0,0 4 10 15,-8 4 10-15,-1 5-6 0,-3 3-14 0,-1 5-30 16,-3 4 0-16,-5 5-7 0,-2 5 7 0,-1 1 3 16,0 1-23-16,0 1 17 0,0 0-25 0,4 0 5 15,1-2 12-15,0-1-6 0,4-2 11 0,0-5-18 16,4-2 24-16,-1-3-10 0,-2-4-11 0,7-3 28 15,-3-3-27-15,2-5 10 0,5-2 17 0,-1-4-17 16,1-1 13-16,3-1 1 0,0 0-11 16,0-3 11-16,0-2-14 0,0 1-17 0,4-1 6 15,1-1-13-15,0 1 6 0,5-1 15 0,-1-1-14 16,2 2 3-16,3 1 14 0,0-1-18 0,9 3 25 16,-2 1 3-16,5 1-17 0,2 0 0 0,4 0-17 15,2 5 10-15,0 2 11 0,1-3 9 0,-2 2-20 16,1 0-47-16,-4 0-91 0,1 1-79 0,-5-2-83 15,-4 0-51-15,-3 1-32 0,-6 0-25 0,1-1 19 16,-7-1-5-16,-1 0-13 0</inkml:trace>
  <inkml:trace contextRef="#ctx0" brushRef="#br0" timeOffset="1816">1007 1209 3104 0,'0'-10'76'0,"0"2"1"0,0-2-3 0,-6 1 16 15,-2 3-80-15,-1 3-4 0,-2 3 24 0,-2 0 6 16,-3 7 3-16,-2 3-13 0,-2 1 0 0,0 3-22 16,0 4-8-16,3 0 27 0,2 3-16 0,2 0-7 15,6 0 16-15,2 1-36 0,5 0-9 0,0-1-56 16,9-2-45-16,0-2 17 0,4-1-12 0,-1-4 53 15,6-2 28-15,1-2 12 0,-1-3 1 0,1-5 28 16,2 0-7-16,0-6 14 0,-5-1 8 0,3-6-28 16,-4 0 7-16,-1-2-17 0,-4-1 36 0,-1-3 9 15,0 0 54-15,-6 0 64 0,1 2 37 0,-4-2 30 16,0 5 3-16,0 1-20 0,0 2-31 16,-6 3-29-16,1 2-55 0,0 3-51 0,0 1-35 15,1 2-11-15,3 0 5 0,1 0 6 0,0 6 10 16,0 2 15-16,0 2-5 0,0 1-2 0,3 3-7 15,4 2-28-15,2 2-48 0,-2-1-33 0,2 1-86 16,5-1-43-16,-4-2-15 0,5 1-19 0,1-3 34 16,-1-2 38-16,0-4 24 0,-2-1 41 0,-1-2 49 15,4-4 7-15,-5 0 53 0,1-7-3 0,-2-3 17 16,-2-3 21-16,2-3-9 0,-3-2 50 0,-3-3-12 16,0-1 54-16,-1 1 72 0,-3-4 30 0,0 4 69 15,0 0 32-15,0 2-47 0,0 4-38 16,0 3-96-16,0 2-71 0,0 3-14 0,0 3-32 15,0 4 15-15,6 0 22 0,0 0-18 0,-3 4 14 16,3 2 6-16,0 2-33 0,3 2 7 0,1 3 6 16,0 1-9-16,2 0 6 0,1 2 0 0,1 1-27 15,-2-1 10-15,1 0-9 0,-1 2-38 0,-3-3 17 16,0-1-9-16,-2 0 2 0,-2-4 25 0,0-1 9 16,-1-2-10-16,-4-2 23 0,0-2 4 0,0-3-11 15,0 0 24-15,-8 0-33 0,2-7 10 16,2 0-14-16,-6-1 8 0,5-2 15 0,-5-1-9 0,1-1 26 15,1-3-33-15,1 1 0 0,1 0 7 16,3 1-17-16,-2-1 37 0,5-2-14 0,0 3-29 0,8-1 0 16,-1 0-17-16,7 2 20 0,-1-2 26 15,2 1-6-15,1 0 6 0,2 3-22 0,0 1-43 16,3 1 1-16,-2 1-39 0,-3 1-24 0,2 3 1 16,-8 0-36-16,4 1-4 0,-8 1 4 0,-1 1 3 15,-3 0-18-15,-2 0 10 0,0 0-25 0,0 0-23 16,0 3 10-16,0 0-33 0,-2 0 3 0,2-1-14 15,0 0-10-15</inkml:trace>
  <inkml:trace contextRef="#ctx0" brushRef="#br0" timeOffset="2428">1681 1138 1015 0,'5'-2'97'0,"-1"0"39"16,0 1 79-16,-3-4 32 0,-1 2-45 0,0-1 42 15,0 2-43-15,0-1 0 0,-5-1-66 0,-1 2-77 16,1 0-49-16,-5 2-18 0,1 0 9 0,-5 0 3 15,1 6 15-15,-3 1-33 0,1 5 21 0,-3 0-18 16,6 2 12-16,-1 3 3 0,5 2-34 0,1 0 7 16,7 0-64-16,0 0-12 0,0-2 1 0,7-3-3 15,2 0 45-15,0-2 28 0,3-3 23 0,1-1-9 16,-2-5 21-16,1 1 0 0,-2-3-12 0,0 0 27 16,-1-1-10-16,-3 0 40 0,-1 1 72 0,-2 0 41 15,-3 2 50-15,0 1 33 0,0 2-25 16,0 5-13-16,-8 1-46 0,2 3-64 0,1 2-39 15,-4 4-36-15,1 2-11 0,-4 1-13 0,3 1 0 16,0 1 0-16,2 2 0 0,-3-1 10 0,2 0 0 16,1-2 3-16,1-1 1 0,1-2-1 0,-1 0-9 15,1-4-4-15,0-4-4 0,2-2 7 0,-3-2-3 16,5-4-13-16,-1-4 10 0,-1-2-51 0,2 0-51 16,-2-5-69-16,0-2-99 0,1-3-61 0,2-3-5 15,0-3 23-15,6-1 73 0,2-6 92 0,1 0 73 16,6 0 69-16,1-1 15 0,0 0 2 0,5 2-11 15,0 1-14-15,-1 2 17 0,-2 1 17 16,3 3 23-16,-2 1 6 0,-1 1 12 0,1 2 5 16,1 1-8-16,-2 1 18 0,-1 1-20 0,0 2-9 15,-1-2 1-15,2 2 8 0,-3 1-2 0,0-3-15 16,1 2 9-16,0-2-33 0,1 1 18 0,-3 0 18 16,1-3 1-16,0 1 34 0,0-1-12 0,-2-4 50 15,1 1 17-15,-5-1 21 0,-3-2 50 0,-1 2-20 16,0-1 16-16,-5 1-3 0,0 0-45 0,-10 3-34 15,1 0-53-15,-3 2-60 0,-1 1-6 0,-2 4 3 16,-2 1-4-16,-2 3 15 0,1 0-4 0,-1 10-14 16,2 1 0-16,1 5 14 0,4 3-4 0,2 1-3 15,7 3 25-15,3 2-32 0,0 0-11 0,6-1 18 16,3-1-14-16,4 1 14 0,3-5-17 16,4-2-29-16,0-2-41 0,1-2-55 0,1-3-5 15,2-3-78-15,-1 1-53 0,-2-4-80 0,-1 1-120 16,-1-3-62-16,4-2-110 0</inkml:trace>
  <inkml:trace contextRef="#ctx0" brushRef="#br0" timeOffset="2967">2711 1062 4215 0,'6'-7'52'0,"-5"1"-10"15,1-1-8-15,-2 5 1 0,0-1-66 0,0 1 20 16,0 2 8-16,0 0-8 0,-3 9 32 0,-2 0-21 16,0 4-10-16,-1 2 24 0,-2 6-21 0,1 2 10 15,-1 1 18-15,1 3-31 0,-2 0-22 16,1-2-27-16,-2 1-44 0,6-4-13 0,-7 1-20 16,7-3-11-16,-2-3-9 0,-2-3 2 0,4 1 8 15,1-4 9-15,-1-1 51 0,2-5 32 0,0-1 29 16,0-2 0-16,2-2-10 0,0 0-27 0,0-6 6 15,0-4 25-15,0-2-12 0,0-2 3 0,4-4 3 16,-1-1-6-16,3-3 7 0,-2-1 27 0,4-2-12 16,-2 0 9-16,-2 3 12 0,2 0 6 0,2 0 21 15,-2 3 9-15,-1 4 1 0,1 1 3 0,-1 5 0 16,1 1 28-16,0 4 37 0,-3 4 15 0,3 0 3 16,0 0-44-16,0 7-15 0,-1 0-38 0,4 3-13 15,0 2 19-15,2 0-19 0,-2 3 0 0,1 0 9 16,2 0-34-16,-3-1-11 0,3 3 20 15,-3-3-4-15,1 1 20 0,-3-1 6 0,2 0-19 16,-1-4-22-16,-1-1 25 0,1 1-16 0,-2-4 0 16,1 0 23-16,-1-1-19 0,0-4 31 0,1-1 4 15,-4 0-23-15,5-6-3 0,-2 0-3 0,-1-5 3 16,1 2 17-16,2-6-14 0,-2 1-26 0,-2-3 7 16,2-2 6-16,0-1 26 0,-3 0 10 0,0-2 7 15,-1 1-1-15,-2 1 14 0,0 3 23 0,0-1-13 16,0 4-23-16,0 1-20 0,0 3-30 0,-5 1 1 15,4 4-66-15,-1 0-98 0,-1 1-126 16,3 4-143-16,-1-2-56 0,1 2-3 0,0 0-6 0</inkml:trace>
  <inkml:trace contextRef="#ctx0" brushRef="#br0" timeOffset="3270">3012 1092 2890 0,'0'3'123'16,"0"1"60"-16,0-1 50 0,0 3 9 0,0 2-116 15,0 4-46-15,0 2-53 0,0 3-17 16,0 0-10-16,0 2-7 0,0 0-13 0,0 0 27 16,8 2-7-16,-2-1-10 0,0-1 30 0,1-3-27 15,0 1 0-15,4-4 1 0,1-2-1 0,-1 0-3 16,0-5 6-16,2-1 8 0,2-2-1 0,-1-3 0 15,1 0-3-15,-1-8-10 0,1-2-3 0,3-2 6 16,-3-2 21-16,0-2-14 0,-2-3 6 0,2-3 1 16,-2 0-14-16,-2-1 24 0,-1 0-34 0,-3 1-3 15,-1 0-46-15,-4 0-40 0,-2 3-45 0,0 3-93 16,0 0-33-16,0 2-74 0,-8 3-70 0,8 2-24 16,-6 3-50-16</inkml:trace>
  <inkml:trace contextRef="#ctx0" brushRef="#br0" timeOffset="3825">3397 1119 2130 0,'0'6'65'0,"0"-1"78"16,0-2 101-16,0 0 31 0,0 1-20 0,-3 0-52 16,-1 0-71-16,-2 2-21 0,2 2-52 0,0 0-16 15,-2 3-23-15,0-1-14 0,0 2 14 0,0-1-13 16,0 1-17-16,1 1 10 0,1-2-7 0,0 2 18 15,-2-2 5-15,5 1-39 0,-3-1-7 0,4-1-49 16,-2-2-19-16,0-3 26 0,2 1 1 16,0-4 26-16,0-1 16 0,0-1 13 0,0 0 3 15,0 0-29-15,4-3-8 0,0-2 5 0,0-1-3 16,2-2 26-16,-3-1 16 0,3-3-7 0,-3 0-5 16,6-2 18-16,-5-2 9 0,2 1-15 0,0 2 18 15,0-1-15-15,-3 1 16 0,1 3 3 0,0 1-4 16,-3 4 4-16,2-1-22 0,-3 4 15 0,1 0-9 15,-1 2-6-15,2 0 15 0,1 0-18 0,-2 0 12 16,1 4 19-16,4 3-16 0,-5-2-12 0,5 0-4 16,-3 3-2-16,3-1-4 0,-2 1 26 0,0-1-14 15,0-1 4-15,-1 2-44 0,1-2-18 16,0-1-10-16,-2 1-12 0,0-3 32 0,-1-2 24 16,1 0 4-16,1-1 5 0,-3 0 35 0,0 0-23 15,1 0 20-15,2-4-19 0,0-1 0 0,-1 0 3 16,2 0 6-16,-1-1 12 0,1-2-30 0,1 1 18 15,-1-2-13-15,2 0 7 0,2 1 6 0,-2-2-3 16,1 1-6-16,2-1 12 0,-2 1-9 0,5 1-6 16,-3 1 18-16,2 0-9 0,1 2 6 0,-3 2 1 15,2 0-26-15,-3 3 19 0,-2 0-6 0,1 0 12 16,-4 0 22-16,3 6 5 0,-2-1 63 0,0 3 1 16,-4 1-10-16,4-2-18 0,-4 4-66 15,0-1 1-15,0 1 2 0,0 2-9 0,0 1 9 16,-4-1-3-16,-2 2-50 0,2-1-68 0,-1 0-99 15,1 0-96-15,-1-4-78 0,-1-1-54 0,3 0-43 16</inkml:trace>
  <inkml:trace contextRef="#ctx0" brushRef="#br0" timeOffset="4596">3893 916 3726 0,'9'-15'67'0,"1"4"34"0,-7 2 18 0,-1 3 10 16,0 6-70-16,-2 0-11 0,0 0 1 0,0 5 10 16,0 0 29-16,-6 4-21 0,2 3-22 0,-3 2-23 15,1 3-33-15,-2 2 26 0,-1 3-12 0,0 2 11 16,-1 1-3-16,1 0-22 0,0 1 4 0,2-2-11 16,-3 2-31-16,1-2-32 0,1 0-24 0,1-2-50 15,1-6 28-15,0 1-26 0,3-5 9 16,-1-1 44-16,2-3 0 0,0-1 61 0,2-7 29 15,0 0-3-15,0 0 3 0,8-3 1 0,-2-2-14 16,3-4 20-16,0 0-4 0,2-3 14 0,3-1-11 16,-4-2 7-16,5-1 1 0,3 1-14 0,-2 2 20 15,-1 0-4-15,0 1 60 0,-3 3 16 0,1 3 14 16,-2 3 17-16,-1 3-19 0,-1 0-5 0,-3 0-22 16,0 5-26-16,1 2-3 0,-1 1-11 0,-1 2 15 15,-1 1-4-15,2 0-24 0,-5 1-4 0,-1 0-10 16,0 1 0-16,0 0 7 0,-7 0 4 0,-2 0-1 15,-3 0 11-15,-1-1-14 0,-2-1-14 0,-3-1 14 16,2-2-14-16,-1-2 0 0,3-1 11 0,-1-2-4 16,3 0 3-16,0-2 22 0,7-1-8 15,0 0 1-15,0 0-4 0,4-4-11 0,1 2-20 16,0 1-15-16,6-4 4 0,-1 2 4 0,5-1 20 16,1 0-6-16,4-1-8 0,2-1-33 0,3-2 6 15,3 3 21-15,-1-3-1 0,5 1 36 0,-3 0-15 16,1-1 1-16,-1 0 6 0,-2 0-13 0,-1 1 10 15,-2-3 0-15,1 2-14 0,0-3 11 0,-4 0-4 16,1 1 7-16,-2-1 69 0,-1 1 67 0,-4-1 37 16,0 2 32-16,-5 0-29 0,-5 3-42 0,0-2-24 15,0 3-25-15,-5 0-18 0,-3 2-41 16,1 1-3-16,-5 0-31 0,1 2-10 0,1 0 14 16,1 4-11-16,-2 2 15 0,4 1-4 0,0 3 0 15,1 2-18-15,2 0-41 0,4 3-3 0,0-1-23 16,0 1-27-16,0-2 36 0,4 1 4 0,3-1 28 15,4-2 63-15,1-2-1 0,2-2 22 0,3-2-10 16,4 0-16-16,-2-2 1 0,5-3-14 0,-3 0-4 16,1-6 3-16,-1 0 1 0,-1-2-1 0,-1-1 15 15,1 1 18-15,-5-3 47 0,-1 1 42 0,0-1-1 16,-4 2 13-16,-1-1-33 0,1 1-44 0,-2 1 4 16,-2 0-19-16,1 1-7 0,1 0 3 15,-2 1-30-15,3 2 3 0,-2 0-11 0,2-1 4 16,-1 2 31-16,3 1-16 0,-2-1-15 0,0 2 4 15,3-2-12-15,0 3-3 0,-3-2 7 0,2 2-94 16,-3 0-114-16,-1 0-155 0,-3 0-227 0,0 0-184 16,-3 0-278-16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3:44.32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241 39 1015 0,'6'-8'83'0,"0"1"70"0,-2 0 77 15,-3 2 51-15,-1 0-94 0,0 0-38 0,0 5-85 16,-10 0-11-16,3 0 87 0,-5 5 30 0,-4 6 71 15,-4 2-47-15,-3 4-47 0,-1 2-58 0,-4 7-64 16,-1 1 7-16,5 4-19 0,1-1 0 0,5 1 3 16,3 0 19-16,8 0-6 0,7 0-6 0,0-2 2 15,3 0-11-15,8-1-11 0,3-4 10 0,4 2-13 16,3-5-3-16,1 0-16 0,0-2-49 0,5-3-53 16,-2-1-62-16,-3-2-71 0,1-1-44 0,-3-3-22 15,-2-2-48-15,2-2-24 0,-6 0-25 16</inkml:trace>
  <inkml:trace contextRef="#ctx0" brushRef="#br0" timeOffset="276">455 247 2828 0,'0'-6'18'0,"0"-2"13"0,0 2-12 0,0 3 19 16,0 3 6-16,0 0 41 0,0 0 59 0,0 7-10 16,0 3-18-16,0 1-51 0,-5-1-36 0,5 5 4 15,-4 1 0-15,0 1-10 0,2 1-10 0,-1 1-6 16,-2-1 0-16,4 0 9 0,-2-1-3 0,-2 1-23 16,1-2-3-16,-1 1 3 0,1-1 0 0,1 0-13 15,-3-1-52-15,0 1-86 0,0-3-96 0,3-2-52 16,-3-1-15-16,2 0 4 0,1-3-11 0,-1 0-16 15,2-3-19-15,2-1-10 0</inkml:trace>
  <inkml:trace contextRef="#ctx0" brushRef="#br0" timeOffset="598">587 353 2142 0,'0'-2'35'0,"0"0"51"15,0 1 39-15,0 1 56 0,0 0 6 16,0 0-42-16,-6 5-24 0,3 2-55 0,-2 0-35 16,4 3-21-16,-3 0-1 0,0 1-9 0,3 2 0 15,1 2 9-15,0-1 7 0,9-1-9 0,-2 1-11 16,4-1-8-16,1-2-14 0,1-1 14 0,2-3 9 16,1 1-3-16,2-2-7 0,-2-3 13 0,2-1-16 15,-2-2 20-15,-1 0 5 0,0-4-22 0,-2-2 26 16,-4-1-13-16,2-2-13 0,-4-1 26 0,0-3-13 15,-3-1 19-15,-3-2-10 0,-1 0 33 0,0-1 12 16,0 2 4-16,-5-1 9 0,0 1-48 0,-1 1-19 16,-3 3-9-16,-3 1-1 0,-1 0 7 15,-4 3-4-15,2 0-22 0,-1 4-6 0,-2 1-76 16,2 1-103-16,1 1-94 0,2 0-111 0,4 0-47 16,-2 5-10-16</inkml:trace>
  <inkml:trace contextRef="#ctx0" brushRef="#br0" timeOffset="1110">907 141 2804 0,'0'-6'68'0,"0"1"52"0,0-1 51 0,-4 1 7 15,1 2-75-15,3 1-61 0,0-1-48 0,0 3-10 16,0 0 16-16,0 0 0 0,0 0-7 0,0 5 17 16,0-1-13-16,6 4 3 0,0-1 9 0,3 3-5 15,-2 1-4-15,5 0 16 0,-2 3-16 0,4 2-10 16,-4-2 23-16,4-1-20 0,-3 0-9 0,1 0 22 16,-4-1-22-16,1 0-3 0,-4 1 32 0,-1-4-23 15,-3 2 20-15,-1-1 10 0,0 1-24 0,-9 0 17 16,-1-2-13-16,-5 1-3 0,-1-1 3 0,-2 0-6 15,-2-2 9-15,0-2 9 0,2-2 4 16,-2 0-9-16,1-3-10 0,4 0 0 0,1 0 6 16,0-3 10-16,5-2-13 0,3-2-10 0,3 2-61 15,3-4-38-15,0 2-23 0,8-4-24 0,1 0 71 16,6-1 7-16,-1-2 1 0,4 2 24 0,0-2-21 16,3 1 37-16,0-1 37 0,-2 2 6 0,-1 0 4 15,-3 1-10-15,1-1-13 0,-6 2 7 0,4-2 22 16,-5 1 17-16,1 1 63 0,-5-1 38 0,-1 0 40 15,-3 1-3-15,4-1-46 0,-5 0 2 0,0 0-25 16,0 0 7-16,-6-2-2 0,0 2-47 0,-2 0-23 16,3 0-37-16,-3 2-4 0,1-1 11 0,-1 4-17 15,-1 0 7-15,2 1-17 0,-3 3-61 0,2 2-64 16,2 0-89-16,-3 5-78 0,4 0-61 16,-5 4-18-16,5 0-42 0,0 2-20 0,1 2-34 15</inkml:trace>
  <inkml:trace contextRef="#ctx0" brushRef="#br0" timeOffset="1348">1185 10 2154 0,'13'-3'131'0,"-4"-1"94"15,3 1 73-15,-4 3 46 0,1 0-103 0,1 7-52 16,-1 7-57-16,0 0-29 0,2 4-13 0,3 1-29 15,-4 4 4-15,5 2-7 0,-1 3-17 0,1 1-11 16,-4 2-19-16,0-1-18 0,-4 2 10 0,3 0 4 16,-2 0 0-16,-1-3 24 0,-4 1-31 0,2-2 11 15,-5-2-35-15,0-1-65 0,0-3-50 0,-6 0-136 16,-5-2-111-16,-2-2-107 0,-2-2-151 16,-6 0-122-16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3:53.4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 19 1036 0,'0'0'16'0,"0"0"16"0,-3-3 19 0,-2 3 36 16,4-3-9-16,-4 0 7 0,5 2-11 16,0 0 1-16,0 0 9 0,0 0-5 0,0 1 3 15,0-1-37-15,0 0-2 0,0 0-15 0,0 1-8 16,5-2-20-16,-5 1 15 0,1 1-10 0,-1 0-2 15,0 0 12-15,5 0-29 0,-5 0 5 0,0 0-28 16,0 0-65-16,0 0-74 0,0 0-103 0,0 0-97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07:25.4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119 253 58 0,'-6'-6'7'15,"-1"1"12"-15,-1 1 13 0,1 0 2 16,-1 0 11-16,1 2-6 0,-3 1-16 0,2-3 6 16,2 4 4-16,-3-1-13 0,4 1 15 0,0-2 8 15,-1 2-21-15,2 0 32 0,0 0 1 0,0 0 2 16,1 0 12-16,0 0 1 0,2 0-2 0,-2 0 5 15,3 0 14-15,-3 0-4 0,1 0 13 0,2 0-4 16,0 0-13-16,0 0 3 0,0 0-38 0,0 0 3 16,0 0-5-16,0 0-26 0,0 0 32 0,0 0-12 15,2 0 9-15,1 0 0 0,0 0 6 0,-2 0-2 16,5 0-1-16,2 0 36 0,-1 0-21 0,6 0 39 16,2 0-23-16,4 0-8 0,4 0 0 0,2 0-23 15,5 0 21-15,4-2-33 0,3-1-9 16,3-1-18-16,4 1 13 0,3-1 5 0,3 1 9 15,1 0-8-15,4-1-25 0,-2 2 6 0,2-1-9 16,1 1-6-16,-1 2 9 0,2-3 6 0,-4 1 6 16,4 0 7-16,-2-1-16 0,-1 1-6 0,3 0 15 15,-5 1-2-15,3-1 23 0,-2 0-8 0,2-1 9 16,-3 0-6-16,3 1 4 0,-3 0 27 0,1 0-27 16,-1-1 34-16,-1 1-25 0,1 0-35 0,-2-1 13 15,1 2-9-15,-2-1-13 0,-2 0 29 0,7-1-16 16,-4 1-23-16,1-2 29 0,-1 2-15 0,2-2 5 15,2 1 17-15,-2 0-23 0,1-1-3 0,-3 1 10 16,1 0-17-16,-1-1-6 0,-1 3 1 16,0-3 12-16,-2 2 3 0,-2-1 6 0,-2-1 1 15,-1 2-13-15,-3 0-7 0,1 0 17 0,-5 0-14 16,-2 0-12-16,3 1 16 0,1-1-10 0,-6 0 7 16,3 0 15-16,-1-1-2 0,1 1 2 0,2-1 14 15,-2 2-14-15,0-1 1 0,1 0-3 0,3 0-1 16,-3-2 0-16,1 2 7 0,0 0 13 0,-1 1-20 15,-1-1 17-15,-2-1-10 0,-3 2 6 0,1-1 0 16,-5 0-5-16,-2 0-2 0,-3 2-15 0,-2-2 20 16,-3 2-24-16,-2-2 17 0,-1 2-7 0,-2 0 0 15,1 0 14-15,-1-1-4 0,1 1 6 16,0 0-6-16,-2 0-1 0,5 0-21 0,1 0 26 16,-4 0-24-16,4 0 1 0,0 0 26 0,0 0-40 15,2 0 39-15,-4 0 7 0,4 0-29 0,-2 0 6 16,0 0 7-16,0-2-16 0,0 2 22 0,0 0-6 15,-2 0-10-15,0 0 13 0,-2-2-3 0,1 1 7 16,-2 1-17-16,1-1 16 0,-2 0-13 0,1 0 11 16,-1-1-14-16,-2 2-14 0,2-2 18 0,-1 0-17 15,3 2 26-15,-2-2-3 0,3 1-4 0,-1-1 8 16,2 0-14-16,0 2 6 0,2-3-9 0,-1 2-7 16,-1 0 0-16,0 0 20 0,-2 0-13 0,0 0 19 15,-3 1 28-15,-1 0 2 0,1 0 42 16,-7-2 6-16,4 2-16 0,-2 0-23 0,-3 0 10 15,0 0 1-15,0 0-25 0,0 0 15 0,0 0-32 16,0 0-6-16,0 0 20 0,0 0-24 0,0 0 4 16,0 0-18-16,0 0 3 0,0 0 1 0,0 0 3 15,0 0 3-15,0 0-6 0,0 0 6 0,0 0-6 16,0 0-4-16,0 0 3 0,0 0-10 0,0 0-3 16,0-3 10-16,0 3-46 0,0 0-27 0,0 0-65 15,0 0-142-15,0 0-102 0,0 0-164 0,0 0-212 16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3:54.49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1613 113 1819 0,'-11'-4'51'16,"-2"2"56"-16,3-1 66 0,2-3 67 0,1 4-20 15,1 0-41-15,0 1-62 0,3 1-55 0,0 0-37 16,0 0-3-16,1 0 10 0,2 0-17 0,-2 0 14 16,2 0 2-16,0 0-2 0,0 0 41 0,0 0 24 15,0 3-20-15,0-3 30 0,0 0-39 16,0 2 21-16,2-1 17 0,2 0-16 0,0 0 27 15,2 2-26-15,-2 0-9 0,4-1-11 0,2 0-26 16,2 1-11-16,6 0-7 0,1-1-3 0,3 0-7 16,4 0-24-16,2 1 3 0,4-3-4 0,2 2 18 15,2 0 0-15,1-2 18 0,1 1-15 0,1-1-17 16,-1 1 21-16,-3 0-17 0,1 0-1 0,-6-1 8 16,-2 1-15-16,-6 0 1 0,-1 0 17 0,-6 2 0 15,-3-3 7-15,-5 0 3 0,-4 0-24 0,1 0 14 16,-2 0-21-16,-2 0 11 0,0 0-4 0,0 0-42 15,0 0-17-15,0 0-87 0,0 0-95 16,-7 5-122-16,3 0-142 0,-1 1-78 0,-4-1-52 16,1 3-5-16</inkml:trace>
  <inkml:trace contextRef="#ctx0" brushRef="#br0" timeOffset="288">1530 488 2522 0,'-11'3'101'16,"5"-3"73"-16,6 0 71 0,0 0 24 0,8 0-73 15,6 0-66-15,6 0-40 0,2 0-21 0,9-3-25 16,5-1 27-16,5 1-3 0,7-1 6 0,0-2 1 15,3 1-44-15,6 0-14 0,-4 1 1 0,1-1-15 16,-4 0 18-16,-4 2-31 0,2 0 3 0,-9 0-7 16,-4 2-41-16,-7 1-50 0,-1 0-125 15,-8 0-84-15,-4 0-36 0,-4 4-70 0,-6 1-116 16,0-1-179-16</inkml:trace>
  <inkml:trace contextRef="#ctx0" brushRef="#br0" timeOffset="1625">0 259 628 0,'8'-6'46'16,"1"1"78"-16,-2 0 56 0,3-1 70 0,-1-2 12 16,-3 0-13-16,3-2 17 0,0-1-5 15,1-1-30-15,-4-1-34 0,3-3-28 0,-1 2-48 16,1-3-14-16,-2 1-31 0,5 0-28 0,-3-1 9 16,3 2 2-16,-2 0 2 0,2 2 10 0,1 0-5 15,-2 4-10-15,2 1 9 0,1 3-32 0,-3 5-13 16,4 0 0-16,2 0-13 0,-2 8 3 0,1 3 3 15,2 2-16-15,-2 1 19 0,5 5-2 0,0 0 2 16,1 3 31-16,3-1-20 0,2 1 31 0,1-2 9 16,2-1 12-16,-1-4 31 0,4-2-13 0,0-2-3 15,-1-4-28-15,1-4-2 0,-2-1-8 0,-1-2-20 16,-4 0-1-16,-2 0-13 0,-1-6-8 0,-6 0 4 16,0-1-1-16,-2 0-2 0,-6 0 7 0,1-4-8 15,-3 3-14-15,1-3-4 0,-1 2-10 16,-4-2 3-16,2 1 4 0,-2 3-22 0,3-1-56 15,-5 2-66-15,-1 0-100 0,0 3-97 0,0 1-93 16,0 1-93-16,0 1 18 0,0 0 30 0,0 6 11 16,0 2 22-16</inkml:trace>
  <inkml:trace contextRef="#ctx0" brushRef="#br0" timeOffset="1971">398 607 1796 0,'-26'7'98'16,"0"-2"90"-16,3-3 64 0,5-1 59 0,3 1-80 15,3-2-60-15,5 0-28 0,2 0-47 0,5 0-19 16,0-4 14-16,5-2-23 0,4-1 41 0,2-3 31 16,4-3-16-16,4-2 11 0,5-1-36 0,3-3 1 15,-2 1-10-15,5 1-17 0,-5 2-6 16,3 2-32-16,-3 4-11 0,-2 4-6 0,-3 5 4 15,-5 0 3-15,2 0-4 0,-2 6 11 0,0 4-11 16,-2 1-10-16,0 3 3 0,1 0-18 0,-4 3 8 16,4 2 3-16,-1-3 7 0,2 1-14 0,-2 0 8 15,0-1-16-15,4 0-3 0,0-3 22 0,1-1-25 16,6-1 28-16,-4-4-6 0,3-1 3 0,-1-2 3 16,4-3-7-16,0-1 0 0,3 0-3 0,-1-5 10 15,-2-1-6-15,3 0-48 0,-1 1-55 0,-4-1-98 16,-2 1-130-16,-3 0-146 0,-2 2-135 0,-4 0-121 15,-1 1-106-15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3:57.2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253 81 1784 0,'5'-3'25'0,"1"1"56"0,-3-1 68 16,-1-3 69-16,-2 1 2 0,0 1-12 0,0-1-17 15,0 0-35-15,0-2 12 0,0 3-31 0,0-1-17 16,0 2-9-16,0 0-5 0,-3-1 14 0,-1 2 1 15,0 1-23-15,4 1-10 0,-1 0-33 0,-3 0-31 16,2 0 7-16,-2 0-21 0,-4 4 39 0,2 4-4 16,-4 1 29-16,-5 3 7 0,-4 3-36 0,-2 4 15 15,-1 5-38-15,-2 2-15 0,-1 4 21 0,1 2-13 16,3 1-15-16,2 2 17 0,4 0-20 0,4 0-4 16,4 1 17-16,7-1-6 0,0 0 3 0,5 0-7 15,5-2 0-15,0-2 0 0,8-3-4 16,3-2 15-16,-2-4-14 0,6-2-5 0,4-4-2 15,-1-3 10-15,2-2 25 0,1-6-7 0,1-3-4 16,2-2-7-16,-1-5-21 0,3-2 6 0,0-2 26 16,-2-3-10-16,1-3-5 0,-2-4 4 0,0-1-10 15,-1-3-8-15,0-2 33 0,-4-5-4 0,-2-2 21 16,-2-2 34-16,1-1-19 0,-7-2 19 0,2-1 12 16,-6 1 1-16,-2-2 14 0,-6 1-21 0,-6 2-27 15,0 3-21-15,-6 1-39 0,-6 4 1 0,-6 3-1 16,-7 3 0-16,-4 3 16 0,-7 5 3 0,-6 4-22 15,-2 4-12-15,-4 6-7 0,5 0 0 0,-1 6-11 16,4 3-33-16,3 4-126 0,3 3-206 16,8 3-179-16,-1 5-215 0,7 1-177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4:00.94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 1452 721 0,'-4'-26'31'0,"4"-4"40"0,-2 1 50 15,2-2 61-15,0 0-6 0,0 3 19 16,0 1-5-16,6 2-14 0,0 2 20 0,-3 3-48 16,1 3-66-16,1 2-11 0,1 6-38 0,-2 9 6 15,2 0 42-15,2 8 32 0,-1 11 157 0,2 11 92 16,0 15-11-16,3 14-30 0,0 14-139 0,-2 17-75 16,-2 14 21-16,-1 15-16 0,-1 13 9 0,1 6-25 15,-1 5-21-15,2 3 0 0,1 1-13 0,1-1 7 16,2-2 19-16,3-7-25 0,1-7-19 0,2-7-7 15,3-6-14-15,-2-7-1 0,3-6 15 0,-1-8-3 16,-3-8-15-16,1-2 3 0,-1-8-7 0,-3-4-15 16,-3-7 0-16,-2-5-7 0,-4-4 3 0,1-9-7 15,-5-5-8-15,-2-4-22 0,0-10-37 16,0-5-44-16,0-4-35 0,-2-6-93 0,-2-3-79 16,-2-5-94-16,3-3-88 0,-3-4-43 0,2 0 42 15,-1 0-16-15,-1-8-53 0</inkml:trace>
  <inkml:trace contextRef="#ctx0" brushRef="#br0" timeOffset="1180">109 978 1504 0,'-26'-19'0'0,"1"2"-9"0,7 3 9 0,5 4 3 0,7 5 56 16,6 5 68-16,7 0 32 0,5 0 45 16,6 8-32-16,9 2-27 0,7 1-4 0,5 1-29 15,5 4 1-15,8 0 4 0,6 0-8 0,4-1 7 16,5 0-18-16,6-2-2 0,6-3-18 0,8 0-4 16,7-4 27-16,8-6-2 0,8 0 7 0,9 0-23 15,11-8-26-15,7-3-20 0,13-1 3 0,6-4 4 16,7-1-10-16,11-3 3 0,7 0-13 0,10 0-3 15,4 0 17-15,6 0-1 0,5 2 8 0,8-1 4 16,4 2-7-16,5 0-25 0,4 1 8 0,6 0 6 16,6 2-6-16,0 2-1 0,7 0 1 0,2 3-11 15,0-1-4-15,5 4 11 0,2-1-14 16,2 3-7-16,4-1 4 0,2 2 10 0,1 1-14 16,1 1-3-16,-1 0-11 0,5 0-4 0,-5 1 18 15,0 0-7-15,-1 0 35 0,-3-1-21 0,-5 0-7 16,-4-1 18-16,-1 0-36 0,-8 2 25 0,-6 0-14 15,-5-3-7-15,-5 2 14 0,-9 0-11 0,-4-1 25 16,-6-1 8-16,-8 2-19 0,-8-3 4 0,-5 0-24 16,-8 1-5-16,-5-1 22 0,-6 1 0 0,-11 0 11 15,-6-1-11-15,-9 0-7 0,-5 2 3 0,-10 0 1 16,-5 0-1-16,-10 1 8 0,-1 1-15 0,-7 0 11 16,-5 0 28-16,-6 0-13 0,-5 0-5 0,-2 0-17 15,-2 0-21-15,-4 0 24 0,-5 0 1 16,2 0-8-16,-4 0 18 0,2 0-14 0,1 0 0 15,0-3 18-15,-2 0-11 0,0-1-11 0,-2-2 15 16,1 1-4-16,-3-1 3 0,-3-1 8 0,0 1-8 16,-6-2 4-16,-1 2-21 0,0-1 11 0,-5 0-1 15,-3 0-6-15,-2 1 13 0,-4 0-17 0,0 1-3 16,-3 0 20-16,-5-1 1 0,-2 3 10 0,1-2 0 16,-2 0-11-16,0 1 1 0,-2-1 3 0,2 0 3 15,1 1-10-15,1-1-7 0,1 0-10 0,5-2 3 16,-1 3-7-16,1-1 21 0,1-2 7 0,1 3 3 15,4-1 11-15,-4-1-21 0,3 1 0 0,-2 1-14 16,0 0 11-16,-2 1 3 0,-1-2-11 0,-4 2 22 16,-2 0-15-16,-2 1 8 0,-6 1-1 15,0 0-13-15,-3 1 3 0,-2 0 7 0,-2 0-4 16,-3 0 11-16,-1 4 0 0,0 0-17 0,-2 0 10 16,-1 3 0-16,1-1 0 0,-1 4 31 0,1 1-6 15,-1 5 3-15,6 3 18 0,-4 5-14 0,2 3 4 16,-2 6-18-16,3 5-18 0,-4 2 7 0,0 7 0 15,0 4 18-15,-2 6 0 0,-1 4-10 0,-3 5 10 16,-2 6 26-16,-1 4 29 0,0 2 19 0,-4 3 19 16,-1 0-11-16,-1 2-6 0,0 1-10 0,0 0-16 15,-3 3-18-15,1 0-22 0,-2 0 7 0,0 5-4 16,1 2 5-16,0 0 35 0,2 4-20 16,-1-2 8-16,2 2 9 0,0-2-20 0,0 1-19 15,0-1 8-15,0 1-24 0,3-2-8 0,6-1 20 16,-6-2-24-16,3-2 20 0,1-3-12 0,1-2-4 15,-1-4 4-15,5-4-16 0,-2-1-12 0,1-3 8 16,-1-4 4-16,-1-2-4 0,3-2 24 0,-3-6-4 16,3-2-24-16,-5-6 8 0,2-2 0 0,-1-3 4 15,2-3 12-15,-5-2-20 0,-1-3 8 0,2-1 4 16,-5-3-4-16,-1 2 20 0,0-3-24 0,0 0 4 16,-6-1-12-16,3 0 0 0,-3 0 12 15,0-2 4-15,1-2 12 0,-3-2 1 0,2-3-17 16,-3-1 0-16,3-5 4 0,2-2-28 0,-2-4-1 0,2-2-67 15,0-2-51-15,0-4-65 0,1-3-111 16,-1 0-120-16,0 0-205 0,-1 0-213 0,-4-5-167 16</inkml:trace>
  <inkml:trace contextRef="#ctx0" brushRef="#br0" timeOffset="3006">710 4125 445 0,'-8'-13'25'0,"1"1"29"0,-3-1 17 15,1 3 6-15,-3 1 1 0,5 2-10 0,-2 0-8 16,1 0 6-16,2 0-24 0,-3 0-5 0,3 0-16 16,-1 0-2-16,1 2 8 0,0-1-17 0,1 0 6 15,1 1-8-15,1-1 0 0,-1 1 0 0,1-1 0 16,-2-1-2-16,1 3-3 0,1 0 10 0,1-2 22 15,1 3 14-15,-2 1 17 0,1-1-3 0,1 3-20 16,-2 0-4-16,3 0-25 0,-1 0-14 0,1 0-6 16,0 0-2-16,0 6 72 0,0 4 84 0,0 3 34 15,5 4 12-15,1 6-134 0,-2 7-37 0,1 5-8 16,1 5-12-16,2 6 73 0,-1 3-23 16,2 2-9-16,1 2 7 0,-1-1-3 0,2-1-3 15,1 2-12-15,1-2 0 0,2-2-2 0,0-3-10 16,1 0-6-16,3-4-9 0,2-2-3 0,0-2 6 15,1-2 0-15,3-2 16 0,1-4 39 0,0 0 26 16,4-3 22-16,3-1 7 0,-2-5-18 0,5-2-6 16,3-2 25-16,0-1-17 0,4-3-11 0,3-2-27 15,2-2-29-15,5-1-6 0,-1-1-14 0,5-1-6 16,-1-2-6-16,5 0-31 0,1-1-2 0,5 0 19 16,0-2 10-16,7-1 36 0,0 0 21 15,5 0-31-15,4 0-5 0,-1-4-15 0,4-1-29 16,3-1 12-16,1 1-12 0,1-3 30 0,7 0 50 15,0-3 14-15,3 0 27 0,4-2-7 0,4-3-50 16,2 1-21-16,5 0-44 0,4-2-6 0,2 0 47 16,4-1 14-16,3 1 38 0,5 1-25 0,-2 1-40 15,6 0-15-15,5 1 4 0,2-1 35 0,2 3 24 16,2-1-6-16,1 2-46 0,4-1-32 0,-1 0 11 16,5 2 28-16,0 0 25 0,3-1 10 0,2 0-56 15,2 1 0-15,2-1 14 0,3 0 21 0,0-1 35 16,4 1-39-16,1-2-13 0,2 0 3 0,1 2 7 15,2 1 14-15,0-1-7 0,0 1-49 16,-4 0 14-16,6 1 17 0,-2 2 15 0,1 1 13 16,-3 0-38-16,0 1 0 0,1 1 14 0,-1 0 4 15,0 2 0-15,-1 0-22 0,-3 0-31 0,0 0 21 16,0 2 28-16,-3 0 25 0,-2 0-11 0,-4 0-21 16,-1-2-18-16,-4 0-14 0,-3-2 25 0,0 0 14 15,-2-1 4-15,-4-3-8 0,-2 0-10 0,-1-2-17 16,-2 1 20-16,-1-2 15 0,-7 0 13 0,-1 1 8 15,-5 0-36-15,-4 0-3 0,-5 1-21 0,-4 1 0 16,-7-1 14-16,-3 3 14 0,-4 0 11 0,-5 1 10 16,-5 1-4-16,-3 0-17 0,-2 0 7 0,-3 2 0 15,-7 0-7-15,1 0-7 0,-8-1-10 0,0 2-8 16,-5 0 11-16,-1-1 7 0,1 0 25 16,-4 2-8-16,0-2-3 0,-3 0 4 0,0-1-8 15,-3 1-3-15,-2 0 4 0,-4-1 13 0,1 0-13 16,-5-2 14-16,0 2 3 0,-4-2-28 0,-4 1 0 15,2-3-1-15,-7 3-27 0,2-1 32 0,-3 0-18 16,1 0 7-16,-6-1 21 0,3 2-18 0,0 0 15 16,0 1-18-16,2-2 3 0,-3 2 4 0,1 0 7 15,2 0 18-15,-1 1-11 0,-2-1-4 0,1 1 4 16,-3 2-3-16,0-3 3 0,0 2 0 0,1 1 7 16,-5 0-28-16,3 0 21 0,1 0-7 15,-4 0-11-15,3 0 29 0,-1 0-15 0,1 0 8 0,3-1 3 16,0 0-25-16,3 0-3 0,0 0 11 15,4 0-11-15,-1-2 14 0,4 3-14 0,2-1-4 16,2 0 4-16,2 0 0 0,4-1 28 0,0 2-24 16,2 0 6-16,-1-2 18 0,0 2-21 0,3-3 28 15,1 3-21-15,-4-1 4 0,5-1 13 0,-4 0-13 16,1 0 10-16,-4 0-35 0,2 0 3 0,-4-1 1 16,1-1 3-16,-6 1-45 0,2-1-106 0,-6 1-142 15,-5 1-201-15,-4-1-155 0,-3-2-183 0</inkml:trace>
  <inkml:trace contextRef="#ctx0" brushRef="#br0" timeOffset="4867">526 1636 649 0,'9'-19'59'0,"4"0"49"0,-4 0 51 0,3-2 71 15,1-1 31-15,-4 3 11 0,0-2 22 0,1 2 2 16,-2 4-35-16,-1 2-17 0,-2 2-45 0,-1 5-51 15,-2 2 3-15,-2 4-18 0,0 0 15 0,0 8 4 16,0 3-35-16,0 4-16 0,0 6-23 0,-5 4-27 16,-1 6-27-16,0 1 7 0,-1 7-27 0,1-1-1 15,0 1-3-15,-1 1-10 0,5 0 17 0,2-4-7 16,0-1 13-16,0-2-6 0,6-3-7 0,2-1 4 16,-1-4-11-16,2-2-7 0,0-2-24 0,0-7 0 15,-2-1 8-15,4-5 13 0,-4-5 27 0,3-3-10 16,-1-4-4-16,3-5 4 0,-3-6-17 15,4-3 21-15,-2-4-4 0,2-3-14 0,1-3 11 16,0-1-25-16,1-3 25 0,-1 0 10 0,-1 3 0 16,-1 2 23-16,-3 6-16 0,-2 2 6 0,-1 6-6 15,-3 4-17-15,1 4 3 0,-4 5-14 0,0 0 11 16,0 0 13-16,0 8-3 0,2 1 0 0,2 1 6 16,-1 4-13-16,3 2-3 0,2 3 6 0,-1 2-13 15,5-1 14-15,-1 3 6 0,2-2 4 0,2 0-1 16,2-2-9-16,0 0-11 0,2-5 3 0,2 0-3 15,-2-4 1-15,2-5-15 0,0 0-13 16,0-5 10-16,-2 0 7 0,-3 0 14 0,-1-5-1 16,0 0-9-16,-3-5 13 0,-2 1-21 0,-1-5 1 15,-2-1-17-15,-2-2-14 0,4-2 14 0,-6-1-6 16,0-4 13-16,0-1-10 0,-2 1 23 0,-1-1 7 16,0 0 13-16,0-1-3 0,0 1-6 0,0-2 12 15,-4 3-3-15,2 0 4 0,-1 1-7 0,2 1-3 16,-4 1 20-16,4-1 46 0,-2 5 38 0,0 2 45 15,3 2 19-15,-2 3-16 0,0 1-30 0,0 3-49 16,2 2-56-16,-2 2-25 0,2 2-3 0,0 0-14 16,0 0 28-16,0 0 14 0,0 6-7 0,0 0 25 15,0 3-11-15,2 2-14 0,2 4 7 0,-4 4-21 16,2 2 4-16,-1 4 6 0,1 1 1 16,1 1 10-16,-2 1-7 0,4 1-3 0,-4-1-11 15,2 1 10-15,3-3-3 0,-3 0-10 0,3-1-15 16,0-3-14-16,-2-3-4 0,1 0-6 0,-1-4 0 15,1-3-21-15,-2-2 18 0,-2-3 21 0,2-2 13 16,0-3 32-16,-1-2-11 0,-2 0-23 0,3-5 13 16,-3-3-17-16,1-3 14 0,-1-1 13 0,3-5 0 15,-3-1 1-15,3-2-11 0,0 1 7 0,-1-2 3 16,2 1-10-16,-2 4 11 0,-1 2 3 0,-1 1-24 16,3 4 34-16,-3 2-14 0,2 3-16 0,-1 1 26 15,2 3-23-15,-2 0 10 0,5 0 21 0,-1 4-21 16,1 1 10-16,6 3-13 0,-2 1-11 15,2 1 0-15,4 1-3 0,-1 2 24 0,1 1 10 16,1-1-7-16,-2 1-3 0,1-1-4 0,2 1-9 16,-2-3 13-16,-1 0-45 0,3 0-20 0,-2-2-7 15,-1-1-7-15,0-3 45 0,0-2 10 0,-2-3 13 16,2 0-6-16,-3-4 3 0,1-4 7 0,-2 0-3 16,-1-3 7-16,-3-4-8 0,1 0 4 0,-4-1-13 15,1 0 36-15,-5-1 25 0,0 3 17 0,0-1 79 16,-6 4 9-16,0 1-3 0,-3 1-20 0,1 3-77 15,-5 2-35-15,4 1-18 0,-3 3 4 16,3 0 3-16,-1 0-14 0,1 3 7 0,4 1-14 16,0 4 17-16,5 0 4 0,0 1-14 0,3 5-35 15,7-2-33-15,-1 3-58 0,7 1 11 0,4-2 14 16,2-1-2-16,4-2 49 0,3-2-14 0,2-2 14 16,0-1 17-16,0-6 14 0,-1 0 16 0,-2 0-6 15,-1-7 20-15,-5 0 0 0,-1-3 7 0,-5 0 10 16,-1-2-4-16,-3 0 38 0,-5 0 47 0,-1 0 60 15,-6 1 29-15,0 0-10 0,0 3-46 0,-6-1-35 16,1 4-39-16,-3 0-17 0,1 2-7 0,-1 1-44 16,1 2-4-16,4 0-17 0,-2 0-4 15,5 0 18-15,0 5-43 0,0 1-24 0,0-1-28 16,5 3-10-16,-2 0 15 0,4 0 8 0,1 0 31 16,-1 1 25-16,2-4 13 0,0 1 31 0,1-3 7 15,-1-2-14-15,3-1 28 0,-3 0-11 0,1-4-24 16,1-4 14-16,1 0-13 0,-2-1 9 0,4-1 21 15,-3-4-7-15,0 2 7 0,2-1-3 0,-1-1-10 16,1 2-4-16,-4 2 0 0,3-1 6 0,-3 4 5 16,-2 1 2-16,1 3 1 0,-1 3-14 0,-2 0 0 15,-1 0 7-15,2 0-4 0,0 6 4 16,0 0 13-16,1 3-26 0,1 0-45 0,-1 2-113 0,2 0-203 16,-3 6-167-16,3-2-95 0,-3 0-115 15</inkml:trace>
  <inkml:trace contextRef="#ctx0" brushRef="#br0" timeOffset="5855">3535 1393 2201 0,'-7'-11'62'0,"-2"0"42"0,1 0 63 0,-2-1 65 15,7 2 5-15,-1 1-43 0,4 0-47 0,0 1-70 16,0-1-67-16,6 2 0 0,3-1 6 0,1 3 20 16,3 2 16-16,2 3 10 0,2 0-22 0,2 6-14 15,-1 5-12-15,1 3 9 0,-3 4 7 0,2 6-4 16,-7 2-3-16,0 4-19 0,-7 2-1 0,-4 2 4 16,0 1 0-16,-5 0-14 0,-5-1 20 0,1-3-16 15,-3-2-4-15,0-4 34 0,0-4-23 16,0-4 26-16,3-4 0 0,0-4-13 0,3-1 0 15,2-6-1-15,-1-2-5 0,5 0-4 0,0 0-11 16,0-7-12-16,9-1 2 0,-1-6-30 0,5-3-19 16,2-4-60-16,4-3-22 0,5-4 11 0,0-5-5 15,7-2 55-15,0-2 27 0,-1-1 28 0,4-2 35 16,-2 2 3-16,-2 1 10 0,-3 4-19 0,-5 3 19 16,-1 5 33-16,-6 6 42 0,-5 6 29 0,-5 5-9 15,-5 8 11-15,0 0-29 0,-12 8 22 0,1 5-10 16,-5 3-33-16,-2 4 0 0,-1 3-51 0,1 2-4 15,-1 1-9-15,4 3-25 0,2-3 10 16,5 0 4-16,4-2 7 0,4-1 7 0,0-1 0 16,10-2 3-16,3-1-13 0,2-1-8 0,3-2-3 15,6-1-64-15,0-3-38 0,2 1-79 0,0-2-118 16,5-3-50-16,-3-1-91 0,-1-1-24 0,-2-1-12 16,2-2-20-16</inkml:trace>
  <inkml:trace contextRef="#ctx0" brushRef="#br0" timeOffset="6020">4288 1549 3321 0,'0'-3'19'0,"2"3"53"0,-2 0 83 0,0 0 34 15,0 3 1-15,0 3-55 0,0-1-74 0,0 2-40 16,0 0-18-16,0 4-6 0,0 0-4 0,0 3 3 16,4 2-6-16,-3 1-27 0,4 1-88 0,-4 1-110 15,1 0-116-15,-1 0-79 0,-1 0 1 0,0-1-22 16,0-1-12-16,0 0-23 0</inkml:trace>
  <inkml:trace contextRef="#ctx0" brushRef="#br0" timeOffset="6263">4650 1426 3282 0,'0'-4'42'0,"3"-2"66"15,3 1 33-15,6-3 7 0,3 2-26 0,0-1-68 16,5 0-30-16,4-1-11 0,5 2-6 16,3-1 3-16,1 1-13 0,1 0-40 0,3 4-135 15,-1-1-129-15,1 3-137 0,-6 0-59 0,-1 0-39 16,-4 5-30-16</inkml:trace>
  <inkml:trace contextRef="#ctx0" brushRef="#br0" timeOffset="6406">4898 1495 2295 0,'-21'8'20'0,"6"-2"10"0,4-3 63 0,11-1 62 16,0 1-5-16,4-3 1 0,3 0-68 0,8 2-67 15,3 0-13-15,6-2-9 0,1 0-19 0,5 0-79 16,1 0-85-16,0 0-96 0,-1 0-108 0,1-4-67 15,-5-1-80-15</inkml:trace>
  <inkml:trace contextRef="#ctx0" brushRef="#br0" timeOffset="6847">5951 1292 3424 0,'0'0'3'0,"6"0"23"0,0 0 37 15,6-4 16-15,-1 1 3 0,6-2-26 0,2 2-36 16,3-1-6-16,2 0-8 0,1-1 11 0,3 0-11 16,-2 2-19-16,1 0-24 0,-1 0-81 0,-3 0-98 15,-3 3-107-15,-5 0-50 0,0 0 2 0,-6 0-4 16,-3 0 19-16,-4 6-76 0</inkml:trace>
  <inkml:trace contextRef="#ctx0" brushRef="#br0" timeOffset="7371">6669 1063 2742 0,'14'0'71'0,"-10"6"61"0,2-2 58 0,-4 3 27 15,-2 1-59-15,0 1-57 0,0 3-55 0,0 2-6 16,-3 1-14-16,-5 4-6 0,1 4-3 0,-7 2-14 15,0 3 1-15,-4 1 5 0,-3 0-2 0,-1 2 0 16,-2 0-11-16,-3-3 1 0,2-2 3 0,-2-3-10 16,5-3 23-16,3-4-9 0,2-5 16 0,1-1 0 15,7-5-7-15,0-5 7 0,2 0-26 0,1 0-1 16,3-6-13-16,-1-4-17 0,4-2-3 0,0-3-10 16,0-4 1-16,5-2-7 0,1-2 23 15,3-4 20-15,2 2-4 0,5 0 23 0,-4-1-6 0,4 5-10 16,-1 2 4-16,1 4 6 0,-1 4-13 15,0 2 10-15,-1 5-4 0,-1 4 11 0,0 0 2 16,0 8 20-16,-2-1 17 0,4 3-20 0,-2 3 7 16,1 1-21-16,0 2-22 0,0 0 10 0,1-1 10 15,0 2-4-15,-1-2 4 0,4 0-1 0,0 2-9 16,0-5-7-16,2-1 16 0,1-1-29 0,1-1 7 16,-1-3-4-16,1-3-13 0,-1-3 30 0,-3 0 0 15,3-7-1-15,-2-2 14 0,-4-3-3 0,0-2-4 16,-2-2 4-16,-4-1 3 0,-1-5 29 0,-4 1 41 15,-4-1 47-15,0-1 32 0,0-1 22 0,-7 0 0 16,-3 2-17-16,-3 2-12 0,0 0-26 16,-2 2-40-16,-4 3-28 0,0 3-25 0,-4 1-26 15,1 2-14-15,1 2 11 0,-1 4-4 0,0 2-7 16,-1 1-1-16,4 0-32 0,3 7-75 0,2 2-83 16,3 3-128-16,3 2-141 0,2 1-128 0,6 3-116 15,0-1-84-15</inkml:trace>
  <inkml:trace contextRef="#ctx0" brushRef="#br0" timeOffset="8140">8634 1356 2718 0,'9'4'18'0,"4"-2"25"0,6-2 34 15,7 0 42-15,4 0-18 0,6 0-10 0,1 0-43 16,6 0-45-16,1-3 3 0,0 3 1 0,4-3 9 15,1 0-7-15,-5-2 4 0,5 2-22 0,0 1 12 16,0-3-10-16,2 2 7 0,-7-1 4 0,4-1-14 16,-10 3 20-16,-2-2-13 0,-4 0 9 0,-3 0 0 15,-7 3 7-15,-5-1 35 0,-4-2 54 0,-6 4 2 16,-1-2 8-16,-6 1-27 0,0 1-78 0,0 0-4 16,0 0-60-16,0 0-64 0,-7 0-25 15,1 0-100-15,-2 0-47 0,3 0-54 0,-3 0-95 16,-1 0-47-16,2 3-63 0</inkml:trace>
  <inkml:trace contextRef="#ctx0" brushRef="#br0" timeOffset="8393">9450 1137 2804 0,'-6'-11'-7'0,"0"5"4"0,6-3 19 16,0 4 30-16,0 5 51 0,0 0 13 0,8 6-9 15,4 2-34-15,-2 2-45 0,8 2-31 0,0 1 9 16,4 1-13-16,2 1 10 0,0 2 6 0,2-1-19 16,1 0 32-16,-2 1-6 0,0-2 2 0,-2 2-12 15,-3-1 3-15,-2-2 4 0,-4 0 12 0,-4-1 36 16,-5 1-7-16,-5-3 4 0,0 3 3 0,-8-2-12 16,-3 1-7-16,-3 1-6 0,-4 1-14 15,-3 0-12-15,1 0-11 0,-3 2-6 0,5-1-81 16,-1 0-202-16,4-1-221 0,3-1-224 0</inkml:trace>
  <inkml:trace contextRef="#ctx0" brushRef="#br0" timeOffset="9786">11162 281 846 0,'5'-7'42'0,"-5"-1"40"0,1 2 44 0,-1-3 56 15,0-1 4-15,0-1 21 0,0 1 20 0,0-1 5 16,3 2 41-16,-3 0 18 0,0 0-3 0,0 1 19 16,0 1-42-16,0 1-75 0,0 2-54 15,-6 0-78-15,-1 4-68 0,-1 0-11 0,-2 0 8 16,3 9-1-16,-7 3 24 0,4 3-3 0,-4 2-4 16,1 5 11-16,2 3-21 0,1 3 21 0,4 1-8 15,6 1 1-15,0 0 3 0,6-2-6 0,8 1-8 16,-3-1-2-16,7-6 2 0,3 0-26 0,4-5-17 15,-1-3-3-15,4-3 13 0,-1-6 13 0,1-5 24 16,-2 0-10-16,-3-4 7 0,-2-5 0 0,-3-2 6 16,-2-3 4-16,-2-3-14 0,-7-4 20 0,0-2-6 15,-7-2 6-15,0-1 1 0,0 0-14 0,-9-2 6 16,-1 0-12-16,-4 1 16 0,0 2 33 16,-4 1-6-16,2 1 0 0,-4 4-3 0,2 3-31 15,-1 3 1-15,3 4-7 0,2 4-8 0,1 0-9 16,1 5 0-16,8 0 6 0,-1 0-13 0,5 5 14 15,0 3-14-15,6 0 10 0,3 2 7 0,0 0-33 16,6 1-3-16,4 2-10 0,2-3-1 0,1-1 24 16,3-1 17-16,1-3 26 0,-1-2-10 0,0-3 10 15,0 0-4-15,-1-5-22 0,1 0 25 0,-4-3-5 16,-3 1-4-16,0-3 10 0,-2 2 0 0,-1-1 36 16,-2-1 41-16,-3 1 19 0,-3 1 22 15,0 1-16-15,-4 2-30 0,0 1-13 0,-3 0-21 16,0 3-20-16,0 1-4 0,0 0-10 0,0 0-38 15,-3 5 20-15,0-1-13 0,-1 3-4 0,1 3 42 16,1 4-28-16,-1 2 0 0,1 4 10 0,0 1-17 16,2 4 25-16,0 1-4 0,6-1-21 0,1 0-3 15,6-1-4-15,1-2-34 0,2-1 0 0,5-4-16 16,3-3-35-16,3-3 32 0,-1-5 17 0,6-6 4 16,-4 0 36-16,2-4 7 0,0-4 3 0,-1-5 30 15,-6-3-26-15,1-1 3 0,-3-2 0 0,-3 0-10 16,-3-2 17-16,-5 0 29 0,0 1 45 0,-6 2 35 15,-3 3 30-15,-1 1-9 0,0 0-36 16,-3 4-35-16,-5 2-41 0,4 4-22 0,-1 2-10 16,1 2-10-16,3 0 13 0,1 8-3 0,0 0 7 15,0 4 14-15,3 2-17 0,3 3 6 0,1 1-6 16,2 0-4-16,4 1-7 0,1-2-7 0,1 1 3 16,2-5-3-16,1-1 18 0,0-3 10 0,-2-4 0 15,3-5-4-15,-4 0 4 0,0-5-7 0,0-3 0 16,-2-3-3-16,1-1-4 0,-4-3 7 0,0-3-18 15,0-2 18-15,-5-4 4 0,0 1-4 0,1-5 17 16,-2 1-24-16,-4-4 4 0,0 0 10 0,0 3 10 16,-6-1 43-16,1 4 7 0,-3 4 7 0,1 2-21 15,1 5-28-15,1 4-32 0,-1 3-11 0,0 7 18 16,2 0-18-16,4 0 18 0,-2 10 7 16,2 6-14-16,0 1 21 0,0 5-24 0,6 4-47 15,0 5-34-15,2 0-42 0,-1 1-19 0,6 1-25 16,2 0-47-16,0 0-80 0,2-1-101 0,3-2-45 15,1-3-45-15,1-2-11 0,1-1 6 0</inkml:trace>
  <inkml:trace contextRef="#ctx0" brushRef="#br0" timeOffset="10270">12359 213 2402 0,'-20'-21'12'0,"7"4"-9"0,1 3-6 15,12 2 3-15,0 4-18 0,0 3 12 0,16 0 24 16,1 0-27-16,4 3 15 0,-1 0-6 0,4 1-30 16,3 1 42-16,-1 0 3 0,-2 0 51 0,0 7 50 15,-3-1 12-15,0 3 29 0,-4-2 26 0,-3 4-6 16,-4 0-7-16,-1 3-21 0,-3 3-56 0,-2 0-30 16,1 3-7-16,-2 0-23 0,-1 4-3 0,-2 0 0 15,0 3-13-15,0 1-7 0,0 1-10 0,0 1 7 16,0 0-14-16,0 0 7 0,4 0 0 0,1 0-17 15,0-2-16-15,1-1-73 0,0-2-83 0,2-3-97 16,-5-3-66-16,3-2-36 0,-5-3 41 16,5-4 67-16,-3-3 73 0,-2-1 29 0,1-6-37 15,-2 0-8-15,0-4-11 0,0-3 71 0,0-3 50 16,0-4 54-16,-3-5 16 0,-2-3 21 0,1-3 32 16,1-2-20-16,-3-4 40 0,3-4 31 0,-3-2 29 15,0-1 87-15,0-4 39 0,1 1 43 0,0-1 50 16,1 0 2-16,2 2 4 0,2 2-34 0,0 3-48 15,0 3-74-15,3 6-47 0,3 4-53 0,1 5-21 16,2 3-3-16,2 7 12 0,-1 2 11 0,2 5 3 16,1 0 16-16,2 7-51 0,2 1 6 0,0 5-15 15,0 0-14-15,-2 2 20 0,-1 1-17 16,-2 1 4-16,-3-1-3 0,-1 1 2 0,-4-1-2 16,-4 0 5-16,0 0-12 0,-8-1-3 0,1 0-3 15,-5-3-81-15,-1 1-63 0,-2-2-119 0,0-3-85 16,-1 1-43-16,1-5-50 0,1 0-21 0</inkml:trace>
  <inkml:trace contextRef="#ctx0" brushRef="#br0" timeOffset="10756">12954 125 2705 0,'0'4'43'0,"0"-4"50"0,0 0 7 15,-3 0 9-15,-1 7-40 0,2-2-66 0,2 3-3 16,0 1 7-16,0 3-29 0,0 2 37 0,6 1-2 16,2 3-16-16,3-1 12 0,-2 0-75 0,6-2-49 15,2 0-55-15,2-1-3 0,2-4 25 16,-1-2 45-16,3-2 38 0,-1-3 26 0,-1-1 13 16,0-2 8-16,-2 0 24 0,-3-7-9 0,-1 0 59 15,-3-4 77-15,-2-1 52 0,-4 1 93 0,0-1 47 16,-6 1-8-16,0 0-43 0,0 1-81 0,-6 4-74 15,0 0-75-15,2 3-20 0,-2-1-10 0,1 4-17 16,2 0-18-16,1 0 7 0,0 0 14 0,2 0-3 16,0 0 17-16,6 5-7 0,0 0 0 0,1-1-18 15,2 1 18-15,5 0-10 0,-4-1-18 0,6-2 21 16,-1 0-24-16,0-2 24 0,-2 0 10 0,-1-7-3 16,2-1 3-16,-3-1 4 0,-2-3-24 0,2-1 20 15,-4 0-6-15,0-2-1 0,-2-3 1 16,1 2-11-16,-2-3 10 0,-4 0 18 0,0 2 63 15,0-2 28-15,0 5 35 0,0 1-34 0,0 2-45 16,-5 6-21-16,-1-2-47 0,2 5 0 0,0 2-18 16,4 0-4-16,0 0 25 0,0 9 5 0,0 0 10 15,0 1-4-15,0 5-17 0,4 0-5 0,1 4-3 16,1 0-3-16,0 1-36 0,1 1-28 0,-1-2-59 16,3 1-71-16,0-1-51 0,-3-1-77 0,4-1-77 15,-5-2-92-15,5-3-80 0,-1-1-40 0</inkml:trace>
  <inkml:trace contextRef="#ctx0" brushRef="#br0" timeOffset="10887">13435 60 2571 0,'-9'-7'0'0,"9"1"15"0,0 0-24 0,0 4 15 0,11 2-90 15,2 0-131-15,0 0-146 0,6 5-187 0</inkml:trace>
  <inkml:trace contextRef="#ctx0" brushRef="#br0" timeOffset="11468">12280 962 2559 0,'22'-13'89'0,"-1"-1"124"0,-6 5 99 0,-5-1 71 16,-4 4-55-16,-1 3-113 0,-5 0-78 0,0 3-61 15,0 0-38-15,0 0-6 0,0 0-36 0,-6 3-17 16,-2 2 11-16,-3 0 10 0,-3 3 3 0,-2 1 4 16,-1 2 7-16,-3 3-14 0,-1 0-7 0,0 1 11 15,5-1-8-15,-4 0 11 0,7-1-3 0,1-4-50 16,3 1-54-16,6-3-17 0,-1 0-9 0,4-4 44 15,0-3 45-15,4 0-3 0,4 0 40 0,-1-8-14 16,5-1-3-16,4-4 4 0,1-1-7 16,4-2 20-16,-1-3-17 0,3-3 24 0,-1 3-4 15,0 0 1-15,-1 1 70 0,-3 3 13 0,-4 2 39 16,-3 4 18-16,-3 1-51 0,-3 5-30 0,0 3-7 16,-5 0 18-16,0 6 36 0,0 0-18 0,0 4-14 15,0 4-49-15,0 5-18 0,-8 1 14 0,4 6-21 16,-2 2 3-16,5 2-10 0,1 2 6 0,0 1 8 15,0-1 0-15,0 1 4 0,0-1-4 0,0-1-19 16,0-3 8-16,0 1-29 0,5-4-32 0,-1-4-56 16,-2-1-101-16,1-2-49 0,-3-4-75 0,0-2-37 15,0-1-25-15,0-4-24 0,0-1-38 0,0-1-47 16,0-2-30-16</inkml:trace>
  <inkml:trace contextRef="#ctx0" brushRef="#br0" timeOffset="11646">12185 1495 3820 0,'-3'9'37'0,"3"-2"44"15,6-1 18-15,6-4 24 0,7 1-37 0,5 1-41 16,10 0-14-16,6-1-20 0,9 0 10 0,5-3-4 16,5 0-6-16,2 0-1 0,1 0-13 0,0 0-8 15,-2 0-62-15,-4 0-84 0,-3 0-111 0,-5 0-160 16,-8 0-129-16,-2 0-152 0</inkml:trace>
  <inkml:trace contextRef="#ctx0" brushRef="#br0" timeOffset="13849">1143 3034 546 0,'-13'-17'7'0,"1"-2"-1"0,3-5 6 0,5-1 32 0,4-3 26 15,0-1 53-15,4-1 32 0,4-2 35 16,-1 2 11-16,5-1 21 0,0 2-18 0,1 1 0 15,2 4-22-15,-3 5-52 0,0 4 21 0,-2 4 17 16,-4 6 65-16,2 5-6 0,-4 0-28 0,-1 12-58 16,-3 7-50-16,0 7-12 0,0 9-24 0,-7 6-5 15,-5 9-41-15,1 5-12 0,-2 5 10 0,0 2-10 16,-2-1-10-16,2-3 22 0,2-1 1 0,1-8-7 16,5-3 4-16,1-7-17 0,2-6-3 0,2-3 17 15,0-7-1-15,3-5 7 0,0-4 3 0,0-5-20 16,1-2 30-16,1-7 4 0,1 0 0 15,-2-6-3-15,4-2-21 0,-1-5-10 0,4-4 4 0,-1-4 9 16,5-2-2-16,0-6 3 0,1-2-11 0,-1-3 24 16,1 1-13-16,1-3 0 0,-2 4-1 15,-1 2-26-15,-2 4 7 0,-1 4 6 0,-1 4-3 16,-5 3 0-16,-1 6 0 0,-1 3 3 0,0 3-6 16,-2 3 0-16,1 0 23 0,-2 0-20 0,0 0 30 15,3 6 10-15,-2 0-27 0,2 2 7 0,3 3-30 16,0 0 0-16,0 1 20 0,3 1 3 0,0 0 31 15,3 0-24-15,-2-2-20 0,2 0 13 0,1 0 0 16,-1-2 11-16,3 1 13 0,-3-2-24 0,0 0-20 16,1-4 14-16,-1 2-7 0,-3-2 23 0,0-1-3 15,-2-1 0-15,-1 0-16 0,2-1-4 16,-2-1 3-16,-1 0-10 0,0-5 31 0,-1-2-7 16,2 0 9-16,-1-4-2 0,4-2-11 0,-2-2-3 15,0-2-7-15,1-2-3 0,-1-2-3 0,-1 0 6 16,2-1 7-16,-1 3 3 0,-4 0-3 0,3 2 14 15,-3 1-1-15,2-1 1 0,-4 3-14 0,2 2-4 16,-2-1-2-16,1 1-1 0,-2 1 13 0,2-1-16 16,-2 0 4-16,0 2 9 0,2-2-3 0,-2 1 14 15,0-2-4-15,0-1-14 0,0 3 21 0,0-3 24 16,0 1 10-16,0 1 20 0,0-1 5 0,0 2-28 16,-4 1 14-16,1 1-3 0,0 1-10 0,0 1 4 15,0 3-25-15,3-1-18 0,-3 3 1 16,3 2-25-16,-1 0 0 0,1 0 14 0,0 5-7 15,-3 1 21-15,3 4-4 0,-2 6-3 0,1 3-3 16,-1 6-1-16,-2 4-6 0,1 2 10 0,0 7 3 16,1 0-6-16,1 3 10 0,1-3-21 0,0 0 17 15,0-5-10-15,6 1-10 0,1-3 13 0,1-3-10 16,-4-4 7-16,5-2 0 0,-2-3-7 0,-2-3-14 16,1-3 7-16,1-2 14 0,-2-5-10 0,-2-1 13 15,1-3-6-15,-1-2 3 0,0 0 3 0,-1-4-13 16,1-3 17-16,1-3-32 0,2-1 8 0,0-3 3 15,1-4-14-15,-2 0 28 0,5-2 0 0,-3-1-7 16,1 1 10-16,-1 0-10 0,1 1-7 16,-2 4 21-16,1 0-21 0,-1 2 7 0,-1 2 0 15,1 1 7-15,-2 2 0 0,2 2-10 0,-3 0 3 16,3 3-11-16,-3 1 1 0,1 2 10 0,-1 0 0 16,3 4-3-16,-1 4 6 0,-1-1-2 0,2 3 16 15,0 0-10-15,0 2 14 0,3 0-4 0,-3 3-17 16,0-1 10-16,1 0-17 0,-1 0-3 0,1-2-14 15,2 0-27-15,-1-2-24 0,1-1 10 0,3-3 8 16,1-1 23-16,0-3 28 0,2-2-10 0,0 0 3 16,0-7 6-16,1-1 14 0,-1-3 0 0,1 0 3 15,-5-6-6-15,2 1-10 0,0-1 6 16,-5 0 10-16,-1-1 31 0,-5 0 33 0,2 3 66 16,-4 2 29-16,0 0-7 0,-6 4-37 0,-1 2-69 15,-1 3-27-15,-2 4-22 0,1 0 0 0,-4 0 0 16,4 6-11-16,-3 2 11 0,0 4-4 0,5 2 12 15,-2 1-5-15,6 3 1 0,3-1 3 0,0 4-21 16,12-1 0-16,2-1-15 0,1 0 5 0,6-2-39 16,0-4-14-16,1-1-16 0,2-3-18 0,4-5 66 15,-3-4 15-15,1 0 26 0,0-3 14 0,-2-4-23 16,-3-4 9-16,0-2-30 0,-2-4 17 0,-4-2 21 16,0-2 3-16,-4-3 10 0,-3 0-4 0,-1 1 32 15,-1 1 55-15,-4 1 32 0,-2 3 25 16,0 3-34-16,0 2-49 0,0 3-10 0,-6 4-35 15,4 1-15-15,-3 2-21 0,3 2-4 0,-1 0-14 16,3 1 11-16,0 0-11 0,0 0-21 0,0 7-18 16,5 0-38-16,0-1-17 0,1 0-20 0,-1 1 25 15,5-1 25-15,-2 0 35 0,1-1 23 0,-2-1 4 16,5-1 24-16,-5-2-7 0,4-1 17 0,-4 0 6 16,5 0-9-16,-5-5-1 0,5-3-3 0,-3 0-4 15,0-3 4-15,0 0 4 0,3-2-14 0,1-1 7 16,-1-2-1-16,0-1 21 0,2 2 27 0,-3 1-3 15,0 2-4-15,-1 3-17 0,-1 2-3 0,0 2-6 16,-1 2-1-16,-1 3 0 0,0 0-6 16,2 0 3-16,0 5-11 0,0 3 1 0,4 1-42 15,-1-1-46-15,0 3-104 0,0 2-124 0,0 2-115 16,-2 2-109-16,0-1-53 0,1 1-69 0</inkml:trace>
  <inkml:trace contextRef="#ctx0" brushRef="#br0" timeOffset="14379">3593 2694 3982 0,'-15'-6'41'15,"1"-6"20"-15,0 1-6 0,7 4-10 16,1 3-52-16,6 0-21 0,0 1 14 0,6 0 14 16,1 2 14-16,8 0-4 0,0 1-23 0,3 0-5 15,2 0-9-15,1 4-7 0,0 2 10 0,-3 0-14 16,-2 1 11-16,0 2 20 0,-5 0 11 0,-1 1-1 16,-5-2 4-16,-2 3-4 0,-3-1-6 0,0-1 16 15,-8 2 1-15,-4-3-18 0,-1 2 28 0,0-1-13 16,-2 0 9-16,0-1 25 0,0-3-39 0,3 0 22 15,-1-4-18-15,6 2-13 0,-1-3 14 0,3 0-8 16,3 0-7-16,2-4-43 0,0-1-42 0,4 0-29 16,3-4-10-16,4-1 12 0,2-3 10 15,5-2 8-15,0-2 10 0,4-1 17 0,2 2 36 0,0-3 22 16,2 0 0-16,-2 2 26 0,1 0-16 16,-1-1 3-16,-3 2 16 0,0 1 3 0,-2 2 92 15,-3-1 60-15,-2 7 52 0,-5-2 25 0,-2 4-39 16,-3-1-50-16,-4 4-36 0,0 1-31 0,0 1-46 15,-7 0-7-15,1 6-28 0,-1-2-4 0,-5 1-7 16,3 3-7-16,-6-1 3 0,2 5 1 0,-1-1 3 16,1 2 4-16,2 2-4 0,4 1-25 0,0 0 25 15,7 2-8-15,0-1 1 0,0 0 29 0,4-2-37 16,4 2-55-16,-1-3-46 0,5-1-55 0,1-2-57 16,-2 0-47-16,5-2-78 0,-4-2-94 15,4-1-67-15,-4-3-85 0,2-1-81 0</inkml:trace>
  <inkml:trace contextRef="#ctx0" brushRef="#br0" timeOffset="14554">4215 2750 4064 0,'9'7'72'16,"-6"0"46"-16,3-7 22 0,-2 0 3 0,-2 5-83 15,-2-1-46-15,4 1-7 0,-2 3-7 0,0-1 18 16,-1 1-15-16,3 4-56 0,-2-1-76 0,2 3-106 15,-1 1-122-15,2 0-113 0,-4 0-85 16,2-1-14-16,0 2 12 0,0-2 3 0</inkml:trace>
  <inkml:trace contextRef="#ctx0" brushRef="#br0" timeOffset="14728">4750 2576 4173 0,'16'-5'38'0,"-1"-3"11"0,3 0-4 16,-2-1 14-16,3 1-31 0,2 0-14 0,1-1 0 15,2 4-56-15,4-2-109 0,-4 3-121 16,3 1-167-16,1 1-138 0,-1 1-72 0,-3 1-83 16</inkml:trace>
  <inkml:trace contextRef="#ctx0" brushRef="#br0" timeOffset="14856">4958 2573 2607 0,'-21'8'18'0,"4"-2"47"16,4 0 40-16,6-1 26 0,7-1-7 0,0-2-42 15,6 1-21-15,1 1-29 0,8-1-58 0,1-1-43 16,5 0-94-16,4 0-101 0,6 0-60 0,-1-2-105 16,3 0-99-16</inkml:trace>
  <inkml:trace contextRef="#ctx0" brushRef="#br0" timeOffset="15141">5946 2520 4064 0,'-5'3'-7'0,"1"-3"10"0,4-4-10 15,6-2 7-15,3 2-7 0,5 0 4 0,2-2 20 16,3-1-3-16,5 1 10 0,3-2-21 0,1 2-7 16,2-1-43-16,2 1-51 0,-5-2-62 0,4 2-103 15,-5 1-61-15,0 0-74 0,-5 2-38 0,0 0-65 16,-5 0-61-16</inkml:trace>
  <inkml:trace contextRef="#ctx0" brushRef="#br0" timeOffset="15329">6160 2289 3528 0,'-1'0'79'0,"-1"9"38"0,2-3 27 0,0 3 14 16,0 3-79-16,0 5-35 0,0-1-16 0,0 3-22 15,-3 2-6-15,0 2-3 0,2 0-4 0,1 0 4 16,-3 1-25-16,3 1-43 0,-2-3-100 16,1-1-87-16,-1 1-109 0,-2-3-75 0,2-2-13 15,-2-4-50-15,1-1-9 0</inkml:trace>
  <inkml:trace contextRef="#ctx0" brushRef="#br0" timeOffset="15835">6714 2300 4270 0,'7'15'24'0,"-7"1"36"16,0-2 13-16,-7 2 23 0,-2 3-26 0,-3-1-45 16,-1 0 0-16,-2 1-22 0,-1 1-10 0,-2 0 11 15,0-1-15-15,0-1 1 0,0 0 6 0,1-3-10 16,0-1-11-16,1-2-14 0,-2-3-25 15,5-2 1-15,1-4-21 0,0-1-23 0,0-2 0 16,5 0 5-16,-1-5 0 0,1-1 5 0,4-2-16 0,-1-3-19 16,4-2 33-16,0-1 31 0,5-2 42 15,3-1 26-15,3-1-3 0,-1 1-7 0,3 2-3 16,0 1 6-16,-1 4-2 0,4 1 15 0,-5 3 13 16,2 3 14-16,-1 3 25 0,0 0 21 0,-2 0 16 15,1 5-42-15,2 1-14 0,-4 1-15 0,3 0-21 16,0 2 27-16,-2 0-17 0,2 1-6 0,-1-1-4 15,0 0 1-15,3 1-4 0,-4 0 3 0,4-1-16 16,1 1 13-16,-2-3 17 0,2 1-14 0,2 0 13 16,1-3-26-16,0-1-10 0,-2-1 20 0,-1-3-23 15,3 0 9-15,-2 0 11 0,-1-6-4 0,-2 0 31 16,1-2-17-16,-1-2-11 0,-4-2 15 16,0 1-28-16,-3-3 30 0,0-1-6 0,-5-2 3 15,-1 1 37-15,0-1 24 0,0 0 65 0,-7 0 19 16,-2 1 12-16,-1 1-24 0,-1 1-48 0,-2 2-34 15,-2 3-29-15,-1 2-25 0,-2 2-3 0,0 0-4 16,-3 5 3-16,2 0 1 0,-2 6 3 0,2 0-32 16,3 3-60-16,-1 2-73 0,4 2-114 0,1 2-130 15,3 2-112-15,3-1-82 0,0 2-91 0</inkml:trace>
  <inkml:trace contextRef="#ctx0" brushRef="#br0" timeOffset="16337">8313 2492 2928 0,'3'5'0'0,"1"-3"18"0,0 0-2 16,1-2 79-16,1 0 92 0,3 0 34 0,5-7 33 16,2 3-62-16,7 0-77 0,6-1-57 0,2-1-21 15,6 0-9-15,6 1-18 0,3 0 18 0,3 0-32 16,3 0 1-16,5 1 17 0,-1-1-28 16,2 2 24-16,3-1 1 0,-3 2-22 0,0 0 15 15,-5 0-8-15,-4-2 1 0,0 4-18 0,-6-2 18 16,-6 2-4-16,-3 0-3 0,-5-2 34 0,-7 1-17 15,-4 1 17-15,-8 0 7 0,0 0-14 0,-6-1 7 16,-4 0-20-16,0 1-22 0,-8-1-30 0,1-1-48 16,-1 2-43-16,-4-1-75 0,3-1-54 0,-4 1-83 15,-2 1-82-15,5 0-65 0,-5 0-59 0,1 0-56 16</inkml:trace>
  <inkml:trace contextRef="#ctx0" brushRef="#br0" timeOffset="16610">9113 2291 3104 0,'-3'-6'6'0,"-1"6"29"0,4-6 35 16,7 4 27-16,4 2 12 0,-1 0-34 0,5 8-39 16,3-1-20-16,2 2-16 0,6 2 3 0,0 0-9 15,4 2 3-15,1 1-11 0,1 0 14 0,0 2 10 16,-2-2-3-16,1 0 32 0,-3-1 21 0,-5 0 9 15,-3-1 35-15,-2-2 17 0,-6 0 20 16,-3-1 41-16,-4-1-25 0,-5-2-20 0,0-1-42 16,-8 3-49-16,-1-1-14 0,-3 0-28 0,-3 1-7 15,-5 1 14-15,-1-2-4 0,-3 5 4 0,3-2 7 16,-1-1-104-16,3 0-96 0,2 1-147 0,2 0-214 16,4-1-143-16,2 2-199 0</inkml:trace>
  <inkml:trace contextRef="#ctx0" brushRef="#br0" timeOffset="17450">12189 2117 1004 0,'9'-9'70'15,"-1"2"57"-15,2-2 60 0,-5 3 83 0,-1-1 3 16,-1 0 6-16,2 2 0 0,-4-1-17 0,1 1-36 16,-2 0-21-16,0 1-7 0,0 1-28 0,0-2 8 15,0 3-8-15,-3-2-21 0,-2 2-19 16,2 0-33-16,1 1-38 0,-2 1-31 0,3 0-18 16,-4 0-13-16,1 5 20 0,-2 5 25 0,-4 3 4 15,1 3 10-15,-8 9-2 0,0 3-30 0,-2 6-2 16,0 4-12-16,0 3-10 0,3 1 7 0,2 1-10 15,5-2 7-15,9 1 6 0,0-6-17 0,8 0 25 16,5-4-11-16,5-4-32 0,6-4-4 0,1-3-13 16,8-3-1-16,1-5 32 0,0-5 11 0,4-3 4 15,0-5 3-15,2 0 4 0,-3-5-7 0,0-5 3 16,-3-2-7-16,0-4-4 0,-2-2 15 0,-6-3-8 16,-2-3 51-16,-5 0 7 0,-6-5 25 0,-2-2 8 15,-3-2-14-15,-8 0-7 0,0-3 12 16,-8 0 7-16,-7 0-17 0,-3 1-1 0,-7 3-32 15,0 4-24-15,-8 3 5 0,-4 6-15 0,-5 3 3 16,-2 9-7-16,-4 7-42 0,0 5-37 0,-1 7-134 16,0 7-112-16,4 7-160 0,2 7-214 0,3 4-115 15,9 5-216-15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4:26.58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953 14 77 0,'-2'0'14'0,"2"0"23"0,-1 0 25 0,1 0 20 15,-2 0 5-15,-1 0-9 0,0-3-7 0,0 1-5 16,2 1-4-16,-1 1 3 0,2-1 7 0,-1 0 6 15,-2 0-12-15,3 0 0 0,0 1-7 0,0 0-22 16,0-1 9-16,0-2 5 0,0 3-19 0,0 0 14 16,0 0 3-16,0 0-11 0,0 0 14 0,0 0-3 15,0 0-7-15,0 0-3 0,0 0 0 16,0 0 3-16,0 0 0 0,0 0-9 0,0 0-13 16,0 0-14-16,0 0 2 0,0 0 1 0,0 0 5 15,0 0-6-15,0 0 7 0,0 0-1 0,0 0-11 16,0 0 14-16,0 0-15 0,0 0-5 0,0 0 3 15,0 0-8-15,0 0 8 0,0 0 9 0,0 0-4 16,0 0 4-16,0 0 17 0,4 0 17 0,-1 0 49 16,6 0 9-16,-4 0-34 0,2 3-3 0,3 0-46 15,-1-3-6-15,5 2 9 0,1 1-13 0,-1 0-2 16,1-3 12-16,4 2 9 0,1-2-12 0,-4 0-4 16,5 1-8-16,0-1-8 0,-5 0 10 0,3 0 4 15,-1 0-12-15,0 0 12 0,-6-1-15 16,4-1 27-16,-5-1-9 0,0 3-3 0,-2 0 12 15,-3-2-30-15,2 1 36 0,-2 0-21 0,-3 0 9 16,1 1 0-16,-1-1-21 0,1 1 6 0,-2 0-6 16,-2-1 18-16,4 1-3 0,-2-1 3 0,0 1-12 15,-1-3-9-15,2 3 12 0,0 0-12 0,0 0 12 16,-2 0 3-16,2 0-18 0,0 0 27 0,0 0-6 16,-1 0-18-16,2 0 24 0,-4 0-21 0,2 0 6 15,-1 0 15-15,-1 0-18 0,0 0 12 0,0 0-9 16,0 0 3-16,0 0-6 0,0 0-3 15,0 0 0-15,0 0 0 0,0 0 0 0,0 0 0 16,0 0 3-16,0 0 3 0,0 0-9 0,0 0 0 16,0 0 24-16,0 0-18 0,0 0 21 0,0 0-3 15,0 0-21-15,0 0 21 0,0 0-15 0,0 0-6 16,0 0 0-16,0 0-18 0,0 0 12 0,0 4 3 16,0-1 6-16,0 1-6 0,0-1 30 0,0 2-12 15,0 1-6-15,0-1 24 0,0 1-36 0,0 2 18 16,0 0 3-16,0 2-15 0,0 0 3 0,0 1-3 15,0-1-6-15,0 3 15 0,0 0 3 0,0-1 3 16,0 2 1-16,0 1-17 0,0 2 19 0,0-1 0 16,0 1 19-16,0 0 12 0,0 4-13 0,0-2 1 15,3 2-16-15,-1 0-5 0,-1 0-7 16,1 0 6-16,0 1 10 0,2 0-1 0,-3 0 1 16,-1-1-7-16,4 3-2 0,-4-1 2 0,2 1 4 15,1 1 3-15,-2 0-16 0,1 1 22 0,0 0-25 16,2 3-6-16,-3-2-6 0,4 3-13 0,-4-3 22 15,1 2-12-15,-1 0 37 0,2-1-22 0,0 1-3 16,1-3 9-16,0 0-34 0,0-2 22 0,-1 0-3 16,1-2 3-16,2-1 12 0,-3-1-9 0,2-2 16 15,-2 1-7-15,1-2 0 0,-1 0-12 0,2 0 0 16,-4 1 9-16,1-1-15 0,0 1 12 0,0-1-9 16,0 0 2-16,-1 0 8 0,-1 2-8 15,0-2-8-15,0 2 0 0,0-2 21 0,0 2-3 16,0 0-6-16,0 0 9 0,0 0-9 0,0 0 10 15,0 0 9-15,0-2-16 0,0 3-3 0,0-1-16 16,0-2 10-16,0 2 6 0,3-2-10 0,-2 2 10 16,1 0 3-16,2 0-6 0,-2 1 19 0,0 0-16 15,2 1 0-15,-3 0 10 0,4 4-23 0,-4-3 16 16,2 2-12-16,2-3-10 0,1 2 13 0,-5-2 18 16,2 3-18-16,2-2 25 0,-4-1-16 0,3-1-3 15,0 0 25-15,0 0-53 0,-1 0 38 0,0-1-20 16,-2 1-3-16,5-1 32 0,-4 3-28 0,-1-3 2 15,4 0 7-15,-4-1 3 0,1 2-3 16,-1-1 4-16,2 0-4 0,0 0-3 0,-3 0-4 16,4 0 20-16,-2 1-19 0,0-2-4 0,0 1 23 15,2 1-20-15,-4-3 20 0,4 1-7 0,-3-2-9 16,4 1 3-16,-5-2-13 0,1-2 19 0,1 0-3 16,-1 0-9-16,-1-2 16 0,3-1-7 0,-1 0-6 15,-1-10 0-15,1 9-3 0,1-9 2 0,-3 8 11 16,1-8-14-16,-1 0 10 0,0 0-6 0,0 0 10 15,0 0 5-15,2 0-12 0,-2 0-9 0,0 0 6 16,1 0 0-16,-1 0 6 0,0 0 6 0,0 0-9 16,0 6-3-16,0-6 9 0,0 0-6 15,0 0 0-15,0 0 19 0,0 0-15 0,0 0 2 0,0 0 0 16,0 0-19-16,0 0 16 0,0 0-3 16,0 0-18-16,0 0 18 0,0 0-16 0,-4 0 25 15,-2 0 13-15,1 9-16 0,1-9 4 0,-6 8-7 16,2-8-9-16,-1 7 15 0,-3-1-18 0,-1 0-4 15,-3-1 7-15,-4 2-7 0,-2-1 23 0,-2 0-17 16,-4 2 11-16,-4 1 21 0,-6-2-19 0,1 1 35 16,-4 1 6-16,-7-2 11 0,2 2 28 0,-5-1-6 15,2-2-6-15,-1 2-19 0,-3-2-3 0,1 2-26 16,-2-3-10-16,2 4 0 0,3-2-9 0,-3 0 3 16,3 0 10-16,2 1-17 0,2-2-16 15,2 1 16-15,3-1 0 0,1 0 4 0,4-1 13 16,1 1-13-16,2-1-4 0,0 1-3 0,2-2-7 15,4 0 4-15,0 1 0 0,1-2 0 0,1 0 6 16,5 0 0-16,2-1 7 0,0 1 6 0,5-1-3 16,0-2 4-16,3 0-10 0,-1 0 3 0,2 0 16 15,4 0 1-15,-2 0-1 0,2 0 8 0,0 0-4 16,0 0-3-16,2 0 13 0,-2 0-16 0,4 0 3 16,-1-2 7-16,-1 0-7 0,-1 2 27 0,2-1-16 15,-1-1 3-15,2 2 3 0,-4-1-20 0,2-1 21 16,-1 1-10-16,0 0-3 0,2 0 3 0,-1 0-7 15,1 0-7-15,-2 0-14 0,1 1 14 16,1-1-11-16,-1-1 18 0,2 2-7 0,-2-2-10 16,2 2-15-16,0 0-10 0,0 0 4 0,0 0 3 15,0 0 17-15,0-3 8 0,0 3-4 0,0-1-11 16,0 1-17-16,0-1 4 0,0 0 6 0,0 1 1 16,0-1 10-16,0 1-11 0,0 0-6 0,0 0-8 15,0 0-41-15,0 0-69 0,0 0-76 0,0 0-129 16,0 0-153-16,0 0-111 0,0 0-131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5:05.10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387 19 1382 0,'0'-4'22'0,"0"1"44"15,0-2 41-15,0 3 30 0,0-1 5 0,0 1-39 16,0 2-28-16,0-2-29 0,0 2-28 0,0 0 2 16,0 0-17-16,0 0 12 0,0 0 26 0,0 0-9 15,0 0 24-15,0 0-3 0,0 0-23 16,0 0 6-16,0 0 12 0,0 4-15 0,0-2 21 16,0-1 1-16,0 0-16 0,0 0 7 0,0-1-40 15,0 0 3-15,0 0 0 0,0 0 16 0,0 3 34 16,0-3 9-16,0 0 0 0,0 0 10 0,0 0 4 15,0 0 23-15,0 3 10 0,0 3 8 0,0-1-3 16,0 4-25-16,0 1 21 0,0 1-43 0,0 4 11 16,0 2 4-16,-4 3-47 0,-2 2 3 0,3 1-24 15,-3 2-13-15,-2 2-7 0,3-1 10 0,-1 3-6 16,-2-3 3-16,2 0 6 0,2 0-26 0,-2-3 16 16,2-1-3-16,0 0-3 0,3-5 13 0,1-1-20 15,-3-2 6-15,1-1 11 0,2-3 3 0,0-3 11 16,0 0-35-16,0-4 4 0,0-1 20 15,0-1-10-15,0 0 17 0,0-1-6 0,-1 0-18 16,-1 0 14-16,2 0-7 0,0 0 7 0,0-2 10 16,0 0-7-16,0 0-20 0,0 1-38 0,0-2-47 15,0-1-51-15,0 1 12 0,0-1-19 0,0-2 9 16,0-3-4-16,0 0 3 0,0-2 22 0,0 0 6 16,0 0 27-16,0-2 13 0,0 0 18 0,0-1 19 15,3 0 40-15,2 0-15 0,-2-2 15 0,1 0-22 16,-1 0 29-16,3 2 54 0,-3 0 42 0,2 2 55 15,-4 2-29-15,-1 4-48 0,0 1-36 0,0 5 42 16,0 0 30-16,0 9 47 0,-1 2 7 16,-5 4-71-16,0 4-54 0,-1 6-15 0,-1 2-38 15,-3 5 21-15,1 1 6 0,0 1-34 0,-2 1 31 16,1-1-33-16,1-2 16 0,5 0 10 0,0-3-17 16,0-1 24-16,2-4-17 0,2 1 10 0,-4-3 3 15,5-2-30-15,-1-1 10 0,1-3-20 0,0-2-53 16,0-3-84-16,0 0-96 0,0-3-141 0,0-1-54 15,0-3-44-15,-6-1-39 0,0-1 8 0</inkml:trace>
  <inkml:trace contextRef="#ctx0" brushRef="#br0" timeOffset="154">11 707 2705 0,'-5'0'90'0,"0"8"54"0,5-2 10 16,0 0 33-16,9 4-94 0,0 0-58 0,0 3 4 15,4 1-36-15,2-1 7 0,3 2-32 0,0-1-75 16,3 0-108-16,-1 0-132 0,3-1-95 0,-1-2-68 16,0 3-9-16,-1-5-7 0</inkml:trace>
  <inkml:trace contextRef="#ctx0" brushRef="#br0" timeOffset="273">460 893 3308 0,'9'-4'19'15,"-2"4"0"-15,-7 0 10 0,0 0 0 0,0 0-29 16,0 7 13-16,-4 1-38 0,-5 6-118 0,-2 1-240 16,0 2-368-16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5:52.8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315 36 2248 0,'15'-9'89'0,"-6"-1"56"16,-5 1 44-16,-3 1 38 0,-1 5-81 0,0 3-48 16,-3 0-29-16,-4 0-11 0,-7 8-19 0,0 2 9 15,-7 3-9-15,-6 2-13 0,1 2 13 16,-4 2-10-16,2 0-16 0,-4 1-16 0,6-2 9 16,2-1-12-16,5 0 12 0,4-2 14 0,1 0-10 15,5-3-4-15,3 0-3 0,2-2-13 0,4-3 0 16,0-1 17-16,0-2-3 0,0-2 16 0,8-2-4 15,-1 0-19-15,3-5 3 0,4-4-3 0,-4-2-4 16,8-2 3-16,-2-2 8 0,1-4-8 0,2 1-2 16,0-2 13-16,-2 1 19 0,-3 2 54 0,0 2 23 15,-5 2-10-15,-2 3-29 0,1 3-61 0,-4 5-23 16,-3 2 10-16,-1 0 44 0,0 0 48 0,0 8 31 16,0 3 21-16,0 8-27 0,0 3-37 0,0 4-17 15,0 5-21-15,-3 4-15 0,1 3-13 16,2 3-4-16,0 0-4 0,0 1-3 0,0-1-10 15,0-1-5-15,0-2 15 0,2-2 7 0,1-2 28 16,2-3-10-16,-4-2-11 0,4-2-14 0,-4-2-21 16,1-3-63-16,-1-1-88 0,-1-4-95 0,0-2-132 15,0-1-78-15,0-1-103 0,-4-3-114 0</inkml:trace>
  <inkml:trace contextRef="#ctx0" brushRef="#br0" timeOffset="189">0 994 3477 0,'25'8'42'0,"8"-8"37"0,1 0 27 0,1 0 0 16,6 0-49-16,2 0-34 0,1 0-23 16,-1 0 4-16,2 0 2 0,2 0-19 0,-1 0 0 0,3 0 3 15,0 0 6-15,2 0-13 0,-2 0-82 16,-5 0-181-16,0 0-225 0,-9 2-223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5:56.6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536 427 2224 0,'-6'4'20'0,"-3"-2"107"0,2 1 93 16,-2-3 35-16,1 0-2 0,1 0-95 0,-2-5-81 16,6-2-36-16,-1 1-18 0,4-4-23 0,0-1-7 15,4-4 14-15,4-2-7 0,3-2 20 16,4-3-7-16,6-2-17 0,1-4 11 0,2 1-10 16,3 3 3-16,-3 0 0 0,4 5-4 0,-3 5-2 15,-1 3-4-15,-2 5 10 0,-7 6-7 0,3 5 27 16,-8 7 3-16,-2 4-7 0,-2 11 4 0,-6 4-17 15,-8 9 10-15,-1 1-9 0,-7 7 2 0,-5 3-6 16,-4-2-13-16,-5 1 7 0,-4-3-1 0,-3-2 13 16,0-6-6-16,-5-3 10 0,-1-7 49 0,2-4 27 15,1-5 37-15,1-5 7 0,5-4-52 0,4-5-31 16,5-6-23-16,7 0-24 0,5-4 7 0,5-3-7 16,8-6-7-16,0-2 4 0,9-3 6 0,6-3 4 15,6-3-3-15,4-2 9 0,0 1-10 16,6-1 1-16,-1 3 6 0,4 2-3 0,-1 4-20 15,0 2 2-15,-4 5 4 0,1 5 0 0,0 1 11 16,-3 4-4-16,-3 0-4 0,0 5 1 0,-1 5 13 16,-2-2-3-16,-2 3-27 0,-3 0 23 0,2 2-13 15,-6 1-14-15,1 0-17 0,-1 2-92 0,-3-1-88 16,0 0-89-16,1-1-71 0,-2 1 16 0,-4-2-14 16,2 0-18-16,2-3-25 0,-2-1-67 0</inkml:trace>
  <inkml:trace contextRef="#ctx0" brushRef="#br0" timeOffset="424">371 123 3308 0,'-56'41'45'0,"0"7"14"16,-1 7 22-16,5 6 14 0,6 6-23 0,9-2-15 16,7 0-27-16,8-2 3 0,10 0-33 15,12-5 6-15,0-2-6 0,15-4-13 0,10-3 16 0,8-3 4 16,7-1 10-16,9-6 9 0,3-3-2 0,4-6-11 16,5-5 1-16,0-4-28 0,3-8-32 15,-2-3-34-15,2-10-36 0,0 0-28 0,-2-10 8 16,-1-5 35-16,0-4 34 0,-3-7 44 0,-2-3 23 15,-3-6 7-15,-5-3-7 0,-3-2 3 0,-5-7 0 16,-6 0-12-16,-4-6 22 0,-8-4-17 0,-4-4 11 16,-8-5 44-16,-10-2 56 0,0-2 90 0,-9 2 38 15,-6 1 10-15,-7 5 5 0,-6 5-66 0,-6 6-33 16,-6 10-44-16,-3 3-61 0,-2 11-17 0,-4 7-11 16,0 7-7-16,-3 8-18 0,-1 5-1 0,-1 8-6 15,-5 9-8-15,4 6 1 0,-1 7-29 16,1 3-67-16,4 6-61 0,2 3-129 0,8 1-106 15,8 2-90-15,6 1-61 0,8 0-38 0,10-1-75 16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6:01.15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287 275 294 0,'-16'6'-8'16,"3"1"1"-16,-3-1-3 0,2-1 2 0,-1 3 13 16,1 0-2-16,0 0-1 0,2 1-4 15,0-2-5-15,3 1-28 0,-1-1-7 0,1 0-7 0</inkml:trace>
  <inkml:trace contextRef="#ctx0" brushRef="#br0" timeOffset="372">45 256 1036 0,'4'-25'83'0,"0"2"73"0,-1 2 98 16,0 3 46-16,-2 2-34 0,1 4-59 0,-2 2-83 15,0 4 0-15,0 4 61 0,0 2 73 0,0 7 40 16,0 4-22-16,0 6-103 0,-8 7-69 0,3 5-71 15,-3 7-23-15,-1 7 0 0,2 4-10 0,-1 1 14 16,1 2 2-16,2-3-12 0,0-4-1 0,5-2-6 16,0-6 10-16,5-5 3 0,1-5 0 0,0-3-3 15,-1-5-4-15,2-4-10 0,-1-5-3 0,0-1 30 16,0-7-20-16,0 0 28 0,0-7-8 16,1-1-37-16,1-8 17 0,2-2-24 0,-1-5 35 15,3-3 2-15,1-5-10 0,1-4 11 0,0-1-41 16,1-5 33-16,0 2-2 0,0-1-14 0,0-1 17 15,0 1-18-15,1 0 11 0,-4 5-3 0,1 2-4 16,-1 4 4-16,-3 4-1 0,-3 6 4 0,0 5-17 16,-3 7-56-16,0-1-128 0,-3 8-93 0,0 0-89 15,0 0-58-15,0 0-39 0,0 8-73 0</inkml:trace>
  <inkml:trace contextRef="#ctx0" brushRef="#br0" timeOffset="707">529 294 3154 0,'-15'0'38'0,"4"0"7"0,-2 0-3 0,-4 9 0 16,4 1-26-16,1 1-13 0,3 2 7 0,2 1 0 15,2 3-7-15,5 0-10 0,0 2-25 0,6-1-79 16,0 1-84-16,6-2-58 0,0 0-20 0,4-5 86 15,-1-2 74-15,1-5 63 0,1-5 61 0,0 0-28 16,-2-5 26-16,-2-5-1 0,-2-1-16 16,1-3 16-16,-5-2-11 0,-1-2 21 0,-3 1 26 15,2-2 97-15,-5 2 59 0,0 1 68 0,0 2 71 16,0 2-34-16,0 3-27 0,0 3-65 0,0 3-106 16,-5 1-56-16,2 2-40 0,0 0-18 0,2 0 14 15,-1 8-14-15,1-1 11 0,1 4-1 0,0 1-3 16,0 1 0-16,0 4-24 0,3 2-3 0,1 0-91 15,4 1-164-15,-3-2-148 0,0 0-134 0,5-2-82 16,-1-1-2-16</inkml:trace>
  <inkml:trace contextRef="#ctx0" brushRef="#br0" timeOffset="907">850 120 3003 0,'0'0'92'0,"0"0"63"16,0 0 22-16,0 10 4 0,-4 4-79 0,4 1-56 16,0 5-19-16,-2 2-7 0,2 5-26 0,0-1 2 15,0 2-12-15,0 1 9 0,0 0 23 0,0 1-25 16,2 0-44-16,1-2-139 0,-3 1-150 0,1-4-93 16,-1-1-66-16,2-2-13 0,-1-5 11 0</inkml:trace>
  <inkml:trace contextRef="#ctx0" brushRef="#br0" timeOffset="1550">991 324 2426 0,'3'0'76'16,"2"0"40"-16,-4 0 34 0,-1 4 7 0,0 3-64 15,0 1-27-15,0 3-31 0,0-1-16 0,2 5-10 16,-1 0-15-16,2 2 3 0,-1 0 3 0,2 1-9 15,1-1 12-15,0 1-10 0,1-3 4 0,2-2 19 16,-1-2-29-16,1-3-2 0,1 0-1 0,-2-5-31 16,3-3 3-16,-1 0-19 0,0 0-5 0,1 0-1 15,-1-9 17-15,3-2 18 0,-3-2-9 0,5-4 28 16,-5-1-10-16,2-2 1 0,-2-1 42 0,0 2-15 16,1-3 19-16,-5 4 2 0,1 1-14 15,0 0 11-15,-3 4 1 0,1 2 24 0,-4 0-9 16,0 3 6-16,0 1-12 0,2 1-25 0,-2 2 3 15,3-1-18-15,-2 2 12 0,2 0-12 0,5-1-4 16,-1 0 20-16,5 2-7 0,1-2 12 0,2 0-15 16,0 0 3-16,3 1-16 0,-2-1 19 0,1-2 7 15,-4 1-19-15,2-1 21 0,-2 2-18 0,-4-1 15 16,-1 2-3-16,-2 0 38 0,-5-1 45 0,-1 4 38 16,0 0 32-16,-5 0 20 0,-5 0-1 0,1 6-8 15,-6 2 2-15,0 3-74 0,0 0-33 0,-2 5-31 16,0 1-37-16,1 3 10 0,0 1-7 0,5 1-3 15,4-1 3-15,1 0 6 0,3 1-6 0,3-2-3 16,0-1 10-16,7 0-17 0,2-1-4 16,2-4-31-16,5-3-27 0,0-1-16 0,1-5 3 15,2-5 17-15,3 0 15 0,-1-4 29 0,2-4 14 16,1-3 0-16,0-4 0 0,-3-3 3 0,2 0 7 16,-6-2-3-16,1-1 0 0,0 1 3 0,-3 1-10 15,-6 1 17-15,2 2 16 0,-6 4 4 0,5 2-4 16,-7 3-6-16,2 2 0 0,-4 3-31 0,5 1 28 15,-3 1 12-15,2 0 8 0,0 6 30 0,3 2 4 16,1 1-13-16,3 2-4 0,2 0-13 0,-3 4-35 16,4 1 14-16,3 2-13 0,-4 0-8 0,1-1 15 15,-3 2-4-15,-1-2 10 0,-1-2-14 0,-4 1 4 16,0-3-7-16,-3-1-10 0,-3-2 20 16,0-1-6-16,-9-3-8 0,-1-1 8 0,-4 1-49 15,1 1-97-15,-4-2-139 0,-2 1-143 0,1-1-131 16,-1-2-128-16</inkml:trace>
  <inkml:trace contextRef="#ctx0" brushRef="#br0" timeOffset="1807">2537 27 3969 0,'7'-10'13'0,"-3"3"7"0,1 0-10 0,-5 4 35 16,0 3 44-16,0 6 26 0,0 4-1 0,0 3-20 16,-5 4-59-16,-2 7-24 0,3 3-4 0,1 3 0 15,-3 6 4-15,-2 2-4 0,4-2 25 16,-2 2-29-16,0 0 1 0,3-3-22 0,2 0-49 16,-4-2-27-16,2-5-116 0,-1 0-87 0,1-5-56 15,-2-4-48-15,5-5 16 0,-3 0 26 0,3-7 0 16,-2-3-14-16,-3-2-7 0,1-2-26 0</inkml:trace>
  <inkml:trace contextRef="#ctx0" brushRef="#br0" timeOffset="2256">2387 294 1649 0,'-2'-14'8'0,"2"1"6"0,0 2 6 16,0 2-3-16,0-1 5 0,3 4 32 0,5 1 35 16,2-1 44-16,1 0 10 0,0 1-11 0,4 0-53 15,0-2-22-15,2 1-18 0,0 1-24 0,0-1 21 16,-1-1 22-16,0 2 24 0,1-3 29 15,-1 1 9-15,2-2 2 0,-4 4-2 0,0-3 18 16,-4 2 26-16,-1 1-17 0,0-1-2 0,-4 0-36 16,-1 4-42-16,-1 2-16 0,-3-1-38 0,0 1-6 15,0 0-3-15,0 0 16 0,0 6 38 0,0 0 0 16,0 4 0-16,0 0-23 0,0 4-25 0,0 3-3 16,-3 1 7-16,-1 3-18 0,2 1 1 0,1 1-8 15,-1 0 11-15,2 0 0 0,0-3 4 0,0 1 6 16,0-1-30-16,0-1 9 0,0-3-23 0,0 1-52 15,3-6-22-15,-3-1 7 0,0-1-7 16,0-4 61-16,0-2 24 0,0-1-26 0,0-2-7 0,0 0-36 16,0-5-8-16,0 0 41 0,6-1 11 15,-3-4 25-15,1-2 23 0,2-1-12 0,2-1 18 16,-1-1 1-16,2 0-7 0,0 2-4 0,3 2 4 16,-3 0-13-16,3 1 13 0,-2 3-9 0,2 2 6 15,-3 0 22-15,1 2 23 0,1 2 22 0,-1 1 44 16,1 0-7-16,-1 6-19 0,0 0 0 0,-1 0-65 15,3 4 3-15,-3-2-20 0,1 3 7 0,-1 0 9 16,0 1-16-16,-1-1 24 0,-2 2-37 0,-1-1 9 16,0 0-16-16,0 1-69 0,-3-2-130 15,-2-1-141-15,0 0-79 0,0-2-63 0,0 0 41 0,0-3 12 16,2 0 4-16</inkml:trace>
  <inkml:trace contextRef="#ctx0" brushRef="#br0" timeOffset="2748">3169 318 4579 0,'0'0'61'0,"-11"6"58"15,-3-1 19-15,-1 3-8 0,-1 1-46 0,3-1-58 16,-2 3-11-16,3-1 0 0,3 3-26 0,1-1-4 16,3-1-11-16,5 3 4 0,0-1-33 0,0 0-61 15,5-1-98-15,5-2-52 0,-3 1-43 0,5-4 6 16,1-3 34-16,0-4 24 0,2 0 71 15,2-8 63-15,0-1 67 0,0-3 25 0,-2 0 60 16,-4-1 61-16,3 2 85 0,-7 0 80 0,0 3 33 16,-5 2-9-16,0 1-46 0,-2 3-45 0,0 2-75 15,0 0-57-15,0 0-39 0,0 0-37 0,0 0-2 16,0 4-5-16,0-1 8 0,0 3 7 0,0-1-4 16,0 0 11-16,1 2 1 0,4 1-16 0,2-1 1 15,-1 2-54-15,1-4-24 0,2 1-15 0,0-3 1 16,1-1 40-16,1-2 6 0,1 0 8 0,-2-6 0 15,2-3 10-15,1-2 14 0,1-3 1 16,-4-3-1-16,2-2 7 0,1-4-13 0,-2-2 23 16,-1-4 8-16,-1 2-18 0,0-3-3 0,-3 2 14 15,2-1 20-15,-7 3 94 0,-1 3 64 0,0 2 36 16,0 5 6-16,0 4-54 0,0 2-53 0,-7 5-59 16,7 1-33-16,-4 4-29 0,0 0 48 0,1 8 34 15,-3 3 12-15,3 3 14 0,-3 5-48 0,0 4-22 16,0 4-4-16,3 5-23 0,-3 0-8 0,2 0 8 15,4 1-4-15,0-1 4 0,0-4 12 0,0 1-28 16,4-5 1-16,2-1-30 0,-3-6-86 0,3 0-53 16,0-4-96-16,-3-3-35 0,2-4 5 0,-4-2-63 15,5-4-63-15,-6 0-156 0,7-9-168 16</inkml:trace>
  <inkml:trace contextRef="#ctx0" brushRef="#br0" timeOffset="2909">3425 214 3515 0,'-8'0'10'15,"8"0"-4"-15,0-7 21 0,9 4-11 0,4 0-6 16,7-2 0-16,-1 2-13 0,12 0-10 0,2 0-20 16,5 1-109-16,4-1-153 0,1 1-130 0,0 1-203 15</inkml:trace>
  <inkml:trace contextRef="#ctx0" brushRef="#br0" timeOffset="3376">4263 310 2915 0,'23'0'75'15,"1"-2"46"-15,1 2 62 0,-1 0 27 0,1 0-36 0,-1 5-28 16,-1 0-56-16,-2 4-26 0,-2 1-37 16,0 4-27-16,-4 3 4 0,0-1 6 0,0 3-7 15,-6 0 25-15,-1 2-22 0,-4 0 1 0,-4-1 17 16,0 0-20-16,-9-1 30 0,-3-3 0 0,-1 1 15 16,-2-2 20-16,0-1-6 0,0-5 3 0,0 1-24 15,2-4-17-15,-2-1-1 0,5-3-17 0,1-2-3 16,2 0 6-16,-3-4-20 0,5-2-1 0,0-2-3 15,5-1-21-15,0-2-17 0,0-2-32 0,10-4-13 16,4 1-37-16,2-4-22 0,3-1 5 16,4 0 1-16,2-4 41 0,3 1 44 0,1 2 26 0,-1-3 16 15,0 4 7-15,-3-1 23 0,1 3 38 16,-6 0 94-16,-1 2 106 0,-5 3 33 0,-4 2 35 16,-4 3-31-16,-2 1-69 0,-4 3-24 0,0 2-64 15,0 0-58-15,-4 2-15 0,-2 1-33 0,3 0-8 16,-3 4 1-16,1 2-16 0,-3 3-4 0,1 2 5 15,-2 3-5-15,1 2 8 0,1 3 0 0,1 2 8 16,0 2-5-16,6 0-21 0,0 1-1 0,7 0-37 16,5-4-73-16,1 1-54 0,6-5-86 0,0-2-82 15,3-3-67-15,2-3-122 0,1-8-89 0,2 0-139 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5:58.01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70 240 2142 0,'-17'-10'53'0,"1"2"12"0,1 2-12 0,6-1 15 16,0 2-62-16,5 4-9 0,4-3 15 0,4 4-15 16,7-2 21-16,5 0 0 0,4-1-3 0,6-1 12 15,7 0-15-15,5-2-18 0,2 0 6 0,5 1-9 16,-2-1 3-16,4 0 6 0,-6 0 0 0,-1 2-3 15,-3-2 6-15,-5 3 9 0,-3-1 6 0,-5 3 0 16,-5-1-15-16,-6 1 46 0,-4 0 15 0,-3 1 6 16,-6 0 31-16,0 0-23 0,0 0 22 0,-6 0 33 15,-6 0 11-15,3 0-3 0,-6 4-18 16,1 1-31-16,-4 1-47 0,1 1-18 0,3 3-37 16,-1 1 6-16,1 3 1 0,1 1-10 0,1 4 13 15,3 2-6-15,2 2 25 0,1 2 4 0,3 2-9 16,1 0-11-16,0 0-6 0,2 0 6 0,0 0-3 15,4 0 10-15,-1-2-17 0,1-1 4 0,-2 0 0 16,2-1-66-16,-4-1-80 0,0-2-103 0,0 0-75 16,0-3-41-16,-6-1 2 0,-1 1 16 0,1-6-35 15,0 2 6-15,-3-2-3 0</inkml:trace>
  <inkml:trace contextRef="#ctx0" brushRef="#br0" timeOffset="485">212 786 2025 0,'-13'7'26'16,"2"0"0"-16,4-1-5 0,1-3-10 0,3 0-14 15,3-3 27-15,0 0 41 0,6 0 59 0,4 0 8 16,1-3-24-16,7 0-36 0,1-2-69 0,5-1 0 16,1 1-12-16,6-1 6 0,2-2 21 0,3 2-21 15,-1 1-45-15,-1 0-48 0,0-2-56 0,-2 3-63 16,-1 0-21-16,-3 0 3 0,-6-1 20 0,0 1 66 16,-5-1 76-16,0-1 36 0,-4-1 35 0,-2-3 3 15,-3 0 2-15,-2-3-5 0,-3-2 3 0,1-2-3 16,-2-4 0-16,-2 0 52 0,0 0 33 0,0-1 67 15,0 3 53-15,-6 0 17 0,4 5 28 16,-1 2 12-16,-1 2-18 0,2 4-26 0,-2 1-50 16,2 2-93-16,2 1-30 0,-1 1-36 0,1 1-5 15,0 0 37-15,-3 0 34 0,3 6 12 0,-1 3-13 16,-1 3-25-16,2 3-36 0,-2 1-20 0,0 2 7 16,0 3-10-16,2 1-3 0,0 0 1 0,0-1 12 15,0-2 0-15,0-1 6 0,0-1 17 0,4-3-23 16,-4-3 13-16,2 0-13 0,-2-4-17 0,2-1 11 15,-2-2-1-15,0-2-2 0,0-2 12 0,0 0-3 16,0 0 7-16,0 0 9 0,0-6-19 0,0-1 0 16,0-2-10-16,0-3 3 0,4 0 16 0,-1-5-6 15,1-2 10-15,-1 0-7 0,2 0-3 0,-2 0 6 16,1 1-12-16,2 3 3 0,-3 0-17 16,1 3 17-16,-2 3 3 0,2 4-6 0,1 0 2 15,-1 2-5-15,0 3 5 0,1 0 1 0,4 0 23 16,0 6-17-16,0-2-9 0,0 2 15 0,4 0-12 15,-1 2 0-15,-1 1 6 0,2-1-3 0,-1 1-23 16,-2 3-58-16,0-1-136 0,-1 0-126 0,-1 0-81 16,-1-2-99-16,-1 1-28 0</inkml:trace>
  <inkml:trace contextRef="#ctx0" brushRef="#br0" timeOffset="1374">1455 0 3767 0,'0'-4'3'0,"0"4"-3"0,0 0 10 16,-6 0 0-16,4 7-20 0,-2 4 7 16,1 3-1-16,0 4 1 0,0 4 19 0,0 6-6 15,2 3-6-15,-1 1 6 0,2 3-10 0,0 1 10 16,0 0-20-16,0 0 3 0,0-1 1 0,0-1 2 15,0-3 4-15,-3-1 3 0,3-2 1 0,-4-2-4 16,2-1 10-16,-2-4-27 0,2-4-9 0,1-2-4 16,-2-2-17-16,1-3-25 0,2-3 13 0,-1-1-26 15,-1-4 0-15,0-2-5 0,2 0-50 0,-2 0-30 16,2 0 16-16,-2-5 42 0,2 1 63 0,-4-2 46 16,4 0 0-16,-3-3 3 0,3-1-6 0,0-3 3 15,0 1 3-15,3 1 12 0,3-2-12 16,3 0-3-16,1 1 3 0,2 0 3 0,4 2-3 15,-1 0 19-15,3 3 18 0,1-1 6 0,2 4 28 16,0 0 3-16,1 4-9 0,-1 0-21 0,3 0-15 16,-2 7-16-16,-1 2-17 0,-2-2 1 0,0 3 3 15,-4 0 16-15,-4 2-3 0,1 0-1 0,-7 1-5 16,-5 3-17-16,0 0 16 0,0 1 7 0,-10 2 16 16,-2-3 28-16,-4 2 14 0,-2-1 3 0,-1-2-23 15,1-3-18-15,-1-1-27 0,2-2-2 0,1-4 9 16,6-2-16-16,1-1 6 0,3-2-26 0,1 0-3 15,5-3-6-15,0-4-17 0,11-1 7 16,3-4-19-16,1 0-40 0,3-3-43 0,6-1 13 0,1 0 22 16,0-3 44-16,1 2 65 0,2 1 0 15,0 2 0-15,0 1 10 0,-1 1-7 0,1 0-3 16,-1 0 0-16,-2 1 3 0,2-1-10 0,-3 2-2 16,1-1 9-16,-3 1-9 0,-3-1 9 0,-2 3 6 15,-2-2-3-15,-4 2 34 0,-1-1 3 0,-3 1 31 16,-3 0 25-16,-4 1 5 0,0-3 35 0,0 4-14 15,-6-1-3-15,1 1 4 0,-3-2-8 0,-1 3 18 16,-1 1-29-16,-1 2-44 0,-2 2-37 0,0 0-26 16,-1 6 6-16,1 3 1 0,2 3 2 0,-2 5 8 15,4 2-14-15,2 3 3 0,2 2 1 0,5 3-14 16,0 0-7-16,5 0 13 0,2 1-3 16,5-4 4-16,4-1 6 0,2-2-23 0,3-6-7 15,0-2-20-15,1-5-16 0,3-4 0 0,-1-4-14 16,-1 0 11-16,1-8 20 0,0-5 20 0,-1 0 22 15,-2-4 7-15,-1-3-3 0,-1-4 0 0,0-1-6 16,-2-1 9-16,0-4 10 0,-1-2-16 0,0-1 13 16,-1-1-23-16,-3-1 0 0,0 0 13 0,-3-1 0 15,1 4 7-15,-3 0 12 0,-1 4 47 0,-4 3 68 16,-2 4 41-16,0 4-21 0,0 4-62 0,0 4-72 16,-6 4-27-16,3 5 11 0,0 0 9 15,0 5 5-15,0 5 2 0,2 4 1 0,-2 3 3 16,-2 6 8-16,2 2-22 0,0 3-10 0,2 4-7 15,-1 2-7-15,2 0 21 0,0 0 0 0,0-4 14 16,6 1-14-16,2-3-14 0,-4-3-31 0,2-3-58 16,2-3-106-16,-3-5-113 0,1-1-88 0,2-5-111 15,-5 0 5-15,1-4-65 0</inkml:trace>
  <inkml:trace contextRef="#ctx0" brushRef="#br0" timeOffset="2476">2350 338 2730 0,'5'-8'9'0,"5"-1"9"16,1-2-2-16,3 1 5 0,6-1 1 0,0 0-10 16,1 1-9-16,3 1-3 0,1 2-6 0,-1 1 3 15,1 2 9-15,-3 1-9 0,-1 3 15 0,-3 0-12 16,-3 0 19-16,-2 4-7 0,-1 1 7 15,-5-1 75-15,-1 3 53 0,-3-1 85 0,-1 2 32 16,-2 0-60-16,0 1-43 0,0 2-63 0,-3 0-64 16,-3 2-13-16,0 1-25 0,3-1-2 0,-3 3 6 15,2-1 3-15,1 3 11 0,1-2-7 0,-1 0-1 16,2 0 5-16,1-3-4 0,0 1-7 0,4-2-7 16,1 2 0-16,2-4-14 0,-1-1-6 0,4 0-7 15,-1-3-21-15,0 0 4 0,3-3-10 0,1-3-2 16,-2 0 6-16,4-5-7 0,-2-2 21 0,1 0-4 15,0-4 11-15,-2-2-13 0,1 1 7 0,-2-2 28 16,-1-2 4-16,1-1 26 0,-4 2-3 16,2 1-6-16,-3-1-4 0,-2 3 17 0,0 1 23 15,-2 1 17-15,0 2 50 0,-2 2-17 0,0 1-15 16,0 3-18-16,0 0-43 0,0 0 0 0,0 2-10 16,0 0-7-16,0 0-17 0,0 0 3 0,0 0 1 15,0 6 9-15,0-1 11 0,3 2-4 0,1 0 1 16,2 0-1-16,0 2-6 0,3-1-7 0,0 1 17 15,0-1-4-15,4 1-6 0,1-2 9 0,-1 0-16 16,2-4-10-16,1 3 6 0,0-3 4 0,2-3-7 16,-3 0 14-16,3 0-4 0,-3-5-10 15,-2-2 10-15,-1-1 0 0,0-2 11 0,-3-1 6 16,1-3 7-16,-4 3-13 0,1-3 2 0,-2 0-9 16,-1 1-11-16,-2 1 11 0,-2 0 13 0,0 2 10 15,0 1 1-15,0 3-1 0,0 0-10 0,0 2-24 16,0 2 14-16,0 1-23 0,0-2-11 0,0 3 27 15,0 0-13-15,0 0 34 0,6 0 2 0,1 6-5 16,1-2-1-16,3 0-10 0,-1-1-4 0,4 2 4 16,3-2-6-16,2 1-15 0,0-2 8 0,2 0-7 15,1-2 20-15,2 0-4 0,-3 0-6 0,1 0 20 16,-3-3-30-16,1-2 27 0,-4 0 10 0,-1 0-34 16,-6-2 34-16,1-1-4 0,-5 2-13 0,-1-2 41 15,-4 1 37-15,0 2 32 0,0 0 46 16,-6 1-21-16,-1-2-33 0,-1 3-28 0,-1 3-24 15,-4 0 7-15,0 0-17 0,-2 4-37 0,2 3 5 16,-2 2-8-16,1 4-4 0,0 2 7 0,3 3 8 16,-1 0-4-16,6 2-3 0,-1 4 14 0,5-1-25 15,2 2 0-15,0-2 3 0,9-1 4 0,-1 0 0 16,3-3-11-16,4-3-35 0,0 0-29 0,6-3-11 16,1-4-23-16,1-3 25 0,2-3 4 0,0-3-21 15,3-4 19-15,-1-3-7 0,-3-2-6 0,4-4 15 16,-3-3-1-16,-1 0 28 0,-2-4 26 0,2 1 27 15,-6-3 7-15,1 0 6 0,-2 0 0 0,-4 1 34 16,-1 2 81-16,-5 1 85 0,-1 4 65 0,-5 2 25 16,-1 4-59-16,0 3-88 0,0-1-72 15,-4 4-69-15,1 2-18 0,-1 0-31 0,1 0 19 16,-2 8 23-16,2 0-12 0,-1 2 11 0,1 2-3 16,0 4-26-16,1 0 7 0,2 1 8 0,0 1 3 15,0-1-18-15,6-1 0 0,-3-2-73 0,5-3-39 16,-2-1-9-16,1-4 10 0,1-1 55 0,-1-3 5 15,1-2 17-15,-1 0-17 0,3-6 10 0,-2 0 25 16,1-4 21-16,1-2 7 0,-1-2 10 0,-2-1-7 16,2 0 7-16,0-1-3 0,-3 2-1 15,2 1 4-15,-3-1 0 0,-3 3 14 0,2 4-14 0,-1-1 10 16,0 2-24-16,0 3-6 0,-1 1 27 16,2 1-11-16,-1 1 21 0,6 0 1 0,-2 6-12 15,2-1 5-15,0 0-1 0,6 4 0 0,0-1 1 16,1 0-11-16,2 3-14 0,1 0 0 0,-1-1 4 15,2 1 6-15,0-2 15 0,-1 1-15 0,-2-3-77 16,1 0-158-16,-8 0-198 0,3-2-183 0,-2 0-167 16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6:05.33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0 239 3660 0,'0'5'30'16,"0"-5"64"-16,7 0 48 0,4 0 24 0,6 0-1 15,9 0-65-15,5-5-37 0,9 2-10 0,3 1-36 16,10-1 1-16,1-1 0 0,7 2-33 0,1 2 19 15,3-2-18-15,3 2-11 0,0 0 8 0,-1 0 10 16,2 0 17-16,-1 0 8 0,1 0 10 0,-1 0-21 16,-4 0 3-16,-2 0 5 0,-7-1-19 0,-1 0 11 15,-13 0 0-15,-4-3-10 0,-8 4 114 0,-5-3 8 16,-11 1 8-16,-2-3 3 0,-11 2-93 0,0 1-19 16,0-2-29-16,0-1-11 0,-5 0 11 0,-3 2 0 15,2-3 14-15,1 3 9 0,-3-2-45 16,2 4-44-16,1 0-67 0,0 1-52 0,0 0-57 0,2 0-36 15,-1 2-13-15,1 3-52 0,-3-1-30 16,2 1-29-16,0 0-19 0,0 2 40 0,-1-2 51 16,3 0 82-16,0-3 84 0,0 1 45 0,2-3 62 15,-1 0 16-15,1-5 33 0,-3-2 19 0,2-1 11 16,-1-3 30-16,-2-2 65 0,1-3 82 0,-3 0 74 16,2 0 86-16,-4-1 7 0,2-1-24 0,1 1-6 15,-2 3-44-15,1 0-28 0,0 2-35 0,0 3-75 16,3 1-81-16,2 3-52 0,1 2-13 0,0 1-14 15,0 2 20-15,3 0-16 0,4 5-6 0,2 3 22 16,5 1 7-16,1 1 19 0,2 4-2 16,1 1-17-16,1 2-10 0,4 2 0 0,-4 1 13 15,-1-1 37-15,-1 1 24 0,-2-1 44 0,-1-1 29 16,-5 0 51-16,-5-2 23 0,-4-2-22 0,0 2-49 16,-4-1-81-16,-5 1-40 0,-5 0-25 0,-1 0-15 15,-4 1 0-15,1-1-40 0,-3 0-64 0,2 1-124 16,0-1-193-16,4 2-251 0,0-1-221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07:35.6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 2653 608 0,'0'0'-6'0,"0"0"27"16,-1 0 25-16,1 0 30 0,0 0 25 0,-3 5-6 15,3-2-13-15,-5 0 1 0,5 1 11 0,0-2 1 16,-1 0 14-16,1 0 5 0,-3 1 18 15,3-2 6-15,0-1 16 0,-1 0-6 0,1 2-22 16,0-2 31-16,0 0-28 0,0 0-20 0,0 0-12 16,0 0-17-16,0 0 7 0,0-2 16 0,0-1 0 15,4 1-30-15,-3 0-12 0,4-1-20 0,-4-2-18 16,2-2-17-16,3-2-6 0,2-4-3 0,3-4 0 16,3-4 15-16,4-5 1 0,3-1-9 0,1-5-1 15,6 0-10-15,0-6-2 0,5-2 18 0,0-1 1 16,1-2-10-16,0-2 20 0,1-2-14 0,-1-1 4 15,4-2-7-15,-3 1-3 0,3 0-3 0,-3 1 16 16,1-1 29-16,0 3-13 0,-2 3 36 16,-5 3-22-16,0 2 3 0,-1 4 0 0,-3 5-26 15,-7 3-17-15,-1 4 10 0,-2 2-6 0,-6 4-14 16,0 2 40-16,-1 1-23 0,-1 3 4 0,-3 3 9 16,1 0-13-16,-4 2 0 0,3 0-4 0,-2 3 4 15,0-1-3-15,-1 3 10 0,-1-2 16 0,0 0-13 16,0 2 11-16,0 0-31 0,0 0 0 0,0 0-4 15,0 0-9-15,0 0 16 0,0 0-3 0,0-1 4 16,0-1-8-16,0 0 11 0,0 1-24 0,0 0 17 16,0-2 17-16,0 2-17 0,0-3-3 0,0 2 10 15,0-1-1-15,0 1 11 0,0-1 31 0,0-1-21 16,-5 1-7-16,1-1 0 0,3 0-23 16,-2 2 13-16,0 0-10 0,-1 0-4 0,0 1 4 15,-1 1-6-15,-3 0 13 0,-2 0 0 0,-1 0-1 16,0 4-6-16,-4-4-3 0,-2 6 6 0,0-1-10 15,-1-1 31-15,-1 2-27 0,2-1 6 0,-1-1 11 16,6 1-38-16,-4-1 28 0,6 2-11 0,1-1 14 16,-1-1-11-16,5 0 4 0,-1-2-17 0,2 2-4 15,0-2 4-15,2 1 0 0,2-3-3 0,-2 0 0 16,2 0 10-16,0 0-24 0,0 0-6 0,0 0 13 16,0 0-10-16,4 0 14 0,4-5 13 0,-2 1-3 15,3 0 22-15,1-2-5 0,5-1 6 16,4-3-20-16,4-1-7 0,-2-2 14 0,3 0-1 15,0-1 4-15,-1-2 10 0,-2 0-3 0,1 1 0 16,-1 1 3-16,-2 0-17 0,-3 2-3 0,2 0 7 16,-3 2 3-16,0-1-4 0,-5 3 11 0,2 1-4 15,0 0 4-15,-8 4-7 0,4-1 6 0,-4 1-2 16,-1 2-1-16,-3 0 11 0,3 0-18 0,-3 0 4 16,0 1-10-16,0 0 14 0,0 0-1 0,0 0 4 15,0 0-1-15,0 0-6 0,0 0 10 0,0 0-16 16,0 0-8-16,-4 0 14 0,2 3-23 0,2 0 9 15,-2-2 21-15,2 3-24 0,0 1 11 0,-2 1 9 16,0 2-6-16,1 4-4 0,-4 3 14 16,4 3-7-16,-1 2-3 0,1 2 23 0,-4 2-17 15,0 1 1-15,3 1 6 0,0-1-20 0,0 1 16 16,-2-2-9-16,4-1 3 0,-1 0 0 0,-2-2-4 16,3 0 4-16,-1-2-10 0,1-2 24 0,0-1-14 15,0-3 3-15,0-2 7 0,0 0-10 0,-2-1 7 16,2-3 9-16,0 0-19 0,0-1 16 0,0-2-9 15,0-1-4-15,0-1 0 0,0 0-27 0,0-2 24 16,0 0-37-16,0 0-39 0,0 0-52 0,0 0-159 16,0 0-142-16,-4 0-206 0</inkml:trace>
  <inkml:trace contextRef="#ctx0" brushRef="#br0" timeOffset="987">610 565 1404 0,'1'-4'33'16,"3"-2"28"-16,-2 0 40 0,-2 0 31 0,0 2-16 16,2-1-13-16,-2 0-45 0,0 0-27 0,0 0 1 15,0 1 4-15,0-1 40 0,0 0 13 0,0 0 15 16,0 1 10-16,0 0 13 0,-4 0 2 0,0-1 13 16,1 1-43-16,-1-3-33 0,-2 2 10 15,-1-2-38-15,-3 3 26 0,-3 1-16 0,-2-1 4 16,-4 4 3-16,-3 0 3 0,-2 0 37 0,-6 9 24 15,-2 1 11-15,-4 4 0 0,-1 4-32 0,1 3-47 16,0 4-21-16,2 3-23 0,0 0 17 0,6 2-20 16,6 1 9-16,5 1-2 0,6-2-1 0,11 1 0 15,0-3-6-15,4 0 6 0,7-1-3 0,6-3 0 16,5-1-11-16,4-4-2 0,5-1-5 0,0-4 11 16,3-2 7-16,2-3 0 0,0-4-3 0,1-1-1 15,-2-4-6-15,-1 0 13 0,0-4-24 0,-4 0 11 16,3-4-4-16,-8 2-28 0,3-2-19 15,-4-2-58-15,0 1-75 0,-4-1-79 0,-5-1-92 16,0 0-114-16,-1-2-69 0,-7-2-58 0</inkml:trace>
  <inkml:trace contextRef="#ctx0" brushRef="#br0" timeOffset="1259">876 245 3091 0,'4'-5'15'0,"-4"2"69"15,0 3 61-15,0 0 28 0,0 6 10 0,-4 5-64 16,-1 2-59-16,1 6-26 0,-1 4-34 0,0 4 0 16,0 4 10-16,-1 3-13 0,3 4 6 0,-3-2 17 15,2 2-16-15,0 0 9 0,3-1-3 0,1-1-20 16,0-1-7-16,0-1 21 0,0-2-14 0,0-1 0 15,0-3-4-15,3 0-56 0,-1-3-50 0,-2-3-60 16,2-1-62-16,-2-2-76 0,0-4-15 0,0-2-10 16,0-3-17-16,0-1 32 0,0-4-18 0,0-2-67 15</inkml:trace>
  <inkml:trace contextRef="#ctx0" brushRef="#br0" timeOffset="1645">1110 613 2072 0,'10'-3'61'0,"-5"-2"61"0,-1 2 30 0,-4 2 31 16,0 0-34-16,0 1-25 0,-4 0 17 0,-1 0 17 16,-2 6-14-16,-3-1 4 0,-4 4-70 0,2 0-39 15,-4 3-6-15,1 2-36 0,0 1 19 0,2 0-9 16,4 3-4-16,2-1 0 0,2 2-3 0,5 0-19 15,0-3-8-15,6 1-6 0,0-2 13 0,2-3 7 16,3-1 4-16,0-3 6 0,1-3-13 0,-2 1 6 16,2-4 10-16,0-2-7 0,-2-6 11 0,-1 1 9 15,3-3-26-15,-5-3 13 0,4-1 9 16,-7-3-6-16,2-3 13 0,0-1 14 0,-3 0 16 0,0-1 54 16,-2 3 47-16,-1 1 11 0,0 2-18 15,0 2-23-15,0 2-55 0,0 5-41 0,0 1-32 16,0 4-20-16,0 0 13 0,0 0 8 0,0 0 10 15,0 7-10-15,0 3 6 0,4 0 1 0,2 4-8 16,-1 2-30-16,3 3-34 0,-1 1-44 0,2 1-52 16,5-1-63-16,-3 0-118 0,3-1-98 0,-4-3-2 15,4-1-39-15,-1-3 24 0,-1-1 36 0</inkml:trace>
  <inkml:trace contextRef="#ctx0" brushRef="#br0" timeOffset="1942">1465 588 2607 0,'0'-25'67'0,"0"2"73"16,-8 4 49-16,5 5 67 0,-3 5-20 0,5 3-73 15,-5 3-34-15,2 0-66 0,1 3-46 0,-3 0-1 16,0 0-9-16,3 5-14 0,-3 0 4 0,-3 3-10 16,0 0-1-16,4 2 4 0,-2 2 4 15,1 0 16-15,0 0-4 0,5 2 4 0,-2 0-10 16,3-1-3-16,0-1 6 0,9 2-13 0,-5 0 3 15,6 0 1-15,-2 0-11 0,3 1 31 0,-1 1-8 16,0 0-19-16,2 1 13 0,-1-2-17 0,-1-1 10 16,-1 1 14-16,-3-1 7 0,1 0-8 0,-4-1-6 15,2-2 7-15,-5-1-27 0,0 1 23 0,0-4-3 16,0 3 10-16,-6-2-3 0,-3-1-41 0,0 2-42 16,-5-1-56-16,3 0-91 0,-4 0-83 0,0-1-67 15,0-1-63-15,2-2-23 0,-1 0-24 16</inkml:trace>
  <inkml:trace contextRef="#ctx0" brushRef="#br0" timeOffset="2254">1762 492 3503 0,'0'-11'39'0,"0"1"17"0,0 1 6 0,-9 2 24 0,-1 2-56 15,-4 5-26-15,-1 0 12 0,1 0-22 0,-3 8 16 16,-4 1 6-16,2 3-39 0,3 1 10 16,1 3-14-16,0 2-3 0,3 2 13 0,5-2-36 15,7 1-9-15,0-1 10 0,0 1-23 0,6-1 32 16,3 0 14-16,2 0-4 0,0-1 27 0,2 0-7 16,-1 0 20-16,1 0-11 0,-1 1 1 0,-1-3 10 15,-1 1-30-15,0-1 23 0,-2-1-3 0,-2-2-4 16,-2 0 14-16,1-1-7 0,-5 0 13 0,0-1-10 15,0 1 23-15,-6-2-10 0,-3 0-10 0,-1 0-22 16,-1 1-61-16,-2-2-84 0,-2-1-118 0,0 2-61 16,0-3-90-16,2-1-60 0,-1-1-66 0</inkml:trace>
  <inkml:trace contextRef="#ctx0" brushRef="#br0" timeOffset="2455">1947 642 3451 0,'6'0'75'0,"-3"0"58"15,2 0 13-15,-4 0 11 0,-1 6-59 0,0 4-64 16,2 2-10-16,-2 2-24 0,0 4-7 0,0 2-7 16,0 0 8-16,0 3 9 0,0 1-20 0,0 0-24 15,0 0-83-15,-3-2-132 0,-3 1-123 16,3-4-101-16,-2 0-71 0,0-2-33 0</inkml:trace>
  <inkml:trace contextRef="#ctx0" brushRef="#br0" timeOffset="2610">1904 464 2991 0,'0'-32'9'0,"-6"7"-9"0,6 0 9 0,-5 8-6 0,1 6-59 15,4 5-97-15,-1 1-141 0,1 3-83 0,0 2-86 16,0 0-21-16</inkml:trace>
  <inkml:trace contextRef="#ctx0" brushRef="#br0" timeOffset="2841">2255 237 2522 0,'10'-18'95'15,"-3"2"85"-15,-2 4 53 0,-2 0 9 0,-2 4-83 16,-1 2-91-16,0 3-65 0,0 2 14 0,0 1-27 16,0 0 20-16,-5 6 9 0,-1 4-9 0,1 4 20 15,-4 3-7-15,0 6-3 0,-1 4-14 0,-4 6 7 16,3 2-13-16,2 1 7 0,-5 3-4 0,7 3-19 16,-1-2 6-16,3 1 3 0,1-2 14 0,-1-1-1 15,3 0 4-15,-1 0-30 0,2-2-13 0,1-1-99 16,-2-1-146-16,2-4-136 0,0-3-81 0,0-1-32 15,0-4 4-15</inkml:trace>
  <inkml:trace contextRef="#ctx0" brushRef="#br0" timeOffset="3120">2039 666 1979 0,'0'-11'11'0,"5"1"-2"15,5 3 8-15,2 1-8 0,3 1 20 0,1 1-34 16,4 1-19-16,2 0 16 0,-1-1-36 0,-1 1 41 16,3 1 17-16,-3 2 1 0,-1-2 32 0,-2 1 17 15,-2 1 30-15,-3 0 21 0,-2 0-17 0,-2 5-2 16,-1-2-39-16,-3 1-11 0,0-1-3 16,0 1 3-16,-3 1 9 0,4 2-8 0,-4 1 21 15,1 3-15-15,0 0-10 0,-2 3-11 0,0 2-32 16,0 2 6-16,0 0 7 0,0 1-1 0,0 0 7 15,0 0-10-15,0 0-34 0,0 0-15 0,0-2-78 16,0-2-116-16,-4 1-44 0,4-3-110 0,0-2-65 16,0 0-28-16</inkml:trace>
  <inkml:trace contextRef="#ctx0" brushRef="#br0" timeOffset="3270">2368 414 2025 0,'0'-14'8'16,"-4"2"-36"-16,4 3-52 0,0 2-56 0,0 4-93 15,0 1-87-15,5 2-81 0</inkml:trace>
  <inkml:trace contextRef="#ctx0" brushRef="#br0" timeOffset="3468">2635 405 2903 0,'7'5'98'0,"-7"0"61"16,0 4 91-16,-7 0 54 0,-5 3-57 0,-1 1-41 16,-2 1-61-16,-4 3-54 0,2 0-49 0,1 2-21 15,4-1-11-15,-1 0 4 0,4-2-14 0,3 1 25 16,4 0-28-16,2-1-5 0,0 1 5 0,6-1-29 16,1 0-13-16,2-1-22 0,5-1-37 0,-4 1-57 15,4-1-15-15,1-2-44 0,-1-2-23 0,0-3-22 16,1 0-34-16,1-1-17 0,-4 0-16 0,4-4-21 15,-6-2-60-15,4 0-64 0</inkml:trace>
  <inkml:trace contextRef="#ctx0" brushRef="#br0" timeOffset="4035">2822 548 2535 0,'0'0'24'0,"0"-2"71"0,-6 2 63 0,0 0 45 16,-3 5 44-16,0 1-64 0,-3 2-69 16,3 2-39-16,-4-1-62 0,0 1-26 0,4 4 19 15,-3-2-2-15,6 0-18 0,3 0 14 0,1 0-45 16,0 0-66-16,2 1-46 0,7-1-75 0,2-2-10 16,1 0 24-16,-1-3 29 0,6-2 49 0,3-5 48 15,-2 0 33-15,3-5 35 0,-1 0 33 0,0-4-9 16,-1 1-3-16,-3-3 0 0,0 0 29 0,-4 0 57 15,-1-1 70-15,-3 2 78 0,-3-1 18 0,0 3-12 16,-3 3-35-16,0 1-96 0,0 2-44 0,0 2-42 16,-5 0-23-16,4 0 9 0,-5 7 0 0,2 0-9 15,0 4-3-15,3 2 9 0,-3 2-3 0,2 3 6 16,2-1 10-16,0 2-16 0,3 1-12 16,3-1 18-16,1-3-16 0,4 0 27 0,-2-4-8 15,1-2 8-15,2-2 16 0,0-2-40 0,0-2 34 16,1-4-21-16,-1 0-19 0,1-6 26 0,-1-2 7 15,0-3-10-15,1-4 26 0,1-4-20 0,-1-2-22 16,-1-3 2-16,2-2-9 0,-1-3 3 0,-1-2-3 16,1-2 10-16,-3-3 0 0,-2 0 9 0,2-4 1 15,-5 2 12-15,1-2 11 0,-5 1 54 0,2 3 72 16,-3 4 18-16,0 2-6 0,0 7-47 0,0 4-79 16,-6 5-45-16,2 5-15 0,2 3-3 0,1 6 18 15,-1 0 13-15,-2 11 15 0,2 3 6 16,1 3-13-16,-4 6-18 0,1 3 10 0,2 6-27 15,-3 2 20-15,3 2 11 0,0 2-7 0,2-2 4 16,0-1-4-16,0-2-25 0,0-3-6 0,4 0-1 16,0-3-62-16,-1-1-41 0,1-3-106 0,1-3-89 15,-1-1-59-15,2-3-41 0,0-2 31 0,1-3-8 16,1-2 6-16,-1-2-3 0,2-2-70 0</inkml:trace>
  <inkml:trace contextRef="#ctx0" brushRef="#br0" timeOffset="4430">3090 316 2343 0,'-17'-8'-3'0,"6"-2"5"0,5 4 1 16,6 2-12-16,0 4 18 0,5 0-9 0,4 0 0 15,1 5 15-15,5-1 0 0,3 0 0 16,3 2 6-16,-1-2 12 0,3 0 21 0,-1-1 44 15,-1 1 15-15,-2-4 25 0,-3 2 25 0,-2 0 18 16,-5-2 2-16,-2 2-8 0,-3-2-57 0,0 0-28 16,-4 1-17-16,0-1-29 0,0 1 6 0,0 0-29 15,0 0-21-15,0-1 10 0,0 1-10 0,0 0-10 16,0 1 23-16,0-2-9 0,0 3-8 0,0-1 7 16,0 2-10-16,4 1 1 0,-3 0-8 0,5 2 18 15,-3-2-14-15,2 3 13 0,1-1 4 0,-2 2 0 16,1 0 3-16,-2 1-21 0,1 0 25 0,-1 2-11 15,1 0-3-15,1 0 10 0,-4 2-20 0,3 0-7 16,-2 2 17-16,0-1 0 0,-2 1 7 0,1-1-3 16,1 1-4-16,-2-1-11 0,0-3 15 15,0 1 3-15,0-2 0 0,0 0-7 0,0-1-11 16,0 0-33-16,0-1-82 0,0 0-86 0,0-1-134 16,0 0-98-16,0-2-16 0,0-1-29 0,0-2 4 15</inkml:trace>
  <inkml:trace contextRef="#ctx0" brushRef="#br0" timeOffset="4590">3371 201 3373 0,'-3'-29'9'16,"-1"9"4"-16,2 1-20 0,1 7 17 0,1 5-20 15,0 3-38-15,0 2-32 0,0 2-121 0,3 0-115 16,3 6-66-16,0 0-81 0,1 1-18 0,2 3 20 15</inkml:trace>
  <inkml:trace contextRef="#ctx0" brushRef="#br0" timeOffset="4854">3503 360 1493 0,'2'16'104'16,"-2"-1"85"-16,0 2 101 0,0-3 57 0,-8 1-46 16,3-2-7-16,-3 1-59 0,2-1-20 0,0 2-52 15,-1-1-57-15,4 1-53 0,-2-2-16 0,2-1-21 16,2 3-2-16,1-2 3 0,0-1-11 0,3 0 8 15,3 0-21-15,3-1 10 0,-2 0-23 0,5-1 0 16,0-3-17-16,1 1-10 0,3-2 14 0,1 1-7 16,-1-3 14-16,-1-4 6 0,1 0 0 0,-1 0 20 15,-2-4 10-15,0 0-10 0,-3-3 0 0,-1-1 0 16,-3-2 7-16,-1-4-11 0,-1 0 11 16,-3-3-4-16,-1-2-13 0,0-1 20 0,0-3-23 15,-7 1 0-15,-2-1 6 0,-3 1 1 0,0 2 19 16,-1 2-20-16,-5 1-26 0,2 3-29 0,1 2-77 15,-2 2-95-15,0 3-123 0,3 2-124 0,4 1-101 16,1 1-75-16</inkml:trace>
  <inkml:trace contextRef="#ctx0" brushRef="#br0" timeOffset="5250">3820 358 2414 0,'2'4'72'0,"0"-4"117"0,-2 0 76 0,0 3 57 16,0 3-57-16,0-1-101 0,0 1-65 0,0 5-62 15,-4-1-14-15,0 4-23 0,0 1 7 0,3 2-11 16,-4 1 18-16,5 0-17 0,-1 1-21 0,1 1 11 16,0-1-44-16,-2 0-13 0,2-2-58 0,0 0-38 15,0 0-49-15,0-3-3 0,-1-2 49 0,1 0 36 16,0-4 81-16,0-1 55 0,0-3 3 0,0 0 31 15,0-2-28-15,0-2 4 0,3 0 27 0,1-9-3 16,-1 1 31-16,5-3 12 0,-2-1-27 16,-1-4-16-16,4-2-2 0,0-1-22 0,5-2 9 15,-3-1 0-15,-1-1-16 0,3 2 4 0,-2 2-7 16,3 0-6-16,-4 4-4 0,4 1 7 0,-4 3 16 16,2 5 23-16,0 2 50 0,-3 4 31 0,0 0 30 15,1 0 4-15,-3 5-35 0,2 4-22 0,-1 2-40 16,-1 2 8-16,1 1-7 0,-2 1-14 0,-1 3-3 15,1 1-31-15,-2 0 4 0,-3 1-21 0,2 1-13 16,-2-2-25-16,-1 1-106 0,0 1-138 0,0-2-166 16,-5 0-129-16,-1-2-99 0</inkml:trace>
  <inkml:trace contextRef="#ctx0" brushRef="#br0" timeOffset="5903">2319 131 1438 0,'0'2'30'16,"0"-2"82"-16,0 2 49 0,-2-2 42 0,2 0 14 16,0 0-40-16,0 0-22 0,0-4 3 0,0 0-33 15,0-1-4-15,0 1-18 0,3-2-2 16,1-1-3-16,1-1 2 0,0-1 6 0,-1 1-15 0,2-2-2 16,1 0-17-16,1-1 4 0,1 0-9 15,0 2-20-15,2 1-14 0,3 1-9 0,-5 2-21 16,2 0 31-16,-2 3 3 0,3 0 14 0,-1 2 11 15,0 0-18-15,0 6-13 0,1 2-35 0,-2-1 15 16,4 2-11-16,-4 2 14 0,0 0-4 0,2 3-10 16,-3-2 14-16,-1 0-21 0,-2 0 11 0,-1 0-4 15,-1 1-28-15,-2 0-51 0,-2 0-169 0,0-2-259 16,0 2-209-16</inkml:trace>
  <inkml:trace contextRef="#ctx0" brushRef="#br0" timeOffset="7653">1603 1142 2522 0,'-9'-3'73'0,"0"-2"82"0,2 1 48 0,-2 0 42 15,-1 2-73-15,5 0-88 0,-4 0-48 16,6 1-33-16,0 0 3 0,0 1 7 0,2 0-13 16,1-1-13-16,0-1 20 0,4 2-14 0,1-1 7 15,5 0 10-15,0-1-13 0,5-1-7 0,4 1 17 16,4-1-1-16,2-1-16 0,-1-1 26 0,0 1-10 16,1 1-6-16,-1 0-3 0,-4 1-19 0,-2-1-8 15,-3 2-41-15,-5 0-35 0,2 1 10 0,-4 0-12 16,-3 0 16-16,-3 0 27 0,-2 0-25 0,0 0 6 15,-6 0 35-15,-1 0 0 0,-1 0 52 0,1 0 3 16,-1 0-12-16,-3-2 18 0,3 0-15 0,-2 0 18 16,2 1 31-16,1-1-9 0,1 1-15 0,0 1 18 15,0 0-15-15,3 0 28 0,-1 8 76 16,0 1 14-16,2 3 11 0,-6 3-13 0,5 7-36 16,-3 2-40-16,-3 4-8 0,3 4-4 0,-4 2-23 15,3 0 14-15,2 2-11 0,-2 0-9 0,2-1-18 16,4-2-13-16,-1-3 7 0,0 0 0 0,2-3 7 15,0-1-7-15,0-3 10 0,0-3-10 0,0-1 7 16,0-3 0-16,0-1-11 0,0-3 8 0,0-1-1 16,0-4-6-16,0-1-54 0,0-1-3 0,0-1-92 15,0-4-122-15,0 2-87 0,0-2-79 0,0 0-107 16,0 0-57-16</inkml:trace>
  <inkml:trace contextRef="#ctx0" brushRef="#br0" timeOffset="7977">1863 1564 2366 0,'1'2'24'0,"-1"-2"-6"16,5 0 27-16,-4 0 6 0,1-3-24 0,2-1 4 16,-1-1-41-16,6-1 10 0,0 2-6 0,0 0 0 15,3-1 13-15,1 1-23 0,-2-2 19 0,2 0-3 16,-2-2 9-16,-1-1-6 0,-1 0 0 0,-4-1 6 15,3-2 10-15,-2 0 36 0,-5 0 24 0,1-1 51 16,-2 2 8-16,0 0 6 0,0 1 0 16,-5 0-25-16,-2 3 5 0,-3 3-43 0,1 1 1 15,-3 3 5-15,0 0-30 0,-4 9 3 0,-1 1-27 16,2 3-26-16,-1 3 10 0,-2 2 4 0,3 0-15 16,2 2-6-16,4 0-6 0,2 1 6 0,2-2 6 15,5 1-9-15,0-2-10 0,6 2-11 0,2-1-73 16,2-2-93-16,0-1-100 0,4-1-102 0,-1-2-23 15,2-2 10-15,0-4 22 0,1 0 10 0,2-5-15 16</inkml:trace>
  <inkml:trace contextRef="#ctx0" brushRef="#br0" timeOffset="8573">2197 1445 2522 0,'0'-9'73'16,"-9"9"57"-16,-6 0 50 0,0 9 20 0,-3 0-51 15,4 3-43-15,-1 0-65 0,0 3-11 0,0 1-37 16,5 1 4-16,1-2 3 0,6-1 6 0,3 0-6 16,0 2-13-16,3-1 0 0,6-1-48 0,2-3 3 15,3 0-15-15,1-2 2 0,4-4 15 0,-1 1 12 16,3-4 6-16,-1-2 0 0,3 0 19 0,-3-6 9 16,3 0 17-16,-2-2-1 0,-2-2 0 0,-4-2-3 15,-1 0-9-15,0-4-4 0,-1-1 4 0,-2-2-3 16,-1-2 0-16,-3-2 6 0,1-1 18 0,-5-1-18 15,1-4 19-15,-2 1-4 0,-1-3 14 16,-1 2 62-16,0 1 43 0,0 2 56 0,0 2 12 16,0 2-18-16,-1 5-6 0,-2 3-26 0,-2 3-29 15,4 3-23-15,-2 3-69 0,0 3-11 0,1 2 1 16,0 0-11-16,-2 7 35 0,0 2-14 0,-1 4-21 16,0 1 24-16,-1 5-20 0,0 2-8 0,-2 3 18 15,3 2-24-15,1 1-4 0,3-1 18 0,-4 0-8 16,5 0 1-16,0-2-1 0,0-2-17 0,6-1-11 15,0-2 25-15,-3 0-28 0,5-3-3 0,-4-1-15 16,-1-3-31-16,3 0-13 0,0-2-6 0,-3-1-3 16,0-2-16-16,-2-2 34 0,3-1 20 15,-4-3 18-15,2-1 29 0,0 0 5 0,-2 0-14 16,1-5-17-16,4-1 7 0,-4-1-13 0,4-1 23 16,-2 0 16-16,3-3-9 0,-3 1 19 0,3 0-22 15,-2-1 22-15,2 1-9 0,-1 2-1 0,-1 0 4 16,2 2-13-16,-2 0 16 0,1 2 3 0,-4 0 4 15,4 0 2-15,-2 3-2 0,1 1-14 0,-1 0 7 16,1 0 0-16,0 3-9 0,1 3 12 0,1-2 20 16,2-1-20-16,-2 1 16 0,-2 1 1 0,1-1-14 15,1 1 11-15,-1 0-7 0,-1 2 3 0,0-1-13 16,-3 2 3-16,4 2-3 0,-2 1-23 16,-3 0-39-16,1-2-117 0,-1 2-119 0,0-1-115 15,0-2-39-15,0-1-14 0,0-2 34 0,0-2 59 16,0 0-4-16</inkml:trace>
  <inkml:trace contextRef="#ctx0" brushRef="#br0" timeOffset="8957">2578 1523 1426 0,'3'-11'78'15,"-1"1"75"-15,2 3 52 0,-2-1 72 0,-2 1-35 16,0 0-44-16,0 3-7 0,0 1-61 0,0 3-24 16,0 0-34-16,0 0-44 0,0 0 11 15,0 0 5-15,0 3 37 0,0-1-7 0,0 1-7 16,0 3-12-16,1-2-48 0,2 2 6 0,-1-1-6 0,-1 2-33 15,4 2 22-15,-2-1-2 0,-1 1-7 16,2 0 10-16,0-2-17 0,-3 1-35 0,3 1-19 16,2-3-25-16,-5 1-6 0,3-3 32 0,-2-1 35 15,1-1 41-15,-3-1 16 0,1-1 0 0,1 0-32 16,-2-5 10-16,0 0-13 0,1-3 20 0,2 1-4 16,-1-4-3-16,1 1 12 0,-1-3-28 0,3-1 13 15,1 0 6-15,-2 0-22 0,4-1 32 0,-2-1-4 16,-2 2-16-16,4 2 17 0,-1 1-7 0,-2 2 3 15,0 3 3-15,1-1-3 0,-1 4-12 0,1 1 5 16,0 2-2-16,1 0 0 0,-1 0-3 16,2 5 12-16,1 2 0 0,-4-2 6 0,5 1 20 15,-5 0-11-15,3 3 4 0,-2 0 13 0,-2 2-29 16,-1 0 17-16,1 1-14 0,0 0-22 0,-4-1 20 16,1-1-7-16,2 0-3 0,-3 1 12 0,0-3-25 15,0 2-65-15,0-3-82 0,0 2-115 0,0-1-111 16,0-2-56-16,0-1 6 0,0-2 20 0</inkml:trace>
  <inkml:trace contextRef="#ctx0" brushRef="#br0" timeOffset="9119">2853 1506 1273 0,'9'-9'63'0,"-4"-1"76"0,0 3 41 0,1 0 46 16,-3 3-37-16,2 1-61 0,-4 1-31 16,1 2 13-16,-2 0 48 0,0 0 39 0,0 5 39 15,0 0-58-15,0 3-60 0,2 0-48 0,-2 1-57 16,0 0 0-16,0 3-19 0,0-1 13 0,0 1-7 15,0 0 9-15,0 0-22 0,0 1-70 0,0 0-90 16,0-1-154-16,0 1-71 0,0-5-97 0,0 1-29 16</inkml:trace>
  <inkml:trace contextRef="#ctx0" brushRef="#br0" timeOffset="9275">2852 1306 2866 0,'-6'-29'53'0,"3"8"13"0,-3 4 22 16,1 4 0-16,5 4-41 0,-1 3-34 0,1 2-32 16,0 3-29-16,0 0-71 0,0 1-43 15,4 0-90-15,-1 0-71 0,2 0-78 0,0 6-70 0,0-2-57 16</inkml:trace>
  <inkml:trace contextRef="#ctx0" brushRef="#br0" timeOffset="9624">3086 1291 2414 0,'0'0'39'0,"0"0"31"0,0 0 36 0,-6 0 16 16,2 0-39-16,-2 6-30 0,0-1-37 0,-2 3-16 16,3 0-13-16,-3 2 13 0,5-1-19 0,-1 3 16 15,2-2-18-15,2 1-38 0,0 0-36 0,6-1-59 16,-1-1 0-16,2 0 5 0,2-3 52 0,-3 0 41 15,3-2 33-15,0-3 23 0,0-1-9 0,-2 0 18 16,1-5-9-16,-3-1 5 0,4 0 16 0,-3-3-12 16,-1 2 43-16,-1-1 61 0,1 1 52 0,-4-1 35 15,2 2 2-15,-3 1-79 0,0 2-42 0,0 2-40 16,0 0-38-16,0 1 29 0,0 0 67 16,-4 5 63-16,-1 5 14 0,2 2 4 0,-1 2-81 15,1 3-66-15,-2 2-22 0,4 5-11 0,-5 1 6 16,3 0-2-16,1 1 9 0,0 2-3 0,2-2-10 15,0 1 10-15,0-1-23 0,0 0-47 0,0-2-79 16,0 0-151-16,2-3-136 0,-2-2-49 0,2-4-69 16,-1 1 36-16,-1-6 17 0</inkml:trace>
  <inkml:trace contextRef="#ctx0" brushRef="#br0" timeOffset="10051">3249 1325 2595 0,'0'-7'55'0,"0"2"47"16,0-1 25-16,0 1 13 0,0 3-59 0,0 1-33 15,0 1-42-15,0 0-9 0,0 0 0 0,0 5-4 16,0 0 20-16,0 0-7 0,0 4 10 0,0 0-16 15,0 3 16-15,0 1-16 0,0 3-13 0,5 0 17 16,-4 0-17-16,3 0 26 0,0 1-4 0,2-1-15 16,-3-2-23-16,3 0-56 0,3-3 0 0,-3-2-5 15,4-2 8-15,-1 0 48 0,-2-3 13 0,4-1 27 16,-4-3-6-16,3 0 6 0,-2-6 4 0,1-2-23 16,-3 0 13-16,3-5 3 0,-2-1 10 0,-1-1 11 15,1-2 20-15,-2 0 28 0,1-2 16 16,-3 2 42-16,-2-1 33 0,4 3 22 0,-5 1-15 15,0 3-27-15,0 1-36 0,0 2-29 0,0 2-14 16,0 1-40-16,-5 3 0 0,4 1-51 0,1 1 13 16,0 0 4-16,0 0-18 0,0 5 49 0,0 0-32 15,0 2 11-15,0 0 24 0,0 2-51 0,4 1 7 16,-2 3-87-16,1 1-149 0,3 0-115 0,0-2-126 16,-2 3-50-16,1-2-29 0,0-2-25 0</inkml:trace>
  <inkml:trace contextRef="#ctx0" brushRef="#br0" timeOffset="10394">3612 1402 1796 0,'9'-11'22'0,"-3"1"39"0,3-1 13 16,-3 2 13-16,-1 0-29 0,3 1-41 0,-1-1-14 15,2 2-6-15,0-2 15 0,0 3-6 0,0-1 5 16,-2-1-2-16,5 2 18 0,-1-1 29 0,-1-2 51 15,-1 3 37-15,-3-3 64 0,-1 2 41 0,-1 0 10 16,-3 1-33-16,-1 1-47 0,0-1-10 0,-5 1-44 16,0 1 10-16,-3 1-9 0,-3 2-12 0,0 0-5 15,-1 1 7-15,-1 0-28 0,-2 7-31 0,0 1-25 16,2 2-4-16,-2 1-14 0,3 1 5 16,3 1-5-16,0 2-18 0,3 0 12 0,2-1-8 15,4 2 3-15,0-1-6 0,6 0 6 0,0-1 1 16,3 0-8-16,1 1 15 0,1-4-18 0,3 1 0 15,1-1 25-15,1-4-8 0,1 1 5 0,2-1-1 16,-3-3-28-16,3-1-26 0,1 0-14 0,-1-3-45 16,4 0-63-16,-4 0-59 0,-3 0-116 0,-1-5-142 15,3 0-64-15,-3 0-124 0,-5-2-68 0</inkml:trace>
  <inkml:trace contextRef="#ctx0" brushRef="#br0" timeOffset="10709">2071 2313 3398 0,'0'0'3'16,"13"0"56"-16,15-9 43 0,14-7 31 0,8-2 6 16,16-1-42-16,8-2-29 0,12-1-34 0,6 3 7 15,3 0 0-15,9 4-21 0,-3 1 15 0,4 2-32 16,-2 3-6-16,-2 1 9 0,-2 1-13 0,-2 3 11 16,-7 1-4-16,-8 0 7 0,-5-1 7 0,-6 2 6 15,-5-1 1-15,-10 1-24 0,-9-1-11 16,-3 1-88-16,-9 1-180 0,-7 0-236 0,-7-1-303 15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4:37.91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29038 547 3834 0,'24'-4'26'0,"-10"4"25"0,-9 0 10 0,-5 0 6 15,0 6-9-15,-6 3-6 0,-3 1 3 0,-3 4-21 16,-4 3-9-16,-5 2-22 0,-3 3-17 0,-3 0 14 15,1 1 0-15,-3 0 0 0,1-1 0 0,3-3-7 16,1-1 18-16,4-3-11 0,3-2 14 0,2-4 7 16,4-1-49-16,1-4 18 0,5-1-35 0,-1 1 3 15,3-4 21-15,3 0-30 0,-2 0-7 16,2-4-16-16,0-1-21 0,0 1 28 0,5-4 17 16,1-1 16-16,1 1 31 0,1-3-20 0,3 1 26 15,-2 0 0-15,3 1-16 0,-1 2 20 0,-1 3-37 16,-1 2 4-16,-2 2 16 0,1 0 13 0,-2 6 4 15,1 1 9-15,0 1 4 0,2 2-36 0,5 0 42 16,-3 2-30-16,4-2-12 0,3 2 9 0,6 0-2 16,-2 0 12-16,5-1 10 0,-2-1-6 0,4 0-11 15,0-3-12-15,4-3 6 0,-3-1 23 0,-2-3-6 16,-2 0-7-16,-3 0 16 0,1-5-9 0,-5 0-7 16,-4-4 36-16,-2 0 1 0,-1-2 17 0,-5-2 30 15,-2-2 4-15,-3-2-20 0,-2-1 14 16,0-1 11-16,-5-1 4 0,-3-1 19 0,-3 2 11 15,0-1-13-15,-2 2 4 0,-5 3-24 0,2 3-25 16,-4 1-33-16,2 3-32 0,-2 4 14 0,-3 1-25 16,2 3 3-16,2 0 23 0,1 0-38 0,1 7 9 15,3 1-45-15,1 3-99 0,4 1-90 0,2 2-142 16,1 2-147-16,1 0-102 0,1 0-150 0</inkml:trace>
  <inkml:trace contextRef="#ctx0" brushRef="#br0" timeOffset="1368">28583 2040 4187 0,'8'0'3'0,"-4"0"4"16,11-8 4-16,-3 1-1 0,4 0-6 0,2 0-11 16,3 2-11-16,6-1-40 0,-1 2-74 0,4 0-94 15,4 2-129-15,2-1-111 0,-3 1-58 0,5 0-72 16,-4 0-45-16</inkml:trace>
  <inkml:trace contextRef="#ctx0" brushRef="#br0" timeOffset="1798">29467 1854 2583 0,'21'0'83'0,"-7"0"127"16,0 0 89-16,-5 0 68 0,-3 0-59 0,-1 6-90 15,0-1-71-15,0 1-57 0,0 2-31 16,0 0-34-16,-2 1-18 0,1 1-7 0,-1 2 7 16,0 0-4-16,-3 2 4 0,0 2-35 0,-9-1-45 15,0 1-20-15,-1 1-38 0,-9 0-15 0,-2 0 11 16,-7 0-11-16,-2-2 27 0,-4-2 57 0,-2-3 32 15,1-3 37-15,1-3-10 0,-1-4-7 0,6 0 10 16,5-6-14-16,-1-1-5 0,8-1-45 0,7-1-20 16,1-1 7-16,9 1 26 0,0-1 44 0,13 0 10 15,2 1 4-15,6 0-30 0,1 3-21 0,9 0-18 16,-1 3-7-16,4 1 10 0,2 0 31 0,-3 2 15 16,5 0-5-16,-1 0 14 0,-1 4-11 0,-5-4 3 15,3 3 18-15,-6-3 6 0,1 0 0 16,-4 0 10-16,-6 0 72 0,-3 0 62 0,-1-5 66 15,-7 1 37-15,-1-2-65 0,-4-3-41 0,-3 2-38 16,0-3-26-16,0-2 32 0,0 0-10 0,-6 0-16 16,2-2-4-16,-1-1-20 0,0-1-3 0,-5 2 26 15,5 1 26-15,-6 0-7 0,1 1-3 0,1 3-29 16,-3 1-47-16,-3 1-27 0,3 2-11 0,-6 2-3 16,2 2 7-16,-2 1 11 0,-1 0-3 0,0 0-12 15,-2 5-48-15,2 1-76 0,1-1-110 0,3 3-122 16,0-2-140-16,1 3-135 0,4 1-124 0</inkml:trace>
  <inkml:trace contextRef="#ctx0" brushRef="#br0" timeOffset="717">26388 2018 3091 0,'-9'-4'67'16,"-1"-1"55"-16,5-2 27 0,-1 1-6 0,4 0-65 15,2 1-61-15,6-1-11 0,1-1 18 0,4 0-1 16,4-1 37-16,4 0-13 0,5 2-24 0,3 0 4 16,3 3-24-16,-2 3-9 0,3 0 19 0,-3 7-10 15,-3 3 1-15,-4 3-8 0,-2 4 1 0,-7 3-4 16,-1 0-10-16,-6 6 24 0,-5-2-17 16,0 1 10-16,-11 2 3 0,-4-1-10 0,0-1 1 15,-3-4-1-15,0 0 11 0,3-5-1 0,-2-3 7 16,5-4-10-16,-2-4-13 0,4-2-34 0,3-3-26 15,2 0-42-15,5-10-17 0,0 0 31 0,5-5 33 16,5-2 42-16,0-4 4 0,5-3-16 0,6-3-10 16,4-2-10-16,1-2 20 0,2 2 16 0,3-2 25 15,0 2 3-15,-1 0 7 0,-2 5-6 0,-1 3-20 16,-7 4 58-16,-5 4 12 0,-1 5 65 16,-5 2 27-16,-8 6-48 0,-1 0-23 0,0 0-32 0,-3 6-39 15,-4 4 16-15,-4 0 4 0,2 2-17 16,-1 3 23-16,-4 3-3 0,3 0-10 0,-1 1-6 15,1 1-24-15,4-2-10 0,0 1 9 0,2-1 8 16,4 0-11-16,1-1-68 0,0 1-118 0,4-2-176 16,1-2-89-16,1 0-99 0,1-1-39 0</inkml:trace>
  <inkml:trace contextRef="#ctx0" brushRef="#br0" timeOffset="869">27007 2180 3807 0,'6'5'37'0,"-1"0"10"16,-3 0 7-16,-2-1 10 0,0 3-34 0,0 0-23 16,0 3-3-16,0 0-8 0,0 3 4 0,0 2-30 15,0 2-130-15,0 0-167 0,0 0-215 0,0 0-93 16,0-2-70-16</inkml:trace>
  <inkml:trace contextRef="#ctx0" brushRef="#br0" timeOffset="1040">27450 2110 4229 0,'18'-10'6'0,"2"-5"-6"16,0 1-7-16,-2 2 14 0,6 2 0 0,-3 0-41 15,4 3-118-15,2 2-167 0,-1 1-223 0,1 1-121 16,4 0-125-16</inkml:trace>
  <inkml:trace contextRef="#ctx0" brushRef="#br0" timeOffset="1181">27735 2128 2903 0,'0'6'0'15,"8"-6"12"-15,1 0 13 0,4 0-13 0,4-3 19 16,2 3-31-16,3-3-77 0,5 0-120 0,3 1-148 15,-1 2-168-15,5-2-146 0</inkml:trace>
  <inkml:trace contextRef="#ctx0" brushRef="#br0" timeOffset="-968">26199 743 2060 0,'-15'-15'55'0,"3"0"67"15,3 1 21-15,2 3 15 0,1 1-40 0,3-2-63 16,3 3-3-16,0 1 41 0,9-1 36 0,1-1 29 16,5 1 1-16,3 2-20 0,-2 0-38 0,7 2-22 15,-1 2-13-15,3 3-13 0,2 0-23 0,-5 8-10 16,-1 2 6-16,-3 5-16 0,-1 4 14 16,-4 3-11-16,-3 4 8 0,-6 5-18 0,-4 2 10 15,0 1 8-15,-9 2-25 0,0 0 1 0,-6 0 3 16,-4-3 0-16,0 0 7 0,-3-4 16 0,-2-5-29 15,1-3 22-15,3-4-16 0,-1-3 17 0,3-2 0 16,5-4-20-16,1-3 30 0,4-3-34 0,3-2 14 16,-1 0-7-16,6 0-27 0,0-8 0 0,6-3-7 15,1-1-6-15,5-5-17 0,0-2-10 0,6-5-32 16,6-3 10-16,0-4 23 0,5-3 7 0,0-2 66 16,5-2-7-16,0 1-4 0,-2 1 11 15,-2 3-14-15,-4 3 11 0,-3 5 25 0,-7 4 33 16,-3 7 41-16,-2 4 33 0,-8 3-19 0,-3 7-40 15,0 0-32-15,-6 0-39 0,-3 7 1 0,0 3 0 16,-9 2 3-16,3 4 0 0,-4 4 18 0,3 3 10 16,-2 1-38-16,0 0 3 0,5 2-3 0,4-2 7 15,3 2 10-15,6-3 3 0,0 0-23 0,0-2-1 16,7 0 4-16,2-2 0 0,1 0 7 0,5 0-31 16,0-4-84-16,2 2-83 0,0-3-123 0,1 0-126 15,2-2-14-15,0 0-81 0,1-3-58 0</inkml:trace>
  <inkml:trace contextRef="#ctx0" brushRef="#br0" timeOffset="-787">26864 1043 3595 0,'6'5'29'0,"-2"-5"51"0,-1 0 10 0,-3 0 3 15,0 0-5-15,0 6-61 0,0-1 1 0,0 1 2 16,0 1-23-16,5 2 3 0,-4 3-13 0,-1 0-38 15,5 4-43-15,-5 0-70 0,0 1-85 0,0 2-92 16,0-1-69-16,0 0-16 0,0-3-33 0,0 0-2 16,0 1-9-16</inkml:trace>
  <inkml:trace contextRef="#ctx0" brushRef="#br0" timeOffset="-610">27304 830 3660 0,'25'-12'33'0,"4"-4"17"15,3 2 3-15,2 0 8 0,1 5-45 0,3 1-9 16,1 0-80-16,3 4-133 0,-2 2-170 16,0 2-138-16,-1 0-138 0,-1 0-94 0</inkml:trace>
  <inkml:trace contextRef="#ctx0" brushRef="#br0" timeOffset="-464">27618 884 2260 0,'-24'11'0'0,"5"-4"50"15,10-7 28-15,9 0 15 0,0 6 27 0,9-6-53 16,5 4-21-16,5 1-21 0,5-5-31 0,4 0 12 16,4 0-34-16,6 0-54 0,5 0-68 0,1-5-89 15,4 2-82-15,1-1-65 0,3 0-50 0</inkml:trace>
  <inkml:trace contextRef="#ctx0" brushRef="#br0" timeOffset="19902">26989 9088 711 0,'9'-2'46'0,"-3"0"38"0,1 0 60 0,-4 0 59 0,1-1 10 15,1 0 29-15,-5 1-13 0,0 2 2 16,0-2-13-16,0 2-46 0,0 0-49 0,0 0-19 15,-5 4 27-15,0 4 62 0,-4 3 36 0,-3 3-37 16,-1 5-63-16,-4 3-83 0,1 6-36 0,-4 1 0 16,6 6-7-16,0-1 7 0,4 1-3 0,10 0 0 15,0-2-14-15,4-1 4 0,8-4-1 0,5 0 7 16,3-5 1-16,5-4-8 0,2-4 11 0,6-2-13 16,-2-7 6-16,6-6 3 0,-1 0-16 0,-2-4-7 15,4-5 13-15,-5-4 1 0,2-2 6 0,-7-5 19 16,-2-4-12-16,-2-3-14 0,-5-1 27 0,-4-4 3 15,-1 0 58-15,-7 0 47 0,-3 0 15 16,-4 0-10-16,0 3-40 0,-6 1-31 0,-4 4-41 16,-5 2 4-16,-3 4-18 0,-7 2-11 0,0 5 11 15,-8 2-14-15,-2 5 11 0,-3 4-4 0,-1 0-11 16,0 6 8-16,3 4-4 0,2 1-21 0,6 2-102 16,6 4-155-16,2-1-146 0,11 3-127 0,4 0-27 15,5 3-17-15,0 0-17 0</inkml:trace>
  <inkml:trace contextRef="#ctx0" brushRef="#br0" timeOffset="4858">29370 2936 2828 0,'7'-2'37'15,"-2"2"61"-15,-5 0 47 0,0 7 11 0,0 2-18 16,0 3-41-16,-5 5-48 0,3 2-13 0,-3 2-42 15,1 1 3-15,1 2-14 0,-2 4 24 0,4-1 16 16,-2 0-23-16,1 0-16 0,2-1-104 16,-1-1-115-16,1-1-99 0,-2-2-83 0,0-2-37 15,2-3-11-15,-2-1-27 0</inkml:trace>
  <inkml:trace contextRef="#ctx0" brushRef="#br0" timeOffset="5312">29614 3069 3270 0,'0'4'71'0,"-6"-4"60"0,-2 4 33 16,1 3 4-16,1-1-75 0,-1 2-56 0,2 2-50 16,4 0 20-16,-2 2-1 0,3 1 5 0,0 0 5 15,3 3-39-15,3-1-38 0,3-1-59 0,1 2-31 16,3-3 0-16,2 0 5 0,1-3 14 15,4-2 3-15,0-4-34 0,-2 1 21 0,5-5-20 0,-3 0 26 16,5 0 28-16,-2-9-5 0,-2-1 43 16,-1-2 11-16,-2-2 4 0,2-3 49 0,-1-4 8 15,-4-2 10-15,-2-2 55 0,-4 1 64 0,-2 0 77 16,-1 3 101-16,-4 2 37 0,-2 2-46 0,0 7-54 16,0 0-101-16,0 4-68 0,-3 3-64 0,-2 3-19 15,4 0-5-15,1 0-12 0,0 8 20 0,0 1-7 16,0 2 6-16,6 2-2 0,1 4-8 0,4 0 21 15,0 4-17-15,4 2-20 0,3 0-10 0,7-1-16 16,-1-1-14-16,3-3 30 0,3-2 7 0,-1-3-3 16,0-3 24-16,3-4-1 0,-4-6 3 0,0 0 30 15,-4 0-20-15,1-5 12 0,-4-4 21 0,-4-3 20 16,-4-2 36-16,-2-1-9 0,-4-3-3 16,-1-1-34-16,-3-5-9 0,-3 2 10 0,0-2-17 15,-11 0 7-15,2-1-17 0,-4 2 6 0,-2 0-23 16,-1 3-51-16,-5 0-52 0,-2 2-116 0,0 4-82 15,-2 3-135-15,-4 3-123 0,-5 3-128 0</inkml:trace>
  <inkml:trace contextRef="#ctx0" brushRef="#br0" timeOffset="4250">27948 3319 4242 0,'15'-4'3'16,"-5"-3"-3"-16,8-5 0 0,-2 2-10 0,1 3-4 15,2 0-37-15,3 2-144 0,1 0-133 0,5 1-178 16,-2 2-162-16,3-1-44 0</inkml:trace>
  <inkml:trace contextRef="#ctx0" brushRef="#br0" timeOffset="4374">28093 3425 2095 0,'-14'14'17'0,"6"-2"7"0,8-12 26 0,0 6 6 15,12-6-33-15,-2 4 4 0,8-4-54 0,2 3-95 16,3-3-103-16,3 0-150 0,3 0-145 0</inkml:trace>
  <inkml:trace contextRef="#ctx0" brushRef="#br0" timeOffset="3894">26912 3120 1068 0,'-6'-5'45'16,"0"2"64"-16,3 0 14 0,-3 0 56 0,3-2-20 15,0 2-66-15,1 0-2 0,2-1-48 0,0 3-29 16,0-2-2-16,5 0-10 0,-2-1-10 0,4 1 34 15,1 0 29-15,1 0 30 0,1 1 38 0,0 0 19 16,2 2 14-16,1 0 9 0,2 7 1 0,-1 3-26 16,-5 3-1-16,2 3-41 0,-3 4-25 0,-2 3-34 15,-5 3-39-15,-1 3 19 0,0 3-32 0,-10 0 20 16,0 1 22-16,-5 2-39 0,-3-1 26 0,0 0 0 16,-3-4-26-16,1-1 26 0,0-4-9 0,5-3-7 15,-4-4 10-15,7-3-17 0,0-4 14 0,3-2-10 16,2-4-10-16,3-3-3 0,2-2-4 15,2 0 11-15,0-4-14 0,8-3 13 0,1-3-3 16,2-2-9-16,3-3 2 0,2-4-5 0,5-4-23 16,3-4 0-16,2-1 26 0,3-3 3 0,-1 0 6 15,1-1 16-15,0-2-6 0,0 2 6 0,-2 3 4 16,0 1-4-16,-7 3 0 0,-1 3 45 0,-5 4 48 16,-2 4 47-16,-3 5 23 0,-5 2-11 0,-2 4-29 15,-2 1-45-15,0 2-17 0,0 0-43 0,-3 5-15 16,-7 2-9-16,2 0-4 0,1 3 7 0,-2 1 0 15,0 2 7-15,-3 1-7 0,0 2-10 0,5-1 10 16,2 0-4-16,1 1-6 0,1-2 10 16,3 0-10-16,0 0 7 0,7 0-1 0,-2-3 15 15,2 2 5-15,3-1-22 0,-1-2 9 0,1-1-23 16,0 0-68-16,-1 1-61 0,0-2-136 0,1 1-103 16,-4-1-50-16,3-1-57 0,-5 0-14 0,2-2-43 15</inkml:trace>
  <inkml:trace contextRef="#ctx0" brushRef="#br0" timeOffset="4068">27430 3445 3568 0,'13'8'69'0,"-2"-2"52"16,-4 1 47-16,0 1 32 0,-2-1-59 0,-2 3-33 16,1 0-52-16,-2 1-25 0,2 0 8 15,-2 3-36-15,-2 1 19 0,0 1-26 0,0 1-35 16,0 0-41-16,-6 2-96 0,0-2-71 0,3 2-130 15,-2-3-96-15,2 0-48 0,2-2-74 0,-2-3-19 16</inkml:trace>
  <inkml:trace contextRef="#ctx0" brushRef="#br0" timeOffset="5916">27013 4149 1068 0,'5'-4'29'16,"1"-1"61"-16,0 0 30 0,-3 0 85 0,3-1 16 16,2 1-19-16,1 0 15 0,1 1-79 0,0 0 17 15,4 1-4-15,-1 3-13 0,0 0 31 0,1 6-60 16,0 1-37-16,0 3-15 0,-5 2-41 0,0 7 16 15,-3 0-3-15,-3 5-26 0,-3 1 23 0,0 1-33 16,-7 4 30-16,-3-1 2 0,0 1-8 0,-8-3 8 16,3-1-31-16,-4-3 12 0,4-3-19 0,-1-4 0 15,4-3-12-15,1-4-36 0,4-3-34 16,1-4-34-16,5-2-14 0,1 0 1 0,4-6 13 16,4-5 26-16,4-2 16 0,2-3 39 0,9-4 13 15,2-3-4-15,0-3 13 0,8-1-10 0,-2-3 13 16,3 1 17-16,-1 1 17 0,-2 1-11 0,-1 1 3 15,-4 2 48-15,-3 3 35 0,-4 4 87 0,-4 5 77 16,-6 2 28-16,-3 3-18 0,-2 4-78 0,-4 3-65 16,0 0-88-16,-9 5-16 0,0 1-9 0,0 5-1 15,0-1 7-15,-2 4-10 0,-1 2 3 0,3 3-16 16,-4 0 3-16,3 2 4 0,5 0-1 0,-1 1 17 16,1-1-7-16,2 2-3 0,3-2-36 0,0 0-100 15,8-3-117-15,-2-1-141 0,-1 0-93 0,3-3-77 16,-1-1-47-16</inkml:trace>
  <inkml:trace contextRef="#ctx0" brushRef="#br0" timeOffset="6197">27666 4457 2705 0,'9'0'37'0,"-3"0"15"0,-5 0 32 0,-1 0 0 16,3 0-15-16,-3 0-32 0,0 0-27 0,2 0 3 15,-2 0-29-15,0 0 19 0,0 0 10 0,0 0-26 16,0 0 10-16,0 0 0 0,1 0-16 0,-1 0 25 16,0 0-6-16,0 0-9 0,0 0 2 0,0 0 14 15,2 0-7-15,-2 0 9 0,0 0 10 0,0 0 3 16,0 0 68-16,0 3 52 0,2 2 24 0,-2 1 10 16,2 0-46-16,0 3-47 0,-1 3-39 0,2 2-31 15,-2 3 1-15,-1 1-21 0,2 0 20 16,-2 3-19-16,0 0-55 0,0-1-48 0,0 0-111 15,0 0-85-15,-3-3-57 0,-1 0-22 0,2-3-30 16,0-3-26-16,0-1-40 0</inkml:trace>
  <inkml:trace contextRef="#ctx0" brushRef="#br0" timeOffset="6379">28077 4324 4326 0,'11'0'0'16,"-1"0"7"-16,5-12 3 0,-5 5-10 0,5 1-3 15,1 2-18-15,1-2 3 0,3 3-85 0,1 0-80 16,1 1-111-16,7 1-171 0,-3-1-88 0,1 2-159 16</inkml:trace>
  <inkml:trace contextRef="#ctx0" brushRef="#br0" timeOffset="6505">28200 4452 2804 0,'0'13'-7'0,"0"-2"10"0,12-11 3 15,5 0-3-15,5 0 4 0,9 0-4 16,2 0-43-16,8 0-94 0,2-4-92 0,5 1-198 16,1-3-164-16</inkml:trace>
  <inkml:trace contextRef="#ctx0" brushRef="#br0" timeOffset="6870">29366 3958 3595 0,'0'-6'49'0,"0"1"45"0,0 0 33 15,0 1 1-15,0 3-57 0,0 1-51 0,0 0-13 16,0 0 17-16,0 6 45 0,0 1 53 0,1 2-21 16,-1 3-3-16,0 3-24 0,0 4-35 0,0 2-3 15,0 2-8-15,0 1-25 0,-3 0-10 0,-3 2 11 16,2-2-8-16,1-1 11 0,-1 0-3 0,0-2-7 16,3-2-1-16,-3-1-6 0,2 0 6 0,-1-2 7 15,3-2 8-15,-1-1 10 0,1-2 1 16,-2-3-18-16,0 1-1 0,2-3-10 0,0 2-8 0,0-4 1 15,0 1 4-15,0-1 6 0,0-2-3 0,0 2 17 16,0-3-6-16,0 1-15 0,0-2 11 16,0 1-32-16,0-1-56 0,0 0-45 0,0 0-85 15,0 0-64-15,0 0-52 0,0 0-47 0,0 0-78 16,0 0-53-16,0 0-89 0</inkml:trace>
  <inkml:trace contextRef="#ctx0" brushRef="#br0" timeOffset="7876">29556 4107 116 0,'0'-4'0'0,"0"1"12"0,0-1 3 0,0 1 0 0,0 2 0 16,0-1-5-16,0 1-3 0,0 1-7 16,0 0 20-16,0 0 30 0,0 0 5 0,0 0 58 15,0 0 6-15,0 0-24 0,0 0 2 0,0 0-21 16,0 0-21-16,0 0 8 0,0 0 17 0,0 0-8 16,0 0 8-16,0 0 9 0,0 0 1 0,0 0-8 15,0 0 7-15,0 0 6 0,0 0 3 0,0 0-7 16,0 0 14-16,0 0 2 0,0 0 7 0,0 0 36 15,0 0 30-15,0 4 49 0,0 0 44 0,-5 2 8 16,2 1-37-16,-3 0-72 0,5 4-83 0,-5 1-59 16,0 3-10-16,-1 0-13 0,2 3 3 15,2-1 10-15,-1 1 0 0,1-1-6 0,3 0-1 16,0 0 0-16,6-3-6 0,-2 0-4 0,4-4-6 16,2 1-24-16,1-3-16 0,2-2-1 0,3-2 24 15,2-2 13-15,-2-2 0 0,3 0-9 0,2-5 3 16,-3 0 9-16,1-4 11 0,-2-1 17 0,1-2-28 15,-5-2-12-15,-3 0 2 0,2-5 1 0,-4 3-4 16,-3-3 30-16,-1-1-10 0,-4 0 1 0,0-1 12 16,-8 0-12-16,1 0 12 0,-1 1 18 0,-2 0 13 15,-2 3 7-15,0 2-17 0,3 1-17 0,2 4-13 16,-2 2-14-16,4 0-7 0,2 3-49 0,3 2-4 16,0 1-3-16,0 1 16 0,8 1 64 0,2 0-10 15,4 0 7-15,1 0 3 0,2 3-10 0,3 0 6 16,3 2-2-16,0-1 2 0,-3 0-6 15,3 0-13-15,-3 0 3 0,-3 1-10 0,-2 1 0 16,-2 0 64-16,-4-1 26 0,0 3 44 0,-5-2 14 16,-1 1-36-16,-1 1-10 0,-2-2-41 0,0 2 1 15,0-1-7-15,-6 3-32 0,3-3 1 0,-2 0-11 16,4 2-14-16,-2-1 21 0,3 1-21 0,0-2-27 16,4 0-17-16,4 0-28 0,-2 0-18 0,4 1 0 15,4-2-9-15,-1 2 11 0,3-3-3 0,5 0 15 16,1-2 9-16,3 0 5 0,2-3 28 0,1 0 11 15,-2-6 0-15,0-2 6 0,-2 1 13 16,0-3-13-16,-2-4 20 0,-5-1 8 0,-3-3-3 16,0-2 10-16,-3-1 28 0,-6-2 3 0,-5-1 39 15,0 2 41-15,0 0 17 0,-5 2 37 0,-5 2-29 16,1 4-25-16,2 2-28 0,-1 3-54 0,3 1-32 16,1 3 2-16,2 1-16 0,2 2-20 0,0 0 40 15,7 2-16-15,1 0 2 0,2 6 28 0,0-1-21 16,5 1 4-16,3 0 6 0,-2 3-3 0,3 1 7 15,2 0 6-15,-3 1-3 0,1 0-13 0,0 0 3 16,-4 1-10-16,0 0 3 0,-1-2 20 0,-5 1-16 16,0-1-4-16,-3-1 7 0,-1-1-13 0,0 0 7 15,-2-3 32-15,-2 1-16 0,4 0 10 0,-4-1 10 16,4 0-33-16,-2 1-11 0,3-2 8 16,-1 1-11-16,3-1 14 0,1-3 16 0,3 1-29 15,-2-2 9-15,4 0 4 0,0-5-4 0,1-2 16 16,3 0 5-16,-2-5-7 0,4-1 6 0,-2 0 1 15,1-4-14-15,-3-2 26 0,2 0 56 0,-3-1 61 16,-5 1 60-16,2-2 5 0,-5 2-32 0,-2 3-41 16,-5 0-49-16,0 2-39 0,-9 1-18 0,0 1-25 15,-4 2-11-15,-2 0-58 0,-1 3-99 0,-5 0-131 16,0 4-197-16,-3 1-212 0,-3 2-232 0</inkml:trace>
  <inkml:trace contextRef="#ctx0" brushRef="#br0" timeOffset="13514">27185 2994 536 0,'12'-12'36'0,"-5"1"26"0,1-3 44 0,-8 1 14 16,0 3-36-16,0 0-24 0,0 2-39 0,-8 0-16 15,2 2-13-15,0 1 1 0,-3-1-1 0,0 3-8 16,-1 1 24-16,0 1-8 0,-5 1 8 0,0 0 10 15,-3 0-4-15,2 4-1 0,-1 0-26 0,0 0 2 16,2-1 3-16,0-1 8 0,0 1 18 0,2-1 4 16,-2-1-3-16,2 1 7 0,-1-2 1 0,-1 0 8 15,2 2 14-15,0-2 16 0,-4 0 4 0,1 0-9 16,-3 0-3-16,-1 1 7 0,2-1-5 16,-2 0 25-16,0 0-19 0,2 1-20 0,-1 1 12 15,3-2-23-15,-3 0 24 0,4 1-33 0,-3 2-10 16,3-1-4-16,0 1-13 0,2 3 7 0,1-2-5 15,-1 3 6-15,-1 1-12 0,3 1 9 0,-3 3 3 16,5 1-6-16,-1 1-3 0,-2 4 0 0,3 0 18 16,-1 5 8-16,1 0 24 0,0 5 29 0,-1 1 9 15,-1 4 34-15,1 5-9 0,1 1-7 0,0 3-9 16,-5 5-30-16,3 2 4 0,-3 2-9 0,2 4-10 16,-3 2 1-16,-2 1-6 0,-1 3-6 0,-2 1 0 15,1 4-26-15,1 0 4 0,-3 1-22 16,2 2 9-16,3 1 3 0,-2 1 0 0,3 0 13 15,2-2-19-15,1-2 7 0,0 0-14 0,3-3 23 16,-1-3-13-16,3-4-3 0,3 0 13 0,-1-1-19 16,3-1-1-16,2-2-8 0,0 0 2 0,7-1 0 15,2 1 23-15,3-3 15 0,0 0-9 0,4 1-3 16,2-2-13-16,5-2-19 0,2-1 16 0,-1-3-1 16,7-2 4-16,0-3 19 0,3-2 1 0,5-3 54 15,2-2 10-15,7-2 0 0,2-3-3 0,4-3-49 16,5-2-9-16,5-2-3 0,3-2-33 0,6-2 9 15,5-1-5-15,5 0 5 0,4-2 31 16,5 0-27-16,4-1 3 0,1-3-3 0,5 1-13 16,0-1-1-16,5-3 28 0,2 1 2 0,4-3-13 15,-1 0 17-15,7-1-16 0,-1 0-11 0,3-2 27 16,4 0-10-16,-2 0-20 0,2 0 13 0,0 0-6 16,-4-4-7-16,2 2 26 0,-1-1-25 0,-4 0-4 15,-1-1 19-15,-5 0-12 0,-1-2 15 0,-5-1-2 16,-3 0-7-16,-7-1 6 0,1 0-19 0,-8-1 0 15,-3-1-7-15,-4 0 4 0,-8-1 22 0,-3 0-2 16,-3-1 2-16,-5 1-9 0,-8-4-4 0,0 1 7 16,-6-1-6-16,-5-1 12 0,2-3-15 0,-7 2 5 15,-3-4 24-15,-2-1-20 0,-6 0 17 0,2-2-7 16,-5-4-14-16,-6-1 14 0,0-2-7 16,1-2-9-16,-2-2 9 0,-1-2-13 0,1-2-3 15,0-2 13-15,0-2-13 0,3-1 19 0,4-1 1 16,-1-2-7-16,1-2 13 0,0 2-29 0,2-2 16 15,-1 0-4-15,0 1 11 0,-1-1-7 0,-1-1 13 16,-3 2 0-16,-1-2-19 0,-1 0 19 0,-2-4-26 16,-2 0 0-16,-2 2-1 0,-1-3 24 0,-3 0 10 15,-3 1-7-15,-3 0 10 0,0 3-29 0,-3 0-8 16,0 0 21-16,-6 4-10 0,-2 1 19 0,1 2-13 16,-2 3-16-16,0 1 17 0,2 3-31 0,-2 1 30 15,0 2 1-15,-1 2-8 0,4 1 14 16,-3 1-16-16,1 1 12 0,2-1-12 0,-3 3 16 15,4-1-1-15,-5 3-15 0,0 0 3 0,0 2-7 16,-2 0 7-16,0 1-1 0,-6-1 8 0,-1 1-1 16,-2 1 0-16,-1 0-6 0,-6-1-11 0,1 2 24 15,-6 0-29-15,-2 0 19 0,-5 1 16 0,-5 2-26 16,0 0 20-16,-4 1 7 0,-4 1-21 0,3 0-9 16,-7 3 10-16,4-2-17 0,-5 1 20 0,1 1 0 15,1-2 10-15,-2 0-3 0,-1 1-21 0,1-1 8 16,-2 0-1-16,0 0 11 0,-2 1 15 0,-1-1-2 15,-4 3-27-15,2 1 3 0,-2 0-13 16,-5 3 10-16,3 2 10 0,-7 1 4 0,2 1 9 16,-3 3 4-16,-4 0-14 0,3 0-6 0,-4 0-14 15,2 5 4-15,0 0 10 0,1-1-4 0,-1 1-6 16,6-2-4-16,2 1 11 0,3-1-17 0,2 1 17 16,4-1-10-16,1-3-1 0,3 2 14 0,2-2-23 15,2 0 23-15,3 0-17 0,2 0 7 0,1-4 26 16,0 2-17-16,4-1-2 0,0 2 6 0,1-3 0 15,3 4-10-15,0-2 10 0,2 2 6 0,1 0-12 16,3 0 3-16,1 4 0 0,2 1-4 0,1 0 1 16,2-2 3-16,0 4-13 0,3 0 3 0,2 0 6 15,2 0-15-15,-1 0-14 0,4 0-50 16,0-2-74-16,2 2-60 0,4 1-42 0,0-3-40 0,2 2-34 16,4 1-40-16,-1 2-75 0</inkml:trace>
  <inkml:trace contextRef="#ctx0" brushRef="#br0" timeOffset="14364">28166 6091 1350 0,'0'-19'60'0,"0"-1"83"0,0-3 76 0,0 0 41 16,-1 0 18-16,-1-2-42 0,2 4 3 0,-2-1 7 15,2 1-60-15,0 1 16 0,0 3-78 0,0 1-39 16,-2 4-17-16,2 3-68 0,-2 3 7 0,2 2-27 15,-1 4 10-15,1 0 17 0,0 8 16 0,0 1 30 16,3 4-6-16,1 6-7 0,-1 5-20 0,2 8-13 16,-1 6 3-16,-1 7 14 0,-1 5 0 15,2 6 13-15,-3 3 0 0,-1 5-6 0,0 2-4 16,0 1-14-16,0 3 4 0,0 1-10 0,0 0 4 16,0 1 6-16,0 1-7 0,6-1-3 0,0-2-14 15,2-1 11-15,-4-5-15 0,5-4 1 0,-2-3 17 16,1-3-24-16,-3-5 20 0,0-5 1 0,1-3 9 15,-3-3-6-15,3-4-7 0,-3-5 21 0,-1-1-25 16,-1-5 22-16,1-3-18 0,-2-2-7 0,0-4-10 16,0-4-48-16,0 0-30 0,0-5-99 0,0 0-96 15,0-2-125-15,0-3-103 0,-3 0-95 0,-3 0-58 16</inkml:trace>
  <inkml:trace contextRef="#ctx0" brushRef="#br0" timeOffset="14596">27885 7319 2498 0,'0'7'79'0,"0"-1"47"0,9 0 48 16,3 4 38-16,1 1-76 0,4 2-50 0,2 4-28 16,2-1-29-16,1 5 7 0,2-2-3 0,1 3-11 15,1 0-2-15,0 1-27 0,-2 1 4 0,4 2 3 16,-3 0-10-16,-1-1 23 0,1 1 0 0,-2-2-36 15,-3-1-48-15,-1-1-57 0,0-3-84 0,-4 0-64 16,-2-2-37-16,-4-2-31 0,-2-1-35 0,1-3-5 16,-4-1-11-16,-1-3-10 0</inkml:trace>
  <inkml:trace contextRef="#ctx0" brushRef="#br0" timeOffset="14780">28867 7338 2903 0,'3'0'78'0,"-3"0"59"0,-3 10 10 15,-9 2 16-15,-1 3-75 0,1 4-59 0,-8 2-20 16,-2 3-22-16,-3 3 13 0,0 2-6 0,-4 2 9 16,0 3-6-16,-2 0-71 0,-2 1-142 0,0 0-151 15,-1 0-168-15,3-1-144 0</inkml:trace>
  <inkml:trace contextRef="#ctx0" brushRef="#br0" timeOffset="16482">26820 8048 334 0,'5'-11'20'0,"-1"1"0"0,0 1 15 0,-1-1 6 16,1 1 4-16,-4 1 14 0,2 1-10 0,-1 2 10 15,-1 1-26-15,0 1-20 0,0 0-10 0,0 2-14 16,0 1-4-16,0 0 20 0,0 0 0 0,0 0 11 16,-3 0-6-16,-1 0-20 0,1 0 7 0,-1 4-10 15,0-1 5-15,3-1 11 0,-8-2 0 0,6 3-6 16,-1-3 13-16,1 2-12 0,-2-2 2 0,4 2 5 16,-1 0 0-16,1-2-2 0,1 0-6 0,-3 1 3 15,1-1-16-15,2 0 9 0,-1 0 4 0,1 0 1 16,-3 0 15-16,1 0-6 0,2 0 4 15,-3 0-6-15,3 0-8 0,-2 0-5 0,0 1 6 16,0-1-3-16,2 0 0 0,-1 0 10 0,1 0-10 16,-3 0-1-16,2 0-7 0,1 0-18 0,0 0-40 15,0 0-58-15,0 0-31 0</inkml:trace>
  <inkml:trace contextRef="#ctx0" brushRef="#br0" timeOffset="16964">26808 7944 496 0,'6'-12'35'0,"-2"0"47"0,3-2 38 0,-1-1 42 16,-1 1 38-16,2 0-28 0,-2 2 37 16,1 0-4-16,-3 3-46 0,1 1 6 0,-2 2-84 15,-1 2-11-15,-1 4-2 0,0 0-35 0,0 8 29 16,-3 3 37-16,-3 7 22 0,-1 5 56 0,-7 6 20 16,0 7-73-16,-6 6-45 0,-2 3-48 0,-5 2-28 15,-4 3 17-15,-3 0-14 0,1-3 13 0,1 1-22 16,0-6-16-16,4-3 22 0,3-1-22 0,4-5 32 15,6-2-4-15,2-2 1 0,6-5 16 0,3-2-17 16,4-5 1-16,0-2-10 0,4-3 6 0,6-4 17 16,0-1 6-16,4-7 6 0,2 0-25 0,3 0-10 15,5-7-3-15,1-1-10 0,3-3 22 16,2 0-9-16,3 0 4 0,-4-1 12 0,3 0-32 16,-2 3 16-16,-4 2-4 0,1-1 4 0,-6 3 20 15,-3 3-30-15,-1 0 20 0,-4 2-17 0,-3 0 17 16,-1 0 3-16,-4 0-4 0,3 0 1 0,-2 0-10 15,-3 0 9-15,1 0-15 0,-1-5 6 0,2 2-13 16,-1 0-3-16,1-1 10 0,1-3 9 0,-1 0 13 16,1 0 29-16,-3-3 37 0,5 1 20 0,-2-1 38 15,-2 1 21-15,1 2-15 0,-3 1-3 0,-2 0-43 16,2 4-51-16,-2-1-14 0,0 1-46 0,0 2 15 16,0 0-11-16,0 0-11 0,-4 0 4 0,1 7-7 15,1-1 25-15,-1 0 6 0,3 4 15 0,-1 0-11 16,-1 3-35-16,-1 1-21 0,0 1-55 15,3-1-46-15,-1 3-46 0,-4-1-69 0,4 1-71 16,-1-1-36-16,0-3-10 0,2 1-55 0,-4-4 1 16,4 1-12-16,-1-3-45 0</inkml:trace>
  <inkml:trace contextRef="#ctx0" brushRef="#br0" timeOffset="17352">26966 8178 1910 0,'4'-29'-6'0,"-4"6"-3"0,0 4-5 16,1 6-20-16,2 2-40 0,0 3-35 16,3 6-68-16,1 2-34 0,1 0-4 0,3 0-18 15,3 7 40-15,1 2 19 0,-1 3 30 0,3 2 54 16,-1 1 38-16,4 1 45 0,-5 3 12 0,2 1 2 16,-5-1-12-16,3 0 10 0,-1 0 47 0,-1-2 26 15,-3-1 53-15,1-1 24 0,-4-3 0 0,2-1-1 16,-2-3-28-16,4 2-24 0,-4-6-16 0,0 1-10 15,1-3-5-15,-1 1-2 0,2-3-9 0,-1 0-15 16,2-5-4-16,-1 0-4 0,3 1 5 0,-3-2 20 16,0-2-5-16,-2 1 11 0,3-4 21 0,-5 3 15 15,-1-3 46-15,1-1 55 0,-5 1 23 16,0 1-20-16,0-1-42 0,-6 3-85 0,-2-2-59 16,-3 3-9-16,-3 3-1 0,-1 1 11 0,-1 3-14 15,-3 0 1-15,-4 9-4 0,3 1-6 0,2 4 10 16,-2 4 0-16,6 2-4 0,4 4 7 0,10 4-13 15,0-1 3-15,5 2 3 0,7 0-3 0,5 2 10 16,5-4-51-16,4 2-60 0,4-5-64 0,6-2-110 16,1-5-23-16,5-3-53 0,-1-4-31 0,4-3-8 15,-4-7-36-15</inkml:trace>
  <inkml:trace contextRef="#ctx0" brushRef="#br0" timeOffset="17744">28001 8013 3154 0,'14'-55'120'0,"-1"6"70"16,-4 9 23-16,-5 8 18 0,-1 9-130 0,-3 7-81 16,0 7-20-16,0 9-17 0,0 0 17 0,0 0 14 15,0 9 3-15,-3 4 7 0,-1 3 0 0,1 8-7 16,-1 4 0-16,0 3-3 0,-1 6-18 0,-1 0 4 16,1 3 4-16,2-2-8 0,3 1 21 0,0-2-10 15,0-4-3-15,0 2-1 0,3-4-3 0,2-2 7 16,1-2-21-16,-3-3-27 0,3-1-17 0,-1-4-27 15,1-4-13-15,-3-2 14 0,3-3 4 16,0-5 47-16,-3 1 16 0,3-4 11 0,-2-2 6 16,1-4-23-16,4-3 33 0,-2-3-24 0,2-1 21 15,3-4-1-15,-1-1-25 0,0 0 22 0,-2 0-13 16,0 2 4-16,1 3 6 0,-2 1 6 0,-2 4-2 16,-1 0-1-16,0 4 3 0,1 2 31 0,0 0 33 15,2 6-17-15,1 1 7 0,0-1-26 0,-2 4-31 16,3 1 27-16,-2 0-13 0,-1 1 0 0,1 1-13 15,-3-1 6-15,-3 2-17 0,-2 1-7 0,0-1 18 16,-4-1-4-16,-4 1 27 0,-2-1 0 0,-4 2 0 16,-1-2-27-16,-2-2-27 0,-1 0-106 0,-3-3-107 15,2 1-101-15,1-2-120 0,0-2-2 16,3-2-83-16,5-3-53 0</inkml:trace>
  <inkml:trace contextRef="#ctx0" brushRef="#br0" timeOffset="18203">28306 8372 2049 0,'10'-4'40'0,"0"-1"22"0,-1-2 11 0,2 0 10 15,-2-2-48-15,1 1-32 0,5 1-9 0,3-2 0 16,-2 1 6-16,2-1-6 0,0 1 12 0,1-2-6 16,0 3-15-16,-2-1 33 0,-3-1-12 0,0 1 24 15,-4 1 60-15,-4 0 82 0,2 0 47 0,-7 3-4 16,-1 0-45-16,0 1-90 0,-9 0-51 15,0 2-13-15,-2 1 0 0,-3 0 0 0,-1 5 10 16,0 0-13-16,1 4 0 0,-3 2 0 0,2 2-23 16,3 2 0-16,2 3 10 0,4-1-19 0,6 2 29 15,0 1 6-15,6-2-13 0,3 1 4 0,4-4-14 16,4 0-9-16,2-2 3 0,5-1 0 0,-2-4-10 16,3-4 10-16,1-1 1 0,-1-3-5 0,0-4 27 15,2-4-23-15,-2-2 10 0,-3-4 16 0,0-3-20 16,-2 0 20-16,-2-6 0 0,-3-1-10 0,-1-4 13 15,0-2-9-15,-1-4 3 0,-4-2 16 0,1-3-4 16,-2-1 64-16,-3-2 29 0,0 0 63 16,0-1 63-16,-1 3-10 0,-4 3 0 0,0 4-39 15,0 7-81-15,0 5-58 0,-6 4-53 0,2 6-29 16,-2 6 15-16,4 5-1 0,1 4 19 0,-4 6-1 16,4 6 5-16,-1 6-1 0,1 6 4 0,-4 4-18 15,4 3-4-15,1 4 22 0,0 1-18 0,6-2-15 16,-2 2-43-16,2-4-60 0,2-2-48 0,2-1-66 15,-1-2-69-15,-2-3-65 0,4-1-63 0,-1-3-20 16,1-3-17-16,-1-4-25 0,-1 0-47 0</inkml:trace>
  <inkml:trace contextRef="#ctx0" brushRef="#br0" timeOffset="19139">28825 8071 2378 0,'0'-7'9'0,"9"-6"-3"16,1 5-6-16,5 0 6 0,3 4 0 0,6-1-3 15,0 2 3-15,2 1-3 0,6-1-27 0,-2 1 21 16,-2 2 0-16,0 0-3 0,-1 0 39 0,-7 0-33 16,-2 0 48-16,-2 6 46 0,-2-3 35 0,-7 1 53 15,-4 0-20-15,1 0-30 0,-4 2-53 16,0-1-24-16,0 1-17 0,-5 2-5 0,-1 0 6 15,-3 2-23-15,1 0-7 0,1 1-5 0,-2 3-4 16,2-1 23-16,-1 1-10 0,5 1-16 0,-1-2-7 16,4 1 3-16,0 0-6 0,0-1 10 0,4 0-7 15,5-1-13-15,-1-1-6 0,2 0-10 0,1-3-2 16,0 0 2-16,0-3 7 0,4-1 13 0,-2-2 25 16,2-2-18-16,-2 0 21 0,1-5-2 0,-3-1-14 15,-2-4 20-15,5 0-7 0,-5-3-19 0,1 0 17 16,-5-4-4-16,2 2 32 0,-1-2 78 0,-2 1 1 15,-2 2 60-15,-2-3 1 0,0 5 1 0,0 3-3 16,0-1-67-16,-5 3-27 0,4 2-66 16,-2 1-24-16,0 2 0 0,3 1-10 0,0 1 6 15,0 0 18-15,0 0-3 0,4 3-4 0,-1 2 10 16,5 1-20-16,-1 1 0 0,2 1-14 0,1 0-21 16,4 1-3-16,-3 1-13 0,4-2 24 0,0 3-7 15,0-4 17-15,2 0 20 0,-4 0-12 0,2-1 32 16,0-3-6-16,-4 0 7 0,3-3 13 0,-4 0-16 15,0 0 2-15,-1-3-2 0,1-2-18 0,-3-2 18 16,0-2-11-16,-1 0 0 0,2-2 17 0,-4-1-6 16,2-1-4-16,-3 0 10 0,1 1-3 0,-2-1-7 15,-1 1 6-15,4 2-6 0,-4 3 7 0,4-2-14 16,-1 1 21-16,2 3-14 0,3 0 3 16,1 0 4-16,4-1-14 0,2 3 11 0,1-2-28 15,3 2 31-15,3-1-7 0,-3 2 7 0,5 0-4 16,-1 1-20-16,-1-1-7 0,-3 2 14 0,1-3 14 15,-3 2-4-15,-3-1 23 0,-5 0-19 0,-1-2 2 16,-3 2 18-16,-2-1 17 0,-4 1 31 0,0-3 6 16,0 2-16-16,-10-1-42 0,3-1-13 0,-4 1-21 15,0 2 11-15,-4 1 6 0,0 1-16 0,-4 0 26 16,2 5-16-16,1 2 13 0,1 0 15 0,1 3-32 16,1 4 14-16,4-3-18 0,3 2 8 0,2 3 10 15,4 0-4-15,0-1 11 0,7 1-35 16,4-1-3-16,-1 0-7 0,3-4-10 0,7 1-4 15,-2-2-3-15,4-1 8 0,5-4 13 0,-2 0 0 16,3-3 27-16,-3-2-11 0,5 0-2 0,-3-4 19 16,-1-3-26-16,-2-1 10 0,0 0 3 0,-5-2-6 15,-1 0 37-15,-3-2 47 0,-8 0 46 0,2 2 59 16,-4 1-5-16,-5 1-38 0,0 0-41 0,0 3-64 16,-6-1-14-16,-2 4-21 0,7 0-11 0,-4 2 4 15,4 0-14-15,1 0 24 0,0 6 4 0,0 3-10 16,3-1 6-16,4 0-35 0,-1 2 7 0,6-1-7 15,-1 1 4-15,2-3 21 0,4 0 0 16,3-4 24-16,4-2 4 0,-2-1-10 0,3 0 6 16,0-5-3-16,4-1-14 0,-5-2 11 0,1-1-22 15,-1 0 15-15,-5-1 6 0,0 0 11 0,-3-1-28 16,-5 0-83-16,1-1-105 0,-5 2-117 0,-3-3-122 16,1 2-96-16,-5 3-33 0,0-1-125 0</inkml:trace>
  <inkml:trace contextRef="#ctx0" brushRef="#br0" timeOffset="20698">27842 9344 2903 0,'-1'0'56'0,"-3"-3"1"0,4-1 5 0,0 0 1 16,0 2-63-16,4 2 38 0,5-1 7 0,1 1 36 15,10-1 62-15,6-1-25 0,7 2 7 0,11-1-33 16,4 0-62-16,9-2-3 0,9 1-14 0,3 0 7 15,5 0-3-15,2 1 7 0,1 0-11 16,-3 1-9-16,-1 0 19 0,-1 0-9 0,-3 0 6 16,-6 0 14-16,-1 0 14 15,-8 0 0-15,-2 0 0 0,-3 0 11 0,-7 0-14 0,-5-3-14 0,-4-1 29 16,-8 2-22-16,-4-2 40 0,-4 4 10 0,-3-4-6 16,-9 3-4-16,0 0-45 0,0 0-1 0,-5 0-18 15,0-1 8-15,0 1-15 0,0-2 0 0,0 3-7 16,0-3-39-16,0 3 13 0,-3-2-52 0,3 2-61 15,-2 0-1-15,2 0-72 0,-1 0-3 0,1 0-29 16,-4 0-67-16,4 0-48 0,0 0-41 0,0 0-9 16,-4 0 9-16,3 0 53 0,1 0 15 15,-5-6 53-15,4 2 33 0,-3 0 36 0,-2-3 54 16,3 1 36-16,-5-1 63 0,-1-1 37 0,2-1 37 16,-5 0 28-16,-1-3 75 0,1 2 81 0,0-1 82 15,-2-1 88-15,3 2 23 0,-3-1-2 0,5 1-12 16,0 2-79-16,3 3-70 0,5-1-77 0,-3 3-66 15,4 2 4-15,0-1 5 0,5 2-1 0,5 0-2 16,3 0-26-16,2 6-38 0,4 0-11 0,3-1-12 16,2 1 12-16,4 2-2 0,-1-1 3 0,1-1-14 15,-1 1-6-15,1 0 14 0,-6 0-21 0,-1 1 7 16,-3-3 4-16,0 1-18 0,-5-1 44 0,-4 0 47 16,-2-1-27-16,-2-1 13 0,-5 0-19 0,0-1-58 15,-6 2 28-15,-4-1-28 0,-3 1 8 0,2 1 19 16,-6 2-20-16,0 0 28 0,-1 1-42 0,-2 1-120 15,1 1-161-15,4 1-194 0,5 0-100 16,2-1-63-16,2 1 13 0</inkml:trace>
  <inkml:trace contextRef="#ctx0" brushRef="#br0" timeOffset="21196">30784 8926 3647 0,'17'-16'56'0,"-3"1"52"0,1-1 17 0,-6 2 34 16,-4 3-50-16,-1 4-43 0,-2 3-21 0,0 1-52 15,-2 1 7-15,0 2-3 0,0 0 3 16,-6 0 35-16,0 5-21 0,-4 1-4 0,-5 1 4 15,-5 2-35-15,0 2 11 0,-7 2 6 0,-3 1-3 16,1 2 14-16,-1-2 4 0,0 2-22 0,3-2 8 16,7-3-11-16,1 2-42 0,2-4-37 0,4 1-50 15,5-1-29-15,1-3 5 0,4-1 21 0,-2-2 45 16,5-1 35-16,0 1 18 0,6-3 9 0,2 0-34 16,2-6 6-16,4 1 6 0,3-3 4 0,1-1 48 15,5-1-1-15,-3-1-2 0,3-3 18 0,0 2-9 16,-2 0-6-16,-6 1 37 0,0-1 42 15,-5 5 35-15,-2 0 46 0,2 3-15 0,-7 1-11 0,0 0-30 16,-3 3-15-16,0 0 31 0,0 0-6 16,0 6 29-16,0 0-3 0,0 4-27 0,0 0-10 15,0 4-34-15,0 3-25 0,0 2-20 0,0 2-30 16,0 1 12-16,0 1 6 0,0 1 4 0,0 1 4 16,0-1-4-16,0 0-7 0,0 1-3 0,0-1 10 15,0-3-7-15,0 1 0 0,0 0 7 0,0-1-14 16,0 0-39-16,0-5-38 0,0 1-93 0,4 0-82 15,-4-3-96-15,0-2-136 0,3 0-35 0,-3-2-89 16,0-2-57-16</inkml:trace>
  <inkml:trace contextRef="#ctx0" brushRef="#br0" timeOffset="21385">30544 9529 3490 0,'14'3'49'0,"5"-3"30"0,6 0-3 0,4-5 0 16,5 2-56-16,3 3-17 0,2-2-23 0,4-1 13 15,1 3 21-15,1 0-24 0,-2 0 33 0,1 0-13 16,4 0-23-16,-4 3-89 0,0-3-158 0,-3 3-231 16,-4-3-232-16</inkml:trace>
  <inkml:trace contextRef="#ctx0" brushRef="#br0" timeOffset="59522">3635 10536 415 0,'4'0'17'0,"-2"-2"26"0,-1-1 36 0,2 1 6 16,-3-2-11-16,0-1-11 0,0 1-3 15,0-2 11-15,0 1 13 0,0-1-9 0,0 0-19 16,0 0 27-16,-6-1 4 0,2 1 14 0,1-1 41 15,0 0-25-15,1-1-10 0,-1 2 1 0,-1-2-57 16,2 1 24-16,2 2 24 0,-1 0 25 0,-2 1 18 16,3-1-23-16,-2 0-44 0,2 2-35 0,0 1-44 15,0 0-17-15,0 2 40 0,0 0 36 0,0 10 74 16,0 4 10-16,-4 4-27 0,-1 7-49 0,1 5-38 16,-3 7-12-16,-1 3-13 0,-1 5 12 15,-1 1 5-15,1 0-24 0,0-3 7 0,3-1-6 16,0-3-10-16,3-3 29 0,-1-2-4 0,4-3 7 15,0-3-13-15,0-3-12 0,0-1-1 0,0-5 4 16,4-2 9-16,-1-3 19 0,2-2-2 0,-2-3-11 16,1-4-5-16,-1 1-17 0,0-4 3 0,0-2 13 15,1 0-3-15,-2 0 7 0,1-5 12 0,0 0-13 16,0-3-9-16,1-1 0 0,2 1 3 0,-3-3 3 16,3 0 13-16,-3-1-9 0,0 1-7 0,0-1-7 15,1 1 4-15,-2 1 6 0,0 1-3 0,-1 2 13 16,-1 1-16-16,3 2 3 0,-3-1-3 0,0 1-17 15,0 2 20-15,0 0-12 0,1 0 5 16,1 2 1-16,-2-1-4 0,3-2 20 0,-2 1-13 16,1-1 6-16,4 1-3 0,-3-2-3 0,1 0 3 15,2-2 9-15,3-1 4 0,-3-1 0 0,5-2-1 16,0 0-24-16,1-2 5 0,0 1 1 0,0-2 3 16,3-1 25-16,-2 1-19 0,2-1-12 0,-3 0-4 15,0 1 0-15,0-3 13 0,-1 4 4 0,-2 0-1 16,-1 2 3-16,-1 0 13 0,-1 4-16 0,-3 1 4 15,0 0-7-15,-1 3-16 0,-1-1 13 0,-1 2-4 16,0 1-2-16,0 0-11 0,0 0 7 0,0 0 4 16,0 6-7-16,0-1 35 0,0 0-13 0,0 4-6 15,0-1 13-15,0 6-35 0,4-1 6 16,-2 3 26-16,0 3-10 0,-1 0 16 0,2 1 6 16,0 0-22-16,1 0 7 0,0-2-17 0,1 0 19 15,1 0-5-15,0-4-8 0,2 3 24 0,-1-3-30 16,0-2 16-16,1 0-6 0,-1-2 4 0,1-1-1 15,-1 0 3-15,1-1 14 0,-2-3-20 0,-1 0 0 16,3 0 6-16,-2-4-12 0,-3 2 18 0,4-1 4 16,-1-2-22-16,-3 0 9 0,3-6-9 0,0 1 12 15,0-3 10-15,3 0-3 0,-2-3-20 0,-1-2 4 16,3-1-3-16,-3-2 2 0,3-1 27 0,-3 0-29 16,2-1 12-16,-1-4-9 15,-1 5-10-15,-2-4 22 0,2 4-9 0,-3-2-6 0,0 0 9 0,0 2 4 16,-3 0-10-16,2 2 15 0,-1-1-8 15,-1 2-11-15,0 1 10 0,0-1-3 0,0 3 0 16,0 2-6-16,0-1 3 0,0 2-7 0,0 1 14 16,0 1-1-16,3 2-3 0,-3 0 3 0,1 1-13 15,-1 1 16-15,0 0-9 0,0 0 0 0,0 2-26 16,0 0-15-16,0 0-51 0,0 0-83 0,0 0-128 16,0 0-75-16,-4 4-80 15,4 0-19-15,-3-3 52 0</inkml:trace>
  <inkml:trace contextRef="#ctx0" brushRef="#br0" timeOffset="60903">4348 10314 1154 0,'0'-3'24'0,"0"0"28"15,0 1 29-15,0 0 15 0,-4 2-22 0,3 0-16 16,-2 0-30-16,2 0-19 0,-1 0 10 0,2 0-24 15,0 0 13-15,0 0 0 0,0 0 1 0,0 0 36 16,0 0 11-16,0 0 35 0,0 0 18 0,0 0-5 16,0 0-12-16,0 0-16 0,0 0-17 0,0 0-2 15,0 0-7-15,0 0-17 0,0 0-9 0,0 0-12 16,0 0-6-16,0 0 3 0,0 0-9 16,0 0 6-16,0 0 0 0,0 0-15 0,0 3 36 15,0 3 67-15,0 2 39 0,0 6 39 0,-2 5-36 16,-2 4-51-16,-2 6-28 0,0 7-19 0,-1 0 7 15,2 3-17-15,-2 3-21 0,1-2 9 0,0-2-19 16,0 0-4-16,5-5 4 0,-1-2 3 0,2-2 7 16,0-4-4-16,0-3 13 0,0-2-23 0,0-1 17 15,3-4-13-15,-1-2-10 0,0-3 23 0,-2-1-7 16,0-3 10-16,2-2 9 0,-2-2-22 0,0 0 10 16,0-2-23-16,0 3 7 0,0-3 19 0,0 0-10 15,0 0 6-15,0 0 14 0,-4 0-36 0,2 0 13 16,-1 0-10-16,0 0-12 0,2 0 28 15,-1 0-19-15,-2 0 36 0,2 0-26 0,1 0 3 16,-1 2-13-16,2 1 13 0,-3-2 10 0,3 1-7 16,0 0 16-16,0-1-22 0,0 2-7 0,0-3-3 15,0 2 7-15,0 0-4 0,0-1 16 0,0-1 1 16,0 2-17-16,0-2 23 0,0 3-10 0,0-2 4 16,0-1 9-16,0 0-26 0,0 0-3 0,0 0 4 15,0 0 15-15,0 0-6 0,0 0-19 0,0-4-23 16,3-1-13-16,2-1 10 0,1-3 20 0,1-3 12 15,2-2-2-15,5-2-1 0,0-5 19 16,4-1-6-16,3-1 13 0,1 0 2 0,0 0-15 16,-2 2 9-16,-4 3-12 0,2 1-7 0,-6 5 7 15,1 3-6-15,-4 2 5 0,-3 4 20 0,0 3-19 16,1 0 21-16,-2 0-18 0,-1 6 3 0,1 0 19 16,0 1-19-16,-1 1 0 0,0 0 6 0,-1 1-12 15,3 2 6-15,-2 1 9 0,-2 1-21 0,-1 0 6 16,-1 0 12-16,0 0 6 0,0 1 4 0,0 1 3 15,0-2-28-15,0 0-4 0,0 0 7 0,0-1-1 16,0-1 20-16,0 0-4 0,0-3-2 0,0 0-10 16,0-1-1-16,0-1-8 0,5-2 9 0,-1 0 12 15,2-3-9-15,0 1 19 0,0-2-16 0,3 0 1 16,0 0-4-16,4-7 0 0,1 3 3 16,-1-4-16-16,2-1 20 0,1 0-1 0,0-2-6 15,1-1 10-15,-2-2-4 0,0-1-16 0,-2-2 14 16,2 1 2-16,-2 0-12 0,-4-3 9 0,3 2 3 15,-5 1 0-15,-1 2 4 0,-3 1 22 0,-3 2-10 16,0 1 14-16,0 4 25 0,-6 2-28 0,-1 4 9 16,-2 0-23-16,-6 4-12 0,0 4 9 0,-4 3 1 15,1 2-4-15,-3 5-4 0,-1 2-3 0,1 1-19 16,2 1 13-16,4 0 7 0,6 0-7 0,3-2 16 16,6 0 1-16,0-1-14 0,3-2 4 0,7-2 3 15,1-2 6-15,4 1-19 0,3-4 13 16,2-1-24-16,1-4 1 0,3 0 16 0,0-2-16 15,1-3 20-15,-1 0-24 0,1-8 11 0,-3 3 9 16,-1-4-22-16,-3-1 29 0,1-2-17 0,-4-1-3 16,0 0 7-16,-2-4-4 0,-4 3 1 0,1-4 3 15,-2 1 9-15,-5-2-9 0,1 1 6 0,-2 0 7 16,-1 1-13-16,-1 2-7 0,0-1-3 0,-4 2 3 16,-1 2 14-16,2 2 12 0,-1 1 6 0,-2 4-9 15,5 0-3-15,-1 2-23 0,-1 3 13 0,2-2-6 16,-1 2-1-16,2 0 4 0,0 8-7 0,-2-1 13 15,0 2-6-15,2 3 19 0,-2 3-3 0,-1 0-13 16,0 0 13-16,3 2-19 0,-1 2-10 16,1-4 9-16,0 2 7 0,0-2 13 0,0-1 4 15,4-2-11-15,1 2-13 0,-3-3 4 0,0-3-4 16,1 0-6-16,0 0-3 0,-3-3 3 0,2-1-9 16,-2-2 12-16,0 1-3 0,0-1 3 0,0-2-3 15,0 0-16-15,0 0-36 0,0 0-25 0,0-5 4 16,0 1 19-16,0-2 36 0,0 0 2 0,0-3 20 15,0 1-10-15,0-1 19 0,5-1 7 0,-1-1-10 16,0 1-1-16,-1-2-5 0,1 2 3 0,4-2 3 16,-1 1 9-16,2 1-6 0,1 0-9 15,1-2-10-15,2 3 6 0,1 1 3 0,0 1 10 16,1 1 10-16,0 2-4 0,-1 0 0 0,0 4 10 16,1 0 0-16,-3 0-13 0,0 7 10 0,-2 0-4 15,-1 1 3-15,1 1 29 0,-2 1 7 0,-1 1 32 16,-1 2 26-16,-3 0-10 0,-3 0-15 0,0 2-48 15,0-1-10-15,0-3-7 0,-5 3 11 0,1-2 12 16,-3-2-16-16,4 0-13 0,0-4-4 0,-1-1-19 16,2 0-6-16,2-2 25 0,-1-2-3 0,-1 1 17 15,2-2-10-15,0 0-16 0,0 0-1 0,0 0-6 16,0 0 16-16,0-4-10 0,3 0 4 0,1 1-23 16,-2 1-69-16,1-1-103 0,2 0-98 0,0 0-94 15,-3 0-78-15,2 0-46 0</inkml:trace>
  <inkml:trace contextRef="#ctx0" brushRef="#br0" timeOffset="31700">5369 1185 67 0,'1'-2'14'0,"1"2"18"0,-2-2 18 0,0 0 29 15,0 2-2-15,0-3 6 0,0 2 0 0,0-1-4 16,0 0 3-16,0 0-15 0,-3 1-12 16,3 1 5-16,0-2 0 0,0 0 25 0,-2 0 2 15,-2 0 2-15,4 0 0 0,0 1-13 0,0-2 12 16,0 1-28-16,0-1 12 0,0-1-2 0,0 2-14 15,0-2 9-15,0 1-12 0,0-1-10 0,0 2 8 16,0-1-14-16,0 0-31 0,0 1 8 0,0-1-2 16,0 1 0-16,0 0 22 0,0 1-10 0,0-1-1 15,0-1 0-15,0 1-9 0,0 0-2 0,0 2-4 16,0-2 1-16,0 2 9 0,0 0 2 0,0-1-11 16,0 1 9-16,-2 0 0 0,2 0-15 0,0 0 14 15,0 0-5-15,0 0-12 0,0 0 6 16,0 0-3-16,0 0-6 0,0 3 3 0,0-3 9 15,0 4-12-15,0-1 20 0,0 2-8 0,0 2-6 16,0 2 3-16,0 3-17 0,2 1 5 0,-2 4 3 16,4 3 8-16,-4 2 1 0,3 0-9 0,-1 5 21 15,2-2-24-15,-2 1 3 0,4 2 24 0,-2-1-33 16,3-2 18-16,-2-2 3 0,1 0-18 0,2-1 18 16,-3-3-12-16,3 0 6 0,-1-2-12 0,2-2 6 15,1 0 21-15,-1-3-18 0,3 0 32 0,-1-2-14 16,-1-2-15-16,5-3 6 0,-2 1 0 0,-1-4 0 15,3-2 9-15,1 0 6 0,-4-6-18 16,2 1 0-16,-1-1 0 0,0-3-15 0,-1-1 15 16,-3-2-3-16,-2-1-12 0,1 0 3 0,-4-3 0 15,-1 0 6-15,-1-2 27 0,-2 2 27 0,0-4-9 16,0 2 0-16,0-1-17 0,-3 0-13 0,-3 2-15 16,4-2 9-16,-4 2-9 0,2 2 3 0,-1-2 9 15,1 3 4-15,1-1 2 0,0 2-2 0,0 1 14 16,2 1 17-16,-2 1 17 0,3 2 17 0,-2-1-3 15,2 2-9-15,-1 2 1 0,-2 0-6 0,3 1 3 16,-2 2-19-16,1 0-6 0,-1 1-6 0,1 0-27 16,1 1-2-16,0 0-20 0,-3 0-7 0,3 0-2 15,0 0 12-15,0 0 14 0,0 3-8 0,0 2 24 16,0 0-8-16,-2 1-8 0,2 4 8 16,0 0-18-16,0 5 9 0,0 3-3 0,0 2-9 15,0 3 2-15,0 2-12 0,0 3 29 0,0 0-17 16,2 1 26-16,2 2-15 0,1 0-14 0,-1 2 33 15,2 0-30-15,-3 1 23 0,5 1-6 0,-2-1-14 16,-1 2-2-16,3-1 6 0,-4 0 0 0,1-1-6 16,1 0 9-16,-2-2 0 0,-1 0 7 0,-1 0-7 15,1-1 14-15,-2-1-11 0,1 0-6 0,-2 0-3 16,0-1 6-16,0 1-19 0,-6-2 16 0,-2 2 10 16,-1-3-20-16,0-1 30 0,-4 0-17 15,-2 0 3-15,-1 0-9 0,-3-4 6 0,-2-1-3 16,-2-3 0-16,1 0 14 0,-6-3-14 0,3-3 0 15,-5 0 12-15,2-3-8 0,-2 0-1 0,0-4 7 16,-2 0-10-16,1-3 22 0,-2-2-5 0,5 0 49 16,-2-6 33-16,5 0 18 0,1-3 0 0,3-1-22 15,2-4-30-15,3-1-38 0,5-3 0 0,1-1-34 16,4-1-17-16,3-3 18 0,3 1 6 0,0-2 0 16,7 2 7-16,5-1-11 0,0 2-13 0,3 1-3 15,1 2 6-15,2 1 4 0,3 2-1 0,1 1-2 16,2 0 3-16,-2 4 3 0,-1 1-3 0,1 3 13 15,1-2 0-15,-1 3-20 0,-3 2 24 0,-1 0-7 16,1 1-10-16,-5-2 3 0,-1 3 0 16,0-1 1-16,-4 2 6 0,0-2 10 0,-3 0-13 15,2 2 3-15,-3 0 0 0,1-1 6 0,2-1 8 16,-2 1-1-16,-2 0-6 0,1 1-10 0,-1-1 3 16,2 1-7-16,-2-1 10 0,2 0 11 0,-2-1-7 15,0 2 3-15,-1-2-7 0,1 1-10 0,-2-1 1 16,2 2-1-16,-1 0-7 0,-3-2 18 0,2 2-38 15,-2 0-47-15,0 0-100 0,0 0-145 0,0 0-119 16,0 0-137-16,0 0-183 0</inkml:trace>
  <inkml:trace contextRef="#ctx0" brushRef="#br0" timeOffset="33130">4453 1801 649 0,'-18'3'65'0,"-1"1"31"0,-2-1 66 0,4 2 41 16,0-3-30-16,4 0 9 0,2 0-51 15,2-2-33-15,0 2-36 0,6-2-33 0,-1 0 2 16,4 1 68-16,0 0 59 0,6 0 31 0,1 0-23 15,1 0-49-15,3 2-46 0,0-1-28 0,8 1 15 16,0-1-12-16,2-1-34 0,1 0-3 0,2 1-24 16,3-2-1-16,1 1 29 0,2 1-13 0,-3-2 12 15,-2 1-18-15,3-1-46 0,-1 2-102 0,-2 0-62 16,-4 1-106-16,-3 1 14 0,-2 0 9 0,0 0-79 16</inkml:trace>
  <inkml:trace contextRef="#ctx0" brushRef="#br0" timeOffset="33315">4359 2254 1887 0,'6'13'28'0,"7"-8"24"16,2-5 53-16,9 0 21 0,1-4-14 15,7-3-5-15,3-2-53 0,1 1-27 0,5-3-12 16,1 1-18-16,1 0-15 0,3 1-68 0,-3 0-64 15,0 3-118-15,-1-1-141 0,-2 3-96 0</inkml:trace>
  <inkml:trace contextRef="#ctx0" brushRef="#br0" timeOffset="33946">4460 2901 2693 0,'5'-8'0'0,"-4"0"-10"0,-1 8-8 16,0 0 36-16,0 6 41 0,-3 8 69 0,-3 4 35 15,2 7-25-15,-4 9-17 0,1 8-40 0,0 4-23 16,-1 6 7-16,1 6-6 0,-1 1-30 16,1 3 4-16,-1 0-6 0,4-2-27 0,1-2 23 15,-1-2-13-15,2-2-17 0,0-5 23 0,2-1-26 16,0-3 17-16,0-5 3 0,4-2-20 0,0-2 30 16,-1-4-20-16,-3-2 3 0,3-4 17 0,-3-3-26 15,0-3 9-15,0-4 7 0,0-3-10 0,0-1 10 16,-6-3-13-16,3-4-63 0,0-2-93 0,-1 1-131 15,-1-4-132-15,1 0-52 0,-2-7-27 0,-2 0 40 16,1-3 51-16</inkml:trace>
  <inkml:trace contextRef="#ctx0" brushRef="#br0" timeOffset="34346">3860 3253 1841 0,'-19'-16'46'0,"3"1"14"0,2-4 12 16,3 0-8-16,6 1-41 0,1 0-17 0,4 0 0 16,0-1 3-16,7-1 20 0,6 0 7 0,4-2-4 15,4-3 24-15,5-1-15 0,4 0 16 16,7-2 18-16,3 0-6 0,5-2 1 0,4 1-9 15,4 1-15-15,2 3 3 0,0 2-12 0,3 3 12 16,0 4-15-16,-2 4 10 0,3 4 19 0,-2 5 0 16,-5 3 35-16,-2 4-16 0,-1 4 1 0,-4 3-25 15,-2 2-19-15,-3 0-20 0,-6 4-12 0,-7-1 10 16,0 0-27-16,-5 2 23 0,-4-3-13 0,-5 2 10 16,-4-1 9-16,-6 0-15 0,-3 2-1 0,0-1-6 15,-7 1-7-15,-4-1 16 0,-4 4 10 0,-4 0-3 16,-5-1-3-16,-4 1-7 0,-3 0-12 0,-2 0-4 15,-5-3 13-15,2 1-16 0,-1-2 9 0,0-3 1 16,1-2-1-16,6-3 4 0,2-2-39 16,6 0-142-16,1-4-181 0,5-1-174 0,4-2-180 15</inkml:trace>
  <inkml:trace contextRef="#ctx0" brushRef="#br0" timeOffset="35532">4494 3659 1898 0,'2'-8'0'15,"4"1"43"-15,-2 0 24 0,-1 2 56 0,2 3 57 16,-1 2 3-16,1 0-36 0,0 0-28 0,0 5-57 15,-1 2-43-15,4 0 9 0,-2 3-35 0,0 1-2 16,1 3-4-16,1 1 16 0,-1 0 4 0,0 4 5 16,-1-2 1-16,-3 2-20 0,5-1 7 0,-4 1 16 15,-1 0-7-15,2-1 0 0,-2-2-6 16,-1 0-6-16,0-3-3 0,0 0-12 0,-1-2 15 16,-1-4-13-16,0 0 19 0,0-1 28 0,0-3-21 15,0-1 8-15,0-2-24 0,0 0 3 0,0 0 3 16,0-5-19-16,0-3 7 0,0 0-7 0,0-4 7 15,0 0 15-15,6-4 3 0,0-3-3 0,1-1 0 16,-1 0 0-16,3-2-6 0,0 3 9 0,1-1-6 16,-1 3-6-16,2 1 28 0,-2 2-9 0,0 5 24 15,-2-1 22-15,-1 4-18 0,-3 2 13 0,1 2 3 16,-2 2-29-16,-2 0 17 0,3 0-16 0,-3 6-29 16,1 1 29-16,-1 2-26 0,2 0 7 0,-2 2-10 15,4 4-4-15,-1-1 11 0,-1 2-10 16,2 2 28-16,-1 0-41 0,6-1 16 0,-2 0 0 15,2 0-3-15,0-3 16 0,3 0-3 0,-1-2-30 16,2-2-28-16,0-1-3 0,2-4 3 0,0 0 32 16,0-5 26-16,-2 0 12 0,1 0-19 0,-3-6 10 15,-2 0-13-15,-1-3-3 0,-4-1 16 0,1-2-20 16,-5-1 4-16,0-2 9 0,-5-2-22 0,-2 1 26 16,-5-4-10-16,3 3 0 0,-4-1 16 0,-2 0-26 15,-3 1 14-15,3 1-11 0,-1 0-6 0,-2 1 4 16,3 3-1-16,2-1-9 0,2 0-16 0,2 1-21 15,3 0-26-15,5 0-11 0,1 1 3 0,0 0 31 16,7-2 4-16,2 0 24 0,2 1-2 16,5-3-13-16,0 1 25 0,1 1-6 0,2-2 12 15,2 1 21-15,-2 0-9 0,-1 0 9 0,1 3 6 16,-4 0-12-16,-2 3 36 0,-2 1 41 0,-4 0 49 16,-1 4 51-16,-1 1 6 0,-4 1-8 0,1 1-40 15,-2 0-48-15,0 0-41 0,0 0-26 0,0 0-17 16,0 0-6-16,0 4 6 0,0 1-13 0,0 0 3 15,0 1 17-15,0 2-3 0,0 3 3 0,0 2 13 16,0 1-23-16,0 3 10 0,0 2-13 0,4-1-7 16,-1 2 3-16,1-1 4 0,-2 1 19 0,4 0-16 15,0 0 10-15,-3-1-23 0,3-2 0 16,-2 0 3-16,1-1 10 0,-1 0-3 0,-1-3-7 16,2 0 0-16,-4-2-20 0,3-2 11 0,-2-2-4 15,0 0 4-15,-1-3 12 0,-1-1 1 0,0-2 6 16,0 1 9-16,0-2-15 0,0 0 9 0,0 0-9 15,0 0-1-15,-5 0 26 0,0 0-6 0,0-5 0 16,2 2-3-16,-3 0-26 0,0-1 16 0,3 0 0 16,-1 1-3-16,2 0 3 0,-2-2-16 0,3 1 9 15,-1 0 1-15,2-3 12 0,0 1-6 0,7-1-3 16,-1-1 3-16,0-2-23 0,5 2 23 0,2-1-13 16,0 1 3-16,4 1 3 0,-1 1-3 15,3 3 24-15,-1 3-4 0,0 0 12 0,1 0-2 16,-1 7-20-16,-2 1-3 0,-1 3-10 0,0 0 6 15,-6 2-6-15,0 1 13 0,-3 1 23 0,0 1-10 16,-6 1 10-16,0 2-14 0,-6-2-9 0,0 1 10 16,-5-1-10-16,-2 0 0 0,0-4-6 0,-4 0 9 15,0-1 7-15,-1-3 3 0,-1-1 13 0,2-2-19 16,-2-3-11-16,2 0 14 0,3-3-23 0,-1 0-56 16,1 0-87-16,1-7-118 0,1 0-81 0,5-1-32 15,-2-1-26-15,3-3 0 0,4-1-12 0</inkml:trace>
  <inkml:trace contextRef="#ctx0" brushRef="#br0" timeOffset="36712">5350 3635 2319 0,'0'-3'11'15,"0"1"-5"-15,-5 1 33 0,-4 1-6 0,0 0 12 16,2 0 0-16,-2 6-36 0,-1 1 3 0,1 2-18 16,1-1 3-16,-1 3 0 0,3-1-9 0,1 2 6 15,1-1-3-15,4-1 3 0,0 1-21 0,8 0-62 16,-1-2-12-16,2-1-17 0,0-2 7 0,5-1 53 16,-1-2 6-16,0 0 21 0,2-3 25 15,0 0-2-15,0-4 16 0,0 0-14 0,-5-3 3 16,1 1 6-16,-4 0 46 0,-1 1 86 0,-2-2 75 15,-1 2 47-15,-3 2-68 0,0 0-76 0,0 2-67 16,0-1-37-16,0 2 16 0,0 0 13 0,-3 0-38 16,0 0-3-16,0 4-3 0,3-1-7 0,0 0 19 15,0-1-3-15,0 3 0 0,0-3-12 0,0 3 0 16,6-1 0-16,-3 0 15 0,3 0-12 0,2 0 24 16,-1-1-12-16,2-2-21 0,3-1 30 0,1 0-21 15,0-6 9-15,2 1 13 0,0-2-13 16,0 0 9-16,0-5-8 0,-2-2-1 0,1-1-3 15,-1-1-3-15,-3-3 9 0,1-3-6 0,-4 1 22 16,0-6-15-16,-2-1 2 0,1 1-12 0,-2-3-13 16,-4 0 25-16,2-2 36 0,-2 1 86 0,0 0 93 15,0 5 45-15,-8 2 22 0,3 1-15 0,1 5-57 16,-1 4-47-16,-1 4-65 0,3 3-57 0,-2 2-47 16,1 3-6-16,2 0-1 0,1 2 4 0,-1 0 4 15,2 0-15-15,0 0-3 0,-1 5 6 0,1 4 1 16,0 1 11-16,0 3 3 0,0 4-10 0,0 1 10 15,0 4 0-15,0 3-3 0,3 3 3 16,0-2-25-16,1 1-11 0,1-1-11 0,-2 0-52 16,3-2-24-16,-3 0-48 0,1-2-23 0,-1-2 9 15,0-1 3-15,-2-2 46 0,1-2 13 0,1-3 44 16,-3-3 33-16,0-1 19 0,0-1 14 0,0-3 2 16,0-2 11-16,0-2 0 0,0 0 5 0,0 0-8 15,0-4 12-15,0-3-3 0,0 1 10 0,0-2 13 16,0 1 16-16,3-1-2 0,1-1-1 0,1-1 14 15,2 1-16-15,1 3 23 0,2-1 1 0,-1 1-17 16,4 1 7-16,-1 4-13 0,0-1-4 0,2 2 4 16,-1 0-24-16,0 0 4 0,0 6-7 0,1 1-1 15,-4 0-2-15,2 2-8 0,-4 0-10 16,-1 2 0-16,-1 3 7 0,-5 0-3 0,-1 0 3 16,0 3-18-16,-9 0 11 0,-2 2 0 0,-3 0 0 15,-4 0 21-15,-1 0-14 0,0 0-10 0,-2-2 10 16,-1-1-21-16,1-2 7 0,3-4 10 0,3-1 11 15,-1-2 11-15,7-4-32 0,0 0-35 0,3-3-58 16,2 0-43-16,2-6-43 0,2 1-14 0,0-5 0 16,8-1 30-16,-1-5 32 0,7-3 18 0,1-1 41 15,4-4-2-15,1-1 43 0,3-1 17 0,-1 2 5 16,0 0 16-16,2 1 0 0,-6 3-9 0,1 1 28 16,-2-1-7-16,-4 4 19 0,0 1 72 15,-4 2 40-15,0 0 53 0,-3 3 17 0,0 1-12 0,-2 2-65 16,-2 0-42-16,-1 3-40 0,1 1-31 15,-2 0-9-15,0 2-7 0,0 1 3 0,0 0-27 16,0 0 3-16,0 0 4 0,0 4-14 0,0 1 31 16,0 1 14-16,0 1-1 0,0 3 1 0,0 1-21 15,0 3 0-15,4 2-14 0,-2 3 0 0,2 0 21 16,-4 2-4-16,2-2 14 0,-1 1-6 0,2-2-1 16,-1 0-20-16,1-4 3 0,1 3-3 0,-1-6 3 15,3-1 7-15,0 1-7 0,1-5 7 0,-1 0-7 16,3-3-3-16,-3-3-4 0,3 0 14 0,0-3 0 15,1-3 17-15,1-3-3 0,2-3-11 0,1 0 4 16,-1-3-3-16,0-3-11 0,2 1 17 16,-3 0-27-16,-3 2 31 0,0 1 68 0,-3 3 22 15,-3 1 60-15,-1 5 2 0,0 0-27 0,-2 3-28 16,0 1-43-16,0 1-28 0,0 0-40 0,-4 0 15 16,4 0-15-16,0 0-22 0,0 3 22 0,0-1-22 15,0 1 22-15,0-3 8 0,0 2-19 0,0 1-33 16,0 3-74-16,0-2-69 0,0 2-78 0,0 2-53 15,0 1-50-15,0 0-32 0,0 1-33 0,0-1 13 16,0-1 29-16,0-1 6 0,2-1 35 0,0-3 15 16,0 0 3-16</inkml:trace>
  <inkml:trace contextRef="#ctx0" brushRef="#br0" timeOffset="36982">6104 3334 2767 0,'-5'-34'90'0,"1"4"55"0,-2 4 55 15,0 4 94-15,3 4-43 0,-1 5 11 0,1 3-45 16,-2 1-82-16,5 4-55 0,-1 2-66 0,1 1-10 16,0 2-4-16,0 0-7 0,0 0 10 15,0 5-10-15,0 2-7 0,6 1 7 0,-1 3-7 16,-1 4 7-16,1 1 18 0,1 4-11 0,0 3 3 16,-1 2-6-16,5 2-11 0,-5 1 24 0,1 3 1 15,1 1 13-15,-1-1-13 0,0 0-11 0,1 1-4 16,-4-2-3-16,3-1 0 0,0-1 18 0,-2 1 3 15,-2-4-14-15,1-1 3 0,3-1-10 0,-2-2-31 16,0-1-25-16,0-4-48 0,-3 0-74 0,1-4-50 16,2-1-62-16,-1-2-41 0,-3-2-46 0,3-2-22 15,-3-3-27-15,2 1-50 0</inkml:trace>
  <inkml:trace contextRef="#ctx0" brushRef="#br0" timeOffset="37312">6175 3554 2840 0,'4'-3'-3'0,"-2"0"-10"15,2-1 13-15,0 2 7 0,0-1 18 0,-1 2 15 16,4 0-18-16,1 1-6 0,-1 0-16 0,3 0-10 16,-1 0 16-16,1 0-12 0,1 5 3 0,-2 1 9 15,3-1-6-15,-5 1-6 0,2 1-6 0,-1 0 12 16,-4 0-13-16,2 4 10 0,-4-1 9 0,-1 0-31 15,-1 2-33-15,0 0-37 0,-6-2-60 0,3 0-23 16,-1-2-5-16,1-1 27 0,-2-2 32 0,4-2-16 16,-1-3-6-16,2 0-2 0,0-5 21 15,0-2 47-15,6-4 58 0,-3-2 24 0,3-2 15 16,0-4 46-16,-1-2 62 0,1 0 72 0,1-1 75 16,-1 1 62-16,1 0 7 0,-1 2 1 0,0 4-34 15,-3 0-66-15,1 4-73 0,-2 3-73 0,2-1-49 16,-4 4-47-16,2 0-7 0,-2 1-72 0,0 3-139 15,2-1-186-15,-1 0-215 0,-1 2-165 0</inkml:trace>
  <inkml:trace contextRef="#ctx0" brushRef="#br0" timeOffset="-4908">7330 232 670 0,'5'-16'62'16,"-1"-2"65"-16,3 2 73 0,-5 1 44 0,2 3-2 0,-2-1-35 15,-2 5-54-15,2-1-3 0,-2 2-25 16,0 2 2-16,0-2 4 0,0 2-7 0,0-1 1 16,0 0 11-16,0 1 10 0,0-1-8 0,-4 2-14 15,4-2-15-15,-1-1-34 0,-2 3 3 0,3 0-13 16,-2 2-42-16,1-1 13 0,-2 3-39 0,3 0-20 15,0 0 20-15,-1 8-11 0,-1 1 4 0,-2 5 17 16,-4 5 6-16,-4 5 10 0,-5 6-19 0,-3 7 15 16,-4 4-15-16,-4 4-21 0,0 2 44 0,0-1-40 15,1-1 16-15,2-4-6 0,4-5-17 0,3-4 20 16,2-5-7-16,7-3 11 0,0-6 2 0,3-5-13 16,2-2-9-16,2-5-20 0,1 0 6 0,1-5-2 15,0-1 9-15,0 0 17 0,4-5-37 16,1-3-2-16,2-3-10 0,2-2 16 0,3-5 10 15,1-2-6-15,2-5-19 0,4-4-29 0,-1-2-2 16,1-3 29-16,1-1 21 0,-1-1 14 0,0 2 11 16,-2 0 1-16,0 5-3 0,-2 2 18 0,-4 4 3 15,-1 5-15-15,-1 4 9 0,-5 5-16 0,0 5 7 16,-3 4 16-16,3 0 30 0,-2 0 23 0,2 5-10 16,-1 3 4-16,2 1-26 0,1 1-31 0,1 2 13 15,0 0-4-15,2 2-25 0,1-1 4 0,1 1 9 16,2 0-26-16,1 1 36 0,1-1 18 15,1 0-35-15,-1 0 23 0,3-2-13 0,-2 2-53 0,-1-4-50 16,0 1-125-16,-2 0-68 0,-1-2-68 16,-3 0-25-16,-2-4 23 0,-1 1-102 0</inkml:trace>
  <inkml:trace contextRef="#ctx0" brushRef="#br0" timeOffset="-3862">7241 341 1830 0,'-6'-4'23'15,"1"-3"43"-15,1 2 56 0,3 0 36 0,-1 1-11 16,2 3-16-16,0 0-62 0,0 0-36 0,0 1-5 16,0 0-37-16,0 0-3 0,0 0 6 0,0 0-6 15,0 0 15-15,0 0 12 0,0 3-12 0,0 1 15 16,3 0-24-16,-1 1 3 0,0 1 12 0,2 5-18 15,-3 3 24-15,2 3-12 0,-1 5 3 16,-1 4 0-16,3 3 3 0,-2 4 7 0,2 4-23 16,-1 3 7-16,2 7 19 0,-2-1 15 0,3 6 18 15,0 0 3-15,-2 3 1 0,5 3 0 0,-2 3 29 16,2 2 29-16,-1 1-9 0,-1 4 0 0,1 2-14 16,-1 4-13-16,-1 1-13 0,1 5 1 0,-1-1-3 15,0 2-7-15,2 0 11 0,-1 0-13 0,0 0 3 16,1 2-16-16,-1-2 3 0,1 1 17 15,-2-1-23-15,0 4 3 0,1-1-17 0,0 2-7 0,-3-1 14 16,1-1 7-16,0 0 8 0,-2-2-22 0,0 0-10 16,1 0 0-16,-2-4-10 0,2 1-15 0,-1-3 15 15,3-2-8-15,0 0 4 0,0-4 25 0,0-2-15 16,1-4-6-16,-2-2-4 0,4-2-11 0,-3-2 15 16,1-4-1-16,2 1 1 0,-4-3 17 15,-1 1-18-15,-1-3 8 0,0 2 3 0,-2-1-21 16,-1-2 7-16,0 2 3 0,0-3-13 0,0 1 27 15,0-2-6-15,0 1-15 0,0 0 4 0,0-4-10 16,0 2 13-16,0-1-10 0,5 0 14 0,-2-1 4 16,-2-1-8-16,2 1 11 0,0 1 7 0,2-2-17 15,-2 2 3-15,1-2 10 0,-1 1-13 0,1-2 3 16,0-1-10-16,0 0-12 0,-3-1 12 0,1 2-4 16,2-3 10-16,-2-1 8 0,0 2-11 0,0-1 7 15,1 0 3-15,-3-1-2 0,2-3-1 16,2 1-3-16,-2-1-4 0,-1 0 0 0,2-1 3 15,-3-1 8-15,3-1-8 0,0 0-3 0,-3 0-11 16,2-2-3-16,-1 2-4 0,-1-1 8 0,2-1 13 16,0 0-3-16,-2-2 4 0,2 1-8 0,-2-2-3 15,2 1 7-15,-2-2 4 0,1 0 3 0,-1 0 7 16,0 4-10-16,0 0 3 0,0 1-11 0,0 1 1 16,0 1-11-16,0 0 3 0,0-2 11 0,0 2-4 15,0-1 15-15,0-1 0 0,-3 1-11 0,1-3-4 16,-2 0 0-16,4 1-3 0,-1-1 11 0,-1 0-15 15,-2 0 8-15,2-1-1 0,2 1 1 0,-3 2 10 16,2 1-11-16,-1 0-3 0,2-1-24 16,-1 0-8-16,-2 2 22 0,3-2-11 0,0 1 24 15,-2-1 15-15,2 0-22 0,0-1 29 0,0 1-8 16,0 0-3-16,0-2 7 0,0 0-14 0,-1-1 0 16,1 0-10-16,-2-1 10 0,0 2-11 0,2-1 4 15,-2-1 18-15,2 2-11 0,0-1-7 0,-2 0 24 16,2-1-34-16,0-2-1 0,0-1 22 0,0-1-22 15,0 0 29-15,0-1 3 0,0 1-11 0,0-2-3 16,0 0 7-16,0-2-10 0,0 1-4 0,0-1 10 16,0 0-10-16,4-2 4 0,0 1-4 0,-3-2 10 15,1 1-10-15,1-3 11 0,-2 0-1 0,1-2-17 16,-1 2 11-16,-1-2 10 0,3 0 0 16,-3 0 3-16,2 0 8 0,-1-2-22 0,2 4 11 15,-3-2-3-15,2 2-11 0,-1-1-4 0,-1 0-3 16,0-1 18-16,2 2 6 0,-2 0 1 0,2-1-1 15,-2 0-24-15,0 0 4 0,2-1 13 0,-2 0-6 16,2 0 13-16,-2-3 1 0,1 1-15 0,2-3 4 16,-2 2-17-16,1-4-18 0,0 0 7 0,0 0-11 15,0-2-27-15,-1-1-46 0,1-2-54 0,-2 0-32 16,3 0-36-16,-2 0-42 0,-1 0-68 0,2 0-24 16,1-11-85-16,-2-2-94 0</inkml:trace>
  <inkml:trace contextRef="#ctx0" brushRef="#br0" timeOffset="-2113">7667 7982 1559 0,'-21'-3'16'0,"3"3"46"0,2-7 29 0,6 7 26 15,1 0-20-15,4 0-28 0,1 0-35 0,4 0-2 16,0 0 9-16,0 0 6 0,4 0 57 0,1 0 30 16,2 0 67-16,2 0 23 0,5 0 0 0,2 7-5 15,3-2-65-15,5 1-10 0,3 0-9 16,4-1-18-16,7 1-3 0,1-2-47 0,7 0-40 16,6-1-20-16,4 2-7 0,4-3 10 0,5-1 7 15,5-1-3-15,4 0-7 0,6 0 17 0,-1 0-14 16,4 0-3-16,-1-4 0 0,4 0-17 0,0 1-11 15,3 1 1-15,-1 2 20 0,2-2 13 0,2 1 11 16,0 1 0-16,0 0 7 0,0 0-20 0,0 0 13 16,-1 0-11-16,1 0-16 0,-1 0-4 0,1 4 14 15,0 0 14-15,2-4-4 0,-1 4 21 0,2-2-20 16,-2-2-11-16,3 0 0 0,-3 2 3 0,4-2-10 16,-4 0 0-16,2 0-7 0,0 0 18 0,-1 0 13 15,-1 0 15-15,1 0 20 0,1 0-27 16,-4 0 3-16,-1-3-17 0,0 3-11 0,0-5-7 15,0 3 11-15,-2 2 7 0,-1 0 7 0,3 0 39 16,-2 0-21-16,2 0 3 0,-2 0-10 0,0 0-43 16,0 6 3-16,1-2-14 0,-1 1-14 0,0-1 28 15,0 1 1-15,3-2 17 0,1 0 37 0,-3 0-26 16,3 2 4-16,0-1-4 0,0-2-35 0,-2 0 6 16,0 1-14-16,0-1-15 0,-1-2 33 0,-1 2 4 15,2-2 14-15,-2 2 15 0,2-2-8 0,-2 0-22 16,0 0 5-16,-1 0-16 0,-1 0-6 0,1 0 3 15,-3 0-7-15,4 0 7 0,1 0 7 16,0 0 23-16,2-3 13 0,1 0 12 0,0-1-33 16,0-1-22-16,0 0-15 0,1 1-14 0,-1 0 26 15,2-2 21-15,-1 1-7 0,0-1 15 0,0 1 10 16,1-2-10-16,-1 1 17 0,2 1-21 0,-6-1-29 16,3 0-4-16,-3 1-32 0,-1-1 25 0,-3 1 22 15,-1 0 21-15,-2 2 22 0,1-1-18 0,-3 2 15 16,-3-1-18-16,1 1-8 0,-7 0-3 0,-1 2-15 15,-3-2-11-15,-4 2 7 0,1-2 4 0,-3 2 1 16,-2-3-1-16,2 3-8 0,-1-3 5 0,-2 3 18 16,0-1 7-16,-2-1 7 0,0 2 15 0,-1-2-33 15,2 2 7-15,-7-2-11 0,1 2 0 16,-4 0 19-16,-2 0-1 0,-4 0 1 0,1 0-11 0,-7 0-8 16,-2 0-14-16,1 0 14 0,-6 0 4 15,1 0-11-15,-7 5 22 0,0-3-18 0,-3 1 11 16,-2-2-12-16,-1 2-17 0,-4-1 21 0,1-1-10 15,-2 1 28-15,-2 0 15 0,0 1-18 0,-4-3-11 16,1 2-11-16,-1-2-3 0,4 0 18 0,-5 2 3 16,4-1-7-16,2-1-19 0,-1 0 1 0,3 0 4 15,-2 0 6-15,5 0 16 0,4 0-16 0,-2 0 1 16,4 0 14-16,-1 0-21 0,1 0 18 0,1 0-1 16,-1 0-17-16,2 0 28 0,-3 0-6 15,3 0-1-15,2 0 18 0,-3 0 1 0,2 0-16 16,3 0 5-16,-5 0-19 0,0 0 8 0,2 0 3 15,-5 0-17-15,0 0 6 0,-2 0-14 0,-1-3 14 16,-4 1 8-16,0 2 25 0,-5 0 18 0,1-5-10 16,-1 5 29-16,-3-2-32 0,0 0-12 0,-3 1 7 15,-1 0-21-15,3-1-8 0,-2 1-15 0,1 1 4 16,1 0 3-16,-3-3 27 0,1 2-8 0,-1-1-4 16,2-2-22-16,0 4 12 0,0 0 6 0,1-5-10 15,-1 2 7-15,2 0-29 0,-4-3-19 0,2 1-40 16,-1-2-21-16,-1-3-39 0,0 0-27 0,0-1 9 15,-9-1-11-15,2-1 35 0,-5 0 36 0,2-3 35 16,-7 1 50-16,-2 0 4 0,-2 1 38 16,-3 2 47-16,-1 0 34 0,1 3 25 0,-2-1 19 15,2 3-35-15,0 0-5 0,0 2 37 0,5 5-17 16,1-7 8-16,5 7-2 0,0-5-51 0,-1 5 20 16,5 0-19-16,2 0-37 0,1 0 0 0,3 0-33 15,0 0-8-15,0 0-16 0,3 0 16 0,0 0-4 16,0 0-7-16,6 0 26 0,-1 0-12 0,2 0-3 15,5 9 15-15,3 1-4 0,1 1-3 0,3 0-16 16,5-1 15-16,4 1 5 0,1-1-13 0,1 0 9 16,2-1-24-16,0-2-7 0,-2 1 4 0,-2-8 11 15,0 6 8-15,-5-6 0 0,-3 6-8 0,-3-6-3 16,-4 0-5-16,-1 0 16 0,-5 0 19 16,-3 0 4-16,0 0-4 0,-3 0-8 0,-1 0 16 15,0 0-4-15,0 0 23 0,-5 0 4 0,1 0-20 16,-3 0 13-16,-3 0 4 0,-1 10 8 0,0-3 27 15,-6 3 1-15,-2-1-7 0,-2 4-20 0,-3 2-44 16,-1 3-8-16,0 0-16 0,-2 3 8 0,0 0 8 16,-1 1-8-16,4-1 0 0,-1 0-8 0,1-2-4 15,4 1 12-15,-3-2-8 0,4 0-68 0,1-2-46 16,-1 0-126-16,2-1-102 0,0-3-95 0,2 1-169 16,2-2-140-16,-1-2-168 0</inkml:trace>
  <inkml:trace contextRef="#ctx0" brushRef="#br0" timeOffset="39256">11388 8626 1144 0,'-9'-5'54'0,"1"2"30"0,3-1 56 16,-1 2 49-16,2 2-40 0,4-3 19 0,-4 3-32 15,4 0-43-15,0 0-14 0,0 0-53 0,0 0-20 16,0 0-15-16,6 0 12 0,-2 0 9 0,0-2-3 16,-3 0 18-16,3 1 14 0,2-2-2 0,-1 3 39 15,4-3 0-15,-5 2-17 0,4-1 6 0,-1 0-15 16,3 1 1-16,-1-3 2 0,3 2 1 0,0 0-22 15,4 0 7-15,1-1 15 0,3-2 4 16,1 2 1-16,7 0-27 0,2 1-14 0,4-1 2 16,3 3-9-16,2 0 12 0,7 0-9 0,0 0-9 15,8 8 9-15,-2-3-16 0,4 3 6 0,2 0-6 16,1-2-3-16,2 1 3 0,3 0-6 0,0 0 6 16,1 0-4-16,5-2 20 0,0 1 7 0,3-2 0 15,4 0 16-15,1 1 9 0,5-3-12 0,5 1 9 16,6-3 8-16,2 0-10 0,3 0 6 0,3 0-9 15,0-3-13-15,6 3-4 0,-4-2 14 0,3-1-7 16,0 3 6-16,4 0-9 0,1 0-3 0,-2 0-10 16,2 0-18-16,0 0 11 0,-1 0-14 15,4 3 18-15,-1-3-5 0,-1 0-6 0,1 0 11 16,-1 0-18-16,1 0 14 0,-1 0-7 0,0-3 3 0,0-2-7 16,-5 2 11-16,2 0 3 0,-2-2-20 15,-4 2 41-15,0 1-28 0,-4-3-3 0,-3 2-3 16,-3-3-8-16,-2 3 8 0,-4-2 3 0,-4-1 14 15,-6 1-4-15,-4-2 10 0,0 2 1 0,-4-3-4 16,-5 3-10-16,-5-1-1 0,-4 0 1 0,-4 2 0 16,-4-2-4-16,-4 1-13 0,-6 1 20 0,-2 0-10 15,-6 1-3-15,-2-1-7 0,-6 2 6 0,-1 0-9 16,-6 0 9-16,0 1 18 0,-5-2-31 16,-1 3 37-16,-3-2-13 0,-3 2 0 0,1 0 7 0,-4 0-18 15,0 0 8-15,0 0 6 0,0 0-17 16,0 0 0-16,0 0-6 0,0 0 6 0,0 0 0 15,0 0 17-15,0 0 11 0,0 0-25 0,0 0 14 16,-4 0-37-16,3 0-14 0,-1 0-3 0,-1 0-7 16,2 0-6-16,-1 0 13 0,1-5 14 0,-4 1-3 15,2 0 33-15,-1-2 3 0,1 0-13 0,-6-1 0 16,2-2 3-16,-1 1-9 0,-2-2-8 0,-2 1 27 16,-1-2-9-16,-1 0 2 0,-1-1 11 0,-1 2-10 15,-1-3 6-15,-2 2-9 0,0-1 9 0,1 2 3 16,-1 1-15-16,2 2 15 0,1-1-9 0,3 3-4 15,1-1 21-15,4 3-37 0,1 1 23 16,3 1 3-16,2 1 0 0,2 0 54 0,6 0-10 16,1 3-7-16,3 2-14 0,4 0-12 0,6 1-11 15,4 0 11-15,4 3-14 0,4-2-7 0,4 1 4 16,-1 1-8-16,4 0 11 0,0-3 4 0,-2 1 12 16,-2 0-12-16,1-1-4 0,-5-1-13 0,0 0 6 15,-4 0 10-15,-3-1 1 0,-3-1 9 0,-7 0-3 16,-5-1 4-16,1 0 30 0,-5-1 7 0,-5 3-14 15,0-3 1-15,-7 1 10 0,-5 1 3 0,-4 0 12 16,-5 1-8-16,-6 3-27 0,-4-1 4 0,-5 4-22 16,-2 0 4-16,-2 2-3 0,-2 2-29 15,3 0 15-15,-1 3-1 0,3 0-6 0,2 3-36 16,1 1-107-16,2 2-176 0,1 1-236 0,2 2-209 16,2-1-148-16</inkml:trace>
  <inkml:trace contextRef="#ctx0" brushRef="#br0" timeOffset="39743">15925 9262 3860 0,'0'-13'13'0,"0"-3"-13"16,0 5 4-16,10 5 13 0,-1 6 20 0,0 0 17 16,5 7 14-16,0 1-17 0,1 4-27 0,6 3 0 15,0 3-17-15,1 1 3 0,3 3-6 0,1 5-1 16,0-2 4-16,-2 3-7 0,3 0 4 15,-2 1-11-15,-1 0-17 0,-2-1-24 0,0 0-44 16,-2-3-39-16,-4-2-59 0,2-1-32 0,-5-1-69 16,-2-2-32-16,-1-6 16 0,-7-1 43 0,1-5 81 15,-2-1-10-15,-2-2-70 0,0-4-94 0,0 0-90 16</inkml:trace>
  <inkml:trace contextRef="#ctx0" brushRef="#br0" timeOffset="39920">16434 9205 3167 0,'3'-10'84'0,"-3"2"109"16,0 8 66-16,-9 0 62 0,-2 4-49 0,-3 5-98 15,-4 3-58-15,-3 3-49 0,-4 7-31 0,-4 2 7 16,-4 4-7-16,-3 5-21 0,-4 2-8 16,0 0-7-16,1 4-4 0,-1 0 15 0,3 1 0 0,0 1-33 15,0-1-35-15,1 1-170 0,2 0-171 16,4-3-205-16,-1-2-190 0,8-2-112 0</inkml:trace>
  <inkml:trace contextRef="#ctx0" brushRef="#br0" timeOffset="41570">17439 9066 1638 0,'14'-19'123'0,"-4"3"53"16,0 2 21-16,-6 3-3 0,-4 5-102 0,0 6 26 16,-8 0 116-16,-7 15 74 0,-3 6 29 15,-8 9-56-15,-7 6-135 0,-2 7-69 0,-4 9-33 16,-3 3-48-16,1 5 28 0,5 0-4 0,5 0-9 0,8-1 57 16,7-1-23-16,12-4 3 0,4-4 3 15,13-3-44-15,8-5 18 0,3-2-25 0,7-6-28 16,5-2-27-16,2-6-54 0,2-3-50 0,3-7-70 15,3-2-75-15,-3-3-112 0,5-4-84 0,-5-4-87 16,1-3-45-16</inkml:trace>
  <inkml:trace contextRef="#ctx0" brushRef="#br0" timeOffset="41797">17831 9407 3104 0,'8'-11'19'0,"-8"4"16"0,6-3 58 16,-5 6 83-16,-1 4-10 0,5 0 5 0,-4 0-48 16,5 9-72-16,-3 0-24 0,1 3-20 0,2 3 6 15,0 2-13-15,-3 2 7 0,3 0 0 0,-3 6-1 16,3-1 1-16,-2 0 20 0,-2 1-13 0,0 1-24 16,0-1-21-16,-2 0-90 0,0-2-57 0,0 0-99 15,0-3-59-15,-6 0-21 0,6-3-59 0,-10-3 6 16,7-3-34-16,-3 0 3 0</inkml:trace>
  <inkml:trace contextRef="#ctx0" brushRef="#br0" timeOffset="41943">17815 9191 2025 0,'-8'-13'-43'0,"8"0"-23"0,0 3-28 0,0 6-42 15,0 4-23-15,6 0-72 0,5 4-40 0,1 3-45 16</inkml:trace>
  <inkml:trace contextRef="#ctx0" brushRef="#br0" timeOffset="42285">18079 9339 994 0,'12'9'83'0,"-1"-2"64"0,-6 1 71 16,1-2 54-16,-2 2-36 0,-2-3 26 0,1 1-24 15,-3 2-33-15,0-3-3 0,0 5-90 0,0-1-28 16,0 3-24-16,0 1-48 0,-3 0 20 0,-1 4-41 15,1-2 18-15,-2 2 4 0,4 1-10 0,-2 0 10 16,3 1-23-16,0 0 10 0,0-2-32 0,0 0 26 16,0 0-35-16,0-3-37 0,0 0-28 0,0-3-21 15,3-3 22-15,-2-2 16 0,1 1 65 0,1-3 8 16,-2-4 25-16,1 0 4 0,0 0-4 0,-2-6-3 16,2-2-15-16,1 0 21 0,-1-6-18 15,2-1 9-15,2-3 12 0,-3-2-18 0,3 0 12 16,3-2-18-16,-1 0 3 0,-3 0 0 0,4-1 6 15,2 2 6-15,-2 2 12 0,-2 4 6 0,1 0-8 16,2 1 2-16,-1 4-9 0,-2 2 28 0,2 3 31 16,3 3 41-16,0 2-3 0,0 0-15 0,1 5-47 15,2 2-41-15,-2 3 3 0,2 3-9 0,-2 0 9 16,2 3 17-16,-1 0-17 0,-5 3 10 0,2 0 4 16,-5 2-43-16,3 0-59 0,-4 0-113 0,-2 1-92 15,-2-1-85-15,2 1-61 0,-3-2-33 0,0-3-50 16</inkml:trace>
  <inkml:trace contextRef="#ctx0" brushRef="#br0" timeOffset="42690">18560 9358 3167 0,'8'-22'6'16,"-7"6"10"-16,-1 8 13 0,0 2 39 0,0 6 78 15,0 0 22-15,-1 9 14 0,-4 3-40 0,4 5-78 16,-4 5-40-16,2 3-21 0,2 6-6 0,-2 3 3 15,1 4 10-15,2 0-13 0,0 2 16 0,6-3-2 16,0 3-8-16,-1-4-27 0,1-1-89 0,1-3-96 16,1-2-81-16,-1-4-54 0,2-3 4 0,-5-3-8 15,2-4 41-15,0-3 40 0,-3-4 43 0,0-4 4 16,-1-5-9-16,-2 0 5 0,0-6 11 16,0-4 83-16,0-4 61 0,-5-4 26 0,2-5 30 15,-3-1 1-15,0-9 4 0,3 0 39 0,-3-4 25 16,2-3 44-16,-1-3 50 0,-1-2 51 0,2-1 29 15,3-1 73-15,1 1 11 0,0 4-9 0,0 1-12 16,0 4-61-16,5 4-36 0,1 7-38 0,3 3-23 16,0 8 9-16,3 3 1 0,1 3-28 0,-2 5 1 15,2 4-62-15,2 0-39 0,3 8-4 0,-2 2-27 16,-1 5 21-16,2 2 10 0,-4 3 3 0,0 2-7 16,-4 4-6-16,0 0-7 0,-6 1-3 0,-3 2-24 15,0-3-36-15,-12 0-52 0,0-1-57 16,-4-3-33-16,-2-1-62 0,-3-4-34 0,-4-1-22 15,6-3-36-15,-5-3-9 0,6-1-5 0,2-6-36 16</inkml:trace>
  <inkml:trace contextRef="#ctx0" brushRef="#br0" timeOffset="43233">18911 9220 2632 0,'0'-5'55'0,"4"-2"28"0,-4 0 19 16,0 3-3-16,0 1-58 0,0 0-45 0,1 1-14 15,-1 2 5-15,4 0 7 0,-3 0 3 0,4 8 3 16,-5-2 0-16,4 4 6 0,-1 1 10 0,1 2 0 16,1 2-4-16,-1 2-18 0,2 1 0 0,0 1 9 15,1 1 0-15,1-2-10 0,1 1 11 0,-2 0-26 16,5 0-6-16,-1-2 0 0,0-3-4 15,3-1-11-15,-2-2-13 0,1-2 19 0,2-5 9 16,1-4 7-16,-4 0 18 0,2-4 12 0,-3-5-24 16,-2-2 46-16,3-2 65 0,-5-1 65 0,-1 0 94 15,-1 0 23-15,-2 1 2 0,-2 2-34 0,-1 3-65 16,0 1-46-16,0 2-72 0,-4 3-32 0,4-1-24 16,-3 3-14-16,3 0 4 0,0 0-15 0,0 7 18 15,3-2 4-15,1 2-8 0,2 2-10 0,3-1 4 16,3 2-1-16,-1-1 15 0,2 0 20 0,2-2-31 15,1-1 7-15,0-4-10 0,5-2 10 0,-3 0 10 16,1-7-3-16,-1-2-3 0,-2-1-8 16,2-5 11-16,-3 1-7 0,0-3 14 0,3-4-24 15,-8 0 10-15,2-1-4 0,-3-3-6 0,1 1 24 16,-2-1-14-16,-5-1 17 0,-2 1 25 0,-1 4 15 16,0 0 43-16,0 3 15 0,-4 3-17 0,-4 5-30 15,4 2-31-15,-2 3-23 0,4 5-17 0,-3 0-5 16,1 5-3-16,0 1-11 0,3 5 22 0,-7 2 11 15,7 4-3-15,-4 1-5 0,-1 3 1 0,3 2-8 16,3 0-3-16,-1 1-44 0,1 0-88 16,0-1-74-16,3-1-120 0,1-1-75 0,-1-3-116 0,3 0-82 15,0-1-72-15,-1-3-54 0</inkml:trace>
  <inkml:trace contextRef="#ctx0" brushRef="#br0" timeOffset="43364">19623 9213 2791 0,'15'-12'28'0,"3"2"-16"0,-2 0 0 0,-1 3 13 16,4 0-25-16,-2-1-9 0,4 2-31 0,-2 1-82 15,1 2-166-15,-1 0-146 0,1-1-153 0</inkml:trace>
  <inkml:trace contextRef="#ctx0" brushRef="#br0" timeOffset="44914">79 7877 374 0,'-18'-7'58'0,"2"0"60"0,4 1 50 0,2 1 60 16,2 1-13-16,1 0-20 0,4 0-30 0,-2 1-54 15,5 0-33-15,0 0-35 0,0 1-18 0,0 0-5 16,0 0-6-16,5 2 3 0,-2-2 9 15,1 1-3-15,3 1 23 0,1 0 3 0,3 0-3 16,-1 0 3-16,3 0-34 0,2 0 20 0,1 3 3 16,1-3 12-16,2 2 21 0,2 1-18 0,-1-3-2 15,3 1 18-15,5 2-12 0,-1-1 7 0,2 1 6 16,3-2 0-16,2 3 4 0,6 1-22 0,0 1-8 16,6-1-26-16,3 0-2 0,1 3-10 0,4-1 6 15,5 0-12-15,1-1 7 0,2 0 27 0,2 2-5 16,1-3 21-16,1 1-19 0,-1 0-5 0,5-1 37 15,-1-2 21-15,3-1 13 0,-1-2-7 16,6 0-31-16,0 0-37 0,3-3 11 0,5-1 6 16,1-3-6-16,2 0 14 0,1 1-24 0,3-3-13 15,0 2-10-15,1-2 0 0,5 1 6 0,-4-1 21 16,5 1 10-16,-2 0-17 0,4-1 10 0,-3 2-30 16,0-3 6-16,3 2 15 0,-3-1-15 0,1 1 11 15,1-1 17-15,1 1-17 0,-2 0 13 0,4 2-3 16,-4-2-27-16,2 3 17 0,0-1-3 0,-1 1 6 15,1 2-6-15,-2-1 3 0,5 1-10 0,-3 1 3 16,4-2 14-16,-2 4-24 0,2-3-3 0,-1 0-18 16,3-1-9-16,-4 0 23 0,2-1-4 0,-2-1 39 15,0 1-8-15,-2-1-16 0,-3 1 20 0,-3 0-28 16,0 1-6-16,-6 1-4 0,-2-1 7 16,-3 4 4-16,-5-3 13 0,-2 2-10 0,0 0 4 15,-4 1-15-15,1 0-2 0,-3 0 30 0,-2 0-20 16,-4 0 6-16,3 0 7 0,-4 5-17 0,-2-5 7 15,-2 0 7-15,-2 4-7 0,1-2 7 0,-1-1-4 16,-2 0-10-16,-2 2-3 0,1-1 0 0,-3 1 0 16,1 0 6-16,-4-1 21 0,-1 3-6 0,-1-1 2 15,-4 1-2-15,0-2-25 0,-3 1 14 0,-1 0 0 16,-2-1 0-16,-3-1 10 0,1 0-23 0,-6 2-8 16,-1-4 11-16,-1 0 13 0,-3 0 14 0,1 0-3 15,-3 0-11-15,-1 0-3 0,0 0-7 0,-3 2 18 16,-1-2-4-16,0 2-14 0,-1-1 7 15,-1 0-31-15,1 0 14 0,-1 0 24 0,0 0 3 16,-3 1 21-16,0 0-18 0,0-1-30 0,-3 0 7 16,2 0-7-16,-5 0-27 0,-1 1-41 0,1-2-39 15,-2 0-39-15,-4 2 18 0,0-2-17 0,0 0-54 16,0 2-21-16,-6-2-26 0,-1 0 6 0,1 0 40 16,-3 0-3-16,2 0 17 0,-4 0 34 0,2 0 18 15,-1 0 50-15,-2 0 24 0,3 0 23 0,-1 0 16 16,-1 6 17-16,4 0 10 0,-3 0 19 15,2-1-5-15,1-1 5 0,-1 0-11 0,3 2-8 0,0-4 22 16,-1 2 11-16,2-1 37 0,0 1 12 16,0-1 19-16,1 0-2 0,0-1-33 0,0 1-10 15,3-2-26-15,-1 0-2 0,-2 0-3 0,3 0 8 16,0-1-19-16,0 0 3 0,0 1-1 0,0 0-13 16,0-1 2-16,0 3-24 0,0-3-59 0,0 2-51 15,4 1-38-15,-1-1-47 0,0 2 17 0,-1-1 9 16,-1 2 7-16</inkml:trace>
  <inkml:trace contextRef="#ctx0" brushRef="#br0" timeOffset="45198">7802 7871 404 0,'-26'0'17'15,"-6"0"16"-15,0-4 39 0,-7 0 15 16,-4 1 29-16,-3 0 47 0,-4-1 16 0,-1 1 36 16,-1-1 16-16,1-2-4 0,3 0-28 0,3 1-11 15,5-1-50-15,4 0-53 0,8 2-13 0,7-1-51 16,2 0-6-16,9 2-15 0,2 1-18 0,8 0 21 15,0 0-9-15,6 1 6 0,1-1 18 0,7 0-21 16,2 0 0-16,5 2 3 0,7-3 3 0,0 1 0 16,5 1-3-16,6 0 6 0,2 0-18 0,2 0 24 15,2 0-9-15,2 1-12 0,1 0 3 0,1 0-12 16,0 0 24-16,-2 0 6 0,0 0 3 0,-2 4 3 16,-2-1-21-16,-1 0 0 0,-2-1 6 0,0 1-12 15,-2-1 24-15,-3-1-9 0,-1 0 0 16,-4 1-6-16,-2 0 6 0,-1 1 0 0,-5-2-9 15,-3 1 21-15,-2 0-84 0,-6-2-49 0,0 4-84 16,-5-2-125-16,-3 0-115 0</inkml:trace>
  <inkml:trace contextRef="#ctx0" brushRef="#br0" timeOffset="46726">20655 8103 165 0,'-6'-3'-3'15,"2"-1"28"-15,-4 0 7 0,1 1-2 0,-3-1 7 16,1 1-7-16,0 0-17 0,-3-1 9 0,0 2-19 16,3-1-3-16,-2 1 5 0,1 1-15 0,0-1 30 15,0 2 26-15,-4 0 46 0,5 0 62 0,0 0 28 16,-2 3 16-16,3 0-13 0,-1 1 14 0,3 0 16 15,3-1-14-15,3 0 20 0,0 1 8 0,5-1-10 16,5 1-10-16,1 0 4 0,6-1-53 0,4 0-17 16,3-1 1-16,2 1-43 0,3-3-13 0,0 0-32 15,5 0-27-15,-2 0-25 0,2 0 6 0,0 0 0 16,-3-3-27-16,2 1 34 0,-5 1-17 16,-3 1-10-16,0-1-17 0,-4 1-71 0,-4 0-54 15,-4 0-68-15,-2 0-25 0,-6 0-50 0,-5 0-34 16,0 0-34-16,0 0-35 0,-5 0 38 0,-4 0 26 15,-2-3 75-15,-2-2 55 0,-2 1 73 0,-3-2 62 16,0 1 49-16,-1-1 77 0,-2-1 5 0,5-1 56 16,-3-2 40-16,-1 0 26 0,2-1 77 0,3-3 37 15,-1 3 43-15,6 1 27 0,-2-2-17 0,6 2-43 16,6 1-76-16,-9 4-96 0,9 0-82 0,0 3-42 16,0 1-5-16,0 1 92 0,-1 6 37 15,1 3 6-15,-5 3-12 0,5 5-83 0,-1 0-31 16,-1 5-13-16,2 3-19 0,-1 1 9 0,-4 1 14 0,5 1-14 15,-1-1 20-15,-4-1-16 0,5 2-37 16,0-4-67-16,0 0-67 0,0-2-116 0,-3-2-63 16,3-1-12-16,0-3-28 0,-1-2 14 0,-4-3-4 15,5-3-21-15</inkml:trace>
  <inkml:trace contextRef="#ctx0" brushRef="#br0" timeOffset="47186">21405 8041 3451 0,'15'0'62'0,"-11"0"34"15,-4 6 23-15,0 1 17 0,0-1-66 0,-4 3-33 16,-4 3-6-16,-2 1-31 0,-1 4 13 0,-4-1-16 16,1 1-11-16,-6 3-6 0,1 0 3 0,1-1 31 15,-3 1-14-15,-1-1 7 0,-3-2-21 0,4-2-17 16,1 0 18-16,-1-5-7 0,3 1 13 0,0-5-10 15,3-2-23-15,2-3-13 0,2-1-56 0,1 0 26 16,3-5 14-16,4-1 23 0,-3 0 33 0,4-3-7 16,2 1 7-16,0 0 6 0,8 0 24 0,-2 1-17 15,4 0 3-15,0 3-6 0,4 0 3 16,0 2 0-16,-1 2-4 0,4 0 4 0,-2 6-16 16,4-1 16-16,-1 3 0 0,3-2-3 0,0 2 22 15,1 1-9-15,3-2-10 0,-1 1 7 0,4-2-43 16,1 1 23-16,-3 1 13 0,2-2 3 0,2-3 17 15,-3 0-20-15,-2-2-4 0,2-1-22 0,-5 0 30 16,-3-3 6-16,-1-3 16 0,-3-2 52 0,-1 0 24 16,-7-3 24-16,1-1 15 0,-4-3 5 0,-4-1 1 15,0-1-5-15,0-2-9 0,0 0-6 0,-8 2-13 16,-1-2-6-16,-2 2-18 0,-1 0-24 0,0 3-30 16,-6 1-25-16,3 3-7 0,-1 3-19 0,1 1-3 15,-1 4 3-15,4 2 4 0,-2 0-7 16,4 7-36-16,0 1-89 0,2 2-124 0,-2 3-126 15,4 1-136-15,1 1-89 0,0 1-127 0</inkml:trace>
  <inkml:trace contextRef="#ctx0" brushRef="#br0" timeOffset="48223">343 8274 3206 0,'-1'4'-7'15,"1"-1"1"-15,0-3 41 0,0 0 39 0,9 0 40 16,1 0 19-16,5 0-15 0,1 0-32 0,5 0-36 16,4 0-13-16,5 0-27 0,4 0-3 0,3 0-4 15,2 0 4-15,4-4-4 0,1-1 14 0,-1 1-10 16,-4-1-14-16,1 1 17 0,-7 2-7 0,1 1 1 15,-6 0-34-15,-7 1-47 0,-2 0-42 0,-8 0-29 16,-1 0-30-16,-5 0-76 0,-5 3-76 0,0 0-11 16,-5 2-51-16,-1-3-19 0,-6 2-51 0</inkml:trace>
  <inkml:trace contextRef="#ctx0" brushRef="#br0" timeOffset="48815">1618 8098 2890 0,'5'3'28'0,"-2"-3"32"0,-3 0 19 0,0 0 19 16,0 5-16-16,0 0-34 0,0 1-29 0,-3 1-12 15,0 1-10-15,-4 6 3 0,-1 1 0 0,-2 3 6 16,-1 3 7-16,-6 2-10 0,-1 1 17 0,-3 0-4 16,-4 0-10-16,1 1 7 0,-3-3-10 0,2 0 7 15,-2-3 0-15,2-3 3 0,1-3-6 0,2-1-11 16,1-4 7-16,2-3 1 0,1-2 15 0,3-3-5 16,-1 0-8-16,1-8-9 0,5-1-4 0,-2-2-9 15,6-2 3-15,-1-1 3 0,2-1-16 0,5-2 22 16,0-1 1-16,0 1 3 0,5 1 13 15,2 1-3-15,3 2-13 0,-1 2 3 0,0 3 6 0,3 2-13 16,1 2 11-16,-2 4 2 0,5 0-9 16,-1 4 0-16,0 4-13 0,1 1 12 0,3 2 8 15,-1 2-8-15,3 1 14 0,3 0-23 0,-2 3 10 16,3-1 6-16,2-1-3 0,-3 2 6 0,4-3 1 16,-3 0 13-16,2-1-10 0,-2-2-7 0,0-1 0 15,1-2-13-15,0-2 7 0,-2-2 6 0,1-4-9 16,-1 0 6-16,0-6-7 0,-2 1 7 0,-4-2-10 15,0-3 20-15,-5 0 0 0,-2-2 0 0,-2 1 3 16,-2-2-10-16,-3-1 11 0,-4 0 15 0,0 0 63 16,0 1 34-16,-7-1 52 0,-5 0 8 0,2 0-28 15,-2 1 2-15,-3 2-41 0,-2-1-9 0,-2 1 8 16,0 2-13-16,-3 1 11 0,1 0-6 16,0 2-37-16,2 1-32 0,0 2-26 0,5 0-15 15,-1 3-15-15,6-2-3 0,-1 2-1 0,7 0 1 16,-3 0-34-16,5 5-64 0,-1 0-64 0,-1-1-130 15,3 4-146-15,0 1-140 0,0 1-141 0,0 2-160 16</inkml:trace>
  <inkml:trace contextRef="#ctx0" brushRef="#br0" timeOffset="49638">10405 8232 126 0,'-70'-15'-8'0,"9"-1"-2"0,5 2 8 16,5 3-10-16,7 1 0 0</inkml:trace>
  <inkml:trace contextRef="#ctx0" brushRef="#br0" timeOffset="50578">8148 7948 415 0,'-4'-4'27'0,"1"2"40"0,-2-3 35 16,2 2 35-16,-1 0 1 0,1 0-25 0,-2-1-11 15,1 0-44-15,1 2-15 0,-3 0 9 0,3-1-6 16,-1 1 22-16,-2 0 12 0,0 0 12 0,3 0 0 15,-3 1 21-15,0-2-14 0,1 3 2 0,-1-2-15 16,-1 0-40-16,1 1 28 0,0-1-15 0,-1-1 18 16,1 2 30-16,-1-2-33 0,-1 0-1 0,-1-1-3 15,0 3-22-15,2-2-5 0,-3 0 3 0,2 1-15 16,-4 0 6-16,3-2 9 0,0 2-24 0,0 2-7 16,-1 0 10-16,1 0-6 0,0 0-6 0,-1 0-4 15,2 7-22-15,-1-1 4 0,2 4 15 16,-2 0 7-16,0 2-1 0,5 0-8 0,-2 1 2 15,2 1-3-15,0 0-3 0,3 0 16 0,1-3 3 16,0-1 0-16,0-1 12 0,5-1-21 0,0 0 2 16,-3-4-15-16,4 0-3 0,0 0 15 0,-2-2-15 15,-1 0 25-15,1 1-1 0,-2-3 11 0,0 0 61 16,-1 1 46-16,-1-1 75 0,0 0-10 0,0 0-58 16,-5 0-66-16,1 0-80 0,-2-4-21 0,-3 1 4 15,0-2 10-15,-2 0 10 0,-3-3 23 0,1 2-13 16,-4-1 0-16,-2-2-16 0,1 3-11 15,-1-2 7-15,-2 3 0 0,-1 0-4 0,0 2 7 0,-1 1 14 16,-5 0-14-16,1 2 17 0,-2 0-13 0,-4 0-21 16,0 5 17-16,-1-1 1 0,0 1 6 15,0 0 3-15,1-1 7 0,2-1-3 0,2-1 3 16,2 1-7-16,5-3-6 0,3 0 10 0,5 0-10 16,2 0 13-16,4 0-10 0,4 0-7 0,4 0 0 15,0 0-23-15,10 0 20 0,1 0-17 0,4 0 20 16,4 0 24-16,9 2-14 0,0 3 4 0,8 1-27 15,4 0-14-15,3-1-16 0,3 4 13 0,3-1 4 16,3 1-13-16,0-3 13 0,0 2-17 0,-1-1 20 16,-2-2 24-16,-5 0-4 0,2 0 23 0,-9-2-16 15,-3 0-7-15,-4 0 17 0,-6 0-17 16,-3-1 13-16,-5-2 0 0,-6 2-3 0,-1-1 7 16,-3-1 3-16,-4 0 0 0,-1 0-4 0,-1 0 17 15,0 0-19-15,0 0 6 0,-4-3-7 0,-1 1-16 16,2-1 10-16,-1 0-17 0,1 0 0 0,-2 1-42 15,1 0-52-15,-1 1-42 0,1-2-125 0,3 3-64 16,-1-2-95-16,-1 2-113 0,3 0-28 0</inkml:trace>
  <inkml:trace contextRef="#ctx0" brushRef="#br0" timeOffset="53014">6678 32 952 0,'6'-5'45'0,"0"1"54"0,-3 1 39 16,-1 0 42-16,2 0 6 0,-4 1-17 0,0 0 11 15,0 0-1-15,0-1-17 0,-6 1-20 0,3 1-18 16,0 0-12-16,2 1-26 0,-1 0 1 0,-2 0-13 16,-1 0-49-16,1 0 9 0,-2 0-9 0,-3 7-25 15,0 3 6-15,-7 1 4 0,-4 3-7 16,-3 4 13-16,-7 5 15 0,0 1-27 0,-1 4 18 15,-3 1 28-15,0-1-15 0,4-1 48 0,4-3-18 16,3-1-17-16,4-3 7 0,4-4-35 0,2-3 3 16,5 0-26-16,4-5 3 0,-1-1 0 0,4-2-13 15,1-2 3-15,0 1 7 0,3-1-4 0,4-2 17 16,1-1-3-16,2 0 2 0,1 0-15 0,2-6-1 16,3 1 4-16,2 0-7 0,0-4 17 0,1 0-10 15,2-2 3-15,-2 0-4 0,2-1-9 0,-3 0 13 16,-2-1-4-16,0-1 11 0,-5 2 13 0,-1 0-14 15,-1-1-12-15,-3 3-4 0,0 2 39 16,-3 1 20-16,-1 2 40 0,-1 1-3 0,-1 2-43 16,0 0-13-16,0 2-23 0,0 0-7 0,0 0 16 15,0 0 21-15,0 6 37 0,0 1 62 0,0-1 12 16,0 3-21-16,0 5-36 0,0 1-39 0,0 4-27 16,0 4 6-16,0 3 1 0,0 1 4 0,0 5 3 15,0 2-21-15,0 0 3 0,0 1-21 0,-3 2-7 16,3 0 21-16,0 1-17 0,0-2-12 0,0-2 22 15,0-1-17-15,0-2 10 0,2 0 7 0,-1-5-3 16,3-2 3-16,-2-2 3 0,2-3 8 0,-2-3-18 16,0-3 11-16,0-2-8 0,1-2-13 0,-1-3-4 15,1-1-26-15,-2-3-48 0,-1 1-69 16,2-2-50-16,-2-1-75 0,0 0-52 0,0 0-50 16,0 0-81-16,1 0-98 0,-1-4-92 0</inkml:trace>
  <inkml:trace contextRef="#ctx0" brushRef="#br0" timeOffset="53257">6445 964 2378 0,'-3'3'39'0,"-1"-1"80"0,4 2 116 0,0-3 76 16,7 0 7-16,1 0-49 0,8 0-90 0,0-1-52 15,7 0-11-15,5 0-6 0,2 0-13 0,4 0-13 16,3 0-35-16,1-3-18 0,1-2-6 0,1 2-15 16,-1 0-6-16,-2-1-4 0,-5 2-7 0,0 0 3 15,-4-1-3-15,-6 1 7 0,-1 0-38 0,-5 2-77 16,-4-1-112-16,-2 1-180 0,-5 0-212 0,-5 0-171 16</inkml:trace>
  <inkml:trace contextRef="#ctx0" brushRef="#br0" timeOffset="55619">6885 7196 2693 0,'-8'-5'83'16,"2"2"90"-16,2-1 56 0,-5-2 60 0,2 2-44 16,-1-1-75-16,2 0-67 0,2 2-28 15,-4-1-20-15,2 2 18 0,2-3 48 0,-1 2-27 0,-1 0 18 16,2 3-16-16,1-2-25 0,-1 1-6 16,2 1-33-16,-2 0-25 0,2 0-21 0,-1 4-1 15,0 3-10-15,0 1 29 0,-3 1-8 0,2 6 26 16,-1 2 25-16,1 4-7 0,-2 2 10 0,3 4-10 15,1-1-3-15,0 0-19 0,2 1 12 0,4-2-19 16,4-1 0-16,-1 0 7 0,6-3-29 0,2-1 7 16,0-3-7-16,4-3-26 0,-1 1 34 0,6-4-4 15,-5-2-26-15,5-4 36 0,-2 0-24 0,-1-5-1 16,0 0 7-16,-2 0 1 0,0-7 14 0,-2-1-4 16,-1-3 11-16,-4-1-7 0,1-3-11 0,-4-2-3 15,0-3 7-15,-2-2-4 0,-2-2 18 16,-1-3 4-16,-2-2-26 0,1-2 23 0,-3 1-27 15,0-3-2-15,-5 0 28 0,-2 1-14 0,1 1 10 16,-3 1 19-16,-1 4 11 0,-1 3-15 0,-2 2 29 16,0 4 8-16,-2 5-22 0,-2 1 26 0,0 6-33 15,-1 5-15-15,-3 0-8 0,2 5-7 0,-2 3 1 16,-1 3-19-16,-1 8 29 0,1 2-18 0,0 2 26 16,1 1 7-16,3 1-37 0,2 1 4 0,1-1-15 15,6 0-11-15,-1-3-21 0,7-1-18 0,0-2-19 16,3-2-2-16,0-3 1 0,4 0-10 0,5-4-7 15,-3 1-2-15,3-5-6 0,3 0 8 0,0-3-45 16,-2-3 14-16,4 0 11 0,-1-7-12 16,-2-1 41-16,2-5 11 0,-1 1 12 0,-3-3 33 15,1-2 10-15,-6-2 4 0,2-1 12 0,-4 1 6 16,-2-2 3-16,0 1 7 0,0 0 9 0,-5 1-9 16,-2 0 24-16,-2 3-2 0,4 1 6 0,-2 1 1 15,1 4 8-15,0 1 1 0,2 2-22 0,2 1 9 16,2 2-7-16,0 2 1 0,5-3 10 0,-1 2-7 15,8 0-16-15,0 1 0 0,3-2 12 0,1 2 50 16,5 0 45-16,0 2 57 0,1 0 2 0,3 0-37 16,-3 8-17-16,2-1-44 0,-1 1-14 15,-1 3 1-15,1 2 14 0,0 2-9 0,-3-1-19 16,1 2 1-16,0 1-35 0,-5 2 0 0,-1 1 4 16,-3 0-8-16,-1-1-3 0,-4 2 4 0,-7 0 13 15,0 0 4-15,0 0-17 0,-6 2 13 0,-3 1-10 16,0-3 4-16,-4 2 17 0,0-1-14 0,-1-1 1 15,-1 0-12-15,-1-1 4 0,-2-2-10 0,2-3-1 16,1 1 15-16,-3-4-11 0,5 0 0 0,-1-3 17 16,-2-1-13-16,1-1 10 0,2-5-10 0,1-1-1 15,-3-1-6-15,-1-5-22 0,1-2-14 0,0-3-7 16,0-2-21-16,-1-4 11 0,-2-3 25 0,3-2-18 16,1-2 38-16,0-3 4 0,5 0 7 15,-2-1 18-15,6-1-15 0,1-1-13 0,4 1-1 16,0 2-3-16,4 1 0 0,1 0 21 0,2 1-14 15,3 4 11-15,3 0-11 0,-2 3 7 0,2 0 3 16,2 4-10-16,0 1 18 0,0 1-18 0,1 4-3 16,-1 2 6-16,0 3-2 0,1 2 9 0,-1 0 0 15,0 7-13-15,-2 0 10 0,2 5-21 0,0 2 11 16,-2 4-4-16,-4 2 14 0,3 1 10 0,-4 1-3 16,-1 2 21-16,-3 3-35 0,-4-2 10 0,0-1 8 15,0 2-22-15,-4-2 18 0,-3-1 7 0,-1-1-10 16,-4 0 13-16,3-5 0 0,-4 1-27 0,1-3 10 15,-1-2 10-15,-2-4-3 0,0-2-3 0,-3-2-4 16,2-2-18-16,-3-3-23 0,-1-5 20 16,2-3 4-16,-4 0-14 0,1-4 27 0,-4-4 1 15,5 0-7-15,1-3 10 0,0-3-14 0,0-3-7 16,7 0 8-16,0-1-1 0,6-1 11 0,-1-1 3 16,7 1-14-16,0 1 7 0,4 0-3 0,5 5 6 15,0-3-3-15,5 5 4 0,0 2 0 0,4 1 13 16,0 3 0-16,4 1 1 0,-1 3-5 0,0 4-12 15,4 2-1-15,-1 3 0 0,-2 0-3 0,3 0-4 16,-1 8 10-16,-3 1-9 0,1 3 3 0,2 1 10 16,-5 3 0-16,0 2 7 0,-4 0-1 0,0 3-13 15,-3 1 11-15,-5 0-8 0,-5 2 15 0,-2-1-1 16,0 0-10-16,-6-1 0 0,-3 0 0 0,-3 1 3 16,0-1 7-16,-5-2 4 0,0-2-4 15,-2-1-6-15,-2-2-14 0,0-1 10 0,-1-2-14 16,1-4 21-16,-1-2 0 0,0-3-18 0,1-3 25 15,0 0-21-15,3-5-10 0,-3-1 7 0,2-3-7 16,4-3-7-16,-1-2 18 0,0-3-5 0,7 1-6 16,0-4 11-16,3-1-5 0,6-2 5 0,0 2 2 15,3-3-9-15,6 3 16 0,1-2-9 0,4 2-5 16,2 1 28-16,3 1-30 0,0 3 19 0,2 3 1 16,1 2-14-16,-1 1 11 0,0 5-18 0,1 1 1 15,-4 4-4-15,3 0 17 0,-2 5-3 16,2 1-17-16,-3 4 10 0,1 0-10 0,-2 2 0 15,0 4 40-15,-3 1-14 0,-4 2-6 0,-1 0 0 16,-4 3-40-16,-4-1-6 0,-1-2-11 0,0 3 21 16,-7-1 13-16,-4 0 13 0,-2 0 13 0,-1-2-6 15,-2 0-13-15,-2-2-8 0,0 0 18 0,-2-2-8 16,-4-3 18-16,4-1-1 0,0-3-52 0,-4-3-35 16,5 0-35-16,-2-5-18 0,-1 0-27 0,2-7 17 15,0 0-13-15,1-3-2 0,2-3 59 0,2-1 14 16,0-2 29-16,2-1 31 0,4-2-13 0,3-2 22 15,2-1 11-15,4 0-9 0,0 0 21 16,7 1-20-16,7 0 14 0,0 0-3 0,4 2 9 16,3 2-6-16,-2 2-3 0,6 1 0 0,-1 2-38 15,1 4 36-15,-1 0-67 0,1 3-76 0,-1 5-80 16,-3 0-132-16,1 0-63 0</inkml:trace>
  <inkml:trace contextRef="#ctx0" brushRef="#br0" timeOffset="65266">6012 10564 455 0,'6'-5'7'0,"-2"-1"18"0,2 1 34 0,-3-2 42 0,3 0 15 16,-3-3 15-16,1 0 12 0,1-1 5 0,-1 1 4 16,2-1-18-16,-3-1-15 0,2 2-1 15,1-2 2-15,-3 2-9 0,1 0 10 0,-1 3-1 16,1-1 20-16,-2 4 18 0,2 1-25 0,-4-1-61 15,2 4-50-15,-2 0-16 0,0 0 47 0,0 0 94 16,0 0 68-16,0 10 8 0,0 4-59 0,-3 6-70 16,-6 5-57-16,4 7-11 0,-6 4 10 0,-1 5-19 15,-3 0 0-15,0 0-14 0,0 0-3 0,5-5-3 16,-2-2 9-16,3-4-2 0,3-3-21 0,2-5 24 16,2-3-7-16,2-2 10 0,0-3 13 0,0-3-20 15,4-1-6-15,1-4 0 0,1-3 0 16,0-3 9-16,0 0 4 0,3-4-17 0,0-6-6 15,3-3 13-15,1-2-17 0,0-4 27 0,2-2 10 16,3-3-26-16,0-4 2 0,0-1-9 0,1-1-7 16,2 0 0-16,-1 0 20 0,0 2-13 0,-2 1 0 15,-1 5 6-15,-2 4-10 0,-3 3 14 0,-2 7 3 16,-4 2 7-16,-1 6-4 0,-2 0 1 0,-2 9-14 16,1 3 13-16,1 3 0 0,-2 1 4 0,2 4 12 15,2 1-22-15,-2 3-4 0,7-1 1 0,-3 0-4 16,4 0 13-16,-1-1 7 0,2-3-20 0,0 0 23 15,1-3-6-15,2-2-14 0,0-2 27 16,3-3-23-16,-2-3-7 0,-1 1 20 0,4-5-17 16,-2-2 11-16,-1 0 5 0,-1-5 2 0,1-2 5 15,-4-2-5-15,0-2-11 0,-3-2 3 0,-3-1-3 16,3-4-20-16,-5-1 20 0,2-2-20 0,-3-2 6 16,0-1 18-16,0-3 6 0,-1-1 0 0,0 1 3 15,-2 0-23-15,0-2 0 0,0 2 0 0,0-1 3 16,0 3 24-16,0 3-17 0,0 1 6 0,0 3-9 15,-4 3-7-15,1 1 27 0,0 5-14 0,3 2 14 16,0 1 43-16,0 3-20 0,0-1-3 16,0 3-20-16,0 0-30 0,0 1-8 0,0 0 25 0,0 4-1 15,0 1-3-15,-3 1 3 0,0 5-6 16,2 5 17-16,-2 3-14 0,-3 4 20 0,0 3-17 16,0 5 4-16,0 3 6 0,1 1-26 0,1-1 20 15,3 0-21-15,-1-1 21 0,2-3-7 0,0 1 3 16,0-2 8-16,3-2-11 0,1-4 17 0,1 1-14 15,1-5-13-15,-2-2 10 0,0-3-7 0,0-3-3 16,-1-4 13-16,1-1-6 0,-1-1-7 0,-3-5 23 16,3 0-10-16,0-7-6 0,0 0 20 0,0-4-20 15,3-1 13-15,-3-3 0 0,3-4-20 0,3 0 10 16,-3-2 3-16,4-2-3 0,-3 2 11 0,1 2-15 16,-1 1 4-16,-1 3-13 0,-1 1 9 0,1 6-3 15,-2 0-13-15,-2 5 6 0,-1 3-6 16,1 0 27-16,4 0 20 0,-2 6 3 0,-1 3-16 15,1 1-1-15,4 0-26 0,-2 3 13 0,1 0 10 16,1 2-13-16,-1 0 20 0,1 2-17 0,-1-2-4 16,0-1 4-16,-1 0-17 0,0-2 11 0,-1-1-11 15,2-3-31-15,-2 1-18 0,-1-3-44 0,-3-1-38 16,1-2-34-16,2 0-66 0,-2-2-104 0,-2-1-54 16,2 0-58-16,-1-5-21 0,2-2 32 0</inkml:trace>
  <inkml:trace contextRef="#ctx0" brushRef="#br0" timeOffset="65802">6968 10600 2438 0,'0'0'70'0,"-8"0"99"0,-2 0 74 0,1 5 40 16,-3 3-38-16,0 0-85 0,-1 3-58 0,1 1-42 15,-1 2-23-15,5 1-17 0,-1 2-24 0,2 1 11 16,3-4-7-16,4 5-3 0,0-2 6 0,4-1-7 15,3 0-12-15,2-1-18 0,5-3-35 0,-1-1-49 16,2-3-42-16,4-1 1 0,-1-4 9 0,1-3 39 16,0 0 54-16,-2-7 26 0,-1-1 34 15,2-3-3-15,-5 0-3 0,-2-1 9 0,-2-1 29 0,-2 2 108 16,-1 0 110-16,-3 1 39 0,-3 2 13 16,0 2-75-16,0 1-96 0,0 3-54 0,-6 2-52 15,2 0-14-15,1 0-28 0,0 5 7 0,1 0 14 16,1 2-10-16,1-1 24 0,0 3-4 0,0 0-13 15,6 1-11-15,1 0-4 0,2-1 11 0,0-1 4 16,3-2 13-16,1-1-20 0,2-3-15 0,0-2-3 16,0 0 0-16,4-4 11 0,-2-3 24 0,0-3 0 15,0-1-7-15,-1-3 0 0,2-2-28 0,-2-5 17 16,-3-1 4-16,2-3 4 0,0-2 6 0,-2-4-13 16,-1-2 3-16,-1-1-4 0,-1 1 1 0,-1-2 24 15,-2-1-4-15,-1 4 8 0,-3 1 45 0,-3 7 38 16,0 2 25-16,0 8 1 0,0 2-58 15,-3 5-69-15,-3 7-33 0,-1 0 23 0,1 0 14 16,-1 14 4-16,-1 3 29 0,-1 5-41 0,2 4 8 16,-5 4-11-16,5 3-11 0,-1 1 8 0,2 0 10 15,3 2 15-15,3-3-18 0,0-1 3 0,0-2-25 16,5-2-1-16,1-3-24 0,0-2-30 0,-1-1-18 16,3-3-46-16,-2-2-30 0,-1-4-42 0,2-2-39 15,0 0-32-15,2-1-30 0,0-4-35 0,-2-1-59 16,4-2-1-16,-1-2-33 0,3-1-3 0,-2 0 9 15</inkml:trace>
  <inkml:trace contextRef="#ctx0" brushRef="#br0" timeOffset="66968">7323 10544 3053 0,'0'-5'15'0,"0"-5"27"0,7-2-4 16,2 3 3-16,4 0-15 0,5 0-20 0,2 0 4 15,0-1-13-15,4 2 3 0,3 2-20 0,-1-2-8 16,0 3-1-16,1 2 3 0,-1 0 7 0,-4 3 0 16,-1 0 0-16,-2 0 0 0,-1 4 19 0,-4 1-6 15,-3 0 16-15,0 1-7 0,-3-1-22 0,-1 1 19 16,0-1-6-16,1 2 9 0,-2-3 13 0,0 2-3 15,1-1-1-15,-1-2-5 0,0-1-14 0,1-1-3 16,-1-1 13-16,1 0-12 0,1 0 25 16,-3-6-4-16,2-2-5 0,-1 0-11 0,1-2 1 15,-2-1 0-15,1-1 3 0,-3 1 19 0,-2-1-12 16,2 0 53-16,-3 2 43 0,0 1 63 0,0 1 20 16,-7 0-24-16,-4 2-41 0,2 3-44 0,-2 3 5 15,-2 0 11-15,-4 5 18 0,0 1-25 0,0 5-26 16,0 3-46-16,1 3-25 0,1 0 8 0,3 5-11 15,3 0 14-15,5 2 3 0,4 1 1 0,0-1 13 16,4-1-13-16,5-1 3 0,3-1-11 0,0-2-6 16,4-3-8-16,1-2-38 0,2-3 1 0,2-2-5 15,-2-4-12-15,0-3 27 0,-2-2 4 0,2 0-4 16,-4-5 42-16,-2-3-7 0,1-1 13 16,-5-4 11-16,1 2-11 0,-6-3 14 0,1 0-3 15,-2 1 3-15,-3 1 52 0,0 0 57 0,0 3 24 16,-5 1 16-16,-1 2-46 0,2 2-73 0,-2 3-40 15,1 1-11-15,1 0-10 0,1 5 21 0,-1 4 8 16,-1 0-15-16,2 5 3 0,2 1-10 0,1 2 3 16,0 2 15-16,0 0-14 0,4 2-1 0,2-2-3 15,0 2 3-15,2-3 4 0,2 0-7 0,-1-1-7 16,1-3-37-16,2-1-30 0,-3-4-22 0,3 2-3 16,-3-5 5-16,1-2 49 0,-4 1 41 0,3-5 11 15,-4 0 11-15,1 0-15 0,-5-5-3 0,3-1-7 16,-2-2 11-16,1-2 3 0,-2-1-10 15,1-2-1-15,-1-1 21 0,-1 0 1 0,3-2-4 16,-3-1 0-16,3 2-18 0,-3 0-6 0,4-2 17 16,-2 2 10-16,1 1-13 0,0 0 17 0,-1-1-31 15,-1 3 13-15,3-1 18 0,-2 2-11 0,0-1 35 16,-1 5-6-16,2-1-18 0,-2 2 0 0,-1 3-18 16,2-2-20-16,-2 3 20 0,0 1-3 0,0 1-10 15,0 0 3-15,3 0-10 0,-2 6 20 0,1-1 22 16,-1 3-11-16,4 0 10 0,-2 1-7 0,4 1-10 15,-1 2 11-15,0 1-15 0,3 1 11 16,1 0-28-16,-1-1 14 0,0 0-6 0,1-1-22 16,1-1 38-16,2-1 8 0,-1-2-4 0,3-1-4 15,0 0-3-15,-2-5-13 0,2-2-5 0,0 0 11 16,0 0-3-16,-2-7-4 0,-1-2 24 0,-2-1-3 16,-2 0-17-16,-1-3 17 0,-2-2-14 0,-2 1 3 15,-2 0 11-15,-1 0 0 0,0 1 35 0,0-1 42 16,-7 3 42-16,2 3-13 0,-2 0-14 0,-1 3-49 15,-3 1-36-15,1 2 4 0,-3 2-11 0,2 0-7 16,1 9-3-16,1 1-1 0,2-1 4 16,1 4 0-16,0 0-4 0,2 2 8 0,4 1-11 0,0 1-11 15,4-1 4-15,4 1-47 0,1-2-27 16,2-1 6-16,4-1-13 0,-1-2 8 0,2-1-3 16,3-3-6-16,-1-2-3 0,3-3 31 0,3-2 37 15,-5 0 21-15,2-7 17 0,-2-1-10 0,0-1 6 16,-1-2-3-16,1-1-3 0,-5 2 9 0,-4-3-2 15,1 2 57-15,-7 3 73 0,2-1 36 0,-2 4 36 16,-4 0-55-16,0 2-66 0,0 1-28 0,0 2-49 16,0 0-16-16,0 0-6 0,0 0 0 0,0 0 6 15,0 0 16-15,0 4-5 0,0 0-10 0,0 3-18 16,2-3 0-16,2 2 18 0,-1-1-4 0,3 1 22 16,0-2-11-16,-1-1 0 0,2-1 7 0,3-2 3 15,-2 0 4-15,1-3-17 0,4-2 3 16,-1-4-7-16,0 0 7 0,4-3 0 0,1-1-29 15,-1-1-24-15,-1-2-42 0,1-2-18 0,-4 0-16 16,2 1-26-16,-3-1-48 0,-2 2-56 0,-3 2-117 16,-3 1-118-16,0 2-28 0,-3 3-125 0</inkml:trace>
  <inkml:trace contextRef="#ctx0" brushRef="#br0" timeOffset="67616">9746 10423 2002 0,'3'5'0'0,"-3"-5"14"0,0 0 74 0,1 5 51 16,-1 0 43-16,0 3-8 0,0 1-68 0,2 3-36 15,-2 2-17-15,0 4-13 0,0 2 7 16,0 3-13-16,0 2-12 0,-3 3 3 0,-3 0-15 15,1 1 2-15,-2 1-6 0,2 0 7 0,-1-3 6 16,1-1-9-16,0-3-7 0,2-2 9 0,1-2-15 16,0-4 3-16,2-4 6 0,0-1-9 0,0-3 13 15,0-3 15-15,2-2 7 0,2-2 9 0,0 0 7 16,-1-3-9-16,3-3-4 0,1-4-12 0,2-1-4 16,2-3-9-16,-1-4-17 0,5-1 1 0,-2-5 9 15,2-2-16-15,4-2 13 0,-2-1-10 0,0-3-9 16,2 2 32-16,0-2-13 0,1 0 19 0,-3 3-12 15,2 0-14-15,0 5 11 0,-4 2-21 16,0 5 30-16,-6 1 3 0,3 4-6 0,-5 4 15 16,-1 4-21-16,-3 0-20 0,-3 4-10 0,2 0-67 15,-2 0-105-15,0 0-120 0,0 0-124 0,0 0-64 16,-3 0-45-16</inkml:trace>
  <inkml:trace contextRef="#ctx0" brushRef="#br0" timeOffset="67962">10139 10561 2438 0,'0'0'70'16,"0"0"58"-16,-9 0 86 0,2 0 49 0,-4 6-37 16,-2-1-32-16,1 3-100 0,0 3-41 0,0-3-40 15,1 3-16-15,0 0 13 0,4 2-10 0,-1-1 0 16,7 1-10-16,1-1-13 0,0 1-7 0,7-2-19 15,0 2-26-15,4-4-36 0,2 0-2 16,2-2-2-16,0-3 16 0,4-4 27 0,-2 0 3 16,0 0 19-16,2-7 0 0,-5-1 38 0,0-3 5 15,-1-3 10-15,0 1 10 0,-4-1 5 0,-1-1 10 16,-2 1 48-16,-2 0 86 0,-3 3 41 0,-1 0 44 16,0 4 0-16,0 3-76 0,-4 1-53 0,1 3-60 15,-1 0-64-15,2 0 9 0,-1 0-10 0,0 4 10 16,2 2 11-16,1 3-14 0,0 1-7 0,0 2 14 15,4 2-10-15,3 0-55 0,-3 2-90 0,1-1-114 16,5-1-116-16,-3-1-63 0,3-2-58 0,-1-2-52 16,3-2-45-16</inkml:trace>
  <inkml:trace contextRef="#ctx0" brushRef="#br0" timeOffset="68167">10506 10293 3503 0,'0'0'55'0,"0"0"41"16,0 7 21-16,-3 3 9 0,-1 5-58 0,0 3-48 15,2 3-17-15,-2 3-13 0,3 2 17 0,-2 2-7 16,3 0-3-16,0 1 3 0,0 1-7 0,0 0-23 16,0-2-81-16,0 1-99 0,0-2-121 0,0-1-51 15,0-2-3-15,0-2-10 0,0-4 14 16,0-1-11-16,0-4-12 0</inkml:trace>
  <inkml:trace contextRef="#ctx0" brushRef="#br0" timeOffset="68634">10645 10540 2928 0,'6'-5'88'0,"-3"5"62"0,-3 0 40 15,0 5 13-15,0 0-69 0,0 5-57 0,0 0-57 16,-3 3 10-16,1 3-30 0,0-2 0 0,2 2 10 15,0 0-13-15,0 0 9 0,6 0-2 0,1 0 6 16,-1-3-24-16,3 1-13 0,3-2-9 0,-2-3-27 16,2-1 0-16,1-2-3 0,2-2 1 15,-1-4 12-15,1 0-21 0,-1-5 3 0,0-3 6 16,1 0 14-16,0-3 35 0,-2-3 9 0,0-3 1 16,-1-1 3-16,0 0 6 0,-3 0 23 0,-1 1 31 15,-1 2 67-15,-3 1 39 0,-1 3 39 0,-3 3-8 16,0 0-80-16,0 5-46 0,0 1-68 0,0 1-7 15,0 1 10-15,0 0-6 0,0 0 7 0,6 0-4 16,-1 4-21-16,0-1 21 0,3 1-3 0,1 1-18 16,0 1 4-16,3-2 3 0,3-1 1 0,-4 1-4 15,6-4 14-15,-1 0-21 0,-1 0-3 0,3 0 13 16,-2-4 7-16,-1-2-3 0,-2-1 10 16,1 0-4-16,-3-1 1 0,-2-1 0 0,0 0 13 15,-3-1-3-15,-4 2 27 0,-2-1 37 0,0 0 47 16,-6 3 45-16,1 0 8 0,-2 1-19 0,-1 2-52 15,-3 3-53-15,-1 0-40 0,3 10-4 0,-3 1-10 16,3 4 3-16,-2 3 11 0,4 2-10 0,0 4-4 16,2 0 21-16,5 1-14 0,0-1-14 0,9 0 6 15,1-1-60-15,1-4-45 0,4-3-45 0,3-2-64 16,0-3-53-16,2-2-76 0,1-2-95 0,2-7-84 16,1 0-95-16</inkml:trace>
  <inkml:trace contextRef="#ctx0" brushRef="#br0" timeOffset="70860">15595 10953 3257 0,'-15'3'74'15,"4"-3"43"-15,2 0 11 0,0 0 3 0,3 0-78 16,1 0-40-16,5 0-13 0,0 0-6 0,0 0 16 16,6 0 3-16,6 0-10 0,3 0 11 0,6 0-8 15,7-5 1-15,6 1-10 0,12 0 19 0,6 0 8 16,11-1-11-16,6-1 41 0,2 1-34 0,8 0-13 15,2-2-7-15,1 1-7 0,0 1 7 0,-3 1 4 16,4-3 6-16,-4 3 28 0,-2-1 27 0,-3 0 24 16,2-1 39-16,-5 2-10 0,1-3-16 0,-7 3-18 15,-3-2-30-15,-5 2-26 0,-3 1-3 16,-7-2 0-16,-6 2-7 0,-4 1-3 0,-7 0-15 16,-5-1 4-16,-4 2 14 0,-6-2 51 0,-5 3 33 15,-1 0 0-15,-6 0-18 0,1 0-32 0,-4 0-34 16,0 0-10-16,0 0 7 0,0 0-19 0,0 0 0 15,-2 0-3-15,0 0-8 0,0 0-18 0,-2 0-37 16,3 0-65-16,-4 0-84 0,2 0-57 0,-3 0-69 16,1 0-45-16,-3 0-17 0,3 0-76 0,-1 0 18 15,-4 0-19-15,5 0-28 0,0 0 44 0</inkml:trace>
  <inkml:trace contextRef="#ctx0" brushRef="#br0" timeOffset="71137">17211 10637 2390 0,'-9'-4'18'0,"-1"0"15"0,2 2 9 0,2 2-12 16,5 0 28-16,1 0 9 0,0 0 22 0,5 7 25 15,3 0-37-15,5 0-30 0,2 3-38 0,4 1-18 16,4-1-10-16,1 2 3 0,4-2 32 0,2 0-10 16,2-3 10-16,-1 2 0 0,3-3-35 0,-1-1 25 15,-3 1-12-15,-1-1 15 0,-5 0 70 0,-3 1 62 16,-2-3 60-16,-4 3 47 0,-2-2 20 0,-7-1-13 15,-3 0 2-15,-3 2-13 0,0 1-73 0,-7 1-48 16,-4 2-54-16,-5 0-36 0,0 5-11 16,-5 0-7-16,-3 1 3 0,-1 1-6 0,1 1-1 15,-1 1-11-15,3-1-4 0,1 2-14 0,3-2-38 16,2 1-99-16,2-1-159 0,3 1-185 0,2-3-179 16,-1 0-113-16,5-1-134 0</inkml:trace>
  <inkml:trace contextRef="#ctx0" brushRef="#br0" timeOffset="69754">12756 10715 1350 0,'8'-18'72'0,"-1"-2"91"16,-2 1 76-16,-1 3 109 0,-2 1 37 0,-2 1-3 16,0 3-40-16,0 4-93 0,0 3-92 15,-6 4-87-15,-3 0-44 0,0 4 1 0,-3 6 3 16,-1 5 7-16,-2 3 7 0,0 4-17 0,-1 4-20 16,1 3-14-16,2 1 3 0,4 0-16 0,1 1 7 15,8-3 23-15,0 0 0 0,8-2 0 0,-1-3-40 16,5-2-54-16,4-4-33 0,1-2-28 0,-1-4-14 15,5-2 10-15,-2-4 24 0,2-5 36 0,0 0 55 16,-5-10 31-16,3-4-13 0,-1 0 16 0,0-5-10 16,-2-2 7-16,-1-3 0 0,0-3 0 15,0-2 12-15,-2-1-21 0,2-2 25 0,-1-2-7 16,-1-1-3-16,0 2 19 0,0 1 6 0,-2 2 16 16,-1 5-2-16,-1 4 18 0,-1 4-25 0,-3 4-19 15,-3 5-6-15,0 4-10 0,0 4 12 0,0 0 50 16,0 4 48-16,-2 4-5 0,1 5-1 0,3 3-48 15,1 2-49-15,-1 4 10 0,4 2-17 0,-1 2 3 16,1 3 7-16,3-3-20 0,-1 1 20 0,0-2 0 16,-1-1-10-16,-2 0-16 0,1-2 5 0,1-4 1 15,-2-3-3-15,0-1 30 0,-2-1-7 0,-1-6-3 16,-1 1 29-16,-1-4-23 0,0-1-6 0,-2-3 6 16,0 0-23-16,0-5 17 0,-4-1-14 0,1-4-2 15,-3-2 15-15,2-4-22 0,-2-1 12 16,1-2 4-16,1-2-3 0,-2-5-4 0,0 0 14 15,3-4-1-15,0 1-16 0,-1-2 21 0,2-1-18 16,2 2-10-16,0 0 14 0,0 2 6 0,7 3 0 16,-2 2 21-16,4 6-11 0,-2 0-16 0,1 4-4 15,1 3-10-15,0 4-9 0,2 4-8 0,3 2-51 16,-1 0-137-16,-1 7-179 0,0 2-145 0,1 4-141 16</inkml:trace>
  <inkml:trace contextRef="#ctx0" brushRef="#br0" timeOffset="69895">13236 10722 2319 0,'8'5'41'0,"2"-5"56"0,0 0 15 0,2-3 15 15,0-2-29-15,0 1-58 0,3 0-21 0,3-2-19 16,-4 2 0-16,1 0-4 0,0 1-26 0,4 1-89 16,-2 1-120-16,-1 1-134 0,3 0-121 0,-2 0-45 15</inkml:trace>
  <inkml:trace contextRef="#ctx0" brushRef="#br0" timeOffset="70315">13855 10733 3555 0,'15'0'66'0,"-5"0"51"0,-5-3 41 0,-2 0-4 16,-2 3-72-16,-1 0-55 0,0 0-34 0,0 0-3 15,0 0 7-15,0 0 6 0,0 4-13 0,0 2 17 16,0 1 0-16,0 3 3 0,0 1 4 0,0 3-21 15,-4 1 10-15,-5 2-3 0,2 1 7 16,-5 0 0-16,3 1 0 0,-2-2-11 0,0 0-9 0,2-4-5 16,-2-1-9-16,4-5 6 0,1 0-20 15,5-1 17-15,1-4-6 0,0-2 3 0,0 0 10 16,5-5-30-16,4-3-40 0,2 0-56 0,-1-3-21 16,5-1-15-16,0-2 11 0,4-3 35 0,0 0 32 15,4-2 42-15,-3 0 40 0,1-1 22 0,1 2 6 16,-1-3-5-16,-3 1-11 0,1 1 11 0,1 3-1 15,-6-3 0-15,0 5 44 0,-4 0 47 0,2 2 69 16,-6 3 80-16,-1 1 2 0,-3 3-22 0,-2 2-58 16,0 0-69-16,0 3-35 0,0 0-36 0,0 0-22 15,-5 4-6-15,0 3-8 0,2 0-6 16,-3 3 20-16,0 3 8 0,3 2 2 0,-1 2 5 16,2 2-15-16,2 0-3 0,0-1 0 0,5 0-3 15,2 1-1-15,4-4 15 0,4-1-4 0,0 0-14 16,2-4 4-16,4 0-18 0,-2-3-58 0,5-1-109 15,-2-4-156-15,1 2-172 0,-3-4-115 0,3 0-117 16</inkml:trace>
  <inkml:trace contextRef="#ctx0" brushRef="#br0" timeOffset="73442">19986 10602 215 0,'1'0'7'0,"-1"3"33"0,0-3 5 15,3 0 43-15,-3 0 36 0,0 2 10 0,0-2 23 16,0 0-23-16,0 0-36 0,0 0-24 0,0 0-9 16,0 0-14-16,0 0 20 0,0 0-11 0,0 0-8 15,0 0 17-15,0 0-16 0,0 0 8 16,0 0 4-16,0 0 8 0,0 0-13 0,0 0 8 0,0 0 9 16,0 0-1-16,0 0 20 0,0 0-11 15,0 0 3-15,0 0-46 0,-4 0-1 0,4 0-2 16,-2 0-21-16,0-2 39 0,2-2-3 0,-4 1-8 15,3 0 3-15,-1-1-13 0,-2 1-2 0,2 1 18 16,-1-1 7-16,0 0 9 0,2 0-9 0,-4 0 7 16,0-2-25-16,1 3-7 0,0 0 4 0,3 0-6 15,-5 1 3-15,2 0-13 0,0-1 13 0,1 1-19 16,-1 1-9-16,1-3 6 0,-5 3-10 0,4 0-16 16,1 0 26-16,-6 0-10 0,2 6-19 0,-1 0 39 15,-1 1 12-15,2 3 40 0,-5 1 23 16,1 4-36-16,-2 2-13 0,0 4-36 0,0 2-16 15,-1 1 16-15,4 3-13 0,1-1-14 0,0 0 24 16,7 1-23-16,2 0 7 0,0-1 22 0,5 0-9 16,2-1 6-16,2 2-3 0,5-3 0 0,0 0-10 15,1-1-7-15,4-1 1 0,2-2-1 0,2 0 0 16,-1-3 24-16,0-2 6 0,5-2-13 0,-1-4 6 16,-2-3-13-16,5-1-3 0,-3-5 10 0,2 0-10 15,-4-9 7-15,4 0-4 0,-4-3-3 0,1-1-10 16,-1-6 7-16,0 2-3 0,-5-4-4 0,1-3 19 15,-1-1 5-15,-4-3 29 0,-1 1 14 16,-4-3 18-16,0 2 12 0,-9-1-5 0,-1 0 32 0,0 1-4 16,-10 0 13-16,-1 1-7 0,-5 5-31 15,-3-1-14-15,-4 6-25 0,-1 0-13 0,-5 3-30 16,-4 3-10-16,-1 4 0 0,-1 1-8 0,-1 6 8 16,-1 0 22-16,0 0-30 0,4 4 22 0,1 1-3 15,3 3-26-15,6-1 15 0,0 1-7 0,6 2-8 16,0 0-55-16,5 3-98 0,3 1-106 0,2 0-112 15,1 2-90-15,5 3-52 0,1 0-50 0,0-1-78 16</inkml:trace>
  <inkml:trace contextRef="#ctx0" brushRef="#br0" timeOffset="74010">21111 10841 2632 0,'6'0'67'0,"-3"-2"51"0,-3-2 32 0,0 2 26 0,0 0-75 16,0 0-21-16,0-1 31 0,9-1-20 0,6 2 41 15,5-3-10-15,8 0-72 0,10 0-6 0,6-3-14 16,13 3-3-16,8-3 34 0,9 3-3 16,8-1-4-16,5 2-19 0,4-2-32 0,1 3 11 15,5 1-24-15,-4 1 3 0,-1-1-7 0,-1 2-17 16,-4 0 41-16,-4 0-3 0,-2 0 3 0,-4 0 18 16,-4 0-25-16,-5 0-3 0,-4 0 0 0,-8 0 24 15,-4 0-6-15,-6-1 37 0,-6-3 43 0,-6 0 0 16,-6 2 19-16,-7-3 0 0,-4 1-13 0,-6-1-46 15,-2-1-19-15,-3 0-31 0,-4 0-19 0,-2-1 18 16,0-1 4-16,0 2-7 0,0-1 3 0,-4 2-29 16,0 1-21-16,3 0-61 0,-2 2-73 15,2 0-80-15,-3 2-62 0,0 0-28 0,-2 0-36 16,0 0 5-16,2 5-22 0,-4 1 3 0,1 0-13 16,-3 1-27-16,2-1-22 0</inkml:trace>
  <inkml:trace contextRef="#ctx0" brushRef="#br0" timeOffset="74324">22896 10553 2271 0,'-8'-1'18'0,"5"1"8"0,3 0 68 0,0 0 51 15,3 0 48-15,5 0 21 0,3 6-55 0,3 0-42 16,1 2-69-16,5 0-12 0,3-1-20 0,3 1-16 15,2 2-7-15,1-5-2 0,2 1-1 0,-1 0 16 16,1-1 14-16,-4-1-27 0,-1-2 14 0,-2 0 6 16,-3 0 19-16,-3 1 66 0,-8-1 51 15,0 0 65-15,-2 0 13 0,-7 0-15 0,-1 1-35 0,0 0-78 16,-5 1-10-16,-5 3-36 0,-3 0-20 16,-2 2 2-16,-4 4-13 0,-2 1-22 0,-4 2 18 15,0 1-18-15,-1 0-7 0,1 0 25 0,3 1-15 16,1 0-3-16,5 0-3 0,1-1-69 0,3 1-104 15,0-1-117-15,3-2-174 0,2 2-109 0,1-4-20 16,0 0-68-16,6-1-24 0</inkml:trace>
  <inkml:trace contextRef="#ctx0" brushRef="#br0" timeOffset="76803">2939 10588 2130 0,'7'-26'38'16,"-3"0"93"-16,-2 0 85 0,-2 3 85 0,0 2 36 15,0 3-29-15,-3 4-57 0,-2 3-86 0,5 2-71 16,-3 5-63-16,-1 4-28 0,4 0 11 0,-2 0-14 16,2 7 17-16,-1 1-3 0,-2 3-1 0,2 5 11 15,-4 6-27-15,2 0-4 0,-3 6-17 0,0 3 17 16,-1 1 10-16,4 2 8 0,-3 0 13 16,0-1-17-16,0-4 13 0,3 0-13 0,1-2-10 15,-2-3-28-15,1-3-90 0,0 0-117 0,0-6-105 16,0-1-97-16,2-1 5 0,1-4 39 0,0-3 3 15,0 0-11-15</inkml:trace>
  <inkml:trace contextRef="#ctx0" brushRef="#br0" timeOffset="77143">2854 10381 2978 0,'-15'19'37'0,"0"8"33"15,-3 7 29-15,1 6 6 0,0 7-21 0,5 2-39 16,2 0-39-16,4 2-3 0,6-3-6 0,0-1 13 16,7-5-4-16,7-2 8 0,2-3-11 0,3-3-6 15,5-4 22-15,4-2-3 0,1-5-3 0,3-6-19 16,4-5-43-16,1-7-38 0,0-5-10 0,3-5 14 16,-1-8 19-16,1-4 26 0,-3-6 10 0,0-7 5 15,-3-3 30-15,-1-2-13 0,-5-5 12 0,-4-6-12 16,-2-3-7-16,-7-6 26 0,0-3-10 0,-9-4 3 15,-6-3 0-15,0-3-6 0,-6 0 96 16,-5 4 122-16,-8 3 35 0,-2 6 7 0,-3 8-73 16,-4 9-105-16,-4 10-41 0,2 11 0 0,-7 10-23 15,-3 7-22-15,-3 18 11 0,0 9-21 0,-6 10 4 16,-2 9 3-16,-1 10-45 0,2 9-66 0,2 3-151 16,5 6-180-16,8 0-114 0,6 1-115 0,9 0-93 15</inkml:trace>
  <inkml:trace contextRef="#ctx0" brushRef="#br0" timeOffset="78082">4387 10866 2915 0,'-22'5'88'0,"-10"3"62"0,-1-2 53 16,-6 0 54-16,2 4-69 0,3-1-61 16,4 0-43-16,2 0-60 0,7-5-24 0,5 1-3 15,7-3-8-15,9-2-2 0,0 0 9 0,9-5-2 16,6-3-11-16,6-3-31 0,7-2-29 0,3-4-26 15,6-4 16-15,8-2 24 0,-2-3 11 0,-3-3 32 16,4 0 0-16,-7-1 17 0,-3 3 22 0,-8 2-13 16,-5 2 1-16,-8 3 6 0,-10 1-6 0,-3 4 13 15,-6 3 30-15,-12 0 33 0,-6 7 41 0,-8 1 35 16,-7 4-16-16,-7 7-5 0,-6 1-9 16,-4 6-17-16,-4 2-9 0,-4 5-32 0,4 0-21 0,2-2-10 15,3 0-4-15,6-4 0 0,10-1-36 16,9-3-11-16,5-4-7 0,9-3 3 0,7 0 15 15,9-4 8-15,0 0-19 0,7 0-22 0,4-7-34 16,7-1-85-16,4-3-31 0,6-3-45 0,5-1 2 16,5-4 64-16,1-1 45 0,3-2 55 0,-1 1 29 15,-2 1 23-15,-1 4-13 0,-2 3 16 0,-5 7 10 16,-4 6-3-16,-3 0 13 0,-2 12-10 0,-4 9 7 16,-5 3 4-16,0 6 6 0,-4 3 16 0,0 3-10 15,3 1 7-15,-3 1-16 0,3-2-14 0,1-3 7 16,-1-3-10-16,6-3 7 0,0-5-1 0,7-3 4 15,-3-5-10-15,5-4 0 0,3-2 0 16,1-8-3-16,2 0 13 0,2-6 3 0,1-3 1 16,-2-3-1-16,-1-2-6 0,-5-4-7 0,0-1 6 15,-7 0-2-15,-2-1-11 0,-8-1 7 0,-5 1-13 16,-6-4 10-16,-6 2 9 0,-5 0 31 0,-8-2 57 16,-3 0 19-16,-8 3 30 0,-6 0-26 0,-5 6-37 15,-8 3-14-15,0 4-20 0,-7 8 10 0,-4 0-21 16,-4 8 15-16,0 4 22 0,-1 5 7 0,-2 0 7 15,6 2-17-15,5-2-51 0,7-1-25 0,7-2-11 16,13-1-15-16,8-3 26 0,13-1-1 0,8 0 1 16,8-1-18-16,13 0-61 0,7-2-87 0,7 4-54 15,9-4-19-15,6-1-22 0,8 0 30 0,4-2 42 16,6-3 39-16,1 0 74 0,5 0 48 16,-1 0 19-16,-2-5 0 0,-4 0 4 0,-3 0 5 15,-5 1 10-15,-9-1 68 0,-11 0 147 0,-9 1 55 16,-11 2 8-16,-10 1-78 0,-9 1-162 0,-7 0-44 15,-8 0-11-15,-7 7 3 0,-8-2 18 0,-6 5-14 16,-5 1-51-16,-7 3-128 0,2 3-246 0,-7 3-256 16</inkml:trace>
  <inkml:trace contextRef="#ctx0" brushRef="#br0" timeOffset="92590">19652 9507 1504 0,'0'-7'41'0,"0"-2"52"0,0 2 41 0,0 0 28 16,0 2-27-16,0 3-24 0,0 2-52 0,0 0-24 15,0 0-23-15,0 0-45 0,0 0 22 16,0 0 14-16,0 0-6 0,0 0 8 0,0 0-5 16,0 5-9-16,0-3 18 0,0 3 6 0,0-1-3 15,0 0 11-15,0 0-14 0,0 0 12 0,0 0-18 16,0-2-29-16,0-2 23 0,0 0-9 0,0 3 33 16,0-3-21-16,0 0-12 0,0 0 21 0,0 0-6 15,0 0 53-15,0 0 25 0,0 0 25 0,0 0-3 16,0 0-14-16,0 0-9 0,0 0-55 0,0 0 21 15,0 1-14-15,0-1 8 0,0 0 10 0,0 0-18 16,0 0-4-16,0 0-15 0,0 0-4 0,0 0-9 16,0 0-3-16,0 0-3 0,0 0-7 15,0 0 10-15,0 0 6 0,0 0-9 0,-4 2 9 0,4 1-6 16,0-1 3-16,0 5-6 0,-4 0 12 0,3 4-3 16,-4 3 9-16,4 2 11 0,-4 3-17 15,4 1 0-15,-1 3 4 0,1-1-10 0,-4 0-13 16,2 0 23-16,1-2-14 0,0 4-8 0,0-5 24 15,-2 2-34-15,2-2 22 0,1-2 13 0,-1 0 6 16,-2-1 3-16,2-2-34 0,-2-1 21 0,4-4-19 16,-1-1 20-16,-1-2 6 0,-1-2-16 0,2 0 13 15,1-3 0-15,0-1 15 0,-2 0-5 0,2 0-10 16,0-4-1-16,0 0-8 0,0-3-14 0,0-2 10 16,0-3-29-16,0-3 10 0,0-2 25 0,3-4-2 15,2-1 21-15,-1-7-6 0,1-2-3 16,0-2-22-16,1-1-16 0,3 1 9 0,-3 0 39 15,2 0 29-15,-1 6 19 0,1 3-6 0,-3 3-42 16,1 4-23-16,2 5 0 0,-2 4-6 0,-2 2-6 16,2 2 18-16,2 4 17 0,-1 0 4 0,1 0 22 15,-1 4-12-15,0 2-23 0,4 0-1 0,-2 1-16 16,0 2 0-16,-2 1 3 0,2 1-6 0,-2 3 6 16,0-3-6-16,3 4 9 0,-5 0 14 0,-1 1-26 15,1 0 22-15,0 1-12 0,-2 2-18 0,-2 0 34 16,4-3-23-16,-4 1 6 0,-1 0-6 0,5-2-4 15,-4-1 17-15,-1 0-3 0,2-5 10 16,-1 1-20-16,2-5-1 0,-1 2-9 0,-2-3-7 16,0-1 23-16,1-3-3 0,-1 0-3 0,0 0 6 15,3-6-6-15,-2-2 3 0,3-1 10 0,0-4 10 16,-1-2-27-16,6-2-16 0,-5-4 3 0,2-2 13 16,2-1 27-16,-1 0-10 0,-1 1-10 0,0 1 0 15,1 1-10-15,-4 2 16 0,3 1-6 0,3 2-6 16,-3 1-7-16,3 4 6 0,0-3 24 0,1 3-21 15,-1 0 8-15,3 4-8 0,-3 0 11 0,5 2-13 16,-1 3-4-16,-2-2 13 0,0 4-20 0,2 0 21 16,-4 0 19-16,3 6-10 0,-3 0 17 0,1 2 7 15,-5 2-7-15,4 0 17 0,-5 1-14 16,1 3-6-16,-4-1-10 0,-1 3-27 0,2 2 10 0,-2-1-10 16,0 2 17-16,0 1 10 0,-3-1-17 15,-2 1 13-15,4 0-13 0,-1-1 4 0,-2-1-14 16,2-1 16-16,2-1-12 0,-1-2-8 0,-2-1 14 15,3-2-61-15,0 1-61 0,0-3-131 0,0-2-85 16,0 1-79-16,0-4-2 0,0 0 63 0,0-3-8 16,0-1 3-16,0 0-58 0</inkml:trace>
  <inkml:trace contextRef="#ctx0" brushRef="#br0" timeOffset="92760">20204 9541 2154 0,'4'-11'32'0,"2"3"24"16,-1 4 6-16,-4 1 6 0,-1 3 28 0,0 0 60 15,0 0 61-15,0 7 40 0,0 0-58 0,0 3-68 16,0 2-60-16,0 1-52 0,0 4 1 0,-1 1-20 16,1 2-7-16,-5 0 14 0,5 1-7 0,0 1-10 15,0 0 1-15,0-1-4 0,0-2-10 0,0 0-102 16,0 0-117-16,0-2-127 0,0-1-98 0,0-3-17 16,0-1-42-16</inkml:trace>
  <inkml:trace contextRef="#ctx0" brushRef="#br0" timeOffset="92927">20181 9213 2903 0,'-7'-18'-13'0,"3"2"1"0,-1 4-32 15,2 4 7-15,3 8-12 0,0 0-73 0,0 0-71 16,3 4-148-16,3 3-82 0,4 1-47 0,-1 3-3 15</inkml:trace>
  <inkml:trace contextRef="#ctx0" brushRef="#br0" timeOffset="93293">20355 9377 1144 0,'9'12'62'0,"-4"0"56"0,-1-2 73 0,-3-1 53 16,1 0-25-16,0 1-19 0,-1-2-26 16,-1-1-39-16,0 0-30 0,0 1-17 0,0-2-42 15,0 3 7-15,0-2-38 0,0 0-3 0,0 2-8 16,0-1-20-16,0-1 25 0,0 1-27 0,0 2 9 15,0-1 9-15,0 1 6 0,0-1 15 0,0 1-5 16,0-1-23-16,0 1-8 0,0-4-10 0,0 2 7 16,4-2 6-16,-2-1 6 0,1-2-10 0,-2-1-8 15,1-2 11-15,0 0 7 0,2-5 19 0,-3 0-7 16,4-5-6-16,-1-1-6 0,1-2 0 0,2-2-1 16,-1 0 17-16,0-2-7 0,1-1 9 0,1 0 16 15,-1-1-25-15,1 2 0 0,-3-1-9 0,4 1-4 16,-3 1 16-16,3 2-9 0,0 2 12 15,2 0-6-15,-2 3 7 0,2 1 8 0,-2 4 7 16,5 2 75-16,-4 2 13 0,4 0 35 0,-1 8 8 16,0 3-42-16,0 3-30 0,1 2-9 0,-4 1-39 15,-1 2-23-15,2 2 10 0,-6 3-13 0,0 1-3 16,-1-2-14-16,-4 1 7 0,0 1 0 0,0 2 3 16,0-3 7-16,-5 0-10 0,1-2-6 0,-1-2-60 15,-1-2-98-15,0-2-112 0,3 0-113 0,-2-5-62 16,0-2-33-16,1-2-35 0</inkml:trace>
  <inkml:trace contextRef="#ctx0" brushRef="#br0" timeOffset="93928">20547 9003 1526 0,'-23'-24'53'0,"-2"4"51"0,-3-1 18 0,0 5 18 16,2 2-7-16,-3 2-37 0,0 3 16 0,-1 1-8 15,-2 4-17-15,0 1 7 0,-1 3 3 0,-5 0 11 16,-3 0 4-16,0 7-3 0,-7 2 1 0,-1 3 21 16,-3 1-28-16,-3 4 17 0,-1 2-42 0,-2 2-29 15,0 5-3-15,2-1-30 0,-1 3 4 0,5 4-4 16,2 0 18-16,1 1-31 0,6 5 17 0,4-2-7 15,6 2-16-15,5 2 20 0,2 1-14 0,8-1 7 16,2 4-7-16,7-2 7 0,4 3-6 16,5-1 12-16,0 2-5 0,6-2-8 0,7 2 7 15,1-1-23-15,5-3 23 0,3 2 6 0,2-4-9 16,3 0-4-16,3-2-6 0,2-1-14 0,-1-4 24 16,5 0 3-16,0-2-10 0,-1-4 10 0,3-1-13 15,0-2-4-15,-1-2 7 0,0-4-7 0,3-3 11 16,2-2-4-16,-4-2 13 0,6-4-6 0,0-4-1 15,2-3 1-15,3 0 0 0,0-7 10 0,3-1-27 16,3-4 6-16,1-3 1 0,1 1-10 0,2-3 13 16,1-2 0-16,-1 0-14 0,-4-2 14 15,1-1 0-15,2-2 14 0,-3 0-14 0,0-2 10 16,-3-1-7-16,-3-1 0 0,-2-2-9 0,0-1-4 16,-6 0 20-16,-4-2-10 0,-1-2 20 0,-4 0-17 15,-5-3-9-15,-3 0-1 0,-3-1-7 0,-2 0 21 16,-3 0-10-16,-5-1 6 0,1 0-3 0,-6 0-10 15,-1 2-7-15,-5 0 0 0,0 0 14 0,-5 1-1 16,-6 2 4-16,-3 2 7 0,-5-1-20 0,-3 2 13 16,-4 1 17-16,-7-1-34 0,0 2 40 0,-8 0-29 15,-2 2-4-15,-6 1 13 0,-2 2-10 0,-4 1 38 16,2 5 16-16,-4 0 4 0,-2 4-1 0,4 2-19 16,0 3-28-16,2 4 18 0,2 6-18 0,1 0 1 15,1 8-21-15,3 2-27 0,-2 4-77 0,5 3-68 16,2 3-103-16,-2 3-146 0,5 2-82 15,3 4-128-15</inkml:trace>
  <inkml:trace contextRef="#ctx0" brushRef="#br0" timeOffset="94932">23483 9131 1683 0,'8'-23'88'0,"-2"2"62"0,-3 3 75 0,0 2 64 16,-3 2-47-16,0 3-46 0,3 4-79 0,-3 3-76 15,0 0-32-15,0 4-25 0,0 0 16 0,0 0 32 16,0 4 22-16,0 4 10 0,0 1-7 0,0 2-16 16,0 3-31-16,4 1 16 0,-1 4-17 0,-3 1-2 15,2 1-1-15,0 0-19 0,0 1-6 0,0-1 26 16,-2 1-1-16,1-2 7 0,-1 0 16 0,4 0-39 16,-4-2 4-16,0-1 3 0,0-2-1 0,0-1 11 15,0-4 6-15,0-1-4 0,0-1 7 0,0-5-9 16,0-3-1-16,0 0-12 0,0-5-1 0,0-4 17 15,0-3-13-15,0-5 9 0,0-2-3 0,0-5-22 16,0-2 9-16,0-1 7 0,0-3-3 16,5 1 9-16,-5-1 7 0,3 3-10 0,-1 3 42 15,2 1 23-15,-3 4-2 0,4 2-1 0,-4 5-33 16,2 3-13-16,0 3-29 0,-1 1 13 0,-1 5-10 16,1 0-6-16,4 0 16 0,-2 5-16 0,3 1 19 15,2 0 3-15,3 2 1 0,1 3 6 0,4 0-16 16,-1 2 6-16,4 1 4 0,-6 1 6 0,3-2-7 15,-4 1-9-15,2 0 16 0,-2 0-16 0,-2 0-13 16,-2-1 19-16,-4-1-30 0,0 0 14 0,-1-1 30 16,1-2-20-16,-4-1 19 0,-1-1-23 0,0-3 4 15,0-1 6-15,0 0-6 0,0-1 20 16,0-2-1-16,0 0-9 0,0 0-4 0,-1-6-10 16,1-3-6-16,0 0 3 0,0-3 14 0,0-3 12 15,0-2-16-15,0-2-3 0,3-2-17 0,1-1 13 16,4-1 11-16,-4 0 12 0,5 2-26 0,-3 1 10 15,3 3-6-15,-2 3-1 0,1 3 10 0,-2 3-9 16,-2 3 9-16,2-1-19 0,2 6 42 0,-1 0-13 16,1 0-19-16,2 6 32 0,-1 1-29 0,1 1-10 15,4 3 13-15,-3 1-4 0,4 2 8 0,-1 1-1 16,-4 2 7-16,2-1-17 0,-3 1 14 0,1 0 3 16,-3 1-10-16,-2-2 13 0,1 1-23 0,-2 0 13 15,-2-2-6-15,0 2-43 0,-2-1-90 0,0 0-122 16,0-1-112-16,-5-1-60 0,1-1-20 15,-1-2-10-15,4-3 10 0</inkml:trace>
  <inkml:trace contextRef="#ctx0" brushRef="#br0" timeOffset="95426">24276 9021 2390 0,'0'-1'69'0,"-9"-2"110"0,-1 1 66 0,-4 2 30 16,1 0-63-16,-2 0-112 0,0 5-58 0,-2 1-26 16,2 2-6-16,2 3-13 0,-1 2 6 0,5 1-3 15,2 0 0-15,4 2 13 0,3 2-13 0,0 0-10 16,1 0-3-16,7 1 0 0,1-3-32 0,2 1-10 16,3-2-10-16,-1-1-22 0,-1-2 10 0,2-3 7 15,1-2-6-15,-2-2 39 0,0-3 27 16,-1-2 4-16,-2 0 31 0,-1-7-13 0,2-1-15 15,-6-3 12-15,3 0-21 0,-2-2-3 0,-5-1 2 16,3-3 23-16,-4 2-10 0,0-2 22 0,0 1 15 16,0 0 34-16,-4 3 66 0,3 1 19 0,-4 1 30 15,0 2-61-15,1 1-36 0,0 1-22 0,3 2-43 16,-4 2-10-16,4 1-18 0,-1 0-20 0,-1 2 11 16,3 0 3-16,0 0-4 0,0 0 25 0,0 0-15 15,0 0 18-15,0 5 6 0,5-1-17 0,-1 1-3 16,-1 0 3-16,1 1 1 0,0-1-11 0,0 1 4 15,-1-2-14-15,0 0 0 0,-2-1 17 0,3 1 7 16,-3 0 20-16,2-1-14 0,0 1-2 16,1-1-22-16,-1 0-16 0,2 1 24 0,-2 0-4 15,4-1 7-15,-1 3 7 0,4-1-7 0,-1 2 3 16,2-2 1-16,1 1-11 0,3 1 0 0,-1-2-3 16,1 0 24-16,0 1-8 0,-1-1-52 0,0 2-93 15,0-2-126-15,1 2-103 0,-4-2-68 0,1 2-21 16,-1-4 13-16,0 3 10 0,-2-3 34 0,0-1 39 15</inkml:trace>
  <inkml:trace contextRef="#ctx0" brushRef="#br0" timeOffset="95600">24616 9121 1361 0,'0'-17'83'0,"0"0"80"16,0 4 59-16,0 0 47 0,0 2-89 0,0 2-77 16,0 2-58-16,0 2-6 0,0 3 55 0,6 2 13 15,2 0 28-15,1 0-33 0,4 7-40 0,2-2-3 16,1 2-27-16,2 2-16 0,3 0-13 0,-1 3-9 15,3-1-4-15,-1 1 20 0,0 2-4 0,3-3-9 16,-2 3-10-16,-2 0-43 0,1-1-68 0,-1 0-113 16,-2-2-98-16,-3 1-88 0,1-1-35 0,-4-1 0 15</inkml:trace>
  <inkml:trace contextRef="#ctx0" brushRef="#br0" timeOffset="95763">24973 8996 2940 0,'-14'-15'41'16,"2"5"54"-16,-3 6 33 0,-1 4 32 0,-2 0-24 16,1 7-42-16,-3 6-54 0,-3 2-27 0,-1 4-20 15,-4 2-6-15,-1 4 20 0,1 3-27 0,0 0-65 16,1 2-129-16,-1 1-124 0,3 0-130 16,2 0-88-16,3-3-43 0</inkml:trace>
  <inkml:trace contextRef="#ctx0" brushRef="#br0" timeOffset="96427">24679 8622 1660 0,'-9'-25'17'0,"-11"1"5"0,4-3 23 16,-11 4 53-16,1 2-4 0,-7 3-2 0,-1 3-2 15,-6 1-49-15,-2 1 6 0,-1 1 12 16,-3 0 25-16,-3 3 8 0,0 2 17 0,-1 0-6 16,-4 3-26-16,2 1 18 0,0 3-17 0,-3 0-4 15,-3 9 8-15,-1 1-3 0,-3 4 5 0,-2 5-14 16,-4 4 4-16,-1 4-28 0,-1 3-20 0,1 4 9 15,2 4-22-15,3-1 0 0,3 3-4 0,9 1-5 16,5-2-11-16,5 2 7 0,9-1 10 0,7 1-3 16,5-1-1-16,6-1-6 0,6 2-7 0,9-1 4 15,0-1 13-15,7 1 6 0,8-2 4 0,3 3-3 16,7-3-14-16,7 0 7 0,6-2 3 0,7 2-6 16,5-2 6-16,8-1-3 0,8-1-13 0,3-3 9 15,8 1 4-15,6-2-10 0,4-2-10 0,0-1 13 16,4-4 1-16,1 1-7 0,-3-5 12 15,2 0-18-15,-4-4 2 0,-4-3 14 0,-2-2-17 16,-3-3 16-16,-4-3-9 0,-4-4 0 0,-3 0 12 16,-5-8 1-16,-1-3-6 0,-2-2-4 0,-5-3 3 15,1-5-3-15,0-3-7 0,-5-1 11 0,2-4-11 16,-1-3 1-16,0-1 2 0,-3-5-12 0,0 2 6 16,-4-2-6-16,-2 0 16 0,-1-3 16 0,-3 3-6 15,-4 0 6-15,-3 0 1 0,-3 0-24 0,-1-1 10 16,-6 1 11-16,-3 2 52 0,-5 0 42 0,-6 0 37 15,-7 0-6-15,0 1-39 0,-4 2-27 0,-12-1-38 16,-2 2-4-16,-5 0-13 0,-5 2-8 16,-4 0-10-16,-7 4 18 0,-7 0-1 0,0 2 4 15,-9 5 11-15,-1 3-22 0,-8 2-3 0,-2 3-10 16,-2 4 6-16,-5 0-17 0,1 7 11 0,-4 0-4 16,2 0-11-16,1 9 8 0,0 2-67 0,6 0-84 15,5 4-119-15,2 3-142 0,6 1-142 0,5 3-78 16,6 4-114-16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6:17.83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0 285 284 0,'9'0'2'0,"0"0"21"15,-1 0 22-15,-2 0 20 0,0 0 21 0,-5 0 17 16,3 0 21-16,-4 0 23 0,2 0 23 0,-2 0-1 16,0 0-20-16,0 0-37 0,0 0-32 0,0 0-38 15,0 0-20-15,0 0 1 0,0 0 16 0,0 0 26 16,0 0 15-16,6 0 23 0,-5 0-11 16,4 0-31-16,-1 0-23 0,2 0-24 0,2 0 10 15,-1 2 6-15,6 1 29 0,1 0 6 0,1 1 3 16,1 3 19-16,5-2-5 0,0 2 3 0,1 0-12 15,3 0-5-15,3 0-13 0,0-2 14 0,2 0-10 16,4-1-3-16,3-2 10 0,5 1-21 0,1-3 6 16,3 0 16-16,7 0-12 0,5-6 6 0,3 0 17 15,3 3-23-15,1-4 20 0,4 3 1 0,2-1-40 16,2 0 31-16,-1 3-34 0,1-2-13 0,3 2 30 16,0-1-26-16,1 1 20 0,6 0 10 0,-3-2-31 15,5 4 8-15,-1-2-14 0,3-1-6 0,-1 0-1 16,-2-2-7-16,3 1-3 0,-1-4 4 15,-2 2 20-15,2-3-7 0,-1 0 27 0,1-2-2 16,-1 3-4-16,-1-3 0 0,-1 2-21 0,-4 0-6 16,-2 3-1-16,-4 0-17 0,0 1 7 0,-3 2 0 15,-2-1-17-15,-6 2 45 0,-1 0-7 0,1 0 14 16,-2 2 10-16,-2 0-27 0,0 0 10 0,-2-1 7 16,-1 1 0-16,-3 0-3 0,3 0-14 0,-5 0-25 15,1 0-7-15,-2 0 10 0,0 0 4 0,-2 0 4 16,-1-3-4-16,-1 1-11 0,2-1 4 0,-2 1-4 15,3-1 4-15,-5 1 18 0,1 1-8 0,2 0 15 16,0 0-22-16,-3 0 8 0,3 0 17 16,-3-1-10-16,0 2 21 0,0 0-11 0,0 0-17 15,1 0-8-15,-5 0-7 0,0 0 4 0,1 0-3 16,-3-2 13-16,1 2-3 0,-3-1-10 0,4-1 2 16,-4 0 1-16,1 0 4 0,-1-2-8 0,3 0-6 15,-1 0-1-15,0-2 4 0,1 2 17 0,0 0-3 16,-1-2 7-16,1 2-7 0,-1 0 18 0,-1 0-22 15,1 1 15-15,-1-3 11 0,1 3-26 0,1 0 25 16,-2 0-17-16,1 0-1 0,-3 0 1 0,2-1 0 16,-5 4-4-16,2-4 0 0,-3 2 0 0,-1 0-8 15,0 0 5-15,-3-1-8 0,2 2-3 16,-2-2 10-16,2 1-3 0,-3 0 0 0,3 1 11 0,1-2 6 16,-4 1-13-16,3 1 6 0,0 0-6 15,-1 0-15-15,1 0 4 0,0 1 10 0,-1 0-6 16,1 0 17-16,0 0 4 0,-2 0-1 0,2 0 1 15,0 0-11-15,-3 0 7 0,1 0-11 0,-1 0 11 16,0 0 0-16,0 0-7 0,-2 3-3 0,-1-3 10 16,0 0-7-16,2 0 7 0,-3 0 0 0,-2 3-21 15,5-3 25-15,-5 0-11 0,2 0 0 0,1 0 3 16,-2 0-3-16,0 0-14 0,1 0 10 0,1 0 1 16,-1 0-8-16,0-3 22 0,1 1-8 0,1 1 4 15,-3 0-7-15,3 0 4 0,-1-2-7 0,1 1-8 16,0-1 11-16,-1 1-22 0,0 1 15 15,2-1-7-15,1-1-11 0,-1 1 22 0,1 0 10 16,-1 0 4-16,1 0-8 0,-1-1 11 0,-2 2-17 16,3 1 13-16,-2-2 1 0,-1 1-7 0,1 0-11 15,-1 0-7-15,1 0 14 0,-3 1-4 0,1 0 15 16,-2 0-8-16,-3 0 8 0,2 0-8 0,-3 0-6 16,0 0 10-16,0 0-4 0,-4 0 1 0,0 0-1 15,1 0-6-15,-3 0-4 0,-2 0 7 0,1 0 10 16,-1 0 1-16,-1 0-4 0,-2 0-3 0,1 0-18 15,1 0 7-15,-2 0 7 0,-1 0-8 0,1 0 8 16,-2 0 8-16,2 0-8 0,-1 0 7 16,-1 0 0-16,1 0-4 0,-2 0 4 0,-1 0 4 15,4 0 7-15,-4 0-18 0,2 0 4 0,-2 0-4 16,2 0-11-16,-2 0 18 0,0 0 11 0,0 0-4 16,0 0 11-16,0 0-11 0,0 0-14 0,0 0-3 15,0 0 6-15,0 0-17 0,0 0-57 0,0 0-150 16,0 0-216-16,0 0-271 0,0-3-221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6:20.34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271 31 3887 0,'8'-10'17'15,"-4"-4"-4"-15,-4 7 8 0,0 7-4 0,0 0-4 16,0 0 14-16,-4 11 4 0,-4 2-11 0,4 4-13 16,-8 6 7-16,0 5-28 0,-3 3 21 0,-3 3 0 15,1 2-24-15,-1 2 27 0,-3 0 0 0,2-1-17 16,2-1 28-16,0-1-25 0,2-2 15 0,2 0-4 16,-1-3-18-16,4 0 15 0,0-4-28 15,-1-3 17-15,3-2 7 0,3-4-17 0,-1-4-17 0,2-1 3 16,0-3-23-16,4-4-33 0,-1 0-13 15,1-5-9-15,0 0 0 0,0 0 27 0,5-5 40 16,1-2 3-16,3-3 13 0,0 0 39 0,5-3-6 16,-1 1-4-16,0-1-6 0,2 1-10 0,0 3 6 15,-2 1 7-15,2 1 10 0,-1 4-16 0,0 0-1 16,0 3 4-16,-4 0-7 0,4 0 10 0,1 4 3 16,-4 1-6-16,3 1 3 0,-1 0 7 0,-1-2-1 15,-2 2 7-15,3-1-10 0,-3 0-6 0,-1 0-7 16,1-4 7-16,-1 2 13 0,-2-2 12 0,1-1-22 15,-1 0 10-15,1-5-4 0,-3 0 47 0,1 0 48 16,-1-2 24-16,-1 1 18 0,1 2-15 16,-4-1-17-16,1 1-18 0,-2 1-11 0,0 1-41 15,0 1-13-15,0 0-38 0,0 1-7 0,0 0-4 16,0 0-17-16,0 0 45 0,0 4-4 0,0 2-6 16,0 0 23-16,0 2-20 0,0 1 7 0,0 1-17 15,0 1-1-15,0 3-77 0,0-1-120 0,1 0-85 16,-1-1-122-16,5 0-91 0,-5-2-35 0,1-2-41 15</inkml:trace>
  <inkml:trace contextRef="#ctx0" brushRef="#br0" timeOffset="171">409 245 2307 0,'-6'-11'9'0,"6"1"-3"15,-6 3 8-15,6 7-14 0,0 0-32 16,0 0-62-16,0 7-138 0,10 0-83 0,0 4-58 16,0 2 3-16,4 2 76 0,-1 2 59 0,2 2 67 15</inkml:trace>
  <inkml:trace contextRef="#ctx0" brushRef="#br0" timeOffset="422">553 412 176 0,'11'14'37'0,"1"-3"45"16,-1 0 42-16,-2-3 43 0,0-2-2 0,2-3-14 15,-2 2-6-15,0-3-19 0,-2-2-9 0,3 0-27 16,-2-3-36-16,1-1-26 0,0-3-31 0,2 1 14 15,-2-2-13-15,3 0 16 0,-3-1 44 16,0 1 9-16,1-2 69 0,-2 1 29 0,-2 0 12 0,-2-1 26 16,1 2-9-16,-4 0-3 0,-1 1 35 0,0 1-16 15,0-1 27-15,-7 3 0 0,-1 1-31 16,-2 3-36-16,-2 0-59 0,-3 5-22 0,-2 2-51 16,0 2-10-16,-2 5 3 0,2 3-17 0,-2 2-7 15,4 5-4-15,2 0 1 0,4 3-8 0,3 0 11 16,5 1 0-16,1-1-3 0,6 0 17 0,4-1-14 15,3-3 14-15,5-1-25 0,3-3-41 0,1-1-34 16,0-4-55-16,5-2-62 0,0-2-75 0,0-4-73 16,4-3-64-16,-6-3-68 0,3 0-54 0,1-3-70 15</inkml:trace>
  <inkml:trace contextRef="#ctx0" brushRef="#br0" timeOffset="844">1405 598 3647 0,'-5'0'10'0,"0"0"0"0,5-7 13 0,8 2 27 16,2 1-17-16,3-1 24 0,5 2-27 0,7 0-3 16,5 0-10-16,6 1-14 0,3 1 7 15,5 1-10-15,2 0 24 0,3 0-17 0,-3 4 23 16,6 1-23-16,-3 0-14 0,-3-1-3 0,1 1-10 15,0-2 13-15,-2 2 3 0,-2-3 21 0,-1 1-23 16,-3-2 19-16,-2 0-6 0,-1-1-4 0,-7 0 28 16,-2 0 0-16,-5 0 23 0,-3-3 18 0,-4 1 11 15,-1-3-13-15,-5 2-4 0,-5-1-24 0,-2 0-24 16,-2-3-8-16,0 0-10 0,0-1-14 0,-4 0 14 16,-3-1-14-16,-2-1-3 0,0 3 27 0,-1-2-31 15,-2 1 14-15,-1 2-7 0,2-1 4 16,-1 3 20-16,3 1-24 0,-1 0 21 0,4 1-17 15,3 2-1-15,2 0 1 0,1 6 6 0,0-1-13 16,7 3-8-16,4 0 32 0,-1 0-14 0,5 3 4 16,1 0 6-16,5 0-10 0,0 0 4 0,-1-1 10 15,3 0-7-15,-1 0 3 0,-3-2-27 0,-2-1 17 16,-6 0-10-16,0-3-8 0,-2 0-29 0,-6-1-109 16,-3 0-161-16,0 2-161 0,-12 0-134 0,0 1-122 15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6:19.3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107 159 496 0,'0'-3'35'0,"-4"-1"42"0,2 1 34 0,0 0 27 16,1-2-1-16,-1 2-11 0,-1-1-2 0,2 1 15 16,-1-3 8-16,2 3-2 0,0-2-18 0,0 1-31 15,0-1-9-15,0 0-12 0,0 0 22 0,0 0 21 16,0-1 10-16,0 1 38 0,3 2-11 0,2 0 6 16,-4 0-31-16,-1 0-61 0,2 1-12 0,0 2-47 15,-2 0 44-15,0 0 69 0,0 6 68 16,0 0 36-16,0 3-44 0,0 3-42 0,-5 3-79 15,-3 5-14-15,2 3-17 0,-3 3-10 0,-1 2-18 16,-1 1 1-16,-2 3 6 0,2-1-17 0,1-1 28 16,3-4-4-16,1 2-24 0,3-3 21 0,-1-1-28 15,4-3 0-15,0-3 11 0,6-1-11 0,-5-4 24 16,5-1 4-16,-3-3-3 0,6-1 3 0,-6-5-4 16,1-1-13-16,1-2 6 0,2 0 4 0,-1-5-7 15,4-3-3-15,-1-3 3 0,5-2-14 0,-1-1 3 16,-1-5-6-16,4-2-7 0,1-1-7 0,-1 0 10 15,3-1 4-15,-2 1 20 0,0 1 14 0,-2 1-20 16,-2 3 17-16,-2 3-28 0,-1 2 3 16,-2 4 11-16,-3 4-10 0,-3 0 6 0,1 4 1 15,-3 0 0-15,0 0-4 0,0 0 21 0,0 0-25 16,0 6 1-16,0 0 17 0,0 1-7 0,6 0 3 16,-3 3 11-16,2-2-7 0,0 3-17 0,1-1 13 15,3 1 1-15,0-2-18 0,2-1 17 0,1-1-6 16,1-1-21-16,0 0 14 0,2-4 13 0,0 1-10 15,3-3 14-15,-5 0-4 0,-2 0-23 0,0-5 13 16,-2-1 10-16,0-1-6 0,-1-2 6 0,-1-1 4 16,-2-2-13-16,0-1 2 0,-1-1 7 15,0 0 18-15,-3-1-7 0,1 1-1 0,-2 0-9 0,3 0-11 16,-2 3 4-16,-1 0 13 0,2 1-10 16,0 2 3-16,-2-1-6 0,2 4-21 0,1-1 24 15,2 2-24-15,-1 0 20 0,2 0 11 0,4 1-21 16,-1 0 21-16,3 2-3 0,0 1-18 0,-2 0 14 15,1 0 0-15,-1 5-7 0,-1 1 14 0,0-1 0 16,-1 1 0-16,-2 2-17 0,-1-3 20 0,-1 4-7 16,-2 1-17-16,1-1 21 0,-3 1-17 0,0 2-4 15,0-1 25-15,0 2-8 0,-3 0-17 0,-3 2-33 16,1 1-104-16,1 1-118 0,0-2-113 0,-2 2-97 16,0-2-30-16,2-1-26 0,-4-3-21 15</inkml:trace>
  <inkml:trace contextRef="#ctx0" brushRef="#br0" timeOffset="145">651 53 2705 0,'0'-12'6'0,"0"6"-12"0,0-2 12 0,0 2-12 15,-7 6-18-15,7 0-76 0,-6 9-173 0,0 0-183 16</inkml:trace>
  <inkml:trace contextRef="#ctx0" brushRef="#br0" timeOffset="329">965 27 3040 0,'4'0'83'0,"1"0"59"16,-5 0 29-16,0 0 8 0,0 8-91 0,-6 3-55 15,3 3-23-15,-5 2-17 0,1 1 11 0,-1 3-1 16,1 1-9-16,-2 1-11 0,2 2-81 0,2-2-177 16,-1-1-162-16,-1 1-105 0,3-2-75 0,0-2 12 15</inkml:trace>
  <inkml:trace contextRef="#ctx0" brushRef="#br0" timeOffset="516">1221 0 2952 0,'6'0'82'16,"-6"6"36"-16,0 1 23 0,0 4-3 0,-10 5-93 15,1 3-22-15,2 1-36 0,-2 3 10 0,1 2-10 16,-2 0-3-16,3 0 19 0,-1 2-20 0,7-1-28 16,-4-1-150-16,5 0-124 0,0 0-114 0,0-4-73 15,5-2 30-15,2-3-45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6:25.82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255 52 3555 0,'15'-13'76'0,"-4"-1"51"0,-1 1 0 0,-5 6 14 15,-1 2-73-15,0 3-51 0,-3 2-20 16,-1 0 10-16,0 0-7 0,-7 7-7 0,-4 0 31 15,-6 3-21-15,-6 4-6 0,-1 2 6 0,-4 1 1 16,-4 2-1-16,0 0 11 0,4-1-4 0,2 0-24 16,3-2 1-16,4-1-35 0,6-3-61 0,4-2-44 15,3-1-14-15,3-4 5 0,3 0 45 0,0-2 29 16,6-3-30-16,1 0 10 0,5-8-8 0,4 0 25 16,1-3 14-16,4-1 21 0,-1-3 23 0,4-2 14 15,-1-1 16-15,2 4 6 0,-5-3 3 0,1 2 4 16,-4 0 33-16,-3 5 25 0,0 1 12 0,-5 3-12 15,-3 1 1-15,-1 5 4 0,-1 0 72 0,-2 0 60 16,0 9-13-16,-2 4-4 0,0 0-77 16,0 4-57-16,0 4-17 0,0 4-13 0,-4 2 0 15,-1 1-21-15,1 2 11 0,2 0-32 0,-1 2 5 16,2-1 13-16,-1-1 0 0,1 0 7 0,1-1-7 16,-5-1-34-16,4 0-90 0,-3-1-138 0,2-1-172 15,-1-4-110-15,-2 0-63 0,-2-1-48 0</inkml:trace>
  <inkml:trace contextRef="#ctx0" brushRef="#br0" timeOffset="150">0 760 3901 0,'4'3'47'16,"6"0"11"-16,10-3 7 0,6 0-1 0,7 0-53 15,9 0-8-15,2 6 0 0,10-2-6 0,2-1-1 16,0 1-13-16,2 0-131 0,0-1-200 0,-1 1-244 15,-5-2-381-15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6:24.70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28 217 415 0,'6'-9'20'0,"2"2"54"0,-5-2 52 16,3 1 40-16,0 0 50 0,-3 2 2 0,1 1 24 15,-1 0 18-15,0 0 9 0,0 4 15 0,-1-1-15 16,-2 1 29-16,0 1 4 0,0 0 4 0,0 4-21 15,-8 3-55-15,2 1-67 0,-1 3-67 0,-2 1-51 16,0 4-14-16,-3 4-3 0,1 1-17 0,4 1 6 16,1 4-13-16,6-1-4 0,0 0-4 0,3 2-3 15,7-2 28-15,5-1-38 0,6-2 3 0,3 0-14 16,4-3-25-16,5-5 22 0,1-4-7 0,5-4 24 16,-1-6 11-16,2 0 3 0,-1-9 10 0,1-2 4 15,-3-4-31-15,-1-6 20 0,-2-1 11 16,-4-2 3-16,-4-5 7 0,-2 1-13 0,-5-4 17 15,-5-1 3-15,-5-2 61 0,-9 3 71 0,0-1-13 16,-9 2 4-16,0 1-52 0,-11 1-43 0,0 3-4 16,-7 4-3-16,-3 2 3 0,-4 5-29 0,-1 4-11 15,-7 3-8-15,2 8 8 0,0 0-3 0,1 6 3 16,-1 2-8-16,6 3-14 0,4 4-1 0,4 3-25 16,8 4-60-16,3 0-121 0,7 2-120 0,8 3-107 15,0 1-113-15,5-1-40 0,5 0-15 0,5 1-14 16,6-4 13-16</inkml:trace>
  <inkml:trace contextRef="#ctx0" brushRef="#br0" timeOffset="394">1227 338 3621 0,'-12'-2'23'0,"1"-2"-7"15,4 0 1-15,1 0 2 0,6 1-8 0,8 1 29 16,3-2 10-16,8 2 0 0,11-1 27 0,7 0-19 16,11-2 3-16,6 1 4 0,8-1-27 0,7 3 3 15,3-1-17-15,2 2-17 0,5 1-14 0,1 0-14 16,-4 0 4-16,1 0 24 0,-2 0-3 0,-2 0-11 15,0 0 10-15,-5 0 0 0,-2 0 29 0,-7 0 41 16,-4 0 39-16,-6-4 18 0,-8-2 9 0,-3 1 23 16,-12 2-17-16,-2-1-9 0,-6 1-29 15,-8-1-36-15,-1-1-26 0,-3 1-38 0,-3 0 8 16,-1 0-11-16,-2 2 4 0,0-3 7 0,0 2-12 16,0 0-10-16,0 1-23 0,0 1-4 0,0-1-48 15,-5 2-47-15,5 0-60 0,-1 0-80 0,-4 0-70 16,5 0-46-16,0 0-79 0,0 0-47 0,0 0-30 15,0 0-73-15,0 0-12 0</inkml:trace>
  <inkml:trace contextRef="#ctx0" brushRef="#br0" timeOffset="642">2584 117 3079 0,'-17'-5'31'0,"2"1"46"15,4-3 29-15,2 1 3 0,3 3-35 0,1 1-41 16,5 1-30-16,0 1-3 0,5 0 16 0,4 0 10 15,2 5-19-15,9 1 13 0,-1 2-7 0,9-2-16 16,2 2 0-16,3 0-14 0,1-1 17 0,1 2 3 16,-2-1 10-16,0 0-3 0,-5 0-20 0,-4 1 14 15,-3-2 15-15,-2 0 31 0,-6 1 54 0,-2-1 86 16,-7 0 43-16,-4 0 10 0,0-1-44 0,0 0-92 16,-12 1-64-16,3 2-18 0,-6-1-25 0,0 2-3 15,-4 1 13-15,3 1-20 0,-5 1-33 16,2 2-50-16,1-2-137 0,0 2-142 0,3 0-168 15,5 1-160-15,0-1-86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6:22.62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0 218 1537 0,'13'-32'110'0,"-3"1"106"0,-1 2 98 0,-2 1 81 16,-1 1-47-16,0 5-50 0,-2 5-93 0,-1 4-53 16,-1 3-70-16,0 3-53 0,-2 5-25 0,0 2-17 15,0 0 6-15,0 5 34 0,0 3 33 0,0 6 3 16,-4 5-13-16,3 5-26 0,-4 4-38 0,1 5 4 16,-2 4 3-16,1 2-3 0,0 0 34 0,-3 1-21 15,5-2 18-15,-1-3-5 0,4-1-16 0,-2-2 14 16,2-3-18-16,0-2 4 0,0-2-6 0,0-5-8 15,4-2 7-15,-2-4 4 0,0-3 13 16,-1-3 0-16,-1-2-13 0,3-3 3 0,0-1 10 16,-1-2-3-16,-2 0 17 0,2-5-21 0,1-4 7 15,2-1-10-15,4-3 3 0,-2-1-6 0,6-1-20 16,2-1 9-16,-1 1-3 0,2 1 24 0,2 4-1 16,-3 3-9-16,1 1 7 0,-1 4-21 0,0 2 13 15,-2 0 7-15,2 8-3 0,-2-1 11 0,2 3 2 16,-1 0 4-16,0 1-10 0,0 2-4 0,-5 0-10 15,3 0 1-15,-5 1 16 0,0 1 10 0,-5-1 1 16,-2-2-8-16,0 1-9 0,-11 0-8 0,-2-1-13 16,-3 0 14-16,-8-1 13 0,2-2-3 15,-2-1 6-15,-1-1 8 0,-1-3-35 0,4-1 11 16,-1-3-28-16,5 0-60 0,3 0-71 0,1 0-109 16,7-4-85-16,7-1-57 0,0-3 42 0,0 2 79 15,11-4 106-15,6 1 92 0,1-1 6 0,9 1 27 16,-1-1 8-16,6 1 8 0,-4 1 42 0,4 0 0 15,-2 3 3-15,-3-1 11 0,-2 3 14 0,-2 0 57 16,-3 1 28-16,1-1 30 0,-3 1 24 0,-2 0-30 16,1 0 20-16,-2-2-26 0,-2 0-32 0,2 0-30 15,1-2-45-15,0 0-17 0,1-1-1 0,0 0-3 16,0 0-3-16,2-2 9 0,-3 1-19 0,3 0 16 16,-4 0 6-16,0 0-6 0,2 2 7 15,-6-2-7-15,0 2 43 0,-1-1 57 0,-2 1 34 0,-4-2 10 16,-1 2-7-16,-3-1-51 0,0 1 18 15,0 1 11-15,-7-1 1 0,-2 2 0 0,-3 1-16 16,-1 2-11-16,-1 1-28 0,-1 0-6 0,1 5-30 16,-3 3-18-16,1 1-13 0,4 2 6 0,-1 4-13 15,2-1 6-15,7 3 11 0,4 0-14 0,0 1 11 16,4 0-8-16,8 0-3 0,1-2 1 0,7 0-5 16,-1-3-2-16,5-3-4 0,4-2-1 0,0-3 8 15,3-5 7-15,-1 0-15 0,3 0 22 0,-2-6 3 16,-1-5-14-16,-4 0 4 0,-2-4-4 0,1-2-3 15,-5-1 20-15,-6-2 4 0,0-4-14 16,-4-2 3-16,-4-1 11 0,2-2 3 0,-3-3-4 16,-3 1-6-16,-2-2-3 0,0 0 51 0,0 1 67 15,0 4 46-15,-7 1-3 0,-1 3-19 0,2 7-85 16,1 4-39-16,1 3-22 0,4 4-51 0,0 6 44 16,-4 0-11-16,4 8 11 0,0 2 18 0,0 4-22 15,0 5 7-15,0 5 18 0,4 3-17 0,4 4 10 16,-1 1-3-16,5 1-30 0,-1 2 8 0,0-3-74 15,3-2-107-15,-2-1-69 0,4-3-103 0,-4-3-49 16,1-2-24-16,-4-1-36 0,5-4-7 0,-4-2 1 16,0-1 5-16</inkml:trace>
  <inkml:trace contextRef="#ctx0" brushRef="#br0" timeOffset="1442">1044 332 2402 0,'-8'-3'-3'15,"8"-2"6"-15,0 0 0 0,8 3 12 0,2 0 6 16,5 1-18-16,4 0-9 0,2-2-15 0,6 1 12 16,-2-1 9-16,8 1-3 0,-8-1 24 0,4 0-21 15,-4 0 24-15,-2 0 48 0,-3 0 32 0,-1 1 50 16,-9-2 46-16,2 3 8 0,-4 0-5 0,-5 1-12 15,-2 0-46-15,-1 0-42 0,0 0-43 0,0 0 12 16,0 6-1-16,-3-1 15 0,-3 3-1 0,3 0-37 16,-4 2-23-16,1 2-22 0,0 2 11 15,-1 3-10-15,1 0 3 0,2 1 14 0,2 0-21 0,2 1 10 16,0-1 1-16,0 1-4 0,7-1-7 0,2-2-11 16,1 1 1-16,2-3-11 0,-1 0 0 15,4-2-14-15,-2-2-7 0,2-3 15 0,-2 0 9 16,2-4 18-16,-2-3 0 0,2 0-10 0,-1 0-14 15,-1-6-17-15,2-3 21 0,-4-2-15 0,3-2 29 16,-4-1-8-16,-1-3 0 0,1-2 18 0,-5 0-14 16,4 0 30-16,-6-3-6 0,-1 4-25 0,-2 1 28 15,0-2-17-15,0 2 14 0,0 3 44 0,0 2-6 16,0 0 27-16,-4 4-30 0,3 1-18 0,1 1-17 16,0 3-28-16,0 0 11 0,0 1-18 0,0 2 14 15,0 0-4-15,0 0 15 0,0 7 10 16,5-1-25-16,-1 0 25 0,2 2-17 0,-2 3-4 15,2 1 7-15,0-1-18 0,2 3 22 0,-1 1 6 16,1 0 1-16,-1 0 3 0,0 0-11 0,3 0-20 16,0 0 10-16,-1 1-11 0,1-1 8 0,-1-4 13 15,1 2-13-15,4-2 27 0,-3-3-20 0,4 0 17 16,-1-3 0-16,0 1-11 0,6-6 8 0,-4 0-18 16,3 0 0-16,-1-6-11 0,3 0-3 0,0-3 14 15,0-1-6-15,-1-2 6 0,-2-2 14 0,2-3-25 16,-1 2 18-16,-1-2 11 0,-2-1-29 0,-1 2 8 15,-2 1 7-15,-2-2 6 0,-2 4 11 16,-2 1 17-16,-3 2-17 0,-4 1-18 0,0 2 8 16,0 1-4-16,0 2 0 0,0 3-18 0,0-2 12 15,-1 3-5-15,1 0-3 0,0 0 21 0,0 4-10 16,0 0-7-16,6 3-8 0,-2-1-13 0,6 0-30 16,1 3-18-16,2-1 1 0,2 0 1 0,4 0 3 15,2-1 14-15,2-2 4 0,0 0-20 0,4-3 30 16,0 1-23-16,-2-3 33 0,0 0 17 0,-2-5-17 15,-1 0 39-15,-3 0-26 0,-3-2 40 0,-2-1 5 16,-3 0-5-16,-6-1 19 0,3-1 9 0,-8 1 54 16,0-1 24-16,0 1 3 0,-9 1-4 0,-5 0-38 15,4 1-12-15,-5 1 4 0,-3 3-13 0,-2 3-8 16,1 0-9-16,-4 0-39 0,1 7-11 16,-1 0-3-16,4 3-7 0,1 4 11 0,2 1-1 15,2 2 15-15,4 1-4 0,3 1 10 0,4 0-6 16,3 1-29-16,0 0 18 0,4-1-59 0,7 0-34 15,-1-2-14-15,3 0-23 0,2-4 55 0,3-1 21 16,3-3 7-16,-1-1 17 0,3-5-7 0,-3-3 20 16,3 0 17-16,1 0 7 0,1-7-10 0,-3-2 3 15,0 0-3-15,2-4-4 0,1-1 13 0,-2 0-19 16,-1 0 20-16,0-1-7 0,-2-2 7 0,-1 3 3 16,-4-1-14-16,-2-1-3 0,-1 2 17 15,-2 2 57-15,-2 0 18 0,-3 1 27 0,0 2-14 0,0 1-29 16,-5 3-11-16,0 0-13 0,0 1-6 15,0 1-29-15,-5 1-10 0,2 2-24 0,1 0-8 16,-2 0 22-16,3 0-1 0,-5 6 29 0,4 0-1 16,1 1-17-16,-4 1 4 0,4 0-22 0,1 2 11 15,-3-1 4-15,3 0-15 0,0 0-6 0,0 0-17 16,0-1-38-16,4-2-12 0,1 0 23 0,-1-2 13 16,1-1 39-16,0 0 22 0,-1-3-6 0,-3 0 7 15,5 0 0-15,-2 0-14 0,-2 0 4 0,0-3-1 16,-1 0 14-16,-1-1 7 0,0-2-7 0,0 3 24 15,0 0 4-15,-1-1 40 0,-4 1 18 0,-4 1-34 16,4 0-25-16,-5 2-19 0,1 0-15 0,-2 0-10 16,2 7 11-16,0 0-15 0,-2 2 15 15,2 1 17-15,4 1 0 0,0 0-14 0,1 3-21 16,4 0 3-16,0-1-17 0,0 1 32 0,7 0 3 16,5-1-7-16,-2-2 10 0,8 0-3 0,3-2-10 15,-2 0 6-15,8-4-3 0,1-1-24 0,0-4 27 16,5 0-10-16,-6-5 11 0,4 0 10 0,-6-4-21 15,3-1-4-15,1-2 8 0,-3-2 10 0,-3-2 10 16,2-1 1-16,-6 1-18 0,2-2 3 0,-4 1 36 16,-2 0 59-16,-1 2 62 0,-5 2 12 0,-2 1-10 15,-3 3-41-15,0 1-52 0,-4 3-28 0,0 2-22 16,0 0-23-16,0 3 4 0,0 0-11 16,0 0 3-16,0 0 5 0,0 5 3 0,0 0 26 15,0 2-30-15,0 2 4 0,0 1-15 0,0-1-7 16,0 1 11-16,0 2-4 0,0-1 7 0,5-1-10 15,1-1-8-15,-1 0-7 0,1-3 0 0,1-1 11 16,4 2 11-16,-2-2 29 0,0-5-10 0,2 3-16 16,3-3 1-16,-4 0 3 0,4 0 1 0,0-3 29 15,1-1-15-15,-1 0-15 0,1 0 11 0,-1-1-22 16,2 3 12-16,-1-2 6 0,2 0-6 0,-2 2-12 16,0 0-75-16,-1 1-127 0,0 1-172 0,-1 0-184 15,0 0-150-15,-1 5-131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6:32.38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17 425 0,'4'-2'2'16,"-2"2"-2"-16,-1 0 0 0,2-2 3 0,-3 2 2 16,0-2 5-16,0 2 12 0,0-1 6 0,0 1-13 15,0 0 1-15,0 0-6 0,0 0-13 0,0 0 1 16,0 0-1-16,0 0-12 0,0 0 8 15,0 0-1-15,0 0 8 0,0 0 5 0,0 0-5 16,0 0 10-16,0 0-2 0,0 0-13 0,0 0-8 16,0 0-35-16,0 0-57 0</inkml:trace>
  <inkml:trace contextRef="#ctx0" brushRef="#br0" timeOffset="136">77 0 28 0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6:38.30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6661 43 660 0,'-3'1'23'0,"2"0"42"16,-1-1 29-16,2 0 43 0,0 0-4 0,0 0-12 15,0 0-2-15,0 0-34 0,0 0-2 0,2 0-22 16,-2 0-22-16,1-2-2 0,-1 2 8 16,0 0 15-16,0 0 5 0,0 0 32 0,3 0-4 15,-3 0 9-15,0 0 24 0,0 0-16 0,0 0-9 16,0 0 5-16,0 0-15 0,0 0 5 0,0 0 18 16,0 0-15-16,0 0-8 0,0 0-18 0,0 0-23 15,0 0-2-15,0 0 13 0,0 0-3 0,0 0 0 16,0 0-9-16,0 0-26 0,0 0 10 0,-3 0-7 15,2 0 13-15,-1 0 7 0,2 0-16 0,0 0 23 16,0 0 4-16,0 0 3 0,0 0 14 0,0 0-21 16,0 0-22-16,0 0-11 0,0 0-13 0,0 0 3 15,0 0 4-15,0 0-1 0,-6 0 11 0,1 0 0 16,1 0 4-16,-1-2 2 0,-1 0 5 16,2 1-8-16,-3-1-13 0,1 1 4 0,0 0-12 15,1-1-6-15,-3 2 14 0,2-2-14 0,1 0-7 16,-2 1 18-16,1 1-8 0,-1 0-6 0,-1-2 6 15,2 2-20-15,1 0-4 0,-5-1 25 0,3 1-4 16,0-1 20-16,1 1 1 0,0 0-21 0,-2 0-7 16,3 0 4-16,0 0-4 0,-4 0 3 0,4 0 8 15,-2 0-11-15,0 0 14 0,-2 0 3 0,-2 0 11 16,2 0-14-16,-1 0-7 0,1 0 0 0,-2 0-3 16,0 0 6-16,-1 0 11 0,3 0 0 15,-3 0-7-15,2 0 7 0,-2 0-10 0,3 0-1 16,-3 0-6-16,3 0-1 0,-2 0 1 0,2 0 6 15,0 0 15-15,-2 0-11 0,2 0-7 0,2 0 3 16,-2 0 1-16,1 0 3 0,1 0-7 0,1 0 3 16,-1 0-3-16,-1 0 4 0,2 0 10 0,-1 0-21 15,-2 0 10-15,0 0 1 0,-1 0-8 0,-2 0 29 16,3 0-22-16,0 0-3 0,-1 0 14 0,-1 0-17 16,0 0 13-16,0 0 8 0,-1 0-18 0,1 0-11 15,0 4 11-15,-1-4-7 0,2 1 7 0,-2-1 14 16,0 4-3-16,3-4-8 0,-2 2 8 0,1-1-8 15,1 0-6-15,-2 1-1 0,2-2 4 16,0 1 11-16,-2 1-11 0,2-1 7 0,0 0 0 16,-1 1-7-16,1-1 0 0,0 0-4 0,-3 1-10 15,3 0 4-15,-2 0 10 0,0 0 7 0,-1 0-11 16,2 0 11-16,-2 0-10 0,0 0-8 0,3 1 25 16,-4-1-24-16,2 0 6 0,0 0 1 0,-1 0-8 15,0 1 11-15,0-1-7 0,0 0 14 0,0 1-10 16,0-2 3-16,-1 3 3 0,0-2-3 0,-1-1-7 15,2 3-7-15,-4-1 4 0,1 0 6 0,3 1 18 16,-4-2-10-16,6 1-1 0,-2-1-3 0,1 1-21 16,1-1 28-16,3 0 0 0,-1 1-17 0,-1-1 10 15,0 1-11-15,-1-1 22 0,3 3-15 16,-4-3 11-16,-1 0 0 0,2 1-21 0,-2 0 46 16,0 1-18-16,2 0-11 0,-2-1 4 0,1 1-24 15,0-1 17-15,1 2 17 0,0-1-13 0,1 0-1 16,-1 1 4-16,0-1-14 0,1 0 11 0,-3 0-11 15,4 0 10-15,-1 0-6 0,0 1 3 0,2-1 14 16,-2-1-18-16,2 0 18 0,-1 2-7 0,1-1-3 16,0 0-4-16,-1 0 0 0,2 0-7 0,1 1 7 15,-2-1-7-15,1-1 7 0,-1 2-4 0,-1-1-6 16,2 1 13-16,-1-1-6 0,1-1 17 0,0 0 11 16,-1 1-8-16,1-1-6 0,1 1-4 15,-2 0-17-15,1-2 6 0,0 2-3 0,0-1 0 16,0 1 14-16,3-1-14 0,-3 2-11 0,0-1 7 15,2 1 4-15,-2 0 0 0,0-2 25 0,0 0-4 16,0 1-17-16,0 0 10 0,2-1-4 0,-2 2-10 16,-2-2 14-16,4 0 4 0,-1 0-11 0,-1-1 0 15,-1 1 3-15,1-1-10 0,-3 0-7 0,3 1 11 16,0 0-4-16,1 0-8 0,-3 0 19 0,5 2-18 16,-3 0 10-16,0 0 15 0,3-2 3 0,-3 1 0 15,0 0-25-15,2 1 4 0,-1-2-21 0,1 2 32 16,-2 0 3-16,5-1 3 0,-5 1 15 0,3-1-39 15,-2 1 14-15,-1-1-4 0,3 1-13 16,-3-1 34-16,1 0-9 0,1 1-15 0,-2 0 14 16,2-1-15-16,-1 1 5 0,0 0 6 0,0 0-10 15,1-2 4-15,-1 1 3 0,1 1-4 0,1 0 11 16,0-1-3-16,-2 1-8 0,0 0 11 0,1 2-7 16,0-2-3-16,-2 2 6 0,3-1-6 0,-3-1-11 15,2 1 7-15,1 1-4 0,-1 0 4 0,-1 0 11 16,0-1-8-16,1 0 1 0,-1 1 6 0,0-1 11 15,0 1-10-15,0-1-1 0,-2 1-10 0,1 0-7 16,2 0 18-16,-2 0-4 0,1-1 0 0,1 2-4 16,-2-2 1-16,0 1 6 0,3 1 1 15,-3-3-4-15,3 3-14 0,-3-1 3 0,2-1 1 0,2 1 6 16,-1 1 8-16,-3-2-11 0,5 1 14 16,-3 0-4-16,2 0 15 0,-2 0-4 0,0 1-25 15,0 1 15-15,1-2-15 0,0 1-3 0,0 1 7 16,-1 0 4-16,2-1 3 0,-3 0 10 0,1 2 11 15,0-3-28-15,2 1 7 0,-2 1-7 0,1-1-7 16,1-1 21-16,0 1-3 0,0 0-4 0,1-1 3 16,1 1-6-16,-2 1-1 0,-1-2 4 0,2 1 4 15,-1-1 3-15,-1 1-4 0,0 0 4 0,3-1-7 16,-1-1-14-16,-2 2 0 0,1-1 0 0,2 1 21 16,-1-1-10-16,-1-1 10 0,0 3 7 0,0-3-21 15,0 2 24-15,1-1-31 0,-2-1 7 16,3 2 4-16,-1-1-8 0,-1-1 29 0,0 2-8 15,2-2-3-15,-4 1-3 0,4 0-11 0,-2 1-7 16,-2 1 14-16,3-2 10 0,-1 2-10 0,-1-1-7 16,2-1 4-16,-1 2-11 0,2-1 17 0,-1 1 1 15,1 0-4-15,-3-1 10 0,3 2-6 0,0-1-1 16,0 2-6-16,-2-3-4 0,2 3 10 0,0-3-3 16,0-1-7-16,0 0 4 0,0 1-4 0,0-2 17 15,0-1 1-15,0 0-11 0,0 2-7 0,0 0-4 16,0 0 11-16,0 0 0 0,0 1 7 0,0-1-3 15,0 2-8-15,0-1-3 0,0 0 11 16,0 0-1-16,0 2 1 0,0-3 10 0,0 2-18 16,0 0 1-16,0 1 6 0,0-3-10 0,0 3 4 15,0-2 13-15,0-1-13 0,0 4 20 0,0-3-13 16,0 1-8-16,0-1-6 0,0 0-1 0,0 1 8 16,0 0 10-16,0 0 10 0,0 1-17 0,5-1-3 15,-4 1-15-15,-1-1 8 0,3-1 13 0,0 3 4 16,-1-3-7-16,-1 2-10 0,3-3 10 0,-4 2 0 15,2-1 10-15,2 1-3 0,-2 0-14 0,0 0 7 16,-1-1-10-16,3 2 20 0,-2-1-10 0,0 0 4 16,0 0 10-16,-2 1-11 0,3-1 4 0,-1 1-10 15,-2 0-8-15,4 0 8 0,-2 1-4 0,2-1 10 16,-1 0 15-16,0 1-8 0,-1-1 1 0,-1 1-1 16,3-1-31-16,-2 0 25 0,1 0-15 15,1 1 11-15,-2-1 25 0,1 1-39 0,-2 0 0 16,3-2-4-16,-2 2-3 0,1-1 28 0,-1-2 28 15,1 3-14-15,-2-1-14 0,2-1-10 0,0 2-11 16,0 0 14-16,1-1 10 0,-2 0-6 0,1 0-8 16,2 1-10-16,-4 0 11 0,3 1 6 0,-2 0 1 15,2-1 20-15,-1 0-9 0,-1 1-22 0,2 0 7 16,1 2-18-16,-1-2 4 0,-1 0 24 0,0 0 4 16,0 0 0-16,0-2-10 0,3 3-8 15,-5-1-3-15,3-2 4 0,0 1 6 0,-1 0-10 16,1 3 11-16,-2-1-1 0,2 0-3 0,-1-1 15 15,2 0 2-15,0 0-27 0,-3-1 10 0,1 2 7 16,2-2-29-16,-1 1 37 0,-1-2-12 0,0 2-13 16,1 0 24-16,1-1-11 0,-2 1 4 0,1-1 1 15,-1 1-12-15,2-1-10 0,-2 2-4 0,1 0 22 16,-1-1 6-16,1 1-6 0,0 0-1 0,-2 1-6 16,2-1-8-16,-3 1 29 0,5 0 3 0,-2-1-14 15,-2 3 0-15,1-1-17 0,1 0-1 0,1 0 18 16,-2 0 18-16,1-1 18 0,-1 0 32 0,-1 1 4 15,2-1-17-15,-1 0-12 0,1 0-24 16,-2-1-19-16,1 1 11 0,-2 0-7 0,3 0 8 16,-2-1-12-16,1 1 4 0,-1 1 0 0,1 0-19 15,-2 0 19-15,2-1-7 0,0 2 11 0,-1-1 7 16,1-1-11-16,0-1-22 0,-2 2 4 0,2 0-8 16,0 0 19-16,-1 1 18 0,-1 1-11 0,3-2 22 15,-2 0-11-15,2-2-3 0,-2 2 7 0,-1-1-15 16,1-1-8-16,2 0 4 0,1 0-3 0,-4 1-8 15,2 0 1-15,2 0 18 0,-2 0-11 0,-1 0 18 16,3-2 4-16,-1 2-22 0,-2-4 3 0,2 4-14 16,0-2 3-16,-3-2 19 0,3 2-4 0,-2 1 8 15,1-3-8-15,-2 4-14 0,2-3 6 16,0 2 9-16,-1-1 3 0,1-1-15 0,0 0 3 16,-2 1-6-16,2 0-5 0,-3 0 4 0,5-2 12 15,-5 3-8-15,1-1 7 0,-1-1 8 0,4-1-7 16,-2 1-1-16,-2 2-7 0,2-1 0 0,0-2-15 15,-2 2 8-15,2 0-1 0,-2 0 12 0,1-2 4 16,-1 4 7-16,0-2-12 0,0-2 1 0,2 3 7 16,-2-1-29-16,0-2 29 0,0 2-15 0,0 0 0 15,0 0 8-15,3-1-8 0,-3-1 4 0,0 2-3 16,0-2 3-16,0 1-8 0,0 0 8 0,0 0 0 16,0-1 8-16,0 2-5 0,0 0 1 0,0 0-4 15,0-1-11-15,0 2 11 0,-5-1-4 16,4 2 8-16,-1 0 22 0,0 1-22 0,0-1 0 15,2 0-16-15,-2 2-10 0,2-3 14 0,-4 3 16 16,4-3 11-16,-1 2-16 0,1-2 9 0,-5 2-20 16,5-1 4-16,-1 1 8 0,-1 0 0 0,1 0 7 15,-2 0-7-15,0 1-12 0,1-1-7 0,-1 1-7 16,0 1 7-16,-1-1 11 0,2 1 4 0,-3 0 11 16,1 1-11-16,0-1 4 0,2 1 11 0,-2-1-7 15,-1 0-8-15,1 0 11 0,1-2-22 0,-3 1 3 16,5-1 8-16,-8-1 0 0,7 0 15 15,-3 1-22-15,1-1 18 0,-1 1-11 0,0-1-15 0,2 0 22 16,-3 1-3-16,0 0-11 0,3 0 3 0,-3 0-4 16,1 0-3-16,1 0-4 0,-2 2 15 15,1-2 0-15,-3 1 0 0,5 1 15 0,-3-1-7 16,-1 1-8-16,1-1 7 0,0 1-11 0,-1 0 1 16,1 0-5-16,1 0 1 0,-4-1-8 0,6 1 11 15,-3-1 0-15,-1 0-15 0,1 0 31 0,0-1-12 16,0 0 15-16,0-3 0 0,-2 1-23 0,1-2 12 15,1 1-8-15,0 0 4 0,1-2 8 0,-3 0-31 16,2 2 27-16,0-1-15 0,2 3 7 0,-1-3 11 16,-2 0-29-16,1 1 18 0,1 0 4 0,-2-1 4 15,1 0 3-15,0-1 5 0,-1 1-20 16,2-1 1-16,-2 0 10 0,2-1-10 0,-1 1 7 16,2-2 0-16,-2 2-11 0,1-1-4 0,0-1-4 15,-3 0 11-15,2 1 8 0,0-1 12 0,3 0 6 16,-3 0-18-16,1 1-3 0,-1-2 3 0,2 1 0 15,-3-1 0-15,4 3-12 0,0-2 16 0,-1 1-4 16,-1 0 4-16,3 1 3 0,-3-2-10 0,0 1-9 16,-2 0 24-16,1 1 3 0,0-2-8 0,3 2 4 15,-4-1-22-15,1 0 7 0,0 1 1 0,0-1 3 16,1 1 15-16,-1 0-8 0,-1 0-14 0,0 1 18 16,-1-1-7-16,2 1 3 0,0-1 4 15,-1 1-7-15,1 0-11 0,-1-1 7 0,-1 1 7 16,2 0-18-16,2 0 11 0,-5-1-11 0,6 1 18 15,-3-2 1-15,0-1-1 0,1 1 19 0,1 1-37 16,-2-3 22-16,-1 3-3 0,1-2-16 0,-3 1 12 16,3 1-8-16,-1-1 4 0,-1 1 4 0,1 1 0 15,-1-2 3-15,2-1-22 0,-1 0 8 0,0 0 7 16,1 1-11-16,3-2 29 0,-5-7-3 0,2 8 4 16,2 1 0-16,-1-9-23 0,1 10 0 0,-2-3-7 15,3-7 0-15,-3 10 18 0,0-1-7 0,3-9 4 16,-3 10 4-16,0-10 7 0,0 12-15 0,-1-3 7 15,1-9-7-15,1 12-19 0,-2-12 16 16,-1 12-1-16,1-12 4 0,0 10 7 0,-2-10-10 16,0 12 10-16,2-12-3 0,-1 9 4 0,-1-9-1 15,3 11-18-15,-1-11 15 0,-1 11-12 0,1-11 0 16,-1 9 20-16,1-9-23 0,1 10 7 0,-3-10 11 16,3 9-18-16,0-9 0 0,1 7-1 0,-1-7 12 15,3 11 0-15,-5-11 19 0,2 8-4 0,0-1-7 16,1-7-5-16,-3 10-3 0,3-3-7 0,-1-7 3 15,-1 10-3-15,1-3 3 0,-1-7 8 0,1 8-12 16,0-1 4-16,-1-7 16 0,-1 7-12 0,2-7 7 16,1 9-3-16,-2-2-15 0,0-7-1 15,1 7 9-15,-2-7 6 0,1 8-3 0,1-1-3 16,-1-1-5-16,-1-6 4 0,2 8 4 0,-3-1 12 16,3-1-12-16,-1 0-8 0,-1-1-3 0,-2-5 7 15,1 9-7-15,3-4 7 0,-3 2-7 0,0-2 3 16,-1 0 8-16,3 2 0 0,-1-1 4 0,-1-1 0 15,3 1 0-15,-3 0-8 0,-1 0 11 0,1-1-25 16,2 2 18-16,-2-3-15 0,-1 0 7 0,-1 2 16 16,4-1-12-16,-2-1 11 0,0-4-14 0,0 6 11 15,0 0-8-15,-3-1-11 0,5-1 15 0,-1 1-4 16,1 0 0-16,-1 1 23 0,-1-1-23 0,2-1 4 16,-3 0 4-16,2 2 7 0,-1-2-3 0,0 0-8 15,-1-4 11-15,0 6-22 0,-2 0 18 16,0-1 5-16,2-1-27 0,-2 0 15 0,3 2 0 15,-3-2-8-15,3 0 19 0,0 1 4 0,2 1-3 16,-4-2 6-16,4-4-6 0,-2 4-1 0,2 1-15 16,-3-5 4-16,0 5 4 0,1-1 0 0,2-4 11 15,-5 5-8-15,5 0-14 0,-2-5-8 0,1 4-4 16,-1 1 8-16,-1-5 26 0,1 4 0 0,0 2 3 16,-1-6-6-16,1 4-16 0,-3-4 0 0,5 5 0 15,-4-5 8-15,4 6 12 0,-5-2-1 0,4-4-15 16,-1 6-8-16,2-6-3 0,-3 5-12 0,2-5 27 15,-1 6 7-15,0-1-7 0,-1-5 0 16,3 6 4-16,-1-6-16 0,-1 0 4 0,2 5 11 0,-2-5-26 16,1 0 23-16,-2 5 0 0,3-5-7 15,-1 0 14-15,1 5-7 0,-1-5-4 0,1 0 3 16,1 0 9-16,0 4-20 0,-1-4-11 0,2 0 15 16,-2 0-3-16,2 0 11 0,-2 5 11 0,1-5-7 15,0 0-12-15,0 0 7 0,2 5 1 0,-4-5-19 16,1 0 15-16,-1 0-8 0,1 7 16 0,-2-7-4 15,0 0-4-15,3 5 7 0,-3-5-18 0,2 0 15 16,-2 0-16-16,1 7 5 0,-2-7 3 0,3 0 8 16,-1 0 26-16,-1 0-26 0,-1 5-4 0,1-5 12 15,2 0-28-15,-1 0 24 0,-1 0 11 16,-1 0-15-16,3 6 7 0,-2-6 8 0,1 0-7 16,-1 0-16-16,-1 0 12 0,1 0-35 0,2 6 19 15,-1-6 20-15,-1 0-12 0,-1 0 15 0,1 0-26 16,0 0-1-16,-1 0 8 0,-1 0 12 0,1 5 19 15,1-5-24-15,0 0-3 0,0 0-7 0,2 0 3 16,-4 0 8-16,4 0 4 0,0 0 7 0,-3 0 0 16,0 0 8-16,1 6-12 0,-4-6 4 0,4 0-11 15,-3 0-4-15,2 0 16 0,-4 0 3 0,3 0-7 16,0 0-1-16,-2 0 5 0,-1 7-24 0,5-7 20 16,-4 0 3-16,4 0-7 0,-3 0 7 0,1 0 0 15,3 8-15-15,-1-8-3 0,2 0 7 16,-1 0-12-16,1 0 20 0,-1 0-12 0,-2 0-8 15,3 0 4-15,-1 0 4 0,-1 0 0 0,3 0 8 16,-3 5 0-16,0-5-12 0,2 0 27 0,-2 0-12 16,0 0-18-16,2 0 7 0,-2 7-8 0,0-7 0 15,-3 0 19-15,3 0 9 0,-3 8-12 0,3-8 0 16,-2 0 7-16,0 0-19 0,-1 6-7 0,1-6 11 16,0 0-20-16,-2 0 16 0,-1 7 16 0,1-7-16 15,0 0 12-15,1 7-8 0,-2-7-12 0,1 0 16 16,0 0 4-16,-1 7-12 0,-1-7 4 15,2 0-4-15,0 0-15 0,-2 0 11 0,0 0 0 16,3 6 1-16,-2-6-1 0,1 0 8 0,-3 0 0 0,4 8-4 16,0-8 15-16,-1 0-14 0,2 0-1 15,0 0-23-15,-1 0 11 0,3 6 1 0,-3-6 7 16,3 0 35-16,0 0-31 0,0 0 8 0,-3 0-7 16,3 0-21-16,-1 0 28 0,1 7 0 0,-4-7-8 15,2 0 4-15,1 0-23 0,-3 0 19 0,4 0-4 16,-2 0-15-16,4 0 16 0,-3 0-9 0,2 0 28 15,-1 0 19-15,2 7-4 0,-3-7-12 0,1 0-3 16,-2 0-1-16,1 0-11 0,-1 0 0 0,-2 0-4 16,1 0-3-16,-1 0 22 0,2 0-7 0,1 7-8 15,-2-7 3-15,2 0 1 0,-1 0-4 16,0 0 16-16,0 0 11 0,-1 0-19 0,1 0 23 16,1 0-24-16,-1 0-18 0,2 0 22 0,-2 0-14 15,1 0 14-15,3 0 9 0,-3 0-12 0,0 0 4 16,1 8-4-16,-1-8 3 0,2 0-15 0,-3 0-7 15,3 0-9-15,-1 0 0 0,-1 0 24 0,2 0 12 16,1 0 0-16,0 0 7 0,-1 0-19 0,2 0-4 16,0 0 0-16,-1 0 0 0,2 0 4 0,-1 0 3 15,1 0 5-15,-3 0-16 0,2 0-4 0,0 0 12 16,2 0 0-16,-1 0 4 0,-2 0-4 0,1 0-20 16,0 0 12-16,-1 0-7 0,2 0 11 0,-3 0 8 15,1 0 0-15,1 0-1 0,0 0-3 16,0 0 0-16,1 0-24 0,0 0 24 0,-1 0 12 15,0 0-8-15,2 0 8 0,-1 0-8 0,-1 0-28 16,2 0 20-16,-1 0 0 0,-2 0-16 0,1 0 32 16,0 0-8-16,-1 0-12 0,1 0 12 0,0 0-24 15,-2 0 4-15,3 0 20 0,-3 0-4 0,1 0 4 16,-1 0-12-16,1 0 12 0,1 0-20 0,-1 0 8 16,-1 0 12-16,-1 0-28 0,2 0 28 0,-1 0-8 15,-1 0-24-15,-1 0 24 0,-1 0-15 0,1 0-1 16,0 0 28-16,-2-8-8 0,1 8-4 0,-2 0 8 15,3 0-16-15,-2 0-11 0,-2 0 19 16,3 0 0-16,-3 0-4 0,1 0 8 0,2 0-4 0,-2 0-8 16,1 0 4-16,2 0 0 0,-2 0-24 15,1 0 24-15,1 0-3 0,0 0-5 0,1 0 27 16,-1 0-7-16,2 0 4 0,-1 0 0 0,-1 0-4 16,-1 0-8-16,2 0 8 0,-2 0 0 0,-1 0-8 15,0 0-8-15,-2 0 0 0,1 0 15 0,1 0 17 16,-1 0 3-16,1 0-3 0,0 0-20 0,-1 0-12 15,0 0 8-15,2 0 4 0,-1 0 12 0,3 0-16 16,-1 0 0-16,1 0-8 0,2 0 0 0,1 0 16 16,2 0 0-16,-3 0-4 0,4 0-4 0,0 0-8 15,-1 0-12-15,2 0 28 0,1 0-4 0,-4 0 0 16,4 8 8-16,-1-8-16 0,-2 0 11 16,2 0 5-16,1 0-12 0,-2 0 4 0,0 0-11 15,0 0 14-15,-1 0-7 0,-1 0-12 0,2 0 0 16,-3 0 1-16,0 0 7 0,3 0 16 0,-3 0 4 15,1 0-16-15,1 0 19 0,-2 0-7 0,1 0-16 16,0 0 8 109,2 0-12-125,0 0-11 0,-1 0 34 0,-1 0 5 0,4 0-12 0,-1 0 7 0,1 0-23 0,-2 0 1 0,3 0 7 0,-2 0 16 0,2 0-4 0,-3 0 3 0,1 0 1 0,0 0-36 16,0 0 32-16,-2 0-4 0,3 0-4 0,-1 0 28 0,-1 0-40 0,0 0 8 0,1 0 24 0,-2 0-4 0,3 0 8 0,-1 0-8 0,-1 0-16 0,2 0 8 0,-1 0 12 0,1 0 0 0,-2 0-12 0,1 0-12 0,-1 0 12 0,0 0-8 0,2 0 12 0,-2 0-4 0,-2 0-12 0,1 0 0 0,-1 0 8 0,1 0-12 15,-2 0 8-15,0 0-4 0,3 0-8 0,-3 0 28 16,3 0-4-16,-1 0 4 0,2 0-3 0,-2 0-17 16,3 0-16-16,1 0 0 0,-2 0 28 0,0 0-16 15,2 0 0-15,-2 0 16 0,2 0-21 0,0 0 13 16,0 0 33-16,0 0-25 0,0 0 4 15,0 0 1-15,0 0-25 0,0 0-1 0,0 0 1 0,0 0 0 16,0 0 8-16,0 0 4 0,0 0-8 16,0 0-4-16,0 0-8 0,0 0 4 0,0 0 8 15,0 0 12-15,0 0-21 0,0 0-39 0,0 0-52 16,0 0-77-16,0 0-61 0,0 0-63 0,0-5-110 16,2 5-141-16,2 0-197 0,-4 0-149 0</inkml:trace>
  <inkml:trace contextRef="#ctx0" brushRef="#br0" timeOffset="1672">6452 17 983 0,'0'0'0'0,"0"0"8"0,0 0 13 0,0 0 8 16,0 0-7-16,0 0-14 0,-5 0-8 0,3 0-14 15,0 3 28-15,0-1-22 0,1 0 18 0,-2-1 1 16,3 1-22-16,0-1 25 0,-1 3-28 0,1-4 9 16,-2 2 0-16,0 0 13 0,2 0 13 0,0-2 9 15,0 1 54-15,0-1 22 0,0 0 49 0,0 0 22 16,0 0-19-16,0 0-7 0,0 0-17 16,0 0 28-16,0 0-1 0,0 0 13 0,0 0-3 15,0 0-35-15,0 0 1 0,0 0-10 0,0 0-12 16,0 0-22-16,0 0-19 0,-4 0-28 0,4 3-4 15,0-3 7-15,-1 2-13 0,1-2 27 0,0 0-3 16,0 0-3-16,0 0 3 0,7 0-23 0,-1 0-17 16,-1 0-3-16,5 0-10 0,-1 0 3 0,4 0 0 15,2-2-10-15,1-1 11 0,2 2 12 0,4-2-9 16,1 0 16-16,-1 1-3 0,6 0-16 0,-3 1 6 16,1-1-14-16,-1 1 14 0,-3 0 18 15,2 1-18-15,-2 0 11 0,2 0-8 0,-2 0-20 16,0 0 24-16,1 0 1 0,-1 0-12 0,2 0 5 15,-2 0-4-15,2 0-14 0,1 0-4 0,0 0 15 16,2 0-18-16,0 0 17 0,-2-3 4 0,3 1-17 16,-1-1 17-16,-1 1-25 0,-2-1 18 0,3 1-10 15,-5 0-8-15,1 1 25 0,-3-2-21 0,0 2 11 16,-4 0 3-16,-1 1-7 0,-2 0 3 0,-1 0 25 16,-1 0 7-16,-6 0-7 0,3 0 25 0,-4 0-28 15,-1 0-11-15,2 0 10 0,-5 0-17 0,1 0 15 16,1 0-5-16,-1 0 1 0,-1 0-4 0,3 0-10 15,-1 0 3-15,-2 0-7 0,0 3 14 16,0-3 15-16,1 0 11 0,-1 3-1 0,2-3-21 16,0 0-11-16,2 1 0 0,2-1-3 0,-5 0 21 15,5 0 4-15,-2 0-18 0,-1 0 7 0,2 0-14 16,-2 0-4-16,-2 0 18 0,2 3-3 0,0-3-1 16,0 0 8-16,0 3 0 0,1-1 0 0,0 0 4 15,-3-1-15-15,3 0 0 0,2-1-4 0,-2 0 0 16,1 1 8-16,1-1 3 0,0 0-14 0,1 0 18 15,3 0 4-15,-5 0-11 0,4 0 18 0,0 0-14 16,-3 0-12-16,3 0 8 0,-3 0-11 16,0 0 0-16,0 0 3 0,-3 0 4 0,0 0 38 0,-2 0-8 15,-1 0 27-15,2 0-3 0,-2 0-39 16,0 0 28-16,0-2-16 0,0 2 8 0,0 0 12 16,3 0-35-16,-3 0-8 0,0 0-11 0,0 0-4 15,0 0-4-15,0 0 4 0,0 0 0 0,0 0 8 16,0 0-16-16,0-5-91 0,0 5-93 0,0-2-172 15,0 0-198-15,0 1-193 0,0 0-240 0</inkml:trace>
  <inkml:trace contextRef="#ctx0" brushRef="#br0" timeOffset="2628">0 6580 28 0,'1'0'-5'16,"3"-2"3"-16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6:50.63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 8 136 0,'0'0'19'0,"0"0"16"16,0 0 15-16,0 0 22 0,0 0-5 0,0 0 4 16,0-2-13-16,0 2 6 0,0-2-13 0,-3 2 3 15,3-2 21-15,0 2-25 0,0-2 20 0,0 2 4 16,0 0-21-16,0 0 27 0,-4 0-13 0,4 0 6 16,-5 0 14-16,5 0-11 0,0 0 1 0,0 0 4 15,0 0-9-15,0 0 1 0,0 0 1 0,0 0-18 16,0 0 19-16,0 4-21 0,0-4 7 0,0 0 3 15,0 0 0-15,0 0 0 0,0 0-5 0,0 0-23 16,0 0-33-16,0 0 0 0,0 0 0 0,0 0-9 16,9 0 15-16,0 0 6 0,3 0-7 15,1 0 19-15,4 0-27 0,2 0 9 0,2 0-12 16,1 0-15-16,-1 0 21 0,1 0-6 0,-1 0 3 16,0 4 12-16,-2-4 0 0,0 3-9 0,1-1 6 15,-4 0 3-15,2 0-3 0,-4 0 0 0,1 0-15 16,0 0 6-16,0 0 0 0,-6-1 18 0,5 0 12 15,-4 0 9-15,-3 0 9 0,1 0-15 0,1 0 4 16,-4-1-25-16,3 2 0 0,-5-2-9 0,5 0 10 16,-4 0 2-16,2 0 1 0,-3 0 36 15,1 2-6-15,-1-2 3 0,1 0-12 0,0 1-12 0,-2 1-6 16,2-2-7-16,-3 0 0 0,2 2-12 16,-2-2-18-16,-1 0 2 0,2 0 20 0,0 0-7 15,0 0 12-15,0 0-3 0,-1 0-3 0,1 2 6 16,1-2 0-16,-2 2-5 0,4-2-11 0,-4 0 14 15,5 0 15-15,-3 1 12 0,1-1 16 0,-2 0-9 16,0 0 20-16,2 0-4 0,-3 2-12 0,-1-2 0 16,0 0-16-16,0 1 26 0,0-1-7 0,0 0 1 15,0 0-7-15,0 0-29 0,0 0 10 0,0 0-10 16,0 0-9-16,-5 0 9 0,3 0-13 16,0 0-36-16,2 0-10 0,0 0-64 0,-2 0-50 0,0 0-29 15,2 0-63-15,-1 0-7 0,1 0-2 16,-2 0-27-16,-1 0 17 0,3 0 8 0,-3 0 19 15,-1 0 66-15,1 0 35 0,-2 3 17 0,-2 0-3 16,0 0 14-16,-1-1 1 0,-1 1 28 0,-3-1 34 16,-1 2-5-16,0-3 10 0,-2 3-2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04:08.0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332 199 670 0,'0'-1'5'0,"0"-1"36"0,-4 0 40 16,2 0 32-16,-1-1 25 0,0 1-7 0,3-1 10 16,-1 0-26-16,-1 0-1 0,-1-2-23 0,3 2-26 15,-1 1 14-15,-1 0-25 0,2-1 9 0,-1 1 9 16,-2 1-2-16,1 1-50 0,1-1 12 0,-1 0-11 15,2-1-10-15,0 2 68 0,-3 0-26 0,3 0-20 16,0 0 5-16,0 0-17 0,0 0-3 0,0 0 15 16,0 0-21-16,0 0 15 0,0 0-15 15,0 0-12-15,0 0 3 0,0 0-18 0,0 0 21 0,0 0 0 16,0 0 12-16,3 0-9 0,-3 0-18 0,0 0 6 16,0 0-12-16,0 0 21 0,0 5 63 15,2 2 45-15,-2 2 27 0,0 2 10 0,0 4-45 16,0 5-11-16,0 4 4 0,0 4-12 0,0 3-3 15,0 3-45-15,0 1-19 0,0 1-11 0,0 0-12 16,0-2 16-16,0 0 0 0,0-2 3 0,0-3-3 16,0-1-6-16,0-1-4 0,3-3 0 0,1-1-3 15,-1-2 7-15,0-2-4 0,0-1-9 0,0-4 22 16,0-1-16-16,-3-2 3 0,2-2 4 0,0-2-1 16,-2-2-6-16,2-2 4 0,-2-1 6 0,0 0-17 15,0-2 17-15,0 0-30 0,0 0 27 16,0 0-4-16,0 0-10 0,0 0-16 0,0 0-147 15,0-3-181-15,0 1-129 0,0-1-156 0</inkml:trace>
  <inkml:trace contextRef="#ctx0" brushRef="#br0" timeOffset="1046">14 370 628 0,'-3'-4'39'0,"-1"-3"28"16,2 1 19-16,-2-3 11 0,4 2-39 0,0 0-18 16,0-3-16-16,0 1-3 0,4-3 6 0,1 0 13 15,1 0 33-15,4-3 28 0,1-1 34 0,2-3 15 16,2-1-5-16,4 0-11 0,2 0-31 0,0-2-49 16,1 0-10-16,0 0-24 0,3 3 24 0,-1 0 20 15,-2 4-7-15,3 0-1 0,-2 4-3 0,-2 1-14 16,-1 5 39-16,0 1 41 0,-1 4-6 0,2 0 28 15,-2 5-26-15,-1 2-40 0,1 2-31 16,-2 1-28-16,0 4-16 0,0-2 10 0,-2 3 9 16,-2 0 19-16,0 2-13 0,-2-1 1 0,-1 0 6 15,-3 3-19-15,-1-4-4 0,-4 2 4 0,-2 0-10 16,0 1 4-16,0 0 9 0,-8 2-6 0,1 0-1 16,-3 1 1-16,-1 2-10 0,0-1 7 0,-3 0-17 15,2-1 3-15,-4-2 11 0,4-2-17 0,-3-1 19 16,2-1-6-16,-1-2 0 0,3-2 13 0,0-2-10 15,1-1 13-15,2 0-9 0,1-3-17 0,0-2 20 16,3-1-13-16,0-1-10 0,1-1 16 0,-1 0-16 16,-1 0-6-16,2 0 19 0,-1-3-23 0,2 3-3 15,1-3 23-15,-1 1-10 0,-2 0 17 16,2 1 2-16,2 0-19 0,-1 0 7 0,-2-1 19 16,3 0-7-16,-1 2 4 0,1-2-14 0,-2 2-8 15,0-1 9-15,2 1-1 0,-2 0 24 0,0-2-17 16,2 2 9-16,-2-1-12 0,2 1-9 0,-1-1 6 15,1 1-16-15,0-1 22 0,0 1-6 0,0-2-4 16,0 2-2-16,0 0-7 0,0 0 16 0,0-1-23 16,0 1 7-16,0-2 22 0,0 2-28 0,0-1 25 15,3 0 0-15,-1-1-12 0,-2-1 28 0,2 1-26 16,-2-1 7-16,2-1 0 0,0 1-9 16,-2-1 28-16,1 1-12 0,-1 1-20 0,3 0 25 15,-2 1-12-15,-1-1 10 0,0 2 9 0,0 0-28 16,0 0 9-16,0 0 0 0,0 0-7 0,0 0 1 15,0 0 6-15,0 0-10 0,0 3 10 0,0-3 0 16,0 0-16-16,0 0 20 0,0 0-17 0,0 0 9 16,0 0 11-16,0 0-14 0,0 2-2 0,0-2 9 15,0 0-6-15,0 0 12 0,0 0 16 0,0 0-22 16,0 0 13-16,0 0-29 0,0 0 3 0,0 0 7 16,0 0-4-16,0 2 7 0,0-2 6 0,0 0-15 15,-4 0 12-15,4 0 3 0,0 0-9 0,0 0 12 16,0 0-13-16,0 0 10 0,0 3 0 0,0 2 1 15,4-1 15-15,0 3 10 0,1-1 9 16,1 2 17-16,3 2 0 0,1 1 19 0,4 1 24 16,-2 1 7-16,5 2-9 0,-2 2-13 0,3 0-26 15,0 1-4-15,3 0-5 0,-1 2-4 0,0-1-10 16,-1 2-17-16,0-3 7 0,1 0-21 0,-2 1 25 16,-2-2 6-16,2 0-17 0,-5-3 7 0,2 0-17 15,-4 0-11-15,0-2 4 0,-2-2 0 0,-1-1 0 16,-1-1 4-16,-3-1 6 0,2-2-6 0,-4 1-11 15,1-3 14-15,1-1-7 0,-4 1 10 0,2-2-3 16,-2 1-21-16,3-2-3 0,-3 2-4 0,0-2-43 16,0 2-61-16,0-2-123 0,0 0-137 0,0 0-120 15,0 0-67-15,0 0-108 0</inkml:trace>
  <inkml:trace contextRef="#ctx0" brushRef="#br0" timeOffset="1455">752 707 1426 0,'0'3'11'0,"2"-3"14"0,-2 0-3 16,1 0 3-16,4 0-6 0,0 0-16 0,1-3-3 16,2-1 3-16,1 0-3 0,1-2 8 0,2 3 3 15,3-2-11-15,-2-1 12 0,1-1 1 16,0 2 4-16,0-1-6 0,-4 0-11 0,2-1-2 15,-3 1-7-15,1-1 32 0,-5 0 13 0,1 0 44 16,-2 0 22-16,-1-1-8 0,0-1 22 0,-3-1-8 16,0 1 37-16,0-1 13 0,-6 3 5 0,0-2 16 15,0 2-33-15,1 2-12 0,-3 0-36 0,-1 1-41 16,-3 3-25-16,3 1-16 0,-4 0 6 0,-2 6 7 16,5 1 14-16,-5 2-1 0,-1 3-6 0,2 2-17 15,2 0-12-15,0 3-7 0,5 0-7 0,-2 2-2 16,5 0 9-16,4-2 0 0,0 1 6 0,0-1-12 15,6 0 15-15,1 0 4 0,2-3-26 16,1 2 13-16,1-2-6 0,2-1 2 0,2-3 14 16,3 1 3-16,-4-4-13 0,3-1-6 0,-1-2-11 15,2-1-18-15,0 1-8 0,-2-4-5 0,-1 0-16 16,-3 0-81-16,1-5-97 0,-1 1-67 0,-3-4-33 16,3 1-15-16,-3-2-10 0,0-1-41 0</inkml:trace>
  <inkml:trace contextRef="#ctx0" brushRef="#br0" timeOffset="2053">1273 423 2224 0,'-3'-7'9'0,"-3"3"14"0,-1 1 7 16,-1 0 30-16,-3 3 11 0,0 0 4 0,-1 6-2 16,-2 1-43-16,-3 2-9 0,-1 3-30 15,2 2 3-15,-2 1 9 0,6-1 0 0,-1 3-3 16,1-2-12-16,5 0 15 0,1-1-15 0,4-1 15 16,2-3-3-16,0 1-34 0,5-3 13 0,-1-2-33 15,1 1-6-15,2-3 6 0,-1-1-11 0,1-3 41 16,-1 0 6-16,-1 0 21 0,2-4 6 0,-1 0-9 15,0-2-3-15,0-1 6 0,0 0-12 0,-3 0-3 16,1 0 33-16,-1 0-24 0,-1 2 9 0,2 0-3 16,-4 2-6-16,2 2 9 0,-2 1-6 0,0 0 6 15,0 0 14-15,0 4 22 0,4 3 18 0,-2 2 6 16,2 1-9-16,3 3-14 0,-2 2 2 16,1 2-11-16,4 3-19 0,-2 1 3 0,2 0-2 15,-2 1-1-15,3 1-6 0,-3 0-5 0,1 2-4 16,-2-2 12-16,3 0 12 0,-6 1-5 0,0-2 2 15,-2 2-9-15,-2 0-9 0,0-1 13 0,-8 1 47 16,-4-1 47-16,-3 0 43 0,-1-1 12 0,-3-2-39 16,-3 0-5-16,-5-2-19 0,1-3-5 0,-2-3-24 15,-3-1-40-15,0-3-23 0,1 0-13 0,-1-4 13 16,3-2 7-16,1-1-14 0,4-1 4 0,0 0-20 16,5-6 2-16,2 1 18 0,6-2 3 0,2-1-6 15,7-3-11-15,1-1-3 0,0-2-14 16,7-2 24-16,4-1-20 0,2-2-13 0,3 1-4 15,2-1-16-15,3 1-27 0,1 3 11 0,0 1 4 16,-1 1-30-16,1 2-8 0,-1 0-47 0,-2 1-48 16,-2 4-29-16,-2-1-4 0,-2 1 27 0,-4 3-6 15,-1-1-11-15,-3 1-32 0,-3 3-89 0,2-1-106 16</inkml:trace>
  <inkml:trace contextRef="#ctx0" brushRef="#br0" timeOffset="3457">1399 602 2718 0,'0'-3'52'0,"0"1"64"0,0-2 31 0,0 3 17 16,0-1-63-16,0 2-56 0,0 0-35 0,0 0-23 15,0 0 16-15,0 0-9 0,2 5 9 0,1 0 0 16,-2-1-6-16,2 3 19 0,2 2-22 0,-2-1 18 16,1 4-18-16,-1 2 3 0,2-2 12 0,0 2-18 15,-1-1 22-15,2 1-32 0,-5 0 15 0,5 0 4 16,-2-3 4-16,-1 0-4 0,-1-1-17 0,2 0 14 16,-1-1-7-16,0-3 14 0,-1 0-1 0,-1-1-3 15,1-1 0-15,1-1 3 0,-2-1 4 0,-1-2-14 16,0 0 4-16,0 0-23 0,0 0-35 0,0-3-2 15,2-4-11-15,-1 0 14 0,2-2 38 0,0-3 4 16,1-2-1-16,-2-3 3 0,4-1-3 16,0-2-15-16,0 0-22 0,-2-2-3 0,6-1-2 15,-5 1 24-15,5-1 37 0,-1 0 3 0,-1 2-3 16,1 1-6-16,1 1-7 0,-1 4 10 0,-1 3 9 16,-1 2-9-16,-1 4 0 0,0 1-9 0,1 3-3 15,-4 2 21-15,3 0-6 0,0 0 12 0,1 7-12 16,-1-1-3-16,2 0 9 0,-1 2-15 0,1-2 24 15,-1 1-18-15,-1 0-9 0,3 1 6 0,-2 0 3 16,4-2 9-16,-4-1 13 0,2 2-10 0,0-3-16 16,-1 1-2-16,-1-2-9 0,0-1 21 0,-1 2 6 15,0-3 13-15,0-1-13 0,3 0-21 16,-3 0 9-16,0-5-7 0,1 2 13 0,-4 0 10 16,2-1-10-16,-4-3-3 0,2 2-7 0,0-1 4 15,-3 0 0-15,0-1 31 0,-6 2 34 0,0 0-7 16,1-1 32-16,-3 3-25 0,1 1-15 0,-2 2 39 15,-1 0-32-15,-1 5 6 0,-1 1 4 0,-3 0-38 16,3 3-10-16,-4 3-6 0,4 2-20 0,-2 0 13 16,1 1 10-16,4-1-13 0,3 2 0 0,2-1 0 15,4 0-9-15,0-1 5 0,4 0 14 0,2 1-13 16,3-3-4-16,0 0 11 0,3-1-14 0,1-2-6 16,1-1 22-16,-4-1-9 0,5-2-7 0,-2-1 20 15,2-1-23-15,0-3-6 0,-2 0 9 0,2 0 13 16,0 0-3-16,-1-5-3 0,-1-1 10 15,0-2-14-15,-2 2 14 0,0-2-1 0,-1-2-3 16,-3 0-9-16,3-2-1 0,-3-1 23 0,1 0-38 16,-1-1 16-16,-1 0-1 0,2-1 4 0,-2 1 25 15,-2-1-2-15,1 1-8 0,0 0-12 0,-3 0 7 16,1 1-10-16,0 2 6 0,-2-1-10 0,-1 1 4 16,2 2 13-16,-2 0-4 0,0 0 1 0,3 0 3 15,-3 3-4-15,0-1 1 0,1 2 6 0,-1-2-10 16,2 3 10-16,-2-1 6 0,0 3 7 0,0-1 7 15,0 1 6-15,0 0 13 0,0 1 4 0,0-1 20 16,-6 1-13-16,4 0-16 0,1 0 9 16,-2 0-8-16,0 1-18 0,1 0 0 0,2 0-40 15,-2 0-10-15,0 0-14 0,1 0 20 0,1 0 14 16,0 4 21-16,0 1 2 0,0 1-29 0,5 1 12 16,0 3-13-16,1 0 1 0,3 0 16 0,3 4-7 15,1-2 1-15,2 2 2 0,0-2 1 0,4 1 0 16,-1 0-11-16,1-1 15 0,0 0-8 0,0 0 7 15,-2-1-16-15,0 2 6 0,-4-1-24 0,0-1 21 16,-4 1 3-16,-1-2-7 0,-2 0 24 0,-5 2-31 16,-1-3 31-16,0-2-14 0,-6 1 1 0,-1-1 16 15,-1 0-23-15,1 0 6 0,-2-3 7 16,1-1-10-16,1 0 0 0,1-2 4 0,0-1-21 16,3 0-20-16,0 0 0 0,2-6-4 0,-1 1-13 15,2-2 14-15,0-3 4 0,8-1-1 0,-1-1 27 16,5-2 0-16,-2-1-3 0,2-2 10 0,3 0-14 15,0-1 11-15,1 1-1 0,2 0-9 0,0 0-1 16,0 1 7-16,-2-1 7 0,2 0 13 0,-2 0 10 16,-1 1-30-16,0 2 7 0,0-3 3 15,-3 4-7-15,-2 2 33 0,-4 1 1 0,1-1-4 16,-5 5 10-16,1 1-10 0,-3 1 10 0,0 2-3 16,-5-2 1-16,-2 4-5 0,4-1-19 0,-3-2-7 15,-1 3-3-15,1 0-7 0,0 0-10 0,0 0 20 16,1 0-17-16,-1 0 14 0,2 0 9 0,1 3-16 15,0 0 16-15,2 1-2 0,-1 0-14 0,2 0 0 16,0 1 10-16,0 3-20 0,0 0 30 0,3-1-27 16,3 3 7-16,-2 1 17 0,2-1-23 0,-1 0 29 15,2-1-17-15,4 1 11 0,-2 1-14 16,1-3 7-16,0 2-3 0,4-3-11 0,-4 2 24 16,4-1-10-16,-3 1-6 0,0-2 9 0,1 0 1 15,-3 2-1-15,2-3-6 0,-3 3 3 0,-1-1-13 16,-1-2 16-16,0 3 14 0,-1-1-14 0,-1-1 14 15,-2 1-11-15,-1 0 1 0,-1-1-14 0,0 1 17 16,0 1-4-16,0-1 1 0,-5-1 20 0,-2 0-23 16,-1 1-1-16,1 1 0 0,0 0 1 0,-2-4 2 15,0 3-6-15,0-1 7 0,-3-1-17 0,3-1-30 16,0 0-43-16,2 0-80 0,-3-1-131 0,2-2-101 16,-1-1-82-16,2-1-60 0,1 0-29 15</inkml:trace>
  <inkml:trace contextRef="#ctx0" brushRef="#br0" timeOffset="3691">2758 388 2607 0,'3'0'61'0,"0"0"70"0,-2 0 21 16,1 0 17-16,-2 4-49 0,3 2-62 0,-2 0-19 15,2 4-13-15,0 1-26 0,-1 0 3 0,1 2 0 16,1 0-16-16,-1 1 23 0,0 2-17 0,0-2-2 16,1-1 15-16,-2 1 4 0,0 0-1 0,-1 0-9 15,-1-2-51-15,0 0-116 0,0 0-97 0,0-2-89 16,-5-3-79-16,1 2-37 0,-2-3-30 0</inkml:trace>
  <inkml:trace contextRef="#ctx0" brushRef="#br0" timeOffset="3870">2803 145 2002 0,'0'0'23'0,"0"0"18"15,-4 0 26-15,4-3-15 0,-4 3-10 0,4 0-19 16,0 0-31-16,0 0 2 0,0 0-67 0,0 0-152 15,0 0-182-15</inkml:trace>
  <inkml:trace contextRef="#ctx0" brushRef="#br0" timeOffset="4689">2979 320 1559 0,'2'11'67'15,"-2"-1"53"-15,0 1 34 0,0-1 54 0,0 1-41 16,-3 3-46-16,-2 1 18 0,2 2-42 0,2 1-2 16,-2 1 3-16,1 0-64 0,2 1 3 0,-1 0-37 15,1-2-6-15,0 0 22 0,3-2-20 0,1-1 4 16,-1-2 10-16,3-1-4 0,0-1-12 0,1-3 12 16,3 1-6-16,-3-2-12 0,3-3 15 15,-1 0 0-15,3-4-6 0,-2 0-13 0,0 0 3 16,0-4-2-16,-1 0 15 0,2-3 6 0,-3-2 1 15,-1 1-14-15,-1-4-36 0,-3-2 9 0,2 0-6 16,-5 0-12-16,0-3 37 0,0 1 12 0,0-1 9 16,-5 0 18-16,-1 1-14 0,-1-1-10 0,1 2-22 15,1 0 16-15,0 0-7 0,0 4 7 0,2-2 22 16,-1 3-16-16,2 1 18 0,1 1-3 0,1 1-21 16,0 0 25-16,0 0-29 0,4 2 4 15,2-2 16-15,4 2-26 0,-5-2 10 0,4 2 0 16,0 0-6-16,-2 1 15 0,2 2 9 0,0 1-9 15,1 1 40-15,-2 0 26 0,-1 5-1 0,2 0 51 16,-1 2-44-16,-1 2-9 0,-1 0 14 0,3 2-55 16,0-1 17-16,-5 4-13 0,2 0-16 0,0 0 13 15,-3 1-23-15,3 0 0 0,-2 0-9 0,0-2-1 16,0 1 17-16,-1 0-7 0,1 0 7 0,-1-3-13 16,0 0-1-16,-1-2-2 0,-1-1 6 15,1-1 3-15,1-2-9 0,-3 1-1 0,0-4 1 16,1 0-4-16,-1-1 14 0,0-1-8 0,0 0-2 15,2 0 16-15,-2 0-14 0,0 0-5 0,0-4 2 16,1-1-16-16,-1-2 14 0,3 0 9 0,-3-3-7 16,3-2 4-16,1 0-10 0,-2-2-12 0,5-1 6 15,-1-1 6-15,0 2-3 0,3-1 16 0,0 1 0 16,3 1-6-16,1-1 9 0,-2 3 3 0,2 1 4 16,2 3-14-16,0-1 4 0,-2 3-22 0,2 1 3 15,-1 2 22-15,0 2-9 0,-2 0 18 16,1 0-8-16,1 5-4 0,-4 1 6 0,2 0-6 0,-3 3 10 15,-1-1 2-15,-1 3-5 0,-1 1 15 16,-2 0-3-16,-1 2-3 0,-3 1 20 0,0-1-7 16,0 2 10-16,-3-1 16 0,-1-1-13 0,-2-1 0 15,0-1-6-15,3-1-13 0,-3-1 1 0,3-3-1 16,-1 1-7-16,-1-2-10 0,4-1-6 0,-1-3 0 16,2 2 24-16,0-3 29 0,0 1 24 0,3-1 7 15,2-1-7-15,2 0-36 0,5 0 3 16,1 0-17-16,4 0-13 0,3-3 20 0,4-2-13 15,4 1-8-15,2-1-2 0,4 1 3 0,5-2-11 16,-5 0 25-16,4 0-18 0,1 1-3 0,-3-1 6 16,0 0-19-16,-1 1 2 0,-2-1-3 0,-4 1 11 15,-2 0 6-15,-1 1-6 0,-7-1-39 0,-3 2-81 16,-3 1-210-16,-7 0-278 0,0-1-263 0</inkml:trace>
  <inkml:trace contextRef="#ctx0" brushRef="#br0" timeOffset="225703">547 1608 1638 0,'-15'-2'28'0,"5"1"37"15,0-2 17-15,1 1 12 0,3 1-22 0,3 0-38 16,0 1-25-16,3-2 0 0,0 0 26 0,0 2-9 15,4 0 47-15,2-2 22 0,3 0-21 0,3-1 42 16,4-2-26-16,7 0-8 0,5-4 7 16,3 0-21-16,5-2-16 0,5-3 1 0,2 0-22 15,6 0-3-15,-1-4 13 0,2 2-16 0,-1 0 7 16,-3-1-20-16,0 3-9 0,-3 0-13 0,-6 2 10 16,-2 2 4-16,-6 1-32 0,-6 4-32 0,-3 0-21 15,-5 3-27-15,-6 1 0 0,1 1-1 0,-10 0-29 16,0 0 12-16,0 4 52 0,-10 2 18 0,-2-1 50 15,-1 3 9-15,-5 0-29 0,-1 0 29 0,-2 1-12 16,-3 0 0-16,0-2 9 0,2 1-20 0,0-3 37 16,1 0-8-16,2-1 41 0,2-1 59 0,3 1-1 15,0-3 42-15,4 1-32 0,1 2-50 0,3-2-38 16,1 1 17-16,1 2 18 0,1 3 25 16,3 2 36-16,0 4-8 0,0 4-9 0,0 1-6 15,3 4-19-15,1 2-5 0,1 3 3 0,-1-1-12 16,2 1-4-16,-1 0-2 0,-1-3-17 0,2 1-6 15,-3-3-1-15,3-1-23 0,-1-2 11 0,-2-1-11 16,1-3 3-16,-2-1 14 0,-1-3-23 0,3-1 19 16,-4-3-16-16,0-2-21 0,2-1 11 0,-2-2-15 15,0-1 11-15,0-1 11 0,0-1-15 0,0 0-33 16,0 0-78-16,0 0-127 0,0 0-148 0,0 0-143 16,0 0-55-16,0 0-84 0</inkml:trace>
  <inkml:trace contextRef="#ctx0" brushRef="#br0" timeOffset="226057">1178 1833 2025 0,'6'3'26'0,"-3"-3"-3"0,3 0 0 0,0-3 10 15,1-2-22-15,2 0 4 0,0-3-12 0,3 2 3 16,3-3-15-16,3 0 0 0,-2 0 12 0,2-1-17 15,1-1 22-15,-1 1 4 0,-2-1-15 0,-5 1 15 16,2-1-24-16,-3-1 21 0,-1 2 56 0,-4-2 61 16,-4 0 67-16,-1 2 59 0,0-2 45 0,-4 2-5 15,-2 1-9-15,-3 1-51 0,-3 2-49 0,0 1-35 16,-4 3-30-16,1 2-3 0,-3 0-5 0,-2 9-7 16,-1 1-13-16,-2 2-22 0,3 2-32 0,-1 0-17 15,4 3-16-15,3-1-6 0,0 0 13 16,8 1-2-16,-1-1-1 0,7-2 4 0,0 2-4 15,7-1-11-15,2-1 8 0,5 1-8 0,1-4-10 16,2 1-15-16,3-2-36 0,3 0-74 0,-2-3-39 16,5-2-25-16,-4-1-61 0,3-2-17 0,-3-2-71 15,1 0-79-15,-3 0 38 0,-1 0-50 0,-2-4-40 16,-1-1-29-16</inkml:trace>
  <inkml:trace contextRef="#ctx0" brushRef="#br0" timeOffset="226645">1675 1528 3193 0,'-13'0'61'0,"-6"5"43"16,4 1 19-16,-4 1 10 0,3 3-54 0,2 3-49 16,-1 2-20-16,6 0-14 0,-1-1 4 0,7 1 4 15,3 1-1-15,0-1-16 0,9-1-23 0,3 0-21 16,3 0-70-16,4-2-56 0,0-3-46 0,2-1-31 15,3-1 17-15,-2-4 44 0,5-3 44 0,-5 0 28 16,0 0 94-16,1-7 22 0,-1-1 5 0,-3-1 35 16,-2-2-35-16,-3 0 12 0,0-3 14 0,-5-1-54 15,-3-1 13-15,-1-3-8 0,-5 2 20 16,0-2 65-16,0 0-4 0,-5 0 27 0,1-3 37 16,-6 3 53-16,3 0 54 0,-2 0 34 0,0 3-37 15,-3 1-5-15,3 3-46 0,-1 3-7 0,3 0-39 16,-1 5-53-16,3 2-26 0,1 0-54 0,1 2 6 15,-1 0 1-15,2 6 3 0,2 0 10 0,0 5 7 16,0 0-7-16,0 3 1 0,6 2 2 0,-3 1-3 16,1 3 1-16,1 0-15 0,3 0-3 0,-3-1 4 15,4 0 3-15,1-1 17 0,1 0-3 0,1-2-11 16,0-1-6-16,-2-1-1 0,-1 0-9 0,3-2-8 16,-3-1-36-16,1-1-60 0,-3-3-7 0,1 1-28 15,-1-4 28-15,-3 0 23 0,1-2 21 0,0-1 44 16,-2-1 1-16,0 0 22 0,-2-5 3 15,1-1 7-15,-1-2 13 0,-1-1 3 0,3 0-19 16,-3-1 2-16,0-1-5 0,2-1 5 0,-2 2 14 16,0 0-20-16,1 0-2 0,1 3 18 0,0-2-9 15,0 2 12-15,0 2 11 0,2-2-33 0,-1 3 6 16,5 1 11-16,-1-2-14 0,3 5 10 0,-1-2 16 16,0 2-13-16,3 0 13 0,1 0-3 0,-1 0-13 15,0 0 19-15,1 4-19 0,-1 1 7 0,-3-1 5 16,2 2-18-16,-1-2 19 0,-1 1-7 0,-2 0-2 15,2 0 2-15,-4 2-28 0,1-2-64 16,-5 2-145-16,3 1-78 0,-2-3-151 0,-2 3-127 16</inkml:trace>
  <inkml:trace contextRef="#ctx0" brushRef="#br0" timeOffset="227217">2174 1491 2037 0,'0'0'67'0,"0"0"85"0,0 0 67 15,0 4 48-15,0 0-49 0,0 2-84 0,0-1-61 16,0 1-44-16,2 2-29 0,2-1 0 0,1 3-13 16,1-2-3-16,0 3 16 0,1-1-10 0,-1 1 7 15,0 0-13-15,1-2-6 0,-1-1-19 0,-1 0-34 16,1-1 0-16,-2-1-6 0,-1 1 0 0,2-3 38 15,-4 0 9-15,2-2 19 0,0 0 18 0,-3 0-9 16,0-2 9-16,0 0-21 0,0 0 18 16,0-6 6-16,0-2-28 0,0 1 41 0,0 0-19 15,0-3 6-15,0-1 15 0,0-2-39 0,0-1 15 16,0 1-6-16,0-1 24 0,0-1 19 0,0 2-16 16,0-1 28-16,3 0 13 0,1 4-16 0,-2-1 4 15,2 3-19-15,-1 1-38 0,3 1 7 0,-1 2 16 16,-1 1 9-16,4 1 22 0,-1 0 12 0,3 2-12 15,-1 0-12-15,3 0-3 0,-3 0-13 0,4 4-3 16,1 1-20-16,-4 0-9 0,4 2 10 16,-1-2 3-16,-1 1 6 0,0 0 10 0,1 2-20 0,-4-1-12 15,3 2-40-15,-5-2-73 0,2 1-86 0,-3 0-66 16,-1-2 19-16,-1-2-24 0,-1 2 25 16,0-3 45-16,-3-2-12 0,3 0 77 0,-2-1 50 15,1 0 28-15,0-4 47 0,2-3 5 0,-2 2 38 16,-1-2 20-16,3 0 50 0,-2-1 69 0,1 0 48 15,-2 1 70-15,1 1-9 0,-1 0-48 0,-1 3-28 16,0-1-53-16,0 3-41 0,0 0-14 0,0 1-29 16,0 0 9-16,0 0 40 0,0 4 32 0,0 3-8 15,0-1-29-15,5-2-46 0,-2 3-53 0,1 2 6 16,-1 1 0-16,3 0-9 0,-2 1-10 0,1-1-75 16,-1 0-126-16,2 0-87 0,0 1-137 0,-3-2-51 15,3 0-26-15</inkml:trace>
  <inkml:trace contextRef="#ctx0" brushRef="#br0" timeOffset="227371">2562 1429 1571 0,'-9'-31'79'0,"-4"1"55"0,1 1 61 0,-2 5 71 16,1 2-25-16,1 4-17 0,-1 3-30 16,6 3-70-16,-1 2-55 0,2 3-44 0,3 1-37 15,1 3-10-15,0 0-60 0,0 2-69 0,2 1-66 16,0 0-37-16,0 0-34 0,6 4-38 0,2 3-33 15,-1-2-56-15</inkml:trace>
  <inkml:trace contextRef="#ctx0" brushRef="#br0" timeOffset="227676">2749 1303 1460 0,'7'0'95'16,"-2"0"55"-16,-1 0 76 0,-4 0 73 0,0 5-49 15,0-3-14-15,-5 2-49 0,-3-1-33 0,2 0-40 16,1 2-48-16,-2-1-34 0,3-1-45 15,1 0 4-15,-2 1 6 0,4-1-17 0,-2 1-5 16,3 0-57-16,0-2-47 0,6 0-11 0,0 0-12 16,1-1 48-16,2 0 25 0,1-1 19 0,-1 0 18 15,3-4 12-15,-3 0 18 0,3-2 3 0,-6 3 9 16,4-1-12-16,-4 1 1 0,-3 1 14 0,-1 1 2 16,2-1 16-16,-4 2 15 0,0 0 58 0,0 5 90 15,0 2 40-15,0 2 10 0,0 4-35 0,0 2-99 16,0 1-48-16,3 3-13 0,0 0-26 15,0 1 0-15,0 1-13 0,0-2-6 0,1 0 16 0,0 0-10 16,1 0 13-16,0-1-10 0,-1-1-13 16,2 0-3-16,-1-1-97 0,-1-3-120 0,1 1-147 15,-2-2-87-15,1-3-19 0,-1-1 0 0,1-2 9 16</inkml:trace>
  <inkml:trace contextRef="#ctx0" brushRef="#br0" timeOffset="228525">3080 1276 2510 0,'-3'-2'15'0,"0"0"6"15,3 0 10-15,-3 0-7 0,3 2-21 0,0 0 6 16,0 0 3-16,0 0 13 0,0 7-10 0,3 0 0 15,3 0-2-15,-1 2-16 0,0 1 12 0,0 2-12 16,4 1 6-16,-2 0-6 0,1 1 12 0,-1-2 0 16,0 2-21-16,-2-4 21 0,5 4-18 0,-4-4 3 15,3 1 6-15,-1-1-3 0,1-1 9 0,-2-1-3 16,3-1 12-16,-1-1-9 0,0-2 0 0,-1-2 1 16,-1-2-16-16,3 0 18 0,-2 0-12 0,-1-6 9 15,1-2-3-15,-1-2-12 0,-1 0 12 16,1-2-16-16,-3-2 10 0,1 0 6 0,0 0 7 15,-4-3-4-15,1 2 12 0,-2-1 35 0,0 0 28 16,0 3 25-16,-3 1 29 0,-2 3-20 0,4 0-28 16,-3 3-23-16,2 2-41 0,2 0-27 0,-2 3-12 15,2 1 7-15,0 0 9 0,0 0-10 0,0 0 7 16,4 0 0-16,1 0-7 0,3 3 13 0,2-3 3 16,-1 0-12-16,4 3 3 0,2-3-7 0,-1 0 1 15,2 0 2-15,-1-5-3 0,1 2 10 0,0-4-3 16,-1 2 13-16,-4-4-10 0,2 2 0 15,-1-3 0-15,-5 1 3 0,1-1 4 0,-2 0 5 0,-3-1 11 16,-3 2 19-16,0-1 7 0,0 1 39 0,-6 0 45 16,1 3-2-16,-2 0-4 0,-5 2-50 15,3 1-32-15,-3 3-8 0,-1 0 8 0,0 6 3 16,-2 2-10-16,0 2-31 0,3 5 0 0,0 1 7 16,2 1-25-16,2 2 22 0,5-1-4 0,-1 0-7 15,4 0 0-15,0-1 0 0,0 0-25 0,7-2 15 16,1-3-4-16,2 1-3 0,-1-3-11 0,4-3-16 15,1-2-4-15,-1-2 6 0,3-3 22 0,1 0-4 16,0-5 18-16,2-2-8 0,0-2 4 0,0-3 13 16,-1-1 1-16,-1-2-21 0,0-3 6 0,0 0-2 15,-3-2-1-15,2 1 31 0,-7 0-23 0,0 0 13 16,-1 1 3-16,-4 2-13 0,2 2 26 16,-4 2-6-16,-2 3-11 0,0 2 4 0,0 3 8 15,0 2-22-15,1 2 11 0,-1 0-3 0,0 0-25 16,0 0 21-16,4 0 4 0,-2 5 19 0,5 0 29 15,3 3-18-15,1 1 21 0,0 2-10 0,5 2-28 16,0-1 21-16,2 3-20 0,2-2-25 0,-3 1 24 16,0-1-20-16,-3-2-8 0,0 1 22 0,-4-2-4 15,2-2 0-15,-4 1 17 0,-3-3 4 0,0-2-21 16,-4-1 4-16,1 0-15 0,-2-2 18 0,0 1-3 16,-6 0 6-16,3-2 8 0,-1 0-29 0,0 0 18 15,-2 0-17-15,2 0-36 0,1-7-31 16,3 2-23-16,0-2-11 0,0 0 15 0,3-3-13 15,3-2-19-15,2 0 1 0,-1-4-84 0,2 3-55 16,4 0-61-16,-3 1-99 0,1 1 32 0,-1 2-47 16,-1 2-56-16</inkml:trace>
  <inkml:trace contextRef="#ctx0" brushRef="#br0" timeOffset="228734">3394 1680 2668 0,'0'7'55'0,"11"-7"57"0,8 0 42 16,7-7 45-16,6-3-27 0,4-1-32 0,3-2-29 16,4-1-42-16,4 0-29 0,2-1-17 0,0 0-20 15,0 2-6-15,2-2-14 0,-2 3-171 16,-5-1-211-16,-5 3-247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6:56.0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680 7 126 0,'-2'0'2'0,"2"0"-7"0,0 2 8 16,0-2-3-16,-1 0 7 0,-2 4 3 0,3-2-8 16,0 1 13-16,-2 0-22 0,1 2 4 0,-2 0 3 15,2 1-12-15,-3-1 17 0,2 3-5 0,-1-1 3 16,1 2 7-16,-1-1-5 0,0-1 0 0,0 2 0 16,0-1-5-16,3 0 2 0,-1-1-7 0,-2 1-3 15,3-1 18-15,-2 0-17 0,2 0 4 0,0 0 6 16,0-1-23-16,0 0 22 0,0 0 6 0,0-1-28 15,0 1-9-15</inkml:trace>
  <inkml:trace contextRef="#ctx0" brushRef="#br0" timeOffset="1435">539 88 195 0,'0'-14'2'0,"0"1"50"0,0 2 24 15,-6 1 29-15,3-2 43 0,1 4-4 0,0 1-11 16,0 1-29-16,-1 3-35 0,0-1-59 0,0 4-2 15,3 0-2-15,-3 9 15 0,2 6 36 0,-1 8 38 16,-2 10 39-16,-1 11-13 0,-1 13-22 0,-3 11-32 16,-1 14-36-16,-3 13-9 0,1 10-8 0,-2 9-3 15,-1 7-8-15,-1 4 0 0,4 6 8 16,0 1-11-16,2 0 6 0,1 0-3 0,2-3 2 16,-1 0-5-16,5-6 6 0,-1-4 20 0,2-3-20 15,2-4 8-15,-1-5-3 0,1-5-16 0,-3-5 5 16,2-4 3-16,-1-6-1 0,0-2-2 0,-2-6 6 15,1-4-9-15,-3-7 9 0,0-5-12 0,3-6 6 16,-3-7 9-16,0-3-18 0,2-6 12 0,1-5 0 16,-1-5 0-16,2-3 5 0,-1-5-8 0,0-3 9 15,2-5-18-15,-1-3-13 0,2-2-57 0,-3-4-99 16,3-3-124-16</inkml:trace>
  <inkml:trace contextRef="#ctx0" brushRef="#br0" timeOffset="1708">286 3296 1165 0,'14'4'16'0,"-2"-1"60"16,7 1 48-16,0-4 42 0,5 0-13 0,0 0-60 16,10 0-25-16,3 0-19 0,6 0-9 0,6-4 6 15,3 1-11-15,3-1-15 0,7-2 24 0,1-1-9 16,2 2 3-16,5-2-3 0,-3 2-26 0,1 0 12 15,1 1-30-15,-3-1-6 0,-1 3 1 16,-2-3-25-16,-4 2 10 0,-1 0-12 0,-3-1 6 0,-3 0 15 16,-3 1 20-16,-2 0 3 0,-8-2 11 15,1-1 12-15,-6 2-11 0,-3 0 5 0,-4-1-2 16,-5 1-27-16,-1 0 9 0,-6 1-6 0,-2 0-17 16,-4 1-74-16,-3 1-118 0,-4-1-154 0</inkml:trace>
  <inkml:trace contextRef="#ctx0" brushRef="#br0" timeOffset="2534">19 2362 1015 0,'0'1'21'0,"0"1"9"15,0-2 13-15,0 2 16 0,0 0 0 16,0-2 31-16,0 1 20 0,0-1 6 0,-3 2 4 15,-1-2-21-15,2 2-20 0,-2 0-33 0,2-1-18 16,1 1-2-16,-2-1 15 0,3 0 29 0,0-1-44 16,0 0 47-16,0 0 9 0,0 0 47 0,6 0 54 15,0-5-37-15,1 1-11 0,5-3-52 0,1-3-11 16,5-2-13-16,5-4-21 0,3-1-3 0,4-6-7 16,4-4-18-16,3-3 2 0,5-2-2 0,5-6-3 15,-1-1-4-15,9-3-3 0,2-3-19 0,2-3 15 16,8 0 14-16,1-5-10 0,6 1 10 0,2-3-1 15,4-1 4-15,2 0-4 0,1 1-2 16,-1-2-7-16,1 1-29 0,-3 2 20 0,-1 0 9 16,-2 2-3-16,0 1 41 0,-4-1-22 0,-2 4-7 15,-1 2-2-15,-5 2-20 0,-4 3 19 0,-5 3 4 16,-3 4 16-16,-9 5 16 0,-4 1 19 0,-4 5 3 16,-8 3 25-16,-4 3 13 0,-5 3 15 0,-4 2 10 15,-3 1-43-15,-3 4-24 0,-4 1-46 0,-1 2-7 16,0 1 13-16,-4 0-13 0,2 2 3 0,-1 0-10 15,-1-1 0-15,0 2-3 0,0 0 7 0,0 0-11 16,0 0-55-16,0 0-94 0,0 0-144 0,0 0-115 16,-3 4-87-16,1-1-148 0</inkml:trace>
  <inkml:trace contextRef="#ctx0" brushRef="#br0" timeOffset="3298">1094 3290 1504 0,'-3'-2'61'0,"-1"-1"52"16,1 3 44-16,0-2-1 0,1 2-49 0,1 0-37 16,-1 0-29-16,-1 0-6 0,2 0-20 15,1 0-3-15,0 0-21 0,0 0 15 0,0 0 21 16,0 0 63-16,7 0 34 0,5 0 21 0,1 0 11 16,4 0-66-16,9-4-16 0,6-2-11 0,9-1-19 15,4-2 0-15,8-4-15 0,8-1-26 0,7-2 3 16,4-1-12-16,5-2 16 0,3 0-1 0,3 0-15 15,2 1 12-15,-2 1-12 0,-1-1 12 0,-2 2 14 16,-3 2-14-16,-4 1-3 0,-2-1-9 0,-7 2-7 16,0 0 10-16,-6 2 0 0,-5-1 9 0,-7 2-3 15,0 1 4-15,-7 1 47 0,-4 0 17 0,-5 2 53 16,-5 0 46-16,-4 1-3 0,-6 2 35 0,-2-1-1 16,-4 2-6-16,-3 0-9 0,-3 1-33 15,0-1-13-15,-3 1-23 0,0 0-14 0,0 0-4 16,0 0-21-16,-6 0-25 0,6 0-8 0,-2 0-19 15,0 0-11-15,0 0 7 0,2 0-14 0,0 0 3 16,0 0-18-16,0 0-19 0,0 0-12 0,0 0-85 16,0 0-60-16,0 0-133 0,0 0-170 0,0 0-149 15,0 0-124-15,0-3-195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7:00.85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1 690 0,'0'0'5'15,"0"0"10"-15,-1 0 11 0,-2 0 13 0,3 0 3 16,0 0 5-16,-3 0 11 0,3 0 6 0,0 0-3 16,0 0-13-16,0 0-29 0,0 0-17 0,0 0-4 15,0 0-1-15,0 0 5 0,0 0 15 0,0 0 15 16,0 0 22-16,6 0 31 0,-3 0-9 0,1 0-7 16,1 0-17-16,5 5-30 0,-1-2-8 0,3 1 5 15,0 0 1-15,6-1-1 0,1-1-2 0,1 0-11 16,3-1-6-16,5 0 0 0,2-1 5 15,4 1-13-15,2-1 5 0,2 0-11 0,4 1-16 0,4 1 18 16,3 0-10-16,3 0-5 0,1 1 27 16,2 2-3-16,2 0 6 0,1 2 21 0,1 0 1 15,-1 0-8-15,3 3 8 0,-3-1-11 0,1 2-5 16,2 0-15-16,1-2-13 0,-1 1-9 0,2 1-36 16,0-3 17-16,1 2-8 0,0-1 24 0,3 0 34 15,-3-1 2-15,4 0 12 0,-1-2 5 0,1 1-5 16,-2 0-9-16,-1 0 3 0,-3 0-16 0,-1-2 2 15,-2 1-5-15,-1 0-1 0,-4-1 1 0,-1 1-14 16,0-1 8-16,-2-1-8 0,-2 2-10 0,1-1 32 16,-1 0 2-16,-1-3 26 0,0-1 13 0,1 3-36 15,-1-2 17-15,-1-1-30 0,0 2 13 16,-1-2 12-16,2 1-12 0,-4 1 7 0,-2-1-15 16,-1 1 0-16,-1 2-8 0,-1-2 8 0,-3 0 3 15,-1 2 6-15,1-2 0 0,-2 3-20 0,-3-3 8 16,4 0-11-16,-1 1 0 0,0-3 23 0,-3 3-28 15,1-2 3-15,1-1 8 0,1 0-8 0,-4 0 25 16,1 1 2-16,-1-2 0 0,-2 2 0 0,0 0 0 16,0-1 0-16,-2 0 6 0,-1 0 5 0,-3 0-13 15,2-1-1-15,-5 2-16 0,1-2 8 0,-4 3 3 16,-3-2 12-16,-2-1-4 0,1 1-11 0,-5 0 0 16,-3-1-8-16,1 1 0 0,-2-1-16 0,-3 0-30 15,0 0-27-15,0 0-13 0,0 0-5 0,-6 0 25 16,4 0 19-16,-2-2-16 0,1 0-8 15,-1-1-21-15,-4 0-20 0,2 1-11 0</inkml:trace>
  <inkml:trace contextRef="#ctx0" brushRef="#br0" timeOffset="416">3605 204 836 0,'-6'-5'31'0,"0"1"30"16,1 1 59-16,0 1 39 0,-1 1 35 0,3-1 8 15,0 0-2-15,-1 0-26 0,1 1-29 0,1 0-13 16,2 1-64-16,0-1-15 0,0 1-32 0,0 0-12 16,0 0 6-16,0 0-6 0,0 0-3 0,0 0-21 15,0 0 3-15,0 0-3 0,3 0 18 0,3 3 12 16,0 1-15-16,0 1 15 0,3-1-15 0,0 2-6 15,3 2 15-15,2-2 0 0,3 1 0 0,1 1-9 16,0 0-3-16,2-2-9 0,-1 3-6 0,2-2 15 16,-3 0 12-16,3 0 6 0,-2-1 3 0,-1-2 0 15,1 2-24-15,-2-2-3 0,2 0 0 16,-4 1-3-16,0-1 6 0,-2-1 3 0,-1 0-9 16,-3 1 0-16,-2-1 3 0,-1-1 39 0,-3 0 43 15,0 0 46-15,-1-1 46 0,-1 0 12 0,-1 0 3 16,0 0-28-16,0 0-26 0,-9 1-48 0,2 2-13 15,-5 1-9-15,-3 1 3 0,0-1-9 0,-4 4-23 16,-2-2-17-16,-1 3-24 0,0-1 7 0,-1 1-3 16,1-1-13-16,1 1-72 0,-1-1-172 0,4 1-182 15,2-1-238-15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7:04.62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71 425 2154 0,'-18'-3'26'0,"2"-3"18"16,0 1 9-16,5 0 12 0,1 3-38 0,5 1 6 15,3 1 42-15,2 0 47 0,4 0 35 0,3 3 16 16,8 1-36-16,4-4-23 0,10 0-9 0,5 0-30 15,9 0 19-15,9-4-9 0,7-1-6 0,11-3 10 16,7-1-30-16,3-1-22 0,5-3-3 0,5 0 3 16,-2-1-11-16,3 0-9 0,-5 0 3 0,0 1-23 15,-6 0 6-15,-3 3 11 0,-3 1 0 0,-5 1-7 16,-5 1-7-16,-5 1 6 0,-7 0-6 0,-9 2 20 16,-1 1 4-16,-8 0-24 0,-9 1 4 0,-2 0-15 15,-6 1 11-15,-8 0 24 0,0 1 0 16,-5-1-7-16,0 1-20 0,-4-1-1 0,0 1 1 15,0 0 6-15,0 0-9 0,0 0-62 0,-4 0-89 16,0 0-89-16,3 0-86 0,-5 0-91 0,2-3-14 16,0 0-69-16,-2-1-71 0</inkml:trace>
  <inkml:trace contextRef="#ctx0" brushRef="#br0" timeOffset="300">1413 22 1807 0,'-6'-5'-3'15,"3"1"-3"-15,2-1-2 0,1 0 11 0,0 3 11 16,0 2 43-16,7 0 4 0,1 0-1 0,2 0-14 16,0 5-23-16,5 1 9 0,0-1 0 0,3 2 9 15,3-1 9-15,0 3-2 0,-1-2 20 16,1 2 30-16,2 2-16 0,-3 0-13 0,-1-1-5 15,0 2-18-15,0-1-10 0,-4 1 14 0,-4 0-38 16,1 0 6-16,-1 1-5 0,-4 0 8 0,-4 2-3 16,1 2-18-16,-4 2 7 0,0-1-23 0,-5 4 26 15,1-1 5-15,-6 1-18 0,4 2 31 0,-4 0-34 16,1-1 3-16,-3-1 9 0,5 1-61 0,-5-5-94 16,5 3-119-16,-3-4-165 0,5-1-143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7:05.4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380 629 867 0,'14'-16'34'16,"1"1"57"-16,0-3 54 0,-2 1 76 0,2 6 49 15,0-2 23-15,-5 3 21 0,2 2 18 0,-3 2 0 16,-3 1 19-16,-2 1-62 0,-4 3-107 0,0-1-63 15,-6 1-99-15,0 1-13 0,-7 0-4 0,-2 0-16 16,-5 6 13-16,-4 2 0 0,-6 3 16 16,-7 3-26-16,-2 2-3 0,-1 4-14 0,-4 1 17 15,2 1 10-15,-1-1-7 0,8 1 17 0,0-1-16 16,6-4 9-16,6 2-3 0,8-4-7 0,6 1 7 16,9-2 7-16,0 0 10 0,14-2-10 0,4 1 6 15,4-2-6-15,8 1 6 0,7-2 11 0,6 0-8 16,1-1-9-16,5-1-14 0,0 1 4 0,5 1-14 15,1 1 24-15,0 3-4 0,-2 3 1 0,0 1 6 16,0 2 0-16,-9 2-10 0,-1 0 3 0,-4 4 14 16,-6-1-3-16,-7 0 13 0,-5 2 0 0,-5-3-10 15,-5-1 4-15,-11 2 6 0,0-1 14 0,-12-2 28 16,-3 2 0-16,-6-3 22 0,-5-1-14 16,-6-1-32-16,-2-2-6 0,-3-1-32 0,-3 0 14 15,1-4-10-15,-4-2 3 0,3-3 7 0,5 0-21 16,-1-3 11-16,6-3-4 0,0 1-14 0,8-2-46 15,1 0-76-15,4-6-68 0,5 0-82 0,1-1-97 16,4 0-90-16,4-2-102 0,3-4-102 0,0-1-37 16</inkml:trace>
  <inkml:trace contextRef="#ctx0" brushRef="#br0" timeOffset="218">883 1011 3608 0,'19'-2'6'0,"-9"2"61"0,4 0 23 16,-7 0 34-16,-3 0 1 0,1 0-33 0,-5 0 7 15,1 0-33-15,1 5-3 0,-1-1-11 0,5 3-41 16,0 2 3-16,2 2 3 0,-3 3-27 0,5 1 3 16,-1 3-14-16,2 0-52 0,-3 2-48 0,1 0-36 15,-2 1-75-15,2-2-73 0,-4 0-22 0,-1-1-97 16,2-1-2-16,-5-2-32 0,2-3-72 0</inkml:trace>
  <inkml:trace contextRef="#ctx0" brushRef="#br0" timeOffset="370">729 773 3347 0,'-13'-20'-10'0,"4"-2"-16"0,2 6-44 0,-2 7-63 15,6 2-81-15,3 4-38 0,0 3-43 0,0 0-42 16,6 0-13-16,3 5-83 0</inkml:trace>
  <inkml:trace contextRef="#ctx0" brushRef="#br0" timeOffset="854">1266 791 3347 0,'11'-4'22'0,"-5"-1"14"16,-6 0 3-16,0 0 20 0,-7 0-4 0,-5 1 24 16,-3 3 7-16,-4 1-6 0,-2 0-16 0,-3 0-37 15,-2 6-14-15,-1 3-20 0,2 0-6 0,0 1 10 16,6 2-8-16,5 0 5 0,0 1-31 0,8 0-66 16,6 0-25-16,0-2-20 0,6 0-1 0,3-3 56 15,5-1 29-15,1-3 16 0,4 0 39 0,-3-4 2 16,5 0 1-16,-2-5 16 0,-1 0-17 0,0-2 4 15,-3 2 3-15,-5 0 3 0,2 1 10 0,-5 1 2 16,-1 2 75-16,-4 1-10 0,-1 0 40 0,-1 6-7 16,0 1-41-16,0 0 17 0,2 5-6 15,1 4 7-15,0 3 8 0,1 1-13 0,4 4-30 16,-3 3-4-16,3 5-37 0,-1 2-14 0,4 1 3 16,-1 3 0-16,1-1 15 0,0 3-8 0,3 0-10 15,-4 1 10-15,4-1-37 0,-3 0 34 0,3-2 6 16,-5-2-33-16,-2-1 33 0,1-2-2 0,-7-1 9 15,-1-4 11-15,0 0-6 0,-6-6-32 0,-3 0 10 16,-1-3 18-16,-6-3-10 0,-4-2 17 0,-3-4-14 16,-3-1-11-16,-5-3 8 0,-2-6-11 0,-2 0 3 15,-4-6 1-15,-1-3 3 0,0-4-7 0,0-3-14 16,3-5 3-16,1-3 1 0,6 0 17 0,4-5 3 16,5 1-17-16,6-1-21 0,9-2-24 15,6 2 0-15,0 1-20 0,10-1-20 0,5 3-39 16,3-1-72-16,6 3-65 0,0 1-90 0,1 2-73 15,0 4-60-15,2 0-58 0,-3 2-24 0</inkml:trace>
  <inkml:trace contextRef="#ctx0" brushRef="#br0" timeOffset="1781">1450 879 4091 0,'4'-11'34'0,"-3"2"39"0,1 0 38 0,-2 3 36 0,0 6 2 16,0 0-39-16,0 0-42 0,0 0-29 16,0 0-42-16,0 4 3 0,0 2 3 0,0 1-6 15,4 2 7-15,0 2-4 0,0 2-4 0,2 4-7 16,-2 2-18-16,2 0-39 0,3 0-7 0,-3 0-31 16,3-2-31-16,0 2 12 0,-4-5-27 0,0-2 32 15,0 0 38-15,-2-2 22 0,-2-3 46 0,2-2 11 16,-3-1 9-16,0-2 7 0,0-2-9 0,0 0-1 15,-4-6 4-15,1 0-24 0,-2-3 7 0,0-5-3 16,1-1 13-16,0-1 16 0,1-5-2 0,-1 1-7 16,0-2-14-16,0 1 14 0,3 1-4 0,1 1-13 15,0 3 0-15,0 3 0 0,0 2 10 16,1 2 17-16,3 4-4 0,1 0 7 0,-1 1-13 16,2 0-10-16,3 4 6 0,-1-1-30 0,4 1 20 15,-2 0 11-15,5 0-11 0,3 0 10 0,-2 5-39 16,3 1-31-16,-1-1-52 0,1 1-44 0,-2 1-37 15,1 0 2-15,-4-2 31 0,-2 1 36 0,-3-1 60 16,-1-2 43-16,-3 0 22 0,-5 1 22 0,4-4 17 16,-4 2-17-16,0-2-10 0,0 0 3 0,0-4-21 15,0-1 27-15,0 0 19 0,0-4 0 0,0 0-3 16,-8-1 0-16,8-3-9 0,0-1 0 0,0 0 2 16,0-2-30-16,0 1-3 0,0 1 6 0,0 0 22 15,0 1 12-15,0-1 6 0,0 2-21 0,0 3-3 16,9-1-7-16,0 3-9 0,1 2 3 15,-1 1 10-15,3 1 34 0,1 2 14 0,1 1 54 16,-1 0-2-16,-1 4-19 0,4 3 36 0,-4 0-28 16,2 0-32-16,-1 3-1 0,-4 1-39 0,3 0-37 15,-5 2 10-15,2-1-13 0,-3 2 0 0,-2 1-1 16,1 2-29-16,-1-1-53 0,-2-1-71 0,2 0-74 16,-1-1-19-16,2-3-44 0,-2 0 33 0,1-3 65 15,2-2 23-15,0-2 101 0,0-2 31 0,3-2 22 16,1 0 35-16,2-7-21 0,1-3 12 0,1 0 0 15,1-3 6-15,1-2 12 0,1 1 2 16,-4-3 41-16,0 1 59 0,0 2 106 0,-3 1 92 16,0 2 50-16,-7 1-1 0,1 5-66 0,-4 0-94 15,0 3-90-15,0 1-84 0,0 1-40 0,0 0-3 16,-4 0-11-16,2 4 17 0,1 2-13 0,1 1 13 16,0 2-3-16,0 2 7 0,0 1 6 0,4 2 0 15,2 3-6-15,6-1-18 0,0-1-12 0,4-1-30 16,1 0-7-16,3-2 7 0,4-3 20 0,1-4 6 15,5-2 24-15,-2-3 10 0,4 0-11 0,-2-7 24 16,-1-1-3-16,-4-5-10 0,-1-1 23 0,-6-3-4 16,-2 0 7-16,-6-3 50 0,-1 1 65 0,-9-2 21 15,0 2 15-15,-5-2-54 0,-5 2-75 16,-3 2-31-16,-2 3-11 0,-7-1-10 0,0 5 4 16,-7 2-8-16,1 2 4 0,-4 2 4 0,2 4 6 15,0 0 11-15,0 6-7 0,5-1-17 0,5 2-8 16,2 2-41-16,4-1-88 0,4 2-51 0,5 0-96 15,5 1-35-15,0 1-3 0,0-1-16 0,8-1 50 16,-1 0 17-16,7 1 9 0,-1-5 32 0,-1-1-46 16,7-1-11-16,0-4 25 0,0 0 2 0</inkml:trace>
  <inkml:trace contextRef="#ctx0" brushRef="#br0" timeOffset="2027">2632 584 4242 0,'10'0'35'0,"-6"2"35"15,-4-2 28-15,0 0 22 0,0 1-39 0,0-1-41 16,0 2-33-16,0 1-22 0,0-1 12 0,0 2 6 15,0 1 4-15,6 0-3 0,-1 2-14 0,-1 1-19 16,1 5-28-16,0 0-41 0,1 1-56 0,-1 3-63 16,1-1-85-16,0 0-105 0,0 1-69 0,-2-1-57 15,1-1-46-15,-4-2-19 0</inkml:trace>
  <inkml:trace contextRef="#ctx0" brushRef="#br0" timeOffset="2171">2501 389 2878 0,'-23'-20'-13'15,"0"4"-18"-15,6-1 22 0,3 3-35 0,2 4-104 16,4 5-142-16,5 1-200 0,3 2-143 0</inkml:trace>
  <inkml:trace contextRef="#ctx0" brushRef="#br0" timeOffset="2585">2994 12 2890 0,'15'-7'34'0,"-5"4"42"0,-3 3 51 0,2 0 52 0,0 8 26 15,1 4-35-15,-1 3-51 0,5 3-49 0,-1 3-73 16,-1 1-1-16,4 4-2 0,-4 4 2 0,2 0 14 15,1 1 7-15,1 2-3 0,-4 1-11 16,1-1-6-16,0-2-11 0,2-1-26 0,-1-2-13 16,-3-3-24-16,0-1-28 0,-2-5-3 0,-2 0-6 15,-1-4-9-15,0-1 33 0,0-3 23 0,-4-3 23 16,-1-1 37-16,-1-1-12 0,0-5 32 0,0-1-3 16,0 0 9-16,0 0-3 0,-5-3-19 0,-5-1 6 15,4-1 10-15,-3-2 37 0,-1 0 27 0,-4-1 49 16,1-1 7-16,-3 2 15 0,-2 0 12 0,-3 2-12 15,1 0 12-15,-4 3-30 0,-3 2-9 0,3 0-40 16,-1 0-53-16,1 7-7 0,4 1-21 16,3-1-7-16,5 3 14 0,3 1-7 0,9 1-7 15,0 1 17-15,8 2 8 0,2-3-4 0,8 1 0 16,3-2-6-16,4-1-40 0,3-1-21 0,5-4-41 16,1 0-48-16,-1-3-13 0,-1-2-21 0,0 0-1 15,-4-3-36-15,-2-1-54 0,-5-1-64 0,0-1-74 16,-5-2-76-16,-2-2-70 0</inkml:trace>
  <inkml:trace contextRef="#ctx0" brushRef="#br0" timeOffset="3459">1160 2134 763 0,'19'-19'44'0,"1"-1"51"16,-2-1 57-16,-1 0 53 0,-2 1 32 0,0 1 12 0,0 1 18 16,-2 2 38-16,0 1 38 0,-3 3 36 15,-3 1 31-15,-3 2-64 0,-4 2-114 0,0 2-107 16,-10 1-111-16,-3 3 14 0,-4 1 42 0,-7 0 34 15,-4 8 33-15,-7 6-2 0,-5 3-17 0,-5 6-6 16,-2 4-40-16,-2 4-50 0,2 3-15 0,6 1-18 16,4-1 15-16,4 1 7 0,13-2-18 0,5-3 14 15,7-2 0-15,8-1 8 0,12-1 14 0,4-3-18 16,5-2 0-16,7-2-14 0,6-4 6 0,5-3 5 16,4-2 3-16,5-5-4 0,1-5-25 15,-1 0-33-15,5-5-15 0,-4 0 0 0,-1-5 1 16,-3-1 25-16,-3-2-3 0,-3-1 18 0,-5-2 14 15,-5 1 4-15,-2-1 11 0,-5-1 3 0,-1 0-11 16,-8 1 4-16,1-1 11 0,-4 1-7 0,-4-1 3 16,-2 3-15-16,-2 0 1 0,-2 1-14 0,0-1 17 15,0 2 22-15,-4 0-11 0,0 2 15 0,3-1-26 16,-2 1 1-16,0 0-1 0,1 2-14 0,-2-2 29 16,4 3-15-16,-1-1 8 0,1 3 7 0,0 0-11 15,0 1-7-15,0 2 3 0,0-1-14 0,0 3-3 16,0 0-1-16,0 0-6 0,0 0 24 0,0 5 1 15,0-1 10-15,0 2 7 0,0 2-7 16,0-1-10-16,0 4 6 0,0 1-17 0,3 4 14 16,4 0 3-16,3-1-27 0,-1 4 27 0,5-4-17 15,1 3 3-15,1-4 22 0,3-1-22 0,2-1 1 16,1-3 10-16,2-2-4 0,0-2 4 0,0-3 7 16,1-2-17-16,-3 0 17 0,0-4-4 0,-4-2-3 15,0-1 7-15,-5-4-28 0,-2-1 17 0,-1-3 11 16,-5-1 0-16,-1-3-7 0,-4 0-10 0,0-2 6 15,0-1-14-15,-6-2 43 0,-1 2 8 0,-2 3 24 16,1 0 25-16,-2 3-3 0,3 4-7 0,-2 2-46 16,3 3-37-16,3 2 0 0,-2 5-14 0,5 0 3 15,0 0 40-15,0 5-43 0,6 2 11 16,0 2 3-16,1 2-54 0,2 2-27 0,3 2-32 0,0 1-79 16,2-1-8-16,2 2-9 0,-1-1-37 15,-1-1-34-15,1-1-63 0,0-2-50 0,-1-1-51 16,0-3-34-16,-3-3-49 0</inkml:trace>
  <inkml:trace contextRef="#ctx0" brushRef="#br0" timeOffset="3782">2067 1895 3308 0,'0'-6'22'0,"3"2"63"0,7-4 94 16,0 1 54-16,1 3 6 0,1 1-24 0,2 1-79 15,1 1-45-15,2 1-20 0,1 0-50 0,1 4-3 16,2 1-11-16,2 0-25 0,-3 4 15 0,3-1-4 16,-3 3 3-16,-1-1 8 0,0 0-4 0,-2 2-50 15,-5 0-48-15,0-1 3 0,-4 1-9 0,-3 0 44 16,-5 1 46-16,0-1 7 0,0 1 14 16,-9-2-14-16,-1-1 1 0,0-1-11 0,-5-3 6 15,1-3 8-15,-3-3 17 0,0 0 3 0,2-3-4 16,1-4-2-16,0-2-8 0,3-1-6 0,-2-2-14 15,6 0 13-15,-2-2-30 0,5-1 17 0,1-2 6 16,3-1-13-16,0-2 1 0,0 1-15 0,6-2-36 16,1 1-37-16,1-1-83 0,-1 1-97 0,5 2-95 15,1-1-73-15,-2 2-33 0,5 0-22 0,-1 2-14 16</inkml:trace>
  <inkml:trace contextRef="#ctx0" brushRef="#br0" timeOffset="4088">2517 1609 2072 0,'12'6'91'0,"-5"0"95"0,4 2 104 16,-4 1 51-16,1 2-22 0,-2 0-61 0,1 2-64 15,1 1-20-15,-1 1-49 0,3 0-26 0,-2 1-51 16,1 0-13-16,-2 1-29 0,2-1 1 0,1-2 7 16,-1 2-21-16,-1-1 14 0,2-1 4 15,-3 0 10-15,1-2-11 0,1 0-13 0,-2-2-4 16,2 0-4-16,-1-3 15 0,2-1-4 0,-3-2 0 15,2-3 0-15,-3-1 0 0,2 0 10 0,-1-5-6 16,-1-4-1-16,1-1 1 0,1-4 6 0,-1-4-13 16,2-3 3-16,-1-4 0 0,-1-1 3 0,3-3 18 15,-2 0-24-15,-2-2 13 0,-2 2 4 0,1 1-7 16,-2 1 39-16,-1 1 6 0,-2 3-6 16,0 4 11-16,0 1-25 0,-5 3-18 0,0 3-25 0,2 3-59 15,-1 3-80-15,1 0-100 0,-2 3-159 16,4 2-161-16,1 0-103 0,0 1-139 0</inkml:trace>
  <inkml:trace contextRef="#ctx0" brushRef="#br0" timeOffset="4570">3200 1662 2462 0,'18'-8'60'0,"-3"-3"79"0,-2-2 53 0,-1-1 68 15,1 0-14-15,1 0-72 0,1 0-53 0,-2 0-45 16,0 1-36-16,4-1 3 0,-2-1 4 0,1 1 17 16,-3 0 8-16,1 1 20 0,-3-2 4 0,3 0-17 15,-5 1 1-15,-2 1-6 0,1 0 25 0,-7 1-14 16,-1 0 15-16,0 0 11 0,-3 2-31 0,-3 1-15 16,-4-1-18-16,-4 3-54 0,-1 1 15 0,-5 3-1 15,-5 3-11-15,-1 0-7 0,-5 5 7 16,-2 5 4-16,1 3 15 0,0 4 29 0,3 2-11 15,-2 5 8-15,5 0-15 0,5 3-4 0,1 0-7 16,2 0 7-16,8 2-7 0,-1-2 4 0,7 0-8 16,4-1-11-16,0-2 23 0,4-1-5 0,7-2 24 15,2-2 18-15,3 0-26 0,3-3 19 0,5-2-11 16,5-4-23-16,0-1 8 0,7-3-12 0,6-6-11 16,5 0-19-16,7 0 11 0,5-8 0 0,3-3 12 15,5-2 22-15,4-1-15 0,2-1 0 0,-2-4 13 16,2 0-9-16,-3 1 16 0,-5-1 4 0,2 1-8 15,-9 0 35-15,-5 1 20 0,-4 0 1 0,-1 3 4 16,-9-1-7-16,-1 2-24 0,-7 1 21 0,-1 1 8 16,-5 0 1-16,-7 4 8 0,1 0-28 15,-5 2-12-15,-5-1-33 0,-9 3-4 0,10 1 8 16,-10 0-8-16,0 0 4 0,0 0-25 0,0 0-91 16,0 2-93-16,0-2-98 0,0 1-136 0,0 0-184 15,-5 0-314-15,-4 1-390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34:33.43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37 1068 0,'3'-2'24'0,"1"0"27"15,-2 1 3-15,1 0 25 0,-3 1-22 0,0 0-41 16,0 0 1-16,0 0-36 0,1 0 2 0,-1 0 15 16,0 0 2-16,0 0 2 0,2 0 1 0,-1 0-3 15,-1 0-3-15,3 0 6 0,-3 0-11 0,3 0 0 16,-1 0 8-16,-2 0 5 0,2 3 3 16,0-1 6-16,0-1-19 0,-1-1-28 0,-1 0-96 15,3 0-144-15</inkml:trace>
  <inkml:trace contextRef="#ctx0" brushRef="#br0" timeOffset="1270">390 207 1415 0,'-7'-7'44'0,"-1"0"51"16,1-1 43-16,1 0 15 0,0 3-31 0,3-1-29 15,0 2-44-15,0-1-11 0,2 0-14 0,-2 1-18 16,3-1 5-16,-2 0 7 0,2 2-18 0,0-2 36 16,-1 2 53-16,1-2 38 0,-3 0 76 15,3 0 13-15,0 0 14 0,-2 1 0 0,1-1-23 0,-1 1-7 16,-2 1-46-16,1 1-32 0,-6-1-31 16,2 3-46-16,-4 0-4 0,0 8-6 0,-4 3 24 15,-3 2-7-15,-2 6-34 0,-2 2-1 0,0 7-38 16,-2 1 14-16,5 4-7 0,1 1 4 0,3-1 6 15,6 0-13-15,3-2 27 0,6-2-10 0,0-1-10 16,9-2 6-16,5-1-13 0,1-4-8 0,2 0-2 16,1-2 6-16,3-2 0 0,1 0-7 0,-3-3 15 15,2 0-22-15,-4 0-2 0,0-1 3 0,-6-2 0 16,2-1 20-16,-7 1 21 0,0 0 3 0,-6 0 0 16,0 3 4-16,-12-1-4 0,-1 1 7 15,-4 2 14-15,-2 1 14 0,-5-1 7 0,-1 1 10 16,0-2-10-16,-2-2 4 0,-1 0-18 0,1-1-3 15,5-3-10-15,-2-3-11 0,5-1-21 0,6-3-18 16,2 0-17-16,2-2-31 0,5 0-10 0,4-7-7 16,0-2-16-16,7-3-33 0,2-1-11 0,6-5-58 15,0-4-3-15,4 1-6 0,2-6 5 0,1 1 57 16,5-4 32-16,-3 1 52 0,-2-2 38 0,3-1 24 16,-3-3 6-16,-1 1 9 0,-3-3 0 0,1-1-12 15,-4-2 27-15,-3-2-6 0,1-3 37 0,-4 0 68 16,0-1 68-16,-3 0 72 0,-2 5 13 0,-2 4-25 15,-2 4-55-15,0 6-31 0,0 7-42 0,0 4-31 16,-6 7-33-16,5 4-32 0,-1 3 11 0,-1 2 28 16,2 5 33-16,-1 4 7 0,1 6-14 15,-2 7-39-15,1 6-43 0,-2 7-7 0,2 5-3 16,1 4-1-16,1 2 19 0,0 1-15 0,0-4-8 16,3-1 8-16,3-2-10 0,1-5-5 0,-1-1 4 15,3-4-32-15,1-1-7 0,1-4-35 0,2-2-31 16,-4-2 7-16,5-3-20 0,-1-1 33 0,-1-4 20 15,1-2 2-15,-1-3 3 0,1-2-16 0,2-2-23 16,0-4 14-16,1 0 0 0,-4-5 15 0,4-5 35 16,-3-2 4-16,0-1 10 0,0-3 3 0,-1-3-6 15,1-2 3-15,-4-1 0 0,2 0 19 16,-4-1 3-16,3 2 1 0,-4-1 18 0,2 1-2 16,-5 1 2-16,0 1 23 0,-3 0 43 0,0 3 61 15,-5 1 55-15,-2 2-6 0,-1 3-18 0,-2 2-52 16,1 4-50-16,-4 4 22 0,2 0-7 0,-2 6-7 15,-2 2-3-15,0 6-39 0,0 1-20 0,4 2-11 16,-1 3 0-16,5 2 0 0,2 0 0 0,5 2-11 16,5-1-31-16,2-1-41 0,6-2-18 0,2 0-10 15,4-2-5-15,2-3 14 0,3-4-35 0,4-2-6 16,0-3 15-16,5-6-22 0,-2 0 40 0,-1-6 27 16,1-3 28-16,-3-2 49 0,-4-3 3 15,-2-3-7-15,-4 0 7 0,-6-2 3 0,-2 1 19 16,-7-1 29-16,-3-1 36 0,0-1 29 0,0 1 40 15,-7 0 31-15,1 0-17 0,-5 2 40 0,1 1 11 16,1 5-36-16,2 1-35 0,-2 1-76 0,3 5-68 16,0 3-24-16,3 2-4 0,3 0 0 0,0 4 14 15,0 4 11-15,0 1 7 0,6 4 1 0,-1 2-8 16,0 2-7-16,3 2-4 0,1 0 7 0,1 1-21 16,1 1-49-16,2-2-61 0,0 0-92 0,1-2-54 15,0 0-62-15,1-2-87 0,0-1 17 0,-3-3-99 16,-1-1-30-16,0-4 6 0</inkml:trace>
  <inkml:trace contextRef="#ctx0" brushRef="#br0" timeOffset="1474">901 432 2378 0,'-16'-28'63'0,"7"0"40"16,-2 0 38-16,5 2 40 0,-1 0-21 0,7 5-2 15,0 4-11-15,0 2-28 0,7 2-31 0,-1 4-35 16,3 3-17-16,0 0-6 0,5 6-10 0,-1 0 16 15,2 0-6-15,1 6-7 0,2 1 0 0,-2 2-16 16,2 3-7-16,-2 0 14 0,-1 1-41 0,-6 1-19 16,1 0-14-16,-5 2-49 0,-2 0-27 0,-3-1-38 15,0 1-60-15,-8-3-39 0,-5 0 6 0,0 0-39 16,-2-3-38-16,0 0-82 0</inkml:trace>
  <inkml:trace contextRef="#ctx0" brushRef="#br0" timeOffset="1625">116 205 3154 0,'0'-17'3'0,"13"-3"7"16,2 2 3-16,2 4 0 0,3 0-7 0,1 1-12 16,2 2-4-16,3-3-54 0,2 4-97 0,0 1-116 15,2-2-239-15</inkml:trace>
  <inkml:trace contextRef="#ctx0" brushRef="#br0" timeOffset="2102">1193 154 2866 0,'-1'-2'12'0,"1"-1"35"0,0-1 47 16,0-2 52-16,3 0 8 0,3-3-32 0,1 0-38 16,2-1-74-16,0-1-3 0,3 1-7 0,1-1-17 15,-2 3 30-15,1 1-13 0,-1 3 10 16,-2 1 26-16,1 3 54 0,-5 7 17 0,0 2 17 16,-5 6-20-16,0 6-46 0,0 3-7 0,-10 4 4 15,-1 5 28-15,-1 1 15 0,-3-1-4 0,0-2-30 16,0-2-47-16,2-2-24 0,4-7 0 0,-1-3 7 15,4-3 7-15,3-4-7 0,3-3-4 0,0-1 11 16,6-2 1-16,1-2 9 0,2-2-17 0,5 0-14 16,2-3 25-16,3-2-29 0,4-3 7 0,3 0-24 15,2-1-87-15,-1-1-73 0,4-1-130 0,-1 0-97 16,-2 0-112-16,-1 1-68 0,-3-1-89 0</inkml:trace>
  <inkml:trace contextRef="#ctx0" brushRef="#br0" timeOffset="2332">0 1376 4091 0,'15'6'6'0,"7"-6"1"15,14-20 0-15,2-2 0 0,8-4 0 0,5 0-7 16,7-3-7-16,4-3 0 0,2 2-20 16,4-1 6-16,-1 2-57 0,3 2-153 0,-1 0-159 15,-3 3-164-15,-4 0-190 0</inkml:trace>
  <inkml:trace contextRef="#ctx0" brushRef="#br0" timeOffset="2482">407 1293 3982 0,'-58'38'3'0,"16"-10"7"0,17-11 14 16,13-7-17-16,12-4 13 0,17-6 1 0,9 0-38 15,11-8 23-15,9-5-12 0,12-3-22 0,6-3-49 16,9-5-137-16,4-3-204 0,6-1-199 0,-3-2-260 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32:47.4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7201 284 711 0,'0'-5'20'16,"0"-1"17"-16,0 2 20 0,0-1 17 0,0-1 2 15,0 2 1-15,0 1-21 0,0-1-2 0,0 1-24 16,0 0-9-16,0 1-2 0,0-1-8 0,0 1 2 16,0 0-2-16,0 0 6 0,2-1-6 0,-2 2 30 15,0-2 17-15,0 0 13 0,2 2 40 0,-2-3-4 16,0 2 0-16,0 1 34 0,0-1-20 0,0 1 5 16,0 0-15-16,0 0-7 0,0 0-8 0,0 0-20 15,0-1 18-15,0 2-36 0,0 0-24 16,0 0-3-16,0 0-28 0,0 0-10 0,0 0 26 15,-4 0-16-15,0 0-3 0,3 0 3 0,-1 0-21 16,-1 0 11-16,3 0-8 0,-1 4-9 0,-1-4 21 16,1 2-10-16,1-1-8 0,-3-1 27 0,3 1-37 15,0 0 13-15,0-1 30 0,0 0-37 0,0 1 35 16,0-1-20-16,0 0-14 0,0 0 15 0,6 0-6 16,-6 0 12-16,0 0 3 0,0 0 15 0,0 0-15 15,0 0 12-15,1 0-15 0,-1 0-12 0,0 0 21 16,0 0-12-16,0-2 6 0,0 2 15 0,0 0-33 15,0 0 9-15,0 0-18 0,0 0-72 0,0 0-20 16,0 0-118-16,0 0-93 0,0 0-80 16,0 0-66-16</inkml:trace>
  <inkml:trace contextRef="#ctx0" brushRef="#br0" timeOffset="2718">2581 249 87 0,'0'-2'27'0,"0"1"24"0,0 0 26 0,0 0 5 16,0 0-6-16,0 1-23 0,0 0 0 0,0 0 18 15,0 0-1-15,-3 0 7 0,3 0 11 0,-3 0-20 16,3 0-7-16,0 0 10 0,-1 0-31 0,1 0 16 16,0 0 9-16,0 0-11 0,0 0 6 0,0 0-14 15,0 0 9-15,0 0-14 0,0 0-11 0,0-2 3 16,0-2-27-16,0 3 10 0,0-1 24 0,0-2 4 16,0 0 10-16,4 1-4 0,-4 0-13 0,0-2-1 15,0 2 13-15,0 0 11 0,0 0 15 0,0 0-12 16,0 1-14-16,0-1-2 0,0 1-15 0,0 0-3 15,0-1 4-15,0 1-10 0,0 0-5 16,0-1 3-16,0 2 5 0,0-3-14 0,0 4 24 16,0-2-21-16,0 2-18 0,0-2 30 0,0 1-33 15,0 0 3-15,0 1 12 0,0 0-9 0,0 0 0 16,0 0 6-16,0 0-9 0,0 0 0 0,3 4 6 16,-1 3 45-16,2-1 6 0,-2 4 7 0,-1 1-1 15,2 4-11-15,0 2 12 0,0 2-18 0,0 5 0 16,1 3-15-16,-1 1 3 0,2 3-6 0,-4 3 0 15,4 2 0-15,-1 4-6 0,-2 1-10 0,4 4 19 16,-2 1-12-16,2 3-16 0,-3 1 19 16,3 3-26-16,-3 1 17 0,3 2 3 0,0 1-4 0,1 0 7 15,-1 1-6-15,0 0-4 0,1 0 16 16,1 1 13-16,1 0-13 0,0 1 20 0,-2 1-10 16,5 3-13-16,-3 0 23 0,1 3-14 0,-1 3 1 15,0 2 0-15,-1-2-19 0,2 2-10 0,-1 1 13 16,-2 0-3-16,1 0 3 0,-1-1 10 0,1 2-26 15,-1-2 6-15,3 1 4 0,-1 1-14 0,0-3 14 16,-1 0-1-16,2-1-15 0,-3-3 15 0,1-2-9 16,-1 0 3-16,1-3 22 0,-1-1-9 0,-4-1-6 15,3 1 2-15,0-1-2 0,-3-1 0 0,0 0 6 16,0 0-10-16,1 0-6 0,-2 0 9 0,4 1-2 16,-3-4 5-16,1 0-2 0,2-1-17 0,0-5 20 15,1 0-20-15,-2-2 10 0,1-3 10 16,0-2-13-16,1 2 9 0,2-2 1 0,-3 2-10 15,0 3 6-15,0 0-6 0,1 0 9 0,-1 0 4 16,-1 2-10-16,-1-2 4 0,2 0-1 0,-3-1 0 16,3 2-3-16,-3-3 10 0,2 0-20 0,0 0 0 15,1-3 0-15,-4-1 10 0,1 0 4 0,1-3-4 16,-2-1 13-16,2 0-16 0,-4-2 16 0,2 2 0 16,-2 0-13-16,1 1 10 0,2 1-17 0,-3 2 1 15,0 0 9-15,0-1-6 0,2 1 3 0,-1-2-4 16,-1 1 1-16,0-3 13 0,0-2-10 15,2-1 6-15,-2-2 1 0,2-1-10 0,-2-2 3 0,2-1 3 16,-2-1-13-16,2-1 20 0,-1 0-7 16,-1-1 14-16,3 0 26 0,-3 0-13 0,0-1 10 15,0 0-10-15,0 0-10 0,0-1-17 0,0-1 7 16,0 1 4-16,0 0-11 0,0-1 10 0,2 0-23 16,-1 0 7-16,-1 3 0 0,2 0 3 0,0-1 23 15,0 1-6-15,1 1 7 0,-3 0 6 0,3 1 7 16,0 1 11-16,0-1-7 0,-2-1-4 0,1 3-13 15,2-2-34-15,-1 2 20 0,2-1 14 0,-2-1 7 16,1-1 14-16,2-1 0 0,-3 0 1 0,3-2-8 16,-3-2 11-16,1-1-17 0,2 1-18 0,-3-3 10 15,2 0 1-15,-2-2 0 0,1 2-22 16,-1-4-6-16,2-1 3 0,-2 0 3 0,1 0 15 16,-2-4-7-16,2 1-15 0,-4-2 4 0,1-1-7 15,1 0 0-15,1-2 3 0,-2-1-83 0,-1-1-39 16,0 0-92-16,0-2-111 0,0 0-73 0,0-2-110 15,0 0-132-15</inkml:trace>
  <inkml:trace contextRef="#ctx0" brushRef="#br0" timeOffset="4087">3043 6522 2095 0,'-3'2'5'0,"0"0"10"16,0-2 9-16,3 0-33 0,0 0 41 0,0 0 27 16,7 6 34-16,4-1 62 0,4-3-28 0,4 3-18 15,6-2-23-15,5 1-21 0,5-2-3 0,7 0-21 16,9-2-7-16,5 0 1 0,3 0-10 0,10-4 0 15,2 0-9-15,3 0 3 0,5-1 0 0,4 1-13 16,2-1 7-16,2 0 6 0,1 1 6 0,3-1 20 16,2 0-10-16,3 0-2 0,-2 0-14 0,1-1-6 15,2 2-3-15,-2 0-13 0,1-1-1 0,-1 1 4 16,1 0 16-16,1 0 4 0,0 0 15 0,2 0 11 16,-1-2-4-16,-3 2-12 0,3 0-1 0,0-2-6 15,-3 2 7-15,-1-1 6 0,-1 1-3 16,4-2 24-16,-4 1 3 0,2 0 4 0,-3 1-4 15,3-1-23-15,-6 0-17 0,3 0 4 0,-3 0-17 16,-5 1 7-16,0 1-11 0,-1-1 14 0,-1 1 7 16,0 1 18-16,-4 1 6 0,-1 0-14 0,-2 0 4 15,-1 1-14-15,-5 0 4 0,0-2 21 0,-3 2-7 16,-3 0-7-16,0 0-18 0,-4-2-20 0,0 2-8 16,-2 0-6-16,-2 0 20 0,-2 0-6 0,-1-1 17 15,1 0 3-15,-5-2-13 0,1 3 13 0,-3-2-13 16,-3 0 10-16,-1 1-4 0,-4-2-6 0,-2 2 13 15,-2-1-20-15,-4 1 13 0,-2-1-6 16,0 0-4-16,-5-1 21 0,-3 1 0 0,0 1 4 16,-4 0 4-16,-1 0-19 0,-2 0 1 0,-1 0 10 15,-1 0-17-15,-1-1 17 0,-1 2-3 0,-2-1-14 16,-1-1 24-16,3 2-13 0,-3 0 3 0,1 0-14 16,-1 0-1-16,-1 0-3 0,2 0-7 0,-1 0 7 15,0 0 0-15,3 0-3 0,1 0 6 0,-1 0 12 16,0 3-30-16,1 0 11 0,1-3-6 0,1 1-9 15,-2-1 27-15,2 1-5 0,0 0 1 0,-1 0 0 16,0 0-8-16,2-1-7 0,-2 2 11 0,2-2-7 16,-1 0-11-16,0 0 18 0,0 3 0 0,1-3 0 15,-2 1 10-15,2 0-20 0,-3-1-1 16,-1 2 7-16,3-1-3 0,-3 0 11 0,0 0-7 0,0-1 3 16,3 1-15-16,-3 0 5 0,1-1 6 15,-1 0-7-15,0 2 15 0,-1-2-4 0,-1 0 3 16,3 0 1-16,-2 0 0 0,-1 0-8 0,-1 0-10 15,3 0 7-15,-3 0-11 0,0 0-7 0,1 0-11 16,-4 0-6-16,2 0 10 0,-4 0 18 0,2 0-3 16,0 0 6-16,-3 0-20 0,0 0-15 0,0 0-10 15,0 0-23-15,-6-3-18 0,5 3 19 0,-2-2-1 16,1 0 25-16,-1 0 21 0,-1 0-18 0,-2-3 18 16,4 2-1-16,-1 0 17 0,-1-2 1 0,-2 1 12 15,3-1-3-15,-1-1 1 0,0 0 2 0,0 0-9 16,-2 0 17-16,-1 0-11 0,1-1 40 15,-3 1 21-15,2-1 13 0,-4 1 54 0,4-1 13 16,-7 1 7-16,3 0 16 0,-1 0-34 0,1 2-13 16,0-1-7-16,1 3-9 0,-1-3 11 0,3 2-32 15,1 3-3-15,-1-3-25 0,3 3-34 0,1-3-4 16,3 3-22-16,-3 0 11 0,4-3 1 0,0 3-5 16,0 0 12-16,4 0-19 0,1 7 15 0,2 0-4 15,5 2-10-15,1 1-1 0,6 2 8 0,-1 0 22 16,7 2-1-16,-1 0 12 0,6 0 0 0,1-3-19 15,-4 3 23-15,5-2-12 0,-2 0-18 16,0-1 15-16,2-3-19 0,-5 2 12 0,-3-1-1 16,-2-2 20-16,-3 0 29 0,-4 0 50 0,-4-2 39 15,-4 3-7-15,-7-1-35 0,0 0-60 0,-9 1-31 16,-1 3-20-16,-8 0 12 0,-6 2-16 0,-1 1 4 16,-5 2-15-16,-4 1 3 0,1-3 20 0,-5 2-38 15,3-1-62-15,1-3-74 0,0 1-105 0,5-2-116 16,2-4-110-16,5 1-211 0,1-3-181 0</inkml:trace>
  <inkml:trace contextRef="#ctx0" brushRef="#br0" timeOffset="5230">2749 112 567 0,'0'-13'30'0,"0"2"51"0,0 0 41 0,0 3-2 16,0 1-14-16,0 5-32 0,-3 2-33 16,0 0 67-16,1 0 7 0,-3 9 6 0,-3 3-5 15,-2 5-51-15,-5 5-21 0,0 4-27 0,-3 5-8 16,-3 0-21-16,1 2 10 0,-1-2-1 0,3 0 9 15,2-5 5-15,1-2-14 0,6-5 3 0,1-2-8 16,4-6 13-16,4-1 7 0,0-5-7 0,0 0 15 16,0-3 0-16,6-2 0 0,0 0 11 0,0-3-14 15,0-3-17-15,4-3 3 0,-1-2-12 0,3-3 12 16,-3-4 20-16,6 0-20 0,-2-3 6 0,-1-3-6 16,-1 1-17-16,0-1 2 0,-2 2 15 0,-1-1 2 15,-2 1 1-15,-3 1 8 0,-1 1-11 0,0 1 14 16,-2 4 3-16,0 0 18 0,0 5-3 15,0 2 2-15,0 2-5 0,-4 1-32 0,4 2 3 16,-2 3-14-16,2 0-7 0,0 0 33 0,0 8-9 16,0-1 8-16,0 0 15 0,0 4-14 0,0 1 0 15,0 0-9-15,0 1-4 0,0 1 7 0,2 2 15 16,0-1-16-16,0-1-2 0,-2 2 6 0,3 0-18 16,0 2 15-16,-1-1-3 0,-1 0 0 0,3 2-15 15,0 0 12-15,1 0-3 0,0 0-3 0,-2 0 32 16,3-2-23-16,-2 0-8 0,-1 0-7 0,1-1-50 15,0-2-57-15,-3-1-119 0,2-1-150 0</inkml:trace>
  <inkml:trace contextRef="#ctx0" brushRef="#br0" timeOffset="6635">1977 5396 1671 0,'-7'6'51'16,"-1"-2"40"-16,5-4 54 0,-1 0 40 0,2 0-35 15,-1 0-47-15,3 0-40 0,0 0-161 0,0-4-8 16,0 1 0-16,0 1 5 0,3 1 110 0,0 0 2 15,2-1 7-15,-2 0 5 0,1-1 10 0,2-3 26 16,3-3 20-16,4-1-10 0,2-4 17 0,4-3-2 16,4-4 1-16,2-5 10 0,9-5-3 0,2-4-18 15,7-4-18-15,4-4-9 0,8-4-9 16,3-2-1-16,3-3 14 0,9-3 0 0,1 0-16 16,5-2-19-16,1-3-16 0,1-2-26 0,4 0 16 15,-3 0 4-15,2-3-4 0,0 1 26 0,-1-2-9 16,2 1-1-16,-4 1 23 0,1 0 0 0,1 1 16 15,-1-1 13-15,-2-3-29 0,0 1-13 0,0-3-13 16,2-1-16-16,1-1 10 0,-1-2 9 0,4 0 11 16,-1-1-1-16,5 1-7 0,-1 1 11 0,1 2-14 15,-1 2 4-15,0 0 7 0,-1 5-37 0,-1-1 17 16,2 2-20-16,-3-1 20 0,2 2 16 0,-3 1-6 16,2-2 28-16,1 0-19 0,1 0 10 0,-1 1-16 15,-2 0-23-15,0-1 7 0,0 1-17 16,3 0-3-16,-3-1 26 0,-1-2-7 0,3 0 11 15,1 0 22-15,-2 1-14 0,-1-2-5 0,-1 1-1 16,-3 2-9-16,-2 1-13 0,-1 3 16 0,-5 3-9 16,-4 4-14-16,-3 2 16 0,0 3-3 0,-4 2 20 15,-2 3 13-15,0 3 3 0,0 0 0 0,-3 4-7 16,1 0 14-16,-3 1-3 0,-3 3 13 0,2-1-27 16,-8 2-3-16,1 0-13 0,-2 1-9 0,-3 1 22 15,-3-1-7-15,-3 2 14 0,0-1 10 16,-2 2 17-16,-4-1 7 0,-2 3-4 0,-2 2 1 0,-3 3 17 15,-4 0-7-15,-1 4 28 0,-6 1 4 0,2 3-30 16,-6 2-4-16,-1 1-20 0,-1 2-1 16,-3 2-10-16,1 1 15 0,-2 0-15 0,0 2-18 15,0 0 1-15,0 0-7 0,0 0 3 0,0 0-4 16,3 0 11-16,-2 0-6 0,1 0 20 0,-1 0 8 16,5-5 18-16,-4 3 10 0,2-1 20 0,-2 1 18 15,-1-1-25-15,2 1 15 0,-1 1-29 0,-1 0-7 16,-1 0 23-16,0 0-23 0,0 0 5 0,0-3-16 15,0 2-33-15,-3 0-9 0,-1 0-14 0,1 1-12 16,0-2-30-16,1 1-66 0,-1 1-102 0,0 0-138 16,3 0-173-16,-1 1-223 0,-1 0-231 0</inkml:trace>
  <inkml:trace contextRef="#ctx0" brushRef="#br0" timeOffset="8940">17784 616 264 0,'-10'-10'40'15,"3"0"33"-15,2 0 54 0,1-2 53 0,-4 1 0 16,8-1-1-16,-6 0-5 0,6 1-13 0,0 0-4 16,-9-3 17-16,9 3-27 0,-7-1-21 0,7 2-1 15,-8 1-31-15,8 1-27 0,-7 1 13 16,7 1-41-16,0 2 0 0,0 0 6 0,-6 2-36 16,6 1 9-16,0-1-15 0,0 2-12 0,0 0-3 15,0 0 24-15,0 5 18 0,0 3 40 0,0 3 28 16,0 2-9-16,0 5-15 0,0 8-15 0,0 4-21 15,3 6-7-15,3 6 29 0,2 6 0 0,-4 4 9 16,2 5-15-16,-2 5 1 0,2 4-10 0,0 2 23 16,2 3-1-16,-4 3-24 0,1 2 6 0,-1 3-16 15,-1 4 3-15,3 1 7 0,-2 4 3 0,1 5 8 16,1-2 9-16,-2 5 15 0,2-1 3 0,-3 0 1 16,5 2 17-16,-4-1-33 0,2 0-21 0,-2 0-7 15,2 1-24-15,0 1 7 0,2 1 7 16,-3-1-14-16,0-2 7 0,4 3 0 0,-4-2-17 15,2 0 10-15,0 2-14 0,-1 0-7 0,0 1 31 16,2-2-27-16,-3 0 10 0,1-3 10 0,-1-2-20 16,4-1 13-16,-5-3 1 0,2-2-4 0,0-2 0 15,2 0 11-15,-3-5 0 0,0-1-29 0,1-3 29 16,0-3-11-16,-2-4-14 0,-1-5 24 0,2-3-17 16,-4-1 8-16,2-3 2 0,2 0-3 0,-1-1 0 15,-1 0 4-15,1-1-4 0,0-3 11 0,0 1-8 16,-1-3-24-16,1-3 18 0,-1-1-18 0,2-2-7 15,-4-3 24-15,-1 0-3 0,2-5 14 0,-1 2-7 16,2-3-3-16,-1-1-33 0,-1 0 19 16,2-1 10-16,-1-1-11 0,-1-2 43 0,1 1-29 15,0-1 1-15,-2-1 17 0,0 1-31 0,0-3 24 16,0 0-10-16,0-1-15 0,0 0 11 0,0 0-25 16,0-3 21-16,0-1 4 0,0 0 0 0,0 0 8 15,-4-1 2-15,3 1-13 0,-1-1 13 0,-1 0-17 16,3 0 0-16,-1 1 11 0,-1-1-11 0,2 1 17 15,-3 0-17-15,3-3-4 0,-1 0 4 0,-1-3 11 16,2-1-18-16,-1-3 21 0,1 0-11 0,0-2-10 16,-5-1 28-16,5-4-17 0,0 2 10 0,0-2-3 15,-1-1-1-15,1-1-3 0,0-1-21 16,0 0-1-16,0-1-27 0,0-1-49 0,0 0-28 16,0 0-22-16,0-3-70 0,0-1-88 0,0 4-144 15,0-9-142-15,0-2-171 0</inkml:trace>
  <inkml:trace contextRef="#ctx0" brushRef="#br0" timeOffset="10223">13831 6432 1154 0,'-36'-17'8'0,"3"0"8"0,5 1 30 0,4-1 59 16,2 7 50-16,4 1 38 0,4 1-4 0,0 3-20 16,5 0-41-16,2 1-55 0,1 0-14 0,3 0-44 15,0 2-7-15,1 0 10 0,2 0-21 0,0 2 12 16,0 0-12-16,6-3 21 0,0 1 30 0,3 2 43 15,-1-2-7-15,3 2 17 0,0-3-6 16,7 2-34-16,-2 0 32 0,6-2-14 0,3 3-10 0,-1-3-12 16,5 2-6-16,0 0-19 0,7 0-3 15,2 0 0-15,1-1-20 0,4 0 1 0,4 2-10 16,2 0-4-16,-1 0 17 0,5 0-6 0,1 6-1 16,1-1 4-16,3-1-26 0,3 2 16 0,1 0 6 15,2-1-6-15,4 1 23 0,4 0-10 0,-1 0 9 16,4-1 14-16,2 1-10 0,2-2 7 0,0-1-7 15,0 1-10-15,1-2 6 0,3 0-5 0,2-2 13 16,-1 0 3-16,2 0-7 0,2 0 4 0,2 0-10 16,2 0-10-16,2-2-1 0,0 2-5 0,-2 0 6 15,0 0 7-15,1 0 6 0,-1 0 11 16,0 0-14-16,2 0 3 0,-2 0 14 0,2 0-14 16,-1 4 14-16,-1-2 1 0,-1-1-4 0,1 1-7 15,0 0 0-15,0-1 1 0,1 0-18 0,1-1 24 16,2 0-10-16,-1 0-3 0,5 0 0 0,-2-4-1 15,1 2-30-15,2-1 17 0,0-1-10 0,2 1 10 16,-1-2 31-16,4 1-21 0,-1-1 11 0,-1 0-18 16,6 0-3-16,-6 1 4 0,1-1-11 0,2 0-18 15,0 0 18-15,-2-2 0 0,2 2 11 0,0 0 20 16,0-1-24-16,3-2-21 0,-3 1 11 0,-3 0-18 16,3 0 14-16,2 1 10 0,0-2-13 0,2 0 17 15,-1 2 3-15,3-2 1 0,0 2-8 0,1-2-13 16,5 1-15-16,-3 1 22 0,0-2 27 15,2 2-3-15,0-1-3 0,0 0-4 0,-2 0-35 16,3 2 7-16,-1 0 3 0,0-1 8 0,1 3 10 16,-3-1 3-16,1 1 8 0,-1-2-15 0,0 3-3 15,1-3-17-15,-1 0 6 0,-2 0 8 0,0-3 17 16,3 2 10-16,-1-1-3 0,-1-1-10 0,1 1-15 16,-1-2 1-16,-1 0-22 0,2-1 8 0,0 0 6 15,1-1 8-15,-1 1 20 0,0 0-13 0,1-1-4 16,-2 1-7-16,-3 0-18 0,-2 0 8 0,2-1 13 15,-7 1 11-15,-2 1 18 0,-2 0-11 16,-4-1 0-16,0 2-18 0,-6-3 8 0,-2 1 13 16,-3 1-31-16,-3 0 4 0,-1-1-4 0,-5 2 3 15,-3-1 46-15,2-1 11 0,-5 1 10 0,0-1-10 16,-1 1-32-16,-5 0 7 0,1-1-28 0,-6 2 18 16,-2 1 10-16,-1-2-14 0,-5 3 25 0,-2 0 4 15,-4 1 7-15,-4 0 18 0,-2 0-14 0,-4 2 3 16,-1 0-2-16,-4 0-8 0,-1 1 4 0,-3-1-11 15,-2 1-15-15,-2 1-11 0,-4 0 4 0,0 0 4 16,-4 0 15-16,0 0 7 0,-6 1-4 0,2-1-15 16,-3 1 1-16,1 0 7 0,-3 0-7 15,1 0-23-15,1 0 15 0,-3 0-11 0,3 0-3 0,1 0 14 16,-2 0-26-16,3 0 11 0,-2 0-7 16,-1 0 30-16,2 0 3 0,0 0-29 0,-1 0 10 15,2 0-18-15,-1 0 0 0,3 0 27 0,-3 0 3 16,1 0-12-16,0 0-25 0,1 0-110 0,-2 0-166 15,-2-3-229-15,-4 0-341 0</inkml:trace>
  <inkml:trace contextRef="#ctx0" brushRef="#br0" timeOffset="14349">21817 765 721 0,'1'0'28'0,"2"0"19"16,-3 0 27-16,0 0 23 0,0 3 2 0,0-3 14 16,0 0 3-16,0 0 2 0,0 0-2 15,0 0 1-15,0 0-15 0,0 0 32 0,-1 0-7 0,-1 0 10 16,2 0 25-16,0 0-40 0,0 0 19 16,0 0-28-16,0 0-6 0,0 0 14 0,0 0-36 15,0 0 31-15,0 0-20 0,0 0-26 0,0 0-2 16,0 0-55-16,-6 0 9 0,3 0-15 0,-4 0-1 15,1 0 3-15,-2 0-19 0,1 0 7 0,-2 0-6 16,0 0 12-16,-1 0-13 0,-2 0 4 0,0 0 12 16,2 0-9-16,-8 0 26 0,3 0 0 0,-1 0 3 15,-3 5-10-15,1-1-3 0,-2-1 7 0,0 1-11 16,-3-3 7-16,-1 2-10 0,4 1-22 16,-5 1 16-16,2 1 20 0,-1 0-6 0,-1 1 8 0,5 1-12 15,-3 0-16-15,-1-1 12 0,5 1-2 16,0-1-8-16,1 0 14 0,0 0-13 0,0 0 20 15,3 1 16-15,-2 1-17 0,0 0 20 0,-2 2-9 16,3-1-10-16,-1 2 16 0,0 1-13 0,-1-1 0 16,-2 2-7-16,1 0-3 0,3-1-13 0,-1 1 10 15,-2 0-4-15,3 0-6 0,-2 0 3 0,3 0 6 16,0-1 4-16,0 1-3 0,-2 0-4 0,0 1-23 16,3-1 7-16,-1-1 3 0,-3 1 6 0,3 1 21 15,0 0-10-15,-1-2 0 0,-2 2 9 0,2-2-5 16,-1 2 2-16,2 1 0 0,-2-3-3 0,0 0-10 15,2 2 7-15,-2 0 0 0,2-1-7 16,0 0 0-16,0-2-3 0,2 2-8 0,0 0 11 16,0 0 7-16,2 0-10 0,2 0 16 0,-3-1-26 15,4 2 26-15,3 0 1 0,-3 0-7 0,2-1 20 16,2 1-27-16,-2 0-10 0,-2 0 3 0,2 0 13 16,1 1-9-16,-3-1 20 0,1-1-7 0,-1 1-20 15,1-1 17-15,-1-2-7 0,2 1 10 0,1 0-6 16,-4-2-1-16,1 2 4 0,1-1-14 0,-1 2 13 15,2 0-6-15,-3 1 14 0,3-1-4 0,-3 1 11 16,4-1-1-16,-3 2-13 0,2-3 3 0,-1 1 7 16,1-1-6-16,-1 0 2 0,-1-1 11 0,2 1-34 15,-1-2 7-15,1 1 6 0,-1-1-3 16,3-1 10-16,-2-1 4 0,1 0-17 0,-1 1-11 16,3-2 14-16,-2 1 0 0,2 2 14 0,-3-1-7 15,0 0-1-15,3 2-6 0,-1 0-3 0,-2-1 20 16,1 0-17-16,1 1 4 0,1 0-8 0,-3-1-9 15,2 1 6-15,1 0 10 0,-2-1-3 0,2 0 14 16,-1 0 10-16,1 0-17 0,0-2 14 0,1 2-21 16,-2-1-4-16,3 1 8 0,-3 0 10 0,4-2 3 15,-4 1-3-15,4 0 3 0,-1-1-20 0,1 0 17 16,-2 1 14-16,-1-1-14 0,2 1 3 0,-1 1-3 16,2-1-35-16,-2 0 28 0,0 1 0 0,0-1-14 15,2 1 32-15,0 0-15 0,0-1 11 16,0 1 7-16,0-1-10 0,0 2-18 0,4-1-21 15,-2 1 7-15,0 1 10 0,-1-1 15 0,2 1 10 16,-1 0 0-16,-2-1-14 0,1 1-4 0,2-2 8 16,-2 2-29-16,1-1 11 0,0 0 11 0,-1 0-4 15,2 0 21-15,-2 1-11 0,4 0-13 0,-4 0-8 16,3 1 11-16,0-1 0 0,-1 1 4 0,1 0 10 16,-1 0-4-16,2 0-2 0,0 0-1 0,-1-1-14 15,0 1-7-15,-1 1 6 0,6-2 5 0,-6 1 10 16,3 0 0-16,-3-1-21 0,3 3 14 0,0-3-11 15,-3 1-6-15,3 0 27 0,-1-2-3 0,0 2 11 16,-2 0-11-16,4-1 0 0,-2 0-14 0,-1 0-4 16,2 1 22-16,0-2-7 0,2 2 3 15,-3 0-14-15,1-2 0 0,2 1 3 0,-2 1-3 16,-2-2 17-16,2 1 11 0,0 0 1 0,1-1 10 16,-3 1-10-16,2 0-8 0,-1 0-14 0,1 0-4 15,0-1 18-15,2 1-7 0,-5 0 0 0,3-1-17 16,1 2 6-16,-1-2 11 0,0 1 0 0,1 0 15 15,1 0-22-15,-4-1-7 0,2 1 0 0,0 0 10 16,2-1-3-16,-3 0 0 0,0 1-10 0,-1 0 2 16,1-2 12-16,1 2-4 0,-3-1 35 15,1 2-13-15,-1 0-4 0,1-2-14 0,0 0-4 16,0 0 3-16,-1 1 8 0,1 0 4 0,-2 0 6 16,2 0-17-16,-1 1-4 0,2 1-14 0,-4 0 10 15,2-1 0-15,3 0 11 0,-1 0 26 0,-4 0-30 16,3-2 19-16,0 1-18 0,1-1 10 0,-1 1-6 15,-2 1 17-15,1-3-3 0,2 1 11 0,-4 1 3 16,4 0-33-16,-5 1 23 0,1 0-22 0,-1 0 10 16,2-1 1-16,-2 3-7 0,0-2-5 0,0 1-28 15,0-1 17-15,0 1 8 0,0 1-11 0,0 0 37 16,0-1-12-16,-3-1-10 0,0 1 7 0,0 1-11 16,3-2-3-16,-5 1-5 0,4-2 16 0,-3 2-1 15,0-2 8-15,0 1-12 0,3-1 5 0,-3 0-8 16,0 0-4-16,3 0 4 0,-4 1 4 15,2-1-4-15,0 1 3 0,0 0 19 0,2 0-33 16,-4 1 19-16,2 0-1 0,-3 0-7 0,2 0 11 16,1 2-7-16,-1 0-19 0,0 0-3 0,0 0 21 15,1 1-6-15,-1-1 14 0,2 1 11 0,1-2-15 16,-5 1 5-16,1-1-1 0,2 0-15 0,-3-1 8 16,1 2 0-16,1 1-1 0,0-2 20 0,1 0-20 15,-1 0-7-15,-1-1-7 0,1 0-11 0,-1 0 26 16,-2 1-8-16,4-1 8 0,-3-1 25 0,0 2-25 15,-1-2 18-15,1 0 1 0,3 0-31 0,-3 2 1 16,0-2-12-16,3-1 12 0,-3 1-12 16,0 0 27-16,0 1 3 0,0-1-8 0,1-1 8 15,0 1-3-15,-1 1 7 0,-2-2-4 0,2 1 12 16,1 0-12-16,-3-2-19 0,2 2-3 0,2 1 7 16,-2-1 1-16,-2-2 14 0,2 2 0 0,1 0-15 15,0-1 16-15,-4 1 6 0,4 1-18 0,-2-1 19 16,0 0-34-16,1 0 11 0,-2 2 27 0,-2-1-23 15,5 0 19-15,-2 0-23 0,-3 0-4 0,2 1 8 16,-1-1-7-16,-1 0 11 0,1 1-8 0,2-1 19 16,-2 2 4-16,1-3-19 0,-2 2 0 0,1-1-4 15,0-2 4-15,0 1 4 0,-1-1 7 0,2 1-15 16,-1-2 4-16,-1 1 11 0,1 1 1 16,0 0 3-16,0 0-19 0,2-1-7 0,-3 1-8 15,1 1 0-15,-2-2 4 0,2 0 15 0,-1 2 23 16,0-4-8-16,1 3 0 0,-3-1-8 0,1 0-22 15,0 0 8-15,0 1-8 0,-2 1 7 0,-1-4 1 16,3 3 3-16,-3 1 11 0,2-2-18 0,0 0 22 16,-1 0-11-16,2 0-3 0,-2-1-1 0,2 1-15 15,-3 0-3-15,4-1 7 0,-4 2 15 0,1-2-12 16,1 1 12-16,0 0 4 0,-1-1-4 0,1 0 0 16,-1 0 4-16,-1 0 0 0,2-2-16 15,-1 1 24-15,0-1-12 0,-1 0-23 0,1 1 16 16,-2-1-8-16,2 1 11 0,1-1 0 0,-2 0 8 15,3 1 0-15,-3-1-1 0,1 1 16 0,1 0 4 16,-2-2-20-16,0 1 1 0,0-1 4 0,1 1-20 16,0-1 20-16,-1-1-1 0,1 3 5 0,1-3-20 15,-1 1 12-15,1 1 7 0,-1-1-7 0,3-2 15 16,-3 1-4-16,0 1-27 0,2-2-6 0,0 1 21 16,-3-1-3-16,5 0 4 0,-2 1 22 0,1-3-22 15,1 1-8-15,-1 0 8 0,1 0-8 0,2-1 12 16,-2 1-8-16,1-2-4 0,-2-1 4 0,3-3-4 15,-1 6 12-15,1-4-12 0,-1-2 8 16,1 6 7-16,0-6-15 0,-1 4 31 0,2-4-24 16,0 4-3-16,-3-4-7 0,4 5-16 0,-3-5 16 15,1 5-1-15,-1-5 31 0,1 0-16 0,-1 6 1 16,2-6-1-16,-3 4-14 0,4-4 11 0,-5 0-4 16,5 0-15-16,-3 0 18 0,-1 0-6 0,2 0-5 15,-3 0 19-15,2 0-14 0,-1 0-5 0,-1 0 8 16,-1 0-11-16,2 0-8 0,-1 0 27 0,1 0-5 15,-2 0 1-15,1 0 7 0,1 0-7 0,-2 0-8 16,2 0 4-16,0 0-3 0,-1 0-5 0,0 0 1 16,0 0-1-16,1 0-3 0,2 0 3 0,-1 0-7 15,-1 0 4-15,4 0 7 0,-5 0-14 0,5 0 18 16,-4 0 11-16,3 0 0 0,-2 0 8 16,1 0-8-16,-1 0-26 0,-2 0-7 0,3 0 22 15,-2 0-15-15,1 0 15 0,-3 0 11 0,2 0-30 16,0 0 19-16,-3 0 0 0,0 4-7 0,2-4 7 15,-4 0-4-15,4 0 4 0,-2 0-4 0,-1 0 4 16,-1 0 11-16,5 0-7 0,-4 5 4 0,0-5-1 16,2 0-3-16,-5 0-8 0,5 0-3 0,-3 4 22 15,3-4-8-15,-1 0-3 0,2 0 22 0,1 0-22 16,2 3-8-16,-2-3 12 0,1 0-23 16,1 0-8-16,-2 0 19 0,4 3 4 0,-5-3 15 15,4 0 15-15,2 4-15 0,-4-4-11 0,2 0-11 16,-1 0-8-16,-1 4 7 0,3-4 8 0,-4 3 11 15,3-3 1-15,-3 0 3 0,0 0-8 0,0 0-3 16,2 4-12-16,-2-4 5 0,0 0 3 0,0 0 0 16,-2 3 18-16,4-3-25 0,-2 0 14 0,0 3-7 15,0-3 4-15,2 0 7 0,-1 0-3 0,1 0-16 16,0 0-7-16,-1 5 23 0,2-5-8 0,-1 0 15 16,1 0 0-16,0 0-7 0,3 0-8 0,-3 0-8 15,0 0-11-15,3 0 12 0,-1 0 10 0,1 0 1 16,0 0 26-16,1 0 5 0,-1 0-4 0,3 0 3 15,-2 0 0-15,2 0-23 0,0 0 8 0,-2 0 12 16,2 0-23-16,0 0-1 0,0 0 5 16,0 0 8-16,0 0-5 0,0 0 1 0,0 0-9 15,0 0 12-15,0 0-7 0,0 0 7 0,0 0 0 16,0 0-23-16,0 0 16 0,0 0 7 0,0 0 5 16,0 0-4-16,0 0 4 0,0 0-28 0,2 0-8 15,-2 0-4-15,0 0-8 0,2 0 1 0,1-8-54 16,-3 4-49-16,2 1-85 0,1-1-124 0,-2 1-160 15,2 3-259-15,-3 0-217 0</inkml:trace>
  <inkml:trace contextRef="#ctx0" brushRef="#br0" timeOffset="15774">17600 410 1393 0,'3'-13'50'16,"3"0"53"-16,-4 1 49 0,2 0 53 0,-2 0-17 16,2 2-19-16,-2 0-23 0,3 2-45 0,-1 1-41 15,-2 2-17-15,-2 2-19 0,2 1 29 0,-2 2 71 16,0 0 74-16,0 5 77 0,0 2-17 0,-4 5-42 15,0 5-101-15,-3 3-64 0,-1 5-17 16,-5 7-24-16,0 4 0 0,-4 3-3 0,-2 1-10 16,0 2-4-16,-2 0 17 0,3-5-10 0,-1 1 10 15,3-5-6-15,2-3 6 0,3-4-10 0,0-5 10 16,4-2 4-16,1-5-38 0,1-3-3 0,2-2-7 16,3-5 3-16,0-2 18 0,0-2 16 0,0 0-23 15,6-10 10-15,2 1 3 0,1-3-17 0,2-5 4 16,3 0-3-16,-1-7-20 0,3-3 0 0,5-1-14 15,-1-4 4-15,1-3-6 0,-1 0-12 0,3-1 35 16,0 1-4-16,-1-1 27 0,-1 1 26 0,1 3-10 16,-1 3-9-16,-3 1 9 0,1 6-9 15,-4 4-1-15,0 3 20 0,-3 5-13 0,-1 3 13 16,-1 2-6-16,-3 3 3 0,-1 2 19 0,-3 0 17 16,5 0 26-16,-3 7 27 0,1 0-13 0,3-1 5 15,-3 4-7-15,3 0-20 0,0 2 4 0,3 0-13 16,0 2-4-16,-2 3-23 0,4 0-4 0,-3 0-20 15,4 3 3-15,0 0 10 0,2 1-24 0,-2-1 21 16,4 1 0-16,0 1-18 0,0 1 4 0,1-1-13 16,0-1-29-16,1-2-40 0,1 0-60 0,-2-2-104 15,-2 0-151-15,-1-3-120 0,0-2-194 0</inkml:trace>
  <inkml:trace contextRef="#ctx0" brushRef="#br0" timeOffset="16804">15819 1293 1382 0,'12'-22'66'16,"-1"1"58"-16,0-1 75 0,1 0 68 0,-5 3-6 16,0 3-33-16,-1 4-55 0,-1 3-82 0,-1 2-63 15,1 2-9-15,-5 5 24 0,0 0 45 0,0 6 22 16,0 2-16-16,0 3-36 0,0 2-39 0,0 3-9 16,0 3-1-16,0 1-6 0,4 2 13 0,4-1-19 15,4 0 3-15,-3-1 3 0,2-2-15 0,4-1 21 16,0-4-9-16,4-1 7 0,-2-3-11 0,2-1-5 15,2-5 9-15,-2-3-16 0,0 0 25 0,2-7-2 16,-2-4-10-16,-1-2 3 0,2-3-10 16,-6-3 7-16,1-1 3 0,-3-4 16 0,-1 0 3 15,-4-1-12-15,2 1 12 0,-5 0-3 0,-1 2 32 16,0 2 40-16,-3 4 4 0,0 3-3 0,0 4-37 16,0 3-25-16,-3 2-27 0,0 4 13 0,0 0 31 15,2 11-10-15,-4 1 13 0,4 7-3 0,-2 2-38 16,3 5 15-16,0 4 9 0,0 5-30 0,6 3 27 15,-2 3 0-15,2 3-16 0,2 1 12 0,-1 2-9 16,0 0-17-16,2 1 9 0,1 0 8 16,-3 0-18-16,-1 2 11 0,-2-3-7 0,-1-2 11 0,-3-2 6 15,0-2-10-15,-7-3 0 0,-2-3-1 16,-5-5 5-16,0-3 23 0,-3-6 29 0,-4 0-18 16,-2-6 0-16,-3-4-10 0,-2-6-3 0,-4-1-8 15,-1-4 1-15,-3-5 3 0,-2-4-32 0,1-3 15 16,-1-3 3-16,3-3-18 0,2-1 22 0,5-3 7 15,4-2-14-15,9-1-8 0,4 0-3 0,11-3-4 16,0 2-3-16,7-1 18 0,6 1-7 0,6 0-11 16,4 2 17-16,2 2-13 0,6 1 3 0,1 2-15 15,2 0-23-15,-3 6-36 0,1 2-58 0,-3 1-54 16,-3 2-80-16,-2 3-81 0,-5 2-115 0,-4 1-76 16,-2 1-88-16,-3 1-78 0</inkml:trace>
  <inkml:trace contextRef="#ctx0" brushRef="#br0" timeOffset="17777">15428 2767 2438 0,'-3'-13'0'0,"2"1"12"0,1 1 24 15,-2 5 21-15,-1 2 110 0,3 4 74 0,0 6 25 16,0 4 9-16,0 3-99 0,0 6-81 0,5 5-41 16,-2 3-21-16,1 5-16 0,-1 0-4 0,3 5 1 15,0 1-11-15,0 1 21 0,1-3 6 0,-1 2-20 16,3-2 7-16,-1-1-13 0,-1-2-11 0,0-1 14 15,1 1-14-15,-1-2 10 0,-2-4-10 0,-1-2-3 16,-1 0-17-16,0-6-33 0,-3-1-24 16,0-5-32-16,0-2-41 0,0-4-68 0,0-1-95 15,-6-2-57-15,3-4-74 0,-3 0-48 0,1 0-38 16</inkml:trace>
  <inkml:trace contextRef="#ctx0" brushRef="#br0" timeOffset="18055">15333 2724 2668 0,'0'-29'34'0,"6"2"52"16,3 1 71-16,9 3 42 0,0 3-14 0,4 3-24 16,9 1-73-16,-1 3-36 0,5 4-22 0,1 1-33 15,0 4 9-15,1 4-9 0,-2 0 10 0,0 6-7 16,-1 3 0-16,-6 1 13 0,-3 4-10 0,-4 1-6 15,-2 3-4-15,-8-1 14 0,-4 0-7 0,-7 2 43 16,0 0 7-16,-7 0-13 0,-5 0 23 16,-8 0-30-16,-5 0-20 0,-2-2-10 0,-7 0-10 15,0-1 10-15,0-1 21 0,-1-3-4 0,2 0-4 16,0-3-19-16,3 0-81 0,2-4-72 0,3 0-126 16,7-1-160-16,2-2-87 0,5-2-172 0</inkml:trace>
  <inkml:trace contextRef="#ctx0" brushRef="#br0" timeOffset="18613">16028 3017 3490 0,'-8'0'19'0,"1"0"-3"0,-2 0 30 16,6 0-3-16,-1 0-20 0,4-3 16 0,0 1-29 15,10-1-6-15,3 1 22 0,6-2 1 0,5 1-3 16,6-2 16-16,9 0-24 0,7-2-19 16,4-2 16-16,8 1-6 0,3-1-14 0,4 1 20 15,2-1-16-15,2 0 17 0,0 2-1 0,-2-2-10 16,1 3 7-16,-7-2 1 0,0 2 40 0,-7-1 17 15,-7-1 20-15,-4 3 19 0,-7-1 8 0,-8 1 21 16,-6 1 17-16,-4 1 1 0,-7 1-21 0,-6 1-57 16,-5 0-28-16,0 0-23 0,0-1-6 0,0 0 3 15,-5 0 0-15,-3 1-25 0,5-1-1 0,-3 0 7 16,0-1-43-16,2 3-26 0,1-1-61 0,-1-1-21 16,2 2-9-16,0-1-36 0,1 1-4 15,1 0-44-15,0 0-43 0,0 0 4 0,0 0-17 16,0 0-6-16,0 0 25 0,3 0 27 0,-1 0 2 15,0 0 31-15,1 0 27 0,-3 0-20 0,2-3-11 16,-2 1-44-16,3-1-54 0</inkml:trace>
  <inkml:trace contextRef="#ctx0" brushRef="#br0" timeOffset="18911">17035 2557 2559 0,'-5'6'24'16,"-1"-3"62"-16,3-3 50 0,3 4 16 0,0-2-2 16,6 2-74-16,4 0-47 0,1 2-13 0,7 1-16 15,0 2 28-15,4 0-8 0,5 1-1 0,-1-1-3 16,6-1-29-16,-3 1 16 0,2-2-3 0,1-1-9 16,-4 0 9-16,0-2-16 0,-1 0 6 0,-7 2 10 15,1-3 26-15,-9 1 81 0,0-1 71 16,-6 0 76-16,-6 1 13 0,0 1-66 0,-6-1-55 15,-6 4-44-15,0 1-2 0,-9 4 7 0,1 1 1 16,-5 3-31-16,-5 1-41 0,2 4-21 0,-4-1-26 16,0-1 4-16,4 1-4 0,2 0-29 0,3-2-47 15,5-2-81-15,4-2-81 0,3 2-90 0,6-1-186 16,5 1-177-16,0-3-256 0</inkml:trace>
  <inkml:trace contextRef="#ctx0" brushRef="#br0" timeOffset="21954">26704 5430 2450 0,'-16'2'54'0,"-2"1"81"0,3-3 77 0,4 0 35 15,0 0-6-15,2 0-64 0,0 0-79 0,5 0-32 16,-1 0-60-16,2 0-9 0,1 0-4 0,0 0-3 16,2 0 7-16,0 2 0 0,0 3 26 15,4 1 4-15,-1 2 23 0,6 3 0 0,2 0-23 16,2 3-14-16,3 0-16 0,5 0-1 0,6-1-2 16,2 1 12-16,7 0-9 0,1-2-4 0,5-1-3 15,2-1-13-15,4-1 13 0,1-1-4 0,0 1 8 16,-3-3 16-16,1-1-24 0,-2 2 8 0,-4-1 6 15,-3-1-10-15,-8 1 17 0,-4-1-1 0,-4-1 4 16,-8 1 27-16,-3-1 65 0,-7 0 34 0,-4 2 32 16,-6 1-5-16,-6 2-48 0,-8 3-12 0,-5 3-14 15,-6 4-6-15,-6 2-4 0,-9 4-21 0,-4 3-29 16,-3 2-18-16,0 2-11 0,-1 1-4 16,1 0-18-16,7 1 8 0,1-1-80 0,7-3-108 15,7-2-99-15,1 0-181 0,9-4-135 0,4-2-118 16,8-3-151-16</inkml:trace>
  <inkml:trace contextRef="#ctx0" brushRef="#br0" timeOffset="22321">26596 6565 3982 0,'3'-4'23'16,"-1"1"56"-16,2 0 60 0,-3 3 21 0,4 0 12 15,-1 0-55-15,7 7-46 0,-1 1-20 0,5 3-33 16,4 0-11-16,4 3 0 0,2 2-3 0,3 3 3 16,-3 1 11-16,3 0-18 0,1 0-7 0,0 2-19 15,-2 1-20-15,0-3-47 0,-3 1-28 0,-4-2-64 16,1-2-37-16,-3-1-42 0,-4-1-38 0,0-2-31 16,-8-5-21-16,3 1 28 0,-6-4 16 15,-3-2-12-15,0-3-38 0,0 0-55 0</inkml:trace>
  <inkml:trace contextRef="#ctx0" brushRef="#br0" timeOffset="22496">27025 6504 4707 0,'-12'0'76'15,"3"0"52"-15,-6 7 26 0,-5 6 0 0,-3 6-68 16,-3 3-49-16,-3 7-29 0,0 2-1 0,-5 4-18 15,1 1-60-15,0 1-94 0,2 1-106 0,0 2-121 16,3-1-148-16,2-1-155 0,4-1-167 16</inkml:trace>
  <inkml:trace contextRef="#ctx0" brushRef="#br0" timeOffset="25249">1542 6708 1515 0,'-19'2'33'0,"4"-1"54"0,0-1 38 0,4 0 14 15,4 0-36-15,3 0-57 0,2 0-31 0,-1 0-6 16,2 0-15-16,1 0 6 0,0 0 6 0,4 0-9 16,2 0 20-16,-3 0 6 0,6 0-11 0,3 0-3 15,3 0 20-15,1 0 3 0,8 0-69 0,1 0 25 16,3-3-3-16,5 1 3 0,2 0 88 0,3 1-11 16,2-2-2-16,4 1-16 0,1 0-8 15,4-1-9-15,1-3-12 0,5 2 9 0,3-2-12 16,4-1 12-16,4-1 6 0,1-1 10 0,3-1-25 15,1 2 0-15,4-2-8 0,-3 1-17 0,-1-1 29 16,0 2-4-16,-1 1-2 0,-3-1 2 0,-2 0 22 16,-2 3 3-16,-1-3 6 0,-1 1-8 0,-2 0-13 15,-1 0-10-15,0 0-14 0,-3 2 18 0,-3-1 0 16,0 0-19-16,-3 2 19 0,-2-1-13 0,-4 1-12 16,-1 1 21-16,-5 1-14 0,-1 1 5 0,-4-1-3 15,-2 0-2-15,-2 2-8 0,-2 0-2 16,-3-3 16-16,-1 2-10 0,-4 1 6 0,2 0-6 15,-4-1 3-15,0 1 16 0,-4 0 6 0,2 0 10 16,-4 0 0-16,0 0 0 0,-2 0 17 0,2 0-4 16,-4 0-6-16,0 0 6 0,2 0-18 0,-3 0 8 15,1 0-2-15,0 0-10 0,0 0 0 0,-3 0-22 16,1 0 16-16,-2 0-20 0,1 0 19 0,-3 0 11 16,3 0-20-16,-3 0 36 0,0 0-3 0,0 0 14 15,1 0 3-15,-1 0-9 0,0 0-4 0,0 0-13 16,0 0-3-16,0 0-8 0,0 0-6 0,0 0 4 15,0 0-8-15,0 0-2 0,0 0-11 0,0 0-78 16,0 0-82-16,0 0-190 0,0 0-189 0,0 0-91 16</inkml:trace>
  <inkml:trace contextRef="#ctx0" brushRef="#br0" timeOffset="26338">2562 245 536 0,'0'-11'12'0,"-1"1"27"15,-1-2 33-15,2 1 32 0,0-1 11 0,0 0 34 16,0 1 18-16,0 0-4 0,0 1 30 0,0 2-23 16,0 1-25-16,0 1-22 0,0 1-42 0,0 3-44 15,0 2-10-15,0 0 8 0,0 0 0 16,-3 7 36-16,-3 3 15 0,0 2-2 0,-3 6-9 15,-4 2-21-15,-2 6-20 0,-3 3-13 0,0 2-3 16,-3 2-14-16,1 0-4 0,-1-3 6 0,2 0 6 16,2-5 3-16,2-2-5 0,4-6-7 0,0-2-3 15,5-4 21-15,0-1-6 0,2-5 7 0,4-1-1 16,0-2-14-16,0-2 17 0,9 0-8 0,-2-8-13 16,5-1 0-16,0-4-6 0,3-2-3 0,4-4 21 15,2-2-9-15,1-2-15 0,2-1 12 0,-2-3-9 16,2 1 12-16,-2 1-6 0,-1-1 6 0,0 1-2 15,-5 4-11-15,-1 3 29 0,-2 1-19 0,-4 5 12 16,-3 3 7-16,-3 3-9 0,0 2-1 0,-1 4 13 16,-2 0 28-16,0 5 43 0,0 2 28 15,0 0-9-15,0 4-24 0,0 1-33 0,6 1-22 16,-1 4-3-16,-1 0 6 0,3 1-9 0,3-1 20 16,-1 1-34-16,0-1-3 0,3 1 0 0,1-2-23 15,-1 1 23-15,4-2-69 0,-1 0-93 0,0 0-109 16,0 0-147-16,-2-1-41 0,2-2-106 0</inkml:trace>
  <inkml:trace contextRef="#ctx0" brushRef="#br0" timeOffset="27063">1089 888 752 0,'-3'-11'13'0,"-1"0"18"16,2-3 22-16,2 1 39 0,-1 0 20 0,-1 3 28 16,2 1 20-16,0 1-14 0,0 1-15 0,0-1-10 15,0 3-10-15,0 1-2 0,0 0-11 0,0 2-40 16,0 1-35-16,0 1-31 0,0 0 31 0,0 5 69 15,0 3 37-15,0 1 20 0,3 3-34 0,1 2-66 16,0 5-18-16,0 2-16 0,-1 1-12 0,1 2-3 16,1 0-3-16,1 1 3 0,2-3 3 0,-1-2 6 15,5-1-15-15,-1-5 3 0,3 0 18 0,1-4-9 16,1-1 7-16,1-6-4 0,2-3-15 0,0 0 15 16,-1-5-6-16,3-4 3 0,-1-3 10 0,-3-5-13 15,2 0-13-15,-2-6 13 0,-3-1-6 16,-2-1 10-16,0-3 11 0,-5 3 41 0,-1 0 52 15,-3 3 48-15,-3 1 53 0,0 6-37 0,0 1-47 16,0 4-66-16,-6 3-55 0,3 3-27 0,-1 4-4 16,2 0 8-16,2 7 9 0,0 4 14 0,0 4 3 15,0 8 3-15,0 4-13 0,0 6 0 0,5 4 3 16,2 5-3-16,-2 1 10 0,7 0-13 0,-3-2 6 16,2-1-3-16,-2-4 4 0,5-2 12 0,-1-2-6 15,-2-5 0-15,0-3-6 0,-2-3-4 0,-1-4 13 16,-1-3 21-16,-1-3 33 0,-2-3 35 0,-4-3-28 15,0-1-2-15,0-2-41 0,-10-2-35 16,3 0 28-16,-1 0 11 0,1-6 0 0,-4 1-8 16,-2-2-27-16,1-2-17 0,-3-1 6 0,5-3 8 15,-4-2 3-15,3-2-18 0,2-2 1 0,0 0-14 16,4-3-31-16,1 3-49 0,3 2-109 0,1 2-112 16,0 2-99-16,5 3-21 0,1 3-20 0,3 7-13 15,-1 0-61-15</inkml:trace>
  <inkml:trace contextRef="#ctx0" brushRef="#br0" timeOffset="27727">155 2254 2414 0,'-10'0'66'0,"-4"5"50"0,-3 5 41 15,-1 7 28-15,-1 8-60 0,2 3-56 0,0 5-31 16,3 1-38-16,2 0-3 0,2 1 6 0,4-2 0 16,6-1 0-16,0-4 1 0,12-3-8 0,-1 0-34 15,4-5 19-15,3-3-16 0,3-2-31 0,4-2-2 16,-1-5-38-16,0-4-24 0,4-4 42 0,-1-4 14 15,1-4 29-15,0-4 39 0,-1-2-15 16,-5-1 15-16,0-4 9 0,-2 0 0 0,-4-2 21 16,-4 2 9-16,-5-1 22 0,-1 3 81 0,-6 1 9 15,0 1 30-15,-6 4-27 0,-4 2-91 0,0 5-19 16,-4 4-34-16,-1 0-14 0,-1 7 17 0,0 3-4 16,-1 1-22-16,2 3 9 0,2 1-16 0,4 0 14 15,3 0 2-15,6 0-3 0,0-1 13 0,6-2-28 16,2 2 15-16,5-4 9 0,3-1 1 0,4-4 13 15,2-1-13-15,6-4 3 0,0-6-16 0,0 0 12 16,2-5 7-16,0-1-12 0,-2-3 12 0,-3-1-3 16,-2-3 6-16,-7 2 4 0,-1-2-10 0,-5 0 6 15,-5 0 14-15,-5 2 15 0,0-2 20 0,-8 0-7 16,-1 2 0-16,-6 2-35 0,1 1 13 16,-4 2-13-16,0 4-13 0,-3 4 23 0,0 1-33 15,1 3 3-15,-1 0-28 0,2 6-109 0,2 1-114 16,1 1-62-16,4-1-75 0,6 0 18 0,6 1 50 15,0-2-38-15,0 1 40 0,6-3 21 0</inkml:trace>
  <inkml:trace contextRef="#ctx0" brushRef="#br0" timeOffset="28055">623 2295 1101 0,'18'-15'70'0,"-2"1"81"0,-4 2 63 0,-2 3 37 0,-5 1-55 16,1 3-57-16,-5 1-28 0,2 3-7 15,-1 0 22-15,-1 1-9 0,-1 0-38 0,0 0-15 0,0 0-5 16,0 4 0-16,3 1-4 0,-3 1-21 0,2 2-18 15,-1-1-10-15,5 3 1 0,-3 0 8 16,1 0-15-16,2 2-9 0,-1-1-10 0,1-1 3 16,0-1 1-16,-2 0-1 0,1-3 7 0,1 0 3 15,-2-1 2-15,2-1 11 0,-5-3 5 0,1 2-6 16,-2-2-2-16,0-1-14 0,0 0 13 0,0-4-3 16,0-1 0-16,0-2 10 0,0-1-4 0,0-3-9 15,0-1 9-15,0-1 0 0,0-3-18 0,4 2 6 16,-1-1-10-16,2-1 7 0,-1 2 9 0,2 2 6 15,2-1 6-15,2 2-27 0,-3 3 18 0,4 1-22 16,2 0 4-16,-1 3 21 0,0 1-15 16,2 2 12-16,-1 1 3 0,0 0-3 0,2 0 9 15,-2 0 1-15,-1 5-7 0,-1 1-6 0,0 0-15 16,-2 0-35-16,-1 3-87 0,-1 0-102 0,-1 1 12 16,-3 0-70-16,0 0-33 0,0 2-19 0</inkml:trace>
  <inkml:trace contextRef="#ctx0" brushRef="#br0" timeOffset="28309">975 1882 2965 0,'0'-31'15'0,"0"4"-8"0,-5 6 9 0,1 7-13 15,4 6-22-15,0 8 66 0,0 0 69 0,6 5 41 16,0 5 0-16,4 2-46 0,-1 7-75 0,7 0-30 15,-1 7 4-15,2 3-10 0,2 2 0 0,-1 2-6 16,1-2 12-16,0 2-16 0,-2-1 7 0,-1-4-4 16,3 1-6-16,-2-5 13 0,0-1-16 0,-2-4-10 15,0 0-24-15,0-4-18 0,-2-3-22 0,-1 0-1 16,0-4-39-16,2 0-26 0,-3-4-84 0,0-1-67 16,1-3-102-16,-1 0-135 0</inkml:trace>
  <inkml:trace contextRef="#ctx0" brushRef="#br0" timeOffset="28591">1120 2020 2154 0,'-13'7'23'16,"7"-7"-2"-16,6 0-16 0,0 0 13 0,13-4-33 15,-2-1 12-15,5 1 0 0,2-2-6 0,4-1 3 16,3 0-20-16,1 0 23 0,-1 0-26 0,1 1 14 15,-2 0 60-15,-3 3 77 0,0-1 33 0,-3 4 41 16,-2 0-19-16,-4 0-49 0,-2 7-3 16,-1-1-27-16,-3 2-29 0,2 1-24 0,-5 1 7 15,3 1-30-15,-2 0 7 0,3 1-19 0,-3 2-16 16,1 0 6-16,1 0 0 0,0 0-7 0,-3-2 10 16,2 3 0-16,0-3-44 0,0 1-36 0,-1-2-78 15,2 0-87-15,-1-3-34 0,1-1-3 0,1 0-9 16,-1-2 47-16,-2-3-1 0,0 1-66 0,-3-3-71 15</inkml:trace>
  <inkml:trace contextRef="#ctx0" brushRef="#br0" timeOffset="29063">1316 1803 2014 0,'0'0'-3'16,"0"0"0"-16,5 0-6 0,1 0 6 0,3 0-9 15,2 0-8-15,2 3 12 0,4 3-4 0,0 1 9 16,2 1 9-16,-1 1 2 0,1 1-5 0,2 1 15 16,-2 0-10-16,-3 3 10 0,1 1-15 0,-1-1 0 15,-4 0 8-15,1 0-23 0,-1 0 24 0,-3 0-9 16,0-2-3-16,-3 0-15 0,-2-4-13 0,1 1-33 16,-1-2-2-16,-2-2 18 0,2 0-4 15,-4-3 27-15,2-1 5 0,-1-1 5 0,-1 0 15 0,3-5 3 16,-3 0 8-16,2-1-8 0,-1-2-3 0,1-2 14 15,0-2 0-15,0 0 5 0,-2-2 35 16,2 0 30-16,-2-1-6 0,0 2 62 0,0-2 5 16,0 3-4-16,0 0 40 0,0 2-59 0,0 2-27 15,0 2-45-15,0 1-41 0,0 2-18 0,0 2-19 16,0 0 16-16,0 1-7 0,0 0 16 0,4 0 7 16,-1 3-7-16,3 1-10 0,1 1 19 0,-1-1-9 15,3 2 7-15,0-1 15 0,3 3-29 0,0-2 10 16,-3-1-3-16,2 1-6 0,-2-2 12 0,2-1 10 15,-2 0-4-15,-2 0-9 0,0-1 1 0,-2-2-14 16,4 0 1-16,-4 0 15 0,0 0 0 0,1 0 10 16,0 0 3-16,-1-2 3 0,2-1 6 15,-1 0-6-15,0 0-15 0,2-1 15 0,-1 0-19 16,0-1-3-16,1 0 19 0,-1 0-28 0,1-2 18 16,-2 2 3-16,1 0-34 0,-1-1-90 0,1 1-201 15,-2 2-153-15</inkml:trace>
  <inkml:trace contextRef="#ctx0" brushRef="#br0" timeOffset="30175">6184 7257 2142 0,'-11'-10'8'0,"3"-1"40"0,-2-1 38 15,1 0 54-15,6-2 45 0,3 1-27 0,0-3-6 16,3-2-37-16,7-1-45 0,1 0-13 0,6 0-26 16,0 2-18-16,5 0 9 0,5 3-9 0,-1 3-3 15,-2 4 3-15,3 3-23 0,0 4 10 0,-2 0 16 16,0 9-3-16,-3 0-6 0,-3 5 15 0,-2 3-28 16,-4 2 15-16,-2 4 7 0,-2 1-19 0,-5 3 13 15,-4-3-26-15,0 1 22 0,0-1 10 0,-6-4 13 16,-3-1 26-16,0-3 7 0,-2-3 1 0,2-4-1 15,-1-1-9-15,2-4-17 0,2-2-6 16,1-2-33-16,1 0-7 0,4-5-10 0,0-4-13 16,6-2 16-16,1-5-6 0,1-4 0 0,5-4 7 15,2-5 6-15,0-2 10 0,7-2-7 0,-1-2 14 16,1-1-7-16,3 1 3 0,-1 2 0 0,-1 4-13 16,-3 3 7-16,0 3-4 0,-4 6 24 0,-3 5 86 15,-5 3 48-15,-4 4 15 0,-4 5 14 0,0 0-31 16,0 10-41-16,-10 1 2 0,-1 5-4 0,-4 4-52 15,-4 4-15-15,0 5-7 0,1 2-36 0,-1 1 1 16,1-1-4-16,2-2-8 0,5-2 23 0,4-1-12 16,7-2 4-16,0-4 3 0,3-2-21 0,4-1-3 15,7-2-22-15,-1 0-84 0,6-5-44 16,2 1-93-16,1-3-76 0,2 0-60 0,4-3-91 16,-1-2-32-16,3-2-129 0</inkml:trace>
  <inkml:trace contextRef="#ctx0" brushRef="#br0" timeOffset="30614">7124 7240 3154 0,'-4'2'80'0,"-1"-1"34"0,-2-1 32 0,1 0 11 16,3 0-85-16,0 0-35 0,3 0-60 0,0 0-1 15,0 0 4-15,8 0 17 0,1 0 10 0,4 0 9 16,6 0 4-16,5 0-20 0,8-3 34 0,4-2-21 16,6 0 14-16,5 1 6 0,2-1-26 0,6-1 3 15,2 0-7-15,-1-1-16 0,-2 3 13 0,0 0 0 16,-3-2-10-16,-2 3 13 0,-2-2-6 0,-6 3-4 15,-3-1 10-15,-5 1 14 0,-2-2 23 16,-6 4 14-16,-4-3 32 0,-3 1 37 0,-4 1 12 16,-6 0 22-16,1 0-44 0,-2 1-39 0,-2-2-31 15,1 2-29-15,-3-1 0 0,1-1-3 0,-1 1 4 16,1 0-12-16,-2-1-14 0,4 2 8 0,-3-1-29 16,-1 0 14-16,2 1 18 0,-2 0-4 0,-1 0 25 15,3 0-14-15,-2 0-10 0,1 0-22 0,-2 0-45 16,-1 0-53-16,0 0-48 0,0 0-62 0,0 0-37 15,0 0-48-15,0 0-77 0,0 2-28 0,0 1-60 16,0-2-40-16,-4 1-41 0</inkml:trace>
  <inkml:trace contextRef="#ctx0" brushRef="#br0" timeOffset="30851">7969 7001 2878 0,'-3'5'6'16,"3"-5"3"-16,6 0 25 0,3 0 20 0,1 7-1 16,1 2 0-16,6-1-34 0,-2 3-3 0,5 2 0 15,-1 2 39-15,2 3 18 0,1 0-2 0,2 2 10 16,-2-1 10-16,-4 1 22 0,3 1 26 0,-8-2 28 16,0-1-3-16,-1 0-20 0,-9-1-26 0,-3 1-41 15,-3-1-56-15,-7 0 0 0,-3 1 0 16,-2 0-18-16,-2-1-52 0,-5 0-102 0,1 1-157 15,-1-3-197-15,1 0-177 0,2-4-263 0</inkml:trace>
  <inkml:trace contextRef="#ctx0" brushRef="#br0" timeOffset="31933">4542 1815 2656 0,'2'-19'0'0,"2"3"0"15,-4 4 15-15,0 8 97 0,0 4 84 16,0 6 25-16,5 8 2 0,1 7-84 0,-2 6-84 16,2 9-35-16,-3 8-14 0,3 5-12 0,-4 6 6 15,-1 2 3-15,-1 1 10 0,0-1 1 0,0-3-18 16,0-2 27-16,0-5-13 0,0-5 10 0,0-2 10 16,0-6-20-16,0-6-10 0,0-2-13 0,0-7 6 15,0-5-13-15,0-4 17 0,0-2 16 0,6-5-6 16,0-3 23-16,1 0 4 0,1-6-24 0,5-2 16 15,2-1-16-15,4-4-10 0,2-2 17 0,3-2-14 16,2-1 4-16,0-1-14 0,5 1 4 0,-3 1 0 16,2 1-7-16,-2 1 6 0,0 0-12 0,-4 4-25 15,-1 1 21-15,-3-1-33 0,-1 5 0 0,-4 1-9 16,-3-1-88-16,-3 4-42 0,-3-1-105 16,-3 1-86-16,1 1-10 0,-4 0-58 0,0 1-15 15</inkml:trace>
  <inkml:trace contextRef="#ctx0" brushRef="#br0" timeOffset="32340">5086 1917 3874 0,'-5'-3'13'0,"5"-5"11"0,-4 3 6 16,1 2-10-16,3 1-6 0,0 1-24 0,0-1-21 15,0 2 14-15,0 0 0 0,0 0 7 0,0 0 13 16,0 0-9-16,0 0-1 0,0 0-10 0,0 0 17 16,0 4 7-16,0-2 3 0,0-2 27 0,0 1-23 15,0-1 6-15,0 0-6 0,0 1-4 16,0 1 7-16,0-2-21 0,-4 0 8 0,2 0-8 16,-1 0 8-16,3 1 9 0,-1-1-9 0,-1 0-4 15,2 0 10-15,-2 0 4 0,2 2-4 0,-2-2-3 16,2 0-11-16,0 2-6 0,0-2 14 0,0 0-1 15,0 0-20-15,0 0 3 0,0 0 11 0,0 0-7 16,0 0 6-16,0 0 18 0,0 0-31 0,0 0 20 16,0 0 4-16,0 0-14 0,0 2 10 0,0-2-10 15,0 0 4-15,0 1 3 0,0-1-6 0,0 0-1 16,0 1 10-16,0-1-3 0,0 0 0 0,0 2 7 16,0-2-4-16,0 0 1 0,0 0-4 0,0 0-10 15,0 0-78-15,0 0-77 0,0 0-80 16,0 0-97-16,-2 0-96 0,-1 0-31 0,0 6-96 15</inkml:trace>
  <inkml:trace contextRef="#ctx0" brushRef="#br0" timeOffset="32579">5163 1474 2890 0,'0'-11'9'0,"0"4"4"0,0 3 66 16,0 4 74-16,0 0 27 0,6 6 33 0,1 3-70 16,1 5-60-16,1 4-53 0,4 3-33 15,1 6 6-15,-1 2-16 0,0 2 19 0,2 3 1 16,0 0-4-16,0 1-3 0,0-1-39 0,-2-2-47 16,2 0-58-16,-2 0-53 0,-1-2-48 0,0-2-47 15,-2-3-33-15,-1-2-63 0,-1-4-41 0,-1-2-36 16,-1-5-13-16</inkml:trace>
  <inkml:trace contextRef="#ctx0" brushRef="#br0" timeOffset="32911">5257 1407 3347 0,'-17'-36'19'15,"4"6"49"-15,2 5 37 0,5 2 27 0,6 6-19 16,0 2-50-16,8 2-33 0,1 1-40 0,4 4 20 15,-1-1-7-15,4 4 4 0,4 1 6 0,-1 4-6 16,6 0 0-16,-2 6-31 0,-1 3-52 0,0 4-37 16,2 2-19-16,-6 3 20 0,-5 4 34 0,-4 3 20 15,-9 2 45-15,0 2-3 0,-5-1 25 0,-6 1 14 16,-4-1-20-16,-3-3 43 0,0 0 38 16,-1-5 11-16,2-2 33 0,3-5-32 0,0-1-39 0,5-3-10 15,2-2-37-15,3-1 0 0,4-2 7 0,0 1-7 16,11-1 28-16,3 1 6 0,4 0-3 15,4-2-4-15,6 5-6 0,2-2-3 0,4 1 23 16,3-1-6-16,3 0-3 0,2-1 10 0,-1 0-24 16,2-3 4-16,2 0-32 0,-2-1-21 0,0-1-14 15,0 0-11-15,-3 0-43 0,-1 0-156 0,-5 0-177 16,0 0-186-16,-6 0-239 0</inkml:trace>
  <inkml:trace contextRef="#ctx0" brushRef="#br0" timeOffset="33747">8735 2853 1933 0,'-9'0'43'15,"2"0"48"-15,0-5 53 0,2 5 40 0,2-2-44 16,1 2-31-16,2 0-64 0,0 0-48 0,0 0 19 15,0 0-16-15,0 0-3 0,4 0 21 0,2 0 10 16,1 4 27-16,2 0 45 0,7 1 3 0,6 0-12 16,4 0-21-16,6 2-32 0,7-2 23 0,7 2-7 15,3-2 21-15,5 0-1 0,5-2-22 16,0-1-19-16,3 0-29 0,2-2 9 0,0 0-20 16,0 0 17-16,-5-5 0 0,-1 0-13 0,-3 1 9 15,-6-1-2-15,-3 0-8 0,-3 1 11 0,-7 0-10 16,-3-2 3-16,-5 3 13 0,-6-1-20 0,-3 3-35 15,-7-2-37-15,-1 2-50 0,-4 0-74 0,-5 1-85 16,-2 0-90-16,0 0-101 0,-6 0-53 0,-2 0-21 16</inkml:trace>
  <inkml:trace contextRef="#ctx0" brushRef="#br0" timeOffset="34010">9164 3079 2816 0,'-13'0'-3'0,"13"0"21"0,0 0 13 15,11-4 41-15,6 2 19 0,5 0-31 0,5 0-4 16,6-1-49-16,7 1-7 0,3 0 9 0,4 0-6 16,1 0 10-16,5 1-26 0,1-1 10 15,2 0-16-15,-1 0 16 0,0 1 9 0,-3-1-9 16,-3 2 19-16,-3 0-23 0,-4 0-8 0,-6 0-54 15,-8 0-47-15,-3 0-17 0,-9 4-3 0,-3-1 29 16,-5 0 25-16,-8 1-19 0,0-2-59 0,0 1-73 16,-12-1-111-16,0 2-74 0,0-2-38 0</inkml:trace>
  <inkml:trace contextRef="#ctx0" brushRef="#br0" timeOffset="34375">9734 2565 2095 0,'-10'-3'-3'16,"5"0"11"-16,1 1 10 0,4 2 35 0,0 0 12 15,6 7-12-15,7 0-17 0,1 0-13 0,2 4-17 16,6 2 3-16,3 1 6 0,5 3-9 0,2-3 9 15,3 3-12-15,1-2 6 0,2-1-18 0,-1 0-12 16,-1 0 27-16,1-4-9 0,-1 2 9 0,-4-1 3 16,0-1-24-16,-4 1 27 0,0-2 15 0,-5 0 85 15,-3 0 22-15,-1 1 7 0,-4-1 17 0,-6 1-9 16,1 0 18-16,-5 1 20 0,-1 1 3 0,-4 3-37 16,0 3-5-16,-7 1-36 0,-5 5-33 0,-1 2-17 15,-5 3-17-15,-1 2-4 0,-4 0-20 16,1 0 4-16,-3 0-8 0,4-3-20 0,-1 1 6 15,1-4-17-15,6-2 11 0,1-2-25 0,0-2-21 16,5-2-57-16,2-2-117 0,4-1-109 0,-2-2-157 16,5 0-195-16</inkml:trace>
  <inkml:trace contextRef="#ctx0" brushRef="#br0" timeOffset="35123">10723 1810 2165 0,'-13'-29'53'0,"-2"1"51"16,3-1 62-16,2 5 50 0,-2 5-16 0,4 5-63 15,1 5-56-15,4 1-68 0,-1 2-38 0,2 3-16 16,-1 3 6-16,3 0 16 0,0 0 16 0,0 7 22 15,6 7 15-15,-2 5 20 0,5 8 3 0,-1 9 43 16,4 9-36-16,-2 10 1 0,5 12 0 16,1 8-19-16,-1 10 29 0,2 8 1 0,-4 5 7 15,2 6-13-15,-2 5-23 0,2 1-7 0,-2-2-19 16,0 1 12-16,-2-4-2 16,1-3 0-16,-2-6-25 0,2-3-2 0,-4-6 9 0,1-4-16 0,-2-5 23 15,-1-6-23-15,0-4-11 0,-2-8 18 0,-2-4-8 16,-1-7 8-16,1-8-11 0,-2-7-54 0,0-4-40 15,0-8-23-15,0-6-2 0,0-4 4 0,0-4-70 16,0-5-144-16,-3-3-135 0,3 0-151 0,0-10-64 16</inkml:trace>
  <inkml:trace contextRef="#ctx0" brushRef="#br0" timeOffset="36174">10680 1949 2390 0,'-15'-15'-9'0,"3"3"-3"0,5 0 12 16,1 3-15-16,6 6 33 0,6 3 0 0,7 0 15 16,5 0 0-16,7 0-21 0,11 5 3 0,9 0-30 15,10-1 21-15,8 1-12 0,9-1 15 0,6 0 15 16,10 2 9-16,4-3 0 0,8 0-5 0,3-1-10 15,7 0-30-15,3-2 15 0,4 0 3 0,-1 0-24 16,4-5 33-16,1 0-24 0,-5-1 9 0,2-1 18 16,-5 1-21-16,-5-2 27 0,-2 2-24 15,-5-1-3-15,-6 0 15 0,-3 1 1 0,-6 0 2 0,-4 0 19 16,-11 2 9-16,-6-1 6 0,-8 2 7 16,-8 0-16-16,-6 3-12 0,-8-3-22 0,-5 1 7 15,-2 2-4-15,-7 0 1 0,-2 0 9 0,-4-2-16 16,0 2 16-16,-4 0-13 0,0 0 6 0,1 0 1 15,-3 0-23-15,0 0-8 0,0 0 5 0,1 0 13 16,-1 0 9-16,-1 0 7 0,2 0-13 0,-3 0-12 16,2 0 15-16,-1 0 3 0,-1 0-2 0,2 0-14 15,-3 4-2-15,3-4 3 0,-3 0 12 0,1 0 13 16,-1 0-16-16,2 0-3 0,-1 0 3 0,2 0-6 16,1 0 13-16,1-4 6 0,2 1-13 15,2 0 9-15,0-1-12 0,-2 2-3 0,2 0-16 16,1 1 3-16,-1 1 13 0,-3 0-10 0,-2 0 13 15,0 0 0-15,-3 0 4 0,-1 0-7 0,-2 3 0 16,-1 1 12-16,-1-1-15 0,-1-1 25 0,-1 0-4 16,0 1-15-16,0-3 10 0,0 3 3 0,0-1-17 15,0 1 8-15,0-2-1 0,0 1-16 0,0 2 23 16,0 0-17-16,-3-2 7 0,0 3 13 0,0 1 6 16,3 3 3-16,-1 1 6 0,-1 1-8 0,2 4 15 15,0 1 32-15,-1 4 1 0,1 3-3 0,0 5-14 16,0 1-11-16,-3 4-1 0,1 4 20 0,2 3-16 15,-4 5 0-15,3 5-7 0,-3 3-9 0,0 3 20 16,-2 0-24-16,3 3-19 0,-3 0 2 16,5 0-9-16,-4-1 6 0,2-1 7 0,0-2-3 15,3-4-7-15,0-1 10 0,0-2-14 0,0-3-9 16,0-2-4-16,3-3 7 0,0-1 10 0,2-3 17 16,-4-2 7-16,2-4-14 0,0 0 6 0,0-3-6 15,0-1-6-15,-2-2 6 0,-1 0-13 0,0-3-7 16,0-2 0-16,0 0-1 0,0-2 21 0,-5 0 0 15,0-2 7-15,1-1-20 0,-2-3 3 0,1 1-7 16,2-2-6-16,-3-3 20 0,3 0-14 0,1 0 4 16,-2 0 9-16,0-2-9 0,3-1 3 0,-1 0 3 15,-1 2-6-15,3-2 16 0,0 0-3 16,-1-1-3-16,1-1 3 0,-2 2-13 0,2 0 6 16,-2-2 4-16,-2 0-14 0,-2 2 7 0,2-1-10 15,-5 1 17-15,0 0 10 0,-2-1-13 0,-6 1 13 16,-1 2-1-16,-9 1-6 0,-1 0 21 0,-8 1-14 15,-7 2 3-15,-6 2 4 0,-5-1-7 0,-12 2 14 16,-5 2-13-16,-8-2 9 0,-5 1 11 0,-8 0 4 16,-8 0 17-16,-1-1 11 0,-4 1-18 0,-2-1-31 15,-2 0-17-15,1-2-11 0,-2 1 35 0,0-1 29 16,1 0-11-16,2-1 18 0,0 1-29 0,1-1-6 16,8 1 11-16,0-4-40 0,4 1-4 0,6-3 0 15,1 0 0-15,7 0 19 0,3-1 28 16,4-2 8-16,5 1-15 0,4-2 4 0,6-1-47 15,6 0-11-15,6 0 14 0,5 0 0 0,8 0 19 16,2-4-4-16,7 0-15 0,3 2-39 0,5-1-33 16,1-1-28-16,0 1-31 0,3 0-16 0,3-1-3 15,-1 0-24-15,1 1-12 0,2-2-13 0,1 2-55 16,0-1-29-16,1-1-52 0,-1-1-9 0,2-2-51 16,1 1-120-16</inkml:trace>
  <inkml:trace contextRef="#ctx0" brushRef="#br0" timeOffset="36820">10968 2406 2816 0,'-3'-2'-13'0,"-3"-2"1"0,3 0 28 0,3 0 18 16,0 1 40-16,5 1 11 0,5-2-13 0,3-1-22 15,7 0-34-15,5 0-3 0,9-2-26 16,3-1 0-16,5 0 7 0,4 0 6 0,1 1 6 15,2 0-12-15,0 2 12 0,-6 0-15 0,-1 1 3 16,-5-1-10-16,-3 2-3 0,-7 0 9 0,-2 2-5 16,-8 0 24-16,-4 0-6 0,-6 1-25 0,-7-1-3 15,0-1 19-15,-3 2-7 0,-7-4 16 0,0 2 4 16,-8 1-11-16,1-1 17 0,-2 1-13 0,1 0 16 16,-2 1-10-16,0 0-16 0,2 0 10 0,-1 0-18 15,4 5 5-15,2 1-12 0,1 0 32 0,3 2 18 16,3 4 9-16,2 4 29 0,-2 5-25 15,3 4 20-15,1 6-26 0,1 3 13 0,1 4-4 0,0 5-8 16,0 1 31-16,3 0-25 0,3 1 10 16,1-2-17-16,-2-2-18 0,0 0-4 0,0-2 23 15,1-5-4-15,-2-1 11 0,0-4-14 0,0-3-13 16,-1-3 4-16,-3-3-14 0,0-1 24 0,0-4-17 16,0 1-17-16,0-4-55 0,-3-2-88 0,-1-1-119 15,0-2-135-15,0 1-68 0,2-4-116 0</inkml:trace>
  <inkml:trace contextRef="#ctx0" brushRef="#br0" timeOffset="36984">11639 2998 3726 0,'5'-2'33'0,"-2"-6"18"0,-3 3-1 16,0-1 1-16,0 3-48 0,0 1-93 0,0 1-107 15,0 0-139-15,0 1-155 0,0 0-80 0,0-1-93 16</inkml:trace>
  <inkml:trace contextRef="#ctx0" brushRef="#br0" timeOffset="37223">12044 2372 3347 0,'2'6'9'0,"-2"3"20"15,0 3-3-15,0 3 13 0,0 3-16 0,0 1-13 16,0 2-3-16,-4 1-4 0,4 2 3 0,0 2 4 16,0 1 9-16,0 1-28 0,0-1-11 0,4 2-42 15,-1 1-44-15,1-1-3 0,-2-1-59 0,-2-3-43 16,3 1-51-16,-3-5-37 0,0-2-30 0,0-2-11 15,-5-3 10-15,-2-2-39 0</inkml:trace>
  <inkml:trace contextRef="#ctx0" brushRef="#br0" timeOffset="37665">11952 2426 2791 0,'-4'-24'24'0,"3"1"39"15,1-2 24-15,7 1 55 0,2 5-8 0,4 2-15 16,2 0-19-16,4 3-64 0,2 1-14 0,3 2-25 16,3 2-13-16,2 3 6 0,1 4 10 0,1 2 3 15,-1 0 10-15,-2 6 3 0,2 3-13 0,-6 3-29 16,-1 1-64-16,-5 2 6 0,-4 2-15 16,-5 0 25-16,-9 2 64 0,0 0 14 0,-8 0 8 15,-2 0 11-15,-8 0-1 0,0-2-9 0,-3-2 12 16,0-2-12-16,-1-2 0 0,3 0-7 15,2-3-22-15,2 0 26 0,2-4-29 0,2-1-13 0,3 0 9 16,6-2-15-16,2-1 19 0,4 0 3 0,3 0 19 16,6 0-6-16,5 0 16 0,0 2-7 0,4 0-6 15,3 3-3-15,2 2-4 0,-1 2 17 0,0-1-7 16,1 5 10-16,-2-2-13 0,0 6 3 0,-1 2 7 16,-1 0 31-16,-3 2 63 0,-2 0 19 15,-5 3 37-15,-1-1 13 0,-4 0-8 0,-8-1 19 16,0-1-12-16,0 0-5 0,-9 0-51 0,-5-1-27 15,-2-1-39-15,-5 0-32 0,-3-2 0 0,-4-2-18 16,-4-1 0-16,-4-1-15 0,-1-3 4 0,-5 0-10 16,2-2-1-16,0-3-6 0,0-2-61 0,3-1-44 15,4-2-87-15,2 0-69 0,6-5-39 0,7 0-51 16,0-1-38-16,9-2-97 0,2-1-107 0</inkml:trace>
  <inkml:trace contextRef="#ctx0" brushRef="#br0" timeOffset="40033">11617 1189 2107 0,'5'0'85'0,"-1"0"111"0,-3 8 60 16,1 2 57-16,-2 6-73 0,0 4-100 15,0 6-56-15,0 5-51 0,0 4-23 0,0 3 6 16,0 1-23-16,0 5 23 0,0 0 4 0,0-1-27 15,0 0 37-15,0-1-40 0,0-3 10 0,0-1-17 16,3-3-48-16,-2-3-25 0,1-1-44 0,-1-4-46 16,-1 0-19-16,3-7-40 0,-3-2-28 0,2-5 89 15,-2-3-4-15,0-1 22 0,0-4-35 0,0-5-150 16,0 0-70-16</inkml:trace>
  <inkml:trace contextRef="#ctx0" brushRef="#br0" timeOffset="40369">11589 1250 2681 0,'-14'0'9'0,"-2"0"12"0,1 11 13 0,-1 7 12 16,-1 3-12-16,-2 4 0 0,0 2-9 0,3 0-32 16,1 1 11-16,0-1-14 0,2-3-8 0,4-1-19 15,1-1-37-15,2-6-36 0,5-1 4 0,1-4 24 16,0-3 16-16,0-1 27 0,4-7-55 15,2 0 0-15,3-7-48 0,1-1-25 0,1-7 37 0,4-2-25 16,1-4 38-16,-1-2 2 0,1-3-7 16,1-5 17-16,0 2 22 0,0-2 30 0,-1-2 45 15,0 0 13-15,1 2 38 0,-2 1 26 0,-2 4 34 16,0 1 21-16,-4 5-29 0,0 6-1 0,-3 2 4 16,2 5 61-16,-3 7 71 0,-3 0 36 0,2 0-54 15,2 10-63-15,-1 1-70 0,2 2-54 0,2 3-1 16,-2 1-17-16,4 2 8 0,2 2-18 0,1-1 6 15,1 1 0-15,-1-1-9 0,6-2-19 0,-4 1-104 16,3-2-125-16,-1-1-189 0,0-2-205 0</inkml:trace>
  <inkml:trace contextRef="#ctx0" brushRef="#br0" timeOffset="40992">10627 222 587 0,'12'0'67'0,"-1"0"48"0,0 0 68 0,1-7 32 15,-3 2-28-15,2-3-53 0,-2-1-26 16,0-1-36-16,2-3-29 0,-2 1 33 0,-4-1-25 15,0-2 1-15,0 0-7 0,-5-1-25 0,0 1-11 16,0 1 11-16,-8-1-5 0,1 1 17 0,-2 0 0 16,-5 2 6-16,-1 4 5 0,-1 1-7 0,-2 7 11 15,-1 0 24-15,-2 9 25 0,3 4 15 0,-2 9-21 16,0 7-23-16,2 7-33 0,2 6-16 0,4 7-3 16,2 2-24-16,1 6-3 0,7-1 0 0,2 1 15 15,0-1 0-15,5-1 12 0,4-5-15 0,0-1-3 16,1-4 22-16,1-3-13 0,-2-4-22 0,0-2-57 15,1-5-101-15,-3-4-19 0,1-1-81 0,-3-4-39 16,-3-4-9-16,1-2-56 0</inkml:trace>
  <inkml:trace contextRef="#ctx0" brushRef="#br0" timeOffset="41791">10388 718 1426 0,'0'-16'5'0,"7"3"15"15,2 2 30-15,6 1 6 0,1 1 25 0,4 1 3 16,0 1-25-16,4 0 10 0,1 0-49 0,2 0-9 16,-2 2-17-16,0-2-14 0,-2 2 29 0,-3 0-9 15,1 0 20-15,-4 2 9 0,-4 1 8 0,-1 0 27 16,-5 0 47-16,-4 1 55 0,2 1-15 16,-5 0 9-16,0 0-42 0,0 0-53 0,0 0 12 15,-5 3-34-15,2 1-8 0,0 0 5 0,0 3-27 16,-3 0 0-16,2 4-7 0,3 1-9 0,-1 2 6 15,0 2-13-15,2 0 4 0,0 3 0 0,0-2 0 16,4-1 3-16,1 0-1 0,3-1-8 0,-1 1 5 16,2-3 17-16,3-2-7 0,1-1 7 0,-2-3-7 15,2 1-9-15,2-3-1 0,0-1 7 0,1-2-16 16,-4-2 29-16,0 0 6 0,1-7-13 0,-4 0 10 16,3 0-16-16,-3-2-10 0,0-1 20 15,-3-2-7-15,1-2 7 0,-1 1-20 0,0-2 0 16,0-2 20-16,-3 0-17 0,-1-2 29 0,0 2-15 15,0-2-1-15,-2 2 0 0,0 0 1 0,0 3 15 16,0 2-6-16,0 3 15 0,0 2-5 0,-2 2-20 16,2 3-6-16,0 1-19 0,0 1-3 0,0 0 9 15,0 5 10-15,0 0 3 0,0 2-3 0,0 0 12 16,4 3-9-16,1-1-6 0,1 1 12 0,0 2-28 16,2-1 25-16,-1-2 10 0,2 1-4 0,0-1 7 15,-3-1-25-15,3-3 6 0,-3-2-4 0,-2 2 14 16,4-3-1-16,-7-2-3 0,-1 0 6 0,2 0-12 15,0-5 10-15,0 0-7 0,0 0 13 0,-1-3-10 16,2 0 9-16,0-1-5 0,0-1-14 16,-2 0 10-16,-1-1 4 0,2 1-1 0,0-2 7 15,-2 3-3-15,2 1-4 0,-2 1 7 0,0 3-19 16,0 1-1-16,0 2-25 0,0 1 7 0,2 0-1 16,-1 0 20-16,-1 0 6 0,2 4-6 0,2 0 28 15,-1 1-25-15,0 0-3 0,2 0 12 0,1 2-13 16,0 0 7-16,-1 2 0 0,3-2-12 0,-2 0-7 15,1-1-15-15,-1 0 8 0,-1-1-15 0,1-2-9 16,-1-1 19-16,1 1 12 0,-2-1 25 0,-3-2 7 16,3 0-7-16,-2 0-9 0,2-5-10 0,-1-1 7 15,0 0 3-15,0-1 12 0,1-1-2 0,1-1-4 16,1 2 0-16,-2-2-16 0,1 0-6 16,1 1 26-16,0 1 2 0,0 0-24 0,1 1 9 15,-1 0-16-15,3-1-12 0,0 3 43 0,1 2 3 16,-1 0-27-16,3-2 27 0,0 4-9 0,2 0-9 15,-1 0 25-15,0 0-13 0,0 0 0 0,-2 6 4 16,2-3-17-16,-1 0 10 0,-3 2-3 0,-1-1-3 16,-1 1 10-16,-3-1-20 0,-1 1-27 0,0 0-58 15,-1-1-77-15,-2 2-52 0,0-2-79 0,0 3-11 16,0-4-20-16,0 4-32 0,0-2 41 0</inkml:trace>
  <inkml:trace contextRef="#ctx0" brushRef="#br0" timeOffset="42150">11559 508 2644 0,'6'-6'55'0,"-6"4"63"0,0 1 45 0,-6 1 45 15,2 0-22-15,-7 9-34 0,2 0-37 0,0 1-49 16,-1 1-37-16,3 2-32 0,2 1-1 0,1 1-6 16,4 0 17-16,0 0-23 0,4 0-7 0,3-1 13 15,4-1-20-15,4-1 26 0,1-1-19 0,0-6-10 16,5 1-6-16,0-6 3 0,1 0 10 0,1-6 23 15,2-1 3-15,-1-5-3 0,-1-3 16 0,-2-1-29 16,0-4 9-16,1-1-3 0,-7 0 1 16,0-1 25-16,-2-1 3 0,-5 0-9 0,-1-1 2 15,-2-1 2-15,-5 1 32 0,0 0 63 0,0 0 18 16,-8-2-6-16,1 5 35 0,-1 0-14 0,-2 4-17 16,1 2 7-16,0 3-79 0,2 3-32 0,-1 4-28 15,2 3 3-15,0 2 1 0,3 0-4 0,-1 11 21 16,2 0-35-16,-2 5 17 0,4 3-7 0,0 2 8 15,0 3 21-15,4 4-22 0,5-1 8 0,0 2-43 16,3-1-38-16,1 0-31 0,4 0-64 0,0-1-15 16,0-2-34-16,2-2-38 0,-1-1-53 0,3-3-90 15,-2-3-23-15,-4-3-68 0,4-4-44 16</inkml:trace>
  <inkml:trace contextRef="#ctx0" brushRef="#br0" timeOffset="42398">11841 377 2414 0,'-15'-7'21'0,"6"1"-9"0,9 2-3 15,0 1 9-15,5-1-18 0,7 4 0 0,4-2 15 16,3 2-3-16,2-2-9 0,2 1 24 0,3 1-27 16,1 0-6-16,-2 0 9 0,3 0 3 0,-3 3 76 15,-1 1 51-15,-3 1 47 0,-2 0-1 0,-5 2-62 16,-1 0-44-16,-3 1-44 0,0 2-6 0,-5 1-1 15,1 0 7-15,-3 0-19 0,2 3 3 0,0-1-6 16,-3 2-1-16,1 0 17 0,2-1-26 0,-1 2-36 16,-3-1-132-16,4-1-107 0,-2-2-101 0,0 0-63 15,0-2-15-15,-2-1-49 0</inkml:trace>
  <inkml:trace contextRef="#ctx0" brushRef="#br0" timeOffset="42864">12135 183 1306 0,'0'-8'11'0,"6"3"-20"0,0 5 4 16,0 0-3-16,1 7-6 0,-1 0 8 0,2 3-10 16,1 2-3-16,1 1-8 0,0 0 11 0,0 2 13 15,1 0-2-15,-2 2 16 0,3-2-14 0,-3 1 3 16,0 0 44-16,1-1 18 0,-4 1 71 0,-3-1 45 15,3-1-3-15,-3 1-7 0,0 1-38 0,-2-1-43 16,-1-1-25-16,0 1-36 0,2 0-8 0,-2-2-24 16,4-2-3-16,0 0 18 0,1-2 0 0,1-1-6 15,0-2 15-15,5-2-24 0,0-2-6 16,0-2 27-16,5 0-15 0,-1-4 9 0,1-3 6 16,-1-2-27-16,0-1 9 0,0-3 23 0,-2-2-14 15,1 1 27-15,-5 0-12 0,1-1 3 0,-4-1 45 16,-3 1 63-16,-2 1 75 0,-1 2 31 0,0 2-7 15,0 0-48-15,0 1-72 0,-3 4-46 0,-1 1-32 16,2 3-29-16,1-1-11 0,1 2-6 0,0 0-4 16,0 0-3-16,0 0 11 0,0 0-1 0,3 5 13 15,1-2 0-15,-1 1-3 0,5 0 4 0,-1-1-4 16,5-1 16-16,-3 0-9 0,4-1 2 0,1-1 18 16,-1 0 0-16,0 0 19 0,2-4 11 0,-4 1-20 15,1-2-4-15,-2 1-6 0,0 1-20 16,-2 0-7-16,-1 0-3 0,-4 2-4 0,3 0 0 15,-2 1 4-15,0 0-84 0,0 0-106 0,-1 5-130 16,1 0-185-16,2 2-143 0</inkml:trace>
  <inkml:trace contextRef="#ctx0" brushRef="#br0" timeOffset="45730">18392 945 2236 0,'-8'-5'0'0,"2"-1"-9"0,6-2 15 0,0 2-15 16,0 2-26-16,0 3 5 0,0-1-46 0,0 2-22 15,0 0-47-15,6 0-60 0,0 6-20 0,1-2-20 16,3 1 15-16,1-1 3 0,4-1 29 0,6 0 40 15,4 0 36-15,2-3 40 0</inkml:trace>
  <inkml:trace contextRef="#ctx0" brushRef="#br0" timeOffset="45871">19163 883 638 0,'48'0'39'0,"-5"0"57"0,-3 0 55 0,-6 0 46 16,-2 5 0-16,-6-1-10 0,-2 0-31 0,0-1-12 15,-8-1-7-15,3 1-45 0,-4-2-25 0,3-1-24 16,0 0-25-16,-2 0-3 0,5 0-6 0,1 0-18 15,3 0-23-15,4 0-24 0,4-3-25 0,2 2-98 16,7-2-101-16,5 0-91 0,4 0-72 0</inkml:trace>
  <inkml:trace contextRef="#ctx0" brushRef="#br0" timeOffset="45996">20544 839 1047 0,'39'-4'64'0,"-5"-1"78"0,-4 3 57 15,-8-2 45-15,-3 1-46 0,-4 2-70 0,-1 0-32 16,-5 0-70-16,-2-1-23 0,3 2-8 0,-1-1-10 15,5 1 30-15,0-1-13 0,3 1-19 0,4 0-61 16,4 0-143-16,3 0-102 0,2 0-110 0</inkml:trace>
  <inkml:trace contextRef="#ctx0" brushRef="#br0" timeOffset="46123">21700 818 1526 0,'35'-2'53'0,"-2"2"29"0,-9-1 8 0,-5 0-8 15,-9-4-43-15,4 3-39 0,-3 0-14 0,0 0 17 16,1 0-29-16,1 0-33 0,0 0-123 0,4 0-138 16</inkml:trace>
  <inkml:trace contextRef="#ctx0" brushRef="#br0" timeOffset="47055">17493 6448 567 0,'-25'-5'15'0,"3"-1"16"15,-2 3 25-15,2 0 51 0,1 0 11 0,3-1 36 16,3 2 13-16,2 0-23 0,4 0-29 0,2 1-41 16,1 0-52-16,4 0-28 0,2 1 9 0,0-3-14 15,0 3 8-15,8 0 1 0,-3 0-1 0,0-2 0 16,5 1-19-16,-1 1-36 0,5-1-96 0,1-1-56 16,0-1-43-16,2-1-59 0</inkml:trace>
  <inkml:trace contextRef="#ctx0" brushRef="#br0" timeOffset="47191">17957 6338 1660 0,'29'-1'62'0,"-4"0"44"0,-2-1 0 0,-7-1-12 16,-1 2-48-16,-2-2-54 0,2 1 2 0,-1-1 15 16,0 1-21-16,1-1 12 0,4 0-74 0,2 0-158 15,6-1-144-15</inkml:trace>
  <inkml:trace contextRef="#ctx0" brushRef="#br0" timeOffset="47334">19232 6238 1739 0,'34'-2'11'0,"-1"0"-8"0,-8-1 2 0,-3-1 1 15,2-1-11-15,-3 2-1 0,-2 0-33 0,6 0-78 16,-2-2-159-16</inkml:trace>
  <inkml:trace contextRef="#ctx0" brushRef="#br0" timeOffset="48103">17521 6110 2450 0,'-4'-6'67'0,"1"1"68"0,-3-1 44 0,2 4 36 16,1 2-84-16,-2 0-32 0,2 0-15 0,-3 6-23 16,1 4 14-16,-3 2-19 0,1 5-40 0,-5 1-3 15,6 3-10-15,-5 2-13 0,4 0 17 0,4 2-14 16,3-2 1-16,0-2 6 0,5-2-20 0,6-2 3 15,3-2 24-15,2-4-17 0,5-1 10 0,5-5-10 16,0-1-6-16,2-4 7 0,0 0-14 0,1-8 23 16,-3-2 9-16,1-2-2 0,-5-1 15 15,-4-2-9-15,0-3-9 0,-3 0 22 0,-6-2 7 16,-3-1 47-16,-1 2 33 0,-5-2 46 0,0 1 25 16,-9 1-47-16,-1 0-16 0,0 2-65 0,-4 1-28 15,-1 4-17-15,-2 2-18 0,-1 4-7 0,-1 6 0 16,-4 0-25-16,3 0-92 0,0 8-122 0,2 0-137 15,1 3-154-15,6 2-73 0,4-1-92 0</inkml:trace>
  <inkml:trace contextRef="#ctx0" brushRef="#br0" timeOffset="49117">17226 692 888 0,'10'-3'42'0,"-5"0"38"0,1-1 44 0,-2 0 32 16,-1-1-2-16,0 2 4 0,0-2-26 0,-1 1-5 15,1-1 0-15,-2 1-5 0,-1 1 16 0,2 0 26 16,-1-1-19-16,-1 2-12 0,0 1 15 0,0 1-39 16,0 0-19-16,0 0-14 0,0 0-41 15,-3 0-23-15,-3 3-5 0,0 1-11 0,-3 3-21 0,0 3 9 16,-4 2-3-16,-2 2 4 0,-2 3 5 16,-4 0-3-16,0 2 23 0,5 0-10 0,-1-1 9 15,2-2-2-15,2-2-32 0,3-2 9 0,2 0-31 16,5-3-13-16,2-2 1 0,-2-2-37 0,1 0 34 15,2-3 4-15,0-1 30 0,0-1 19 0,5 0-12 16,-1-8-3-16,2-1 2 0,2 1-2 0,3-4 18 16,-2 0 9-16,5-4-21 0,1-1 27 0,-4-2-3 15,4 0-12-15,-2 2 18 0,-3 1-15 0,1 2-12 16,-6 3 24-16,3 2-36 0,-3 4 21 0,-3 5 39 16,1 0 53-16,-2 5 62 0,-1 5-19 0,0 2-11 15,0 3-46-15,0 4-21 0,0 2-3 16,0 5-16-16,2 0-23 0,2 0-2 0,-1-2 3 15,1 2-1-15,2-2-6 0,-1-2-41 0,4-1-122 16,-2 0-122-16,2-4-146 0,0-2-176 0</inkml:trace>
  <inkml:trace contextRef="#ctx0" brushRef="#br0" timeOffset="49949">17851 5813 1910 0,'-9'0'20'0,"5"0"3"16,1 0 0-16,1-4 0 0,2 2-9 0,0 0-19 16,0 2 2-16,3 0-3 0,3-3-3 0,3 1 12 15,3 0-60-15,1-1-141 0,2 2-169 0</inkml:trace>
  <inkml:trace contextRef="#ctx0" brushRef="#br0" timeOffset="50099">18567 5777 2037 0,'18'0'5'0,"-3"-4"16"0,-2-3-21 0,-1 2 26 16,-3 0-14-16,1 0-70 0,0-3-78 0,5 2-164 15,0-1-158-15</inkml:trace>
  <inkml:trace contextRef="#ctx0" brushRef="#br0" timeOffset="50236">19270 5674 1470 0,'23'-3'-6'0,"-7"1"9"0,-1-1 0 16,-3 0-20-16,-2-1 12 0,4 0-9 0,-3-3-24 15,4 3-38-15,0-1-136 0,3-1-140 16</inkml:trace>
  <inkml:trace contextRef="#ctx0" brushRef="#br0" timeOffset="50356">19981 5507 465 0,'15'-4'-23'0,"-1"0"-74"16</inkml:trace>
  <inkml:trace contextRef="#ctx0" brushRef="#br0" timeOffset="50739">17994 5323 1694 0,'0'0'19'0,"0"0"1"0,0 0 14 0,-3 0-6 15,3 0-25-15,0 0-6 0,0 0 1 0,0 0-1 16,0 0 6-16,4 0-3 0,5 2-14 0,2-2-20 15,0 0-9-15,7 0-32 0,3-2-110 0,7-3-65 16,6 0-134-16</inkml:trace>
  <inkml:trace contextRef="#ctx0" brushRef="#br0" timeOffset="50993">20109 5137 1036 0,'17'0'8'15,"-7"0"2"-15,-4 0-2 0,2 0 6 16,-3-3-25-16,0-1-37 0,1 3-100 0</inkml:trace>
  <inkml:trace contextRef="#ctx0" brushRef="#br0" timeOffset="51304">17981 4896 2107 0,'-14'-3'-6'0,"8"0"3"16,6-3-3-16,0 4 3 0,0-1-9 0,6 2 21 15,8-1-12-15,-1-1 3 0,4 1 6 0,6 0-29 16,-1 0 20-16,2 0-21 0,4 0-109 0,0 2-101 16,2 0-145-16,-2 0-107 0</inkml:trace>
  <inkml:trace contextRef="#ctx0" brushRef="#br0" timeOffset="51443">19371 4776 742 0,'58'-2'20'0,"-3"-1"25"0,-9 1 5 0,-2-2-6 16,-5 1-17-16,-1-2-17 0,-3 1-10 0,4 1 3 15,-5-1-48-15,3-2-119 0</inkml:trace>
  <inkml:trace contextRef="#ctx0" brushRef="#br0" timeOffset="51593">20504 4629 1470 0,'9'0'8'16,"2"0"-2"-16,-6 0-17 0,0-3 25 0,4 1-14 15,-2-1-3-15,2-3 9 0,4 3-15 0,1-2 1 16,2-1-9-16,1 1-67 0,2 0-143 0,0 1-135 15</inkml:trace>
  <inkml:trace contextRef="#ctx0" brushRef="#br0" timeOffset="51893">17955 4092 1101 0,'26'-6'-3'0,"0"-2"5"0,5 0 6 16,4 1-13-16,-3 1 8 0,4 2-27 0,-1 1-32 15,2 0-85-15</inkml:trace>
  <inkml:trace contextRef="#ctx0" brushRef="#br0" timeOffset="52041">19701 3942 597 0,'51'-2'33'0,"-6"2"17"15,-1-3 1-15,-9 1-7 0,-1-1-26 0,-1 0-28 16,1 0 0-16,0 0-32 0,2 1-112 0</inkml:trace>
  <inkml:trace contextRef="#ctx0" brushRef="#br0" timeOffset="52173">20626 3855 1058 0,'28'-1'51'0,"-1"0"38"16,-5-1 9-16,-3 2 13 0,-2-2-23 0,-4 0-26 0,2 2-4 15,-2-2-19-15,2 1-42 0,-1 0-2 0,1 0-6 16,-2-1 2-16,2 2-16 0,-4-1-101 16,3-1-183-16</inkml:trace>
  <inkml:trace contextRef="#ctx0" brushRef="#br0" timeOffset="52557">17942 3286 1404 0,'-14'-3'14'0,"5"-1"-3"0,3 1 5 16,6 1 1-16,6 0-17 0,8 2 14 15,2 0-17-15,8 0 14 0,7 0-8 0,3 0-3 16,11 0 2-16,5 4-13 0,6-1 17 0,4 1-69 16,10-1-93-16,3 0-98 0,5 2-107 0</inkml:trace>
  <inkml:trace contextRef="#ctx0" brushRef="#br0" timeOffset="52700">19850 3253 909 0,'58'0'39'0,"-5"0"55"0,-4 0 22 0,-9 0 10 16,-2 5-39-16,-2-3-41 0,-3-2-21 16,1 0-3-16,0 0 3 0,-2 1-27 0,0-1-9 15,2 0-33-15,-3 0-84 0,2 0-148 0</inkml:trace>
  <inkml:trace contextRef="#ctx0" brushRef="#br0" timeOffset="53088">18058 2547 1273 0,'0'0'5'16,"0"0"-10"-16,0 0 5 0,1-3 0 0,5 3 13 16,2-4 23-16,-1 1-14 0,6-1 5 0,2 1-8 15,4 0-19-15,5-1 14 0,4 0-6 0,3 1-19 16,6 1-46-16,2 1-135 0,4 1-152 0</inkml:trace>
  <inkml:trace contextRef="#ctx0" brushRef="#br0" timeOffset="53251">19395 2476 1273 0,'40'-1'46'0,"-10"-3"37"0,-3-1 42 0,-11 0 3 15,2 1-33-15,-8 0-24 0,5-2-45 0,0 2-23 16,3-2 0-16,2 1-6 0,4-1-3 0,5 0 32 15,0 1-29-15,7 1-6 0,1-1-11 16,6 1-117-16,-1 1-101 0,-1 1-86 0,4-1-41 16,-4 3 35-16</inkml:trace>
  <inkml:trace contextRef="#ctx0" brushRef="#br0" timeOffset="53355">20411 2383 536 0,'20'-4'0'0,"1"1"18"0,0 0 13 0,0-2 0 16,-3 3 0-16,3-2-13 0,-2 0-6 0,3 1-12 15,-3 0 11-15,2-2-42 0,-1 2-101 0</inkml:trace>
  <inkml:trace contextRef="#ctx0" brushRef="#br0" timeOffset="53772">18011 1812 1571 0,'9'0'-12'0,"0"-6"1"16,6-2 0-16,4 1 14 0,2 0 8 0,3 2-8 16,1 0 19-16,-1 1-33 0,6 1-6 0,-2 1-16 15,0 2-123-15,3 0-152 0</inkml:trace>
  <inkml:trace contextRef="#ctx0" brushRef="#br0" timeOffset="54052">20519 1759 742 0,'33'-4'68'0,"-5"2"65"0,-6-1 77 0,-5 2 62 16,-2-1 9-16,-5 0-13 0,-3 1-48 0,1-2-7 0,-7 2-63 16,-1-1-57-16,6 1-41 0,-6 0-46 15,0-1-15-15,3 2 21 0,-3 0-9 0,0 0-24 16,5 0-7-16,-4-2-33 0,5 0-62 0,1 2-114 16,-1 0-161-16,2-1-126 0</inkml:trace>
  <inkml:trace contextRef="#ctx0" brushRef="#br0" timeOffset="54377">17671 1363 721 0,'17'-6'-13'0,"2"1"13"15,2-2-5-15,0 1 10 0,3 0 18 0,2 1-35 16,2 2 17-16,2 1-11 0,1 0-4 0,4 2-6 16,-1 0-83-16</inkml:trace>
  <inkml:trace contextRef="#ctx0" brushRef="#br0" timeOffset="54541">19514 1253 445 0,'71'-3'33'0,"-11"1"33"0,-10 0 34 16,-8-1 6-16,-7 2-34 0,-2-1-19 16,-3 0-38-16,0 0-4 0,-1 2-1 0,2-1-7 15,2 1-3-15,3 0-3 0,-1 0 1 0,5 3-14 16,0 2-5-16,3-1-57 0,0 1-118 0</inkml:trace>
  <inkml:trace contextRef="#ctx0" brushRef="#br0" timeOffset="54660">20630 1288 804 0,'6'0'39'0,"-1"0"16"0,4-4 20 16,-6 2 15-16,3 0-31 0,3-2-14 0,-2 0-29 16,5 1-8-16,-2 1-2 0,4-1-1 0,1 0 6 15,2 1-13-15,0 0-4 0,-1 0-24 0,3 0-71 16,-1 2-159-16</inkml:trace>
  <inkml:trace contextRef="#ctx0" brushRef="#br0" timeOffset="56255">13947 4147 2632 0,'-4'-17'58'0,"0"1"25"0,1 2 1 16,-1 3-4-16,2 4-62 0,-1 3-40 0,3 4 4 15,0 0 30-15,0 4 45 0,6 4 44 16,0 5 4-16,3 4-19 0,1 5-29 0,1 7-34 16,1 4-7-16,2 5-19 0,0 4-10 0,-1 2 10 15,-1 1-7-15,2 1 14 0,-3 0 15 0,-2-2-6 16,3-1 9-16,-3-2 1 0,0-3-30 0,0-4 7 15,-2-1-70-15,0-2-52 0,-2-5-45 0,1-3-103 16,-2-3-15-16,-2-4 11 0,0-3-19 0,-2-4 20 16,0-3-44-16,0-2-108 0</inkml:trace>
  <inkml:trace contextRef="#ctx0" brushRef="#br0" timeOffset="56465">13976 4231 2681 0,'-15'-43'6'0,"5"5"9"0,-2 9 6 16,5 3 26-16,7 5 11 0,0 4 30 0,5 2 5 16,6 2-11-16,5 2-22 0,4 2-38 0,3 1-22 15,4 2-10-15,6 3 7 0,-2 3 3 0,3 0 10 16,0 0-4-16,0 5-12 0,-4 3-1 16,0 1-5-16,-4 2-11 0,-5-1-45 0,-4 5-57 15,-4-1-42-15,-6 2-58 0,-7 1 12 0,0 0-39 16,-3 2-31-16,-7 0-14 0,-3 0-67 0,-4 0-9 15</inkml:trace>
  <inkml:trace contextRef="#ctx0" brushRef="#br0" timeOffset="57349">14392 4130 1944 0,'15'5'70'0,"-8"-1"62"0,0-1 58 15,1 3 38-15,-5 2-49 0,1 0-47 0,-2 3-64 16,4 2-46-16,-2 3-9 0,-1 1-16 0,3 2-10 16,0 1 19-16,0 0-28 0,-1 2 3 0,2 0 19 15,1-1-15-15,2 1 6 0,-3-4-10 0,1-1-34 16,1 0 13-16,-4-5-15 0,1-2 6 0,-1-1 45 16,-1-2-11-16,-2-4 18 0,1-3-3 0,-3 0-12 15,0-5 3-15,0-1 3 0,0-5 15 0,0-1-6 16,-5-3 0-16,5-4-12 0,-4-2 9 0,4-2 0 15,-2-2 0-15,2 1 15 0,0 0-24 16,0-1 6-16,0 1-7 0,6 2 1 0,-1 3 24 16,2 3-15-16,0 3 0 0,-2 2 13 0,5 3-26 15,-2 2 23-15,2 2 5 0,1 3-12 0,-1 1 10 16,2 0-23-16,0 5 1 0,-2 3 9 0,-1 0-3 16,5 3 0-16,-4 0 6 0,-1 2 6 0,1 0-12 15,0 1-3-15,0 1 12 0,-3 2-12 0,2 1 6 16,1-1 9-16,-1-1-21 0,0-1-3 0,1-2-4 15,-1-1-2-15,3-1-6 0,-3-3-28 0,0-4 19 16,1-4 9-16,-1 2 6 0,0-2 24 0,1 0-12 16,-5 0 0-16,5-8 9 0,-5-1 6 0,1-1-3 15,-2-2 0-15,-1-2 3 0,-3-2 0 16,0-3 0-16,-9 0 12 0,4 0 15 0,-5 2 0 16,1 0 16-16,-2 1-31 0,-1 2-18 0,-3 3 0 15,0 1-40-15,0 2-5 0,-1 1-48 0,-2 2-11 16,0 2-17-16,3 1 9 0,2-1-3 0,1 1-59 15,3 0-22-15,3-1-39 0,6 1 27 0,0-3 38 16,5 1 51-16,2-4 45 0,2 1 22 0,4-4 23 16,2 0 19-16,3-3 8 0,2 0 12 0,-1-2-2 15,-1 2 10-15,1-2 32 0,-3 2 31 0,0 2 77 16,-3 0 33-16,-3 3 47 0,-1 1-7 0,-2 2-24 16,-3 1-20-16,0 3-40 0,0-2-26 0,-2 3 17 15,-2 1-14-15,0 0-5 0,1 0 42 0,-1 0-42 16,0 7 14-16,0-1-32 0,3 2-43 15,-2 2-32-15,-1 2-20 0,2 0-2 0,0 2-14 16,0 3 7-16,3 0 3 0,-1 2-7 0,-1 0 10 16,3 0 4-16,3 0-10 0,0 0-10 0,2 0-32 15,-4 0-19-15,3-2-19 0,-1-2-21 0,-1 0 13 16,-3-5 26-16,0-1 2 0,-1-3 51 0,1-1 0 16,-4-3-4-16,1-2 13 0,0 0-18 0,0-7 21 15,-2 0 15-15,3-3-12 0,2-4 22 0,-4 1 3 16,2-4-4-16,0 0 10 0,0-1 4 0,0 2-7 15,0 3-12-15,0 0 6 0,2 3-6 0,0 0-7 16,1 3-3-16,3 2-6 0,0 2-9 16,3 1 16-16,1 2 3 0,2 0 9 0,0 0-19 15,2 6-6-15,2 2 3 0,-3-1-3 0,3 3 18 16,-4 0-18-16,0 1 6 0,-2 0 10 0,-3 1-1 16,-3-1 1-16,-3 1-1 0,-4 1-9 0,0 1-37 15,-9-3-7-15,-1 3-53 0,-3-2-24 0,-2 1-20 16,-2-2-41-16,-2-1-18 0,1-3-55 0,1 0-15 15,-2-4-59-15,5-3-53 0</inkml:trace>
  <inkml:trace contextRef="#ctx0" brushRef="#br0" timeOffset="58205">15299 3980 2644 0,'4'0'40'0,"-4"0"46"0,0 0 29 0,0 0 10 16,-4 0-38-16,-1 7-59 0,1 1-12 0,-2 1-9 16,0 0-14-16,3 1 10 0,2 2-53 0,-2-1-47 15,3 0-3-15,0 0-12 0,0-1-14 0,6 1 14 16,1-3-29-16,1-1-34 0,-1-1 45 0,5-2 2 16,-3-4 33-16,3 0 38 0,-2-4 9 0,0-3 33 15,1-1 13-15,-4-1 19 0,4-1 14 16,-7-2 35-16,2 1 61 0,-2 1 86 0,-2 0 62 15,-2 2 36-15,0 2-22 0,0 1-90 0,0 2-58 16,-2 1-83-16,2 1-42 0,-4 1-6 0,3 0-33 16,-4 0 4-16,4 5 2 0,1-2-2 0,0 2 12 15,0 1 14-15,4-1-7 0,-1 3-13 0,7-2-6 16,-2 0-27-16,2-1-9 0,2 2 1 0,1-4-20 16,4 0-8-16,-1-3 6 0,2 0 19 0,-2-5 1 15,4-1 38-15,-6-2-4 0,1-1 16 0,0-3 18 16,0 0-6-16,-5-4 13 0,2-1-28 0,-1 0 12 15,-7-2-13-15,2-3 1 0,0-1 22 0,-2-2-19 16,-1 0 15-16,-3-1 34 0,0-1 52 16,0 2 45-16,-7 0 36 0,1 4 29 0,0 0-20 15,-3 4-8-15,3 4-18 0,2 2-46 0,-4 3-45 16,4 4-43-16,1-1-19 0,0 5-30 0,2 0 14 16,-4 5 10-16,5 4-4 0,-3 1 14 0,3 2-16 15,-2 4-1-15,2 1 3 0,0 2-2 0,0 2-22 16,5-1-20-16,1 0-27 0,2-1-34 0,-1-2-12 15,0 0-6-15,-1-4-5 0,3 0 20 0,-3-3 47 16,0-2 23-16,-2-3 13 0,-1 0 25 0,-1-1-18 16,2-4 15-16,-2 0 20 0,2 0-19 0,-2-5-1 15,2-2 17-15,-1-1-13 0,3-3 13 16,3-1 12-16,-1-1-25 0,2-2 0 0,0 1-7 16,2 1-3-16,1 0 3 0,-2 2 7 0,1 1 6 15,-2 4 7-15,0 1 3 0,4 2-3 0,1 3-4 16,-5 0 1-16,5 5-4 0,3 1 3 0,0 0 7 15,1 2 0-15,0 0-7 0,-2 2-3 0,-3 0 4 16,1 0-7-16,-3 2 6 0,-3-1 7 0,0-1 7 16,-5 1-4-16,1-1 4 0,-5 1 3 0,0-2-36 15,-9 1 16-15,0-1-6 0,-3-2-20 0,0 0-16 16,-1-2-64-16,-2 1-59 0,0-3-63 0,-1-2-43 16,5-1-10-16,-2 0 0 0,4-6 7 15,3 0 22-15,2-2 14 0,4-1 41 0,0-2 59 16,6-2 63-16,1-2 56 0,5-1 24 0,1 1 13 15,2 0 0-15,-2-1 38 0,2 2 52 0,0 2 41 16,-1 1 55-16,-4 1-6 0,0 3-13 0,-2 2-13 16,-1 2-37-16,-4 0 13 0,2 2-10 0,-2 1 30 15,1 0 4-15,-1 0-6 0,2 5-34 0,-4-2-62 16,3 1-12-16,1 3-42 0,1-1 1 0,-2 0-4 16,2 1-10-16,2 1-9 0,-4 1 6 0,2 0-13 15,2-1-66-15,-2 2-155 0,-1 1-117 0,1-2-179 16,-1 1-126-16</inkml:trace>
  <inkml:trace contextRef="#ctx0" brushRef="#br0" timeOffset="58613">16029 3529 2693 0,'2'-16'40'0,"2"4"50"0,0 3 41 15,-2 3 39-15,3 6-34 0,-1 0-43 0,4 0-28 16,-1 5-49-16,1 2-10 0,3 1 8 0,-2 2-11 16,5 3 3-16,-4 3 11 0,4-1-27 0,-3 0 10 15,-2 2 0-15,0 1-6 0,0-1 22 0,-2 1-19 16,-2-1 15-16,1-2-2 0,0 2-26 16,0-2 13-16,-3 2 0 0,3-2-7 0,-1-1 6 15,1-1-22-15,-1 1-29 0,4-4-9 0,-2-1 3 16,2-1-13-16,0-4 11 0,4-2 6 0,-1-2-3 15,0 0 28-15,4-6 16 0,-3-4 16 0,3 0 10 16,-4-3-10-16,1-1 16 0,-1-1-7 0,-5-2-6 16,2 2 22-16,-3-2-3 0,-3-1 26 0,2 1 77 15,-5 2 56-15,0 2 39 0,0 0 25 0,0 2-36 16,-8 3-62-16,4 3-50 0,-1 1-59 0,2 1-31 16,0 3-7-16,2 0-17 0,1 0 17 0,-3 0-11 15,3 7 8-15,0 0-4 0,0 1-7 0,0 2 0 16,0 2-42-16,0 0-33 0,0 3-50 15,4 0-69-15,-2 0-49 0,2 1-76 0,-1-1-116 16,2-1-50-16,-1-2-114 0</inkml:trace>
  <inkml:trace contextRef="#ctx0" brushRef="#br0" timeOffset="58811">16435 3378 3928 0,'-8'-25'13'0,"2"4"35"0,1 6 16 16,-3 4 36-16,5 4-14 0,0 7-34 0,2 0-35 16,-1 0-38-16,2 0 0 0,0 0 0 0,0 4 11 15,6 3 10-15,-3 3-31 0,3 1-41 0,-2 2-43 16,1 3-99-16,5 3-37 0,-2 0-71 0,1 0-81 16,-2 1-64-16,5 1-85 0,-2 0-41 0</inkml:trace>
  <inkml:trace contextRef="#ctx0" brushRef="#br0" timeOffset="59101">16459 3515 2510 0,'-5'-12'9'0,"1"1"3"0,4-1-9 0,0 3 21 16,7 1-6-16,2 4-6 0,3 0 16 0,1-1-22 15,4 1 10-15,2-1-13 0,2-1 0 0,-2 2-7 16,0-2 1-16,1 3 28 0,-6-2 9 0,1 3 30 16,-1 0 20-16,-5 1 16 0,-4 1 3 0,1 0-27 15,-1 0 0-15,-4 0 8 0,1 0 9 0,-1 4 11 16,-1 2-29-16,3-1-32 0,-1 3-24 0,-1-1-6 16,3 3 4-16,0 1-4 0,2-1 0 0,-3 2-6 15,3 1-17-15,-1 1-52 0,1 0-97 16,2-1-86-16,-2 1-96 0,-3-1-57 0,-3-2-45 15,4-1-32-15,-1-1 11 0,0-2 16 0</inkml:trace>
  <inkml:trace contextRef="#ctx0" brushRef="#br0" timeOffset="59613">16733 3386 2189 0,'-6'-30'80'0,"-1"1"49"0,-1 3 49 15,3 6 26-15,-3 3-56 0,7 4-45 0,-4 5-46 16,5 3-51-16,-3 1-25 0,3 4 3 0,0 0-9 15,0 0 28-15,0 7 6 0,8 1-2 0,1 3 6 16,1 1-4-16,-1 3-9 0,1 1-6 0,6 3-1 16,-1 0-12-16,0 0 16 0,3-2-9 15,1-1 2-15,0-1-12 0,0-1-31 0,-2-5 0 16,1-3-3-16,1-2 19 0,0-4 6 0,-4 0 4 16,0 0 12-16,-1-6 24 0,-4-2 0 0,0-2 12 15,-2-1-11-15,-2-2-17 0,-5 0 38 0,-1 0 41 16,0 0 60-16,0 0 42 0,-7 1 2 0,-3 0-24 15,1 1-31-15,-3 3-18 0,0 1-27 0,0 2 1 16,-3 3-26-16,2 2-31 0,0 5-6 0,-1 2-35 16,2 2 1-16,0 3 0 0,3 2 13 15,2 1 7-15,3 4 3 0,4-3 1 0,0 1-4 0,7-1 3 16,2-3-10-16,4 1 1 0,2-2-25 16,0-2-9-16,3-1-13 0,1-4-4 0,-1 0 24 15,1-2 6-15,2-3 14 0,-3 0 0 0,-1-3 3 16,-2-4 7-16,0 1 3 0,0-3 7 0,-2-1-1 15,-4-3 4-15,3-1 3 0,-4-1-3 0,-1-1-7 16,-4-1-13-16,3-1 0 0,-2 0 7 0,0-1-10 16,0 2 33-16,2 0-7 0,-3 3-6 0,4 0 9 15,-1 2-29-15,3 3 16 0,1 1 7 0,-1 3 27 16,2 2 46-16,2 3 29 0,1 0 41 0,-1 4-2 16,2 3-26-16,0 0-14 0,-2 2-15 0,0 1-18 15,0 0-3-15,-2 0-14 0,-3 1-29 0,-1-2 8 16,2-1-22-16,-5 0-7 0,1-1 4 15,0 1-33-15,-3-3-61 0,0 0-139 0,-1-1-176 16,-1 2-235-16,0-2-278 0</inkml:trace>
  <inkml:trace contextRef="#ctx0" brushRef="#br0" timeOffset="61227">2210 8086 2644 0,'0'-16'15'0,"2"1"16"0,-2 3 21 0,0 6-6 16,0 6-3-16,0 0 22 0,0 0 46 0,0 8 41 15,0 5 11-15,0 5-44 0,-4 6-51 0,4 7-36 16,-7 5-18-16,1 3-5 0,2 4-19 0,-2 1 4 16,3 0-1-16,-3-3 7 0,6-1 7 0,0-2 3 15,0-5-13-15,0-2 6 0,6-2-6 0,1-3-14 16,-1-3-16-16,0-2-6 0,1-3 0 0,-3-2 13 15,1-5 19-15,1-1-2 0,-4-5 3 0,0-1 9 16,0-4 10-16,-2 0 3 0,2 0 0 0,-1-6-19 16,5-5-7-16,-4-1 0 0,5-5 7 0,1-3 0 15,-1-3-1-15,5-5-2 0,-3 1 3 0,4-3 0 16,-1 4-7-16,0 1 10 0,1 2-22 16,2 4 9-16,-3 4-3 0,1 3-4 0,-2 3 20 15,1 6-3-15,-1 3 0 0,-3 0 9 0,1 0-9 16,0 6-3-16,3 0 9 0,-2 4-7 0,2 0 1 15,0 2 6-15,-2 2 4 0,4-1 6 0,-1 1 3 16,-1 1-6-16,0-2-4 0,1 1 4 0,0-1 3 16,2 0-10-16,-1-2 13 0,0 0-6 0,3-2-17 15,-1 0 17-15,-1-4-13 0,0 0-7 0,1-2 23 16,-1-3-3-16,0 0 3 0,-2 0 0 0,1-7-3 16,-1-1-3-16,0-2 9 0,-2-1-3 0,1-6-23 15,-3 2 20-15,2-4-20 0,0-2-3 16,-1-2 23-16,-1-2-30 0,0 0 17 0,3-2-10 15,-3 1-4-15,1-3-2 0,-1 3-1 0,3 0 20 16,-5 0-6-16,2 1 16 0,0 3-10 0,-1 1-3 16,-1 1-1-16,-1 2 1 0,1 2 3 0,-1 2-3 15,0 2-7-15,0-1 13 0,-3 0-3 0,1 2 10 16,-2-1 12-16,0-1 18 0,-1 3 15 0,2 1 44 16,-2 1 27-16,1 3-27 0,-2-1-2 0,0 3-53 15,3 1-20-15,-3 2-11 0,1 0 11 0,-1 0 17 16,0 7 10-16,0 5 18 0,0 1-17 15,0 5-11-15,0 5-30 0,-4 7-8 0,-2 3 1 16,3 2-11-16,1 4 14 0,-2 0-7 0,3 0-14 0,-1-2 14 16,2-2-11-16,0-4-10 0,0-2 21 15,5-1-20-15,-1-3-4 0,-1-3-7 0,3-1-11 16,-2-3-6-16,-2-1-10 0,0-5 45 0,-1-1-11 16,2-3 21-16,-3-2 13 0,0-3-34 0,0-3 24 15,1 0-20-15,-1-5 13 0,5-4-6 0,-2-3-1 16,1-2 14-16,1-4-20 0,5-3 20 0,-3-2-23 15,4-3 2-15,-1 1 15 0,-1 0-4 0,0 3 6 16,3 1-9-16,-3 7 0 0,1-1-14 0,-3 5 3 16,1 3 1-16,-1 3 16 0,1 4 7 0,-1 0-3 15,2 0 26-15,-3 7-10 0,3 1 14 16,1 2 14-16,-2 2-1 0,1 1-3 0,-2 1-7 16,2 1-6-16,-3 0-14 0,-2 2 4 0,0-2-14 15,0 1 10-15,-4-1-10 0,0 0-41 0,0-2-49 16,0-1-72-16,-6-1-67 0,4-3-71 0,-2 0-37 15,1-4-26-15,3-1-84 0,-3-3-70 0</inkml:trace>
  <inkml:trace contextRef="#ctx0" brushRef="#br0" timeOffset="61750">3429 8255 3438 0,'-9'8'45'16,"-6"4"24"-16,2-1 27 0,2 2-4 0,-5 3-36 16,4 1-29-16,2 1-34 0,1-1-42 0,3 2-31 15,6-2 1-15,0 1 0 0,8-4 13 0,3 0-1 16,4-1-80-16,4-2-71 0,4-3-6 0,-1-3-14 16,6-5 57-16,-4 0 79 0,4-5 40 0,-1-3 27 15,-3-3 32-15,-2-2-6 0,-3-1 14 0,-4 0 46 16,-3-2 81-16,-3 0 112 0,-3 2 105 0,-5 0 65 15,-1 3-26-15,0 2-74 0,0 2-96 0,-4 3-93 16,-5 4-55-16,6 0-21 0,-3 0-20 16,-1 4-22-16,2 4-7 0,1 0-7 0,-1 1-22 15,4 2 12-15,1-1 20 0,0 2-6 0,6-1 13 16,-2-1 8-16,6 1-29 0,-1-3 8 0,5-1 10 16,-1-1-14-16,2-3 7 0,0-2 0 0,1-1-15 15,-1 0 12-15,3-6 6 0,-3-2 1 0,-2-3-4 16,2-1 7-16,-2-1-7 0,2-3-7 0,-3-3 10 15,-2-3-17-15,2 0 4 0,-1-5 3 0,0-3 0 16,0 0 3-16,-1-4 1 0,-1-2-8 0,0 0-3 16,-1 1 7-16,-1 1 21 0,-3 3 32 0,1 5 21 15,-4 5 19-15,1 5-22 0,-2 3-24 0,0 8-22 16,0 5-14-16,0 0 10 0,-3 9 11 0,-2 3-10 16,0 5 3-16,-1 7-11 0,1 6-15 15,1 2 8-15,-2 4 15 0,3 2-19 0,1 0-17 16,2 0-22-16,0-2-47 0,5-3-7 0,2-2-20 15,3-1-26-15,1-3-46 0,1-3-55 0,-2-3-71 16,4-2-50-16,-1-4-57 0,-1-2-27 0,1-3-50 16,-1-5-68-16</inkml:trace>
  <inkml:trace contextRef="#ctx0" brushRef="#br0" timeOffset="61923">3983 8170 3295 0,'-11'8'-4'0,"0"-4"4"0,6-4 0 15,5 0-9-15,0 0 19 0,6 0-10 0,7 0-23 16,5 0-78-16,4 0-179 0,4 0-142 0,6 0-197 16</inkml:trace>
  <inkml:trace contextRef="#ctx0" brushRef="#br0" timeOffset="62079">4775 8326 3780 0,'0'27'43'16,"0"-2"15"-16,0-4 6 0,-4-2 3 0,1 0-47 0,0 0-20 16,0-4-3-16,-3 1-27 0,5 1-64 0,-2-2-88 15,1 0-157-15,2 0-171 0,-1 2-87 16,1-6-137-16</inkml:trace>
  <inkml:trace contextRef="#ctx0" brushRef="#br0" timeOffset="62229">4636 8089 2632 0,'-6'-5'-70'0,"3"-1"-38"0,0 0-37 15,3 6-110-15,0 0-79 0,6 0-155 0</inkml:trace>
  <inkml:trace contextRef="#ctx0" brushRef="#br0" timeOffset="62512">5150 8101 3726 0,'7'-6'57'0,"-7"0"44"0,0 1 18 15,-7 2 42-15,-4 1-44 0,-2 2-30 0,0 0-21 16,-2 7-38-16,-2 3-17 0,1 2-18 0,0 2 10 16,3 3-6-16,2 1-4 0,3 1-7 0,1 1-14 15,7-1-18-15,0 1-13 0,7-2 3 16,1 0-6-16,3-1 20 0,0-2 18 0,4-2 10 0,0 0 4 16,2-1 3-16,0-2 4 0,-4-2-4 15,2 0 7-15,-4 0 0 0,1 0-3 0,-3-2 9 16,-2 2 8-16,-1-2 17 0,-4 2 24 0,-2-1-10 15,0 2-3-15,-10 1-14 0,1 2-21 0,-5 1 14 16,-4 2-18-16,3 0-38 0,-4-1-71 0,1 0-127 16,-1 0-116-16,1-1-159 0,0-1-80 0,2-3-126 15</inkml:trace>
  <inkml:trace contextRef="#ctx0" brushRef="#br0" timeOffset="65657">12033 8246 3490 0,'-17'-4'52'0,"0"1"24"16,8-2 13-16,1 0-3 0,2 4-63 0,1 1-19 15,3 0-11-15,2 0 17 0,0 0 37 0,12 3 0 16,2 0 4-16,7 0 7 0,9 2-10 0,7-3-4 16,12 2-3-16,8 0-20 0,2-3-11 0,9 1 14 15,3-2-3-15,2 0-10 0,4 0 6 0,-1 0-21 16,0-5 11-16,1 2 0 0,0-2 0 0,0 5-3 16,-5-4-11-16,-7 2 10 0,-1 1 11 0,-8 0-7 15,-8 1 14-15,-8 0 4 0,-6 0-18 16,-7 0 70-16,-9 0 19 0,-5 0 32 0,-3 0 4 15,-7 0-35-15,-3 0-39 0,0 0-25 0,0 0-15 16,-5 0-40-16,1 0-14 0,-3 0-58 0,0 0-49 16,-4 0-48-16,1 3-43 0,-2-1-66 0,1 1-55 15,-2-1-84-15,1 1-35 0,3-1-56 0,-2-1-51 16,3 1-7-16</inkml:trace>
  <inkml:trace contextRef="#ctx0" brushRef="#br0" timeOffset="66087">13080 7994 2474 0,'-4'0'12'0,"3"0"45"0,1 0 41 0,0 0 25 15,6 7 10-15,3 0-46 0,1-2-21 0,5 1-25 16,6 2-19-16,1 1 3 0,6-2-12 15,5 1-7-15,2 1-9 0,1-2 9 0,1 0-9 16,3-2 6-16,-3-1-3 0,2-1-16 0,-3 0 23 16,2 2-10-16,-5-3 12 0,1 0 1 0,-1 0-23 15,-5 1 22-15,-3-1 11 0,0 1 15 0,-4-1 16 16,-3 0 1-16,0 0-1 0,-5-1-5 0,-2 0 19 16,0 0 7-16,-6-1-9 0,1 1 16 0,-2-1-13 15,0 0-2-15,-4 0 6 0,0 0-6 0,0 0-3 16,0 0-9-16,0 0-1 0,0 0-6 0,0 0 3 15,0 0 11-15,0 0-10 0,0 0 21 0,-4 0 0 16,0 0-10-16,3 3 18 0,-4 1-7 16,2 0-3-16,-3-1 34 0,-3 4-1 0,-6 0-5 15,-4 4-12-15,-2 2-25 0,-7 2-14 0,-6 3-23 16,1 1-7-16,-2 1-15 0,-4-1-3 0,5 0-5 16,-3 0 1-16,7-2-5 0,0 1-36 0,6-3-58 15,4-1-79-15,1-2-91 0,4 1-76 0,3-2-81 16,5 1-116-16,2-3-83 0,5-2-133 0</inkml:trace>
  <inkml:trace contextRef="#ctx0" brushRef="#br0" timeOffset="64183">9181 8189 3477 0,'-15'-5'42'0,"-4"3"24"16,-4-2 10-16,-1 4 13 0,-1 4-39 0,1 5-30 15,-1 2-27-15,3 4 1 0,4 0-18 0,0 2-2 16,8 2-18-16,2-1-32 0,8 1-16 16,0 0-57-16,11-1-24 0,5-2-60 0,4-1-54 15,2-2 0-15,0-2 36 0,8-5 68 0,-7-1 79 16,1-5 81-16,1 0 23 0,-4-5 9 0,-3-3 22 16,0-2 7-16,-8-3 34 0,2-1 54 0,-6-2 58 15,-3-2 38-15,-3 1 23 0,0-1 20 0,0 0 6 16,-7 0 23-16,-1 2-8 0,-1 1-32 0,2 4-55 15,-3 1-77-15,2 2-52 0,-1 2-34 0,3 3-43 16,3 1-8-16,-1 2 8 0,1 0-7 0,3 7 18 16,0 3-15-16,5 1 1 0,-1 1-15 15,3 3-7-15,5 1-38 0,0 2-95 0,6 0-62 0,-2 0-94 16,5-1-41-16,0 0-8 0,1-4-32 16,0 2 15-16,3-4-37 0,-1-3-13 0,-3-1-4 15</inkml:trace>
  <inkml:trace contextRef="#ctx0" brushRef="#br0" timeOffset="64511">9693 8018 2283 0,'9'-29'127'0,"1"5"142"0,-3 4 102 0,-7 4 71 16,0 2-76-16,0 6-132 0,-7 2-55 15,0 3-54-15,-1 1-23 0,-4 2-3 0,-2 0-46 16,0 4-3-16,-5 4-43 0,1 3 4 0,-3 1-8 0,1 4-17 15,-1 3 17-15,2 1-17 0,4 2-7 16,4 2-29-16,1 1-3 0,10-3-35 0,0 2-25 16,10-2 6-16,3-1-24 0,2 0-12 0,6-3 1 15,3-2 8-15,0 0 41 0,4-4 50 0,0 1 43 16,0-2 13-16,1-3-20 0,-1 2 1 0,-3-1-14 16,-3 0 0-16,1 1-6 0,-7-3 16 0,-3 0 7 15,-1 0 55-15,-9-1 24 0,-3 0 4 0,0 1 3 16,-9-1-36-16,-4 1-4 0,-4 0-29 0,-5 1-4 15,-3 0-7-15,1 1-3 0,-4-2-7 0,0 1-56 16,0-2-66-16,1-2-90 0,5-1-82 16,1 1-57-16,3-4-60 0,2 0-86 0,4 0-52 15</inkml:trace>
  <inkml:trace contextRef="#ctx0" brushRef="#br0" timeOffset="64984">10111 7847 2928 0,'11'0'101'0,"-1"0"89"0,-1 0 60 16,-9 6 30-16,0 5-87 0,0 2-57 0,0 4-61 16,-9 4-27-16,2 5-7 0,-5 2-27 0,3 4 3 15,-3-1 1-15,-1 5-18 0,2-1-14 0,-2 0 17 16,4-3-10-16,-1 0-3 0,3-2 13 0,-3-4-20 15,5-2 10-15,1-5 3 0,0-2-13 0,1-4 24 16,3-2-17-16,0-3 10 0,0-2 17 16,0-3-24-16,3 1 7 0,1-4 7 0,1 0-14 15,1 0 7-15,2-7-10 0,-1-1-1 0,5-1-6 16,3-4-21-16,-1-3-3 0,4 0-13 0,0-4 13 16,4-1 10-16,3 0 28 0,-2-2-1 0,3-1 1 15,-3 2 10-15,-1-2-11 0,2 2 8 0,-2 0 12 16,-1 1-26-16,-2 0 7 0,0 5 10 0,-4 0-10 15,0 0 20-15,-3 5 10 0,-5 1 21 0,1 3 27 16,-5 2 19-16,-1 3 6 0,-2 2-23 0,0 0-35 16,0 0-17-16,-8 7-4 0,-1 2-3 15,0 5-1-15,-4 1 1 0,-1 6-29 0,-1 1 8 16,1 2 3-16,0 2-11 0,1 1 22 0,7-2-29 16,3 0 18-16,3-4 4 0,3 1-8 0,7-3 29 15,4-3-14-15,2-2 10 0,5-2-7 0,1-2-14 16,6 0-10-16,2-3-40 0,3-3-76 0,-4 0-90 15,3-4-95-15,-4 0-113 0,0 0-78 0,-6 0-106 16,-1-4-181-16</inkml:trace>
  <inkml:trace contextRef="#ctx0" brushRef="#br0" timeOffset="63306">6293 8263 2668 0,'-6'-16'93'0,"-1"1"51"0,-4 2 38 0,-1 5 27 15,-3 3-47-15,-1 5-8 0,-2 7-8 16,-2 3 18-16,-3 4-36 0,1 4-35 0,-5 2-35 15,5 4-44-15,3 3-28 0,2-1 10 0,6 0 1 16,3 2-8-16,8-2 22 0,0 0-18 0,12-2-4 16,7-1 18-16,5-3-13 0,4-3-25 0,6-1-20 15,3-4-65-15,5-5-22 0,1-4 8 0,3-3 14 16,0 0 40-16,-3-7 14 0,-1-4-12 0,-5 0 19 16,-6-3 19-16,-3-1 0 0,-7-2 49 0,-6-1-3 15,-5 0-7-15,-10 0 0 0,0-2-22 0,0 0 3 16,-10 0 6-16,-5-1 20 0,0-1 16 0,-1 1-10 15,-3 0 22-15,1 0 17 0,0 3-19 16,3 0 0-16,0 4-20 0,4 2-25 0,3 2-5 16,2 1 8-16,6 4-24 0,0-1 27 0,9 0 10 15,0 1-7-15,4-1 9 0,4 0-15 0,3 1 6 16,1 0 0-16,6 2 10 0,-2 1-14 0,0 2 1 16,3 0 10-16,-4 5-21 0,1 2 14 0,-5 2 10 15,-2 2 30-15,-4 3 38 0,-2 2 31 0,-3 3 14 16,-3 1-26-16,-6 2-30 0,0-1-30 0,0 4-40 15,-6-3-18-15,0 2 18 0,3-3-10 0,-1 0 26 16,2-1-13-16,1-3-27 0,1 0 13 0,0-3-2 16,4-2-1-16,4-3-10 0,2-2-42 15,-1-2-15-15,4-5 8 0,2 0 4 0,0-8 26 16,2-1 0-16,0-3 3 0,1-3 14 0,1-2 13 16,-4-2 0-16,3-2 6 0,-2 0 7 0,-2-4 3 15,-1 1 0-15,-4 0 13 0,-2 2 26 0,-1 1 59 16,-4 3 68-16,-2 3 38 0,0 4-9 0,0 2-49 15,-3 4-67-15,-2 5-54 0,0 0-18 0,1 0-21 16,-1 6 7-16,0 3-7 0,2 1 7 0,0 3 3 16,3 3 1-16,0 2-1 0,0 1-9 0,6 2-8 15,4 0-48-15,1-1-50 0,2 1-36 0,2-1-67 16,4-2-67-16,2-2-34 0,1-2-104 16,2-4-34-16,0-1-31 0,-2-5-24 0,2-4 56 0</inkml:trace>
  <inkml:trace contextRef="#ctx0" brushRef="#br0" timeOffset="63595">7244 8263 2189 0,'-7'-21'44'0,"0"4"48"16,-1 1 50-16,4 2 5 0,-2 1-56 0,4 5-51 15,1 1-46-15,1 3 34 0,0 4 59 0,0 0 60 16,6 0 43-16,1 7-30 0,2 5-38 0,4-2-54 16,2 4-55-16,2 5 7 0,4-2-10 0,-1 4-10 15,1 2 14-15,0-1-11 0,-3-1 0 0,1 0-3 16,0-1 16-16,-4 1-12 0,-4-3 5 0,0-2 8 15,-3 0-10-15,-2-3-1 0,-6-1 4 0,0-3-7 16,0-1-6-16,-8-2 16 0,-2-3 1 16,1-3 9-16,-4 0-16 0,2 0-7 0,-4-5 10 15,2-2-10-15,0-3 20 0,-1 0-14 0,5-3-9 16,2-1 3-16,1-1-17 0,5 0 14 0,1-1-17 16,0-1 0-16,7 1 17 0,0 1-10 0,4-2 16 15,2 2-30-15,-1 1-28 0,3 1-46 0,1 0-105 16,2 1-59-16,0 1-89 0,1 2-37 0,-2-1-38 15,0 4-77-15</inkml:trace>
  <inkml:trace contextRef="#ctx0" brushRef="#br0" timeOffset="67043">15637 8022 1339 0,'15'-7'13'0,"-3"2"48"0,-5-1 45 0,-2 1 42 16,0-2 13-16,-2 1 3 0,1-1-16 0,-1-2-13 15,3 0 17-15,-2 1-1 0,-2-1 23 16,-1-1 19-16,-1-2 5 0,0 0-29 0,0 0-47 15,-7-1 16-15,0-1-36 0,-4 1 11 0,-4-1-20 16,-4 0-35-16,-3 3-11 0,-7 4-10 0,-5 2 52 16,-6 5-6-16,-3 0 18 0,-3 10-18 0,-3 4-20 15,-3 5-38-15,-1 4-22 0,2 4-10 0,7 2-3 16,2 3 6-16,8 1 4 0,6 0 0 0,10 2-7 16,6 0 18-16,12-1-8 0,0-2 8 0,17 0-15 15,6-4 11-15,4-1 0 0,11-3-14 0,5-2 21 16,4-4-31-16,4-3-1 0,3-5 4 0,2-3-17 15,-1-3 3-15,2-4 0 0,-4 0-4 0,1-5 1 16,-6-1 10-16,-3-3-28 0,-2-1-19 0,-6 0-14 16,-2-1-47-16,-6 1-15 0,-6-2-54 15,-3 1-51-15,-5-2-43 0,-5-1-49 0,-1 3-3 16,-7 0-44-16,-2-3-4 0,0 3-28 0,-7 1-18 16</inkml:trace>
  <inkml:trace contextRef="#ctx0" brushRef="#br0" timeOffset="67278">16053 7697 2816 0,'14'-21'6'0,"-7"6"-3"0,1 4 15 0,-8 5 76 16,0 6 75-16,0 0 86 0,0 8 4 0,0 3-72 15,-5 4-60-15,1 6-86 0,-1 4-17 0,2 5-7 16,-3 4-14-16,0 0 4 0,3 4-18 0,2 0 11 15,-4-2-3-15,4 2 0 0,1-2 10 16,0-4-7-16,0 0 10 0,6-3-7 0,-5 1-47 16,2-5-72-16,0-2-86 0,0-1-78 0,1-6-75 15,-2 0-50-15,0-5-17 0,-1-2-37 0,2-3-3 16</inkml:trace>
  <inkml:trace contextRef="#ctx0" brushRef="#br0" timeOffset="67629">16328 7969 3321 0,'-12'6'45'16,"1"-2"7"-16,-3 0 6 0,-4 2-6 0,2 1-46 15,1 5-2-15,1-2-20 0,3 4-10 0,2 1-29 16,4 0-71-16,5 2-42 0,0-1-37 0,6 0-42 15,4-2 17-15,1 1 23 0,2-4-21 0,6 1 33 16,0-7 16-16,0-1 22 0,3-4 71 0,-1 0 44 16,-1-5 26-16,1-2 16 0,-4-4 13 0,-2-2 21 15,-4-1 37-15,-2 0 55 0,-3-2 47 0,-4-1 19 16,-2 1 53-16,0-2 5 0,-3 4 38 16,-3 0 16-16,-2 1-40 0,2 2-49 0,3 4-101 15,-3 2-78-15,2 0-49 0,1 3-33 0,0 2 19 16,3 0 14-16,0 7 3 0,0-1 7 0,6 3-7 15,2 2 6-15,2 1-2 0,3 5-33 0,-1-2-64 16,7 2-85-16,1-2-91 0,-1 2-64 0,5-2-53 16,0-1-27-16,2-3-52 0</inkml:trace>
  <inkml:trace contextRef="#ctx0" brushRef="#br0" timeOffset="67985">16920 7782 3634 0,'0'-15'46'0,"-4"3"48"0,-6 2 34 0,2 0 14 15,1 4-26-15,-1 4-41 0,1-1-33 0,-1 1-14 16,-1 2-28-16,-1 0-21 0,3 0 17 0,-2 6-3 16,0 2-3-16,-5 1 6 0,4 1-6 0,0 2-18 15,-1 0 14-15,4 2-17 0,2 1-24 0,3-1-9 16,2 3-1-16,5-2-6 0,3 0-30 0,5 0 31 15,2-1-39-15,6-2 13 0,0 0 44 0,5-3-17 16,-2 1 40-16,3-1 10 0,1-1 3 0,-3 3 19 16,0 1-6-16,-1-1 12 0,-3 1 1 0,0 1-7 15,-5-1-10-15,-2 2 4 0,-3-2-6 0,-2 0 15 16,-4 0 39-16,-5-2 17 0,0 1 7 16,-5 0 0-16,-4-1-26 0,-2 1-27 0,-6-2 4 15,1 1-20-15,-8-3 10 0,3 0 0 0,-2-2-24 16,-1-1-5-16,-1-2-60 0,2-1-86 0,3-1-89 15,0 0-101-15,5 0-57 0,3-7-31 0,1 2-22 16,5-4-1-16</inkml:trace>
  <inkml:trace contextRef="#ctx0" brushRef="#br0" timeOffset="68299">17298 7762 3360 0,'19'-16'121'0,"-9"1"72"15,0 4 49-15,-10 2 34 0,0 3-110 0,0 1-65 16,-7 3-34-16,-1 1-32 0,-5 1-24 0,2 0-22 16,-3 4 1-16,-1 3-8 0,0 1 7 0,2 0 11 15,2 2-21-15,4 2 7 0,1 2 0 0,6 0 3 16,0 3-6-16,8-1-8 0,-1 2-13 16,6-2-8-16,2 1 15 0,4-1-1 0,0 0 22 15,1-4-18-15,1 1 11 0,1 0 0 0,-1-2 3 16,0 1 28-16,1 2-21 0,-3-2 0 0,-1 2 7 15,-4-1-4-15,-1 0 18 0,-3-1 4 0,-2 0-11 16,-5-2 24-16,-3 1 0 0,0-1 11 0,-8-1-4 16,-1-1-17-16,-6 2 0 0,-1 1-31 0,-6-2 10 15,1 1 3-15,-3-1-24 0,2-1-17 0,-3-1-82 16,3-2-114-16,-1 0-116 0,4-3-127 0,1 1-105 16,5-3-95-16</inkml:trace>
  <inkml:trace contextRef="#ctx0" brushRef="#br0" timeOffset="68474">17637 7860 2779 0,'12'6'59'0,"-4"2"22"0,-4-3 0 0,2 1 29 16,-3 2-69-16,-2 1-12 0,3 1-4 15,-2 2-38-15,0 2 36 0,-1-1-23 0,1 3-10 16,2 0-28-16,-4 2-134 0,0 0-123 0,0 1-123 15,0-2-112-15,0 0-39 0</inkml:trace>
  <inkml:trace contextRef="#ctx0" brushRef="#br0" timeOffset="68630">17593 7645 2142 0,'0'-16'3'0,"0"5"-9"16,0 0-18-16,0 3-13 0,0 4-21 0,0 4-104 16,0 0-110-16,7 0-160 0</inkml:trace>
  <inkml:trace contextRef="#ctx0" brushRef="#br0" timeOffset="68886">18189 7417 3621 0,'5'-17'70'0,"-5"2"17"0,0 2 10 16,-5 3 27-16,0 1-87 0,-4 5 4 0,-1 0-17 15,0 4-7-15,1 0 11 0,-1 7-25 0,0 5 14 16,-2 2-27-16,0 6 6 0,3 5 18 0,-1 4-21 16,2 5 21-16,2 3-10 0,0 2-1 0,5 4 14 15,1 0-17-15,0 1 14 0,3 0-14 0,3-1 4 16,0-3-4-16,0 1 6 0,1-3-2 15,-2-2-4-15,1-2 0 0,1-2-14 0,-3-3-41 16,0 0-67-16,0-5-92 0,-3-2-100 0,-1-1-55 16,0-5-77-16,0-2-6 0,0-2-42 0,-3-3-47 15</inkml:trace>
  <inkml:trace contextRef="#ctx0" brushRef="#br0" timeOffset="69137">17952 7964 2331 0,'0'-13'-9'0,"10"3"0"0,-1-1 0 0,5 3-6 16,2 1 21-16,5 2-18 0,1 2 21 0,3 0-9 15,1 0-9-15,0 3 30 0,1 0-30 0,0 0 9 16,-3 0-6-16,0 0 0 0,0 0 12 0,-3 6 6 16,-3-2 11-16,1 0-17 0,-4 2 12 0,-1-3 6 15,-7 2 0-15,2 0 42 0,-1 2 22 16,-4-1 9-16,-1 2 1 0,1-1-24 0,1 1-53 15,-4 2-9-15,-1-1-2 0,2 1-26 0,-1-1 38 16,-1 2-3-16,0 2-16 0,0-2-28 0,0-1-118 16,-3 1-97-16,-3 0-98 0,2-1-88 0,-3 0-39 15</inkml:trace>
  <inkml:trace contextRef="#ctx0" brushRef="#br0" timeOffset="70135">18294 7731 1739 0,'2'-3'39'0,"-2"2"10"16,0-2 2-16,0 1 9 0,0 2-19 0,0 0 34 16,0 5 82-16,0 1 9 0,-4 2 11 0,4 6-50 15,0 1-85-15,0 3-23 0,0 3-25 0,0 3 21 16,0 1 10-16,4-1-1 0,1-1-24 0,5 2 0 16,1-4-15-16,2 0 9 0,2-2 0 0,4-5-31 15,2-1-3-15,0-3 3 0,1-2 0 16,2-4-2-16,-2-4-1 0,3 0-17 0,-4-3 18 15,3-5 33-15,-5 0 9 0,0-5 9 0,-4-1 0 16,-1 1-18-16,-4-3 3 0,-2-2 9 0,-4-1-18 16,-4-1 36-16,0-1 24 0,0 1-5 0,0 1 36 15,-8-2 4-15,3 1-19 0,-3 4 42 0,2 2-22 16,0 4-40-16,1 1-22 0,1 3-32 0,0 4-12 16,3 2 10-16,-3 6 2 0,0 3-2 0,1 5 9 15,-3 5 12-15,0 2 19 0,0 8-9 0,3 2 35 16,-3 9 6-16,5-1 20 0,1 5 13 0,0 1-35 15,5 3 7-15,-1 1-23 0,3-1-2 16,-1 2 9-16,2-3-26 0,-3 3-3 0,0-2-11 16,1 0 4-16,0 0-13 0,-3-1-6 0,0-4 9 15,-2 1-3-15,-1-5 3 0,0-4 24 0,0-5 33 16,-6-6 58-16,-1-2 20 0,0-8-19 0,-7-3-23 16,-2-3-44-16,-3-4-11 0,-7-4 22 0,-5 0-7 15,-2-7 0-15,-5-4-3 0,-1-3-35 0,-2-4-15 16,-2-2 4-16,1-6-10 0,3-2 20 0,4-1-17 15,4 0-14-15,5 1 0 0,5 0-28 0,7 1-28 16,4 3-82-16,10 1-67 0,0 2-66 0,4 4-71 16,6-2-94-16,5 4-88 0,9 0-161 0</inkml:trace>
  <inkml:trace contextRef="#ctx0" brushRef="#br0" timeOffset="70602">19058 8101 3321 0,'18'0'32'0,"3"-5"40"0,1-2 9 0,2 3 11 16,1 0-33-16,8-2-59 0,1 1 10 0,1 0-17 16,4 2 7-16,3 1 23 0,-1 0-30 0,4-1 14 15,0 1-10-15,0 2 3 0,2 0 10 0,0 0 0 16,-4 0-10-16,-2-2-4 0,-2 2-9 0,-5 0 0 16,-1 0 6-16,-9 0-9 0,-4-3-7 0,-5 0-17 15,-6-1-2-15,-9 0-4 0,0-1 17 0,0-3 19 16,-4-1 4-16,-8 2 6 0,-1-5 3 0,-4 2-13 15,-2 1 3-15,-2-3 4 0,0 2 3 0,-1 0 0 16,1 1-10-16,3 3 4 0,1-1-14 16,3 3-28-16,7 0 3 0,2 4 0 0,5-3 6 15,0 3 33-15,8 0-1 0,1 5 7 0,6 1-9 16,1 1-14-16,5 1 4 0,4 2-34 0,0 3 18 16,4 1 25-16,-3 0 1 0,-2 0 18 0,-1-2-9 15,-2 1-19-15,-4-2 6 0,-4-2 23 0,-4 0 0 16,-5-2-4-16,-4-1-37 0,0 0-66 0,-10 0-99 15,0-1-81-15,-5 2-127 0,0-3-130 0</inkml:trace>
  <inkml:trace contextRef="#ctx0" brushRef="#br0" timeOffset="71359">21347 7602 415 0,'21'-5'17'0,"-1"-1"62"0,1 0 63 0,-4-1 76 16,0-2 64-16,-2 0 27 0,-4-1 37 0,0-1 12 15,-4-1-8-15,2 2-31 0,-6-1-47 0,-3 0-37 16,0 3-54-16,-9 0-40 0,-3 3-49 0,-4-1-31 16,-3 6 16-16,-8 0 8 0,-3 6 34 0,-4 6 12 15,0 4-48-15,-6 5-13 0,2 3-46 0,3 6-34 16,2 1 3-16,5 4-7 0,8 2 7 0,6 2 0 15,9-2 3-15,5-1 11 0,9-1-14 0,8-4 0 16,4 1 7-16,5-7-42 0,6-1 18 0,2-5-7 16,3-5-4-16,4-2 18 0,3-5 3 15,1-7 4-15,2 0 6 0,-2-7-3 0,2-2 7 16,-4-5 3-16,-2-3 1 0,1-3 10 0,-7-4-18 16,-3-3 18-16,-3-2-10 0,-4-4-8 0,-2-5 4 15,-4 0 0-15,-4-3-7 0,-2-3 11 0,-4-1 6 16,-1 0-10-16,-3-1 4 0,-3 0 37 0,-2 3 5 15,0 4 31-15,0 4 38 0,-6 5-40 0,-1 6-15 16,2 7-39-16,1 5-49 0,-2 5-8 0,3 7 18 16,-2 7 4-16,4 4 28 0,-1 7-7 0,0 6 4 15,0 7-18-15,0 6 11 0,2 3 3 0,0 5-7 16,6 1 14-16,-1 0-18 0,7 0 22 0,-3-1-25 16,4-2-4-16,2-2-35 0,2-1-83 0,-2-4-38 15,2-2-42-15,-4-6-31 0,2-2 21 16,-2-3 7-16,-4-6-21 0,3-4 25 0,-4-2 0 15,-1-3-23-15,-4-5-31 0,1-3-97 0,1 0-80 16,-4-8-62-16</inkml:trace>
  <inkml:trace contextRef="#ctx0" brushRef="#br0" timeOffset="72335">22339 7635 3438 0,'-10'0'62'0,"-8"0"40"16,-2 7 14-16,-4 1 17 0,0 3-63 16,0 1-46-16,6-1-18 0,1 4-9 0,2 0 3 15,6 2-3-15,1-1-8 0,8-1 1 0,0 2-60 16,6-1-46-16,1 1-39 0,4-3-66 0,4-1 0 16,3-4 22-16,2 1 49 0,3-6 41 0,1-4 48 15,-2 0 52-15,1-9-9 0,0 0 36 0,-3-2 9 16,-5-4-24-16,-1 2 74 0,-4-1 55 0,-4 2 50 15,-3-2 79-15,-3 4-18 0,0 1-53 0,-4 0-17 16,-4 3-51-16,1 2-44 0,-3 1-23 0,0-1-35 16,1 3-44-16,2 1 4 0,1 0 6 15,0 0-3-15,5 5 20 0,1-1-16 0,0 2-4 16,6 1-7-16,-2 0-10 0,6 1-4 0,-1 0-16 16,6-1-3-16,-1 1-7 0,2-3 14 0,2-1 27 15,-2-1 13-15,3-3 20 0,-1 0 13 0,0 0-10 16,0-7 7-16,1 0-13 0,-2-3-10 0,0 0 16 15,-2-2-23-15,2-4 30 0,-2 0-26 0,-2-2-8 16,-1-1 41-16,-3-1 0 0,-2 1 37 0,-1-1 17 16,-3 2 11-16,-3 0 11 0,0 1 33 0,0 3-28 15,-5 2-6-15,-1 1-13 0,1 4-39 0,-4-1-11 16,3 3-46-16,1 2-29 0,1 2-7 0,-1 1 11 16,5 0 11-16,0 4 17 0,0 3-3 0,8 4 14 15,-1 2-3-15,7 2 7 0,0 4-1 16,4 0-14-16,3 4 11 0,-2 0-10 0,6 1-4 15,-1-1 3-15,1 3-3 0,-2-2-3 0,-1-1-8 16,-3-1-10-16,-1-3 3 0,-4 0 4 0,-3-3 14 16,-2-2 3-16,-3-3 11 0,-3-4 0 0,-3-3 0 15,0-1 4-15,-4-3 3 0,-2 0-18 0,-6-6 11 16,1-2-3-16,0 2-4 0,-4-2 7 0,3-2-11 16,-1-2 4-16,2 1-31 0,4-2 10 0,-1-1-4 15,8-1-20-15,0-2-11 0,6-2-14 0,2 0 1 16,2 0 20-16,8-1 25 0,-2 0-17 0,3-1 17 15,4 1-3-15,-3 1 7 0,1 1 26 0,3 0-16 16,-1 1 0-16,-3 1 6 0,-1 2 4 16,0-1 11-16,0 3-1 0,-4 1 14 0,-4 2-4 15,-2 1 8-15,-1 4 13 0,-2 1-31 0,-5 0 21 16,1 3-31-16,-2 0-17 0,0 0 17 0,0 0-28 16,0 5 25-16,-3 3 3 0,-2-1-7 0,5 4 7 15,0 1-7-15,0 4 0 0,0 1 4 0,10 2-14 16,-2 2 13-16,3 0 18 0,0 2-7 0,2-1 7 15,2-1-11-15,5 0-10 0,-4 0-10 0,2-1 14 16,0-1-4-16,-2-2-4 0,2 2 18 0,-3-5-7 16,-6-1 0-16,0-2 17 0,-3-2-6 0,-5-4 16 15,-1 1 1-15,0-4-11 0,-5-2-7 16,-6 0-27-16,-4 0 20 0,1-8-16 0,-2 2 2 16,-2-2 32-16,2 1-28 0,-2-5-24 0,6 2-13 15,0-1-78-15,5 0-6 0,4-2 34 0,3 0-10 16,5 1 32-16,5-3-29 0,0 2-3 0,9 0-5 15,4 0 19-15,3 1 49 0,3 2 6 0,-4 3 29 16,8 1 28-16,-5 3-25 0,2 3-4 0,-2 0 10 16,-2 5-12-16,-3 1 21 0,-1 2 4 0,-3 1-7 15,-1 1 4-15,-3 1-7 0,-3 0 30 0,-3 2-1 16,-2 0 7-16,-1 1-7 0,-4-2-12 0,-2 2-11 16,0 0-25-16,0-1 26 0,-3 1-22 0,-3-2 12 15,-2 2-3-15,1-2-130 0,-1 0-118 0,-1 0-136 16,-1-2-180-16,1-4-95 0</inkml:trace>
  <inkml:trace contextRef="#ctx0" brushRef="#br0" timeOffset="72496">23584 7404 2978 0,'0'-20'31'0,"0"4"-15"16,0 0 21-16,0 4-24 0,0 5-29 0,0 2-9 15,5 2-50-15,1 1-40 0,2-2-109 16,1 4-56-16,2-2-95 0,4 1-80 0,0 0-29 16</inkml:trace>
  <inkml:trace contextRef="#ctx0" brushRef="#br0" timeOffset="72703">23946 7173 1240 0,'1'-21'79'0,"-1"-1"80"0,0 3 76 16,-4 0 46-16,-5 0-25 0,2 5-21 0,-2 1-78 15,3 2-42-15,-3 4-69 0,3 3-49 0,0 2-6 16,1 2-3-16,-1 0 15 0,5 11 0 0,-3 3 15 16,-2 5-9-16,0 5 16 0,3 5-22 0,-3 4 13 15,3 5 6-15,-2 4-32 0,4-1 38 0,-4 2-31 16,4 0 3-16,-1 1 12 0,2-3-30 16,0 0 24-16,0-2 0 0,0-1 7 0,3-1-4 15,-3-2-24-15,5-2-126 0,-4-2-131 0,-1-2-154 16,2-6-151-16</inkml:trace>
  <inkml:trace contextRef="#ctx0" brushRef="#br0" timeOffset="72936">23802 7610 1284 0,'10'-3'19'0,"5"3"14"0,3-4 44 0,0 1 54 16,3 3 26-16,-1 0-10 0,3 0-36 0,-3 0-54 15,4 0-39-15,-5 5 17 0,2-3 3 0,-2 1 14 16,-1 1-14-16,0 0-5 0,-3 2-1 0,-2-1-23 16,-1 0 6-16,-3 2-9 0,-2 2-15 0,-1 0 15 15,-3 2 14-15,-3 2-2 0,2 2-12 0,-2 1 6 16,0 1 0-16,0 2-21 0,0 0 15 0,-5 0-18 16,1 1-96-16,2-1-102 0,1-2-151 0,-3-3-199 15</inkml:trace>
  <inkml:trace contextRef="#ctx0" brushRef="#br0" timeOffset="73099">24201 7376 3347 0,'-6'-19'12'0,"3"6"-8"0,-1 1 8 15,1 5-2-15,0 1-49 0,3 4-18 16,0 1-70-16,0 1-71 0,0 0-80 0,0 7-112 15,4-2-116-15,4 2-123 0</inkml:trace>
  <inkml:trace contextRef="#ctx0" brushRef="#br0" timeOffset="73301">24563 7485 3754 0,'0'2'84'0,"-10"1"73"16,-2 0 56-16,-6 1 22 0,-4 2-77 0,0 3-80 15,-1 3-57-15,3 1-14 0,-1 3-7 0,4-2 7 16,7 5-7-16,1 2-3 0,9-1-33 16,0 3-7-16,8-2-10 0,3 2-35 0,6-3-14 15,5 0-43-15,6-2-40 0,2-3-25 0,9-3 10 16,-1-1-10-16,2-3-46 0,3-3-57 0,0-2-73 16,-4-3-137-16,3 0-91 0</inkml:trace>
  <inkml:trace contextRef="#ctx0" brushRef="#br0" timeOffset="74200">25555 7461 587 0,'-4'-9'5'0,"-4"1"49"15,2 0 66-15,0 1 49 0,-1 3 49 16,3 0 5-16,-1 2-30 0,-1 2 7 0,-1 0-3 16,1 0 25-16,-6 4 16 0,3 1 10 0,-4 3 24 15,-4-2-45-15,1 2-16 0,-8 3-16 0,4 2-73 16,-4-1-6-16,-3 2-46 0,2 0-50 0,0-1 11 16,2 2-48-16,2-2 13 0,7-1 8 0,0 2-28 15,5-2 31-15,8 2-14 0,1-2-6 0,0 0 13 16,9 0-54-16,4 0-3 0,3 0-16 0,4-3-43 15,0-1 41-15,4-3 16 0,3-2-6 0,-2-3 30 16,6 0 12-16,-5-6 4 0,0-1 22 0,-2-2 10 16,0-2 6-16,-8 0-19 0,1-2 10 15,-6-1 9-15,-2 0 27 0,-3-2 52 0,-1 2 34 0,-5-1 21 16,0 3-9-16,-6 1-18 0,-2 0-34 16,2 4-27-16,-3 0-16 0,2 5-32 0,-3 2-10 15,2 0 0-15,-1 0-24 0,2 6 10 0,1 3-11 16,0 3 8-16,5 2 20 0,1 2-10 0,0 1 32 15,9 2-4-15,2 0-25 0,3 0 15 0,4 0-8 16,1-3 1-16,2 0-8 0,3-5 4 0,1 0-24 16,-2-5-4-16,2-4 28 0,-2-2-11 0,-1 0 25 15,0-8-10-15,-1-5-4 0,0 1 10 0,-5-3-17 16,-1-4 7-16,1-1-10 0,-3-3-11 0,-3-3 24 16,-1 0-13-16,-3-3 6 0,-3-2 8 15,-1-3-22-15,-2-1 22 0,0-1 13 0,0-2 4 16,-5 0 36-16,0 0 54 0,-1 4 26 0,-1 1 19 15,0 5-50-15,2 4-66 0,-3 5-58 0,4 6-11 16,1 4 4-16,-1 9 7 0,-1 5 15 0,4 7-15 16,-1 6 7-16,-2 7 0 0,2 4 0 0,1 6 12 15,-1 7-8-15,2 1 14 0,0 1-6 0,3-1-12 16,5 1 15-16,-1-4-66 0,3-1-32 0,3-3-43 16,-2-4-77-16,3-3-14 0,-1-3-25 0,2-1-58 15,0-4-80-15,0-4-96 0,-1-4-106 0,6-2-126 16</inkml:trace>
  <inkml:trace contextRef="#ctx0" brushRef="#br0" timeOffset="74499">25916 7306 2426 0,'-17'0'9'16,"6"0"9"-16,11 0 3 0,0 0-3 0,11 6-9 15,6-2 0-15,4 3-6 0,5-1-3 0,7 0 0 16,6-1-12-16,1-1-6 0,4 0 12 0,-3-2 18 16,0 0-9-16,-4-1 18 0,-3-1-6 0,-4 0-18 15,-6 0 13-15,-6 0 11 0,-3 0 52 0,-5 1 66 16,-6-1 67-16,1 3 35 0,-5-3-13 0,0 2-29 16,0 1-57-16,-5 3-56 0,-2 2-25 0,2 3-41 15,-2 2 1-15,-2 4-5 0,2 2-16 0,-1 2 0 16,1 2-6-16,2 1-8 0,-1 0 21 0,5 2-28 15,1-2-43-15,0 3-61 0,0-3-127 16,3 0-92-16,3-1-110 0,0-1-49 0,-2-3-60 16,4-1-60-16</inkml:trace>
  <inkml:trace contextRef="#ctx0" brushRef="#br0" timeOffset="74664">26363 7154 2571 0,'-8'-11'6'0,"4"0"-34"15,1 2 10-15,3 9-39 0,0 0-111 16,0 0-110-16,0 7-146 0,3 3-137 0</inkml:trace>
  <inkml:trace contextRef="#ctx0" brushRef="#br0" timeOffset="75215">26505 7491 3595 0,'0'16'32'0,"-9"-3"21"0,3-5 27 0,-4 1-24 15,6-1-39-15,-2 0-4 0,1-1-23 0,2 0 31 16,3 3-5-16,0-2-22 0,8 2-8 0,-2 0-42 16,4 1-24-16,3-1-35 0,2 1-48 0,5-3-21 15,-1 1-16-15,5-4 27 0,-2 0 12 16,3-2 50-16,0-3 38 0,-2 0 28 0,0-6 39 15,-3-2-3-15,-1-3 12 0,-1-2-9 0,-8-2-12 16,2 0 39-16,-5-4 9 0,-2-2 19 0,-2-1 54 16,-3-1 43-16,0 2 45 0,0-2 44 0,0 3-10 15,-4 1-36-15,-2 4-50 0,3 3-49 0,-2 1-50 16,4 5-47-16,1 2-3 0,-2-1-34 0,2 5 21 16,0 0 16-16,0 0 11 0,3 0 12 0,5 7-2 15,-2 0-8-15,1-1 1 0,5 4 0 0,-2-1 3 16,2 3 7-16,1 0-27 0,2 0-4 15,2 1-13-15,-4 0-43 0,2-1-71 0,0 0-51 0,1-1-80 16,-6-2-18-16,2-1 19 0,-4-1 55 16,1-1 81-16,-4-2 72 0,-1 1 51 0,-2-4 33 15,-2 0 11-15,0-1-40 0,0 0 58 0,0 0-20 16,-6-5 20-16,2 0 49 0,3-2-5 0,-4-2-12 16,4 1-15-16,-2-4-12 0,1-2-39 0,2 1 2 15,0-2-5-15,6 0-1 0,4-1-3 0,1 1-6 16,5-2 6-16,2 2-12 0,3 0 16 0,1 3 40 15,5 0 25-15,1 2 62 0,-1 2 23 0,-2 2-9 16,0 3-20-16,-3 3-49 0,-2 0-15 0,-2 0-20 16,-3 7 7-16,0 1 3 0,-2 3 15 15,-3 2 23-15,1 1 16 0,-4 2-14 0,0 1-34 16,-1 2-24-16,0-1-28 0,-3 2-7 0,2 1-14 16,-4-1-3-16,3 0 13 0,0 0 1 0,3 0 6 15,1-2-17-15,2 2-14 0,0-5-42 0,4-1-64 16,0-2-95-16,4-1-200 0,0-4-147 0,1-1-220 15</inkml:trace>
  <inkml:trace contextRef="#ctx0" brushRef="#br0" timeOffset="76995">25129 8132 2212 0,'12'-5'53'16,"-5"0"70"-16,-2 0 41 0,-5 0 40 0,0 1-28 15,0 2-51-15,0 1-40 0,0 0-47 0,0 0-25 16,-3-1-17-16,1 1 17 0,2 1 19 0,-3-1 10 16,1 1 12-16,-2 0 1 0,0 0-9 0,-2 0 6 15,1 0-3-15,-5 0 10 0,1 6 17 0,-6 3 20 16,-5-1-12-16,-7 5 0 0,-3 5-6 0,-7 1-17 16,-8 5 32-16,-8 5-6 0,-6 4 6 15,-8 2 2-15,-7 3-25 0,-7 3 1 0,-7 3 18 16,-4 2-14-16,-5 3-3 0,-5 2-14 0,-1 0-36 15,-2 0 0-15,-2 0 0 0,1-2 7 0,4 1 8 16,2-3-1-16,2-4-6 0,6-1 3 0,6-4-7 16,3-2-11-16,10-2-4 0,4-4-7 0,3-2-27 15,8-3 1-15,2 0 7 0,5-6 4 0,4 0 18 16,7-3 8-16,0-1-8 0,6-1-14 0,5-4-4 16,1-1 0-16,8-1 11 0,1-1 4 0,5-1 3 15,2-1-18-15,0-2 15 0,7-1-26 16,0 1 11-16,0-3-19 0,4 3-54 0,-4-3-35 0,5 0-108 15,-1 0-46-15,-1 0-75 0,-2 1-86 16,4 1-79-16,-2-2-64 0,2 0-81 0,0 0-34 16</inkml:trace>
  <inkml:trace contextRef="#ctx0" brushRef="#br0" timeOffset="77737">25047 8153 763 0,'0'-4'18'0,"5"1"29"0,-4 1 54 0,1-2 29 15,-1 2 34-15,2-1-6 0,-1 3-9 16,-1-3 7-16,-1 3-25 0,3 0 20 0,-3 0-8 16,0 0-5-16,3 0 22 0,-3 0-28 0,0 0-10 15,0 0-9-15,0 0-45 0,0 0-22 0,0 0-18 16,0 0-25-16,0 3 54 0,0 1 25 0,0 1 32 15,3 0 20-15,7 2-11 0,5 4-12 0,8 1-5 16,6 5 6-16,7 2-35 0,10 3 7 0,8 4-27 16,9 3-47-16,9 3 4 0,2 0 0 0,3 3-11 15,6 1 14-15,2 3-7 0,-1 0-20 0,-2 3 10 16,1-2 10-16,-1-1-10 0,-6 3 14 0,2-2-14 16,0-1 3-16,-6-1 4 0,2-2-7 15,-7 0 10-15,1-5-20 0,-6-1 7 0,-2-1 6 0,-3-2-3 16,-7-4 7-16,-4-2 7 0,-1-2 10 15,-7-2 31-15,0-2 17 0,-6-1 12 0,-4-1 14 16,-4-2-24-16,0-1 18 0,-6-3-28 0,-3 2-7 16,0-2 18-16,-2 0-2 0,-6-2 29 0,1 0-18 15,-1 0-21-15,-3 0 0 0,2-2-15 0,-1 0-11 16,-1 1 23-16,1-2-15 0,-2 0-3 0,1 1 3 16,1-1-15-16,1 1-7 0,-2-1-11 0,1 1-12 15,-1-3 4-15,-1 3-4 0,1-2-4 0,-2-1 7 16,1 0-10-16,0 2-28 0,-2-2-44 0,2 0-58 15,-1 0-123-15,-2 0-128 0,0 0-137 16,0-2-200-16,0 2-146 0</inkml:trace>
  <inkml:trace contextRef="#ctx0" brushRef="#br0" timeOffset="78581">22742 9110 815 0,'4'-8'26'0,"1"1"35"16,0-2 56-16,1-1 44 0,-1-1 38 0,-1 2 20 15,1-2 10-15,-1 1 46 0,1 0 12 0,-2 2 6 16,-2 0-39-16,4 2-70 0,-4 2-63 0,-1 0-57 16,3 2-42-16,-3 2-15 0,0 0 5 0,0 0 27 15,0 4 62-15,-6 2 24 0,-1 3-26 16,-5 4-13-16,-3 3-59 0,-6 5-10 0,-3 5 6 16,-5 2-19-16,-5 1 16 0,-5 4-23 0,0-2 23 15,0 1 21-15,0-3-8 0,1-3 22 0,4-1-39 16,2-5-9-16,6-3-10 0,3-3-17 0,7-1-4 15,2-5 10-15,7-3 7 0,4-1 24 0,3-2 7 16,0-1 7-16,7-1 6 0,4 0-30 0,4 0 24 16,5 0-27-16,5-4-4 0,4 1 3 0,5-2-13 15,3 3 10-15,2-2 6 0,2 0 5 0,1 3 10 16,1-2-18-16,-3 1 1 0,0 2 9 0,-2 0-20 16,0 0 21-16,-4 0-17 0,-5 0-32 0,0 2-50 15,-5-2-109-15,-5 4-127 0,-4-1-212 16,-4-1-137-16,-2 1-187 0</inkml:trace>
  <inkml:trace contextRef="#ctx0" brushRef="#br0" timeOffset="79410">21619 9475 2804 0,'9'-9'46'0,"-4"2"42"0,-4 1-16 0,-1 2 18 0,0 4-52 15,0 0-41-15,-7 4 25 0,-7 4-32 16,-1 1 4-16,1 4 6 0,-7 1-22 0,-1 4 41 15,-3-1-16-15,-4 2 4 0,5 2 2 0,2-1-22 16,-3-2 36-16,4-1-36 0,3-2 19 0,2-1-3 16,2-2-6-16,1-3 10 0,6-2 18 0,-1-2-5 15,2-2-24-15,2 0 8 0,3-3-27 0,-1 1-3 16,0-1 13-16,2 0 7 0,0 0-16 0,0 0 16 16,9-5-16-16,-1-4 6 0,4-1 19 0,2-3-25 15,0-2 22-15,4-2-3 0,3-2 3 0,-1-2 6 16,1 2-3-16,-3 2-18 0,1 2 2 0,-4 0 10 15,0 2-7-15,-2 4 26 0,1-1-16 0,-7 3 0 16,1 3 6-16,-3 1-3 0,1 0 13 16,-4 3-12-16,-1 0 37 0,-1 0 19 0,5 4 34 15,-4 2 54-15,4 1-27 0,-4 4-3 0,1 4-33 16,-1 2-28-16,2 5-17 0,-1 2-16 0,-2 4 3 16,1 0-27-16,-1 3 17 0,0 2-7 0,0 0-10 15,0 2 3-15,0-2-17 0,0 0 11 0,0 1 13 16,0-2 7-16,0-3-10 0,0-2 17 0,0 0-31 15,0-5 0-15,0-3 24 0,0-1-14 0,0-3 8 16,0-2-1-16,0-4 0 0,0-1-14 16,0-2 18-16,0-1-4 0,0-3-30 0,0-1-24 0,0 0-57 15,0-1-77-15,0 0-88 0,0 0-133 16,0 0-122-16,0 0-107 0</inkml:trace>
  <inkml:trace contextRef="#ctx0" brushRef="#br0" timeOffset="79666">21356 10217 2878 0,'0'4'59'0,"0"-4"55"15,10 0 49-15,4 0 32 0,6 0-46 0,5 0-37 16,4 0-39-16,4-4-16 0,7 2-4 0,3 0-19 15,5 0 3-15,-2-1-16 0,1 1 13 0,2 0 3 16,0 0-6-16,-4-1-8 0,-4-1-16 0,-3 1-4 16,-4 1-13-16,-5 0 13 0,-6-1 4 0,-4 1-17 15,-4 2-17-15,-8-2-48 0,1 2-172 16,-4-1-191-16,-4 1-202 0,0 0-278 0</inkml:trace>
  <inkml:trace contextRef="#ctx0" brushRef="#br0" timeOffset="81328">27196 9532 195 0,'0'2'17'16,"-2"0"25"-16,1 1 46 0,1-2 36 0,0 0 8 16,0 0 33-16,0-1-18 0,0 0 2 0,0 0 28 15,0 0-10-15,0 0 10 0,0 0 9 16,0 0-15-16,0 0-21 0,0 0 20 0,0 0-12 15,0 0-20-15,0-2-1 0,0 2-45 0,0-2-37 16,0 0 4-16,0 2-24 0,0 0-4 0,0 0 13 16,-3-4-26-16,1 4 11 0,1 0 2 0,1-3-9 15,0 3 13-15,0 0 3 0,0 0 4 0,0 0 3 16,0 0 20-16,0 0-1 0,0 0 1 0,0 0 14 16,0 0-27-16,-5 0 7 0,5 0-12 0,-3 0-24 15,3 0 17-15,-2 0-7 0,0-4-6 0,0 4 20 16,1-3-17-16,-3 2-6 0,-1-2 13 0,2 0-3 15,-1 2 7-15,1-3-4 0,-2 2-10 16,1 0 8-16,-1 0 2 0,0 0 1 0,1 0-24 16,-2-1-3-16,1 2 6 0,1-1-10 0,2 1 38 15,-1-3-13-15,-3 4-22 0,4 0 1 0,-1-3-22 16,0 2-3-16,2 1-10 0,-4 0 13 0,4 0 8 16,1 0 10-16,-2 0-11 0,1 0-3 0,1 0-7 15,-5 0-7-15,4 6 18 0,-3 0-8 0,-2 2 11 16,1 2 21-16,-4 4 25 0,0 3 10 0,0 2-4 15,-2 3-13-15,2 3-32 0,-3 1 0 0,3 1 10 16,3 1 1-16,3 2 3 0,-1-3-17 0,4 0-8 16,0 1 1-16,4-3 6 0,2-1 11 0,3 0 1 15,0-3-8-15,6-3-7 0,0-1-4 16,4-4-10-16,1-1 10 0,4-3 11 0,1-1-3 16,-1-4 17-16,1-2-14 0,3-2 4 0,-2 0 10 15,1-5-14-15,-3-1 11 0,0 0-7 0,0-5 7 16,-1 2 7-16,-4-2-11 0,0-5 18 0,-2 2-7 15,-3-3 52-15,-3-2 25 0,-1-1-11 0,-2-1 4 16,-7 0-39-16,-1-3 15 0,0 2 23 0,0-2-11 16,-5 2-8-16,0 0-21 0,-4 0-35 0,-5 1-4 15,1 2-4-15,-2 0-11 0,-2 1-26 0,-2 2 14 16,0 0-7-16,-1 1-8 0,-3 3 39 0,-1 0-12 16,1 4-23-16,1-1-45 0,3 3-125 0,0 2-151 15,3 2-144-15,-2 2-186 0,3 6-137 16,5 0-180-16</inkml:trace>
  <inkml:trace contextRef="#ctx0" brushRef="#br0" timeOffset="83271">24654 9795 1251 0,'0'-11'22'0,"0"-1"30"0,0 1 28 16,0 2 33-16,-4 1 2 0,-1 0-23 0,2 2-16 15,-1 0-24-15,2-1 5 0,-1 3 30 0,0 0 35 16,2 0 40-16,-2 0 27 0,-2 2-11 0,1 2-6 16,1 0-20-16,-3 0-17 0,-1 4 22 0,-2 3 4 15,-5 3-1-15,-1 3-15 0,-1 3-41 0,-3 4-54 16,-4 2-30-16,1 2-27 0,-1 2-6 0,5-1 6 15,0 1 7-15,6 0 0 0,3 0 10 0,9-2 0 16,0-2-17-16,9-1 24 0,3 0-10 16,6-2-17-16,2-4 13 0,4-2-6 0,0-3-7 0,7-5 20 15,-1-2 0-15,0-3-10 0,-1-4 0 16,0-4 7-16,-1-4-1 0,-3-3-12 0,-5-1 23 16,-1-4-4-16,-5-1 4 0,-2-1 10 0,-3-3 14 15,-1 1 0-15,-6-4 0 0,-2 1 11 0,0 0 0 16,-4 2-7-16,-3 1 3 0,-1 5-27 0,-4 0-21 15,-1 7-10-15,1 2-11 0,-6 4 14 0,2 6-14 16,-2 0-7-16,0 4-61 0,3 5-64 0,-2 1-87 16,6 3-97-16,-1 0-47 0,5 2-48 0,1 1-21 15,6 0-12-15,0 0-44 0</inkml:trace>
  <inkml:trace contextRef="#ctx0" brushRef="#br0" timeOffset="83598">24905 9729 2619 0,'7'-9'58'0,"1"2"51"0,-2 0 56 15,1 4 11-15,4 1-43 0,0 2-30 0,3 0-45 16,1 0-3-16,4 6 1 0,-1 2-14 16,1 2-18-16,2 4-8 0,-1 0-13 0,-1 3-16 15,0 1 20-15,-3 3 6 0,-3 1 3 0,1 0 11 16,-7 3-34-16,1 0 11 0,-8 2-1 0,0-3-10 15,-9 4 40-15,0-3-13 0,-5 0-3 0,-2-2 60 16,1-2 18-16,-3-4 37 0,3-2 22 0,-1-5-47 16,4-3-20-16,1-4-42 0,1-3-10 0,0 0 0 15,6-5-28-15,-1-4 0 0,5-1-10 0,0-7-4 16,5-2 10-16,4-2 1 0,4-4-18 0,3-3-14 16,5-4 14-16,2 0-25 0,5-1 36 0,-2-1-1 15,2 1-17-15,1 4 4 0,-3 3-29 16,-3 1-3-16,-1 4-78 0,-3 4-126 0,-4 4-174 15,-4 3-225-15,-1 1-254 0</inkml:trace>
  <inkml:trace contextRef="#ctx0" brushRef="#br0" timeOffset="85589">20237 10685 1187 0,'0'-15'40'15,"5"-1"42"-15,0-3 73 0,1 2 61 0,2 0 38 16,-2 2 28-16,-2 3-48 0,2 2-39 0,0 1-64 15,-2 2-64-15,0 2-42 0,-3 3-25 0,-1 0 0 16,3 2 9-16,-2 0 102 0,1 6 54 0,1 3-5 16,-3 1 10-16,1 5-72 0,-1 4-42 0,2 2-7 15,-2 6-32-15,0 2-11 0,0 1-12 0,0 5 3 16,0-1 9-16,0-2-12 0,0 1 9 16,0-4-6-16,0 0-4 0,0-1 4 0,3-2-50 15,-3-3-112-15,0-2-87 0,0-2-104 0,0-4-30 0,0-1 13 16,0-2-4-16,0-4 12 0,0-2-40 15</inkml:trace>
  <inkml:trace contextRef="#ctx0" brushRef="#br0" timeOffset="85849">20160 10704 2366 0,'-5'-28'6'15,"2"4"6"-15,3 6 54 0,0 3 1 0,9 3 30 16,6 5 13-16,2 1-30 0,3 3 3 15,5 0-33-15,5 3-22 0,3 0-13 0,-4 7 14 0,4 3-17 16,0 1 1-16,-2 5 0 0,-3 1-26 16,-1 3 16-16,-5 2 19 0,-2 0-22 0,-7 1 13 15,-4 1 12-15,-3 1 1 0,-6-1 31 0,-6 1 13 16,-3 0 1-16,-6-1-13 0,-4-1-16 0,-4 0-19 16,-3-1-16-16,-1-1 2 0,-3-4 1 0,2-3 9 15,3 0-6-15,-2-4-3 0,5-2-7 0,3-2-48 16,2-4-65-16,4-1-98 0,1 1-112 0,3-2-96 15,3 0-115-15,6-6-61 0</inkml:trace>
  <inkml:trace contextRef="#ctx0" brushRef="#br0" timeOffset="86620">20431 10762 1101 0,'-14'12'-3'0,"-1"-3"-8"0,-3 1 6 15,2-2 7-15,2 0 1 0,1 0-3 0,4-2 5 16,3-1-21-16,3-1 14 0,3 0-7 15,0 0-23-15,0-2-2 0,5 0-19 0,5-1-15 16,-1-1-6-16,3 0 4 0,3-5 8 0,-2-1 26 16,2 0 25-16,1-1-7 0,-3 1 23 0,1-2 44 15,-5 2 56-15,-2 1 80 0,-1 2 18 0,-4 0 2 16,-2 2-20-16,0 0-34 0,0 1-16 0,-11 0-35 16,-1 5-11-16,1-2 5 0,-2 2-21 0,0 1 12 15,0-1-23-15,0 2-38 0,-2-1-12 0,6-1-24 16,-3-1-12-16,4 2-5 0,3-3 17 0,1-1 9 15,0-1 3-15,4 0-15 0,0 0-78 0,8-1-94 16,-3 0-117-16,3 0-110 0</inkml:trace>
  <inkml:trace contextRef="#ctx0" brushRef="#br0" timeOffset="87303">20486 10899 2248 0,'-6'3'-18'0,"6"-3"-15"0,0 0 7 0,0 0 2 15,8 0 51-15,1 0-15 0,4 0-1 0,4 0 10 16,3 0-30-16,1 0 33 0,6-5-9 0,-1-1-15 16,3 0-6-16,-1 0-3 0,-3-3 17 0,-2 0 13 15,-3 1 12-15,-5-3 23 0,-1 0 19 16,-4 1 9-16,-6-2 54 0,-1-1 25 0,-3 0 2 0,0 1 5 16,-6-2-33-16,-4 0 5 0,0 3-38 15,-4 1-2-15,-2 2-10 0,-3 2-45 0,-2 3 9 16,-1 3 2-16,-1 0 13 0,-3 10-10 0,2 4-13 15,-1 3-4-15,1 1-44 0,1 3-7 0,4 2 17 16,6 3-20-16,4-1 10 0,9 1 7 0,0-1 0 16,6-1-14-16,4 1-10 0,8-2-34 0,3-2-47 15,3-3-59-15,4-1-63 0,2-5-49 0,-1-3-26 16,5-1-27-16,2-4-9 0,0-4-38 0,-4 0-52 16,1-6-14-16,0-4 1 0</inkml:trace>
  <inkml:trace contextRef="#ctx0" brushRef="#br0" timeOffset="87595">21051 10825 941 0,'1'-30'102'0,"-1"0"95"16,0 1 94-16,0 1 123 0,-6 4-35 0,2 2-29 16,-2 7-85-16,0 2-106 0,3 3-93 0,-2 5-41 15,1 5 10-15,3 0 14 0,-3 13 18 0,0 1-29 16,3 2-5-16,-1 7-43 0,-1 3 7 0,3 1 23 16,-1 1-27-16,1 2 17 0,0-1-1 0,0 1-19 15,6-4 30-15,-3-1-7 0,3 1 1 0,-1-7-8 16,0 0-25-16,-2-3 19 0,1-3-14 0,-1-2 18 15,2-3 19-15,-4-3-7 0,-1-1 40 0,0-4-7 16,0 0-17-16,0 0-15 0,0-8-17 16,0-3 0-16,0-1 0 0,0-4 10 0,0-5-27 15,0-4 11-15,0-3 16 0,0-1-7 0,0-5 0 16,3-3-6-16,2-1 0 0,0 0-4 0,1 1 17 16,-1 2-7-16,3 3-16 0,-3 4 7 0,1 5-8 15,0 4-9-15,0 5-3 0,-1 3-20 0,2 6-38 16,-3 5-73-16,2 0-109 0,3 0-104 0,-3 0-136 15,3 9-112-15</inkml:trace>
  <inkml:trace contextRef="#ctx0" brushRef="#br0" timeOffset="88023">20975 10855 2319 0,'0'4'-12'0,"9"-4"6"16,0 0 0-16,6-4 3 0,4-3 9 0,6 2-9 15,3-2-3-15,5 2 6 0,2-1 3 0,1 1 6 16,0 0 0-16,-1-1-21 0,-2 3-3 0,0-1 3 16,-3 2 15-16,-4 0 12 0,-5 2 0 0,-5 0 8 15,-2 0-8-15,-3 0 63 0,-6 0 56 0,-5 0 41 16,0 0 19-16,0 0-61 0,0 0-32 0,-9 4-40 16,3 1-10-16,-4-1 4 0,-4 2-3 0,1 2-23 15,-2-1-17-15,-1 3-8 0,2 1-18 16,0-1 2-16,2 1 5 0,4 1 4 0,3 2 3 15,3-2 0-15,2 2-16 0,0-1-7 0,7-1-22 16,2 1-35-16,3-1 23 0,-3-2-7 0,6-1 1 16,0-1 28-16,0-5-15 0,2 1 22 0,-3-4 22 15,1 0 9-15,-1-4 7 0,-3-2-23 0,1 0 4 16,0-4 6-16,-8-2-10 0,5 0 38 0,-6-2 3 16,-3 0 3-16,0-3 20 0,0 1-29 0,0 0 51 15,0 2 23-15,-6 3 39 0,0 0 17 0,3 3-80 16,-3 1-23-16,5 3-55 0,-5 1-7 0,4 1 3 15,2 2 6-15,0 0 14 0,0 0-23 16,0 6 10-16,8 1-21 0,-2 1-38 0,-2 1-51 16,5 1-75-16,-2-1-84 0,2 2-68 0,0-1-43 15,3 0-43-15,-3-3 0 0,4 1-24 0</inkml:trace>
  <inkml:trace contextRef="#ctx0" brushRef="#br0" timeOffset="88283">21667 10793 2535 0,'0'-5'36'0,"-6"3"-6"16,-4 2 7-16,6 0 12 0,4 4-49 0,-4 2 15 0,4 2-6 15,0 3-21-15,0-1 34 0,4-1-10 16,2 3-3-16,3 0 22 0,0-2-25 0,5 1-6 16,-3-2 3-16,3-1-9 0,1-1 18 0,1 0-9 15,2-5 12-15,-5 1-6 0,3-3-5 0,-2 0-1 16,-2 0-16-16,0-5 26 0,-3-2-32 0,-2 0 29 15,1-3-4-15,-6 1-9 0,1-3 27 0,-3 0-21 16,0-1 0-16,0-2 13 0,0 1-10 0,-3 1 4 16,-3 0 11-16,1 0-24 0,-1 1-3 0,-2 3-12 15,2 1-53-15,-1 1-84 0,2 0-79 0,-2 2-121 16,2 0-122-16</inkml:trace>
  <inkml:trace contextRef="#ctx0" brushRef="#br0" timeOffset="88524">22109 10461 3321 0,'6'-9'32'0,"-4"2"33"0,-2 3 20 16,0 2 23-16,0 2-6 0,0 0 9 16,0 8 21-16,-5 3-21 0,4 2-15 0,-5 4-48 15,0 4-52-15,1 1 18 0,-1 6-10 0,-1 3 9 16,1 0 19-16,0 2-32 0,5 0 7 0,-4-1-4 15,4-1-6-15,-1-2 6 0,2 1-20 0,0-3-14 16,0-3-51-16,0-2-74 0,6-2-80 0,-3-4-88 16,1-2-13-16,0-3-36 0,-2-1 10 0,3-3-8 15,-1-4-90-15,2 1-29 0</inkml:trace>
  <inkml:trace contextRef="#ctx0" brushRef="#br0" timeOffset="88740">22262 10523 3066 0,'0'0'41'0,"3"0"26"0,0 5 48 16,-3 2 24-16,4 3-45 0,0 4-28 0,-3 4-37 16,5 2-15-16,0 2-5 0,-2 4 4 0,4-1-13 15,-4 1-13-15,2 1 3 0,-2 0 17 0,4-2 0 16,-5-2-10-16,1 0-11 0,0-4-77 0,-2-1-93 15,1-4-81-15,2 0-106 0,-5-3-15 0,0-3-6 16,0-3 17-16,0 0-2 0</inkml:trace>
  <inkml:trace contextRef="#ctx0" brushRef="#br0" timeOffset="89150">22375 10719 2189 0,'0'-5'14'15,"0"0"-5"-15,0 1-9 0,13 1 6 0,1-1-9 16,-1 1-6-16,2 1 9 0,4 1-3 0,3 0-3 16,2 0 6-16,3 1-11 0,-2 0 8 15,0 0-24-15,2 0 4 0,-5 0 20 0,-4 0-6 0,0 0 21 16,-5 0 11-16,-4 0 16 0,-3-5 71 16,-6 1 52-16,0-1 61 0,0-1 40 0,-1 1-30 15,-5-2-16-15,-4 1-48 0,1 2-37 0,-5-1-43 16,1 2 2-16,1 3-7 0,-6 0-33 0,2 0 14 15,-2 6-51-15,2 2-18 0,1 3 1 0,3 0-15 16,1 5 18-16,4 1-10 0,3 2 0 0,4 0-48 16,0 2-36-16,7-2-20 0,3 0-39 0,5-3 9 15,2-2-5-15,-1 0 7 0,5-1 9 0,0-6 42 16,-1 1 22-16,3-5 22 0,-3-3 40 0,1 0-17 16,2 0 24-16,-4-7 0 0,-3-1 15 0,2-3-6 15,-6-1-2-15,0-2-1 0,-1-3-15 0,-3 0 43 16,-1-3 26-16,-4 0 44 0,2 1 39 15,-4 0-12-15,1 4-34 0,1 0-45 0,-2 1-49 16,-1 3-16-16,3 3 19 0,2 1-6 0,0 0-3 16,0 3 19-16,4 0-26 0,0-2-3 0,1 4-77 15,6-3-170-15,-1 5-135 0,3-4-236 0</inkml:trace>
  <inkml:trace contextRef="#ctx0" brushRef="#br0" timeOffset="89967">27359 10477 3167 0,'9'-14'6'0,"-5"3"1"0,-4 4-7 0,0 7 0 16,0 0 12-16,-6 11-2 0,-1 4 6 0,0 4-10 16,-5 4-9-16,3 3 6 0,-3 2 1 15,1 3 8-15,4 1-8 0,0 0-1 0,1-4-6 16,4-1-4-16,2-3-19 0,0 0-21 0,0-6-26 16,0-3-6-16,0-2 48 0,3-3 18 0,2-5 35 15,-2-5 3-15,-2 0-16 0,-1 0-9 0,3-9 13 16,-1-2-26-16,-1-6-2 0,3-1-4 0,2-6 6 15,-2-1 26-15,1-5-23 0,4 0 32 0,-3-2-15 16,2 2 15-16,-1 2 19 0,-1 1 13 0,0 5 0 16,0 3-13-16,-3 3-5 0,1 6-71 0,-2 3-10 15,-1 5 13-15,4 2 0 0,-2 0 44 0,3 8 20 16,-1 3-29-16,5 2 19 0,-1 2 4 0,4 2-23 16,2 3 14-16,1 0-4 0,-1 1-23 0,0-1 16 15,3 0 17-15,-1-2-27 0,0-1 30 16,-1-2-16-16,2-3-4 0,-3-1 13 0,-2-3-19 15,-2-4 17-15,0-1-8 0,-2-3 1 0,1 0 3 16,-2-8-19-16,-3-2 12 0,0-4 3 0,0-1-2 16,-4-3 22-16,4-1-6 0,-4-1-10 0,1-3 10 15,-1 2 6-15,-1-1 4 0,0 1 16 0,0-1-10 16,0 5-9-16,-4-1-10 0,-1 3-30 0,1 1 20 16,1 6-23-16,1-1 6 0,-2 4 17 0,2 2-53 15,1 0-26-15,1 2-63 0,0 1-86 0,0 0-69 16,0 6-75-16,0 0-39 0,0 3-48 0,0-1-39 15</inkml:trace>
  <inkml:trace contextRef="#ctx0" brushRef="#br0" timeOffset="90243">27793 10526 3079 0,'0'7'57'0,"0"2"46"0,-6-1-10 15,-2 1 26-15,-1 1-71 0,2 0-48 0,-3 2 16 16,2 2-38-16,2 0 22 0,3 1 6 0,3 2-3 15,0-2 10-15,3 3-10 0,3-2-16 0,4 1-9 16,-1-4-24-16,5 0-28 0,1-3-19 0,4-1-13 16,-1-3 14-16,-1-5 22 0,1-1 42 15,2 0 3-15,-1-7 19 0,-3-3 6 0,-1-2-7 0,-2-4 26 16,1-1-9-16,-7-3 12 0,1-1 10 16,-5 0-10-16,-3 0 57 0,0-2 27 0,0 3 9 15,-9 0 27-15,0 2-60 0,-3 3-36 0,0 0-30 16,-3 4-22-16,-3 1-4 0,1 3-10 0,-4 4-23 15,1 3-32-15,-5 0-72 0,5 6-93 0,-1 0-93 16,3 2-82-16,-1 3-60 0,4-1-63 0</inkml:trace>
  <inkml:trace contextRef="#ctx0" brushRef="#br0" timeOffset="90479">28093 10345 3141 0,'16'-17'38'0,"-4"5"10"16,-6 3-3-16,-3 3-9 0,-1 6-30 0,2 0 7 16,-3 0 42-16,3 7 43 0,-2 4 20 0,1 3 11 15,-2 2-46-15,-1 6-23 0,2 2-26 16,-2 6-38-16,0 1 14 0,0 1-6 0,-3-1 3 16,-2 2-14-16,4-2 7 0,-3-1 0 0,2-3-4 15,2-1 21-15,0-1-27 0,0-3-17 0,0-4-33 16,0-2-66-16,3-1-54 0,3-5-117 0,0-3-69 15,-6-1-38-15,12-4-64 0,-2-2-43 0</inkml:trace>
  <inkml:trace contextRef="#ctx0" brushRef="#br0" timeOffset="90618">28204 10498 2212 0,'-18'-1'-18'0,"7"-1"6"15,4-3-5-15,7 3 2 0,0 2-71 0,0-3-85 16,15 3-95-16,6-1-118 0,3 1-1 0</inkml:trace>
  <inkml:trace contextRef="#ctx0" brushRef="#br0" timeOffset="90788">28746 10410 1449 0,'20'-7'86'0,"0"2"91"0,-8-1 109 15,-2 4 68-15,-5-1-24 0,-3 1-38 0,0 1-85 16,0-1-60-16,-2 2-67 0,0 0-51 0,0 0-9 15,0 8 3-15,0-3-7 0,0 5 0 0,0 2-3 16,-4 2-22-16,0 2 15 0,3 3 0 16,-1 3-6-16,-1-1 6 0,3 3-15 0,-1 1-7 15,1 0-88-15,0 2-107 0,0-3-121 0,0 0-62 16,0 1-54-16,0-3-54 0,0-1-37 0</inkml:trace>
  <inkml:trace contextRef="#ctx0" brushRef="#br0" timeOffset="91533">28786 10504 2583 0,'0'-29'-16'0,"4"4"16"0,4 3 31 15,5 6 36-15,2 5 38 0,4 3 22 0,4 5-18 16,0 3-8-16,8 0-16 0,-1 10-37 16,0 2-9-16,2 1-23 0,-4 3-3 0,-2 3-4 15,-4 1 1-15,2 1 3 0,-9-1-3 0,-2 1 9 16,-6 1 30-16,-7 0 22 0,0 1 11 0,-5-2 4 15,-10-2-23-15,-4 2-37 0,-4-2-19 0,-2-3-4 16,-2 1 7-16,-1-3-6 0,1-7 19 0,2 1-26 16,7-4-14-16,2 1 0 0,2-5-75 0,7 0-25 15,3 0-87-15,4-5-48 0,0 1 44 0,7-1 21 16,5-3 23-16,3 0 6 0,3 0-45 0,7 0-30 16,-1-1 41-16,4 0 39 0,0 2 67 15,0-1 63-15,1-1 7 0,0 2 21 0,0-3 9 16,-1 2-11-16,-3-2 44 0,0-1 43 0,2 3 46 15,-6 0 65-15,-1-2 2 0,-2 1 7 0,0-1-39 16,-3-2-47-16,-3 1-5 0,-5-4-10 0,-2 1 33 16,-5-2 13-16,0 1 2 0,0 1-18 0,-9 1-54 15,-5 1-23-15,-2 1-19 0,-3 4-46 0,-4 3 9 16,1 4-12-16,-4 0-21 0,3 4 18 0,1 5 12 16,3 4 4-16,4 5-7 0,2 0 3 0,3 4-33 15,5 2-45-15,5 0-67 0,0 1-63 0,0-3-38 16,11 2 6-16,3-5 42 0,0-2 38 0,5-1 29 15,4-3 60-15,1-5 41 0,4-2 18 16,-1-6 27-16,2 0-6 0,-2-5-6 0,0-4-9 16,0-1 17-16,-5-4-25 0,2-1 28 0,-5-2 39 15,0-2 40-15,-2-4 58 0,-1-1-9 0,-6 2 39 16,4-2-9-16,-5 0 6 0,-2 1 31 0,-1 2-13 16,-2 0-24-16,0 4-38 0,0 6-40 0,-4 1-53 15,0 3-47-15,0 4-11 0,0 3-9 0,0 0 9 16,-6 4 24-16,4 4-6 0,0 0-1 0,-1 5-6 15,1 4-4-15,-2 2 10 0,2 2 4 16,-2 2-10-16,2-2-4 0,1 1 7 0,-2 0 7 0,3 0 0 16,0-4 3-16,0-1-10 0,0-1-14 15,4-1 1-15,-1-2 6 0,2-3-3 0,-4-3 27 16,-1 0 7-16,3-5-14 0,-3-2-3 0,0 0-11 16,0-9 11-16,0-2 3 0,0-2 11 0,0-3-11 15,0-4-27-15,0-3 24 0,0-2-14 0,0-5 3 16,2 0 18-16,-2-3-18 0,1-1 15 0,1 0-18 15,-2 2 4-15,2 1-1 0,0 2-6 0,1 4 7 16,0 4-11-16,-2 5-13 0,4 4 6 0,-2 2 1 16,-2 5-17-16,5 1 0 0,2 4-64 0,-2 0-86 15,3 0-105-15,1 6-115 0,0 0-82 0,4 2-51 16,-3 0-49-16</inkml:trace>
  <inkml:trace contextRef="#ctx0" brushRef="#br0" timeOffset="92167">29642 10435 2095 0,'-4'3'0'16,"4"-2"14"-16,0 1-8 0,0-2 6 0,0 0 8 0,9 1-17 15,-2 1 24-15,2-1-33 0,3 1 0 0,0 1 18 16,1 2-21-16,5-2 12 0,-1 0 17 16,2 0-34-16,-3 2 11 0,1-3 12 0,-1 2-30 15,-4-1 27-15,0 1-12 0,-3-2 24 0,-4 2 35 16,1-4 104-16,-4 2 102 0,-2 1 61 0,0 0 20 15,-3 2-86-15,-3 1-80 0,-4 2-68 0,-1 0-52 16,-2 2-17-16,-2 0-27 0,0 1-20 0,2-1 4 16,-1-1-8-16,4-1 17 0,0 2 0 0,1-1 1 15,4 0 3-15,5-2-21 0,0 3-16 0,0-2-7 16,5 1-13-16,4-4 16 0,1-1 8 0,0-1 3 16,4-3 26-16,-1 0-20 0,2-6 27 15,1-3-7-15,2 2-10 0,-2-4 11 0,1 0-14 16,-1-3 3-16,-1 0 4 0,-3-2 20 0,0 2 6 15,-3 0 14-15,-3 1 10 0,-1 0 3 0,-3 2 24 16,-2 4-2-16,0 0-11 0,0 4-17 0,0 1-44 16,-3 2 3-16,-3 0-16 0,2 5-8 0,1 1 21 15,-2 2-10-15,2 1 13 0,0 1 11 0,2 2-24 16,1 0 3-16,0-2-7 0,4 2-6 0,-1-2-7 16,5-1-7-16,2-1-14 0,-1-2-22 0,4-1 29 15,0-3 25-15,-2 1 9 0,2-3 24 0,2 0-7 16,0 0-7-16,-1-5 0 0,-1-3-6 15,-2-1 6-15,0 0 1 0,-2-1 23 0,0 0 33 0,-4-1 36 16,-1 3 24-16,-3-1 7 0,-1 4-16 16,2-1-48-16,-2 3-45 0,0 2-43 0,0 1 1 15,0 0 6-15,0 5 15 0,0 3 10 0,0 0-4 16,0 0-3-16,3 3-7 0,-2 0 4 0,2 3-18 16,3-1 14-16,0 0-28 0,2-2-11 0,1 0 19 15,2-3-15-15,3 0 28 0,-1-4 31 0,2-4-10 16,0 0 14-16,-2-4-11 0,3-4-6 0,-1 1 10 15,0-4 3-15,3-1 22 0,-3-1-11 0,-2 0 28 16,2 1 35-16,-4 1 30 0,-1 1 48 16,-1-1-28-16,-4 2-43 0,1 1-32 0,-1 3-55 15,-2-1-3-15,-2 4-19 0,-1-1-63 0,2 1-102 0,1 2-184 16,-3 0-172-16,0 0-157 0,1 0-135 16</inkml:trace>
  <inkml:trace contextRef="#ctx0" brushRef="#br0" timeOffset="98893">28645 11511 2295 0,'3'-13'-3'0,"-2"2"-3"0,4 3 12 0,-4 2-9 0,2 1 23 15,-1 5 58-15,1 0 44 0,-1 11 26 16,0 3 18-16,1 2-52 0,1 3-48 0,0 6-26 15,0 2-37-15,-1 3-3 0,1 0-9 0,1 2 6 16,-2 0-4-16,-2-4-15 0,2-1-58 0,-1 1-130 16,1-4-89-16,-3-2-96 0,2-3-52 0,-2-4 21 15,0-1-16-15</inkml:trace>
  <inkml:trace contextRef="#ctx0" brushRef="#br0" timeOffset="99130">28631 11585 2037 0,'9'-30'26'0,"-1"5"30"0,5 6 80 16,4 3 34-16,3 5 27 0,5 4 4 0,4 4-61 15,0 3-28-15,3 0-49 0,2 5-15 0,0 6-16 16,0 0-9-16,-4 6 2 0,-1 1-12 0,-2 4-7 16,-3 1 7-16,-3 3 10 0,-6-2 6 0,-5-2 3 15,-5 3 17-15,-5-4 3 0,-10 1 10 0,-4 1 1 16,-6-3-24-16,-4 0-32 0,-5-3-7 0,-5-2 0 15,0 0 3-15,2-4 17 0,0-1-20 0,0-5-7 16,6-3-62-16,-1-2-80 0,6 0-78 0,3 0-155 16,7-5-89-16,2-1-142 0</inkml:trace>
  <inkml:trace contextRef="#ctx0" brushRef="#br0" timeOffset="99627">29008 11709 1493 0,'8'-10'61'16,"-1"-1"69"-16,1 1 65 0,-2-1 53 0,-1 0-6 15,0 1-1-15,0 1-43 0,-2 3-46 0,1 0-43 16,2 2-81-16,-5 1-19 0,1 3 4 0,1 0 13 16,-3 0 54-16,0 5 52 0,0 3 11 0,0-1-19 15,0 3-38-15,0 1-60 0,-5 2-9 0,4 3-7 16,-2 0-3-16,2 1 3 0,-1 2-14 0,0-2 11 15,2 0-10-15,-2 0-20 0,2 1-7 0,0-2-152 16,0 0-99-16,0-5-108 0,0 2-119 16,0-4 5-16,-3-2-4 0</inkml:trace>
  <inkml:trace contextRef="#ctx0" brushRef="#br0" timeOffset="99778">29046 11403 2828 0,'-9'-23'9'0,"3"4"25"0,3 1-3 0,-3 5-15 16,2 5-32-16,4 4-15 0,0 4-15 0,0 0-100 15,0 5-100-15,0 2-181 0,10 0-166 0</inkml:trace>
  <inkml:trace contextRef="#ctx0" brushRef="#br0" timeOffset="98284">27304 11655 2378 0,'18'-15'3'0,"-3"1"0"0,-8 5 42 0,-1 9 105 0,-6 0 83 16,0 0 42-16,0 9 0 0,0 5-114 16,-7 3-90-16,1 4-28 0,-3 6-46 0,0 3 3 15,0 0 3-15,2 0-6 0,-1 2 13 0,1-1 6 16,3-2 1-16,0-3-21 0,4 0-12 0,-1-4 9 15,1-3 0-15,0-3 11 0,0-3 15 0,0-3-15 16,0-3 16-16,0-2 3 0,0-3-23 0,0-2 7 16,0-4-31-16,0-5 11 0,0-1 10 0,3-4-7 15,1-4 23-15,-1-2-13 0,2-5 10 0,-1-3 3 16,2 0-16-16,-2-4 0 0,4 1-10 16,-2 1 13-16,0 2 33 0,-2 2 24 0,1 4-11 15,-2 3-12-15,0 5-41 0,-2 6-40 0,1 2 10 16,-2 4 10-16,4 2 24 0,-2 0 10 0,3 9 10 15,0 1-7-15,4 3-10 0,0 2 20 0,1 0-20 16,5 4 13-16,1 0 4 0,1 0-14 0,-1-2 17 16,3 2-33-16,1-2 26 0,-2-3-16 0,1-1 3 15,-4-3 27-15,1-1-38 0,-3-4 15 0,1-2 6 16,-3-1-6-16,-2-2-8 0,-3 0 11 0,0-4-4 16,-3-2 11-16,2-3 6 0,-4-1-20 0,1-4-3 15,-1-2-1-15,-1-1 1 0,0-3 9 0,0-1-16 16,0 0 0-16,0 0 20 0,0-1-6 0,-3 0 6 15,-3-1-7-15,3 4-16 0,-3 0 20 16,5 3-1-16,-5 2-9 0,2 1 3 0,0 4 10 16,0 2-10-16,3 4 10 0,-4-2-26 0,5 3-55 15,-1 1-48-15,-1 1-125 0,1 0-105 0,-2 5-98 16,1 3-117-16,1 1-56 0</inkml:trace>
  <inkml:trace contextRef="#ctx0" brushRef="#br0" timeOffset="98575">27764 11705 3503 0,'6'4'42'0,"-6"3"51"15,0-5 17-15,0 4 3 0,-6 0-53 0,0 2-64 16,1 3-13-16,0-1 7 0,1 4 10 0,4-1 7 16,0 1-14-16,0 0-3 0,5 2-3 0,4-1-21 15,2 0-35-15,-1-1-73 0,4-3-34 0,2 0 4 16,2-3 27-16,0-3 66 0,2-1 32 0,0-4 25 15,0 0 12-15,-2-8 4 0,2 1 6 0,-1-6 3 16,-4-1 0-16,-1-1 29 0,0-4 9 16,-5-2 31-16,-3 0 53 0,-3-1 4 0,-3-2 21 15,0 0-9-15,-3 2-29 0,-5 1-18 0,-3 0-30 16,-3 5-24-16,2-1-16 0,-6 4-31 0,-1 5 1 16,3 1-18-16,-5 7-57 0,0 0-84 0,1 4-110 15,1 5-168-15,0 1-92 0,6 3-90 0,0 1-84 16</inkml:trace>
  <inkml:trace contextRef="#ctx0" brushRef="#br0" timeOffset="95286">20377 11517 1853 0,'4'-9'78'16,"-2"0"50"-16,-1 4 60 0,-1-2 10 0,0 3-66 15,0 4-69-15,0 0-53 0,0 0 23 0,0 0 67 16,0 7 69-16,0 1 36 0,0 5-37 0,0 6-52 15,0 5-80-15,-3 3-30 0,0 5 17 0,0 3-36 16,3 0 39-16,0 0-17 0,0-2-15 0,0 0 12 16,3-3-16-16,2-2 10 0,-4-1-23 0,7-3-67 15,-4-4-134-15,2-2-119 0,-3-2-79 0,3-4-32 16,-2-2 9-16,-1-6-35 0</inkml:trace>
  <inkml:trace contextRef="#ctx0" brushRef="#br0" timeOffset="95573">20311 11650 2928 0,'-19'-23'31'0,"4"4"3"0,0 4 4 0,6 3-16 15,3 3-25-15,6 3 6 0,0 1-6 16,10 2 22-16,4 0-16 0,6 0 9 0,6 0 1 16,2 1-7-16,8 0 4 0,1 2-7 0,5 0 0 15,-1 0 13-15,2 9 13 0,-4 0-16 0,1 2 19 16,-4 0-29-16,-2 5 0 0,-5 0 22 0,-5 4 34 15,-4 2 51-15,-6 1 27 0,-5 1-9 0,-9 1-25 16,0 3-16-16,-9 0-13 0,-5 1 4 0,-7 0 7 16,-3-1-2-16,-4 0-4 0,-3-3-9 0,1-1-11 15,-1-5-10-15,-2 0-17 0,3-2-15 0,1-3-13 16,2-2 3-16,0-3-18 0,3-2 15 0,4-1-32 16,1-3-84-16,4-1-62 0,4-2-132 0,4 0-135 15,1 0-121-15,6-5-102 0,0-3-55 0</inkml:trace>
  <inkml:trace contextRef="#ctx0" brushRef="#br0" timeOffset="95754">20733 11816 2130 0,'21'-2'56'16,"-6"0"63"-16,-4 0 49 0,-5 2 38 0,-3 0-9 16,0 0-22-16,-1 0-20 0,-1 6-27 0,-1 0-35 15,5 0-44-15,-4 3-29 0,-1 1-10 0,3 3-17 16,0 1 4-16,-1 2 9 0,-1-1 1 0,2 3-1 15,-3 0-19-15,0 2-32 0,0-1-102 16,0 1-132-16,0-1-100 0,-9-2-81 0,5 0-37 16,-4-2-5-16</inkml:trace>
  <inkml:trace contextRef="#ctx0" brushRef="#br0" timeOffset="95913">20754 11621 3104 0,'0'-25'6'0,"0"6"6"0,0 3-12 16,-3 4 0-16,3 7-9 0,0 1-13 0,0 4 0 15,0 0-44-15,1 4-139 0,7 1-110 0,-2 3-134 16,-1 1-107-16,0 3 5 0</inkml:trace>
  <inkml:trace contextRef="#ctx0" brushRef="#br0" timeOffset="97303">21017 11752 2742 0,'4'2'77'0,"-4"1"62"0,0-1 44 0,-8 2 54 16,-3 1-52-16,-3 3-47 0,-2 2-46 0,-2 1-45 16,0 2-20-16,-1 2-27 0,3 1 0 0,-2-1-14 15,7 0 1-15,0 1 6 0,6 0 4 0,2-2-37 16,3-1-43-16,5-1-26 0,2-2-51 0,5 0 5 15,0-3-1-15,1-3 7 0,5-4 36 0,-2 0 30 16,1-4 30-16,0-3 38 0,0-3 12 0,-2 0 9 16,0-1 7-16,-5-2 5 0,0 0 25 0,-4 2 73 15,2 0 71-15,-4 2 50 0,-4 2 16 16,0 2-66-16,0 2-64 0,0 3-69 0,-4 0-44 16,-2 0-10-16,3 8-10 0,-5 2 13 0,2 0-6 15,2 5 3-15,-2 1-14 0,5-1 1 0,1 4 23 16,0-2-10-16,4 0 10 0,3-1-20 0,2-2-11 15,0 0-12-15,3-4-11 0,1-2-16 0,1-3-13 16,1-3 10-16,1-2 23 0,2-4 31 0,-4-4-15 16,3-1 14-16,-4-4 14 0,2-1-11 0,-2-5 17 15,1 0 10-15,-4-3-17 0,0-2 1 0,0 0 9 16,-3-2-16-16,-1-3-11 0,0-1 8 0,-1 0 6 16,-3-2 10-16,0 1 16 0,-1-1 4 0,-1 4-4 15,0-1 57-15,0 5 29 0,0 5 26 16,0 1 12-16,-3 5-61 0,3 4-44 0,-2 4-38 15,-2 1-24-15,4 4 6 0,0 0 8 0,-1 7 34 16,-4 7-3-16,1 0-7 0,1 4 7 0,-3 4-35 16,0 3 11-16,3 5 3 0,-3-1-7 0,3 1-7 15,0-2 7-15,2 1 3 0,1-4-6 0,0-1-8 16,0-3-17-16,0-3-38 0,4-2-24 0,-4-3-6 16,3-3 4-16,1-1 1 0,-4-3 30 0,2-3 14 15,0-3 27-15,2 0 30 0,-1-3-20 0,5-3 14 16,-3-3-25-16,7-1 8 0,-3-1 13 0,4-2 10 15,1 0-6-15,-4 1-11 0,2 3 10 0,-3 1-36 16,0 2 20-16,-3 2-7 0,2 2 0 0,-4 2 33 16,2 0-16-16,-2 0 30 0,2 6-7 15,2 1-24-15,-2 0 17 0,-1 0-20 0,1 2 7 16,2 1 24-16,-2-1-17 0,-5 1-4 0,1 1 14 16,-1-3-20-16,-1 3 16 0,0-1 4 0,-4-1-24 15,-7 0 17-15,4-1 7 0,-5 0-4 0,3-3 4 16,-1 2-4-16,0-3-20 0,0 0 11 0,3-2-4 15,0 0-20-15,2 0-34 0,2-2-15 0,3 0-1 16,0 0 7-16,0 0 46 0,0-4-15 0,6 1-1 16,3 0 1-16,0-1-14 0,4 1 4 0,2-1-10 15,3-1-9-15,0-1 3 0,3 0 26 16,-2-1 23-16,-1 2 22 0,3-2-10 0,-2 2 0 16,-3-1 10-16,3 0-29 0,-4-1 38 0,0 2-28 15,-2-1 6-15,-1 0 22 0,-3-1-19 0,-1 1 17 16,-2-2-8-16,-5-1 14 0,-1-1 3 0,0 3 49 15,0-1 3-15,0-1 27 0,-6 3 15 0,3 0-44 16,-3 4 1-16,0-1-46 0,1 2-34 0,-3 1 3 16,1 0-16-16,1 6-4 0,-2 2 7 0,4 1 3 15,-1 2-20-15,4 1 11 0,1 1 9 0,0 1-43 16,7 1-49-16,4 0-57 0,2-2-23 16,6-2-4-16,4-3 43 0,-1-1 28 0,3-1-2 0,0-4 49 15,4-2-8-15,-4 0 60 0,0-5 7 16,0 0 6-16,2-4 27 0,-5-1-33 0,-1-1 18 15,0-3-27-15,-5 0 9 0,1-4 15 0,-3-2-3 16,-2-1 7-16,0-2 14 0,-3 0-5 0,-2-2 2 16,-1-2 69-16,0 2 61 0,-3 0 46 0,-3 1 57 15,0 3-8-15,0-1-49 0,-3 5-18 0,-3 1-42 16,0 6-40-16,1 1-27 0,-3 4-59 0,2 0-10 16,-1 5-18-16,1 0-7 0,1 7 28 0,-2 4-7 15,2 0-7-15,0 6 3 0,0 4 11 0,-1 2-3 16,2 1 6-16,2 1-10 0,0 1 4 0,2 2-4 15,0-3 3-15,4 0-3 0,2-2-24 16,-1-1-8-16,1-3-20 0,2-1-4 0,1-1-12 16,-2-3-35-16,2-3 15 0,1-3 0 0,-1 0 14 15,-1-2 21-15,3-6 16 0,-1 0 14 0,-1 0 3 16,1-4 23-16,0-4 1 0,4 1-8 0,-5-2 14 16,2-3 3-16,-2 0-26 0,0-2 13 0,2 0-7 15,-4-2-12-15,-1 2 15 0,0 0 18 0,-3-1 12 16,-1 4 44-16,0 0 51 0,-2 1-16 0,0 3-17 15,0 3-37-15,0 0-68 0,0 2-7 0,0 2 0 16,0 0-10-16,0 0 34 0,0 6-7 0,0 1 4 16,3-1 23-16,3 3-16 0,2 1 9 0,1-2 4 15,2 1-3-15,0 0-24 0,5-3 3 0,0 0 14 16,4-1-18-16,-1-1 35 0,2-4-3 16,1 0-25-16,2 0 4 0,-2-4 0 0,-4-1 4 15,1 0 6-15,-2 1 28 0,-4 0 49 0,-1-2 46 16,-3 3 40-16,-3 1 11 0,-2-1-36 0,-4 3-46 15,0 0-18-15,0 0-47 0,0 0-45 0,0 0 4 16,0 0-29-16,3 0 15 0,-3 0 36 0,4 3-25 16,1-1 22-16,1 1-1 0,2-1-10 0,2-2-8 15,0 3-25-15,-1-2-37 0,3 0-64 0,0 0-59 16,-5 0-88-16,2 0-83 0,-6-1-37 0,-3 0-58 16,0 1-120-16,0-1-91 0</inkml:trace>
  <inkml:trace contextRef="#ctx0" brushRef="#br0" timeOffset="97442">22238 11519 3154 0,'-11'-11'-7'16,"3"2"-5"-16,8 0-7 0,8 1 16 0,2 2-10 16,5 3 20-16,1-2-45 0,7 0-99 0,5 2-141 15,3-2-186-15,-2 1-174 0</inkml:trace>
  <inkml:trace contextRef="#ctx0" brushRef="#br0" timeOffset="101561">29348 11542 3167 0,'-7'-3'67'0,"-3"0"57"0,-1 1 6 0,-4 2 23 16,-2 0-61-16,2 6-65 0,-2 1-7 0,0 3-34 15,0 1-12-15,6 1 15 0,-3 1-2 0,7 2-7 16,2 0 4-16,2 0-53 0,3 2-29 0,5-2-25 15,4-1-10-15,1-3-4 0,0 1 11 0,5-3-8 16,0-4-29-16,0-1 37 0,3-4 5 0,1 0 67 16,-4-4 36-16,0-1 18 0,-1-2 27 0,-3 1 21 15,1-3 46-15,-6 3 50 0,1-2 64 0,-4 2 19 16,-3 3-10-16,3 1-30 0,-3 2-77 0,0 0-50 16,-4 0-17-16,-2 4-27 0,-2 1-5 15,4 3 2-15,-2 0-13 0,0 2-3 0,2-1 12 16,0 3-22-16,3 0 0 0,1 0 6 0,0-2-26 15,5 1 20-15,1 0 0 0,1-2-14 0,0-4-3 16,5 1-22-16,-1-4-1 0,0-2-2 0,3 0 32 16,-4-4 0-16,4-4 3 0,1-2 7 0,-2-3 0 15,2-1 4-15,0-5-7 0,1 0 6 0,-1-5-19 16,-2-1 22-16,-3-4-15 0,4 1 6 0,-1-4 13 16,-2-2-10-16,-1 0 7 0,-1-1 12 0,-2 0-3 15,1 1 10-15,-2 3 45 0,-3 1 40 0,-1 3 53 16,-2 3 18-16,0 5 11 0,0 5-41 0,0 1-15 15,-5 6-31-15,0 0-41 0,2 7-31 0,-1 0-28 16,1 0 7-16,-3 7 0 0,3 2 14 16,-3 5-3-16,-2 2-11 0,1 5 3 0,1 2 1 15,-1 4-8-15,2-1 4 0,2 1 18 0,1 1-18 16,2 0 3-16,0-1-31 0,0 0-48 0,4-3-38 16,-1-1-47-16,1-2-14 0,-2-1-9 0,2-2 42 15,-2-3 21-15,-1-3 50 0,-1-3 29 0,0-2 36 16,0-2 22-16,0-2 0 0,0-3-7 0,0 0-35 15,0 0 23-15,0-3-7 0,0-2 7 0,0 1 26 16,3-4-36-16,-1 2 19 0,-2-2 1 0,3 0-30 16,1 0 17-16,3 1-10 0,1 1 6 0,1 0 4 15,3 2 19-15,1 0-7 0,2 2-22 0,1 2 42 16,3 0-10-16,1 0-6 0,-2 6 38 16,1 0-39-16,-3 3-2 0,2 1 15 0,-6-1-25 15,1 4 16-15,-1-2 3 0,-4 2 1 0,-3 0 38 16,-1-2 34-16,-4 1 4 0,0-1 9 0,-9 0-25 15,-2-3-44-15,-1 1-3 0,-3-2-6 0,-2-1-17 16,-1 0 10-16,-1-3-10 0,-1-1-10 0,5-2 6 16,1 0-6-16,0 0 3 0,4-3 3 0,0-3-10 15,5 1-6-15,0-1-41 0,5-2-20 0,0 0 14 16,8-3-30-16,1 1 11 0,4-2-6 0,6 1-10 16,1 1 8-16,2-1 32 0,2 1 17 15,1 1 6-15,-1 1 44 0,2 2-12 0,-2 0 10 16,0 1-17-16,1-1 4 0,-1 2-10 0,0-1-6 15,-5-1 32-15,5 0-29 0,-6 1 19 0,-1-1 17 16,-2 1-14-16,-2-3 23 0,-2 2 12 0,-2-3-12 16,-3 1 23-16,-2 1 26 0,0-1 1 0,-4-1 26 15,0-1-10-15,0 3-22 0,-8-1-3 0,1 3-29 16,-2 0-8-16,-1 0-16 0,-3 3-17 0,-2 2 0 16,2 0-17-16,-5 7 17 0,2 3-13 0,-3 4 13 15,2 2 13-15,1 3-30 0,3 4 21 0,-1 1-11 16,7 3-20-16,-1-2-6 0,8-1-47 0,0-1-39 15,4-2-41-15,1-2-9 0,7-3 27 16,-1-3 21-16,5-3 43 0,-1-3 12 0,3-2 38 16,1-5 15-16,2 0 10 0,-1 0 3 0,1-8-15 15,1 0 15-15,-1-3 6 0,0-3 22 0,-1-1-19 16,0-4-3-16,4-1 1 0,-5-3-20 0,6-3 26 16,-2-2-16-16,-1 2 9 0,-1-4 3 0,1 0-12 15,-3-1 31-15,-1 2 19 0,-2-2 77 0,-1 1 26 16,-4 3 11-16,-4 1 2 0,3 2-17 0,-6 3 12 15,0 3-2-15,-4 4-13 0,0 3-49 0,0 3-35 16,-4 2-45-16,-2 4-35 0,-2 2 10 0,4 0 4 16,-7 8 21-16,2 6 18 0,-4 3-32 0,0 5-7 15,0 4-4-15,-2 3 1 0,1 3 20 16,5 2-6-16,2 2-1 0,4 0-3 0,3-1-3 16,0-3 6-16,0-1-17 0,3-1 7 0,4-3-3 15,1-4-25-15,2-2-3 0,-1-4-7 0,2-2-10 16,-1-4-10-16,0-1 0 0,0-4 4 0,4-3 16 15,-2-3 28-15,0 0 21 0,2-8-4 0,0 0-7 16,1-6 4-16,0 0-7 0,-2-4-1 0,0-3 5 16,0-2 6-16,0-4 3 0,-2-1-13 0,1 2 20 15,-3-3 0-15,0 3-10 0,-1 0 27 0,-3 2-7 16,1 0 21-16,-2 5 48 0,-2 0 24 0,0 5-13 16,-2 4-27-16,0 0-45 0,0 3-45 0,0 4 3 15,0 3-4-15,0 0 11 0,-4 6 7 0,2 5-7 16,0 2 7-16,1 1 0 0,-5 5 0 15,4 2 7-15,0 2 0 0,0 0-10 0,2 1 6 16,0-1-20-16,4 1 17 0,-1-2-18 0,5-2 1 16,-1-2-4-16,1-4-24 0,-1 0 7 0,3-3-7 15,-1-4 8-15,3-1 6 0,-1-3 21 0,0-3 7 16,-2 0 16-16,5-8-3 0,-1 1-6 0,-2-4-11 16,2 0 0-16,-1-4 7 0,-3-2 17 0,0-1-3 15,-2 2 0-15,3-3 10 0,-6 2-28 0,0 1 49 16,-3 3 31-16,-1-1 4 0,0 3 39 0,0 0-45 15,0 4-39-15,-1 3-21 0,-3-2-42 16,4 4-4-16,0 2 7 0,0 0 4 0,0 0 21 16,0 5 11-16,0 3-8 0,4 1 4 0,2 0-7 15,3 4-14-15,-2-3-3 0,2 1-1 0,1 2 11 16,1-2 14-16,1 1-3 0,-2-5 3 0,4 2-4 16,-1-4 1-16,-4-2 3 0,3 1 7 0,-2-4-18 15,4 0 8-15,-4 0 6 0,-1-7-10 0,0 0 25 16,-2 0-18-16,-1-3 7 0,2-1-17 0,-3-1-1 15,1 0 11-15,2-2-10 0,-3 0 13 0,0 0-6 16,4 1-8-16,-4 0-3 0,0 2 0 0,1 3-14 16,-3-1 3-16,2 4 18 0,-2 0-7 0,1 3-7 15,-1 2 14-15,2 0-28 0,-1 0 39 0,-1 0-4 16,-1 4-7-16,4 1 24 0,-5-1-34 16,3 3 3-16,1-2 0 0,-4 2 7 0,2 0-18 15,3-3 29-15,-2 1-15 0,0 0-13 0,-3-1 45 16,4-1-21-16,-2-1 7 0,-1 0 0 0,0-2-35 15,0 2 21-15,2-1-4 0,-1 1 11 0,3 1 4 16,0 1-15-16,1 1 4 0,2 0 7 0,-1 2 0 16,2 0 0-16,-1-1-3 0,1 1-4 0,1-2-11 15,-2 1 22-15,-2-1-1 0,1 0-6 0,-1 1 17 16,0-3-35-16,-2 0 18 0,-2 0-29 0,-1-1-52 16,-2-2-131-16,0 0-225 0,0 0-222 15,-5 0-178-15</inkml:trace>
  <inkml:trace contextRef="#ctx0" brushRef="#br0" timeOffset="101712">30763 11127 3321 0,'0'0'35'0,"12"-10"11"15,6 4-7-15,4 6 23 0,7 0-36 0,5 0-36 16,3 0-83-16,4 0-240 0,2 0-300 0</inkml:trace>
  <inkml:trace contextRef="#ctx0" brushRef="#br0" timeOffset="112069">17148 3406 784 0,'-8'0'5'0,"1"-5"13"0,-1 2 24 15,2 1 8-15,2-1-3 0,-5 1-5 0,6 0-29 16,-1 1-2-16,0-1-11 0,0 2 8 0,3 0 11 16,-1-2-11-16,-1 2 24 0,2 0-3 0,-1 0 42 15,2 0 49-15,0 0 42 0,0 0 33 0,0 0-11 16,0 0-1-16,0 0-28 0,0 0-14 0,0 0-43 16,0 0-32-16,3 0-3 0,-3 0-35 0,3 0 11 15,-3 0-18-15,2 0-21 0,-2 0 16 0,0 0-4 16,0 0 13-16,0 0 2 0,0 0-2 0,0 0 5 15,0 0-5-15,0 0-13 0,0 0-12 0,0 0-6 16,0 0 3-16,0 0 12 0,0 0 10 16,0 0-7-16,0 0-3 0,0 0-21 0,0 0 2 15,0 0 10-15,4 0 0 0,-1 0 4 0,1 0-10 16,-1 0 0-16,5 0-3 0,-1 0-7 0,3 0-18 16,1 0-72-16,7 0-101 0,-4 0-97 0,5 0-104 15,1 0-37-15,5 0-13 0</inkml:trace>
  <inkml:trace contextRef="#ctx0" brushRef="#br0" timeOffset="113707">17738 3415 857 0,'24'1'42'0,"-4"-1"40"15,-6 1 69-15,-2 0 64 0,-3-1 3 0,0 0-6 16,-8 0-44-16,2 0-53 0,0 0-27 16,0 0-33-16,-1 0-25 0,2 0-7 0,4 0-20 15,-3 0-6-15,3 0-3 0,3 0-5 0,2-3 5 16,2 3 11-16,6 0-8 0,-1 0 9 0,3 0 3 15,2 0-26-15,0 0-7 0,3 0-14 0,3 3 0 16,1 1-3-16,0-1-11 0,1-1 2 0,1 2-7 16,0-3 13-16,0-1 30 0,-3 0 6 0,2 0 8 15,-2 0 5-15,-3 0-2 0,-1-5 3 0,-5 3-9 16,-1-1 9-16,-3 1 34 0,0-1 24 0,-5 2 20 16,-4 0 33-16,2 0-5 0,-4 1-32 15,3-1-8-15,-2 1-42 0,-1 0-9 0,1 0-6 0,-2 0-9 16,3 0 12-16,0 0-27 0,-2 0 21 15,5 0-9-15,1 0-27 0,2 0-12 0,1 4-118 16,4 1-103-16,0-2-81 0,1 1-40 0,1-1 31 16,5 2 59-16,-1-1 76 0,0 1 49 0,2-2 66 15,2 0 57-15,-2 0 20 0,2-3 22 0,-2 0 25 16,1 0 23-16,-5 0 41 0,0 0 74 0,-4-4 61 16,-1 2 49-16,-7-1 12 0,1 1-35 0,1 0-33 15,-7 1-66-15,0 1-8 0,1-2-40 0,-2 2-26 16,0-2-17-16,-1 1-50 0,0 0-9 0,5 0-6 15,-5-1-15-15,5 1 21 0,-1-1-18 0,5 0-8 16,0 2-10-16,0 0-37 0,2 0-63 16,5 0-65-16,1 0-22 0,2 0-25 0,0 0 48 15,4 5 38-15,0-2 47 0,3-1 38 0,0 0 40 16,-1 0 26-16,1-1-5 0,3 3 26 0,1-4-2 16,-6 0 10-16,1 0 21 0,-2 0 13 0,-1 0 33 15,-3 0 44-15,-2-4 25 0,2 3 25 0,-6-1-10 16,-3-2-28-16,-2 1-18 0,0 2-57 0,-1-3-17 15,-1 2-46-15,0 0-9 0,-2 1 11 0,5-3-19 16,-3 2 34-16,1 0-20 0,3 0-15 0,1 0 12 16,-1-2-20-16,3 3 14 0,1-1 0 15,2 2-11-15,2 0-20 0,-1-2 5 0,4 2-8 16,1-2-9-16,1 2 35 0,-1-1-26 0,6-1 8 16,-2 1 24-16,2-2-15 0,-2 0 29 0,1 0-9 15,3-2 3-15,-6 2-6 0,1 0 9 0,-2-2 8 16,-3 4 15-16,-5-1 63 0,-2 0 24 0,-4-1 17 15,0 1-22-15,-7 0-43 0,1 1-39 0,-1-1 1 16,-1 1-6-16,1 0-30 0,1-2-6 0,1 3-3 16,3-1 12-16,2-2 21 0,0 3-21 0,2-2-15 15,5 2-14-15,1 0-24 0,3 0 0 0,1 0-39 16,2 0-32-16,0 0-18 0,0 5 9 0,5-4 38 16,-3 2 45-16,4-3 40 0,-3 0 16 0,1 0 5 15,-2 0-5-15,2 0-3 0,-6 0-2 0,2 0 5 16,-4 0 17-16,-4-3 5 0,-1-1 33 15,-6 1 47-15,-2 2 29 0,-2 0 11 0,-2-1-7 16,-1 2-56-16,-2-1-35 0,-1-1-24 0,3 1-23 16,-2 0 21-16,0 0-24 0,2-1 18 0,3 0-12 15,1 0-12-15,2 0 12 0,5 1-21 0,3-1-5 16,-2 2 14-16,7 0-14 0,-1 0 2 0,2 0-28 16,2 0-40-16,1 0-20 0,0 0 15 0,4 0 26 15,0 0 34-15,1 0 37 0,0 0-14 0,2 0 31 16,-3 0-19-16,1 0-12 0,-3 0 22 0,0 0-16 15,-6 0 10-15,4-2 12 0,-6 0 0 16,-1-1 12-16,-4 2 16 0,3-3 1 0,-3 2 2 16,-2 0-11-16,1-1 3 0,0 1 12 0,1 0 0 15,0-1 6-15,0 0-5 0,3-1-24 0,-2 0-11 16,3 1-1-16,1 0 10 0,1 2 5 0,0-2 4 16,5 0 8-16,-3 3-32 0,2-2 20 0,4 0 4 15,-2 2-3-15,2 0 6 0,-1-1 9 0,0 1-9 16,2 0 10-16,1 0-13 0,0 0-18 0,-2 0 9 15,2 0-15-15,1 0 0 0,-1 0-15 0,0 0-12 16,-1 0-6-16,2 0 30 0,-3 0 6 0,-1 0-6 16,3 0 6-16,-4 0-18 0,3 0 0 0,-2 0 12 15,0 3-15-15,3-1 9 0,-4 1 15 0,3 0-3 16,-4-2-3-16,1 2 6 0,1-1-39 16,-3 0 6-16,-1-1 24 0,3 1-36 0,-3-2 48 15,-1 2-12-15,-1 0-6 0,-2-1 21 0,-3-1-27 16,-1 1 0-16,1 0-3 0,-1-1 6 0,1 1 6 15,-4-1 3-15,2 1-9 0,3 0 6 0,0-1-12 16,1 1 9-16,-1-1 3 0,2 1 3 0,-1-1 0 16,1 0-15-16,1 0 12 0,1 0-12 0,-1 2 6 15,1-2 15-15,-1 0 6 0,0 0-21 0,2 0 13 16,-1 0-20-16,-1 0-8 0,3 0 33 0,-2-3-9 16,0 1 37-16,2 1 0 0,-3-1 7 15,0 1 21-15,-4 0 7 0,3-1-10 0,-2 0 11 0,-2 2 0 16,0 0-21-16,-3 0 25 0,-1-2-19 15,3 1-19-15,-3 1-12 0,-3-1-23 0,4 0 0 16,-1 0 16-16,0 0 3 0,-1 0 0 0,1-1 4 16,2 1-13-16,0-1-7 0,2 1-10 0,0-2 4 15,0 3-27-15,3-2 13 0,-1 0 17 0,0 2-10 16,-3-1 23-16,1 1-16 0,2 0-10 0,-5-2-7 16,2 2 7-16,-3 0-1 0,-5 0 17 0,2 0-3 15,-3 0 20-15,0 0 10 0,-3 0 23 0,1 0-13 16,-2 0-3-16,-4 0 3 0,1 0-23 0,0 0 24 15,-2 0-20-15,0 0-11 0,0 0-17 16,2-2-13-16,0 0 10 0,-1 0-7 0,3 1 0 16,-2-2 7-16,2 1-40 0,-1 0 23 0,2 2 0 15,1-2-10-15,-2 1 7 0,2 1-11 0,2 0-16 16,-2 0-9-16,-1 0 3 0,1 0-36 0,-1 0-6 16,-1 0 29-16,2 0 10 0,-1 0 27 0,-1 0 29 15,-2 0 0-15,-1 3-6 0,2-3 25 0,-3 0-9 16,0 0-10-16,0 0 12 0,0 0-5 0,0 0 26 15,0 0 9-15,0 0 7 0,0 0 20 0,0 0-16 16,0 0 0-16,0 0-7 0,0 0-12 0,0 0-1 16,0 0-6-16,0 0-17 0,0 0-10 0,0 0-6 15,0 0 6-15,0 0 13 0,0 0-6 0,0 0-1 16,0 0-9-16,0 0 13 0,0 0-6 16,0 0 16-16,0 0 10 0,0 0-26 0,0 0 16 15,0 0-7-15,0 0-9 0,0 0-14 0,0 0-152 16,0 0-278-16,0 0-304 0</inkml:trace>
  <inkml:trace contextRef="#ctx0" brushRef="#br0" timeOffset="115131">24946 2877 2804 0,'0'0'-7'0,"9"-10"32"0,5-2 22 0,6-1 31 0,9 0-3 15,5 0-31-15,9-3-3 0,3 1-25 0,5-1 12 16,7 1-12-16,1 1-13 0,-2 1-10 15,1 2-6-15,0 1 17 0,-3-1 2 0,-4 4-9 16,-5 1-3-16,-2 2-1 0,-8 0-18 0,-6 3-22 16,-6-2-10-16,-5 2-43 0,-9 1-24 0,0 0 5 15,-4 0-42-15,-6 0 17 0,0 0 19 0,-7 0 25 16,-3 0 47-16,-4 0 44 0,0 0-5 0,-3 0 31 16,-2-2-14-16,-2 2-9 0,3 0 9 0,-1 0-14 15,2 0 11-15,3 0-6 0,0 0 14 16,4 0-16-16,3 0 5 0,2 0 0 0,2 0-6 0,2 0 15 15,1 0 3-15,0 0-18 0,0 0 44 16,0 0 6-16,0 0 15 0,0 0 47 0,1 0-32 16,-1 0 22-16,3 0-3 0,-3 3 17 0,0 1 16 15,0 2-14-15,0 1 34 0,0 3-22 0,-4 3-16 16,-4 5 1-16,4 4-35 0,-1 2-26 0,-2 2-3 16,1 3-2-16,2 1-11 0,-1 2-12 0,-1-2-7 15,2 0-13-15,2 0-14 0,1-2 30 0,-2 1-13 16,3-4 4-16,0-1 2 0,0-1-29 0,0 1 0 15,0-3-13-15,3-2-3 0,0-2-32 0,-3-1-48 16,0-1-89-16,0-3-99 0,0-3-50 0,0-1-60 16,0-1-30-16,0-3-45 0</inkml:trace>
  <inkml:trace contextRef="#ctx0" brushRef="#br0" timeOffset="115576">25779 2802 2940 0,'3'-6'22'0,"2"2"28"0,-5 0 29 15,0 4 32-15,0 0-8 0,0 0 10 0,0 8-12 16,0 1-22-16,-6 3-24 0,3 2-18 0,-2 3-34 16,1 2 11-16,1 5 6 0,-3 1-27 0,3 2 13 15,-1 0-13-15,2-1-3 0,2 0 17 0,0 0 7 16,0-1-11-16,0 0-6 0,0-2-1 0,3-1-6 15,2 0-10-15,-2-1 23 0,1-3-19 0,-1 0-24 16,1-3 1-16,1-3-59 0,-4 0 7 0,5-3 4 16,-3-3 22-16,-1-1 49 0,1-2-6 0,-2-2 12 15,-1-1 3-15,2 0-2 0,-2-4 6 0,0-3 15 16,0-3-15-16,1-1-3 0,-1-2-1 16,5-2-5-16,-4-3 2 0,3 0 13 0,0 1-9 15,0 0 12-15,2 0-3 0,-1 3 1 0,0 1-1 16,1 3-16-16,2 0 6 0,-2 4 1 0,3 0 22 15,1 1-16-15,0 2 3 0,2 1-13 0,0 2 4 16,4 0 16-16,1 0 6 0,-2 6 0 0,1 0-22 16,0 0 18-16,-1 1-21 0,0 0 18 0,-2 1 11 15,-2 0-17-15,-4 1 0 0,1 1 4 0,-2 2-7 16,-2 0 0-16,-3 0 19 0,-1 2-35 0,0 2 19 16,0-1 0-16,-5 0-35 0,-1 1-65 0,-2-3-141 15,2 1-99-15,2-3-84 0,-1 0-45 16,2-2-7-16</inkml:trace>
  <inkml:trace contextRef="#ctx0" brushRef="#br0" timeOffset="116837">26156 3165 1350 0,'0'0'-9'0,"0"-1"-7"0,0 1 13 15,0-2-13-15,4 0 18 0,1 2 9 16,3-1-24-16,-1 1 24 0,7-1-20 0,-5 1 1 16,4 0 5-16,-1 0-16 0,-3 0 27 0,1 0-2 15,-5 0 5-15,0 0 8 0,-3 0 9 0,-2 0 18 16,0 0 23-16,0 0 23 0,0 0-20 0,0 0-4 16,0 2-32-16,0-2-16 0,0 0 3 0,0 0-18 15,0 0 18-15,0 0-14 0,0 0-21 0,0 0 1 16,0 0-1-16,0 0-8 0,0 0 15 0,0 0-4 15,0 0-2-15,0 0 16 0,0 0-10 0,8 0 11 16,-8 0-15-16,4 0-2 0,-1 0 11 0,-3 0 0 16,6 5 3-16,-2-5-1 0,-1 0 10 0,1 0-1 15,0 0 15-15,6 0 2 0,-4 0 1 16,4-5-4-16,-1 2 7 0,3-4-12 0,0 1 14 16,-2-2 1-16,2 0 23 0,-3-1 12 0,3-2-12 15,-5-1 40-15,1 1 6 0,-2-1 22 0,-2 1 22 16,-1-1 22-16,-3 1-43 0,0 1-9 0,-4 0-36 15,-4 0-53-15,-1 3 12 0,-2-1 1 0,-3 4-16 16,-2 0 12-16,-2 4-12 0,0 0-13 0,-3 8 6 16,1 1 1-16,-1 5-14 0,3 2-12 0,-1 1 15 15,0 2-16-15,5 2 11 0,4 2-11 0,4 0 7 16,6 1-3-16,0-2-20 0,9 0 43 0,2-1-17 16,6-1-9-16,2-3-1 0,2-1-12 0,1-3-4 15,5-4 10-15,-3-1 23 0,4-6-3 0,0-2-7 16,0 0-4-16,0-7 1 0,-1 0-29 15,-3-4 9-15,-2-2 1 0,-2-1 9 0,-1-3 29 16,-3 0-3-16,-3-3-7 0,1 0 1 0,-5 0-17 16,-2-1 4-16,1 0 6 0,-7 1 0 0,4 3-3 15,-5 1 19-15,0 2 16 0,0 2-16 0,0 3 0 16,0 3-22-16,-5 0-14 0,5 3-6 0,0 3 14 16,0-2 8-16,0 2-2 0,5 0 12 0,0 0-15 15,3 5 12-15,2 1-3 0,2-1-3 0,1 3 9 16,2-1-12-16,2 3 12 0,-1 1-12 15,3-1 9-15,-4 4-9 0,0-2 6 0,3 2 6 0,-8-1-3 16,2 1 4-16,-3 0-23 0,-1 0 13 16,-2-2-17-16,-2 0 20 0,-4-3-3 0,0 1 9 15,0-3 10-15,0-2-9 0,-4-2 15 0,-2-3-12 16,1 0-1-16,-1 0-15 0,-1-6-7 0,1 1-12 16,0-4 9-16,-2 0 0 0,4-1-13 0,1-4 0 15,1 2-12-15,2-4 22 0,0 1 12 0,5 0-9 16,4-2 16-16,1 2-25 0,4-1-16 0,1 1 16 15,-1 0-28-15,6 1 9 0,0 0 19 0,3 1-6 16,-3-1 16-16,4 2 15 0,-1 0-6 0,2 0 6 16,-5 1 12-16,1 4-21 0,-4-1 24 0,-2 3-6 15,-5 0 13-15,-1 2 6 0,-8 1-18 16,-1 1 12-16,0 1-22 0,-4 0-10 0,-2 0-2 16,-3 3 2-16,0 1 1 0,0 1 6 0,-3 1 3 15,5 2-6-15,-1 1 0 0,4 0-1 0,3 3-5 16,1-1 12-16,0 3 3 0,10 0-15 0,0 0 6 15,5 3 6-15,4-1-13 0,4 1 19 0,2 0 6 16,-3 1-15-16,2-1 0 0,3 0 25 0,-3 0-16 16,-4 0-15-16,-1 2 27 0,-4-3-30 0,0-1 12 15,-6 1 16-15,-3-3-7 0,-6-2 0 0,0-1-12 16,0 0-3-16,-12-3 9 0,2 1 32 0,-7-4 21 16,1 0-3-16,0-4-9 0,-3 0-31 0,1 0-10 15,-2 0 16-15,4-6-22 0,-2 1 9 0,4-3-9 16,3 1-44-16,3-2-28 0,3-1-56 15,5-2-29-15,0-6-7 0,10 0 19 0,8-3 26 16,-2-2 13-16,3-1 1 0,4-3 12 0,1 0 30 16,1 1 11-16,1-2 44 0,1 0 5 0,-2 1-2 15,4 0 14-15,-5-1 8 0,0 1 6 0,-3-1 11 16,-3 2-2-16,-3-1 26 0,-1 2 26 0,-7-1 54 16,0 4 40-16,-2 0-38 0,-4 1 5 0,-1 2-54 15,0 2-29-15,0 1-1 0,-6 2-33 0,2 4-19 16,-2 2 0-16,2-1 1 0,-1 4-23 15,0 1 7-15,1 3 0 0,3-1-13 0,1 0 13 0,-2 2 9 16,0 0-16-16,2 0 7 0,0 0 0 16,0 4-7-16,0-1 16 0,0 2-12 0,0-2 24 15,0 1-24-15,0 1-10 0,4-1 32 0,-3 1-26 16,3-2 7-16,1 1 15 0,-4-3-24 0,1 1 27 16,0 0 16-16,-2 1-28 0,1-2 15 0,2-1-15 15,-3 0-37-15,0 0-66 0,0 0-76 0,0 0-89 16,0 0-59-16,0 0-33 0,0 0-57 0</inkml:trace>
  <inkml:trace contextRef="#ctx0" brushRef="#br0" timeOffset="118318">26130 2969 701 0,'6'0'25'0,"-5"0"22"0,-1 0 5 16,0 0 21-16,0 0-17 0,0 0-30 0,0 0-5 16,-1 0-15-16,-5-3-6 0,0-1 2 0,3 2 14 15,-1 1-3-15,-1 0 4 0,-1 0 1 0,2 0-10 16,-2 0 3-16,1 0 3 0,1 1-4 0,-1-2 1 16,2 2 0-16,2-1 2 0,-2 1 6 0,3-1 21 15,0 1 23-15,0-1 14 0,0 1 47 0,0 0-2 16,0 0-4-16,0-1-11 0,0 1 8 0,4-1 1 15,-1 1 13-15,-3-1 33 0,0-2-8 16,0 0 12-16,0 1-19 0,0-1-20 0,0-1-46 16,0 1-18-16,0-1-6 0,-3 1 4 0,3-1 6 15,-6 1 4-15,5 0-13 0,-1-1-15 0,2 2 2 16,-1-1-12-16,1 2-14 0,-3 0-13 0,3 0-22 16,0 0-10-16,0 0 3 0,0 1 7 0,0 0 19 15,0 0-12-15,0 0 9 0,0 0-17 0,0 0-3 16,4 4 7-16,-1 0 3 0,2 3 14 0,-2 0-1 15,1 2 0-15,-1 3 14 0,5 0-11 0,-2 4-2 16,-1 1 6-16,3 1-7 0,-1 1 0 0,-1 0-16 16,2 2 16-16,-3-2 1 0,-1 0-11 0,2 0 30 15,-1-2-20-15,-1 2 0 0,-2-2 4 16,0-1-10-16,-1-1 9 0,-1-1-2 0,0-2-8 16,0-2 20-16,0-1 1 0,0-2-4 0,-5-1 22 15,1-3-18-15,3 0-14 0,-3-2 1 0,2-1-1 16,-1 0 0-16,2 0 1 0,-1-6 2 0,0 1-12 15,0-4-1-15,0-1 0 0,2-3-3 0,0-4 7 16,0 0 10-16,6-6-1 0,2-1-9 0,1-5 6 16,2 1-32-16,3-4 19 0,0-1 3 0,1 1-9 15,2-2 32-15,2 0-12 0,0 2-11 0,-1 1 10 16,3 1-16-16,-2 5-9 0,-1 4-11 16,0 4-41-16,-2 3-110 0,-2 4-91 0,-3 5-55 0,-3 1-88 15,-2 4-23-15,-3 0-109 0</inkml:trace>
  <inkml:trace contextRef="#ctx0" brushRef="#br0" timeOffset="119181">27376 2528 2049 0,'-4'-19'43'0,"0"2"82"16,1 0 73-16,-1 3 49 0,0 4-4 0,2 2-56 16,-1 3-48-16,1 2-46 0,-2 1-45 0,2 1-32 15,1 1-16-15,1 0-16 0,-3 0 7 0,3 0-4 16,0 3 0-16,0 2 6 0,0 2 1 0,0 1 19 15,0 3-16-15,4 3 12 0,-1 2-2 0,2 4 6 16,-2 2 16-16,3 4 0 0,-2 0 40 0,2 3 3 16,-1 1 0-16,0 1 1 0,1 1-24 0,-3 2-9 15,3 0 4-15,-2-2-27 0,1 2 6 0,0 0-9 16,-4-1-11-16,2-1 14 0,-2-3-14 16,3-1-6-16,-4-1-4 0,2-3 7 0,1-1-10 15,-3-1 24-15,2-5-18 0,1 2 4 0,-3-5 7 16,1-2-7-16,-1 0 13 0,5-2-16 0,-5-1 6 15,1-4-3-15,1 0 4 0,-2-2-1 0,1 0-3 16,2-3 0-16,-3 0 14 0,0 0 6 0,0 0-10 16,0 0-20-16,0-3-10 0,2-1-4 0,-2-3 14 15,0-2 3-15,1 1 14 0,1-6 6 0,-2 0-13 16,2-2-6-16,0-1-5 0,0 0-2 0,-1 0 6 16,2 1 14-16,0 1-10 0,0 1 3 15,0 2 6-15,3 2-12 0,-3 1-1 0,3 4 4 16,0 0-11-16,1 3 8 0,2 0-8 0,-1 2-6 15,3 0 13-15,-2 0 0 0,3 5 11 0,-1 1 9 16,-1 1-6-16,0 1 0 0,2-1-7 0,-1 2 0 16,-1-1 3-16,-3-1 7 0,2 2-7 0,0-1 14 15,-3-1-20-15,2 0-4 0,-4 0-26 0,-1 0-67 16,0-2-102-16,-2 1-108 0,1-1-86 0,-2-1-62 16,0 0-28-16,0-1-9 0,0-1-20 0</inkml:trace>
  <inkml:trace contextRef="#ctx0" brushRef="#br0" timeOffset="119464">27870 2974 2991 0,'0'0'37'0,"-10"0"52"0,1 7 16 0,-2 0 29 16,1 1-50-16,2 1-42 0,1 1-9 0,4 1-42 15,-3 1 18-15,2 0-2 0,4 1-11 0,0-1 14 16,5 1-16-16,3 0-7 0,-1-2-33 15,7 0 11-15,1-2 5 0,-1-1 1 0,6-4 26 16,0-2-10-16,-2-2 10 0,6 0 3 0,-6-6 3 16,1-2 10-16,-2-2 0 0,-3-2-7 0,1-2 3 15,-5-3-12-15,-1 2 17 0,-4-2-1 0,-4-1 19 16,-1 1-6-16,0 1-19 0,-6 1 3 0,-1 3-20 16,-5 1 20-16,2 2-20 0,-5 1 3 0,0 3 7 15,0 2-35-15,-3 1-52 0,4 2-96 16,-1 0-122-16,0 0-97 0,3 4-75 0,1 1-82 0</inkml:trace>
  <inkml:trace contextRef="#ctx0" brushRef="#br0" timeOffset="119699">28262 2493 3104 0,'7'-18'12'0,"-4"2"4"0,2 6-4 0,-5 4 14 16,0 6-10-16,0 0 22 0,0 6 69 0,0 4 3 15,0 2-6-15,0 4-19 0,0 5-68 0,0 6-14 16,0 3-3-16,4 4 7 0,-3 2-4 0,5 0 0 16,-3 3-26-16,2-1-52 0,-4 0-142 0,3-1-175 15,1-4-107-15,0-1-120 0,-2-4-34 0</inkml:trace>
  <inkml:trace contextRef="#ctx0" brushRef="#br0" timeOffset="120029">28706 2535 2693 0,'7'11'43'0,"-1"2"47"0,-3 4 9 15,-2 4 17-15,-1 3-57 0,2 2-46 0,0 3-1 16,-2 1-27-16,4 2 21 0,-3-1 6 0,4 0-2 16,-1 0-4-16,2 0-6 0,2-2 4 0,-2-1-20 15,3-2 16-15,-4-2-10 0,6-3-9 16,-7-2 7-16,4-2-35 0,-2-4-7 0,0-2-14 16,-3-3 8-16,-3-2 35 0,2-3 0 0,-2-3 7 15,0 0 6-15,0-3-7 0,-5-3 22 0,-1-2 9 16,-3-1-5-16,1-1 11 0,-4-2 13 0,-2 1 35 15,-1-1 34-15,-6 2 33 0,0 0 11 0,-3 3-35 16,2 0-25-16,-3 2-38 0,3 2-40 0,1 3-3 16,4 0-32-16,1 0 3 0,7 3-45 0,0 2-92 15,3 4-125-15,3 1-151 0,1 0-133 0,2 1-137 16</inkml:trace>
  <inkml:trace contextRef="#ctx0" brushRef="#br0" timeOffset="121053">27027 3019 384 0,'-8'3'33'0,"-3"2"28"16,0-3 62-16,-1 2 43 0,0-3 15 0,2 1 2 15,-4 0-32-15,5 1-29 0,0-3-3 16,4 2-18-16,-3-2-28 0,2 2-12 0,5 0-29 15,-1-2-10-15,-1 0 39 0,3 0 46 0,0 0 30 16,0 0 21-16,0 0 0 0,5 0-63 0,-4 0-22 16,3-4-33-16,-2 2-28 0,1-1-3 0,2-2-9 15,0 0 0-15,1-1-15 0,2-1 15 0,1-1-22 16,1-1 32-16,4-1-14 0,2 1 7 0,-2 0 10 16,5-1-38-16,0 1 28 0,0-1 0 0,2 2-21 15,-2-1 39-15,6-1-15 0,-4 1 7 0,0-1 11 16,0 3-30-16,-3-1-3 0,-3 2 6 15,-1 1 58-15,-4 1 69 0,-5 1 33 0,0 0 25 0,-1 3-9 16,-4 0-53-16,0 0-42 0,0 0-26 16,-9 0-38-16,4 0-14 0,0 0 3 0,-4 0-10 15,-1 0-9-15,-4 0 6 0,-1 4 13 0,-1 0 0 16,-3-2-9-16,-2 4-7 0,-1-1 13 0,-1 1-20 16,3 1 16-16,-1 0 4 0,3 2-3 0,-6 1-10 15,8 1 20-15,-3-1-13 0,4 4-8 0,-2 0 21 16,2 1-11-16,0 0 1 0,2 2-13 0,1-1-10 15,3 1 16-15,0 0 4 0,4-3 19 0,5 1 13 16,0-2-42-16,0 0 12 0,9-3 4 0,4 0-22 16,3-4 22-16,4-1 19 0,2 1-26 0,4-3 27 15,4-1-4-15,3 0-25 0,0-2 12 0,2 0-19 16,-1 0 0-16,2 0 9 0,0 0-6 16,-2 4 10-16,-3 0 16 0,-3 2 3 0,0-1 13 15,-3 3 0-15,-2-3-12 0,-4 4-14 0,-3-1 4 16,-2 1 9-16,-5-2 34 0,-3 1 36 0,-3 0 8 15,-3 0 9-15,0 0-39 0,0-1-27 0,-9 3-16 16,0-1-8-16,-6 2 8 0,-3-1-11 0,2 2-7 16,-7-1-6-16,3 0-7 0,-7 0 10 0,1-1 3 15,0-1 8-15,-5-1 13 0,1 0-11 0,1-3-6 16,-1 0-31-16,-3-2-47 0,5-1-119 0,-2 0-147 16,1-2-197-16,0 0-185 0</inkml:trace>
  <inkml:trace contextRef="#ctx0" brushRef="#br0" timeOffset="122498">28263 2657 546 0,'-1'-8'5'16,"1"1"8"-16,0-2 28 0,0 2 31 0,1 0 40 16,5 2 30-16,-3 0 7 0,0 3-4 0,-1-1-6 15,2 1-4-15,-4 0-4 0,1 2-2 0,-1-1-24 16,0 1-16-16,0 0-17 0,0-2-23 0,0 2 4 16,-5-2 9-16,0 0-9 0,4 1 18 0,-1-2 0 15,0 1-17-15,-2 0 3 0,4 0-18 0,-1 1 7 16,-1-3-10-16,-1 4-5 0,3-2 2 0,0 2-24 15,0-2 19-15,0 1 0 0,0 0 15 0,0 0 38 16,5 1 6-16,-5 0-6 0,0 0-30 0,0 0-39 16,0 0-31-16,0 0 4 0,0 3 69 0,0 3 35 15,0 3 57-15,0 4 9 0,0 4-60 0,-5 2-30 16,4 9-58-16,-2 1-1 0,0 5-3 16,0 3 4-16,3-1 9 0,0 0-9 0,0 1 10 15,0-3-17-15,6-3 0 0,1-1 3 0,0-2 0 16,1-4 4-16,-1 2 0 0,1-5-3 0,-1-1-24 15,-1-2-7-15,-1-3-16 0,-1-3-72 0,-1 0-103 16,-3-3-84-16,3 0-113 0,-3-4-66 0,0 0-37 16</inkml:trace>
  <inkml:trace contextRef="#ctx0" brushRef="#br0" timeOffset="122925">28732 3064 235 0,'9'-4'42'0,"2"1"13"0,-7-1 41 0,2 1 23 16,-2 0-19-16,-4-1 34 0,0 0-2 0,0 1 19 15,0-2 11-15,0 1-18 0,0-3-7 0,-4 2-8 16,1-1-20-16,-1-1 13 0,1 0 5 16,-3 0 16-16,0 0 52 0,3-2-3 0,-3 1 25 15,-3 1-10-15,0 0-57 0,2 3-23 0,-2-2-54 16,-5 4-37-16,0 2 2 0,-1 0-2 0,0 7 13 16,-8 0-17-16,3 3 4 0,-3 2-32 0,3 4-11 15,0-1 20-15,6 2-23 0,-1 2 19 0,7 0-18 16,2 0-4-16,6 0 16 0,0-2 1 0,9-1 2 15,5 0-9-15,1-3 3 0,4-1-4 0,0-1 4 16,3-3 4-16,1-3-11 0,1-3 10 0,2-2 11 16,-4 0-8-16,3-5 10 0,-2 0-2 15,-2-2-14-15,-5 0 3 0,-3-2-13 0,1-1-26 0,-4 1-92 16,-2-1-91-16,-4-2-148 0,-2 0-95 16,-2 0-77-16,0-1-118 0</inkml:trace>
  <inkml:trace contextRef="#ctx0" brushRef="#br0" timeOffset="123651">28290 3648 2224 0,'0'0'0'0,"6"0"20"16,-1 0-8-16,8-3 3 0,0 1-6 0,5 0-18 15,1-2 0-15,6 2 6 0,3-3-6 0,1 4 18 16,0-2-6-16,0 0 0 0,0 1 18 0,1-3-33 16,-5 4 9-16,-1-1-23 0,-3 2-88 0,-2-2-111 15,-4 1-127-15,-2 1-136 0</inkml:trace>
  <inkml:trace contextRef="#ctx0" brushRef="#br0" timeOffset="123822">28374 3861 1922 0,'19'3'58'0,"5"-3"38"15,0 0 33-15,5-7 42 0,0 1-45 0,2-2-48 16,2 1-30-16,0 1-42 0,-2-1-3 0,2 1 4 16,-4 0-4-16,4 1-7 0,-8 3-17 0,2-2-96 15,-5 3-165-15,-3 0-172 0,-2 1-184 0</inkml:trace>
  <inkml:trace contextRef="#ctx0" brushRef="#br0" timeOffset="141434">29797 3257 365 0,'6'-4'22'0,"-2"0"34"16,1 1 43-16,-1 0 48 0,1 1 4 0,-1 0 15 15,-2 0-6-15,1-1-25 0,-3 1-10 16,2 2-25-16,-2-3-8 0,0 3 15 0,0-2 16 0,0 1-3 16,0-1-19-16,0 0-28 0,-4 2-3 15,3-3 16-15,1 2 7 0,-2 0 18 0,2-1-33 16,-3 2-33-16,3-2 10 0,-1 1-5 0,-1 1 8 16,-1-2 29-16,0 0-9 0,0 1-9 0,-1 1-3 15,-2 0-54-15,-2 0 13 0,3 0-5 0,-4 0 12 16,0 5 35-16,-3 2 17 0,-1 1 3 0,-1 3 7 15,-2 2 7-15,-1 4-34 0,0 0-8 16,0 4-22-16,1 2-17 0,2 1 0 0,0-1-3 0,2 0-11 16,4 0 4-16,4 1-16 0,4-1 13 15,0-1 13-15,6 0 10 0,4-1-20 0,2-1 1 16,2 3 2-16,5-4-27 0,0 0 28 0,1-2-28 16,3-2 8-16,1-2 9 0,0-3-10 0,1 0 17 15,-1-5-23-15,1 0-4 0,-4-1 24 0,-2-4-21 16,0 0 24-16,1 0 7 0,-4-4-20 0,-1-2 13 15,0-1-10-15,-2-2 3 0,0-3 4 0,2 0-11 16,-1-5 8-16,-5 0-7 0,2-3-7 0,-2-2 13 16,-1-1-3-16,-2 0 0 0,0-1 20 0,-5 1 28 15,-1 0 6-15,0 2 1 0,-6 1 0 0,1 1 3 16,-5 3 1-16,1 0 14 0,-2 5-6 0,-3 0-18 16,4 2-18-16,-4 4-20 0,0 0-4 0,2 3-28 15,0 2 0-15,-2 0 14 0,3 0 0 16,0 0 14-16,-1 4 0 0,1 0 7 0,2 2-14 15,1-1 0-15,1 0 7 0,1 0-18 0,0-1 8 16,3 1 6-16,-3 0-3 0,3 0 7 0,0-1-7 16,1-1-10-16,-2 1-8 0,3-1 8 0,-3 0-8 15,2 1-10-15,0-2 4 0,1-1-53 0,-4 2-47 16,5 0-55-16,-1-2-88 0,1 1-60 0,-2-1-41 16,-1 1-42-16,3-2-58 0,0 0-67 0,0 0-64 15</inkml:trace>
  <inkml:trace contextRef="#ctx0" brushRef="#br0" timeOffset="141795">30441 3442 3740 0,'8'2'70'0,"-8"-2"32"0,0 0 17 0,0 0 3 16,0-3-64-16,0 3-41 0,0 0-17 15,-2 0-17-15,2 0 3 0,0 0 1 0,-1 0-1 16,1 0 14-16,0 0-7 0,0 0-10 0,0 0-1 16,0 0-9-16,0 0 6 0,0 0 18 0,0 0-1 15,0 0-6-15,0 0-10 0,0 0-21 0,0 0-13 16,0 0 16-16,0 0-5 0,0-4 19 0,1-1 11 16,4 0 6-16,-4 1-3 0,2-1 0 0,2 1 7 15,-4 0-8-15,2 0 11 0,-2 1 17 0,3 3-3 16,-4-2 9-16,0 2 7 0,0 0 1 0,0 0 6 15,0 0-30-15,0 0 20 0,0 0-31 16,-4 0-6-16,3 4 31 0,-3-3-35 0,-2 1 21 16,3 1-11-16,-3-1 1 0,0 0 0 0,-2 0-14 15,3 1-10-15,0 0-90 0,-1-1-108 0,2 0-105 16,2 2-114-16,0-3-45 0,2 1-7 0,0-1-39 16</inkml:trace>
  <inkml:trace contextRef="#ctx0" brushRef="#br0" timeOffset="142444">31022 3113 3634 0,'20'-6'73'0,"-6"-1"69"0,-5 0 59 0,-3 1 17 15,-3 3-55-15,-1 0-72 0,0 1-34 0,-2 0-18 16,0 2-14-16,0 0-8 0,0-1-27 0,-4 1-8 15,-1 0 7-15,-2-1 1 0,-3 1 6 0,-1 0 8 16,-5 0-18-16,-1 0 3 0,1 0-10 0,-3 0-25 16,0 0-4-16,-1 4-9 0,2-4 13 0,-1 2 18 15,7 1 4-15,-1-1 17 0,1-1-32 0,5 0-26 16,-2-1-21-16,4 0-10 0,2 1 21 0,0-1 18 16,2 0 40-16,1 0-6 0,0 0-1 15,0 0 21-15,0 0-11 0,0 0 24 0,0 0 4 16,0 0-14-16,0 0 3 0,0 0-19 0,0 0-1 15,0 0 4-15,0 0-7 0,0 0 16 0,0 5 14 16,-8 1 10-16,1 2 7 0,-4 4-4 0,-5 2-19 16,0 3 9-16,-2 4-13 0,-6 2 3 0,4 0 4 15,2-1-24-15,-2-1 21 0,5 0-4 0,4-3 0 16,2-1 10-16,1-2-24 0,2-1-13 0,3-3 14 16,2 0 0-16,-2-2-11 0,3 0 24 0,0-4-20 15,4 0 0-15,2 0 27 0,-3-3-14 0,5-2 17 16,-1 0-16-16,1 0-8 0,3-4 14 0,0-2-20 15,2 1 34-15,1-3-11 0,0 2-6 0,0-1 12 16,1 0-12-16,0 0 10 0,-2 0 0 16,-1 3-7-16,1 1-4 0,-3 2 1 0,2 1-4 15,-1 0 20-15,1 0-3 0,-2 4 14 0,2 4-7 16,0-1 9-16,1 3 18 0,2 1 20 0,-3 2 7 16,4-1-3-16,-1 3-13 0,0 2-34 0,0-1 27 15,0 2-10-15,-2 1 14 0,-3-1-10 0,1 0-7 16,-2 3 0-16,-4-3-4 0,1-1 4 0,-2 2-10 15,-4-3 3-15,0 1 4 0,-8-1 21 0,1-1 1 16,-7 1 6-16,-1-3-2 0,-1 1 3 0,-5-1 19 16,-1 0-21-16,-3-2 6 0,-3 0-9 0,2-2-27 15,-2-2 1-15,1 0-12 0,1-2-10 16,2-2 3-16,1 1-4 0,0-3-11 0,1-1-3 16,4 0-8-16,-2 0-84 0,1-3-95 0,3-2-144 15,-3 0-170-15,4 1-163 0,0-1-142 0</inkml:trace>
  <inkml:trace contextRef="#ctx0" brushRef="#br0" timeOffset="146853">20189 2077 794 0,'0'3'-8'0,"-5"-1"-5"0,0 0 0 16,1-2-5-16,2 0-11 0,-1 0-27 0,2 0-6 15,1 0-25-15,0 0-14 0,0 0 4 0</inkml:trace>
  <inkml:trace contextRef="#ctx0" brushRef="#br0" timeOffset="148675">4884 10118 2559 0,'6'-22'21'0,"-6"3"19"0,0 2-4 0,0 4 16 15,0 6-21-15,0 4-31 0,0 3 25 0,0 0 21 16,0 5 51-16,0 5 92 0,0 4 6 0,3 3-22 16,3 6-23-16,-2 6-57 0,1 5-20 0,-1 5 11 15,-1 5-10-15,2 4-20 0,-4 1 0 0,3 1-37 16,-4-1-10-16,2 1-4 0,-2-3 1 0,2 0 6 15,-1-3-3-15,-1-1-10 0,3-3 6 0,-3-2-6 16,0-2-4-16,0-4 24 0,0-2-28 0,0-4 25 16,0-2-10-16,-6-3-11 0,0-2 7 15,3-3-44-15,0-3-54 0,0-3-50 0,-1-1-82 0,-1-4-49 16,2 0-58-16,0-5-18 0,-1 0-38 16,1 0-68-16,-3-9-27 0</inkml:trace>
  <inkml:trace contextRef="#ctx0" brushRef="#br0" timeOffset="149049">4816 10221 2486 0,'-5'-29'58'15,"-1"1"43"-15,2-1 28 0,2 2 38 0,2-2-26 16,6 1-1-16,5-3-12 0,2 0-18 0,6-1-28 15,5-1-23-15,4-1 1 0,5 3-28 0,1 1 8 16,5 6-10-16,2 4-10 0,2 5 10 0,0 6-6 16,0 9-18-16,2 0 11 0,-3 11 3 0,-1 3 1 15,-1 3 12-15,-4 4-12 0,-3 3-11 16,-4 1 3-16,-2 0-3 0,-6 1 1 0,-5 1-1 16,-4 2-7-16,-5-2 1 0,-7 3-4 0,0-1-4 15,-10-2 1-15,-6 1 9 0,-2-2 5 0,-5 1 30 16,-3-4 17-16,-2 1 15 0,-1-5 13 0,-2-3 12 15,0 0 4-15,1-3-21 0,1-3-14 0,2-2-39 16,-1-4-21-16,4-4-14 0,-1 0 7 0,4-4 4 16,3-4 0-16,-1-1 0 0,2-2-8 0,0 0-7 15,2-1-24-15,4 0-36 0,1 1-72 0,1 0-78 16,2 3-83-16,1 0-108 0,4 1-131 0,-4 4-55 16,6 1-65-16</inkml:trace>
  <inkml:trace contextRef="#ctx0" brushRef="#br0" timeOffset="150245">5353 10681 2189 0,'0'-13'77'0,"0"0"49"0,0 3 34 0,-4 0 40 0,-1 1-45 16,1 2-43-16,2 1-34 0,-2 2-41 16,4 4-27-16,-2 0-10 0,2 0 0 0,-1 0 10 15,-2 0-23-15,3 0 7 0,0 0-3 0,0 0-17 16,0 0 23-16,0 0 19 0,0 5 32 0,4 2 45 15,-2 2 10-15,2 4-13 0,-4 3-18 0,3 4-33 16,-3 4-19-16,3 0-4 0,-3 2-12 0,0 0 5 16,2 3-5-16,1-3-14 0,-2-1 6 0,2-2 4 15,0-1-6-15,1-1 22 0,2-4-3 0,-1 0-19 16,-1-4 22-16,1-1-12 0,-4-2 2 0,2-1 4 16,0-4 6-16,-3-3-2 0,0 2-21 0,0-4 4 15,0 0-14-15,0 0-6 0,-4-4 0 16,2-3-3-16,-2 0-16 0,2-4 6 0,2-2 19 15,-1-3-15-15,-2-4 22 0,3-2-13 0,0-3 0 16,6 1 10-16,1-1 7 0,1 0 15 0,-1 3-9 16,5 0 10-16,1 2-23 0,-2 2 3 0,2 4-2 15,2 2-1-15,-2 1 16 0,1 5-13 0,-1 1 7 16,2 1-10-16,-3 4 3 0,0 0 7 0,0 0 6 16,-1 9 7-16,-2-1-7 0,-3 2 4 0,3 4 3 15,-5 0-10-15,0 0 9 0,-3 4 4 16,2 0-19-16,0 0 2 0,1 1-2 0,-2-2-13 0,4 0 19 15,-3-2-7-15,7-2-28 0,-2-1-4 16,1-3-12-16,-2 0 6 0,5-3 20 0,-5-2-4 16,4-2 4-16,-4-2 9 0,3 0-6 0,-2-6 12 15,-1 0 20-15,-1-4-16 0,-1 1-10 0,-1-5 10 16,-2 0-13-16,-2-1 10 0,0-2 22 0,0-2-10 16,-6 0-3-16,1 0 12 0,-2 0-6 0,-2 0 7 15,4 0-1-15,-5 1-18 0,3 1 6 0,-1 0-13 16,1 3 13-16,1 1 0 0,1 0 0 0,1 2-6 15,2 3-6-15,2 2 6 0,0-2-7 0,0 2 10 16,2-2 0-16,4 3 0 0,1-1 3 0,-1-2 6 16,3-2-6-16,-1-1 6 0,1 1-15 0,-2 0 28 15,3 2 21-15,-2-2 8 0,-2 2 73 0,1 1 8 16,-4 2 17-16,1 2 24 0,-2-1-44 16,0 3-36-16,-1 1-29 0,-1 0-31 0,0 0-6 15,0 0 3-15,0 4 11 0,0 0 58 0,0 4 33 16,0 1-4-16,0 2-6 0,0 4-62 0,0 2-47 15,0 5 4-15,-3 5-7 0,1 1-10 0,2 2 17 16,0 2-11-16,0 1-17 0,0-3 18 0,0 2-25 16,4-2 10-16,2-3 7 0,-1 1-17 0,-1-3 14 15,1-2-32-15,1-2-14 0,-3-3-3 0,3-2-17 16,-3-1 3-16,2-4 11 0,-1-5-6 0,-2-2 27 16,-1-1 14-16,2-3-3 0,-2 0 27 0,1-7-24 15,2-3 10-15,0-1 18 0,1 0-11 16,0-6 14-16,2-1-7 0,0-2-4 0,-2 1-3 15,5 3 7-15,-5 0 0 0,5 3-10 0,-4 4 0 16,-1 0 7-16,1 4-7 0,0 1 13 0,-1 2 10 16,3 2-16-16,-2 0 20 0,1 0-24 0,2 6 7 15,0 0 17-15,3 3 0 0,-5-1 11 0,3 3-8 16,-3 2 1-16,0 0-25 0,-1 1 21 0,-4 1 7 16,-2 0-14-16,0 1 21 0,-5 0-17 0,-5-1-3 15,3 0-1-15,-4 0-10 0,-1-1 11 16,-1-1-11-16,1-2 0 0,-2 0 3 0,1-3-27 0,0-2-48 15,-1-1-70-15,5-3-107 0,-2-2-114 16,3 0-101-16,-1-7-55 0,3-2-47 0,2-1-39 16</inkml:trace>
  <inkml:trace contextRef="#ctx0" brushRef="#br0" timeOffset="150731">6125 10834 2486 0,'5'-3'58'0,"-4"1"58"0,2-2 39 15,-3 4-4-15,0 0-55 0,-6 0-51 0,0 4-42 16,-3 3 3-16,3 1-6 0,-1 1-10 0,-1 2 4 16,3 1-10-16,-1 0-9 0,2 1-13 0,2-2-24 15,2 1-28-15,0-2-27 0,6-1-33 0,1-1 2 16,3-2 34-16,-1-2 33 0,2-4 31 0,2 0 24 15,2 0-15-15,1-10 20 0,-1 1 24 16,-3-4-9-16,4 2 29 0,-4-2 16 0,-3 1 59 16,0 2 61-16,-2 1 38 0,-3 3 30 0,0 3-27 15,-3 3-39-15,-1 0-36 0,0 0-61 0,0 0-31 16,0 4-20-16,0 1-10 0,0 0 7 0,0-1-20 16,0 2 10-16,0 1 4 0,0 0-8 0,2 0 8 15,4 1 5-15,0-1-12 0,1 0-7 0,2-2 20 16,3-3-13-16,1-2 0 0,-2 0 9 0,6-3-9 15,-2-4-14-15,0-1 4 0,0-3 10 0,0-3-23 16,0-2 29-16,1-3-6 0,-4-2 3 0,1 0 13 16,-1-2-10-16,-3 2 27 0,-1 3 62 0,-3 2 44 15,1 3 51-15,-3 2 2 0,-3 5-45 16,2 2-38-16,-2 2-53 0,0 2-22 0,0 0-34 16,0 0-8-16,0 7-3 0,0 0 14 0,0 0 0 15,0 3 7-15,0 0-7 0,4 1-10 0,-2 0-25 16,5 0-55-16,-1 3-64 0,0-3-84 0,3 0-103 15,1-4-71-15,-1 0-59 0,0-2-119 0,0-3-100 16</inkml:trace>
  <inkml:trace contextRef="#ctx0" brushRef="#br0" timeOffset="151339">7451 9830 3928 0,'-12'-6'-4'0,"3"0"-9"0,0 0-8 16,3 1 1-16,6 5 37 0,0 0 13 0,6 0 11 15,6 5 13-15,7 3-27 0,4-1 8 0,7 3-11 16,5 4-21-16,5 0-3 0,3 1-17 0,5 2 17 15,-2-1 0-15,4 1-10 0,-1 2 10 0,0-3-11 16,2 1-2-16,-2-1 20 0,-2 0 3 0,-1-2-7 16,0-3 18-16,-3 1-14 0,-4-2-7 0,-3-3 13 15,-7 1-6-15,2-2 3 0,-7-1-10 16,-3-2 4-16,-5 0-4 0,-2 0 0 0,-3-2 24 16,-2-1-10-16,-3 0 17 0,0 0 10 0,-4 0 1 15,-1 0 21-15,-1 0 7 0,0 0 18 0,0 0 15 16,0 0 0-16,0 0-20 0,0 0-18 0,-3 0-22 15,-3 3 5-15,0 1 7 0,-3 4 15 0,-5 3 18 16,-6 2 2-16,-4 5 30 0,-6 3-2 0,-6 6-12 16,-4 1 2-16,-9 4-7 0,-2 1-4 0,1-1 13 15,-4 1-7-15,2-1-31 0,2 0-28 0,1-1-20 16,3-4-8-16,6-2-12 0,1-2 0 0,6-5 0 16,5 1-32-16,2-5 20 0,3-1-16 0,4-2-40 15,4-2-50-15,2 1-127 0,2-4-133 16,1 1-132-16,4-1-108 0,1 0-117 0,1-6-117 15</inkml:trace>
  <inkml:trace contextRef="#ctx0" brushRef="#br0" timeOffset="151995">8890 9973 2952 0,'0'-8'82'0,"0"2"62"0,-8 1 10 0,1 0-3 16,-1 5-63-16,-1 0-48 0,2 5 33 0,-5 6 71 15,0 3 18-15,0 4 19 0,-1 7-36 0,-2 4-62 16,3 3-41-16,-1 3-31 0,6 4-1 0,-1 1-24 16,8 0 18-16,0-3 3 0,9 0-14 15,4-2 17-15,2-3-24 0,6-5-21 0,1-1-7 16,5-7-24-16,0 0-17 0,2-7-10 0,1-5 11 15,0-7 7-15,1 0 20 0,-3-4 32 0,0-6 6 16,-4-6 17-16,0-4-4 0,-1-4 8 0,-6-5-1 16,2-4-3-16,-4-1 14 0,-2-3-14 0,-2-4 0 15,-4 1 0-15,-2-1 6 0,-5 0 42 0,0 3 48 16,-12 2 34-16,1 3 19 0,-5 6-27 0,-2 4-45 16,-4 5-24-16,0 5-24 0,-5 4 3 0,0 4 0 15,-1 5-11-15,0 0 1 0,0 8-19 0,-2 3-7 16,6 1 1-16,-1 2-8 0,7 2 4 15,1 2-11-15,6 1-35 0,1 1-135 0,4 1-93 0,6 1-121 16,0 0-132-16,6 0-69 0,4-1-165 16</inkml:trace>
  <inkml:trace contextRef="#ctx0" brushRef="#br0" timeOffset="152413">9550 10236 3726 0,'0'0'13'15,"0"-5"-6"-15,0 0-3 0,-4 0 3 0,1 0-14 16,1 2-3-16,2 1 17 0,0-1-11 0,0 2 7 16,0 0 1-16,0 1-15 0,0 0 11 0,0 0-3 15,0 0-13-15,0 0 12 0,0 0-2 0,0 0 9 16,0 0 27-16,0 0-27 0,0 0 4 0,0 0-4 15,0 0-23-15,0-4 27 0,0 1 13 16,2 1 7-16,-2-1 43 0,0 1-6 0,3 1-10 16,-3 0-20-16,0 1-10 0,0 0-7 0,0 0-7 15,0 0-7-15,0 0-16 0,0 0 13 0,0 0-10 16,0 3 10-16,0-1 17 0,0-2-17 0,0 2 20 16,0-2 1-16,0 0-11 0,0 2 0 0,-3-1-3 15,3-1-10-15,-2 2 3 0,0-2 0 0,0 0-7 16,0 2 14-16,-2 0-4 0,3 0 8 0,-3 1-4 15,0-1-21-15,1 0 10 0,-1 0-6 0,-1 2 6 16,4-4-13-16,-1 0-20 0,1 2-11 0,-2-2-26 16,3 0-7-16,0 0-29 0,0 0-32 0,0 0-56 15,0 0-60-15,4-2-109 0,-1 2-86 0,0-5-106 16,-1 0-89-16</inkml:trace>
  <inkml:trace contextRef="#ctx0" brushRef="#br0" timeOffset="153087">10260 9710 4242 0,'11'-7'45'0,"-6"3"32"16,1-5 15-16,-6 1 10 0,-6 3-42 0,-1 0-39 15,-5 1-17-15,3-1-11 0,-6 5-11 0,-1-4 18 16,-3 4-7-16,-2 0-8 0,0 0 5 0,-3 4-1 15,3 2 11-15,-1-1 11 0,1-1 3 0,2 0-7 16,3-2-14-16,2 3 7 0,3-3-7 0,2 0-7 16,1 0 3-16,4-2-14 0,1 0 4 0,1 0-14 15,2 0 0-15,0 0 10 0,0 0-10 0,0 0 32 16,0-3-1-16,3 1-13 0,-1 0 27 16,1 0-13-16,-2 0-1 0,-1 2 8 0,0 0-11 15,0 0-7-15,0 0 21 0,0 0-14 0,0 0 17 16,0 6 1-16,-6 0-11 0,-1 5 28 0,-2 2-25 15,-3 3 22-15,-3 4 6 0,0 1-31 0,-1 5 28 16,-2 1-31-16,4-1 6 0,-3 2 29 0,2-4-46 16,3-2 35-16,3-1-35 0,-1-2-4 0,3-2 25 15,2-3-14-15,-1 1 14 0,2-3-7 0,2-2-10 16,-2-1-11-16,4-3 14 0,0-1-14 0,0-1-7 16,0 0 10-16,0-4-17 0,4 0 14 0,-2 0 11 15,4 0-15-15,0 0 18 0,-1-4-3 16,3-1-11-16,-1 1 14 0,2-2 0 0,3 0-4 15,-1 1 18-15,0-1-3 0,0-1-8 0,2 3 8 16,-1 0-11-16,3-2-7 0,0 3 11 0,-2 0-4 16,4 1 10-16,0 1 11 0,0-1 10 0,-1 2 4 15,2 0 4-15,-2 0-4 0,3 3-21 0,-2 2 17 16,2 0 1-16,-2 2 6 0,0 1 1 0,1 0-11 16,0 2 14-16,-2 2-6 0,-1 3 6 0,0-1-3 15,-2 5-14-15,1-2 14 0,-5 2-3 0,1 2 3 16,-5 3 8-16,-1-1-11 0,-4 1 7 0,0 3 15 15,0-2 3-15,-4 0 16 0,-6-1 0 0,3 0-15 16,-5 1 4-16,3-2-14 0,-1-2-15 16,-2-2 26-16,-3-2-7 0,2-2 8 0,-1-4 3 15,1-2-21-15,2-2-13 0,-2-7-14 0,2 0 3 16,-3 0-19-16,2 0 4 0,0 0 0 0,-1 0-3 16,-2 0-1-16,0-8-19 0,0 0-31 0,0 0-62 15,-1-1-84-15,0 1-71 0,1 1-89 0,0 1-120 16,2 0-125-16,0 6-142 0,2-6-194 0</inkml:trace>
  <inkml:trace contextRef="#ctx0" brushRef="#br0" timeOffset="153661">11235 10295 3754 0,'-9'-4'6'0,"-4"0"7"15,3-1 7-15,3 1 0 0,-1 2-16 0,6 1 2 16,2 1 45-16,0 0 72 0,10 0 38 0,7 0 40 15,4 0-48-15,7 0-71 0,9 0-33 0,6 0-42 16,9 0 7-16,6 0 0 0,6 0 0 0,4 0-6 16,5 0-15-16,1 0 3 0,1-2 15 0,0 0-4 15,1-1 0-15,-2 2 22 0,-3-1-15 0,-4 0-3 16,-3 1 7-16,-6 0-21 0,-5-1 21 0,-6-1 7 16,-6 3 8-16,-5-2 25 0,-5 1 8 15,-9 0 0-15,-4 0 26 0,-5 1-10 0,-4 0-26 0,-3 0 19 16,-1 0-38-16,-5 0-26 0,0 0 8 15,0 0-19-15,0 0 0 0,0 0-11 0,-2 0-4 16,-1 0-8-16,0 0-14 0,3 3-30 0,-3-3-73 16,3 2-79-16,0-2-81 0,0 0-57 0,0 3-21 15,0-3-37-15,0 0-10 0,0 0-21 0,0 0 15 16,5 0 13-16,-4 0-52 0</inkml:trace>
  <inkml:trace contextRef="#ctx0" brushRef="#br0" timeOffset="153931">12425 10043 2754 0,'6'8'49'0,"1"-5"54"0,6 1 29 16,2 2 13-16,4 1-49 0,5-2-61 0,4 2-15 15,2 0-17-15,6 0-3 0,1 0 16 16,3 0-26-16,2 0-9 0,-1 2 19 0,-2-1-13 15,1 2 10-15,-6 0 6 0,-3-1 10 0,-4 2 32 16,-7 2 67-16,-3-1 66 0,-8 1 36 0,-9 1-1 16,0 1-14-16,-6 2-35 0,-6-1-40 0,-7 4-32 15,-4-1-42-15,-3 0-36 0,-1 2-11 0,-1 1 5 16,1-3-8-16,0 0-7 0,2 2-79 0,3-1-180 16,6-4-186-16,1 1-220 0,6 0-219 0</inkml:trace>
  <inkml:trace contextRef="#ctx0" brushRef="#br0" timeOffset="154661">14055 8908 3528 0,'0'-8'59'16,"-5"0"38"-16,-5 2 10 0,-5 2 33 0,-3 4-24 16,-3 0 1-16,-7 8 25 0,0 4-10 0,-6 4-41 15,-2 2-31-15,1 3-42 0,1 4-29 16,5 2 15-16,1 3-11 0,10 0 7 0,5 1 11 16,7 0-8-16,6 0 4 0,8 1-3 0,5-2-39 15,6-2-4-15,3-1-4 0,6-2-3 0,4-4 36 16,0-3-29-16,6-3-6 0,-3-1-1 0,5-3-17 15,-1-6 32-15,-2-2-17 0,1-3 17 0,-5 0 10 16,-2-6 8-16,-1-4 23 0,-6-2-10 0,-3-3 10 16,-2-2-10-16,-3-3 4 0,-2-1 6 0,-1-5-6 15,-4-2-1-15,-2-3-10 0,-1-1 14 0,-1-1 3 16,-4-2 35-16,-1 1 53 0,0 1 46 0,0 4 52 16,-6 3 12-16,2 6-27 0,-3 3-86 0,3 6-58 15,-1 3-52-15,-1 8-18 0,2 0 14 16,0 6 12-16,3 2 11 0,-1 6-1 0,-1 5 4 15,3 2-21-15,-1 7 14 0,1 2-4 0,0 3 8 16,4 0-4-16,2 0-51 0,1-1-51 0,2-1-64 16,2-1-47-16,-1-4-30 0,3-1-24 0,1-2-55 15,-4-2-48-15,4-3-56 0,-4-4-7 0,2-1-54 16,0-5-35-16,-2 0-35 0</inkml:trace>
  <inkml:trace contextRef="#ctx0" brushRef="#br0" timeOffset="155416">14693 9084 4105 0,'-10'0'58'16,"-8"0"40"-16,3 0 13 0,-1 0 8 0,-3 0-67 16,-1 8-30-16,6 0-12 0,-3 3-13 0,5 2-8 15,2 0 11-15,2 2-25 0,8 3-49 0,0 1-47 16,0 0-45-16,9 0-26 0,3 0 13 0,0-3 7 15,6 1-24-15,3-3-7 0,-1-2 0 0,3-3 45 16,-1-3 43-16,0-4 47 0,-1-2 44 0,0 0 6 16,-2-7 18-16,-3-1 6 0,-2-4 6 0,-4 0 34 15,-4-2 75-15,0-1 59 0,-3-1 68 16,-3 2 23-16,0-1-2 0,-5 3-6 0,0 1-36 16,-3 2-15-16,1 1-70 0,-1 1-71 0,1 4-50 15,1 0-43-15,0 2-17 0,3 1 24 0,0 0-2 16,3 0 17-16,0 4-15 0,8 2-6 0,-1 0-7 15,3 1-25-15,-1-1-7 0,3 2-3 0,-1-2 3 16,4 1-13-16,-1-3 38 0,2 0 8 0,-1-2 9 16,-1-2 25-16,0 0-24 0,1 0 3 0,-1-4 14 15,-4-2 4-15,2-1 9 0,-3-2-2 0,0-2-4 16,0 0-7-16,-5 0 20 0,1-2 1 0,-4 1 21 16,1 1 42-16,-2 1-21 0,0 1 18 0,0 3-21 15,0-1-42-15,0 5-11 0,-3-1-29 16,3 1 1-16,0 2 10 0,0 0 8 0,7 0 7 15,2 0 3-15,0 7-11 0,5-3 11 0,3 2 4 16,1 1-11-16,1 0 14 0,4 1-7 0,-3 2-14 16,-1-2 7-16,2 2-7 0,-3-1 7 0,-3 1-4 15,0-1-3-15,-2-1 7 0,-5-2 11 0,-1-1 14 16,-2 0 3-16,-4-2 8 0,-1-1 0 0,0 1 3 16,0-3 1-16,-6 0-15 0,3 0-14 0,-3 0-1 15,3-5 1-15,-3-1-14 0,0 0-1 0,2-1-7 16,3 0-14-16,-3-1 11 0,4-2-1 0,0-1 1 15,0 1 10-15,5-2 0 0,1 0-10 0,1-1 18 16,4 0-8-16,-2 0 1 0,-2 1 13 0,2 1-21 16,-1 1 19-16,2 3-1 0,-6-2-3 15,1 3 17-15,-1 2-3 0,-1 0 8 0,1 1-8 16,-2-1-11-16,0 2-4 0,-1 1-10 0,3 1 32 16,2 0-10-16,-1 0-4 0,5 0 14 0,3 0-14 15,1 5 15-15,2 2 10 0,5 0-10 0,-3 3-8 16,4 0-7-16,2 2-7 0,-2 0 7 0,-1 3-7 15,0 0-8-15,-3 0 15 0,-1-1-4 0,-2-1 12 16,-6 2 3-16,0-3 0 0,-3 0-18 0,-6-2 3 16,0-1 19-16,-6 1-15 0,-3-2 4 0,-1 1-8 15,-8-3-69-15,2 1-112 0,-9-1-128 16,2 2-207-16,-2-2-152 0,-2-1-127 0,0-3-185 16</inkml:trace>
  <inkml:trace contextRef="#ctx0" brushRef="#br0" timeOffset="155967">14785 9667 2853 0,'19'-14'75'0,"-5"2"45"15,-5 4 46-15,-3 2 22 0,-6 6-64 0,0 0-30 16,0 0-57-16,-5 6-4 0,-2 0-20 0,-5 4 10 16,-3-1 1-16,-1 2-17 0,-5 2 16 0,0 0-40 15,-1 2 17-15,1 0 0 0,2-1-13 0,3-2 6 16,2 0-6-16,5-2-7 0,2-3-4 0,-1 0-2 16,4-3-13-16,4-1-17 0,0-3-3 0,0 0-13 15,8-5-34-15,3 0 25 0,3-4-18 16,-1 0 10-16,3-1 61 0,4-4-10 0,0 1 38 15,3 0 7-15,-3 0-7 0,-2 2 6 0,-3 1 19 16,-1 2 19-16,-3 3 7 0,-3 1 51 0,-2 4 31 16,-5 0 84-16,1 6 45 0,-1 3-22 0,-1 4-32 15,0 4-90-15,0 1-41 0,0 4-34 0,0 3-15 16,0 3-17-16,0 2 3 0,0 1-11 0,0-1-13 16,0 1 10-16,3-2 0 0,-1 0 3 0,-1-1 1 15,4-2-22-15,-2-3-77 0,1-3-74 0,-2 0-87 16,-1-2-101-16,-1-3-124 0,0-3-82 0,0-3-118 15</inkml:trace>
  <inkml:trace contextRef="#ctx0" brushRef="#br0" timeOffset="156133">14684 10250 3847 0,'14'6'16'0,"6"-6"15"0,7-4-4 0,7 0 0 15,6-1-27-15,7-1 0 0,4-1 0 0,6 0-7 16,-2 0-13-16,6 1-96 0,-3 0-160 0,-4 2-182 16,-2 1-158-16,-3 1-183 0</inkml:trace>
  <inkml:trace contextRef="#ctx0" brushRef="#br0" timeOffset="157035">4642 11988 3257 0,'0'-17'-23'16,"0"4"7"-16,0 3 39 0,-4 7 117 0,4 3 112 16,-4 11 45-16,4 8-21 0,-1 6-107 0,-2 9-85 15,-3 7-39-15,3 5-27 0,-1 7 3 0,-1 4-3 16,1 2-15-16,-2 1 8 0,4-3-14 0,-2-1 17 15,1-3-3-15,3-4 10 0,-2-3-14 16,0-6-7-16,0-3 7 0,2-5-14 0,0-4 0 16,-1-4-42-16,-1-6-57 0,2-4-51 0,0-3-12 15,0-5-62-15,-3-3-97 0,3-3-130 0,0 0-132 16,0-9-111-16,0-3-6 0</inkml:trace>
  <inkml:trace contextRef="#ctx0" brushRef="#br0" timeOffset="157287">4596 12007 2705 0,'0'-13'58'0,"0"-5"51"0,9 0 29 16,6-2 39-16,5 0-43 0,4 0-60 16,9 1-28-16,0 0-36 0,2 3-14 0,4 3 14 15,-1 5-13-15,-2 4 3 0,0 4 0 0,-2 0-7 16,-4 7 20-16,-2 5-16 0,-6 2 10 0,-1 0-4 15,-8 3 3-15,-4 2 17 0,-9 2-20 0,0 1 40 16,-7-1 12-16,-7 3 18 0,-4-1 10 0,-4 1-50 16,-5 1-19-16,-1-4-17 0,0 1-1 0,-2-3 11 15,2 0-31-15,1-5-100 0,5 0-161 0,1-2-180 16,2-2-160-16,7-5-183 0</inkml:trace>
  <inkml:trace contextRef="#ctx0" brushRef="#br0" timeOffset="158235">4946 12595 2201 0,'0'-11'74'15,"0"1"55"-15,0 1 53 0,0 2 12 16,0 1-74-16,0 3-46 0,0 2-52 0,0-1-28 16,0 2 6-16,0 0 9 0,0 0-12 0,0 6 38 15,0-1-7-15,0 1-15 0,2 1 21 0,1 1-24 16,1 2-10-16,-1 0 12 0,2 5-5 0,-1-1-4 16,-1 3 6-16,3-1-9 0,0-1 0 0,-3 1-6 15,3 1 9-15,-3-1-9 0,1-1-1 0,-1-1 14 16,0-1 6-16,0-2-13 0,-3-2 9 0,3-1-9 15,-3-2-16-15,0-2 32 0,0-1-16 0,0-3-9 16,0 0-3-16,0-4-42 0,0-1 3 0,-3-5 7 16,3-1 7-16,0-4 9 0,0-3 12 0,0-3 10 15,0-1-10-15,3-2 28 0,0 0-5 0,3 1 11 16,-3 2 4-16,3 2 3 0,-2 2 16 16,1 4-13-16,1 3 10 0,0 1-3 0,0 5 0 15,-1 2 6-15,0 2 1 0,4 0-13 0,-4 0-20 16,2 8-5-16,1 1-4 0,-1 2 12 0,3 2-15 15,-3 1 3-15,1 2 0 0,-1 0 0 0,1 1 10 16,-1 2 3-16,1-3-4 0,-1 0-19 0,1-1 17 16,-1 0-7-16,1-3-10 0,-1-1 10 0,0-3-19 15,2-3-10-15,-2 0 0 0,2-5-15 0,-1 0-1 16,1-8 17-16,-2-1-1 0,3-3 7 0,-2-2 19 16,1-5-19-16,-2-1 12 0,-1-1 10 15,2-1-6-15,-5 1 25 0,1 0-7 0,-4 3 7 16,2 2 29-16,-2 0 9 0,0 4 43 0,0 0 9 15,0 2 2-15,0 3-16 0,-3 2-27 0,3 1 2 16,0 0-40-16,0 2-17 0,0 0-13 0,0 0-20 16,0 2-3-16,0-3 26 0,0 3-3 0,0 0-13 15,0 0-3-15,3 0-11 0,3 0 4 0,-1 5 36 16,1 0 20-16,2 2-6 0,-1 2 3 0,-1 0-10 16,0 2-17-16,0 3-6 0,0 0 13 0,-2 2-17 15,0 1 7-15,-3 1 13 0,3 0-6 0,-4-1-7 16,2 0 7-16,-2-4-14 0,3 0 4 0,-2-3 6 15,-1-3-3-15,2 0 17 0,-1-4-14 0,2 1 4 16,-3-4 3-16,3 0 0 0,-1-8 3 16,2 0-3-16,-1-3-10 0,7-2-10 0,-5-2 7 15,5-1 3-15,-1-4-14 0,3-3 11 0,-3 0-4 16,0 0-3-16,1 1 21 0,-1 2 16 0,-3 3-4 16,3 2 38-16,-5 4 14 0,0 1-21 0,-3 4-10 15,2 4-37-15,-3 2-21 0,1 0-6 0,1 0 23 16,1 4 4-16,-2 1-7 0,-1 1 7 0,2 3-14 15,2 1 17-15,-2 1 11 0,1 2-17 0,1-1 6 16,-1 1-24-16,3 0-3 0,-1-1 10 0,-1-1-3 16,2-2-4-16,0 1 0 0,0-2 7 0,1-1-20 15,-1-1 24-15,3-2 10 0,-1 1-4 0,1-1 21 16,-2-1-24-16,3 0 0 0,-1 1 7 16,-1-1-4-16,2-1 11 0,-3 0 6 0,-2 2-9 15,1-2-1-15,0 0 14 0,0-1-14 0,-3-1 4 16,1 0-4-16,-2 0-17 0,-1 0-6 0,2 0-32 15,-3 0-70-15,0-2-140 0,0 2-171 0,0 0-184 16,2-3-209-16</inkml:trace>
  <inkml:trace contextRef="#ctx0" brushRef="#br0" timeOffset="158856">7935 11746 3066 0,'7'5'18'16,"-7"0"20"-16,0 1 39 0,-9 2 29 0,-4 3-12 16,-8 3-7-16,-4 1-31 0,-4 5-17 0,-6 2 30 15,-3 3 15-15,-4 1 26 0,-3-1 11 0,-2 2-22 16,-2-4-11-16,5 0 2 0,-7-2 4 0,5-2 4 16,2-3-20-16,2-1-33 0,5-4-16 0,5-2-22 15,4-1 4-15,7-4-18 0,7-1-18 0,2 1-11 16,6-2-3-16,3 0 18 0,3 2 11 0,0 1 24 15,3-1 3-15,7 4 1 0,2 2-8 0,6 2 8 16,4 3 4-16,6 2 6 0,4 3 26 16,5 1 3-16,1 1 15 0,4 1-7 0,-1-1-18 15,0-3-4-15,2 2-6 0,-2-2 3 0,1-2-7 16,-2 0-25-16,-1-4-12 0,0 0-3 0,-3-1 3 16,-3-1-3-16,0-1 7 0,-4-3 3 0,-2-1-25 15,-3-2-3-15,-2 0-48 0,-3-1-88 0,0-1-76 16,-5-1-111-16,-2 0-107 0,0-1-100 0,-3 0-118 15,1 3-174-15</inkml:trace>
  <inkml:trace contextRef="#ctx0" brushRef="#br0" timeOffset="159715">9138 11803 2142 0,'7'-12'38'16,"-3"3"69"-16,-1 0 55 0,-3 2 88 0,0 3 7 15,0-1-41-15,0 5-8 0,-5 0-82 16,1 0-11-16,-3 7 14 0,1 2-4 0,-3 3 13 16,-3 4-12-16,-3 5-30 0,-1 4-33 0,-2 5-14 15,-1 2-39-15,1 4-6 0,3-3-15 0,5 1 1 16,3-1 13-16,7-1-13 0,7-2 10 0,3-2-21 16,5-3-11-16,3-4-23 0,6-2-38 0,1-2 8 15,3-7-10-15,3-4 10 0,-1-6 28 0,1 0-3 16,2-6 13-16,-2-7 17 0,2-1 14 0,-5-7 12 15,0 0 11-15,-4-4 3 0,-2-4 0 0,-2-2-10 16,-6-1 10-16,-2-2 0 0,-4 0 20 0,-4 0 30 16,-4 0 55-16,0 3 55 0,-4 2 20 0,-7 3 12 15,-2 2-47-15,1 5-52 0,-6 5-45 0,-2 1-44 16,-1 7-17-16,-3 3-19 0,-3 3 15 16,2 0 3-16,-6 9 8 0,5 1 3 0,0 5-14 15,3 2-4-15,4 1-21 0,1 3-43 0,5 1-131 16,5 0-125-16,4 2-155 0,4-2-153 0,0 3-123 15</inkml:trace>
  <inkml:trace contextRef="#ctx0" brushRef="#br0" timeOffset="160146">9714 11913 3713 0,'0'3'6'0,"0"-3"21"0,0 0 7 0,0 0-8 16,0 0-19-16,0 0-23 0,0 0-8 0,4 0-12 16,-1 0 22-16,0 0 11 0,3 0-1 0,-2-3 41 15,2 3-20-15,-3 0-11 0,2-1 21 16,-2 1-34-16,-2 0 21 0,2 0 9 0,-3 0-13 16,0 0 41-16,0 0 9 0,0 0 12 0,0 0 20 15,0 0-23-15,-3 0-7 0,0 0-20 0,3 1-39 16,-1-1 4-16,-2 3-10 0,3-3-4 0,0 0 10 15,0 0 4-15,0 0-14 0,0 0 21 0,0 0 4 16,0 0-8-16,0 0 25 0,0 0-21 0,0 0-10 16,0 0 17-16,0 0-14 0,0-3 0 0,0 3 17 15,0-1-24-15,0 1 0 0,0 0 21 0,0 0-14 16,0 0 18-16,0 0 14 0,0 0-7 0,0 0-7 16,0 0-11-16,0 0-3 0,0 1-18 0,-2-1 14 15,-1 3-7-15,3-2-4 0,0-1 11 0,0 0-7 16,0 0 4-16,0 0-19 0,0 0-6 15,0 0-14-15,0 0-4 0,0 0-4 0,0 0-23 16,0 0-8-16,0 0-43 0,3 0-54 0,-1 0-51 16,-2-3-65-16,0 2-57 0,3 1-37 0,-2-1-42 15,-1-2-57-15,0 3-58 0</inkml:trace>
  <inkml:trace contextRef="#ctx0" brushRef="#br0" timeOffset="160525">10174 11678 4173 0,'0'0'48'0,"-12"0"40"0,-3 5 13 0,0 1 29 15,-4 2-41-15,1 2-47 0,2 1-27 0,0 1-15 16,-1 2-11-16,2 1 0 0,3 0 22 0,5 1-14 15,3 0-15-15,4 0 0 0,0 0-28 0,6-2-11 16,1 0 0-16,6-1 12 0,2-2-4 0,0-2 31 16,4 1 8-16,2-5 3 0,-3 3 24 0,5-2-17 15,1-3 0-15,-1 4 7 0,-2-3-3 16,-1 1 10-16,-1 0 3 0,-2 2 4 0,-1 0-3 16,-4 0-8-16,1 0 11 0,-2 1-10 0,-2 1 13 15,0-1 12-15,-4 0 24 0,-1 0 26 0,-3 0 19 16,2-2-19-16,-3 2-9 0,0 0-30 0,-6-2-28 15,-1 3-1-15,-2 0-25 0,-2-1 7 0,-3 2 3 16,-3-1-10-16,0 1-1 0,-2-1-35 0,-1 0-59 16,1 1-83-16,-2-3-109 0,0-1-96 0,0 1-63 15,3-3-47-15,3-2-39 0,2-2-101 0</inkml:trace>
  <inkml:trace contextRef="#ctx0" brushRef="#br0" timeOffset="160720">10213 11656 3634 0,'11'3'13'0,"0"-3"27"0,4-4 16 16,2-2 7-16,1-1-19 0,3-1-24 0,4-1-27 15,3-2 11-15,-2 1-21 0,2 2-16 0,0 0-44 16,0 0-116-16,-1 3-109 0,-3-2-170 0,-1 7-127 15,-5-5-152-15</inkml:trace>
  <inkml:trace contextRef="#ctx0" brushRef="#br0" timeOffset="161327">11802 11912 3270 0,'-4'1'19'0,"3"-1"26"0,1 0 49 16,5 0 67-16,6-4-5 0,7 0-20 15,6 1-46-15,7-1-45 0,9 0-25 0,7 0 0 0,5-3-6 16,10 1-17-16,-2 0 20 0,6 0-17 16,0 0 13-16,-1-1-13 0,1 2 14 0,-1 0 3 15,-3 0-17-15,2 1 21 0,-1-2-35 0,-4 2 21 16,-1 0 17-16,-1-1-14 0,-3 0 11 0,-6 1 14 15,-5-1 24-15,-9 0 21 0,-1 1 29 0,-7 1-17 16,-8 0-25-16,-3 0 19 0,-5 2-14 0,-4 1 4 16,-3 0-10-16,-3 0-34 0,0 0-2 0,0 0-15 15,0 0-12-15,-3 0-14 0,1 0-7 0,0 0-4 16,0 0-22-16,-2 0-35 0,3 0-71 0,1 0-73 16,-2 3-84-16,-1-3-53 0,0 0-62 0,1 0-56 15,-2 0 23-15,1 0-33 0,-1 0 5 16,1 0-4-16</inkml:trace>
  <inkml:trace contextRef="#ctx0" brushRef="#br0" timeOffset="161597">12947 11566 2619 0,'-7'-3'3'0,"7"1"0"15,0 2 13-15,-6 0 39 0,6 0 57 0,0 5 41 16,0 3 0-16,7-1-45 0,6 3-61 0,4 1-34 15,4 2-13-15,4 1 10 0,6-1-4 0,2 0 7 16,5 0-10-16,0-3-3 0,2 3 16 0,-5-2-22 16,-2-3 9-16,0 2 10 0,-4-1-16 0,-5 0 35 15,-5-1 11-15,-4 2 48 0,-3-2 71 0,-5 1 43 16,-7-1 46-16,0 2-31 0,-4 1-52 0,-5 1-48 16,-4 0-56-16,-4 3-32 0,-5 0 1 15,0 0-33-15,-2-1-8 0,0 2 8 0,-1-1-28 16,3 0-19-16,1-1-97 0,3 0-167 0,3 0-180 15,2-2-187-15,1 0-204 0</inkml:trace>
  <inkml:trace contextRef="#ctx0" brushRef="#br0" timeOffset="162515">15131 11402 1187 0,'5'-5'46'15,"1"0"50"-15,-2 2 59 0,-2 1 25 0,-1-1 10 16,-1 3-27-16,0-2-32 0,0 2 4 0,0 0-24 16,0-1 12-16,0 0-5 0,0 0 2 0,0 0 4 15,0 0-6-15,0-1-17 0,0 0-3 0,0-1-12 16,0 0-8-16,0 0 35 0,0-1-15 0,-1 0-2 15,-4-1-10-15,2 1-19 0,-1 0 3 0,2-2 5 16,-1 1 3-16,-3-1-6 0,0 2 0 0,1 0 1 16,0-1-11-16,-4 1-9 0,4 0-22 0,0 4-31 15,-6 0-10-15,4 0-1 0,-4 5 8 0,0 5 38 16,-4 4 21-16,-2 6 18 0,-2 4 11 0,-2 4-35 16,-1 6-14-16,1 3-15 0,3 4-6 0,1-1-12 15,6 1 12-15,4-3-22 0,7-1-1 0,0-3 19 16,7-2-11-16,2-4 15 0,8-1-11 15,3-3-8-15,5-4 0 0,-1-2-3 0,6-4 14 16,-2-3-14-16,2-3-15 0,2-2 15 0,0-4-29 16,0-2 15-16,2 0 17 0,-4-6-14 0,2-4 0 15,-2-1 4-15,0-3-8 0,-2-2-6 0,1-3 28 16,-4-3 7-16,0-2-3 0,-3-4 0 0,-1-2 10 16,-3-3-14-16,-4-2 18 0,-3-1 7 0,-3-1 10 15,-8-1 34-15,0 0 22 0,-6 5 29 0,-5-3-3 16,-5 7-25-16,-2 1-36 0,-7 4-11 0,1 3-38 15,-6 4-3-15,1 3 3 0,-4 3-14 0,-1 4-4 16,-1 3-1-16,2 4-25 0,0 0-26 16,2 9-126-16,0 1-161 0,5 4-169 0,0 2-206 15,7 5-116-15</inkml:trace>
  <inkml:trace contextRef="#ctx0" brushRef="#br0" timeOffset="163632">8425 10403 1773 0,'7'-2'71'0,"-4"2"75"16,0 0 59-16,0 0 65 0,-3 0-12 0,0 0 9 15,0 0-13-15,0 0-16 0,0 2-12 0,-3-2-39 16,3 2-11-16,-4 1-18 0,2-2-22 0,-2 2-35 16,2-3-6-16,-2 2-2 0,-1 1-7 0,-1 0 41 15,-5 2 0-15,0 1-13 0,-8 5 5 16,-2 3-41-16,-3 3-7 0,-5 3-6 0,-7 4-8 15,-8 4-12-15,-3 4-25 0,-3 3 6 0,-1 2-15 16,-3 1-11-16,3 1-53 0,-2 0-119 0,8-2-215 16,4 0-274-16,5-6-228 0,11 0-339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35:36.8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 15 305 0,'0'0'7'16,"0"0"0"-16,0 0 8 0,0-2-5 0,0 1 5 15,0 0 26-15,0 0 4 0,0 1 11 0,0-2 23 16,0 2-28-16,0-1-7 0,-4-1-3 0,4 2-31 16,-1-1 16-16,1 1-3 0,-5-2-2 0,5 1-8 15,-1 1-5-15,1 0 3 0,0 0-19 16,0-1 5-16,0 1-10 0,0 0-18 0,0 0 26 15,0 0-24-15,0 0-38 0,1 0-27 0,4 0-41 16,-4 4-18-16</inkml:trace>
  <inkml:trace contextRef="#ctx0" brushRef="#br0" timeOffset="466">2184 108 235 0,'6'0'42'0,"-5"0"-2"0,2 0 20 16,-2 0 5-16,1 0-1 0,0 0 41 0,0 0-23 15,0 0 19-15,1 0-33 0,1-2-55 0,2 2-3 16,-3-2-18-16,3 0 6 0,2 0 4 0,-2 2-4 16,-1-2 2-16,4 0-13 0,-3 2 23 0,0 0 11 15,-1 0-21-15,-1 0-90 0,2 0-81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35:41.72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3164 30 526 0,'-3'-4'17'0,"3"0"-14"0,0 0 2 16,4-2-3-16,5 3-19 0,3 0 4 0,3-1-30 15,5 2-47-15</inkml:trace>
  <inkml:trace contextRef="#ctx0" brushRef="#br0" timeOffset="251">5584 26 107 0,'31'7'0'15,"-10"-5"4"-15,-8-2 4 0,-3 0-18 0,-7 0 7 16,2 0-9-16,-4 0 9 0,-1 0 23 0,0 0-15 16,2 0 7-16,-1 4-29 0,2-1 17 0,0-1 3 15,2 0-8-15,-1-1 24 0,5 1-16 0,2-1-1 16,0 1 8-16,2 0-7 0,2 0-11 0,0-1 6 15,2 0-13-15</inkml:trace>
  <inkml:trace contextRef="#ctx0" brushRef="#br0" timeOffset="1384">1027 11088 3206 0,'3'-33'6'0,"-1"5"-6"0,-1 4-3 15,-1 6 3-15,0 6-4 0,0 7 14 0,0 5 48 16,0 0 65-16,0 8 75 0,0 5 3 0,0 7-27 16,0 4-59-16,0 7-71 0,3 4-20 0,-2 4-6 15,-1 4-1-15,0 2-3 0,0-1 3 0,0-1-17 16,0-2 0-16,0-3-14 0,0-2 24 0,0-4 1 16,-4-1-1-16,1-7 1 0,0-2-11 0,2-2 6 15,-1-5-19-15,1-1 9 0,-4-1-27 0,4-4-64 16,-1-3-64-16,0-2-100 0,0 0-110 0,0-3-55 15,-2 0-25-15,4-1-52 0,-2 0-24 0,-3-6-3 16</inkml:trace>
  <inkml:trace contextRef="#ctx0" brushRef="#br0" timeOffset="1696">941 11100 2354 0,'6'-26'36'0,"-2"-2"48"0,1 1 38 16,1 3 31-16,4 2-8 0,2 2-42 0,2-1-41 15,3 4-24-15,4 2-29 0,1 1-9 0,1 1 13 16,-1 4 3-16,0 4-13 0,3 5 19 0,-2 0-9 16,-1 5 10-16,-3 1 12 0,2 4-6 0,-5 3 13 15,1 2-26-15,-4 2 3 0,0 1-9 16,-4 0-7-16,-1 2 19 0,-2-1-9 0,-6 0 39 15,0 2 17-15,0-4 16 0,-8 2 34 0,2-2-39 16,-4 0 4-16,-2-2-24 0,-3-2-29 0,0-1-4 16,0-3-31-16,1-1 11 0,-4-1 0 0,1-3-4 15,3-1 1-15,-1-2-55 0,1 0-85 0,1 0-115 16,1-1-147-16,2 0-83 0,2 0-130 0,2-3-117 16</inkml:trace>
  <inkml:trace contextRef="#ctx0" brushRef="#br0" timeOffset="2033">1773 11328 3955 0,'-11'-6'0'0,"-1"2"0"0,3-2-4 16,3 2 14-16,2 1 0 0,4-1 0 15,9 1 17-15,0 0-13 0,7-1 7 0,5-1-4 16,7-3-10-16,5 0-4 0,1 0 1 0,8 1-15 15,-1 0-16-15,2 2 0 0,-1 1-44 0,-1 0-104 16,-2 4-151-16,-3 0-139 0,-4 0-94 0,-4 5-1 16,-4 0 55-16,-3 3 33 0</inkml:trace>
  <inkml:trace contextRef="#ctx0" brushRef="#br0" timeOffset="2174">2208 11357 1219 0,'-30'16'93'0,"-1"0"97"16,-4-1 56-16,3-2 58 0,-1-2-26 15,2 0-50-15,4-2-46 0,2-2-63 0,4 1-66 16,5-2-47-16,3-1-6 0,5-2-3 0,8 3 0 15,0-3 28-15,9 2-13 0,6-2 13 0,4 1-3 16,4-1-25-16,3-2 10 0,6-1-17 0,2 0 10 16,1 0-9-16,1-4-96 0,-1 0-139 0,1 1-122 15,-2-3-156-15,-4 0-92 0</inkml:trace>
  <inkml:trace contextRef="#ctx0" brushRef="#br0" timeOffset="2883">3139 11196 931 0,'7'-4'34'0,"0"0"35"16,1-1 61-16,-2 3 27 0,0-1 25 0,-5 0 19 15,3 0-42-15,-2 0 31 0,0-2-3 0,0 2-29 16,-2 0 41-16,0 1-41 0,0-1-22 0,0 3 14 15,0 0-39-15,0 0 0 0,0 0-31 0,-2 0-18 16,-2 4-1-16,0 0 18 0,-2 2 37 0,2 4 4 16,-4 1 7-16,-2 4-36 0,-1 6-37 0,0 0-10 15,-3 8-30-15,1 2 0 0,4-1 0 0,2 3-18 16,1-1 8-16,6-1-8 0,0 0 14 16,7-2-6-16,5-3-4 0,1 0 0 0,4-4-17 15,3-2-4-15,1-3-13 0,1-4-7 0,5 1-17 16,0-7 18-16,-2-3 13 0,2-4 13 0,-1 0 14 15,0-6 3-15,-4-3-13 0,2-2 10 0,-6-4 0 16,-1-4-10-16,0-2 27 0,-4-4-3 0,-4-1-14 16,-1-3-4-16,-3-1 11 0,-5 0 10 0,0 0 17 15,-5 1 7-15,-4 1 10 0,-5 1-3 0,-1 5 7 16,-4 3 6-16,1 0-23 0,-7 5-17 0,1 4-3 16,-1 4-22-16,0 2-6 0,-2 2-4 15,3 2-14-15,-1 0 14 0,6 8-7 0,2 1-6 16,3 2 3-16,2 0-44 0,3 3-110 0,3 1-160 15,4 2-126-15,2 0-44 0,0 2-40 0,6-1-28 16</inkml:trace>
  <inkml:trace contextRef="#ctx0" brushRef="#br0" timeOffset="3213">3867 11492 3807 0,'0'0'13'16,"0"-6"14"-16,-6 2 13 0,-4-1-6 0,3 3-14 15,-1 1-13-15,1 1-14 0,2-2 0 0,-1 2-7 16,2 0 11-16,2 0-7 0,1 0-3 0,1 0-17 16,0 0-17-16,0 0 3 0,0 0 27 0,0 0 10 15,0 0 11-15,1 0 9 0,1-3-22 16,-2 0 9-16,0 3 3 0,0 0-6 0,0 0 23 15,0 0-4-15,0 0-12 0,0 0 6 0,0 0-14 16,0 0 21-16,0 0 10 0,-2 0-1 0,1 0 8 16,1 0-10-16,-3 0-11 0,3 0-2 0,-1 0-11 15,1 3-11-15,-2-3-2 0,0 0-1 0,2 3-26 16,0-3-53-16,0 0-113 0,0 0-111 0,0 0-119 16,0 0-49-16,0 0-12 0,4 0-4 0,-4 2-4 15</inkml:trace>
  <inkml:trace contextRef="#ctx0" brushRef="#br0" timeOffset="3696">4280 11147 2619 0,'3'-16'49'0,"1"2"28"15,0-2 63-15,-4 1 36 0,1 3-40 0,-1-1-25 16,4 4-69-16,-2-1-20 0,-2 1-2 0,3 1 29 16,-2 2 36-16,-1 1-3 0,0 2 37 0,0 0-9 15,0 2-19-15,0 0 3 0,0 1-25 16,0 0-14-16,-4 0-31 0,-2 0-4 0,3 0-20 16,-3 4 11-16,-3 3 55 0,2-2 14 0,-5 3 7 15,-1 4 19-15,-4 3-39 0,-2 4-2 0,3 3 3 16,-4 3-43-16,1 5 0 0,0 0-3 0,1 4-4 15,6 2 0-15,0 0 7 0,5-1-21 0,2 1-8 16,5-2 4-16,0 0-25 0,10-2-11 0,4-1-8 16,1-3-6-16,3-3 0 0,3-2-35 0,4-4-21 15,0-1-17-15,6-4 25 0,-1-3 42 0,1-4 32 16,0-3 10-16,0-4-3 0,3 0-14 0,-4-6 18 16,0-1 16-16,-2-2 1 0,-1-4 23 15,-3 1-16-15,-2-2 6 0,-4 0-3 0,-8 0 20 16,2 0 50-16,-9 2 21 0,-3-2 11 0,0 4-14 15,-6 0-27-15,-6-2-28 0,-3 5 14 0,-4-1-10 16,-2 2-26-16,-3 3-14 0,-1-1-18 0,1 4-8 16,2 0-14-16,0 0 18 0,1 7-7 0,2 0-4 15,5 2 8-15,1 1-50 0,3 0-129 0,4 2-136 16,-2 1-144-16,2-1-126 0,3 2-37 0,3-2-70 16</inkml:trace>
  <inkml:trace contextRef="#ctx0" brushRef="#br0" timeOffset="4649">6152 11375 2718 0,'-6'-3'58'16,"1"1"39"-16,1-2 18 0,0 0 13 0,1 2-51 16,0 2-46-16,0 0-31 0,3 0-25 0,0 0 2 15,0 0 20-15,3 0 6 0,3 0 26 0,6 0 10 16,4 2 9-16,9-2 16 0,5 4 1 0,7-4 20 15,11 0-6-15,5 0 6 0,10 0-2 0,2 0-23 16,5-6-16-16,4 0-24 0,-1 0 0 16,-1-1-20-16,1 3 3 0,-3-2 7 0,-5 2-26 15,-1-1 26-15,-6 1-10 0,-1 0 3 0,-8 1 38 16,-6 1-21-16,-5-2 21 0,-7 4 13 0,-7-4 1 16,-3 3 42-16,-5 0 22 0,-5 0-4 0,-6 1-9 15,-1 0-39-15,-2 0-32 0,-2 0-24 0,0 0-8 16,0 0-13-16,-6 0-29 0,2 0 21 0,3 0-14 15,-7 0-49-15,5 0-71 0,-1 0-124 0,-4 0-120 16,2 0-111-16,-1 0-35 0,-1 0-47 0,3 5-35 16</inkml:trace>
  <inkml:trace contextRef="#ctx0" brushRef="#br0" timeOffset="4985">7208 11100 2165 0,'0'0'11'0,"0"0"10"0,0 0 12 16,0 0 35-16,0 0 31 0,9 0 6 0,1 4 0 16,5 1-38-16,4 0-64 0,4 3 0 0,3-2-9 15,4 2 6-15,1-2 25 0,8 2-25 0,-4-1 3 16,4-1-3-16,-2-2-9 0,2 1 24 0,-4 1-12 15,-1-2-12-15,-2 2 3 0,-2-1 0 0,-5 1 43 16,-5 2 9-16,-2-1 34 0,-3-1 20 0,-1 2-2 16,-9-2 67-16,1 3 73 0,-6-1-19 0,0 0 21 15,-6 3-62-15,-3 2-75 0,-6 1-6 16,-4 3-52-16,-6 2 1 0,-2 2-22 0,-7 2-13 16,-1 2-11-16,-4-1 0 0,5 0-21 0,-5 1-4 15,4 1-10-15,3-2-55 0,4-1-129 0,3 1-208 16,4-2-165-16,9-1-212 0</inkml:trace>
  <inkml:trace contextRef="#ctx0" brushRef="#br0" timeOffset="8762">8464 10989 1047 0,'2'-4'21'0,"-2"0"14"0,0-1 49 16,0 1 24-16,0 0-1 0,0 1 11 0,0 0-29 15,4-2-16-15,-1 1-2 0,1 0 0 0,-2-1 3 16,-1 1 1-16,4-1 27 0,-4 0 3 0,4 1 26 16,-1-1 30-16,-1 0-16 0,0 1 27 0,0-1-10 15,-2 0-11-15,1 0 1 0,0 2-30 0,-2 1-44 16,0 0-3-16,0 1-26 0,0 1-10 0,0 0-6 16,-5 0-36-16,-1 7 6 0,-4 1-13 0,-2 2 7 15,-7 5 9-15,-5 4 4 0,-6 4-10 0,-3 3 23 16,-2 5-9-16,-1-2-5 0,2 0-5 0,3-3-14 15,6-7 7-15,4 0-4 0,6-6 17 16,3-3-13-16,5-5 9 0,4-1-6 0,-2-2-9 16,5 0 12-16,0 0-13 0,0-2 13 0,0 0 4 15,5 0 9-15,1-5-2 0,-2 2-11 0,5-2-3 16,-2-1-4-16,7-4 8 0,-4-1 6 0,5-2-13 16,3-2-4-16,-2-3 10 0,1 0-16 0,0-1 33 15,1 0-30-15,1 2 0 0,-2 2 10 0,-2 1-33 16,1 3 39-16,-9 3-16 0,2 1-3 0,-1 3 23 15,-2 2-23-15,-3 2 20 0,1 0 9 0,-1 4 7 16,1 2 14-16,0 3 0 0,-2 1-7 0,1 3 3 16,2 2-6-16,-2 4-7 0,1 1-6 0,-1 2-7 15,2-1-4-15,-4 3 0 0,1 0-6 0,0-1 13 16,-2 0-6-16,2 0 2 0,0-4 11 16,-2 0-20-16,1 0 6 0,2 0 7 0,-1-1-17 15,-1-2 17-15,2-1 1 0,-3-2-15 0,0 1 18 16,0-2-14-16,0-2-24 0,0 1-43 0,0 0-153 15,-6-2-130-15,3 1-150 0,0-1-88 0,1 1-5 16,-2-2-48-16</inkml:trace>
  <inkml:trace contextRef="#ctx0" brushRef="#br0" timeOffset="8931">8316 11629 3438 0,'0'3'59'0,"0"-3"46"15,10-3 21-15,5-3 34 0,3 1-53 0,4-1-49 16,6-3-24-16,6 1-37 0,3-1 6 0,3 1-3 16,2-2 17-16,3 3-17 0,-2-1-37 0,0 2 0 15,-2 2-134-15,1 2-144 0,-5 1-205 0,-1 0-212 16</inkml:trace>
  <inkml:trace contextRef="#ctx0" brushRef="#br0" timeOffset="10749">3848 3463 1144 0,'-2'1'16'0,"-2"-1"40"0,3 0 40 0,1 0 13 16,-2 0-1-16,2 0-39 0,0 0-27 0,0 0-31 16,0 0-11-16,0-2-5 0,0 2-15 0,0-2 26 15,0 2-26-15,0 0-5 0,0 0-28 0,0 0-62 16,0 0-32-16,0 0-62 0,0 0-28 0,0 0-1 15,0 0 4-15</inkml:trace>
  <inkml:trace contextRef="#ctx0" brushRef="#br0" timeOffset="10887">3979 3469 536 0,'7'0'15'15,"-2"0"8"-15,0 0 18 0,-3 0 13 0,-2 0-10 16,2 0-8-16,0 0-18 0,2 0-12 0,-3 0-4 15,2 0-4-15,0 0 2 0,1 0-21 0,4 0-61 16,-1 0-90-16</inkml:trace>
  <inkml:trace contextRef="#ctx0" brushRef="#br0" timeOffset="11039">4504 3480 1426 0,'20'-2'13'15,"-10"-2"4"-15,0 1 11 0,-6-1-3 0,0 1-25 0,-1 0 3 16,0 1-12-16,-2 0-10 0,5-1 8 16,0 2-52-16,3-2-88 0,3 3-105 0,3-2-92 15</inkml:trace>
  <inkml:trace contextRef="#ctx0" brushRef="#br0" timeOffset="11177">5193 3469 1807 0,'19'-2'-3'16,"-8"-4"6"-16,-3 2-14 0,-3 0 14 0,0-2-15 16,-4 2-16-16,5-1 8 0,2 1-53 0,-3-1-44 15,4 2-113-15,5 0-135 0</inkml:trace>
  <inkml:trace contextRef="#ctx0" brushRef="#br0" timeOffset="11310">5867 3420 1956 0,'15'-4'11'0,"-7"0"12"0,-3-3-14 0,1 3 17 15,-1 0-6-15,1 0-28 0,1 1-7 0,2 1-165 16,5 0-199-16</inkml:trace>
  <inkml:trace contextRef="#ctx0" brushRef="#br0" timeOffset="12654">1009 11856 1295 0,'-4'0'19'0,"1"0"11"0,-1 0 11 16,0 0-5-16,2 0-23 0,2 0 10 0,0 0-12 15,0 0 5-15,0 0 1 0,0-3-14 0,0 3-6 16,0 0-3-16,0 0 9 0,0-3 5 0,0 3 17 15,2 0 14-15,-2 0 12 0,0 0 11 0,4 0 5 16,-4 0 36-16,0 0-20 0,0 0-11 0,0 0-32 16,0 0-28-16,0 0 20 0,0 0-12 0,0 0 39 15,0 0-12-15,0 0 0 0,0 0-8 0,0 0-1 16,0 0 4-16,0 0-15 0,0 0 27 0,0 0-6 16,0 0 4-16,-4 0-4 0,4 0-2 0,0 0-12 15,-2 0-25-15,2 0 3 0,0 0-15 16,0 0-12-16,0 0-10 0,0 3-2 0,0-3-46 15,0 2-21-15,0-1-36 0,0 1-24 0,0-2-29 16,-3 3-29-16,-2-1-9 0,2 1-39 0,-1 1 2 16,2 1-31-16</inkml:trace>
  <inkml:trace contextRef="#ctx0" brushRef="#br0" timeOffset="13631">98 11992 1649 0,'3'-20'71'0,"-2"-1"34"16,2-1 90-16,-3 2 93 0,2 2 2 0,-1 4 3 15,-1 3-66-15,2 3-104 0,1 2-69 0,-3 2-28 16,0 4 3-16,0 0 89 0,0 10 54 0,0 3 17 16,0 6-8-16,0 3-73 0,-5 5-36 0,2 4-23 15,-3 5-15-15,0 1 5 0,1 1-18 0,-5 0-14 16,3-2 7-16,1 0-7 0,0-4-7 0,2-2 10 16,-1-4 1-16,-1-1-4 0,1-2-11 15,1-3 1-15,-1-2-25 0,-1-1-52 0,2-4-100 16,0-1-120-16,1-1-108 0,-1-4-38 0,1-1 65 15,-2-2-12-15,5-1-34 0,-1-3-81 0</inkml:trace>
  <inkml:trace contextRef="#ctx0" brushRef="#br0" timeOffset="13852">74 11992 2083 0,'14'-23'14'0,"-1"3"33"15,0 1 45-15,0 1 48 0,2 1 29 0,0 4-11 16,2 2-17-16,0 3-26 0,0 3-40 15,2 0-25-15,-1 5-18 0,1 0-20 0,0 0-8 0,-4 10 11 16,0-2-24-16,-2 3 6 0,-4 1 19 16,-1 3-10-16,-8 3 10 0,0 0-3 0,-8 2-19 15,-1 1 25-15,-8 1 3 0,-4 0-2 0,1 0 12 16,-8-1-13-16,2-2 3 0,-3-2-2 0,1-2-14 16,0-1-12-16,1-3 15 0,5 0-35 0,1-3-75 15,6-4-120-15,2-1-153 0,6-1-50 0,7-2-104 16</inkml:trace>
  <inkml:trace contextRef="#ctx0" brushRef="#br0" timeOffset="14144">645 12153 3503 0,'15'-6'42'0,"-6"-1"21"0,-1-3 10 0,-1 2 6 16,2 0-53-16,1-1-22 0,5 2-11 0,2-2-26 15,4 3-13-15,-1 0-59 0,4 2-164 16,1 4-111-16,-1 0-93 0,1 0-62 0,-2 7 58 16,-4 2 27-16,-4 3 55 0,-5 3 108 0,0 3 103 15,-10 0 132-15,0 2 119 0,-6 2 109 0,-1-1 109 16,-5-2 85-16,-1 0 35 0,1-3-60 0,-2-2-32 16,1-3-74-16,2-1-66 0,1-4-33 0,5-2-67 15,-1-1-42-15,4-2-15 0,2-1 5 0,0 0 7 16,8 0 2-16,2 0 1 0,0-5-3 0,7 2-16 15,4-3-12-15,4 2-40 0,-1 0-103 0,4-1-79 16,0 1-156-16,0 0-147 0</inkml:trace>
  <inkml:trace contextRef="#ctx0" brushRef="#br0" timeOffset="14546">1685 12023 3066 0,'1'-10'57'0,"-1"0"46"0,0 4 29 0,-5 1 30 16,0 5-55-16,-1 0-48 0,-4 5-29 0,1 3-10 15,-4 3 24-15,-2 3 23 0,-2 2-13 16,4 6-10-16,-2 0-38 0,2 4-9 0,4-1 13 15,1 2-10-15,8 0 11 0,0-2-1 0,3-1-7 16,9-4 0-16,0 1-10 0,6-4-37 0,3-2-6 16,-1-3-17-16,4-4-20 0,3-1 17 0,-2-4-12 15,0-3 20-15,-1 0 36 0,0-5-7 0,-5-2 33 16,1-2 3-16,-4-3-9 0,0-2 32 0,-5-1-30 16,-4-4 17-16,1 0 16 0,-7 0-15 0,-1-3 54 15,0 1 22-15,-7-1 10 0,-2 3 35 0,0 0-13 16,-6 5-47-16,-3 0-17 0,0 1-34 0,-3 5-10 15,1 0-7-15,-3 4 7 0,2 2-18 16,-4 0-10-16,3 1 4 0,4 1-21 0,1 0-7 0,2 0-47 16,4 5-122-16,1 0-165 0,4 2-114 15,6 0-103-15,0 2-93 0</inkml:trace>
  <inkml:trace contextRef="#ctx0" brushRef="#br0" timeOffset="14856">2133 12200 3807 0,'3'0'57'0,"-3"-4"10"0,0-1 1 0,0-1-4 16,-4 4-67-16,-1 1-11 0,5 1 11 16,-1 0-11-16,-3 0 7 0,4 0-10 0,-2 0-27 15,2 0-6-15,0 0-41 0,0 0-5 0,0 0 13 16,0 0-6-16,0 0 49 0,4 0 4 0,-1 0 0 15,2 0 33-15,-4 0-20 0,2 0 17 0,2-2 16 16,1-1-1-16,-5 0 31 0,2 1 2 0,0 0-9 16,-1 0 6-16,-2 0 7 0,0 0 10 0,0 2 11 15,0 0 13-15,0 0-19 0,0 0-4 0,0 6-23 16,-5-3-21-16,2 0 1 0,-1 1-21 0,-1-1 7 16,-1 1-20-16,2 0-21 0,-1 0-66 0,-1 1-109 15,2-1-139-15,2 1-132 0,2-2-32 16,0 0-80-16</inkml:trace>
  <inkml:trace contextRef="#ctx0" brushRef="#br0" timeOffset="15343">2452 12073 1716 0,'5'-5'31'16,"-1"1"46"-16,1-1 41 0,-4 5 21 0,1-3-5 16,-2 3-30-16,0 0-24 0,0 0 22 0,0 0-23 15,0 0 25-15,0 0 3 0,0 0 12 0,0 0 28 16,0 0-17-16,0 0-19 0,0 0-27 0,0 0-12 16,0 0 3-16,-3 0 4 0,-2 0 3 0,4 0-2 15,-2 3-3-15,2 0 10 0,-3-1 12 0,0 2 53 16,3 1 4-16,-5 3-5 0,-2 3-25 15,2 6-58-15,-3 2-39 0,0 2-8 0,2 5-21 16,-2 0 0-16,6 1 18 0,3 0-11 0,0-3-11 16,6-1-21-16,3-2-4 0,3-2 4 0,3-2 11 15,0-5-11-15,4-2-17 0,-1-4-8 0,4-2-3 16,0-4 7-16,3 0 29 0,-2-6-4 0,3-1 7 16,-2-3 0-16,1-2 7 0,-2-2 10 0,1-3 1 15,-5-1 6-15,-3-4-24 0,2-2 11 0,-8-1-1 16,2 0 11-16,-4-1 4 0,-7 0-4 0,-1 1 7 15,0 2-4-15,-6 1 8 0,-3 2 10 16,-1 3 0-16,-8 2 4 0,2 2-11 0,-4 2-14 16,0 1-14-16,-3 5 0 0,-5 1-7 0,2 2 6 15,-3 2 16-15,4 0-5 0,-3 0-3 0,1 5-7 16,6 0-14-16,1 1-18 0,5-1-44 0,1 3-69 16,5-2-105-16,3 2-120 0,6 1-80 0,0 1-71 15,5-2-94-15,4 3-71 0</inkml:trace>
  <inkml:trace contextRef="#ctx0" brushRef="#br0" timeOffset="15740">3095 12052 3438 0,'-9'-6'16'0,"-1"0"23"0,1-2 7 0,0 0 3 16,8 0-16-16,1 0-24 0,3-1 5 0,7 2 2 15,2-4-6-15,3 2 7 0,4 1-14 0,5 0-13 16,1 2-3-16,-1 1 3 0,4 3 3 0,-3 2 23 16,-2 0 14-16,-3 6 14 0,-2 1 19 0,2 4-26 15,-9 3 3-15,3 2-26 0,-7 0-14 0,0 3 20 16,-3 1-13-16,-4 1 30 0,0 3 21 15,-8-2 0-15,-2-1 55 0,-2 1 2 0,-1 1-7 16,-2-4 1-16,0 0-39 0,0-3-34 0,2-2-25 16,-1-3-15-16,5-1-6 0,-1-4-5 0,5-1 1 15,1-1 3-15,4-2 8 0,0 0 3 0,0-1 0 16,8 1 0-16,2-1-7 0,5 0-8 0,4 0-2 16,6-1 10-16,7 0-11 0,2 0 22 0,6-5-11 15,3 1-67-15,1-1-64 0,4 0-124 0,-2 0-141 16,1-1-125-16,1 1-74 0,-5-3-159 0</inkml:trace>
  <inkml:trace contextRef="#ctx0" brushRef="#br0" timeOffset="16820">5600 12257 2866 0,'-5'0'24'0,"1"-1"17"0,1-1-1 0,-1 1 1 16,4 1-6-16,0 0-16 0,0 0 25 0,0 0 42 15,7 0 27-15,2 0 66 0,6 0 2 0,6 0 5 16,5 0-18-16,4 0-34 0,12 0 0 0,1 0-50 16,7 0-21-16,7-3-46 0,3 0-34 0,6-2 3 15,1 2 3-15,4 0 18 0,3 1 7 0,-1 0 14 16,2 1-7-16,-2 0 0 0,-1 1-3 0,-1 0-32 15,-2 0-4-15,-5 0-6 0,-2 0 6 0,-5 0 18 16,0 0 0-16,-2 0-3 0,-6 0-8 0,-1 3 1 16,-3-3 13-16,-2 0 8 0,-3 0 3 15,-4 0-4-15,-1 0 11 0,-5 0 1 0,-2 0 9 0,-1-2-2 16,-1 2-12-16,-3-3 5 0,-1 3-12 16,-4-3 15-16,2 3-21 0,-1-2 10 0,-4 0-7 15,-1 1-7-15,0-1 21 0,-5 1-24 0,1 0 7 16,-1 0-1-16,-4 0-13 0,1-1 13 0,-2 2-7 15,-3-1 1-15,1 1-19 0,1 0 19 0,-3-2-8 16,0 2 4-16,0 0 11 0,0-1-40 0,0 1-17 16,0-2-62-16,0 2-45 0,0-2-59 0,0-2-34 15,0 2-12-15,-5-1-41 0,5-1-3 0,-4 0 1 16,3-2 24-16,-3 0 16 0,0-1 26 0,3-2-10 16,-4-1 16-16,2-1 74 0,-3-1 56 0,0 1 82 15,2-1 30-15,-7 1 29 0,2-1 49 16,-4 1 49-16,1 1 89 0,-1 0 43 0,-2 2 38 15,0-1 5-15,0 0-15 0,1 2-9 0,0 2-60 16,1 2-62-16,2 0-68 0,1 1-62 0,5 1-38 16,0 1-8-16,0 0 5 0,5 0 12 0,0 0-6 15,6 5 19-15,2-1 0 0,3 1-19 0,4 3 22 16,3 0-13-16,6 1-15 0,1-1 22 0,6 2-19 16,-1-1 3-16,4 0 12 0,2-3-16 0,-3-2 20 15,1 3-10-15,-5-1-6 0,2-1 0 0,-1 1-3 16,-3-2-4-16,-8 0 13 0,0 1 7 0,-2 1 39 15,-5-3 78-15,-5 0 58 0,-3-1 64 0,0 0-1 16,-4 1-56-16,0-2-64 0,-10 4-79 16,0-1-27-16,0 2-22 0,-8 3-11 0,2-2 19 15,-2 3-23-15,-6 1-10 0,3 1-18 0,3 0-91 16,-1 1-158-16,3 1-194 0,-2 0-151 0,8-1-251 16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36:02.06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164 143 435 0,'5'-11'15'0,"-2"-2"33"16,1 1 60-16,-1 1 53 0,2-2 12 0,-5 4 29 15,1-1-29-15,-1-1 1 0,0 0 24 16,0 2-28-16,0-1-16 0,0 2-23 0,0 2-43 15,0 1-11-15,0 2 27 0,-3 2-10 0,-1 1-7 16,2 0 48-16,-2 9-5 0,1 1 37 0,-5 3 18 16,-2 5-47-16,3 1-22 0,-7 8-41 0,2 3-19 15,0 2-30-15,-1 2-12 0,2-1-18 0,1-1 8 16,6-1 2-16,4-2 1 0,0-4 6 0,3-4-10 16,4-1 1-16,5-2 12 0,1-3-13 0,5-2 7 15,5-3-6-15,0-4-17 0,3-1 22 0,0-5 8 16,1 0 13-16,3-8 10 0,-4 0 7 0,0-5 17 15,-1-1-3-15,-5-2 6 0,-3-1 5 0,-2-2-41 16,-3-5 21-16,-8 1 6 0,-4-4 2 16,0 1 20-16,-9-1-7 0,-6-1 1 0,-1 0-6 15,-5 3 10-15,-4 2 4 0,0 4-31 0,-8 4-12 16,3 3-46-16,-4 6-4 0,3 6 11 0,-1 0-18 16,0 4-21-16,4 3-123 0,1 3-136 0,5 4-115 15,3 3-153-15,4 4-40 0,8 2-144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36:07.3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105 639 556 0,'0'-3'0'0,"0"-2"28"0,-4 1 29 16,4-1 18-16,0 0 32 0,0-2 6 0,0 2 20 15,0 0 1-15,0 0-1 0,0-1-12 0,0 0-33 16,0 0 22-16,0 1 0 0,0 1 13 0,0 0-12 15,0-2-68-15,0 3 1 0,0 1-41 0,0 1-23 16,0-1 37-16,0 2-26 0,0 5 24 0,-4 4 46 16,4 8 95-16,-3 7 33 0,0 12 11 0,0 16-29 15,-3 14-91-15,-3 15-49 0,2 13-24 0,-5 11 12 16,3 10 9-16,-3 6 13 0,2 3 38 0,2-2 1 16,1-3-16-16,1-5 10 0,4-7-35 15,2-6-16-15,0-7 7 0,0-8-8 0,0-8-2 16,2-7 2-16,4-7-2 0,-3-4-10 0,-1-7-7 15,0-7-6-15,0-5-11 0,1-7 8 0,0-5-4 16,-2-5 7-16,1-6-23 0,-2-8-65 0,3-1-53 16,-2-4-125-16,-1-5-57 0,0 0-68 0,0-6-61 15,0-5-30-15</inkml:trace>
  <inkml:trace contextRef="#ctx0" brushRef="#br0" timeOffset="1188">122 977 2060 0,'-13'-25'5'15,"1"3"-5"-15,3 0 15 0,-4 5-6 0,7 7 8 16,3 5-14-16,3 1 33 0,3 2 53 0,9 2 30 15,3 0 46-15,7 0-33 0,10 0-28 0,10 0-33 16,10 0-28-16,13 0-2 0,11 0-10 0,12-5-31 16,10-1 12-16,9 0 1 0,7-1-1 0,8-2 10 15,5 1-12-15,7-1-26 0,1-1 10 16,3-2 0-16,2 0 6 0,2 0 18 0,4 0-5 16,1-2 15-16,1 0-12 0,-2 1-7 0,2 0-9 15,1 1-9-15,-1 1 3 0,0 1 6 0,-2 4 9 16,1 0 4-16,-3 3-7 0,-3-1 4 0,-3 4-26 15,0 0 9-15,-3 0 23 0,-1 0-10 0,-3 6 4 16,-4-2-4-16,-1 0-2 0,-4-1-17 0,-2 1 29 16,-4 1-16-16,-5-1-4 0,-2 1 23 0,-4 0-19 15,-2-1 16-15,-2 1 0 0,-1-2-10 0,-6 1 1 16,-6-3-1-16,-2 1-6 0,-6 0-3 0,-2-2 10 16,-6 0-11-16,-2 0 4 0,-3 0 0 0,-2-5-3 15,-4 0 0-15,0 0 0 0,-2 1 6 16,0-1-10-16,-5 0 4 0,-1 1 3 0,-6 1-3 15,-3-1 13-15,-4 1-7 0,-3 1-10 0,-6 1 4 16,-5 0 3-16,-5 0 7 0,-4 1 2 0,-5 0 27 16,-2 0 15-16,-5 0 7 0,-1 0 22 0,-2 0-18 15,-2 0-10-15,0 3 17 0,0-3 4 0,-6 3-7 16,3-1-9-16,1 2-31 0,0-3-9 0,0 0-13 16,-1 0-4-16,0 0-10 0,3 0-10 0,-3 0 10 15,2 1 3-15,-2 3 0 0,1 3 4 0,-1 2 6 16,0 5-10-16,0 3 31 0,-1 6 19 0,1 3 5 15,-3 7 16-15,2 4-7 0,-1 4-2 16,1 3 10-16,-1 3 18 0,4 2 14 0,-1 1-21 16,1 1-2-16,1 0-22 0,0 0-23 0,0 1-1 15,0-3-7-15,3 3-10 0,1-1 0 0,-1 1-18 16,2-4 10-16,-2 0-3 0,1 0 4 0,2-1 14 16,-3-3-22-16,4-2 11 0,-1-4-21 0,-1-1 14 15,2-3 4-15,-4-4-15 0,3-2 18 0,-3-5 3 16,3-2-10-16,-3-3 4 0,-2-4 10 0,1-2-14 15,-2-3-3-15,0-1 10 0,0-4-7 16,0 0 0-16,-3 0 18 0,-2-1-25 0,0-1 3 0,-1 1 8 16,-2-1-4-16,1 1 3 0,-2 1 4 0,-3-1-21 15,0-1-4-15,-1 3 18 0,-2-2-7 16,-3 1 14-16,2 0-10 0,-3 1 6 0,-2 0-6 16,-2-1-15-16,-1 2 4 0,-2 0-18 0,-4 0 3 15,-4 0 33-15,0 0 10 0,-5 1 18 0,-4 1 0 16,-3 0-14-16,-7 0 7 0,-4-1-18 0,-5 2 0 15,-3 0-18-15,-7 1-17 0,-5-1-12 0,-3 2-9 16,-5 0 20-16,-3-1 12 0,-3 2 24 0,-7 0 21 16,-2-1-21-16,-1 1 1 0,-4 1-12 0,0-2-21 15,-4 2 8-15,-1 1 2 0,0-3 19 0,-2 1 10 16,-3 1 0-16,-1-1-7 0,-1-1-25 0,-3 2 1 16,-2 0 3-16,0-1 3 0,-4 1 18 0,1 0 7 15,-1 0 0-15,-3 1-3 0,1-1-39 0,-1-2 3 16,1 0 15-16,-2 0 10 0,5-2 35 15,3 0-11-15,-2-2-9 0,6 0-19 0,4-1-3 16,1-1-7-16,6 1-4 0,4-3 4 0,2 0 7 16,3-2 21-16,2-1-7 0,3-1 14 0,2 0-14 15,4 0-3-15,2-6-8 0,2 1-10 0,6-2 7 16,0 0-7-16,4 1 11 0,3-2-11 0,2 3 14 16,1-2-7-16,3 0 7 0,3-2 21 0,5 1-11 15,1-1 11-15,4 0-7 0,7 0 1 0,1 0-5 16,4 0 8-16,5 2-14 0,7-1-4 0,-1 3-14 15,3-1-1-15,4 1 26 0,3 2-11 16,-1-1 14-16,4 1-14 0,0 0-7 0,0 1 11 16,4-2-1-16,0 2 4 0,-1 1-3 0,3 0-1 15,-1 0-3-15,3-1-7 0,-1 2 14 0,1-3-10 16,1 2-8-16,3 0-3 0,-3 1-35 0,3 0-32 16,-1 0-37-16,2-1-61 0,-1 1-60 0,3 0-84 15,-1-1-83-15,1 0-13 0,0-1-67 0,0 2-69 16,4-4-47-16</inkml:trace>
  <inkml:trace contextRef="#ctx0" brushRef="#br0" timeOffset="1515">811 1676 2816 0,'-10'-30'46'0,"1"2"17"0,1 3-1 16,-2 7 1-16,7 6-44 0,-1 8-3 0,2 4 60 16,-1 7 89-16,3 7 41 0,0 7-6 0,-4 7-55 15,4 9-84-15,-2 8-44 0,2 8-4 0,-1 4-3 16,-2 3 4-16,3 0-11 0,0-1 0 0,0-2-6 15,0-5-7-15,4-2 20 0,2-4-16 16,-1-3 6-16,-1-3 3 0,-1-3-24 0,3-2-6 0,-2-4-80 16,-2-2-58-16,-2-3-57 0,2-4-67 0,-2-3-14 15,0-5-21-15,0-4-46 0,0-4-69 16,0-6-70-16</inkml:trace>
  <inkml:trace contextRef="#ctx0" brushRef="#br0" timeOffset="1779">676 1635 2644 0,'9'-28'6'0,"6"1"52"0,9-5 19 16,-1 5 41-16,3 3 45 0,5 4-36 0,0 2-5 0,0 4-42 15,3 4-51-15,0 5-19 0,0 5-20 0,-4 0 10 16,0 5-16-16,0 4 6 0,-2 5 4 15,-3 2-14-15,-3 1 17 0,-5 3-3 0,-4 1 6 16,-5 2 3-16,-8 0 3 0,0 1 1 0,-11 2-4 16,-4-1-13-16,-4-2 10 0,-2 0-6 0,-3-2-7 15,-1-1-48-15,-5-2-66 0,2-1-46 0,0-6-74 16,-2 0-23-16,4-1-73 0,-1-3-86 0,5-3-73 16</inkml:trace>
  <inkml:trace contextRef="#ctx0" brushRef="#br0" timeOffset="2291">1132 1761 2130 0,'13'0'23'0,"-4"0"60"16,0 0 58-16,-5 0 80 0,-2 0 31 0,1 0-15 16,-3 0-34-16,3 6-91 0,-2 2-25 0,-1-2-51 15,2 3-9-15,2 1 5 0,2 2-41 0,-3 2 15 16,3 2-13-16,3 1 4 0,-1 2 16 0,2 0-3 15,-3 1-3-15,2 1-10 0,-3 1-11 0,0-1-12 16,1-2 13-16,-2 2 6 0,-2-4 0 0,-2 1 7 16,1-3-22-16,-2-2-11 0,0-2 0 0,0-1 14 15,-3-3-4-15,-1-2-18 0,0-3-36 16,0-2-35-16,1 0-24 0,-1-5 32 0,-1-2 20 16,2-4 22-16,-1-2 37 0,4-4 1 0,0-3 21 15,0-2 0-15,10-2-4 0,-1-1 4 0,3 0-3 16,3-1 12-16,1 1 3 0,3 2 4 0,2 3 5 15,0 1-21-15,1 3 28 0,1 2-7 0,-1 4 19 16,-3 3 28-16,-1 3 4 0,0 4-15 0,-8 0-7 16,2 4-13-16,-5 3-15 0,1 3 32 0,-4 1-12 15,-1 2-13-15,-3 3 2 0,2 0-15 0,-2 2 0 16,3 1 0-16,-2 1-17 0,-1 1 8 0,2-2-17 16,-1 2 10-16,2-2 3 0,-1-3 0 15,1-1-4-15,4 0-2 0,3-4-3 0,-1-2-17 16,3-3 3-16,0-2 17 0,4-4-10 0,-1 0 10 15,0-5-1-15,0-2-6 0,0-2 17 0,-2-5-17 16,-4-1 29-16,1-2-3 0,-5-3-20 0,-5-2 14 16,0-2-17-16,-7 1 0 0,-2 0-12 0,-6 1 13 15,-3 3-7-15,-1 0-16 0,-2 3-27 0,-3 2-29 16,2 2-54-16,0 3-57 0,1 2-31 0,3-1-69 16,3 3-70-16,2 0-50 0,1 1-8 0</inkml:trace>
  <inkml:trace contextRef="#ctx0" brushRef="#br0" timeOffset="2719">1821 1456 2095 0,'29'-17'35'0,"-6"3"63"0,-7 4 63 0,-4 3 60 16,-5 3 50-16,-3 4-16 0,-4 0-29 0,0 0-6 16,0 0-58-16,0 4-32 0,0 1 2 0,-4 1-16 15,3 3-9-15,-2 3-3 0,2 4-34 0,-1 4-39 16,0 3-27-16,2 4 3 0,-2 3-25 0,0 3 15 15,2 1 6-15,-2 0-13 0,2 1 17 0,0-2-18 16,0 1-3-16,-1-3-14 0,-2 0-10 16,3-5-11-16,0 0-10 0,0-4-20 0,0-3 10 0,0-4 8 15,0-4 6-15,0-2 45 0,0-4-3 0,0-5 2 16,0 0-5-16,0 0-8 0,4-4-3 16,-2-5 17-16,2-1 3 0,0-3 7 0,1-3-3 15,1-2-1-15,2 0 11 0,-1-1-7 0,4 1 17 16,-1 3-10-16,0 1 23 0,2 2 7 0,1 4 18 15,-2 3 16-15,2 1 4 0,2 4 15 0,-1 0-24 16,1 5-14-16,-1 4-27 0,1-1-15 0,0 2-3 16,-2 1 7-16,-1 1 11 0,-3 1-8 0,1 0-3 15,-5-2 4-15,-1 1-4 0,-4-1 0 0,0 2 14 16,-4-1-24-16,-5-1-1 0,0 2-13 0,-6-3 6 16,-4 2 1-16,0-1 3 0,-3-2 7 15,-2 0-7-15,-1-4-18 0,2-1-10 0,-1 1-42 16,2-5-62-16,1 0-59 0,4 0-82 0,3-5-77 15,4-1-90-15,1-2-19 0,4 1-45 0,5-3 14 16,0 0 31-16</inkml:trace>
  <inkml:trace contextRef="#ctx0" brushRef="#br0" timeOffset="3476">2214 1809 2142 0,'13'-4'71'0,"-2"1"66"16,-5 0 79-16,-2-1 66 0,-2 2 10 0,-2-1 17 15,0 1-48-15,0 0-35 0,-8 2-78 0,1 0-34 16,-3 0 0-16,-1 6 6 0,-2-1-1 16,0 1-56-16,-1 2-31 0,-1-1-28 0,2 3-4 15,2 1-4-15,1 0-3 0,3 2-25 0,5-1 8 16,2 1-26-16,0-1-31 0,8 1-17 0,2-2-34 16,2 0 18-16,3-3-12 0,1-2-15 0,2-3 11 15,3-3 10-15,0 0 31 0,1-7 50 0,-1 0 13 16,-1-3 6-16,-1-4 17 0,0-3-4 0,-2 0 21 15,-5-1-11-15,-2 1 46 0,0 1 43 0,-5 3 28 16,-3 1 40-16,-2 3-19 0,0 4-36 16,-6 1-33-16,1 4-34 0,-1 0-35 0,-1 0-6 0,1 7-11 15,0 1 14-15,3 2 3 0,-1 0-6 16,4 0 6-16,-2 2-20 0,2 2-7 0,0 1-3 16,8-1-4-16,1 0-27 0,1 0-10 0,1-4 14 15,3-1-17-15,0-2-2 0,2-2 13 0,2-5 7 16,-2 0 0-16,3-9 50 0,2-3-4 0,0-5-10 15,1-5 27-15,1-3-13 0,-1-6-7 0,3-1 20 16,-1-7-17-16,-2-1 14 0,-1-4 3 0,1-1-10 16,-3-2 13-16,1-2-6 0,-4 1 19 0,-1 2 24 15,0 2 37-15,-2 2 34 0,-4 4 49 0,-3 4 34 16,1 7 2-16,-2 3 29 0,-4 7-41 0,1 3-45 16,-2 6-31-16,0 2-70 0,0 6-11 0,0 0-7 15,-2 0-7-15,-2 7 7 0,2 6-4 16,-1 0-4-16,-3 6-14 0,2 4-12 0,1 4 0 15,-3 4-7-15,2 4-4 0,1 1-4 0,-2 1 1 16,4 0-9-16,-1 0-6 0,2-2-1 0,0-1-58 16,0-2-29-16,0-4-18 0,3-2-20 0,0-3 20 15,-3-1 4-15,2-4 6 0,-2-5 31 0,0-2 39 16,0-3 28-16,0-2 7 0,0-6-7 0,0 0 11 16,0 0-1-16,0-4 28 0,0-1-3 0,3 1-8 15,1-2 15-15,-1 0-11 0,2 0 30 0,0 0 5 16,1-1-11-16,-1 3 20 0,4 0-9 0,0 0 6 15,1 1 15-15,2 3-7 0,1 0-7 16,-2 0-14-16,5 4-3 0,-4 2-15 0,3-1-3 16,-2 4 0-16,-1-1-3 0,1 0-1 0,-4 1 1 15,-1 2-4-15,-4 1 7 0,-4 0 4 0,0 0 3 16,0 2-18-16,-10 2 11 0,-1-1 0 0,-4 0-10 16,-4-1 13-16,-1 2-13 0,-3-3-4 0,-2 0 0 15,1-3-4-15,2 0-3 0,-3-4-14 0,1 0 0 16,3-2-35-16,2-4-79 0,4 0-55 0,0 0-91 15,6 0-68-15,0-4-61 0,3-2-20 0,6 0-45 16,0-3-17-16,6 0 15 0</inkml:trace>
  <inkml:trace contextRef="#ctx0" brushRef="#br0" timeOffset="3683">3002 1661 3116 0,'11'-7'28'0,"-5"7"30"16,1 0 36-16,-5 0 35 0,-2 0 18 0,0 0 15 15,0 0-35-15,0 0-20 0,0 5-29 0,0-2-33 16,-2 3-1-16,-1 2-10 0,3 4-30 0,-2 1 3 16,2 2-4-16,0 2-6 0,0 2 13 15,0 0-6-15,0 2-1 0,0-1-6 0,0-3-11 16,0 4-7-16,5-4-27 0,-3 1-17 0,2-1-66 16,-2-3-71-16,-1-1-78 0,4-3-95 0,-1-2-47 15,-1-2 10-15,0-3-9 0,2-3-15 0</inkml:trace>
  <inkml:trace contextRef="#ctx0" brushRef="#br0" timeOffset="4296">3255 1292 3438 0,'0'-8'55'0,"-6"1"21"15,1 0 26-15,1 3 3 0,1 2-55 0,0 1-33 16,0-1-50-16,3 2-11 0,0 0-12 0,0 0-20 15,0 7-6-15,0 0-51 0,3 0-44 16,3 5 2-16,-2 2 9 0,4 3 29 0,-2 4 57 16,-1 4 33-16,2 2 14 0,-1 3 21 0,0 3-3 15,0 3 0-15,-5 2 15 0,3 2 21 0,-4-1-3 16,0-1 6-16,2-1 1 0,-2-1-7 0,2-2 10 16,-1-5 0-16,3-3-4 0,0-2 4 0,0-5-22 15,-1-1 3-15,3-3 3 0,0-2-24 0,0-2 30 16,-1-3-42-16,0 0-29 0,1-3-53 0,2-2-83 15,-1-2-18-15,1 0-50 0,2-1 12 0,-1-5-6 16,2 1-7-16,-2-3 22 0,0 0 12 0,-1-3 53 16,2 0 56-16,-3-2 38 0,2 1 47 0,-4-3 23 15,-2-1-8-15,1-1 15 0,1-1 0 0,-1 0 7 16,-2-2 1-16,-1-2 47 0,2-1 53 16,-3-2 71-16,2 2 84 0,-1 1 1 0,-1 2-2 15,0 1-54-15,0 2-32 0,0 2-18 0,0 2-30 16,0 1 2-16,0 1-5 0,-3 1-39 0,0 1-26 15,3-1-17-15,0 3-40 0,0 1-3 0,0-1-40 16,0 1-35-16,0 0-73 0,5 1-38 0,-1-1-50 16,1 0-15-16,-1 1 15 0,3-1 0 0,-1 0 49 15,2-2 22-15,-1 2 35 0,1-2 46 0,-1 2 46 16,0-1 53-16,-1 0 63 0,-1-1 37 0,1 2 75 16,-2 0 31-16,2 1 45 0,-3 1 20 15,2 1-35-15,-4 0-6 0,2 2-9 0,-3 0-14 16,0 0 62-16,0 7 45 0,0-1 23 0,0 3 5 15,-3 3-74-15,-3 3-82 0,3 3-91 0,0 3-53 16,0 2-21-16,-1 1-36 0,-2 3-11 0,3-1 18 16,0 1-3-16,-2 0 7 0,4-2-1 0,-3 1-38 15,2 0-26-15,0-3-31 0,2-1-69 0,0-2-54 16,0 1-83-16,0-4-52 0,0 0-43 0,0-3-60 16,2-4-5-16,4-1-20 0,-5-3 27 0,1-6-4 15</inkml:trace>
  <inkml:trace contextRef="#ctx0" brushRef="#br0" timeOffset="4886">3647 1430 3581 0,'6'-17'26'0,"-6"6"54"0,0 3 51 16,0 3 38-16,0 5 29 0,0 0-46 0,0 5-48 16,0 2-34-16,0 1-45 0,0 4-7 0,4 2-11 15,-1 3 0-15,0 3-42 0,2 0-35 0,-1 2-62 16,-1 2-88-16,2 1-59 0,-4-1-64 0,3 0-56 15,-4-2-8-15,2-1 37 0,0-1-19 0,-1-2 5 16,-1-3 13-16,4-2-6 0,-2-4 83 0,2-2 131 16,2-1 90-16,-1-6 103 0,-1 0 107 0,-1 0 82 15,2 0 88-15,-1 0 69 0,-1 0 15 0,-3 0 1 16,2-3-23-16,-2 0-50 0,0 0-59 16,0 1-67-16,0 0-82 0,0-1-46 0,0 2-36 15,0-2-16-15,6 1 0 0,1-2-9 0,2-1-11 16,3 1-9-16,1-2 13 0,2-2-10 0,4 2-23 15,2-1-51-15,1 0-63 0,1 0-45 0,-1 0-23 16,0 1-19-16,-1 1 7 0,1-1-25 0,-3 2-14 16,-4-1 3-16,0 0 7 0,-3 2 22 0,-1-3 11 15,-6 3 42-15,1-2 40 0,-4 0 78 0,-2 1 101 16,0-1 75-16,0 2 71 0,-8 0 53 0,3 1 34 16,-3 0 22-16,2 0-42 0,-3 2-25 0,3 0-17 15,-1 0-28-15,2 0 20 0,-1 5-34 16,0-1-32-16,-1 1-29 0,5-2-40 0,-2 2-22 15,3 0-19-15,-1-1-10 0,2-1-18 0,0 1 15 16,0 0-2-16,5-2-10 0,-1 0 25 0,3 0-10 16,1-2-9-16,-1 0 4 0,2 0-26 0,1-4-32 15,0-2 4-15,1 1-3 0,-2-2-13 0,0-2 29 16,0 0 0-16,0-1-7 0,-4 2 41 0,-1-1-6 16,-2-1 44-16,-2 2 49 0,0 0 17 0,-4 3 71 15,-2 0-11-15,-4 4 5 0,1 1 16 0,-1 0-25 16,-2 7-1-16,-1 3-5 0,-1 3-50 0,-1 3-24 15,5 2-24-15,-2 3-35 0,0 3-3 0,8 1-8 16,-1-1-13-16,5 0-1 0,6 0-10 0,3-3-31 16,5-1-25-16,3-3-34 0,5-3-84 15,2-2-98-15,6-3-124 0,4-2-146 0,6-7-143 16</inkml:trace>
  <inkml:trace contextRef="#ctx0" brushRef="#br0" timeOffset="5520">7025 1697 2991 0,'-26'-9'31'0,"1"1"32"15,10-3 13-15,0 4 13 0,6 0-5 0,9 4 20 16,0 1 37-16,14 0 25 0,5 0 18 0,14-2-14 16,12 0-43-16,15 1-6 0,13-2-34 0,17 1-45 15,13-3-10-15,13 2-57 0,14 0 15 0,7 1 6 16,7 1 15-16,6-2 28 0,4 3-43 0,-4 0 4 16,2 1-7-16,-4 1-4 0,-1-1 18 15,-6 1 11-15,-8 0 3 0,-6 0-7 0,-5 0-21 0,-6 0 4 16,-12 0-11-16,-10-4 0 0,-12 0 7 15,-10 3-4-15,-14-1 7 0,-11-2 8 0,-11 3 3 16,-16-3-21-16,-9 1-7 0,-11 0-21 0,-3-1-45 16,-9 0-58-16,-3-1-76 0,-6 0-59 0,-1 0-21 15,-2 0-25-15,-2 1-22 0,-3 1 15 0,1 0-45 16,0 2-24-16,1 1-16 0</inkml:trace>
  <inkml:trace contextRef="#ctx0" brushRef="#br0" timeOffset="6301">9746 1389 2037 0,'0'-8'17'15,"0"0"12"-15,-2-2 30 0,2 4-9 0,0 1 0 16,0 2 18-16,0 0-15 0,5 3 19 0,1 0 6 16,4 0-30-16,1 6-8 0,4 0-16 0,5 0-36 15,3 3 0-15,8 0 9 0,-2 1 6 0,7 0 12 16,1 1-3-16,0 1-6 0,5 0-6 0,-1 0-12 15,-2 1-3-15,1-1 9 0,0 1 3 0,-3-2 21 16,-7 2 16-16,0-1-22 0,-8-1 37 0,-4 1 13 16,-5 1 53-16,-10-1 35 0,-3 2-4 15,-9 2-35-15,-6 1-53 0,-10 3-26 0,-3 1-22 16,-5-2 6-16,-5 4-22 0,-4-1 16 0,-1-1-27 16,3 1-2-16,0-2-13 0,3-1-124 0,3-1-143 15,6-1-94-15,5-1-182 0</inkml:trace>
  <inkml:trace contextRef="#ctx0" brushRef="#br0" timeOffset="6885">10474 304 1382 0,'-8'-30'0'0,"-1"5"0"0,5 2 5 16,-4 5-5-16,4 7 3 0,-2 11 14 0,2 0 81 15,4 9 57-15,-2 7 44 0,0 7 12 0,2 11-41 16,0 9-31-16,0 11-16 0,-2 13-2 0,0 12-17 16,0 14 16-16,-2 12-5 0,1 9-11 15,0 10 3-15,0 8-30 0,2 6-3 0,-2 4 17 16,3 0-29-16,0-2 29 0,7-2-15 0,-1-4-10 16,2-3 14-16,-1-7-20 0,3-2-10 0,-2-5-2 15,-2-4-25-15,-2-5-2 0,1-4-11 0,-4-5-14 16,-1-4 8-16,0-3-18 0,0-5 17 0,-7-6 4 15,-1-7-7-15,-1-4 14 0,-2-4-7 0,-4-7-17 16,0-6 10-16,0-6-31 0,-3-8-10 0,3-8-19 16,1-5-79-16,0-8-89 0,2-5-82 0,2-7-110 15,1-6-42-15,1 0-79 0,4-16-92 0</inkml:trace>
  <inkml:trace contextRef="#ctx0" brushRef="#br0" timeOffset="8511">10736 133 1515 0,'-9'-24'0'15,"5"2"8"-15,4 1 23 0,0 8 33 0,8 5 41 16,6 1 34-16,10 4 11 0,6 1-8 0,8 1-33 16,8 0-15-16,11 1-7 0,8 0-18 15,9 4 10-15,9 3-15 0,8-2-15 0,8 2 0 16,8 0-12-16,9 0-19 0,9-2-11 0,6 1-4 15,8 0 0-15,7 0-6 0,4-2-1 0,7 1 4 16,6-3 4-16,2 1 20 0,3-2 17 0,3 1-20 16,2-1-14-16,2-1 5 0,4 2-2 0,0-2 5 15,1 1 17-15,-1 1-13 0,3-1-13 0,2 0 6 16,0 0-18-16,0 1 6 0,0-2 13 0,0 0-7 16,2 0-3-16,-2 0 3 0,-5 0-12 0,1 0 9 15,-2 0 19-15,2 0-25 0,-2 0-3 0,-6 0 2 16,1 0 20-16,-3 0-3 0,1 0 3 0,-3 0 3 15,-2 0-32-15,-3 0 26 0,1 0-17 0,-3 0 4 16,0-4 4-16,1 0-11 0,-5-1 23 0,1 1-3 16,-6-1-4-16,0 0 4 0,-4 1-4 15,-4-1-21-15,-4 1 18 0,-8 1-6 0,-1 0 3 16,-10 0 13-16,-5 1-12 0,-6-2 2 0,-7 2-9 16,-10-1 0-16,-7 0 6 0,-4 0-13 0,-11-1 7 15,-6 0 0-15,-2 1-7 0,-10-2 10 0,-5 1-6 16,-5-1 6-16,-3 2 13 0,-7-1-23 0,-7 1 20 15,-2 1-26-15,-5-1 13 0,-4 2 25 0,-3 0-12 16,-5-1 38-16,-1 2-3 0,-3-1 19 0,2 1 17 16,-5 0-13-16,0-1-9 0,0 0-14 0,0-1-18 15,0 2-17-15,0-2 0 0,0 2-4 16,0-2 11-16,-5 1 6 0,5 0-7 0,-1 0-9 16,1 1-10-16,-2 0-7 0,2 0-13 0,0 0 6 15,0 0 4-15,0 0 16 0,0 0-6 0,0 0 10 16,0 0 3-16,0 5-24 0,0-1 18 0,0-1-8 15,0 4 1-15,5 0 3 0,-1 1 10 0,-1 1-7 16,3 3-19-16,0 0 29 0,-3 2-23 0,3 2 4 16,0 3 25-16,-2 1-22 0,-1 2 16 0,2 6 4 15,1 1-21-15,-5 6-6 0,1 3 34 0,-2 5-21 16,0 4 17-16,0 6-7 0,-8 5-10 0,2 5-3 16,1 5 0-16,-3 6 24 0,1 4-11 0,-2 4 11 15,0 5 9-15,-1 0 11 0,1 1 16 0,-5 0 22 16,5 1-14-16,-3-1 7 0,5-2-23 15,-2 1-4-15,2-3-17 0,1 1-10 0,0-3-3 16,3-2-4-16,0-2 21 0,1-4-11 0,2-2-10 16,0-4-10-16,0-1-1 0,0-2-13 0,5 0 10 15,-4-3 3-15,2-2-17 0,3-2 25 0,-1-1-18 16,-2-1 0-16,1-3 17 0,-1-5-13 0,1-4 24 16,1 0-14-16,-4-6 3 0,1-2-6 0,-1-6-8 15,-1-2-3-15,0-3-7 0,0-5 25 0,0-2-18 16,0-3 7-16,0-3 10 0,0-2-20 0,0-3 10 15,-3-2 24-15,3 1-27 0,-1-4 6 16,-2-1 1-16,1 0-4 0,2-1-7 0,-4 0 10 16,3 0 4-16,-1 0-17 0,-2 0 20 0,1 0-6 15,-3-2-11-15,-2 0 21 0,1 0-14 0,-2 0 0 16,-1 0 7-16,-1 2-11 0,-2-2 4 0,-1 1-3 16,-1 0-1-16,-1 1-20 0,-2 0 20 0,-2 0-6 15,-1 0 17-15,-1 0 0 0,-5 0 7 0,1 4 3 16,-6-1-20-16,1 0 20 0,-8 0-17 0,1 0 0 15,-4-1 7-15,-3 3-10 0,1-2 10 0,-5 0 3 16,0 0-17-16,-4 0 14 0,1-1-17 0,-6 1-4 16,-5-1 17-16,-2 2-3 0,-6-1 0 0,-2 1 11 15,-9-1-18-15,-2 0 7 0,-4 1 14 16,-4-1-25-16,-3 1 8 0,-7-1-1 0,-3 0-10 16,-4 1 21-16,-4 1 18 0,-4-1-18 0,-4 0-4 15,-2 0-10-15,-5 0-21 0,1 1 21 0,-5-1 14 16,-3 0 11-16,-1 1 6 0,0 1-20 0,-4-2-4 15,0 0 3-15,0 1 5 0,-3 0 16 0,0-1-6 16,3 2-25-16,-5-2 7 0,0 3-18 0,1-1 4 16,0 0 28-16,-1-1-7 0,-1 1 15 0,3-1-12 15,-2 0-10-15,3 1-3 0,-1-2-8 0,1 1 25 16,2-1 11-16,0 2 4 0,4-2-15 0,0 0-14 16,1-1-25-16,0 1 14 0,3-2 11 0,1-1 18 15,0 1 7-15,1-2-11 0,3 0-21 16,-1 0-7-16,0 0-4 0,1 0 4 0,2 0 35 15,0 0-10-15,3 0 14 0,1 0-32 0,0 0 0 16,1 4-11-16,4-1-17 0,-1 0 42 0,5-1-4 16,-2 0 8-16,5-1 21 0,0-1-22 0,4 0-13 15,2 0 3-15,5 0-7 0,5 0 3 0,1 0 0 16,1 0 4-16,9 0-10 0,-1 0 7 0,5 0 10 16,0 0 10-16,1 0-2 0,4 0-1 0,4 0 0 15,-1 3-10-15,5 0 10 0,2-2-10 0,2 1-15 16,1-1-7-16,2 1 11 0,1 0-4 0,1-2 4 15,1 0 14-15,0 0-14 0,2 0 18 0,0 0 7 16,5 0-11-16,1-3 4 0,6 1-4 16,2-1-14-16,6-1 17 0,4-1 1 0,2 1-7 15,6 1 21-15,1-2-32 0,3 2-4 0,4-1 22 16,0 0-1-16,3 1 8 0,0 0 11 0,6 0-22 16,-1-1-7-16,-1 0 8 0,3 2-8 0,-1 0-4 15,4-1-3-15,-2 2 3 0,1-1 4 0,-2 1 8 16,3-1-1-16,-1 0 0 0,-1 0-10 0,-2-2 10 15,1 2-11-15,-2-1 4 0,-1-1 0 0,-3-2-7 16,2 1 0-16,-2-2-26 0,-3 0 1 0,2 0-29 16,-2 0-60-16,0-1-36 0,2 0-98 0,-1 0-105 15,-1 1-130-15,0 1-137 0,5-3-173 0</inkml:trace>
  <inkml:trace contextRef="#ctx0" brushRef="#br0" timeOffset="10569">13090 490 920 0,'5'0'34'0,"-1"0"11"16,0 0 22-16,-3 0 11 0,1 0-46 0,-2 0 0 15,0 0-21-15,0 0 8 0,0 0 16 0,0 0-10 16,0 0 10-16,0 0-19 0,0 0 6 0,0 0 16 16,0 0-13-16,0 0 2 0,0 0-24 0,0 0 3 15,0 0-11-15,0 0 2 0,0 0 9 0,-5 0-15 16,5 0 26-16,0 0-23 0,-4 0 12 0,4 0-1 16,0 0-18-16,0 0 10 0,0 0-11 0,0 0-24 15,0 0-17-15,0 0-49 0,0 0-35 0,0 0-62 16,0 0-70-16</inkml:trace>
  <inkml:trace contextRef="#ctx0" brushRef="#br0" timeOffset="11083">13017 452 1762 0,'0'-7'42'16,"0"1"77"-16,0 0 44 0,0-1 57 0,0 2 17 15,0 0-39-15,0 1-26 0,0 2-60 0,0 1-27 16,0 1 4-16,0 0 40 0,0 9 47 0,-8 2-16 16,4 5-7-16,4 3-60 0,-7 5-39 0,-1 7-16 15,1 4-25-15,-7 3 11 0,1 6-3 0,-2-1-7 16,-3 2 3-16,-3 0-14 0,-2-1 4 0,1 0 0 16,-1-3-18-16,2-1 4 0,3-5 4 0,-1-3 10 15,0-2 0-15,4-5 14 0,5-3-15 0,-2-7-6 16,4-2 7-16,1-5-17 0,3-2 13 0,2-4-20 15,2-2 0-15,0 0-7 0,0-4-13 16,6 0 20-16,1-3-1 0,2 1-2 0,3-3 3 16,5 1 17-16,0-2 4 0,4 1-11 0,1 0 14 15,2 2-24-15,4 1 0 0,1 0 34 0,-1 2-31 16,0 2 14-16,0 1 10 0,2 1-16 0,-2 0 33 16,0 0-10-16,1 0-24 0,-1 0 14 0,-2 0-11 15,2 0 11-15,-2-5 3 0,2-2-7 0,-1-2-9 16,-1-1 2-16,-2 1-9 0,-1-3 9 0,-3-1 11 15,-2 1-10-15,-3-3 23 0,-3 2-10 0,-2 0-6 16,-4 2 6-16,-3 1 7 0,1 1 21 0,-4 2 10 16,0 0 3-16,0 5-23 0,-5 2-25 0,-1-2-20 15,3 2 0-15,-3 0-21 0,0 0 34 0,0 6 15 16,3 2-8-16,-1 1 21 0,-2 3-34 16,3 2-18-16,-2 2 8 0,2 2-4 0,2 1-3 15,-2 0-14-15,3 0-47 0,0 0-42 0,0-2-68 16,4 0-80-16,-1-1-80 0,2-3-47 0,-2-2-62 15,1-2-32-15,-1-3 15 0</inkml:trace>
  <inkml:trace contextRef="#ctx0" brushRef="#br0" timeOffset="11236">13322 628 2915 0,'-14'-18'3'0,"0"3"-9"0,4 5 3 15,1 1-16-15,2 4-64 0,2 3-125 0,4 1-77 16,1 1-69-16,0 0-27 0,4 0 18 0,2 6-51 16</inkml:trace>
  <inkml:trace contextRef="#ctx0" brushRef="#br0" timeOffset="12293">13510 689 983 0,'15'11'56'15,"-2"-1"49"-15,-4 2 76 0,-2 0 39 0,2-1-4 16,-6-1-11-16,3 2-22 0,-3 0 6 0,1 0-9 15,0 0-32-15,-4 0-48 0,2 2-41 0,-2 0-47 16,0 1 0-16,0 1-15 0,0 1 7 0,0 0-4 16,-4-2-13-16,2 2 7 0,2 0-3 0,0-1-10 15,0-2-8-15,0-3-10 0,0 1-31 0,0-2-17 16,0-3 12-16,0-1 10 0,0-2 18 0,0-2 36 16,0-2-27-16,0 0 12 0,2-5-26 15,0-4-3-15,0-1 26 0,1-4 1 0,-1-1 5 16,2-4-2-16,1 0 20 0,-4 1-9 0,5 0 30 15,-3-1-12-15,5 2-15 0,-3 0 14 0,5 2-16 16,-5 1 25-16,4 1 4 0,2 1 5 0,-1 2 51 16,3-1 13-16,-1 4 17 0,3 0-8 0,-2 3 27 15,1 2-10-15,1 1 2 0,-1 1 10 0,-3 0-43 16,4 0-19-16,-2 6-15 0,1 1-32 0,-3 0-10 16,3 1 7-16,-5 1-10 0,0 1 23 0,-2 1-10 15,1-2-22-15,-3 4 15 0,0-1-19 0,-1 0-12 16,-1 2 41-16,-3-1-22 0,0-1 3 0,0 2 16 15,0 0-35-15,0 0 6 0,0-2 19 16,0 0-38-16,0-4 39 0,0 1-4 0,0-2-19 0,0-2 23 16,0-1-23-16,0-1-10 0,9-1-9 15,-1-2 16-15,-3 0-16 0,1 0 19 0,2-4 16 16,-2-1-22-16,1 0 19 0,0-2-4 0,3 0-2 16,-1-2 15-16,-2-1-15 0,3-1 15 0,-1-1-13 15,-1 1 7-15,-1-1 16 0,-1 1-9 0,1 0 12 16,-3-1 19-16,0 1 3 0,-3-1 20 0,4 0 23 15,-4 1 10-15,-1-1 0 0,0 0 1 0,0 2-10 16,0 2-15-16,-6 0 3 0,3 2-29 0,-3 2-14 16,-1 1-20-16,1 3-10 0,-1 0-6 0,-2 0-1 15,1 7-7-15,-2 3 8 0,-1 1 6 16,0 2 10-16,-3 4 0 0,4 0-7 0,-2 4-6 16,0 0-7-16,3 0-3 0,-1 3 9 0,2-2 1 15,4 0-11-15,2 1 21 0,2-1-14 0,0-3-19 16,6 0 2-16,2-2-13 0,-1-3 7 0,1-1 30 15,1-2-10-15,0-1 1 0,-2-1-1 0,3-4-14 16,-2 0 18-16,-1-2-1 0,1-2-13 0,-1-1 14 16,2 0 6-16,1 0 0 0,-1-3-4 0,4-1 18 15,-3 1-24-15,1-1 16 0,1-1 1 0,-1 2-7 16,-1 0 10-16,3-1-4 0,-1 0 11 0,1 0-34 16,-2 0 27-16,2 1-20 0,2-3 7 0,3 1 16 15,-2 1-16-15,3 0 16 0,0-2-3 16,0 1 3-16,1-1-7 0,-1 0 1 0,-2 0-23 15,1 2 16-15,-2-1-7 0,1-1 11 0,-7 1 26 16,2-1 0-16,0 0 0 0,-5-1-10 0,-1-1-3 16,1-1-21-16,-3 0 18 0,-3-1-11 0,3-4 0 15,-2 1 4-15,-2-2-7 0,0 0-7 0,0 0 4 16,0-3 3-16,0 0-7 0,0-1 24 0,-2 0-20 16,-2 2 9-16,3-2 8 0,-3 1-21 0,0 0 20 15,1 3 14-15,0 0 31 0,0 2 20 0,2 2 15 16,-4 1-25-16,4 0-12 0,-4 3 0 15,4 3-18-15,-1-2 1 0,0 4-18 0,-2 1-4 16,0 0-10-16,3 1-7 0,-4 0-7 0,2 0-21 16,-3 6 28-16,3 2-24 0,-4 1 27 0,-1 2 4 15,1 1-24-15,-2 3 20 0,4 1-13 0,-2 3-4 16,3-2 7-16,4 1 7 0,0-1-18 0,7-2 25 16,5-1-7-16,1-2 0 0,5 0 7 0,1-2-24 15,2-1 27-15,1 1-24 0,5-3 11 0,-3 2 17 16,0-1-39-16,3 1 29 0,-2 0-15 0,-3 1 1 15,0 0 6-15,1 1-3 0,-7-1 14 0,2 2-3 16,-5-2 10-16,-2 1 24 0,-1-1-3 0,-6-1 18 16,1 1 13-16,-5-2-13 0,0-2-7 0,-5 3-21 15,-2-1-14-15,-2 1-22 0,-3-1-10 0,-3 1 7 16,-1-1-64-16,-2 3-78 0,0-3-103 16,-3 1-150-16,2-1-125 0,1-2-113 0,-1-1-143 15</inkml:trace>
  <inkml:trace contextRef="#ctx0" brushRef="#br0" timeOffset="13117">15584 683 2189 0,'16'-10'56'16,"-3"3"30"-16,-4-3 19 0,-9 5 42 0,-9 2-12 15,-1 3 39-15,-6 0 27 0,-5 5-1 0,-3 4-19 16,-1 2-47-16,0 3-39 0,-4 4-42 0,3 3-23 15,2 1-13-15,3 4-14 0,4-2 1 0,6 2 9 16,3 1-6-16,8 1-4 0,0-1-3 0,11 0-23 16,2-2-7-16,7 1-20 0,2-4-23 0,2-3-48 15,7-2-35-15,-3-4 14 0,3-3-2 0,-1-5 46 16,-2-5 48-16,5 0 13 0,-8-5 34 16,0-5 9-16,-2-3-9 0,-3-4 9 0,-3-5-18 15,-2-1 18-15,-4-4 0 0,-2-4-12 0,2 0 15 16,-4-4 0-16,-2-1 19 0,1-1 7 0,-1 0 37 15,0 3 8-15,0 4 3 0,0 0 16 0,0 6-37 16,-1 3-10-16,1 5-36 0,1 4-23 0,-6 3 0 16,3 3-2-16,3 4 12 0,-2 2 10 0,3 0 10 15,-2 7 13-15,7 1 3 0,-1 1-13 0,4 5-13 16,0-1-23-16,2 3 7 0,0 3 13 0,0 0-10 16,-2 3 17-16,1 1-21 0,0 3 11 15,-1-2-4-15,-3 0-3 0,2-2-3 0,-3-1-4 16,-2-2 7-16,-1-2-10 0,-2-1 27 0,-1-4-4 15,0-4 3-15,-4-1-3 0,-1 0-3 0,0-3 0 16,0-1 10-16,-4-3 0 0,-2 0 0 0,1-4-7 16,0-2-9-16,-6-1 9 0,2-2 1 0,-4-3 6 15,2 0 10-15,-2-3-4 0,0-3-6 0,0 0-6 16,-2-2-18-16,1-2 1 0,1-2 10 0,-2 0-14 16,6-2-3-16,-3-2 17 0,3 1-24 0,0-3 24 15,4 2 13-15,-1-2-24 0,2 0 14 0,4 0-3 16,0 2 3-16,8 0-3 0,-1 3 3 0,2 1-26 15,3 3-18-15,0 4-36 0,6 3-79 16,-2 2-59-16,5 4-88 0,0 4-56 0,0 4-44 16,-1 0-59-16,1 7-32 0,-3 3-39 0</inkml:trace>
  <inkml:trace contextRef="#ctx0" brushRef="#br0" timeOffset="13251">16020 627 1807 0,'-3'11'51'0,"3"-2"42"0,0-5 20 15,3-4 24-15,6 0-52 0,5 0-32 0,-1-3-32 16,6 0-27-16,3-3-3 0,2 3-8 0,5 0-42 16,-1-1-52-16,3 2-115 0,-2-1-119 0,1 3-68 15</inkml:trace>
  <inkml:trace contextRef="#ctx0" brushRef="#br0" timeOffset="13734">16997 530 3700 0,'0'-1'30'15,"-6"1"61"-15,-7 0 44 0,-2 0 22 0,-4 0 11 16,-4 7-46-16,3 3-41 0,-1 0-36 0,0 3-27 16,5 3-8-16,-4 1 5 0,7 1 2 15,4 3-6-15,8 1-7 0,1 1-11 0,0 3-15 16,3 0-10-16,4 0-42 0,6-1-41 0,2-1-50 15,3 0-27-15,2-3-26 0,0-2-17 0,5-2 9 16,-1-3-14-16,3-3 29 0,1-3 25 0,-1-2 22 16,1-2 38-16,-3-4 45 0,0 0 12 0,-1-10 61 15,0-1-4-15,-3-1 9 0,-2-1 39 0,-2-1 44 16,-4-1 74-16,-3 1 51 0,-3 0 52 0,-7 2-28 16,0 0 6-16,0 1-36 0,-10 1-7 0,3 4-24 15,-2 0-70-15,1 3-34 0,1 1-57 0,1 2-14 16,2 0-3-16,1 5 6 0,3 1-3 0,0 2 18 15,0 1-4-15,6 1-7 0,1 2-14 0,4 0-13 16,0 0-21-16,4-1-6 0,4-1-1 16,2-1-9-16,1-4 34 0,-1-2 6 0,3-1 14 15,1-2 21-15,-3 0-21 0,-1-3 6 0,0-3 7 16,-3-1-9-16,-3-4 19 0,-2-2 14 0,-4-1 14 16,-3-3 13-16,-6 1 3 0,0-3-13 0,0 1-20 15,-7 0-4-15,-7 1-3 0,0 2-23 0,-6 1 16 16,1 3-7-16,-5 1-6 0,2 2 3 0,0 2-38 15,-1 1-39-15,4 3-41 0,3 2-77 0,1 0-81 16,3 0-90-16,5 6-85 0,-1-1-62 0,5 2-80 16</inkml:trace>
  <inkml:trace contextRef="#ctx0" brushRef="#br0" timeOffset="14384">17925 308 3373 0,'12'-13'9'0,"-2"5"20"15,-4 3 56-15,-4 5 74 0,-1 0 18 0,2 8-9 16,-3 6-70-16,2 1-71 0,-2 5-20 0,1 5-7 16,1 3 24-16,1 1-3 0,-2 4-8 0,2 1-16 15,2 2-4-15,0 0 0 0,-1 0 7 0,1 1 7 16,3-3-14-16,-1-1-3 0,1-2-14 0,-1 0-4 15,1-5-19-15,-1-4-11 0,-1-3-17 0,-2-2 4 16,2-5 41-16,-3-3 17 0,-1-4 19 0,-2-1-6 16,0-4-16-16,0 0 9 0,-3-4-10 0,-3-3 24 15,-2-2 6-15,1-3-16 0,-5-2 9 16,-1-1-9-16,1-4-4 0,-7 1 17 0,-4-1 41 16,1 1 33-16,-5 0 50 0,1 3 24 0,0 1 6 15,-2 3-17-15,1 0-40 0,5 3-29 0,0 2-35 16,4 3-36-16,5 0 1 0,2 3 2 0,4 0-2 15,3 4 10-15,4 4-4 0,0 2-14 0,0 3 0 16,7 4 11-16,5 1-15 0,3 4-10 0,1 1-19 16,6-1 5-16,2 1-33 0,1-3-18 0,4-1 12 15,0-2-43-15,5-2 36 0,0-3 15 0,0-3-18 16,-2-1 32-16,0-3 11 0,0-5 3 16,0 0 21-16,-2 0-11 0,0-5-3 0,-1-6 4 0,0 1-11 15,-1-5 21-15,0-2-7 0,0-4 3 0,0-2 14 16,1-1 0-16,-4-1 0 0,0-1 14 15,-1-2 3-15,-6 3 10 0,-2 2 48 0,-4 0 43 16,-3 2 32-16,-5 4 34 0,-4-1-13 0,0 3-16 16,-9 2-9-16,-7 3-17 0,0 1-2 0,-2 4-14 15,-3 2-19-15,-3 3-25 0,0 0-19 0,4 5-28 16,-3 5-2-16,4 1-5 0,3 3-15 0,2 2 20 16,7 3-5-16,1 0-7 0,6 4 0 0,8-1-8 15,2 0-12-15,5-1 4 0,3 1 8 0,7-1-19 16,0-2 3-16,8-5 13 0,2 0-5 0,1-3 4 15,1-3-4-15,5-4-11 0,-2-2 3 16,-2-2 1-16,4 0 0 0,1-6-35 0,-3-2-33 16,-1 0-37-16,-4-1-44 0,-1-1-70 0,-2 0-83 15,-6 0-131-15,-3 1-205 0,-7 0-181 0</inkml:trace>
  <inkml:trace contextRef="#ctx0" brushRef="#br0" timeOffset="17311">3194 3084 638 0,'-13'-6'52'0,"1"-1"58"0,5 1 57 0,-1-2 38 16,2 2-10-16,0 3 2 0,2-1-12 0,-2 0-11 15,1 2-1-15,2 0-26 0,-1-1 17 0,-2 2 26 16,3-2 6-16,0 3 6 0,-1-2-61 0,-1 0-30 15,2 0-34-15,1 2-25 0,2-2-4 0,0 0-32 16,0 1-6-16,0 1-6 0,2-2-1 0,6 2 17 16,1-3-11-16,5 0 1 0,7-1 26 0,6 0 13 15,4-1 4-15,9-3 40 0,7-1-30 16,7 1 1-16,4 1-1 0,10-2-39 0,5 1 3 16,4 0-23-16,2 1-8 0,10-1-16 0,0 1 13 15,7-1 10-15,4-1 21 0,3 2 24 0,5-2-14 16,5-1-4-16,1-1-6 0,6 0-24 0,5-2 4 15,2-1 13-15,-2 1 4 0,5-2 10 0,2-1-4 16,-3 2-10-16,0-1-17 0,-1 0-10 0,-4 0 10 16,0 1 17-16,-3 1 11 0,-4 3 21 0,-5 1 7 15,-5-1-28-15,-2 3-7 0,-5-1-4 0,-6 1-20 16,-4 1-11-16,-4 1-11 0,-6-2 11 0,-4 0 14 16,-5 2 25-16,1-3 17 0,-7 0-18 0,-1 3-13 15,-4-3 3-15,-3 1-4 0,-3 1-3 16,-6 1 18-16,-2 0-18 0,-3 0 0 0,-6 2 11 15,-5-1-18-15,-1 1 11 0,-6 1 14 0,0-1 0 16,-7-1-4-16,1 2 11 0,-2 0-10 0,-1-1-8 16,-5 2 11-16,2-2-7 0,0 1 7 0,-2 0-3 15,2 0 7-15,0 2-15 0,-1-4-7 0,-1 3 12 16,2-1-23-16,-1 0 22 0,-2 1-10 0,2-1-16 16,-3 0 8-16,0 1-14 0,0-1-5 0,-5 0 12 15,2 2 11-15,-1-2-15 0,-2 2 18 0,-2 0 0 16,2 0 1-16,-3 0 3 0,0 0 7 0,0 0-18 15,0 0 10-15,0 0 1 0,0 0-29 16,0 0 18-16,0 0-18 0,0 0 22 0,0 0 14 16,0 0-22-16,-4 0 19 0,4 0-22 0,-2 0-8 15,1 0-10-15,1 0-43 0,0 0-33 0,-3 0-62 16,0 0-15-16,1 0-20 0,-2 0-24 0,1-3 31 16,-2-1-29-16,-2 0-16 0,1-4-18 0,-3 2-23 15,-1-2 36-15,1-2 45 0,-2 0 45 0,-5 0 71 16,1-3 28-16,-1 3 11 0,-5 0 41 0,0-1 44 15,1 1 65-15,-3 2 54 0,-1 1 37 0,-1 1-15 16,2 1 6-16,0 2-6 0,2 1 0 0,4 1-38 16,2 0-37-16,4 1-22 0,0 0-42 0,5 0 1 15,1 0-28-15,5 0-15 0,0 0 6 16,0 0 0-16,7 0 7 0,2 0 13 0,1 4-10 16,4 1 3-16,4 0-3 0,0-1-16 0,4 1-1 15,5 0-3-15,0 0 7 0,2-1-1 0,0-1 1 16,0 1-14-16,1-1-3 0,1 0-6 0,0 1 6 15,2-1 13-15,-3 1 0 0,1-1 1 0,1 0-1 16,-2-1 0-16,-2 0-9 0,-1 1 9 0,-3-1-6 16,-3 1 9-16,-1-1 1 0,-5-1 3 0,-1 0 0 15,-3 0 0-15,-2 0 27 0,-1-1 14 0,-5 0 38 16,1 0 24-16,-2 0-12 0,-2 0-32 0,0 2-17 16,0-2-27-16,0 1 10 0,0-1 7 15,-3 0-10-15,0 2-14 0,0-2-1 0,1 0 26 16,-4 0 3-16,2 0 1 0,-1 0-12 0,1 0-16 15,-2 0-5-15,0 0 18 0,3 0 5 0,-3 0 10 16,1 0 26-16,-3 5-4 0,-3 3 16 0,-2-1 0 16,-2 4-18-16,-6 4 31 0,-1 1-4 0,-3 3-18 15,-3 4 0-15,-2 0-22 0,-4 1-19 0,1 2-4 16,-1 0 0-16,0 0-24 0,0-2-14 0,1-1 3 16,2-2-31-16,6-1-42 0,0-1-37 0,2-4-125 15,4 1-121-15,3-4-165 0,2 2-253 0,1-4-180 16</inkml:trace>
  <inkml:trace contextRef="#ctx0" brushRef="#br0" timeOffset="19226">7534 2553 649 0,'0'0'7'0,"0"-4"-1"0,0 0 4 0,0 2 11 16,-4 2-21-16,2 0 20 0,0 0-30 0,-2 0 2 15,4 0 13-15,0 0-15 0,0 0 23 0,0 0-5 16,0 0-16-16,0 0 16 0,0 0-8 0,0 0-5 15,0 2 7-15,0 0-10 0,0-2 24 0,0 1-11 16,0 0 21-16,0 0-3 0,0-1-4 0,0 0 14 16,0 0-4-16,-6 0 8 0,1 0-3 15,1 0 0-15,1 0 9 0,-1 3 7 0,1 2-7 16,-2-3 8-16,1-2-5 0,2 2-5 0,1-1 21 16,-1-1-16-16,2 2 6 0,0-2-16 0,0 0-14 15,0 0 6-15,0 0-14 0,0 0-6 0,0 0-5 16,0 0-12-16,0 0 7 0,0 0 15 0,0 0-13 15,0 0 12-15,0 0-23 0,0 0-25 0,0 0-44 16,0 0-102-16,0 0-154 0</inkml:trace>
  <inkml:trace contextRef="#ctx0" brushRef="#br0" timeOffset="23447">13142 1959 597 0,'6'-12'15'0,"-2"0"32"15,-3 1 37-15,4 1 31 0,-4-1 33 0,1 4 9 16,-1-1-11-16,4 1 13 0,-4 0-2 0,3 0-11 16,0 1-6-16,-3-1 10 0,4 1 5 0,-4 0 15 15,3 1 32-15,0-1-6 0,-3 1-13 0,-1 1-1 16,3-1-32-16,-2 2-24 0,-1 1-35 0,0 1-39 16,0 1-19-16,0 0-20 0,0 0-3 0,0 0 23 15,0 6 40-15,0 3 28 0,-4 5 17 0,3 6-27 16,-4 5-34-16,1 8-2 0,-4 5-20 15,1 6 6-15,-1 4-10 0,-3 2-10 0,1 3 0 0,0 0-7 16,1-1 18-16,0-2-25 0,0 1 7 16,2-2 3-16,1-1-17 0,0-3-14 0,2-2 18 15,1-4-4-15,-2-2-4 0,4-4 15 0,-1-3-11 16,2-5-4-16,-1-4-3 0,1-2-7 0,-3-5-3 16,1-2-25-16,2-4-10 0,0-3-14 0,-1-1-57 15,-1-1-100-15,-1-3-103 0,0 0-118 0,-1 0-52 16,2 0-24-16,-3-3-20 0,-1-3-10 0</inkml:trace>
  <inkml:trace contextRef="#ctx0" brushRef="#br0" timeOffset="24181">12996 1960 1526 0,'-6'-11'39'0,"6"-3"37"0,0 1 60 0,-2 2 48 16,2 0-4-16,0 3-7 0,0-1-67 0,0 1-43 16,0 0-33-16,0 2-9 0,0-1 0 0,0 0 6 15,0 2-14-15,0-1-7 0,0-1 3 0,2 2-3 16,4-1 31-16,-3 0 0 0,5 1 18 0,2-1 3 15,3-2 23-15,2 1-6 0,3 0 3 0,3-1 17 16,4-2-31-16,0 1 3 0,6-1-12 0,0 1-33 16,2-2 20-16,-2 1-6 0,2 2-3 0,-2 1 22 15,2 3-13-15,-6 1-2 0,3 3 12 0,-6 0-16 16,3 5-6-16,-5 1 14 0,-1 2-14 16,-3 2-7-16,0 0 4 0,-3 1-20 0,-2-1 16 15,-2 4 34-15,-4 0 11 0,2 0 17 0,-5-1 1 16,1 3-10-16,-4 0-14 0,-1-1-30 0,0 0-4 15,0 0-11-15,0 0-24 0,0-1 18 0,0-1-4 16,-1 1-11-16,-4-1 11 0,5-2 0 0,0 1-21 16,0-1 14-16,0-1 4 0,0 0-1 0,0-1 4 15,0 1-3-15,0-1-4 0,0-1 3 0,0 1 1 16,0-1-15-16,0 1 11 0,0-3-7 0,0 2-10 16,0-1 13-16,0-2 1 0,-3 0-1 15,2 2 18-15,-4-3 7 0,1 1-24 0,2 0 10 16,-1-1-14-16,-1-1-4 0,1 0-3 0,-1-1 0 15,-1 0 28-15,2 1-14 0,-3 0 21 0,5-2-24 16,-7 0-11-16,4 0-4 0,-1 0 22 0,1 0 13 16,-2 0 1-16,0 1-8 0,1-2-6 0,0 0 3 15,-3 1-7-15,2-1 7 0,-3 0-11 0,-1 0-3 16,-1 0 4-16,1 0 3 0,0 0-11 0,-2 0 18 16,1 0-14-16,-2 0 7 0,1 0 7 0,2 0 4 15,-2 0 3-15,1-3-18 0,0 3 8 0,-1-2-11 16,5 2 0-16,-1 0 10 0,1-1-13 15,1 1 13-15,-2-1 1 0,5 0 6 0,-3 0 11 0,3 0-17 16,-1 1-1-16,-2 0 11 0,4-2-7 16,-2 0-7-16,1 2 7 0,-3-1 4 0,3 1-8 15,-1-2 1-15,2 1 6 0,-1 0-10 0,0 0 18 16,2 0-18-16,-2 0 7 0,1-1-7 0,2 1-17 16,-1-1-11-16,-1 0-98 0,2 2-89 0,0-2-139 15,0 2-167-15,-1 0-123 0,1-2-189 0</inkml:trace>
  <inkml:trace contextRef="#ctx0" brushRef="#br0" timeOffset="25333">13283 2471 1864 0,'1'-8'54'0,"2"1"36"0,-2 3 81 16,-1-2 27-16,0 4 13 0,0-1 9 0,0 1-68 15,0 2-24-15,0 0-75 0,0 0-21 0,0 0-6 16,0 3-1-16,0 1 20 0,0 2 14 0,0 0-1 16,0 3 16-16,5 1-12 0,-4 2-46 0,3 2 0 15,-2 0-26-15,0 4 10 0,-1 0-3 0,-1 0-4 16,2 0 4-16,1-2-7 0,-3-1 7 0,0 0 0 16,0-1-10-16,1-3 0 0,-1-1 7 0,0 1 0 15,0-4 15-15,0 1-9 0,0-4 4 0,0-1-1 16,0-1-6-16,0-2 3 0,0 0 6 15,0-6-19-15,0-2 0 0,0-1 13 0,0-3-16 0,0-2 19 16,0-3 7-16,0-2-7 0,3 0 4 16,3 0-1-16,-2-2-3 0,-2 2-3 0,4-1 7 15,0 3-10-15,-1 2-4 0,0 2 7 0,3 3-3 16,-1 1-7-16,-1 3 17 0,3 0-7 0,-3 2-13 16,3 3 13-16,0 1-10 0,-5 0-3 0,6 0 16 15,-5 3 7-15,1 4 3 0,4 0-7 0,-5 3-12 16,3 1-1-16,-4 2-3 0,2 2 14 0,-5 0 6 15,5 0-17-15,-3 3 13 0,0-1-6 0,-2 0-13 16,3-2 20-16,-2-1-10 0,3-2-7 0,-2-1 17 16,0-1-24-16,1-1-15 0,-1-3-7 15,3 0-7-15,-1-1 18 0,-2-1 8 0,1-3 24 16,-1-1-8-16,3 0-9 0,-3-5 26 0,1-4-13 16,1 1-6-16,0-6 25 0,-3 0-38 0,1-5 15 15,2 0 11-15,-5-3-7 0,1 0 3 0,-1-1 10 16,0 1 3-16,0-1-9 0,0 2 12 0,0 2-6 15,0 2 19-15,0 0 4 0,0 3 0 0,0 1-10 16,0 3-7-16,6 0-6 0,-3 1-10 0,1 1 3 16,-2 3-9-16,1 1 17 0,3 0 2 0,-2 2 30 15,0 0 7-15,0 2-20 0,-1 0 20 0,6 0-40 16,-6 6 4-16,3-1 10 0,1 1-11 0,-4 3 8 16,3 3-4-16,2 0-24 0,-7 4 11 0,3 1-7 15,1 3-17-15,-4 1 40 0,1-1-29 16,2 2 3-16,-4 2 9 0,2-2-12 0,-1 0 2 15,-1-1 4-15,0-2-3 0,2-2-7 0,-2-1 17 16,0-1-14-16,0-4 3 0,0-1-2 0,0-3 2 16,0 0 1-16,0-3 0 0,0-1 16 0,0 0-10 15,0-3 11-15,0 0 9 0,-3-3-33 0,3-2 10 16,0 0-3-16,0-1 6 0,0-3 4 0,0-1 3 16,0 2 10-16,0-3-16 0,0 2 19 0,3-1-9 15,1 0-18-15,-1 1 18 0,3-1-18 16,0 3-9-16,0-1 23 0,1 3-17 0,1-1 24 0,-1 3 0 15,2-1-17-15,-1 1 27 0,3 3-6 16,-2 0 13-16,3 0-11 0,-1 0-5 0,0 3-12 16,1 2-9-16,0 1 20 0,0 0-20 0,0 3 6 15,-2 1 11-15,1 1-7 0,-2-1-11 0,-4 1 4 16,0-1 0-16,0 1 0 0,-5 0 14 0,0 1 6 16,0 1-13-16,-8-3-3 0,-4 4 20 0,3-2-7 15,-4-2 11-15,-2 2 20 0,-1-2-20 0,-2-1 14 16,3-2 14-16,-1-2-3 0,-2-2-8 0,3 1-2 15,2-4-15-15,2 0-14 0,0 0 4 0,0-4-3 16,4 1-8-16,-1-1 0 0,2 1 7 0,0-1-18 16,2 1 4-16,3 0-10 0,1-1 6 0,0 2 4 15,0 0-4-15,0 0 12 0,0 0-12 0,1-1-3 16,3 1 4-16,1 0 10 0,-2 0-11 16,1-2-10-16,1 3-11 0,-1-2-25 0,4 1 15 15,-3 0-4-15,3-1-38 0,-1 1-40 0,1 0-68 16,-2 0-87-16,-2 2-59 0,1 0-85 0,-1 0-58 15,-3 0-80-15,1 0-82 0</inkml:trace>
  <inkml:trace contextRef="#ctx0" brushRef="#br0" timeOffset="26407">7648 2408 878 0,'0'0'34'0,"0"-2"19"0,3 1 35 0,6 1 49 16,1 0-9-16,2 0 9 0,3 0-2 0,2 0-25 15,2 5-11-15,1 0-14 0,3-2-16 0,-1 1-20 16,0 1-11-16,1 0-9 0,2-1-32 0,-3 1 8 16,2 0 7-16,1 0-18 0,-3-1 0 15,-1-1-31-15,0 0 5 0,-5 1 3 0,-1-1 20 16,-1 0 41-16,-3-3 12 0,-2 1 43 0,-3 1 37 16,0-2 34-16,-3 0 11 0,-3 0 27 0,2 0-3 15,-2 0-20-15,0 0-24 0,0 0-56 0,0 0-34 16,0 0-14-16,0 0-2 0,-5 0 13 0,2-3-1 15,0 1-12-15,2 0-10 0,-4 0-6 0,1-2-7 16,3 3-13-16,-3-2-4 0,0 1 1 0,2-1 2 16,-2 1-19-16,3-2 16 0,-1 4-10 0,2-2-16 15,-2 2-36-15,2-2-49 0,-2 1-102 0,2 1-94 16,0 0-76-16,0 0-61 0,0 0-40 0,0 0-17 16</inkml:trace>
  <inkml:trace contextRef="#ctx0" brushRef="#br0" timeOffset="27121">8297 2478 415 0,'3'-1'-11'0,"-2"-1"6"0,-1-1 0 16,0 2 3-16,2-1-1 0,0 0 11 0,-2 0-3 16,2 0 3-16,-2 0-8 0,3-1-15 0,-3 2 15 15,2 0-18-15,-2-1 23 0,4 1 2 0,-2 0-19 16,-1 1 14-16,-1 0 6 0,3 0-13 0,-3 0 14 16,0 0 14-16,2 0-10 0,-2 0 14 0,0 0 6 15,0 0 6-15,0 0 14 0,0 0 4 0,0 0 5 16,0 0-29-16,0 0 6 0,0 3-20 0,0-3-19 15,0 0 10-15,0 0-5 0,0 0 21 16,0 0-10-16,0 0 5 0,0 0-13 0,0 0 8 16,0 0 21-16,0 0-1 0,0 0 4 0,0 0 8 15,0 0-2-15,0 0-1 0,0 0 17 0,0 0-2 16,0 0-3-16,0 0-3 0,0 0-1 0,0 0-3 16,0 0-12-16,0 0-1 0,0 0-12 0,0 0-14 15,0 0 28-15,0 0 6 0,0 0 0 0,0 0-9 16,0 0-13-16,0 0-17 0,0 0 3 0,0 0-9 15,0 0 0-15,0 0 14 0,0 0-28 0,0 0 22 16,0 0-5-16,0 0-11 0,0 0 22 0,0 0-8 16,0 0-9-16,0 0-3 0,0 0 0 0,0 0-2 15,0 0 2-15,0 0 14 0,0 0-16 16,0 0 2-16,0 0 9 0,0 0-3 0,0 0 14 16,0 0-11-16,0 0-9 0,0 0-8 0,0 0 8 15,0 0 4-15,0 0 2 0,0 0 8 0,0 0-16 16,0 0-1-16,0 0 1 0,0 0-15 0,0 0-25 15,0 0-8-15,5 0-19 0,-5 0-14 0,0 0-9 16,4 0-30-16,-3-3-10 0,4 3-21 0,-5 0-4 16,1 0 13-16,3 0-20 0,-2 0 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08:05.62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7734 282 365 0,'1'2'-3'16,"-1"2"20"-16,3-3 49 0,-3 1 31 0,2-2 26 16,-1 2-26-16,3 0-32 0,-2-2-41 0,2 1-11 15,0 1 13-15,-3-1-18 0,3 0 16 0,1 0-3 16,-1-1 8-16,1 0 6 0,-2 0 2 0,1 0 6 15,-4 0 30-15,2 0 16 0,-1 0 9 0,2 0 23 16,-3 0 13-16,0 0 7 0,0 0 24 0,0 0 0 16,0 0-4-16,0 0 8 0,0 0-9 0,0-2-15 15,0-1-65-15,-6 2-9 0,2-3-12 16,1 1 23-16,-2-1 45 0,-2-1-10 0,1 0 2 16,-1-2-58-16,-4 2-19 0,-1-1-9 0,-3 3-17 15,-1 0 4-15,-9 3-7 0,1 5 26 0,-8 5 14 16,-4 6 51-16,-3 8-1 0,-7 6-22 0,0 7-21 15,1 6-43-15,-2 4-3 0,4 1-18 0,6 0 8 16,6 1 3-16,10-1-4 0,9-4 18 0,12-4-8 16,0-4-3-16,12-3 14 0,7-4 7 0,6-3-3 15,2-2-4-15,7-5-10 0,0-4-28 0,4-2 14 16,0-3 0-16,2-5-7 0,0-1 17 0,-1-4-20 16,1 0-14-16,-3-5 21 0,3-3-28 15,-3 1 27-15,-3-3 1 0,-2 2-48 0,-4-1 7 16,-3-1-44-16,-7 1-13 0,0-1-29 0,-8 3-47 15,-2-2-58-15,-4 2-64 0,-2 0-63 0,-2-1 1 16,0 1 16-16,0-2 16 0,-4 1 37 0,-1 1-6 16,-3 0 9-16,2 0 13 0</inkml:trace>
  <inkml:trace contextRef="#ctx0" brushRef="#br0" timeOffset="277">7905 310 2236 0,'4'-21'83'0,"-3"2"75"0,1 5 49 15,-2 3-6-15,0 4-61 0,0 3-68 0,0 4-21 16,-3 0 45-16,3 0 37 0,0 9 40 0,0 4-19 16,0 3-38-16,0 3-59 0,6 7-47 0,-2 3-4 15,1 5 1-15,0 2-3 0,0 2 16 0,1-1-23 16,2 1 10-16,-1-2-1 0,2-1-13 0,-2-3 7 15,-1 0-10-15,4-2 7 0,-2-4 10 0,-1 0 3 16,-1 0 0-16,0-2 4 0,-1-5-14 0,1-2-34 16,-2-2-72-16,-2-3-79 0,-1-3-88 15,2 0-60-15,-3-4-19 0,1-2-10 0,-1 0-66 0,0-3-69 16</inkml:trace>
  <inkml:trace contextRef="#ctx0" brushRef="#br0" timeOffset="1249">8344 573 2547 0,'0'-11'104'0,"0"-2"86"0,0 3 59 0,-6-2 49 15,0 3-77-15,1 1-66 0,-2 1-45 0,-3 2-60 16,1 1-23-16,-3 1-24 0,0 3-9 15,-1 0 6-15,-2 7 3 0,-1 4-3 0,1 2-3 16,0 2-21-16,2 2 21 0,2 1 3 0,4 1 7 16,1 1 6-16,6-1-16 0,0 0-7 0,6 0-28 15,3-3-2-15,2 0-27 0,3-3-6 0,-2 1-6 16,5-4 16-16,-2-2-9 0,0-2 4 0,-2-2 22 16,2-4 4-16,0 0 29 0,-3-8 16 0,-1-2 1 15,-4-2-4-15,3-2 3 0,-2 0-3 0,-4-3 0 16,1 0 3-16,-4 0 0 0,3-1 20 0,-4 1 26 15,0 2 49-15,0 2 57 0,-4 0-2 16,1 4-12-16,-1 2-53 0,1 2-71 0,-2 3-17 16,4 1-21-16,-1 1 1 0,2 0 40 0,0 7-16 15,0 1-1-15,3 1 1 0,3 2-25 0,-3 0 7 16,5 2 28-16,2 1-7 0,-1-1-4 0,4 1 7 16,1-2-27-16,0-4 14 0,1 1-7 0,2-2-7 15,0-2 17-15,1-3-14 0,-3 0 1 0,3-2 10 16,-3 0-18-16,-2-4 25 0,0-3-1 0,1 0-7 15,-2-2-2-15,0-2 2 0,-2-3-6 0,2-1 17 16,0-3 0-16,-2-2-18 0,2-1 11 0,-1-3-13 16,-1-1 20-16,0 2-7 0,-2-1-4 0,-1 3 15 15,2-1-15-15,-2 2 14 0,-4 2 14 16,-1 2-7-16,1 1 44 0,-3 4 60 0,0 0 8 16,0 3 14-16,0 1-31 0,-5 4-73 0,2 1-18 15,-3 1-35-15,5 1 3 0,-2 0 0 0,2 0-3 16,-1 5 11-16,-1-1-15 0,0 4 21 0,3-1 4 15,-2 3-3-15,2 3 3 0,0 2-14 0,5 1-7 16,1 1 11-16,6 1-1 0,1-1-14 0,2 1 15 16,2-1-1-16,3 0-14 0,1 2 36 0,3-2-22 15,-1 1-3-15,1 1 14 0,-3-2-31 0,3-2 10 16,-3-1-7-16,-2 0-4 0,-4 0-20 0,-5-3-18 16,2-2 21-16,-6 0-10 0,-3-2 48 15,-3 1 18-15,0-3-7 0,0-1 10 0,-5-1-24 16,-1-2 14-16,-1-1-7 0,0 0-13 0,-1 0-5 15,1-6-20-15,-1-1-23 0,2 2-8 0,2-3 8 16,3-2-17-16,1-1 34 0,0-2 24 0,5-2-11 16,3-3 18-16,-1 0-10 0,5-3-4 0,0-1 7 15,2 0 3-15,0-1 4 0,1 1 3 0,-1 3 13 16,-1 0 0-16,0 2-6 0,0 2 10 0,-2 2-4 16,-1 1 14-16,-5 4 9 0,4 1-2 0,-6 1 19 15,-2 3-16-15,2 1-7 0,-1 2-13 0,-2 0-27 16,0 0 13-16,0 0 4 0,0 0-7 0,0 5 6 15,0 2-9-15,0 0 7 0,3 3 9 0,3 0-3 16,-1 3 3-16,3 3-6 0,1-1-1 16,3 2 18-16,3 2-7 0,-2-2 3 0,2 4-10 15,0-2-14-15,0 0 17 0,-1-1-13 0,1 0 27 16,1-3-13-16,-3 0-4 0,-3-2 6 0,-1-2-16 16,-2-3 17-16,-3-1 13 0,0-1 7 0,-4 0-10 15,0-1 13-15,-4 0-30 0,-1 0 4 0,-7-1 13 16,1 1-31-16,-2 0 11 0,-2-1-41 0,-3-1-72 15,4-1-84-15,0 1-115 0,-1-3-77 0,5 0-1 16,2 0-44-16,2-7-21 0,1 2 14 0</inkml:trace>
  <inkml:trace contextRef="#ctx0" brushRef="#br0" timeOffset="1398">9328 554 888 0,'20'-11'55'0,"-3"2"83"16,-2 2 83-16,0 3 96 0,-4 1 45 15,-4 3 1-15,0 0 4 0,-1 0-26 0,0 7-46 16,-3 0-39-16,3 2-89 0,-2-1-57 0,2 3-52 15,-3 0-41-15,2 2 6 0,1-1-33 0,-2 1-7 16,1 0 14-16,0 1-4 0,0-1 21 0,0 2-31 16,-1-1-119-16,-1 2-131 0,0-1-113 0,0-1-86 15,-2 0-6-15,-1-2-14 0,0-2-25 0</inkml:trace>
  <inkml:trace contextRef="#ctx0" brushRef="#br0" timeOffset="1548">9472 315 3028 0,'-6'-33'12'16,"-1"7"-9"-16,-1 5 7 0,2 5-7 0,1 3-3 15,0 5-9-15,5 3-41 0,0-1-9 0,0 4-47 16,5 1-86-16,0 1-55 0,3 0-133 0,4 0-94 16,-2 0 1-16</inkml:trace>
  <inkml:trace contextRef="#ctx0" brushRef="#br0" timeOffset="1788">9833 128 1571 0,'10'-13'105'16,"-1"-2"139"-16,-4 1 123 0,-5 0 103 0,0 1-40 15,0 0-98-15,-8 1-93 0,-2 2-69 0,3 1-31 16,-1 3-26-16,-1 1-37 0,2 3-38 0,1 0-38 16,0 2-10-16,0 7 13 0,1 1 15 0,1 6 20 15,-2 4 4-15,0 4-7 0,2 5-24 0,-2 5-8 16,1 2 4-16,2 2 0 0,3 1-3 0,0 0-1 15,0 1 1-15,6-2-15 0,-3 0 22 0,3 0-18 16,-3 1-4-16,3-1 18 0,-2-1-10 0,0-1 3 16,0-2-7-16,-2 1 0 0,-1-3-42 0,-1-2-82 15,0-3-76-15,0-1-130 0,0-1-84 0,0-3-62 16,0-3-62-16,0-3-27 0,0 0-36 16</inkml:trace>
  <inkml:trace contextRef="#ctx0" brushRef="#br0" timeOffset="2046">9650 573 2095 0,'9'-8'-3'0,"8"-1"17"16,0-2 1-16,1 1-9 0,3 2 6 0,4 1-18 16,-3-2-9-16,1 3 27 0,1-1-27 0,1 3 12 15,-3 0 3-15,0 1-14 0,1 2 19 0,-2 1-2 16,-4 0 18-16,-2 0 53 0,-4 0 36 0,-1 4 21 15,-3 0-2-15,1 1-50 0,-5 1-9 0,1 1-8 16,-1 1-13-16,0 1 1 0,-2 1-32 0,1 1-21 16,2 2 9-16,-2 1 0 0,1 0-12 0,0 0 0 15,-2 1 6-15,1-1-9 0,2 1-10 16,-2 0-79-16,-1 0-98 0,4 0-81 0,-4-3-80 16,-1 0-40-16,2-3-24 0</inkml:trace>
  <inkml:trace contextRef="#ctx0" brushRef="#br0" timeOffset="2207">10109 242 2486 0,'0'-11'0'0,"0"-1"6"0,0 3-6 15,0 5-12-15,0 1 0 0,0 2-39 0,8 1-125 16,-1 0-200-16,3 0-229 0</inkml:trace>
  <inkml:trace contextRef="#ctx0" brushRef="#br0" timeOffset="2494">10535 263 3257 0,'-6'-8'48'0,"-1"-1"66"0,0 1 57 16,-2 3 38-16,-5 3-12 0,1 2-22 0,-4 0-48 15,-2 10-29-15,1 2-42 0,-3 5-42 0,2 2-11 16,0 4-6-16,3 1 13 0,2 2-3 0,5 3-3 16,3-2-4-16,6 1 0 0,0-1-4 0,6-1 1 15,3 0 20-15,3-2-13 0,5-2-4 0,-3-2-11 16,6-4-34-16,0-1-25 0,1-5-31 0,1 1-43 15,1-7-36-15,-1 0-21 0,0-1-40 0,-1-3-62 16,-2 0-62-16,-1 0-62 0,2-5-66 0,-3-1-18 16</inkml:trace>
  <inkml:trace contextRef="#ctx0" brushRef="#br0" timeOffset="3072">10753 412 1025 0,'2'-5'64'0,"0"-1"70"0,-2 1 90 16,0 2 91-16,2 0 37 0,-2 0-1 0,2 2-30 0,-2-1-61 15,0 2-74-15,0 0-38 0,-6 6-41 16,0-1-26-16,-3 3-35 0,-3 1-36 0,3 3-4 16,0 1 1-16,-1 2 0 0,1 0 6 0,3 2-13 15,0-2-4-15,6 1 1 0,0-1-30 0,6 1-36 16,0-2-22-16,3-2-32 0,1 0-43 0,4-2 5 15,0-3-32-15,3-4 11 0,-1-3 40 0,-1 0 7 16,5-8 48-16,-6-2 40 0,6-1 26 0,-6-3 21 16,0-2 0-16,-4-2 3 0,0 1 3 0,0 1 21 15,-6-1 95-15,-1 3 98 0,-1 3 84 16,-2 0 21-16,0 4-83 0,0 3-106 0,0 1-97 16,-4 3-39-16,0 0 3 0,3 6-16 0,1 2 20 15,0 1-7-15,0 3 0 0,0 1-4 0,0 3 4 16,5 2 4-16,1 0-1 0,3 0 3 0,3 0 4 15,0-1-10-15,6-3 0 0,-2 0 10 0,3-2-20 16,2-3 4-16,-3-2-11 0,3-4 17 0,-2-3 7 16,-1-5-1-16,0-2-6 0,-2-3 4 0,-1-3-4 15,0-4 0-15,-2-2 13 0,1-4-36 0,-3-2 26 16,-2-4 3-16,0 1-9 0,-1-4 20 0,-2-1-14 16,1 2-13-16,-3-3 10 0,-2 0 0 0,0 0-6 15,0 3 25-15,-2 0 25 0,0 5 46 0,0 2 42 16,0 5 10-16,-4 4-30 0,1 3-71 15,0 5-34-15,2 2-21 0,1 5-3 0,-2 0 14 16,-1 9-7-16,2 2 13 0,-1 3 1 0,2 5 20 16,-1 5-21-16,1 2-3 0,0 3 10 0,0 2-13 15,0 2 17-15,3-1-21 0,3 1-7 0,-1-1 14 16,1-2-11-16,2 0-13 0,-1-1-37 0,2-3-65 16,0-2-84-16,1-1-71 0,-1-3-59 0,0-3-62 15,-1-1 25-15,2-4-29 0,-3-3-39 0,1-3-51 16</inkml:trace>
  <inkml:trace contextRef="#ctx0" brushRef="#br0" timeOffset="3386">11217 374 2177 0,'0'0'14'0,"9"0"-11"15,4 0-8-15,6 0-10 0,2 0-12 0,3-3 27 16,2 3 6-16,0-4 9 0,5 2-15 0,0-1 3 16,-1 1-3-16,2 0-6 0,-3 0 15 0,-4-1-15 15,-1 1 6-15,-4 1 14 0,-5 1-8 0,-4 0 0 16,-4 0 15-16,-2 0 72 0,-4 0 57 16,-1 6 51-16,0-1 29 0,0 3-62 0,-6-1-22 15,3 4-41-15,0 1-34 0,0 2-22 0,-1 3-30 16,-1-1-6-16,3 1-16 0,0 2 16 0,0 0-10 15,2 2-3-15,0-4-3 0,0 4 0 0,4-4-7 16,0 0-45-16,2 0-104 0,-2-3-89 0,1-1-75 16,1-2-79-16,-1-2 3 0,0-2-50 0,1 0-52 15</inkml:trace>
  <inkml:trace contextRef="#ctx0" brushRef="#br0" timeOffset="3523">11625 176 2014 0,'-7'-15'-15'0,"-1"3"-56"0,5 3-87 15,-1 1-84-15,4 5-56 0,0 3-68 0</inkml:trace>
  <inkml:trace contextRef="#ctx0" brushRef="#br0" timeOffset="4161">11833 482 2644 0,'9'30'99'0,"-5"-3"80"16,-1-6 68-16,-3-6 54 0,0 1-93 0,0-2-66 15,-3-2-61-15,0-3-58 0,0-3-3 0,0 1-13 16,3-3-7-16,0 2 4 0,0-1-4 0,5-1 13 16,-1 0-20-16,2 0-3 0,2 2-10 0,-1-3-54 15,5 0-32-15,0-3-33 0,-2 0-44 0,4 0-10 16,-3 0 9-16,0-5 2 0,1-3 3 0,-3 1 3 15,1-4 23-15,-4-2 24 0,0-1 32 0,0-2 44 16,-2-2 15-16,-2-1 9 0,-1-1 32 0,-1 0 3 16,0 1 17-16,2 0-2 0,0 3 14 0,-2 1 35 15,2 2 7-15,0 1 30 0,-1 3-3 16,4 2-32-16,-4 2 10 0,2 3 13 0,0 1 17 16,3 0 12-16,-3 1 30 0,3 0-14 0,1 4-37 15,1 2-9-15,-1-2-62 0,5 3-19 0,-3 0 7 16,1 1-14-16,2 0-9 0,-2 2-1 0,-1-3-2 15,1 3-4-15,0-1 10 0,-3 1-16 0,-1-1 6 16,-1-1 7-16,-1 2-26 0,-2-1 0 0,-1-2-36 16,2 0-19-16,-2-1 36 0,-1-2-3 0,0-1 35 15,0-2 13-15,0 0-4 0,0-1 20 0,0 0-23 16,0-5 7-16,0-3-19 0,6-3 10 0,-1 1-7 16,4-6 19-16,0-1 22 0,0-2-32 0,4-3 26 15,0 1-9-15,2-1-17 0,0 1 23 16,4 0 2-16,-1 2-5 0,1 2 12 0,1 2 4 15,-4 1-26-15,1 4 22 0,0 4-12 0,-4 1-4 16,-2 2 20-16,-2 3-13 0,1 0 25 0,-2 0 14 16,-1 8 46-16,1-1 50 0,-4 2-3 0,1 3 2 15,-3 2-46-15,3-1-30 0,-1 3-2 0,-2 1 0 16,-1 3-7-16,-1 0-14 0,3 0-2 0,-3-1-11 16,2 2 17-16,-1 0-17 0,4-3 15 0,-2 1 10 15,3 0 1-15,3-1 7 0,2-1 0 0,6-2-7 16,4-1 16-16,8-2 14 0,5-1-14 0,9-1 1 15,8-3-41-15,5-3 0 0,7-1-29 16,2-2 3-16,6-1 4 0,1 0-30 0,2 0 37 16,-2-4-25-16,1-2 6 0,-1 1 16 0,-1-2-15 15,-1 2 3-15,-5-2-62 0,-4-1-117 0,-8-1-157 16,-7 0-213-16,-10-1-257 0,-7 0-228 0</inkml:trace>
  <inkml:trace contextRef="#ctx0" brushRef="#br0" timeOffset="5959">15643 372 2498 0,'1'-15'27'15,"-1"2"19"-15,0 3-16 0,0 1 6 0,-3 4-17 16,3 2-13-16,0 3 37 0,0 0 22 0,0 0 15 15,0 8 7-15,0 2-12 0,0 1-25 0,0 3-40 16,3 2-4-16,2 4 7 0,-1 2-13 0,-1 3 16 16,1-1-16-16,4 2-19 0,-5-1 25 15,3 1-15-15,0-3 18 0,-1-1 3 0,-1-3-31 0,0-1 38 16,-1-3-22-16,1-2 3 0,-4-4 19 16,2-2 16-16,-2-2 49 0,0-2 6 0,0-3 0 15,0 0-28-15,-6-4-36 0,3-4-3 0,-1-2-10 16,-2-3-23-16,-2-4 17 0,1-4-11 0,-1-2-9 15,1-3 20-15,0-5-30 0,1 0 16 0,-2-1 23 16,2-1-6-16,2 2 13 0,-1 3-16 0,2 2-14 16,0 2 14-16,2 5-4 0,-1 4-23 0,2 3 27 15,0 5-23-15,0 2-10 0,0 2 12 0,6 3-2 16,-1 0 13-16,2 6 6 0,3 3 14 0,1-1-20 16,4 3-7-16,-2 1 3 0,6 3 14 0,-2 2-14 15,0 1 7-15,2-1 10 0,0 2-10 16,-3-1 10-16,3 2-7 0,-4-1-6 0,2-2 0 15,-1 2 6-15,-1-2 0 0,-2 2 0 0,-1-4 0 16,1 0-12-16,-4-2 12 0,3-1-6 0,-4-1 0 16,-1-3-1-16,-1-2 7 0,-2-2 7 0,-2-2-7 15,-1-2 16-15,4 0-12 0,-4-8-7 0,2-3 0 16,2-3-13-16,-2-1 3 0,1-6 14 0,4-3-4 16,-4-1 16-16,1-1-16 0,0-2 3 0,0 2-9 15,1 0 6-15,-2 2 10 0,2 2-30 0,2 2 24 16,-3 3-24-16,3 2 17 0,-1 3 6 0,2 3-10 15,-1 1 11-15,4 3-20 0,-3 5 6 0,4 0 13 16,0 0 7-16,2 6 2 0,0 1 21 16,3 4-4-16,-2 3-12 0,1 1 3 0,2 1-7 15,-3 1-6-15,3 3 3 0,-2 0-7 0,0 0-13 16,-2 2 10-16,0 1-3 0,-2-1 0 0,1-1 6 16,-4 3 0-16,-1-2-6 0,2-2 9 0,-6 0-64 15,0-3-43-15,-2-1-60 0,-2-4-89 0,-1 0-61 16,0-3-82-16,0-4-70 0,-5-2-96 0</inkml:trace>
  <inkml:trace contextRef="#ctx0" brushRef="#br0" timeOffset="6249">16517 439 2878 0,'-7'15'47'0,"-2"0"18"16,-5 0 14-16,5-1 3 0,-1 3-37 0,5-2-36 15,1 2 4-15,4-1-13 0,0 0 16 0,4-1-6 16,4-3 6-16,2 1-4 0,4-2-2 0,2-1 22 16,5-3-48-16,0 0 36 0,1-5-14 0,5 0-6 15,-2-2 32-15,-1 0-28 0,-4 0-17 16,-2-7 19-16,0-1-9 0,-5-3 9 0,1-1 17 16,-10-3-20-16,1-3 23 0,-5-1 3 0,0-2 4 15,-5-1 16-15,-4 2-16 0,0-1-17 0,-2 4-16 16,-4 1 16-16,-4 2-29 0,0 4 16 0,0 1-29 15,-3 3-29-15,0 4-17 0,-3 2-110 0,1 0-56 16,1 0-100-16,4 6-103 0,0 0-23 0,7-1-36 16,2-1-4-16</inkml:trace>
  <inkml:trace contextRef="#ctx0" brushRef="#br0" timeOffset="7137">17208 17 3116 0,'19'0'64'0,"-6"0"52"16,-4 6 30-16,-3 4 40 0,0 4-47 0,0 4-56 15,-2 2-16-15,2 3-46 0,0 3-15 0,1 1 22 16,1 0-18-16,-1 3 0 0,2-2-14 0,2 3-19 16,-2-3 16-16,0 2 4 0,1-3 13 0,-1 2 0 15,0-4-10-15,1 0 17 0,-3-1-10 16,1-2-4-16,-1-2-3 0,-4-3-41 0,2-2 14 15,-2-3-6-15,0-1-8 0,-2-4 31 0,-1-1-17 16,0-4 30-16,0 1-9 0,0-3-11 0,0 0 4 16,0-7-14-16,-1 2 1 0,-5-3 9 0,0-2 7 15,0 1 6-15,-3-2 4 0,0-3-6 0,-3 3 16 16,1-3-30-16,-2 2 17 0,-3 0 3 0,0 1-4 16,-3 3 31-16,1 1-27 0,-5 2 16 0,-2 1 11 15,1 4 7-15,-1 0 19 0,0 5-26 0,1 1-27 16,5 2-7-16,1 1 7 0,5 1 24 0,5 4-14 15,4 0 6-15,4 0-9 0,0 4-14 0,3 0 4 16,4 1 10-16,5-2 3 0,3 0-3 16,1 0 17-16,5-3-41 0,1-3 20 0,3 0 1 15,-1-4-11-15,3-3 20 0,0-1-33 0,-2-1 20 16,0-2-20-16,-3 0-44 0,-1-5-52 0,-3 2-113 16,1-1-59-16,-4-3-60 0,0 0-11 0,-2-1-5 15,1-2 12-15,-4-1 37 0,4 0 50 0,-3-2 94 16,-2 1 74-16,3-2 52 0,-4 3 27 0,-1 1 23 15,-4 0 32-15,3 2 43 0,-2 2 41 0,2-1 16 16,-3 3 25-16,-1 0 7 0,1 0-3 0,0 1 20 16,3-1-36-16,0 0 5 0,-2 0-18 0,2-1-45 15,2-1-17-15,2 0-26 0,0 0-31 0,-1-1 7 16,3 1 8-16,0-3-23 0,-3 1 30 0,3 2-13 16,-3-3-24-16,0 1 37 0,-3-1-6 15,1 0 25-15,-3 1 57 0,-1-2-5 0,-3 3 49 16,0-2-5-16,0 1-38 0,-3 0-32 0,-7 3-59 15,3 2-13-15,-4 0-6 0,-1 3 13 0,-3 0 23 16,1 6-16-16,-3 1 10 0,-1 4-1 0,4 1-29 16,0 3 10-16,1 2-7 0,4 4-14 0,3 0-6 15,6 1 10-15,0-1-3 0,6 3 13 0,3-2 4 16,4-1-21-16,1-1 14 0,5-1-11 0,0-4-2 16,5-2 22-16,0-3-6 0,2-1-10 0,1-5 10 15,-3-2-20-15,2-2 0 0,-2 0 17 16,0-3-3-16,-3-3 6 0,2-3-7 0,-4-3-10 15,-2-3 14-15,-2-2-14 0,-2-3 11 0,0-2-1 16,-3-2-3-16,-1-3 0 0,-2 1-14 0,1-4 14 16,-3 1-13-16,0-1 0 0,-4-2 26 0,1 3-3 15,0-1 38-15,-2 3 75 0,0 1 4 0,0 4 19 16,-5 3-35-16,0 5-44 0,1 3-43 0,3 5-34 16,-3 2 6-16,4 4-14 0,0 0 8 0,0 8 17 15,0 3 7-15,0 2-10 0,5 5-8 0,1 2 11 16,0 3-14-16,1 3-11 0,2 0 36 0,1 0-18 15,1 1-3-15,1-1 20 0,1 0-41 0,-2-2-54 16,2 0-33-16,0-2-101 0,-1-1-71 16,0-2-101-16,0-2-114 0,-3-1-56 0,1-2-76 15,-1-3-31-15</inkml:trace>
  <inkml:trace contextRef="#ctx0" brushRef="#br0" timeOffset="7582">18559 187 4146 0,'-8'-11'41'0,"1"0"32"0,1-1 11 16,-5 1 42-16,-1 3-63 0,3 2-20 0,-4 2-19 16,4 1-31-16,-3 3 25 0,2 0-18 0,-2 0-11 15,-1 7 4-15,-1 3 0 0,5 0 0 0,-4 3 14 16,1 0-7-16,0 1-18 0,0 1 8 0,3 1-8 15,2-1-3-15,0-1-8 0,2 1-30 0,4-1-8 16,1-2-2-16,0 0-4 0,3-1 24 0,1-3 5 16,4 1 6-16,-1-2 41 0,2-2-10 15,3 0 28-15,3-1-35 0,0-2 0 0,-1 1 25 16,6-2-15-16,-1-1 18 0,0 0-14 0,2 0 0 16,-2 0-11-16,0-4 18 0,0 2 0 0,-2 0-24 15,-2 2 21-15,0 0-8 0,-2 0-3 0,2 0 18 16,-4 0-8-16,2 0 7 0,0 5 28 0,-1 2 28 15,0 0 28-15,2 2-11 0,-3 1 16 0,3 0-11 16,-4 3-17-16,4 0 8 0,-3 4-36 0,2-1-7 16,-3 2 4-16,-1-1 7 0,1 2-7 15,-6-1 0-15,2 1-11 0,-1-2-7 0,-5 1 26 16,0-3-7-16,0-3-1 0,-5 0-3 0,-1-2-29 0,-4 0-5 16,-3-3-3-16,-1 2-7 0,-2-2 7 15,-7 0-44-15,-2 0-84 0,-3 0-102 0,-3 0-152 16,-5-1-164-16,1 0-118 0,-5-1-154 0</inkml:trace>
  <inkml:trace contextRef="#ctx0" brushRef="#br0" timeOffset="9223">6828 1639 485 0,'-6'-16'0'0,"4"0"20"16,2 2 16-16,0 2 13 0,0 2 20 0,0 5 4 16,0 0-14-16,4 3-9 0,0 0-3 0,-2 2 22 15,-1 0 52-15,3 0 33 0,-2 0-3 0,0 0-16 16,2 0-24-16,2 3 2 0,-2-1 15 0,2 0-4 16,4 1 15-16,-1-3-15 0,5 3-12 0,2-2 8 15,2 0-41-15,4-1 0 0,2 0 19 0,8 0-15 16,2-5 23-16,1 0 1 0,8 0-16 0,3 0-24 15,0-1-16-15,7-2-6 0,1 1-10 16,5 0 14-16,5-2-13 0,1 0-20 0,7-1-6 16,2 2 6-16,8-1 0 0,0-1 10 0,5 2-3 15,2-3-10-15,0 4-16 0,0-1-1 0,5 1 8 16,1 0-4-16,-2 0 36 0,2 0 3 0,3 0 1 16,3 0 6-16,3 2-23 0,0-2 20 0,6 0-16 15,0 1-3-15,1-2 6 0,3 1 1 0,2-1 9 16,1 0 10-16,1 0 15 0,1 0-45 0,-1 0 21 15,0-1-23-15,0 2-5 0,-2-2 32 0,3 1-28 16,-5-1 35-16,-1 2-10 0,0 0-15 0,-3 1 5 16,0-3-18-16,-5 1 0 0,-1 0-11 0,0 0 15 15,-6-1-8-15,4 1 11 0,-2 1 7 0,-1-3-21 16,-2 2 7-16,-1 0-14 0,-2-1 11 16,0 2-4-16,2-2-7 0,-3 1-11 0,0 1 4 15,-1 0 14-15,0 0-7 0,0 0 32 0,0 1-18 16,0 0-10-16,-6-1-4 0,2 2-15 0,-1-2 5 15,2 2-18-15,-3 0 35 0,0-2-4 0,2 2-6 16,1-2 27-16,-1 1-17 0,1 0-14 0,-2-1 11 16,0 1-4-16,-1-2-11 0,0 2-3 0,1-1 7 15,-1 0-3-15,2 0 20 0,1 0 4 0,-1 2 0 16,-1 0-3-16,2 0-29 0,-3-1 29 0,1 1-18 16,-3 0-18-16,2 1 29 0,-3-1-22 0,-1 0 8 15,0 1 24-15,0 0-7 0,-1-2 3 16,-1 3 11-16,1-2-17 0,-3 2-15 0,-1-1 4 15,1 0-10-15,-6 1 20 0,1-1-6 0,1 2-8 16,-3-2 15-16,-1 0-8 0,1 1 11 0,1 1 7 16,-1-1-24-16,0 1 6 0,-4 0 8 0,5 0 3 15,-4 1 3-15,-1-1-3 0,-3 0-7 0,1 2-17 16,-3-1 20-16,0-1-31 0,2 2 21 0,-3 0 18 16,2-2-29-16,-1 2 39 0,0-2-10 0,-1 2-18 15,1-1 24-15,1 1-10 0,-4-1-7 0,-1 1-7 16,-1-1 14-16,-3 1-14 0,1-2 4 0,-3 1 17 15,-1 0-28-15,-1 0 10 0,1-1-10 16,1 2 0-16,-5 0 21 0,7-1-10 0,-4 0 10 16,2 0 7-16,1-1-25 0,-2 0 29 0,1 2-8 15,-1-2-10-15,-1 1-3 0,-1 0-8 0,2 1 11 16,-2 0-7-16,-5 0 14 0,2 0 7 0,-5 0-14 16,0 4 18-16,-3 1-25 0,-1-3-21 0,-1 0 31 15,-2 0-24-15,0 2 28 0,-2-2-7 0,-3 2-14 16,1-2 18-16,-2-1-4 0,3 3 14 0,-5-2-25 15,2 0 4-15,-2 1 4 0,3-2-4 0,-3 3 28 16,2-2-18-16,-2-1 1 0,2 1 10 0,-1 0-18 16,3 0 11-16,-2 0-17 0,4-1 6 0,0 1 8 15,0-1 10-15,-1 1 7 0,2 0-28 0,0-1 7 16,1 1-18-16,2 0 11 0,-2 0 25 16,0 0-15-16,-1 1 11 0,2-1-10 0,-1-1-15 15,2 1 1-15,-2 1 3 0,-3-1-4 0,3 3 4 16,0-3-3-16,-1 1 3 0,1 1 0 0,-4-1 7 15,3 1 17-15,-4 0-13 0,1-3 10 0,-2 3-7 16,1-1-7-16,-3 0 0 0,-2 2 14 0,3-2 11 16,-2 0-8-16,-6 0 5 0,2 0 2 0,0 1-13 15,-2-2 7-15,-2 1 17 0,-3 0-2 0,1-1 10 16,-3 0 14-16,0 1-21 0,-3-1 22 0,-2 0-11 16,1-2-10-16,-2 2 3 0,-1-1-51 0,-1-1 18 15,-3 0-14-15,3 0 22 0,-2 0-15 0,1 0 0 16,-3 0-18-16,0 0-98 0,0 0-100 15,0-3-191-15,0-1-196 0,-9 3-197 0</inkml:trace>
  <inkml:trace contextRef="#ctx0" brushRef="#br0" timeOffset="11165">12119 1519 2002 0,'0'-9'46'15,"0"1"40"-15,0-1 38 0,0 3 24 0,0 2-28 0,0 2-39 16,0 0-14-16,0 2-21 0,0 0-15 15,0 0 6-15,0 0-3 0,0 0 56 0,0 0 49 16,0 4 17-16,0 2-3 0,2 0-13 0,0 2-22 16,0 3 1-16,3 4 1 0,-1 5-39 0,-1 3-14 15,2 5-9-15,-1 3-20 0,-1 3 14 0,1 3-4 16,0 1 7-16,0 1 11 0,-1-1-17 0,1 0-10 16,1 0-18-16,-1-2 0 0,2-1-14 0,0-1-4 15,-1-2-3-15,1 0-14 0,1-3 21 0,-1-1-3 16,0-3 6-16,1-1 1 0,-1-5-1 0,-3-2-3 15,3-1-14-15,-3-4 21 0,2-2-10 16,-4-3 32-16,3-1 13 0,-4-3 12 0,2-1 0 0,-2-1-15 16,0-1-13-16,0 0-30 0,0 0 26 15,0 0-14-15,0 0 17 0,0-2 1 0,0 0-22 16,0 1 14-16,0 0-14 0,0-1 15 0,0 2-19 16,0-2 11-16,0 2-14 0,0 0-4 0,0 0 22 15,0-2-47-15,0 2 43 0,-2 0-22 0,-2 0 1 16,1 0 13-16,-3 0-28 0,0 0 22 0,0-1-15 15,-4-1 14-15,-2 0 1 0,-1 0-15 0,-4 2 22 16,-2-1-15-16,-5-1-3 0,-6 1-4 0,-2 0-11 16,-7 1 4-16,-4-1 14 0,-6 1-3 0,-4 0 11 15,-5 0 14-15,-6 0 0 0,-3 0 4 0,-7 0-11 16,-2 5-7-16,-4 0-23 0,-6-2 12 16,-2 4-11-16,-5-3 3 0,-5 3 30 0,-5-3 0 15,-5 0 10-15,-2 1 1 0,-3 0-26 0,-1 1-26 16,-5-2-3-16,0 0 7 0,-5 1 29 0,0 0 23 15,-2 0-16-15,-3-1 5 0,-3 1-23 0,-5 0-25 16,2-1 40-16,-6 2-19 0,2 0 26 0,-2 0 12 16,-5-1-26-16,-1 1-30 0,0 1 0 0,-3 0 30 15,-1 2 7-15,1-2 33 0,-3-1-37 0,1 3-29 16,0-3 0-16,-1 3 7 0,3-1 15 0,0 0 26 16,1 0-15-16,4 1-7 0,-1 2-30 0,4-1 1 15,1 2 17-15,1-2 23 0,4 2 14 0,2 2-7 16,2-2-22-16,1 1-22 0,6 0 0 15,1-1 4-15,5 1 11 0,0-1 10 0,5-1 12 16,1-1 3-16,4-1 4 0,4-2-4 0,1 2-18 16,8-1-14-16,-1-3 3 0,5-1-22 0,0 1 29 15,5 0 8-15,0-1 7 0,4-2 22 0,-1 0-15 16,8 1-7-16,0-3-4 0,5 1-18 0,3 3 11 16,4-4-11-16,3 1-7 0,0 1-4 0,3 1 0 15,0 0 18-15,2 0-14 0,4 0 11 0,-1 2 0 16,2 0 7-16,2-1 10 0,0 1 16 0,3 0-15 15,0 1-4-15,3-1 5 0,3 0-9 16,-2 0 5-16,2-1-1 0,1 2 4 0,1-2-7 0,1 1 14 16,1 0-36-16,-1-2 7 0,1 2-4 15,2-1 8-15,-3-2 25 0,2 3-40 0,-3-1 26 16,0-1-30-16,2 0 0 0,-1 3 19 0,-3-3-19 16,3 2 26-16,0-1-11 0,0-1 15 0,1 3-8 15,0-3-3-15,2 0 33 0,2 0-23 0,2 1 12 16,0 0-11-16,2-3-12 0,1 3 16 0,2-2-1 15,0 0 4-15,3 0-19 0,-1 0 16 0,2 2-12 16,1-4-10-16,-1 3 14 0,3-1-4 0,-1 0 11 16,0 1 0-16,-1-1 8 0,2 1-15 0,2-1-7 15,-2-1 18-15,0 1-11 0,2 2 0 16,1-2-4-16,2-1 4 0,1 1-18 0,0 0 21 16,3-2 12-16,-1 1-7 0,3 1 3 0,-1 0-8 15,5-2-21-15,0 0 7 0,2 0 7 0,-1 0-18 16,2 0 15-16,0 0-15 0,0 0 0 0,0 0 18 15,0 0 1-15,0 0 6 0,0 0 5 0,0 0-8 16,0 0 3-16,3 0-3 0,-3 0-11 0,0 0 15 16,0 0-11-16,0 0 14 0,0 0 8 0,0 0-19 15,0 0 11-15,0 0-11 0,0 0 12 0,0 0-4 16,0 0 3-16,0 0-7 0,0 0-4 0,0 0-6 16,3 0-1-16,-3 0 11 0,0 0-8 0,0 0-14 15,2 0 8-15,-1 0-12 0,3 3 23 16,-2 3 25-16,2 0-29 0,-1 5 14 0,2 1-22 15,-1 6 22-15,2 3 11 0,0 4-10 0,3 2 3 16,-3 6-11-16,3 3 0 0,-3 2 7 0,1 2-14 16,3 1-8-16,-2 2 11 0,1 0-14 0,-2 2 26 15,-1-2-12-15,2-2 4 0,-2 0 11 0,-2-1-4 16,2-1 4-16,-2-3 4 0,-2-2-15 0,0-3-4 16,0-2 1-16,0-2-1 0,-2-4-11 0,0-3 19 15,0-3-4-15,0-3-4 0,0-3 22 0,0-3-14 16,0 0 21-16,0-5-25 0,0-1 8 0,0-1-5 15,0-1-3-15,0 0 22 0,0 0-11 16,0 0-4-16,0 0-7 0,0-1-3 0,0 1-8 16,0-3 18-16,0 2-14 0,0 0-37 0,0 0-39 15,0 0-81-15,0-1-79 0,0 0-132 0,0 2-104 16,0-2-96-16,0 2 0 0,-4-2-9 0,0 0-35 16</inkml:trace>
  <inkml:trace contextRef="#ctx0" brushRef="#br0" timeOffset="11352">1581 3702 3503 0,'0'8'0'16,"6"-1"0"-16,0-1 19 0,-3 2 11 0,5-1 9 16,-1 3-6-16,5 0 3 0,-1 1-20 0,0 0-6 15,4 0-6-15,2 3-31 0,0-1 24 0,4 0-36 16,-1 0-43-16,1 1-116 0,0 1-129 0,1-2-52 15,1 0-98-15,-3-1-42 0,-2 0-56 0</inkml:trace>
  <inkml:trace contextRef="#ctx0" brushRef="#br0" timeOffset="11517">2075 3670 3206 0,'0'4'38'15,"-6"6"49"-15,2 2-6 0,-6 6 26 0,-4 3-42 16,-1 4-48-16,-2 3 3 0,0 2-17 0,-2 0-6 16,3 2-7-16,1-1-91 0,0 1-180 0,5-2-135 15,1-2-265-15</inkml:trace>
  <inkml:trace contextRef="#ctx0" brushRef="#br0" timeOffset="13591">12287 2279 836 0,'-6'-6'36'0,"-1"1"28"16,-4-2 48-16,4 3 44 0,1 0-18 0,0 2 16 15,3 0-15-15,-1 1-29 0,1-1 0 0,1 2-53 16,-1 0-19-16,2 0-21 0,-1 0-11 16,2 0 8-16,0 0-17 0,0 0 15 0,0 3-3 15,0 1 32-15,0-1 14 0,0 0 4 0,0 1 23 16,0 1-32-16,3 1 27 0,0 0 1 0,0-1-9 16,-1-1-5-16,2 1-31 0,-2-2 7 0,-1 1-25 15,4-1 13-15,-5-1-19 0,1-2-15 0,-1 2 12 16,4 0-6-16,-4 0 3 0,2-1-9 0,-2 0 0 15,4 1 9-15,-4 0 3 0,0-2 12 0,2 1-11 16,-1 0 8-16,-1 0 9 0,2 1 10 0,2 0 0 16,2 0 19-16,3-1 19 0,3 1-6 0,0 0 19 15,7 0-12-15,8-1-15 0,1 1-29 0,9-2-1 16,8 1-5-16,4-1-20 0,7 0 39 16,8 0-36-16,7 0 8 0,2-4 21 0,6 0-25 15,6-1 26-15,3-1-29 0,4 1 2 0,5-3 14 16,5-1 3-16,4 1 13 0,2-3-6 0,5 0 7 15,1-3-11-15,5 2 25 0,2-2 6 0,3 1 10 16,4-1 8-16,1 1-10 0,2-2-17 0,2 1-24 16,4 1-3-16,1 0-14 0,3 1 7 0,-1 0 21 15,2 2 10-15,3-1-6 0,-2 1-11 0,1 1-20 16,0-1-22-16,3 1 29 0,0-1 6 0,-1 3-17 16,-2-2 4-16,3 1-36 0,1 0 4 0,0-3 21 15,1 3 4-15,-2-1 10 0,2 0-21 16,1 1-11-16,0 0 11 0,1 0 4 0,-4-1 24 15,1 3-4-15,-2 1 1 0,-2-1-11 0,-3-1-18 16,1 3 1-16,-5 0-18 0,0-2 31 0,-2 1-10 16,-6 1 25-16,1 0-1 0,-5 0-41 0,1-1 27 15,-4 1-17-15,-2-2 11 0,1 1 17 0,-5-3-14 16,1 2 7-16,0-3-7 0,0 0 0 0,-3-1-18 16,2 0 4-16,0 0 14 0,1-2 4 0,-2 1 20 15,1 1-3-15,1-1-21 0,-6 1 0 0,2-1-14 16,-2 1 0-16,-1 1-7 0,-4 1 11 0,-4 0 17 15,1 1 0-15,-7 2 17 0,5-2-6 0,-6 2-22 16,-1 0 11-16,-1-1-10 0,-1 1-4 16,5-1 0-16,-5 0 10 0,3 0-6 0,1 0 10 15,-1 1 14-15,2-2-21 0,-4 1 24 0,2-2-20 16,-3 2-11-16,1-2-25 0,-3 0 8 0,-2 1 13 16,-1-2 15-16,2 3 13 0,-3 0-13 0,1-1-1 15,-1 3 11-15,-3 1 4 0,-3-1-11 0,-1 2-11 16,-4 0-6-16,0 0-4 0,-1 0 3 0,-6 1 4 15,-1-1 11-15,-2 0-4 0,-3 1 10 0,0 0 1 16,-3 0-22-16,-4 1 8 0,-2 0 3 0,-6 0-14 16,0 0 24-16,-6 0 1 0,-3-1-18 0,-4 0 31 15,-5 0-24-15,-2 0 7 0,-5-2 11 0,-1 1-15 16,-4-1-6-16,-4 1-1 0,-1 0-3 0,-3-1 4 16,-4 1 3-16,4 0 0 0,-3-1 3 15,2 1-3-15,-2 0 0 0,1-1 7 0,2 2-14 16,-1-1 0-16,1 1 11 0,1 1-22 0,0 0 22 15,0 0-4-15,4 0-4 0,-4 0 4 0,-1 0 11 16,2 0-11-16,-2 0 3 0,-2 0 4 0,-1 0-21 16,0 0 11-16,-5 0-1 0,5 0 4 0,-4 0 0 15,-1 0 7-15,-1 0 0 0,0 0 0 0,0 0 14 16,0 0 0-16,0 0 0 0,0 0-3 0,0 0 3 16,0 0-18-16,0 0 1 0,0 0 3 0,0 0-7 15,0 0 10-15,0 0 1 0,0 0-8 16,0 0-3-16,0 0-3 0,0 0-15 0,0 0 22 15,0 0-15-15,0 0 15 0,0 0-4 0,0 0-4 16,0 0 18-16,0 0-31 0,0 3 24 0,0-3-7 16,0 3-18-16,0-2 18 0,0 3 11 0,0 1-8 15,0 2 8-15,0 2-8 0,5 1-6 0,-4 7 10 16,1 2 4-16,4 7-15 0,-5 1 4 0,4 5-4 16,-4 4 1-16,3 2 24 0,0 5-18 0,0 1-20 15,-1 1 17-15,1 2-21 0,-1 1 21 0,2 1 14 16,1 0-14-16,-5 0 7 0,1 2 7 15,-2-1-7-15,0 2-3 0,0-3 35 0,0 1-32 0,0 0 36 16,-6-1 6-16,1-3-13 0,1-1 4 0,1-2-19 16,-2-2-28-16,4 1 21 0,-5-5-3 15,2 0 4-15,2-4 14 0,-1-1-37 0,0-4 16 16,-3 1-5-16,5-4 19 0,-1-3-8 0,1-2-6 16,-4-3-12-16,5-2 15 0,-1 0 29 0,-1-4 12 15,1-1 21-15,-4-4-18 0,5-1 1 0,-1 1-12 16,1-3-3-16,-3 1-4 0,3-3 1 0,0 1 15 15,0-2 0-15,0 0-12 0,0 0-3 0,0 0-27 16,0 0-11-16,0 0 0 0,0 0-22 0,0 0 14 16,0 0 12-16,0 0 0 0,0-2 11 0,0 2-4 15,3 0-30-15,-3 0 16 0,1 0-1 0,4 0 4 16,-5 0 0-16,0 0 11 0,0 0-11 0,1 0-4 16,-1 0-4-16,2 0-41 0,-2 0 4 15,0 0-23-15,1 0-7 0,-1 0-25 0,0 0-75 16,0 0-56-16,3 0-123 0,-3 0-155 0,0 0-180 15,0-6-175-15</inkml:trace>
  <inkml:trace contextRef="#ctx0" brushRef="#br0" timeOffset="13906">25295 2855 2644 0,'-5'-2'6'0,"2"0"6"0,3 0 22 0,0 0 46 16,0 2 41-16,4 0 30 0,2 6 27 0,2 2-47 16,-1 1-14-16,2 0-19 0,3 5-32 0,-1 3 6 15,3 1-32-15,1 0 7 0,1 2-27 0,-2 1-4 16,-1-1 15-16,3 1-45 0,-1-1 21 0,0-1-11 15,-2 2-2-15,1-2 16 0,-4-3-4 0,4 1 11 16,-3-2-3-16,-2-1-4 0,0-2-7 0,2 0-3 16,-4-3-20-16,-2 0 13 0,1-4-23 0,-2 0-33 15,-1-2-72-15,0-1-142 0,-3-1-144 16,1-1-145-16,-1 0-158 0</inkml:trace>
  <inkml:trace contextRef="#ctx0" brushRef="#br0" timeOffset="14253">25903 2857 2165 0,'3'-8'41'0,"3"-1"24"15,-2 0 40-15,4-1 30 0,-2 3-5 0,-1 0-1 16,2 0-15-16,0 3-36 0,-1 1-22 0,2 0-24 15,-4 0-29-15,2 1 0 0,-1 2-6 0,-1 0 19 16,-3 0 12-16,4 0 52 0,-4 5 68 16,2 0 59-16,2 0 31 0,-5 3-8 0,1 0-49 15,-1 3-43-15,0 2-8 0,0 1-46 0,-6 3 1 16,2 0-35-16,-2 2-18 0,-2 2 11 0,-1 0-28 16,2 0 6-16,-3 0-24 0,1-2 3 0,0 2-7 15,3-2 3-15,-4 0 8 0,5-2-8 0,1-1 7 16,-4 1-3-16,7-2 0 0,-4-1-21 0,4-3-8 15,-1 1-42-15,2-2-21 0,0-1-42 0,0-2-46 16,0-1-32-16,0 0-111 0,0-2-47 0,0-1-99 16,0 0-64-16,3-1-27 0</inkml:trace>
  <inkml:trace contextRef="#ctx0" brushRef="#br0" timeOffset="14689">25955 2971 1887 0,'6'-2'34'0,"-2"1"42"0,-4 1 92 15,0 0 70-15,0 0 67 0,0 4-3 0,-6 4-82 16,-1 0-64-16,-3 3-92 0,-1 2-31 0,-2 3-17 16,0 3-6-16,-4 0-10 0,0 3-16 0,2 0 6 15,-2 1 4-15,6-1 9 0,-3-1 13 0,4-2 0 16,1 1-10-16,-1-2-15 0,5-3-46 0,-1-1-74 16,-2-1-95-16,3-2-98 0,0-2-78 0,-1-4-90 15,3 0-65-15</inkml:trace>
  <inkml:trace contextRef="#ctx0" brushRef="#br0" timeOffset="14893">25755 3012 3347 0,'0'0'22'16,"0"0"67"-16,0 0 42 0,0 0 15 0,0 6-31 15,0 0-64-15,0 1-41 0,0 0-7 0,0 3 10 16,0 1-13-16,0 1 4 0,1 1-7 0,4 1-24 16,0 0-24-16,-1 0-107 0,1-2-148 0,0 2-123 15,0-4-126-15,-1 1-70 0</inkml:trace>
  <inkml:trace contextRef="#ctx0" brushRef="#br0" timeOffset="19607">398 3884 680 0,'0'0'20'0,"0"2"14"0,0-1 26 0,-5-1 3 16,5 0-3-16,0 0-2 0,0 0-10 0,0 0 18 16,0 0-25-16,0 0-12 0,0-3-2 0,0 3 3 15,0-2 27-15,0 2 31 0,0 0 22 0,0 0 1 16,0 0 33-16,0 0 4 0,0 0-16 0,0 0-40 15,0 0-10-15,0 0-38 0,0 0-3 0,0 0 42 16,0 0-29-16,0 0 39 0,0 0-14 0,0 0-25 16,0 0-2-16,0 0-33 0,0 0 12 15,0 0 8-15,0 0 8 0,0 0 15 0,0 0-12 0,0 0 9 16,0 0-5-16,-1 0-17 0,1 0 7 16,0 0 1-16,-2 0-10 0,2 0 26 0,-2 0 3 15,0 0-22-15,2 0-7 0,-2 0-18 0,2 0-24 16,0 0 11-16,-1 0-1 0,1 0-13 0,-3 0 13 15,3 0-16-15,0 0 13 0,0 0-3 0,0 0 3 16,0 0 9-16,0 0-5 0,0 0 2 0,0 0 1 16,0 0-17-16,0 0-3 0,0 0 7 0,0 0-1 15,0 0 10-15,0 0 14 0,0 0-8 0,0 0-5 16,0 0 6-16,0 0-24 0,0 0 11 0,0 0 7 16,0 0-11-16,0 0 20 0,0-4-6 0,0 4-17 15,0 0 13-15,-3-3 0 0,0 1 1 16,2-1 6-16,-1 2-4 0,1-1-22 0,-1 1 9 15,-2-1-3-15,2-1 13 0,-1 0 7 0,2 1-6 16,1 0-8-16,-2 0-9 0,1-1 17 0,-2 2-11 16,1-3 20-16,2 2-16 0,-1-1-7 0,-1 1 10 15,0-2-4-15,0 2 8 0,2-2-1 0,-2 2-6 16,2 0-7-16,0-1-3 0,-1 1 7 0,1 2 16 16,0-2-10-16,0 2 6 0,0 0-6 0,0 0-20 15,0 0 20-15,0 6 20 0,0 2 23 0,0 4 2 16,0 4-2-16,-6 6-14 0,0 8-26 0,-1 6 14 15,-1 5-17-15,-4 9 3 0,2 1 17 0,-3 5-17 16,-1 2 17-16,-1-3-20 0,-1-2 3 16,-2 0 7-16,3-4-4 0,-1-2 4 0,1-4-10 15,-3-5 7-15,2-2 0 0,1-3 6 0,0-4-3 16,2-3-7-16,0-4 10 0,-1-1 4 0,5-6 0 16,-2-2-11-16,3-5 1 0,-1 0 3 0,3-4-13 15,0-1-4-15,1-3-3 0,1 0-20 0,3 0 17 16,-2-4 6-16,0-1-22 0,3-3 22 0,0-3-10 15,0-2 4-15,3-1 16 0,3 1-29 0,1-3 13 16,2 2-4-16,1 2-6 0,1 1 16 0,1 4-12 16,3 1 3-16,-2 6 9 0,2 0 1 0,0 6-10 15,4 0-1-15,-1 3 17 0,1 0 7 16,0 1 2-16,2 2 1 0,-3 1-3 0,3-2-7 16,0 1 19-16,-1-2 4 0,0 0-10 0,-2-1-22 15,-1 1 9-15,-2-4 6 0,0 2-22 0,-2-2 6 16,-4-2-97-16,3 0-102 0,-7 0-79 0,2-1-79 15,-1-1 79-15,-2-1 32 0,-2 0 12 0,0-1-2 16,-1 0-112-16</inkml:trace>
  <inkml:trace contextRef="#ctx0" brushRef="#br0" timeOffset="19917">592 4508 2804 0,'8'-4'65'0,"-1"4"52"0,-7 0 60 0,0 0 34 15,0 4-22-15,-6 2-45 0,3 1-61 0,-1 1-23 16,1 2-47-16,-1-1-9 0,0 4-1 0,4-1-6 16,0-1-1-16,6 0 14 0,2 1-6 0,2 0-4 15,2-1-3-15,3-1-8 0,1-2 1 0,5 0-16 16,0-2-5-16,0-3-19 0,1-3 20 0,0 0 17 16,-1-3 0-16,-2-3 6 0,-1-2-3 15,-2 0 10-15,-5-2 4 0,-1-2-1 0,-5-1-3 16,-3-4-10-16,-2 2 20 0,0-4 0 0,-5 0 13 15,-3 0 4-15,-2-2-4 0,-1 2 34 0,-2 4-27 16,0 0-3-16,-2 4-7 0,0 1-40 0,0 5 13 16,-1 1-10-16,-2 4-3 0,2 0 10 0,-2 5-43 15,3 1-27-15,0 2-137 0,2-1-133 0,2 1-18 16,5 1-90-16,-1-2 33 0,7 1 26 0,0 0-72 16</inkml:trace>
  <inkml:trace contextRef="#ctx0" brushRef="#br0" timeOffset="20779">1087 4261 2049 0,'3'-5'46'16,"-3"2"28"-16,0 2 26 0,-6 1 52 0,-2 0-10 15,1 7 7-15,-6 2-17 0,-1 3-42 0,0 3-43 16,-3 1-29-16,2 1-21 0,0 4-9 0,2-2 12 15,4 0-16-15,0-2-28 0,9-1-60 0,0-3-31 16,6-1-27-16,4-2-3 0,1-2 35 0,2-2 26 16,2-4-3-16,3-2-2 0,-2 0 6 0,3-5-8 15,-1-2 38-15,0-3 50 0,-2-1 4 0,-1-1 13 16,-1 0 0-16,-4 0 1 0,0 0 8 0,-4 2 39 16,-1 0 66-16,-2 4 26 0,-2 1 38 15,1 1-1-15,-2 4-50 0,0 0 11 0,0 0 31 16,-6 10-3-16,3 1 10 0,1 5-7 0,-2 4-65 15,-2 4-34-15,0 2-23 0,3 3-31 0,-3 4 13 16,0 0-13-16,2 1-1 0,-1-1 1 0,2-1-7 16,-1 1 3-16,2-3 4 0,-2 2-13 0,1 0-4 15,-1-1 17-15,-2-1 0 0,-2-2 6 0,1 1 4 16,-4-3 19-16,-2-3 3 0,0-1 4 0,-2-1 7 16,-3-6-24-16,0-1-2 0,-1-2-1 0,-2-4-16 15,3-4-4-15,-3-4 5 0,2 0-15 0,0-4-9 16,3-4-13-16,1-4-11 0,1-2-2 0,4-1-33 15,1-4-54-15,6-2-13 0,3-4-2 16,0 0 14-16,9-1 34 0,4-1-3 0,2 2 6 16,3-2 32-16,4 1 12 0,1 2 13 0,3 2 12 15,2-1 3-15,1 2 24 0,0 3 0 0,1-1 6 16,0 4 0-16,-4-3-21 0,1 4 18 0,-3 0-9 16,-2 2-9-16,-1-1 21 0,-2 1-9 0,-2 2-3 15,-2 0 15-15,-2 1-12 0,0 0 9 0,-1 2-3 16,-3 0-3-16,0 0-3 0,-3 1-3 0,1 0 12 15,-2 1 1-15,-2 2-7 0,-2-1-6 0,2 2 0 16,-1 1-6-16,-1 0 12 0,-1 1-6 0,0 0-13 16,0 0 13-16,0 0-6 0,0 0-3 0,0 0 18 15,0 0-6-15,0 0 0 0,2 0 13 0,-2 0-22 16,2 0 0-16,-2 0 3 0,0 0-13 16,2 0 25-16,-2-3-6 0,0 1-3 0,2-1 10 15,-1 1-1-15,-1 0-9 0,3 0 3 0,-3 0 3 16,0-2-6-16,1 2 6 0,1 0-15 0,-2-1 12 15,3 0-9-15,-2 1 0 0,1 0 12 0,-2 0-12 16,2 1 12-16,0-1-18 0,-2 1 21 0,2-1-18 16,-1 0 0-16,-1 2 18 0,0 0-15 0,0 0 15 15,2 0-9-15,-2 0-3 0,0 0-13 0,0 0 10 16,0 0 10-16,0 0 2 0,0 0 21 0,0 0 13 16,0 4 44-16,0-1 43 0,0 1 34 0,0 2-6 15,0 2-30-15,0 3-28 0,0 1-45 0,0 4-19 16,0 2-23-16,-5 1-4 0,3 1-3 15,0-1 7-15,-1 1-13 0,0-1 3 0,1 0-10 16,2-2-7-16,0-1 34 0,0-1-17 0,0-1 13 16,0-4-3-16,0 2-69 0,0-2-76 0,0-2-99 15,2-2-102-15,-2-1 5 0,0-2-89 0,0-2-53 16,0-1-51-16</inkml:trace>
  <inkml:trace contextRef="#ctx0" brushRef="#br0" timeOffset="20923">1266 4240 2462 0,'-7'-10'3'0,"1"3"3"0,-1 1-24 0,2 3-6 16,5 2-36-16,0 1-64 0,0 0-83 0,6 0-144 16,3 3-132-16</inkml:trace>
  <inkml:trace contextRef="#ctx0" brushRef="#br0" timeOffset="21217">1703 4192 3040 0,'7'-5'73'16,"-7"1"66"-16,0 2 9 0,0 0 44 0,-7 1-67 16,2 1-31-16,-5 0 6 0,-1 0-36 0,-2 7 4 15,0 1-44-15,-2 1 3 0,0 3-16 0,-2 2-15 16,2 2 11-16,1 1-17 0,4 2 3 0,-2 0 0 15,6 3 7-15,6-1-7 0,0-2 7 0,4 1-4 16,4-1-13-16,1-3 4 0,4 1-14 0,-1-2 13 16,3-1-3-16,0-2 0 0,-2 2 14 15,0-4-1-15,2 0 4 0,-4 1 0 0,-1-2-3 16,-3 1 3-16,-1-1 10 0,-3-1 7 0,-1 0-4 16,-2 2-13-16,0-2 4 0,-7 3-14 0,-2-1 10 15,-3 2-7-15,1 0-30 0,-2-1-57 0,1 0-110 16,0 0-130-16,-1-3-127 0,1 1-15 0,0-4-33 15,5 0-19-15</inkml:trace>
  <inkml:trace contextRef="#ctx0" brushRef="#br0" timeOffset="21498">1906 4096 3154 0,'6'0'-4'0,"-3"0"49"16,-1 0 52-16,0 3 60 0,-2 4 13 0,0 2-32 16,0 2-48-16,0 5-57 0,0 1-23 0,0 5 11 15,0 3-18-15,0 3 14 0,-4 0 10 0,3 2-34 16,-4 2 11-16,4-1-11 0,-1 1 0 0,1-3 14 16,1 1 3-16,-3-4-3 0,3 0-7 0,0-4-7 15,0-1 0-15,0-3 10 0,4-1 4 0,-1-2-10 16,2-1-14-16,-2-3-37 0,1-1-65 15,-1 0-36-15,2-1-47 0,0-4-42 0,1 0 8 16,-1-1-53-16,3-1 3 0,-1-1-74 0,3-2-89 16,1 0-58-16</inkml:trace>
  <inkml:trace contextRef="#ctx0" brushRef="#br0" timeOffset="21827">1912 4430 1593 0,'0'0'0'0,"9"0"-6"0,4-4-13 16,-2-1 5-16,7 0-3 0,-2-1 6 0,5 0 11 16,-2 1-17-16,5-2-5 0,-3 3 16 0,-1 0-13 15,-3-2 19-15,0 2 6 0,-6 3 5 0,1-1 67 16,-5 1 46-16,-4 1 49 0,0 0 20 15,-1 0-3-15,-1 0-36 0,-1 0-44 0,0 0-28 16,0 0-64-16,0 4 3 0,0-4-21 0,0 4 15 16,0-1 19-16,0 1-25 0,0 2 25 0,0 3-25 15,0 0 7-15,2 3 11 0,-2 0-24 0,3 3 7 16,-2 1 5-16,1 2-15 0,-1-1 15 0,5 1-12 16,-2-2-9-16,-2 3-12 0,2-4-59 0,-1 1-70 15,3-2-62-15,-4-1-87 0,2-4-43 0,-1 2-18 16,0-4-41-16</inkml:trace>
  <inkml:trace contextRef="#ctx0" brushRef="#br0" timeOffset="21978">2142 4175 2260 0,'-1'-7'-15'0,"1"0"-6"0,0 2 15 15,0 2-9-15,0 0-37 0,6 0-133 0,-2 0-196 16</inkml:trace>
  <inkml:trace contextRef="#ctx0" brushRef="#br0" timeOffset="22204">2592 4147 3608 0,'6'7'107'15,"-6"-1"79"-15,0 3 71 0,-10 0 65 0,-2 3-85 16,-3 2-43-16,0 3-67 0,0 2-54 0,0 0-21 16,2 0-34-16,1 3-10 0,3 1-19 0,3-2 0 15,2 0 0-15,4-1 14 0,6-1 5 0,1-2-30 16,5 0-19-16,1-3-11 0,4-3-25 0,4-2-14 16,1-1-55-16,0-5-81 0,3-3-71 0,-1 0-48 15,-1 0-68-15,2-7-61 0,-3 2 11 16,-1-5-101-16,-1-1-87 0</inkml:trace>
  <inkml:trace contextRef="#ctx0" brushRef="#br0" timeOffset="22699">876 5239 2535 0,'7'0'42'0,"-5"0"94"0,-2 5 64 0,0 5 39 16,0 5-24-16,-6 5-92 0,1 4-68 0,-2 6-29 16,-1-1-26-16,1 4 3 0,1 1 1 0,0-2-14 15,0 0 3-15,3-1 1 0,1-2 16 0,0-1 3 16,2-2-3-16,0-1-17 0,0-1-13 0,0-1-42 16,0-3-89-16,0 0-97 0,0-3-90 15,0-2 31-15,0-2-17 0,0-2-5 0,-6-4-32 0,3-2-133 16</inkml:trace>
  <inkml:trace contextRef="#ctx0" brushRef="#br0" timeOffset="23079">782 5373 2165 0,'6'-27'23'0,"-1"3"28"0,5-2 47 0,-1 2 49 15,4 1 17-15,2 2 8 0,2 0-55 0,2 2-48 16,3 3-41-16,1 1-31 0,-1 4 15 0,1 2-21 15,1 5 6-15,0 4 3 0,0 0-3 16,-2 8 18-16,-1 3-9 0,-5 4-15 0,-1 2-10 16,-3 6-9-16,-9 2-31 0,-3 4-6 0,-3 0 6 15,-9 3 12-15,-4-1 32 0,-4 0 15 0,-4 0 6 16,-2-3 3-16,-1-5 3 0,3 0 4 0,-4-5-22 16,6-3 0-16,-1-3 6 0,4-4 3 0,3-3 9 15,3 1-12-15,2-4 0 0,4-2-12 0,2 0 9 16,5 0 3-16,0-4-16 0,0 0 10 0,5 1-9 15,5-1 3-15,-1 0 9 0,3 1-7 0,3 0 13 16,0 0 3-16,1 3-6 0,2 0 4 0,-2 0-10 16,3 5 6-16,-4 0 12 0,2 2 6 0,-1 2-3 15,-2-2 7-15,-1 1-7 0,0 2-9 0,0-1 4 16,-2 2-16-16,2-1 9 0,-1-1 0 16,-3 2 0-16,4-1 9 0,1-1-24 0,-4 2-4 15,2-1-11-15,0-1-116 0,1-1-42 0,-1 0-128 16,0-3-110-16,1 1-17 0</inkml:trace>
  <inkml:trace contextRef="#ctx0" brushRef="#br0" timeOffset="23661">1287 5556 2083 0,'-3'-1'0'0,"3"0"8"0,0-2 1 15,9-1 6-15,0 0-9 0,3 0-3 0,0-2-9 16,5 0 6-16,0-1 6 0,4 1-15 0,-1-4 24 16,1 3-21-16,-3-1-3 0,1 0 0 15,-2 0-5-15,-4 0 5 0,-1 1 12 0,-3 2 3 0,-3-1-12 16,-3 0 12-16,1 0-6 0,-4 1 18 16,0-1 17-16,0 0 24 0,-6 1 38 0,-1 0 11 15,1 1 0-15,1 1-39 0,-2 0-36 0,-3 2-21 16,2 1 1-16,-2 0 5 0,-2 6 22 0,-1 2 46 15,-1-1 30-15,-2 7 15 0,1 1-15 0,0 2-56 16,0 2-31-16,-1 1-16 0,6 0-13 0,2 1 20 16,2-1-20-16,6-1 0 0,0 0 12 0,6-1-18 15,3-2-10-15,4-2-13 0,4 0-19 0,2-5 3 16,0-1-5-16,4-2-16 0,2-6-55 0,0 0-43 16,3 0-13-16,-1-6 17 0,1-3 49 0,-2-2 49 15,0-3 32-15,2-2 16 0,-4-3 2 16,1-1 0-16,-4-2 12 0,1-1 3 0,-5-2 3 15,2-1 6-15,-4-2-6 0,-2 1-9 0,-2-1 17 16,-4 2 16-16,2 1 105 0,-6 4 116 0,0 2 79 16,-3 4-2-16,0 4-105 0,0 4-109 0,-6 7-81 15,-3 0-37-15,2 0 18 0,-2 10 2 0,0 4 1 16,-3 4 6-16,3 4-10 0,-3 3-13 0,5 2-4 16,0 3 8-16,3 0-4 0,0 2-4 0,4-1 11 15,0-1 7-15,0 1-11 0,6-3 7 0,0 2-3 16,-3-4-4-16,1 0-3 0,-2 0 7 0,-1-2-21 15,-1-2 11-15,0 1 6 0,0-3 1 0,-7 1 9 16,-2-4-13-16,1 2-7 0,-5-3-9 0,1-1-14 16,-2-1-49-16,-3-3-74 0,1 1-40 15,-4-3-80-15,1-1-19 0,1-2 54 0,1-4-28 16,0-2-36-16,2 0-83 0,2-5-136 0</inkml:trace>
  <inkml:trace contextRef="#ctx0" brushRef="#br0" timeOffset="24687">1936 5294 2952 0,'4'-5'47'15,"-1"2"29"-15,-3 1 55 0,2 2 66 0,-2 0-3 16,0 5-33-16,3 5-52 0,0 1-69 0,-1 5-36 15,0 1 9-15,1 4-13 0,-1 1 3 0,1 0-3 16,-2 2 0-16,2 0 0 0,0-1-10 16,0-4 21-16,0 0-25 0,0-2 18 0,1-2-1 0,1-3-30 15,-2-1-10-15,-2-2-14 0,1-1 1 16,-2-4 17-16,3-1 19 0,-2-1-5 0,-1-2 2 16,0 0 4-16,0-6-7 0,0-1 27 0,0-3 6 15,0-4-23-15,0 0 10 0,0-5-10 0,3-2 0 16,2-1 4-16,-2-2 3 0,1 0-17 0,-2 0 20 15,2 0 6-15,-1 2-2 0,1 2-1 0,0 3-16 16,1 2-4-16,0 5 17 0,-2-1-10 0,3 5 14 16,-3 0-14-16,4 4 0 0,-1-1 13 0,2 1-6 15,-1 2 3-15,3 0 10 0,1 0-10 16,-1 5 3-16,1-1 4 0,0-1-20 0,3 0 29 16,1 1-23-16,-1-2 17 0,3 1-10 0,-1-3-10 15,5 0 7-15,-2 0-10 0,2 0 20 0,-2-5-4 16,-4 1-3-16,0-2 10 0,-2 2-14 0,-2-3 14 15,-4 1-7-15,-1 0 11 0,-4 1-4 0,-2 1-4 16,0 0 34-16,-8-1-7 0,-1 3 13 0,-1 0 11 16,-2 2-6-16,-3 0 2 0,-2 5 15 0,-2 4-4 15,0 1-23-15,0 4-3 0,3 0-18 0,1 4-20 16,1-1 14-16,5 2-10 0,2 0-8 0,1-1 8 16,6 1-11-16,0-2 7 0,6-1 10 15,1-1-3-15,2-1 3 0,3-2-13 0,3-2-4 16,0-1-3-16,4-3-1 0,-1-2 11 0,1-1-10 15,-1-3-1-15,0 0 22 0,0-3-15 0,1-3 15 16,0-3 3-16,-5-1-25 0,1-1 25 0,-1-3-31 16,-3-3 10-16,-1 0 20 0,1-1-19 0,-4-2 16 15,1 0-7-15,-2 1-9 0,-1-1 23 0,-3 2-10 16,2 0 7-16,-2 0-11 0,-2 3 1 0,0 2 23 16,0 1-13-16,0 1 24 0,0 3-31 0,0 1-7 15,0 2 10-15,0 2-20 0,0 1 17 0,0 1-7 16,0 1-4-16,6 0 1 0,0 4-4 0,1 1 0 15,2 1-4-15,0 0 11 0,4 3 7 0,1 0 7 16,1 3 0-16,2 1-17 0,-2 1 3 16,0 2-4-16,0-1 1 0,-2 2 6 0,0-1 8 15,-2 1-4-15,-2-2 0 0,1 0-4 0,-4-2-3 16,-3 0 4-16,1-2 6 0,-4-1 8 0,0-1-11 16,0-3 28-16,0-2 17 0,0-2 1 0,0-2 3 15,-4 0-20-15,1 0-22 0,-3 0-10 0,2-5-8 16,2 1-17-16,1-4 10 0,-2 2 7 0,0-3-20 15,3-2-1-15,0-1-7 0,0-2-10 0,6-2 18 16,0-1-1-16,1 0-3 0,2-2 7 0,0 2-3 16,0-2 10-16,3 2 0 0,-3 0 10 0,3 1 1 15,-3 3-11-15,2 0-3 0,-5 4 10 0,3 1 3 16,-3 2 11-16,-3 2-7 0,3 2 0 0,0 2 3 16,-3 0-16-16,3 0 6 0,0 4-7 15,3 2-3-15,1 2 20 0,1 0 1 0,2 3-8 16,0 2 8-16,2 0 3 0,-2 3-11 0,2 0 15 15,0 1 16-15,-1 0-13 0,-3 2 31 0,0 0-6 16,-2 0-22-16,1-2 22 0,-4 1-32 0,-3-1 10 16,-3 1-3-16,0-1-10 0,0 0 6 0,-6-2-17 15,-1-3 14-15,-4 1-3 0,1-2-1 0,1-1-13 16,-3-3-67-16,2-1-57 0,-2-1-97 0,3-3-76 16,1-1-81-16,1-1-105 0,1 0-21 0,0-8-84 15,3-1-17-15</inkml:trace>
  <inkml:trace contextRef="#ctx0" brushRef="#br0" timeOffset="24847">3033 5263 3003 0,'12'-7'66'15,"-3"3"62"-15,-5 4 70 0,-2 0 43 0,-2 0-73 16,2 0-48-16,-2 0-59 0,0 0-41 0,2 3 11 16,-2 3-21-16,3-2 0 0,-1 3-3 0,4 1 10 15,-2 1-3-15,-1 1-35 0,1 2-33 0,2 1-97 16,-4 0-105-16,-2-1-127 0,2 1-111 0,-2-2-107 15,0 2-59-15</inkml:trace>
  <inkml:trace contextRef="#ctx0" brushRef="#br0" timeOffset="24992">3026 4996 2049 0,'0'-14'2'0,"0"4"-16"0,0 0 11 16,0 3-29-16,4 1-115 0,4 3-150 0</inkml:trace>
  <inkml:trace contextRef="#ctx0" brushRef="#br0" timeOffset="25610">3300 5146 3129 0,'0'19'73'0,"0"0"77"0,-10 0 29 16,5-4 17-16,-2 1-73 0,0 1-76 0,1-1-17 16,0 1-19-16,0-2-1 0,4 1-13 0,2 1-14 15,0-1 3-15,0 0-30 0,6-2-32 0,0-2-27 16,-1 0-35-16,5-3-25 0,-1-2-4 0,3 0-32 16,-2-4 11-16,2-1 42 0,1-2 36 0,-4 0 46 15,2-8 19-15,2-1 24 0,-3-1 9 0,1-2 9 16,-3 0 18-16,-1-2-21 0,0-2 6 15,-2 0 3-15,-2-2 0 0,1 2 9 0,-4-1-3 16,0 1 9-16,0 1 21 0,0 1 28 0,-6 2 59 16,3 2 45-16,-1 1-12 0,2 1 6 0,-2 3-37 15,4 0-45-15,-2 1-18 0,2 2-32 0,0 2-33 16,0-2 13-16,0 1-3 0,0 1 3 0,5 0 23 16,-2 0-9-16,1 0 6 0,-1 5 7 0,5-1-17 15,-2 2-10-15,1 3 4 0,2 0-17 0,1 1 0 16,-1 1-4-16,0 3-2 0,1-3 9 0,-1 4 17 15,-1-1-13-15,-1 0-7 0,1 1 3 0,-2 0-23 16,-1-1 0-16,-3-1-20 0,4 0-3 16,-4-2-6-16,-1-2-10 0,2-2 20 0,-3-1-4 0,0-3 30 15,0 1 23-15,0-4-7 0,0 0-9 16,-4 0-1-16,4 0-6 0,-2-6 10 0,0 1 9 16,-2-3-12-16,2 0 12 0,2-3-16 0,0 0 4 15,0-5-10-15,0 0 12 0,6-1-8 0,-1-2-1 16,1-2 10-16,6 0-14 0,-2 0 24 0,2 0-7 15,3 1-7-15,1 1 10 0,-1 1-6 0,4 3 16 16,-4 4 3-16,0 0 10 0,3 5 29 16,-3 1 41-16,-2 2 33 0,-2 2-20 0,0 0-2 0,-2 1-63 15,3 0 7-15,-5 5 18 0,3 1 38 16,-3 0 31-16,0 4-12 0,1 2-10 0,2 4-49 16,-3 0-35-16,-2 3-11 0,4-1-21 0,-4 2 8 15,0 1 13-15,1-1-7 0,0-1 4 0,-3 0-28 16,1-3 10-16,1-2 0 0,-2 0-15 0,-1-1-38 15,-1-4-84-15,2 0-126 0,-2-4-128 0,-1 0-140 16,2 0-81-16,0-5-169 0</inkml:trace>
  <inkml:trace contextRef="#ctx0" brushRef="#br0" timeOffset="26591">7595 2697 1240 0,'0'-10'46'0,"0"-2"48"15,-4 0 42-15,1 1 75 0,0 1-24 0,0 1 1 16,2 1 9-16,-2 0-35 0,1 0 16 16,2 1-19-16,0 2-13 0,0-2-37 0,0 3 12 15,0 1-32-15,0 0-28 0,-1 3 0 0,1 0-58 16,0 0 10-16,-2 0 26 0,2 5 57 0,0 4 56 16,0 3 18-16,0 5-5 0,0 5-59 0,0 8-24 15,3 4-19-15,2 7-25 0,-1 4 0 0,1 4-17 16,0 2 11-16,0 1-29 0,4 2 18 0,-2-1-14 15,4 0-17-15,-1-3 3 0,1 1 10 0,0-4-3 16,0 1 7-16,1-3 7 0,-3 0-35 0,2-4 28 16,0-3-17-16,-4-3 20 0,1-3 1 0,-1-4-18 15,-2-4 7-15,-1-5 0 0,-1-2 7 16,-1-5-11-16,0-1 15 0,-2-4-15 0,0-1 8 16,0-4 6-16,0 1-13 0,0-3-1 0,0 0-48 15,0 0-42-15,0 0-44 0,0 0-89 0,-6 0-93 16,2 0-90-16,1 0-55 0,-1 0-41 0,-2 0-19 15,1 0 9-15</inkml:trace>
  <inkml:trace contextRef="#ctx0" brushRef="#br0" timeOffset="26819">7503 3562 3015 0,'-4'0'3'0,"3"0"57"16,-1 3 43-16,2 2 35 0,6 1 10 0,-3 0-60 15,6 5-22-15,0-2-47 0,1 3-19 0,5 1 0 16,0 1-3-16,3-2 3 0,0 2 7 0,4-2 6 16,-1 0-23-16,0-1 10 0,-1 0-10 0,-1-2-3 15,-1 0-4-15,0-1-2 0,-1 0 9 0,-3-2-40 16,-2 0-27-16,-3 0-55 0,-1-1-50 16,-1-1-4-16,-3-1-37 0,0 0-10 0,-4-1 6 15,0 1-61-15,0-2-50 0,0 0-57 0</inkml:trace>
  <inkml:trace contextRef="#ctx0" brushRef="#br0" timeOffset="27019">8008 3481 3257 0,'6'-6'67'0,"-6"6"54"0,0 0 60 15,0 0 52-15,-6 9-65 0,-4 1-32 16,3 3-46-16,-4 2-59 0,-1 3 7 0,-1 2-31 15,2 2-24-15,-2-1 17 0,1 3-7 0,2-1 7 16,2 1 10-16,1-3-48 0,1 0-51 0,4-1-64 16,-2 0-117-16,4-3-94 0,0-1-105 0,0 0-60 15,0-3-70-15,0-1-70 0</inkml:trace>
  <inkml:trace contextRef="#ctx0" brushRef="#br0" timeOffset="28095">6442 3812 1933 0,'0'-19'37'0,"-6"0"71"0,0 3 61 15,2 0 73-15,1 5-9 0,-2 0-54 0,4 5-80 16,-1 2-59-16,1 0-36 0,1 4-4 0,0 0 50 16,0 4 21-16,0 4 28 0,3 5 7 0,-2 5-16 15,4 4-31-15,-4 4-7 0,3 8-22 16,-4 3-1-16,2 4-9 0,-2 1-13 0,0 3 22 15,0-1-15-15,0-1 6 0,-4-3 6 0,1-2-26 16,-2 0 4-16,2-3-1 0,2-5 4 0,-2 0 0 16,1-3 2-16,-2-3-9 0,2-3 0 0,1-2 20 15,-1-5-26-15,2-3 26 0,0-3-10 0,0-3-7 16,0-2 31-16,0-2-31 0,0-1 17 0,0 0-26 16,0 0-1-16,0-6-3 0,3-1-10 0,3-5 30 15,0-3-20-15,2-4 0 0,1-4-10 0,2-3 6 16,3-3-2-16,1-4 2 0,-1 1 1 0,3-3-37 15,-1-1 27-15,2 2 6 0,-2 1 7 0,2 0 20 16,-1 4-23-16,-3 2 19 0,1 4-9 16,0 4 0-16,-3 4 0 0,-3 4-11 0,-2 4 14 15,-1 2-9-15,-2 3 5 0,-4 2-2 0,0 0-4 16,0 6 23-16,-4 1-3 0,-2 3 6 0,-1 1-9 16,-2 4-17-16,-3 3 16 0,-3 0-2 0,0 3-4 15,2-1 10-15,-3 1-17 0,1-2 0 0,0-2-2 16,2-2 9-16,2-1-4 0,2-3-2 0,5 0 16 15,-1-5-17-15,1-1 7 0,4 2 3 0,0-2 1 16,0 0-4-16,0 0 0 0,6 1-10 0,-2-2 0 16,4 2-3-16,-1-1 3 0,1-1 16 0,2 1 1 15,0-1 6-15,1 0-6 0,2 2-24 16,-1-1 11-16,1 1-4 0,-1 0 10 0,4-1 3 16,-5-1-6-16,4 0 3 0,-2-2-7 0,1 0 21 15,-1-1-21-15,0-1 0 0,-1 0 4 0,2 0-17 16,-1 0-93-16,0 0-127 0,1-3-143 0,-4 3-99 15,4-5-35-15,-3 2-11 0</inkml:trace>
  <inkml:trace contextRef="#ctx0" brushRef="#br0" timeOffset="28796">7015 4003 2462 0,'4'-4'60'0,"-4"1"60"0,0-1 40 0,0 2 26 16,-4-1-44-16,4 1-70 0,0 1-40 0,0 1-19 16,0 0-16-16,0 0 9 0,0 0-3 0,0 0-9 15,0 0-4-15,0 0 7 0,0 0-16 0,0 0 15 16,0 3 4-16,0 0-6 0,3 3 32 16,-2-1-4-16,-1 3-6 0,0 3 3 0,2 2-12 15,-2 0-14-15,0 2 23 0,0 1-9 0,0 1-10 16,0 0 6-16,0 0-3 0,0 2 6 0,0-3 1 15,0-1-1-15,0-1-22 0,0-2 16 0,0-1 0 16,0-1 0-16,0-3 0 0,0-2-3 0,0 0 13 16,0-2 3-16,0-1 0 0,0 0-45 0,0-2-20 15,0 0-12-15,0-7 16 0,-2 2 31 0,-2-2 17 16,3-2 0-16,-4 1 0 0,4-3 0 0,-1-4 4 16,0 0-4-16,0-1-3 0,0-3-10 0,2 0-3 15,0-2 13-15,0 1 0 0,6 1 16 0,-3 0 2 16,2 2-15-16,-1 1 0 0,-1 4 4 15,0 1-1-15,0 3 3 0,0 2-15 0,1 2 3 16,0 2 44-16,1 2 46 0,1 0 32 0,2 5-10 16,-1 0-41-16,5 3-32 0,-2 1-17 0,2 2 1 15,3-1-14-15,-2 4-3 0,2 0 4 0,0-1-8 16,0 3 14-16,0-2 0 0,0 0-7 0,2-1 0 16,-2-1 7-16,0-1-6 0,0-1-1 0,-2-2 10 15,2 0-13-15,-6-2 3 0,3 0-9 0,-5-3-1 16,1 1-13-16,-4-2 14 0,-1-1 19 0,2-1-6 15,-4 0 9-15,-1-5-19 0,3-2-4 16,-3-2 7-16,3-3 7 0,-3 0-14 0,0-2 4 16,0-1 6-16,0-1-13 0,0-1 40 0,0-2-37 15,-6 4-6-15,5-2 20 0,-5 2-10 0,1 2 36 16,1 0 43-16,-1 1 39 0,1 3 20 0,1 0 8 16,-1 4-43-16,1 2-55 0,1-1-24 0,-1 2-31 15,2 2-4-15,-1 0 14 0,2 0-7 0,0 0 10 16,0 0-3-16,0 3-7 0,0 1 7 0,0 0 0 15,3 2-3-15,0 2-11 0,-1 0 14 0,-2 3 0 16,3-2 7-16,-1 4 10 0,-2-1-17 0,2-1-3 16,-2 0-29-16,2 1-26 0,-1-1-41 0,-1-1-54 15,0 0-37-15,0-2-63 0,0 1-37 16,0-2-39-16,0-2-6 0,0 0 46 0,0-2-6 16,0-1-24-16,0-2-60 0</inkml:trace>
  <inkml:trace contextRef="#ctx0" brushRef="#br0" timeOffset="29703">7530 3916 3180 0,'3'-4'6'0,"-3"2"20"0,0 1 25 16,0 1 39-16,0 0 44 0,0 4 17 0,0 5-5 15,0 1-46-15,0 4-40 0,-3 3-43 0,-3 3-7 16,2 3-3-16,1 4 0 0,-2-2 7 0,2 0-35 16,-1 1 21-16,2-2 7 0,2-3-14 0,-1 0 14 15,-2 0-14-15,3-4-3 0,0-2 23 0,0-1-6 16,-1-2-24-16,1-2-23 0,0-1-14 15,-2-4-6-15,2 0 6 0,-3-5 11 0,3 0-14 16,0 0 11-16,0-7-13 0,0-2-19 0,0-2 13 16,0-3-26-16,5-3-14 0,-1-4-15 0,-1-3 6 15,3 0 10-15,-3-2 48 0,1 0 41 0,2-1-29 16,0 2 47-16,-3 1 4 0,0 3 2 0,0 4 21 16,0 2-11-16,2 5-7 0,-4 3-5 0,1 1 65 15,0 6 45-15,0 0 42 0,0 0 7 0,-1 8-70 16,5 0-37-16,0 3-50 0,1 0-9 0,2 3 13 15,1 1-26-15,0 1 13 0,1 1-9 16,1-1-1-16,4-1 16 0,-1 2-12 0,0-2 12 16,0-2-9-16,4 1-6 0,-2-2 18 0,2-2-9 15,-1-1 0-15,1-2-3 0,-2 0-13 0,0-2 23 16,-2-1-24-16,0-3 21 0,-6-1 5 0,0 0-22 16,-2 0 26-16,-1-5-10 0,-1-2-12 0,-4-1 5 15,3-3-2-15,-4-1 6 0,2-3 3 0,-2-1-6 16,0 0 9-16,0-1-32 0,0 2 26 0,0-2 13 15,0 1-10-15,-4 1 7 0,1 1-19 0,-2 2-1 16,2 1 13-16,0 2 7 0,0-1 3 0,-1 4-7 16,2-1-6-16,-3 0 0 0,3 3-3 0,0 1 3 15,1-1-3-15,-2 1 3 0,3 1-3 16,-1 2 9-16,1-2 0 0,0 2 1 0,0 0 5 16,0 0-15-16,0 0-6 0,0 0 6 0,0 0-10 15,1 0 16-15,3 0-3 0,-4 0-6 0,0 0 12 16,0 0-6-16,0 0 10 0,0 0-1 0,0 0-15 15,0 0-7-15,0 0 7 0,0-3 16 0,-4 2 2 16,4-2-12-16,-1 1-6 0,-3 1 3 0,4-2-1 16,-4 1 8-16,2 0 5 0,2 0-16 0,0 0 7 15,0 1 7-15,0-1-14 0,0-1 11 0,-1 1-4 16,1 0 3-16,-3-1 6 0,3 3-9 0,-1-2-3 16,-1-1-6-16,2 3 6 0,-3-2 3 15,3 1-7-15,0 1-77 0,-1 0-121 0,-1 0-159 0,1 0-124 16,-4 3-128-16</inkml:trace>
  <inkml:trace contextRef="#ctx0" brushRef="#br0" timeOffset="30684">6553 4903 2474 0,'5'-12'6'0,"-4"3"36"0,-1 4 47 0,0 5 46 16,0 0 32-16,0 12-1 0,0 3-49 0,0 5-37 16,0 4-29-16,-6 6-51 0,2 0 10 15,-1 4-7-15,1 1-13 0,1-1 17 0,1-1-14 0,0-4 14 16,-1-1 9-16,3-2-3 0,-2-4-4 15,-1-2-15-15,3-5-4 0,0-2 7 0,-1-3 26 16,-1-4-4-16,2-4-15 0,-3-2-1 0,3 0-29 16,-1-4 19-16,-1-2-9 0,2-5-10 0,-3-1 10 15,0-3-13-15,2-3 26 0,-1-4-19 0,1-2 6 16,1-2-7-16,0-2-12 0,0-1 29 0,0 0-4 16,4 0 13-16,1 1 4 0,-2 2-7 0,1 4 0 15,-1 3-20-15,2 5 20 0,0 3 7 0,-3 5-1 16,1 1 58-16,1 5 7 0,2 0 17 15,0 8 2-15,2 1-47 0,1 2-14 0,1 2-26 0,2 1-6 16,3 3 16-16,2 1-36 0,-2 0 10 16,3 0 20-16,2-1-20 0,-4-2 22 0,6 1 7 15,-2-1-22-15,0-2-4 0,-1-2 0 0,0 0 4 16,-2-3 2-16,1-1 4 0,-3-1-6 0,-2-3-4 16,-1 0 10-16,-3-3-6 0,1 0 12 0,-2 0-25 15,-1-8 3-15,-4 1 9 0,1-3 1 0,0-1-1 16,0-4-9-16,-2-1 9 0,-2-3 4 0,1 0 16 15,-1-3-6-15,0-1-11 0,0 1-9 0,0-2 3 16,0 1 26-16,0 2-2 0,-3-2-11 0,-3 4-3 16,4 0-10-16,0 3 17 0,0 1 12 0,1 1 4 15,-1 6 10-15,-1 1 3 0,0 0 6 16,3 4 4-16,-1 1-32 0,-2 2-14 0,3 0 3 16,-2 0-23-16,2 0 24 0,0 0-8 0,0 5-2 15,0 3 35-15,0-1-2 0,5 4 23 0,-1 4 13 16,-1 0-19-16,0 4-7 0,-1 2-20 0,0 0-17 15,0 1 6-15,0 3 8 0,-1 0-4 0,2-1-14 16,-1-1 4-16,-2-3 0 0,0 2 7 0,1-1 4 16,-1-3 5-16,3 0-22 0,-3-2 6 0,0-1-4 15,0-2-23-15,0-1-13 0,0-4-77 0,0 1-66 16,0-3-113-16,0-2-83 0,0 0-45 0,0-1-75 16,0-3-56-16</inkml:trace>
  <inkml:trace contextRef="#ctx0" brushRef="#br0" timeOffset="31228">7189 4943 2607 0,'0'-5'30'0,"-6"-2"38"0,-2 3 22 15,1 1 18-15,-2 0-15 0,0 3-4 0,0 0-26 16,-2 6-6-16,0 3-15 0,-1 3-13 0,-1 3-3 16,1 3-20-16,0 1 7 0,0 2-20 0,6 0 10 15,-1-1 1-15,7-1-1 0,0 0-16 0,0-3 0 16,10-1-9-16,-1-2-7 0,3-2-10 0,-2-3 17 16,4 1 12-16,-1-4-9 0,4-3 16 0,-3-2-35 15,-2 0 9-15,3-9 20 0,-2-1 6 16,1-1 9-16,-4-3-12 0,2-2 0 0,-5-3 3 15,2-1 3-15,-3-1 16 0,0 1-16 0,-3-2 15 16,0 1 14-16,-3 1 35 0,0 1 97 0,0 4 80 16,0 1 28-16,-6 3-38 0,2 5-84 0,1 1-99 15,1 3-44-15,-1 2 3 0,0 0-14 0,3 0-4 16,-4 7 15-16,4-1-15 0,0 3 18 0,6 1 0 16,-2 1-24-16,4 2 27 0,-1 1-30 0,0-2 2 15,4 1 1-15,-1-2-31 0,2 0 23 0,4-3-2 16,-5-1 10-16,4-2 10 0,-2-3-3 0,0-2 10 15,-3 0 10-15,1 0-14 0,-2-7-2 0,1 0-5 16,-5-1 11-16,1-1 0 0,0 0 0 16,-5 0 14-16,1-1-4 0,1 1 46 0,-3 1 69 15,0 1 8-15,0 2 8 0,0 1-28 0,-5 2-67 16,4 1-24-16,-3 1-8 0,4 0-25 0,0 0 11 16,0 0-11-16,0 3-3 0,0 1 10 0,0 1-17 15,0 0 10-15,0 2-14 0,0 0-28 0,4 2-59 16,-3 2-83-16,1 0-75 0,1 1-99 0,-2 0-42 15,4 0-63-15,-5-1 4 0,1-1-25 0,2 0-56 16</inkml:trace>
  <inkml:trace contextRef="#ctx0" brushRef="#br0" timeOffset="31386">7331 4724 2730 0,'-10'-8'-22'0,"3"4"-39"0,7-3-56 0,0 0-83 16,-4 6 3-16,4-1-49 0,0 2-92 0,0 0-64 15</inkml:trace>
  <inkml:trace contextRef="#ctx0" brushRef="#br0" timeOffset="31669">7514 4768 2890 0,'10'15'72'0,"-1"-2"75"0,-3 2 36 0,-3 2 46 16,2-1-35-16,-2 0-51 0,-1-1-29 0,0 3-53 16,1-1-24-16,1-1-33 0,2 0-4 0,-3-1 6 15,0 0-13-15,0 1 11 0,2-2-4 0,-1-1 3 16,1 1-6-16,0-2 3 0,-3 0 0 0,6-2-10 16,-4-1 13-16,-1-1-17 0,3-1 8 0,-3-2 6 15,1-2-7-15,-1-2 3 0,0-1 1 0,0 0-4 16,0-4 11-16,0-3 6 0,-1-1-20 0,0-2 3 15,2-4-7-15,-3-3 10 0,3 0 4 16,2-3 0-16,-2-1 7 0,-3 0-14 0,3-4 14 16,-2 3 7-16,2 0-17 0,-1 0-4 0,2 1 0 15,-2 1-3-15,1 2 10 0,-1 0 3 0,3 3-47 16,-2 1-102-16,-2 3-174 0,2 0-173 0,1 3-132 16,-1 0-115-16</inkml:trace>
  <inkml:trace contextRef="#ctx0" brushRef="#br0" timeOffset="32021">7905 4957 1967 0,'5'8'49'0,"1"-8"12"16,-3 0 27-16,3 0 3 0,-2-4-40 0,4-2-16 16,-1 0-26-16,2-1 6 0,2-4-24 15,-2 1 18-15,1 0-3 0,2 0-12 0,1-2 6 16,-4 0-15-16,5 1 12 0,-5-2-3 0,2 1 15 15,0 0 3-15,-1 0-6 0,-1 1 24 0,-3-2 51 16,-3 3 73-16,1-1 82 0,-4 1 50 0,0 2-4 16,0 2-34-16,-9-1-86 0,-2 4-62 0,-3 3-12 15,-1 0-2-15,-5 5 53 0,-3 3 25 0,-2 3-2 16,1 3-34-16,-2 5-28 0,0 3-38 0,4 5-33 16,-1 1-11-16,4 5-14 0,6 2 10 0,0-1-21 15,5 0 18-15,8-2-4 0,0-2-28 16,10 0 24-16,1-3 4 0,8-5-7 0,1-2 52 15,5-3-38-15,3-4 1 0,0 0 7 0,4-7-29 16,0 0 21-16,1-6-25 0,0 0-26 0,-2 0-39 16,0-7-103-16,-6 0-115 0,0 0-139 0,-1-2-130 15,-3 1-15-15,-2-1-105 0,-4-1-98 0</inkml:trace>
  <inkml:trace contextRef="#ctx0" brushRef="#br0" timeOffset="32955">6623 5490 2632 0,'4'-9'86'0,"-4"-1"90"0,0 2 41 16,0 3 21-16,0 1-64 0,0 4-89 0,0 0-49 16,0 0-10-16,0 0 11 0,0 6 57 0,0 0 27 15,0 5-17-15,0 2-26 0,0 4-57 0,0 3-18 16,0 4 1-16,0 1-8 0,0 1 1 0,2 0 6 15,1 3-3-15,0-3 7 0,-2 1-3 0,4-2-8 16,-1 1 21-16,-2-1-17 0,2-1 4 0,-2 1-11 16,2-3-7-16,-2-1 24 0,2-1-20 0,-4-1 7 15,2-3 10-15,-1-1-14 0,-1-4 7 16,0-1-3-16,0-2-4 0,0-2 13 0,0-3 8 16,0-1 7-16,0 0-28 0,0-2 10 0,0 0-3 15,0 0-6-15,0 0 16 0,-3 0-10 0,3 0 14 16,0 0-4-16,-3 0 0 0,0 0-20 0,3 0-4 15,0 0 14-15,0 0-3 0,0 0 20 0,0 0-17 16,0 0 0-16,0 0 7 0,0 0-28 0,0 0 4 16,0 0-17-16,0 0-8 0,0 0-2 0,0 0-3 15,0 0-11-15,0 0 11 0,0 0 0 0,0 0 26 16,0 0 15-16,0 0-11 0,0 0 14 0,0 0-7 16,0 0 6-16,0 0-9 0,0 0 10 0,0 0 6 15,0 0-10-15,-4 0 11 0,4 0-11 16,0-4-10-16,0 0 0 0,0-2 7 0,0-1 7 15,0-1 3-15,0-1-3 0,0-3 3 0,0-1-17 16,4 0 14-16,2-3 0 0,-3 0-7 0,3 0 23 16,2-1-26-16,-1 1 13 0,2 2-7 0,1-1-16 15,1 3 30-15,0 2-4 0,3 2 1 0,-4 2 9 16,4 2 3-16,-1 1 28 0,4 3 33 0,-3 0 10 16,4 7-20-16,-2 1-30 0,-1 3-17 0,4 2-9 15,-2 0 6-15,0 2 0 0,0 3-3 0,-2-1-14 16,-2 2-7-16,0 0 0 0,-2-2 0 0,2 1 11 15,-5-4-1-15,-2 1 14 0,-2-2-3 16,-4-1-1-16,0 0 1 0,-6 0-4 0,-1-2-10 16,-5 1-7-16,1-1 4 0,-4 0 3 0,-2-3 7 15,0 0 13-15,-2-1-16 0,1-3 3 0,-1-3 3 16,1 0-13-16,0 0 16 0,-1-3-6 0,1-3-31 16,2 1-7-16,1-1-44 0,3 1-70 0,0-1-47 15,-1 0-95-15,6 0-111 0,-1 1-12 0,2-2-80 16,5 3-73-16,1-1 1 0</inkml:trace>
  <inkml:trace contextRef="#ctx0" brushRef="#br0" timeOffset="34485">7270 5704 2693 0,'0'-2'49'0,"0"2"28"0,0-5 17 15,-7 3 31-15,0 2-14 0,-1 0-16 0,-1 0 5 16,-1 7-26-16,-1 1-26 0,-2 1-5 0,-2 3-17 16,0 1-10-16,2 0 1 0,1 3-20 0,-1-1 3 15,6-1 10-15,-1 0-7 0,5 0 3 0,3-2-12 16,0 1 2-16,0-1-9 0,7-1-10 0,1-2 4 15,1-1-20-15,2 0-20 0,0-4-34 0,2 0-69 16,-1-4-6-16,1 0 8 0,2-5 48 0,-4 0 63 16,2-4 31-16,-1 0 15 0,-3-3-3 0,0-2 21 15,-1-1-12-15,-1 0-12 0,0-2 24 16,-4 1-24-16,0-2 0 0,0 1 33 0,-3 0-11 16,0 2 20-16,0-1 57 0,0 3 64 0,-6 4 46 15,0 0 14-15,0 3-36 0,3 2-67 0,-1 2-61 16,1 2-20-16,-2 0-30 0,2 0-10 0,-1 6 3 15,1 3 21-15,0 3-7 0,2 1-1 0,-1 2 18 16,2 2-31-16,0-1 30 0,0 3-16 0,7-2-4 16,-1 1 0-16,5-1-6 0,-2-4 10 0,3-1-14 15,1-1 1-15,0-1-11 0,1-3 3 0,0-3-6 16,1-1 17-16,-1-3-20 0,-1 0 0 0,-1-9 9 16,1 0 4-16,-1-3 3 0,1 0 14 15,-2-3 6-15,-1-2-16 0,-1-1 19 0,-3 1-32 0,2 0 3 16,-1-2 9-16,-4 0 1 0,1 4 26 15,-2-1-16-15,-2 2 16 0,0 0-3 0,0 4 44 16,0 3 37-16,-3-1-27 0,-1 4 11 0,2 1-58 16,-1 2-27-16,2-2-17 0,1 3 7 0,0 0 13 15,0 0-3-15,0 0 21 0,0 0-24 0,0 6-25 16,4-3 1-16,-1 0-3 0,1 1-8 0,2-1 1 16,-1 1 17-16,-1-1-1 0,2 0 4 0,0-1 24 15,-3 0-30-15,0-2 13 0,2 0 20 0,-4 0-24 16,4 0 34-16,-4-4-6 0,3 1-17 0,-4 2 19 15,2-2-19-15,-2 0 10 0,0 3 0 0,0-2 3 16,0 1-7-16,0 1-13 0,0 0 6 16,0 0-9-16,0 0 13 0,0 0 0 0,0 0 3 15,0 3-13-15,0 3 10 0,0-2-3 0,0 3-1 16,0-3 8-16,0 3-14 0,6 1 13 0,0 0-6 16,-2-2 13-16,2 1-3 0,0-1-7 0,2-1 0 15,-1-1-14-15,1 0 21 0,-1-2-14 0,2 0 4 16,1-2 13-16,-1 0-31 0,0 0 21 0,1-6 4 15,-2 0-14-15,1 0 27 0,-2-1-11 0,-1-1 1 16,2-1 0-16,-3 1-10 0,-1-3-4 0,-2 2 10 16,1-1-3-16,-1 1 14 0,-2 3-1 0,0-1 1 15,0 2 20-15,0 2-21 0,0 0 11 16,0 2-28-16,-3 1 4 0,1 0 24 0,-2 5 31 16,2 5 24-16,1 2 0 0,-3 4 11 0,-1 3-27 15,0 5 0-15,1 5-24 0,-2 2-1 0,2 5-2 16,-1 0-4-16,4 1 21 0,-2 1-42 0,2 0 3 15,-1-2 0-15,0 0-10 0,-2-4 7 0,2 0-11 16,-2-3 7-16,-1-2-7 0,1-4 7 0,-2-3 7 16,0-4 26-16,3-3 25 0,-4-2 12 0,1-6-8 15,0 0-22-15,-1-3-21 0,-1-2 0 0,1 0-23 16,-4-7-10-16,-1 0-8 0,3-3-25 0,-4-3 3 16,1-2-3-16,3-2-11 0,0-5-24 0,2 0-1 15,3-1-24-15,2 0 0 0,2-1 8 16,3 2 5-16,5 0 0 0,3 1 4 0,1 1 28 15,5 1-21-15,2 2 29 0,0 1-8 0,2 3 21 16,4 0 14-16,3 1-7 0,-4 4 27 0,6 0-27 16,-2 0 24-16,0 3 10 0,-3-1-14 0,1 1 7 15,1-1 3-15,-1 0 1 0,-2-1 16 0,1 1-4 16,-3-1-9-16,-1-2 0 0,3 2-4 0,-3-3 14 16,-2 1-10-16,-3-2 0 0,-2 1-24 0,-4-1 27 15,0 0 13-15,-2-1-16 0,-5-1 31 0,1 2-31 16,-4-1 6-16,0 1 45 0,-5 0 22 0,-1 0 23 15,-2 4-2-15,-1 0-35 0,-2 0-20 0,0 4-25 16,-4 3-4-16,-3 0 19 0,2 0-15 0,-3 10 7 16,1 1-13-16,0 4-8 0,2 4 0 15,1 2 7-15,3 2 7 0,3 2-17 0,3 1 10 16,5 0-21-16,1 0 11 0,0-1 6 0,3-2-3 16,4-3 4-16,3 0-4 0,-1-2 4 0,5-3 3 15,1-4-3-15,1-1 8 0,3-3-8 0,-2-3-4 16,2-4 14-16,0 0-21 0,-3 0 11 0,1-9-14 15,2 0 6-15,-1-2 4 0,-2-4-10 0,-1 0 6 16,4-4-14-16,-4-3 15 0,3 1 0 0,-3-4 3 16,4 1-3-16,-4-1-12 0,0-1 8 0,-2 2-3 15,1 0-5-15,-1 1 16 0,-4 3-5 16,-2 1 8-16,-1 2-4 0,-3 2 19 0,0 3 28 16,-3 1 23-16,0 3 34 0,0 3-15 0,-4-1-29 15,-2 4-26-15,-1 2-30 0,-1 0-15 0,3 0-11 16,-5 5 15-16,3 1-3 0,-1 2 6 0,1 3-6 15,1-1-12-15,0 4 18 0,3 1-18 0,3 1 23 16,0 1-19-16,3 0 7 0,7 0-4 0,-1-1 16 16,3 0 18-16,4 1-30 0,-1-2 16 0,5 0-31 15,-4-1 4-15,3 1 15 0,-1-1-8 0,-2 0 23 16,-1 0-11-16,0 0-11 0,-2-2 10 0,-4 1-14 16,-1-1 7-16,-2-1 8 0,-1-2 34 15,-3-2 33-15,0 1-10 0,-2-2-12 0,0-2-19 0,-8 0-38 16,-1 3 1-16,-1-2 7 0,-2 0-83 15,-1 1-102-15,-7-1-141 0,-2 1-160 0,0 2-162 16,-1-2-109-16,-2-1-150 0</inkml:trace>
  <inkml:trace contextRef="#ctx0" brushRef="#br0" timeOffset="35151">5599 4008 2426 0,'0'-7'76'0,"0"-2"68"0,0 1 44 15,0 1 46-15,0 3-90 0,0 0-74 0,0 3-44 16,0-1-52-16,0 2 39 0,0 0-10 0,0 5 10 15,0 1 22-15,0 1-31 0,4 1 15 0,-1 3 0 16,-1 1-28-16,0 1 12 0,2 3 10 0,-3 2-10 16,-1-1-35-16,0 1-89 0,0-1-119 0,0 1-136 15,0-3-17-15,0 1-76 0,-5-4-83 0</inkml:trace>
  <inkml:trace contextRef="#ctx0" brushRef="#br0" timeOffset="35369">5634 3833 3040 0,'9'0'80'0,"1"0"55"0,1 6 70 16,1 6 44-16,1 3-63 0,2 5-34 0,0 3-74 0,1 3-44 16,-1 1 0-16,4 5-37 0,-2 0 24 15,0 2-7-15,0 0-32 0,-1-2 36 0,-4 2-29 16,1 0 18-16,-1-1 17 0,-7-1-30 0,-1-2 19 15,-4 0-40-15,0 0-62 0,-6-3-86 0,-3-1-136 16,-4-3-119-16,0-2-56 0,-2-3-78 0,-2-2-59 16</inkml:trace>
  <inkml:trace contextRef="#ctx0" brushRef="#br0" timeOffset="36375">5743 5261 763 0,'-5'0'44'0,"-1"0"43"0,0 0 38 0,1 0 57 16,-3 0-7-16,2 0 30 0,-3 4 6 0,2-4-28 15,-1 0 17-15,2 0-28 0,3 0-29 0,-1 0-10 16,-2-4-39-16,5 1-51 0,1-2-3 0,0 0-22 16,0-2-2-16,0-2 12 0,5 1 0 0,1-4 0 15,-1-2 3-15,5 0 0 0,-1 1 10 0,0-1 23 16,3 1-1-16,0 2 23 0,-2 3-5 0,2 0-7 16,-3 4 11-16,0 2 16 0,-1 2-2 0,-1 0 7 15,-1 6-16-15,1 4-39 0,-3 0-7 16,0 3-41-16,-2 4 7 0,0 0 0 0,-2 5-6 15,0 1 23-15,-6 0-24 0,0 2-3 0,-3-1 7 16,0 1 0-16,-3-2 7 0,-1-1-4 0,2-3-3 16,-2-3-14-16,2-2 10 0,3-2 4 0,1-4-21 15,-1-1 21-15,4-3-13 0,1-2-1 0,1-1 7 16,2-1-7-16,0 0 7 0,0 0-14 0,5 0 21 16,1-3-10-16,1 1-4 0,3 2 3 0,-1-3-9 15,3 1 13-15,3 1-11 0,1-2 18 0,-1 2-23 16,4-1 2-16,-2 0 4 0,2-1-7 0,-2 1-7 15,0 0-53-15,1 0-91 0,-3 0-101 0,0-2-71 16,-2 1-36-16,-1 1 18 0,-5-2-18 16,1-2-37-16,-1 1-59 0</inkml:trace>
  <inkml:trace contextRef="#ctx0" brushRef="#br0" timeOffset="36587">5983 4938 3568 0,'4'8'59'0,"0"-4"48"0,3 5 17 0,3 4 21 15,-1 3-54-15,2 2-43 0,2 3-3 0,-1 2-18 16,3 2-6-16,0-1 0 0,0 2-11 0,0-1-6 16,-2 1 10-16,0 1-14 0,0-2-7 0,-4-1 7 15,2 1-32-15,-8-1-43 0,-3-1-107 0,0-1-128 16,-6 0-140-16,-3-1-135 0,-3 1-148 0</inkml:trace>
  <inkml:trace contextRef="#ctx0" brushRef="#br0" timeOffset="39319">12459 2346 107 0,'-4'-4'0'0,"-2"1"-5"16,0 1 19-16,1 0 3 0,1 1 13 0,3 1 17 16,-4 0-7-16,2 0 4 0,-1 0-12 0,2 0-7 15,-2 0-15-15,2 0 1 0,1 0 14 0,-1 4 13 16,2-2 36-16,-1 0 41 0,-2-2 33 0,3 2 25 15,-2-2 3-15,-2 2-15 0,3-2-16 0,-3 0 2 16,2 0 13-16,-1 0-21 0,-3 0-21 16,1 0-23-16,1 0-22 0,-1-2 4 0,-2 0 15 15,1-1 9-15,3 2-14 0,-3-2-11 0,3 2-18 16,-1-2-25-16,-1 1 1 0,4 0 31 0,-1 0 3 16,-2 2-6-16,2-2 22 0,1 0-33 0,-1 2-14 15,-1-1-2-15,3 0-32 0,-1 0 10 0,-1-2 6 16,2 0 29-16,0-1 33 0,0 0 16 0,0-1 46 15,-1 1 36-15,1 0-29 0,0-2 11 0,0 3-10 16,-3-1-41-16,1 0 1 0,1 2-51 0,-2 1-25 16,3 1-25-16,0 0-13 0,0 0 10 0,0 6 0 15,0 2 21-15,0 4 33 0,0 5-8 0,4 4-7 16,2 7-35-16,-3 6-18 0,3 6 10 16,2 3 4-16,-2 3 11 0,1 1-14 0,2-1 0 15,-1-1-8-15,2-2 8 0,-3-1-1 0,2-4-10 16,0-2 7-16,1-4-7 0,-5-2 10 0,5-4 5 15,-2-2-12-15,-3-2 11 0,0-5-3 0,0 0-4 16,-1-4 7-16,-3-3 22 0,1-1 25 0,0-4 41 16,-2 0 7-16,0-3-10 0,0 0-29 0,0-1-30 15,0-1 5-15,0 0-20 0,0 0 1 0,0 0 11 16,0 0-22-16,0 2 7 0,0-2-15 0,0 0-15 16,0 0 11-16,0 0-11 0,0 0 22 0,0 0 5 15,0 0-9-15,0 0-3 0,0 0 4 16,0 0-8-16,0 0-3 0,0 0 3 0,2 0 0 15,-2 0-14-15,0 0 14 0,0 0 11 0,0 0-22 16,0 0 12-16,0 0-1 0,0 0-4 0,0 0 16 16,0 0 7-16,0 0-26 0,0 0-16 0,0 0-6 15,0 0-41-15,0 0-7 0,0 0-43 0,0-3-22 16,0 1 10-16,0 2-24 0,0-2-11 0,0 0-39 16,0 2-47-16,0-2-128 0,0 1-70 0,0-1-81 15,0-1-64-15,0-2 46 0,-4-1 26 0</inkml:trace>
  <inkml:trace contextRef="#ctx0" brushRef="#br0" timeOffset="39421">12317 2909 577 0,'-9'-2'-8'0,"4"-1"-20"0,-1 1-43 16,2 0-34-16</inkml:trace>
  <inkml:trace contextRef="#ctx0" brushRef="#br0" timeOffset="39806">12102 2984 2742 0,'-3'-5'81'0,"-2"-2"79"0,2 2 47 15,-1 1 19-15,1 0-97 0,1 2-83 16,-1 2-56-16,2 0-10 0,1 0 17 0,0 4-4 0,0 1 40 16,6 0 14-16,3 4 19 0,0 0 7 0,4 3-36 15,5 1-7-15,0 2-10 0,2 1-14 16,3 2 14-16,2 0-16 0,0-1-4 0,0-1 10 15,3 1-7-15,-4 0-3 0,3-3-10 0,0 1 10 16,-5-1-13-16,0-2 10 0,-1 0-4 0,1-3 0 16,-7 1 14-16,0-4-7 0,-2 1 23 0,-5-3-23 15,-1-1 7-15,-2-2 13 0,-4 2-30 0,-1-3-6 16,0 0-90-16,0 0-75 0,-1 0-91 0,-5 0-88 16,-2 0-17-16,2 0-69 0,-3 0-52 0,-1 0-62 15</inkml:trace>
  <inkml:trace contextRef="#ctx0" brushRef="#br0" timeOffset="40061">12661 2916 2791 0,'0'-10'94'0,"0"1"64"15,-3 1 72-15,-1 0 44 0,4 5-60 16,0-1-54-16,0 1-69 0,0 2-29 0,0-1-25 15,0 2-13-15,0 0-7 0,0 0 32 0,-2 5 38 16,-2 1 29-16,2 5 20 0,-2 3-37 0,-1 4-66 16,-5 4-12-16,1 4-10 0,-2 5-4 0,-2 3 7 15,0 0-7-15,-2 2 4 0,3 0-18 0,-1-1 18 16,4-2-11-16,2-3-15 0,-1 0-42 0,2-4-101 16,5-3-107-16,-2-2-162 0,1-2-149 0,2-2-84 15,0-3-152-15</inkml:trace>
  <inkml:trace contextRef="#ctx0" brushRef="#br0" timeOffset="45687">11125 3771 1481 0,'0'-4'53'0,"0"0"54"0,-5 1 52 16,2-1 12-16,3 1-14 0,-1 0-34 0,-4 1-16 16,5 0 3-16,-1-2-10 0,-1 2 7 0,2 0 0 15,0 1 24-15,0 0-16 0,-2 0 18 0,2 0-5 16,0-1-18-16,0 1-3 0,0 1-48 0,0 0-46 16,-2 0-10-16,2 0-6 0,0 0-4 15,0 5 43-15,0 0 34 0,0 4 30 0,0 4 24 16,0 4-30-16,0 4-46 0,0 5-21 0,0 5-27 15,0 5 4-15,0 0 6 0,0 3-20 0,0 0 13 16,0 0-6-16,0-3-1 0,0-1 14 0,0-3-10 16,0-1 11-16,0-2-4 0,2-4-11 0,0-3 4 15,0-3-3-15,-2-1 3 0,1-3 0 0,-1-3 7 16,0-3-35-16,2-3-66 0,-2 1-76 0,0-4-106 16,0 0-83-16,0-3-25 0,0 0-20 0,0 0-50 15,0 0-86-15</inkml:trace>
  <inkml:trace contextRef="#ctx0" brushRef="#br0" timeOffset="46144">10838 3996 1638 0,'-18'-21'45'0,"5"-3"20"0,4-1 20 16,6-2 41-16,3 1-28 0,3-1 19 0,9 1 22 15,3-3-1-15,5 1 32 0,3 1-8 0,2 1-7 16,6 3-8-16,2 3-36 0,0 3-2 0,-2 5-28 16,1 3-16-16,-2 9-20 0,0 0-9 0,-2 0 3 15,-3 10-13-15,2 4 14 0,-5 1-17 0,-4 1-10 16,1 4 11-16,-4 1-4 0,-3 2-14 0,-3-1 11 16,-6 1-10-16,1 2-18 0,-4-1 22 0,-5 0-2 15,-5 0-9-15,1 0 14 0,-5-1-18 0,-4 0-2 16,2-3 12-16,-2-3-9 0,1-3 13 15,3 0-3-15,-4-4 6 0,7-3 0 0,0-2-13 16,3 0 14-16,5-5-24 0,-1 0 10 0,4 0-10 16,0 0-7-16,0-3 17 0,4 1-10 0,-1-1 17 15,3 2-34-15,2 1 7 0,1 0 20 0,2 4-10 16,3 3 20-16,-1 2-17 0,0 3 4 0,2 3 0 16,0 2 19-16,-2 1-2 0,1 2-11 0,-4 1 11 15,3 0-11-15,-2-1-7 0,1 0 8 0,-3-2 2 16,3-1 1-16,-5-1 6 0,2 0-6 0,1-2-14 15,-1-1 4-15,-3-3 7 0,3-1-11 16,0-2 20-16,0-1-13 0,-3-2-10 0,3-2-26 16,0 2-60-16,-4-3-73 0,0 0-97 0,4 0-89 15,-4-1-24-15,-3 0-91 0,1 0-70 0</inkml:trace>
  <inkml:trace contextRef="#ctx0" brushRef="#br0" timeOffset="46861">11508 4092 1036 0,'1'-7'40'0,"1"1"66"15,0 0 78-15,-2-1 58 0,0 2 20 0,0 0 16 16,0 1-17-16,0-1-5 0,0 4-23 0,0-2-55 15,0 3-42-15,-4 0-47 0,1 0-37 0,-3 0-30 16,2 4-9-16,-2 1-10 0,-3 1 11 0,2 0 18 16,-2 3-22-16,-2 1 7 0,-1 4-8 0,2 0-22 15,1 3 10-15,2-1-3 0,-2 1-11 0,4 2 17 16,1-2 0-16,4 1 0 0,0-1 17 0,0-2-11 16,9 0-19-16,-2 1 3 0,0-2-32 0,4-4 6 15,-1 1 13-15,2-1-12 0,-1-3 13 16,2-3-10-16,-1-2-7 0,-2 0 29 0,1-2 4 15,-1 0-4-15,-1-6 27 0,-2 1-43 0,-1-3 32 16,0-2 10-16,-3 0-19 0,-1-1 22 0,-2-1-12 16,0 0-1-16,0 2 14 0,-3 0-11 0,-2 1 14 15,2 1 25-15,-3 2 23 0,2 1 37 0,3 0-14 16,-3 4-35-16,2-2-26 0,0 2-29 0,2-1-17 16,0 2 22-16,0 0-12 0,0 0-7 0,0 0 10 15,0 0-20-15,0 0 14 0,0 0 12 0,0 0-16 16,0 0 27-16,4 0-17 0,0 0-10 0,-3 0 20 15,3 0-30-15,-2 0 27 0,2 0 3 16,-1 0-17-16,0 4 4 0,-1-4-10 0,-1 0 16 0,-1 0 7 16,2 0 10-16,1 0-17 0,-2 0-10 15,2-4 11-15,0 2-8 0,0-4 24 0,1 2-20 16,-2-1 0-16,0 0 0 0,2 1-20 0,-2-1 30 16,-1 2-20-16,-1 1 14 0,0-2 15 0,0 3-15 15,0-1 2-15,0 2-12 0,0-1-11 0,0 1 17 16,0 0 4-16,-1 0-1 0,1 0 0 0,-2 0-3 15,2 0 10-15,0 0-13 0,-2 0 6 0,2 0 4 16,-2 0-17-16,0 0 6 0,2 0 1 0,0 0-10 16,0 0 16-16,0 0 7 0,0 0-6 0,0 0 2 15,0 0-3-15,0 0-13 0,0 0 7 16,0 0 3-16,0 0-10 0,0 0 20 0,0 0-16 16,0 0-4-16,0 0 0 0,0 0-23 0,0 0-20 15,0 0-25-15,0 0-26 0,0 0 0 0,0 0-4 16,0 0 0-16,0 0-20 0,0 0-21 0,0 0-7 15,0 0-49-15,0 0 9 0,0 0-51 0,0 0-45 16,0 0-46-16,0 0-94 0</inkml:trace>
  <inkml:trace contextRef="#ctx0" brushRef="#br0" timeOffset="47839">11087 3869 763 0,'0'-2'23'0,"0"-1"45"0,0 0 25 0,-4 0 24 0,3 1-19 16,-4-2-6-16,5 0-8 0,-1 0-12 16,1 2 2-16,0-1-30 0,0-1-16 0,0 1 0 15,0 1-8-15,0-1 8 0,0-1 39 0,0 1 25 16,0-2 22-16,0 2 7 0,1-2-14 0,4-1 11 15,-4 4 13-15,-1-3 10 0,2 2 23 0,-2-1-16 16,0 2-21-16,0-1 8 0,0 1-10 0,0-2-6 16,0 3 0-16,0-1-1 0,0 1-22 0,0-1-3 15,0 1-3-15,0-1-30 0,0 1-22 0,0 0-1 16,0-1-17-16,0 2-16 0,0 0-11 0,0 0-4 16,0 0 5-16,0 0 19 0,0 7 39 0,0 0 6 15,0 4 32-15,2 2-14 0,0 6-7 16,1 5-30-16,1 4-8 0,2 5-10 0,-2 6 0 15,-2 2 7-15,0 2-31 0,-1 0 24 0,1 0-14 16,1 0 4-16,-3-1-11 0,1-3-4 0,1-2 0 16,-1-2 4-16,-1-2 15 0,3-3-19 0,-3-2-10 15,2-5 11-15,-1-2-5 0,-1-4 19 0,0-3 7 16,0-2-18-16,0-3 14 0,0-2-21 0,0-3 14 16,0 0-4-16,0-2-17 0,0 0 18 0,0-2-53 15,0 0-53-15,0 0-63 0,0 0-110 0,0 0-88 16,0 0-135-16,0-4-43 0,0 0-65 0,0 0-31 15</inkml:trace>
  <inkml:trace contextRef="#ctx0" brushRef="#br0" timeOffset="48457">10927 3844 1004 0,'-6'-10'29'0,"-1"3"22"0,2-2 60 16,-1 0 28-16,2 1 30 0,3 4 15 0,-4 0-55 15,4 0-18-15,-1 1-62 0,2 1-35 0,0 0 1 16,0-3-12-16,0 3 14 0,3-1-29 15,3 0 7-15,0-1 42 0,0-1-4 0,3 1 57 0,3-1 13 16,-2 0 11-16,5-2 18 0,3 2-29 16,1 0 22-16,2 1-29 0,-2 1 7 0,5 1 19 15,0 2 2-15,-2 0 4 0,3 7-25 0,0 0-5 16,0 1-36-16,-1 3-6 0,0 2 17 0,1 1-23 16,-1 2 17-16,3 0-17 0,-2 2-26 0,-3 0-1 15,1 2-23-15,0 0 14 0,-2 0 9 0,-2-1 1 16,2 2 3-16,-3-1-10 0,0-1 14 0,-2 1 13 15,-1 0-6-15,-2-1-4 0,-1-1 4 0,-1 1 4 16,-4-2 3-16,1 2-6 0,-2-2-18 0,-5 1 0 16,-1-2 7-16,0 1 0 0,0 0 7 0,-5 0-14 15,-2 2-18-15,-2 0 4 0,0 0-10 16,0 1 3-16,-2 1 17 0,-3-2 5 0,2 0-1 16,-4 0-3-16,4 0-8 0,-4-2-17 0,1-1 7 15,0 0 11-15,0-1 0 0,0-3 14 0,0 1-18 16,-1-2-3-16,-2 1 3 0,2-3 21 0,-2-1 8 15,0-1 18-15,-3 0-11 0,2-2 1 0,-3 0 3 16,1-3 0-16,1 0 1 0,-1-2-11 0,0 0 7 16,-1 0-11-16,1-5 0 0,0 0-22 0,2 0-7 15,-1-1-12-15,1-1-14 0,1 2 22 0,1-2-4 16,0 2 1-16,2-1-5 0,2 0-14 0,-2 2-47 16,3 1-37-16,3-3-42 0,0 2-72 0,3 2-45 15,2 0-81-15,-2 0-82 0,5 1-65 16,-1 1-29-16,2-2-36 0,0 1-12 0</inkml:trace>
  <inkml:trace contextRef="#ctx0" brushRef="#br0" timeOffset="48945">11770 4119 952 0,'0'3'18'0,"0"0"22"16,0 0 21-16,0 1 25 0,0-2 3 0,0 1-19 16,4 0-29-16,-2 0-19 0,3-1-22 0,-1 0 6 15,-1-2 18-15,3 3-13 0,0-3 11 0,-3 0 3 16,3 0-5-16,-2 0 16 0,4-6-19 0,-1 1-1 15,1-1 7-15,-1-2 13 0,2 1 26 0,1-2 0 16,-1-1 6-16,1-1-17 0,0 1 7 0,-3-2 11 16,0 0-8-16,-2 1 14 0,1-2 13 0,-2 2 4 15,0-1 43-15,-4 1 41 0,0 0 18 0,0 1 21 16,0 3-26-16,-5 0-55 0,-4 2-41 16,-1 1-41-16,-4 4-12 0,1 0 32 0,-8 8 42 15,-1 1 16-15,0 5 15 0,-5 4-23 0,1 6-47 16,-2 3-17-16,0 1-16 0,6 3-35 0,1 0 18 15,3 2-18-15,5-2-18 0,8-1 15 0,5-2-18 16,0 0 10-16,5-3 4 0,8 0 21 0,2-4-3 16,6-3-15-16,1-2 22 0,3-3-18 0,4-3-11 15,-1-5 29-15,2-2-36 0,2-3 11 0,-2 0-17 16,0-3-43-16,-2-2-29 0,-2-4-99 0,-2-1-43 16,0-1-81-16,0-1-53 0,-5-1-40 0,1-1-23 15,-3-2-13-15,0 0-34 0,-4-1-2 0</inkml:trace>
  <inkml:trace contextRef="#ctx0" brushRef="#br0" timeOffset="49372">12240 3965 3028 0,'0'-3'57'16,"-6"1"62"-16,1-2 42 0,1 4 61 0,-6 0-21 16,-1 9-33-16,-2 1-29 0,-2 5-81 0,0 3-17 15,-3 4-38-15,5 0-10 0,-2 4 18 0,4 0-25 16,4-2 31-16,1 1-10 0,6-3 10 0,0 0-10 16,9-1-14-16,0-2-10 0,5-2-31 0,-1-1 7 15,4-3-11-15,0-2-12 0,-1-3-1 0,3-2-29 16,1-6-23-16,-4 0 34 0,3 0 23 15,-1-6 34-15,0-2 33 0,-3-3-24 0,0 0 7 16,0-4 14-16,-2 0-18 0,0-2 27 0,-2-1-13 16,1 0 4-16,-5-1-1 0,0 2 37 0,-1-1 60 15,-3 3 34-15,-3 2 79 0,0 2-17 0,0 2-26 16,0 4-37-16,0 1-77 0,-3 2-13 0,-1 2-36 16,1 0-18-16,0 0 15 0,0 7-15 0,1 0 4 15,-2 3 14-15,3 1-28 0,-4 2 21 0,4 2-14 16,-1 0-11-16,2 3-7 0,0 0-66 0,0-1-44 15,3 1-94-15,3-3-65 0,-2 2-80 0,0-2-59 16,1-1 27-16,1-2-40 0,-3-1-7 16,2-3-19-16</inkml:trace>
  <inkml:trace contextRef="#ctx0" brushRef="#br0" timeOffset="49525">12384 3966 2366 0,'-12'-29'88'0,"0"5"46"0,0 5 19 0,0 3 6 16,3 6-94-16,3 3-62 0,2 2-34 0,1 2-3 16,1 3-25-16,2 0-55 0,0 0-90 0,0 0-86 15,6 5-88-15,3-2-72 0,0 2-26 0</inkml:trace>
  <inkml:trace contextRef="#ctx0" brushRef="#br0" timeOffset="49919">12648 3882 2915 0,'3'-2'88'0,"-2"-1"76"0,-1 1 35 15,0 0 37-15,0 1-71 0,-6-1-55 0,1 1-32 16,-1 1-27-16,1 0-21 0,-4 0-6 0,5 0-14 16,-6 6-6-16,2-1 6 0,-1 2-3 15,2 0 20-15,-2 2-10 0,-2 1-3 0,2 2-14 16,0 0-10-16,2 2-8 0,-1 0 1 0,4 1 21 15,3-1-15-15,-1 0 18 0,2 1 0 0,0-1-44 16,3 1-1-16,1-3 11 0,4 0-11 0,-1-1 15 16,2 0 6-16,0-2-20 0,5-1 20 0,-3-2 3 15,3-1 8-15,-2 1-4 0,1-2-14 0,1-1 21 16,-1 1 10-16,0 0 13 0,-2-1-4 0,2 1-16 16,0 1-3-16,2 0-4 0,-3 3 4 0,-1-1 13 15,-1-1-10-15,-1 2-7 0,-2 1 17 0,-3 0-10 16,1-1 11-16,0 1 2 0,-5 1 0 15,0 1 8-15,0 1 6 0,-5-1-4 0,-2 2-9 0,2-1-4 16,-2-1-14-16,-5 0-2 0,-1 0-8 16,-1-1 11-16,1-1 0 0,-2-1 16 0,2 0-6 15,1-2-27-15,-2 1-61 0,-1-3-91 0,2 1-94 16,1-2-109-16,-2-2-59 0,0-1-59 0,4 0-45 16,-2-4-50-16</inkml:trace>
  <inkml:trace contextRef="#ctx0" brushRef="#br0" timeOffset="50122">12816 4023 3079 0,'7'5'70'0,"-4"0"75"16,3-1 44-16,-2 3 23 0,0 1-67 0,-3 2-81 15,8 1-44-15,-6 3-20 0,0-1 3 0,1 2 8 16,2 2-8-16,-3-2 0 0,2 2 4 0,-4 0-31 15,3-1-62-15,-4 1-89 0,0-3-125 0,0 0-71 16,0 0-50-16,0-3-22 0,0 0-1 16,-4-3-44-16</inkml:trace>
  <inkml:trace contextRef="#ctx0" brushRef="#br0" timeOffset="50273">12840 3750 2177 0,'0'-12'-21'0,"0"3"-40"0,0 2-26 0,0 2-56 15,0 5-84-15,0 0-97 0,0 0-121 0</inkml:trace>
  <inkml:trace contextRef="#ctx0" brushRef="#br0" timeOffset="50871">13067 3960 2522 0,'0'23'52'0,"0"-2"80"16,-5-3 52-16,1-1 45 0,-4 0-45 0,2 0-78 15,0-3-42-15,1 3-64 0,0-1 3 0,2 0 4 16,2-1-10-16,1-2 13 0,0 2-10 0,4-2-17 16,1-1-9-16,2 0-10 0,1-1-44 0,3-3 12 15,2-1-6-15,-2-2 4 0,5-1 32 0,-1-4-21 16,0 0-7-16,-2 0-6 0,-1-7-2 0,4 0 24 15,-3-2 29-15,-3-2 8 0,0-2 7 0,0-1-3 16,-2-3-21-16,-2 1 2 0,-3-2 6 0,-1-1 7 16,-2 0 9-16,0 1 15 0,0 1 3 0,-5 0-3 15,-1 2 62-15,-2 1 38 0,3 2 41 16,-1 3 16-16,0 0-45 0,3 3-35 0,-2 1-41 16,4-1-32-16,-1 4 0 0,2 0-13 0,0-1-7 15,0 2 11-15,0 1-14 0,3 0 3 0,2 0 17 16,1 0-10-16,-2 0 10 0,2 0 23 0,2 5-1 15,-1 0 57-15,3 3-13 0,-1-1-23 0,2 4-20 16,-1-1-40-16,1 4 10 0,-4 0 1 0,3 1 2 16,-1-1-16-16,-1 5 7 0,-3-4-1 0,1 3 18 15,-2-2-1-15,1 1-19 0,0-4-24 0,-4 1-33 16,1-2-26-16,-1-2-12 0,-1-1-6 0,3-3 10 16,-3-2 43-16,0 0 18 0,0-2 23 0,0-1 7 15,0-1 6-15,0 0 7 0,0 0-14 0,0-5 14 16,0 0-20-16,0-2 10 0,0 0 15 15,0-5-18-15,0-1 6 0,0-2-16 0,0-2 7 16,0-2-32-16,5 0-6 0,-1-3 3 0,2 1-3 16,0 2 53-16,0-1 3 0,4 1-3 0,-1 3-18 15,-1 1 2-15,2 3 7 0,-3 3 0 0,2 1 25 16,-3 4-3-16,2 1 60 0,-1 3 62 0,1 0 40 16,-1 6 13-16,2 1-33 0,1 2-55 0,-1 3-32 15,2 2-20-15,-1 0-27 0,-1 2-6 0,0 2-21 16,3-1 3-16,-5 0-6 0,2-1-4 0,1 1 7 15,-2-1-7-15,-2-1-20 0,-2 0-44 0,2-4-116 16,-4 1-108-16,1-3-113 0,-3 0-96 0,0-3-93 16</inkml:trace>
  <inkml:trace contextRef="#ctx0" brushRef="#br0" timeOffset="51502">13974 3646 2354 0,'-9'0'3'0,"4"0"-6"0,5 0 12 16,0 0 15-16,5 0 3 0,7-3 15 0,3 1-9 15,1-1-18-15,7 1 0 0,1 0-15 0,6-1 12 16,1-3-6-16,2 2-12 0,1 0 15 0,0 0-24 16,-2-1 15-16,-6 2-9 0,2-1-6 0,-5 1-15 15,-7 1-39-15,0-1-23 0,-7 1-23 0,-3 0 4 16,-6-1 26-16,0-1 44 0,-7 3 13 0,-5-3 28 15,0 1 11-15,-3 1-8 0,0-2 5 0,-1 3 1 16,1 1-3-16,0 0 20 0,2 0 0 16,1 0-20-16,3 5 44 0,2 1 5 0,-1 2 55 15,2 3 50-15,2 2-22 0,2 1 11 0,-1 5-13 16,3 1-21-16,-2 6 10 0,2 0-11 0,0 1-18 16,0 3-16-16,5-1-19 0,-3 3-12 0,4-1-13 15,-2-1 0-15,-1-1-10 0,2-2-9 0,-4 2-14 16,5-3-3-16,-3-1-3 0,0-3 3 0,-2-1-4 15,1-4 11-15,-2-1-17 0,0-2 14 0,0-4-4 16,0-1-30-16,0-4-44 0,0 1-134 0,-3-3-115 16,3-2-126-16,-3 1-150 0</inkml:trace>
  <inkml:trace contextRef="#ctx0" brushRef="#br0" timeOffset="52066">14482 3818 3477 0,'0'-2'39'16,"0"-2"10"-16,0 4 34 0,0 0 9 0,0 0-32 16,0 6 0-16,0 0-33 0,0 3-10 0,0 2-14 15,5 3-17-15,-1 1 14 0,-2 1-3 0,1 1 13 16,2 2-3-16,-1 0-7 0,-1-1 7 0,0 0-14 15,2-1 14-15,-4-1-14 0,1 1 0 0,-1-3-6 16,-1 0-24-16,0-1-20 0,0-1-29 0,0-3-13 16,0-2 39-16,0-2 18 0,0 0 22 0,0-5-6 15,0 0-38-15,-3 0 21 0,2-8-5 0,-4 1 35 16,2-4 3-16,-3-2-6 0,5-3 6 16,-2-4 4-16,1-1 9 0,2-2-9 0,0-2 12 15,0-3-22-15,0 2 16 0,0-1 10 0,6-1-13 16,2 3 22-16,-2 1-22 0,-2 1-4 0,6 2 10 15,-4 4-6-15,-1 2 13 0,4 2-7 0,-6 5-19 16,3 2 3-16,-1 4 0 0,0 2 10 0,1 0 6 16,2 4 7-16,2 4-4 0,-3 1-9 0,2 2 13 15,-1 1-29-15,-3 1-35 0,-1 1-22 0,-4 1-25 16,0 2 10-16,-8-2 44 0,-1 0 16 0,0-1 19 16,-3 0 9-16,3-4 0 0,-4 1 9 0,1-3 0 15,3-1-3-15,0 0-6 0,2-1 9 16,-2-2 3-16,5 3 92 0,-2-1 61 0,1 0 33 15,2 3 10-15,3-1-71 0,0 3-55 0,0 1-19 16,8 2-23-16,-1 0 0 0,1 1 0 0,1 0-30 16,1 1 3-16,0 1-7 0,2-3-7 0,-3 2 8 15,4-3-8-15,2 0 1 0,0 0 3 0,-1-3 0 16,0 1 3-16,1-3-66 0,-1 1-79 0,-4-2-86 16,0 0-91-16,-2-2-46 0,1-1-51 0,-2 0-35 15,2-2-15-15,-2 0-69 0</inkml:trace>
  <inkml:trace contextRef="#ctx0" brushRef="#br0" timeOffset="52944">14802 4087 1853 0,'0'0'8'0,"2"0"-8"0,2-8 0 16,-1 2 9-16,6 1-15 0,-3-1 14 0,3-2-5 15,1 1-11-15,2-1 11 0,-1-1 5 0,4-1-2 16,-2 1 8-16,-1-1-19 0,1 1-13 0,-2 0 24 15,-1-1 3-15,-3 0 13 0,-2 1 54 0,-1 0 86 16,-2-1 103-16,-2 2 72 0,0 1 1 0,0 0-66 16,-8 2-85-16,-1 0-52 0,2 3-52 0,-5 2-23 15,1 0 17-15,-2 0-6 0,1 8 18 0,-1 1-18 16,2 2-54-16,0 4 7 0,2 1-27 16,0 3 10-16,3 0 7 0,2 2-35 0,4 1 21 15,0-1 0-15,5 0 7 0,3 0 0 0,1-2-17 16,3-2-11-16,3 0-3 0,-4-3-28 0,4-3 1 15,2-2-20-15,-2-3-27 0,2-1 25 0,-2-3 6 16,1-2 20-16,-1 0 1 0,0-7 10 0,3 0 6 16,-2-4-9-16,-1 0 29 0,0-3 4 0,3-3-30 15,-4 0 33-15,3-3-20 0,1 0 16 0,-4 1 14 16,3-1-24-16,-2-1 17 0,-2 2 0 0,-1 1 17 16,-5 1 9-16,2 2 39 0,-4 3 78 0,-4 0 63 15,-1 1 25-15,0 4-5 0,-6 1-90 16,-1 2-77-16,-2 1-16 0,-3 3-40 0,3 0 12 15,-6 5 6-15,-1 0-3 0,1 5 3 0,3 1-17 16,-4 5 10-16,4 1-18 0,0 3-10 0,3 1 21 16,2 1-14-16,1 2 14 0,4-1-3 0,2-1-8 15,0 0-3-15,3-1-11 0,7-2 18 0,-3-2-28 16,3-3-18-16,-1 0-7 0,4-2-42 0,1-5-10 16,-1 1-9-16,-1-4-17 0,4-2-8 0,-1 0 25 15,0-2 7-15,-2 0 4 0,2-6 28 0,2-1-17 16,-2-3 21-16,2-1 22 0,0-4 33 0,-3 1 3 15,1-3 1-15,3-1 18 0,-3 0-16 0,0-2 14 16,0 1-1-16,-2 0-6 0,0 0 9 16,-4 1-3-16,0 1 36 0,-1 1-20 0,-2-1 4 15,-2 3 29-15,-1 0-10 0,-1 1 23 0,0 1 11 16,0 0 10-16,-2 1 4 0,0 1 10 0,0 0-5 16,0 0-24-16,0 1-10 0,-4 2-23 0,0 0 28 15,3 0-14-15,1 1 7 0,0 0 11 0,0 1-32 16,0 0 25-16,0 2-6 0,0-1-25 0,0 2 0 15,0 1-7-15,0-1-4 0,-4 2 33 0,2 0-18 16,0 0-7-16,-2 0-1 0,3 0-42 0,-4 0 21 16,-1 4-3-16,2 1-30 0,-6-1 41 0,0 2-15 15,-1 2-11-15,-1 1 18 0,1 1-21 0,-2 4 0 16,6 0 17-16,-1-1-10 0,5 2-7 16,0 0 10-16,3 0 4 0,0 0-14 0,6 0 6 15,6-1-2-15,0-3-33 0,-2 3 21 0,5-3-6 16,0-3-4-16,0 2 10 0,3-3 5 0,0 0 2 15,-1 0 8-15,0 1 7 0,0 0 11 0,-2 0 0 16,2 1-15-16,-4-2 8 0,0 3-11 0,0 1-4 16,-2-1 15-16,-2 2-4 0,0 1 7 0,-5-3 7 15,2 2-10-15,-4-1-12 0,-2 0 1 0,0-1 18 16,0 0-4-16,-8-1 7 0,1 0-21 0,0-1 3 16,-7 2 1-16,4-1-57 0,-4-1-85 0,3 0-144 15,-3 0-185-15,-1-1-136 0,-1 0-123 16</inkml:trace>
  <inkml:trace contextRef="#ctx0" brushRef="#br0" timeOffset="53849">17601 2111 1841 0,'4'-3'54'0,"1"-2"51"0,-5 2 56 16,0-1 34-16,0-1-12 0,0 1-35 0,0 2-10 15,0 0-23-15,0 1-27 0,0 0-19 0,0-1-34 16,0 2 29-16,0 0-3 0,0 0 9 0,0 0-2 15,0 0-29-15,0 0 7 0,0 4 13 16,-5-2-14-16,5-1 1 0,-1-1 14 0,1 1-20 16,-2 1 17-16,2-2-28 0,0 2 5 0,0 1 37 15,0 1 7-15,0 3 52 0,0 3-23 0,-1 5-17 16,1 6-10-16,-3 6-27 0,0 7-18 0,0 5-21 16,3 6-21-16,0 7 3 0,0 2 8 0,0 3 10 15,9 2 4-15,-5 0-4 0,2-1-10 0,3 3 13 16,1-3 1-16,-1-3 0 0,0 0 14 0,2-2-39 15,-1-3 17-15,2-1 8 0,-1-2-28 0,-1-2 38 16,-1-1-21-16,0-5 0 0,2-3-3 0,-3-3-4 16,-1-2 29-16,1-5-29 0,-2-2 36 0,-1-7-18 15,-1-1-33-15,-3-3 30 0,2-4-15 0,-1-1 7 16,-2-2 15-16,0-3-8 0,0-1-7 16,0 0-14-16,0-2 21 0,0 0-17 0,0 0 6 15,0 0-3-15,0-4-25 0,0 2-78 0,-5 0-73 16,4 0-108-16,-3-1-90 0,0 0-62 0,1 0-79 15,-3-2-15-15,2 1-66 0,-3-2-4 0</inkml:trace>
  <inkml:trace contextRef="#ctx0" brushRef="#br0" timeOffset="54082">17482 3293 2791 0,'-7'-2'12'0,"2"2"35"0,2-1 75 0,3-1 53 15,0 2 30-15,6 0-38 0,-1 7-45 0,5-1-63 16,0 3-26-16,5 1 0 0,3 2-30 0,0 3 11 16,3 0-24-16,1 0 17 0,3 1 10 0,-3 1-17 15,1 0 20-15,-2-1-17 0,-1-1-6 0,-1-1 9 16,-4-1-19-16,0 0-11 0,0-1-12 16,-6 0-70-16,1-2-54 0,-2 0-79 0,-4-1-80 15,1-3-12-15,-2 0-5 0,0-2-10 0,-2 1-12 16,-1-3-13-16,0-1-68 0</inkml:trace>
  <inkml:trace contextRef="#ctx0" brushRef="#br0" timeOffset="54249">17925 3271 2705 0,'7'-14'30'0,"-3"5"64"16,-1 6 89-16,-3 3 99 0,0 3 20 0,0 6-31 15,-3 1-84-15,-3 4-88 0,1 3-51 16,-1 3-21-16,-2 3-2 0,1 2-12 0,-1 0-9 15,-1 3-18-15,2-2 10 0,-1 1-13 0,3-1-61 16,-1 0-123-16,2-4-169 0,-1 0-169 0,3-1-83 16,-1-2-115-16</inkml:trace>
  <inkml:trace contextRef="#ctx0" brushRef="#br0" timeOffset="55075">17480 3808 3608 0,'-10'-14'13'16,"1"4"-13"-16,9-2 3 0,-7 3 7 0,-1 4-27 15,8 5 27-15,-4 0 3 0,4 0-19 0,0 7 19 16,0 2-3-16,0 4-20 0,4 1 30 0,2 3-30 16,-1 2 3-16,1 4 17 0,1-1-20 15,-1 1 36-15,0-1-32 0,1 1-7 0,-3 0 26 0,1-2-16 16,1 0 3-16,-1-1 3 0,-4-1-53 16,1 0-35-16,-2-2-63 0,0-1-103 0,0-2-57 15,0-1-54-15,0-3 39 0,0-2-3 0,-3-1-30 16,-2-2-23-16</inkml:trace>
  <inkml:trace contextRef="#ctx0" brushRef="#br0" timeOffset="55524">17326 3812 2060 0,'-19'-19'17'0,"2"-1"15"0,4-1-5 16,4 1 20-16,3 2-21 0,6-1-14 0,0 1-3 15,9-1-27-15,3 0 21 0,3 2-3 0,4 1 33 16,2 1 29-16,1 1 25 0,2 4 27 0,4 3-2 16,0 4-5-16,-1 3-46 0,1 0-12 0,-4 7-21 15,4 5-25-15,-5 1 16 0,-3 4 0 16,0 1-4-16,-4 2 10 0,-1 1-19 0,-3 1-15 0,-5 1 22 16,-1-1-32-16,-6 2 16 0,0-3 28 15,0 1-47-15,-10 1 37 0,-1-3-9 0,-2-2-37 16,0-1 37-16,-4-2-9 0,2-2 13 0,-1-2 9 15,4-3-10-15,0-3-6 0,-1-1-12 0,6-2-23 16,-2-2-8-16,3 0-13 0,3 0-21 0,-3-6 31 16,1 2-3-16,5-1 13 0,0-3 17 0,0 1-2 15,8 1 15-15,-1-2 12 0,-1 3-24 0,3-1 3 16,1 3-12-16,-1 3 14 0,3 0 31 0,-1 5-9 16,0 2-15-16,0 3-3 0,2 0-21 0,1 3 39 15,-3 2 13-15,3 0-28 0,-2 4 12 0,0 0-27 16,-2-1 18-16,4 1 12 0,-3 0 0 0,3-1 12 15,0-2-24-15,-3 1 9 0,5-3-6 16,-1-1-24-16,0-1 21 0,1-1-9 0,2-1 6 16,-2-3-12-16,-1-1-22 0,0-1-79 0,3-2-38 15,-3-1-79-15,-2-2-75 0,-2 0-13 0,-2 0-58 16</inkml:trace>
  <inkml:trace contextRef="#ctx0" brushRef="#br0" timeOffset="56377">18086 3852 1582 0,'0'-6'85'0,"-4"1"40"0,1-2 47 0,-3 2 12 16,2-1-52-16,0 3-37 0,-1-1-29 0,-1 1-6 15,1 2-27-15,-2 1 4 0,-4 0 14 0,2 6 7 16,-2-1 22-16,-3 3 1 0,2 2-29 0,-1 0-5 16,0 3-22-16,-1 0-19 0,3 2-9 0,2 1 0 15,3 0-7-15,-2 0 23 0,5 0-10 16,3 1-9-16,0-1 18 0,0-1-21 0,7 0 18 16,1-1 7-16,3-1-25 0,-1-1 15 0,3-2-6 15,-1-1-9-15,4-3 9 0,-4-1-10 0,3-3-3 16,1-2 7-16,-1 0-16 0,2 0 29 0,-6-7-1 15,4 1-3-15,-2-3 3 0,-3-1-9 0,0-2 12 16,0-1-2-16,-1-2 9 0,-1-2-29 0,-1 1 10 16,-3-1 3-16,2-2-16 0,-2 0 20 0,-3 1-14 15,3 0 13-15,-4 2 32 0,0 2 21 0,0 1 66 16,0 3 38-16,0 1-18 0,-5 4-2 0,1 0-78 16,0 3-48-16,1 2-1 0,-1 0-26 0,-1 0-1 15,2 5 4-15,-1 2 7 0,1 3 3 16,-1 0-3-16,0 2 9 0,4 1-25 0,0 0-4 15,0 1-10-15,6 0-26 0,2 0 10 0,1-1 3 16,0-2 14-16,4-2 12 0,0-1 14 0,2-1-33 16,4-3 4-16,-2-4-23 0,2 0-9 0,-1 0 44 15,1-4 1-15,-2-3 19 0,-1-1 22 0,-1-1-16 16,-5-1 0-16,0-1 3 0,-1-2-15 0,-3 0 9 16,-3 0-13-16,2-1 17 0,-4 1 2 0,-1 0 32 15,0 3 56-15,0-1 26 0,0 3 19 0,-4 1-34 16,4 3-43-16,-3 0-39 0,1 4-20 0,2-2 1 15,0 2-4-15,0 0 0 0,-2 8-7 0,2-1-6 16,0 2 20-16,0 1-20 0,0 4-7 16,0 0 13-16,0 2-36 0,5 0-9 0,1 0-33 15,2-1-45-15,-1-1 17 0,2-1-8 0,1 0 17 16,-1-3 32-16,0-1-25 0,1-2 26 0,-2-1 40 16,-2-2-3-16,-1 1 31 0,-1-3 13 0,-3-2-10 15,1 0-7-15,1 0 7 0,-3-7-12 0,0 1 0 16,0-2 21-16,0-2-9 0,0 0 9 0,-5-1-2 15,2 1-10-15,1-3 9 0,0-1-10 0,0 1-2 16,1-1-6-16,1 0 18 0,-3-1 0 0,3 3 0 16,0-1 4-16,0 0-26 0,8 2 1 0,-4 0 8 15,3 4 20-15,2 0-16 0,0 1-3 16,3 1 9-16,0 2-12 0,-2 3 2 0,5 0 35 16,0 0-34-16,1 4-3 0,-4 1 24 0,4 0-30 15,-1 3 18-15,-3 0 12 0,0 1-6 0,1 1 19 16,1 0-9-16,-7 0-19 0,2 1-10 0,-1-1-5 15,-1 1 12-15,1-3-10 0,-4 2-8 0,-1-1-82 16,0 0-44-16,-2-2-35 0,-1 1-94 0,0-2-21 16,0-2-74-16,0-1-107 0</inkml:trace>
  <inkml:trace contextRef="#ctx0" brushRef="#br0" timeOffset="56806">18913 3410 2705 0,'5'0'71'0,"-4"0"51"0,2 9 10 0,2 4 35 0,-4 5-62 16,2 4-60-16,0 6 0 0,1 0-23 0,4 3-12 16,-1-1 0-16,1 2-10 0,1-2-3 15,0 1 3-15,1-3 6 0,1-1-2 0,-4-1-8 16,3-3 8-16,-3-2-14 0,3-1 20 0,-3-3-24 15,-1 0-2-15,1-3 16 0,-2-1-26 0,-2-2-3 16,-2-4-32-16,2-1-3 0,-3-2-3 0,0-2 12 16,0-2-17-16,0 0-46 0,0 0-15 0,0-4-6 15,-4 0 29-15,1-2 50 0,-2 1 27 0,-1-3 30 16,3 1 6-16,-3 0 3 0,1-2-12 0,-1 2 3 16,-2 0 36-16,-1 1 3 0,2 0 34 0,-2 1 9 15,-1 2 1-15,-5 3 47 0,0 0 36 16,-2 0 9-16,-2 8 4 0,0-1-40 0,1 2-64 15,-1 2-33-15,2 0-13 0,4 3-19 0,0 0-4 16,4 0 14-16,1 1-11 0,6-2 11 0,2 2 9 16,0-1-19-16,0 1-14 0,5-2-3 0,7 0 3 15,-3 0-22-15,4-3-30 0,2 1-68 0,2-3-63 16,0-2-69-16,2-1-48 0,0-2 3 0,-3-3-44 16,3 0 18-16,0-5 1 0,-2 0-45 0,-2-3 9 15</inkml:trace>
  <inkml:trace contextRef="#ctx0" brushRef="#br0" timeOffset="57087">19135 3908 1841 0,'1'-5'72'0,"-1"1"30"16,0 2 38-16,0 1 24 0,0-1-54 15,0 2-41-15,-3 0-9 0,1 0 26 0,2 5 0 16,0 0 21-16,0 1-14 0,0 2-68 0,0 3-16 16,0-1-9-16,5 2-9 0,1 2 22 0,2 1-7 15,2-3 4-15,-1 1-26 0,4 0-3 0,0-3 1 16,2-1 24-16,2-2 6 0,-2 0 4 0,2-6-13 15,-2-1-3-15,-2 0 16 0,-2-3-4 0,-1-3 16 16,-3-2-21-16,-2-2-1 0,-1-2 10 0,-2-2-1 16,0-1 1-16,-2-3 35 0,0 0 46 0,0-1 55 15,0 1 20-15,-8 1-24 0,3 0-59 16,-5 1-35-16,1 3-14 0,-4-1-23 0,0 4 6 16,-2 2-19-16,-2 1-14 0,2 3 3 0,-2 0-3 15,0 4 16-15,2 0-39 0,1 7-86 0,-1-2-140 16,1 4-173-16,3-1-81 0,2-1-78 0,1 4-24 15</inkml:trace>
  <inkml:trace contextRef="#ctx0" brushRef="#br0" timeOffset="57677">19557 3799 3451 0,'0'0'45'0,"0"0"8"0,0 0 29 16,0 0 0-16,-4 0-25 0,3 0-1 0,-4 0-32 16,4 6-14-16,-1 1-13 0,1 1-4 0,1 1 10 15,0 1 17-15,0 2-23 0,0 1-3 0,0 0-28 16,1 0-32-16,2 0-33 0,2-2-42 16,-4 0-3-16,-1-1 2 0,4-2-7 0,-4-2 44 15,2 1 17-15,0-4 48 0,-2 0 43 0,0-2-6 16,0 1 12-16,0-2-12 0,0 0 15 0,0 0 4 15,-4-6-13-15,4-1 0 0,-4 1-6 0,3-3 3 16,-1-2 9-16,-1-1-15 0,2 0 0 0,-1-2-10 16,2-1 1-16,0 2 18 0,0-1 6 0,0 1 10 15,0 2-10-15,0 1-6 0,6 3 0 0,-4 1-3 16,-1 1 10-16,-1 2-7 0,4 1-12 0,-2 1 6 16,0 1-19-16,2 0 9 0,3 0-2 0,-2 6 9 15,5-1 24-15,1 2-15 0,2-1 16 0,1 2-22 16,-3-1-13-16,1 1-18 0,0 1-70 15,0-1-53-15,-2-2-41 0,-4 1 7 0,3-2 79 16,-3-2 53-16,-2 1 30 0,0-4 29 0,-3 0-6 16,-1 0 1-16,5-4 10 0,-5-1 10 0,0 0-6 15,0-2 8-15,1-1-5 0,-1-1-9 0,0-1 17 16,3-1-5-16,-3 1 20 0,1-2-18 0,-1 1-20 16,4-1 6-16,-2 0-6 0,3 0 6 0,-1 0 3 15,2 0 11-15,0 1-17 0,1 0 6 0,-2 3 9 16,5-2-33-16,-2 5 15 0,-1 2 9 0,2 0 12 15,0 3 56-15,1 0 54 0,-2 0 54 0,1 8 35 16,-2-1-48-16,2 3-44 0,1 1-47 16,0 1-65-16,0 2 0 0,-1 1 6 0,-2 0-22 15,1 1 12-15,-1-1 17 0,0 0-45 0,1 2 16 16,-1-2-26-16,-1-1-118 0,0-2-67 0,-3 0-113 16,1-2-79-16,-2 0-20 0,0-3-78 0</inkml:trace>
  <inkml:trace contextRef="#ctx0" brushRef="#br0" timeOffset="58108">20771 3121 3295 0,'0'-16'-16'0,"0"2"-23"0,-9 1 4 16,0 4-7-16,-5 3 23 0,-3 3 13 0,-1 3 0 15,-5 0 2-15,-2 4 1 0,-3 3 16 0,3 0-13 16,-4 3 0-16,1 0-6 0,2 2-4 0,3-1 16 16,3 2-18-16,0 1 15 0,6 0-9 0,-1 1 3 15,3 0 25-15,1 2-29 0,5 2 17 0,-1 1-1 16,1 4 17-16,5 2 44 0,-4 2 11 15,5 1 19-15,0 4 38 0,0 1-16 0,0 4-13 16,5-2-29-16,0 2-56 0,-1 0 23 0,1-2-6 16,1 0 0-16,0-1 10 0,-1-2-27 0,-1-1 3 15,2-2 0-15,-3 1-20 0,5-3-14 0,-2 0 4 16,-2-1 6-16,2-3-3 0,-2-1 11 0,1 0-11 16,-4-2-11-16,4-2 18 0,-2-1-3 0,-3-1-11 15,1-3 7-15,-1-1 0 0,0-2-4 0,0 0-36 16,0-3-62-16,0-1-69 0,0-2-54 0,0-1-51 15,0-1-16-15,0-3-45 0,0 0-118 0,-1 0-69 16,1 0-116-16</inkml:trace>
  <inkml:trace contextRef="#ctx0" brushRef="#br0" timeOffset="58554">20259 3909 1991 0,'0'0'2'0,"0"-5"4"0,11-3-12 15,3 0 0-15,0 0-3 0,3 1 4 0,4 1 13 16,-1 0-5-16,4 1 9 0,1-2-18 0,-1 2 3 16,3 3 21-16,-5-3-12 0,1 2 5 0,-3 1-2 15,-1 0-1-15,-4 1 22 0,-1-1 46 0,-5 2 24 16,1 0 46-16,-7 0 29 0,0 0 15 0,0 0 5 15,-2 4 1-15,-1 0-43 0,0 2-47 0,0-1-45 16,0 2-58-16,0 1 13 0,0 1-26 0,-4 1 23 16,4 0-13-16,0 2-9 0,0 0-1 15,0 1-3-15,4 0 19 0,2-1-12 0,0 1 9 16,3-3-13-16,0 1 1 0,3-1-8 0,-1-3 4 16,3-3 0-16,2 0-13 0,-1-4 20 0,0 0 0 15,-2 0 2-15,1-6 11 0,-2-2-1 0,0-2 7 16,-3 0-7-16,-2-2 1 0,1-3-7 0,-2 0-7 15,-2 0 23-15,-4-2-2 0,0 0 2 0,0-2 10 16,0 1 7-16,-6 1 29 0,0 1-3 0,-1 1-10 16,-2 1-32-16,-3 2-34 0,1 2 14 0,0 1 3 15,-3 3 0-15,1 2-10 0,1 0-3 0,-4 4-36 16,1 0-45-16,0 6-83 0,0-2-125 16,2 2-96-16,-2 1-70 0,2 1-64 0,4 1-65 15</inkml:trace>
  <inkml:trace contextRef="#ctx0" brushRef="#br0" timeOffset="59439">20861 3714 2903 0,'6'-2'47'0,"-3"0"57"0,0 2 40 16,0 0 58-16,-1 0 4 0,-2 0-34 15,2 4-22-15,-2 0-49 0,2 3-57 0,0 3-13 16,2 1-21-16,-3-1-16 0,4 5 9 0,-2 0 1 16,1 0-1-16,-2 2 11 0,-1-1-14 0,2 1-4 15,0-1-13-15,0-1-34 0,0 0 10 0,-1-1-37 16,-1-1-16-16,-1-2 4 0,2-1-33 0,0-3 31 16,-2 1 23-16,0-3 30 0,2-1 49 0,-2-2-24 15,0-2 28-15,0 0 2 0,0-3-36 0,2-3 20 16,-2-2-3-16,0-1-13 0,1-3 29 0,3-1-16 15,1-4-4-15,-4 0 14 0,3-1-11 0,0-1 14 16,2 1-6-16,-2 0-18 0,2 1 18 16,2 1 2-16,-2 1-16 0,-1 1 14 0,1 2-14 15,2 2-10-15,-4 1 30 0,7 3-16 0,-6 2 6 16,4 0 19-16,-1 1-26 0,4 2 7 0,-2 1 0 16,4 0 4-16,-1 0-20 0,2 4 16 0,0 0 0 15,0 0-7-15,-1-1 14 0,1 0-4 0,0 2-6 16,-1-3-4-16,-3 0 10 0,1 0-3 0,-5-2 3 15,1 0-9-15,-1 0 9 0,-4 0-9 0,2-6 2 16,-4 1 14-16,4 1-3 0,-4-2 12 0,-1 0-9 16,0 1 16-16,0-2 20 0,0 0 10 0,0 2 20 15,-6-1 0-15,0 2-13 0,-1 1-13 16,-4-1-3-16,0 4-27 0,-1 0 17 0,0 0-3 16,-6 5-24-16,3 3 24 0,0 0-27 0,0 4-17 15,2 2 17-15,3-1-18 0,1 3 1 0,2 1 27 16,3 0-17-16,4 1 0 0,0-1 7 0,6-1 3 15,3 1-10-15,0-4-10 0,5 1 3 0,-1-2-23 16,3-2 13-16,-1-1 6 0,3-3 1 0,-3-1 14 16,0-3 3-16,0-2 0 0,-1 0-1 0,0-4-23 15,-3-2 27-15,3-2 0 0,1-2-6 0,0-1 16 16,-2 1-30-16,3-4 13 0,-1-1-13 0,2-1 17 16,0-3 0-16,0 0-14 0,-1-1 27 0,2-1-10 15,-5-1-6-15,2 0-1 0,0 1-6 0,0 0-11 16,-6 0 31-16,3 1 17 0,-7 1 11 15,3 2 55-15,-5 2 19 0,0 0 24 0,-3 5-9 16,0 0-27-16,0 3-32 0,-5 3-53 0,0-1 18 16,0 5-37-16,-4-2-6 0,0 2 6 0,2 0-36 15,-2 5 23-15,-3 1-1 0,1 1 11 0,1 1 0 16,1 1-18-16,2 1-7 0,-1 2-4 0,4 1-3 16,4 0 7-16,0-1 0 0,4 2-4 0,4-2 11 15,-1 1 18-15,5-2-3 0,-1 1-4 0,3 0 21 16,0-2-21-16,1 1-4 0,0-1 33 0,-1 0-22 15,1-1 3-15,-1 2 4 0,-3-1-24 0,3-2 24 16,-5 2-7-16,0-2 7 0,1 0 4 16,-4-1-15-16,-2-1 0 0,1 0 8 0,-2-1-26 15,0-2 5-15,-3 0 20 0,0 0-3 0,0 0 4 16,0-1-71-16,-5 0-92 0,-2 0-65 0,-1 1-83 16,-1 1-33-16,-2-1-6 0,-3 0-59 0,4 2 2 15,-4-1-30-15,1-1-61 0</inkml:trace>
  <inkml:trace contextRef="#ctx0" brushRef="#br0" timeOffset="59743">21829 3358 3373 0,'8'0'65'0,"-7"7"63"15,2 0 66-15,-1 2 30 0,-2 3-37 16,0 4-46-16,0 2-54 0,0 2-27 0,0 2-15 16,0 3-6-16,0-1 1 0,0 1-12 0,0-1 1 15,4 2-19-15,-3-2-3 0,3-3 18 0,0 1-14 16,-1-2-4-16,1-1-7 0,-1-3-11 0,3 0 26 16,2-1-4-16,-2-3-8 0,1 0 4 0,1-2-14 15,2-1 21-15,-3 1 4 0,2-2-21 0,0-3 6 16,0 1-14-16,1-1-3 0,-1-1-22 0,0 0-59 15,3-2-53-15,-3 0-53 0,3 0-81 0,0-2-91 16,-3 0-108-16,1 0-124 0,2-5-96 0</inkml:trace>
  <inkml:trace contextRef="#ctx0" brushRef="#br0" timeOffset="59940">21826 3421 3834 0,'-17'-2'-4'16,"9"-7"-3"-16,2 3 1 0,6 6-5 0,0 0 25 15,10 0 6-15,4 0-10 0,4 0-7 0,2 0-23 16,7 0 10-16,3 1-10 0,4 2-59 0,1-1-106 16,3-1-125-16,-4 0-67 0,-4 0-66 0,-1-1-51 15,-6 0-87-15</inkml:trace>
  <inkml:trace contextRef="#ctx0" brushRef="#br0" timeOffset="62137">16934 3959 815 0,'-4'-5'36'16,"1"1"44"-16,-2 0 34 0,2 1 36 0,-1-3 16 15,1 2 11-15,0 0 14 0,2 0-29 0,-1 1-1 16,0-1-3-16,2 0-12 0,-2 1 43 0,2 1-22 16,0-1-22-16,0 2 14 0,0 0-29 0,-2 0-25 15,2 1-6-15,0 0-70 0,0 0-16 0,-2 0 3 16,2 0-16-16,0 3 85 0,0 2 7 0,0 0 11 16,0 1 9-16,0 1-58 0,0 4-4 0,0 0-30 15,4 3 0-15,-2 3-13 0,0 0 0 0,0 2 3 16,-1 0-7-16,3 0 1 0,-4 1-14 0,2 0 13 15,0-1-16-15,0 0 13 0,-2-2 7 0,2 1-61 16,-1-2-59-16,-1-1-91 0,0-1-105 16,0-2-80-16,0-2-6 0,0-1-67 0,0-1-35 15,0-2-34-15</inkml:trace>
  <inkml:trace contextRef="#ctx0" brushRef="#br0" timeOffset="62372">16936 3796 2236 0,'1'-8'-9'15,"4"4"24"-15,-4 0 80 0,3 4 44 16,-2 0 52-16,4 0 8 0,0 6-84 0,-1 3-8 16,5 2-25-16,-3 1-34 0,4 3 19 0,0 3-38 15,0 0-6-15,1 2-4 0,-3 2 0 0,2 2 4 16,-5 0-20-16,-1 0 10 0,1 1-23 0,-3 2 7 15,-3 1 0-15,0-1-1 0,0 0-69 0,-10 0-104 16,2 0-113-16,-1-1-96 0,-3 0-85 0,2-2-79 16</inkml:trace>
  <inkml:trace contextRef="#ctx0" brushRef="#br0" timeOffset="63017">16902 5215 2295 0,'-5'-6'50'0,"1"0"50"15,-4-1-7-15,4-1 16 0,1 0-45 0,1 0-49 16,2-1 4-16,0-2 5 0,8 0 7 0,-1 1 6 16,4-1 51-16,-1-1-10 0,5 2 20 0,0-1 6 15,-1 2-27-15,1 1 33 0,0 5 11 0,0 3 7 16,3 0 12-16,-5 3-50 0,-2 5-33 16,-2 3-27-16,-2 2-17 0,3 5-2 0,-7 3-11 15,2 1 20-15,-5 6 0 0,0 1-3 0,-9 3 7 16,-5 0-31-16,3 0-3 0,-4 0 17 0,-2-1-7 15,0-5 17-15,0-1-27 0,1-4 10 0,-2-4 7 16,3-1-7-16,0-4 17 0,6-4-7 0,-2-1-10 16,5-3 21-16,3-1-1 0,-3-2-9 0,6-1-4 15,0 0-18-15,0-4 4 0,0 0-3 0,6-1 3 16,-2 0 0-16,5 0 0 0,2-2-3 0,0 0 13 16,0 0 1-16,2 0 3 0,5 2 3 0,-6 0-31 15,1 1 21-15,2 3-17 0,-2 1 11 16,1 0 9-16,-1 0-20 0,0 0 10 0,1 0-3 15,-4 3 16-15,2-1 5 0,-1 1-4 0,0-1-14 16,0 0-3-16,-1 1-28 0,1-1-66 0,-4 1-75 16,3-3-126-16,-2 2-115 0,-2-2-2 0,-2 2-49 15,2-2-16-15,0 0-29 0</inkml:trace>
  <inkml:trace contextRef="#ctx0" brushRef="#br0" timeOffset="63275">17121 4976 3040 0,'8'0'57'0,"3"6"82"16,6-3 56-16,-2 3 57 0,2 3-29 0,2 5-40 15,3 1-32-15,-1 4-37 0,2 3-34 16,-1 3-24-16,1 2-24 0,-3 3-25 0,-1 2 0 15,-2 1 8-15,-4 2-1 0,1 2-4 0,-7 0 19 16,-2-1-36-16,-5 2 7 0,0-3 18 0,-8 1-11 16,-1-1 7-16,-4-2-60 0,-2-1-101 0,-4-2-113 15,-2-3-164-15,-1 1-150 0,0-6-137 0,1-1-172 16</inkml:trace>
  <inkml:trace contextRef="#ctx0" brushRef="#br0" timeOffset="70365">25427 3017 836 0,'-12'-7'34'0,"3"2"56"0,0-1 58 0,1 0 52 16,2 2 23-16,1-1-25 0,0 2-19 0,4 0-38 16,1-3-6-16,-2 3 16 0,1 0 5 0,1 0 60 15,0 0 7-15,0 0-9 0,0 1-7 0,-5 0-55 16,5 1-34-16,-1-1-35 0,1 2-30 0,0 0-24 15,0 0-49-15,-2 0 7 0,-1 0 3 0,3 4 13 16,0 1 68-16,0-1 0 0,0 2 13 0,6 1-13 16,0 2-34-16,0 3 1 0,1 0-28 0,2 3 18 15,2 3 0-15,1 0-11 0,3 0 24 16,1 1-37-16,-1 0 27 0,-1-1 0 0,3 1-24 16,-1-3 25-16,4 3-29 0,-1-4 1 0,-3 1 3 15,2-4 3-15,-3 2-13 0,-5-4-1 0,2 0-13 16,-1-1-11-16,-6-2 3 0,1-2-37 0,0 2-27 15,-4-2-64-15,-1-2-77 0,-1 1-93 0,0 0-123 16,0-2-54-16,-4 1-72 0,-2 0-59 0</inkml:trace>
  <inkml:trace contextRef="#ctx0" brushRef="#br0" timeOffset="70902">25820 2993 2002 0,'0'-5'23'0,"0"0"9"0,0 0 3 16,0-1 6-16,0 4-36 0,0 0 16 0,0 0-6 16,0-1-24-16,0 1 24 0,0 1-21 0,0 0-12 15,0-1 59-15,0 2-8 0,3-2 17 0,-3 1 54 16,0 0-7-16,0 0 21 0,0-1-2 0,0 1-2 15,0-1-21-15,0 0-12 0,0 0-6 0,0-1-18 16,0-1 17-16,0 1 19 0,0 1 27 0,0-1 14 16,0 0-16-16,0 2-5 0,0 0-33 15,0 1-46-15,0 0-1 0,-3 0-36 0,2 5-4 16,-4 1 34-16,2 4-23 0,-4 3 9 0,-2 4 4 16,-3 4-10-16,-3 3 3 0,-3 5 10 0,4 1-6 15,-5 0-4-15,2 0-3 0,0-1-14 0,3 1 4 16,0-3 3-16,4-3 17 0,-2-2-4 0,3-4-16 15,0-1 3-15,2-2-10 0,-1-2-11 0,5-2-56 16,-1-3-73-16,1-2-90 0,-1 1-36 0,4-3-22 16,-2-1-53-16,0-3 26 0,1 0-41 0,1-4-16 15,-3-2 73-15,2 1 12 0,1-4 59 16,-5 0 76-16,5 0 9 0,-1-3 38 0,1-1 20 16,0-1 36-16,0-1 61 0,0-1 75 0,0-1 80 15,0 0 78-15,0 0 76 0,0 2 30 0,0 1-26 16,0 3-36-16,0 2-87 0,0 3-102 0,0 0-5 15,0 4 28-15,0 2 45 0,0 0 64 0,0 0-25 16,1 8-76-16,4 0-62 0,0 3-52 0,-1-1-1 16,1 5 3-16,0 0-18 0,-1 1 9 0,1 0-85 15,1 1-126-15,-2-3-110 0,2 1-188 0,0 1-125 16</inkml:trace>
  <inkml:trace contextRef="#ctx0" brushRef="#br0" timeOffset="71708">24276 3425 3451 0,'2'-17'42'0,"-2"2"27"15,0 1 7-15,0 4-1 0,0 5-45 0,0 5-13 16,0 0-11-16,0 0 31 0,0 4 10 0,0 5-13 16,0 1 16-16,0 4-19 0,5 4-21 0,-3 2 14 15,2 3-14-15,-2 1-7 0,1 1 18 0,0 3-15 16,-3-2-2-16,1 2-4 0,2-3 3 0,-3 0-23 16,0 0-4-16,0 0-46 0,0-2-48 15,0-1-50-15,-6-1-85 0,2 0-61 0,1-6-82 0,-2 0-38 16,4-3-17-16,-3-3-29 0</inkml:trace>
  <inkml:trace contextRef="#ctx0" brushRef="#br0" timeOffset="72149">24038 3472 2828 0,'-17'-27'28'0,"2"1"-7"16,0 0 14-16,7 5-1 0,8 1-28 0,6 1 25 15,3 3 4-15,6-3-3 0,8 3 18 0,3-1 20 16,4 3 10-16,4 1 26 0,2 3-12 0,1 3-32 16,3 7 10-16,-5 0-49 0,1 5 7 0,-5 4-7 15,-2 4-33-15,-3 3 40 0,-5 4-17 0,-5 1-6 16,-4 3 9-16,-4 1-16 0,-8 4 17 0,0-2-11 16,-9 2-16-16,-5 0 14 0,-3-1-11 15,-4-2 14-15,-1-2 3 0,-1-2-10 0,3-1-7 16,1-5 0-16,5-3 7 0,-2-4-6 0,7-2-1 15,3-3-3-15,1 0-3 0,2-3 16 0,3 0 4 16,0-1 3-16,4 0 10 0,4 0-17 0,-1 0 1 16,7-3-4-16,1 0-20 0,-1 1 20 0,6 2 3 15,-1 0 4-15,0 0-7 0,2 0-17 0,-2 7 21 16,-2 1-4-16,-1 4 9 0,-2-1 28 0,-3 4-24 16,0-1 24-16,-4 3 10 0,-1 2-13 0,0 1-14 15,-6 1-10-15,0-2-6 0,0 0-4 0,-7 0 17 16,-2 2-11-16,-5-4-2 0,1-1-1 0,-3-1 0 15,-4-1 4-15,1-2 3 0,0-3-20 0,-1-2-3 16,0-1 6-16,-1-2 0 0,2-2-10 0,1-2-60 16,0 0-94-16,2 0-98 0,1-6-99 15,1-1-62-15,3 0-34 0,0-3-73 0,4 0-51 16</inkml:trace>
  <inkml:trace contextRef="#ctx0" brushRef="#br0" timeOffset="72465">24576 3650 2547 0,'7'5'123'0,"-7"-1"90"0,0 0 72 16,0 3 13-16,-4 0-106 0,-2 0-83 0,2 4-73 16,0-2-19-16,3 4 0 0,-2 1-21 0,3 1 1 15,0-1 6-15,6 1-20 0,3 1 21 0,1-1-4 16,1-1-3-16,2-1-7 0,2-2 10 0,2 1-7 15,-2-4 10-15,2-3 7 0,-1-1-7 0,0-4 4 16,-5 0-3-16,2 0 2 0,-4-5-6 0,-1-2 10 16,-2-2-6-16,-1-2-4 0,0-3-4 0,-5-1 4 15,0-2 0-15,0-2 14 0,-6-1-14 0,2 1-7 16,-4-1 14-16,-1 2-14 0,-1 1 20 0,-1 3-23 16,0 1-13-16,-3 2-14 0,-1 3-56 0,2 4-12 15,1-1-89-15,-1 5-83 0,-1 0-69 0,3 0-48 16,2 5-36-16,1-2-13 0,1 1 17 0,5 3-14 15</inkml:trace>
  <inkml:trace contextRef="#ctx0" brushRef="#br0" timeOffset="72763">24815 3667 1922 0,'13'0'25'0,"-4"0"19"0,-6 0 88 15,-3 0 79-15,0 3 52 0,0 3 12 0,-4 0-48 16,-2 1-69-16,-2 3-84 0,2 1-36 0,-1-1-28 15,1 1-4-15,0 2 4 0,3-1-1 0,1 2-9 16,2-2-16-16,0 0 16 0,10 0-3 0,-1-2-6 16,2 1 5-16,3-4-12 0,-4 1 7 0,5-2 9 15,1-3-7-15,-1-1-3 0,0-2 23 0,-2 0-3 16,-1-5 12-16,4-1-19 0,-5-3-15 16,1 0-4-16,-2-3 9 0,-2-1 17 0,2-4-4 0,-4 0-9 15,-1-1-6-15,-3-2 18 0,0 1 11 16,-2 0 15-16,0 0 11 0,-8 2-20 0,2 2-4 15,-3 1-18-15,-1 4-17 0,-3 2 3 0,1 1 7 16,-2 4-4-16,0 0-22 0,-1 3-74 0,1 0-121 16,-1 6-115-16,4 1-91 0,-1 1-47 0,5-1-11 15,-1 1 33-15</inkml:trace>
  <inkml:trace contextRef="#ctx0" brushRef="#br0" timeOffset="73085">25130 3608 1773 0,'20'-12'80'0,"-3"0"92"0,-4 2 95 0,1-1 78 16,-9 1-2-16,3 3-11 0,-7 0-60 0,-1 2-51 15,0 0-68-15,0 2-82 0,0 1-44 0,-4 0-23 16,-5 2-8-16,2 0-9 0,-4 0 30 0,-1 6-34 16,2 0 7-16,-4 1 0 0,3 3-21 0,-3 0 28 15,5 1-11-15,2-1 21 0,3 4-14 16,4 0 17-16,0-1 4 0,6 2-21 0,5-2 0 15,0 1-10-15,5 0 0 0,0-1 17 0,1-2 3 16,2 1 8-16,0 0-18 0,1-2 0 0,-3 1 17 16,1-1-6-16,-3-1 2 0,1 0-12 0,-5 1-5 15,1-2-9-15,-7-1 7 0,0 0-1 0,-1-2 14 16,-4 2 27-16,0-2-10 0,-7 1 10 0,0 0-33 16,-7 1-18-16,3 0 0 0,-4-2-46 0,-3 2-63 15,0-2-89-15,0 0-79 0,-1-1-89 0,0-1-10 16,2-1-33-16,2 0-15 0,0-2-14 0</inkml:trace>
  <inkml:trace contextRef="#ctx0" brushRef="#br0" timeOffset="73314">25415 3445 2718 0,'7'0'77'0,"1"0"64"0,-4 0 65 15,-1 4 36-15,1 5-60 0,1 1-51 0,-4 4-48 16,2 2-19-16,2 4-34 0,1 1-4 0,-3 1-19 16,1 1-24-16,1 1 31 0,1 0-11 0,-2-1 7 15,2 0-10-15,-3-2-3 0,3 0 13 16,0-1-13-16,-3 0-27 0,1-3-73 0,-1 1-88 16,2-3-90-16,-4 0-74 0,1-3-21 0,0-1-52 15,0-1-40-15,0-2-26 0</inkml:trace>
  <inkml:trace contextRef="#ctx0" brushRef="#br0" timeOffset="73627">25382 3667 2177 0,'-6'-4'6'0,"6"0"14"0,6 0-2 0,1 0-18 16,7 2-3-16,5-1-18 0,2 0 21 0,4-1 21 15,1 3-9-15,2-2 0 0,3 0-21 0,-3 2 3 16,-3-3 29-16,0 2 43 0,-2 0 33 0,-5 1 55 16,-2 0 14-16,-6 0 21 0,-1 1 3 0,-3 0-43 15,-3 0-33-15,-2 0-42 0,-1 0-32 0,0 0 4 16,0 0-7-16,0 3 1 0,0 1 19 16,-1 0-32-16,-3 0 3 0,4 2-27 0,0 2-10 15,0 1 21-15,0 1-18 0,0 1 11 0,0 1-7 16,0 0-3-16,0 1 13 0,0 0-7 0,0-1-13 15,0 2 4-15,0-2-31 0,4 1-42 0,-1-2-64 16,-1-1-88-16,-2 1-74 0,1-3-60 0,2 1-33 16,-1-3-34-16,-2 1-65 0</inkml:trace>
  <inkml:trace contextRef="#ctx0" brushRef="#br0" timeOffset="74167">25629 3521 2866 0,'-9'-13'-16'0,"1"3"-9"15,2 1-21-15,3 1-12 0,3 4-31 0,0 4-67 16,0 0-60-16,8 0-68 0,-1 5-27 0,4 1 21 16,-1 0 68-16,5 2 74 0,0 0 70 0,-1 0 52 15,3 1 20-15,-1 0 1 0,0 1-8 0,-2-3 24 16,-1 3 18-16,-4-1 67 0,0-3 57 0,-3 2 30 15,0 1 15-15,-3-2-30 0,0 1-33 0,0 0-32 16,-3-1-13-16,1 3-32 0,2-1 6 0,-1 0-23 16,-1 1-23-16,1-1 3 0,2 1-19 15,-2 0 7-15,-1 0-9 0,-1 0-3 0,5 0 6 16,-5-1-3-16,4 0-9 0,-3 0 18 0,-1-2-12 16,4 0-12-16,-2 1-5 0,0-3-47 0,-1 1-9 15,4-2 3-15,-5-1-5 0,1-1 24 0,-1 1 8 16,3-2 29-16,-3-1 5 0,5 0 12 0,-4 0-3 15,1-6 3-15,2 1 15 0,-1-3-4 0,2 1 3 16,0-3-28-16,1-1 0 0,-1-1-3 16,1-2 8-16,0 0 7 0,0-1 2 0,-3 0 11 0,4 0-3 15,-1 1-5-15,2-1 0 0,2 1-3 16,-1 2 3-16,-2 0 8 0,2 1-5 0,1 2 5 16,-1 0 15-16,0 3 35 0,-1 2 34 0,2 0 10 15,-1 4 39-15,3 0 21 0,-3 0-12 0,0 4 2 16,2 2-44-16,-1 1-40 0,1 0-21 0,-2 1 6 15,0 2-34-15,-1 0 4 0,-2 2-4 0,-1-2-38 16,-1 4 29-16,-2-2-23 0,2 2 1 0,-4-2 25 16,0 1-20-16,0-1 7 0,0 1-37 0,0 1-75 15,-4-4-60-15,4 1-57 0,-2-2-33 0,-2 1-36 16,3-4-25-16,1-1-31 0,0 0-14 0,0-3 18 16</inkml:trace>
  <inkml:trace contextRef="#ctx0" brushRef="#br0" timeOffset="74621">26374 3479 3321 0,'-17'-9'55'15,"0"3"20"-15,2 0 30 0,-2 1 3 0,3 5-69 16,0 0 1-16,1 8-47 0,1 1-9 0,5 3 12 15,-1 2-88-15,5 1-48 0,3 2-65 0,0 1-80 16,3-1-32-16,7-2 23 0,1 0-13 0,2-5 49 16,2 0 85-16,3-3 38 0,-3-3 71 0,1-4 44 15,-1 0 18-15,-2 0-4 0,1-4 17 0,-5-2-11 16,1 0 16-16,-3-1 20 0,-2-1 60 0,-1 0 25 16,0-1 18-16,-2 0 18 0,-2 1-29 0,0 0 1 15,0 1-1-15,0 3-11 0,0 0-27 0,0 0-38 16,0 1-46-16,0 2-22 0,0 1 1 0,0 0-9 15,0 0 30-15,0 4 9 0,0 2-12 16,3 0 74-16,2 5 38 0,-2 1 9 0,1 3 32 16,-1 3-29-16,2 3-37 0,-2 1-6 0,1 3-13 15,2 2-19-15,0-2-3 0,-3 4-16 0,1-1-13 16,1 3 13-16,-1-2-23 0,-1 1-1 0,2-1 8 16,-2-1-24-16,-1-3 31 0,0-1 16 0,0-1 3 15,-2-4 27-15,0-4 15 0,0-2 31 0,0-2 35 16,0-4 16-16,-4-2-38 0,0-3-34 0,-2-2-52 15,2 0-58-15,-4 0-2 0,1-4-89 0,-5 1-84 16,0-2-150-16,-1 1-233 0,-4-1-134 16,3-1-200-16</inkml:trace>
  <inkml:trace contextRef="#ctx0" brushRef="#br0" timeOffset="75292">24901 4179 2730 0,'2'-7'52'0,"-1"-1"42"0,-1 1 28 0,0 0 25 16,0-1-35-16,-3 2-22 0,0 2-35 0,-1-2-23 15,-1 3-15-15,2 1-17 0,-3 1-14 0,0 1-2 16,-1 0 3-16,-2 5 13 0,-4 5 26 0,-7 2 3 16,1 7 24-16,-8 7 39 0,-5 7 52 0,-5 6 69 15,-7 7 1-15,-6 8-20 0,-11 6-15 0,-6 7-48 16,-8 9 28-16,-13 7-36 0,-7 8-6 15,-12 8-2-15,-6 3-59 0,-10 6 3 0,0 0-47 0,-3 3-9 16,-2 1 39-16,3-1 11 0,3-3 34 0,8-2-15 16,4-6-52-16,12-2 14 0,7-5-30 15,4-4 8-15,13-5-5 0,3-5-41 0,2-4 22 16,8-3-26-16,1-3 38 0,2-1 4 0,1-3-4 16,5-3 38-16,-3-5-19 0,5-2 24 0,3-2-28 15,-1-5-11-15,5-2 19 0,-2-3-27 0,7-5 20 16,2-3-9-16,3-4-22 0,5-4 30 0,4-4-15 15,2-4-11-15,4-4-43 0,4-4-45 0,3-4 3 16,3-1-10-16,-2-2 23 0,7-2-35 0,-1 0-37 16,2-1-37-16,-1-1-45 0,0 0 2 0,0 1-40 15,2-1-22-15,-2 1-25 0,0 0-21 16,-1 0-15-16,-2-1 20 0,3 1-27 0,-3 0-40 16,-2-1-24-16</inkml:trace>
  <inkml:trace contextRef="#ctx0" brushRef="#br0" timeOffset="76137">24858 4237 465 0,'0'-7'40'0,"0"2"37"16,0-3 45-16,-4 2 50 0,-1-1 17 16,1 2 5-16,-1-1 17 0,4-2 1 0,-2 2-17 15,-2-1 4-15,4-1-17 0,-4 2-13 0,4 1 10 16,-1-1 8-16,2 2 12 0,-1 0-16 0,1 1-56 15,0 1-60-15,0 1-51 0,0 0-19 0,0 1 0 16,0 0-4-16,0 0 1 0,4 7 26 0,5 1 38 16,2 2 21-16,2 4-1 0,6 5-9 0,3 4-19 15,8 6 7-15,4 4 6 0,5 5-12 0,7 4-18 16,4 5-9-16,8 3-7 0,2 3-11 16,5 3 11-16,8 2-17 0,0 2-10 0,1 4 7 0,3 1-7 15,0 1 10-15,0 2 31 0,4 0 6 16,-3 2 24-16,4 2 18 0,-4-4-24 0,0 2 8 15,-4-2-25-15,2 1-13 0,-5-2 13 0,-2-3-24 16,-1 1-7-16,-1-1 0 0,-1-2-24 0,-5-2 6 16,2-1 25-16,-4-2-3 0,-3-2-1 0,-2-4 18 15,-4-3-10-15,-4-5 6 0,-1-1 8 0,-7-2-25 16,2-6 11-16,-7-1-22 0,1-4 8 0,0-3 21 16,-2-2-14-16,-1 0 6 0,-2-5-6 0,0 0-7 15,0-2-19-15,4-1 19 0,-6-2-1 0,4-3-17 16,-6 3 28-16,4-3-21 0,-4-1 4 0,-3-1 3 15,-1-1-11-15,-2-3 11 0,-4 2-11 16,0-3 18-16,-5 0-24 0,-2-2-8 0,-4 0-49 16,-1-2-113-16,-3 0-167 0,0 0-220 0,-7 0-158 15,-1-4-214-15</inkml:trace>
  <inkml:trace contextRef="#ctx0" brushRef="#br0" timeOffset="77053">24839 4678 67 0,'0'-2'5'0,"0"-1"7"16,0 1-7-16,0-2 7 0,-8-1 15 0,2 1 10 15,2 0 33-15,-4-2 12 0,1-1-10 16,-2 2 4-16,2-1-5 0,-1 0-17 0,4 1 5 16,-2 0-8-16,0 1-4 0,3-1-8 0,-3 0 0 15,2 2 6-15,0 0 8 0,2-1 26 0,-1 0 12 16,-2 1 5-16,4-1-9 0,-4 1 8 0,4 0-12 16,-1-1 6-16,-2-1 17 0,2 0 5 0,-1 1 11 15,1-1-10-15,-2-1-37 0,3 1-11 0,1-1-12 16,-3-1-1-16,3 0-7 0,0 0-20 0,0 0-6 15,0 1-18-15,0 0 14 0,4 1-14 0,0 2 6 16,0 1 21-16,-3 2 27 0,4 0 52 0,-1 5 34 16,1 2 2-16,1 5 3 0,-1 4-26 0,-1 6-27 15,0 7-12-15,2 4-16 0,-6 8-13 16,0 6 4-16,0 8 4 0,0 6-23 0,-5 9 26 16,0 6-19-16,1 3 27 0,2 5 26 0,-1 5-2 15,-3 3 14-15,4 1-19 0,-1 0 0 0,3 2 8 16,0 1-14-16,0 1-2 0,0 1-8 0,5-2-23 15,1 0 10-15,-3-2-14 0,3-1-24 0,-2-2-1 16,2-3-3-16,-2-3-21 0,1-3 17 0,1 0 0 16,-3 0-28-16,1-5 32 0,-2-3-7 0,-1-3-7 15,1-6 17-15,0-1-13 0,-2-7 13 0,0-6 1 16,0-4-4-16,0-4-8 0,-5-5-13 0,0-4-1 16,4-3 4-16,-1-4 4 0,-2-2 11 0,2-5-12 15,2-2-6-15,-1 0 21 0,1-3-15 16,0-2 12-16,0-3 10 0,0 1-21 0,0-1 3 15,3-4 4-15,3 1-14 0,-5-1 6 0,2-1-10 16,-1-1-4-16,-1 0 15 0,3-1-12 0,-2 0 16 16,1-1-5-16,0-2-6 0,-1 2 17 0,-2-2-10 15,1 0 7-15,2 0-4 0,-3 0-29 0,1 0-3 16,-1-2-44-16,0 0-43 0,2-1-103 0,-2 1-152 16,0-1-206-16,0-1-168 0,0-1-214 0</inkml:trace>
  <inkml:trace contextRef="#ctx0" brushRef="#br0" timeOffset="78324">19736 7071 2130 0,'1'-24'35'0,"-1"0"75"0,0 0 68 16,0 4 52-16,0 4-18 0,0 4-76 0,0 5-76 16,-4 3-41-16,1 4-7 0,1 0 24 0,0 6 40 15,-2 6 1-15,-1 6-2 0,-1 4-24 0,-2 3-18 16,-1 7-30-16,0 2-3 0,-3 2 13 0,-1 0-16 16,1 2 9-16,2-2 1 0,1-3-10 0,-1-1-10 15,2-3 19-15,2 0-2 0,-1-3-11 0,4-1 10 16,-2-3-6-16,2-3 3 0,-3-2 0 0,2-1 7 15,3-5-1-15,1-2-6 0,-2-1 16 16,0-4-6-16,2-1-4 0,-1-3-9 0,1-5-20 16,0-3 14-16,0-1-14 0,0-4 10 0,1-6 6 15,3-4 1-15,0-4 3 0,2-3 6 0,-2-4 4 16,2-2-24-16,3-5 17 0,-3-2 3 0,4-1-13 16,-1 0 10-16,-1 1 13 0,1 3-16 0,-2 4 20 15,1 6-17-15,-2 5-23 0,-1 8 13 0,1 4 3 16,0 5 83-16,-3 8 43 0,3 6 30 0,3 4-3 15,0 5-62-15,3 5-29 0,0 5-55 0,1 5 0 16,-1 4 10-16,3 2-17 0,1 0 21 0,-4 0-17 16,4 2 6-16,-4-5-6 0,3 0 3 15,-3-3 23-15,0-2-16 0,-2-3 7 0,-1-2-14 16,2-2-14-16,-6-2-3 0,0-2-10 0,-1-1-24 0,2-2-70 16,-6-3-61-16,2 0-76 0,-2-3-52 15,0 1-44-15,0-2-7 0,-3-2-46 0,-6 1-54 16,6-2-59-16</inkml:trace>
  <inkml:trace contextRef="#ctx0" brushRef="#br0" timeOffset="78482">19690 7421 2595 0,'0'-3'6'0,"7"-2"9"0,1-1-12 0,4 0 0 16,2-1-9-16,4 0-6 0,4 0-37 15,1 2-82-15,1-1-91 0,2 2-122 0,1-1-85 16,-3 1-35-16</inkml:trace>
  <inkml:trace contextRef="#ctx0" brushRef="#br0" timeOffset="78872">20116 7015 2754 0,'3'-22'28'0,"0"5"-16"0,-3 6 10 15,0 3 30-15,0 5 78 0,0 3 61 0,0 6 18 16,6 2-22-16,0 6-82 0,3 4-49 16,-2 3-29-16,5 4 0 0,-3 1-17 0,1 3 13 15,0 1 1-15,1 0-18 0,1 0-2 0,-3-1-8 16,3-3 8-16,-3 1 6 0,1-3-20 0,-5-1 0 16,0-1 16-16,3-1-9 0,-4-2 10 0,-1-2-1 15,-3-2-29-15,2-3-27 0,1-1 7 0,-3-1-11 16,0-5 11-16,0 1 27 0,0-3-27 0,0-3-35 15,0 0-46-15,0 0-5 0,0-5 36 0,0 1 41 16,-8-3 37-16,2 1 24 0,-3-2-9 0,-1 0 0 16,-1 2 6-16,-3-2-18 0,-2 4 34 0,1 0 13 15,-3 4 17-15,-2 0 60 0,-2 0-2 16,1 6 4-16,1 3-9 0,-1-2-42 0,4 3-46 16,0-1-14-16,5 1 14 0,3 2-24 0,4-3 14 15,5 1 10-15,0 1-17 0,4-1 13 0,3 1-9 16,5 0-11-16,3-2-6 0,4-1-14 0,-1 2-33 15,4-4-55-15,3-1-63 0,2 0-92 0,-3-3-68 16,-2-2-60-16,-1 0-41 0,1 0-10 0,-3-4 11 16,-2-2 16-16</inkml:trace>
  <inkml:trace contextRef="#ctx0" brushRef="#br0" timeOffset="79215">20529 7237 2915 0,'-5'0'72'0,"-4"0"56"0,-3 5 25 16,0 1 23-16,-1 2-85 0,0 2-55 0,2 0-23 15,-2 2-19-15,1 1 16 0,6 0 3 0,3-1-26 16,3 1-4-16,0 0-32 0,8 0-1 16,3-2-11-16,-2-1-45 0,6 0-40 0,2-3-46 15,0-1 11-15,1-3 45 0,2-3 57 0,-1 0 27 16,-1-5 13-16,-1-1 0 0,-2 0 27 0,-1-4 12 15,-4 0 6-15,0-2 15 0,-5 1-18 0,-1-2 12 16,-2 0 42-16,-2 1 57 0,0-1 78 0,-3 2 43 16,-5 2 10-16,2 1-38 0,1 2-67 0,-1 2-47 15,-2 0-57-15,2 4-43 0,2 0-6 0,-1 0-3 16,1 7 19-16,4 0 10 0,0 1-13 0,6 1 20 16,0 2-26-16,1 2 9 0,7-1 10 0,-3 1-19 15,4 0 12-15,2 0-76 0,2-3-90 0,-1 0-112 16,3 0-149-16,-1-4-41 0,0-1-60 15,-2-2-61-15</inkml:trace>
  <inkml:trace contextRef="#ctx0" brushRef="#br0" timeOffset="79868">19685 7679 3503 0,'2'-8'0'16,"-2"3"3"-16,0 1 13 0,0 4 56 0,0 8 28 15,0 3-10-15,0 8-14 0,0 3-39 0,0 5-40 16,0 4 16-16,0 3-3 0,0 0-13 0,0 1 3 15,0-1-4-15,6-3 8 0,-2 1 6 0,2-4 11 16,2-2-11-16,-2-3-14 0,-1-4-16 0,1-1 20 16,2-3-20-16,-5-2 10 0,1-3-4 15,-1-1-23-15,0-3 24 0,-1-3 16 0,-1-1-3 16,-1-2-3-16,0 0 9 0,0 0-26 0,0-5 7 16,0-3 6-16,0-1-10 0,-6-1-3 0,5-2 17 15,-1-2 10-15,-1-1-7 0,0-1 13 0,2 1-20 16,1 1 1-16,-3-1 2 0,3 4 14 0,0-2-3 15,0 4-24-15,4 1 14 0,4 1-4 0,-1 1 17 16,2 3 10-16,5 3-10 0,0 0-23 0,1 0-7 16,4 5 13-16,2 1 1 0,-2 1 2 0,4 4 14 15,-5 1-26-15,3 0 26 0,-4 0 6 16,0 2-6-16,-6 0 20 0,0 0-36 0,-4-2 22 0,-1 1-6 16,-6-1 4-16,0-1-1 0,-7 1-9 15,-1-2 6-15,-3 1-10 0,-4-3-4 0,-2 1 11 16,-4-2-10-16,2-2 10 0,0-1-4 0,-1-1-66 15,0-3-56-15,1 0-112 0,4 0-76 0,-2-7-54 16,4 1-8-16,0-2-36 0,4-2-61 0,1 0-48 16</inkml:trace>
  <inkml:trace contextRef="#ctx0" brushRef="#br0" timeOffset="80363">20027 8012 3091 0,'0'7'83'16,"0"1"66"-16,0-1 33 0,0 0 27 0,-6 0-96 16,0 2-53-16,3-1-23 0,-3 3-40 0,6 0 3 15,0 0-10-15,6 2-14 0,-1-2 27 0,5 0 4 16,2 1-24-16,5-2-13 0,3 0-89 0,-1-2-36 16,5-2-17-16,1-2-44 0,2-4 60 15,-1 0-4-15,-3-6 51 0,-3 0 60 0,-1-2 3 16,-5-3 34-16,1-2-7 0,-5 0 7 0,-2-2 12 15,-2-2 15-15,-5 1-15 0,-1-1 19 0,0 0 24 16,-6 2 37-16,1 1 70 0,0 2 1 0,-1 0-2 16,-1 2-28-16,1 3-43 0,1 0-43 0,2 3-12 15,2 1-16-15,-4 2-26 0,4 1 19 0,1 0-10 16,0 0 19-16,0 6-5 0,7 2-1 0,-1-1 10 16,-1 3-20-16,5 0 14 0,-3 0-7 0,7 2-10 15,-1 0 7-15,-1-2 9 0,6 1 4 0,-2-1-7 16,-1 1-9-16,4-3 3 0,-2 0-4 15,0-3 7-15,0-1 7 0,-1 1-10 0,2-5 3 16,-3 0 16-16,0 0-3 0,0-5-7 0,-4-3 4 16,0-1-20-16,1-2 6 0,-7-1 7 0,0-1-3 15,0-1 7-15,-5-3-7 0,0 0 10 0,0 1-3 16,-8-4 3-16,1 2 26 0,-2 1 17 0,-2 0-7 16,1 3 4-16,-2 2-37 0,-1 0-16 0,0 5 6 15,-4 0-6-15,1 5 13 0,-2 2-30 0,0 0 10 16,-1 5-13-16,0 2-56 0,4 1-73 0,-2 1-100 15,2 1-99-15,4-2-31 0,3-1-9 16,2 1-18-16,5-1 8 0,1 0-23 0</inkml:trace>
  <inkml:trace contextRef="#ctx0" brushRef="#br0" timeOffset="80656">20802 7734 3360 0,'4'-8'55'16,"-4"1"36"-16,0 2 8 0,-10 2-4 0,0 3-32 16,-5 0-39-16,1 6-21 0,0 5 7 0,-3-1-24 15,2 4 11-15,0 2 3 0,2 3-3 0,4-1-17 16,0 2-10-16,9 0-3 0,0 2-10 16,6-3 3-16,4 0-3 0,4-1-3 0,1-1 0 15,1-1 4-15,3-2 16 0,2 0 3 0,-1-4 23 16,-3 1 17-16,0-3-14 0,-2 1 10 0,-1-4-20 15,-2 1-6-15,-4-2-6 0,-3 0 15 0,-1-1 4 16,-2-1 4-16,-2 0-4 0,0 2-42 0,-7 1-38 16,-3-1-50-16,-1 3-40 0,-2-1-52 0,-2 2-46 15,-3 0 3-15,0-2-46 0,3 1-18 0,-2-1-32 16,2-3-85-16</inkml:trace>
  <inkml:trace contextRef="#ctx0" brushRef="#br0" timeOffset="80903">20961 7632 3206 0,'10'0'90'0,"-1"0"94"0,-6 0 65 0,1 4 55 0,-1 3-76 16,-1 3-72-16,2 3-65 0,-1 2-49 15,3 4-3-15,-1 3-46 0,0 0 29 0,3 1-18 16,-1 1-26-16,1 2 36 0,1-2-32 0,0 2-10 15,3-5 24-15,-3 1 1 0,1-3 3 0,0 0 21 16,2-3-28-16,-1-2-7 0,0-2-46 0,1-2-48 16,-1-2-48-16,0-1-115 0,3-3-60 0,-4 1-90 15,-1-5-76-15,5 0-14 0,1 0-63 0,-4-7-32 16</inkml:trace>
  <inkml:trace contextRef="#ctx0" brushRef="#br0" timeOffset="81072">21068 7749 2915 0,'-17'0'-13'0,"7"0"7"16,10 0-6-16,0-5 3 0,4-1 18 0,5 0-22 16,9-1-15-16,3-1-33 0,2 0-58 0,1-1-56 15,5-1-42-15,-3-1-62 0,2 2-79 0,-4-1-84 16</inkml:trace>
  <inkml:trace contextRef="#ctx0" brushRef="#br0" timeOffset="82504">23611 7560 1493 0,'0'0'30'15,"0"0"40"-15,0 4 34 0,0-4 27 0,0 0-17 16,0 0-25-16,0 0-48 0,0 0-41 0,0 0-6 15,0 0 9-15,0-3 14 0,0 3 9 16,0 0-17-16,0-1-3 0,0-1 5 0,0 1-11 16,3-2 24-16,-3 2-12 0,0-3 20 0,0-2 66 15,0 2 43-15,0-1 16 0,0-3 24 0,0 0-33 16,0-1 3-16,0 0 35 0,0-1-1 0,-6-1 31 16,0 1-23-16,-1 0-35 0,-1 1-35 0,-1 1-48 15,-3 2-27-15,2 0-37 0,-5 2 3 0,-3 4-4 16,0 0 4-16,-2 7 35 0,-7 7-38 0,-1 5 27 15,-6 5-31-15,1 8-7 0,-6 5 14 0,4 4-42 16,2 6 35-16,0-2-14 0,9 1-3 0,5 1 34 16,4-3-27-16,10-1 10 0,5-5 10 0,0-3-17 15,5-1 18-15,9-3-29 0,-1-5 18 16,5-2-7-16,4-5-7 0,3-3 14 0,-1-4-31 16,5-5 27-16,-1-4-13 0,-2-3 3 0,3 0 3 15,-6-9-13-15,2-3-1 0,-4 0 8 0,-3-2-1 16,0-2-17-16,-3-3 14 0,-6 0 4 0,2 0 10 15,-6-1 3-15,4 0 4 0,-8 1-3 0,1 0-1 16,-2 2 1-16,0 2 3 0,0 2-14 0,0 2 0 16,-3 1 14-16,-3 2-14 0,6 3 3 0,-3 1-10 15,3-1 7-15,0 3-3 0,0 0 6 0,9 0-6 16,-4 1-14-16,5 0 27 0,-1 1-3 0,1 0 10 16,4 0 1-16,-1 0-29 0,0 5 15 0,1 1-18 15,-1 1 7-15,-3 0 18 0,1 0-21 16,-2 5 37-16,-2-3-6 0,1 1-17 0,-4 2 6 15,-1 0-3-15,-1 2-3 0,0 0 9 0,-2 2-67 16,0-1-111-16,0 0-97 0,0 0-133 0,-6 0-67 16,2-2 1-16,-1 1-46 0,3-3-8 0</inkml:trace>
  <inkml:trace contextRef="#ctx0" brushRef="#br0" timeOffset="82828">23799 7800 2767 0,'5'-5'12'0,"-4"3"37"16,-1 0 67-16,0 2 62 0,2 0 17 0,-1 7-41 15,-1 2-57-15,5 1-54 0,-4 2-30 0,4 4 6 16,-1 0-9-16,1 3-3 0,0-1-20 0,1 1 26 16,2-2-6-16,-1 1-7 0,1-3 6 0,-1 2-22 15,1-6-4-15,-3-1 10 0,0 0 10 0,4-3-20 16,-4-2 27-16,-3 1 13 0,0-4-7 0,-1-1 17 15,-1-1-34-15,0 0 1 0,0-3 3 0,0-3 0 16,-3-2 20-16,-1-3-23 0,2-2 3 0,1-2-10 16,-4-2 10-16,1-3-4 0,3 0 4 0,-1-1 0 15,0 0-6-15,2 0 16 0,-1 2-14 0,1 2 7 16,0 2 7-16,0 1-26 0,0 4-1 16,0 1-2-16,0 2-28 0,3 2-18 0,0 2-52 15,6-1-111-15,-4 4-86 0,0 0-41 0,4 0-62 16,-3 0-7-16,4 0-60 0</inkml:trace>
  <inkml:trace contextRef="#ctx0" brushRef="#br0" timeOffset="83169">24148 7771 3154 0,'-10'5'19'0,"-5"1"-9"0,-3 1 6 0,3 1 6 16,4 1-12-16,2 2-1 0,3 3-21 0,1 2-14 16,5 1-69-16,0 0-46 0,7 1-53 0,1 0-41 15,3-2 19-15,-1-1 35 0,4-3 38 0,0-1 36 16,1-3 16-16,1-3 11 0,-1-5 15 0,0 0 20 16,0 0 26-16,0-7 27 0,-8-3 17 0,3-1 15 15,-4-2 24-15,-3-1 36 0,-3-1 47 0,0 0 65 16,0 0 62-16,-5 1 13 0,1 2 0 0,-3 1-66 15,1 3-74-15,0 0-67 0,-1 4-57 16,1 2-10-16,1 2-9 0,-2 0-4 0,2 4 13 16,0 3-23-16,1-1-6 0,0 5 10 0,2 0 6 15,2 2 6-15,0 1-3 0,0 1-103 0,6 2-103 16,-1-2-87-16,4 1-105 0,-2-3-21 0,1 0-18 16,1-2-49-16</inkml:trace>
  <inkml:trace contextRef="#ctx0" brushRef="#br0" timeOffset="83692">24463 7416 3515 0,'4'-9'10'0,"-4"9"89"0,5 0 21 15,-4 5 28-15,1 4-7 0,2 3-97 0,1 7-13 16,1 2-31-16,1 3 0 0,3 2 6 0,-1 2 5 15,2 2-15-15,1 0 4 0,-3-1 7 0,3-1-17 16,-3-1 17-16,1-3-4 0,-1 1-10 0,-2-3-24 16,-1-3 1-16,0-1-35 0,-5-4-6 0,3-3 21 15,-2-1 6-15,-2-3 20 0,0-1 4 0,0-2-6 16,0-4-40-16,-7 0 3 0,1 0 6 0,-1-4 31 16,-4 1 32-16,2-2-2 0,-1 0-4 0,-6-2-17 15,4 3 11-15,-6 0 22 0,3 1 17 16,-1 0 20-16,-4 3-14 0,1 0 21 0,0 6-23 15,0 0-20-15,-1 3 9 0,5 1-49 0,1 1 6 16,2 2 14-16,4 1-4 0,5-1 14 0,3 0 16 16,0 2-16-16,8-1-3 0,2 0 9 0,4-2-6 15,3-1-4-15,1-1-3 0,3-3-10 0,1 1-17 16,2-3 27-16,0-3-13 0,-4-2-4 0,4 0 4 16,0-7-21-16,-5 1 18 0,1-2 6 0,-1-2-7 15,-3-2 1-15,1 0 6 0,-1-1 10 0,-6-2 6 16,2 0 8-16,-5 1-8 0,1 0-2 0,-2 0 36 15,-5 2 10-15,3-1 50 0,-4 4 19 16,0-1 4-16,0 4 21 0,0 1-43 0,0 0-28 0,0 4-38 16,0-1-42-16,0 2-17 0,-4 0 17 15,4 5-7-15,0 0 0 0,0 2 7 0,-1 3-18 16,1 1-24-16,0 2-23 0,0 1-72 0,-3 5-65 16,2-3-69-16,1 3-92 0,0-2-60 0,-2 0-31 15,2-1-12-15,0-2-14 0,-2-3-11 0</inkml:trace>
  <inkml:trace contextRef="#ctx0" brushRef="#br0" timeOffset="84497">24680 7707 2632 0,'0'-14'3'0,"0"6"-19"0,0-1-2 15,0 5 6-15,0 4-3 0,6 0 30 0,-2 4-3 16,6 4-9-16,0 0-9 0,1 4-12 0,4 1 9 15,2-2 15-15,0 2 18 0,0-1-18 0,2-1 9 16,-1-1-6-16,-2-1-15 0,2-3 15 0,-3-2-18 16,-4 1 6-16,3-1-3 0,-8-4 0 0,3 0 15 15,-4 0-6-15,-1-5 12 0,-3 1-5 0,-1-1-4 16,0-1 34-16,0-2 34 0,0 3 50 0,-5-1 20 16,0 0-21-16,-5 1-12 0,5 0-59 0,-5 2-17 15,1 3-2-15,-5 0-23 0,3 0 35 16,-3 5-26-16,4-1 1 0,-2 2-11 0,1 2-9 15,1 1-3-15,1 2-3 0,3 0 15 0,3 1-12 16,2 1 10-16,1 0-17 0,0 1 1 0,9-1 5 16,0-2 1-16,2 1 0 0,3-3-30 0,1-2 4 15,1-3-7-15,2 0 1 0,0-4-7 0,1 0-10 16,-1 0 17-16,-1-5-6 0,0-2 28 0,-1 0 9 16,0-3 1-16,-2-2 3 0,-5-2 7 0,1 2-1 15,-4-2 1-15,2 0 5 0,-2-1 1 0,-5 0 3 16,-1-1 10-16,0 2 15 0,0 1 31 0,0 1 28 15,-6-1 28-15,5 5 11 0,-5-1-47 0,3 4-18 16,-2 0-51-16,4 3-23 0,1 0 0 16,-2 2-10-16,2 0 17 0,0 0-14 0,0 0 21 15,0 6-31-15,3 0 10 0,0 2 11 0,0-1-25 16,1 3 35-16,0 0-14 0,0 1 6 0,-1-2 8 16,0 1-14-16,0-2 0 0,3 1-7 0,-5-2-3 15,4-1-3-15,-2 1 13 0,3-1 0 0,0 0 3 16,-3-1 10-16,3 1-9 0,-5-3-7 0,5 0 9 15,-2 2-6-15,-2-3-10 0,0 0 3 0,2-1 4 16,-3 0-4-16,1 0 14 0,1 0-4 0,0 2-6 16,-2-3-4-16,4 2 14 0,-2 1 0 0,3-3 10 15,0 1-1-15,1-1-19 0,0 0 10 16,3 0-10-16,1 0 16 0,-2-4-6 0,1-1-10 16,4-1 3-16,-5-1 0 0,4-1 10 0,-1-1 10 15,-2-1-27-15,4-2 4 0,-4 0 9 0,2-2-9 16,-1-1 23-16,-4-3-13 0,3-1-13 0,-2-1 16 15,-3 0-20-15,-1-1-1 0,0 0 42 0,-3 0 10 16,-1 2 90-16,0 1 25 0,0 2-6 0,0 2 2 16,-4 4-70-16,-1 1-32 0,1 4-25 0,3 0-25 15,-4 5-14-15,5 0 17 0,-1 0-21 0,1 7 15 16,-2 2 21-16,2 4-8 0,0 3 23 0,0 4-26 16,0 2 8-16,0 4-8 0,3 1-7 0,3-1 11 15,0 2-19-15,1-3 19 0,1 0-22 0,1-3 15 16,-2-3-43-16,4-1-26 0,-2-3-35 15,0-1-110-15,-4-1-81 0,3-4-89 0,-1-4-55 16,1 0-32-16,-1-5 69 0,1 0-11 0,-1-7-23 16,3-2 8-16</inkml:trace>
  <inkml:trace contextRef="#ctx0" brushRef="#br0" timeOffset="84606">25498 7562 2212 0,'-8'-12'20'15,"2"2"46"-15,1 3 2 0,-1 0 1 0,3 2-21 16,1 0-42-16,-1 2-6 0,3 1-15 0,8 0-39 15,-1-2-58-15,3 2-128 0,4 0-121 0,-1 0-123 16</inkml:trace>
  <inkml:trace contextRef="#ctx0" brushRef="#br0" timeOffset="85061">23522 8577 3116 0,'6'-16'41'0,"-5"3"10"0,-1 2-9 15,0 3 12-15,0 4-44 0,0 4-13 16,0 0 38-16,0 8-19 0,0 1 14 0,0 5 5 16,0 3-28-16,0 3 0 0,4 2-4 0,0 3-3 15,2 1-13-15,-1 0 19 0,-1 2-12 0,1-4-24 16,1 0-87-16,0 0-112 0,-3-5-89 0,3 3-55 16,0-6-5-16,-3-2-21 0,0-1 0 0,-2-3-30 15</inkml:trace>
  <inkml:trace contextRef="#ctx0" brushRef="#br0" timeOffset="85421">23456 8599 2378 0,'-1'-26'30'0,"1"2"48"0,0 2 13 0,1 1 44 16,7 6 25-16,2 2-31 0,6 1 12 0,-1 3-39 15,3 1-54-15,2 5-26 0,2 1-25 0,0 2 3 16,-1 0 10-16,0 7 3 0,-5 2-13 0,2 3 6 15,-5 0-16-15,-2 4 7 0,-4 1 26 0,-3 1-17 16,-4 2 7-16,0-1-3 0,-9 0-13 0,-1-2 6 16,1 0-10-16,-3-2 7 0,2-3 13 0,2-2-16 15,-2-5 9-15,5-1-12 0,1-1-10 0,3-1 9 16,1 0-5-16,0-2 24 0,7 0-8 0,1 0-1 16,5 3 7-16,-3-2-23 0,5 2 3 15,1 1 0-15,1 2 10 0,-1 2-9 0,2-1 9 16,-2 4 9-16,-1 1-22 0,0 0 13 0,-3 2 0 15,-2 1 13-15,-1-1 3 0,-3 1 20 0,-3-1 16 16,-3 0-19-16,0 0 22 0,-7-1-12 0,-4-2-33 16,1 0 6-16,-3-3-32 0,-2 1 16 0,-2-1 0 15,0-2-10-15,-3 0-39 0,6-3-96 0,-1-2-84 16,1-1-115-16,2 0-10 0,0 0-55 0,3-5-54 16,4-2-48-16</inkml:trace>
  <inkml:trace contextRef="#ctx0" brushRef="#br0" timeOffset="86169">23826 8718 2681 0,'13'0'118'0,"-4"0"74"15,-4 5 66-15,-5 2 61 0,0 0-112 0,0 4-61 16,-5 1-65-16,0 1-57 0,-1 0-11 0,2 1-9 16,3 0 6-16,-2 0-14 0,3-1-6 0,0 0 20 15,4 1-30-15,2-2 6 0,2 2 11 0,1-4-48 16,0 1 24-16,3-4-3 0,-2-1-11 15,4-2 14-15,-1-3-19 0,0-1-1 0,0 0 20 0,1-9 1 16,-5 0 16-16,0-2 10 0,-2-3-13 16,-3-2 3-16,1-4 6 0,-5 1-2 0,0-2-4 15,0-1 23-15,-6 0-19 0,0 1 16 0,0 2-1 16,-1 1-22-16,-1 3 26 0,1 4-19 0,-1 0 6 16,4 3-10-16,-1 2-7 0,1 4 8 0,2-3-4 15,2 3 9-15,0 0-12 0,0 0 9 0,4 2 7 16,3 0 10-16,2 0-3 0,0 0-4 0,1 5-13 15,4 1 0-15,-3-2 10 0,3 1-10 0,0 2 13 16,0 2-13-16,-2-1 14 0,0 3-8 0,-1 2 11 16,-2 0 13-16,1 1-7 0,-5 0-10 0,3-2 1 15,-2 2-21-15,-5 0 11 0,3-2 12 0,1 1-12 16,1-2 6-16,0-1-3 0,1 1 16 16,1-2-17-16,-1-1 21 0,5 0-11 0,-1-3-26 15,2-2 20-15,5-3-42 0,-2 0-7 0,3 0 6 16,-1-7-15-16,1-2 32 0,1-1 13 0,-2-4-10 15,-3 0 27-15,-4-1-8 0,-2-1 11 0,-1-3 12 16,-4-1-22-16,-4 2 29 0,0-1 0 0,-7 1 56 16,-4 0 53-16,1 1-6 0,-2 3-29 0,-1 3-23 15,-4 2-56-15,2 0-15 0,-4 2 25 0,3 2-45 16,-3 3 21-16,1 1-4 0,0 1-20 0,1 0 20 16,6 0-6-16,-2 3-10 0,8 0 13 0,-3-3-34 15,4 2 7-15,4 2 17 0,0-2-7 16,0-1 27-16,6-1-3 0,1 0-7 0,2 0 10 15,5 0-10-15,-3-3-7 0,3-3-6 0,1 1 9 16,-1-3 1-16,5-1 6 0,-2 1 4 0,0-1-10 16,2-1 6-16,-4 1-6 0,1 1-1 0,-3 1-3 15,-1 1 4-15,-4 1 6 0,-1 3 4 0,-4 1-34 16,0 1 11-16,-3 0-4 0,0 0 3 0,0 4 37 16,0 4-3-16,0-1-21 0,-4 6 1 0,2-2 13 15,-1 5-10-15,3 0 10 0,0 2 3 0,0 0-26 16,0 1 16-16,9 0 1 0,-4-1-4 0,5-1-7 15,-1 2 4-15,1-2 9 0,1 0-19 0,-2-1 33 16,1 0-20-16,-3-3-13 0,-2 1 39 16,1-4-26-16,-2-1 4 0,-2 0-11 0,-1-3-23 15,-1-2-37-15,0 2-65 0,-6-3-46 0,-1 0-73 16,-1 0-62-16,-1-1-27 0,0-1-31 0,-1-1-57 16,1 0-30-16</inkml:trace>
  <inkml:trace contextRef="#ctx0" brushRef="#br0" timeOffset="86389">24607 8429 3995 0,'10'-4'13'0,"-4"-1"25"0,-1 4 62 16,-4 1 46-16,1 0 15 0,-1 10-17 15,4 0-59-15,-4 4-53 0,3 1-21 0,0 6-15 16,0 2-3-16,-1 2 11 0,1 1-19 0,0 2 34 15,0-1-5-15,-1 1-18 0,1-1 4 0,-1 1-57 16,2-3-63-16,-2 0-68 0,3-3-103 0,-5 2-112 16,2-3-82-16,-1-2-32 0,-1-2-54 0,-1-3-12 15</inkml:trace>
  <inkml:trace contextRef="#ctx0" brushRef="#br0" timeOffset="86656">24595 8692 2049 0,'-13'-12'-9'0,"4"5"6"0,1 1 6 0,4 2-1 16,4 0 13-16,0 1-24 0,8 3 6 0,3-3 3 15,0 2-5-15,5 1 19 0,0-1-17 0,3 1 0 16,0-1 0-16,-2-1 6 0,0 2 12 0,-1 0 52 16,-3 0 43-16,-1 0 39 0,-1 0 53 0,-4 4-6 15,2 0-4-15,-6-1 1 0,1-3-37 0,-2 4-30 16,-1-1 2-16,1 0-46 0,1 1-9 15,-2 1-30-15,1 3-40 0,-1 0 7 0,-1 3-13 0,5 2 3 16,-4 1 10-16,1 1-17 0,0 0-3 0,3 2-10 16,0-2-85-16,-1 0-58 0,-3-2-106 15,3 0-82-15,1-1 5 0,0-1-46 0,-4-3 23 16,1-1-1-16,-1-3-16 0</inkml:trace>
  <inkml:trace contextRef="#ctx0" brushRef="#br0" timeOffset="87362">24706 8496 2928 0,'-7'-7'-4'0,"3"-4"-5"0,-1 3-19 0,5 2-22 16,0 5-54-16,6 1-74 0,4 0-54 0,1 0-53 15,2 5 28-15,4 3 81 0,0 0 71 0,1 1 67 16,2 1 30-16,-6 2 5 0,4 1 6 0,-6 1 27 15,2 0 77-15,-4 1 31 0,-1 2 63 0,-4-2 30 16,0 0-36-16,-2 0 18 0,-1 0-26 16,-1 1-39-16,-1-2-14 0,0 0-62 0,0 0-41 15,0 2-21-15,0-1 2 0,-6-1-2 0,5 0-10 16,-3 0 13-16,4-1-26 0,-2 0-3 0,0-2 10 16,2-1-51-16,0-3-15 0,0 1-13 0,0-2-18 15,0-3 48-15,0-1 15 0,0-2 28 0,0 0 5 16,0 0-32-16,0-5-13 0,4-2-9 0,0-3 15 15,-3 0 25-15,4-1 12 0,-5-1-3 0,4-2 12 16,-4-1 15-16,1-2-9 0,1 1 3 0,0 1-18 16,2 0-24-16,-3 0 27 0,4 1-6 0,0 1 6 15,0 1 30-15,3 1-27 0,-2 1 18 0,3 0-6 16,-2 3-15-16,3 0 15 0,-1 2-9 16,0 1 3-16,3 2 21 0,0 1-3 0,-3 1 19 15,1 0 39-15,2 7 20 0,-3 1 22 0,1 1-6 16,-2 0-50-16,-1 1-27 0,1 1-35 0,-1 0-9 15,-4 3 28-15,5 0-25 0,-4-2 9 0,2 1 0 16,-3 0-40-16,1-1-29 0,-1-2-21 0,2 0-28 16,-2-5-57-16,3 0 3 0,0-2-54 0,-1-3 33 15,4 0 85-15,1-9 35 0,0-3 70 0,0-2-3 16,4-1 6-16,-1 0-1 0,0-6 10 0,-2 2-13 16,0-1 16-16,-1 1-1 0,-5 1 27 0,1 2 64 15,-3 1 8-15,0 4-13 0,-1 1-23 16,-2 3-47-16,0 2-21 0,1 5 52 0,3 0 52 15,-2 6 39-15,1 3 28 0,2 5-13 0,4 5-23 16,-2 2-44-16,5 8-2 0,-3 2 18 0,2 6-13 16,3 1 11-16,-1 4-9 0,-1 1-6 0,4 0 29 15,-5 0 26-15,1-2 15 0,-2 1 6 0,-2-1-4 16,-2-3-18-16,-2-5-42 0,-4 2-40 0,0-3 24 16,-10-1 4-16,-5-5 5 0,-6 2 7 0,-4-4-88 15,-8-4-37-15,-4 1-9 0,-6-4 17 16,-5-6 11-16,-2-1 19 0,-2-3-27 0,1-3-118 15,1-1-37-15,1-3-105 0,1 0-103 0,5 0-33 0,3-6-156 16,5-2-140-16,8 1-107 0</inkml:trace>
  <inkml:trace contextRef="#ctx0" brushRef="#br0" timeOffset="88096">26342 6881 3464 0,'-7'-9'0'0,"1"2"0"0,2-4 6 16,1 5 30-16,3 6 63 0,0 0 37 0,9 0-9 16,0 8-24-16,2 4-55 0,6 2-34 0,4 2-1 15,-1 4-20-15,4 2 1 0,3 1-1 0,0 3 0 16,1-1 14-16,-4 0 0 0,2-1-4 0,-2 2-3 16,0-3-7-16,-5-3 4 0,0 0-28 15,-1-2-69-15,-3-2-56 0,-3-3-124 0,-2 0-56 16,-2-4 7-16,-2 0-2 0,-3-4 74 0,-2-2-18 15,-1 1-75-15,0-4-86 0</inkml:trace>
  <inkml:trace contextRef="#ctx0" brushRef="#br0" timeOffset="88298">26699 6848 2952 0,'0'-4'63'0,"0"4"62"15,0 0 36-15,-6 0 32 0,-1 7-49 0,-4 6-76 16,2 1-21-16,-4 2-34 0,1 5-13 0,-6 2 17 16,-2 2-17-16,1 3-3 0,-4-1 6 0,3 2 0 15,-3-1-3-15,2-1-33 0,2-1-85 0,1-3-111 16,3-2-98-16,2-2-72 0,4-4-55 16,1-5-44-16,2 1-29 0</inkml:trace>
  <inkml:trace contextRef="#ctx0" brushRef="#br0" timeOffset="88605">26963 6649 2853 0,'8'-10'62'0,"-3"0"10"0,-1 3 20 0,-2 2 9 0,-2 2-70 15,2 3 14-15,1 0 46 0,0 0 43 16,-2 6 51-16,3 3 24 0,0 3-47 0,-1 2-18 16,1 3-37-16,-1 5-27 0,2 4-14 0,-5 2-27 15,0 4-4-15,0 1-32 0,0 0-13 0,-6 2 3 16,0-1 0-16,3-3 21 0,-1 1 3 0,4-1-13 16,0-4-15-16,0-2 15 0,0-4-8 0,4-1 12 15,3-2 2-15,1-3-31 0,-1-4 3 0,5-1-31 16,-1-3-55-16,2-2-44 0,2-2-93 0,4-3-109 15,-3 0-69-15,5 0-49 0,0-7-91 0,0-1-58 16</inkml:trace>
  <inkml:trace contextRef="#ctx0" brushRef="#br0" timeOffset="89926">27000 6858 2681 0,'-16'-5'24'0,"7"1"-15"16,0-1 4-16,9 0 14 0,0 2-36 0,5 1 30 16,2-2 1-16,5 3-28 0,3 0 18 0,1 0-12 15,3 1-3-15,4 0 49 0,-1 0 45 0,-1 0 68 16,-1 7 25-16,1-2 20 0,-3 1-14 0,0 0-54 16,-5 1-2-16,-1-1-43 0,0 2-19 0,0 2 3 15,-3 0-13-15,-2-1-13 0,1 1-25 0,1 4-20 16,-3 0-4-16,-2 1-11 0,-1-1 15 0,1 3-1 15,0-2-3-15,-2 0 7 0,0 0-3 16,-2-1-8-16,1 0-6 0,-1-2-1 0,2-2-13 16,1-1 7-16,-3-2-1 0,0-1-6 0,0-2 10 15,0-2 4-15,0 0 3 0,0-2 3 0,0 0 4 16,0 0-24-16,0-6 14 0,0-2-11 0,0-1 8 16,0-3 16-16,0-2-30 0,0-3 10 0,4-2-14 15,1-3-7-15,-2 1 11 0,3 0 7 0,0 0-3 16,-1 0 12-16,3 2 15 0,-1 3-18 0,1 2 7 15,1 2 1-15,1 1-15 0,1 1 21 0,-1 3-3 16,0 2-10-16,4 2-14 0,-1-1-20 0,2 4 4 16,1 0-20-16,2 0-10 0,-2 0-28 0,3 5-45 15,0-3-17-15,0 0 14 0,1 0 23 0,0 1 32 16,-2-1 39-16,1-2 5 0,-4 0 38 16,-2 0 0-16,-2 0 15 0,-4 0 0 0,-3-5 0 15,1 1 0-15,-5-1 28 0,0 0 33 0,0 0 11 16,-5-1 21-16,-4 2-27 0,2-2-15 0,-3 3-6 15,-4 1 15-15,0 2 8 0,-3 0 19 0,-4 5-22 16,1 5-19-16,-4 1-17 0,0 3-22 0,5 4-4 16,-2 0-9-16,2 3-3 0,4 1 3 0,6 0 9 15,3-1 4-15,6 2-13 0,6-1 10 0,3-1-11 16,4-2-6-16,4-2 23 0,3-2-45 0,3-1-30 16,2-2-15-16,3-4-33 0,-3-2 24 0,4-2 28 15,-4-4 20-15,0 0 19 0,-3 0 6 0,-2-8-2 16,-1-1 15-16,-3-1 0 0,-2-3 3 0,-5-1 19 15,1-2-13-15,-6-1 10 0,1-4 0 16,-4 1 52-16,-1 0 38 0,0 2 57 0,0 0 40 16,-6 1-43-16,2 4-12 0,-2 0-22 0,-2 3-26 15,1 3-9-15,1 1-14 0,3 2-66 0,-3-1-25 16,2 5 22-16,1-2-29 0,3 2 18 0,-3 0 14 16,1 7-21-16,2-1 21 0,-1 0 11 0,1 3-25 15,-2 1-18-15,-1 2 8 0,3 2-4 0,0-1-18 16,0 1-27-16,0 1-44 0,0-2-24 0,5-1 1 15,-4-1 35-15,1-2 24 0,1-1 33 16,-2-3 24-16,1 0-3 0,-2-3 10 0,0-1 13 16,1-1-4-16,-1 0 14 0,0-5-26 0,0-2-8 15,0-3 18-15,3 0-11 0,-1-4 30 0,-2-1-32 16,1-1 5-16,2 0-3 0,-2-3-6 0,3 2 19 16,-3 1-16-16,5-1 17 0,-2 2 0 0,0 1-14 15,0 0 7-15,-3 6-10 0,4-1-10 0,-2 4 30 16,-2 3-13-16,4-1-4 0,-1 3 1 0,1 0-4 15,1 0 3-15,-1 7 7 0,3-2-3 0,-1 0-4 16,5 2-2-16,-3 3 2 0,3-1 23 0,-5 1-61 16,2-3-78-16,-1 2-63 0,-2-2-66 0,-2-2 41 15,1 1 65-15,-1-3 69 0,-4-1 62 0,1 0 12 16,-1-1 24-16,0-1-24 0,0 0 12 16,0 0-18-16,0 0 9 0,-4 0 25 0,4-4-22 15,-3-3 33-15,-1 2-8 0,1-3 12 0,3-1 3 16,0 0-6-16,0-1-13 0,0-2-17 0,0-2-4 15,4 2-9-15,2-1 12 0,-2-1-3 0,4 1-6 16,-1 1 9-16,5-1-6 0,-1 2-12 0,0 2 15 16,4 1-16-16,2 2 13 0,0 2 7 0,1 1 2 15,2 3-9-15,-1 0-10 0,-1 0 17 0,-3 5-7 16,0 1 53-16,-2 2 60 0,-1 0 53 0,-3 3 30 16,-4 0-21-16,-1 1-24 0,-4 2-51 0,0 0-40 15,0 1-13-15,-4-1-26 0,-1 1-28 0,0-2 17 16,1-1-10-16,-1 0-7 0,2-2 21 15,2 0-21-15,-4-3 7 0,5 0 10 0,0 0-20 16,0-1 7-16,5-2 6 0,-1 2-20 0,4-3-37 16,2-1-46-16,2 1-45 0,1-3-42 0,7 0 32 15,-1-5 24-15,0 0 29 0,5 1 20 0,-2-6 13 16,2 3 23-16,-2-4 12 0,3-2 28 0,-2-1 6 16,-3 1 9-16,3-4-16 0,-7-1 20 0,3 1 15 15,-5 1 35-15,-1 2 85 0,-2-1 91 0,-5 3 41 16,-2 2 1-16,-4 1-53 0,0 2-91 0,-8 2-64 15,-2 1-7-15,0 3 1 0,-5 1-14 16,-4 0 3-16,-1 8-38 0,0-1-22 0,-3 3 1 16,3 1 3-16,3 2-4 0,5 2 1 0,3-2-12 15,9 2-23-15,0 0-5 0,8-2-58 0,1 3-71 16,8-4-81-16,3-2-85 0,3-1-37 0,6-1-53 16,0-1 7-16,1-4-74 0,3-1-79 0</inkml:trace>
  <inkml:trace contextRef="#ctx0" brushRef="#br0" timeOffset="90889">26954 7483 2414 0,'-13'-3'66'0,"-5"3"75"0,0 0 4 16,-3 0-8-16,-1 6-59 0,1 1-88 0,2 1 10 16,3 0-9-16,2 1-1 0,3 2-27 0,8-3-47 15,3 3 13-15,0-2-48 0,7 1 13 0,2-2 12 16,4 0-31-16,2-1 33 0,3-2 1 0,1 0 33 15,1-5 37-15,-1 0-8 0,-1 0 20 0,-1-6 1 16,-2 0-4-16,2 1 21 0,-6-3 17 16,0 3 0-16,-3-1 41 0,-3 1 15 0,1 2 37 15,-3 1 6-15,2-1-10 0,-5 3 82 0,1 0 39 16,-1 6 31-16,0 4 6 0,0 2-77 0,0 4-56 16,0 5-35-16,0 3-31 0,0 6-5 0,0 3-39 15,0 2-6-15,0 3-3 0,0 2-14 0,-3-1 7 16,-1 3-14-16,1-1 0 0,-3 0-7 0,2-1-3 15,-1 1 13-15,-3-5 11 0,1 0 7 0,-6-1-1 16,-1-4 15-16,-1-1-3 0,-2-5 13 0,-1-3 32 16,-3-7-10-16,-1-2-10 0,-2-5-18 0,2-8-21 15,0 0 0-15,-2 0-1 0,0-6-13 0,2-3-19 16,1-4-24-16,3-3-42 0,2-4-35 16,0-3-50-16,5-3-33 0,5-3 15 0,6-1 20 15,0-3 15-15,6 0 16 0,7 1-9 0,4-4-17 16,4 5 35-16,5-1 42 0,1 2 20 0,7 2 49 15,0 2-2-15,4 2 5 0,0 0 23 0,-3 4-22 16,3 0 24-16,-3 3-6 0,1 2-18 0,-5 1 49 16,2 0 10-16,-5 2 13 0,-4 2 76 0,-3 0 15 15,-2 4 21-15,-4 0 32 0,-5 2-24 0,-1 1-32 16,-4 1-8-16,-3 2-40 0,2 0-30 0,-4 0 4 16,1 0 18-16,-1 7-3 0,3-1-3 0,-3 0-10 15,1 4-61-15,4 2-7 0,-4 0-4 16,2 3 0-16,2 2-7 0,-2 0 7 0,1 3 4 15,-1-1-18-15,2 0 25 0,-2 0-11 0,-1 0-14 16,2 0-8-16,0-2-21 0,-3 0 0 0,4-2 4 16,-4-4 3-16,1-2 12 0,0-1-1 0,-2-4 14 15,0-2 18-15,0-2-6 0,0 0-1 0,0 0-21 16,0-6 7-16,0-3-8 0,2-2-3 0,0-2 4 16,-2-3-7-16,1-3 10 0,4-1 1 0,-2-2-15 15,3-2-3-15,0 0 13 0,-2 0 1 0,6 1 21 16,-1 1-3-16,2 2-22 0,1 1-34 0,-2 1-25 15,1 4-44-15,0 2-86 0,-2 3-47 16,-1 3-69-16,-2 1-51 0,-1 3-22 0,-1 2 34 16,-4 0-4-16,2 0-25 0,-2 0 6 0</inkml:trace>
  <inkml:trace contextRef="#ctx0" brushRef="#br0" timeOffset="91211">27578 7611 3066 0,'0'0'76'0,"0"0"100"0,-7 5 66 16,-2 0 25-16,-5 3-47 0,-1 1-111 0,0 0-44 15,1 3-27-15,-1 1-44 0,1 0 23 0,1 0-41 16,4 1 17-16,2-1 0 0,1-2-11 16,6 2-9-16,0-2-14 0,0 0-17 0,9 0-24 15,-2-3-29-15,5-1-33 0,0 0 27 0,3-2 15 16,-1-2 33-16,1-3 43 0,-1 0 7 0,1-5-7 15,-1 1 22-15,0-2-2 0,-5-1 9 0,0 0 33 16,-2 2 49-16,-2-2 64 0,0 3 52 0,-5 1 37 16,0 2-36-16,0-1-64 0,0 2-75 0,0 0-49 15,-5 0-28-15,0 3 21 0,2 1-7 0,-1 2 8 16,1 0 9-16,-2 1-35 0,4 1 1 0,-1 1-57 16,1 2-40-16,1 0-11 0,0 1-33 0,3 0-85 15,3-2-81-15,-1-1-89 0,5-1-49 16,-1-2 17-16,4-2 21 0,0 0-26 0,0-4-7 15</inkml:trace>
  <inkml:trace contextRef="#ctx0" brushRef="#br0" timeOffset="91715">27915 7433 3180 0,'1'-26'57'0,"4"6"1"0,-5 6 20 15,0 6 12-15,0 4-1 0,0 4 85 0,0 0 35 16,0 7 15-16,0 4-67 0,0 0-81 0,4 5-41 15,2 3-24-15,-2 3 20 0,1 2-10 0,1 2-14 16,-2 0-10-16,0 2-11 0,1 0 21 16,0-1-11-16,-2-1 15 0,1-1 3 0,-2-1-32 15,-1-1-10-15,4-3-28 0,-5-2-38 0,0-5-10 16,0 0 1-16,0-3 17 0,0-5 32 0,0-1 23 16,-5-2-3-16,4-2-26 0,-5 0-10 0,-2 0-3 15,3-6 6-15,-1 1 38 0,-3-3 16 0,-2-1 3 16,-1 0 16-16,-1-1 14 0,-2-1-7 0,0-1 23 15,-4 2 34-15,-3 1 7 0,-1 4 7 0,1 2 4 16,0 3-27-16,1 0-31 0,2 0-13 0,2 6-17 16,4 0-10-16,1 2 7 0,8 3 3 0,1-1 3 15,3 2 14-15,0 2-27 0,7 1 13 16,7 1-27-16,1-1-13 0,4 0 3 0,1-1-50 16,4-1-26-16,5-2-7 0,-4-2 8 0,3-4 40 15,-4-3 33-15,2-2 10 0,-2 0 16 0,-1-4 0 16,-4-2 23-16,1-3 10 0,-3 1-23 0,-1-3 13 15,-2-1-16-15,-3-2 0 0,1 2 26 0,-4-1 26 16,-4-1 56-16,2 2 29 0,-2 0 37 0,-2 1-8 16,0 1-25-16,-2 1-35 0,0 2-50 0,0 1-25 15,0 2-25-15,0 2-13 0,0 2 6 0,0 0-17 16,0 0 14-16,0 0 4 0,0 6-8 0,0 2 32 16,0 2-31-16,1 0-11 0,4 2-28 0,-5 1-82 15,1 1-85-15,2 2-82 0,-3-1-100 16,1-1-30-16,-1 1 19 0,2-1-16 0,-2-1-12 15,2-4-54-15</inkml:trace>
  <inkml:trace contextRef="#ctx0" brushRef="#br0" timeOffset="92345">28142 7538 3116 0,'0'-18'12'0,"0"3"24"0,-4 7 12 0,4 1-16 15,0 2-4-15,0 5-15 0,0 0-10 0,0 0 59 16,4 7 29-16,1 2 10 0,1 3 17 0,-1 1-18 16,4 3-37-16,-1 2-16 0,-2 3-10 0,1 2-16 15,-1-1-4-15,0 2-7 0,0-1-14 0,-5-1-3 16,3 0 0-16,-4-3 14 0,2 0 4 0,-2-3-15 16,0 0-2-16,0-2-22 0,0-3-22 0,0 1-50 15,-4-2-13-15,1-4 8 0,0-1 6 16,3 0 77-16,-2-5 12 0,2 0 3 0,-1 0 13 15,1 0-45-15,0-7 20 0,0 0-7 0,0-2 1 16,0-1 22-16,0-2-7 0,3-2 10 0,0-3 10 16,0 0-14-16,1 1-8 0,-1-2 2 0,5-1-6 15,-4 2 29-15,2 1-20 0,1 2 17 0,1-2-17 16,-1 4-5-16,2 0 28 0,0 2-13 0,1 3 6 16,4-1-12-16,-4 2-3 0,4 1-4 0,-4 0 17 15,4 5 12-15,-3 0 13 0,3 0 20 0,-5 7 29 16,2 0 37-16,-3 0 22 0,-2 5-28 0,-2 0-28 15,1 2-30-15,-4 1-40 0,-1 1 16 0,0 2-23 16,0-2-17-16,0 1 20 0,0-2-20 0,-3-1 17 16,3-1 13-16,0-2-34 0,-3 0-6 15,3-4-11-15,0-2-33 0,0 2-10 0,0-4-38 16,5-1-33-16,-2-2-18 0,4 0-5 0,2-4 18 16,1-4 42-16,0 0 30 0,3-3 18 0,-1-3 26 15,1-1-9-15,0-2 10 0,-1-1-1 0,-2 0 22 16,4-2-1-16,-7 2 35 0,1 2 42 0,-4 1 27 15,2 3 65-15,-3 1 28 0,-1 4-40 0,-2 2-35 16,0 3-57-16,0 2-68 0,0 0 20 0,0 0-14 16,0 7 23-16,-5 4-3 0,2 2-4 0,0 5 10 15,2 4 23-15,-2 0 34 0,3 6 3 16,-3 3 1-16,3 5-20 0,0-4-27 0,0 3-13 0,0 0-4 16,4-1-26-16,-2 1 26 0,-2-2 1 15,0-1 6-15,0-1-16 0,0-3-48 0,-9-2-89 16,0-1-127-16,-5-1-145 0,0-2-62 0,-6-1-63 15,-2-1-29-15,-3-3-7 0</inkml:trace>
  <inkml:trace contextRef="#ctx0" brushRef="#br0" timeOffset="92695">26845 8434 3141 0,'4'5'74'0,"-3"5"46"0,-1 4 40 0,0 4 30 16,0 5-75-16,-5 4-41 0,1 3-48 0,-3 3-22 15,1 2 13-15,0 1-24 0,-1-2 10 0,4 2-9 16,-2-4-52-16,4-2-41 0,1 1-97 0,-3-5-96 16,3-1-58-16,0-5-39 0,0-4-17 15,0-1 24-15,0-5 18 0,4-3 15 0,-2-4 17 16</inkml:trace>
  <inkml:trace contextRef="#ctx0" brushRef="#br0" timeOffset="93067">26798 8708 1426 0,'-6'-30'78'0,"-1"2"86"15,-2 1 71-15,0 3 60 0,0 2-53 0,4 1-50 16,-3 1-61-16,5 2-41 0,0 3-34 0,3 3-25 16,0 0-28-16,6 3-6 0,4 2 19 0,1-2-10 15,2 4 25-15,5 0-12 0,1 0-13 0,5 4-3 16,0 1 3-16,-4 0 7 0,3 6 3 0,-2 3 6 15,-2 1-9-15,-3 3 0 0,-3 2-1 16,-3 3-3-16,-5 0 17 0,-1 1 6 0,-4-2 38 16,0 4 14-16,-5-2-3 0,-3-4-7 0,2-2-18 15,-1-2-17-15,0-1-32 0,2-3 10 0,4-2-24 16,-3-3-6-16,4 0 23 0,0-1-4 0,0 0-22 16,5 2 26-16,4-3-7 0,3 0-19 0,3 0 39 15,4 2-14-15,2 1-15 0,3-1 12 0,1 4-9 16,-3 0-10-16,0 3 13 0,1 1 0 0,-4 2 0 15,-3 2-10-15,-2 0 27 0,-4 0 9 0,-4 0 44 16,-2-1 47-16,-4 1 18 0,0 0 25 0,-7-1-36 16,-6-2-41-16,-2 1-34 0,-3-2-42 0,-1 0-14 15,-2-3 14-15,-1 0-14 0,-2-1 10 0,0-3-20 16,3-1-4-16,2 0-45 0,3-2-71 16,1 0-65-16,3 0-85 0,2-5-71 0,4 1-77 15,2 0-62-15,0-2-80 0,4-1-41 0</inkml:trace>
  <inkml:trace contextRef="#ctx0" brushRef="#br0" timeOffset="93547">27260 8678 3079 0,'7'0'93'0,"-7"6"65"16,0-1 54-16,0 0 7 0,-5 3-83 0,-1 1-62 15,-2 0-57-15,2 1 3 0,5 1-23 16,-2-1 10-16,3 2-7 0,0 1-24 0,0-3 7 15,4 4-37-15,7-3-43 0,-4 1-42 0,4-2-73 16,2 0-17-16,0-1 19 0,2-3 37 0,0-3 70 16,0-3 26-16,0 0 34 0,-2-7 37 0,0 0 0 15,-1-3 15-15,-4-4-9 0,1 0-3 0,-5-3 12 16,-3-4 13-16,-1 1 58 0,0 2 10 16,0 1 60-16,0 0 23 0,-1 2-29 0,-8 1-19 0,8 3-47 15,-2 3-39-15,-2 2-19 0,4 1-20 0,1 2-14 16,0 0 1-16,0 3 13 0,0 0 3 15,3 6-9-15,3-1 19 0,4 2-23 0,-3 2 7 16,2 3 13-16,0-1-26 0,0 4 12 0,2-1 11 0,-1 3-4 16,2 0 14-16,-3 1-14 0,3-2 0 15,-5-1-16-15,0-2-3 0,3-2 16 0,0-1 0 16,-3-1 19-16,1-1-12 0,-1-6-7 0,-1 1-17 16,1-3 4-16,1 0-3 0,-2-5 7 0,3-4 18 15,-4-1-22-15,3-2 20 0,-1-1-10 0,1-3-17 16,-2-2 24-16,-2 0-1 0,-1-3 16 0,-3 1 27 15,0-2 3-15,0 1 37 0,-7 0 18 0,-1 2-14 16,1 1-3-16,-5 1-53 0,0 2-24 0,3 4-10 16,-2 1-7-16,-2 3 21 0,0 0-11 0,0 7-6 15,-2 0-7-15,2 0-90 0,-1 7-92 0,4 0-112 16,-2 3-129-16,0-1 8 0,6 4-60 16,-1-2-16-16,4 0-7 0</inkml:trace>
  <inkml:trace contextRef="#ctx0" brushRef="#br0" timeOffset="93839">27860 8465 4722 0,'0'-8'54'0,"0"0"15"16,-6 3 22-16,-5 0-8 0,-2 5-39 0,-2 0-3 15,0 0-38-15,-1 10 16 0,2-2-15 16,0 3-4-16,4 3 3 0,1 3-10 0,4 1-12 15,2 3 4-15,3 2-3 0,0-2 22 0,5 1-4 16,5 1-18-16,-3-2 18 0,4-1-15 0,1 0-3 16,-2-3 14-16,1 0-22 0,2-2-7 0,-6-1 29 15,2 0-14-15,-3-3 22 0,-3-3-8 0,2 0 1 16,-5-3 10-16,0 2-7 0,-9-2 18 0,-1 2-40 16,-1-1-18-16,-4 0-28 0,-3-1-33 0,2 2-38 15,-3 0-71-15,1-2-71 0,2-1-84 0,-2 1-59 16,3-2-24-16,1-1-3 0,3 0-34 0,3-2-28 15</inkml:trace>
  <inkml:trace contextRef="#ctx0" brushRef="#br0" timeOffset="94106">28104 8313 3581 0,'10'0'120'0,"-4"0"63"15,-3 5 42-15,-3 4 24 0,0 4-99 0,0 4-40 16,0 4-21-16,-3 4-17 0,-3 4-36 0,0 2-7 16,2 1-25-16,-1 2 10 0,-4 0 4 0,4-2-3 15,0 1 7-15,0-2-29 0,4-4 10 0,-1-2 5 16,2-3-12-16,0-1-3 0,0-2 3 16,6-2-29-16,-1-2 4 0,1-2-3 0,1-3-23 15,1-1 5-15,2-3-42 0,0 0-25 0,2-1-36 16,1-1-64-16,1-2-27 0,-2-1-66 0,4 1-48 15,-1-1-28-15,-3-1 4 0,4 0-16 0,-4 0-40 16,1-3-64-16</inkml:trace>
  <inkml:trace contextRef="#ctx0" brushRef="#br0" timeOffset="94429">28071 8534 2607 0,'-21'-9'3'0,"3"0"3"0,11 2-12 0,7 0-3 16,0 4-3-16,0 0 15 0,10 3 9 0,5 0 3 16,1 0-12-16,3 0-9 0,4 0 3 0,2 4 3 15,0-2 15-15,-1 0-9 0,1 0 1 0,-4-2 2 16,-3 0 37-16,-3 0 12 0,-3 0 48 16,-3 0 67-16,-2 0-2 0,-1 0 18 0,-3 0-20 15,-2 0-81-15,-1 0-35 0,0 0-30 0,0 0 4 16,0 4 16-16,0 0 14 0,0-1-10 0,0 3-16 15,6-1-11-15,-3 2-16 0,3 0 23 0,-3 4-20 16,2 2-14-16,-4 1 10 0,4-1-7 0,-1 1 8 16,-1 0-1-16,-1 2 1 0,-2-1-11 0,0 0-7 15,0-2 24-15,0 1-3 0,0 1-10 0,-6-1-67 16,3 0-83-16,-2-2-120 0,2 1-110 0,-1-2-64 16,1 0-18-16,-2-1-39 0,2-2-37 0</inkml:trace>
  <inkml:trace contextRef="#ctx0" brushRef="#br0" timeOffset="94573">28282 8420 2890 0,'-3'-23'-16'0,"-2"4"-12"0,4 3-60 0,1 2-102 15,0 5-63-15,0 2-161 0,6 1-86 0</inkml:trace>
  <inkml:trace contextRef="#ctx0" brushRef="#br0" timeOffset="94988">28389 8413 2878 0,'2'14'85'0,"2"-2"71"0,-4-2 76 0,0 0 71 16,0-1-64-16,0-1-26 0,-4 0-62 0,4 1-65 16,-2-1-23-16,-2 1-45 0,3 1-1 0,1 1-6 15,0 0-8-15,0-1 4 0,0 1 0 16,0 1-17-16,0 1 13 0,0-2-10 0,0 0-7 15,1-1-24-15,3 1-35 0,-4-2-24 0,2-1-38 16,-2 0 16-16,2 0-13 0,-2-3-11 0,0-1 8 16,0 1-18-16,0 0 1 0,0-2 37 0,0-1-3 15,0-1 37-15,0 0 21 0,0 0-23 0,0-1-16 16,0 0-34-16,0 0-33 0,0-4 23 0,0 0 42 16,2-1 54-16,-2-3 62 0,1 1-6 0,2-4-12 15,0-1 3-15,3 0-24 0,-2-3 33 0,1 1 6 16,2-3-15-16,2 2-15 0,0-2-5 0,0 1 2 15,3 0 18-15,-3 2 3 0,4 2 6 0,0 1-9 16,-4 2-18-16,5 2 35 0,-4 1-5 16,2 2 12-16,0 2 14 0,-5 0 30 0,2 2 61 15,-1 0 27-15,-3 5 42 0,3 2-23 0,-2 0-31 16,-5 2-5-16,4 1-36 0,-2 1-13 0,-2 2-52 16,2 1-18-16,-3 1-14 0,0 1-6 0,0 0 17 15,0 1-11-15,0-1-2 0,-4-3-1 0,1 0-10 16,0-1 4-16,1-1 3 0,1-3-32 0,1 1-58 15,-5-4-103-15,5 1-117 0,-1-2-46 0,1-1-46 16,0 0-12-16,0 0-26 0</inkml:trace>
  <inkml:trace contextRef="#ctx0" brushRef="#br0" timeOffset="95431">28904 8399 4968 0,'-11'-12'22'16,"-3"1"22"-16,-1 0 0 0,-2 3-3 0,0 2-15 16,2 6-19-16,0 0-7 0,0 0-4 0,3 6-29 15,3-2-91-15,2 2-35 0,1 3-56 0,6-1-36 16,0 1-10-16,0-1-58 0,6 1-32 0,0-2 12 16,3-2 52-16,1 0 77 0,0-2 76 0,4-1 53 15,-3-2 63-15,0 0 9 0,-2 0 42 16,1 0-12-16,-4-3-15 0,-1-1 18 0,-3 4-30 15,-2 0 33-15,0 0 37 0,0 5 71 0,0 3 41 16,0 3-2-16,0 0-43 0,-2 6-52 0,-1 2-5 16,3 5-9-16,0 4 32 0,0 1-22 0,0 3 1 15,0 3-7-15,0 1-9 0,3 2 9 0,1 2-25 16,-1-1-21-16,0 3-9 0,-1-1-11 0,2 2-3 16,-3 0 17-16,-1-2 17 0,2 0 10 0,-2-3 41 15,0-1 11-15,0-3 22 0,0-2 47 0,-7-4 31 16,-3-3 24-16,0-4 18 0,-3-4-23 0,-3-4-38 15,-4-4-40-15,1-9-45 0,-8 0-22 0,-1 0-24 16,0-7 13-16,-2-5-36 0,-1-2 8 16,4-5-27-16,0-3-16 0,2-2 9 0,7-4-44 15,5-3-4-15,6-3-23 0,7-2-49 0,0-2-25 16,14-3-22-16,6 1-60 0,4-1-21 0,8-3-72 16,4 1-108-16,3 1-87 0,4 1-113 0,1-2-147 15</inkml:trace>
  <inkml:trace contextRef="#ctx0" brushRef="#br0" timeOffset="122894">1832 6286 597 0,'0'-5'41'0,"0"1"24"15,0 1 58-15,0-3 44 0,0 2-4 16,-3-2 4-16,1 3-13 0,2-2-21 0,0 1-23 16,-1-1 3-16,1 2-13 0,0 1 7 0,0-3 4 15,0 2-79-15,0-1-6 0,0 3 10 0,0-1 8 16,0 0 69-16,0-1 14 0,-3 2-9 0,3 0 27 15,-1-1 1-15,1 1-24 0,0 0-15 0,0 0-7 16,-2 1-26-16,2 0-13 0,0 0-12 0,0 0-20 16,0 0 10-16,0 0 10 0,0 3 60 0,0 2 43 15,0 2 27-15,0 5 22 0,6 5-38 0,-3 5-62 16,0 7-2-16,0 7-10 0,3 7-18 0,-3 5 1 16,-1 6-39-16,0 5-4 0,1 3 3 0,-3 2-13 15,2 0 28-15,2 3-32 0,-2-3-4 16,2 1 26-16,-1-3-30 0,0-1 19 0,0-4 3 15,3-3-3-15,-3-2-4 0,1-3 19 0,2-3 11 16,-2-3-14-16,0-2 18 0,-1-3-23 0,1-2-10 16,-2-3-1-16,-1-1 12 0,4-4 1 0,-4 0-5 15,-1-3-11-15,2-2-19 0,-2-4 19 0,0-2-19 16,0-3 23-16,0-2 4 0,0-2-35 0,0-3 16 16,0-1-8-16,0-6-7 0,0 0 7 0,0 0 11 15,0 0-4-15,0 0-7 0,0 0 4 0,0 0-19 16,0 0 11-16,0 0 8 0,0 0-15 0,0 0-12 15,0 0-38-15,0 0-78 0,0-2-72 16,0-2-86-16,0 4-84 0,0-5-23 0,-5 2-22 0,-1-2-41 16,2 1 0-16,-2-3 80 0,0 2-2 15,0-2 32-15,-2-1-4 0,1-1-96 0</inkml:trace>
  <inkml:trace contextRef="#ctx0" brushRef="#br0" timeOffset="123194">1647 7500 1415 0,'-13'0'50'0,"2"0"53"0,-3 0 70 0,1 0 71 16,4 0-56-16,-3 0-18 0,5 0-60 0,2 0-68 15,-1 0 0-15,2 3-26 0,4-3 45 16,0 2 81-16,0 2 74 0,6 0 40 0,1 1-35 16,1 3-72-16,3 0-13 0,0 1-9 0,2 4-5 15,5 1 10-15,-2 2-50 0,1-2-37 0,0 3-3 16,2 1-21-16,0 1-11 0,0 1 8 0,-1-1-8 15,-2 1-10-15,2-1 18 0,-1 1-22 0,-3-1-10 16,1 0 18-16,1 0-15 0,-5-2 15 0,1 0-1 16,-2 0-13-16,-1-3 17 0,-3 3-7 0,0-6 3 15,-2 1 11-15,-1-2-17 0,2 0 3 0,-4-2-11 16,-1 1 4-16,2-3 4 0,-2-1-32 0,0 0-51 16,0-1-94-16,0-1-106 0,0-1-80 0,0-2-49 15,0 0 8-15,0 0-87 0,0 0-75 16</inkml:trace>
  <inkml:trace contextRef="#ctx0" brushRef="#br0" timeOffset="123647">2283 7354 1671 0,'4'-8'25'0,"-4"2"35"0,0 1 28 15,0 3 13-15,0-2-6 0,-4 3-40 0,3 1-20 16,-4 0-6-16,4 0-26 0,-2 0 3 0,3 0-9 16,-1 0-9-16,-1 0-28 0,2 0 25 0,-2 0 6 15,2 0 29-15,-1 0 45 0,-2 0-12 0,2 0 24 16,-4 0-3-16,4 0-5 0,-1 0 9 0,-2 0-2 15,2 0-18-15,-1-3 12 0,0 1 14 0,0 1-13 16,2-1 19-16,-2 1 21 0,1-2-6 0,-2 1 17 16,3 2-12-16,-1-2 0 0,0 1-5 0,-2 1-5 15,4 0 13-15,-2 0-22 0,1 0-30 0,1 0-3 16,-3 5 14-16,2 4 36 0,-4 4 17 16,-1 5-10-16,0 6-34 0,-4 5-24 0,1 7-11 15,-4 7-6-15,-2 3 3 0,2 3-18 0,-1-1-3 16,-1-1 3-16,5-1-11 0,-2-4-3 0,3-3 7 15,3-3-21-15,0-3 6 0,5-3 5 0,-1-3-16 16,2-1 16-16,-3-3-16 0,3-2-14 0,0-3-14 16,0-3-39-16,0-3-81 0,0 0-117 0,3-5-156 15,0 1-171-15,0-3-128 0,-2-3-188 0</inkml:trace>
  <inkml:trace contextRef="#ctx0" brushRef="#br0" timeOffset="125314">255 8546 2319 0,'0'-17'84'0,"0"3"53"0,-6 3 37 0,0 5 25 16,1 6-46-16,-3 0 16 0,1 14 9 0,-4 7 8 15,-1 9 6-15,-4 10-82 0,-3 11-26 16,-2 11-19-16,0 6-52 0,-1 8 21 0,5 1-27 15,0 1-7-15,6-3-3 0,1-4-8 0,10-7 18 16,0-6-14-16,10-7 11 0,1-5-7 0,8-7-14 16,5-6 23-16,1-4-2 0,5-5-4 0,-2-2 10 15,6-6-13-15,-3-2 13 0,3-5 17 0,0-2 1 16,-2-7-25-16,2 0-23 0,0 0-72 0,-4 0-92 16,-1 0-101-16,1 0-137 0,-3-11 18 0,-3 1-75 15,1-1-38-15,-3 0-34 0</inkml:trace>
  <inkml:trace contextRef="#ctx0" brushRef="#br0" timeOffset="125864">928 8733 2965 0,'0'-17'34'0,"0"0"43"0,0 4 41 0,-5 5 16 16,5 3-18-16,0 2-51 0,0 3-36 0,0 0-3 15,0 0-26-15,0 5 80 0,0 0 37 0,5 4 52 16,-1 1 28-16,2 7-29 0,-1 0-25 0,1 6-66 16,1 2 4-16,-1 3-41 0,-2 2-15 0,1 0 0 15,1 2-25-15,-2-1 7 0,-1-3-4 0,0 1-10 16,-1-3 21-16,1-1-28 0,-3-5 11 0,4 1 6 15,-2-5-17-15,-1 0 17 0,-1-4 1 0,3-2-8 16,-1 0 8-16,-1-3 3 0,-1-2-11 16,0-1 12-16,0-1-16 0,0-2 8 0,0 0 8 15,2-1-8-15,0 0 0 0,2-5-4 0,0-2-7 16,5-2 1-16,4-3 10 0,2-4-4 0,6-4-17 16,3-3 10-16,4-3 18 0,6-5-14 0,3-1 25 15,5-2 10-15,1-2-24 0,4-2 25 0,2 0 3 16,0 1-36-16,3-2 15 0,0 2-14 0,1 0-19 15,-4 1 26-15,2 3-33 0,-5 1 8 0,0 0 14 16,-1 4-18-16,-4 1 35 0,-4 4-6 0,-3 2-8 16,-5 3 0-16,-4 4-13 0,-1 0 10 0,-6 3 0 15,-3 4 10-15,-4 1 8 0,-2 1-7 16,-3 1 17-16,-2 2 22 0,1 1-11 0,-5 1 15 16,3 0-29-16,-3 0 7 0,0 0 8 0,0 0-18 15,0 0 17-15,0 0-28 0,0 0-23 0,0 0 30 16,-4 0-22-16,0 0 0 0,2 3 8 0,2 0-76 15,-2-2-57-15,2-1-88 0,-3 3-142 0,0-1-122 16,0 3-120-16,-1-1-36 0,-2 0-74 0</inkml:trace>
  <inkml:trace contextRef="#ctx0" brushRef="#br0" timeOffset="126282">2478 8022 567 0,'-6'4'41'15,"1"-1"42"-15,1 2 39 0,1-3 36 0,0 0 24 16,0 1 3-16,3-3 25 0,-2 0 20 0,2 0-86 16,0 0-24-16,0 0-50 0,0 0-43 0,0 0 85 15,0 0 59-15,5 0 48 0,0 7 75 0,2 0-17 16,0 0-56-16,2 5-9 0,3 2-46 0,3 4-24 16,2 2 7-16,0 2-32 0,1 3-13 0,1 2-24 15,0 2-14-15,0 3-9 0,0 1-33 16,0-1 1-16,-3 3 11 0,3 0-8 0,-2-1 22 15,-2 2-14-15,1-1-18 0,-4 0 7 0,1-2-10 16,-2-3 32-16,-5 1-11 0,1-2-18 0,-4-4 15 16,-3 0-30-16,0-1 5 0,-6 1 10 0,-1-1-22 15,-5-1-43-15,-3 2-116 0,-4-1-184 0,-2 2-227 16,-3 0-181-16,-2 0-220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36:36.32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230 2775 701 0,'4'-11'41'0,"-2"0"35"16,1 1 37-16,-2 0 27 0,-1 1 0 0,2 0 13 16,-1 3-13-16,-1 0 22 0,2 1-18 15,-2 0-21-15,0 1-22 0,0 1-37 0,0-1-38 16,0 4-14-16,0 0 5 0,0-4 22 0,0 3 23 15,0 1 18-15,0 0 15 0,0 0-38 0,0 0 3 16,0 5-5-16,0-3 16 0,0 2 58 0,0 1 8 16,0 3-9-16,0 2-30 0,0 3-21 0,0 4-19 15,4 2-10-15,-2 6 0 0,-2 3-15 0,0 2 15 16,0 4 8-16,0 2 26 0,0 4-6 0,0 1-9 16,0 5 30-16,0 5-40 0,0 5 4 0,-6 5-11 15,1 4-33-15,-1 3 35 0,-3 2-4 0,2 0 14 16,1 0 14-16,-4-2-24 0,5-4 15 0,1-2-15 15,-2-7-13-15,0-3 3 0,3-5-21 16,0-6 11-16,-3-2-7 0,3-5-11 0,0-5 4 16,-1 0-11-16,1-5-21 0,-2-2 14 0,2-4-3 15,2-1 6-15,-4-4-3 0,4-1-21 0,-2-3-25 16,1 1-56-16,1-5-37 0,-1-1-27 0,2-2-46 16,-2 1-18-16,2-1-35 0,0-2-88 0,0 0-72 15,0 0-2-15,0 0-41 0,0-6-2 0,0-2 4 16</inkml:trace>
  <inkml:trace contextRef="#ctx0" brushRef="#br0" timeOffset="1310">350 2646 2742 0,'-10'-19'-10'16,"2"0"7"-16,-2 4 10 0,4 4 8 0,6 5 44 15,0 2 18-15,12 3 8 0,3 1-7 0,10 0-28 16,8 0-9-16,8 0 4 0,12-6 9 0,9 2-5 16,12-2-17-16,9-1 3 0,9-1-2 0,12 0 12 15,4-5-9-15,8 1-30 0,10-1-25 0,4-1 6 16,5-1 13-16,6-2 16 0,1 1 13 0,5-1-19 15,1 2-26-15,4-1 6 0,0-1 7 0,0 1 9 16,0 1 23-16,-2 0-22 0,-2 1-1 0,-1 2-19 16,-3 1 13-16,-1 0 7 0,-2 3 3 0,-5-1 9 15,-2 1-2-15,-3 1-7 0,-5 1-13 0,-3 1-7 16,-4-1-17-16,-8 3 21 0,-4-2 2 16,-6 1 14-16,-3 1 7 0,-9-1-17 0,-3 3 3 15,-4-1-6-15,-8 0 13 0,-4 0 0 0,-5 1-4 16,-7-1-9-16,-3 2-4 0,-6-1-10 0,0-1 4 15,-6 2 17-15,-4-1-21 0,-2 1 17 0,-4-1 7 16,-1-1-7-16,-4 2 3 0,-2 0 7 0,-4 0-10 16,1 0-3-16,-2 0 23 0,-3 0 3 0,0 0 13 15,-3 0 4-15,-2 0-14 0,2 0-19 0,-4 0-7 16,0 0 0-16,0 0 13 0,1 3-6 0,-2-3 6 16,0 3 0-16,1-2-10 0,1-1 11 0,-5 2-21 15,2-1 7-15,0 1-3 0,-3-2-4 0,0 0 17 16,-2 0 3-16,-1 0 1 0,0 2 26 15,-1-2-3-15,-2 2 10 0,0-2 3 0,0 1-2 16,0-1 10-16,0 3-14 0,-5-2-10 0,2 0-13 16,2 0-14-16,-2 0-7 0,0 0 17 0,-1 2-20 15,0 0 10-15,0 2 17 0,2 2 0 0,-5 3 24 16,1 3-6-16,0 2 4 0,-1 3-1 0,1 2 8 16,1 6 0-16,-5 3-11 0,4 4 1 0,-3 3-15 15,3 5 0-15,2 6 4 0,-2 5 1 0,0 1 7 16,4 5-4-16,-2-1-7 0,2 3-11 0,1 1 3 15,-2-2 12-15,3 0 0 0,0-1-8 16,0-1-21-16,0-2 3 0,0 1-7 0,0-3 11 16,0 0 15-16,0-2-19 0,4-1-3 0,-2-2 3 15,2-4-3-15,0-2 3 0,0-4-7 0,-1-3-14 16,1-4 10-16,-1-2 0 0,2-3 8 0,-1-4 3 16,-1-3-7-16,-1-3-4 0,-1-3 1 0,-1-2 3 15,0-1-4-15,0-5 11 0,0 2-3 0,0-2-8 16,0-2-10-16,-3 1 14 0,-3-1 7 0,3 0 5 15,-3-2-5-15,2 2-15 0,1-1 8 0,-1 0-3 16,0 1 10-16,0-3 0 0,1 3-10 0,-3-2 10 16,2 0-11-16,1-1 11 0,-2 1 1 0,-2-1-1 15,2 0 8-15,-2 0-11 0,-5 0 7 16,0 0-11-16,2 0 14 0,-5 0 1 0,-3 0-7 16,-3 1 17-16,-4 0-13 0,-3 0 6 0,-5 1 1 15,-4 0-16-15,-4 1 8 0,-7 0-14 0,-2 1-27 16,-7 1 8-16,-7-1-26 0,-3 2 18 0,-4 0 27 15,-8 0 21-15,1 1 30 0,-4 0 0 0,-1 0 4 16,0 1-14-16,-2 0 3 0,1 0-15 0,2 1-3 16,-3 1-31-16,2-2-3 0,-5 1 15 0,0 0 3 15,-3 1 42-15,-4-1 4 0,-2 1-15 0,-2-1 8 16,-1-1-46-16,-3 2-19 0,-3-1-8 0,2-2 31 16,-6 0 27-16,2 0 14 0,-1-2 5 15,2 2-27-15,1-3 5 0,0 0-9 0,1 0-15 16,5-1-8-16,1 1-12 0,1 0 24 0,3 0 23 15,-3 3 15-15,0-2 13 0,3 2-32 0,1 1-8 16,-2 0-19-16,2 2-27 0,2-1 0 0,-1 1-1 16,1-1 24-16,1 1 20 0,2 2 19 0,0-5 4 15,3 2-11-15,4-1-9 0,1-1-3 0,2 0-4 16,6-2-32-16,2 1 5 0,1-3-21 0,5 0 1 16,1-3 12-16,0 2-1 0,3-2 16 0,6 0 1 15,2 0 10-15,7 0 1 0,4 0-8 0,5 0 1 16,4-4 11-16,10 0-16 0,3 0 16 0,4 2-5 15,3-1 1-15,5 1 4 0,4-1-20 0,2 1 4 16,2 1-34-16,0 0 7 0,0 0 20 16,2 0-16-16,2 0 27 0,1-1-8 0,1 0-15 15,-2 2 16-15,2 0-27 0,1 0 11 0,-2-3-15 16,-1 3 0-16,2 0 1 0,0 0 14 0,-3 0 8 16,-1 0 16-16,-2 0 6 0,3 0-10 0,-3 0 11 15,0 0-16-15,0 0 5 0,0 0-16 0,0 0 1 16,0 0 3-16,0 0-3 0,0 0 3 0,0 0-3 15,0 0-23-15,0 0-29 0,0 0-43 0,0 0-46 16,0 0-83-16,0 0-50 0,0 0-83 0,-5 0-112 16,2 0-53-16,-3 0-68 0,2 0-81 0</inkml:trace>
  <inkml:trace contextRef="#ctx0" brushRef="#br0" timeOffset="1928">1784 2772 2378 0,'11'-12'72'0,"-4"4"69"0,-7 2 37 0,0 3 22 16,0 3-14-16,0 0-35 0,0 0-29 0,0 4 5 15,-3 2-28-15,-1 5-13 0,-3 2 1 0,-1 3-10 16,-1 6-13-16,0 4-23 0,-6 3-11 0,-1 6-16 16,-2 1-21-16,-3 1 14 0,-1 1 0 0,-3 1-1 15,-1 1-16-15,1-2 3 0,-3-1 4 16,0 0 7-16,0-4 20 0,2 0-21 0,1-3 4 15,3-5 13-15,1-4-6 0,5-4 20 0,1-3 1 16,5-4-25-16,2-3 8 0,2-3-25 0,5-2 3 16,1-2 1-16,0 0 6 0,0 0 11 0,4 0-10 15,5-3 9-15,-1 0-6 0,5 0-7 0,2 1 10 16,4 0 4-16,2 0-7 0,1 1 11 0,6 0-18 16,0 0-4-16,4 1-6 0,0 0-11 0,1 0 7 15,1 0 0-15,0 3 18 0,2 1-4 0,-2-2 6 16,2 1-16-16,-3-1-11 0,-1-1-6 0,2 1-45 15,-4 0-50-15,-4 1-78 0,-2 1-94 0,-3-1-61 16,-2 1-79-16,-8-4-16 0,2 5-10 16,-4 0-34-16,-1-2 16 0</inkml:trace>
  <inkml:trace contextRef="#ctx0" brushRef="#br0" timeOffset="2184">2490 2944 3941 0,'7'-5'30'0,"-3"1"53"15,-4 4 41-15,0 0 46 0,0 4-5 0,0 3-42 0,-6 5-59 16,1 3-32-16,0 4-21 0,1 3-4 16,-1 3 11-16,-2 4-21 0,4 1-5 0,-2 2 1 15,0-1-4-15,1 0 8 0,0 0 7 0,1 0-4 16,-1-2-15-16,2-2-24 0,-2 1-25 0,2-5-39 15,-1 1-20-15,0-5-46 0,2-1-56 0,-1-4-40 16,-2-3-43-16,2 0-48 0,-2-3-57 0,3-8 1 16,-1 0-93-16,0 0-64 0</inkml:trace>
  <inkml:trace contextRef="#ctx0" brushRef="#br0" timeOffset="2644">2485 3030 2414 0,'5'-19'76'0,"2"0"90"15,1-3 67-15,3-2 42 0,1 2-39 0,4 0-44 16,-1 3-60-16,3 0-33 0,0 3-18 0,0 2-37 16,3 2-7-16,-2 5 11 0,3 1-4 0,-1 6-20 15,-2 0 10-15,2 0-13 0,-3 9-14 0,1 0 6 16,-2 3-9-16,-2 0-4 0,-4 3-7 0,-2 3 7 15,-5 0 3-15,-4 3 11 0,0 2 3 0,-10 1-13 16,-2 0-4-16,-7 2 3 0,-2 0 1 16,-3-1 9-16,-1-3 8 0,-3-2-17 0,0-2-8 15,2-3 11-15,0-3-17 0,2-1 17 0,1-4 10 16,4-3-13-16,2-4 20 0,5 0-17 0,0 0-7 16,3-4-7-16,3-3-3 0,6-1 3 0,0 0-4 15,0-1 4-15,7-2-13 0,4 1-1 0,2-1 21 16,2 0-4-16,3 4 15 0,-2 0-8 0,3 5 22 15,2 2 41-15,-3 0 43 0,3 6 22 0,-2 4 0 16,2 4-23-16,0 3-36 0,1 2 1 0,2 4-33 16,-2 0 4-16,3 3-14 0,2-1-23 15,0 0 7-15,1 2-17 0,-1-3 3 0,-1-2 18 0,1-1-10 16,0-1 3-16,1-4 0 0,-1-1-4 16,0-5 8-16,-2 0 7 0,3-4-3 0,-1-3-31 15,-1-3-21-15,-2 0-44 0,1-6-72 0,-4-2-104 16,0 0-119-16,-5-1-129 0,-1-1-145 0,-3-2-49 15,-1 0-153-15</inkml:trace>
  <inkml:trace contextRef="#ctx0" brushRef="#br0" timeOffset="2923">2026 3251 4118 0,'0'-7'69'0,"0"0"36"16,0-1 17-16,0 2-3 0,0-1-73 0,0 3-36 15,0 0-17-15,2 0-21 0,5 2-60 0,-1 1-85 16,0-3-138-16,3 4-163 0,0 0-106 0,3 0-167 16</inkml:trace>
  <inkml:trace contextRef="#ctx0" brushRef="#br0" timeOffset="3117">3640 3295 5145 0,'15'0'3'0,"-8"0"12"0,-7-4-11 16,0-1 7-16,-4 1 0 0,1-2-55 0,-4 2-70 16,1 0-122-16,-2 0-127 0,1 1-165 0,1-1-168 15,-1 4-137-15</inkml:trace>
  <inkml:trace contextRef="#ctx0" brushRef="#br0" timeOffset="3784">5873 3196 2890 0,'-12'0'50'16,"3"0"26"-16,2 0 80 0,1-4 56 0,6 4 8 15,9 0 4-15,10 0-69 0,4-3-40 0,9 1-15 16,8-2-3-16,11-1-10 0,10-1-10 0,6 0-56 15,8-3-28-15,8 0-18 0,5 0 8 0,6-1 20 16,2-1 11-16,3-1 32 0,2 2-25 0,0-1-3 16,-4 2-18-16,-4 1-11 0,-5 0 11 0,-8 1-4 15,-6 1-3-15,-7 1 0 0,-6 2-7 0,-9 0-3 16,-9 1 20-16,-7-2-10 0,-8 4 46 0,-9-2 4 16,-4 1-4-16,-8 1 18 0,-7 0-47 0,0 0-21 15,0 0-3-15,-9 0-46 0,-1 0-56 16,-3 0-23-16,4 0-88 0,-4 3-46 0,-1 1-54 15,2-2-85-15,-1 0-6 0,0 0-40 0,1 0-32 16,1 0-16-16</inkml:trace>
  <inkml:trace contextRef="#ctx0" brushRef="#br0" timeOffset="4066">7353 2849 2142 0,'-10'0'29'16,"5"0"36"-16,1 0 79 0,3 0 71 0,1 0 28 16,0 0 0-16,7 4-67 0,2 3-64 0,4 0-53 15,2 3-40-15,4-1-22 0,2 2 0 0,2 0-17 16,5 2 17-16,0-2 9 0,2 1-12 0,2 0 12 16,-2-2 1-16,1-1-11 0,-2 0 14 0,-3 1 7 15,-4-2-8-15,-4-1 21 0,-2 3 35 16,-6-2 38-16,-5 1 27 0,-5-1 24 0,0 3-45 15,-13 2-21-15,-2 1-33 0,-4 1-41 0,-2 1 10 16,-1 2-24-16,-2 1-7 0,-3-1-20 0,5 1-49 16,1-2-105-16,2 2-110 0,4 0-149 0,3-2-117 15,2-1-144-15</inkml:trace>
  <inkml:trace contextRef="#ctx0" brushRef="#br0" timeOffset="4521">8045 2574 1626 0,'-3'-33'88'16,"-3"0"35"-16,2 1 53 0,-1 0 66 0,-1 3-20 16,2 4 28-16,-2 2-3 0,2 4-4 0,-1 1-34 15,2 5-36-15,0 2-49 0,0 3-67 0,2 3-44 16,-2 5 4-16,1 0 17 0,2 5 57 0,0 6 56 15,0 7 11-15,0 7-16 0,0 10-34 0,0 10-34 16,5 9-42-16,-2 11-10 0,1 6 3 0,-1 3-25 16,2 4 11-16,-4 1 13 0,2 0-34 15,2-3 21-15,-1-4-4 0,-1-1-7 0,1-4 10 16,-1-1 4-16,2-4-6 0,-2-4-12 0,1-1 4 16,-2-4-39-16,-1-6-15 0,1-6-34 0,-2-3-38 15,0-5-17-15,0-8-62 0,0-1-11 0,-3-8-77 16,-3-4-82-16,3-2-52 0,-3-5-27 0,0-5-30 15,0 0-50-15</inkml:trace>
  <inkml:trace contextRef="#ctx0" brushRef="#br0" timeOffset="5706">8081 2221 2378 0,'-7'-9'24'15,"3"-1"27"-15,4 2 43 0,0 0 56 0,11 3-18 16,7 2 5-16,1 0-28 0,9 1-52 0,3 0 4 16,8 2-36-16,4 0-12 0,6 0 0 0,3 0-26 15,6 5 26-15,4 0 3 0,5-3 0 0,4 0 6 16,5-1-16-16,7 1-2 0,3-2-4 0,6 0 9 15,6 0 1-15,3-3-20 0,5-1 10 0,2 0 4 16,5 1 2-16,1-2 7 0,7 2-10 0,-3-1-6 16,1-1 0-16,4 2 6 0,-1 0 0 0,3-1 10 15,1 0-6-15,0 1-4 0,-2 0 13 16,2 0 10-16,-3 2 3 0,1 0 30 0,-3 0 7 16,-1 1-10-16,-3 0 13 0,-1 0-26 0,0 3 10 15,-3 1-13-15,-5 1-20 0,-4-1 14 0,0 0-14 16,-3 0-3-16,-3 0 20 0,-4 1-13 0,-2 0-7 15,-8 0 10-15,1-2-17 0,-7 1-3 0,-5 0-14 16,-5-1 4-16,-4 0 3 0,-7 1-7 0,-4-2 17 16,-4 1-10-16,-6-1-10 0,0 1 17 0,-4 0-17 15,-5-1 13-15,-1 0 0 0,-2-1-3 0,-3 0 7 16,-1-1-17-16,-5 2 10 0,2-2 3 0,-8 0-3 16,-1 0 0-16,-3 0 3 0,-5 0 1 0,1 0-7 15,-5 0 30-15,-2-3-3 0,2 3-3 0,-3-2 16 16,0 0-6-16,0 1-3 0,0-2 17 15,-6 0-25-15,2 1 5 0,-3 0-15 0,2-1-17 16,-1 0 28-16,-2 1-17 0,3 0 10 0,-3 0-14 16,2 1-18-16,0 1 8 0,3 0-11 0,-1 0 0 15,1 0 17-15,-1 6 1 0,0 3 13 0,0 3 8 16,-2 3-15-16,3 1-10 0,-3 3 14 0,2 7-7 16,-1 1 11-16,1 3-1 0,2 4-6 0,-2 6 13 15,1 0-3-15,-1 4 0 0,0 3 0 0,0 1 7 16,1 4-14-16,-1-1 18 0,1 1-8 0,-2-2-24 15,2-1 11-15,0-1-8 0,2-3 4 0,-1-3 0 16,2-2 0-16,0-4 7 0,0-2-7 16,0-4 11-16,0-3-4 0,3-3-21 0,0-1 3 15,0-6 18-15,-3 0-3 0,2-3 6 0,1-2-10 16,-3-4-17-16,1-2 17 0,1-1 3 0,-2-1 4 16,0-2 7-16,1 1-7 0,-1-3-3 0,0 0 6 15,0 0-10-15,0 0 4 0,0 0-8 0,0 0 1 16,0 0 10-16,0 0-7 0,0 0 3 0,0 0-3 15,0 0 7-15,0 0 7 0,0 0 1 0,0 0 9 16,0 0 1-16,0 0-14 0,-4 0-1 0,1 0-6 16,0 0 3-16,-2 3-3 0,2 0 17 0,-4 2-3 15,-1-2 3-15,-2 0 4 0,1 1-3 0,-1 0 7 16,-6 2-4-16,1-1 11 0,-2 1-7 16,-5 1-4-16,0-1-10 0,-7 2-1 0,-1-2-17 15,-6 2 3-15,-3 2 0 0,-7-1-11 0,-4 1 7 16,-7 1-32-16,-4-1 14 0,-3 2 26 0,-7-1 28 15,-4 0 56-15,-4 2-4 0,-1-1-26 0,-3 1-10 16,1-2-25-16,-3-1-5 0,1 1 8 0,-1-1-19 16,-3-1 12-16,-1 1 11 0,-1-3-11 0,-4 1 14 15,1 1-18-15,-3-1 0 0,-1 2 0 0,-3-1-15 16,-1 1-3-16,-3 1-5 0,-1-2 12 0,-2 1 30 16,-3-1 11-16,-1 0-15 0,-2 2 1 0,3-2-16 15,-1 1-4-15,1-3 1 0,0 2 18 16,6-2 13-16,-1-1 14 0,3 1-7 0,0-3-27 15,6 1 0-15,-1-2-23 0,5 1 0 0,5-2-4 16,-1 1-38-16,-1-1 19 0,4 0 27 0,1 0-1 16,-2-1 32-16,1 2-12 0,2-3-11 0,-5 0 11 15,8 0-12-15,1 0-7 0,1 0-11 0,0 0-13 16,6 0-3-16,0 0 8 0,4 0 11 0,1-3-7 16,5 0 7-16,0 0 12 0,5 1-12 0,5-2 15 15,5 0-11-15,4 1-11 0,6-1 15 0,7 0 7 16,2 1-3-16,5-3-1 0,6 3-7 0,3-1 0 15,5 1-15-15,0-1-12 0,5 2-19 0,2 0-43 16,2 1-9-16,0-1-23 0,0 1-35 0,5 1-28 16,-4-2-33-16,3 2-46 0,-2-1-53 15,1 1-72-15,-1 0-83 0,-2 0-74 0,3 0-103 16,-2 0-122-16</inkml:trace>
  <inkml:trace contextRef="#ctx0" brushRef="#br0" timeOffset="6685">9076 2480 2107 0,'-14'-2'61'0,"4"0"95"15,-4-2 49-15,1 2 41 0,4 1-42 0,3 0-98 16,-1 0-37-16,3 1-47 0,2 0-9 0,2 0 6 15,0 0-12-15,7 0 21 0,2 5 5 0,3-1-1 16,7-1 16-16,1 0-2 0,8-1 9 0,3 0-3 16,6 0-16-16,0-2-20 0,5 0-16 0,1 0-16 15,4-4 9-15,-4 1 7 0,-1 0-10 0,-2-1 4 16,-4 2-20-16,-4-1-23 0,-3 1-6 0,-7 1 0 16,-3 0 23-16,-7 1 9 0,-3 0 10 0,-9 0-6 15,0-1-3-15,0-1 9 0,-9 1 6 0,-3-1 17 16,-1 0-16-16,-2-2 15 0,-3 1-6 15,-2 1 13-15,-1-1 23 0,1 2-4 0,1 0 7 16,0 1-13-16,2 0-13 0,4 0 4 0,0 8 19 16,2 2 13-16,1 1 17 0,1 6 17 0,2 4-16 15,1 5 13-15,0 3-12 0,1 3-14 0,2 4 7 16,0 2-30-16,3 3 0 0,0-1-3 0,0-1-10 16,0-1 24-16,0-1-8 0,0-1-9 0,0-2 3 15,0-4-13-15,0-2-18 0,0-3 14 0,0-3-18 16,0-3 18-16,0-3 7 0,0-2-17 0,0-5 10 15,-4 0-18-15,2-4 4 0,-2 0-3 16,4-2-18-16,-1-1-42 0,-1 0-80 0,2-2-86 16,-2 0-144-16,2 0-112 0,0 0-67 0,0 0-138 15</inkml:trace>
  <inkml:trace contextRef="#ctx0" brushRef="#br0" timeOffset="7109">9603 3037 3334 0,'0'2'52'0,"0"-2"36"0,0 0 17 15,0 0 13-15,0 0-48 0,0 0-47 0,0 0-13 16,0-2-7-16,0-1-10 0,0 3-6 0,0 0 9 16,0-1-16-16,0-2 17 0,1 3 10 0,2 0-24 15,-1 0 11-15,-1-2-1 0,2 2 14 0,-3 0-4 16,1 0 4-16,-1 0-11 0,0 0-13 0,0 0 38 15,0 0-11-15,0 0 33 0,-4 0 11 0,4 0 0 16,-3 0 0-16,0 0-48 0,2 0 11 16,-1 0-44-16,2 5 24 0,-1-5 3 0,1 0-10 15,0 0 30-15,0 0-30 0,0 0 23 0,0 0-20 16,0 0 1-16,0 0 16 0,0 0-13 0,0 0 16 16,0 0-23-16,1 0 13 0,-1 0-3 0,3 0-3 15,0-3 23-15,-3 1-30 0,0 2 7 0,0-1 3 16,0 1 7-16,0-2 10 0,0 2 13 0,0-2 8 15,0 2-11-15,0 0 11 0,0 0-21 0,-3 0 0 16,0 0-10-16,2 0-7 0,-2 0 17 0,1 0-17 16,2 0 7-16,0 0 7 0,0 0-24 0,0 0 3 15,0 0 0-15,0 0-17 0,0 0 27 16,0 0-17-16,0 0-54 0,0 0-89 0,0 0-114 16,0 0-122-16,0 0-119 0,0 0-59 0,0 0-107 15</inkml:trace>
  <inkml:trace contextRef="#ctx0" brushRef="#br0" timeOffset="7741">9687 2646 2295 0,'-3'-3'56'0,"-1"-1"53"0,-2 0 43 0,3-1 25 16,0-1-19-16,0 2-64 0,3 1-25 0,-2 0-22 16,2-1-37-16,-2 2 9 0,0 1 10 0,2-1-13 15,0 2-3-15,0 0-7 0,0 0-9 0,0 3 41 16,0 4 53-16,0 0 36 0,0 6 4 0,0 3-15 16,-1 4-39-16,1 5-30 0,-2 7-27 0,-1 0-14 15,0 4-6-15,0 0 4 0,2-1 13 0,-1 0-11 16,2-2-16-16,0-2 0 0,0-3 0 0,0 0 10 15,0-4 10-15,3-4 0 0,0-1-10 0,-3-3-3 16,0-2-7-16,0-4 13 0,0-2 4 16,0-2 3-16,0-3 0 0,0-3-20 0,0 0-20 15,0 0-7-15,0-6 6 0,-4-5 15 0,2 1 6 16,-2-6 6-16,2-3 1 0,2-2-21 0,-1-5 4 16,1-5 4-16,0-3-4 0,0-2 7 0,0-4 16 15,3-1-10-15,1-1 14 0,-1 1-17 0,3 1-7 16,0 1 21-16,0 4-17 0,3 3 23 0,-1 7-4 15,3 4-32-15,-2 5 13 0,3 4 6 0,-3 5-3 16,4 7 27-16,-1 0-8 0,-3 0-5 16,4 7-8-16,-4 4 4 0,3 2 4 0,-5 1-4 0,1 5 3 15,-5 0-29-15,-3 3-4 0,0 1 7 0,-3 1 3 16,-7 0 14-16,1-2-1 0,-4 1-6 16,-1-3 9-16,2-1-9 0,-4-2 13 0,1-3 7 15,4-4-4-15,0-1 7 0,2 0-16 0,1-2 2 16,2 1-15-16,2-2 12 0,1 2 10 0,3 2 1 15,0 0-4-15,3 1 16 0,7 1-6 0,-2-1 3 16,2 2 13-16,5-1-26 0,-1 1 7 0,3-2-7 16,1 1-7-16,1-1 11 0,0-3-14 0,0 3 6 15,0-4 14-15,0 1-39 0,-3-2 6 0,-1-2-45 16,-3-1-42-16,-3 1-24 0,0-2-46 0,-3 1-17 16,-2-2-18-16,-2 0-31 0,-1-1-46 15,1 0-96-15,-2 0-84 0</inkml:trace>
  <inkml:trace contextRef="#ctx0" brushRef="#br0" timeOffset="8358">10061 2793 2978 0,'-13'3'66'0,"1"0"39"0,-1-3 29 0,0 0 4 16,-2 8-54-16,3 0-31 0,1 3-33 0,-2 2-4 15,6 0-12-15,-1 4 2 0,2 0 1 0,6 2-17 16,0 0-3-16,0 0-43 0,6 0-58 0,3-2-30 16,3-2-40-16,1-1 23 0,1-2 33 0,0-2 23 15,-3-3 44-15,5-4 0 0,-4-3 24 0,-2 0 28 16,1-3 6-16,-3-4 12 0,-3 0-6 0,0-3 18 16,-4-2-3-16,-1-2 25 0,0 0 37 15,0-3 12-15,-4 0 39 0,-3 0 17 0,2 1 27 16,-3 1-21-16,1 1-30 0,-2 3-23 0,0 1-15 15,3 2 4-15,-1 2-13 0,0 1-16 0,3 2-51 16,0 3-20-16,2-2 3 0,2 2 7 0,0 0 0 16,0 0 0-16,6 7 3 0,-1-3-10 0,5 2-3 15,-1-1-17-15,6 3-13 0,0-3-7 0,3 0 1 16,2-2 12-16,-2-1-2 0,3 0 12 0,-2-2 11 16,2 0 16-16,-6-4 17 0,1-1-16 0,-4 4-1 15,-3-2 7-15,-1 3 3 0,-2 0 24 0,-5 0 23 16,-1 0-3-16,0 0 17 0,0 0-10 0,0 4-26 15,-3 1-8-15,-1-3-20 0,0 4-16 16,0-1 12-16,3 3-6 0,-1-1-6 0,-1 1 6 16,2 2-21-16,1 1 8 0,0-2-11 0,0-1-17 15,4 1-6-15,1-2-30 0,2-2 16 0,-1-1 11 16,2-1 10-16,-1-3 30 0,3 0-3 0,-1-4 20 16,0-3 9-16,1 0-13 0,-1-3 4 0,0 0-17 15,0-2 10-15,2-2-7 0,-4-1 4 0,2 0 10 16,1-2-24-16,-1 2 27 0,-1 1-17 0,-1 1 1 15,1 2 6-15,-3-1 3 0,3 4 7 0,-5 1-7 16,3 3 7-16,1 1 4 0,-1-1-4 0,0 3 40 16,1 0 13-16,3 1-22 0,1 0 9 0,0 0-40 15,2 6-33-15,2-1 19 0,3 0-9 0,-2 0-14 16,-1 2-13-16,-2 1-73 0,2 1-105 16,-2 0-115-16,-1 1-103 0,-1 1-71 0,0-1-48 15</inkml:trace>
  <inkml:trace contextRef="#ctx0" brushRef="#br0" timeOffset="8945">11130 2548 3754 0,'6'-8'53'0,"-3"4"45"0,-3 1 24 0,0 3 53 15,0 0-47-15,0 6-27 0,0 3-31 16,0 2-45-16,0 2-11 0,0 4-14 0,0 4 11 15,0 2-11-15,0 2-4 0,5 3 4 0,1-2-18 16,-2 1-31-16,1-2-42 0,2 0-41 0,-1-1-33 16,0-3-11-16,-1-3 21 0,0-1-1 0,-3-3 57 15,2-5 50-15,-1-1 19 0,0-3 18 0,-3-4-5 16,0-1-9-16,0-4 10 0,0-4 29 0,0-5-19 16,-4-4 22-16,1-4 0 0,0-5-23 0,1-3 11 15,-1-3-4-15,1-2-7 0,2-2 40 0,-4 0 32 16,4 1 4-16,0 1 23 0,6 4 1 0,-1 1-16 15,2 1 7-15,5 4-17 0,1 4-20 0,1 2 8 16,2 5-14-16,3 2 24 0,-1 3 1 16,6 4-11-16,-2 1-6 0,1 3-24 0,-3 0-15 15,3 7-13-15,1 1-4 0,-5 3-11 0,0 1 25 16,-3 3-3-16,-2 1-4 0,-4 3 21 0,-4 1-25 16,-6-2 18-16,0 2 4 0,-6-1-15 0,-6-2 8 15,-4-1-11-15,-2-2 0 0,-3-1 7 0,-4-2 0 16,1-4 3-16,0-1 1 0,1-2 3 0,3 0 0 15,1-4-18-15,4 0-10 0,4 0-7 0,3-4 4 16,8 0 20-16,0 1 8 0,6-1-8 0,3-1-10 16,6-1-14-16,2 2 0 0,3 2-3 15,4 1 17-15,-1 1 3 0,7 0-13 0,-2 0 10 0,-1 5 3 16,1 3 4-16,-1-2 11 0,-5 2-11 16,-1 1-7-16,-5 1 3 0,-1-2-3 0,-3 3 18 15,-6 0-15-15,-6 1 8 0,0 0 13 0,-6 2-10 16,-6 1 21-16,-3-1-17 0,-3 0-15 0,-5 1 11 15,-3 0-10-15,0-1 3 0,-1-2 10 0,-1-1-41 16,2-3-35-16,1-1-55 0,7-1-112 0,5-2-81 16,3-1-53-16,5-3-14 0,5 0-3 0,0 0 28 15,3 0-55-15,9-6-78 0</inkml:trace>
  <inkml:trace contextRef="#ctx0" brushRef="#br0" timeOffset="9374">11634 2736 2177 0,'14'-3'86'0,"-4"2"55"0,-1 1 66 0,-4 0 53 15,-5 0-38-15,0 0 4 0,0 5 2 0,0 1-30 16,-5 1-11-16,1 3-59 0,-1 0-49 0,0 2-27 16,2 2-46-16,1 3-2 0,2-1-1 0,0 3-3 15,0-1 3-15,8 1-3 0,1-2-17 0,3 1-24 16,3-2-14-16,-1-1-3 0,3-3-10 0,2-1 21 16,0-4 10-16,4-1 3 0,-3-6 17 0,1 0-6 15,-1-7 23-15,-1 0 3 0,-4-4 1 0,-2-4 9 16,0 0-3-16,-7-4 24 0,-1-3 13 0,-5 1 17 15,0-3 14-15,0 2-9 0,-9-3 17 0,-2 1-6 16,-2 2-24-16,-2 1-4 0,-2 2-41 16,-1 2 10-16,-3 3-11 0,0 4 1 0,2 3-1 15,1-1-27-15,0 4-39 0,3 2-72 0,5 1-57 16,1 0-58-16,6 1-70 0,3 0-15 0,0 0-21 16,6 0 46-16,3 7 53 0,4 0 44 0,2 1 10 15,4-3 21-15,5 1 46 0,3-4 47 0,-2-2 68 16,6 0 14-16,-1 0 31 0,-2 0 45 0,0 0 92 15,-4-7 93-15,-3 1 88 0,0 3 45 0,-5 0-3 16,-1 3-42-16,1 0-50 0,-5 6-74 0,0 0-51 16,0 1-46-16,2 1-55 0,2 3-20 0,0-1-39 15,4 2-11-15,0-1 11 0,2 1-21 16,2-2 11-16,2 2-11 0,2-1-7 0,2-1-21 16,0-2-56-16,3 1-57 0,-4 0-122 0,2-2-70 15,0-2-105-15,-4-2-77 0,-2-1-44 0,1-2-46 16</inkml:trace>
  <inkml:trace contextRef="#ctx0" brushRef="#br0" timeOffset="9504">12545 2671 2283 0,'-11'-25'142'16,"-3"3"102"-16,2 3 57 0,-1 0 64 0,-1 2-63 15,0 3-52-15,0 5-13 0,-1 1-9 0,-2 5-38 16,2 3-38-16,-2 5-27 0,-2 5-49 0,1 5-36 16,-3 2-18-16,1 6-7 0,-1 4-34 0,-3 4-96 15,3 4-111-15,1 2-203 0,-3 2-235 0,2 2-178 16</inkml:trace>
  <inkml:trace contextRef="#ctx0" brushRef="#br0" timeOffset="10207">9016 4182 3141 0,'-13'4'3'0,"3"-1"10"0,10-3 16 0,0 0 19 16,6 0 16-16,1 0-12 0,8 0-20 0,2 0-20 16,4 0-12-16,5 0-57 0,0 0-67 0,4 0-101 15,3 0-118-15,-4 0-51 0,4 0-69 0,-6 0-73 16</inkml:trace>
  <inkml:trace contextRef="#ctx0" brushRef="#br0" timeOffset="10328">9282 4302 2426 0,'-24'15'85'0,"-1"0"40"0,1-3 45 15,3 1 38-15,-1-4-44 0,3-1-47 0,4-3-30 16,3 0-38-16,5-2-43 0,4 1 21 0,3-1-21 16,6 1-13-16,3-1-41 0,5 1-77 0,3 2-59 15,8-6-98-15,2 5-49 0,2-5-66 0,7 0-106 16</inkml:trace>
  <inkml:trace contextRef="#ctx0" brushRef="#br0" timeOffset="10543">10177 3901 3674 0,'6'-10'16'0,"0"4"17"0,-6 1 41 0,0 5 30 16,0 0 25-16,0 0-9 0,0 9-28 0,0 2-29 15,0 1-46-15,0 5 1 0,0 2-32 0,0 2 14 16,0 3 3-16,0 1-31 0,0 3-3 0,0-1-79 15,0 1-83-15,0 1-82 0,0-1-146 0,0 2-89 16,0-3-61-16,0-1-70 0</inkml:trace>
  <inkml:trace contextRef="#ctx0" brushRef="#br0" timeOffset="10756">9926 4394 3270 0,'0'6'28'0,"9"-6"57"0,9 0 29 0,12-6 20 16,4-1-12-16,15 0-55 0,7-1-27 0,13-1-16 16,3-1-14-16,7-2 6 0,7 0-2 0,3 2 3 15,3 0-3-15,0 1-1 0,-1 0 1 0,0 1-14 16,-4-1-4-16,-2 1-26 0,-5 2-37 0,-7-2-47 16,-6 3-48-16,-7-1-68 0,-8 1-65 0,-10 3-51 15,-11-2-55-15,-12 3 25 0,-11 1 42 16,-8 0 52-16,-17 7-15 0</inkml:trace>
  <inkml:trace contextRef="#ctx0" brushRef="#br0" timeOffset="11009">9830 4677 3079 0,'0'-2'25'0,"0"2"87"0,0 0 104 0,0 7 74 16,0 4 18-16,-6 7-52 0,0 6-100 0,0 5-58 16,-3 7-59-16,-3 6-21 0,0 3-4 0,-1 5-21 15,-2 1 18-15,2 3-15 0,0 0 4 0,4-2-7 16,-5-2 18-16,5 2-4 0,0-3-15 0,3-4 12 16,0-3-19-16,2-2-24 0,1-5-17 15,-3-2-80-15,5-5-90 0,-5-5-57 0,1-4-93 16,4-6-63-16,-2-2-62 0,0-4-132 0</inkml:trace>
  <inkml:trace contextRef="#ctx0" brushRef="#br0" timeOffset="11197">9898 5333 3231 0,'28'-8'6'0,"-2"2"1"0,0-1 18 16,2-1-2-16,-1 2 6 0,3 1-3 0,-2-3-23 15,3 2 3-15,-1-1-9 0,-2 3-29 0,3-1-23 16,-3-1-84-16,1 6-97 0,-4 0-71 16,-1 0-49-16,-5-6 3 0,-5 2-4 0,-3 0 0 15,-5 1-3-15,-6-1 29 0</inkml:trace>
  <inkml:trace contextRef="#ctx0" brushRef="#br0" timeOffset="11387">10122 5013 2878 0,'-3'-11'12'16,"-1"3"16"-16,1 4 54 0,0 2 114 0,3 2 84 16,0 6 30-16,0 4-20 0,0 4-102 0,-1 6-88 15,1 3-44-15,0 6-35 0,0 5-7 0,0 1 0 16,0 3-3-16,0 3 3 0,7-3-11 0,-3 2-13 16,2-1 3-16,-1-3-35 0,1 0-28 0,-2-2-75 15,-1-2-83-15,1-5-100 0,-4-2-94 0,0-5-61 16,0-1-22-16,2-5-19 0,-2-5-37 0</inkml:trace>
  <inkml:trace contextRef="#ctx0" brushRef="#br0" timeOffset="11731">10514 5371 2840 0,'11'0'3'0,"-1"0"-12"0,2-14 12 15,0 3 4-15,0 1-11 0,5-1 10 0,-2 0-2 16,3 1-11-16,3-1 10 0,0-3-9 0,1 1-25 16,2-1 4-16,-2 0-7 0,-1-1 13 0,-3 0 24 15,-3 0-6-15,-4-2 6 0,-3 3 68 0,-8-1 71 16,0 0 77-16,-6 2 20 0,-3 0-21 0,-6 3-26 16,-1 2-26-16,-5 3 39 0,-6 5 7 0,-1 0-7 15,-2 9 2-15,-4 5-51 0,0 5-28 0,3 5-44 16,0 3-35-16,1 6-12 0,6 4-22 0,5 2-4 15,6 1-11-15,8 1 0 0,5 0-4 0,3-3 1 16,10-2-1-16,7-3-4 0,-1-4-14 16,8-5-19-16,3-7-29 0,2-1-37 0,2-6-17 15,2-6-24-15,-1-4-23 0,1 0-26 0,-3-8-41 16,1-5-33-16,-6-1-50 0,0-1-51 0,-5-4-45 16,-2-2-39-16,-5 0-84 0,2-4-80 0</inkml:trace>
  <inkml:trace contextRef="#ctx0" brushRef="#br0" timeOffset="11937">10646 4827 3914 0,'-9'-5'-17'0,"-1"1"7"0,10-8-7 0,0 3-3 16,0 4 27-16,6 0-44 0,2 2-62 16,3 1-128-16,4-2-191 0,3 3-165 0,3-3-221 15</inkml:trace>
  <inkml:trace contextRef="#ctx0" brushRef="#br0" timeOffset="12250">11038 4612 2978 0,'14'-8'9'0,"2"0"22"0,3-3 4 0,4 0 22 15,-1 0-9-15,3 1-33 0,3 1 11 0,-2 1-29 16,2 1 6-16,-1 0 16 0,1 1-29 0,-2 2 1 16,-3 0-4-16,-3 2 6 0,-3 0 43 0,-4 2 64 15,-5 0 43-15,-3 0 45 0,-5 8 32 0,0 2-17 16,-10 1-11-16,-2 6-21 0,-4 1-34 0,-2 7-16 15,-7 3 5-15,1 4-39 0,-1 1-7 0,0-1-37 16,2 4-28-16,1-3 15 0,3-1-23 16,4-4 26-16,3 0-11 0,6-5-18 0,6-1 18 15,0-4-37-15,5-4 12 0,4 0-12 0,2-5-15 16,6-1 30-16,4-6-25 0,4 1-23 0,0-3-21 16,8 0-61-16,1-8-49 0,0-1-26 0,4-2-58 15,-2 1-80-15,1-2-105 0,1 0-108 0,-3 0-196 16</inkml:trace>
  <inkml:trace contextRef="#ctx0" brushRef="#br0" timeOffset="13164">13874 2822 1426 0,'-31'-12'36'16,"3"1"56"-16,2-3 44 0,1 1 22 0,3 1 8 16,6 4-20-16,-2-1-10 0,7 3 19 0,0 2-35 15,2-1-19-15,3 2-19 0,0 0-42 0,3 3-6 16,1-2-3-16,0 2-22 0,2 0 4 0,0 0 2 15,0 0-3-15,0 0 10 0,0 0 16 0,0 0 15 16,0 0 11-16,0 0 28 0,0 0 1 0,0 0 16 16,0 0 2-16,0 0-6 0,0 0-10 15,0 0-28-15,0 0-1 0,0 0-26 0,0 0-9 16,0 0 2-16,0 0-2 0,5-3 17 0,4 0 13 16,6 1 4-16,4-1 15 0,8-1-18 0,4 0-10 15,9 1-28-15,5 0-13 0,8-1-8 0,4 2-10 16,4-1 11-16,4 3-25 0,5 0 17 0,1 0 8 15,5 0 10-15,-2 4 10 0,3-1-13 0,5 0-8 16,-8 2-6-16,3-3-11 0,-4 2 3 0,0 0 15 16,-3-3-11-16,-5 0 14 0,-1-1 3 0,-5 0-24 15,-5 0 18-15,-7 0-1 0,-4-4-13 16,-7-2 24-16,-7 4-4 0,-6-3 25 0,-4 4 22 16,-6-3-1-16,-4 2 1 0,-4-1-40 0,-4 1-24 15,-1 0 4-15,0-1-8 0,-4 0-3 0,-1-1-4 16,-1 1-31-16,0 1-70 0,-1-2-27 0,0 1-88 15,-1 3-73-15,1 0-50 0,-1 0-88 0,1 0-36 16,-1 0-65-16,1 5-54 0</inkml:trace>
  <inkml:trace contextRef="#ctx0" brushRef="#br0" timeOffset="13426">15065 2503 2072 0,'0'-2'38'16,"0"-2"23"-16,6 4 46 0,3 0 18 15,4 5-14-15,6 0-39 0,4 2-30 0,5 1-24 0,2 2-11 16,4-2 11-16,1 3-12 0,-1-1-15 16,2 1-3-16,-3 1 15 0,-2 0-9 0,-3 0 55 15,-6-2 19-15,-4 2 31 0,-3-1 13 0,-5 0 5 16,-10 0-22-16,0 1-48 0,-5 1 8 0,-5 2-39 15,-4 2-22-15,-1-1 9 0,-3 3-16 0,-1-1-10 16,3 3 4-16,-4 0-91 0,5-2-143 0,2 1-174 16,3-1-245-16</inkml:trace>
  <inkml:trace contextRef="#ctx0" brushRef="#br0" timeOffset="13994">15576 2252 1819 0,'-8'-14'-3'16,"1"4"-3"-16,1 3 32 0,3 7 31 0,-2 0 56 15,5 6 48-15,0 5 7 0,6 6-13 0,-3 7-16 16,5 9-32-16,-2 7-11 0,0 8-10 0,1 7-4 15,-4 8-17-15,3 7 8 0,-2 2 1 0,2 5-26 16,-4 1 3-16,-1 1-41 0,-1 0-14 0,0-5 11 16,0 0 3-16,0-3 3 0,0-2 6 0,0-5-29 15,0-3 20-15,0-4-10 0,0-5-13 0,2-5 23 16,1-6-36-16,-3-6 19 0,0-6-25 0,0-7-35 16,0-4-34-16,0-7-117 0,0-1-77 15,-5-10-85-15,4 0-68 0,-1-6-49 0</inkml:trace>
  <inkml:trace contextRef="#ctx0" brushRef="#br0" timeOffset="15105">15673 2217 2450 0,'-4'-9'42'0,"4"-7"55"16,8 5 54-16,3-1 25 0,7 5-7 0,11 0-42 16,6 2-54-16,8-2-8 0,10 2-20 0,10-1 0 15,5 2 11-15,9 0-27 0,11 0-3 0,9 1-16 16,4 0-7-16,8 2 4 0,7-3-24 0,8 0 17 16,2 1 4-16,4-2 2 0,7 1 11 0,-1-1-7 15,3-1-10-15,2 1 7 0,-2-1-4 0,-1-1-13 16,2 0 3-16,-4 0-3 0,-5-1 10 0,-2 1 7 15,-1-2-17-15,-4 1 17 0,-3 1-14 0,-7-2 4 16,-4 1 26-16,-5 0-17 0,-3 1-16 0,-5 2 10 16,-6-1-10-16,-9 2-13 0,-1 1 46 0,-8 0-13 15,-8 1-6-15,-2 1 3 0,-5 0-17 16,-8-1 13-16,1 0 0 0,-2 1 20 0,-4-2-16 16,-2 1-4-16,1-1 7 0,-1-3-3 0,0 2 2 15,1-2-12-15,-1 1 3 0,3-1-3 0,-5 0 13 16,0 1 0-16,2-1-10 0,-6 1-4 0,0 0-6 15,-7 2 14-15,0-1 9 0,-6 2-6 0,-4 0-4 16,-2-1 20-16,-5 2 37 0,-1 0 24 0,-6 0 10 16,0-1-16-16,-3 2-13 0,2 0-27 0,-5 0 3 15,0 0-7-15,0 0-27 0,0 0 14 0,0 0-11 16,0 0 4-16,0 0-7 0,0 0-4 0,0 0 8 16,0 0-15-16,0 0-10 0,0 0 8 15,-5 3-5-15,2 2 15 0,3 1 34 0,-1 1 7 16,1 3 1-16,-5 5-8 0,4 4 1 0,-1 4-8 15,-2 4 1-15,1 4 7 0,-2 5-11 0,2 2 19 16,1 4-1-16,-2 1-18 0,4 1 5 0,0 4-23 16,0 0-6-16,0 2 7 0,4 2-4 0,-2-2 4 15,3 1 3-15,2 2 1 0,-1-2-5 0,0 1-10 16,2-2 8-16,-3-1-8 0,1-2-11 0,-1-3 7 16,4-3 8-16,-6-3 14 0,3-4-11 0,-3-3 8 15,1-3-30-15,-1-3-10 0,2-4 32 0,-4-3-7 16,3 0 0-16,-4-4 4 0,2-2-15 0,0 0 7 15,-2-3-3-15,0 0 11 0,0-3 3 0,0 0-7 16,-4-1 0-16,0-1 4 0,3 0 3 16,-4 0-18-16,4-3 29 0,-3 4-22 0,0-2-7 15,-2 0 15-15,3 2-11 0,-3 0-4 0,1-1 18 16,-3 2-7-16,1-1 11 0,-2 1-4 0,1 0-7 16,-4 1 8-16,2 0-1 0,-4 1 0 0,0 0-7 15,-2-1 7-15,-1 1-18 0,-4 0 22 0,1-2-25 16,-3 1-4-16,-5 1 0 0,-2-2 7 0,-4 2 15 15,-3-3-4-15,-4 1 10 0,-8-1-2 0,-3 0 13 16,-5 1 8-16,-5 0-10 0,-5-1-8 0,-4 1-8 16,-5-1-21-16,-3 0 11 0,-5 2-19 0,-1 0 4 15,-4-1 26-15,-2 0-15 0,-1 1 29 0,-1 1 4 16,1-2-22-16,0 2 0 0,0 1 8 0,0-2-8 16,0 1 11-16,0-1 25 0,-4 3-14 15,-1-3 14-15,-4 2 1 0,-1 0-8 0,-3-2-7 16,-2 1-37-16,0-1 4 0,-4 3-4 0,-2-3-10 15,3 1 47-15,-1-2-11 0,3 3 4 0,-1-1 14 16,5 0-33-16,3-1 1 0,5 0-12 0,7-3 4 16,4-1 0-16,6 1 15 0,4-2-4 0,5 1-15 15,5-2 33-15,4 1-3 0,2 0 0 0,5-2 25 16,1 3-21-16,2-2-8 0,6 0 7 0,-2-1-21 16,7 0 3-16,-2 0-8 0,2 0 8 15,5 0 8-15,-1-5-16 0,2 3 19 0,3-1-14 16,-2 0-9-16,3-1 5 0,1 2-12 0,0-1 16 15,1 1-1-15,2 0 4 0,-3-1 7 0,1-1-14 16,4 1 3-16,0-1-7 0,1 1 11 0,2 0 4 16,3-1-12-16,2 0 19 0,-2 0-22 0,6-1-14 15,0 1 3-15,2 0-37 0,1 0-35 0,0 1-46 16,1 1-52-16,1 0-53 0,0-2-65 0,-1 4-105 16,1 0-100-16,1 0-138 0,0-4-181 0</inkml:trace>
  <inkml:trace contextRef="#ctx0" brushRef="#br0" timeOffset="15639">15838 2837 2965 0,'-7'-20'41'0,"1"-1"77"0,-1 0 69 15,-1 4 50-15,4 4-24 0,1 2-60 0,-2 5-68 16,5 0-51-16,-1 4-21 0,-1 2 8 0,2 5 9 15,0 4 25-15,0 5 7 0,0 6-10 0,3 4-10 16,2 6-17-16,-2 6-4 0,-1 4-28 0,0 1 17 16,1 2-13-16,2 0 3 0,-4-2 10 15,5 1-6-15,-2-4-8 0,-1-1-3 0,-1-2 4 16,1-2-11-16,0-1 10 0,-1-4-24 0,-2 0-58 16,0-4-30-16,0-2-57 0,0-4-35 0,0-3-15 15,0-2-48-15,-4-2-54 0,0-5-42 0,2-2-10 16,-1-4-57-16,-1 0-19 0</inkml:trace>
  <inkml:trace contextRef="#ctx0" brushRef="#br0" timeOffset="15888">15726 2813 2840 0,'-8'-31'22'16,"4"1"34"-16,4 0 42 0,0 3 38 15,12 3-2-15,1 2-18 0,3 3-22 0,5 3-25 16,1 1-17-16,7 5-12 0,0 2-30 0,2 8-10 16,1 0 3-16,-4 0-10 0,2 8 17 0,-4 4-3 15,1 3-4-15,-5 0-3 0,-3 3-30 0,-5 1-6 16,-5 2-10-16,-2 0 13 0,-7 2 17 0,0 0-17 16,-12 1-3-16,-1-1-28 0,-3-2-27 0,-5 0-29 15,-2-4-10-15,1-2-33 0,-3-1-55 0,0-4-33 16,1-2-73-16,2-4-63 0,1 0-67 0</inkml:trace>
  <inkml:trace contextRef="#ctx0" brushRef="#br0" timeOffset="16410">16153 2771 3129 0,'8'0'61'0,"-7"0"58"15,3 0 31-15,-4 0 19 0,0 0-60 0,0 0-50 16,0 0-15-16,0 0-31 0,0 4 14 0,6 3-17 16,-2 2 0-16,1 3-3 0,1 2-10 0,2 3 20 15,-1 1-31-15,1 5 18 0,-1 0-8 0,0 1-16 16,1 0 20-16,-1 0-14 0,1 0-6 0,-2-1-13 16,0-2-17-16,-1-1 3 0,-1-4 7 0,-2-3 24 15,1-1 12-15,-3-2-2 0,0-3 9 0,0-4-3 16,0-3-3-16,0 0-7 0,0-4 7 0,-3-3-7 15,3-4 6-15,-2-3 8 0,-2-3-14 16,0-2 7-16,3-3-17 0,1-2 20 0,0-2-10 16,0 0 0-16,5 0 10 0,1 1-10 0,2 0 3 15,-1 4-2-15,1 3-5 0,1 4 4 0,0 3 1 16,-4 3-1-16,3 3 10 0,-2 5-16 0,0 0 26 16,1 5-10-16,-1 1-3 0,1 2 9 0,1 3-19 15,-1 0 13-15,2 3 0 0,-1 1-6 0,2 0 15 16,-3 2-15-16,1 1 9 0,-3-2 6 0,2 1-15 15,3 0 3-15,-1-1-13 0,3 0-17 0,1-5-2 16,-1 2-8-16,2-5-5 0,1-1 25 0,2-4 7 16,1-1 16-16,-3-2 13 0,3 0-7 0,-3-6 1 15,-1-3-20-15,1-1 0 0,-1-1 13 16,-7-1-16-16,1-2 19 0,-4-3 10 0,-4 1-3 16,0-1 22-16,-8 0-10 0,-3-2 4 0,-3 0-16 15,-5 2-17-15,1 2 11 0,-4 1-14 0,-5 3 4 16,1 1-7-16,-4 5-42 0,2 1-56 0,1 4-68 15,3 0-92-15,2 0-82 0,3 0-102 0,5 5-56 16,4-2-9-16</inkml:trace>
  <inkml:trace contextRef="#ctx0" brushRef="#br0" timeOffset="16846">16835 2536 3982 0,'9'-17'61'15,"-5"5"60"-15,-4 0 29 0,0 3-1 0,0 4-58 16,0 3-66-16,0 1-29 0,0 1-3 0,0 0 4 16,0 4-1-16,0 5 11 0,0 2 7 0,0 4 1 15,0 4-1-15,0 3-10 0,0 4-8 0,0 5 11 16,0 0-7-16,0 5-4 0,0-3-21 0,0 1-31 16,1-1 17-16,4 0-10 0,-4-3 3 0,1-3-3 15,0-2-21-15,-2-3 11 0,0-4 14 0,0-2 28 16,0-6 24-16,0 0-21 0,0-3 21 0,0-3-3 15,0-1-21-15,0-3 41 0,0 0-24 16,0 0 7-16,0-5 6 0,-4-2-6 0,4 0 4 16,-1-4-1-16,1-1-7 0,0-1-10 0,0 0-3 15,0-1 3-15,0 0 11 0,5 0-14 0,-1 3 20 16,2 1-10-16,3 3-14 0,-2 1 31 0,2 2-10 16,4 4 4-16,1 0 34 0,2 0-14 0,0 4-10 15,2 2-4-15,1 1-3 0,1 4-17 0,-4-1 3 16,1 2 0-16,-3 1-7 0,0 1 3 0,-1-3 15 15,-4 3-11-15,0-2 3 0,-8-3 15 0,-1 2-8 16,0-2-3-16,-6 0-3 0,-3-2-11 0,-2-1-11 16,-4-1-24-16,-4 1-41 0,0-2-13 0,-1 0-21 15,-1-2-28-15,-1 0-47 0,2-2-62 0,1 0-87 16,7 0-81-16,-1-4-17 0,3 0-70 16,6-2-56-16</inkml:trace>
  <inkml:trace contextRef="#ctx0" brushRef="#br0" timeOffset="17778">17292 2848 3385 0,'-5'-3'42'0,"-5"0"47"0,-3 0 30 16,1 3 6-16,-4 0-42 0,1 6-33 0,-2 1-29 15,2 4-4-15,-2 1-11 0,5 1-6 16,-2 2 4-16,4 2-18 0,5 0 14 0,0 1-33 15,5-3-41-15,0 2-19 0,9-3-23 0,1-1 17 16,0-2 14-16,4-2 50 0,2-4-11 0,2-2 27 16,-3-3 26-16,3 0-27 0,-1-6 23 0,0-3-6 15,-4-3 6-15,0-1 17 0,-4-2 9 0,0-2 22 16,-4 2 28-16,-1-1 40 0,-4 1 16 0,0 2 13 16,-4 2-16-16,-2 2-26 0,-2 1-10 0,5 2-27 15,-3 2-23-15,2 1-32 0,1 3 0 0,1 0-25 16,2 0-10-16,0 5 18 0,0 1 3 0,0 0-7 15,5 3 3-15,2-2-20 0,5 3-32 16,1-1 8-16,2 1 3 0,6-3 4 0,0-1 20 16,3-2 4-16,1-4 20 0,-1 0 14 0,2-6-17 15,-2-2 7-15,-1-4-14 0,-1-2 1 0,1-4 6 16,-5-3 3-16,2-1-6 0,-4-4-15 0,-3-2 15 16,-1-2 6-16,-3-1 8 0,-1-1 6 0,-3-1 7 15,-1 0 7-15,-4-1 28 0,0 4 63 0,0-1 29 16,-4 3 45-16,-1 2 13 0,-3 4-19 0,1 4 7 15,1 4-31-15,-2 3-37 0,3 5-42 0,1 1-44 16,0 2-28-16,1 3-11 0,0 0 3 0,2 8-10 16,-3 0 7-16,2 5 7 0,0 2-7 0,1 6 19 15,1 6-23-15,0 1-4 0,0 2-7 16,5 1-47-16,0 1-30 0,4 0-26 0,-2-2-8 16,2 0 5-16,-1-5-1 0,1 0-4 0,-2-3-9 15,1-3 15-15,-3-4 26 0,1-3 29 0,-3-3 32 16,2-2 1-16,-1-2 0 0,-2-3 28 0,-1-2-4 15,-1 0 18-15,4-2 11 0,-2-4-25 0,1-2-11 16,3-2 11-16,0 0 22 0,0-2-26 0,3 1 22 16,-2 1-21-16,5-1-15 0,-3 4 18 0,3 1 0 15,-3 4 17-15,2 2-2 0,0 0 10 0,2 0 7 16,1 8-7-16,-4-1 4 0,4 4-4 0,1 1-25 16,-4-1 7-16,2 2-11 0,-2-1-3 0,1 2 21 15,-5 0-6-15,2-2-8 0,-4 0 10 0,-4 0-10 16,-1-2-7-16,0 0 14 0,-9-3-7 15,-3 0 7-15,-1-1 8 0,-3 0-4 0,-3-3 3 16,0 1-21-16,-1-2-15 0,-1-2-6 0,0 0-12 16,2 0-39-16,3 0-34 0,1-5-68 0,0 1-60 15,6-2-48-15,0-1-75 0,8 0-52 0,1-2-17 16,4-2-4-16,5 0 54 0,4-3 65 0,5 1 67 16,3 0 88-16,2-1 54 0,3-1 72 0,2 2 21 15,-1 3 39-15,-1 0 84 0,-2 3 64 0,-1-1 99 16,-6 3 77-16,0 0 36 0,-7 3 44 0,0 0 7 15,-2 0-39-15,-2-1-49 0,-5 1-82 0,1 2-51 16,1 0-39-16,-3 0-44 0,0 0-13 16,0 0-67-16,0 0-24 0,0 0-16 0,0 0-24 15,0 5 7-15,0-3 3 0,0 1 1 0,0 2-1 16,1 0 11-16,5 3-7 0,-3 0 4 0,1 4-8 16,0 2-6-16,1-1-5 0,-3 2-6 0,4 2 13 15,-3-2-2-15,1 1-22 0,2-1-46 0,-3-1-52 16,0-2-55-16,-1 0-44 0,-1-1-43 0,-1-3-82 15,0 2-40-15,0-5-75 0,0-2-134 0</inkml:trace>
  <inkml:trace contextRef="#ctx0" brushRef="#br0" timeOffset="18214">18070 2412 3424 0,'-5'-12'13'0,"1"2"13"16,4-1 10-16,-1 3-10 0,1 3-3 0,0 2-23 16,0 1-7-16,4 0 4 0,3 2-17 0,2 0 24 15,3 0 2-15,1 7 1 0,0 1-7 0,4 4-7 16,0 2-12-16,-3 1 19 0,1 6 23 0,-1 1 20 16,-1 3 9-16,-1 4 4 0,-5-1 28 0,1 4-7 15,-5-1 27-15,-1 1-6 0,0 0-50 16,0-1-20-16,-2-1-11 0,0 0-31 0,1-3 28 15,2-2 6-15,2-1-33 0,-3-2 37 0,3-1-24 16,5-1-35-16,-1-4 5 0,5-2-45 0,-3-3 20 16,1-3 1-16,3-1 7 0,3-4 13 0,-2-3-23 15,-1 0 4-15,3-7 20 0,-2-1 9 0,2-3 15 16,-2-2 15-16,-1-3-3 0,-1 0 1 0,-4-3-1 16,2 1 0-16,-5-1 14 0,-1-1 43 0,-3 3 55 15,-3 0 41-15,0 2-13 0,0 1 13 0,-4 2-41 16,-1 4-34-16,1 2-14 0,1 0-60 0,1 4 4 15,1 1-15-15,-4 1 15 0,4 0-7 0,1 6-15 16,0 1 22-16,0 2-11 0,0 3 14 16,0 1-3-16,6 3-11 0,-5 2-36 0,3 0-49 15,1 1-85-15,1 0-84 0,-3-2-100 0,3 1-127 16,2-2-33-16,-4-2-108 0,2-3-63 0</inkml:trace>
  <inkml:trace contextRef="#ctx0" brushRef="#br0" timeOffset="18471">18585 2442 3887 0,'-7'-30'30'0,"-1"5"35"0,1 4 10 16,2 5 3-16,2 4-30 0,2 3-55 0,1 3-37 16,0 2-11-16,0 2-30 0,0 2-23 0,4 0-28 15,2 0-49-15,2 6-29 0,-1 1-1 0,5 1 26 16,-3 3 60-16,3 1 45 0,-2 1 41 0,2 3 25 15,0 4 0-15,-3-1 15 0,0 3 15 16,-3 4 9-16,-1 1 13 0,-1 2 43 0,0 3 10 16,-2-2 7-16,-2 0-10 0,1 3-33 0,-1 0-42 15,0-2 13-15,3-1-9 0,-2 0-22 0,3 1 12 16,0-5-119-16,-1 2-126 0,1-3-111 0,2 0-167 16,0-5-71-16</inkml:trace>
  <inkml:trace contextRef="#ctx0" brushRef="#br0" timeOffset="18723">18743 2690 2718 0,'0'-15'3'0,"0"0"-7"0,0 5 17 0,5 1 30 16,3 3-16-16,1 2 16 0,4-2-21 0,2 5-31 15,3-1 21-15,-2-1-37 0,3 2 25 0,-1 0-12 16,1 1 9-16,-2 0 75 0,0 0-16 0,-3 5 35 15,-2-2-25-15,-2 3-34 0,-1-1 15 0,-3 2 2 16,-3 2 35-16,1-1-7 0,-4 4-12 16,0 2-27-16,0-1-25 0,0 3-10 0,-4 2-3 15,-1 1 0-15,1 0-6 0,3 1-33 0,-4-1-83 16,2 0-117-16,-3 0-159 0,5-2-88 0,-2-1-94 16,1-5-38-16</inkml:trace>
  <inkml:trace contextRef="#ctx0" brushRef="#br0" timeOffset="19258">18946 2567 2903 0,'-5'-24'3'0,"2"8"-13"0,2 3 1 0,-4 2-3 16,5 5 2-16,0 4 10 0,6 2 3 16,-1 0 4-16,5 5-23 0,-1 2 10 0,6 1-13 15,0 2-21-15,3 3-15 0,0 1-61 0,1 3-2 16,0-2-14-16,2 1 13 0,-5-1 2 0,3-1-17 15,-2-2 27-15,-2-1 1 0,-4-3 49 0,0 1 32 16,-4-3 25-16,1-2 14 0,-8-1 23 0,0-3 45 16,0 0 34-16,0 0 71 0,0-3 44 0,0-1 35 15,-5 0 22-15,-2-2 15 0,-3 4-9 0,-4-1-30 16,-1 0-40-16,-3 2-46 0,1 1-58 0,-1 0-33 16,-2 7-6-16,4 1-42 0,0 3 6 15,4 0-13-15,0 5-21 0,5 1 0 0,2 2-7 16,5 0-19-16,0 2-2 0,11-1 13 0,-2-1-14 15,2 0 4-15,7-2 0 0,1-4-36 0,2 0 12 16,3-2 13-16,1-5-20 0,-1-1 34 0,3-5 4 16,-2 0-10-16,2 0 10 0,-1-6-11 0,-2-2 4 15,1-2-10-15,-1-4 3 0,-3 0 0 0,-2-3-7 16,-2-4 18-16,-4 2 0 0,-1-3 10 0,-3 3 17 16,-3 0 11-16,-2 2-4 0,-1 4-10 0,-1 2-4 15,-1 3-17-15,3 2 39 0,-2 4 31 0,1 2 39 16,3 0 36-16,4 0 20 0,-1 6-14 0,5 1-38 15,0 1-21-15,3 4-45 0,0 1-21 16,2 2-1-16,0 0-7 0,0 0-7 0,-1 1-8 16,-1-1-33-16,-4-1-40 0,-2 0-15 0,-1-3-17 15,-3-2-25-15,-3-1-39 0,-4-1-75 0,0-1-105 16,-9-2-102-16,-4 0-33 0,-2-1 47 0,-3-3 94 16,-2 0 148-16,-3 0 86 0,3-7 5 0,-3 0 11 15,3-1-32-15,3-2-23 0,4 0 15 0,1 0-12 16,5-2-19-16,7 0-48 0</inkml:trace>
  <inkml:trace contextRef="#ctx0" brushRef="#br0" timeOffset="20046">20849 2633 2965 0,'-12'-4'79'0,"-3"-1"52"16,4 1 59-16,1 1 31 0,3 0-60 0,1 0-55 15,2 2-69-15,2-1-30 0,1 2-20 0,1 0 9 16,0 0 4-16,0 0 14 0,3 0-11 16,1 0-10-16,4 6 17 0,-3-3-3 0,5 0 37 15,-1 1 35-15,4-3-1 0,2 3 26 0,4-2-7 16,3-1-6-16,6-1 17 0,8 0-1 0,7 0-11 15,8-5-32-15,9 0-17 0,7-1-21 16,9 0-26-16,6 1 7 0,7 1-21 0,4 2-12 0,2 1 5 16,2 1 17-16,-2 0 19 0,0 7 6 0,-4-1 8 15,-3 0-22-15,-3-1 4 0,-8 2 0 0,-8-3-7 16,-5 1-1-16,-10-1-6 0,-6 0 3 0,-9-1 7 16,-5-2 26-16,-10 0 3 0,-5-1 8 0,-6 0 19 15,-6 0-26-15,-1 0-12 0,-6-5-21 16,0 0-30-16,0-1-7 0,-6 1-37 0,2-3-46 15,-2 2-90-15,-1-2-65 0,-1 1-60 0,1 1-94 16,0 0-38-16,-3 1-64 0,1-1-83 0,4 0-54 16</inkml:trace>
  <inkml:trace contextRef="#ctx0" brushRef="#br0" timeOffset="20274">22366 2450 2828 0,'-5'0'12'0,"-1"0"48"0,6 0 60 16,0 0 19-16,10 0 11 0,-1 5-57 0,6 2-58 16,1 1-15-16,5 3-20 0,4 1 7 15,0 0 2-15,4 1 1 0,0 2-10 0,2 0 3 16,-3-1 1-16,2 3-17 0,-2-2 16 0,-4-1-13 16,-1-2-3-16,-4 1 29 0,-4-2-13 0,-5 0 14 15,-10-1-8-15,0-1-5 0,-4 1-4 0,-5 2-7 16,-6-1-19-16,-3 2-64 0,0 1-98 0,-3 1-131 15,1 0-159-15,-1 0-218 0</inkml:trace>
  <inkml:trace contextRef="#ctx0" brushRef="#br0" timeOffset="20829">22946 2075 2343 0,'0'-21'66'0,"0"4"58"0,0-2-3 0,0 5 0 16,-8 4-65-16,2 4-53 0,6 6 12 0,0 0 35 15,0 11 51-15,0 4 19 0,0 9 17 0,-1 5 18 16,1 11-31-16,-6 5 1 0,3 8-9 0,-2 7-39 16,1 4-27-16,-2 3 1 0,2 4 0 15,0 2-21-15,2 1 4 0,2-2-20 0,0 0-14 0,0-4 0 16,4-3 20-16,3-3-13 0,1-7-10 15,-1-1 13-15,5-5-20 0,-3-5 6 0,3-6-2 16,-3-4-55-16,-2-5-34 0,1-5-46 0,-1-7-9 16,-3-1 9-16,0-5-21 0,-3-6-60 0,-1-2-102 15,0-3-69-15,0-4-58 0,-5-3-20 0,-1-4-9 16</inkml:trace>
  <inkml:trace contextRef="#ctx0" brushRef="#br0" timeOffset="22606">22966 2110 2878 0,'-15'-15'56'0,"2"2"16"0,-2 2 7 0,5 1 13 0,0 3-51 16,6 3-15-16,4 0-1 0,0 3 11 15,11-2 12-15,1 3-6 0,4-2 13 0,11 2-6 16,3 0-10-16,7-1 20 0,9 1-22 0,4-1 12 16,6 0 5-16,8-1-25 0,3-2 11 0,9 2-40 15,3 1-6-15,7-1 12 0,1-1-12 0,10 1 19 16,-2-1-6-16,4 2-4 0,4 0 11 0,-2 1-14 16,0 0 3-16,0 0-3 0,-3 0-20 0,-3 4 10 15,-1-3 0-15,-3 2 10 0,0-1 10 0,-2-2 3 16,-3 0 1-16,0 0-18 0,-3 0 11 0,-3-5-21 15,1 0 14-15,-3 0-3 0,5-2 3 16,-2 2 4-16,-3-2-14 0,4 0 23 0,0-2-23 16,1 1 16-16,-5 1-6 0,3 0-3 0,-4-1 13 15,-2 2 0-15,-2-1-3 0,-1 3-17 0,-4 0-10 16,-1 2-7-16,-2 0 14 0,-3 1 23 0,-2 1 6 16,0 0 1-16,-2 0-13 0,-1-1-21 0,-5 1 24 15,-1-1-4-15,0-1-7 0,0 0 31 0,-2-1-34 16,-2 0 4-16,4-1 17 0,1 0-24 0,-5-3 0 15,7 3 6-15,-4-3-13 0,1-1-3 0,-2 2 30 16,0 1-23-16,-1-1 20 0,-4 1 6 0,-1 1-26 16,-6 0 16-16,-1 0-16 0,-2 2 20 0,-5 2 9 15,-2-2 1-15,0 1 13 0,-2-1-16 16,0 1 6-16,1 1 0 0,-4-2-10 0,1 1 0 16,1 0 7-16,-1 0 0 0,-3-1 3 0,1 0-7 15,-2-2 18-15,-2 3-7 0,-1-1 7 0,-1-2 3 16,-2 0-31-16,1 1 21 0,-3 0-20 0,-2-2 3 15,1 1 27-15,-5 1-23 0,3-2 34 0,-1 2-21 16,-2-1-34-16,0 1 23 0,3 0-20 0,-5 1 7 16,3 0 25-16,-2 0-22 0,4 2 1 0,-4-1 6 15,4 1-20-15,-1 0 13 0,2 0 1 0,1 0-4 16,2 0 0-16,-1 0-4 0,0 0-13 0,3 0 17 16,-4 0-4-16,4 0-3 0,-1 0 25 0,-1 0-25 15,-2 0 14-15,-1 0-7 0,1 0 0 0,-4 0 17 16,-3 0 11-16,3 0 18 0,-4 0-1 15,1 0 15-15,-3 0-7 0,0 0-14 0,0 0-18 16,0 0-21-16,0 0-11 0,0 0-6 0,0 0 24 16,0 0-7-16,0 0 11 0,0 0 10 0,0 0-28 15,0 0 3-15,1 0 4 0,1 0-7 0,-1 0 3 16,-1 0-3-16,3 0-18 0,-1 0 11 0,-2 0 11 16,0 0 6-16,1 0 12 0,-1 0-23 0,0 0 5 15,2 0 3-15,-1 0-14 0,-1 4 14 0,3 0-8 16,-1 5-9-16,-1 0 31 0,4 4-11 0,-2 1 5 15,1 4 6-15,-1 3-18 0,1 2 12 16,2 3-5-16,3 1-10 0,-3 4 7 0,2 0-7 16,-1 2 10-16,1 3 8 0,-1-1-8 0,0 0 15 15,1 2-7-15,-2 0 10 0,0-2 1 0,1 1-1 16,-1 0 15-16,-3 0-11 0,1 0 0 0,1-1 4 16,-1 0-22-16,1-1 4 0,-2-1-8 0,-2 0-3 15,5-2 7-15,-2-1 4 0,0 1-11 0,0-3 11 16,-1 0-11-16,1-1 0 0,0-1 4 0,0-2-1 15,-3 2-3-15,-1-2 4 0,0 0-4 0,0-1-18 16,0-2 14-16,0 0 19 0,0-1-1 0,-3-2 8 16,-1 1-15-16,-2-3-18 0,3 1 15 0,-1-1-15 15,-2-3 15-15,3 2 7 0,-2-4-11 0,2 0 3 16,-1-1 1-16,2 0-26 0,1-3 7 0,-3 0 8 16,2-1 14-16,0 0-3 0,2-2 22 15,-1 1-33-15,1-1 7 0,-3 0 10 0,1 0-17 16,2-1 25-16,-1 1-18 0,-2-1-4 0,2 0 8 15,-3 1 0-15,2-2-4 0,-1 2 7 0,-2-1-11 16,4-1 15-16,-4 1-25 0,1-1 28 0,-1 1-3 16,2 0-4-16,-3-2 8 0,1 2-19 0,-1-1 19 15,-3 0-15-15,0 0 7 0,-5 1 0 0,1 0-3 16,-5 0 7-16,0-1-14 0,-1 2 6 0,-3-2-18 16,-5-1 1-16,2 0 32 0,-5 0-33 15,-4 0 23-15,-2-1-8 0,-4 0-8 0,2 0 1 16,-8 0-4-16,0 0 4 0,-3 0 3 0,0-2 33 15,-4 0 12-15,0 0 25 0,0 2-7 0,-2-1-8 16,-2-2-17-16,-1 3-31 0,0-2 23 0,-1 2-14 16,1 0-16-16,-1 0 11 0,-2 0-26 0,-3 0 1 15,3 0 7-15,-3 0-4 0,1 0 12 0,-1 0 3 16,0 0 22-16,0 5 8 0,0-4-4 0,2 2-12 16,1-1 5-16,0 0-11 0,2 1-5 0,1 0 16 15,1-1-34-15,-2 1 11 0,1 0-11 0,2 0-3 16,0 0 25-16,-4 0-18 0,-1 1 26 0,0 0-8 15,-3-1-10-15,0 2 14 0,-1-5-4 0,-3 5 12 16,3-3-4-16,-3 0-4 0,2-1-7 0,2 0-19 16,5 1 11-16,-4-1-14 0,5-1 3 15,0 0 15-15,4 0-23 0,-3 0 27 0,5 0 3 16,2 0 12-16,1 0 26 0,0 0-7 0,0 3-1 16,2-1 1-16,0 0-15 0,4 3 0 0,-3-2 3 15,2-1-22-15,-4 2 19 0,4-1-3 0,1 0-24 16,-2 2 7-16,2-2-14 0,0-1-12 0,0 0 4 15,0 0 7-15,-2 2-3 0,2-3 8 0,3 3 3 16,-2-3-15-16,-1 0 15 0,2-1 0 0,1 0 15 16,1 0-3-16,-1 0 3 0,3 0-3 15,0 0-8-15,1-2 15 0,0-2-3 0,2 4-5 16,-1 0-3-16,1-1 19 0,2-1-30 0,3 2 11 16,-4-1 7-16,3 1-22 0,2 0 30 0,2 0-16 15,-1 0-3-15,1 0 4 0,1 0-7 0,2 4 10 16,0 0-14-16,-2-1 3 0,1 0-4 0,2-2-4 15,0 3 9-15,-3-2-9 0,2 2 12 0,3-1-11 16,0-2-1-16,2 0 20 0,1 0-12 0,0 0 8 16,6-1 3-16,0 0-22 0,2 0 0 0,0 0 26 15,6 0-3-15,-3 0 11 0,3 0-4 16,0-2-18-16,0 0-5 0,2-1-7 0,-4 1 15 0,1 1 7 16,3 0 1-16,-1-1 0 0,0 1-12 0,-2 0-4 15,-2-1 5-15,0 2-5 0,2-1 8 16,-4-1-15-16,-2 1 3 0,-1 0 5 0,0 1-20 15,-3-1 27-15,5 1 0 0,-1-1-8 0,0-1 20 16,1 2-12-16,3-2-4 0,-2 2 12 0,4 0-5 16,1-1-14-16,3-1 15 0,0 1-4 0,0 1 0 15,0-1-12-15,0 0-37 0,0 0-15 0,0 1-40 16,0-1-18-16,0 1-50 0,1 0-86 0,-1 0-94 16,0 0-108-16,0 0-179 0,0 0-180 0</inkml:trace>
  <inkml:trace contextRef="#ctx0" brushRef="#br0" timeOffset="24738">23967 1189 195 0,'0'-5'22'16,"0"0"15"-16,0 1 15 0,0 0 18 0,0 1 1 15,0-2 11-15,0 3 0 0,0-1 0 16,0 3 11-16,0-1-1 0,0-1 0 0,0 2 34 15,0 0-13-15,0 0 1 0,0 0 20 0,0 0-31 16,0 0 3-16,0 0-16 0,0 0-2 0,0 0-2 16,0 0-17-16,0 0-20 0,0 0-17 0,0 0-3 15,0 0-2-15,0 0 17 0,0 0 18 0,0 0-12 16,0 0 0-16,0 0 25 0,0 0 9 0,0 0-5 16,0 0 43-16,0 0-17 0,0 0-9 0,0 0 23 15,0 0-40-15,0 0-3 0,0 0-51 0,0 0-12 16,0 0-13-16,0 0-3 0,0 0 12 0,0 0-6 15,0 0 4-15,0 0-14 0,0 0 14 16,0 0-4-16,0 0-9 0,0 0 15 0,0 0-15 16,0 0-1-16,0 0 10 0,0 0-3 0,0 0 10 15,0 0-7-15,0 0-3 0,0 0-9 0,0 0-26 16,0 0 19-16,0 0 9 0,0 0 7 0,0 0 10 16,0-4-29-16,0 1 9 0,0-2-12 0,1 1 15 15,-1-2 23-15,0-2-26 0,2-1 1 0,1-2 16 16,-3 0-17-16,1-2 7 0,-1 0 6 0,2 0-6 15,-2-2 9-15,0 1 10 0,2 0 19 0,-2 2-6 16,0-1 38-16,0 0 20 0,0 3 14 16,0 1-13-16,0 2-26 0,0 1-32 0,0 2-37 15,-4 2 14-15,3 2 0 0,1 0 36 0,-3 6 7 16,1 2 10-16,1 4-7 0,-3 4-12 0,-4 5 2 16,1 4-26-16,-2 6 10 0,-5 1-10 0,-1 6-7 15,-4 0 28-15,1 2-24 0,1-2-7 0,-1 0-1 16,-2 1-16-16,1-4 10 0,4 0 7 0,1-1 10 15,-1-2 3-15,1-4-6 0,4 1-24 0,0-5 17 16,1-3-21-16,3-4 14 0,-2-3 10 0,2-3-34 16,5-3 34-16,-1-5-10 0,1 1 7 0,1-2 14 15,0-2-28-15,0 0 10 0,0 0 4 0,0-4-10 16,0 1-1-16,3-1-9 0,1-1-11 0,-1 1 7 16,0 0 6-16,3 0 5 0,0 0 12 15,2 2-2-15,2 2-8 0,0 0-2 0,4 0-1 16,-1 6-10-16,3-1 17 0,4 1 6 0,-2 0-9 15,2-1 20-15,4 1-20 0,0-2-4 0,0 0 14 16,2 1-10-16,2-3 23 0,1 0-6 0,-5-2-4 16,2 0-3-16,1 0-14 0,-3-4 10 0,-2-1 4 15,-3-1-4-15,0-2 4 0,-4 1 4 0,-1-3-15 16,-5 0 21-16,0-1-10 0,-4-1 10 0,0 0 25 16,-2 1 10-16,-1 0 21 0,0 2 11 0,-2 1-10 15,0 1-11-15,0 0-3 0,-6 3-17 0,2 0 0 16,1 2-8-16,0-1-2 0,2 2-19 15,-3 0-21-15,4 1 11 0,-1 0-4 0,-2 0-15 16,3 0 30-16,0 5-26 0,0-1 11 0,0 2 7 16,0 1-11-16,0 1 12 0,0 3-19 0,0-1 7 15,0 4 1-15,0-1-19 0,0 1-28 0,0-1-17 16,0 2-53-16,0 1-61 0,0-1-42 0,-3-1-53 16,-1 1-63-16,1 1-58 0,-2-1-35 0,4-3-92 15,-4-1-66-15</inkml:trace>
  <inkml:trace contextRef="#ctx0" brushRef="#br0" timeOffset="24883">24268 1266 2025 0,'-9'-14'-15'0,"2"1"-14"15,1 3-42-15,0 5-34 0,6 1-36 0,0 4-96 16,0 0-64-16,8 0-71 0</inkml:trace>
  <inkml:trace contextRef="#ctx0" brushRef="#br0" timeOffset="25746">24381 1308 825 0,'12'8'60'0,"-1"0"94"0,-4-1 88 0,-1-1 85 15,0-1-21-15,-3 0-31 0,0-1-51 0,0 1-28 16,-3 1-19-16,1-1-38 0,-1 1-33 0,3 2-43 16,-1-1-19-16,-1 1-9 0,-1 2-29 0,0 0 10 15,0 2-16-15,0-1-16 0,0 2 26 0,0 0-16 16,0 0 6-16,-6-2 13 0,6 1-20 15,-1-2 13-15,1-1-2 0,0-2-20 0,0 1 25 16,0-2-12-16,0-2-3 0,0-2 19 0,0 0-13 16,0 1 9-16,0-3-5 0,0 0 2 0,0-6 0 15,0 1-25-15,0-1 25 0,4-3-6 0,-1-1-6 16,3-3 19-16,-2-1-16 0,4 0-4 0,-3-1-2 16,2-2 5-16,0 2 14 0,4-2-20 0,-2 2 13 15,2 1-25-15,0-1 13 0,2 4 12 0,1 0 3 16,-1 0-3-16,2 2-12 0,1 2 2 15,2 1-6-15,-3 2 26 0,0 2-6 0,1 2-1 0,-1 0 20 16,-2 5-17-16,-1 0 14 0,0 4 9 16,-8 0 3-16,2 2 10 0,-3 0 0 0,0 4-19 15,-3 0-9-15,0 1-11 0,0 0-6 0,-4 1 10 16,1-3-13-16,-2 1-4 0,5-1 11 0,0 0 5 16,0-1-12-16,0-2 16 0,0-1-19 0,8 0-7 15,-1-1 6-15,3-2-22 0,-1 0 13 0,5-3-14 16,-1-1-18-16,-1 1 7 0,7-4 2 0,1 0 29 15,-2-4 10-15,2-2 0 0,1-1-3 0,0-1-16 16,1-1 3-16,2-2 0 0,-5 1 0 0,0-2-4 16,2-1 17-16,-2 1 7 0,-4-1-14 0,2-1 20 15,-6 0 3-15,-3 1 15 0,-1-1 20 16,-3 0 10-16,-4 2 29 0,0-1 20 0,0 2 21 16,-10 1-9-16,1 2-32 0,-4 1-7 0,-2 1-16 15,-2 4 1-15,-4 2 10 0,0 0-34 0,-3 7-28 16,2 2-13-16,0 2 11 0,-1 4 3 0,6 1 6 15,2 2-9-15,6 3-15 0,1-1-3 0,8 2 17 16,0 0 4-16,9 1-3 0,5-2-8 0,2 2-13 16,5-3-4-16,4 0-17 0,3-2 3 0,-1-3-16 15,7-1 13-15,0-4 4 0,0-3 10 0,-1 0 27 16,1-7-3-16,-1 0 3 0,-3-4-3 0,-4-2-4 16,-3-3-16-16,0-1 16 0,-3-4-10 15,-5-3 1-15,-2 1 23 0,0-4-14 0,-4-1 17 0,-1-2-9 16,-3 2 2-16,1-3 11 0,-3 3-7 15,-3-2 25-15,0 2 6 0,0 1-10 0,-5 1 18 16,-3 4-14-16,2 0-17 0,-3 2-1 0,3 1 8 16,-3 2-15-16,2 2 1 0,0 2 10 0,1 1-35 15,-2 2 3-15,2 1-3 0,5 0-14 0,-2 2 11 16,0 0-11-16,1 6 0 0,1 1 21 0,1 1-7 16,0 1 17-16,0 2-17 0,0 1 4 0,0 1-1 15,1 2 15-15,4-3-1 0,-1 1-13 0,2 1 17 16,2-2-25-16,3 0 18 0,-2 0-10 0,3 0-1 15,0-1 4-15,2 1 0 0,2-1 7 16,0 1-10-16,1-1-1 0,0 1-3 0,0 0 11 16,-2-1-1-16,-1 1-10 0,0-2 7 0,-5 1-7 15,-2-3 7-15,2 3 7 0,-8-3 4 0,-1 1-8 16,0-1-10-16,-10 1 14 0,3-1-28 0,-7 1-52 16,-2 0-81-16,-1 2-103 0,-3-2-125 0,-1 0-99 15,0-2-41-15,0-2-94 0,1-3-28 0</inkml:trace>
  <inkml:trace contextRef="#ctx0" brushRef="#br0" timeOffset="26470">26346 1352 2390 0,'0'-6'72'16,"0"-1"53"-16,0-3 60 0,-9 3 6 15,-3-1-37-15,0 5-53 0,-6 2-63 0,2 1-3 16,-2 4-22-16,0 4-13 0,-1 1 20 0,2 3-10 15,2 1-17-15,4 4 17 0,5 1-30 0,6 0-28 16,0 2-75-16,4 0-22 0,7-1-21 0,0-2-1 16,9 0 40-16,-2 0 21 0,4-4 22 0,1-1 13 15,-3-1 39-15,1-5 8 0,0-1-11 0,-2 0 38 16,-4-5 5-16,-1 0-22 0,-3 0 37 0,-1-6 10 16,-2-2 26-16,-1-3 40 0,-3 0 24 0,0-4-2 15,0-2-26-15,-4-1 0 0,1-2-11 0,1-1-15 16,-2 1 0-16,0-2-28 0,0-3-9 0,0 4-4 15,0-3 1-15,0 3 6 0,4-1-3 0,2 1 33 16,-3 3 9-16,5 0-6 0,-2 4-10 16,-1 2-22-16,1 3-29 0,-1 1 26 0,-1 6 13 15,2-1 4-15,-1 3 40 0,1 0-27 0,0 0 1 16,1 5 14-16,1 2-27 0,2 0 7 0,-3 2-14 16,2 3-44-16,0 0 18 0,0 2-18 0,0 3 7 15,-2 1 6-15,1-2-23 0,-4 3 20 0,2 0-17 16,-1 0 7-16,-2 0 4 0,-2 0 3 0,4-2-28 15,-4 0 21-15,-1-2 7 0,4 0-24 0,-2-2 37 16,0-2-16-16,-2-3-4 0,2 0 10 0,-2-3 1 16,2-1-11-16,-2-2 7 0,0 0-4 0,2-2 7 15,-2 0 1-15,0 0-4 0,0 0 6 0,0-5-23 16,0 0 7-16,0 0-4 0,1-4-14 16,-1 0 28-16,0-3-21 0,0-2 0 0,0-1 4 15,0-2 3-15,0-2 14 0,0 0 0 0,0-2 3 16,-5-1-27-16,3-1 3 0,-3-1 7 0,1 0 11 15,2 0-4-15,-1 0 7 0,2-1-7 0,1 3 3 16,0 1 1-16,0 3-1 0,4 1 0 0,2 3-10 16,1 3-6-16,2 1-49 0,5 2-46 0,1 2-69 15,1 3-83-15,5 3-70 0,0 0-78 0,-1 0-63 16,3 7-23-16,-1 1 23 0,-1 1 30 0,-6 1 77 16</inkml:trace>
  <inkml:trace contextRef="#ctx0" brushRef="#br0" timeOffset="26572">26847 1199 1122 0,'-10'13'67'0,"-1"-3"71"0,1 0 53 0,3-3 58 15,2-2-32-15,1-3-79 0,4 2-6 0,0-4-13 16,0 2-23-16,0-2 15 0,9 1-63 0,4 0-23 16,2 0-28-16,4 0-46 0,2 1-73 0,1 0-122 15,6 1-150-15,-1 0-168 0</inkml:trace>
  <inkml:trace contextRef="#ctx0" brushRef="#br0" timeOffset="27446">24770 2450 2189 0,'7'-16'101'0,"-2"3"90"0,-5 0 79 0,0 1 52 16,0 1-56-16,-5 2-45 0,-5 2-46 0,0 3-32 16,-4 4-35-16,-2 0-10 0,-5 0-1 0,0 9-7 15,-4 4-11-15,2 2-12 0,-1 4-25 0,-1 3-11 16,4 3 5-16,4 4-36 0,4-2 3 0,7 3-6 15,6-3 6-15,4 2-3 0,6-1-42 0,6-1-18 16,5-1-27-16,4-3-10 0,0-2 14 0,8-3 7 16,1-3 25-16,-1-4 23 0,1-5 28 15,1-6-10-15,-2 0 13 0,-2-5-6 0,-3-4-14 16,-1-4 34-16,-5 0-17 0,-2-4 11 0,-6 1 12 16,-3-1 18-16,-1-1 4 0,-7 1 13 0,-3 0 1 15,0 3 0-15,-5 0 4 0,-6 0-11 0,1 4-13 16,-2 1-32-16,-2 3-4 0,3 2 4 0,0 4-7 15,2 0 0-15,2 4-7 0,4 4-7 0,1 3 14 16,2 2-7-16,0 1-38 0,8 0-15 0,2 3-30 16,5 1 7-16,4-3 45 0,2 0 4 15,1-3 30-15,7-1 4 0,-1-4-10 0,0-3 24 0,-1-4-21 16,1 0 14-16,-6-6 3 0,-1-1-13 16,-3-4 6-16,-2-1-3 0,-4-3 7 0,-4-1-4 15,-3-2 39-15,-3-1-1 0,-2-1 18 0,0 2 0 16,-7-1-17-16,-7 2-14 0,4 1-32 0,-7 4 1 15,-2 1-1-15,-2 3-10 0,-3 2 18 0,-1 3-18 16,1 3-66-16,-2 0-40 0,3 4-116 0,4 3-62 16,3-1-63-16,1 3-30 0,5 0-28 0,2 1-59 15,8-1-7-15,0 1-37 0</inkml:trace>
  <inkml:trace contextRef="#ctx0" brushRef="#br0" timeOffset="28065">25610 2241 3490 0,'21'-24'52'15,"-6"7"41"-15,-6 3 13 0,-3 5 3 0,-6 3-55 16,0 6-14-16,0 0 49 0,0 6 7 0,0 5 39 16,0 3-28-16,3 3-75 0,1 5-8 0,2 2-13 15,-2 3-4-15,1 4 7 0,3 1 3 0,-2 3-24 16,1-1 4-16,2 1 3 0,0 0-7 0,1-2 7 15,-1-2 3-15,1-3-6 0,-1 1-8 0,3-5-17 16,-4-3 4-16,-1-4-18 0,-2-2-4 16,-1-2 22-16,-2-4-4 0,2-3 18 0,-2-2 20 15,-2-2 4-15,0-2-14 0,0 0 21 0,-8-9-35 16,1 1 7-16,1-2 14 0,-5 0-21 0,-2-2 38 16,0 0-6-16,-2-1 3 0,-4 0 24 0,-2 1 18 15,-6 2-3-15,3 1 43 0,-2 0 4 0,0 4 1 16,0 0-7-16,2 4-32 0,0 1-32 0,6 0-22 15,3 6 10-15,4 0-21 0,3 2 11 0,5 3-4 16,3 1 0-16,0 1-7 0,11 3 3 0,-2 1-22 16,5 1-18-16,6 0-14 0,0 1-23 0,4-2-2 15,3 0-12-15,1-2 9 0,0-2-4 0,5-1 11 16,-4-3 19-16,1-2-8 0,-2-2 22 16,2-3 11-16,-3-2-4 0,-1 0 21 0,-2-5 0 15,0-1-4-15,0-4 15 0,-6-2 3 0,1-3 0 16,-3-3 7-16,2 1-14 0,-6-3-4 0,2 1 15 15,-1-2-11-15,-6 0 21 0,1 2 39 0,-4 2 14 16,-2 0 25-16,-2 1 12 0,0 1-2 0,-10 1-14 16,0 2-8-16,0 3-13 0,-2 2-30 0,-1 3-18 15,1 2-22-15,0 2 7 0,0 0-4 0,1 7 16 16,4 5-1-16,0 1-22 0,1 4 8 0,4 2-16 16,2 2 12-16,5 3 7 0,7-1-11 0,3 0 8 15,5-1-8-15,3-2-19 0,5-1 8 0,2-4 7 16,4-2 8-16,1-3 7 0,-1-2-22 15,4-4-1-15,-3-4 1 0,1 0-8 0,-1-4-3 16,1-2-55-16,-2-1-40 0,-1 0-39 0,-4-4-69 16,3 1-24-16,-6-1-80 0,3 0-99 0,-6 1-107 15,0-1-160-15</inkml:trace>
  <inkml:trace contextRef="#ctx0" brushRef="#br0" timeOffset="30114">18806 1843 752 0,'0'0'39'0,"-4"0"48"0,-1-5 19 15,-1 0 33-15,1 2 4 0,0 0-26 0,1 1 13 16,-1 1-11-16,4 0 0 0,-3-1 0 0,0 2-21 15,3 0 32-15,-1 0-15 0,-1 0 9 16,3-2 26-16,-3 2-17 0,3-1 2 0,-1 1-12 16,1-2-24-16,-5-1-30 0,4 1 4 0,-1-2 1 15,0 1-1-15,0-2-12 0,0 0-25 0,1 1-4 16,-4-2 1-16,4 0 2 0,-3 0-2 0,4 0-17 16,-4-3-10-16,4-1 7 0,-2-1-3 0,2-2-13 15,0 0 13-15,0-3 3 0,0-2 0 0,0 0 7 16,0 0 0-16,4-2-10 0,-1 1 3 0,1-2 3 15,1 1 7-15,-2-1-6 0,1-1-14 0,4-1 1 16,-5 4-17-16,3-2 19 0,1-1 1 0,-1 1-4 16,1 1 4-16,1-1-14 0,-1 1 10 0,2-1 10 15,0 0-13-15,1 1 14 0,1-1-1 16,1 0-9-16,1-1 19 0,-1-1-13 0,0 1 0 16,1 1 0-16,2-2-10 0,0 0 7 0,0-2 3 15,3 3 0-15,-4-2 0 0,3 3-17 0,1-1 11 16,-2 2 2-16,2 1-16 0,-2 0 23 0,1 2-16 15,2 0 10-15,-3 2 3 0,3 0 0 0,-4-1 4 16,2 2-11-16,0-1 7 0,-2 1-3 0,2 0 0 16,0 1-7-16,-2-1 3 0,2 2 0 0,2-2 4 15,-3 2 3-15,3-2 7 0,-1 3-10 0,3 0 0 16,0-1 0-16,0 3-7 0,-2-3 0 0,2 2-7 16,-3-1-7-16,2 2 14 0,0 1-7 15,0 1 7-15,-2 0 17 0,0 1-13 0,-2 2 9 16,1-1-9-16,0 2-11 0,-2 0 10 0,0-1-3 15,0 0 3-15,3 1 7 0,-3 0-3 0,3 0 7 16,-1 1-4-16,1 0 11 0,1-2-11 0,1 2-10 16,-1 0 27-16,0 1-16 0,2 1-11 0,0 0 17 15,1 0-24-15,-1 0 7 0,0 0 13 0,1 0-16 16,0 5 10-16,-1-1-7 0,4 0 3 0,-2 0 1 16,0 1-11-16,-2 0 17 0,3 1 1 0,1-1-1 15,-3 2-3-15,5-1 3 0,0 1-17 0,-3 0 11 16,2 1 20-16,1-1-17 0,3 3 17 0,-5-2-7 15,3 2 0-15,-3-1 8 0,-2 2-8 0,1-2 11 16,-4 2-14-16,-1 1 4 0,2 0 6 16,-3 0-3-16,0 2-10 0,-2-1-1 0,1 2-17 15,0-2 0-15,1 3 18 0,0-1-11 0,-1 0 21 16,2 3 3-16,-1-1-13 0,1 2-22 0,2-1 11 16,-2 2-7-16,-1 2 7 0,3 0 7 0,-2 1 0 15,-1-1 4-15,3-3-8 0,-2 2 15 0,-3-2-8 16,2 2-17-16,-2-4 14 0,2 2 8 0,-3-4-12 15,-3 1 22-15,1 1-7 0,1-2-4 0,-3-1 4 16,0 2-4-16,2-1-7 0,-4 0 0 0,5 0-3 16,-1 0-11-16,-1 0 7 0,2 1 17 0,0 1-2 15,1-1 20-15,-1 2-13 0,1 1-15 16,2-3 7-16,0 3-14 0,2 0 15 0,0 2-11 16,-3-2-8-16,3 1 8 0,0 1 3 0,-2 0-14 15,-1 0 25-15,4-1-26 0,-6 0 1 0,4 1 36 16,-6-2-29-16,3 1 14 0,1-1 1 0,-4-1-26 15,-2 0 11-15,4-1-4 0,-5 1 4 0,1 0 8 16,2-3-1-16,-3 1 7 0,3-1-17 0,0 1 13 16,-2 0-10-16,-1-1 15 0,5 0 10 0,-3 0-14 15,1 0 8-15,0 1-19 0,2-2 7 0,-3-1 11 16,2 1 4-16,-2-1 7 0,2 1-7 0,-1-2 4 16,-1 2-19-16,0-3 8 0,-1 0-11 0,0-1-1 15,0 0 8-15,-2-2-14 0,1 1 32 0,-2-3-25 16,2 1-4-16,-4 0 11 0,0-3-22 15,1 2 3-15,-3-6 19 0,2 4-14 0,-1-2 10 16,-3-1-3-16,3 0 11 0,-3 0-4 0,-1-1-11 16,3 0 7-16,-3 0-10 0,2 0-12 0,-2 0 19 15,0 0-1-15,0 0-3 0,0 0 8 0,0 0-38 16,0 0-54-16,0 0-58 0,0 0-79 0,0 0-81 16,0 0-64-16,0 0-81 0,0 0-69 0,0 0-64 15,-5 0-99-15</inkml:trace>
  <inkml:trace contextRef="#ctx0" brushRef="#br0" timeOffset="30432">21503 2181 2804 0,'-5'2'18'0,"2"-2"63"0,3 0 55 16,0 0 36-16,4 0-3 0,2 0-33 0,3 0-54 15,3 0-33-15,0 0-19 0,3 5-37 16,3 2-3-16,1-2 3 0,0 3 11 0,2-2 15 15,3 1 8-15,0 0-11 0,-4-1 11 0,3 1-17 16,-3-2 0-16,1-1 20 0,-3 0-23 0,3-1 3 16,-2 0 7-16,0-1-14 0,-1 2-6 0,0-3-1 15,-2 0-2-15,4-1-1 0,-6 0 20 0,3 0 11 16,-2-3-21-16,2-2 14 0,-4 1-7 0,3-2 11 16,-6-1 19-16,3-2-9 0,-3-3 20 0,-5 0-7 15,4-3 4-15,-3-3 7 0,-1-2 3 0,-2 0-13 16,-3-3 8-16,1-3-4 0,-1 2-7 15,0-1-4-15,0 0-13 0,0-1-11 0,0 3-14 0,0 2-4 16,0 2-38-16,-4 1-72 0,1 3-115 16,1 1-152-16,2 4-159 0,0 3-170 0</inkml:trace>
  <inkml:trace contextRef="#ctx0" brushRef="#br0" timeOffset="31402">20916 269 2571 0,'1'-16'58'15,"-1"2"62"-15,0 1 17 0,0 3 44 0,-5 3-75 16,5 4-51-16,0-1-1 0,-4 4-38 0,4 0 52 16,0 0 23-16,0 9 4 0,0 1 17 0,0 4-33 15,0 3-19-15,4 3-23 0,0 3-14 0,-1 5-2 16,1-1-15-16,0 4 15 0,0-1-32 0,-1 2 15 16,1-1-1-16,-1 1-10 0,2-1 14 0,-1-1-10 15,-1 0 9-15,-1-1-9 0,2-1-4 16,-2-1-3-16,-1-1-10 0,2-5-17 0,-2 0-26 0,-1-3-46 15,0-4-38-15,0-2-10 0,0-3-10 16,0-4-34-16,0-2-87 0,0-3-51 0,0 0-45 16,0-7-1-16,-4-1 91 0,4-2 49 0,-1-6 74 15,-1-3 72-15,2-1 15 0,-2-5 48 0,0-2 0 16,2-1 28-16,-2-3 50 0,-1 0 25 0,-1-3 70 16,-1 0 27-16,-4-3 16 0,2-1 62 0,-5-1 18 15,2-2 57-15,-4 1 32 0,4-2-48 0,0 2-22 16,0 1-72-16,5 3-57 0,3 3-50 0,2 2-45 15,0 5-9-15,6 4 13 0,3 4 33 0,3 3 8 16,3 3-7-16,3 6-26 0,2 2-33 0,3 4 7 16,2 0-7-16,-1 8-24 0,1 3 14 15,-1 2-21-15,1 5-3 0,-6 1 0 0,0 3-10 16,-4 0 14-16,-1 1-15 0,-5-1 29 0,-4 0-22 16,-5-2-13-16,0 0 17 0,-5-2-17 0,-4-2 14 15,-5-1-11-15,-2-2-27 0,-3-2-16 0,1-3-47 16,-6 1-58-16,3-4-56 0,2 0-69 0,-2-1-83 15,3-2-42-15,4-2-75 0,-1 0-71 0</inkml:trace>
  <inkml:trace contextRef="#ctx0" brushRef="#br0" timeOffset="31808">21336 279 2644 0,'0'4'71'0,"-6"1"75"15,-4 1 63-15,-6 0 41 0,-1 4-60 16,-4 1-63-16,-3 3-71 0,-1 1-56 0,2 0 7 16,0 2-7-16,4-2 13 0,3 2 7 0,4-2-27 15,4 0-13-15,8-2-6 0,0 2-4 0,6-4-32 16,3-1-36-16,6-1-2 0,3-3-11 0,-2-2 47 15,7-4 38-15,-3 0 7 0,3-5 9 0,-1-2 7 16,0-3 13-16,-3-1-4 0,-1-3 4 0,-3-1-17 16,-3-2 14-16,1 2 15 0,-5-2 49 0,-1 1 32 15,-2 2-2-15,-5 2 34 0,0 1-33 0,0 3-12 16,0 2-24-16,-8 2-42 0,2 4-7 0,5 0-14 16,-4 0 31-16,2 6 10 0,2 3 1 0,-2 0 2 15,1 2-23-15,2 4-24 0,0 0 7 16,6 1-7-16,0 0-4 0,-1 1 11 0,2 1-21 15,3-2-40-15,1-1-93 0,-1 1-56 0,2-2-94 16,0-2-38-16,-3-1-18 0,3-1-16 0,-3-2 14 16,3-3-15-16,-5-1-5 0,1-2-66 0</inkml:trace>
  <inkml:trace contextRef="#ctx0" brushRef="#br0" timeOffset="32100">21779 218 3660 0,'5'-9'63'0,"-5"4"52"0,0 2 34 16,-5 0 28-16,-4 2-39 0,-2 1-27 15,-1 0-30-15,-1 4-7 0,0 3-35 0,-2 0-35 16,0-1 3-16,2 4-25 0,1 1 18 0,4 0 18 16,4 0-11-16,4 3-17 0,0-1-22 0,4 0-32 15,4 2-21-15,4 1-19 0,-2-1 3 0,6 0 21 16,1-4-2-16,-2 3 44 0,-1-3 18 0,0 0-1 15,1-2 28-15,-4 1-7 0,-3-1-17 0,-1-2 3 16,-1-2-6-16,-4-2 10 0,-2 2 20 0,0-2 0 16,-5 0-6-16,-4-1 16 0,0 2-20 15,-2 0-17-15,-3 0 4 0,-1 1-78 0,1-1-52 16,-1 0-84-16,0 1-99 0,1-3-80 0,5 0-60 16,-1-1-54-16,7-1-64 0</inkml:trace>
  <inkml:trace contextRef="#ctx0" brushRef="#br0" timeOffset="32358">22129 219 3887 0,'9'-10'54'0,"-9"3"18"0,0 0 44 16,-14 1 40-16,-1 2-27 0,1 4-6 0,-6 0-39 15,1 7-37-15,1 0-26 0,1 3-10 0,2 4-11 16,3 0 7-16,3 3-14 0,3 2 3 0,6-1-3 15,0 3 3-15,10 0 4 0,-1-2-10 0,5 1 17 16,0 0-14-16,0-1 3 0,2 1 1 0,-1-1-15 16,3-1 11-16,-5-3 4 0,-2 1-15 0,0-1 7 15,-2-3-28-15,-3 1 7 0,-6 0 21 0,0-1-31 16,-6-1-14-16,-3 0-76 0,-2 0-100 16,-6 2-98-16,-4-2-160 0,1 1-147 0,-3 0-223 15</inkml:trace>
  <inkml:trace contextRef="#ctx0" brushRef="#br0" timeOffset="33268">21169 876 2668 0,'7'-25'49'15,"-1"1"63"-15,0 2 16 0,-5 3 19 0,4 4-17 16,0 3-88-16,-3 3-4 0,0 2-25 0,-1 2-26 15,2 1 29-15,-3 4-3 0,0 0 3 0,0 0 7 16,0 4 3-16,0 1 16 0,0 2 30 0,0 2 11 16,0 3-4-16,0 2-20 0,0 3-2 0,0 0-24 15,3 3-6-15,0 3 7 0,0 0-34 0,1 0 3 16,-2 3 4-16,1-1-14 0,1 0 11 0,2 1-11 16,-3-2 0-16,5 1 17 0,-4-2-10 15,3 0-17-15,-1-1-39 0,-1 0-93 0,2-3-100 16,-2 0-94-16,1-3-85 0,-3 1-41 0,1-5-46 15,-1-2-16-15</inkml:trace>
  <inkml:trace contextRef="#ctx0" brushRef="#br0" timeOffset="33766">21116 970 1864 0,'-7'-20'8'0,"7"4"-2"0,0-3 26 16,0 2 20-16,13 5 14 0,4 2 16 0,5 0-30 15,3 0-26-15,3 1-28 0,4 0 2 0,0 1-12 16,1 0 18-16,1 0 35 0,-4 1 1 0,1 0 44 16,-6 2 43-16,-1-1 23 0,-8 0 45 0,-1 2 32 15,-3 1-14-15,-5 1-32 0,-4 2-33 0,-3-1-24 16,0 1-43-16,0 0-16 0,0 0-16 0,-3 0-48 16,-1 0 8-16,2 0-1 0,1 0-20 0,1 4 23 15,-3 2-3-15,2 2 4 0,1 4 9 16,-5 2 5-16,5 3-15 0,0 1 11 0,0 4-3 15,0 2-32-15,0 1 18 0,5 0-20 0,-1 1 6 16,-1-2 20-16,1 0-13 0,4-1 4 0,-5-1-8 16,3-2-16-16,1-1-11 0,-1-1-13 0,0-3-10 15,1-1-23-15,-3-2-7 0,1-2-9 0,1-1 10 16,0-4 21-16,-3-1 35 0,1-1 11 0,0-3 10 16,-3 0 12-16,4 0-15 0,-4-7 9 0,2 0 3 15,-2-3-13-15,-1-2 14 0,2-2 5 0,-2-1-12 16,0-1 3-16,0-1 0 0,0 0 13 0,0 1-7 15,0 2 14-15,0 0-1 0,0 2-16 0,0 2 4 16,0 3-13-16,0 1 9 0,0 3 0 16,0-1 7-16,0 2 0 0,4 2-10 0,4 0-7 15,-1 0 4-15,1 0 33 0,1 6-17 0,0-1 17 16,1 3-17-16,0 0-16 0,-1 1 13 0,2 0-1 16,-4 1 8-16,0 2-7 0,3 0 3 0,-5 2-26 15,3-2 13-15,-2 2-17 0,-1-1-97 0,0 0-78 16,1 1-144-16,-2-1-86 0,0-2-72 0,-2 0-79 15</inkml:trace>
  <inkml:trace contextRef="#ctx0" brushRef="#br0" timeOffset="34826">21777 988 2632 0,'0'-8'15'0,"0"2"6"0,-4-1 35 15,4 3 24-15,0 2 54 0,0 2 43 0,0 0-21 16,0 4-25-16,4 1-63 0,-1 4-52 0,6 0-16 16,-4 3 0-16,0 0-6 0,4 2 3 0,-3 1-1 15,3-1 1-15,-3 1 3 0,2-1 10 0,-1 0-1 16,-1 0-5-16,0-1 5 0,0 0-9 0,-2-1 0 16,1-2 0-16,-4-2-23 0,3-1 11 0,0 0-18 15,-4-5 17-15,2 2 13 0,-2-3-10 16,0-1 23-16,0 0-9 0,0-5-1 0,0-3 1 15,2 0-14-15,-2-5 0 0,2 0 3 0,-2-2 10 16,1-2-6-16,2 0-3 0,-2-2-1 0,4 0-9 16,-4 2 19-16,2 0 13 0,0 1-16 0,0 2 7 15,-1 2-4-15,2 1-19 0,-1 2 25 0,2 3-21 16,-2 0 8-16,3 1 11 0,-1 1-11 0,0 4 1 16,-4-2 16-16,3 2-13 0,0 0-3 0,-3 0 26 15,4 7-13-15,-4 1 19 0,2 2 10 0,0 1-23 16,-1 1-9-16,-2 4 9 0,1 2-29 0,2 0 16 15,-2 1 0-15,3 0-6 0,0 0 3 0,2 0 10 16,1-2-26-16,2-3-20 0,3 1 10 16,-1-1-17-16,0-4 8 0,4-3 6 0,-1 1 13 15,0-4 3-15,1-2 0 0,-1-2 13 0,-4 0-16 16,0-8 19-16,-1-1 7 0,-3-2-4 0,-3-2 7 16,-3-1-19-16,0-3 6 0,0 0-7 0,-3-2-6 15,-7 0 20-15,3-2-1 0,-2 2-2 0,0-2 8 16,0 4-12-16,-2-2 16 0,4 3 20 0,1 1 10 15,0 1-7-15,5 3 6 0,-2 3-19 0,3-1-9 16,0 5-1-16,0 0-13 0,0 2-9 0,0-1 13 16,0 1-7-16,4 2-7 0,2 0 3 15,2 0-9-15,2 0 13 0,-1 0-10 0,2 0 23 16,0 5-3-16,-2 1-3 0,4 0 3 0,-2 1-10 16,-2 1-7-16,-4 0 4 0,3 3 3 0,-2 0-7 15,-5 2 17-15,3 0-10 0,-2 1 4 0,1 1 6 16,2 0-10-16,-4 0 10 0,1-2-17 0,2 1 0 15,-1-1-6-15,3-4 3 0,0 1 7 0,0-3-7 16,1-1 16-16,2-2-19 0,0-4 16 0,1 0 1 16,1-4-7-16,-1-2 9 0,2-1 1 0,2-4 3 15,-3-1 0-15,0-1 6 0,-1 0-3 0,-1 1 34 16,-1 0 29-16,-2 2 8 0,-2 1 13 0,-3 4-36 16,1 1-31-16,-2 4-13 0,0 0 14 0,0 0 17 15,0 8 17-15,-3 3-3 0,-3 3-24 16,0 2-21-16,0 4-13 0,0-1-4 0,-1 5-4 15,1 1 1-15,1-3-1 0,-1 1 15 0,2 0-11 16,3-2-7-16,-1-1-17 0,2-2-21 0,0-3-4 16,0-2-16-16,3-2 1 0,-3-2 6 0,4-3 14 15,-2-2 23-15,2-4 1 0,-4 0 0 0,3 0-7 16,-1-8-3-16,2-3-17 0,1-2 1 0,-1-3-34 16,2-4 1-16,2-1-21 0,-1-5-4 0,1-2 16 15,3-3-2-15,-2-1 43 0,0-1-4 0,1-1 23 16,1 1 15-16,-1-1-6 0,-1 1 19 0,-1 3 16 15,-1 0 12-15,-1 3 68 0,-3 3 29 0,3 2 44 16,-3 3 21-16,-2 5-55 0,1 2-21 16,-1 2-74-16,-1 5-37 0,0 2 8 0,0 3-11 15,0 0 51-15,0 8 17 0,-3 4-10 0,3 2-10 16,-1 5-31-16,-4 3-24 0,5 3 10 0,0 3 11 16,0 3-21-16,6 1 24 0,2 0-17 0,1 0-7 15,2 0 11-15,4-3-21 0,2 1 6 0,4-3 15 16,-1-3 6-16,7-2-3 0,-2-6 7 0,6-4-7 15,-4-3-24-15,6-2 24 0,-2-7-11 0,0 0-6 16,1 0 13-16,-3-7 0 0,1-1-3 0,-5-2 14 16,-3-2-10-16,-1 0-63 0,-3 0-82 0,-3-1-112 15,-5 2-166-15,-2-1-197 0,-2 0-199 0</inkml:trace>
  <inkml:trace contextRef="#ctx0" brushRef="#br0" timeOffset="35483">26448 2788 1604 0,'0'0'11'0,"0"-4"9"16,0 1 13-16,0 1-10 0,-6-2-20 0,2 3-31 16,2 0-51-16,0 1-66 0,0 0-139 0</inkml:trace>
  <inkml:trace contextRef="#ctx0" brushRef="#br0" timeOffset="36909">28675 2410 2002 0,'-4'-5'61'15,"0"0"66"-15,-2 1 46 0,5-2 61 0,-3 3-26 16,-1 0-56-16,4 1-34 0,-1-1-48 0,1 2-20 15,1 0-5-15,0 1-10 0,0 0-9 0,0 0 16 16,0 0-16-16,0 0 7 0,0 0 18 0,0 0-2 16,0 0 24-16,0 0 9 0,3 0 1 0,1 0-33 15,2 0 3-15,1 0-12 0,7 0-21 0,0-3 10 16,5-2-6-16,7 1 3 0,6-2-3 0,6 0-1 16,2 0 5-16,9-1-18 0,3 0 4 0,-2 0-7 15,4 0-4-15,1 3 4 0,-5 1-7 16,1 0 14-16,-4 2-21 0,-4 0 0 0,-1 1 10 15,-3 0-10-15,-5 0 1 0,-3 0 9 0,-4 4-6 16,-7-2-4-16,-3 0 14 0,-1 0 10 0,-10 0 21 16,3-2 3-16,-8 2 28 0,-1 0-20 0,0-2 3 15,0 0 15-15,0 0-18 0,0 0 11 0,0 0-29 16,0 0-23-16,0 0 2 0,0 0 1 0,0 0-14 16,0 0 13-16,0 0-3 0,0 0-10 0,0 0 24 15,4 0-35-15,-4 0 0 0,2 0 7 0,0 0-18 16,-2 0 21-16,1 0 4 0,4 4-4 0,-2 2 11 15,-2 5 26-15,4 0-5 0,-4 5 15 16,7 3 18-16,-4 6-14 0,-1 8 21 0,1 2-21 16,4 7 15-16,-1 5-3 0,1 3-37 0,1 5 18 15,-2 3-29-15,3 3 0 0,1-1 26 0,1 5-7 16,-3-2 0-16,1 2 11 0,1 1-26 0,2-1 11 16,-2 1-15-16,2-2-11 0,-2 3 26 0,3-2-22 15,1-3 19-15,-4 0 10 0,2-2-25 0,-2-3 7 16,-3-2 0-16,1-3-4 0,-2-3 12 0,-1-3 0 15,0-2 0-15,-2-4-19 0,-1-1-16 0,-3-1 8 16,2-6-7-16,-2-1 22 0,0-2 5 0,0-3-9 16,0-6 1-16,0 1-8 0,0-6-4 15,-3-1 4-15,1-2-11 0,0-5 7 0,2 1 0 16,-4-3 0-16,4-2 4 0,0-1-11 0,0 0 7 16,0-1-7-16,0-1 14 0,0 0-29 0,0 0-42 15,0 0-7-15,0 0-29 0,0 0-29 0,0 0-12 16,0 0-50-16,0 0-46 0,0 0-13 0,0 0-74 15,0 0-72-15,-6 0-99 0,2 0-41 0,-1 0-25 16,0 0-25-16</inkml:trace>
  <inkml:trace contextRef="#ctx0" brushRef="#br0" timeOffset="37123">29586 4158 3257 0,'-19'-5'48'0,"6"1"17"0,2-1 2 16,1-1 5-16,7 3-7 0,3 3 32 15,0 0 16-15,0 0 28 0,9 6-29 0,1 2-58 16,2 3-6-16,6 1-38 0,-1 5-10 0,5 0 7 16,-1 3 0-16,4 1-4 0,0 1 4 0,2 0 0 15,-2 0-4-15,-1 2-3 0,-2-4-24 0,0-2-27 16,-1-1-71-16,-2 1-36 0,-2-5-44 0,-4-1-68 16,-1-3-43-16,-3 1-54 0,0-4 13 0,-3-1-21 15,-1-2-34-15,-1-3-92 0</inkml:trace>
  <inkml:trace contextRef="#ctx0" brushRef="#br0" timeOffset="37291">30191 3994 3595 0,'3'0'86'0,"-3"0"52"15,0 0 27-15,0 6 21 0,0 4-93 0,0 1-51 16,-5 4-21-16,-1 3-21 0,-1 3-4 0,-1 2-3 15,-2 1-76-15,3 3-100 0,-2-2-131 0,1 4-198 16,1-2-101-16,-1-1-175 0</inkml:trace>
  <inkml:trace contextRef="#ctx0" brushRef="#br0" timeOffset="38608">27886 4536 2060 0,'8'-14'76'0,"-1"0"67"0,-7-1 22 15,0 1 39-15,0 0-10 0,-7 4-15 0,-1 1 1 16,-1 1-34-16,-4 0-59 0,-2 5-28 0,-6 0 6 15,-3 3 31-15,0 0 24 0,-6 8 7 0,-4 4-5 16,-2 7-16-16,0 5 4 0,-1 4-27 0,2 5-23 16,4 1-25-16,5 5-39 0,5 1 4 0,8 1 11 15,13-2-4-15,0 1 10 0,8-3-3 0,7-1-28 16,8-3 25-16,7-2-8 0,3-2-24 0,4-3 18 16,4-3-8-16,1-4 11 0,3-3 11 0,-1-4-15 15,-1-2-17-15,1-5-3 0,-5-1-4 0,0-4 14 16,-5 0 17-16,-3-6-10 0,-4-1-7 0,-8-2 7 15,0-5-31-15,-1 0-4 0,-6-4 25 0,-2-3-11 16,-1-2 4-16,-3-4 14 0,-3-2-18 16,3-2 4-16,-4-2 0 0,1-3-6 0,-3 1 9 15,0-3 4-15,0-1 20 0,0-1-3 0,0 2 11 16,0 2 23-16,-5 4 35 0,-1 2 14 0,5 6 3 16,-2 4-34-16,-2 5-45 0,1 5 0 0,1 3-10 15,1 4-4-15,2 3 17 0,0 0-3 0,0 8 0 16,0 1 18-16,5 8-4 0,-1 3-14 0,2 5 0 15,0 5-4-15,2 2 1 0,1 4 3 0,0 2 10 16,1 0 1-16,0-2-15 0,4-1 4 0,-1-1-7 16,2-1-17-16,0-4-18 0,0 0-59 0,0-4-45 15,-2-1-29-15,-1-2-41 0,1-3 13 0,-3 0-20 16,2-6-38-16,-4 1 9 0,1-5-17 16,-2-2-5-16,1-2 7 0,-3-5-112 0,3 0-80 15</inkml:trace>
  <inkml:trace contextRef="#ctx0" brushRef="#br0" timeOffset="39604">28562 4740 3053 0,'-12'-3'57'0,"-1"-2"42"0,-3 5 47 0,-4 0 5 15,1 0-46-15,0 7-36 0,-1 1-56 16,5 1 3-16,2 3-9 0,3 2-14 0,-1 1 24 15,11-1-23-15,0 3-50 0,0 0-16 0,11-1-72 16,-1 1-30-16,3-3 8 0,7 0 5 0,-2-2 33 16,5-4 35-16,-1-2 50 0,1-2 13 0,-1-4 30 15,-1 0 9-15,-2-8-28 0,-2 0 10 0,-3-1 3 16,0-3 37-16,-5-2 77 0,-2 2 58 0,-3-1 19 16,-4 2-1-16,0 1-6 0,0-1-23 0,-5 4-16 15,-4 0-29-15,3 2-50 0,-2 2-36 0,2 0-31 16,1 3 0-16,1-2-23 0,4 2 23 0,0 0 17 15,0 0-10-15,4 7 14 0,1-1-48 16,4 1-3-16,2 0-3 0,2 0-4 0,-1 2 28 16,1-1-11-16,1-2 4 0,1 0 16 0,0-3 0 15,2-1 17-15,-2-2-7 0,1 0 1 0,-1 0-14 16,3-4 6-16,-3-2 14 0,0-1-10 0,0-3 24 16,-2-2-24-16,2 0 10 0,-5-3 0 0,0-1-10 15,1 0 13-15,-2-3-6 0,-5 2 10 0,2-2 16 16,-2 0 28-16,-2 0 27 0,-2 2-10 0,0 0-9 15,-6 0-1-15,0 2-9 0,2 0 14 0,-2 3 15 16,-4 0-14-16,5 2-32 0,-4 1-3 0,3 3-25 16,0 0-28-16,0 3 14 0,2 3-11 15,2 0-10-15,1 0 24 0,-1 8-13 0,2 0 13 0,0 4 1 16,0 3 3-16,3 2 3 0,8 2-48 16,-7 0 6-16,8 0-35 0,-1 2-27 0,2-1 42 15,2 1-4-15,2-2 21 0,-2 0 25 0,2-2-18 16,-2 2 18-16,1-3-14 0,-1 1 0 0,-3 0 28 15,-2-1-15-15,-4-1 15 0,-3 0 3 0,-1-1-21 16,-2-1 14-16,0-2-4 0,-8 0 11 0,1-3 4 16,-2 2 6-16,0-5 4 0,-2-1-28 0,2-2 17 15,0-2-3-15,3 0-21 0,1 0 21 0,-1-4-14 16,3-2-34-16,-2 0 27 0,5-3-6 0,0-4-18 16,9 1 18-16,1-3-21 0,4-2-6 15,1-2 0-15,0-1 23 0,1-1 1 0,2 0 9 16,0 0 24-16,1 0-20 0,-3 2 14 0,-1 1 3 15,3-1-7-15,-8 2 0 0,2 1 16 0,-3 2 35 16,-3 2 6-16,-2 0 24 0,-2 1-13 0,-2 2-16 16,0 1 13-16,-4 1-27 0,-1 1-10 0,-4 2-11 15,6 0-27-15,-3 1-4 0,5 3 7 0,-4 0-7 16,2 0 25-16,2 5-11 0,1 2-4 0,0 3 4 16,7 4-7-16,-2-1 14 0,2 3-3 0,5 2 9 15,1 0-20-15,1 2 11 0,1-2 6 0,-1 1-34 16,1-3 17-16,2 3-24 0,-1-5 7 0,-4 2 17 15,1-3-14-15,-1-3 21 0,-3 1-13 0,-2-3-1 16,-1-1 21-16,-4-2-14 0,-2-1 7 16,0-2 7-16,0-2-7 0,-6 0 0 0,-1 0-4 15,-2 0-9-15,0-4 9 0,-2 1 8 0,1-1-4 16,1 2 10-16,-1-1-20 0,2 0-7 0,1 1 6 16,4 1-16-16,-2 0 0 0,5 0 3 0,0 1 3 15,0 0 15-15,5 0-4 0,-1 3 10 0,4 0-7 16,-2 2-10-16,-1 0 7 0,5-1-1 0,-5 2 18 15,4 0 3-15,-3 1 4 0,2 0 0 0,-1 0-25 16,-3 0 8-16,2 1 6 0,-3-1-13 0,-1 1 27 16,-2 2-10-16,0-2-21 0,0 2 28 0,-5 0-28 15,-1-1 18-15,2 3-25 0,-1-3-99 16,0 1-102-16,-1-3-140 0,1 2-108 0,1-1 7 16,1-4 9-16,1-1 34 0,2-1 35 0</inkml:trace>
  <inkml:trace contextRef="#ctx0" brushRef="#br0" timeOffset="39781">29466 4833 3066 0,'8'-13'60'0,"1"4"49"15,-5 1 47-15,-1 2 5 0,0 1-66 0,-2 2-46 16,-1 3-49-16,2 0-13 0,1 0 30 0,0 3-4 16,-2 2-3-16,4 1 7 0,-2 2-28 0,1 0 15 15,2 1-21-15,0 2-26 0,-5-1-48 0,3 1-72 16,-3 2-63-16,4-1-69 0,-4-1-52 0,-1 2-54 15,0-4-17-15,0 1-15 0,0-2 10 0</inkml:trace>
  <inkml:trace contextRef="#ctx0" brushRef="#br0" timeOffset="40093">29590 4618 2840 0,'7'-25'62'0,"-3"4"36"0,1 1 19 0,-2 2 52 15,1 3-63-15,1 4-12 0,-1 0-12 0,-1 1-53 16,7 0 1-16,-2 3-27 0,1-2-6 0,-3 3-10 16,1 0 6-16,1 1 14 0,-3 2 13 0,1 1-7 15,-2 1 3-15,-3 0 1 0,2 0 6 0,-3 1 30 16,0 0-6-16,0 0-4 0,0 0-19 0,0 0-24 16,0 0-3-16,0 0-1 0,0 0-6 0,0 0 4 15,-6 8 16-15,0-1-17 0,3 7 20 0,-3 1 1 16,2 3-14-16,1 4 0 0,-2 2-4 15,5 4 11-15,0-1-3 0,0 1-8 0,8 1-22 16,-2 1 15-16,-2-2 5 0,-1 0 9 0,1 3 17 16,0-3-20-16,0-1-54 0,-4 2-38 0,1-4-81 15,-1 2-85-15,0-5-60 0,0-1-53 0,0-2 5 16,0-2-1-16,0-3 18 0,-5-3-2 0,-1-3-56 16</inkml:trace>
  <inkml:trace contextRef="#ctx0" brushRef="#br0" timeOffset="40311">29643 4811 2060 0,'7'-16'52'16,"1"5"61"-16,-1 0 39 0,2 2 52 0,1 1-27 15,-1 3-44-15,0 1-21 0,1-1-62 0,3 4-3 16,-3 0 11-16,1 1-7 0,-1 0 32 0,0 0-12 16,0 0-13-16,-1 0-3 0,-1 6-5 0,1-1-1 15,-2 3-3-15,3-2-10 0,-2 2-36 16,-2 1 10-16,-1 1-4 0,-1 3-22 0,2 0 42 15,-3-1-36-15,-2 2 24 0,2 1 2 0,-1-1-62 16,-2 1-26-16,0-1-91 0,0 0-76 0,0-2-69 16,-6-1-72-16,3-1-48 0,-2-3-11 0,4-2-26 15</inkml:trace>
  <inkml:trace contextRef="#ctx0" brushRef="#br0" timeOffset="40460">29843 4568 3282 0,'0'-20'6'0,"0"1"14"0,0 4-14 16,0 2 1-16,0 6-20 0,0 0-51 0,0 7-31 15,5 0-98-15,-1 0-121 0,2 6-86 0,2-1-110 16,2 3-55-16</inkml:trace>
  <inkml:trace contextRef="#ctx0" brushRef="#br0" timeOffset="40738">30056 4654 3231 0,'0'-4'64'15,"0"0"47"-15,-6 0 30 0,3 1 26 0,-3 3-47 16,1 0 1-16,1 0-22 0,-1 7-31 0,0 0-3 16,1 1-41-16,0 5-3 0,2-1-1 0,1 4-27 15,1-2 11-15,0 2-11 0,3 2 24 0,3-1 1 16,0-2-25-16,1 0-11 0,1-1-23 0,-2-1 0 15,3-2-1-15,-4 0 18 0,0-1-13 0,4-2 19 16,-6-1-2-16,1-1-4 0,-1-2 11 0,2 0-4 16,-2-2 17-16,-3-1-17 0,1 1 20 15,-1-2-16-15,0 0 3 0,0 0 23 0,0 0-36 16,0 0-37-16,0 0-63 0,0 0-49 0,-3 0-55 16,3 0-43-16,0 2-57 0,-4-2-73 0,4 0-77 15,-2 0-63-15</inkml:trace>
  <inkml:trace contextRef="#ctx0" brushRef="#br0" timeOffset="40918">30036 4397 2486 0,'-4'-10'12'0,"-1"0"-39"0,5 1-82 16,-1 4-75-16,1 1-118 0,0 4-141 0</inkml:trace>
  <inkml:trace contextRef="#ctx0" brushRef="#br0" timeOffset="41192">30148 4697 1728 0,'7'14'45'15,"2"-4"21"-15,3-10 11 0,-2 0-14 0,4 0-28 16,-3-3-30-16,4-4-2 0,2 1 12 0,-2-4-18 16,1 1 6-16,-1-2 2 0,-3 0-22 0,1-3 17 15,-1 1 3-15,-3-1-15 0,-2-1 30 0,1 0-7 16,-4-1 36-16,-2 0 47 0,-2 2 70 16,0-1 41-16,-6 3-7 0,-3 2-26 0,1 1-79 15,-3 4-36-15,0 2 0 0,-2 3-6 0,-1 5 29 16,1 5-22-16,2 4-36 0,-2 3-2 0,1 5-20 15,3 2 22-15,0 3 1 0,3 0-26 0,2 2-17 16,4-2-70-16,0 0-49 0,0-1-61 0,4-3-83 16,5-2-7-16,-1-2-36 0,4-5-23 0,-3 0-4 15,2-6-102-15</inkml:trace>
  <inkml:trace contextRef="#ctx0" brushRef="#br0" timeOffset="41551">30599 4203 3079 0,'3'-13'38'0,"-3"7"51"15,0 6 67-15,0 6 26 0,5 7-18 0,-1 8-62 16,-2 5-52-16,3 5-20 0,1 3-16 0,-3 4 9 16,2 1-6-16,-2 3-10 0,-1 0-7 0,2-2 10 15,-3-1-6-15,2 0-1 0,-1 0 4 0,2-4-4 16,-3-2-6-16,1-5-7 0,2-3-24 0,-1-2-30 15,3-5-3-15,-3-4 17 0,2-3 30 0,-4-3 13 16,4-3 0-16,-5-5-12 0,0 0-18 16,0-5 14-16,0-2 7 0,-8-3 9 0,4-1 17 15,-4-4 23-15,1-2 54 0,-2 1 48 0,-3-1 31 16,-3 0 26-16,0 3-11 0,-4 1-37 0,-1 2-16 16,-1 3-53-16,-2 3-32 0,5 5-10 0,-1 0-12 15,3 5 1-15,2 5-4 0,4 2-7 0,1 4-18 16,9 2-37-16,0 3-49 0,8 1-60 0,2-1-51 15,5 1-12-15,4-1-16 0,5-2 7 0,0-4-15 16,-2 0-52-16,0-4-49 0,3-3-71 0,-2-2-94 16,-7-1-84-16</inkml:trace>
  <inkml:trace contextRef="#ctx0" brushRef="#br0" timeOffset="42627">28607 5393 3167 0,'6'-7'25'0,"-6"-2"53"15,0 3 45-15,-6 6 34 0,-2 0-3 0,-5 7-41 16,-2 5-33-16,-1 3-36 0,-4 6-13 0,1 5 6 15,3 3-10-15,-1 3 0 0,6 1-3 0,2 0-14 16,9 2-6-16,0-1 13 0,13-1-24 16,2-2-20-16,4-3 10 0,3-3-35 0,2-3 2 15,4-4 23-15,1-2-14 0,-1-5 28 0,2-2 26 16,-2-6-16-16,-2-3 3 0,2 0 3 0,-4-8-10 16,1-4 24-16,-4-2 7 0,-3-2-10 0,0-4 9 15,-8-3-3-15,1-2-10 0,-8-3 18 0,-3-2-21 16,0-2-11-16,-8-1 18 0,-5-3-11 0,-4 3 25 15,-2-1-1-15,-1 1-17 0,-9 5 7 0,4 3-20 16,-8 2 6-16,-1 6 4 0,5 4-24 0,-3 6 14 16,1 7-11-16,6 0-7 0,1 0 15 0,8 9-15 15,3 2-6-15,8 3-14 0,5 1-26 16,0 1-21-16,11 2-2 0,3-1-16 0,6 1 14 16,0-4 30-16,6-1 22 0,0-2 24 0,3-4 19 15,0-2-3-15,0-5-16 0,-1 0 16 0,0-5-10 16,-3-1-3-16,-3-2 10 0,2-2-7 0,-5-2 27 15,1-2-11-15,-7 1 4 0,-1-1 13 0,0 0-17 16,-3 0 17-16,-2-1 16 0,-1 1-6 0,-3 2 0 16,6 0-1-16,-8 3-22 0,3-1 10 0,0 3-13 15,-3 2-7-15,1 0-10 0,1 2-7 0,-2 1 4 16,-1 0 13-16,2 0 0 0,-2 2 7 0,0 0 16 16,2 0-26-16,-2 8 22 0,0 1 15 0,0 0-5 15,0 6 38-15,0 2 0 0,-4 4-34 16,-2 2-3-16,2 3-13 0,-1 3-14 0,0-2 8 15,-1 2-15-15,2-2 11 0,2 0-7 0,2-2 4 16,0 0 9-16,6-4-23 0,4-1 13 0,-1-2 1 16,2-4-11-16,0-3 14 0,4-3-11 0,3-3 1 15,-2-5 10-15,1 0-7 0,2-5-10 0,-3-1-4 16,2-5 14-16,-3-2-7 0,-5-3 21 0,4 1-7 16,-5-2-18-16,1-1 22 0,-7 2 12 0,0 0 35 15,-3 2 7-15,0 2-17 0,0 3-31 0,-5 3-21 16,1 3 4-16,1 3-7 0,-1 0 14 0,4 9 4 15,0 0-11-15,0 3 3 0,4 5-37 0,2 2-27 16,1 0-41-16,2 1-16 0,5-2 8 0,-1 0 4 16,2-3 40-16,1-2 29 0,2-3 18 15,-2-4 25-15,1-2-9 0,-1-4-1 0,-1-6 21 16,1 0-17-16,-1-5 19 0,-2-2 11 0,2-4 0 16,-3-1 6-16,-1-2 17 0,-1-2-6 0,-1-2-14 15,-2-2 10-15,1 0-16 0,-4-3 17 0,1 1 23 16,-3-2 11-16,0 3-9 0,-2 0 6 0,0 7 12 15,0 1-10-15,-4 3-8 0,0 5-44 0,3 3-11 16,-3 8-25-16,-2 0 18 0,3 0 32 0,-2 10-29 16,4 4-3-16,-1 4 4 0,-1 4-22 0,2 3 18 15,1 4-3-15,0 3 10 0,0-1-7 16,4 0-10-16,-1 0-15 0,5-3-69 0,-1-1-52 16,1-3-60-16,-1-1-31 0,2-3-22 0,0-4-21 15,0-3-53-15,0-1-51 0,-2-3-49 0,2-3-72 16,1-2-62-16</inkml:trace>
  <inkml:trace contextRef="#ctx0" brushRef="#br0" timeOffset="42968">29417 5464 2890 0,'-15'-8'-10'0,"5"-2"17"15,4 3-4-15,6 3 3 0,0 0 22 16,9 4-28-16,3 0 19 0,3 0-19 0,3 0-3 15,7 5 15-15,-1-2-24 0,2-3 27 0,2 0-21 16,-1 0-9-16,-1 0 18 0,-2 0-16 0,-3-3 19 16,-3-2 4-16,-4 3 18 0,-1-2 19 0,-6 0 26 15,-2 1-4-15,-2 1-18 0,-3 1-31 0,0 1-20 16,0 0 41-16,0 0 60 0,-3 6 53 0,3 4 0 16,0 2-46-16,-5 5-58 0,5 3-30 0,0 3-16 15,0 5 3-15,0 3-1 0,0 2-22 0,0 3 2 16,0 0 28-16,0 2-4 0,0 0 0 0,5 0 13 15,-2 1-23-15,3-1-10 0,-3-1 10 0,-1-2-30 16,2-2-60-16,-3-1-48 0,2-4-61 0,0-1-51 16,-3-6 16-16,0-2 25 0,0-5 49 15,0-3 10-15,0-3-50 0,0-5-43 0,-7-3-65 16,1 0-12-16,3-8 18 0,-3-3-1 0,3-2 8 16</inkml:trace>
  <inkml:trace contextRef="#ctx0" brushRef="#br0" timeOffset="43173">29689 5625 1796 0,'0'-41'95'0,"0"4"74"16,0 1 43-16,0 3 49 0,0 1-38 0,0 4-57 16,9 3-6-16,3 6-7 0,-2 4-18 0,5 4 25 15,1 6-19-15,3 5-39 0,0 0-28 16,1 7-37-16,5 4-10 0,-4 5-17 0,1 0 0 16,-2 6-10-16,-2 1 0 0,-3 1 10 0,-4 0-27 15,-2 1 14-15,-4-2-21 0,-5-1 14 0,0 1 13 16,-11-4-13-16,-3 0-3 0,-3-5-24 0,-4-1-23 15,-4-2-72-15,0-3-28 0,-2-1-68 0,1-3-107 16,0-4-16-16,1 0-103 0,4 0-76 0,5-4-23 16</inkml:trace>
  <inkml:trace contextRef="#ctx0" brushRef="#br0" timeOffset="43801">29955 5517 1671 0,'9'-9'37'0,"0"-1"31"0,1 1 32 0,-5 0 21 16,2 2-17-16,0 1-1 0,-2 0-24 0,0 2 16 16,-1 3 4-16,-2-2-2 0,0 2-12 0,-2 1-24 15,0 0 4-15,0 0 44 0,0 5 55 0,-6 2 14 16,3 2-12-16,-3 1-75 0,2 4-65 0,-4 2-10 15,5 1-19-15,-3 1-4 0,5 1 17 0,-2 3-4 16,3-1-6-16,0-1 3 0,4-1-3 0,4 0-39 16,1-3-6-16,1-2-1 0,1 1-18 0,-1-5 32 15,2-2 25-15,3-3-12 0,-2-2 25 0,0-3-9 16,1 0-4-16,-4-9 20 0,2-1-10 16,0-2 1-16,-3 0 5 0,-2-2 4 0,-1-1 33 15,0 0 29-15,-5 0 0 0,1 3 20 0,-2 0-36 16,0 2-13-16,0 5-29 0,0-2-14 0,0 4 11 15,0 3-11-15,0 0 0 0,0 4-13 0,0 2 3 16,4 3-13-16,0 1-26 0,1 4-19 0,4 0-50 16,-1 1-2-16,4-1 20 0,-3 0-3 0,2 0 37 15,0-3 21-15,-1-1 27 0,1-4 30 0,-1-1-2 16,-1-3-16-16,-3-2 0 0,1 0-10 0,1-7 17 16,-1-2 21-16,0-2 26 0,3-2-4 0,0-2 11 15,-3-3-4-15,2-1-8 0,-1-5-11 0,-1 2 7 16,0-5 7-16,1-1-16 0,-1-1 23 0,1-2 13 15,-2 1 8-15,1-2 26 0,-3 2 60 16,0 2 5-16,0 1 12 0,-1 3 2 0,0 2-44 16,-3 6-2-16,0 3-31 0,0 2-40 0,0 4-25 15,0 4-54-15,-5 3 14 0,4 0 14 0,-3 7 16 16,4 3 40-16,-4 5-33 0,3 3 0 0,-2 4-15 16,2 5-22-16,-1 1 4 0,2 2-12 0,0 0 8 15,0 2-3-15,6-2 3 0,-1-2 3 0,2-4-7 16,0-1-3-16,4-3-15 0,-2-4-22 0,2-3-37 15,-2-1-32-15,2-3-25 0,1-2-33 0,-1-1-23 16,3-1-88-16,-4-4-95 0,5 1-119 0,3-1-159 16,-3-1-105-16</inkml:trace>
  <inkml:trace contextRef="#ctx0" brushRef="#br0" timeOffset="43997">30428 5308 3581 0,'0'-4'-10'0,"14"-7"-7"0,5 1 14 0,5 6 0 16,7-1 6-16,2 0 0 0,7 2-35 0,-2 1-100 15,4-1-141-15,-2-1-186 0,-1 0-289 0</inkml:trace>
  <inkml:trace contextRef="#ctx0" brushRef="#br0" timeOffset="46566">23492 3545 384 0,'0'0'-5'0,"0"0"18"16,0 0 12-16,0 0 15 0,1 0 1 0,4 0-3 16,-4 0 8-16,-1 0 11 0,2 0 25 0,1-3 7 15,-3 2 16-15,1-1-12 0,1-2 19 0,-2 0 9 16,0-1-31-16,1 0-9 0,-1 2-17 0,0-1-11 16,0-1 11-16,0 1 9 0,0 2 0 0,0 0-13 15,0 0 11-15,0 2 21 0,0-2-28 0,0 2 34 16,0 0-1-16,0 0-17 0,0 0 33 0,0 0-29 15,0 0-11-15,0 0-10 0,0 0-29 16,0 0 18-16,0 0-15 0,0 0 0 0,0 0 9 16,0 0-24-16,0 0-13 0,0 0-2 0,0 0 5 15,-4 0-28-15,-2 0 29 0,-2 6-16 0,1 4 3 16,-6 3 28-16,-2 3-25 0,-8 8 25 0,-2 5-6 16,-6 6 0-16,-5 4 12 0,-2 5-21 0,-2 4-1 15,-6 3-12-15,1 0 0 0,-4 4 22 0,2-1-12 16,-4 5 31-16,2 2 14 0,-1 3-1 0,1 0 23 15,-2 4-9-15,-1 3 6 0,3-3 11 0,0 2-23 16,0 0 11-16,3-3-7 0,-1 0-9 0,2-5 0 16,-2-1-20-16,4 0-7 0,-4-4-10 0,2 0 1 15,-2-1 2-15,4 0-13 0,-2-1 14 16,2-2-4-16,-1 0-9 0,1-2-1 0,5-2 4 16,-1 0-8-16,4-3 15 0,2-3 6 0,2-2 1 15,1-3 24-15,3-2 17 0,2-3 4 0,1-1-17 16,2-3 4-16,1-1-25 0,2-3-3 0,0 1-1 15,-1-3-9-15,4-1-8 0,1-3 8 0,2 0-12 16,-1-2 1-16,5-3 10 0,-1-1-3 0,5-1 0 16,0-3 3-16,-3-1-10 0,7-4-11 0,-4 1-11 15,4-3 11-15,-2-2 4 0,2 3-4 0,1-3 7 16,0 0-7-16,0 0 0 0,0 0 4 0,0 0-8 16,0 0 4-16,0 0 4 0,0 0-1 0,0 0 4 15,0 0-7-15,0 0-21 0,0 0 17 16,0 0 8-16,0 0-11 0,0 0 3 0,0 0 0 15,0 0-28-15,-2 0-14 0,2 0-53 0,-2 0-75 16,2 0-46-16,-2 0-74 0,0 0-23 0,0 0-28 16,1-5-44-16,-2 2-27 0,2 0-41 0,-3-3-50 15,4-1-4-15</inkml:trace>
  <inkml:trace contextRef="#ctx0" brushRef="#br0" timeOffset="46916">21546 5636 2319 0,'-4'-12'66'16,"4"2"55"-16,0 2 31 0,0 2 22 0,0 4-37 16,0-1 2-16,0 3 21 0,0 0 14 0,0 5 2 15,0 2-20-15,0 3-39 0,-4 3-12 0,1 2-7 16,-1 2-43-16,-1 3 4 0,-1 2-7 0,-1 0-18 16,-3 0 15-16,1 2-17 0,-3-2-15 15,1-1 4-15,4 2 0 0,-5-1 7 0,3-2-7 16,0 0-14-16,0-3 4 0,5-1-15 0,-2 0 18 15,3-4 4-15,3 0-7 0,0-3 3 0,0-1-17 16,4-2-1-16,4-1 4 0,2-2 7 0,2-3 7 16,1 0 0-16,5 0-10 0,0-5-11 0,3 1-7 15,1-1 14-15,2-3-7 0,1 0 14 0,0-1 0 16,-3-1-25-16,2 1 36 0,1 0 0 0,-2-1-11 16,-1 1 18-16,0 2-11 0,-2-2-7 0,-1 1 21 15,-4 0-6-15,-1 0-19 0,-3 0 15 0,2 3-7 16,-2-2-14-16,-7 0 13 0,4 3-17 0,-2 1 3 15,-5 0 8-15,3 0-72 0,-4 1-106 0,0 0-177 16,0 2-243-16,0 0-199 0</inkml:trace>
  <inkml:trace contextRef="#ctx0" brushRef="#br0" timeOffset="48588">19353 6046 2130 0,'4'-17'32'0,"-4"0"75"15,0 2 49-15,0 2 41 0,-4-1 14 0,4 4-34 16,-5 1-38-16,2 2-5 0,2 2-47 15,1 1-45-15,-3 2-3 0,1 0-39 0,2 2 16 16,-1 0 49-16,-1 8 51 0,-1 3 51 0,3 4 4 16,-3 7-21-16,2 6-40 0,-5 9-34 0,-2 7-30 15,3 6-1-15,-3 6-24 0,-4 2-7 0,3 3 18 16,0 0-22-16,-2-1 11 0,3-2-6 0,-1-3-15 16,3-2 10-16,0-4 4 0,1-5 8 0,1-1 6 15,0-4-17-15,2-2-7 0,2-4 6 0,-1-3-13 16,-2-2 13-16,3-4 4 0,-1-4-17 0,1-4 7 15,0-3-1-15,0-3-3 0,0-4 3 0,0-1 4 16,-2-2-17-16,2-2 14 0,0-1-4 0,0 0-29 16,0 0-13-16,0 0-71 0,0 0-84 15,0 0-52-15,0 0-98 0,0 0-49 0,0 0-75 16,0-6-60-16,-7 1-11 0,2-1-61 0</inkml:trace>
  <inkml:trace contextRef="#ctx0" brushRef="#br0" timeOffset="49592">19174 5936 878 0,'-9'-3'50'0,"2"3"46"0,-3-3 41 0,1 0 58 16,0 1 7-16,1-1 24 0,1 2-17 0,1-2-51 16,2 2-59-16,4 0-63 0,0 0-13 0,0 1 7 15,0 0 57-15,7 0 10 0,6 4 3 0,2 2 6 16,5 0-54-16,2 2-15 0,8 1-24 0,-1-2 15 15,7 3 3-15,1-2-9 0,2 1 31 0,-2-4-53 16,3 3 6-16,-5-2 10 0,-1 1-19 0,-2-1 19 16,-2-2-13-16,-4 0-13 0,-3 2-34 0,-4-2-39 15,-3 0-25-15,-3 0-48 0,-5 0-12 0,-2 0-25 16,-6 1-109-16,0-1-88 0,0 2-141 16</inkml:trace>
  <inkml:trace contextRef="#ctx0" brushRef="#br0" timeOffset="49848">18885 7088 2095 0,'0'17'59'15,"4"-7"63"-15,5-4 49 0,5 0 9 0,1 1-28 16,4-2-50-16,3 0-24 0,5-1-9 0,1 1-34 15,2-3-13-15,1 3-32 0,1-3 10 0,1-2 3 16,6 0 13-16,-5 0-1 0,1 0-8 0,-2 0-4 16,0 0-16-16,-5 0-9 0,-1 0-34 0,-3 0-44 15,-5 0-42-15,-4 0-80 0,-2 0-28 0,-7 0-40 16,3 0-27-16,-4 6-5 0,-1-2-41 16,-3-2-19-16</inkml:trace>
  <inkml:trace contextRef="#ctx0" brushRef="#br0" timeOffset="50245">19863 6516 3503 0,'0'-8'0'0,"0"2"19"0,0 2 40 0,0 4 17 16,0 8 7-16,0 2-13 0,0 6-43 0,0 3-4 15,0 5-6-15,3 3-10 0,0 1 6 0,0 4-16 16,-1 1 9-16,0-1 1 0,2-2-17 0,-3 1 13 16,-1-1-6-16,3 0 3 0,-1-4 13 0,-2-1-16 15,0-3 0-15,0 0 3 0,0-3-14 0,0-5 18 16,0-2-11-16,0-3 10 0,0-3 8 0,-5-2-11 16,4-4 16-16,-1 0-12 0,0-6-8 0,-2 0-9 15,1-5-4-15,-1-2 3 0,1-4 8 0,-2-4 12 16,1-2-2-16,-1-7-18 0,3-2 18 0,-2-2-11 15,4-4 14-15,-1-5 6 0,1-1-10 16,0-1-6-16,0-2 0 0,0-1 6 0,3 1-3 16,1 0 44-16,0 4-13 0,0 2-4 0,-1 7 3 15,1 6-30-15,-1 6 0 0,3 5-13 0,2 6 3 16,-2 3 3-16,4 8-24 0,0 0-46 0,5 5-55 16,0 5-107-16,3 3-84 0,-3 4-36 0,-1 1-83 15,0 2-37-15,-4 2-21 0,-1 2 11 0</inkml:trace>
  <inkml:trace contextRef="#ctx0" brushRef="#br0" timeOffset="50348">19955 6572 1015 0,'-15'17'72'16,"4"-4"42"-16,-1-1 70 0,5-2 11 0,-1-4-55 16,5 0 4-16,3-2-43 0,0-1-2 0,7-2-33 15,4 1-37-15,5-1-5 0,2 0-57 16,4 0-7-16,7 0-101 0,0-1-111 0,5 0-90 16,5 1-123-16</inkml:trace>
  <inkml:trace contextRef="#ctx0" brushRef="#br0" timeOffset="50635">21015 6493 3887 0,'0'-16'-7'0,"-6"3"-3"0,2 0 3 0,-1 3 14 16,3 10 68-16,0 0 31 0,2 8 0 0,0 4-10 16,0 5-58-16,0 7-31 0,4 6-4 0,0 5 8 15,-3 3-8-15,5 3 1 0,2 2 3 0,-3-1-11 16,1 1 1-16,2-1 3 0,-2 0-35 0,1-3-10 16,-1-1-38-16,-1-6-50 0,-3 1-11 0,-2-6-85 15,0-5-38-15,0-2-38 0,0-5-50 0,0-4-35 16,0-3-74-16,0-4-80 0</inkml:trace>
  <inkml:trace contextRef="#ctx0" brushRef="#br0" timeOffset="50877">21038 6417 3581 0,'9'-40'43'0,"6"0"60"16,2 6 32-16,1 8 44 0,9 5-26 0,1 9-73 15,3 3-14-15,2 9-52 0,1 0-28 0,2 8 28 16,-1 3-14-16,-2 5 14 0,0 2 3 0,-5 3-13 16,-2 2-4-16,-8-2-11 0,0 2 1 0,-9-1-8 15,-9 0-3-15,0-1 7 0,-7-1 4 0,-8-3 3 16,-4 1 10-16,-8-3-3 0,-3-3-7 0,-4-1 4 16,0-5-1-16,0 1-17 0,-1-3-34 0,6-4-84 15,1 0-118-15,5 0-148 0,6-4-142 0,3-1-196 16</inkml:trace>
  <inkml:trace contextRef="#ctx0" brushRef="#br0" timeOffset="51915">22007 6328 3066 0,'-9'-8'73'15,"-2"-1"46"-15,3-2 43 0,1 3 16 0,-2 2-66 16,1 1-29-16,2 3-46 0,5 0-27 0,1 1-3 16,0 1-17-16,6 0 16 0,3 0 11 0,4 3-10 15,8 2 13-15,4 0-7 0,9 2-6 0,5 2 6 16,5-1 1-16,5 1-10 0,3 1 2 0,5-1-12 16,-3-1 2-16,-1 0-9 0,-4 1-1 15,-3-2 35-15,0 1-35 0,-8-2 17 0,-4 1 11 16,-4-2-35-16,-2 0 21 0,-7 0 0 0,-3-1 17 15,-8-1 34-15,-2-1 28 0,-2 0 38 0,-6 1-6 16,0-3-14-16,0 0-45 0,-9 3-17 0,-1-1-28 16,-1 2 4-16,-4 3 27 0,-4 3-30 0,-4 2 27 15,-2 4-10-15,-3 4 4 0,-3 2 6 0,-2 3-21 16,0 1 1-16,-1 1-15 0,2 1 3 0,1-1 11 16,2-1 4-16,5 2-10 0,1-3-26 0,2-1 18 15,3-1-11-15,3-1 11 0,0-2 25 0,5-3-39 16,0-1 10-16,2-5-32 0,2 0-28 0,1-3-45 15,3 0-79-15,0-4-65 0,2-2-107 16,0 0-103-16,0-2-104 0,0 1-150 0</inkml:trace>
  <inkml:trace contextRef="#ctx0" brushRef="#br0" timeOffset="52606">23266 6227 2607 0,'5'-16'80'15,"-4"0"60"-15,-1 3 38 0,0 2 30 0,0 4-97 16,0 4-56-16,-1 3-7 0,-5 0 18 0,3 8 56 15,-6 1 10-15,3 7-26 0,-4 3-42 0,1 7-47 16,-3 1 10-16,3 7-3 0,-3 1 7 0,5 3-4 16,-1 1-27-16,8-2 7 0,0-1-14 0,9-2 17 15,1-2-10-15,5-3 3 0,2-3 18 0,3-3-24 16,1-3 6-16,4-5-27 0,-2-3 0 0,-1-2 21 16,0-6 6-16,1-4 18 0,-1 0-25 0,-1-6-2 15,-4-6 6-15,1-3-18 0,-3-4 11 0,1-3 11 16,-4-2-15-16,2-4 15 0,-3-2 13 15,-2-4-27-15,-1 0 30 0,-2-2 25 0,-6 1 3 16,0 0 17-16,0 3-20 0,-9 3 0 0,-1 3-27 16,-1 5 10-16,-2 4 3 0,-1 4-27 0,-2 4 3 15,-2 4-4-15,2 3-17 0,-1 2-21 0,0 5-31 16,-1 2-74-16,2 2-82 0,1 5-76 0,4 1-109 16,1 2-107-16,5 2-109 0,5 4-106 0</inkml:trace>
  <inkml:trace contextRef="#ctx0" brushRef="#br0" timeOffset="52773">23866 6392 4064 0,'-6'-7'24'0,"-2"-5"6"0,-2 1 1 0,6 6-10 15,-2 1-42-15,2 3-47 0,2 1-44 16,2 0-62-16,0 0-60 0,0 6-126 0,0 2-106 15,0-1-108-15,7 1-130 0</inkml:trace>
  <inkml:trace contextRef="#ctx0" brushRef="#br0" timeOffset="53104">24046 6341 3503 0,'0'4'55'0,"-12"0"41"15,-1 3 7-15,2 0 14 0,-1 3-36 0,3 4-41 0,3 0 1 16,-1 2-14-16,4 1-30 0,0 1-8 16,3 0 18-16,0 0-3 0,4 0 3 0,4-1-27 15,-2 0-48-15,3-3-7 0,2-1-16 0,2-2 31 16,0-3 7-16,0-3 10 0,0-2 26 0,2-3 14 16,0 0 13-16,-1-7 6 0,0-2 1 0,0-3-27 15,1-3 17-15,-4-4-11 0,0-2-9 0,2-3 16 16,-4-3-9-16,1-2 2 0,-5-1 1 0,4-3 19 15,-6 2 8-15,-3 0 6 0,0 3 6 0,-6 1-5 16,-1 3 9-16,-7 3-17 0,2 3-3 0,-4 3-10 16,-2 3-23-16,-4 1 6 0,-2 4 14 0,2 3-7 15,0 2 3-15,-1 2 0 0,3 0-23 16,-1 6-17-16,3 2-42 0,0 2-85 0,8 2-121 16,-4 3-151-16,3 0-143 0,1 0-149 0</inkml:trace>
  <inkml:trace contextRef="#ctx0" brushRef="#br0" timeOffset="55476">24293 6072 435 0,'0'0'45'0,"-4"0"37"0,3 0 3 0,-1 0 28 16,-1 0-35-16,2 0-15 0,-2 0 22 0,0 0 11 16,1 0 6-16,-2 0 4 0,2 0-2 0,-1 0-19 15,2-1 12-15,-4-2-4 0,1 1-3 0,1 1-8 16,-1-3-8-16,2 4-2 0,-1-4 13 0,0 2-4 15,2 1-1-15,-4-1-9 0,4 0-6 0,-1 0 16 16,2 1 10-16,-1 0-13 0,1-1 2 0,-3 2-12 16,3 0-31-16,-2-2 27 0,2 2-5 15,0-2 17-15,0 2 34 0,0-1-21 0,5-2-3 0,2 1-21 16,1 0-20-16,5-1-6 0,3-3 23 16,3 1-12-16,5-2-5 0,3 0 11 0,3 0-46 15,1 0 20-15,3-1 3 0,-1 1-13 0,-4 0 0 16,1 2-7-16,-5-1-9 0,-1 3-1 0,-5-1 20 15,-2 2 11-15,-6 0-4 0,-3 2 34 0,-5 0 4 16,-3 0-20-16,0 0-14 0,-7 0-24 0,-7 4-20 16,0 0-7-16,-6-3 17 0,-2 2 3 0,0 0-6 15,-4 1 13-15,-2-1 0 0,1 1-3 0,-1 0-4 16,2-1-6-16,2 2-4 0,-1-2-10 0,4 0 20 16,3-2-6-16,0 2 0 0,3-1 6 0,6-1-9 15,-1 0 19-15,1 0-6 0,4-1 0 16,3 0-25-16,0 0 5 0,2 0-1 0,0 0 7 15,0 0 21-15,0 0-24 0,0 0 17 0,0 0-4 16,2 0 1-16,-2 0-8 0,0 0 11 0,0 0-7 16,0 0 0-16,0 0 14 0,0 0-28 0,0 0 7 15,0 0 0-15,0 0 7 0,-3 0 4 0,-2 0 2 16,4 7-16-16,-7-1 10 0,2 2 21 0,1 3 10 16,-3 2 10-16,1 1 0 0,-1 5-13 0,1 3-8 15,-1-3 18-15,-1 4-10 0,3 0-14 0,1 1-3 16,-1 1-8-16,-2-1-3 0,5-1 11 0,-3 1-11 15,0 0 3-15,3 0 1 0,-1-3-1 16,-2-1 1-16,1 1-4 0,1-2 0 0,1-2-4 16,-3-2 1-16,2 1-1 0,1-3-10 0,-2-2 7 15,-1 0 11-15,3-3-11 0,2-1 7 0,-2-2 3 16,1 0-10-16,1 0 14 0,1-4 0 0,-2 1 7 16,0-1 0-16,0 0-7 0,2-1 7 0,0 0-28 15,0 0 21-15,0 0-17 0,0 0 3 0,0 0 14 16,0 0-11-16,0 0 8 0,0 0-1 0,0 0-3 15,0 0-10-15,0 0 6 0,0 0-10 0,0 0 14 16,0 0 4-16,0 0-1 0,0 0 4 0,-3 0-7 16,-2 0-10-16,4 0 17 0,-2 0-7 0,2 0-18 15,-5 3 25-15,4-1-28 0,1 2 18 0,-4-4 20 16,4 5-10-16,-2-2 11 0,-3 2-15 16,1 1 1-16,2-1-8 0,-3 1-10 0,1 2 4 15,-1-3 10-15,-2 3 3 0,2-2 18 0,2 2-10 16,-1-1-36-16,0 0 4 0,1-2 11 0,4-1-1 15,-1 1 18-15,1-2 0 0,0-1-24 0,0 0 34 16,0 1-10-16,0-3-3 0,0 0 13 0,0 0-34 16,0 0 6-16,0 0 1 0,0 0-11 0,-5-5-11 15,5 2 8-15,0 1-4 0,6-5 1 0,3 0 27 16,0-1-10-16,5-3 6 0,3-2 25 0,6-1-21 16,-1 0 7-16,5 0-11 0,-4 1-6 0,1 2 13 15,1-1-6-15,-1 2 13 0,0 4-13 16,0 1 0-16,-4 2 13 0,3 3-3 0,-2 0 20 15,-1 0-6-15,1 5 3 0,1 3 15 0,-1 2-11 16,-3 1 0-16,3 2 10 0,0 0-24 0,-4 4 7 16,0 1 11-16,-2 2-22 0,-2-1 18 0,0 2-24 15,-4 2-8-15,0 0 15 0,-4 1-7 0,-1 2 28 16,-4-2 10-16,0-1 23 0,-10 1 13 0,1 0 20 16,-5-1-1-16,1 1-13 0,-3-3 1 0,-4 1-30 15,2-2 1-15,-2-1-11 0,-4-2-4 0,2 0 8 16,-2-3 3-16,-1-3-6 0,1 0-12 0,-3-5-15 15,5-1 0-15,0 0-8 0,-2-3 5 16,0-2-1-16,5 0-23 0,-1-5 20 0,1 0-12 16,1 0 0-16,2-4 0 0,1 2-8 0,1-1 4 15,-1-1-7-15,1 0-5 0,1 2-48 0,2-1-67 16,0 2-72-16,2 0-101 0,0 2-121 0,3 1-119 16,6 3-120-16,0 0-148 0</inkml:trace>
  <inkml:trace contextRef="#ctx0" brushRef="#br0" timeOffset="56082">24865 6698 2718 0,'0'-3'96'0,"0"-2"65"0,0 1 41 16,-6 1 50-16,2-2-80 0,1 3-70 0,3 2-36 15,0-2-49-15,4 2 13 0,5-1 17 0,6 0 7 16,4 0 4-16,9 0-10 0,7-1-11 0,2-1-3 16,7 1-3-16,4-2-10 0,4 2 16 0,3-3-9 15,-3 2 6-15,3-2-9 0,-5 1-22 0,1 0 8 16,-1 1-4-16,-2-1 3 0,-5 1 22 0,-5-2-1 16,1 3 4-16,-9-2-3 0,-4 3 13 15,-8-1 37-15,0 1 36 0,-8 0 22 0,-4 1-35 16,-3 0-18-16,-3 0-58 0,0 0-32 0,0 0 17 15,-3-2-39-15,-3 2 13 0,2-2 2 0,-1 1-63 16,0 0-10-16,-3-1-50 0,2 2-52 0,0 0-17 16,2 0-56-16,-1 0-41 0,2 0-29 0,-1 0-54 15,2 0-9-15,1 4-28 0,-4 0-50 0,5-2-9 16,0 0-28-16</inkml:trace>
  <inkml:trace contextRef="#ctx0" brushRef="#br0" timeOffset="56329">25668 6495 1841 0,'-5'-12'46'0,"0"3"58"0,-4 1 37 0,4 1 26 16,0 1-40-16,-1 3-52 0,3 0-33 0,3 1-2 15,0 2 21-15,0 0 6 0,4 5 22 0,2 0-18 16,3 2-30-16,3 1-10 0,1 2-19 0,1 1-24 16,4 0 28-16,1 2 9 0,-3-1 9 15,8 1 23-15,-5-2-13 0,1 0 4 0,-1-1-3 16,-6-1 19-16,-1 0 3 0,-2 1 14 0,-2-2 41 15,-2-1 20-15,-3 2 25 0,-3 0-19 0,0 1-53 16,-12-1-37-16,1 3-51 0,-2 0 3 0,-3 2-13 16,-3 2-4-16,-2 0-41 0,-2 0-97 0,3 1-87 15,-1 2-125-15,4-2-160 0,3 2-124 0,0-2-154 16</inkml:trace>
  <inkml:trace contextRef="#ctx0" brushRef="#br0" timeOffset="57696">26524 6521 235 0,'0'0'32'0,"0"0"18"16,0 0 41-16,0 0 46 0,0 0 2 0,0 0 22 15,0 0-17-15,0 0-10 0,0 0-32 0,0 0-27 16,0 0-18-16,0 0-29 0,0 0 7 0,0-2-7 15,0-1-14-15,0 0 3 0,0 1-20 0,4 0 0 16,-2 0 3-16,2-1-3 0,-4 1 8 0,1 2 1 16,1-2-1-16,-2 1 1 0,0 1 5 0,0 0-11 15,0 0 6-15,0 0-6 0,0 0 17 0,0 0 2 16,0 0-2-16,0 0 0 0,0 0-26 16,0 0 15-16,0 0-3 0,0 0 2 0,0 0 1 15,0 0-12-15,0 0 12 0,0 0 2 0,0 0 9 16,0 0 5-16,0 0 1 0,0 0 2 0,0 0-8 15,0 0-11-15,0 0-4 0,0 0-2 0,0 0 3 16,0 0-8-16,0 0 2 0,0 0-6 0,0 0 1 16,0 0 19-16,0 0-14 0,0 0-8 0,0 0 5 15,0 0-2-15,0 0 11 0,0 0 11 0,0 0 3 16,0 0-12-16,0 0 4 0,0 0-15 0,0 0-2 16,0 0 5-16,0 0 0 0,0 0 11 15,0 0-8-15,0 0 3 0,0 0 0 0,0 0-6 16,0 0 3-16,0 0 0 0,0 0 3 0,0 0 3 15,0 0 5-15,0 0 6 0,0 0 14 0,0 0 6 16,0 0 18-16,0 0-21 0,0 0-8 0,0 3 2 16,0 1-39-16,0-4 23 0,-3 0-24 0,3 0 4 15,0 2 10-15,0-2 4 0,0 0 3 0,0 0-1 16,0 0-13-16,0 0 2 0,0 0 8 0,0 0-8 16,1 0 24-16,4-2-21 0,-4-2-3 0,1 4-6 15,-1 0-11-15,4-2 26 0,-4 2-24 0,1 0 16 16,1 0 10-16,-2 0-14 0,-1 0-2 15,0 0-10-15,0 0-16 0,0 0-29 0,0 0-21 16,0 0-17-16,0 0-8 0,0 0-34 0,0 4 15 16,0-4-31-16,0 0-8 0,3 3 25 0,2-1 0 15,-2-1 4-15,3 0-8 0</inkml:trace>
  <inkml:trace contextRef="#ctx0" brushRef="#br0" timeOffset="58114">26691 6469 846 0,'4'-7'58'0,"0"1"54"0,-3 0 69 0,1-2 88 15,1 3 32-15,-3-2 40 0,0 0-12 0,0 1-39 16,0 2-28-16,-6 0-47 0,-2 0-32 0,2 3-31 16,-4 1-14-16,-4 0 3 0,0 9 21 0,-6 1 8 15,-2 6-29-15,0 3-33 0,-5 3-48 16,1 2-8-16,2 3-20 0,-1 1-14 0,4 0 7 16,6 1-18-16,4 1 0 0,6-3-14 0,5 1 4 15,0-1-5-15,5 0-2 0,6-2-22 0,2-1-14 16,2-2-48-16,6-2 6 0,0-3 15 0,4-2 11 15,-1-5 44-15,0-3-9 0,1-3 23 0,-1-4-20 16,-2 0 14-16,0-8 20 0,2-3-20 0,-4-2 27 16,0-4-3-16,-1-2-14 0,-1-3 3 0,-3-2 1 15,-5-1-4-15,2-4 0 0,-3-2 14 0,0-1-11 16,0-3-10-16,-2-1 4 0,0 1-1 0,-2-4 32 16,3 3 41-16,-4 0 36 0,-1 3 25 0,-3 5-28 15,0 4-28-15,0 3-38 0,0 8-33 16,-3 3-3-16,-1 10 7 0,0 0-3 0,0 4 3 15,3 7 0-15,1 5-4 0,-2 4-13 0,2 8 6 16,0 3-3-16,3 3 0 0,1 4 11 0,2-2 3 16,2 2-29-16,1-1-20 0,-2-2-54 0,2-2-82 15,1-2-22-15,-1-4-61 0,1-2-29 0,0-1-14 16,-3-5-43-16,0-2-17 0,1-3 17 0,-2-1 11 16,1-6 49-16,-4 0 47 0,3-5 12 0,-1-2-31 15,-1 0-47-15</inkml:trace>
  <inkml:trace contextRef="#ctx0" brushRef="#br0" timeOffset="58793">27218 6576 3079 0,'0'-10'60'16,"-5"1"59"-16,-3 5 46 0,-5 0 31 16,1 2-31-16,-4 2-35 0,1 0-32 0,-3 7-33 0,0 2-17 15,2 1-21-15,-2 4-17 0,6 1 1 0,2 2-11 16,1-1-4-16,4 2 8 0,5 1 10 15,0-1-42-15,10 0-16 0,1-1-21 0,2-2-37 16,2-1 14-16,4-3 21 0,1-2 13 0,-2-4 31 16,2-2 23-16,0-3-10 0,-2 0 0 0,-1-6-3 15,1-4 0-15,-3-1 23 0,-3 0-1 0,0-2-9 16,-5-4 27-16,1 2 7 0,-3 0 46 0,-3 1 49 16,-2 1 0-16,0 2-13 0,0 1-33 0,0 3-30 15,-4 2-22-15,1 0-3 0,-3 2-17 0,1 1-11 16,4 2 0-16,1 0-11 0,0 0 4 0,0 0 11 15,0 0-11-15,1 0 14 0,5 5-4 0,2-1-10 16,-2-1-7-16,3 0-17 0,-2 1 10 16,5-1 0-16,-1-1 0 0,3 0 7 0,-4-2-7 15,4 0 7-15,-4 0 0 0,2-4 8 0,0-2 9 16,-3 1-14-16,0-1 22 0,-2-3-8 0,1-1-9 16,2 0 19-16,-4-2-6 0,-3 1-4 0,1 0 15 15,-1 0-4-15,2 2 0 0,-5 2 17 0,1 1-20 16,-1 1-4-16,2 2-18 0,-2 0-10 0,1 3 25 15,4 0-11-15,-1 0 28 0,2 4-11 0,8 3-13 16,-3 0 10-16,4 0-11 0,3 4 1 0,-3 0 10 16,3 0-11-16,-3 2-17 0,-1-2 21 0,0 1-14 15,-3-2 18-15,-1 1 13 0,-3-3-17 16,-1 1 11-16,-5-4-25 0,-1-1 21 0,0 0 7 16,0 0-7-16,0-2 17 0,0-2 4 0,-1 0-10 15,-2 0-4-15,-2 0 21 0,4-4-39 0,-3-1 18 16,2 1 7-16,0-2-35 0,2 0 4 0,0-4-4 15,0 1-4-15,4-2 15 0,1-3-1 0,4 1-3 16,3-2-3-16,1 0 3 0,2-1-7 0,2 2 10 16,0 0 4-16,1 1 0 0,-3 2 14 0,3 3-14 15,-7 3-7-15,0-1-7 0,-2 6-7 0,-1 0-7 16,-2 0 25-16,-2 0-4 0,1 6 10 0,-3 1 11 16,0 1-21-16,-2 0 4 0,0 1-1 0,0 0 1 15,0 1 13-15,0 1 4 0,0-1-7 16,-4 2 4-16,0-2-29 0,0 1-48 0,1 0-47 15,-1-3-80-15,0 2-109 0,-1-2-57 0,0-1-80 16,5 0-93-16,-4-3-55 0,1-1-78 0</inkml:trace>
  <inkml:trace contextRef="#ctx0" brushRef="#br0" timeOffset="59178">28240 6344 3451 0,'3'-14'29'0,"-3"3"36"15,0-5-6-15,0 5 7 0,0 4-33 0,0 3-33 16,0 4 10-16,0 0 0 0,-3 7 7 0,-3 3-11 16,-4 3 8-16,-1 2-24 0,-2 4 16 15,-4 2-2-15,1 0-14 0,0 1 3 0,-1-1-10 0,4-1-16 16,1-4 3-16,3 1-13 0,3-6-25 15,5-1 28-15,1-3-9 0,0-2 23 0,1-2 26 16,7-3-20-16,-1 0 11 0,5-4 15 0,-1-3-9 16,5-2 10-16,-1-1-4 0,1-3-7 0,1-1 8 15,0 1 2-15,-2-2 8 0,0 0 28 0,-2 1 21 16,-2 1 56-16,-4 3 13 0,2 1-18 0,-2 2-26 16,-4 2-41-16,2 2-30 0,-5 3-13 0,0 0 13 15,0 0 0-15,0 5 24 0,0 3 7 0,-5 2-10 16,4 3-10-16,-3 2-18 0,-1 4-6 0,-1 2-11 15,2 2 3-15,-2 1 4 0,1 1-41 0,1-1-55 16,-2 3-125-16,1 1-133 0,1-2-134 16,-2 1-114-16,3 0-121 0</inkml:trace>
  <inkml:trace contextRef="#ctx0" brushRef="#br0" timeOffset="59301">28224 6910 3451 0,'19'-3'19'0,"2"-4"0"0,7-1-6 16,3-3 6-16,2 3-28 0,4 2-97 0,0-1-175 16,5 3-269-16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37:38.3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195 206 1122 0,'-2'0'67'0,"2"0"43"0,0 0 58 0,3 0 41 15,3-2-54-15,3 2-30 0,0-5-41 0,3 0-29 16,0-3-20-16,3 2 0 0,0-2-14 0,-1-3-7 16,1 2 25-16,0-1 32 0,-1 0 22 0,-1 0 27 15,-1 0 23-15,-3 0-14 0,-4 1 4 0,0-2-1 16,-2 1-34-16,-3-1-19 0,0 0 21 0,-8 2-2 16,-2-2 23-16,0 2-3 0,-4 0-49 0,-1 3-9 15,-4 1-20-15,0 5 1 0,-5 0-1 0,0 7 1 16,-2 5-7-16,-2 4-21 0,-2 3 14 0,2 5-27 15,-2 2 0-15,3 3 7 0,5 0-14 16,3 1 17-16,5-1-20 0,5-1 14 0,9-3 3 16,0-1-11-16,9-1 21 0,5-4-17 0,-1 0 0 15,4-2-7-15,2-4-10 0,0-2 4 0,-3-2-1 16,1-1 11-16,-4-2-7 0,-3-2 3 0,-2-1 4 16,-5 3-11-16,-3-2 28 0,0 2 26 0,-8 3 2 15,-1 2 9-15,-4 5-10 0,0 1-41 0,-2 3-14 16,0 1 21-16,0 2-11 0,0 0 18 0,5-2 14 15,3 1-28-15,7-3-4 0,0-3 4 0,5 1-10 16,5-2 3-16,4-2-21 0,6-3-30 0,0-1 0 16,4-5-16-16,3-1 13 0,1-3 20 0,0 0 1 15,5-6 23-15,-8-3 14 0,5-1 0 0,-3-1-7 16,-2-4-7-16,-2 1 17 0,-3-3 0 16,-2-1 10-16,-1-2-3 0,-3-2-17 0,-4-2 7 15,-1-3-7-15,1-1 10 0,-2-3 3 0,-2-3-10 16,-2-2 7-16,2-1-13 0,0-1-21 0,-3 0 38 15,2 2 6-15,-4 0 20 0,2 6 23 0,-2 5-39 16,-1 4 6-16,0 4 0 0,0 4 3 0,0 5-3 16,0 3-10-16,0 5 1 0,0 0 40 0,0 5 34 15,0 4-3-15,-4 5-6 0,4 7-38 0,-1 4-21 16,-1 5-3-16,-1 6-18 0,3 2-17 0,0 1 7 16,0 2 4-16,0-2 13 0,5-1 15 0,-1-6-25 15,1-1 10-15,0-4-16 0,3-4 9 16,1-3-10-16,1-4-6 0,-1-2-8 0,-1-3-13 15,2-4 27-15,-3-3 4 0,2 0 0 0,-1-4-8 16,2 0 5-16,0-8-15 0,4-2 8 0,1-3 13 16,-1-1-27-16,6-5 14 0,-2-4-7 0,-1-1-4 15,0-3 11-15,-2 0-3 0,-1-3 13 0,1 0-20 16,-6 0 19-16,0 3 5 0,-6 0 19 0,1 3 24 16,-4 5 0-16,0 2 17 0,0 4-14 0,-7 3-9 15,-2 4-18-15,5 6-16 0,-4 0-4 0,2 5 7 16,0 4 0-16,1 1 4 0,3 7 6 0,2 3-10 15,4 3 3-15,7 1 1 0,2 1-1 16,6 2 4-16,4 0 0 0,2-2-14 0,2-3 18 16,4 2-15-16,-2-5-6 0,0 2 0 0,-5-4-24 15,1 0 3-15,-7-2 14 0,-2-4-3 0,-4 1 0 16,0-3 20-16,-8-1-4 0,-1-3 14 0,-3 1-10 16,0-4 0-16,-7-1 4 0,-1-1 3 0,-4 0 13 15,3-5-17-15,-2 0-9 0,-3 0-5 0,5-2 15 16,-2-2 6-16,3 1 3 0,1-3-26 0,4-1-21 15,3-1 0-15,4-2 4 0,5 0 3 0,2 1-29 16,2-2 6-16,3 1-43 0,3 0 21 0,1 1 19 16,0 1 11-16,-2 2 35 0,3 1-6 0,-2 0 16 15,2 1-6-15,-3 0 16 0,1-1-6 16,-1 1 3-16,-2 2-10 0,-1 0-10 0,-2 0 17 16,-3 1-4-16,-3 2 26 0,-4-1 17 0,1 1 6 15,-4 1 34-15,0 1-6 0,0 0-13 0,-7-1 0 16,-2 2-44-16,-1 1-13 0,-1 0 17 0,-2 7-10 15,0 3 28-15,-4 0-18 0,4 5-10 0,0 1-7 16,3 3-13-16,5 1 16 0,5 0-16 0,0 1 10 16,5-1-14-16,6-2-20 0,7 0-11 0,1-3-23 15,6-4 17-15,-1-1-6 0,7-4-17 0,-1 0-13 16,1-4-65-16,0-2-43 0,-1 0-78 0,-2-5-86 16,-2 0-88-16,-1-1-100 0,-3 0-94 15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37:39.19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2 487 1317 0,'0'-32'83'16,"0"0"102"-16,0 0 120 0,0-1 110 0,0 4 3 15,0 5-34-15,4 3-96 0,-1 6-104 0,0 4-80 16,-2 3-64-16,1 5-17 0,-2 3 28 0,1 4 54 15,-1 5-1-15,5 8 5 0,-5 2-27 0,1 4-61 16,4 6-1-16,-2 3-27 0,3 4 7 0,-5 2 4 16,5 0-4-16,-2-1 14 0,4-1-18 0,-1-2 8 15,1-1-11-15,-1-4-17 0,-1 1-7 16,1-3-68-16,-3-3-30 0,0-1-48 0,-3-2-76 16,-1-2-12-16,0-2-14 0,0-1-7 0,0-5-12 15,-5-1 9-15,-1-3-42 0,-2-2-31 0,2-3-19 16</inkml:trace>
  <inkml:trace contextRef="#ctx0" brushRef="#br0" timeOffset="228">52 341 2779 0,'0'-50'40'0,"0"9"32"0,0 6 31 16,6 8 49-16,1 6 11 0,2 7 2 0,2 6-31 15,3 4-12-15,1 4-66 0,4 0-12 0,0 9-4 16,1 5-43-16,3-1 13 0,-4 2-24 0,2 3 11 15,-5 0 6-15,-1 2 4 0,-3-1-7 0,-3 0-7 16,-3 0 11-16,-6-1-4 0,0-1 6 0,-10-1 1 16,0-2-7-16,-6 0-10 0,-2-1 0 0,-9-2-7 15,2-3-23-15,-3 0-33 0,0-2-68 16,1-1-35-16,2-3-94 0,2-1-83 0,3 1-47 16,5-2-120-16,3 0-70 0</inkml:trace>
  <inkml:trace contextRef="#ctx0" brushRef="#br0" timeOffset="661">1591 33 2705 0,'0'-6'27'0,"0"-4"7"0,0 3 3 16,0 2-6-16,0 3-25 0,0 1-9 0,0-1 3 15,0 2 9-15,0 0-9 0,0 0-3 16,0 0 10-16,0 5 49 0,0 0 77 0,-5 3 62 16,-1 3 10-16,-3 1-6 0,-5 7-50 0,-2 1-18 15,-8 3-16-15,-1 8-26 0,-7 2-14 0,-7 3-26 16,-4 0 31-16,-5 2-17 0,-1 0 17 0,-1-2 1 15,-1-1-38-15,2-4 0 0,6-3-18 0,6-3-8 16,5-3-17-16,6-6 0 0,7-3-10 0,6-2 6 16,7-3 15-16,6-2-11 0,0 0 7 0,7-3-11 15,11 0 12-15,2 2 21 0,9-3-22 0,2 1 7 16,5 1-14-16,4-1 11 0,3 0 14 0,0 1-11 16,-4-1 1-16,0 2-26 0,0 0 8 0,-3-1-5 15,-2 1-3-15,-2 1-21 0,-3-2-36 16,-5 2-42-16,-4-3-61 0,-2 3-30 0,-4-3-34 15,-4 0-29-15,-3-1-29 0,-4 0-104 0,-3 1-89 16,0-1-135-16</inkml:trace>
  <inkml:trace contextRef="#ctx0" brushRef="#br0" timeOffset="1295">2300 201 1047 0,'7'-14'89'0,"3"-2"73"16,-2 2 74-16,-2 2 93 0,-5 0 12 0,3 3 8 15,-4 2-16-15,0 3-62 0,0 2-67 0,0 2-69 16,0 0-23-16,-5 0 7 0,1 6 36 0,-4 5 18 16,-4 2-16-16,2 2-29 0,-8 6-65 0,2 5-21 15,-2 2-7-15,-6 5-21 0,8 1 0 0,-1 0-3 16,4 0-11-16,3 0-4 0,7-2 8 0,3-3-8 15,0-1-38-15,9-3 7 0,1-3-49 0,0-3 0 16,5-2 22-16,-1-7-4 0,2-1 45 0,2-4-3 16,-3-5 18-16,1 0 23 0,-1-6-10 15,-2-2-1-15,5-6-2 0,-8-4-14 0,4-2-4 16,-5-4 14-16,1-2-7 0,-3-3-10 0,1-3 17 16,-5 0-7-16,0 0 24 0,-3 0 14 0,0 0 21 15,-5 1-4-15,-1 5-17 0,-1 1 0 0,-4 4-24 16,1 3 0-16,-3 4 0 0,1 5-7 0,-2 3-48 15,0 3-55-15,-1 3-60 0,1 6-103 0,3 3-97 16,0 3-117-16,4 2-87 0,1 1-103 0</inkml:trace>
  <inkml:trace contextRef="#ctx0" brushRef="#br0" timeOffset="1468">2638 334 3914 0,'0'-7'51'0,"0"-1"27"16,-4-3 4-16,1 2 11 0,-5 3-55 0,7 1-42 16,-4 2-27-16,5 1-58 0,-1 1-47 15,1 1-61-15,0 0-54 0,0 0-82 0,0 0-84 0,3 6-71 16,1 2-77-16,0-2-50 0</inkml:trace>
  <inkml:trace contextRef="#ctx0" brushRef="#br0" timeOffset="1699">2859 213 3321 0,'0'-6'48'15,"0"2"30"-15,0 1 34 0,0 1 6 0,0 2-25 16,0 0-30-16,0 7-36 0,0 3 0 0,0 1-40 16,0 2 9-16,5 3 8 0,2 1-11 0,1 2 20 15,2 3-13-15,4-1 7 0,2 2-7 0,2-1-7 16,-2 0 14-16,2-1-17 0,-3 0 17 0,-1-2 10 15,0 0-11-15,-4 0 15 0,-1-3-28 0,-3-1 7 16,-6-2-20-16,0 0-17 0,0-2-13 0,-9 0-76 16,-1 0-57-16,-6-2-102 0,-2-2-77 15,-2-1-105-15,0 0-87 0,2-4-67 0</inkml:trace>
  <inkml:trace contextRef="#ctx0" brushRef="#br0" timeOffset="1825">2873 209 1876 0,'26'-20'-20'16,"3"1"22"-16,-1 1-10 0,2 1 2 0,4 4 3 15,-5 2-140-15,3 3-142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37:41.4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0 729 3674 0,'0'-2'9'0,"0"-5"8"0,6 1 3 16,5-2 16-16,4 4 1 0,3-1 0 0,9 1-7 15,5 0-17-15,4 0-23 0,6 2 4 0,1 0 2 16,3 1-6-16,3 1 14 0,0 0 6 0,0 0-17 16,1 0 21-16,-2 0-8 0,0 0-13 0,-4 0 7 15,-6 0-6-15,0 0 16 0,-6-4-7 16,-4 0 61-16,-5-1 18 0,-4 1 21 0,-7 0 3 0,-2-2-51 16,-5 1-23-16,-5-1-32 0,0-2 7 15,0 0-18-15,-3 0 8 0,-5 0 3 0,1-3-18 16,-1 0-16-16,-3 0-56 0,-3 1-39 0,4 0-34 15,-8 0 22-15,3 2 25 0,2-1 24 0,-2 2 30 16,0 1-22-16,5 0-22 0,2 2-18 0,2 1 6 16,6 1 24-16,0 2 47 0,0 0 41 0,9 0 9 15,5 6 12-15,1-2-5 0,-2 1-17 0,3 1 17 16,2 0 43-16,-2-1 32 0,-1 1 23 0,3 0 10 16,-3 1-38-16,-6-2-15 0,1 1-13 0,-4-1-29 15,2 0-1-15,-4 0-25 0,-2-2 0 0,-2 0-3 16,0 3 6-16,0-1-3 0,-6 0-33 0,-2 1-108 15,2 4-171-15,-3 0-150 0,0 1-205 16</inkml:trace>
  <inkml:trace contextRef="#ctx0" brushRef="#br0" timeOffset="673">1581 286 2619 0,'1'-17'105'16,"-1"2"61"-16,0-2 38 0,-4 0 53 0,-5 4-72 15,-3 2-23-15,-3 3-9 0,-3 4-25 0,-7 4 16 16,0 0-17-16,-6 11-30 0,1 3-3 0,-1 4-52 16,-2 5-28-16,5 5 25 0,4 4-35 15,5 1 13-15,7 3 5 0,5 2-26 0,7-2 22 16,7 1-36-16,5-2-14 0,6-2-38 0,6-3-25 0,-1-3 5 16,8-5 17-16,1-3 31 0,2-8 11 15,0-2 21-15,-1-9 3 0,2 0 0 0,-1-4 0 16,-1-6 7-16,-2-4-7 0,2-5 11 0,-4-3-4 15,0-4-7-15,-4-2 7 0,2-3 3 0,-6-4-9 16,1-1 12-16,-3-2-6 0,-2-2-13 0,0 1 9 16,-2-1-9-16,-3-1 6 0,-2 0 17 0,1 4 4 15,-4 1 55-15,-1 2 24 0,0 5 5 0,-4 5 10 16,-2 5-63-16,0 3-38 0,0 6-3 0,-4 3-1 16,4 7 12-16,-4 0 31 0,1 8-4 15,0 5-6-15,2 4-8 0,-2 8-10 0,0 3-3 16,1 5-4-16,2 3-11 0,0 2 3 0,6 2-3 15,0-1 8-15,3-1 2 0,0-2-21 0,1-1-17 16,-1-2-54-16,3-5-59 0,-3-1-47 0,0-3-52 16,-1-3-27-16,-3-4-28 0,1 0-36 0,-3-6-17 15,0-3-9-15,-1-1-12 0,-1-7-64 0,-1 0-99 16</inkml:trace>
  <inkml:trace contextRef="#ctx0" brushRef="#br0" timeOffset="1364">2292 278 3595 0,'-12'-4'36'0,"-3"-1"17"16,0 0 7-16,-2 3 16 0,-1 2-42 0,4 0-4 16,0 7-17-16,2 3-16 0,4 2 6 0,1 2-23 15,5 0 13-15,2 4-50 0,0 0-42 16,8-1-26-16,1 1-61 0,4-3 28 0,2-1 20 15,3-1 18-15,-4-4 48 0,5-3 19 0,0-2 25 16,-3-4 22-16,2 0 12 0,-3-5 3 0,-2-5-6 16,-2-2-9-16,-1-1 3 0,-3-4 28 0,1-1 37 15,-5-1 45-15,-2-1 49 0,-1 2 28 0,0 0-15 16,0 3-1-16,-3 1-15 0,-3 0-11 0,0 4-13 16,3 4-36-16,-3 1-45 0,1 1-58 0,1 2 6 15,2 2-20-15,2 0 21 0,0 4 6 0,0 2-6 16,6 1 23-16,1 3-37 0,0-1-24 0,7 3-34 15,-3 1-24-15,4 0-6 0,2-2 17 16,0-1 18-16,3 0 6 0,-1-1 25 0,4-5 25 16,-4-2-2-16,0-1 26 0,-4-1-7 0,1 0 4 15,1-6 9-15,-4-3-12 0,0 1-4 0,-4-2-14 16,1 0 8-16,-2-1 9 0,-1 1 20 0,-1-1 23 16,-3 1 14-16,-1 2-16 0,1 2-1 0,-2 1-29 15,-1 0-21-15,2 3 17 0,-1 1-6 0,2 1 2 16,-1 0 32-16,-2 5-15 0,4-2 11 0,-1 4-11 15,3 0-9-15,1 0 7 0,-1 4-14 0,3 0 0 16,-1-1-11-16,-1 2-23 0,1-1 10 0,-2 0-4 16,-2 0-16-16,-1-2 20 0,-1-2 0 15,-2 0-3-15,0-3 20 0,0-1-13 0,-5-1-8 0,-4-2 5 16,4 0-28-16,-2-5-3 0,1-1-6 16,-1-1 3-16,-1-1-2 0,4-1-11 0,1-1-5 15,3-2 6-15,0 0 26 0,0-1 30 0,0 0 6 16,6 2 3-16,-1-2 3 0,6 2-6 0,2 2 0 15,1 1-9-15,-2 0-1 0,4 3 1 0,-1 2 12 16,-3 0 0-16,4 3 10 0,-4 0 0 0,2 0-17 16,-4 0 24-16,0 5-24 0,-1-1 4 0,3 1 4 15,-4-2-8-15,2 1 11 0,-6 1-10 0,1-1 12 16,1 2-12-16,-5-1 10 0,1 0-1 0,-2 1 1 16,0-1-7-16,0 2 0 0,0 0 0 15,0-2-10-15,0 3-29 0,-3-2-98 0,3 2-82 16,-5-3-106-16,5-1-37 0,0 1-43 0,0 0-14 15,0-4-14-15</inkml:trace>
  <inkml:trace contextRef="#ctx0" brushRef="#br0" timeOffset="1605">3183 227 3847 0,'3'-4'40'0,"-3"3"31"15,0 1 32-15,0 0 27 0,-5 0-44 0,1 0-13 16,1 5-34-16,3 1-22 0,0 0-6 0,0 0-18 15,0 3 14-15,7-1-25 0,-2 2 18 0,5-3 0 16,-1 2-24-16,4-3 38 0,1-2-11 0,1-1 4 16,1-3 4-16,2 0-25 0,-3-5 21 0,-1-3 10 15,1-2 25-15,-3-3 22 0,-1 0 7 0,-5-4-3 16,-1 0-4-16,-1-3 4 0,-3 1-17 0,-1-1-15 16,0 2-25-16,-7 0-22 0,-2 1-32 0,0 3-54 15,-3 4-117-15,-1 4-159 0,-2 1-238 16,-2 5-237-16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37:44.87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 6 1548 0,'0'-4'0'0,"0"2"-6"0,0 2-5 16,-4 0-41-16,-1 0-81 0,0 4-100 0,1 1-114 16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37:49.3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11 497 773 0,'5'-10'60'15,"-4"1"71"-15,2-2 62 0,-3 3 18 0,1-2-55 16,-1 3-79-16,4 2-43 0,-4 5 89 0,2 0 44 16,0 9 53-16,-1 4 64 0,1 6-45 0,1 9-36 15,-3 9-7-15,1 10-60 0,-1 12-50 0,0 8-6 16,-6 9-34-16,3 10-17 0,-4 7-29 16,1 3 6-16,0 4-6 0,0-2 4 0,5-3 12 0,1-2-16 15,0-8 26-15,0-6-26 0,6-7-3 16,-2-7 3-16,5-6-16 0,-2-4 19 0,-2-7 10 15,-1-4-1-15,4-7-8 0,-7-4-1 0,1-9-16 16,-2-2 0-16,0-8-26 0,0-3-51 0,0-6-72 16,-3-2-86-16,-3-3-50 0,3 0-24 0,-5 0-9 15,1-7-21-15,-2-5-44 0,0-1-58 0</inkml:trace>
  <inkml:trace contextRef="#ctx0" brushRef="#br0" timeOffset="1569">88 571 1404 0,'-3'-17'-6'0,"3"-5"9"0,0 3 22 16,14 3 5-16,0 1 43 0,10 0-9 0,9 0-8 15,2 0-3-15,12 0-39 0,3 0-11 0,7 0 3 16,2 1 2-16,8 1 9 0,0 1 11 0,7 1-16 16,3 1-18-16,3-1-2 0,0 0 5 0,9 0 3 15,1-1 8-15,2 0-8 0,4-2 9 0,3-1-1 16,4-1 1-16,2 0 5 0,5-2-8 0,0 0-12 16,0 0-5-16,0-1-7 0,0 2 4 0,-6 1 14 15,1-1 17-15,-8 1 12 0,-4 4-24 0,-6 0 10 16,-6 2-4-16,-8 1-17 0,-9 1 29 0,-6 3-37 15,-10-1 8-15,-6 3 15 0,-6 1-12 16,-4 0 43-16,-6 1-31 0,-6 1 25 0,1 0 1 16,-2 0-12-16,-1 0 17 0,1 0 1 0,1 0-18 15,-1 3-2-15,5-3-1 0,0 0-17 0,2 2 18 16,2-2 3-16,4 0 8 0,-1 0-20 0,-2 0-15 16,3 0-9-16,-2 0 6 0,0 0-6 0,0 0 12 15,-3 0 0-15,-3 0-17 0,-4 0 5 0,3 0 15 16,-7 0 3-16,-2 0-3 0,-1 3 2 0,-6 1-8 15,2-2-2-15,-4-1 8 0,0 0 0 0,-1 1-15 16,-2-2 18-16,2 1 8 0,0 1-11 0,-3-1 18 16,7 1-21-16,-1 1-3 0,2-1 12 15,3 1-3-15,3-2 6 0,1 0-18 0,4 1 15 0,-1-1-9 16,0 0 2-16,5-1 1 0,-6 0 0 16,-1 0-3-16,0 0-17 0,-4 0 17 0,-1 0 3 15,-5 0 11-15,1 0 37 0,-7 0-4 0,3 0-5 16,-2 0 12-16,-2 0-33 0,0 0-6 0,0 0 3 15,0 0-33-15,0 0 12 0,0 0 6 0,0 0-18 16,0 0 30-16,0 0-9 0,0 0-15 0,0 5 21 16,0 0-18-16,0-2 9 0,2 4 9 0,1 0-12 15,1 2-3-15,1 1-3 0,-1 3-12 0,4 1 3 16,-2 2 9-16,-1 3 12 0,1 0 30 0,2 4 3 16,-2 2 0-16,-3 1-11 0,3 4-16 0,0 0 9 15,-3 5 10-15,1 1 31 0,-1 1-10 0,0 1-3 16,-2 0-15-16,3 2-25 0,0-1 7 15,-3 3-10-15,1-4 13 0,1 3 12 0,-2-3 10 16,4 0 9-16,-2 0-3 0,-2 3-12 0,2-3-16 16,0 0-3-16,-1 4-16 0,2-2 6 0,-2-1 17 15,2 2-14-15,-3-1 24 0,1 2-14 0,0 0-13 16,-2-1 4-16,0 1 0 0,0-2-1 0,0 1-3 16,-4-2 10-16,3 1-12 0,-3-2-11 0,0-2 17 15,2 0-7-15,2-3 0 0,-3 1-3 0,3-2 16 16,-5-2-22-16,5-2 9 0,-1-1 4 15,1 0-14-15,-3-3 11 0,3 1-1 0,0-4 13 16,0-2-10-16,0 0 7 0,0-2-19 0,0-1-1 16,0-2 7-16,0-1 3 0,0-1 10 0,0-1-3 15,0-1-20-15,0 1 1 0,0-3 6 0,0 1-4 16,0-1 17-16,0-1-4 0,0 2-9 0,-5-1 13 16,4-3-1-16,-2 3-9 0,0-2 0 0,-1 1-9 15,0-1-1-15,0 0 20 0,-2-1-1 0,3 1-6 16,-4 0 1-16,2-1-8 0,1 0-8 0,-4-1 8 15,2 2-8-15,2-2 12 0,-3 3 16 0,3-1-4 16,-1 0-15-16,-1 0 10 0,0 0-11 0,-2 1 8 16,3-2 35-16,-4-1-29 0,3 2 9 0,-3-2-2 15,0 2-24-15,-5-2 14 0,3 0-1 16,-4 1-9-16,0 1 6 0,-4-1-9 0,-4-1 3 16,-1 2 12-16,-1-3-2 0,-4 1 9 0,-1 0-10 15,-4-2-3-15,0 0-9 0,-3-2 16 0,-1 2 3 16,-2-2 13-16,2 0 17 0,-1 0 0 0,0 0 0 15,1 0 7-15,-1 0 7 0,4 0-31 0,-1-2 28 16,2-1-30-16,-2 1-4 0,3-1-17 0,-2 1-6 16,-4 0 3-16,4 1-14 0,-2-1 31 0,-2-2-30 15,-4 4 6-15,-1-3-7 0,-1 1-6 0,-1 0 24 16,-3-2-21-16,0 1 27 0,-4 0 3 0,-1-2-3 16,-3 0 4-16,3 0-4 0,-3 1-14 0,1-3 8 15,-1 1-11-15,1 0 0 0,2-2 1 0,0 2-18 16,1-2 24-16,0 1-10 0,3 0 16 15,1 1-12-15,-2 2 9 0,1-1-6 0,2 1 3 16,2 2 10-16,1-1-3 0,-2 1 6 0,2 0-9 16,0 1-4-16,0 1 0 0,0 0 3 0,2 0-3 15,0 0 7-15,0 3-4 0,2-1 4 0,2 1-7 16,0-3-7-16,4 0 11 0,-2 2-11 0,1-2 7 16,0 2-4-16,1-1-6 0,-4 0-13 0,4 1 12 15,-3-1 8-15,0 1-4 0,-1 1 11 0,2-3-11 16,0 1 14-16,-1-1 3 0,0 0 0 0,3 0 10 15,-1 0-10-15,0 0-10 0,2 0 7 16,0 0-3-16,1 0-4 0,4 0 6 0,-2-1 4 16,3-2-16-16,4 1 19 0,0 1 8 0,3-1 2 15,2 1 11-15,2 0-10 0,4 1-14 0,1-2 0 16,3 2 14-16,2 0-7 0,-1 0 4 0,3 0 13 16,0 0-34-16,0 0 11 0,3 0 6 0,2 0-17 15,-2 0 17-15,1 0-6 0,1 0-15 0,-2-2-3 16,-1 2 11-16,3 0-11 0,-1 0 3 0,1-3 1 15,-3 3-11-15,-2 0 17 0,4 0 8 0,-2-2-1 16,1 2-3-16,-1 0 3 0,1-2-3 0,-2 0 0 16,-1 0 14-16,3 0-11 0,-2-2-3 0,1 2 11 15,1-1-22-15,-2-2-3 0,-1 2 14 0,2 0-17 16,-1-2 20-16,1 2 4 0,-1 0-24 16,2 0 20-16,0-2-20 0,1 2-8 0,-4 1 4 15,5-1-37-15,-1 0-18 0,-2 0-60 0,2 1-65 16,1 0-100-16,-4 1-89 0,4-1-71 0,0 0-135 15,0 0-117-15</inkml:trace>
  <inkml:trace contextRef="#ctx0" brushRef="#br0" timeOffset="2511">2954 2427 587 0,'0'-5'41'16,"-3"1"24"-16,-2 0 26 0,4-2 21 0,-3 2-19 16,4 0-19-16,0 1 6 0,0-1 12 0,0 0-10 15,0 2 28-15,0-1-5 0,0 0 10 0,0-2 23 16,4 3-4-16,-3-1 5 0,-1 0-14 0,2-1 17 16,1-1 5-16,-2 3-39 0,1-3-11 0,-2 2-32 15,1 1-19-15,-1-1 9 0,0 2-21 0,0-2-27 16,0 3-13-16,3 0 9 0,-3 0 3 0,0 0-9 15,0 0 6-15,2 0-13 0,-2 0 4 0,0 0 9 16,0 0 0-16,0 0-9 0,0 0 6 0,0 0-6 16,0 0-7-16,0 0-24 0,0 4-55 15,0 0-73-15,0 0-51 0,0 1-50 0,-5 2-41 16,4 1-12-16,-7 2-88 0</inkml:trace>
  <inkml:trace contextRef="#ctx0" brushRef="#br0" timeOffset="2844">3029 2414 1593 0,'-7'-8'47'16,"3"-3"24"-16,0 1 43 0,0 1 12 0,3 2-49 15,-4 0-1-15,4 2-50 0,1-1-6 0,0 3-14 16,0-1-26-16,0 3 20 0,0-2-12 0,0 1 15 15,0 2-9-15,0 0-3 0,0 0 9 0,0 0 44 16,0 0 121-16,0 8 78 0,0 3 42 0,0 1-15 16,0 6-77-16,-6 5-87 0,-3 7-42 0,-4 6-11 15,-4 6-24-15,-4 4 8 0,-4 6-14 0,0 4-17 16,-3-1 1-16,-1 2-7 0,4 0 10 16,0-2-10-16,3-1-10 0,2-3 10 0,3-3 7 15,0-2-1-15,4-3 11 0,2-4-21 0,1-3-9 16,1-5 13-16,0-3-40 0,3-4-31 0,1-2-53 15,-1-6-43-15,2-4-26 0,0-2-35 0,3-2-16 16,-4-3-54-16,5-3-104 0,-1-2-77 0</inkml:trace>
  <inkml:trace contextRef="#ctx0" brushRef="#br0" timeOffset="3156">3173 2383 2107 0,'-9'-11'8'16,"4"1"33"-16,-1-2 15 0,3 5 3 0,-2 0 0 15,5 7-23-15,0 0 58 0,0 0 24 0,5 8 19 16,-1 2 33-16,4 5-74 0,-1 5-2 0,7 5-27 15,0 4-29-15,1 4 3 0,6 5-5 16,0 0 5-16,4 5-2 0,0 0 6 0,2 0-12 16,3 0-4-16,-4-1-13 0,4-1-12 0,-2-1-8 15,5-2-5-15,-3-1 15 0,-2-1 4 0,2-3 0 16,-1-2 3-16,-2-4-56 0,-1 0-75 0,0-3-127 16,-5-2-136-16,-2-2-104 0,-4-2-104 0</inkml:trace>
  <inkml:trace contextRef="#ctx0" brushRef="#br0" timeOffset="3704">2483 3859 48 0,'0'-5'12'16,"-2"-1"-12"-16,2 2-8 0,0 0 3 0,-2 2-7 15,2-1 17-15,0 3 2 0,0-2-11 0</inkml:trace>
  <inkml:trace contextRef="#ctx0" brushRef="#br0" timeOffset="4106">2477 3813 374 0,'0'-5'22'0,"0"1"27"0,0 0 30 15,0-2 7-15,0 1 7 0,0-1 6 0,0-2-10 16,0 2 9-16,0-2 19 0,0-2-9 0,0 1 34 15,0-1 46-15,0-1 1 0,4 2 48 16,-2-1 17-16,0 2-3 0,-1 3-34 0,-1-1-77 16,0 3-79-16,0 1-45 0,0 2 31 0,-5 0 32 15,-6 10 31-15,-2 1-8 0,-4 5-51 0,-4 4-12 16,-5 4-36-16,0 3 7 0,-5 1-4 0,3 4-9 16,0-2 13-16,6-3-13 0,1-2 12 0,9-1-3 15,0-5 4-15,8-2 3 0,4-5 6 0,0-3-12 16,0-2 9-16,7-3-2 0,5-4-24 0,1 0 23 15,4-8-30-15,2-2-5 0,1-4 25 0,4-3-29 16,3 0 20-16,0-4 12 0,1-1-16 0,-4-1 3 16,0 0 11-16,1 1 2 0,-6 3-3 0,-3 0 13 15,-2 3-22-15,-5 2 0 0,-2 4-7 0,-1 2 0 16,-4 4 0-16,-1 4-3 0,2 0 36 16,-3 0 51-16,0 8-12 0,0 2 6 0,0 5-29 15,0 0-53-15,0 3 17 0,0 3 0 0,0 2 17 16,0 1-1-16,0 3 11 0,1-2-11 0,1-1-6 15,1 1-10-15,0-1-46 0,1-1-32 0,-1-2-68 16,1 0-46-16,0-3-62 0,0 0-76 0,-1-1-45 16,-1-2-77-16,-2-2-32 0</inkml:trace>
  <inkml:trace contextRef="#ctx0" brushRef="#br0" timeOffset="4262">2413 4363 1956 0,'-7'11'52'15,"4"-5"56"-15,3-3 52 0,0-3 21 0,7 0-36 16,5-3-51-16,6-1-36 0,3 0-36 0,-1-3-10 16,6 1-15-16,5 0-10 0,-1 0 23 0,-1 0-4 15,4 1-31-15,-3 2-81 0,-2 2-89 16,-3 0-158-16,-1 0-161 0</inkml:trace>
  <inkml:trace contextRef="#ctx0" brushRef="#br0" timeOffset="4991">3659 3609 1841 0,'0'-3'52'0,"0"-2"52"0,0 1 61 0,0 1 45 0,-3 0-43 16,-1-1-19-16,0 2-50 0,3 2-70 0,-2 0 24 15,2 0 46-15,-4 5 52 0,1 1 64 16,-4 4-41-16,-2 7-59 0,-1 0-68 0,-4 5-39 16,4 4 16-16,-2 3-13 0,2 1 13 0,2 1-6 15,9 1-11-15,0-2-16 0,6 1 7 0,4-5 16 16,5 0 1-16,0-3 9 0,3-2-13 0,1-3-17 16,6-2 7-16,-2-5 7 0,-1-5-14 0,5-6 7 15,-3 0-3-15,1-6-13 0,0-3 29 0,0-6 0 16,-3-2 11-16,1-4-1 0,-3-5-6 0,-1-1 10 15,-6-3 3-15,-3 0 38 0,-5-3-11 0,-5 1-19 16,0 0-1-16,-3 1-47 0,-9 2-7 0,-1 2-40 16,-7 5-159-16,-7 5-167 0,-5 4-245 0,-7 7-315 15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38:29.2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3851 423 2426 0,'-5'-16'-39'0,"5"2"-50"0,-3 4-37 0,3 3-82 16,0 7-93-16,9 0-110 0</inkml:trace>
  <inkml:trace contextRef="#ctx0" brushRef="#br0" timeOffset="2318">130 90 660 0,'-9'0'18'16,"3"0"23"-16,0 0 37 0,-1 0 16 0,1 0-10 16,3 0-23-16,-2 0-29 0,4 0-11 0,-2 0-4 15,3 0 10-15,0 0 2 0,0 0 3 0,0 0 1 16,0 0-6-16,6 0 8 0,-6 0-5 0,3 0 6 16,-2 0-1-16,1 0 1 0,2 0 3 0,1 0 33 15,2 0 23-15,3 0 15 0,4 0 27 0,2 0-34 16,3 2-22-16,4 2-8 0,5-3-32 0,6 2 3 15,3-1 0-15,6 0-23 0,6-2 11 0,3 2-11 16,6-2 6-16,6 0-3 0,4 0-6 16,2 0-9-16,6 0-3 0,5-4 3 0,1 2-3 15,3 2-6-15,1-1 6 0,0 1 0 0,1 0-15 16,1 0 12-16,0 0 3 0,2 0-12 0,1 0 21 16,1 0 6-16,1 0-9 0,1 0 9 0,1 0-15 15,3 0 3-15,3 0 3 0,1 0 6 0,5 0-8 16,0-3 11-16,3 1 3 0,3-2-18 0,4 3 22 15,-1-3-16-15,4 2-18 0,0 1 18 0,1 0-12 16,0 1 9-16,0 0 7 0,0 0-16 0,-3 0 3 16,5 0-3-16,-4 4 9 0,1 0 3 0,2-1 16 15,-2 1 2-15,2 0-26 0,2 0 26 0,0 0-14 16,2 1-4-16,0-1 19 0,3 0-9 16,-1 0 12-16,3-1-9 0,-2-1 6 0,3 2-2 15,1-2-17-15,-2 0 16 0,3-1-5 0,-2 0-17 16,0 1 26-16,-3-2-4 0,-1 3-2 0,1-1 18 15,-1 0-24-15,-2-1-24 0,2 1 27 0,-2 0-20 16,-3 1 0-16,1 1 19 0,0-3-18 0,-1 1 2 16,-1 2 0-16,1 0-9 0,1-1-3 0,-3 0 0 15,4 2 12-15,-2-3 7 0,-1 1-16 0,4 1 9 16,-3-1-12-16,2 0-7 0,-2 1 22 0,1 1 1 16,0-1-10-16,1-1 10 0,-2 1-14 0,2-1-15 15,3 1 35-15,-1-1-9 0,-1 1-14 0,2-2 30 16,1 1-26-16,-1-2-7 0,1 1 16 15,1 0-22-15,-3 1 3 0,5-1 10 0,-3 0 3 16,2 1 13-16,-1 0-13 0,1 1-6 0,-1 0 19 16,0-1-23-16,-1 1 26 0,2-1 13 0,1 2-32 15,0-1 9-15,0 1-3 0,-1 0-22 0,4 3 19 16,3-2 6-16,-1 2-19 0,4-1 33 0,-5 2-14 16,7-3-9-16,1 2 16 0,1-2-23 0,3-1 17 15,3-1 2-15,-1 1-5 0,0-1 5 0,5-1-15 16,-1-1-4-16,3 1 4 0,3-1-4 0,-1 1 10 15,3-2 13-15,0 0-20 0,-2 1 7 0,2 0-16 16,0-1 7-16,-3 1 15 0,1-1-22 16,-1 3 16-16,-2-2 7 0,1 0 5 0,-2 0 4 15,-1-1 1-15,0 2-34 0,1-1-2 0,-5-1 19 16,3 0-3-16,0-1 6 0,-2 0 10 0,-2 0-6 16,2 0-14-16,-1 0 10 0,0 0 1 0,-1-4-11 15,0 0 1-15,-4-2 2 0,-1 2-2 0,-2 1 3 16,-2 0 6-16,-3 1 7 0,-4 0-20 0,-3 1 7 15,-5-1 3-15,-3 2 0 0,-3 0-4 0,-3 0-5 16,-1 0 6-16,-3 0-1 0,-4 4 11 0,-3-2 9 16,-2 1-13-16,-3-3-16 0,-1 1 20 15,-2 1-14-15,-5-1 1 0,-1-1 22 0,-4 0-32 16,-2 0 29-16,-6 0 3 0,0 0-13 0,-5 0 43 16,-1 0-27-16,-7-4 17 0,-4 2-13 0,0 0-7 15,-10 0 13-15,1-1 7 0,-5 1 0 0,-9-1 13 16,-4 1-2-16,-4 0 9 0,-5-1 14 0,-8 1 1 15,-1 0 34-15,-5-1 4 0,-4 1 29 0,-1 0-17 16,-4 2-37-16,-2-1-39 0,-1-1-13 0,-1 2-7 16,0-2 7-16,0 1 10 0,0 0-24 0,-3-1-14 15,3 1 6-15,-3 0-10 0,2 1 0 0,-4-2-7 16,4 2-18-16,-1 0-21 0,2 0-49 0,-1 0-74 16,1 0-149-16,-3 0-201 0,3 0-163 0,-3 0-210 15</inkml:trace>
  <inkml:trace contextRef="#ctx0" brushRef="#br0" timeOffset="3097">629 966 96 0,'0'-2'2'0,"-2"0"-4"16,2 0-7-16,0 1-8 0,3-2 7 0,3 2 5 15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39:13.20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119 576 245 0,'-6'-3'30'15,"3"2"7"-15,-3-1 26 0,0 1 33 0,2 0-31 16,1-1-4-16,0 0-25 0,-2 2-23 0,1-2 7 15,1 2 4-15,-1-2 12 0,2 1-2 0,-1 1 10 16,0-2 14-16,2 1 10 0,-1-1 15 0,2 0-6 16,-3 0-13-16,2 1-2 0,-1 0-21 0,1-2 30 15,-2 1 14-15,0 2-2 0,-2-3-3 0,4 0-30 16,-2 0 15-16,-2 1 9 0,1-2 23 0,1 1-9 16,0-1-19-16,-1 1-22 0,-1-1-27 0,4 1-3 15,-3 0 4-15,2-1-3 0,0 2 14 0,-1 0 15 16,3 0-24-16,-3 1-2 0,2-1-12 15,-1 1 3-15,2 1-9 0,-1-1 3 0,1 1 6 16,-3 0-27-16,3 0 18 0,0 0-9 0,0 0 0 16,0 0 9-16,0 0 0 0,0 0-3 0,0 0 0 15,0 0 3-15,0 0-21 0,0 0 21 0,0 0-9 16,0 0 0-16,0 0 21 0,0 0-6 0,0 0 3 16,0 0-9-16,0 0 0 0,0 0-9 0,0 0 0 15,0 0 6-15,0 0-9 0,0 0 15 0,0 0-3 16,0 0-6-16,0 0 12 0,0 0-12 0,0 0 20 15,0 0-5-15,0 4-9 0,0-4 0 16,0 0-11-16,0 0 2 0,0 0 17 0,0 0-5 0,0 0 12 16,0 0-6-16,0 0-3 0,0 0 0 15,0 0-9-15,0 0 6 0,0 0-3 0,0 0 9 16,0 0-18-16,0 0 12 0,0 0-12 0,0 0 3 16,0 0 6-16,0 0-12 0,0 0 21 0,0 0-24 15,0 0 12-15,0 0 12 0,0 0-21 0,0 0 15 16,0 0-9-16,0 0 3 0,0 0-6 0,0 0 3 15,0 0 12-15,0 3-30 0,0-3 18 0,0 0 3 16,0 0-6-16,0 0 21 0,0 0 6 0,0 0-6 16,0 0-24-16,0 0 15 0,0 0-27 15,0 0 18-15,0 0 21 0,0 0-24 0,0 0 21 16,0 0-27-16,0 0 9 0,0 0 6 0,0 0-9 16,0 0 15-16,0 0-12 0,0 0 0 0,0 0 9 15,0 0-21-15,0 0 15 0,0 0 6 0,0 0-6 16,0 0 9-16,0 0-6 0,0 0-3 0,0 0 12 15,0 0 15-15,0 0 30 0,0 0 4 0,0 0-4 16,0 0 1-16,0 0-24 0,0 0 3 0,0 0-9 16,0 0-10-16,0 0-8 0,0 0 8 0,0 0-18 15,0 0 12-15,0 0 1 0,0 0-13 0,0 0 0 16,0 0-16-16,0 0 16 0,0 0-6 0,0 0 15 16,0 4 7-16,4-4-23 0,-2 4 17 0,2-4-4 15,-1 1 9-15,5 2 26 0,-2 0 9 0,1 0 29 16,5-2-22-16,-2 3 0 0,4-3-3 15,0 1-32-15,3 0 23 0,2-1-16 0,2 0-13 16,3 1-3-16,2-2-13 0,-1 0 4 0,5 0-8 16,0 0 24-16,1 0-20 0,3-4 3 0,2 2-6 15,1 0-13-15,2-1 25 0,2 0-9 0,4 0 0 16,-1 0 10-16,4 0-4 0,-2-2 0 0,6 3 4 16,-2-1 6-16,2-1 1 0,3 2-7 0,-4 0 13 15,2 0-26-15,1 0 6 0,-2-2 0 0,1 4-13 16,-3-2 0-16,1 1 17 0,-1 0 3 15,1 1-14-15,0-1 17 0,-1 0-9 0,3 0 12 16,-1-2 20-16,3 2-7 0,0-2-6 0,-1 0-13 16,2-2 7-16,0 2 9 0,1-1-19 0,-1-1 16 15,-2 1-17-15,2-2-6 0,-1 0 20 0,0-1-17 16,-3 2 7-16,0 0 3 0,1-2 4 0,-1 3 3 16,-1-2 10-16,2 2-7 0,-1-1-9 0,3 0 9 15,-3 2 1-15,3-1 6 0,0 0-7 0,-2 1 4 16,2-2-3-16,-3 2-14 0,2 0 7 0,-1-2-6 15,0 0-8-15,-2 0 7 0,1 2 1 0,0-1-8 16,1-1 4-16,-2 0 6 0,4 1 8 16,-3 0 10-16,4 2-7 0,-1-1 0 0,3 1 0 0,-2-2-4 15,2 4 1-15,2 0 10 0,-2 0-7 16,1 0-17-16,-1 0 14 0,-2 0-21 0,2 4 0 16,-3-1 0-16,3 1-3 0,-2 0-8 0,2 0 8 15,0 0 3-15,0 1-11 0,0-1 36 0,1 0-22 16,1 1 15-16,1 1 20 0,-2-1-38 0,3 0 25 15,-2 0-4-15,1 0-21 0,0-1 10 0,1-1-13 16,0-1-4-16,-1 0 10 0,3-1 1 0,0 1 6 16,0-2 15-16,1 0-11 0,3 0 21 0,2 0-3 15,-3 0-22-15,3 0 8 0,-1 0-11 0,-3 0-10 16,1 0 17-16,1 0-18 0,-3 0 1 0,-1 0-1 16,2 0-21-16,-2 0 18 0,2 0-4 0,-1 0 11 15,3 0 21-15,-2 0-3 0,5 0 4 0,0 0 6 16,-2 0-28-16,5 0 18 0,-1 0-7 15,0 0-25-15,2-3 14 0,2 1-11 0,2-1 0 16,2-1 22-16,1 0 3 0,3 1 7 0,4-4-7 16,0 2 4-16,2-2 0 0,1 2-22 0,3-1-13 15,-1 0-12-15,-2 1 8 0,1-1 17 0,2 2 22 16,3-1 10-16,0-1-10 0,0 4-11 0,-3 0 1 16,3 0-12-16,2 0-6 0,-4 0-1 0,2 2-3 15,0 0 10-15,0 0 22 0,1 0-8 0,1 0 8 16,-2 0-11-16,4-1-24 0,-1-1 9 0,1 1-9 15,0 0 20-15,2-1 8 0,1 0-1 16,2-1 8-16,0 0-18 0,4 0 4 0,-1 0-11 16,1-2 3-16,0 3 4 0,1-1-11 0,1 0 11 15,0 1 4-15,0-1-11 0,-1 1 11 0,0 1 3 16,2-2-7-16,-1 1-7 0,0 2 10 0,1 0-10 16,-1 0 11-16,0 0 17 0,1 0-14 0,1 0 4 15,-3 6-4-15,3-3-17 0,-3-1-5 0,3 1 15 16,-2-3-18-16,-1 2 33 0,-2-1-1 0,3 0-3 15,-3-1 7-15,0 0-36 0,-2 0 3 0,-1 0 5 16,0 0 6-16,-1 0 18 0,-4-3-3 16,6 1-15-16,-4-2 4 0,-1 1 4 0,-1-1-4 0,-2 1-11 15,1-1 4-15,-3-1-4 0,-1 1 4 0,5 1 25 16,-5-2-22-16,3 2 4 0,-1-2 15 16,1 1-23-16,-1-1 8 0,2 1-3 0,0 1-8 15,1-2 15-15,0 1-11 0,-1-1 25 0,1 2-11 16,4-1-4-16,-3 1 12 0,3-1-22 0,-8 1-1 15,6-1-13-15,-3 1 25 0,0 0-19 0,-2-1 19 16,4 2 17-16,-4-1-28 0,0-1 14 0,-2 1-11 16,1 0 1-16,-3-1 3 0,2 1 4 0,-4-1 3 15,1-1-14-15,1 2-7 0,-2-1 14 0,1-1 0 16,-1 1-11-16,-1 0 11 0,2 1-7 0,0-1-11 16,-2 0 29-16,0-1-8 0,-2 2 4 0,2-1-4 15,0-1 5-15,0 1-8 0,0 1 10 16,-2 0 16-16,-2 0-19 0,-3-1 0 0,-2 0-21 15,-1 1-8-15,-3 1 0 0,-2-1 22 0,-4-1-3 16,-1 1 6-16,0-1 15 0,-6 1-3 0,1 1-4 16,-1-1-15-16,-6 1 8 0,0-1-8 0,-2 1-3 15,-2 0 3-15,-1 0 0 0,0-1 4 0,-3 0-7 16,3 3 22-16,1-2-19 0,-1 1-3 0,4 0 14 16,-1 1-21-16,5 0 10 0,-2 0-7 0,3 0 26 15,-1 0 10-15,0 0-21 0,1 0 21 0,-2 0-21 16,2 0-12-16,-5 0 5 0,-1 0-1 0,0 0-7 15,-1 0 15-15,-1 0-15 0,-1 0 11 16,-5 0-3-16,1 0-12 0,-7 0 22 0,2 0-28 16,-7 0 13-16,-3 0 12 0,-2 0-4 0,-6 0 14 15,-4 0-14-15,1 0 11 0,-9-2 0 0,-1 1-7 16,-2-1-1-16,-2 2-10 0,-4 0 7 0,-2 0 0 16,1-2-4-16,-5 2 1 0,3 0-5 0,0-2 1 15,-2 2 18-15,3 0-11 0,-1 0-4 0,1 0-3 16,-4 0-3-16,2 0 13 0,0 0-6 0,0 0-4 15,2 0 14-15,-2 0-7 0,-2 0 4 0,4 0 13 16,0 0-13-16,-1 0-8 0,-3 0 19 16,2 0-23-16,-2 0-6 0,4 0 14 0,-4 0-7 15,1 0 21-15,-2 0-3 0,2 0-7 0,-2 0-1 16,0 0-10-16,0 0 18 0,0 0-11 0,0 0 4 16,0 0-15-16,0 0-39 0,0 0-46 0,0 0-75 15,0 0-100-15,-5 0-104 0,5 0-127 0,0 0-102 16,-5-4-91-16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0:07.50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589 184 1328 0,'3'-26'60'0,"-2"2"63"0,-1 0 86 16,0 3 36-16,0 4 17 0,0 0-10 0,0 3-67 16,-4 2-8-16,1 4-59 0,0-1-55 15,2 3-45-15,1 2-21 0,-2 2-6 0,0 2 21 16,2 0 123-16,-2 7 62 0,0 7 22 0,-1 6-9 15,-3 9-97-15,-6 11-62 0,-1 10-27 0,-2 12-14 16,-6 9 3-16,-1 6 4 0,-2 6-3 0,-4 1-11 16,3-1-10-16,-1-3 7 0,0-5-3 0,3-4 20 15,1-6-7-15,1-7-6 0,2-6-1 0,3-4-7 16,-2-5 18-16,3-5-24 0,2-5 13 0,1-3-3 16,0-7-3-16,3-4 17 0,3-3-14 0,0-4 17 15,-1-5-7-15,5-1-3 0,-2-2 0 0,4-4-18 16,-2 0 1-16,2 0 0 0,0 0-17 15,0-5-1-15,6 0 8 0,0-2 3 0,2-3 13 16,1-1 4-16,1-1-13 0,6-1-11 0,-1 2 14 16,3-1-10-16,3 3 13 0,0 1 0 0,1 4-13 15,0 1 3-15,3 1-6 0,2 2 9 0,1 0-6 16,-1 0 10-16,4 0-10 0,1 4 0 0,2-2-23 16,1-2 0-16,-1 0 10 0,2 0-7 0,-2 0 37 15,-1 0 0-15,-2-4 9 0,-4 0 7 0,-1-1-10 16,-3 1-3-16,-2-2-3 0,-4 0 6 0,-5 0 14 15,-2 1-7-15,-2-3 6 0,-2 2-6 0,-5-3-10 16,-1 1 7-16,0 1-4 0,0-4 0 0,-7 3 4 16,1-3-4-16,0 1-3 0,0 3 14 15,-1 0-11-15,2 1 10 0,-1 2 4 0,2 0-30 16,1 3 6-16,0-1-13 0,3 2 3 0,-1 0 11 16,1 0 9-16,0 0 10 0,0 7 1 0,0-2 9 15,0 2-3-15,0 2-17 0,0-1-16 0,0 3 13 16,1 2-3-16,2 1 6 0,0 0 7 0,0 1-20 15,-2 1 7-15,1 1-24 0,2-1-39 0,-2 2-109 16,-1 0-139-16,-1-2-106 0,0 0-28 0,0-3-32 16,0-1-8-16</inkml:trace>
  <inkml:trace contextRef="#ctx0" brushRef="#br0" timeOffset="151">709 791 2049 0,'-9'-18'0'0,"-3"3"8"16,5 4 9-16,1 6-5 0,1 1-12 0,5 4-58 15,0 0-147-15,5 0-105 0,3 5-96 0</inkml:trace>
  <inkml:trace contextRef="#ctx0" brushRef="#br0" timeOffset="539">981 823 1251 0,'15'7'85'0,"1"3"66"15,-7 0 92-15,0-1-17 0,-3 3-48 0,-2 0-1 16,1 0-54-16,-3 1 33 0,0 0-4 16,1 0-50-16,-3 2-37 0,3 0-9 0,-3 2-34 15,0-1-22-15,0 1-7 0,2 0-2 0,-1 2 3 16,-1-2 2-16,4 1 1 0,-2-2 7 0,0-1-8 16,2 0 17-16,-1-2-10 0,0-1-25 0,0-1 10 15,-1-2-4-15,0-3 16 0,0 0 9 0,-2-2-2 16,0-2-7-16,0-1-13 0,0 1 13 0,0-2 3 15,0 0-6-15,0-9 16 0,0 1-13 0,0-3-6 16,0-1 9-16,0-3-3 0,0-1 6 0,0-1-6 16,3-2-3-16,3 0 0 0,0 0 6 0,-1 2 3 15,3 1-3-15,-1 1-6 0,2 2-10 0,3 2 10 16,-3 0 6-16,4 5-9 0,2 0 3 16,0 1 16-16,0 2 15 0,0 3 42 0,3 0-1 15,-2 0-25-15,3 5-12 0,-2 0-32 0,-1 3 3 16,2-1 0-16,-2 4-13 0,-1 1 14 0,-3-1-8 15,0 4-2-15,-2-1 12 0,-4 1-12 0,0-1 6 16,-3 1 19-16,-3 2-12 0,0-3-4 0,0 2-6 16,0-1-1-16,-6-1-15 0,1 0-38 0,1-2-95 15,-2 0-114-15,2-2 2 0,-1-1-48 0,4-2-7 16,-2-2 5-16,3 0-80 0,0-3-30 0</inkml:trace>
  <inkml:trace contextRef="#ctx0" brushRef="#br0" timeOffset="824">1512 1129 1382 0,'14'-5'52'0,"-1"0"46"16,0-2 54-16,2-3 21 0,2 1-24 0,-1-1-25 15,3-2-30-15,-2 0-5 0,0 0 15 0,0-2-8 16,2 0-8-16,-4 0 4 0,0 0-9 0,-2-1 10 16,2 2 19-16,-3-2 24 0,-2 2-15 0,-2 1 4 15,-2-1-15-15,-5 2-28 0,-1 1-13 0,0 1-23 16,-6 0-6-16,-3 2 3 0,-1 2 1 0,-4 1 20 15,-1 4 0-15,-4 0-21 0,0 8-5 0,-2 0-22 16,2 4-9-16,-2 2 14 0,3 3-18 16,2 0-3-16,3 4-10 0,4-2-1 0,4 0 18 15,5-1-7-15,5 1-3 0,4-1-24 0,4 0 3 16,3-1 7-16,5-1-83 0,0-2-26 0,6 0-84 16,1-2-65-16,0-3-18 0,2-2-60 0,1-1 69 15,0-3-23-15,0-3 2 0,-1 0-3 0,-2-6-88 16</inkml:trace>
  <inkml:trace contextRef="#ctx0" brushRef="#br0" timeOffset="1164">2148 831 3167 0,'3'-12'71'16,"-3"6"49"-16,0 2 13 0,-8 2 44 0,1 2-34 15,-3 0-29-15,1 7 1 0,-3 4-43 0,1-2-42 16,0 4-13-16,0 1-13 0,1 1 2 0,2 1-9 15,5 1 10-15,3 1 3 0,0-1-23 0,6 0 6 16,-1 0-105-16,7-2-89 0,-2 0-40 0,6 0-35 16,1-5 54-16,-1 1 52 0,3-5 49 0,-2-4 34 15,0-2 37-15,-2 0 23 0,-2-4 33 0,1-2-3 16,-5-3 3-16,0-1 12 0,-5-1-8 0,-1-3 30 16,0 0 21-16,-3-1 26 0,0-2 23 15,-6 3 39-15,2-1-25 0,-2 1 15 0,-1 0 4 0,-1 4-10 16,2 1 20-16,-1 3-46 0,2 0-40 15,1 3-50-15,1 1-27 0,0 2 0 0,1 0 10 16,2 0-10-16,0 0 6 0,0 4 11 0,8 0-11 16,-2 2 21-16,1 2-10 0,2 1-13 0,3 1-45 15,1 4-121-15,2-1-118 0,2 2-111 0,0-2-30 16,1 0-24-16,3-1-32 0,-2-2-54 0</inkml:trace>
  <inkml:trace contextRef="#ctx0" brushRef="#br0" timeOffset="1456">2428 813 3218 0,'-7'-17'45'0,"1"4"13"15,0 1 36-15,3 2 4 0,3 5 17 0,0 5 21 16,0 0-15-16,3 0-4 0,3 4-53 0,3 4-43 16,1-1-4-16,1 3-24 0,5 4 7 0,0 0 4 15,1 2-21-15,2 1 30 0,-3 1-16 0,1 1 7 16,0 0-8-16,-2 0 1 0,-1-2-1 0,-4-1 4 15,0-1 4-15,-5-3 6 0,-1-2 7 0,-4-3 0 16,0-1 14-16,0-3-10 0,0-3-11 0,-7 0 11 16,1 0 3-16,-3-4 32 0,2-2 24 0,-5-3-10 15,4 1 4-15,-1-4-46 0,-1-1-17 0,3-2-4 16,2-1-14-16,2-2 7 0,3-3-14 16,0-1-4-16,6-1-21 0,3-3-55 0,1 4-75 15,4 0-95-15,-2-1-112 0,1 4-117 0,2 5-37 16,1 2-46-16,-1 4-21 0</inkml:trace>
  <inkml:trace contextRef="#ctx0" brushRef="#br0" timeOffset="2314">2 2107 1165 0,'0'-7'40'0,"0"1"56"16,0 1 45-16,-2 0 19 0,2 1 9 0,0 1-44 15,0 2-33-15,0 0 0 0,0-1-68 0,4 2 55 16,3-1 46-16,1 1 25 0,5 0 80 0,5-4-33 16,7 4-47-16,9-3-11 0,5-1-53 0,12 0-25 15,9-2-29-15,10-2-29 0,9 1-3 0,8-4 3 16,10 1 33-16,5-1-13 0,7-1 6 0,4 1-42 15,1-1-6-15,3 2-1 0,2-2 10 0,-2 2 49 16,3-1-16-16,-4 0 10 0,0 1-20 0,1-1-26 16,-1 1 10-16,-3-2-20 0,1 2 26 15,-3-4 7-15,1 3 9 0,-2-4 40 0,-2 1-29 16,-1 0 2-16,-3 0-5 0,-3-1-34 0,0 2 4 16,-6 0-4-16,0-3-2 0,-6 5 18 0,0-1 18 15,-3-1-1-15,-3 4 3 0,-4-1-9 0,-5 0-3 16,-2 0 3-16,-3 4 7 0,-9-1 0 0,-1 1 0 15,-7 1-11-15,-3 2-6 0,-4-1 4 0,-4 1-8 16,-5 1 15-16,0 0-1 0,-5-2-3 0,1 3-3 16,-5-2-1-16,1 1-3 0,-4 0-3 0,-2 0-14 15,1-1-3-15,0 1 0 0,-5 0 7 16,1-2 23-16,1 0 0 0,-4 0-3 0,2-1-13 16,-2 1-1-16,1 0-13 0,-1 0 27 0,-1 0 34 15,1 1-17-15,-4-1 21 0,0 0-17 0,1 2-14 16,-4 0 18-16,0 1 0 0,0 0 3 0,-2 0-6 15,-4-1 6-15,3 0-17 0,-4 2 18 0,2-2 11 16,-1 2-11-16,-1 0 29 0,-2 0-29 0,3 0-10 16,-2 0-17-16,-1 0-5 0,0 0-7 0,0 0-10 15,0 0 17-15,0 0-18 0,0 0 8 0,0 0 10 16,0 0-10-16,0 0 0 0,0 0-11 0,0 0-26 16,0 0-70-16,0 0-105 0,0 0-208 0,0 0-282 15,0 0-233-15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0:15.16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0 536 608 0,'0'-6'31'0,"0"-2"31"0,0 3 26 0,4-2 41 15,-2 0-13-15,1 0 13 0,-1-1 26 0,1-1-15 16,-2 2 41-16,2-2 3 0,0 0-47 0,0 1 22 16,-3 1-18-16,5 1 3 0,-5 0 12 0,1 3-10 15,1-1-30-15,-1 2-16 0,-1 1 13 16,0 1-38-16,3 0 40 0,-1 5 21 0,-1 0 24 15,-1 4 27-15,0 3-41 0,0 3-42 0,0 6-64 16,0 2-26-16,0 2 0 0,-3 3-18 0,-1 2-2 16,1 0 12-16,-2-1-2 0,2-3 3 0,-3 1-4 15,5-4-13-15,-2-2-4 0,3-2-17 0,-2-3 35 16,2-1-11-16,0-5-6 0,0-3 20 0,0 1-21 16,0-4 17-16,0-2 1 0,0-2-8 0,0 0 1 15,0-7-7-15,0-2 6 0,0-4-3 16,6-4 14-16,-3-6-23 0,3-3 9 0,-1-4 14 0,-1-4-4 15,2-2 24-15,0 0-24 0,1 0-10 0,-1 2-6 16,0 2-4-16,2 3 30 0,-3 3 8 16,-1 5-11-16,1 4 14 0,-3 4-11 0,4 2-6 15,-4 4 3-15,-1 1-6 0,3 4-18 0,-2 0 21 16,2 2-4-16,2 0 1 0,-1 0 9 0,1 4-19 16,4 1 9-16,0 0 11 0,2 2-11 0,3 2 0 15,-2-1 1-15,2 2-11 0,0 0-3 0,0-1 7 16,0 2-8-16,-2-1-23 0,1 2 14 0,-4-1-11 15,0-1-16-15,-2 0 24 0,-2 2-8 0,-2 2 4 16,-1-1 7-16,-3 1-7 0,0 0-16 0,0-2-3 16,-6 0 13-16,2 2 3 0,-2-3 14 15,-1-1 3-15,-1-1-1 0,2-3 14 0,2 1 7 16,-2-3 0-16,1-1-1 0,-2-3-26 0,5 0-9 16,-1-5 3-16,1-2 3 0,2-2 10 0,-2-3 0 15,2-3 10-15,0-4-17 0,4 0 20 0,1-2 3 16,5 0-13-16,-2-1 10 0,2 1-6 0,0 1-4 15,4 2 17-15,-2 1 3 0,0 4-10 0,1-1 16 16,-3 3-23-16,2 1 7 0,0 5 16 0,-3 0 1 16,0 2 25-16,-2 2 24 0,2 1-6 0,0 0-14 15,-2 6 3-15,-2 1-25 0,1 1-1 0,-2 3-3 16,2 0-16-16,-3 3-11 0,2 0-3 0,-4 3 17 16,-1 2-1-16,2 0 4 0,-2 0 0 0,0 0-26 15,0 3 16-15,0-1-4 0,-3-2-12 16,-2 1 32-16,2-1-12 0,0-1 9 0,0-1 0 15,2-3-23-15,-4 0-7 0,4 0-16 0,-2-4-4 16,2 0-22-16,-1-2-37 0,2 0-50 0,0-3-53 16,0-1-35-16,0 0-33 0,3 0 26 0,1-2 13 15,-2 0 19-15,2-1 22 0,2-1-9 0,-3 0-10 16,2 0-13-16,-1 0-19 0,2-5-7 0,-2 1-22 16</inkml:trace>
  <inkml:trace contextRef="#ctx0" brushRef="#br0" timeOffset="476">542 658 1415 0,'2'-4'69'0,"-2"3"47"0,0-1 30 16,0 2 13-16,0 0-50 0,0 0-40 16,0-1-37-16,0 1-5 0,4 0-13 0,-1 0-11 15,2-1 21-15,-4 0-19 0,5-1-13 0,0-1 8 16,1-1-9-16,2-3 18 0,5 1-1 0,-1-2 1 16,4 0-23-16,2-1-7 0,-1-2 15 0,-1 0-3 15,1 0 18-15,-3 1 3 0,-1-1-6 0,-3-2 23 16,-2 1 45-16,-3 1 71 0,-2 0 64 0,-2 1 32 15,-2 1-1-15,0 1-36 0,-7 0-30 0,-4 3-23 16,-1 0-1-16,1 2-6 0,-6 2-8 0,-2 1-30 16,-2 0-20-16,0 9-30 0,3 3-21 15,-2 3 0-15,0 3-25 0,1 3 1 0,3 3-25 16,4 1 10-16,3 1 4 0,3 0-10 0,6 0 13 16,0-4-10-16,10 1-24 0,4-3-15 0,0-4-6 15,5-2-17-15,1-4 14 0,1-2 24 0,6-4 4 16,-2-4 13-16,3 0 17 0,1-9-10 0,1-3 1 15,-1-3 13-15,-1-4-11 0,-3-2 11 0,0-5 7 16,-2-3-21-16,-3 1 3 0,-3-4 8 0,-1 0-8 16,-4-5 18-16,1 1-7 0,-4 0-7 0,-3 1 0 15,-1-1 20-15,-5 4 22 0,0 2 65 0,0 5 47 16,0 2 5-16,-6 6 1 0,1 4-74 0,-2 3-36 16,5 5-43-16,-2 2-14 0,4 3 18 0,-1 0-11 15,1 10 18-15,0 2-7 0,0 4-14 0,5 3 13 16,-3 6-6-16,5 1 7 0,-2 3 7 15,1 3-25-15,3-2 3 0,-4 3-21 0,3-3-12 16,-1-1-31-16,1-1-89 0,-2-2-83 0,1-1-96 16,-4-1-82-16,3-2-40 0,-3-2-30 0,2-3 0 15,-4-4-20-15,2 1-48 0</inkml:trace>
  <inkml:trace contextRef="#ctx0" brushRef="#br0" timeOffset="1229">842 376 3129 0,'-4'-14'3'0,"-1"0"-3"0,10-3 3 15,-1 2 0-15,8 2 0 0,5 1-3 0,0 2 0 16,3-1 10-16,3 2-4 0,3-2-3 0,2 2 0 16,-2-1-3-16,3 3-16 0,-3 0 20 15,2 0-1-15,-5 3-10 0,-2 0 17 0,-3 0-10 16,-3 1 0-16,-2 1 58 0,-6 2 26 0,-1 0 22 15,-2 0-5-15,-2 0-23 0,-2 0-2 0,0 4 28 16,0 1 37-16,0 0-16 0,0 3-13 0,-2 1-33 16,-2 5-23-16,3 1-21 0,-1 1-7 0,-1 2-14 15,3 3-21-15,-1 2 10 0,-1 0 4 0,2 0-7 16,0 0-3-16,0 1-1 0,0-2 4 0,0 1 4 16,0-2 20-16,3-1-10 0,-3-1-28 0,0 0 14 15,5-2-14-15,-5 0-7 0,0-3 4 0,0-2-18 16,0 0-14-16,0-1-10 0,0-3-16 0,0-2-14 15,0-2-2-15,0 0 3 0,0-3 27 0,0 1 31 16,0-2 14-16,0 0 9 0,0-3 10 16,0-3-23-16,0-2 20 0,0 0 7 0,0-5-17 15,0 0 20-15,5-1-20 0,-1-2 10 0,1-1 10 16,1 2-7-16,-1-2 1 0,4 3-14 0,-2 2 0 16,0 2 3-16,1-1 7 0,1 4 0 0,0 0 4 15,1 2 9-15,2 2 17 0,-2 0 20 0,1 2 17 16,1 1-10-16,-1 0 8 0,-1 0-21 0,-1 0-7 15,1 5-6-15,-3 0-24 0,1 1 24 0,-1 1-18 16,-1 1-6-16,-3 3 4 0,3 2-18 0,-3 1 4 16,0 1-4-16,-2 2 7 0,1 1 0 15,0-1-4-15,-2-1-20 0,2 1-17 0,0-2-27 16,1-2-10-16,1-1 1 0,2-3 6 0,2-1 1 16,1-3-9-16,2-2 20 0,-2-3 9 0,5 0 11 15,1-4 30-15,-4-2 5 0,4-1-2 0,2-1 3 16,-6-1 9-16,0 3-3 0,-1-2 10 0,-1 4 46 15,-1 1 51-15,-7 0 50 0,2 2 1 0,-3 1-29 16,0 0-74-16,0 0-41 0,0 4-13 0,-6 1-4 16,0 1 3-16,2 0-6 0,1 1-4 0,1 1-17 15,-1-1 7-15,3 1 10 0,0-1-24 0,8-1 7 16,-1 0 3-16,3-2-3 0,1-2 8 0,-1-2 16 16,2 0-7-16,0 0 0 0,1-8 21 0,-1 1-8 15,-3-3 1-15,2-2-7 0,-1-2-3 16,-3 0-4-16,-1 1 0 0,-3-1-6 0,2 0 23 15,-5 2 0-15,0 0 7 0,-8 2 3 0,2 1-26 16,-5 2-1-16,2 3-3 0,-6 1-1 0,1 1 1 16,-1 2-57-16,2 0-96 0,0 0-104 0,0 5-137 15,4-1-71-15,-1 0-88 0,5-1-71 0</inkml:trace>
  <inkml:trace contextRef="#ctx0" brushRef="#br0" timeOffset="1630">2015 22 4023 0,'13'-11'13'16,"-5"4"35"-16,-1 3 63 0,-2 4 39 0,-4 7 22 16,1 3-28-16,-2 5-62 0,0 5-42 0,0 3-40 15,0 5 3-15,0 3-3 0,0 4 7 0,0 1 4 16,4 2-7-16,4 2-4 0,-4-2-7 0,2 0-4 15,0 0-14-15,1-2 3 0,-1-4-21 0,-1 0-25 16,-4-3-41-16,2-5-14 0,2-2 4 0,-5-4 8 16,1-1 32-16,-1-6 1 0,0-1 16 15,0-3 25-15,0-3 10 0,0 0 7 0,0-4-10 16,-3 0-4-16,0 0 17 0,-1-6 7 0,-1-2 27 16,1 2 30-16,-1-2 34 0,-1 0 45 0,-1-1 43 15,-3 1 19-15,1 0-23 0,-2 3-8 0,-1 2-31 16,-2 1-17-16,0 2 1 0,-1 0-21 0,2 5-41 15,-2 4-34-15,4-1-17 0,0 3-16 0,-1 1 34 16,6-1-15-16,3 0 0 0,3 3 7 0,0-3-18 16,9 0 19-16,3-1-12 0,1-1-44 0,2-1-26 15,3-4-43-15,1 0-50 0,0-3-26 0,-2-1-52 16,-1 0-65-16,-1-4-44 0,-3 0-95 0,1-1-81 16,-4-1-154-16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0:17.65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346 180 1165 0,'5'-19'65'0,"0"0"45"0,-3-1 87 15,0 1 45-15,0 1-34 0,-2 1 40 0,2 2-33 16,-1 2 25-16,-1 0 13 0,0 3-56 0,0 1-58 16,0 4-65-16,0 2-42 0,0 3-22 0,0 0 22 15,0 6 34-15,-3 6 43 0,-3 6 17 16,-1 10-24-16,-3 8-31 0,-5 10-55 0,-2 11-16 16,-3 6-3-16,-3 6 0 0,-2 4 13 0,0 1-4 15,-2-2-2-15,1-3-1 0,3-3 4 0,1-8-3 16,1-3 9-16,2-5-6 0,4-5-7 0,0-4 7 15,2-5-4-15,4-5-3 0,0-5-4 0,3-5-12 16,4-6 12-16,-3-3 11 0,3-5-7 0,2-3 14 16,0-4-14-16,0 0-14 0,7-6 18 0,-2 0-8 15,7-5-6-15,0-1 3 0,3-3-13 0,3-2 13 16,2 1 14-16,7-3 3 0,0 0 7 0,2 2-4 16,1 3-20-16,3 2 21 0,0 4-1 15,2 4-2-15,-1 0 12 0,0 4-16 0,2 0 0 16,0 7-10-16,-2-1 16 0,-1 0-6 0,-1 3-10 15,-1-2 16-15,0 4-16 0,-3-3-4 0,-4 2 11 16,0-1-25-16,-3-1 4 0,-2 1-74 0,-4 0-62 16,-2-2-73-16,-4-1-63 0,-1-1 17 0,-1-1-22 15,-4 0 48-15,-1-1-38 0,-2 0-70 0,0-2-79 16</inkml:trace>
  <inkml:trace contextRef="#ctx0" brushRef="#br0" timeOffset="338">803 778 2498 0,'2'-4'64'0,"-2"3"84"0,0-1 64 0,-6 2 49 16,-1 0-28-16,2 0-54 0,0 0-44 0,0 5-42 16,-1 0-36-16,0 2-27 0,3 2-9 0,-3 0-14 15,3-1-1-15,0 4 5 0,3 0-11 16,0 0-10-16,6 2-14 0,3 1-6 0,1-3-28 15,5 0-5-15,1-1 6 0,4 0-2 0,2-3 6 16,2-2 10-16,1-2 1 0,-1-4 2 0,2 0 21 16,-3 0 13-16,-1-5 15 0,-3-2 1 0,-1-1-3 15,-2-3-11-15,-5 1 4 0,-4-3-6 0,-4-2 6 16,0 0 13-16,-3-2-16 0,-6-1 15 0,-3 0 8 16,-2-1 6-16,-3 0 10 0,-1 1-9 0,-3 1-4 15,-1 3-14-15,0 2-2 0,-1 2-4 0,1 3-13 16,-2 2 1-16,2 3-18 0,1 2-32 0,-1 0-105 15,4 7-110-15,0-2-125 0,2 2-25 0,1 0 5 16,7 0-5-16,-2 0 29 0</inkml:trace>
  <inkml:trace contextRef="#ctx0" brushRef="#br0" timeOffset="1044">1332 502 2224 0,'13'-6'68'0,"-4"0"65"16,-9 1 49-16,0 0 25 0,0 2-40 0,-7 2-51 15,-1 0-20-15,-2 1-7 0,-4 0-11 0,0 5-17 16,-4 3-19-16,1 2-19 0,-2 1-23 0,0 3 4 16,4 0-27-16,0 2 6 0,5-1 1 0,2 2-23 15,8-1-16-15,0-1-34 0,4-3-32 0,3 0 7 16,5-1-2-16,1-3 5 0,3-1 30 0,1-3-11 15,0-4 16-15,0 0 31 0,2-4 21 0,-4-2 12 16,2 0 33-16,-4-3-12 0,0 0-27 16,-4-1 30-16,-1 2 6 0,-3-1 34 0,1 2 27 15,-4 2-9-15,-2 1-15 0,0 1-24 0,0 3-3 16,0 0 25-16,0 7 76 0,-2 2 53 0,2 3 0 16,-1 6-11-16,1 3-80 0,0 3-58 0,0 4 3 15,0 3-29-15,0 3 6 0,0 1-3 0,0 0-17 16,3 0 27-16,1 0-10 0,-1 1 14 0,-1 0-21 15,2 0 4-15,-1 0-4 0,-3-1-10 0,0 0 11 16,0-1-1-16,-9 0 20 0,0-2 14 0,-4-3 17 16,-2-3-13-16,-4-1-31 0,-2-4-10 0,-3-2 7 15,-6-2-24-15,-2-6 17 0,2-2 13 16,-4-3-6-16,-1-3 20 0,-1-3 0 0,5 0-27 16,2-8-13-16,1-1-4 0,7-3-17 0,2-3-20 15,6-1-6-15,13-4-27 0,0-3-13 0,7-1 11 16,5-2 11-16,9-4 3 0,5 0 13 0,6-1 11 15,2 0-7-15,7 0 29 0,-2 2 10 0,4 1 13 16,3 2 9-16,-3 1-3 0,-1 1 3 0,-2 3-3 16,-2 0 10-16,-5 2-7 0,-2 3 3 0,-5 1 7 15,-4 0 9-15,-3 4 17 0,-4 1 0 0,-3-1 9 16,-3 4 4-16,-3-1 0 0,-3-1 10 0,1 2-10 16,-2-1 1-16,-1 1 3 0,2 0-9 0,-3 0 13 15,2 2-33-15,-2 0-4 0,0 0-6 0,0 1-10 16,0-1 26-16,0 2-12 0,0 1 9 15,0 0 7-15,0 1-20 0,0-1 7 0,0 2-7 16,0 0-34-16,0 0 21 0,0 0-1 0,0 4-10 16,0-1 27-16,0 2-23 0,0 2 0 0,0 1 20 15,0 1-10-15,0 3 3 0,0 3 0 0,0 1-13 16,0 1 9-16,0 2 1 0,0 0-7 0,4-2-10 16,-3 2-3-16,3 0-122 0,-2 0-131 0,3-3-137 15,-1-1-98-15,-2-3-62 0,2 0-37 0</inkml:trace>
  <inkml:trace contextRef="#ctx0" brushRef="#br0" timeOffset="1207">1587 530 2644 0,'-4'-11'-3'0,"2"1"-10"16,1 2 7-16,1 3-15 0,0 5-78 0,9 0-44 15,0 0-99-15,4 0-96 0,0 0-9 0,2 0-46 16,5 3-10-16</inkml:trace>
  <inkml:trace contextRef="#ctx0" brushRef="#br0" timeOffset="1450">1935 506 2083 0,'7'-2'103'16,"-4"-1"65"-16,-3 0 94 0,0 1 83 0,-6 0-28 15,-1-2-17-15,2 2-69 0,-7 1-47 0,3 1-62 16,-4 0-47-16,-2 7-13 0,4-2-44 0,-3 3 6 15,1 2-13-15,5-1-15 0,-1 5 15 0,2 0-22 16,5 3 22-16,2 2-8 0,0 2-6 16,6 0 3-16,3 1-7 0,0 0 3 0,3 1-10 15,-1-1-3-15,5 1-1 0,-2-3-6 0,1 2 17 16,-4-2 0-16,2-1-10 0,-1-1 17 0,-3-2-7 16,0-1 0-16,-5 1 14 0,-2-2-10 0,-2-1-15 15,0-2-6-15,-6 1-20 0,-3-2-17 0,0 1-41 16,-3-1-109-16,-3-3-82 0,-1 1-109 0,1-1-14 15,-2-2-39-15,0-1-25 0,2-2-44 0</inkml:trace>
  <inkml:trace contextRef="#ctx0" brushRef="#br0" timeOffset="1703">2077 327 2510 0,'9'-12'3'0,"-1"5"39"0,-1 0 57 16,-1 7 43-16,-3 0 74 0,1 0-11 0,2 9-2 16,0 1-11-16,1 2-67 0,4 4-15 0,-2 5-43 15,1 4-37-15,-1 3 15 0,3 1-15 16,-3 5 1-16,0 2 10 0,0 0-24 0,-3 1-10 16,3-1-4-16,-2 0-7 0,0-2 4 0,-2-2 0 15,1 0 11-15,0-4-14 0,-2 1-4 0,1-4 0 16,1-2-37-16,-2-2-87 0,-1-2-123 0,1-2-104 15,-2-3-137-15,1-2 4 0,0 0-34 0,-1-3-41 16</inkml:trace>
  <inkml:trace contextRef="#ctx0" brushRef="#br0" timeOffset="1996">2167 710 2295 0,'-4'-4'17'0,"4"-2"-8"0,9 0-6 16,3-1 18-16,5 1-21 0,-1 0 18 0,7 1-6 16,0-1-21-16,2 0 12 0,0 2-27 0,2-1 9 15,-2-1 12-15,-1 3-3 0,-2 1 9 0,-4 1 3 16,0 1-21-16,-5 0 10 0,-4 0 13 0,0 0 28 16,-3 0 63-16,-3 5 1 0,1 0 25 0,-4-1-9 15,2 1-45-15,-2 0-2 0,3 3-35 0,-2-1-3 16,-1 2-9-16,2 2-19 0,0 1 10 15,0 1-17-15,1-1 4 0,2 2 7 0,-1 1-14 16,-1-1 14-16,3 2-7 0,-1-1-9 0,-1-1-41 16,-1-1-128-16,1 0-96 0,0-1-25 0,1-1-76 15,-3-1 27-15,1-2 1 0,-2-3-98 0</inkml:trace>
  <inkml:trace contextRef="#ctx0" brushRef="#br0" timeOffset="2133">2460 501 2014 0,'-3'-19'11'0,"0"2"-11"15,2 4-12-15,1 5-62 0,0 1-96 0,4 2-116 16,2 1-115-16</inkml:trace>
  <inkml:trace contextRef="#ctx0" brushRef="#br0" timeOffset="2337">2942 537 3116 0,'0'12'90'0,"-8"2"46"0,-1-1 74 16,-6 1 9-16,0 3-82 0,0 2-50 0,-4 2-87 16,4 0 7-16,0 0-10 0,4-1 3 0,3 1 17 15,2-1-31-15,6-2 4 0,0 0-7 0,8-2-44 16,4-2 11-16,2-2-34 0,6-2-35 0,0-3-22 15,3-3-72-15,-1-1-46 0,0-3-75 0,3 0-38 16,-5-6-87-16,3-2-94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0:21.7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34 530 857 0,'5'-14'61'0,"-2"3"40"0,0 0 55 0,-2 1 36 16,-1-1-18-16,2 1 11 0,-2 0-52 0,0 1 31 16,0 2 33-16,0 0-6 0,0 1 41 0,0 2-52 15,0 0-63-15,0 1-42 0,0 3-34 0,0 0-6 16,0 0 3-16,0 4 45 0,0 3 7 0,0 0 10 15,0 4-6-15,-3 5-48 0,-3 2-17 0,0 5-26 16,0 1 7-16,0 2 7 0,3 2-7 0,-3-2 3 16,0 1-16-16,5-3-14 0,-1 1 7 15,-1-4 10-15,3-1 3 0,0-1-3 0,0-2 0 16,0-1-13-16,0-5-3 0,5 0 12 0,-4-3 18 16,-1-1-4-16,0-2 9 0,0-5-15 0,0 0-21 15,0 0 17-15,0-5-6 0,0-2 19 0,0-2-10 16,0-5 0-16,0-2-3 0,0-4-9 0,0-3 15 15,5-2-2-15,-2-4-4 0,1 0-4 0,-1 0 1 16,1 0 6-16,-2 1-3 0,4 3 7 0,0 0-7 16,0 6-3-16,-3 2-1 0,4 3 11 0,-1 2-4 15,0 3-9-15,1 3 2 0,2 0-16 0,0 3 14 16,3 1-1-16,1 1 0 0,1 1 4 0,-1 0-3 16,2 0 6-16,1 5 0 0,-1 2 6 15,0 0-3-15,-1 3-6 0,-3 0 10 0,1 2-4 16,-1 0-6-16,-2 1 6 0,-4 0 0 0,1 2 1 15,0 2-7-15,-3-2-1 0,2 0-12 0,-4 0 2 16,2-3 8-16,0 0-7 0,-3-3-17 0,0-2 21 16,0 0 15-16,0-2-3 0,0-1 17 0,0-4-20 15,0 0-7-15,0 0 1 0,0-8 6 0,0 0 3 16,0-4-12-16,5-2 5 0,-1-3 4 0,4-2-9 16,-1-2 12-16,0-1-9 0,5 3 2 0,-3-3-5 15,0 2 5-15,1 2 4 0,-1 4 4 0,-1 3 12 16,1 1-10-16,-2 4 14 0,3 1-11 15,-1 1 1-15,3 2-7 0,-3 2 0 0,6 0 4 16,-2 0-14-16,2 6 21 0,-1 0-5 0,-1 3-9 16,0 0 17-16,-1 2-17 0,0 0 3 0,0 1 7 15,-5 1-3-15,2 3 3 0,-1 0-7 0,-2 1-3 16,-1 1 0-16,-3-3-6 0,1 3-4 0,0-2 16 16,-2 1-6-16,-1-3-3 0,2 0 10 0,2 0-14 15,-2-4 0-15,0 0 4 0,-1-1-17 0,3-2 3 16,1-1-9-16,-1-3 16 0,2 0-6 0,0-2 13 15,2-1-10-15,1 0 0 0,1-4 16 0,0-2-15 16,2-2 22-16,-1-1-4 0,2-1-3 0,0-2-6 16,1-4 6-16,-4 2-6 0,2-1-10 0,0-2 26 15,-3-1-10-15,0-1 0 0,1-1 11 0,-3 1-21 16,2-1 20-16,-3 0-3 0,2 3 19 16,-7 1 24-16,3-1 46 0,-4 5 32 0,0 2-14 15,0 3-30-15,-5 2-56 0,-4 5-27 0,-2 0-4 16,-2 5 10-16,1 4-17 0,-6 3 7 0,3 5-4 15,1 2 4-15,-3 5-3 0,4 2 10 0,1 0-11 16,6 1-9-16,6 1 26 0,0-3-9 0,8-2 6 16,3-1 11-16,4-3-21 0,2 0-45 0,4-5-12 15,-1-1-31-15,5-4 4 0,-1 0 17 0,3-5 17 16,-2-4 10-16,2 0 10 0,-1-5 17 0,-2-5 17 16,1-2 2-16,-4-4-6 0,0-3 7 0,-3-4-27 15,0-1 17-15,-2-3-1 0,-3-3 8 16,-2-3 12-16,-1-1-6 0,-2 0 3 0,-1 2 3 15,-4-1 28-15,0 2 50 0,-3 5 55 0,0 3 25 16,0 2-2-16,0 7-37 0,-4 4-68 0,-1 2-50 16,1 4-24-16,4 4-3 0,-3 0 17 0,3 5 7 15,0 3-3-15,0 4-11 0,0 3-8 0,6 4 1 16,0 3 0-16,-2 2 4 0,1 2-18 0,2 0-7 16,2 3-46-16,-2-3-74 0,0 0-43 0,1-1-65 15,-1 2-9-15,-2-3-37 0,4-1-22 0,-5-2-7 16,1-2-67-16,-2-3-3 0,0-1-26 0,-2-3-39 15</inkml:trace>
  <inkml:trace contextRef="#ctx0" brushRef="#br0" timeOffset="823">1074 377 2201 0,'-9'-16'-15'0,"6"3"0"0,-2 1 6 16,5 1 3-16,0 3 21 0,8 2-15 0,3 1 0 15,4-2 0-15,0 1 0 0,2 0 9 0,3 0-3 16,1 2-9-16,-2 0-6 0,2-1-3 0,-3 2 9 16,-3 1 15-16,0 1-12 0,-5-1 14 0,-1 2-11 15,-3 0-17-15,-3 0 40 0,0 0 28 0,-2 0 32 16,-1 6 67-16,0 1 18 0,0-1 7 0,0 4-20 16,-5 1-45-16,1 2-37 0,0 1-31 0,3 5-10 15,-4 0-12-15,4 2-23 0,-1-1-7 0,2 3 4 16,0 0 0-16,0 0 12 0,0 1 1 0,6 0-10 15,-1 0 0-15,-1-1-6 0,-1 1-1 0,3-3 1 16,0-2-4-16,-2-2 20 0,1 0-26 0,-1-3-7 16,-1-2 7-16,2-3-25 0,-4-3 3 15,3 0 22-15,-2-1-16 0,0-3 26 0,2-2 18 16,-2 0-28-16,2-7 20 0,-1-2-7 0,1-2 3 16,-1-4 9-16,3-1-9 0,0-2 6 0,2-2-6 15,-3 0 0-15,3 1 3 0,-1 1-15 0,1 2-4 16,-1 0 19-16,1 5 4 0,-1 0-17 0,1 1 19 15,-3 4-18-15,1-2 0 0,2 4 9 0,-1-1-7 16,1 1 20-16,-1 2-4 0,0 1 20 0,1 1-7 16,-1 0 6-16,2 0 14 0,-1 3-20 0,-1 3 14 15,1-2-40-15,-1 2 4 0,2 1 20 16,-4 1-24-16,0 3 17 0,1 0-16 0,-3 1 0 16,0 1 13-16,-1 0 9 0,-1 2 0 0,2 2-12 15,-2-2-20-15,1-1-3 0,1-1-26 0,0-2 7 16,0 1-4-16,1-2-33 0,0-3 15 0,3-1-22 15,-1-3 44-15,1 0 20 0,1-3-1 0,-1 0 29 16,3 0-35-16,-5 0 18 0,5 0 11 0,-4 0-17 16,-3-5 29-16,1 4-10 0,0 1 38 0,-3 0 26 15,-1-2 19-15,0 2 13 0,0 0-21 0,0 0-13 16,0 0-42-16,0 0-9 0,0 0-24 0,0 0-22 16,0 0 13-16,0 0-10 0,0 0 4 0,0 0 9 15,5 0-22-15,0 0-3 0,4-1-7 16,-1 0-28-16,5 0-25 0,0-3-18 0,2 1 0 15,5-4 20-15,-4 0 32 0,3-2 39 0,-2-1 16 16,-1 0 6-16,-1 0 15 0,-5 1-24 0,-1 0 15 16,-3 4 69-16,0-2 47 0,-5 5 50 0,-1-3 12 15,0 4-40-15,-7-1-47 0,0 1-42 0,-2 0-16 16,-2 1-16-16,2 0-16 0,-2 0 16 0,-3 0-16 16,4 4-7-16,1-1 9 0,-1 0-22 0,1-1-3 15,3 2 3-15,0-3-7 0,3 2 26 0,1-1-2 16,-1 0-14-16,2 0-3 0,1 1-49 0,0-1-39 15,0 0-14-15,0-1-20 0,0 1 15 16,1 2 1-16,2-3 19 0,-1 0 14 0,-1 1 15 16,-1 0 28-16,2 0-17 0,1 0 5 0,-3 0-26 15,0-2-8-15,1 3-32 0,-1-3-19 0,2 2-44 16,-1 0-69-16,-1 0-48 0,0 1-91 0</inkml:trace>
  <inkml:trace contextRef="#ctx0" brushRef="#br0" timeOffset="1372">2108 44 3244 0,'4'-13'3'0,"-2"4"6"16,1-2-12-16,2 4 0 0,-5 3 16 0,1 4 19 15,1 0 36-15,-1 7 10 0,2 3 10 0,0 5-3 16,2 3-25-16,-4 6-11 0,2 3-25 0,2 3-24 16,-1 2 0-16,-1 1 6 0,1 2-6 0,1-1-3 15,-1-1-10-15,2 0-1 0,-3-3 17 0,2 2 7 16,-4-1-6-16,1-4 9 0,0-1-13 16,-2 0-10-16,0-3 27 0,0-3-20 0,0-3 3 15,0-2 6-15,0-6 11 0,0 0-10 0,-4-3-11 16,3-3 8-16,-4-2-18 0,2-1 4 0,-1 0 30 15,-2-3-23-15,1-2 10 0,-5 1 3 0,1-3-24 16,0 2 27-16,-3 0 4 0,-2-2 37 0,-1 3 13 16,-3 0-13-16,3 4-6 0,-1 0-31 0,2 0-17 15,-1 4 7-15,2 0-7 0,3 3-10 0,-1-1 13 16,7 1-10-16,1 1 4 0,3 2 6 0,0-2-10 16,7 2-13-16,5-2-14 0,1-1-13 15,4 1-57-15,2-5-39 0,3-1-81 0,2-2-71 16,0 0-87-16,0 0-66 0,2-5-60 0,-3-4-97 15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0:29.94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78 36 334 0,'0'-5'45'15,"0"-1"55"-15,0 1 51 0,0 1 41 0,0 1 25 16,0-2-16-16,0 2-16 0,0 1-17 0,0 1-33 15,0 0-47-15,0 0-17 0,0 1-14 0,0 0-51 16,4 0 37-16,-4 0-5 0,0 0 11 0,0 5 48 16,0 3 19-16,0 1 15 0,0 4-14 0,0 2 1 15,-6 4-26-15,0 2-33 0,0 4 6 0,-1 1-25 16,0 2-12-16,-1 1 13 0,1 0-13 0,-1 0-22 16,2 0 7-16,2-1-26 0,-1-2 13 15,1-1 19-15,-1 0-9 0,5-3 12 0,-2-1-25 16,2-2-4-16,0-2 4 0,0-2-7 0,0 0 1 15,4-5 19-15,2 1-13 0,-5-2 9 0,4-3 10 16,-4-2-26-16,2-2 7 0,0 0 3 0,0-2-4 16,-1 0 4-16,0 0-6 0,2-5-3 0,0-2 6 15,2-1 12-15,-1-3 4 0,0-2-7 0,1-1 10 16,2-2-19-16,-1-3 6 0,1-3 3 0,-1 1-6 16,-1 1 19-16,1-1 13 0,-1 1 32 0,-3 2 29 15,3 0 24-15,-2 5 17 0,0 1-16 0,-3 2-19 16,-1 4-43-16,3 2-39 0,-3 1 0 0,0 3-11 15,0 0 11-15,0 0-3 0,0 0-24 0,0 0 0 16,0 4-1-16,0 2 5 0,0 0 16 16,0 2 0-16,0 1-20 0,3 3 6 0,1 1 11 15,1 0-27-15,-1 3 13 0,4-1 7 0,-1 0-6 16,-1-2 12-16,3 2 8 0,1-2-8 0,-1-2-12 16,0 0 16-16,0-3-14 0,2 1-6 0,-2-2-3 15,1-2 3-15,-3 0 13 0,1-1 4 0,-1-3 0 16,-2 0 6-16,1-1-10 0,0 0 4 0,-1-6 10 15,-1-1-21-15,1-2 4 0,1-3 7 0,2 0-7 16,-4-4-3-16,2-2-1 0,-1-2 1 0,0-3 13 16,-1-1 0-16,0-1 4 0,-1 1-7 0,0 0-18 15,-2-1 11-15,-1 2 0 0,0 2-6 16,0 3 16-16,0 1-14 0,0 4-23 0,0 1-49 16,0 2-86-16,-4 5-108 0,4 2-152 0,0 0-111 15,-1 2-91-15,-1 1 4 0</inkml:trace>
  <inkml:trace contextRef="#ctx0" brushRef="#br0" timeOffset="746">452 196 1841 0,'0'-4'57'0,"0"-1"78"0,0 0 56 0,0 0 53 16,-6-2-21-16,2 4-41 0,0-1-42 0,0 2-37 15,3-1-46-15,-3 3-28 0,0 0-10 0,1 0-12 16,-1 0 5-16,-1 5-8 0,-2 1 2 0,2 0-9 16,-2 1 6-16,-2 2 7 0,0 1-10 15,2 2 3-15,-1 1-9 0,-1 0 2 0,3 2-2 0,2 2 6 16,1 1 0-16,-1-1-10 0,4 1 7 16,0-3-10-16,0 0-9 0,6-1 6 0,-1-1-13 15,1-4 10-15,2 0 0 0,-1-2 0 0,2-2-9 16,-1-3 6-16,2-2 18 0,-3 0 4 0,4-5 10 15,-1-2-10-15,1-2 19 0,-2 1-19 0,1-4 19 16,-3-2-3-16,-1 0-23 0,1-1 14 0,-3-1 5 16,-3-1 27-16,2 2 31 0,-3-1 53 0,1 2 37 15,-1 2 1-15,0 1 8 0,0 3-41 0,0 2-30 16,-4 2-16-16,3 1-44 0,-3 1-14 0,2 2-27 16,0 0-11-16,2 0-4 0,0 0 11 0,0 5 7 15,0 0-3-15,0 2 10 0,0 3-4 16,4 1-13-16,0 2 20 0,0 1-16 0,3 1-12 15,-1 0 22-15,3 0-18 0,0-3-6 0,5 0-1 16,-5-3-23-16,2-1-11 0,3-2 24 0,-4-3 11 16,4-3 10-16,-3 0 20 0,0 0-3 0,1-5-14 15,-1-4 18-15,-2 0-18 0,0-4 3 0,0-1 18 16,2-1-11-16,-2-2 14 0,-4-1-14 0,0 0-13 16,-2-1 14-16,-2 2 30 0,-1 2 31 0,0 1 31 15,0 1-6-15,-4 2-10 0,-1 3-24 0,1 1-35 16,3 1-11-16,-1 5-17 0,2-1-10 0,-2 2 20 15,2 0-13-15,-2 9 10 0,2 0 3 0,0 0-6 16,0 5-1-16,0 1-3 0,0 2-14 16,0 3 0-16,6 0 11 0,-1 0-15 0,4-1-10 15,-1 1 1-15,2-1-18 0,-3-2 3 0,2-1 22 16,1-1-4-16,-3-1 18 0,0-1-11 0,2-2 20 16,-4 0 4-16,1-1 14 0,-5-1-4 0,-1-3-3 15,0 0-21-15,0 0 4 0,-3 0 13 0,-4-1-9 16,-4-1 33-16,2 1-7 0,-1-2 29 0,-6 0 41 15,4 1-3-15,-3-1 32 0,1-2-14 0,1 0-52 16,1-1 11-16,5 0-6 0,1 0-22 0,1 0 32 16,3-3-28-16,2-1-29 0,0 0 7 0,0 1-21 15,0 0-5-15,4-1-6 0,2-1-1 0,1 0-25 16,2-3-28-16,0-2-77 0,3 1-69 16,0-3-65-16,0-1-58 0,1 1-81 0,0-1-126 15,-1-1-139-15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0:34.42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10 58 0,'0'0'-3'0,"0"0"20"0,0 0 17 0,0 0 1 16,0 0 4-16,0 0-7 0,0 0-15 0,0 0 3 0,0 0 0 15,0 0-13-15,0 0-2 0,0 0 13 16,0 0-8-16,0 0 0 0,0 0 5 0,0 0-8 16,0 0 8-16,0 0-10 0,0 0 8 0,0 0-6 15,0 0-4-15,0 0 15 0,0 0-18 0,0 0 5 16,0 0 10-16,0 0-15 0,0 0 13 0,0 0-6 16,0 0-12-16,0 0 2 0,0 0-9 0,0 0 9 15,0 0 1-15,0 0 7 0,0 0 0 0,0 0-5 16,0 0 3-16,0 0-9 0,0 0 11 15,0 0-5-15,0 0 0 0,0 0 11 0,0 0-21 0,0 0 15 16,0 0-3-16,0 0-14 0,0 0 22 16,0 0-26-16,0 0 21 0,0 0 8 0,0 0 2 15,0 0 5-15,0 0-20 0,0 0-5 0,0 0-10 16,0 0 3-16,0 0 2 0,0 0 10 0,0 0 0 16,0 0 0-16,0 0 7 0,0 0-4 0,0 0 4 15,0 0-4-15,0 0-8 0,0 0-3 0,0 0 0 16,0 0 6-16,0 0-1 0,0 0 16 0,4 0-13 15,-4 0 0-15,0 0 13 0,0 0-11 0,0 0 6 16,0 0 19-16,0 0-11 0,0 0 9 0,0 0-2 16,0 0-21-16,0 0-4 0,0 0-13 0,0 0 17 15,0 0-2-15,0-3 0 0,0 1 5 16,0 2-7-16,0 0-6 0,5-3-5 0,-5 2-4 16,0 0-59-16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39:19.87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7962 2551 87 0,'5'-7'-3'0,"1"-1"1"0,-2-3 26 0,2 3 18 15,1-2 50-15,-2 3 10 0,1-3-9 16,2 4 3-16,-3-1-22 0,3 1 14 0,-2 0 26 16,-1 1 2-16,0-1 9 0,1 0 11 0,-2 1-14 15,0-1 1-15,0 3-6 0,-1-2 9 0,0 1-7 16,-2 1 6-16,-1-1 8 0,2 1-19 0,-2 1 13 16,0-1 7-16,0 1-20 0,0-1 14 0,0 2-21 15,0-2-5-15,-6 3 7 0,1-1-37 0,1-1 10 16,1 2-31-16,-3 0-6 0,-2 0 0 0,-2 0 3 15,0 7 23-15,-4 3 4 0,-2 4 23 0,-5 4-19 16,0 5-2-16,-4 7-21 0,2 2-9 0,-4 7-17 16,5 1-20-16,2 2-6 0,2-1-18 15,5 0 14-15,6-2 17 0,7-3 6 0,0-2 1 16,5-4-11-16,5 0-2 0,3-4-18 0,3 0 7 16,5-5 13-16,4-1-23 0,1-3 20 0,2-1-16 15,0-4-8-15,4-2 7 0,1-4 4 0,1-2 6 16,0-4-9-16,0 0 16 0,2-7-3 0,-3-3 3 15,3-2 10-15,-2-5-13 0,-4-2-7 0,-1-3 3 16,2-4 8-16,-7-1 6 0,-1-5-4 0,-4-1 25 16,-4-3-8-16,-4 0 29 0,-8 0 27 0,-3-2-13 15,-3 2-7-15,-8 1-34 0,-4 3-32 0,-4 1 3 16,-5 5 4-16,-6 0 7 0,0 7 21 0,-4 3-24 16,-2 5 17-16,1 2 7 0,-1 3-31 0,0 3 21 15,4 2-22-15,2 1-10 0,2 0 14 16,7 0-17-16,2 4-1 0,7 2-24 0,2-1-8 15,2 2-68-15,2 1-91 0,5 3-123 0,-1 3-115 16,1 1-48-16,1 1-8 0,0-1 2 0,7 2-16 16,4-1-21-16</inkml:trace>
  <inkml:trace contextRef="#ctx0" brushRef="#br0" timeOffset="386">9060 2196 2840 0,'23'-16'72'16,"-8"4"67"-16,-5 0 43 0,-4 2 60 0,-6 5-46 15,0 1-60-15,0 2-46 0,0 1-56 0,0 1-24 16,-4 0-7-16,-2 5 18 0,3 4-1 0,-3 2-10 16,0 6 10-16,-7 3-6 0,2 4-7 0,-4 6 20 15,1 2-13-15,-6 4-7 0,1 2 0 16,1 0-11-16,-1 0 1 0,3 1 13 0,-4-1-7 15,6-1 4-15,-1-1 0 0,1-3-17 0,5-3 24 16,-1-2-18-16,4-2-3 0,3-5 18 0,3-3-15 16,0-2 18-16,0-3 34 0,8-2 11 0,3-4 25 15,0 0-8-15,4-2-23 0,2-1-25 0,4-3-21 16,3-1 0-16,0 0-4 0,3 0-10 0,2 0 7 16,2 0 11-16,-1 0-22 0,4 0 15 0,-3 0 3 15,-1 0-7-15,-2 0 17 0,-1 0 5 0,0 5-22 16,-5-3-4-16,-4 1-10 0,0 1-25 0,-4 0-24 15,-4-1-14-15,-3-1-13 0,-3 1-17 16,-1 1-75-16,-3-1-86 0,0 2-113 0,0 0-116 16,-7-1-4-16,1 1-20 0,3 0-4 0,-1-1 47 15</inkml:trace>
  <inkml:trace contextRef="#ctx0" brushRef="#br0" timeOffset="946">9915 2303 2779 0,'13'-12'87'0,"-4"-2"55"16,0 0 49-16,-5 2 66 0,2 2-54 0,-1 2-51 15,-2-1-52-15,1 2-53 0,-2 2-6 0,-1 0-1 16,-1 1 25-16,0-1-20 0,0 2-35 0,0 0-6 15,-6 1-4-15,2-2 3 0,-2 2-3 0,-3-1 14 16,-3 1-18-16,-1 1 8 0,-4 1-1 0,-2 0-3 16,-2 0 7-16,-3 6 0 0,2 1 14 0,-3 0-18 15,1 2-3-15,-1 1 0 0,4 2 4 0,3 0-4 16,-1 0-4-16,4 2 4 0,4-1-3 16,1 3 6-16,3-1-6 0,5 0-8 0,2 0 11 15,0-2 0-15,0 1 4 0,6 0 6 0,3-2-13 16,2 0 7-16,2 0 6 0,-1-3-10 0,3 1 0 15,0-3-14-15,1 0-3 0,0 0 13 0,-4-3-13 16,3-1 14-16,1 2 6 0,-1-2-3 0,0-1 10 16,-3 0-17-16,0 2 1 0,0-1-8 0,-2 0 10 15,2 4 15-15,-3-1 2 0,1 0 5 0,-1 4-5 16,3-1-2-16,-3 5 6 0,0 0-3 0,1 1 17 16,-1 1-3-16,0 1 4 0,0 2-4 0,3-1-14 15,-3 1 14-15,1-1-21 0,-2 1-7 0,-1 0 24 16,0-1 8-16,-5 0 3 0,2 0 32 0,-4-3-13 15,0 0 14-15,0 0 51 0,-6-2 1 16,-3-1 23-16,-1-2 21 0,-3 0-18 0,1-1-17 16,-2-2-23-16,-5-2-25 0,0 1-38 0,1-5-1 15,-4 1-18-15,-2-2-24 0,0 0 4 0,-2 0-1 16,0-6 5-16,-2-1-8 0,1 2-4 0,-2-1 0 16,1-2-27-16,-1 0-72 0,1-1-94 0,0 2-185 15,1 0-222-15,-1 1-216 0,0 1-223 0</inkml:trace>
  <inkml:trace contextRef="#ctx0" brushRef="#br0" timeOffset="4312">14183 2027 1058 0,'0'-5'45'0,"0"2"44"0,0-1 40 15,0-1 49-15,0 1-22 0,0 1-20 0,0-2-17 16,0 2-12-16,0-1 10 0,0-1 0 0,-3 2-13 16,3 0 0-16,0-1-20 0,0 0 11 0,0 2 3 15,0 0-2-15,0-1 9 0,0 2-23 0,0-2 22 16,0 1-28-16,0 0 7 0,0-2 8 0,0 2-27 15,0 1 24-15,0 0-29 0,0 0 17 0,0 0 10 16,0 0-22-16,0 0-1 0,0-1-22 0,0 2 3 16,0 0-10-16,0 0 20 0,0 0-9 0,0 0-21 15,0 0 17-15,0 0-14 0,0 0-9 0,0 0 20 16,-1 5-18-16,-4 0-6 0,-1 6 21 0,-3 6 0 16,-1 5-7-16,-4 7 4 0,-5 7-11 15,-6 8-18-15,1 4 1 0,-2 5 3 0,-4 3-7 16,0 1-4-16,4-2 15 0,0-1-15 0,1 0 18 15,4-3-3-15,3-4-4 0,-1-1 7 0,4-4-28 16,2-2 10-16,1-4 1 0,2-5 6 0,1-3 8 16,-3-3-1-16,4-5-3 0,-1-4-3 0,4-3 10 15,0-6-11-15,-1-3 8 0,5 0-4 0,-1-4 0 16,1 0-17-16,-2 0-18 0,1-7-15 0,2-1-6 16,0-5 18-16,0-1 3 0,5-1 14 15,-1-4 10-15,2-2-24 0,2 1 21 0,3-1-7 16,-2 2-14-16,5 4 28 0,-1 1-10 0,0 3-4 15,1 4 17-15,1 4-6 0,1 3 10 0,2 0 17 16,-4 4-13-16,1 4 3 0,3-1-7 0,2 2-18 16,0 2 15-16,1 0 13 0,1 0-24 0,2 0 18 15,0-1-4-15,1 1-25 0,0-2 32 0,-1-1-7 16,0-1 4-16,0-2 10 0,-4 1-14 0,0-3 0 16,-1-2-14-16,0-1 3 0,-2 0 11 0,-1 0-7 15,0-4 0-15,-2-3 0 0,-4 1 0 0,2-2 0 16,-3-2 14-16,0 1-3 0,-2 0-8 15,-1-1 8-15,0-1-18 0,-3-1 7 0,0 2-7 16,-1-1 3-16,-2 2 15 0,0 0 3 0,0-1 3 16,0 2-3-16,0 0 7 0,-6 1-7 0,2 2 7 15,2-2 15-15,0 0-29 0,1 4 7 0,-1-3 0 16,-1 2-10-16,3 0 21 0,0 2-15 0,0-1 1 16,0 1 14-16,0 0-4 0,0 1 22 0,0-1-7 15,0 2-3-15,0-1-1 0,0 1-25 0,0 0 15 16,0 0-4-16,0 0 15 0,0 6 10 0,0-1-13 15,0 3-12-15,0 1 11 0,0 3-21 0,0 3 14 16,0 2 0-16,-3 4-33 0,2 0 14 0,-4 1-6 16,1 1-8-16,3 0 3 0,-3-1-39 0,2 0-33 15,0-4-29-15,2-1-38 0,-2 0-29 16,2-5-60-16,0 1-40 0,0-5-44 0,-1-1-16 16,1-2-41-16,-3-3-55 0,3-2-62 0,0-4-42 15,0-4 32-15</inkml:trace>
  <inkml:trace contextRef="#ctx0" brushRef="#br0" timeOffset="5068">14349 2430 2462 0,'-4'-22'0'0,"1"6"3"0,-1 4-12 0,2 4 0 16,-2 2-3-16,2 2 9 0,2 4 6 0,0 0-3 16,0 0-36-16,4 5-91 0,1 0-47 15,-1 0-79-15,4 0-42 0,-1 2 49 0,2 2 20 16,3-2 73-16,-3 1 77 0,4 1 31 0,1-2 48 15,1-1 2-15,-4 2 16 0,0-3-16 0,-1 1 19 16,2 1 50-16,-2-1 63 0,-1 0 66 0,1 1 42 16,-5-1 7-16,1 2-41 0,2 2-11 0,-3-1-13 15,0 1-10-15,1 1-10 0,-2 1-10 0,0-1-61 16,-2 4-27-16,0-2-31 0,-1 2-35 0,-1 0 19 16,0 2-25-16,0-2 3 0,0 1-9 0,2 1-13 15,-2-3 15-15,0 0 10 0,0-2 13 0,4 2-3 16,-4-2-4-16,2-2-6 0,1-1 1 0,-3-1-11 15,1-3-8-15,-1 2 15 0,0-4-7 16,0-1 7-16,0 0 13 0,0-2-13 0,2 0 3 16,-1-7 0-16,-1 0 3 0,3-1-22 0,-1-3 13 15,-1 0-6-15,5-3-1 0,-3-3 23 0,1-1 0 16,1 0 2-16,0-2-11 0,0-1-7 0,1 2-13 16,2-1 3-16,-1 1 1 0,2 1 5 0,-1 1 4 15,3 4 3-15,0 0 3 0,2 3 4 0,2 0-7 16,1 3 9-16,1 2 13 0,-1 0 19 0,3 3 46 15,0 2 22-15,1 0 18 0,1 4-20 0,-2 4-28 16,-3-1-23-16,-1 3-19 0,-1 4 6 0,-4 1-6 16,-3 0-17-16,1 2 0 0,-5 2-17 0,-1 0 1 15,-2-1-4-15,0 1-7 0,0-2 14 0,0 1-4 16,0-1 7-16,-5-1-17 0,0-2-16 16,2-1 6-16,2-2 14 0,-4 0 9 0,1-3-2 15,2-2-7-15,1-2-4 0,-1-1-20 0,2 0 21 16,0-3-18-16,0 0-13 0,0 0 21 0,3-3 2 15,5 0 11-15,-2-4-10 0,3 0 3 0,3 0-20 16,2-2 0-16,1-1 14 0,4-2-1 0,4 0 11 16,-1 0 16-16,3-2-7 0,-3 0-3 0,2-1 4 15,-1-1-18-15,-1-3 11 0,1 2-4 0,-4-3 4 16,0 1 6-16,-3-2 24 0,-2 2 69 16,-3 0 56-16,-3 2 58 0,-4 1 13 0,-1 1-24 15,-3 4-47-15,0 1-45 0,-12 5-10 0,3 1-32 16,-6 4-14-16,-2 0-7 0,-4 9-15 0,1 1-3 15,-3 6-7-15,-1 1-16 0,3 2 5 0,2 2-5 16,3 3 12-16,5-1 3 0,4-1-14 0,7 0 4 16,0-2-1-16,4 1 4 0,7 0-14 0,-1-2-12 15,5 0-37-15,3-2-36 0,-2 0-53 0,7-2-59 16,-4-2-53-16,0-1-31 0,1-2-27 0,-1-2-40 16,-3 0-28-16,2-5-62 0,-3 1 12 0,-1-4-20 15,3 0 7-15,-2-4-6 0</inkml:trace>
  <inkml:trace contextRef="#ctx0" brushRef="#br0" timeOffset="5382">15479 2513 3398 0,'0'-9'85'0,"-7"5"54"0,-5 4 45 16,-1 0 55-16,-4 5-75 0,2 5-15 0,-1 0-52 16,1 5-30-16,2 0-21 0,1 2-35 15,2 0 6-15,2 0-24 0,5 0 11 0,3-2-8 16,0 1-21-16,3-2-38 0,7-2-49 0,-1 0-13 15,5-3-10-15,1 0 32 0,-2-3 25 0,3-2 17 16,-1-1 21-16,0-3 10 0,-1 0 30 0,-3-5-7 16,3 0 17-16,-5-2-20 0,-2-3 3 0,-1-1 14 15,0 0-4-15,-5-2 24 0,1 1 10 0,-2-1 24 16,0 0 59-16,-6 3 21 0,0 0-21 0,3 4-8 16,-3 0-49-16,0 2-21 0,3 2-10 0,2 1-10 15,1 1-22-15,-3 0-8 0,3 0 15 0,0 6-21 16,0 0 21-16,4 1-28 0,-1 3-11 0,5 0-38 15,-1 1-103-15,5 0-65 0,0 0-94 16,-2 1-80-16,5-2-28 0,0-1-11 0,-2-2-5 16,2-2 10-16,0 0 26 0,3-1 27 0</inkml:trace>
  <inkml:trace contextRef="#ctx0" brushRef="#br0" timeOffset="5630">15717 2649 1328 0,'1'-13'128'0,"-1"0"111"0,0 1 102 0,0-1 97 15,-4 2-49-15,-2 1-61 0,2 4-76 0,0 0-94 16,-1 2-66-16,3 4-59 0,-1 0-33 0,3 0 3 15,0 0 14-15,0 7 10 0,0 0 13 0,5 2-6 16,0 1-34-16,-1 4 6 0,1-1-16 0,1 1 0 16,0 0 10-16,2-2-13 0,-4 1 20 0,2-2-14 15,2 0 0-15,-3-3 0 0,1-1 14 0,-2-1-10 16,-2-3 20-16,0 0 3 0,-1-1-17 16,-1-2 7-16,0 0-17 0,0-5 17 0,0 1-16 15,-3-2 16-15,1 0-4 0,2-4-19 0,0-1 16 16,0-1 1-16,0-2-11 0,0-1 0 0,5-2-6 15,4 0 6-15,3 0 7 0,0 0-23 0,0 0-60 16,6 2-90-16,-2 0-125 0,5 1-101 0,0 2-47 16,4 1-65-16,-1 3-26 0</inkml:trace>
  <inkml:trace contextRef="#ctx0" brushRef="#br0" timeOffset="5864">16619 2273 4160 0,'15'-8'17'0,"-3"3"-7"0,-7 0 7 16,-1 1 7-16,-4 4 32 0,0 0 24 0,0 4 26 15,0 4 0-15,0 3-53 0,0 3-14 0,0 4-39 16,0 3-4-16,0 4 8 0,0 3-15 16,0 0 11-16,0 3-14 0,0 0 7 0,0 2 4 15,3 0-19-15,2-4-31 0,-4 0-66 0,3 0-65 16,-2-5-55-16,0 0-37 0,-2-3-38 0,0-3-33 15,0-5-8-15,0-1-3 0,0-3-6 0,0-2 12 16,0-4-40-16,0-3-18 0</inkml:trace>
  <inkml:trace contextRef="#ctx0" brushRef="#br0" timeOffset="6768">16625 2489 1593 0,'-6'-33'87'0,"-3"1"101"16,4 0 75-16,-3 4 111 0,2-1-26 15,5 3-75-15,-4 2-58 0,5 0-86 0,0 4-50 0,8 3 6 16,2 0 8-16,2 2 24 0,3 2 18 0,4 3-19 15,2 0-3-15,3 4-62 0,-1 1-30 16,1 5-10-16,3 0-18 0,-3 8 14 0,-2 3-7 16,2 1-4-16,-5 3 4 0,0 3-3 0,-5 1 13 15,-4 2 1-15,-4 1-4 0,-6 1 0 0,0 0-11 16,-9 1 15-16,-6-2-15 0,-4-1 4 0,-2-2 14 16,1-1-24-16,-4-2 20 0,1-4-6 0,3 0-4 15,0-3 0-15,2-2 14 0,5-2-11 0,1-1-6 16,5-3 10-16,1 3-28 0,4-2 21 0,2 0-14 15,0 0 21-15,2 2-4 0,6 0-17 16,-1 4 21-16,3 1-21 0,3 2 7 0,1-1 7 16,1 5 0-16,-1-1 0 0,1 1 0 0,2 1 7 15,0-1-7-15,0-1-10 0,-1-2 17 0,2 2-11 16,0-3 4-16,1-1 21 0,0 0-21 0,2-3-7 16,-1 1 21-16,0-2-10 0,0-1-8 0,0-2-10 15,-2 1-45-15,0-2 4 0,-1-1-21 0,0-1-3 16,-5 0 1-16,2 0-40 0,-3 0-5 0,-2-5 17 15,0 2 26-15,-3 0 47 0,2 0 27 0,-6-1 9 16,2 1-3-16,-3 0-6 0,2-2 15 0,-3 2-9 16,0 0-3-16,0-1 0 0,0 0-20 0,0 1 23 15,0 1 13-15,0-1-13 0,0-1 16 16,0 1-6-16,0-1-13 0,0-1 12 0,0 1-9 16,0 1 0-16,0-2 10 0,0 3 10 0,0-1-3 15,0-2 2-15,0 2-15 0,0 0-4 0,0 0 10 16,1 1-1-16,4-1-2 0,-4 1-4 0,2-3-3 15,2 2 0-15,-2-1-3 0,3-1 3 0,0-1 13 16,-1 0-22-16,4-1 22 0,-1 0-27 0,1-1 11 16,-2 0 3-16,3-1-13 0,0 0 26 0,-3-1-13 15,2-1 3-15,-2 1 14 0,2-2-11 0,-4-1-6 16,1 3 10-16,-2-2 44 0,-3 0 19 16,-1 2 15-16,0-1-1 0,-7 2-23 0,0 0 15 0,-5 2-3 15,-1 2 28-15,-2 1-21 0,-3 4-30 0,-3 0-8 16,-2 7-38-16,0 2 4 0,1 3-22 15,1 2-6-15,0 2 20 0,5 0-17 0,1 3 28 16,3 3-7-16,7-2-7 0,5 1 7 0,0 0 0 16,5-1-10-16,5-1-15 0,4-3-27 0,0-2-29 15,3-3 15-15,2-1-14 0,5-5 39 0,-2-1 16 16,1-4 5-16,0 0 20 0,3-7-7 0,-4-2 3 16,1-1-7-16,-2-3 8 0,1-2-8 0,-1-2-2 15,-3-2 6-15,0-2 0 0,-3 1-4 0,0-1 25 16,-5 3 41-16,0 1 47 0,-5 0 45 0,1 4 2 15,-3 2-27-15,-3 3-68 0,0 2-29 16,0 3-28-16,-5 3-8 0,1 0 33 0,1 7-7 16,-3 3 7-16,5 4 8 0,-5 4-15 0,0 4-4 15,3 3-7-15,-3 2-11 0,4 2-11 0,1 1 18 16,-2 0-7-16,3 0 4 0,0 0 7 0,0-3-18 16,0 1 7-16,3-2-4 0,-3-2 11 0,0-2-3 15,0-4 3-15,0-1 4 0,0-3-18 0,-9-3 7 16,4-1-11-16,-5-4 0 0,0-1-4 0,-4-1-36 15,-1-4-39-15,0 0-68 0,-2-4-44 0,0-3-50 16,-2-3-18-16,4-1-15 0,2-4-48 0,2-2-52 16,1-3-24-16,7-2-43 0,3-1-12 0,0-1 23 15,9-4-20-15</inkml:trace>
  <inkml:trace contextRef="#ctx0" brushRef="#br0" timeOffset="7868">17550 2447 1683 0,'23'-10'85'16,"-3"0"86"-16,-3 3 72 0,-2 2 87 0,-4 0-38 15,-1 1-14-15,-5 2-24 0,1 1-46 0,-3 1 17 16,0 0-20-16,-1 0-4 0,-2 0-18 0,3 3-40 16,0 2-54-16,-2 1-43 0,1 1-4 0,2 1-38 15,-1 3 14-15,0 0-14 0,0 3-8 0,-1 1 26 16,0 2-22-16,1 2 10 0,-3-1-10 0,2 1-18 16,1 0 4-16,-3-2 14 0,0 2 0 0,0-3-18 15,0-3 11-15,0 0-29 0,0-5-3 16,0 1 14-16,-5-4-21 0,2 0 25 0,3-5-18 15,0 0 4-15,0 0 7 0,0-6-10 0,0-2 13 16,0-4 11-16,0-2 7 0,0-3 0 0,3-2 4 16,3-1-11-16,0-3 10 0,3 2 1 0,0 0 3 15,1 2 7-15,1 1-4 0,1 0-6 0,1 3-8 16,-1 1 15-16,4 3-4 0,-4 0 3 0,4 2 4 16,1 1-17-16,-1 1 20 0,4 2-13 0,-1 1 17 15,-3-1-18-15,3 2-6 0,2 0 3 0,-3 2-25 16,1 0-2-16,-1 1-8 0,-3 0 5 0,1 0 12 15,-4 0 25-15,0 0-10 0,-3 0 17 16,-3 0-4-16,-2 0 1 0,0 0 13 0,-4 0-7 16,0 3 21-16,0-3 0 0,0 0-3 0,-4 0 10 15,-2 0-34-15,-3 0 24 0,-1 3-14 0,0 1-4 16,-8-1 25-16,6 1-24 0,-6 2-1 0,2 2 4 16,-2 0-3-16,3 1-8 0,5 3-10 0,0 0 0 15,2 0-7-15,5 1 7 0,3-2 14 0,0 3-7 16,3-3-3-16,5 0-1 0,-1 0 8 0,6-1-8 15,1 0 1-15,1-3-15 0,-1 0-6 0,4-2 3 16,-1-1 0-16,2-1 17 0,-4-3 1 0,1 0 10 16,-1 0 0-16,-2-7 7 0,2 1-11 0,-2-3-6 15,1-1 6-15,-5-3-10 0,2 1 0 16,-5-2 18-16,3 0-8 0,-3 1 4 0,-3-3 14 16,0 3-17-16,-1 1 10 0,-1-2 0 0,-1 3 3 15,0 1 8-15,0 0 6 0,0 3-3 0,0 0-10 16,0 2-4-16,0 0-21 0,4 1-4 0,0 2 15 15,0 1-22-15,-1 0-3 0,5 1 21 0,-3 0-10 16,3 4 10-16,1 2 14 0,1 1-25 0,1 3 4 16,0 0 7-16,-2 2 11 0,0 2-1 0,2 0 1 15,-2 1 3-15,-2 3-4 0,-3-1 5 0,2-2-22 16,-3 2 7-16,-1-3-8 0,-2 2 5 0,0-3 17 16,0-3-7-16,0-2-11 0,0-1 12 0,-3-1 13 15,1-4-14-15,0 0 7 0,2-2-7 16,0 0-10-16,0-7 3 0,0-1-7 0,4-2-8 15,2-1 12-15,-2-2-8 0,8-2 15 0,-3-2-4 16,6 1-11-16,1-1 0 0,0 1 4 0,-1 0-3 16,4 0 17-16,-2 2 0 0,0-1-3 0,-4 1 3 15,2 2-7-15,1 2 17 0,-6-1 15 0,-1 3 22 16,1 0 32-16,-2 3-3 0,-2 1 4 0,-5-2-15 16,3 3-35-16,-2 2-8 0,-2 0-40 0,0-1-11 15,0 2-8-15,0 0 5 0,2 0 17 0,-1 0 19 16,-1 5 4-16,5 1 0 0,-2 1-22 0,3 1 3 15,0 1 8-15,3 3-8 0,0 1 22 0,1 4-36 16,-1 1 7-16,2-1 8 0,-3 2-16 16,-1-1 41-16,2 2-15 0,-3-2-10 0,2 1 21 15,-5-2-14-15,1 1 3 0,-4-1 4 0,0-3 0 16,0-1-11-16,-4-1 7 0,-4-2 4 0,1-2-22 16,-4-1 26-16,1-3-30 0,0 1 1 0,-4-5-30 15,3 0-51-15,-3 0-27 0,5-5-24 0,-1 0 39 16,2-4 23-16,2 1 35 0,5-3 28 0,1-3 0 15,0 2 0-15,5-3 17 0,5 1-13 0,0-1-7 16,4-1 31-16,0 1-11 0,1 2 21 0,4 1-3 16,-4 2-28-16,0 0 11 0,-1 2-4 0,-3 4 3 15,0 0 22-15,-4 3-1 0,2 1 11 16,-3 0 35-16,2 0-3 0,-1 4 17 0,2 0 1 16,-5 3-43-16,2-1 1 0,-1 3-32 0,-2 0-12 15,1-1 26-15,-2 3-7 0,1 1 3 0,-1 0-3 16,-2 2-18-16,0-2 7 0,0 2-14 0,-7 0-61 15,1-1-68-15,0-1-102 0,-3 2-85 0,3-2-93 16,-3 0-88-16,4-1-69 0,-1-5-110 0</inkml:trace>
  <inkml:trace contextRef="#ctx0" brushRef="#br0" timeOffset="8613">18803 2311 2866 0,'10'-25'46'0,"-3"4"4"0,-1 4-6 15,0 3 12-15,-5 4-56 0,2 1 3 0,-3 4 7 16,2 2-13-16,-2 1-34 0,0 0-51 0,0 2-42 16,0 0-72-16,0 0-32 0,1 5 1 0,7 2 5 15,-4 0 9-15,1 0 21 0,5 1 19 0,-4 1 34 16,3 1 66-16,0 1 52 0,2 1 6 16,0 0 10-16,1-2 6 0,-3 2 2 0,2 1 19 15,-2-2-13-15,2-1 19 0,-7 1 56 0,4 0 78 16,-4 0 100-16,-1-1 47 0,-3 1 49 0,0 1 6 15,0-2-17-15,0 1-11 0,-1-1-63 0,-5-2-64 16,0 2-30-16,1-2-62 0,1 1-29 0,1-3-21 16,-3-1-57-16,4 2 6 0,0-1-13 0,2-1 6 15,0 0 8-15,0 0-15 0,5-1 4 0,3 1-10 16,-1 0 13-16,2-1 8 0,0 0-5 0,2-2 1 16,0-1-7-16,3 0 0 0,-4-1 7 0,4 0-3 15,-3-7-4-15,1 0 0 0,-1-1 0 16,-1-3-4-16,-2 0 15 0,2-3-1 0,-4 1-27 15,-2-4 27-15,2 2-20 0,-4-1 13 0,0-1 46 16,-2 3 3-16,0 1 39 0,0 1 0 0,0 3-24 16,0 1 8-16,0 2-22 0,-4 3-28 0,4 1-4 15,0 0-28-15,0 0-21 0,0 2 6 0,0 0 22 16,0 0-7-16,0 5 7 0,4-1 14 0,0 1-35 16,2 0 18-16,-1 3 10 0,1 0 0 0,-1 2 0 15,2 0-14-15,-1 2-4 0,0-1-28 0,2 1-28 16,-3 0-49-16,-1-2-27 0,2 0-26 0,-2-1 52 15,-3-2 42-15,1 1 8 0,-2-2 40 0,0-1-13 16,0-2 16-16,0 0 15 0,-3-3 5 16,-1 0 4-16,0 0 7 0,0 0-14 0,-2-6 20 15,5-1 17-15,-5 0-6 0,3-2 3 0,-2 0-4 16,4-2-19-16,1-1-8 0,0-1 18 0,3 0-11 16,1 1 7-16,5-2 0 0,-1 2-7 0,3 1-9 15,1 0 9-15,0 2 1 0,2 2 19 0,-3 1 42 16,3 2-4-16,-1 3 25 0,-1 1 0 0,0 0-31 15,-2 0 1-15,2 6-21 0,-3 4 0 0,3 0 0 16,-5 3 0-16,1 2 11 0,-2 3-18 0,-1 2-10 16,-3 5 3-16,0 0-17 0,-2 1-7 15,0 0 6-15,0 0-14 0,-6 2 18 0,3-4-3 16,-3-4 0-16,4-1 3 0,1-2-14 0,1-3 11 16,0-4-4-16,0-1 3 0,0-3 1 0,1-2-4 15,5 0 17-15,-3-1-2 0,1-3-8 0,1 2 18 16,5-1-22-16,-1-1 4 0,5 0 14 0,-1 0-21 15,4-5-3-15,2 2-36 0,0-2-74 0,1 0-145 16,0-2-230-16,1 0-304 0</inkml:trace>
  <inkml:trace contextRef="#ctx0" brushRef="#br0" timeOffset="-40670">331 2005 597 0,'-15'5'41'0,"2"-1"29"0,1-1 30 16,0-1 23-16,5-1-25 0,-2 0-2 0,6-1-21 15,-2 0-16-15,4 0-2 0,1 0-5 0,0 0 6 16,0-2-3-16,0 2-11 0,0-2-5 0,0 2-22 15,0-2 3-15,1 2 8 0,1 0-14 16,-2 0 28-16,3 0 23 0,-2 0 9 0,-1 0 24 16,2 0-6-16,2 0-23 0,1 0-5 0,-1 0-8 15,4 0 9-15,1 0 18 0,1 0 1 0,0 0 6 16,5 0-5-16,3 0-2 0,3 3-6 0,1-3 0 16,6 0 4-16,2 0-19 0,4 0 20 0,3-3-6 15,5-2-2-15,2 2 2 0,4 0-14 0,2-3-7 16,5 3-13-16,0-3-19 0,6 0 6 0,1 1-26 15,2-1 0-15,3-2 23 0,3 3-12 16,1-1 25-16,5 1-3 0,1 0-3 0,5 1 10 0,2-1 7 16,4 0 10-16,2 2-9 0,2 0-14 0,2-1-31 15,4 0-2-15,-1 1 13 0,5 0-4 16,0-1 42-16,5 1-11 0,2-1-3 0,2 1-7 16,2-1-24-16,1 2 1 0,2-1 9 0,4 2 25 15,1-2-7-15,0 0 4 0,1 1-18 0,4 0-10 16,0-1-17-16,2 2 3 0,1-2 21 0,2 1-7 15,1 0 31-15,0-2-20 0,0 2-36 0,5-1-3 16,-2 1 0-16,6-1 28 0,-3-1 18 0,6 1 6 16,-2-2-6-16,1 0-25 0,3 1-7 0,2-3 0 15,2 2-4-15,0-1 18 0,3 0-3 0,-2 1-14 16,4-1-11-16,1 0 14 0,-2 1 14 0,2-2 14 16,0 2-3-16,3-1-25 0,-5 0-25 0,6 1 29 15,-2 1-4-15,-1 1 14 0,-1-1 7 16,-2 1-35-16,-2 2-4 0,4 0 14 0,-2 0 15 15,-1 1 7-15,2-1 7 0,-5 0-29 0,1-1-21 16,5 2-3-16,-2-3 31 0,4 1 12 0,-2 0-1 16,1-2 0-16,-1 3-18 0,1-3-6 0,2 1 10 15,1 1 3-15,-1-1-6 0,0 1-1 0,-2 2 4 16,-1-2-3-16,3 2-4 0,-3 0 17 0,2 0 5 16,-7 0-1-16,3 6 7 0,1-2-7 0,-2 0-10 15,3 1-4-15,0 0 7 0,-5-1-11 0,3 1-3 16,1 0 18-16,0-1-4 0,1-1 0 0,-1 1 4 15,-1-1-11-15,1-1-4 0,0 1 8 16,-1 0-11-16,0 0 7 0,2-2 11 0,-5 3-18 16,4-1 14-16,-4 0-14 0,2 1-11 0,-2-2 21 15,-1 1 8-15,0 2-11 0,-1 0 11 0,-1-1-19 16,1 2-2-16,1 0 13 0,-2 2-10 0,-1 0 17 16,2 0-2-16,-1 0-5 0,1 1 5 0,-4 0-22 15,4-2 14-15,-1 1 0 0,-1 1 0 0,-1-2 10 16,1-1-10-16,-3 0 11 0,2-1-22 0,-1 0 8 15,1 0-1-15,-6-1-6 0,4-1 17 0,-2 0-7 16,-2 1 0-16,1-1-7 0,-1 0 3 0,-4-2 4 16,1 2 11-16,-2-1-4 0,0 0-7 0,0 1 0 15,-3-1-18-15,-2 1 18 0,-3-1 11 0,-2 0-15 16,1 0 7-16,-1 1-10 0,-8-1 0 16,4 1 0-16,-3-1 11 0,0 0 10 0,-1 1-14 15,-1-2 11-15,-2 1-8 0,0-1-6 0,1 0 6 16,-3-1 4-16,1 0-10 0,0 0 3 0,0 0 3 15,-5 0 1-15,2 0 7 0,2 0-26 0,-6 0 12 16,3 0-1-16,-4 0 0 0,2 0 26 0,-6 0-36 16,5 0 10-16,-4 0 1 0,-4 0-1 0,3 0 25 15,-6 0-24-15,0 0-1 0,-3 0 1 0,-3 0-12 16,-1 4-6-16,-4-1 17 0,1-1-3 0,-5 2 4 16,-1-3 17-16,0 4-14 0,-6-3 15 15,0 0 10-15,-6 1-15 0,-3-3 1 0,-2 2-15 16,-5-2-3-16,-5 0 10 0,-5 0-6 0,-4 0 17 15,-3 0-10-15,-8-5 14 0,-3 2 22 0,0-1 7 16,-7 2 18-16,-1-1-3 0,-5-1 0 0,-4 1-25 16,1-1-12-16,-4 1 16 0,0 0-15 0,-2-1 0 15,1 0 15-15,-5 1-15 0,1-2 0 0,-1 2 12 16,2-3-27-16,-2 3-11 0,-3 0-11 0,1-1 7 16,-1 1 0-16,0-1-7 0,0 0-59 0,0 3-84 15,0-2-106-15,-1-1-173 0,-4 2-164 0,-4-3-222 16,5 2-223-16</inkml:trace>
  <inkml:trace contextRef="#ctx0" brushRef="#br0" timeOffset="-39210">5517 171 516 0,'0'-12'15'0,"0"1"26"0,0 1 26 16,0 3 18-16,0-1 22 0,-4 1-10 0,1 0-13 15,1 2 26-15,-1 0-18 0,3-1 17 16,-1 1-14-16,1-1 10 0,0-2 4 0,0 0-27 15,0 1 16-15,0-2-35 0,0 0 3 0,4 1 6 16,-1 1 7-16,-1 2 6 0,2 0-38 0,-2 1 9 16,-1 2-11-16,2-1-19 0,-2 2 25 0,-1 1-24 15,0-3 12-15,0 2-24 0,0 0 0 0,0 0 0 16,0 1-27-16,0 0 27 0,0 0-21 0,0 0 6 16,0 0 15-16,0 0-9 0,0 3 21 0,6 0 10 15,-4 1-19-15,4 2 3 0,-3 3 7 0,3 4-12 16,1 3 45-16,-1 6 23 0,2 6 12 0,-1 6 10 15,2 4-18-15,1 6-5 0,-2 6-26 16,1 4 4-16,-2 6-16 0,2 3-6 0,1 7 3 16,1 2-19-16,1 7 3 0,1 5-6 0,2 3 13 15,1 4 29-15,2 2 18 0,0 2 16 0,3 2-29 16,-1 2 7-16,3 1-10 0,-1 3-13 0,3-1 31 16,-1 1-27-16,-2 1-3 0,-1-2 24 0,4 1-6 15,-4 1 14-15,-3 0 15 0,3-1-24 0,-1 1 7 16,-3 1-14-16,2 0 1 0,-1 0 11 0,-2 2-14 15,1 0 3-15,0-1-28 0,-2 3-23 0,2 1-7 16,-3 2-3-16,1-1-4 0,0 3 7 0,1 0-19 16,-1 0-10-16,-3-1 7 0,4 1-4 0,-2-2 22 15,-5-2 15-15,1-1-3 0,2 0 0 0,-3-4 7 16,3-1-15-16,-3-3-8 0,2-3 16 16,-2-2-15-16,3-2 14 0,-1-2 5 0,0-3-4 15,0-2 3-15,-1-3-14 0,1 1 10 0,-1-4-6 16,-1-2-1-16,0 0 4 0,1 0-4 0,-1-1-7 15,-1-1 3-15,-1 2-3 0,1-3 7 0,-1 0 1 16,0 0-9-16,-1-1 13 0,2-2-9 0,-1 1 1 16,-1-2 4-16,1-1-5 0,1-1-11 0,-1-3 4 15,1-2-3-15,-1-1-5 0,-1-3-3 0,2-3-1 16,-3-1 4-16,1-1 4 0,-3-3 16 0,3 1-8 16,-4 0-8-16,0-2 8 0,0 0-12 0,-2-1 1 15,0-3 18-15,0-1-19 0,0 1-3 0,-4-3 23 16,2 0-28-16,-2-5 16 0,2-1 4 15,-1-4-19-15,-1-1 11 0,2-5-11 0,1-3-7 16,-3-5-27-16,-1-2-4 0,2-4-25 0,-1-2-11 16,2-2-24-16,-1-3-25 0,0 0-31 0,0-8-33 15,3 8-40-15,-1-8-51 0,-2 0-71 0,3 0-119 16,-2 0-28-16,2 0-88 0,-1 0-62 0</inkml:trace>
  <inkml:trace contextRef="#ctx0" brushRef="#br0" timeOffset="-38018">12745 74 1240 0,'4'-13'43'0,"-1"2"40"16,1 3 65-16,-4 3 19 0,0 1-23 0,2 4-4 15,-2 0-71-15,0 0-11 0,0 0-14 0,0 0-33 16,0 0 39-16,0 0-14 0,0 0 26 0,0 0 45 15,0 4 21-15,0 0 58 0,0 5-17 0,3 0-35 16,1 4-21-16,2 3-43 0,2 5 17 0,-3 5-10 16,5 3 5-16,-1 5 6 0,2 3-33 15,-2 6 24-15,0 3-36 0,3 5 1 0,-3 3 6 16,1 8-27-16,-1 4 14 0,0 4-17 0,1 5 0 16,1 5-3-16,-1 3-10 0,2 3 16 0,2 0-6 15,-1 2 24-15,0 1-3 0,2 1-11 0,3-2 14 16,-2 2-31-16,-1 1 38 0,2 0 4 0,0 2-3 15,0 0 24-15,-1 0-31 0,0 0 0 0,-4 3-7 16,2-1 4-16,-4 2-7 0,-3 1 0 0,1 0 10 16,-4 2-10-16,1 0 11 0,-4 1-14 0,3 1-11 15,-2 1 11-15,-2-1-8 0,2 1 19 0,0 2-3 16,-2 0-12-16,4 0 8 0,-3 2-8 0,3-2 11 16,2 1-3-16,-1-2-11 0,2-2 1 0,4-1-9 15,-4-3-3-15,2-1 19 0,-1-1-8 16,2-2-7-16,-1 0 7 0,-2-3-22 0,1-3-11 15,-3 1 22-15,3-2-3 0,-5-1 3 0,3-2 18 16,0-1-32-16,0-1 10 0,-5-2-3 0,3 0-12 16,0-3 16-16,-3-1-4 0,3-2-1 0,0-1-3 15,-2-2 12-15,2 0-12 0,0-1-12 0,2-1 35 16,-3 1-19-16,1-2 3 0,3 1 19 0,-3-2-29 16,2 0 10-16,-5 0 1 0,3-2 3 0,2-2 4 15,-3 2 0-15,-1-4-11 0,2 2-16 0,-2-2 12 16,0-1-11-16,2-3 4 0,-3-2 25 0,1-3-14 15,1 0-8-15,-2-3 27 0,-1-2-38 0,2-3 4 16,-1-1 7-16,-1-3-7 0,0-2 18 16,0 0-3-16,0-5-4 0,0-1-8 0,3-3 8 15,-1-1 0-15,-2-3 8 0,1-1-4 0,2-4-12 16,-2 0 8-16,1-3 11 0,0 0-3 0,0-2 14 16,2-3-14-16,-3 0-19 0,-1-1 14 0,4-3-21 15,-2-1 18-15,1-2 3 0,-2-5-29 0,-1 6-22 16,2-6-53-16,-1 0-53 0,-1 0-60 0,0 0-56 15,0 0-77-15,0 0-145 0,3-8-125 0,-3-6-198 16</inkml:trace>
  <inkml:trace contextRef="#ctx0" brushRef="#br0" timeOffset="-36452">19917 260 506 0,'0'-4'30'0,"-6"0"32"0,2 2 31 0,0 0 13 15,0-1-1-15,3-1-18 0,1 1 12 0,0 0 0 16,0-3 1-16,0 3 7 0,0-3-22 0,0 0 12 16,0-1 10-16,0 0 0 0,0 1 5 0,0-2 9 15,5 1-2-15,-1-1 32 0,-3 1-14 16,4 0-2-16,-1 0-4 0,-3 1-29 0,-1 0 12 16,0 1-26-16,2 1-23 0,-2 1-30 0,0 0-22 15,0 3-1-15,0 0-5 0,0 0-1 0,0 0 7 16,0 0-23-16,0 0 39 0,0 8 38 0,0 1-6 15,0 4 39-15,3 3-54 0,1 7-7 0,1 4 17 16,-2 5-4-16,3 5 17 0,-3 5-3 0,1 4 1 16,2 6-10-16,-3 3-7 0,5 5-2 0,-2 7-21 15,-2 3-14-15,2 6 11 0,-2 5-7 0,2 4 3 16,0 1 8-16,-3 4-8 0,3-1-6 0,0 2 0 16,-3 1 3-16,1 1 7 0,2-4 4 0,-4 2 3 15,-1-1-4-15,2-1-2 0,-3 0-11 16,0-2 3-16,0-3 1 0,0 1-4 0,-4-2 24 15,2-2 4-15,2-1 18 0,-4 1-11 0,4 1-6 16,0 0-8-16,0-1 12 0,0 0-4 0,0-2 7 16,0 0 4-16,0 0-11 0,4-1 26 0,-2 0-14 15,-1-2 11-15,2 1-22 0,-1-1-7 0,-1 0-19 16,1-1-14-16,2-1 4 0,-1 0 3 0,2-3 15 16,-2-1 7-16,3-2 12 0,0-1-11 0,-1 0-4 15,1 1-19-15,2-2-19 0,-4 0 12 0,7 0 0 16,-2 0 3-16,2 0-7 0,-2-1-3 0,0 0-1 15,3-4 11-15,0-1-3 0,-2-1-19 0,-1-2 23 16,2 0-12-16,-2-2 19 0,-2 2-4 16,1-1-11-16,-3 0 8 0,1 0-12 0,2-1 26 15,-4 0-14-15,2 2-16 0,0-3 8 0,-2 1-11 16,1-3 0-16,-1-1 26 0,4 2 0 0,-2 0 0 16,0-1 4-16,-2 0-12 0,2-3-3 0,0 2-4 15,0-2 19-15,-3 3-4 0,3-3-18 0,-2 2 33 16,4 2-14-16,-7-2-5 0,2 2 1 0,3-1-12 15,0 0-8-15,-2-3-4 0,1 1 24 0,4-4-24 16,-3-2 5-16,3-2-1 0,-2-1 8 0,0-3 0 16,1 0 15-16,-1 0 5 0,2-2-24 0,-3-2-4 15,0 0 0-15,2-2-7 0,-5 0 30 0,3 0 4 16,-2-2-26-16,1-1 22 0,-3 1-26 16,0-4 7-16,0-1 12 0,-1-2-5 0,-1-2 13 15,0-2 3-15,0-1-27 0,0-2 12 0,-3-1-1 16,-1-1-3-16,0 0 23 0,0-2-34 0,3 1 7 15,-4-2 0-15,4-1-7 0,-1-3 22 0,1 1-3 16,-4-1-16-16,4-1 24 0,-2-6-24 0,3 8 8 16,-5-2 8-16,5-1-12 0,-1-5 8 0,-2 7-4 15,1-1 3-15,2 1-3 0,-3-7 16 0,3 6-1 16,-2 1-3-16,2-1 3 0,0-1-11 0,-2 0 0 16,2-1 4-16,0 3 0 0,0-1-4 15,-2 0 15-15,2-1-4 0,0 1 4 0,0 2 5 16,0-3-17-16,0 4 16 0,0-2 5 0,0 1-5 15,-1-1-7-15,-2 0-16 0,3-1-12 0,0-1 16 16,0-5-8-16,0 6-4 0,0-6 16 0,0 0-24 16,0 5 24-16,0-5 8 0,0 0-16 0,0 0-8 15,0 0-8-15,0 0-11 0,4 0-46 0,-2 0-53 16,0 0-81-16,-2-3-122 0,2-3-151 0,1-2-209 16,2-5-269-16</inkml:trace>
  <inkml:trace contextRef="#ctx0" brushRef="#br0" timeOffset="-34960">7544 486 1762 0,'-8'-3'37'0,"2"1"26"0,0 0 35 0,3-2 26 15,-1 3-13-15,4-1-5 0,0 0-23 0,0 1-26 16,0 0-15-16,4-2 12 0,-1 3 1 0,-1-3 37 15,2 1 22-15,2 0-2 0,-3 1 26 16,3-3-12-16,0 1 15 0,-3-1 22 0,1 2 1 16,-2-1 9-16,-2 1-43 0,0 1-39 0,0-1-33 15,-6 2-44-15,-3-2-7 0,-1 2-7 0,-8 0-7 16,-3 5 0-16,-3 3 20 0,-5 2 8 0,-6 1 10 16,-3 3 0-16,1 2 0 0,-2 1-14 0,3 2-6 15,1-2 10-15,4 0-14 0,5 0-11 0,4-2 1 16,6-1 6-16,4-1-17 0,4-1 7 0,4-2 7 15,4 3-7-15,0-3 1 0,8 0 2 0,3 0-10 16,4-2-3-16,0-2 24 0,6 2-14 16,1-2 24-16,2-1 0 0,1 1-13 0,3-1 10 0,2 0-18 15,-2 4 8-15,1 1 6 0,-1 4 15 0,2 4-18 16,-5 3 14-16,-2 3-11 0,1 5 4 16,-4 4 0-16,-4 5-28 0,-3 2 18 0,-3 1-15 15,-5 3 25-15,-1-2 4 0,-4 1-4 0,-5 0 3 16,-3-3-24-16,-5-2 35 0,-4-6 4 0,-2 0 25 15,1-5 24-15,-7-1-24 0,1-7 7 0,-2-2 4 16,-1-5 16-16,1-3 14 0,-2-3-10 0,0-6-25 16,2 0-26-16,-3-6-19 0,5-1 1 0,-2-5-12 15,3-4-7-15,1-2-7 0,1-3-1 0,2-3 4 16,4-3 4-16,4-1 0 0,3 0-11 0,5-1 4 16,3 1 0-16,0 2 3 0,7 3 0 0,3 4-11 15,0 2 4-15,2 5-4 0,3 4 1 16,-2 8 6-16,6 0-10 0,0 0 11 0,1 5 7 15,-1 4 11-15,4 0 0 0,-3 3-11 0,1-1 0 16,0 1-11-16,-1 1 3 0,1-2-36 0,0 1-28 16,0-1-44-16,-3 0-46 0,-1 0-45 0,-2-2-57 15,-1-2-38-15,-4 1-63 0,-1-1-23 0,-3-3-31 16,-2 1-21-16,0-1-50 0,-2-3-107 0</inkml:trace>
  <inkml:trace contextRef="#ctx0" brushRef="#br0" timeOffset="-34693">7827 547 3424 0,'12'-11'3'0,"-6"3"27"16,0 2 85-16,-6 6 69 0,0 0 45 0,0 4 27 15,0 6-58-15,0 3-57 0,6 6-35 0,-6 6-52 16,3 6-25-16,0 5-1 0,-2 5-10 0,1 4-3 15,1 1-5-15,-2 1-17 0,5 2-4 0,-3-2 15 16,3 0 3-16,2-3 4 0,-3-2 0 0,3-3-11 16,-1-2-3-16,-1-2 3 0,2-3-11 0,-1-5-11 15,-1-3-28-15,0-1-47 0,0-4-44 16,0-4-48-16,1-1-22 0,-1-3-40 0,2-3-8 16,-1-3-58-16,-1 1-105 0,0-4-68 0,1-2-175 15</inkml:trace>
  <inkml:trace contextRef="#ctx0" brushRef="#br0" timeOffset="-33716">7808 915 2378 0,'-15'0'15'0,"15"-6"-3"0,0 0 3 0,8 0 6 16,3 0-30-16,7 0 3 0,7-2-6 0,5-1 12 15,4 0 12-15,5-1-9 0,2 0 18 0,3 1-33 16,-1-1-6-16,0 3 30 0,0-1-24 0,-6 1 18 16,0 0 9-16,-8 0-27 0,-3 3 36 0,-5 1 49 15,-4 0 87-15,-8 1 67 0,0 1 18 0,-9 0-36 16,0 0-60-16,0 1-71 0,-7 0-22 0,0 0-20 16,-1 0-9-16,-4 0 29 0,-1 6-15 0,-1 3 12 15,-2 2-12-15,1 3-24 0,1 4-7 0,-3 1-7 16,4 4 4-16,1 2 3 0,3 1-10 0,3 2 4 15,5 1-25-15,1-2 11 0,0-1 7 16,7 0-1-16,6-2 1 0,1-3-17 0,2-2-4 16,3-3-9-16,4-5 6 0,-3-3-7 0,4-4-9 15,1-4 13-15,-1 0 7 0,-1-3 10 0,-3-4 19 16,-1-3-9-16,-2-4 10 0,-4-2-4 0,0-1 0 16,-5-2 7-16,-2-3-16 0,-3 1 22 0,-3 0 27 15,0 2 28-15,0 1 43 0,-5 5 9 0,-1 1-17 16,0 2-34-16,-1 5-34 0,1 3-31 0,3 2-4 15,-1 0 4-15,2 7-3 0,2 4 6 0,0 3-17 16,6 1 14-16,1 0 4 0,2 2-8 0,3 1 18 16,3-1-28-16,2-1 14 0,-1-3-7 0,3-1-17 15,2-1 31-15,0-3-21 0,-1-3 17 0,1-3 11 16,2-2-24-16,-3 0 3 0,-2-5 3 16,3-4-13-16,-2-3 10 0,-1-3-4 0,0-4-6 15,-2-2 6-15,4-3 4 0,-6-1 4 0,1-5-8 16,0 1-3-16,-2-5-7 0,1-1-3 0,-4-1 13 15,1 1-10-15,-4-5 14 0,0 4 14 0,-1 0-3 16,-4 0 66-16,-2 7 47 0,0 3 47 0,0 6 23 16,0 3-46-16,-6 6-75 0,3 5-39 0,-3 6 14 15,4 0 35-15,-3 11 29 0,0 4-3 0,-1 8-40 16,2 3-35-16,-1 6-23 0,2 3-11 0,2 6-11 16,1 0 11-16,0 1-12 0,4-2-3 15,2 1 15-15,8-3-23 0,-1-1-4 0,0-2-7 0,5-2-34 16,1-4-3-16,2-2-4 0,3-4-3 15,-2-2 18-15,3-6-6 0,-1-2-7 0,-1-3 11 16,0-6-4-16,1-4-9 0,0 0 10 0,-1-8 15 16,0-5 3-16,-1-4 22 0,5-4 25 0,-3-4-14 15,-2-1 7-15,0-4 11 0,-1-1-8 0,-2-1 8 16,-2 0 13-16,-4 0-6 0,-1 3 3 0,-5 2 29 16,0 2 33-16,-7 4 54 0,0 2 27 0,0 2-21 15,-10 6-21-15,3 3-63 0,-4 2-26 0,0 6-11 16,0 0-30-16,-1 0 23 0,2 9-8 0,0 3-4 15,2 3 4-15,5 2 0 0,3 1 11 0,0 4-3 16,5 2 11-16,6-1-4 0,4 0-4 0,4-1-15 16,2 0 15-16,3 0-18 0,0-1-4 15,4-4 18-15,0 2-11 0,-1-4-3 0,0 1 7 16,-3 0-4-16,1-1-7 0,-3-1 15 0,-4 1-8 16,1-1 15-16,-6 1-3 0,-1-1 33 0,-3 0 20 15,-3-2 31-15,-4 2 12 0,-2-4-19 0,0 2-23 16,-9 0-46-16,-3-1-16 0,-1-1-16 0,-4 1 4 15,-4 0 5-15,1-1 3 0,-4-1 4 0,-1-2-4 16,-2 0-31-16,3-2-23 0,2 0-72 0,-1-3-29 16,3-1-29-16,2-1-45 0,6 0-16 15,-1 0-49-15,3-6-67 0,2 1-94 0,2-2-98 16,1-2-109-16,4-2-82 0</inkml:trace>
  <inkml:trace contextRef="#ctx0" brushRef="#br0" timeOffset="-33544">9039 564 1762 0,'-30'-9'5'0,"8"1"-11"16,10-2-2-16,6 0 8 0,6 4-9 0,0 0 9 15,10 1-19-15,1 0-79 0,2 1-75 0,2-3-92 16,0 4-81-16</inkml:trace>
  <inkml:trace contextRef="#ctx0" brushRef="#br0" timeOffset="-33374">9016 415 638 0,'-16'-2'41'0,"-3"1"56"0,1 0 59 0,2 0 44 16,1 1 3-16,2 0-39 0,4-1-47 0,1 1-19 16,4 0-19-16,4 0 24 0,0 0 18 0,7 0 10 15,3 0 38-15,4 0-23 0,2 0-35 0,7-4 8 16,3 1-49-16,7-1-20 0,4 0 14 0,2-1-29 15,4 1-13-15,0-2-13 0,1 3-3 0,2 0-12 16,-3-1-13-16,2 2-67 0,-4 1-143 0,-1 1-163 16,-2 0-230-16</inkml:trace>
  <inkml:trace contextRef="#ctx0" brushRef="#br0" timeOffset="-22758">13987 539 324 0,'13'0'17'0,"2"0"9"0,-1 0 19 0,-5 0 34 16,1 0 15-16,-4 0 24 0,4 0 20 0,-7 0-6 15,2 0 7-15,-4 0-4 0,-1 0 4 0,0 0 7 16,3-2-6-16,-3-1 10 0,0 3 2 0,0-2 17 15,0 2 5-15,0-1-7 0,0-2 15 0,0 2-16 16,0-1 19-16,5-1-21 0,-5 2-10 16,1-3 4-16,-1 2-33 0,0-2 7 0,0 1-22 15,0 0-19-15,-3 0-9 0,-1-1 3 0,1-1-33 16,-5 3-21-16,2-3-7 0,-4 1-10 0,1 1-1 16,-1 1 19-16,-5 0-11 0,-3 2 3 0,-1 0 11 15,-3 7-21-15,-2 0 14 0,-4 4-14 0,-1 0-3 16,1 3-11-16,-2 2-4 0,4 2-3 0,2-1-7 15,3 0 25-15,6 2-15 0,2-2 1 0,4 0 3 16,5-1-18-16,4-1 1 0,0 0 13 0,9-1-10 16,2 0-3-16,3-1 17 0,2 0-14 0,5-3 7 15,1 1 17-15,6-3 4 0,1 1-3 16,5-4 10-16,0 1-11 0,1 0-20 0,3 0 20 16,-3 0-3-16,2 3 4 0,-3 0 10 0,0 2-25 15,-2 2 8-15,-4 2 3 0,0 3-11 0,-4 0 32 16,-5 2-17-16,0 1 3 0,-5 0 10 0,-4 1-13 15,-4 1-8-15,-6 1 5 0,0 0-1 0,-6-1-18 16,-1-1 36-16,-8 0 7 0,-1-1 18 0,-8-2 43 16,-1 0-3-16,-4-5 1 0,0 0-15 0,-2-3-6 15,-1-3-15-15,3-3-7 0,-2-2 0 0,1-3-37 16,3 0 8-16,2-3-8 0,-2-2 0 0,3-2 27 16,4-2-8-16,-3 0-4 0,4-1-15 0,3 0-22 15,-2-1 4-15,9 1-8 0,0 0 0 16,3 3-8-16,2-2-18 0,1 3-22 0,3 0-29 15,0 1-54-15,0 1-70 0,6 2-66 0,-3 1-86 16,3 1-124-16,1 0-120 0,2 0-148 0</inkml:trace>
  <inkml:trace contextRef="#ctx0" brushRef="#br0" timeOffset="-22604">14400 1181 4132 0,'0'-4'10'0,"0"-7"-24"0,0 0 18 0,0 3-11 16,-4 1-54-16,0 3-106 0,-1 1-178 0,3 0-183 15,-1-1-128-15,3 3-47 0</inkml:trace>
  <inkml:trace contextRef="#ctx0" brushRef="#br0" timeOffset="-22124">14770 606 3941 0,'5'-13'41'0,"0"2"27"16,-2 4 21-16,-2 4 46 0,-1 3 12 0,0 0 12 16,0 10 16-16,0 3-34 0,-4 4-54 0,-1 3-29 15,1 8-39-15,1 1-8 0,-3 7 15 0,-1-1-12 16,1 3-6-16,-2-1-1 0,1 1-11 0,1-2-3 15,0-2 3-15,3-4-7 0,-1 0 15 16,2-3-4-16,1-5-8 0,-2-1 8 0,1-4-29 16,2-1 14-16,0-4 15 0,0-4-29 0,0 0 29 15,0-5-7-15,0 0-1 0,0-3 16 0,0 0-23 16,5-6-3-16,-2-3-15 0,4-1 0 0,2-6-10 16,5-1-12-16,3-4-10 0,1-3-7 0,6-4 1 15,0 2 28-15,2-1 18 0,2-2 4 0,2 1 25 16,-2 2-36-16,4 2 14 0,-4 0 32 0,0 4-14 15,-1-1 0-15,-3 6-35 0,-5 2-73 0,-4 3-70 16,-4 1-46-16,-6 5-73 0,-1 4-37 0,-4 0-11 16,0 0 21-16,-9 5 66 0,-4 5 81 0,-5 1 106 15,0 4 24-15,-1 3 59 0,-5 2-7 0,2 2-13 16,1 0 22-16,0 2-11 0,7 1 47 16,0 0 75-16,4-3 74 0,5 1 39 0,5 0 21 15,0-3-25-15,0 2-57 0,8-1-18 0,-1-2-37 16,4 0-60-16,2-3-12 0,1 1-30 0,-1-4-17 15,2 0 18-15,1-1-5 0,0-3-9 0,1 1-40 16,-2-3-86-16,-1 1-152 0,1-3-191 0,0 0-163 16,-1-2-215-16</inkml:trace>
  <inkml:trace contextRef="#ctx0" brushRef="#br0" timeOffset="-21985">15346 1180 3941 0,'5'2'17'0,"3"-2"20"16,-5-4-10-16,3 4-10 0,-4 0-27 0,-1-3-67 16,-1 3-125-16,4 0-191 0,-4 0-215 0,5 0-213 15</inkml:trace>
  <inkml:trace contextRef="#ctx0" brushRef="#br0" timeOffset="-21661">16072 542 4270 0,'5'-8'-4'0,"0"-2"25"15,1 1 39-15,-3 9 53 0,-2 0 18 0,1 7-21 16,-2 7-17-16,0 3-35 0,0 6-22 0,-3 7 11 15,-3 6-25-15,-2 6-22 0,-2 5-4 0,-3 4 4 16,1 2 0-16,-3 3 0 0,-1-1 15 0,0-2-22 16,1-1 14-16,0-4 0 0,1-3-7 15,5-4 0-15,-1-5-22 0,5-3 19 0,3-4 3 16,2-6 14-16,0-4 4 0,6-4-10 0,0-4-1 16,3-3-25-16,2-3-12 0,3-5-24 0,4 0-36 15,1 0-39-15,3-5-65 0,2 0-69 0,4-2-98 16,0 0-99-16,1-2-77 0,-1-1-100 0,3-1-76 15</inkml:trace>
  <inkml:trace contextRef="#ctx0" brushRef="#br0" timeOffset="-21298">16343 1126 1841 0,'0'0'3'0,"6"0"-9"0,6-5 12 15,-1-1-6-15,4 0-9 0,-2 1 21 0,3-1-15 16,0 0 9-16,2-1-1 0,3 1-5 0,-2-2-3 16,2 0-3-16,-3-1 1 0,3 1-4 0,0-3 9 15,-5 1 6-15,2-2 37 0,-8 1 53 0,4-2 62 16,-4-1 19-16,-3 1 20 0,-4-2 10 16,-3 2-2-16,0 1 18 0,0-1-3 0,-7 0-68 15,-5 3-31-15,1 1-8 0,-3 2-12 0,-6 3 55 16,-2 4-6-16,0 0-1 0,-1 7-13 0,-2 5-27 15,0 4-17-15,0 5-35 0,3 3-7 0,2 5-17 16,4 1 3-16,3 4 22 0,5 0-25 0,5 2 10 16,3-2-21-16,3 0-11 0,6-3 4 0,6-2-12 15,3-4 12-15,2-2-7 0,4-1-5 0,5-4-17 16,-3-3 2-16,6-2-13 0,2-2-44 0,0-4-18 16,0-2-81-16,1-3-44 0,-3-2-60 0,0 0-82 15,-2-5-121-15,-2-3-127 0,0-3-82 16,-4-1-96-16</inkml:trace>
  <inkml:trace contextRef="#ctx0" brushRef="#br0" timeOffset="-20891">17012 1070 1090 0,'7'-8'48'0,"2"0"47"0,-2 0 82 16,-1-1 89-16,0-1 55 0,0 1 75 15,-3 4 28-15,-3-2-1 0,0 2-40 0,0 0-82 0,0 1-92 16,-7-1-51-16,-2 4-18 0,-5 1-9 0,0 0 26 16,-6 0-42-16,1 6-24 0,-6 3-33 15,2-1-48-15,-2 5 5 0,6 0-30 0,-2 1 8 16,3 1 14-16,8 0-14 0,4 2 4 0,6 0-23 16,0 0-43-16,7 0-10 0,5 0-33 0,0-1 9 15,4-2 3-15,2-2 16 0,5-1 3 0,0-2 8 16,-1-5 18-16,-1-2 17 0,1-2 27 0,-1-4 8 15,0-3 7-15,-5-1 9 0,-1-3-20 0,-1-2 18 16,-4-3-5-16,0 0-6 0,-4-1 56 0,-1 2 17 16,-2-1 61-16,-2 1 32 0,-1 0-2 15,0 4-19-15,0 3-65 0,-6 2-40 0,6 3-25 16,-3 1-15-16,3 2 7 0,0 0-7 0,0 5 0 16,0 2-19-16,0 0 16 0,0 5 3 0,0 2 7 15,5 1 5-15,1 1-20 0,1 1-25 0,2 0-76 16,1 1-35-16,1-1-79 0,1-2-60 0,-1-1-52 15,2-1-84-15,-2-2-58 0,1-2-39 0,-1-4-38 16,0-2-17-16</inkml:trace>
  <inkml:trace contextRef="#ctx0" brushRef="#br0" timeOffset="-20596">17326 947 4050 0,'5'-15'58'16,"-5"5"50"-16,1 1 60 0,1 4 76 0,2 5 5 15,-2 0-12-15,-1 0-18 0,4 5-73 0,0 4-70 16,1 1-27-16,2 3-53 0,-2 2 4 0,3 2 16 16,0 2-16-16,0 1 0 0,-2-1-8 0,3 0-11 15,-2 0-19-15,-3-3-19 0,0-1-30 0,0 0-26 16,-1-4 16-16,-3-1 22 0,1-1 16 16,-2-2 41-16,0-2 10 0,0-3 19 0,0-1 8 15,0-1-12-15,-3 0-3 0,3-6-11 0,-3-1-1 16,2-4 1-16,1-1 7 0,0-3-4 0,0-1 12 15,0-2-1-15,4-3 0 0,1-3-14 0,2 1 14 16,1-1-18-16,3 2 4 0,1-2-8 0,-1 3-29 16,3 0-21-16,-2 2-83 0,1 5-85 0,1 1-113 15,-4 2-116-15,4 3-108 0,-4 2-77 0,2 2-58 16</inkml:trace>
  <inkml:trace contextRef="#ctx0" brushRef="#br0" timeOffset="-20145">17830 892 3542 0,'9'4'73'16,"-4"-1"54"-16,1-3 93 0,-1 0 54 0,-5 0-31 15,0 0-35-15,0 6-90 0,0 1-42 0,-11 3-62 16,6 0-3-16,-3 3-4 0,3 2-7 0,0 2 22 16,-3 0-11-16,2 2 0 0,6 0-22 0,-1 1-40 15,1 1-17-15,0-4-37 0,0 2-30 16,0-3 8-16,0-1-27 0,0-2 35 0,0-2 43 0,0-2 45 15,0-2 24-15,0-2 14 0,0-3-3 0,0 0-14 16,0-2 13-16,3-6-10 0,4-1 14 16,-1-3-7-16,2-2 3 0,1-3-10 0,1-3-3 15,3-3 17-15,-1 0-24 0,4-4 14 0,-1 1 3 16,2 0-4-16,-1 1 31 0,3 2-6 0,-2 2 13 16,0 3-3-16,0 4 25 0,-2 3 17 0,0 2-21 15,-2 4 7-15,0 3-20 0,0 0-1 0,-2 0 12 16,2 5-1-16,-1 5 23 0,-3 3-26 0,3 2 1 15,-5 2 0-15,2 4-26 0,-1 3 22 0,-1 0-3 16,-3 0 8-16,0 0 7 0,-2-1 7 0,-2-1 5 16,0-1-4-16,0-2 0 0,0 0 0 0,0-2 36 15,0-2 19-15,4-1 39 0,6-1 14 16,-1-2-10-16,6-2-15 0,5-1-34 0,8-1-35 16,5-3-29-16,12-1-23 0,5 0-34 0,6-3 30 15,4 0-5-15,6 0 12 0,2 0 17 0,-1-5-16 16,2 2-21-16,-5 1-12 0,0-1-49 0,-6 1-52 15,-5 0-121-15,-10-1-245 0,-7-1-410 0,-11 0-499 16</inkml:trace>
  <inkml:trace contextRef="#ctx0" brushRef="#br0" timeOffset="-18250">882 2341 1515 0,'-6'-31'61'16,"1"1"87"-16,1 2 68 0,-2 0 97 0,0 2 29 15,3 5 13-15,-1 2-1 0,1 4-44 0,0 4-103 16,-2 1-87-16,4 5-76 0,-2 1-51 0,3 4 52 16,-2 0 37-16,2 9 39 0,-1 5 7 0,1 6-37 15,0 4-49-15,-2 8-39 0,2 4-6 0,0 5 3 16,0 4-4-16,0 2 8 0,0 1 3 0,0-2 3 16,5 1-3-16,-1-3 8 0,2 1-5 0,-1-3-3 15,1-2-7-15,1-2 4 0,-2-2-8 16,0-2 4-16,-3-2 0 0,4-2-17 0,-5-3-29 15,1-3-69-15,1-3-54 0,-3-4-82 0,0-1-67 16,0-3-48-16,0-4-28 0,0 0 6 0,-5-4-69 16,1-2-45-16</inkml:trace>
  <inkml:trace contextRef="#ctx0" brushRef="#br0" timeOffset="-17804">629 2628 2224 0,'-17'-36'29'0,"4"-1"52"0,2-3 18 16,5-2 46-16,6-2 1 0,0 2 0 0,13 0 23 15,5-2 2-15,9-1-4 0,5 2-18 0,7 1-11 16,4 3-22-16,5 3-19 0,2 5-23 0,-1 8-33 16,2 5-21-16,-4 9 11 0,-1 9-28 15,-3 0 11-15,-3 14-4 0,-4 2-13 0,-2 6 16 16,-8 7-2-16,-4 0-8 0,-5 6-6 0,-8 3 3 15,-9 1-11-15,0 1 5 0,-9 3 9 0,-8 1-6 16,-7 0 9-16,-4-1-2 0,-5-4-8 0,-4 1 4 16,1-6 0-16,-1-2 4 0,3-7-8 0,0-6 8 15,4-2-4-15,5-6 3 0,1-4 8 0,6-2-5 16,5-4-9-16,4-1-4 0,3 0 3 0,6 0-9 16,0-6 10-16,8 1 6 0,2-2 1 0,6 0-1 15,2 0-10-15,3 2-7 0,4 0 14 0,-1 5 17 16,2 0 18-16,0 8 6 0,-1 4 4 0,3 3 7 15,-4 3 7-15,3 3 14 0,-3 1 8 0,1 0-25 16,-1 3 1-16,-2 1-18 0,-1-2-35 16,-1 1-1-16,0-2-6 0,0-1-19 0,-2-1 19 15,0-3 3-15,0 0-11 0,0-2 18 0,-2-1-18 16,1 0-7-16,0-1-48 0,-2-2-74 0,-2-1-62 16,2-1-79-16,-1 0-53 0,-1-1-41 0,-4-1-86 15,3-1-18-15,-5-1-33 0,2-1-26 0</inkml:trace>
  <inkml:trace contextRef="#ctx0" brushRef="#br0" timeOffset="-17221">1532 2945 2607 0,'0'-10'9'0,"0"0"25"0,5-3 30 15,2 2 7-15,3 0-9 0,4 1-31 0,1 0-10 16,1-1-21-16,5 1 6 0,1 1 13 0,2-1-25 15,1 1 21-15,-1-1-11 0,1 1 2 0,-1-1 0 16,-2 0-15-16,-1 0 12 0,-2 1-22 0,-4-2 13 16,-2-1 9-16,-4 2 7 0,-3 0 18 0,-3-2 19 15,-3-1 45-15,0 0 39 0,0-1 70 0,-9 0-2 16,0 2-37-16,-4 0-32 0,0 2-42 0,-4 1 19 16,-2 6 13-16,-5 3 12 0,-1 0-37 15,-5 10-36-15,1 2-20 0,0 5-32 0,3 4 4 16,3 0-18-16,4 4-8 0,3-1 12 0,8 3 3 15,8 0 14-15,0-1 4 0,6 0 0 0,9-2-22 16,2-2-31-16,5-3-32 0,9-1-42 0,2-4-3 16,5-3-9-16,1-2-5 0,2-6-3 0,1-3 8 15,1 0 18-15,0-6 33 0,-3-4 34 0,0-3 16 16,-4-2 7-16,0-4 13 0,-4-2 7 0,-4-2-7 16,-4-3 20-16,-1-1-17 0,-4-1-6 0,-4 1 16 15,-4-2 7-15,-3 2 36 0,-5 0 40 0,-3 1 46 16,0 4-4-16,-7 2-15 0,-3 2-23 0,1 3-41 15,-4 5-17-15,-2 2-7 0,-1 8-18 0,4 0-31 16,-1 7 11-16,1 3-1 0,3 4 4 16,3 4 11-16,3 3-4 0,3 2 0 0,0 3-21 15,9 2-4-15,0 3 4 0,4-2 4 0,2 2 13 16,0 2 11-16,0 0 0 0,3 0-28 0,-2 3 18 16,-1-2-18-16,-2 0 17 0,-1 1 8 0,-3 1-15 15,-5 0 15-15,-1 1-18 0,-3 0 24 0,-7-1 8 16,-5-1-1-16,-3-1-6 0,-3 0-1 0,-7-2-17 15,-3-1 4-15,-3-2-4 0,-5-2-14 0,-1-4 24 16,-3-3-10-16,3-4 0 0,-2-4 0 0,4-4-10 16,3-4 3-16,0-4-35 0,8 0-59 15,0-7-77-15,5-1-127 0,4-5-172 0,6-4-118 16,9-2-191-16</inkml:trace>
  <inkml:trace contextRef="#ctx0" brushRef="#br0" timeOffset="-16076">2537 2647 3674 0,'6'0'60'0,"-3"4"17"16,-3 2 3-16,3 3 4 0,-3 3-54 0,0 3-27 15,2 2 1-15,-1 4-11 0,1 1-10 16,-1 3 17-16,4-1-3 0,-1 2 6 0,-1-2-6 15,3 0-24-15,0-1-34 0,-3-2-49 0,3-3-19 16,-2-4-12-16,-1-1 20 0,2-2 56 0,-4-4 29 16,1-3 23-16,-1-1 16 0,-1-3-3 0,3 0 3 15,-1-6 7-15,-1-2-7 0,3-4-12 0,-2-3 5 16,4-4-2-16,0-2 3 0,-1-4 12 0,2-2 1 16,0-2-7-16,2 2 0 0,0-2 4 0,0 1-17 15,0 1 20-15,3 3-10 0,-1 2-10 0,0 2 4 16,1 3-20-16,-2 1 17 0,2 4 6 0,1 2-1 15,-2 1 11-15,1 4-4 0,-1 1 0 0,2 2 7 16,-2 2-14-16,4 0 11 0,-1 0-7 0,-1 4-4 16,0 3 17-16,-1-2-16 0,0 1 3 15,1 0-13-15,-1 3-22 0,-3-1-16 0,0-1-34 16,-3 0-7-16,2-2 2 0,-3 0 2 0,-1-1 51 16,-2-2 6-16,1 0 25 0,-3-1 15 0,0-1-12 15,0 0 3-15,0 0 3 0,-3-5 7 0,-1 1-10 16,2-1 21-16,-3 1-12 0,-3 0 19 0,2-1 34 15,-3 1 10-15,0 1 29 0,-1 3 4 0,-1 0-29 16,0 0-21-16,-3 7-14 0,5 1-28 0,-4 2 3 16,4 3 0-16,-1 2-9 0,2 1-10 15,4 3-10-15,1 0 13 0,3 0-7 0,0 0 20 16,6 1 16-16,3 1-19 0,3-4-6 0,1-2-1 16,3 1-6-16,2-3-1 0,0-2-2 0,3-1 13 15,1-3-14-15,-1-3 14 0,0-2 9 0,-1-2-10 16,1 0 4-16,0-6-6 0,-3-2-11 0,-1-1 4 15,0-3-1-15,-2-2-2 0,-2-1 9 0,-4-2-6 16,3-2 9-16,-5-2 1 0,-2 2 22 0,-1-2 7 16,-4 1 40-16,0 1 37 0,0 0 10 0,0 0 29 15,0 3-9-15,-4 1-22 0,-1-2-3 0,2 3-24 16,1 2-37-16,2 1-12 0,-2 1-34 0,2 3-11 16,0 3-3-16,0 2-8 0,4 2 15 0,1 0-11 15,5 0 0-15,-3 8 7 0,4 1 0 16,2 1-4-16,2 5 8 0,0-1 6 0,0 3-13 15,-2 2 10-15,1 0-4 0,-1 0-6 0,0 3 6 16,-2-2-10-16,-1-1 11 0,-3 2-15 0,-1-3 7 16,-4-1 8-16,0 1-8 0,-2-5 26 0,0-1-19 15,0-3-3-15,0-2 7 0,0-2-3 0,-4-3-1 16,2-2 15-16,2 0-21 0,0-5-1 0,0-4 8 16,0-1-19-16,0-4 12 0,4-3-11 0,3-2-4 15,2-3-7-15,3-1 11 0,1-1 0 0,1-2 17 16,-2 0 8-16,1 2-8 0,2 2 8 0,-2-1-18 15,-1 3 14-15,1 1-3 0,-4 3 10 16,-1 3 14-16,1 0-6 0,-2 5-5 0,-4 0-13 16,0 4-11-16,-1 1-4 0,2 1 4 0,-1 2 7 15,3 0-4-15,0 5 12 0,3 1 6 0,4 3-14 16,2 1 14-16,3 4-10 0,0 1-8 0,4 3 18 16,3-1-10-16,-2 4-4 0,-1 0 3 0,0-1 5 15,-1 3-1-15,-2-1 0 0,-4-1 0 0,0-1-15 16,-2 1 8-16,-7 0 18 0,0-4-3 0,-6 0-8 15,0-2 0-15,-6-2-21 0,-3-3-1 0,-3-3 15 16,-3-1 0-16,-2-4 0 0,0-2 8 0,-2 0-8 16,1-6 0-16,3-2-4 0,2-1-10 0,1-2 3 15,3-4-14-15,5-3 11 0,4 1 11 0,0-3-4 16,10-1 3-16,3-2 4 0,5 1-11 16,2 1 18-16,2 1-7 0,0 1 0 0,3 3 4 15,-1 1-15-15,-1 4 22 0,-1 3-15 0,1 1-3 16,-3 4 0-16,-1 3-14 0,-1 0 24 0,-6 6 1 15,3 1 7-15,-2 1 3 0,-3 2-18 0,-1 0 18 16,-1 0-14-16,-1 0-10 0,-4 3 20 0,0-3-17 16,0 4 22-16,-3 0 9 0,0-1-17 0,0 1 0 15,0 2-35-15,0-1-46 0,-3 1-86 0,-3-1-121 16,0 0-103-16,0-1-110 0,2-2-66 0,-1-1-70 16,-2-1-111-16</inkml:trace>
  <inkml:trace contextRef="#ctx0" brushRef="#br0" timeOffset="-15922">3998 2305 3053 0,'0'-14'-7'0,"0"0"-5"0,0 2-41 0,0 7-37 15,0 1-105-15,0 4-116 0,0 0-121 0,6 0-99 16</inkml:trace>
  <inkml:trace contextRef="#ctx0" brushRef="#br0" timeOffset="-15413">4166 2462 3373 0,'7'23'78'0,"-7"0"61"0,0-1 51 0,0-1 48 0,-7 0-50 16,3-3-50-16,1 0-37 0,1-3-38 0,2-2-45 15,0 0 6-15,0-3-20 0,3 1-22 16,6-3 36-16,1-1-29 0,4 0-3 0,0 0-3 15,3-2-40-15,2-1-6 0,3-1-27 0,1 0-28 16,-1-3 8-16,-1 0 11 0,-2-4 38 0,-1-2 27 16,-2-2 24-16,-4 1 7 0,-2-4-4 0,-5-4 7 15,-1 1 0-15,-2-2 3 0,-2-3 1 0,0-1 13 16,0 1-1-16,-6-1 32 0,3 1 47 0,-3 3 50 16,3 1 54-16,0 2-23 0,-1 4-24 0,1 1-55 15,1 4-72-15,2 3-18 0,0-1-22 0,0 2-3 16,0 0 4-16,5 0 25 0,-1 5-7 0,2 3 7 15,2 0-11-15,3 0-4 0,0 2 0 0,2 2-14 16,2 1-7-16,0-1-43 0,1 0-14 16,0 0-17-16,-5-2 7 0,2-1 11 0,-1-4 18 15,-4 2 29-15,-3-3 6 0,1-1 21 0,-3-1 10 16,-1-2-6-16,1 0 24 0,-3 0 6 0,0-7-20 16,1 0 25-16,-1 0-29 0,2-4 1 0,1-1-4 15,1-1 7-15,1-2-4 0,2-2-6 0,0-1 27 16,3 0-24-16,3-1 7 0,0 1 32 0,2 1 10 15,0 1 39-15,1 1 51 0,2 4-9 0,-2 1-26 16,2 3-6-16,-1 3-32 0,-3 2-14 0,0 2 22 16,-1 0-14-16,0 8 26 0,-2 2 5 0,-1 2 15 15,1 2-14-15,-4 3-27 0,-1 2-11 16,0 0-35-16,-5 3 5 0,1 0-24 0,-2 3 3 16,0-2-18-16,-6 1 3 0,1-2-23 0,1 0-57 15,-2-1-48-15,1-4-117 0,1 2-103 0,-2-4-128 16,3 0-166-16,-3-2-134 0,2-2-190 0</inkml:trace>
  <inkml:trace contextRef="#ctx0" brushRef="#br0" timeOffset="13510">978 4208 1887 0,'2'-16'72'0,"0"1"7"0,-2 1 70 15,0 1 62-15,0 3-36 0,0 4 16 0,0 1-71 16,0 1-45-16,0 2-44 0,0 2-9 0,0 0 51 16,0 5 52-16,0 4 52 0,0 5 5 0,-6 6-48 15,-2 8-57-15,-1 7-47 0,-6 9-20 0,0 8 7 16,-4 5-17-16,-3 1 0 0,1 4 3 0,-3-1-13 16,2-3 10-16,-2-3-10 0,5-4 20 0,0-3-20 15,1-5 13-15,2-4 1 0,1-4-21 0,3-3 27 16,1-6-13-16,1-3 16 0,1-4 7 0,3-6 3 15,3-2-16-15,-3-3 3 0,3-3-3 0,-1-3 17 16,4-2 16-16,-2 0-13 0,2 0-13 16,0-3-10-16,0-3-15 0,0-1 11 0,0-1 4 15,6-3-4-15,-1 1 13 0,2-1-13 0,1-2 3 16,2 3 8-16,-1 1-18 0,4 3 17 0,-1 3 11 16,0 1-32-16,1 2 15 0,2 0-1 0,0 0 1 15,3 4 9-15,-2 1-2 0,3 2 2 0,2-1-9 16,0-1 13-16,0 0-4 0,-2 2-13 0,2-2 11 15,0 2-15-15,-2-4-54 0,-1 4-69 0,1-3-83 16,-4 1-91-16,0-2-64 0,-2 1 2 0,-4-1-41 16,1 0-29-16,-2-2-11 0,-2-1-41 0</inkml:trace>
  <inkml:trace contextRef="#ctx0" brushRef="#br0" timeOffset="13830">1308 4686 3334 0,'12'-5'61'0,"-6"5"61"0,-6 0 57 16,0 0 14-16,-5 0-28 0,-2 8-56 0,1 3-61 15,0-1-3-15,-3 3-35 0,3 2 1 0,3 0 6 16,-3 2-17-16,6 1 7 0,0 0-17 0,6-1-4 16,2 0-11-16,2 0-71 0,2-3-62 15,1-1-44-15,4-1-1 0,-1-4 16 0,3-2 80 0,-1-2 23 16,0-4 33-16,1 0 32 0,-2-7-1 15,-4-1 27-15,0-3-11 0,-2-3 7 0,-4-3-9 16,-2-2 3-16,-5-3 3 0,0-3 19 0,-6 0 20 16,-2-3 5-16,-1 0 44 0,-4 1 15 0,-2 1-8 15,0 4-20-15,-2 2-59 0,-2 4-16 0,0 4-20 16,-1 1 27-16,-1 7 6 0,0 4-10 0,0 0 10 16,3 0-45-16,-1 7-43 0,6 1-86 0,1-1-104 15,0 3-102-15,6-1-39 0,3-1-37 0,3 1-21 16,0 1-11-16</inkml:trace>
  <inkml:trace contextRef="#ctx0" brushRef="#br0" timeOffset="14696">1835 4377 2462 0,'8'-11'116'0,"-8"3"83"0,-4 1 41 16,-9 3 30-16,-2 4-100 0,-4 0-72 0,-2 9-36 15,1 1-25-15,-1 1-14 0,1 2-30 0,1 0 7 16,4 0-13-16,5 1-27 0,5-2-15 0,5 2-116 16,5-2-64-16,5 0-56 0,5-2-38 0,0-1 79 15,4-1-3-15,2-4 18 0,0-4 49 0,1 0-4 16,-1 0 79-16,-2-7 65 0,1 1 18 0,-4-2 69 16,-3 3 56-16,-1-1 45 0,-5 2 65 0,-2 2 1 15,-4 2-26-15,-1 0 30 0,0 0 24 0,0 10 28 16,-6 4 20-16,-1 4-49 0,-2 3-50 0,0 4-58 15,0 6-44-15,2 3-7 0,-2 2-25 0,3 2 3 16,0 0-4-16,-1 0-29 0,1 0 6 16,4-2-27-16,-1 2 7 0,-1-2 0 0,2 1-11 15,2-1 14-15,-4-2-10 0,2 0 14 0,-2-2-4 16,1-2 42-16,-4-3 27 0,-1-2 43 0,1-4 18 16,-1-6-16-16,-2-1-18 0,1-6-52 0,-3 0-25 15,0-5-22-15,-1-3-29 0,-2 0 0 0,-3-5 1 16,0-4-15-16,-2-1-3 0,0-4-29 0,4-2 5 15,1-4-8-15,3-2-20 0,2-3 18 0,5-2-20 16,5-1-17-16,5 0 45 0,5 0-6 0,2-2 24 16,6 3 20-16,7 1-27 0,-1 1 17 15,4 2-6-15,2 1 6 0,2 1 28 0,-2 2-1 16,4 0 3-16,-2 2-9 0,0 0 12 0,-4 1 14 16,2 3-7-16,-6-1 10 0,1 1-19 0,-4 3-1 15,-5-1 17-15,-2 3-6 0,-3-1 26 0,-2 3-27 16,-3 0 7-16,-3-1 13 0,2 3-3 0,-4 0 30 15,-1-2-6-15,2 3-1 0,-2 0-16 0,0-1-23 16,0 3 6-16,0-2-10 0,0 2-3 0,0-1 9 16,0 2-12-16,0 0-5 0,0 0 5 0,0 0 2 15,0 0-3-15,0 0 7 0,0 0-6 0,0 4-4 16,0-2 3-16,0-1 20 0,0 2-3 0,0-1-3 16,0 3-7-16,0-1-3 0,0 0 10 0,0 2-7 15,4 3 13-15,-1 1-20 0,0 3 1 16,-2-2 12-16,-1 3-12 0,2 1 12 0,0 0-2 15,0 1-4-15,0 0 13 0,-2 1-16 0,3-1-14 16,1 0-20-16,-2-1-43 0,1-2-26 0,-2 1-7 16,2-1-33-16,0-3 0 0,0-2 18 0,0 0-2 15,0-2 48-15,-1-1 23 0,-1-3 34 0,-1-1 31 16,3 0 7-16,-3-1 5 0,2 0-9 0,-2 0-12 16,0 0-3-16,0 0 19 0,0-2-4 0,0 0 22 15,0 1 26-15,0-1-4 0,0 0 7 0,0 0-2 16,0 2-17-16,0-2 11 0,0 1-14 0,-5 0-15 15,5 0 12-15,-1 0-25 0,1 1 9 16,0-1-6-16,0 1-10 0,0 0 4 0,0 0-20 16,0 0 10-16,-2 0-7 0,2 0 0 0,0 0 10 15,0 0 0-15,0 0-26 0,-3 0-28 0,2 0-23 16,1 0-34-16,0 0-12 0,0 0-8 0,0 0-26 16,-2 0-42-16,2 0 24 0,0 0-14 0,-3 0-17 15,3 0-3-15,-3 0-69 0,2 0-62 0</inkml:trace>
  <inkml:trace contextRef="#ctx0" brushRef="#br0" timeOffset="14941">2117 4406 3167 0,'3'-11'57'0,"-3"3"30"0,0-6 33 0,0 4 40 16,0 3-57-16,0 0-30 0,0 4-43 0,0-1-34 15,0 1-6-15,0 1-3 0,0 0 6 0,0 0-19 16,0 1-44-16,0 1-70 0,0-2-85 0,0 2-87 16,0 0-51-16,0-2 25 0,-6 1-43 0,3-1-25 15,-3 0-42-15</inkml:trace>
  <inkml:trace contextRef="#ctx0" brushRef="#br0" timeOffset="15298">2398 4382 3347 0,'3'-2'62'15,"-3"-1"59"-15,0 3 38 0,0-4 48 0,-6 4-56 16,0 0-66-16,0 0-27 0,4 0-54 0,-3 0-8 16,1 4 1-16,-3 0 3 0,3 2 3 0,-2 2 8 15,3 2-4-15,-3 1-11 0,3 3 4 0,-2 4-10 16,5 0 17-16,0 4-4 0,0-1-10 0,0 2 4 16,6 0-18-16,3 0 0 0,0-1 11 0,3-1 13 15,-3 1 1-15,4-3-8 0,1 0-2 0,-3-2-5 16,2-1 1-16,-2 0 14 0,-2-2-4 15,1-1-4-15,-2-3 18 0,-5-1-18 0,3 0 11 16,-4-1-7-16,-2-1-3 0,0 0 23 0,-8 2-13 16,1-1-13-16,-4-1-18 0,-1 4-31 0,-3-3-50 15,0 2-46-15,-2 0-88 0,2 0-81 0,-3-2-41 16,3 1 9-16,-1-1-25 0,4-1-19 0,-1 0-8 16,1-3-85-16</inkml:trace>
  <inkml:trace contextRef="#ctx0" brushRef="#br0" timeOffset="15600">2701 4270 3928 0,'5'-11'23'0,"0"4"32"16,-5 0 20-16,0 2 4 0,0 3-38 0,0 2-28 15,0 0-20-15,0 0 7 0,0 6 25 0,0 1 6 16,0 3 7-16,0 4-20 0,0 5-8 0,0 3 8 16,0 3-11-16,0 5 14 0,0 1 7 0,0 2-25 15,-3 0 4-15,1 1-14 0,-2-1 4 0,4-2 3 16,0-3 3-16,0-1 8 0,0-1-4 0,0-5 0 16,6 0-4-16,-3-2 1 0,3-4-11 0,0-3-4 15,0 0-6-15,0-2-46 0,1-2-54 16,2-3-57-16,0 1-69 0,1-2-37 0,1-3-81 0,2 1-104 15,-1-2-28-15,4 0-116 0</inkml:trace>
  <inkml:trace contextRef="#ctx0" brushRef="#br0" timeOffset="15892">2696 4596 2450 0,'-16'0'12'15,"4"0"-12"-15,5 0 6 0,7-4 0 0,0-1-18 16,11 1 24-16,4-3 0 0,2 1-9 0,4-2 9 16,1 1-3-16,6-1-18 0,-1 0 15 0,1 1-24 15,-2 1 6-15,-3-1 6 0,-4 3 9 0,-1 0 9 16,-5 2-3-16,-1 0 27 0,-5 2 19 16,-3 0 58-16,-3 0 36 0,-1 5 23 0,0 1 18 15,0-1-27-15,0 2-40 0,0 3-48 0,-1 1-52 16,-1 0-9-16,0 3-14 0,-2 2 0 0,4 2 6 15,-1 0 1-15,1 1-1 0,0-2 4 0,0 2-13 16,0 0-17-16,3 0 3 0,1-2-28 0,-1-1-72 16,0 0-136-16,0-1-147 0,0-2-48 0,-2-1-91 15,1-3-40-15</inkml:trace>
  <inkml:trace contextRef="#ctx0" brushRef="#br0" timeOffset="16062">2948 4280 3141 0,'-2'-7'0'0,"0"1"3"16,2-2 10-16,0 4-13 0,0 1-6 0,6 2-100 16,2 1-128-16,-1 0-85 0,6 0-169 0,1 0-60 15,2 3-12-15</inkml:trace>
  <inkml:trace contextRef="#ctx0" brushRef="#br0" timeOffset="16278">3554 4291 3660 0,'18'-2'67'16,"-6"1"54"-16,-12 1 63 0,0 0 46 0,-6 4-6 16,-4 3-8-16,-5-1-21 0,-3 5-46 0,0 0-54 15,-3 3-43-15,2 2-49 0,4 0 20 16,0 3-16-16,8-4-7 0,-1 3-3 0,8-2-16 15,0 1 8-15,6-2 3 0,3 0-14 0,2-3-33 16,8 0-30-16,2-2-17 0,3-2-7 0,4-3-9 16,3-1-17-16,0-4-58 0,3 0-68 0,0-4-89 15,-1-1-113-15,-2-2-18 0,-1-1-70 0,-2 0-63 16</inkml:trace>
  <inkml:trace contextRef="#ctx0" brushRef="#br0" timeOffset="16694">1691 5454 2632 0,'9'-19'12'16,"1"2"34"-16,-5 3 15 0,-1 6 16 0,-2 8 23 15,-2 0 29-15,0 0 34 0,0 8-13 0,0 4-31 16,0 4-40-16,-3 3-40 0,-2 5-9 0,-2 2 3 16,1 5-23-16,0-2-4 0,-1 3 4 0,-1-2-20 15,4-1 17-15,-1-1-14 0,-1-2 4 0,3 0 6 16,2-2-39-16,-2 0 3 0,1 0-33 0,2-2-57 16,-1-1-74-16,-2-2-121 0,3-1-64 15,-3-3-61-15,3-3-40 0,0-3-24 0</inkml:trace>
  <inkml:trace contextRef="#ctx0" brushRef="#br0" timeOffset="17086">1641 5475 2668 0,'0'-29'43'0,"0"4"43"0,7 0 52 0,2 3 35 15,6 3-30-15,2 4-44 0,2 1-44 0,1 3-26 16,5 3-13-16,-1 2-2 0,3 6-1 0,-2 0 3 15,2 6 3-15,-2 2-3 0,-3 5 1 16,2 4-11-16,-5 2-16 0,-4 4 20 0,-3 3-17 16,-5 2-9-16,-7 3-7 0,0 1-3 0,-7 1 4 15,-5-2 9-15,-7 0 13 0,-2-3-10 0,-1-3 3 16,-5-3 7-16,0-4 4 0,2-4 6 0,-3-2 9 16,4-4-12-16,3-2 12 0,2-3 1 0,3-3-14 15,2 0 10-15,7 0-16 0,1 0 3 0,6-4-3 16,0-1-3-16,6 2 13 0,3-2-13 0,6 3 13 15,0-2 6-15,4 2-6 0,3 2 7 0,-1 0 16 16,6 0-7-16,-3 3 17 0,1 2 10 0,0 1-23 16,0 0 0-16,-1 1-13 0,1 0-17 0,-1 0 7 15,-3 0-7-15,-2 1 3 0,-1-1-3 0,1 0 6 16,-4 0 8-16,-2 2-14 0,-1-2 0 16,0-1-7-16,0 1-19 0,-3 0-14 0,1 0-43 15,-2 1-96-15,-1-2-78 0,2-1-99 0,-3 0-22 16,3 1-39-16,-2-3-49 0,1 0-35 0</inkml:trace>
  <inkml:trace contextRef="#ctx0" brushRef="#br0" timeOffset="17610">2192 5739 2965 0,'-9'0'-7'0,"3"-4"4"0,2 0-3 0,4 0-13 15,0 1 16-15,5-1-6 0,7-3 0 0,1 2 12 16,2-1-25-16,8-2 3 0,-1-1-30 0,4-1-13 16,3 0-8-16,-1-1 2 0,0 1 38 0,-1-2 6 15,-3 0 14-15,-4 0 16 0,-5 0 7 0,-3 1 35 16,-3-1 76-16,-9 2 44 0,0 0 44 0,0-1 4 16,-9 3-14-16,-6-1-14 0,-1 4-4 0,-4 0-4 15,-3 5-22-15,-1 0-12 0,-3 5-19 0,-1 2-28 16,0 3-24-16,2 5-43 0,2 0-32 15,0 2 14-15,4 0-14 0,4 2 8 0,7-1-1 0,0 0-18 16,9 0 4-16,0-1-43 0,9 0-63 16,2-2-73-16,3-1-53 0,6 0-10 0,0-4 34 15,6-3 17-15,2-2 1 0,3-5-12 0,2 0 7 16,-1-5 37-16,2-3 64 0,-1-3 58 0,0-3 25 16,-2-3 24-16,-3-2 0 0,-1-3-3 0,-5-1 0 15,1 0 18-15,-4 0 62 0,-3 0 92 0,-4 1 77 16,-3 1 53-16,-3 4 3 0,-3 3-61 0,-3 2-61 15,0 4-66-15,0 2-68 0,-9 5-20 0,3 1-22 16,-3 0-6-16,2 9-4 0,-2 2-7 0,1 6 21 16,-2 1-11-16,3 6-6 0,2 0 10 0,-4 7-25 15,6-1 11-15,2 0 18 0,-2 2-8 0,3 0 8 16,-2-1-4-16,2-1-4 0,-3 0-3 16,-1-2 4-16,-2 1-11 0,0-4 7 0,-3-1 0 15,0-2-7-15,0-1 0 0,-3-1-28 0,-1-4-31 16,0-2-45-16,-4-3-42 0,2-1-49 0,-2-5-83 15,-1-2-94-15,-3-3-52 0,0 0-72 0,2-8-31 16,3-3 11-16</inkml:trace>
  <inkml:trace contextRef="#ctx0" brushRef="#br0" timeOffset="18737">2751 5442 3104 0,'13'-7'70'0,"-4"2"33"0,-3 0 39 0,-4 5 47 16,2 0-53-16,-2 0-2 0,-1 0-23 0,4 7-54 15,-2 1-2-15,1 1-31 0,-1 4 0 16,3 1 7-16,0 3-10 0,1 2-14 0,-1 1-7 16,0 0-7-16,-1 0-11 0,-1 1 22 0,2-1-8 15,-3-2 11-15,1 1-14 0,-2-2 11 0,-2-1-28 16,2-4-7-16,-2-1-3 0,0-1-14 0,0-5 7 15,0-1-4-15,0-2-12 0,0-2-46 0,-4 0 0 16,3-6 13-16,-2-3 37 0,0-1 33 0,3-4 23 16,-3-4-19-16,3-2 13 0,0-3 3 0,0-1-13 15,6-2 22-15,-2 1-12 0,2 0-3 0,3 0 19 16,-3 4-23-16,3 2 7 0,0 1 9 0,1 4-19 16,-2 2 16-16,1 2-6 0,-2 1-3 0,5 3 16 15,-3-2-23-15,4 2 13 0,1 1 0 16,-1-1-13-16,2 3 29 0,0 0-23 0,1 1 4 15,-1 0 0-15,3 1 3 0,-3 1 6 0,-1 0 1 16,1-2-4-16,0 0-12 0,-3 2 2 0,-1-2-3 16,0 2 7-16,-5-2 16 0,-1 1-7 0,-1 0 17 15,-1 0 63-15,-3 0 10 0,0-1 24 0,0 0-27 16,-7 1-42-16,0 0-27 0,-3 1-7 0,1 0 10 16,-2 0-17-16,-1 6 31 0,-3 0 4 0,3 4-4 15,-4 1-14-15,5 3-30 0,-2 3-4 0,4 1 11 16,1 3-1-16,4 1 4 0,4-1-4 15,0 0-6-15,0 0 3 0,6 0 0 0,3-2 0 16,3-4-14-16,1 2 4 0,2-4-18 0,0-2-17 16,1-3 25-16,2-2-7 0,0-1 23 0,1-5 4 15,-2 0-17-15,2-4 0 0,-3-3-10 0,3-3 10 16,-2-1-3-16,2-3 13 0,-4-2-3 0,0-3 10 16,0 0 3-16,-4 0 1 0,0-1-1 0,-5 1-10 15,1-1 10-15,-1 2-3 0,-6 0 7 0,0 1 31 16,0 3 20-16,0 1 7 0,0 1 17 0,-3-2-27 15,0 4-17-15,0 1-17 0,-1 2-17 0,4-1-22 16,-2 2 1-16,2-1 13 0,0 3-6 0,0 2-1 16,5 1 8-16,-1 0 3 0,1 1-7 0,2 0 4 15,1 4-18-15,1 2 25 0,2 0 9 16,0 1 8-16,1 3 7 0,-1 1-28 0,0 2 0 16,2 2 14-16,1 1 7 0,-4 3-4 0,2 1-6 15,1-1-15-15,-2 2 15 0,1 1-15 0,-3-2 15 16,-2-1-4-16,2-2-18 0,-2-2 18 0,-4-1-3 15,-1-4 13-15,-1-2-6 0,-1 0 3 0,0-5-11 16,0-1-3-16,0-2 0 0,0 0-10 0,-3-5-11 16,0-4-18-16,0 0-17 0,0-3 1 0,2-3 17 15,-2-4 7-15,3-1 17 0,0-3 4 0,6-3-8 16,1 2 25-16,-1-1 0 0,3 1 7 16,-1 1 7-16,3 2-15 0,-3 0 8 0,2 4-7 0,-1 3-3 15,-3 1-11-15,4 2 0 0,-2 3 10 0,-1 1-3 16,1 3 4-16,-1 0 6 0,-1 3 4 15,0 1 52-15,1 0 14 0,-2 0 11 0,5 5-6 16,-1 3-32-16,3 1-18 0,1 2-13 0,-1 2-8 16,3-1-4-16,-3 3-6 0,3 2 7 0,-2 1-11 15,-1 0-7-15,-1 1 17 0,0 1-10 0,-3 0 11 16,-1 0-7-16,-1 0 3 0,-3 0 0 0,1-3-10 16,-4 0 3-16,0-2-11 0,0-3 4 0,-7 0-8 15,1-4-48-15,0-1-57 0,0-2-51 16,-1-5-6-16,1 0-4 0,3-4 29 0,1-3 29 0,2-5 3 15,0-3 26-15,4-3 19 0,6-3 4 16,0-4 3-16,5 0 36 0,3-1 6 0,0-1 4 16,1 3 28-16,3 2 4 0,-3 3 3 0,0 2 28 15,-2 6 21-15,-2 0 15 0,-2 5 61 0,-2 1 37 16,-1 5-1-16,-1 0 1 0,-1 0-56 0,-3 5-57 16,0 1-24-16,1 0-13 0,0 3-1 0,-2 1 1 15,-2-1-1-15,-1 1-10 0,1 2-14 0,1 2 4 16,-3 2-11-16,0-1-4 0,0 2-34 0,-8 2-89 15,4 0-92-15,-2-1-140 0,-3 0-140 0,3-2-43 16,-3 0-111-16</inkml:trace>
  <inkml:trace contextRef="#ctx0" brushRef="#br0" timeOffset="19369">4304 5379 3398 0,'9'24'59'16,"-6"-3"70"-16,-3-4 51 0,0-2 34 0,0-1-23 15,-2-2-81-15,-2-1-55 0,1-1-27 0,-1-1-38 16,0-1-1-16,0-1 1 0,4 1-56 0,0-2-68 16,0-1-42-16,6-2-49 0,0 0 23 0,1-2 23 15,2-1-44-15,1 0-20 0,3-11-48 0,0 2 19 16,0-4 110-16,2-4 74 0,2-2 76 0,0-2 23 16,0-1-16-16,-2 0-10 0,0 0 18 0,-2 0 44 15,0 0 56-15,0 5 58 0,-3-1 41 0,0 2 12 16,-6 0-12-16,2 4 0 0,0 3-33 0,-3 0-26 15,0 4-32-15,-1 2-39 0,-1 3 18 0,-1 0 28 16,3 0 42-16,-2 5 8 0,3 0-30 16,0 2-33-16,-1 0-52 0,1 3-7 0,4 1-18 15,-2 3-21-15,1 0 7 0,0 1-7 0,1 2-3 16,-1 2-8-16,1-2-3 0,-2 2-32 0,1 0-63 16,-4 0-20-16,3-2-51 0,-2-2-28 0,1-1 23 15,-1-4 31-15,-2-1 31 0,1-3 57 0,-2-1 49 16,-1-2-6-16,0-3 19 0,0 0 10 0,2-6-23 15,-2-1 7-15,4-3 3 0,-1 0 0 0,3-4 0 16,-3-4 7-16,6 0-21 0,-2-3 18 0,4-1 42 16,-2-1 22-16,3 0 45 0,-1 2-4 0,0-1 8 15,4 2 6-15,-2 2-4 0,2 4-1 16,-2 3-14-16,2 3 5 0,-3 3 15 0,1 1 12 16,-2 2 1-16,-1 2-2 0,2 0-36 0,0 6-26 15,-3 1-21-15,4 0-41 0,-4 3 4 0,5 2-22 16,-1 2 18-16,-1 1-7 0,-2-1-15 0,2-1 11 15,-3 0-41-15,1-1-70 0,-2 1-98 0,-4-1-100 16,2-2-172-16,-3 2-171 0,-3-2-191 0</inkml:trace>
  <inkml:trace contextRef="#ctx0" brushRef="#br0" timeOffset="21066">8228 4551 628 0,'4'2'49'0,"-2"0"27"15,1-1 7-15,3-1 35 0,-3 0-19 0,-2 0 16 16,3-5 35-16,-2 1-5 0,0-1 11 0,1 0-1 16,1 0-27-16,-2-1 13 0,-1 1-9 0,2 0 25 15,0 1 29-15,-3 1-13 0,0-2 27 16,0 1-53-16,0 1-17 0,0 0 20 0,0-1-36 15,-3 2 16-15,-3-3-18 0,0 2-43 0,3 0 1 16,-3 0-46-16,2-2 9 0,-3 4-16 0,-1-1-4 16,-1 1 18-16,-1 0-4 0,1 0 31 0,0 1-4 15,-3 0-13-15,2 0 4 0,-4 0-25 0,1 5 8 16,1 3 7-16,0 4-4 0,0 1 11 0,-1 6-18 16,1 4 4-16,0 3-21 0,2 2-17 0,1 4 13 15,3 1-3-15,5-1 4 0,1-1-1 0,5 1 1 16,1-2-11-16,6-1 10 0,3-1-3 0,5-3-17 15,0-1 13-15,1 0 4 0,6-3 21 16,-2-3-7-16,3-1 14 0,1-4-31 0,0-1 10 16,1-5 3-16,-1 1-20 0,-1-5 41 0,2-3-10 15,-3 0-3-15,-2 0 14 0,-2-6-22 0,0-3-10 16,0-1 18-16,-3-3-11 0,-2-2 14 0,0-2-14 16,-3 0 1-16,-2-5-5 0,-1-1 8 0,-2-1 39 15,-1-2-11-15,-4-1 11 0,-4 0-7 0,-1-1-17 16,0 1 17-16,-7-2 11 0,-5 3 1 0,-3-1-11 15,-1 3-11-15,-3 4-33 0,-4 2-11 0,-2 3 7 16,-2 4-25-16,-4 3 18 0,0 4 4 0,-3 4-22 16,0 0 21-16,4 0-3 0,0 8 4 0,4-1 14 15,2 3-25-15,3-2 7 0,3 3-11 0,6 1-10 16,1 1-19-16,-3 1-70 0,5 0-83 16,2 0-102-16,3 0-94 0,0 1-98 0,4-1-60 15,0-1-51-15,4-2-35 0</inkml:trace>
  <inkml:trace contextRef="#ctx0" brushRef="#br0" timeOffset="21458">9073 4163 3740 0,'13'-12'57'0,"-5"3"37"0,-8 1 32 15,0 1 55-15,0 1-60 0,0 5-41 0,0-1-20 16,-5 1-57-16,2 1-3 0,3 0 4 0,0 0-15 16,0 0-3-16,0 0 7 0,0 4 0 0,0 4 4 15,0 1 6-15,3 4 11 0,2 3-3 0,-5 5-8 16,0 6 8-16,0 3-1 0,-8 5 1 0,2 1 27 16,0 2-27-16,-4 0-11 0,0 0 11 0,-1 0-33 15,-1-4 33-15,3-2-4 0,-1-4-3 0,3-2 3 16,4-3-10-16,-2-5 10 0,2-4-22 0,3 0 19 15,0-7 10-15,6 0 11 0,-1-2 11 0,2-3-1 16,3-2-10-16,5 0-21 0,0 0-4 16,4 0 0-16,1-2 0 0,3-2 0 0,1 0 25 15,6-2-4-15,-2 1 1 0,5 0-18 0,-2 0 6 16,1 1-6-16,0-2-4 0,0 1 25 0,-4 2-25 16,-4 0-25-16,-3 3-47 0,-2-2-66 0,-5 2-37 15,-5 0-30-15,-2 0-37 0,-4 0-58 0,0 0-135 16,-3 4-127-16,0-2-135 0</inkml:trace>
  <inkml:trace contextRef="#ctx0" brushRef="#br0" timeOffset="21931">9851 4154 3887 0,'4'-10'40'0,"-4"0"42"16,0-1 32-16,0 1 37 0,-6 1-43 0,-1 1-17 15,1 2-35-15,0 1-17 0,-3-2 0 0,3 3-17 16,-1-2 13-16,-2 3-28 0,1 1 15 0,-3 0-12 16,0 2-10-16,-1 0 7 0,-3 5 1 0,-1 1-1 15,-2 2 4-15,2 2-15 0,-3 1-3 16,2 2 7-16,-2 1-18 0,6 0 0 0,-2 3-7 15,4-1 15-15,4 1 13 0,-1 0 11 0,4-1-6 16,3 1-23-16,1-2-13 0,0 1-22 0,5-2-45 16,0-2-10-16,5 0-4 0,-1-1 36 0,3-3 42 15,0-1 10-15,2-2 18 0,1 0-7 0,-1-1 13 16,4-4-6-16,-2 1-4 0,-1-1 7 0,3 0 0 16,-2 0 10-16,-1 0-13 0,0 0-14 0,0 0 6 15,1 0-6-15,-1 0 24 0,0 7 6 0,0-1 5 16,-2 2 13-16,3 2-4 0,-1 2 4 15,-1-1-3-15,-3 3 0 0,0-1 7 0,1 3 0 16,-3-1-4-16,-2 0 4 0,-1 0-3 0,-3 2-4 16,-3-2-7-16,0 2 0 0,0-1 7 0,-7 1 4 15,-4-2 0-15,-1 0-21 0,-1-2 0 0,-5 1-15 16,2 0-17-16,-8-2-67 0,0 0-130 0,-1-2-123 16,0 1-166-16,-2-3-99 0,3 0-138 0</inkml:trace>
  <inkml:trace contextRef="#ctx0" brushRef="#br0" timeOffset="22468">9315 5112 3347 0,'-6'-9'45'0,"3"0"63"0,-1 1 48 16,-1 0 43-16,2 1-13 0,1 1-39 0,-2 1-30 15,3 0-40-15,-1 0 3 0,2 1-2 16,0 1-18-16,-3 1 19 0,3-1-36 0,0 2-7 16,0 0-8-16,0 1-13 0,0 0-1 0,0 0-17 15,0 0-1-15,0 0-7 0,0 0 4 0,0 5 14 16,0 4 11-16,0 1 22 0,0 4-7 0,0 5-4 15,0 5-7-15,0 7 0 0,0 3 0 0,5 2 0 16,-4 4 22-16,5 3-33 0,-3-1 7 0,3 1 0 16,-2-1-25-16,2 0 11 0,-1-1-1 0,1-2-3 15,1-2 4-15,-2-4-8 0,-1-1 8 0,2-4-15 16,-2-2 11-16,0-3 11 0,0-5-15 0,-2-4 23 16,-1-2-19-16,3-3-8 0,-2-4-28 0,-2 0-48 15,0-3-39-15,0-2-88 0,0 0-76 16,0 0-95-16,0 0-118 0,-6-2-100 0,3-3-39 15,-3 1-48-15</inkml:trace>
  <inkml:trace contextRef="#ctx0" brushRef="#br0" timeOffset="22714">9039 5718 3180 0,'4'4'32'0,"3"-4"48"0,-2 0 31 0,4 0 39 16,-2 7-42-16,2-1-42 0,5 2-30 16,-4 0-29-16,4 0 0 0,0 1-4 0,1 1-3 15,0-1 0-15,4 1-3 0,-4 1 19 0,4 0-6 16,-2-2 0-16,2 1 4 0,-2-1-38 0,0-2 1 16,0 2-37-16,-6-1-3 0,0-2-23 0,1 0-40 15,-8-2-41-15,5 1-52 0,-6-1-39 0,1-1-26 16,0 1 1-16,-4-2-69 0,1-1-80 0</inkml:trace>
  <inkml:trace contextRef="#ctx0" brushRef="#br0" timeOffset="22952">9607 5621 3713 0,'0'7'98'0,"-5"-3"44"0,1 3 68 16,-2 3 17-16,2 0-98 0,-1 5-48 0,-2 2-56 15,1 2-14-15,-1 2-8 0,-1-1-6 0,2 2 10 16,-4 1-18-16,6 0 11 0,-7-2 15 0,7 0-19 16,-2 0-17-16,-2-2-43 0,2 0-72 0,1-2-128 15,-3 0-136-15,2-2-171 0,-3-2-107 16,3 1-143-16</inkml:trace>
  <inkml:trace contextRef="#ctx0" brushRef="#br0" timeOffset="24342">7273 6004 1306 0,'0'-7'52'0,"0"-2"59"16,0 3 54-16,0 0 59 0,0 0-2 0,0 2-17 15,0-1-21-15,0 3-24 0,0 1-44 0,0 1-27 16,0 0-45-16,0 0 31 0,0 3 48 0,0 5 37 16,0 3 73-16,0 6-30 0,0 4-30 0,0 8-36 15,0 7-21-15,0 5-27 0,0 5-6 0,0 3-6 16,-7 6-25-16,-1-3-13 0,-2 2-22 0,1-1 1 16,-4-3-1-16,4 0-6 0,-4-4 21 15,1-5-22-15,3-1-10 0,0-4 11 0,0-4-21 16,0-5 17-16,2-2-4 0,4-5-3 0,-1-3 0 15,2-5-3-15,2-1-8 0,0-5 4 0,0-1 21 16,4-3-18-16,-1 1 22 0,3-2-4 0,2-1-21 16,-1 0 0-16,2 0-25 0,3-4 25 0,1 2 0 15,0-3 11-15,2 2 13 0,-1 0-24 0,2 1 11 16,1-2 6-16,0 2-24 0,1-1-35 0,0 3-49 16,-2-2-44-16,3 0-43 0,-2 1-5 0,-1-1-19 15,0 2-71-15,-5-1-21 0,2 1-70 0,-4 0-19 16,1 0 16-16,-1 0-6 0,-1 0 4 0,-1-3-24 15</inkml:trace>
  <inkml:trace contextRef="#ctx0" brushRef="#br0" timeOffset="24698">7568 6515 2767 0,'-4'-6'68'15,"-3"2"83"-15,1-1 66 0,0 2 26 0,0-1-44 16,2 3-81-16,-5 1-48 0,4 0-16 0,-1 6-3 16,-1 4 13-16,1-1-26 0,-1 5-8 0,1 3-16 15,-2 1-14-15,5 2 7 0,3 1-11 16,0 0 11-16,0 1-21 0,5-1 18 0,7-2-1 16,1 0-16-16,0-3-11 0,4-1-31 0,2-2-2 15,-1-2-14-15,4-3 14 0,-1-3 30 0,1-1 10 16,-2-4 11-16,-1 0 16 0,-3 0-13 0,-1-6-7 15,-3-3 19-15,-2-2-2 0,1-1 3 0,-6-2 27 16,-1-2 7-16,-3-1 37 0,-1-4 7 0,0 0-9 16,0-1-8-16,-5 1-26 0,-5 0 0 0,1 1-20 15,-4 1-4-15,0 2-18 0,-1 2-13 0,-1 4 13 16,-1 0-13-16,-2 3-8 0,4 2-13 0,-3 3-45 16,2 2-93-16,3 1-81 0,2 0-113 0,2 0-87 15,1 7-40-15,3-1-54 0,2 0-6 16</inkml:trace>
  <inkml:trace contextRef="#ctx0" brushRef="#br0" timeOffset="25262">8080 6291 3555 0,'0'-10'10'0,"0"0"29"0,-9 2 24 0,-3 0 47 15,1 3 11-15,-4 5 1 0,-2 0-20 0,0 0-51 16,1 9-13-16,-3 1-38 0,1 3-3 16,3 2-4-16,0 2-11 0,6 2 1 0,2 0-21 15,3 3-23-15,4-3-77 0,0 0-55 0,7-2-40 16,3-2-27-16,1-1 41 0,2-3 37 0,2-1 48 16,0-3 46-16,-2-3 48 0,1-4 31 0,-1 0 9 15,-1 0 9-15,-2-7 0 0,-1 2 18 0,0-2 50 16,-6-2 75-16,1 2 66 0,-1 0 11 0,-3 0 7 15,0 1-29-15,0 2-30 0,0-1-39 0,-3 3-56 16,-1 0-48-16,2 2-34 0,-2 0-10 0,4 0 13 16,-1 7 39-16,-1 1 20 0,-1 1 54 0,0 7-4 15,1 3-27-15,0 5-14 0,0 2-36 0,1 5 5 16,-1 0-8-16,2 2-7 0,0 1-10 16,0 2-1-16,0-3-3 0,0 4 3 0,3-1 8 15,-1 0-22-15,-2 1 7 0,0-1-10 0,0-1-8 16,0 1 25-16,0-4-6 0,-5-2-5 0,1-2 23 15,-4-4-8-15,3-2 22 0,-5-3 4 0,1-5 0 16,-4-4 8-16,1-1-19 0,-1-1 0 0,1-3-11 16,-4-5-18-16,-1 0 3 0,3 0-10 0,-6 0-12 15,4-11-4-15,-2 0-7 0,2 0-7 0,1-2 4 16,3-4-8-16,3-2-7 0,3 2 0 0,6-4-14 16,0 0 25-16,6-1-7 0,2-2 0 15,3 2 5-15,4 1-30 0,2 0-10 0,2 1 19 16,2 1-8-16,-1 3-13 0,3 1 7 0,-1 1-31 15,-1 2 8-15,1 3-16 0,-3 0-39 0,-2 1-19 16,-4 2-53-16,0 2-53 0,-2 0-31 0,-4 2-63 16,-1-1-31-16,0 1-34 0,0-2-39 0,-3 0 2 15</inkml:trace>
  <inkml:trace contextRef="#ctx0" brushRef="#br0" timeOffset="25479">8273 6548 3424 0,'4'-10'85'0,"-4"3"75"0,0 3 38 0,0 1 42 0,0 0-83 16,-4 1-67-16,4 2-38 0,-2 0-48 15,2 0-1-15,0 0-6 0,0 0-1 0,0 5 4 16,0 0 7-16,0 2-3 0,0 2 3 0,0 0-4 16,0 4-6-16,0 3 3 0,0-1-11 0,0 2 8 15,0 0-15-15,2 0-31 0,0-1-68 0,3-2-50 16,-2 3-91-16,-1-4-55 0,-2 0-48 0,1-1-81 15,-1-3-7-15,3 1-55 0,-3-3-6 0</inkml:trace>
  <inkml:trace contextRef="#ctx0" brushRef="#br0" timeOffset="25613">8213 6249 1415 0,'-6'-6'-84'0,"1"1"-82"0,3 0-82 16,0 3-64-16</inkml:trace>
  <inkml:trace contextRef="#ctx0" brushRef="#br0" timeOffset="25852">8446 6178 2510 0,'14'0'76'0,"-7"0"127"16,-2 0 84-16,-3 5 92 0,0 2-43 0,-2 3-92 15,0 2-50-15,0 3-58 0,0 4-6 0,0 3-35 16,0 3-6-16,0 0-43 0,0 2-13 0,0 2 3 16,0 2-29-16,3-2 18 0,1-1-25 0,-2 2 0 15,2-3 7-15,0 1-3 0,0-4 0 0,-1-1 6 16,1-2-21-16,2 0 4 0,-3-4 3 16,3-2-21-16,2-1 32 0,-3-5-25 0,1 1-25 15,2-3-10-15,-1-2-78 0,1-1-21 0,-1 1-28 16,2-3-39-16,0-1-48 0,3 0-91 0,0-1-67 15,-2 0-68-15,3-3-51 0,2-3-72 0</inkml:trace>
  <inkml:trace contextRef="#ctx0" brushRef="#br0" timeOffset="26013">8540 6419 2705 0,'-12'0'0'0,"6"0"0"0,6 0-3 0,6-5 6 16,2 1-3-16,3-1 12 0,3 0-3 0,2 0-97 16,5-2-116-16,1 0-84 0,3-1-122 0,-1-1-45 15</inkml:trace>
  <inkml:trace contextRef="#ctx0" brushRef="#br0" timeOffset="26812">9514 6195 2965 0,'0'-17'63'16,"0"2"71"-16,0-1 34 0,0 4 39 0,-4 4-37 16,4 0-50-16,-4 3-40 0,4 2-43 0,0 2-33 15,0 1-31-15,0 0 6 0,0 0 25 0,0 0-1 16,0 4 7-16,0 3 24 0,0 0-7 0,4 3 7 15,0 4 17-15,-1 4-27 0,1 2-10 0,-1 4-1 16,0 3-16-16,0 1 0 0,2 4 3 0,-4-2 0 16,1 3-7-16,-1-1 10 0,2-2-13 15,-1 1 3-15,-2-2 14 0,1-2-10 0,-1-2-21 16,0-1-60-16,0-2-83 0,0-1-96 0,0-6-81 16,0-2-35-16,0-2 34 0,0-3 9 0,0-2-22 15,0-6-49-15</inkml:trace>
  <inkml:trace contextRef="#ctx0" brushRef="#br0" timeOffset="27210">9481 6199 2498 0,'-9'-25'58'0,"0"2"9"0,3 1 15 16,1 2 16-16,5 2-45 0,0 1-7 0,5 2 10 15,3 1 4-15,4 2 10 0,0 0 9 0,5 3-15 16,1 1-19-16,3 4-20 0,3 4 4 0,-5 0-10 15,2 7-6-15,1 1 3 0,-3 5-16 0,1 2 4 16,-4 4-1-16,-3 2-3 0,-1 3-6 0,-4 0-4 16,-5 2 10-16,-3-2 3 0,0 3-6 0,-9-2 13 15,-3-1-10-15,1-3 6 0,-2-4 17 16,0 0-20-16,-1-3 23 0,0-2-22 0,2-5-14 16,1-2 26-16,4-1-19 0,-1-4 13 0,2 0 16 15,2 0-20-15,4 0 4 0,-1-4-16 0,1 4-1 16,0-2-3-16,4 2-3 0,-1 0 17 0,3 0-4 15,1 0 16-15,1 6 6 0,4 1 4 0,-3-1-13 16,2 4 0-16,2-1 1 0,0 2-14 0,0-1 3 16,2 1 1-16,-3 0 5 0,1-3-15 0,-1 1 16 15,2 1-4-15,-4-2-16 0,0 1 24 0,2-2-11 16,-1 2-19-16,-1-1 9 0,0 0 7 0,2-1-17 16,-3 0-6-16,0 1-74 0,1-1-85 0,-1 0-90 15,-3-1-88-15,2-1 8 0,-1 0-16 16,0 0-6-16,1-1 6 0,-2 0-53 0</inkml:trace>
  <inkml:trace contextRef="#ctx0" brushRef="#br0" timeOffset="27786">9950 6422 2037 0,'0'0'-6'0,"0"0"-20"0,0 0 17 0,0 0-5 15,0 0 11-15,0 0 23 0,0 0-11 0,0 0-6 16,6 0 0-16,0 0-12 0,0 0 6 16,3 0 9-16,-1 0-18 0,3 0 18 0,-2 0-24 15,5 0 4-15,-4 0 17 0,0 0-12 0,4 0 15 16,-4 0 3-16,2-6-6 0,-1 0-3 0,-1 1 11 16,-1-3-2-16,-2-1-7 0,2-1 36 0,-3-1-3 15,2 0 15-15,-3-1 35 0,0-1 7 0,-4-1 19 16,2 1 40-16,0 0 39 0,-3 2 35 0,0 0 12 15,0 3-52-15,0 2-56 0,-6 0-90 0,0 4-16 16,-3 1 20-16,-4 1 20 0,-2 0 68 0,-4 6-24 16,-3 5-12-16,-1 0-48 0,1 5-26 15,-1 1-4-15,4 3-13 0,2 3 9 0,5-1-9 16,3-1-11-16,6 2-7 0,3-2-10 0,7-2-77 16,2 0-37-16,5-2-18 0,2-1-26 0,3-5 48 15,4-1 27-15,2-3 26 0,-1-4 18 0,2-3 18 16,2 0 30-16,-4-6-8 0,3-3 20 0,-3-3 7 15,-2-3-14-15,2-3 13 0,-4-2 10 0,-3-2-4 16,-1-1 33-16,-1 0 28 0,-3-2 49 0,-3 4 84 16,1 0 21-16,-5 4 35 0,-1 3-3 0,-4 4-90 15,0 3-40-15,0 2-81 0,0 5-55 0,0 0-1 16,-1 0-14-16,-4 9 14 0,4 1 4 0,-2 4 0 16,-2 3 11-16,1 4-1 0,1 2 4 0,-1 3-3 15,0 4 3-15,0-1 11 0,3 0-25 0,-1 0 14 16,-1-3-7-16,2 0-11 0,-1 0 26 15,0-3-8-15,0-1-4 0,-1-1 8 0,-5-1-22 16,2-3 7-16,-3-2-3 0,-1-2-3 0,1 1-8 16,-3-3-10-16,0-4-42 0,-4 1-62 0,4-4-36 15,-1-1-102-15,-1-3-80 0,1 0-85 0,4-5-76 16,-3-4-75-16,8-1-41 0</inkml:trace>
  <inkml:trace contextRef="#ctx0" brushRef="#br0" timeOffset="28887">10446 6307 3257 0,'6'-3'51'0,"0"0"50"0,-3-1 37 0,-1 2 9 16,0 0-51-16,-2 2-49 0,2 0-24 0,0 0 14 15,-1 0 21-15,-1 6-4 0,3 0 0 0,-2 1-2 16,1 1-28-16,2 0-4 0,-2 3-3 15,-1 0-17-15,4 2 11 0,-4 1-1 0,-1 0-3 16,2 2-3-16,1-2-18 0,-3 2 21 0,0-3-18 16,0 1 11-16,0-1 11 0,0-2-11 0,0-2 7 15,0-3-32-15,0 0 5 0,0-2-15 0,0-2 8 16,0-2 20-16,0 0 4 0,1 0 3 0,-1-4 0 16,2-4-21-16,-1-1 7 0,4-2 21 0,0-3-10 15,0-3 10-15,4-4-4 0,-2 0-20 0,2-1 10 16,2-1 11-16,-1 2-8 0,-1 0 4 0,4 2 4 15,-4 3-4-15,1 2 10 0,-1 4-3 16,1 1-28-16,-5 1 25 0,3 4-14 0,-1-1 3 16,-1 2 17-16,-3 1-17 0,3 2 7 0,-2-2-3 15,0 1-4-15,1 1 3 0,-3 0-9 0,6 0 19 16,-4 0 1-16,2 3-14 0,1-1 11 0,-1 1-14 16,-1 0 6-16,2-3 1 0,-1 0-1 0,4 0-16 15,-5 0 0-15,1-5 6 0,1 2 8 0,-3-2 9 16,1 1 4-16,-1-1 0 0,-2 0-11 0,2 2 28 15,-4 1 6-15,0 0 15 0,0 2 20 0,0 0-31 16,0 0-7-16,-6 0-16 0,2 0-15 0,-1 5 15 16,0 0-4-16,-3 3-11 0,-1 0 8 15,-1 3-8-15,3 2-3 0,-2 4 21 0,-2-3-31 16,4 4 13-16,2 1 8 0,3-2-21 0,-2 1 27 16,4-2-20-16,0-1-4 0,6-1 21 0,-3-3-25 15,6-1 5-15,-3-2-11 0,4-2 0 0,1-3 24 16,1-1 3-16,-2-2 14 0,5 0 0 0,1-4-23 15,-1-3 6-15,2-3-14 0,-1 0-6 0,3-2 13 16,-4-2 7-16,0 0 17 0,3-1-14 0,-4 0 7 16,0-1-3-16,-4 2-7 0,-1-1 14 0,-3 3-11 15,0 1-3-15,0 2 14 0,-3 2 24 0,-3-1 28 16,3 3-4-16,-3 2-2 0,1 0-22 0,-1 0-27 16,0 3-4-16,0 0-18 0,0 0-6 0,2 0 13 15,-2 0-17-15,3 0 21 0,-2 4 0 16,2-1-7-16,2 0 21 0,-2 1-28 0,3 4 14 15,1 0 4-15,-1 2-8 0,3 2 18 0,-1 2-24 16,-1 2 3-16,3-3 3 0,-2 1 4 0,1-1 11 16,-4 0-8-16,1-3 1 0,-1-2-8 0,-1 0 8 15,-2-2-1-15,1-1 4 0,-3-3 7 0,1-2 0 16,-1 0-10-16,0 0 6 0,0-5-6 0,0-2-8 16,2-2-6-16,-1-4-4 0,4-2-4 0,-4-3 18 15,3-2 0-15,1-2 7 0,4 0 0 0,-2 0-7 16,2-1 7-16,-1 3-7 0,2 4 14 0,0-1-7 15,0 4 0-15,-3 2-14 0,-1 3-3 0,0 3-11 16,-3 1 17-16,1 2 11 0,-2 2 0 16,-1 0 28-16,4 0 0 0,0 6 15 0,0 2 3 15,1 2-28-15,2 2-11 0,2 0 0 0,0 2-14 16,-1 1 14-16,1 3 4 0,-1 2-7 0,0-1 7 16,0 0-11-16,-2 2-7 0,-2-2-11 0,-1 0 15 15,-2-2-4-15,-2-1-4 0,0-1 1 0,0-1-5 16,0-4 12-16,-2 0 0 0,-2-3-15 0,1-3-49 15,1-1-29-15,2-3-37 0,0 0-14 0,0-5 23 16,0-1 34-16,4-5 38 0,1-3 32 0,5 0 23 16,0-3-10-16,2-3-7 0,1 0 7 15,2 0-6-15,0 3 6 0,1 1 6 0,-1 2 1 16,-2 4-10-16,-1 3-1 0,0 2 11 0,0 2 7 16,-5 2 41-16,1 0 31 0,-1 1 11 0,-4 0 3 15,3 5-47-15,-2 0-36 0,0 1-6 0,0 1-15 16,-1 3 25-16,1 0-3 0,-1 2-15 0,-1 0 11 15,-2 0-17-15,0 2 6 0,0 1 8 0,0 2-36 16,-5-3-41-16,-1 2-89 0,-1 0-90 0,-1-3-111 16,-2 1-112-16,1-1-58 0,0-2-126 0,-1-3-92 15</inkml:trace>
  <inkml:trace contextRef="#ctx0" brushRef="#br0" timeOffset="29040">11500 5992 2767 0,'5'-7'-10'0,"-4"-1"1"0,1 2 3 15,-2 3-61-15,0 1-86 0,0 0-72 16,0 2-104-16,3 0-66 0,-2 0-28 0</inkml:trace>
  <inkml:trace contextRef="#ctx0" brushRef="#br0" timeOffset="29512">11705 6209 2779 0,'6'14'75'0,"-3"-2"73"15,-3-1 69-15,0-5 57 0,0 2-42 0,0-1-69 16,-3 0-76-16,-1 0-43 0,1 0-44 0,-2-2 0 16,4 3 3-16,1-2 4 0,0 1-3 0,0 0-55 15,3-1-36-15,3 0-54 0,0 1-25 0,3-2 0 16,1 0-42-16,0-1-19 0,2-4-25 0,3 0 20 15,0 0 49-15,1 0 63 0,-1-10 53 0,3-1 43 16,-3-2 30-16,1 0-32 0,-1-1 32 0,-2-1-3 16,1-2 23-16,-3 1 59 0,-1-2 65 15,-5 1 68-15,-1 0 56 0,0 2 27 0,-3 0-9 0,-1 2-37 16,0 3-38-16,0 1-38 0,0 3-73 16,0 2-34-16,-3 2-37 0,3 2-35 0,0 0-7 15,0 0-17-15,0 0 17 0,3 0 7 0,2 5 3 16,-1-2 4-16,2 1-3 0,4 0-4 0,1 3 3 15,2 0 11-15,1 1-14 0,1-2 11 0,1-1-4 16,0 1-7-16,-1-2 7 0,-3 1 3 0,1-1-13 16,-1-1 13-16,-3-1 4 0,-1-1-10 0,-4-1 31 15,-1 0 17-15,-3 0 19 0,0 0 43 0,0 0-11 16,0 0 17-16,0-3-15 0,0 0-28 0,0-1 4 16,0 1-52-16,0 1-7 0,0 0-3 0,0 0-19 15,0 1 4-15,0-1-8 0,0 2-7 16,6 0 4-16,-2 0 7 0,1 0 3 0,1 7-3 15,0 1 11-15,3-2-11 0,1 2 12 0,0 2-20 16,-1 2-73-16,5 0-75 0,-1 1-98 0,-3 1-74 16,-1 3-78-16,-1 0-122 0,-3 2-125 0,-3 0-164 15</inkml:trace>
  <inkml:trace contextRef="#ctx0" brushRef="#br0" timeOffset="30878">0 8110 2072 0,'0'-14'-6'0,"4"1"9"16,5 1-1-16,0 3 7 0,6 0 44 0,1 3 9 15,2 2 21-15,5-1 14 0,2 3 12 0,3-1-7 16,3 3 33-16,3-2 0 0,6 2-19 0,1-1 19 15,6 1-46-15,4 0 10 0,5 0-15 0,8-1-12 16,1 1 9-16,9-1-15 0,1 1-11 0,5 0-12 16,1-1 1-16,5 0-1 0,5-1 11 0,-2 0 34 15,5 2 7-15,2-3-10 0,4 1 18 0,2-1-20 16,5 0-38-16,0-3 18 0,6 1-42 0,5-1 11 16,1 1 28-16,4-1-18 0,4-1 15 15,2 2-36-15,2-2-24 0,2 1-26 0,5 0 25 16,2 1 1-16,2-2 28 0,1 2 21 0,5-1-46 15,2-2-7-15,2 1-18 0,6-2 29 0,1 2 13 16,2-3-13-16,-1 1 3 0,5-1-24 0,1 3 20 16,-1-1 44-16,1-1-1 0,-1 2-10 0,1 0-21 15,-1-1 3-15,2 3 14 0,0-1 12 0,0 3 10 16,0-2-17-16,2 2-34 0,2 0 16 0,1 0-1 16,2 1 12-16,3 1 3 0,0-3-30 0,1 4-10 15,4 0 3-15,0-3 12 0,2 3-1 0,0 0-3 16,1 0-19-16,4 0 15 0,-1 0-11 0,1 0 11 15,0 0-7-15,-4 0 3 0,7 0 15 16,-1 0 4-16,-1 0-8 0,1 0-33 0,-2 0 19 16,1 0-1-16,2 0 31 0,-2 0-12 0,-2 0-33 15,2 0 11-15,-2 0-15 0,1 0 33 0,0 0 19 16,0-3-33-16,-2 1 3 0,1 0 15 0,1 0-4 16,-1 0 12-16,1 1-19 0,-1-1-19 0,1 0 16 15,3 2 14-15,-4-3-4 0,-1 3-14 0,0-2 3 16,3 1-18-16,2 0 40 0,-2 0-3 0,-2 0-33 15,6 0 25-15,-3-1-26 0,2 1 27 0,1 0 10 16,-1-2-40-16,0 1 19 0,1-1-16 16,-3 0 27-16,0 0 25 0,-5-1-33 0,1 0 3 0,-3 1-21 15,2-1 7-15,-4 1 15 0,-2-2 3 0,-2 1-22 16,3-1 15-16,-3-1 8 0,1 0 3 16,-3 0 18-16,2 0-55 0,-4 1 19 0,5-1 7 15,-1 1 3-15,-2 0 16 0,-1 0-23 0,-1-1-29 16,1 2 30-16,-2-1 14 0,-1-1 0 0,-1 2-8 15,-4 0-14-15,0-1-14 0,-1 1 6 0,-1-1 30 16,-6-1 4-16,-4 1 0 0,0-1-8 0,-4-1-22 16,-1 2-7-16,-6-2 19 0,2 1 6 0,-5-1 23 15,-5 1 0-15,-2 1-15 0,-5-1-33 0,-6 0 7 16,-1 2-18-16,-5-1 22 0,-7 0 29 0,0 2-3 16,-6-1 11-16,-4 2-11 0,-2-2-4 15,-5 1-8-15,-7 0-14 0,2 2 4 0,-2-3-4 16,-6 0-11-16,-1 1 7 0,-2-1 11 0,0 1 4 15,-2 0 8-15,-4-1 10 0,-2 0-14 0,-3 1 10 16,-2 0-10-16,-4-1 7 0,-6-1-8 0,-5 3 1 16,-3-4 15-16,-7 2-23 0,-4 0 19 0,-5-1-8 15,-8 1 34-15,-1 0 30 0,-3 2 23 0,-8 0 11 16,0 1-25-16,-5 0-38 0,-1-2-16 0,1 3-22 16,-4-2 0-16,-1 1 19 0,0 1 8 0,0 0 7 15,0-1-15-15,0 1 8 0,0 0-15 0,2 0-13 16,-2 0 13-16,0 0-8 0,0 0-20 0,0 0 24 15,0 0-20-15,1 0 0 0,-1 0-38 16,0 0-83-16,0 0-74 0,0 0-168 0,0-1-168 16,0-2-213-16,-4 1-223 0</inkml:trace>
  <inkml:trace contextRef="#ctx0" brushRef="#br0" timeOffset="34162">14058 4687 2547 0,'0'-14'61'0,"0"0"56"0,0 0 70 0,0 1 58 0,-4 2-24 16,4 4-47-16,0 0-73 0,0 4-61 16,-1 1-37-16,-4 2 14 0,5 0 6 0,0 0 14 15,-1 9 3-15,-1 4-3 0,0 6 0 0,-3 4 7 16,-3 7 3-16,-1 6-37 0,-3 6 14 0,-1 5-20 16,0 1-8-16,0 2 8 0,-4 0-1 0,2-3 0 15,0-1 1-15,2 0 9 0,0-3-16 0,-1-3 3 16,1-2 10-16,2-6-7 0,0-2-9 0,0-3 13 15,4-6-11-15,-3-3 11 0,2-7 14 0,2 0-4 16,3-6 7-16,-3-2 3 0,5-1 32 0,1-2 21 16,0 0-11-16,0 0 1 0,0-3-31 15,0 0-39-15,1-1 0 0,3 0-14 0,0 1-18 0,0-1 25 16,-1 0-3-16,5 2 6 0,-1 0 15 16,0 0-25-16,5 2 3 0,1 0-3 0,-2 0 4 15,7 0 6-15,-3 4 8 0,4 2 10 0,-3 0-7 16,3-1 14-16,1 0-11 0,-1 0 4 0,2 0 0 15,0-2-17-15,-1 2 6 0,1-3-24 0,-4 0-42 16,-1 0-40-16,0 0-65 0,-4-2-51 0,0 1-8 16,-3-1-34-16,1 0-16 0,-5 0-16 0,-1 0-18 15,2 0-21-15,0-6-11 0,-3-1 4 0,3-2-3 16,0-1 44-16,0-6 7 0</inkml:trace>
  <inkml:trace contextRef="#ctx0" brushRef="#br0" timeOffset="34458">14289 5119 1144 0,'10'-21'98'0,"-3"4"111"0,-2 3 75 15,1 4 85-15,-2 3-46 0,-4 3-73 0,0 4-1 16,0 0-25-16,0 0-16 0,-6 0 26 0,-1 6-38 16,-2 2-28-16,-3 1-2 0,0 1-59 0,2 3-14 15,-2 0-33-15,1 0-43 0,1 2 11 0,3 1-28 16,4-1-3-16,3-2 6 0,0 3-3 0,4-2 11 16,7-1-11-16,2 1-28 0,3-1-28 0,3-2-17 15,4-1 13-15,1-1 5 0,2-3 17 0,3-3 14 16,-3-3-7-16,2 0 14 0,-2-3 7 0,-1-3-4 15,-4-4 11-15,-3-3 10 0,-1-4-7 16,-3 0 3-16,-7-5-3 0,-4-1 0 0,-3-2 0 16,0-1 10-16,0 0-3 0,-7 1 4 0,-5 0 6 15,1 4-14-15,-4 4-6 0,1 1 10 0,-4 2-21 16,2 5 4-16,-4 2 17 0,6 2-28 0,-1 2-36 16,1 2-74-16,-1 1-112 0,6 0-132 0,-1 0-97 15,5 0-4-15,1 4 21 0,4 0 62 0,0-2 65 16,6 0-1-16,2 0 10 0</inkml:trace>
  <inkml:trace contextRef="#ctx0" brushRef="#br0" timeOffset="35158">14775 4846 2154 0,'20'-10'68'16,"-2"3"91"-16,-8 2 107 0,-4 2 26 0,-6-1-56 15,0 1-87-15,-6 1-68 0,-1 0 14 0,-4 2 16 16,-2 0 22-16,0 0-34 0,-4 4-35 0,0 3-20 15,-2 0-41-15,2 3-6 0,2 2 10 0,0-1-14 16,8 2 4-16,-1 1-37 0,8-2-54 0,0 2-35 16,8-2-16-16,1 0 7 0,4-2 6 0,5-1-8 15,-2-2 10-15,3-2 11 0,-1-1 32 0,3-4 44 16,-2 0 3-16,-1 0 28 0,-2-6 0 0,-1 1 12 16,-6-1 33-16,0 0 54 0,-5 1 51 0,0 1 51 15,-4 1 16-15,0 0-54 0,0 2-60 16,0 1-55-16,-4 0-16 0,0 6 44 0,-2 0 56 15,3 5 29-15,-1 3 7 0,-1 5-50 0,-1 3-33 16,0 4-17-16,1 6-28 0,-3 1 7 0,5 5-7 16,-1 0-18-16,2 0 18 0,0 1-17 0,2 1 14 15,-2 2-25-15,0-3 3 0,1 1 8 0,-4-1-11 16,2 0 14-16,-3-2-3 0,-1-2 6 0,-1-3-6 16,-5-1 7-16,1-5-4 0,0-2-3 0,-4-2-4 15,0-4 0-15,-1-5-4 0,-2-2-6 0,3-4 3 16,-4-2 11-16,1-5-22 0,1 0-14 0,-1-2-17 15,4-6-54-15,0-3-12 0,4-2 6 16,0-4 12-16,5-5 35 0,6-3 0 0,0-3 4 16,8-3 0-16,3-1 3 0,7-3 11 0,3-1 20 15,7 2-9-15,2 0-4 0,4 2 26 0,2 1-6 16,-1 4 7-16,3 2 9 0,-4 3 1 0,0 1-4 16,-5 2 11-16,-2 4 6 0,0 1-20 0,-8 2 7 15,1 2-10-15,-6 0 13 0,0 4 3 0,-3-2-10 16,-2 3-3-16,-3-1-23 0,-3-1 23 0,2 2 0 15,-4 0 16-15,1-2-6 0,1 2-16 0,-3-1-1 16,0 0 7-16,0 0 13 0,0 0-2 0,1 2-8 16,-1-1-13-16,0 2-4 0,0 0 8 0,0 0 6 15,0 1 3-15,2 0 1 0,-2 0-14 16,0 0 20-16,1 2-10 0,-1 0 16 0,0 0 15 16,0 0-45-16,0 0 24 0,0 0-13 0,0 0 6 15,0 4 21-15,0-2-7 0,0 0 3 0,0 1 21 16,-3 3 14-16,2 0-8 0,-4 3-6 0,5 3-27 15,-1 2-24-15,-1 4 0 0,-1 2 10 0,3 1 3 16,0 2 7-16,0 1-3 0,0-2 4 0,0 0-15 16,0-1-30-16,3-4-87 0,0 0-122 0,2-2-131 15,-4 0-90-15,1-5-6 0,-1-1-14 0,4-2 22 16,-4-4-56-16</inkml:trace>
  <inkml:trace contextRef="#ctx0" brushRef="#br0" timeOffset="35297">15056 4812 2632 0,'-10'-19'3'0,"2"6"0"15,1 1-3-15,1 5 3 0,2 7-10 0,0 0-32 16,4 0-69-16,0 5-121 0,5 3-132 0,4-1-85 16,0 3-40-16</inkml:trace>
  <inkml:trace contextRef="#ctx0" brushRef="#br0" timeOffset="35564">15337 4884 2248 0,'9'-3'83'0,"0"0"87"16,-4-1 102-16,-1 0 61 0,0 1-3 0,-4-2-40 15,0 2-69-15,0 1-32 0,-6-2-89 0,3 3-28 16,-1 1-33-16,-4 0-32 0,1 0 7 0,-2 8-25 16,-1-1 4-16,-4 4-3 0,5 2 17 0,-1 3-7 15,0 1-7-15,0 3 7 0,6 3-32 16,4 0 22-16,0 0 10 0,4 1-7 0,4 0 14 15,-1 1-11-15,7 0 4 0,-4-3 4 0,4 0 13 16,-3-1 1-16,3 1-15 0,-4-5-6 0,2 2-15 16,-5-3-13-16,1 0 24 0,-1-2 0 0,-3-3-14 15,-4 1 21-15,0-2-41 0,0-1-31 0,-5 1-50 16,-3-3-57-16,-2 0-59 0,-1 0-29 0,0 0-18 16,-1-2-38-16,-2 0 11 0,-2-1-46 0,6-2-39 15,-4-2-50-15</inkml:trace>
  <inkml:trace contextRef="#ctx0" brushRef="#br0" timeOffset="35845">15570 4741 3713 0,'9'-9'-4'0,"-8"5"15"0,5-1-18 16,-6 3 31-16,0 2 39 0,0 4 39 0,0 4 23 0,0 4-27 15,-6 3-33-15,0 4-41 0,0 4-6 16,1 3-8-16,-3 4-10 0,5 0 7 0,-3 2 3 16,3 0-13-16,-1-1 17 0,4 0-7 0,-2-2-11 15,2-1 22-15,0-2-18 0,3-1-7 0,1 0 7 16,0-5-4-16,2 0 18 0,-1-2-17 0,1-1-1 16,3-3-13-16,-3-2-25 0,3 1 4 0,-1-5-30 15,2 0-51-15,-1-1-45 0,1 0-64 0,2-2-83 16,1 1-44-16,-2-6-35 0,2 0-52 0,1 0-42 15,-3 0-60-15</inkml:trace>
  <inkml:trace contextRef="#ctx0" brushRef="#br0" timeOffset="36157">15501 5027 2903 0,'-14'-5'-16'0,"2"0"3"0,12-2 1 0,0 2 18 0,0 0 16 15,9 2-22-15,3-3 3 0,2 3 3 0,6-2-31 16,4 0 13-16,1 1 28 0,0-3-35 0,3 3 32 16,0 0 14-16,1 0-33 0,-4 1 12 0,-3-1 7 15,-4 0-10-15,0 2-12 0,-8 1 15 0,2 0 3 16,-5 0 32-16,-3 0 63 0,0 1 1 16,-3 0 26-16,-1 0-28 0,0 0-48 0,0 0-22 15,0 3-33-15,-5-3-3 0,5 3-4 0,0-1 17 16,0 2-14-16,0 0 14 0,0 1-4 0,0 1-2 15,0 3 2-15,0 1-19 0,5 1 7 0,-3 4-10 16,2-1 6-16,1 3 10 0,-2 2 13 0,3-1-3 16,-5 1 16-16,3-1-17 0,0 0-28 0,0 0-46 15,-1 0-114-15,0-3-126 0,-2 1-108 0,-1-4-96 16,0 0-42-16</inkml:trace>
  <inkml:trace contextRef="#ctx0" brushRef="#br0" timeOffset="36316">15785 4743 2890 0,'-4'-14'12'0,"-1"4"-2"16,2 0-7-16,3 5-22 0,0 1-61 0,0 4-84 16,8 0-119-16,1 0-121 0,1 0-104 0,0 4-51 15</inkml:trace>
  <inkml:trace contextRef="#ctx0" brushRef="#br0" timeOffset="36521">16180 4834 3542 0,'9'2'96'0,"1"0"41"16,-10 2 70-16,0 0 59 0,-7 0-46 0,-3 4 22 16,-3 1-59-16,-4 2-68 0,-1 4-49 0,-3 0-51 15,2 4-11-15,0 0 10 0,2 2 5 0,4-4-23 16,6 2 19-16,7 0-19 0,0-1-3 0,4-1 11 15,6-2-12-15,5-1 1 0,6-2-30 0,1 1-21 16,3-6-30-16,4 1-18 0,-1-4-26 0,2-1-55 16,-1-3-64-16,0 0-84 0,-1 0-105 0,0-5-104 15,0-1-69-15,-4 0-106 0</inkml:trace>
  <inkml:trace contextRef="#ctx0" brushRef="#br0" timeOffset="36978">17070 4526 3982 0,'0'-4'17'0,"0"2"37"0,-8 2 46 16,1 10 7-16,-2 7-17 0,-2 4-30 16,7 3-46-16,-6 5-14 0,2 3 10 0,2 4-10 15,5-2-10-15,-3 3-1 0,4-2 4 0,0-1 4 16,5 1 3-16,0-2 3 0,0-1-31 0,-1-4-7 16,0-1-34-16,-3-1-52 0,4-2-28 0,-5-3-47 15,0-3 7-15,0-3-4 0,0-2-28 0,-5-2-18 16,0-4-66-16,1-2-42 0,-1-5-18 0,-1 0-28 15,-2 0 35-15,1-8 17 0,-1-3 8 0</inkml:trace>
  <inkml:trace contextRef="#ctx0" brushRef="#br0" timeOffset="37293">16921 4846 994 0,'-5'-40'108'0,"-5"-2"81"0,4 1 115 16,2 1 54-16,-2 2-72 0,1 0-56 0,5 6-113 0,0 2-4 16,0 0 4-16,11 3-5 0,-2 4 36 15,2 3-18-15,6 3-31 0,2 3 4 0,2 4-38 16,-2 3-33-16,2 7 14 0,1 0-6 0,-1 6 6 15,3 4-6-15,-5 5-34 0,0 2-9 0,-4 6 0 16,-1 3 6-16,-3 2 10 0,-6 3-10 0,-5-1 4 16,0 3-10-16,0 1 13 0,-9-1-4 0,-6-4-19 15,0 1 16-15,-4-5-6 0,-2-2 10 0,3-1 6 16,-2-7-3-16,-1 0-3 0,2-5-11 0,2-2 11 16,5-2-17-16,2-3-20 0,2-1 14 0,4-1-4 15,1 1-7-15,3-2 31 0,0 3-1 16,3-2-6-16,5 4 16 0,2 0-3 0,-1 4-7 15,4 0-3-15,2 3 13 0,1 1 0 0,4 4 21 16,-1-1 16-16,-3 1-27 0,2 1-10 0,1-1-6 16,1 1-4-16,-2 0-3 0,-2-3 7 0,-2 2-4 15,1-3-9-15,-1 2-4 0,1-2-82 0,-6-1-101 16,2-2-132-16,-2 0-133 0,0-2-37 0,0-2-95 16</inkml:trace>
  <inkml:trace contextRef="#ctx0" brushRef="#br0" timeOffset="37838">17288 5024 3104 0,'-8'0'12'0,"2"0"-6"0,6-7 1 16,0 2 15-16,8 0-32 0,-1 1 13 0,2 0 0 15,3 0-63-15,1-1-36 0,4-1-47 0,0 0-18 16,4 1 39-16,-3-3 49 0,1 2 37 0,-2-1 15 15,-2-1-6-15,-2 2 12 0,-1-1 6 0,-3-1 3 16,-4-1 24-16,1-1 0 0,-4-1 30 0,-2 1 43 16,0-2 31-16,0 1 77 0,-4 1 11 0,0-2 16 15,-3 3-9-15,0 1-70 0,-3 1-38 16,0 0-42-16,0 3-20 0,-2 1 21 0,-3 3 38 16,0 0 4-16,-1 9-7 0,0-1-26 0,-1 4-53 15,4 4-24-15,-2 1-3 0,4 2 6 0,6 2 4 16,-1 0 0-16,6 2-10 0,0 0-4 0,6-1-42 15,-1 1-27-15,6-2-24 0,4-1-44 0,2-3 9 16,2-3-3-16,1-2 19 0,3-2 1 0,-1-3 26 16,5-7 24-16,-3 0 16 0,2 0 36 0,-2-8 3 15,1-2 20-15,-2-3-17 0,-3-4 10 0,-1-2-10 16,0 0 17-16,-5-2 15 0,-2 1 4 0,-3-3 61 16,-1 2 38-16,-6 1 57 0,1 2 50 0,-3 3 10 15,0 2-23-15,-5 1-41 0,-3 3-61 16,2 2-63-16,3 3-32 0,-1 2-19 0,1 2 12 15,-2 0-15-15,2 8 0 0,2 4 14 0,1 4-28 16,-3 2 28-16,3 4-14 0,-2 3-18 0,2 4 25 16,0-1-11-16,0 3 15 0,5-2-4 0,-5 2-7 15,0-2 8-15,1 2-23 0,-1-1 15 0,0-2 7 16,0 0-3-16,-6-3 7 0,-1-3-1 0,-1-1-17 16,-5-2-18-16,3-2-29 0,-4-3-67 0,-2-4-68 15,-2-2-67-15,2-2-68 0,-3-2-79 0,-1-4-83 16,2 0-41-16,1 0-67 0,2-8-70 0</inkml:trace>
  <inkml:trace contextRef="#ctx0" brushRef="#br0" timeOffset="38774">17879 4829 3503 0,'9'0'26'0,"-2"0"30"0,-3 0 60 15,-2 0 45-15,-1 4 11 0,2 1-29 0,0 1-67 16,-1 0-31-16,1 5-42 0,-2 2-3 0,2 1 4 16,0 2 3-16,0 1 0 0,1 2-4 0,-2 0 8 15,0-1-25-15,0 0-21 0,-2-3-3 0,0 2-24 16,0-4-11-16,0-1 15 0,0-4 11 0,-4-1 9 16,2-2 18-16,2-1 10 0,-4-4-17 0,3 0-17 15,1-4-6-15,-2-1-11 0,2-5 5 0,0-1 23 16,0-4 10-16,0 0 23 0,0-4 19 0,6 0-12 15,-1 0-1-15,-1-1-9 0,2 0-23 16,1 1 36-16,1 2-7 0,1 1 4 0,2-1 9 16,0 3-16-16,2 1 4 0,2 2-1 0,0-1-7 15,3 3 1-15,-2-1 3 0,2 5-16 0,-2-2 26 16,2 3-7-16,1-1-13 0,-2 2 10 0,0 0-40 16,-2 2-12-16,-1 0-23 0,-4 1 13 0,2 0 13 15,-5 0 13-15,-1 0 39 0,0 0-15 0,-4 0 28 16,-1 0-4-16,-1 0 1 0,0 0 16 0,0 0-3 15,-3-3 23-15,-3 0 17 0,2 1 3 0,-2 0-3 16,-3 0 4-16,2 0-27 0,-7 2-6 0,1 0-7 16,2 0-6-16,-3 8 3 0,-1 0-10 0,1 2-24 15,3 0-10-15,0 3 11 0,4 0 6 0,-2 3 10 16,8-1 3-16,1 1-10 0,0-1 1 16,7 1 3-16,3-1 0 0,1-1-14 0,4-1 0 15,-1-2-23-15,4-1-8 0,0-3 12 0,1 0-31 16,4-3 23-16,-4-2 8 0,1-2 9 0,-1 0 14 15,0-6 6-15,-3-1-6 0,2-1-11 0,-2-3 24 16,-2 0-13-16,0-3 6 0,-2 0 1 0,-3-2-14 16,0 1 30-16,-1-2-4 0,-4 2 21 0,-1 0 34 15,0 0-7-15,-3 1 24 0,0 0 0 0,0 2-33 16,0 0 10-16,-4 1-23 0,0 2-18 0,2 1 4 16,2 2-39-16,0 2 15 0,0-1-4 0,0 3-11 15,0-1 15-15,4 2-15 0,2 1-13 16,0 0 0-16,-2 0 10 0,4 0 4 0,-1 8 17 15,5-2 3-15,-3 3-3 0,3 0-4 0,-3 1 4 16,2 2-7-16,-1 3 14 0,0 0-21 0,-6 0 18 16,2 2-1-16,0-2-27 0,-4 0 10 0,-1 1 7 15,-1-4 14-15,0 0-1 0,0-1 15 0,0-4-28 16,0 0 4-16,0-2 10 0,0-3-7 0,0-2-7 16,0 0-35-16,0-4 0 0,0-2 0 0,5-2 11 15,2-4 28-15,0-1-8 0,3-1-3 0,1-5 7 16,3 2-17-16,-1-2 0 0,-1 0 17 15,4 1-10-15,-4 2 17 0,2 0-11 0,-3 2 8 16,0 4 2-16,-1 1 5 0,-3 3 2 0,-1 2-9 16,-3 3-1-16,3 1 4 0,-2 0 49 0,1 4-4 15,0 1 25-15,2 4-7 0,1 1-32 0,-3 3-3 16,4 2-24-16,0 1-11 0,2 2 4 0,-7 0 3 16,2 1-11-16,-2 1 15 0,0-1 3 0,-4 0-10 15,0 0 10-15,0-2-14 0,-6-1-4 0,-3-1 1 16,0 0-1-16,0-2 11 0,-5-2-10 0,1-3 13 15,-2-1-38-15,2-2-32 0,0-3-44 0,-1-2-70 16,1 0-60-16,0-4-72 0,4-3-103 0,0 0-110 16,4-3-39-16,2-3-38 0,3-3-19 0</inkml:trace>
  <inkml:trace contextRef="#ctx0" brushRef="#br0" timeOffset="38939">18950 4721 3411 0,'2'0'78'0,"-1"4"79"0,-1 0 57 0,0-1 26 16,0 3-66-16,0 1-73 0,0 1-56 0,5 2-31 15,-4 1-3-15,4 3 3 0,-4 1-4 0,2 1 1 16,2 1-22-16,-2 0-41 0,-2 2-100 0,2 0-92 16,-3 0-146-16,0 0-122 0,0-3-58 0,-6 0-73 15,0-2-52-15</inkml:trace>
  <inkml:trace contextRef="#ctx0" brushRef="#br0" timeOffset="39520">19032 4513 2474 0,'2'-15'-21'0,"0"2"-33"15,0 4-2-15,0 4-42 0,-2 5-14 0,0 0-60 16,1 0-66-16,4 7-32 0,0 3-15 0,-1 3 34 15,1 2 46-15,4 4 75 0,-3 3 53 16,0 1 65-16,2 3 17 0,-3 0 0 0,1-1 39 16,2 1 65-16,-7-1 96 0,1-1 86 0,1-1 45 15,-2 0 6-15,-1-1-1 0,0-3-5 0,0 0-32 16,0-2-21-16,0-2-38 0,0-1-57 0,-6-1-21 16,5-2-51-16,-5-1-42 0,4-2-31 0,0-1-39 15,0 0 2-15,0-3-16 0,2 0 7 0,0 0 6 16,0-2-26-16,6-1 23 0,2 0-20 0,-2-1-14 15,3 0-3-15,0-4-46 0,4-3-10 0,0-1 24 16,2-3 16-16,2-1 31 0,0-4 25 0,0-1 0 16,-1-3 7-16,2-1 6 0,-2-2-7 0,-1-1-21 15,-2 1 18-15,-1 0 17 0,-3 3 37 16,0 1 56-16,-3 3 18 0,0 2-16 0,-2 4-34 16,-2 4-50-16,-1 3-40 0,-1 3-1 0,0 0 17 15,0 0 28-15,0 5-4 0,0 1 11 0,0 0-17 16,0 4-28-16,0 1 13 0,0 2-13 0,0 2-6 15,0 2 6-15,0-2-7 0,5 2-28 0,-4-1 11 16,5 0-14-16,-3-3-20 0,1-1 10 0,1-1-13 16,1-1-7-16,0-3 14 0,0-3 4 0,1 0 30 15,1-2 17-15,-2-2 3 0,3 0 16 0,-2-3-29 16,2-3 20-16,1-2 13 0,-1 0-24 0,3-3 8 16,0-1-8-16,2 0-16 0,0-2 34 15,2 0 9-15,-1 2 1 0,0 0 6 0,0 2 7 16,-2 3 14-16,1-1-10 0,1 4 16 0,-2-1-12 15,-3 3 13-15,2 0 4 0,-3 2-10 0,0 0-34 16,1 0-18-16,-2 6 3 0,-2 1-13 0,1 3 38 16,-2 1-46-16,-1 2-95 0,-2 2-121 0,-2 4-239 15,0 2-219-15,0 0-211 0</inkml:trace>
  <inkml:trace contextRef="#ctx0" brushRef="#br0" timeOffset="39961">18284 5535 857 0,'10'-4'58'0,"2"0"93"0,-3 0 120 0,1 1 83 0,-4 0 77 16,-1 0 54-16,-1 1 1 0,-2 1-14 0,-2 1-88 15,0 0-88-15,-6 0-91 0,-3 6 15 0,-3 2 8 16,-4 4-20-16,-3 4 3 0,-5 3-87 0,0 3-41 16,-5 2-41-16,3 2-27 0,1 3 4 15,3-1-22-15,3 0-5 0,6-1 0 0,7-1-7 16,6 0 26-16,0-1 20 0,8-1-16 0,7-2-7 16,2-2-42-16,6-1-54 0,1-3-32 0,5-3-63 15,2-1-62-15,2-3-84 0,1-6-92 0,2 1-88 16,-2-4-82-16,1 0-47 0,-1-7-51 0</inkml:trace>
  <inkml:trace contextRef="#ctx0" brushRef="#br0" timeOffset="40280">19115 5460 3901 0,'3'-2'61'0,"5"-1"77"0,-1 1 49 0,3 0 40 16,-1 2-18-16,5 0-54 0,2 7-24 0,3 1-13 15,4 3-26-15,2 1 32 0,3 5 9 0,2 2-7 16,-1 2-8-16,1 1-25 0,-2 1-27 0,1 1-19 15,-4 0-4-15,-6 2-19 0,0-2 12 0,-4-1 3 16,-3 0-3-16,-6 1 12 0,-6-3-20 0,0 1-8 16,-10-1 0-16,-7 2-88 0,-3-1-58 0,-9 0-129 15,-5-1-174-15,-7 2-183 0,-5-1-344 0,-3 0-327 16</inkml:trace>
  <inkml:trace contextRef="#ctx0" brushRef="#br0" timeOffset="41862">18321 2771 2014 0,'0'-3'73'0,"-3"0"75"0,-1 1 56 0,0-2 59 0,0 1 3 16,3-1-42-16,1 1 1 0,-2 0-20 15,-1-1-56-15,3 2 8 0,-1 2-42 0,-1 0-36 16,-1 0 17-16,-1 0-33 0,-1 0 20 0,-2 8 23 16,-4 1-36-16,-5 5 1 0,2 2-21 0,-3 4-25 15,-4 4-8-15,1 2 1 0,0 2-28 0,4 1 10 16,3 1 11-16,4-3-8 0,4 1 1 0,5-1-1 16,5-5-17-16,6 1 17 0,1-2 5 0,6-1-8 15,4-3 18-15,2-1-18 0,3-3 3 0,3 0-24 16,-4-3-43-16,7-1-88 0,-4-4-63 15,-3 0-69-15,1 0-83 0,-2-3-52 0,-3 0-69 16,-1 0-50-16,-5-2-63 0</inkml:trace>
  <inkml:trace contextRef="#ctx0" brushRef="#br0" timeOffset="42190">19032 2721 2853 0,'0'-5'28'0,"0"0"47"0,0-2 55 0,0 2 85 16,0 5 22-16,4 0 21 0,1 0-5 0,5 0-72 15,-1 8-15-15,5 0-18 0,1 2-8 0,1 2 22 16,3 3 13-16,0 3-39 0,-1 1 17 0,2 3-37 16,-1 2-37-16,-1 0 17 0,-1 1-46 0,-2 0 15 15,-1 1-11-15,-1-1-31 0,-2-1-3 0,-4-1-9 16,-3 1 9-16,-4-1-4 0,0 0-16 0,-4 1-20 16,-5 1-46-16,-4-1-127 0,-6 1-183 0,-5 2-249 15,-5 2-353-15</inkml:trace>
  <inkml:trace contextRef="#ctx0" brushRef="#br0" timeOffset="80243">18809 1340 38 0,'0'0'-3'0,"0"0"-4"0,0 0 4 16,0 0 1-16,0 0 4 0,0 0-2 0,0 0 5 15,0 0-2-15,0 0-10 0,0 0 7 0,0 0 0 16,0 0 0-16,0 0 9 0,0 0-4 0,0 0-10 15,0 0 10-15,0 0-15 0,0 0 8 0,0 0 10 16,0 0-16-16,0 0 8 0</inkml:trace>
  <inkml:trace contextRef="#ctx0" brushRef="#br0" timeOffset="80272">18809 1340 38 0</inkml:trace>
  <inkml:trace contextRef="#ctx0" brushRef="#br0" timeOffset="80330">18809 1340 38 0,'0'0'5'0,"0"0"-13"16,0 0 1-16</inkml:trace>
  <inkml:trace contextRef="#ctx0" brushRef="#br0" timeOffset="81354">18881 1270 116 0,'0'0'2'0,"0"0"-2"0,0 0 3 0,0 0 9 16,0 0-5-16,0 0 13 0,0 0-7 0,0 0 4 16,0 0 5-16,0 0-9 0,0 0-1 0,0 0-2 15,0 0-2-15,0 0 4 0,0 0 5 16,0 0-22-16,0 0 5 0,0 0-10 0,0 0 10 15,0 0 15-15,0 0-5 0,0 0 0 0,0 0-10 16,0 0 12-16,0 0-14 0,0 0 20 0,0 0-3 16,0 0-25-16,0 0 25 0,0 0-26 0,0 0 6 15,0 0 3-15,0 0-16 0,0 0 23 0,0 0 0 16,0 0-7-16,0 0 9 0,0 0-7 0,0 0-12 16,0 0 22-16,0 0-8 0,0 0-7 0,0 0 3 15,0 0-1-15,0 0-2 0,0 0 8 0,0 0-6 16,0 0-27-16,0 0 6 0,0 0-19 0,0 0 6 15,0 0 20-15,0 0-20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2:28.76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92 13 2718 0,'-7'4'0'0,"5"-4"40"16,2 0 37-16,0 0 42 0,0 0 41 0,0 0-13 16,2 0-9-16,4 0-37 0,1 0-26 0,4 0-20 15,2 0-31-15,5 0-8 0,0-3-13 0,4 1-6 16,3 0 0-16,3 0-7 0,-4-1 13 16,5 1-6-16,-3 0 3 0,2 1 19 0,-4 1-22 15,3 0 0-15,-3 0 0 0,-1 0-7 0,-3 0 6 16,1 0 7-16,-4 0 4 0,-2 0 0 0,-2 0 0 15,-4 3-17-15,-3-3-3 0,0 0-1 0,-4 2-22 16,-1-2-10-16,-1 3-38 0,0-3-71 0,0 0-64 16,0 0-102-16,-3 0-64 0,-1 1-89 0,2-1-30 15,-2 0-20-15</inkml:trace>
  <inkml:trace contextRef="#ctx0" brushRef="#br0" timeOffset="439">0 304 2283 0,'0'6'-9'0,"0"-4"33"16,8-2 51-16,4 0 49 0,2 0 55 0,3 0-7 15,4-4-58-15,1 0-39 0,6 1-43 0,0 0-32 16,2-1 6-16,4-1-3 0,2 0 0 0,0 2 4 16,2-1 2-16,-1-1-3 0,0 0-3 0,-1 1 1 15,-5 0-8-15,2 1-46 0,-5 0-137 0,-4-1-138 16,-5 3-238-16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2:26.19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340 387 87 0,'0'-2'0'0,"0"2"9"0,0-2 26 0,0 1 42 0,0 0 25 15,0 0 8-15,0 1-1 0,0-2-27 16,0 2-16-16,0 0-1 0,0 0 3 0,0-1 8 0,0 0 11 15,0 0 27-15,0 0 16 0,0-1 9 16,-4-2-13-16,1 0 11 0,3 0 1 0,-3 0-4 16,0-1-17-16,2-1-30 0,-2 2-14 0,1-1-2 15,-2-1 45-15,3 3-12 0,-3-2-16 0,-2 0-34 16,2 1-30-16,-1 0-15 0,-2 3-12 0,1-1 16 16,-4 2-1-16,1 0-3 0,-4 5 3 0,-1 4 7 15,-2 5 24-15,-1 4 19 0,-2 7 12 0,-5 7 0 16,1 7-20-16,-1 4-13 0,0 6-7 0,-1 4-27 15,4 1-1-15,5-1-3 0,1-3-9 16,7 0 24-16,3-7-11 0,5-1 8 0,5-6 1 16,3-5-16-16,7-2 3 0,1-4-6 0,3-3 13 15,4-3-10-15,3-4 3 0,-2-1-3 0,3-4-3 16,1-3-4-16,-1-2 7 0,0-5 10 0,-1 0-26 16,1-5 29-16,-3-2 0 0,1-3-16 0,-3-4 31 15,-1 1-28-15,-3-5-3 0,1 0 19 0,-4-3-19 16,-3-2 41-16,-3-1 1 0,-2-2-1 0,-2-1 21 15,-5 1-8-15,0 0 15 0,-6 1 9 0,-2 0-6 16,-5-1-3-16,-2 5-3 0,0 0-23 0,-4 2-13 16,-2 3-13-16,-1 2-24 0,-2 3 13 15,-1 3-10-15,3 1 7 0,-1 3 0 0,1 2-17 16,0 1 4-16,4 1-50 0,3 0-46 0,4 0-101 16,3 0-101-16,3 0-17 0,5 3 11 0,0 0-8 15,0-2-22-15,8 1-80 0,-1 1-100 0</inkml:trace>
  <inkml:trace contextRef="#ctx0" brushRef="#br0" timeOffset="540">955 36 1910 0,'15'-14'55'16,"-3"4"8"-16,-12 3 25 0,0 3 35 0,0 0-49 15,0 4-9-15,0 0-2 0,3 0-24 0,-3 6 21 16,0 2-5-16,0 3-19 0,4 6 16 0,-4 6-21 16,0 6 6-16,0 5 9 0,0 5-21 0,0 5-7 15,0 4-11-15,0 2-1 0,0 0-12 0,0 2 6 16,0-1 6-16,0 1-3 0,6-2-3 0,-3 0-7 16,2-3 7-16,-2-3-12 0,1-1 27 0,-1-3-5 15,0-4-10-15,0-1 3 0,-1-3-12 0,0-3 15 16,-2-3 6-16,0-3 7 0,0-4-13 0,0-2-9 15,0-3 6-15,0 0-3 0,0-6 0 0,-4 1-6 16,4-4 9-16,0-2-9 0,-1 1 6 16,-1-3 9-16,-1-1 0 0,0 0 7 0,3 0-1 15,-4-5-12-15,2 2-6 0,-2-1-3 0,2 0-18 16,-1-2 17-16,-3-2-11 0,1 1 15 0,-1-2 15 16,-2-1-15-16,2-2 22 0,2-1-22 0,-4 0 6 15,2-3-6-15,0 1-4 0,-3-1 4 0,2-1 6 16,-3 3 32-16,1-1 24 0,-3 2 27 0,3 2 2 15,-4 1 5-15,1 3-39 0,-2 3-21 0,1 4-14 16,-2 0-22-16,2 7 6 0,1 0 6 0,-1 5 11 16,2 3-11-16,1 3-2 0,-1 2 9 0,4 1-12 15,-1 3 2-15,4-2-9 0,4 2-14 16,0-1 4-16,0 0 0 0,6-5 13 0,3 1 7 16,4-2 3-16,-1-3 3 0,3 0-10 0,2-4-13 15,0-1 0-15,4-2-22 0,-3-1-39 0,3-2-27 16,-2-2-88-16,-1-2-40 0,-1 0-47 0,0-6-6 15,2-1 2-15,-4-2-5 0,1-4-2 0,2-2-46 16,-3-4-13-16</inkml:trace>
  <inkml:trace contextRef="#ctx0" brushRef="#br0" timeOffset="1366">1398 171 2212 0,'13'-23'32'0,"-1"9"95"0,-9 7 93 0,1 7 57 15,-2 0 0-15,-2 5-84 0,3 5-71 0,-2 4-57 16,1 3-22-16,-2 4-10 0,0 4-14 0,0 1-5 16,0 3 2-16,0 3-6 0,1 2 3 15,-1 0-6-15,2 0-11 0,1-2 8 0,0 1-14 0,1-2 4 16,2 2 2-16,-1-4 14 0,1 0-10 16,-1 1 13-16,1-3-6 0,-2-1-7 0,1-1 10 15,0-2-10-15,-2-2 6 0,-2-1-9 0,2-2-10 16,-1-4 13-16,-1-2-7 0,-1-4 10 0,0-1 17 15,0-1-20-15,0-2 0 0,0-3 11 0,0-1-21 16,0 0 10-16,0 0-10 0,0-4 6 0,-6 1-6 16,3-1 7-16,-3-1 23 0,-1 0-40 0,1 0 26 15,-3-2-6-15,3 0-16 0,-3 0 29 0,-1 0-10 16,1 1 7-16,0-2-6 0,0 2-11 0,-1 0 24 16,-1-1-17-16,4 2 13 0,-3 0 0 0,2 2-13 15,-1 1 3-15,3 0 11 0,0 0-1 16,-1 1-16-16,5-1 13 0,-2 2-7 0,1 0-19 15,1 0 9-15,2 0-7 0,-2 0 1 0,2 0 16 16,0 5 1-16,-2-1 9 0,2-1-9 0,0 1 6 16,0 0-17-16,-2 2 4 0,2-2-1 0,0 1 1 15,0-2 3-15,0 0 3 0,0 1-3 0,0 0 0 16,0-1 7-16,0 0-17 0,0-1 6 0,0 3-9 16,0-3 16-16,0 2 1 0,0-3-4 0,0 2 7 15,0-1-14-15,0-1 0 0,0 0 10 0,0 0 1 16,0-1 6-16,0 0 4 0,0 0-11 0,0 0-3 15,0 0-3-15,0 0 0 0,0 0-1 16,0 0 1-16,0 0-1 0,0 0 7 0,0 0-16 16,0 0-7-16,0 0-3 0,0 0-7 0,0 0 30 15,0 0-7-15,0 0 4 0,0 0 13 0,0 0-13 16,0 0 13-16,0 0 0 0,0 0-20 0,2 0 10 16,2 0-10-16,-4 0 3 0,2 2 1 0,0-2-8 15,-1 4 8-15,2-4-4 0,-2 0 4 0,1 0 9 16,-2 2 7-16,4-1-17 0,-1-1 7 0,-3 0-7 15,3 0-2-15,-3 1 2 0,0-1 7 0,2 0-10 16,-2 0 17-16,0 0 3 0,0 0-7 0,0-2 7 16,0-2-17-16,0 0-3 0,-5-1 10 0,-2 1 7 15,4-2-1-15,-3-2 8 0,-2 1-1 16,-2 1 17-16,1-2-7 0,-4 4 20 0,-2 1 7 16,0 3 7-16,-3 0 3 0,-3 4-16 0,-2 2-10 15,3 5-37-15,-3 2 16 0,2 2 4 0,1 3-13 16,3 1-4-16,2 1-14 0,3 0 21 0,5-1-4 15,2 1 21-15,5-1-10 0,0 0-11 0,5-2 0 16,7 0-10-16,1-1 18 0,0-2-8 0,4-1 11 16,2-2-11-16,-1-3-6 0,1 0-11 0,3-3 7 15,-2-1 4-15,-1-2-4 0,-3 0-27 0,2-2-57 16,-4 0-62-16,0-5-89 0,1-2-60 0,-1 0-90 16,-3 0-10-16,1-3-21 0,0-1-59 0,-2-3-26 15</inkml:trace>
  <inkml:trace contextRef="#ctx0" brushRef="#br0" timeOffset="1636">1490 537 1956 0,'0'-14'52'15,"0"3"56"-15,0 0 49 0,-5 0 40 0,1 5-32 16,4-1-43-16,0 3-57 0,0 4-31 0,0 0-25 15,0 0 10-15,0 4 47 0,0 4 3 0,0 2 9 16,0 5-14-16,4 3-45 0,-2 4-6 0,-1 3-10 16,4 5 0-16,-4 2 10 0,2-2-4 0,0 3-9 15,-1-2 3-15,-1-1-6 0,3-1 6 0,1-2 1 16,-2-2-4-16,0-1 3 0,1-2-3 16,-2-1 3-16,0-2-6 0,2-2-4 0,-3-3-22 0,-1 1-27 15,2-4-76-15,-2-3-122 0,0 1-71 16,0-4-134-16,0-1-98 0</inkml:trace>
  <inkml:trace contextRef="#ctx0" brushRef="#br0" timeOffset="2165">2051 484 2632 0,'4'-14'49'15,"-4"2"31"-15,0 0 38 0,-7 1 3 0,-1 3-17 16,-2-1-6-16,1 1-24 0,-2 0 0 0,-2 4-19 16,0 0-26-16,1 1-9 0,-3 3-4 0,-1 0-16 15,1 0 3-15,-2 6 4 0,0 3-1 16,1 1-9-16,0 1 3 0,-1 4 0 0,2 1-10 15,0 2 20-15,2 0-20 0,1 1 7 0,2 0 3 16,2-1-3-16,2 1 6 0,2-2-3 0,4 0 7 16,0-2-11-16,0-2 1 0,6 2 13 0,0-3-14 15,1-3 8-15,2 0 9 0,1-3-26 0,1-2 13 16,2 0 6-16,2-4-9 0,0 0 10 0,4 0 9 16,-1-3-16-16,0-1 13 0,3-2-7 0,-1 0-13 15,1 0 1-15,0 0 2 0,-1 1 4 0,0 1 0 16,0 1 4-16,0 3-4 0,-2 0 3 0,1 5 14 15,-1 1 12-15,-1 2 1 0,-1 3-1 16,-1 0-2-16,-2 3 6 0,2 2-3 0,-2-1 10 0,-4 1-3 16,0 1 3-16,-2-1 3 0,-3 1-2 15,0-1 6-15,-4 0 14 0,0 0 15 0,-8-2 6 16,-2 0 4-16,0-1-16 0,-4 1-28 0,-2 0-14 16,-2-2-11-16,-2-2-20 0,-1 1-4 0,-2-3 0 15,1-1-4-15,1-1 8 0,-3-2-1 0,4 0-48 16,-1-3-31-16,3 1-54 0,0-2-86 0,3 0-64 15,4-4-86-15,0 1-91 0,1-2-40 0,4 0-55 16,6 0-44-16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2:50.73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230 549 496 0,'4'-2'17'15,"-4"-1"9"-15,0 1 15 0,0 1 12 0,0 0 20 16,0-1-3-16,0 0 38 0,0 2 2 0,0-1-8 15,0-1 21-15,0 2-28 0,0-2 9 0,0 1-10 16,0 0 24-16,0 0-3 0,0 0-4 0,0-1-5 16,0-1-28-16,0 0 12 0,-4 2-2 0,0-1 31 15,2-2 1-15,2 1-18 0,0 1 11 16,-3-1-15-16,3-1-2 0,-2 1 3 0,0 1-14 16,0-2-9-16,-2 0-6 0,3 0-10 0,-1 3-8 15,-1-1 13-15,0-2-7 0,2 2-16 0,-4 0 40 16,2 1-23-16,0 0 0 0,0 1 21 0,-1 0-63 15,2 4 10-15,-3 4 0 0,-3 3-4 0,-1 5 14 16,-3 5-7-16,-3 4-6 0,-1 7-24 0,-3 4 7 16,-2 3-7-16,5 2-4 0,-4 1 11 0,6-3 0 15,3-1-4-15,2-3-10 0,5-2 21 0,4-3-11 16,0-3 1-16,7-3 2 0,6-2-16 0,1-3 17 16,1-1-4-16,1-3 7 0,5-3-10 0,1-3 0 15,0-3-3-15,3-2-4 0,1-4 7 0,1 0-3 16,-1-7-4-16,0-3 7 0,-1-1 4 15,0-1-4-15,-4-3 6 0,1-1 4 0,-3-3-13 16,-1-1 3-16,-3-3-3 0,-3 0-4 0,-2-2 7 16,-2 0 0-16,-5-2-3 0,-3 1-11 0,0-1 17 15,-8 0-9-15,1 0 9 0,-4 3 11 0,-2 2-18 16,-3-1 18-16,-2 3 13 0,-3 4 4 0,3 3-4 16,-5 2-14-16,3 3-13 0,-1 2-13 0,2 3 2 15,4 2 4-15,0 1-3 0,2 0-7 0,1 0-33 16,5 6-44-16,0-1-49 0,-1 0-90 0,6 2-64 15,-2 0-83-15,3 2-20 0,1-1-20 16,0 1-24-16,5 1-33 0</inkml:trace>
  <inkml:trace contextRef="#ctx0" brushRef="#br0" timeOffset="554">1026 47 2940 0,'13'-16'72'0,"-4"3"27"15,-7 3 9-15,-2 3 13 0,0 2-85 0,0 3-10 16,0 1-17-16,0 1-2 0,0 0 16 0,0 8-20 16,4 2 20-16,-1 6-7 0,2 3 10 0,-4 6 0 15,4 7-16-15,-4 4-4 0,-1 3-6 0,2 4 0 16,-1 2 10-16,-1 2-10 0,0-1 0 0,0-1 10 15,0-2-6-15,3-2-1 0,-1-1-6 16,-1-3-7-16,3-2 13 0,-2-2 10 0,1-1 0 16,0-4 1-16,-2 0-18 0,1-4 8 0,2-2-8 15,-2 1 11-15,0-3-11 0,-2-2 4 0,2-3 0 16,-2-1-6-16,0-1 6 0,0-2 0 0,0-2 3 16,0-3-6-16,0 1 13 0,0-3-20 0,0-1 13 15,0-3 0-15,0 2-3 0,0-2 10 0,0 0-23 16,0 0 13-16,0-5-6 0,0 1-4 0,0-3 0 15,0 1 6-15,0-3-9 0,0-1 20 0,0-1 3 16,-6-3-23-16,0 0 19 0,2 0-9 16,-1-1 13-16,0 0-4 0,-4 2 8 0,-2 0 2 0,2 1-3 15,-4 1 26-15,1 3 11 0,0 1-20 16,-4 4 20-16,1 3-6 0,-1 0-10 0,-1 5 13 16,-2 2-6-16,0 5-14 0,1 3-10 0,0 2-4 15,2 2-10-15,3 2 4 0,2 0 0 0,2 1-4 16,2-1 1-16,7 0-8 0,0-3 4 0,4 1 14 15,4-2 0-15,1 0 3 0,4-3-3 0,2-1-18 16,2-1 4-16,0-3-3 0,1-1-15 0,0-3-2 16,-2 1-28-16,3-3-40 0,0-2-48 0,-4-1-65 15,0 0-51-15,-2 0-70 0,2-4-36 0,-4-2-3 16,1-1-60-16,-1 0-29 0,0-4-43 0</inkml:trace>
  <inkml:trace contextRef="#ctx0" brushRef="#br0" timeOffset="1046">1581 118 2668 0,'9'-12'3'16,"-1"3"9"-16,-4 0 38 0,-1 3 59 0,0 6 57 15,-1 0 18-15,-2 8-6 0,1 5-52 0,-1 2-74 16,4 6-12-16,-4 4-37 0,0 3-3 0,2 3 10 15,0 4 7-15,-2 1-1 0,1 1-16 0,-1-2 6 16,4 1-12-16,-2 0 9 0,0-1 4 0,0-1 2 16,2-3-25-16,-3-1 12 0,-1 0 8 15,3-4-11-15,-2-2 27 0,-1-1-36 0,0-1 19 16,0-3 0-16,0 0 1 0,0-2 12 0,0-2-29 16,0-1 6-16,0-3-3 0,0-1 1 0,0-1 22 15,0-4 3-15,0 0-9 0,0-2 9 0,0-1-16 16,0 0 0-16,0-2-6 0,0 0 6 0,0 0-13 15,0 0 3-15,0-6 13 0,0 0-10 0,-4 1 20 16,3-4-10-16,-3-1 1 0,0 1-11 0,1-1 1 16,-1-2-11-16,-5 1 4 0,1 0 4 15,-2 0 12-15,-1 1 13 0,-2 0 1 0,-2 3 19 16,0 2 7-16,-4 1-6 0,0 1 13 0,1 3-10 16,-3 0-13-16,2 8 10 0,1-1-13 0,0 2-21 15,2 0 4-15,3 2-14 0,2 0 4 0,2 2 9 16,5-1-9-16,4 1 6 0,0 1-10 0,4-1 11 15,2 0 9-15,2 0-16 0,3-1 13 0,0 1-27 16,2-1-20-16,2-1-3 0,0-2-60 0,1-2-29 16,1 0-56-16,-2-4-38 0,-2 2-38 0,0-3-38 15,0-1 3-15,-2 0-39 0,2-1-15 0,-1 0-35 16,-3-7-61-16</inkml:trace>
  <inkml:trace contextRef="#ctx0" brushRef="#br0" timeOffset="1576">2015 478 2402 0,'0'-8'75'0,"0"0"82"16,0 1 47-16,-4 0 48 0,-2 1-49 0,-2 2-62 16,-1 0 0-16,0 0-42 0,-1 2-23 0,-1 0-23 15,0 2-43-15,0 0-3 0,1 0-4 0,1 0 1 16,2 5 6-16,-3 2-7 0,0 1 0 0,3 1 4 15,0 2-10-15,-3 3-11 0,3 1 7 0,1-1 1 16,0 2-1-16,0-1 7 0,5-1-10 0,-1 0 7 16,2 0-14-16,0-3 4 0,0-2 13 0,6-1-24 15,-3 0 28-15,5-3-8 0,-2 0 1 0,1-2 3 16,1 1-7-16,2-3 14 0,-1 0-20 0,0-1 13 16,2 0-7-16,0 0 7 0,1-4 10 0,-2-1-7 15,2 1 4-15,0 1-20 0,-2 0-1 16,1-1 18-16,-1 2-11 0,-1-1 24 0,1 1-1 15,-2 0-26-15,-1 2 21 0,1 0-15 0,-1 0-2 16,1 0 29-16,-3 4-17 0,4 1 11 0,-3 0 10 16,2 0 3-16,1 2 3 0,-2 1-6 0,3 0-3 15,-2 3-17-15,-1 0 16 0,1-1-12 0,-1 2 2 16,1 0-3-16,-3 0-13 0,1 1 37 0,-1-2-3 16,-1 0 30-16,1 1 29 0,-4-2 7 0,-1 0 22 15,0-2-21-15,0 0-9 0,-4 1-25 0,-2-2-14 16,1 1 8-16,-5 1-29 0,1-2 21 0,-3 1-13 15,0-1-8-15,-1 0 0 0,0 0-19 0,-2-2 9 16,0 0 3-16,1-1-8 0,1 0-14 16,2-3-4-16,-3 1-7 0,5-2 23 0,-1 0-1 15,-1 0 0-15,2 0-7 0,0-3-19 0,2-1-29 16,-2 2-32-16,2-1-43 0,2-1-63 0,1 2-42 16,-2 0-65-16,4 0-86 0,-1 0-91 0,3 0-103 15,0 0-125-15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2:55.84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 34 4466 0,'0'-10'7'0,"0"0"17"0,-4 1 8 0,1 4 14 15,1 3-14-15,2 2-7 0,0 0-7 0,-2 7-11 16,2 3-7-16,-2 5-11 0,2 2 8 16,-2 4-4-16,2 3 7 0,0 5 4 0,0 0-4 15,0 3 3-15,0-1 0 0,6-1-13 0,-2-1-15 16,1-1-7-16,1-3-4 0,-3-1-6 0,2-3-32 15,0-4-68-15,0 1-26 0,0-6-10 0,-4-2 53 16,3-3 64-16,0-4 34 0,-2-3 44 0,1 0-21 16,-1-5 1-16,2-2 13 0,0-3-23 0,1-4 6 15,3-1 10-15,-1-3-10 0,1-2 11 0,-1-1 3 16,-1 0-7-16,1 0 13 0,-2 4 0 16,1 2 38-16,-5 2 36 0,5 2 1 0,-4 2 14 15,-1 4-19-15,1 0-39 0,-2 3-9 0,2 2-35 16,-2 0-4-16,2 0 4 0,0 0 11 0,-1 7-1 15,5 0 1-15,2 1-15 0,2 3-13 0,-1 1 27 16,1 3-31-16,4 2 8 0,2 1 6 0,-2 1-17 16,5-2-4-16,-2 0-33 0,0-1-31 0,-1-2-7 15,3-2-2-15,0-4 34 0,-4 0 11 0,2-2 6 16,-2-4 14-16,-4-2 3 0,3 0 0 0,-5-5 16 16,2-2 4-16,-3-2 4 0,1-3 9 0,-2-2 6 15,1 0 14-15,-1-1-7 0,-1 0 0 0,2-1-16 16,-4 1 16-16,1 0 7 0,-3 4 3 0,6-3-14 15,-7 3 14-15,2 2 11 0,2 1 12 16,1 0 24-16,-5 3-33 0,2 1-10 0,2-1-14 16,-4 3-13-16,2 2 7 0,-2 0-11 0,3 0 4 15,-2 0 0-15,0 0-20 0,-1 4 30 0,4 2 4 16,1 0-11-16,-2 2-3 0,2 1-3 0,0 1-7 16,0 4 13-16,-1-1 20 0,1 4-19 0,-5-1-4 15,3 0-13-15,-2 3-44 0,-2 2-75 0,0-2-102 16,0 1-112-16,0-3-115 0,0 1-113 0,-9-3-85 15</inkml:trace>
  <inkml:trace contextRef="#ctx0" brushRef="#br0" timeOffset="448">529 104 1979 0,'0'-12'8'15,"0"3"-28"-15,0 1 20 0,-7 2-6 0,7 3-23 16,0 3 21-16,0 0-38 0,7 0-47 0,3 4-28 16,-1 3-16-16,5 2-10 0,-4 1 46 0,4 1 52 15,-3 3 29-15,3-3 34 0,-4 3 2 0,-1-1-16 16,1-2 14-16,-1 2 8 0,-3-1 21 0,2-1 34 16,-2 2 48-16,-5 0 30 0,3-1 23 0,-4 2 0 15,2 0-47-15,0-1-49 0,-2 2-38 0,0-1-12 16,0 1-17-16,1 0-6 0,-1 0-12 15,3 0 3-15,0 0-18 0,0 1 21 0,-2-3-6 16,1 1-14-16,1-2-16 0,1 2-40 0,1-3-52 16,-2-3-67-16,1 0 12 0,-1-2 22 0,1-3 71 15,0-3 62-15,0 0 25 0,-1-5-2 0,3 0-4 16,0-4 3-16,0 0 0 0,-5-3 26 0,5-2 29 16,-1-1 32-16,-1-1 37 0,-1 0 41 0,0-2-9 15,0 2 16-15,0-1-13 0,2 2-18 0,-3 2 16 16,2 0-34-16,0 1-9 0,-1 1-21 0,3 1-25 15,0 2 24-15,-3 1-22 0,3 3 3 16,0 1-3-16,-1 0-44 0,0 2 5 0,4 1 2 16,-4 0-27-16,5 0 16 0,-1 6-19 0,0-1-23 15,1 4 7-15,0-1-54 0,-1 3-73 0,3 3-138 16,-4-3-95-16,2 3-96 0,-5-1-98 0</inkml:trace>
  <inkml:trace contextRef="#ctx0" brushRef="#br0" timeOffset="976">1017 274 3141 0,'4'-9'64'0,"-2"0"53"15,-2 2 29-15,0 4 14 0,0 0-38 16,0 2-49-16,0 1-36 0,0 0 0 0,0 0-40 16,0 4 6-16,0-1 0 0,0 3-20 0,0 1 4 15,0 1 6-15,0 1 0 0,0 3 7 0,0 0 7 16,0 2-20-16,0 1 3 0,0-1-20 0,0-2-30 15,0 0-71-15,4 0-64 0,-3-2-12 0,-1-3-6 16,0 0 53-16,3-4 64 0,-2 0 28 0,1-3 38 16,1 0 2-16,-2-4-2 0,-1-1 3 0,3-4-7 15,0-1 28-15,0 0 15 0,1-3 3 0,1-2-2 16,1 1-7-16,0-3 0 0,1 2 3 16,-1 0 18-16,3 0 6 0,-3 1 1 0,2 2 27 0,1 2-9 15,-3 1 10-15,1 3 28 0,-1 0-15 16,0 3 35-16,-3 1-6 0,3 2-27 0,-2 0-10 15,-1 0-42-15,3 4-2 0,0 2 9 0,0 1-16 16,-3 2 16-16,3 3-12 0,0 0-27 0,-5 2 3 16,2 1 7-16,-3 1 0 0,0 1-10 0,0-1-35 15,0 1-73-15,0-1-81 0,-4-1-67 0,4-3-53 16,-5-2-28-16,0 0 24 0,3-3 42 0,2-2 59 16,0-3 77-16,0-2 30 0,4 0 40 0,1-7 22 15,1 0 21-15,3-3 35 0,-2 0 13 0,5-2 37 16,-3 0 68-16,3-1 64 0,-3 2 58 0,1 0 69 15,-3 1 13-15,1 3-2 0,-2 0-37 16,-5 2-67-16,2 1-56 0,-3 3-52 0,3 0-31 16,-3 1-29-16,0 0-25 0,0 0-19 0,0 4 9 15,0 2-9-15,-4 0-11 0,1 1 18 0,0 3-18 16,1 1-2-16,1 0-4 0,-3 2 7 0,4 1-14 16,-2 0-2-16,2 2-79 0,0-2-212 0,0-2-130 15,0 0-139-15,0-3-55 0</inkml:trace>
  <inkml:trace contextRef="#ctx0" brushRef="#br0" timeOffset="1378">1304 44 2154 0,'-6'-8'-12'0,"6"1"18"15,0 2-9-15,-3 1 8 0,3 4 10 0,0 0-3 16,0 0-12-16,0 8 0 0,0 0 0 0,8 1-12 15,1 2 38-15,1 4-34 0,-1 2 8 0,0-1-3 16,3 2-9-16,-3-1 12 0,1 2 6 16,-3-2 3-16,1 1-12 0,-8-3 12 0,4 1-15 15,-4 2 8-15,6 0-10 0,-6-1-7 0,0 1 9 16,0-2 0-16,0 0 12 0,0-1-20 0,0-1-39 16,0-1-70-16,0-3-84 0,0-2-30 0,0 1-3 15,0-2 20-15,-3-4 70 0,3-1 50 0,-4-1 50 16,4-1 37-16,0 0 32 0,0-6 46 0,0 1 14 15,0-4 30-15,0 0 0 0,0-1-9 0,0-3-5 16,0-2-10-16,0 2 31 0,0-2 2 0,7 0 38 16,2 0-11-16,-3 1-21 0,4 1 10 0,-2 2-36 15,1 1 24-15,-2 4-11 0,1 1-7 0,-1 4 28 16,0 1-5-16,4 0-15 0,-2 0-18 16,0 6-37-16,-2 2-31 0,5 0 3 0,-2 2-26 15,4 1-16-15,-1 3 7 0,-1-2-4 0,1 1 10 16,-2-1-38-16,0 3-154 0,-2-2-143 0,0 0-198 15,-1 0-205-15</inkml:trace>
  <inkml:trace contextRef="#ctx0" brushRef="#br0" timeOffset="2617">2068 64 1393 0,'-7'-9'86'0,"0"0"35"0,-2-1 22 0,2 4 7 15,-7 2-70-15,4 4-25 0,-4 0-41 0,-2 5-5 16,-2 5-15-16,0 5-8 0,-2 3 22 0,0 2 1 15,2 3-15-15,2 1 6 0,4-1-11 0,5 0 8 16,2-2 9-16,5-2-6 0,6-2-3 0,3-1 0 16,3-4-12-16,1-2 7 0,4-3 16 0,-1-1-19 15,3-6 20-15,2 0 5 0,0-6-31 0,0 1 25 16,-2-4-8-16,2-1 3 0,-2 0 26 0,0-1-3 16,-4 1 9-16,0 5 9 0,-2-2 6 15,1 7 4-15,-4 0 44 0,1 7 41 0,-2 6 50 16,-2 7-8-16,-4 3-16 0,1 9-78 0,-2 3-49 15,-2 2-3-15,0 5-32 0,-7 1 13 0,-2-1 10 16,0-2-26-16,-5-2 19 0,3-2 10 0,1-4-13 16,-3-4 42-16,4-2 14 0,-3-6 19 0,3-2 21 15,-2-4-20-15,-3-4-35 0,5-1-10 0,-2-6-27 16,-3-1 3-16,2-2-3 0,0-5-10 0,-1-3-10 16,4-3-20-16,-3-2-17 0,3-5-66 0,2-2-58 15,4-5-52-15,-2-3-80 0,5-3-79 0,0-3-55 16,0-2-68-16,8 0-55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3:03.76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3308 0,'-2'0'29'0,"2"0"26"0,0 0 43 15,6 0 3-15,1 0-19 0,2 0-19 0,5 0-46 16,2 0 3-16,3 0-20 0,4 0-33 16,3 0-95-16,1 4-207 0,1 1-163 0,-2-1-200 15</inkml:trace>
  <inkml:trace contextRef="#ctx0" brushRef="#br0" timeOffset="123">69 159 2072 0,'-15'9'-9'0,"10"-4"12"16,5-2-1-16,5-1 19 0,4 2-10 0,6-1-8 16,4 1-20-16,2-1-181 0,6 0-189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2:59.62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54 561 3373 0,'-11'-4'26'0,"0"0"32"0,1-2 8 15,-1 1-1-15,4 3-39 0,3 1-20 16,4-1-9-16,0 2-7 0,11-2 20 0,6 1-6 16,8-1 9-16,8-1 20 0,10-3 0 0,12 3-3 15,8-5 0-15,10 0-14 0,4 1-6 0,8 0-3 16,1 1-1-16,3-1-9 0,-1 2 7 0,0 0-11 15,-6 1 0-15,0 0 11 0,-4 3-11 0,-7-2 13 16,-5 1-2-16,-8 1-7 0,-7 0 19 0,-7 0-16 16,-8 1 7-16,-8 0 13 0,-9 0 21 0,-4 0 40 15,-6 0 31-15,-3 0 8 0,-6 0-44 0,0 0-24 16,-6 0-41-16,2-6-15 0,-5 4 8 0,0-2 10 16,0 0-21-16,-3 0 0 0,3 1 10 0,-2-1-38 15,3 1 28-15,1 1-24 0,1 0-31 16,3-1-60-16,-2 3-44 0,4-1-40 0,1-1-57 15,0 2-21-15,0 0-71 0,0-1-30 0,0 1-10 16,0 0 0-16,-3-1 25 0,0-1 35 0,1 0 9 16</inkml:trace>
  <inkml:trace contextRef="#ctx0" brushRef="#br0" timeOffset="298">1313 301 784 0,'-1'-7'31'0,"-4"2"59"0,2-2 49 16,3 2 38-16,0 0 5 0,-6 0-22 15,6 1-31-15,0 1-17 0,-4 0-26 0,4 1-32 0,0 0-34 16,0 2-2-16,0 0-18 0,0 0 5 16,0 0 16-16,0 0-21 0,0 0 3 0,0 0-9 15,-6 0 20-15,6 0-2 0,-1 0-4 0,1 0 1 16,0 4-6-16,0-4 6 0,0 0-6 0,0 0 5 16,0 0-10-16,0 0-16 0,0 0 33 0,0 0-18 15,0 0-12-15,0 0 27 0,0 0-41 0,0 0 29 16,0 0-3-16,0 0-9 0,0 0 18 0,0 6-29 15,0-3 37-15,0 1-2 0,0 0-15 0,0-1 18 16,1-1-21-16,-1 0 6 0,6 1 8 0,-6-2-10 16,4 1-1-16,2 0 5 0,-1 0-4 0,-1 0 7 15,2 1 1-15,2 0-26 0,-4-1 17 16,2 0-43-16,4 1-99 0,-5-1-131 0,5 0-151 16</inkml:trace>
  <inkml:trace contextRef="#ctx0" brushRef="#br0" timeOffset="1307">1762 69 1967 0,'7'-21'85'0,"-1"3"57"0,-3 2 0 15,1 2-4-15,0 7-63 0,-4 7-50 0,0 0 89 16,0 4 31-16,-8 8-2 0,2 7 4 0,-4 6-81 16,1 6-43-16,-5 7-11 0,-1 3-5 0,2 4-17 15,0 3 16-15,0-1 4 0,4-1-10 0,1-1 10 16,2-4-10-16,0-1-3 0,3-4 9 0,1-3-12 15,0-5 15-15,2-3-5 0,0-6-11 16,0-3 17-16,0-6-13 0,0-3-4 0,0-2 4 16,0-5 12-16,0 0-2 0,0-10-14 0,0-1 11 15,0-4-27-15,0-6 29 0,4-3 7 0,-1-4-9 16,2-6-4-16,-4-3-4 0,2-3-5 0,2-5-4 16,1-2 13-16,-1 1-19 0,0-2 22 0,1 1 13 15,-2 4 0-15,1 4 42 0,-1 6-9 0,2 5-14 16,-4 7-3-16,-1 6-42 0,4 7 3 0,-5 2 17 15,1 6-10-15,3 0 17 0,-2 7 6 0,1 4-13 16,3 4 9-16,0 4-15 0,1 4-21 0,2 5 21 16,3 0-1-16,-3 5 6 0,5-2 8 0,-3 4-24 15,1-3 13-15,0 1-15 0,1-1-4 16,-3-2-20-16,1 0-25 0,-3 0-57 0,1-1-139 16,-3-3-119-16,-1 0-141 0,-1-2-126 0</inkml:trace>
  <inkml:trace contextRef="#ctx0" brushRef="#br0" timeOffset="1938">1582 474 2201 0,'11'-11'11'15,"6"-1"-14"-15,5-4 6 0,4 2 3 0,1 2 3 16,2 1 8-16,2 0 4 0,1 1-15 0,-3 1-18 15,1 1 21-15,1 1-27 0,-3 1 7 0,-2 0 17 16,0 2-24-16,-2-1 30 0,-3 2-1 0,-2-1-11 16,-4 1 57-16,-3-1 15 0,-5 2 33 0,1 1 37 15,-7-1-35-15,-1 2-15 0,0 0-27 0,0 0-15 16,0 0-22-16,0 0-9 0,0 0-13 16,-1 0-18-16,-4 4 18 0,4 1 9 0,-1 2 20 15,1 2-13-15,-5 2-3 0,2 3-3 0,0 2-7 16,2 3 1-16,2-1-1 0,0 1-15 0,0 1 3 15,6 0 15-15,1 0-24 0,3-2 15 0,2 0-6 16,2-3-3-16,1 0 6 0,-1-3-16 0,2-1 16 16,2-3-3-16,2-1 6 0,-1-3 19 0,-3-2-29 15,2-2 4-15,1 0 13 0,1-8-4 0,-4 0 7 16,2-3-10-16,-3-1-9 0,-1-5-4 16,0 0 10-16,-4-2 10 0,-1-2 9 0,0-1 19 0,-4-2 3 15,-1 1 20-15,-2-1 46 0,-2 4-5 16,0-1 29-16,0 4-19 0,-6 1-49 0,3 4 1 15,-3 2-27-15,0 3-14 0,3 3-6 0,-2 1-20 16,5 1-17-16,-1 2 3 0,1 0 0 0,0 0 13 16,0 5 8-16,0 1-4 0,0 2 7 0,1 1-27 15,4 1 16-15,-2 3 7 0,1 0-13 0,2 2 17 16,-1-2-17-16,-1 0 3 0,-1-1 4 0,6 1 10 16,-8-1-1-16,2-2 8 0,2 1 3 0,1-2-31 15,-3 1 24-15,-2-3-30 0,4 1 14 0,-4-3 19 16,5 1-27-16,-3-2 21 0,2 0-14 0,-1-3-13 15,-3 3 7-15,5-3 20 0,-3-1-1 16,3 0 1-16,-3 0-14 0,5 0-9 0,-2-5 9 16,0 4-3-16,3-1 10 0,-4 0-24 0,1-1 1 15,2 1-4-15,-2-1-32 0,-1 1-13 0,0 0-52 16,0 2-25-16,-4-1-36 0,1 0-50 0,0-2-58 16,2 1-71-16,-3-1-59 0,3-1-29 0,1-2 2 15</inkml:trace>
  <inkml:trace contextRef="#ctx0" brushRef="#br0" timeOffset="2198">2610 289 1956 0,'0'-5'76'0,"0"-1"77"0,0 2 59 0,-6-2 41 16,3 1-39-16,-2 0-46 0,4 2-45 0,-5 1-41 16,4 0-37-16,-2 2-32 0,-1 0-13 0,-1 6 0 15,2 1-4-15,-1 1-2 0,-1 2 9 0,1 2-19 16,0 2 10-16,4 1 12 0,1 1-6 0,0 2 20 15,6 0-1-15,3 1-25 0,2 0 15 0,3 2-9 16,-1-3-16-16,-1 0 7 0,4-1 2 0,-4 0-12 16,3 1 28-16,-1-3 7 0,-3-1-19 0,-2 1 13 15,-1-3-13-15,-2 0 6 0,-1-3-16 0,-3 0 23 16,-2-1-1-16,0-1-41 0,-9 0-34 0,-3 0-88 16,-1-3-49-16,-2-1-68 0,-3 1-25 0,-1-4-59 15,0 0-93-15,-2 0-44 0</inkml:trace>
  <inkml:trace contextRef="#ctx0" brushRef="#br0" timeOffset="2424">2702 81 3206 0,'15'0'51'0,"-4"0"36"0,-3 5 33 16,1 2 44-16,-3 5-45 0,-1 2-26 0,4 3-19 15,-3 3-40-15,3 1-4 0,-1 2-6 0,-2 1-17 16,1 1-17-16,-1 3 6 0,1-1-13 0,-1 1 10 16,2-1 11-16,1-1 6 0,-3 2-10 0,-1-3-13 15,3 0-11-15,-2-2-73 0,-1-1-81 0,0-3-122 16,1-1-150-16,-3-4-119 0,2-1-75 0</inkml:trace>
  <inkml:trace contextRef="#ctx0" brushRef="#br0" timeOffset="2752">2810 322 2952 0,'0'-6'22'0,"6"1"44"0,1-2 56 0,2 4 28 16,3 1 9-16,1 2-45 0,2 0-52 0,-1 0-29 15,2 5-30-15,3 4-6 0,0 0 3 0,0 3 0 16,3 0 6-16,-1 2 11 0,-2 3-11 15,-3-1-2-15,2 0-14 0,-5 0-30 0,-2-1 21 16,-2 0 2-16,-2 0 1 0,-1-1 26 0,-2-3-37 16,-2-2 24-16,-2 2-10 0,0-4 3 0,0-2 13 15,0-1-6-15,0-2 9 0,0-2-12 0,0 0 16 16,-6-6-7-16,0 1-3 0,-1-4 33 0,-1-1-26 16,4-3-21-16,-7-1 18 0,7-3-17 0,-2 0 16 15,-2-5 13-15,4 0-6 0,1 1-7 0,3-3-6 16,0 3-10-16,0-1 10 0,0 1 3 0,0 2-4 15,5 2-12-15,1 5-43 0,1 0-58 0,-1 3-87 16,0 0-95-16,1 5-87 0,-1 0-101 0,1 2-48 16</inkml:trace>
  <inkml:trace contextRef="#ctx0" brushRef="#br0" timeOffset="3395">3414 279 3308 0,'-13'0'58'0,"-3"0"47"16,-7 0 26-16,2 3 4 0,1 0-66 0,2 1-42 15,0 1-20-15,3 1-7 0,5 0 10 0,-1 4-7 16,6 1 1-16,5 1-8 0,0 2-12 0,4 1 19 16,3 1-27-16,2-1-35 0,5 1-17 0,1-3-62 15,2-2-6-15,1-1 28 0,5-5 19 16,-3-1 34-16,1-4 31 0,0 0 32 0,0 0-10 15,-5-5 23-15,2 1 6 0,-8-1 26 0,0 1 57 16,-2 1 51-16,-5 0 40 0,0 1-4 0,-3 1-25 16,0 1-35-16,0 0-57 0,0 0-52 0,-5 0-6 15,4 0-25-15,1 0-2 0,0 3 16 0,0 1-3 16,0 0-7-16,0-2 14 0,3 4 3 0,3-1-6 16,-2 3 10-16,3-2-28 0,3-1 4 0,-1 1-11 15,1-1-10-15,0-1-7 0,4-2 1 0,-1-1-1 16,2-1-2-16,0 0 23 0,0-5-14 15,-1-2 1-15,1-3-1 0,5-1 8 0,-4-4-14 0,2-4-13 16,0-4-3-16,-1 1-46 0,0-5 24 16,-2-1 9-16,-1-3 7 0,-3-1 56 0,-2-1-4 15,-4 0 70-15,-1 2 48 0,-4 2 29 0,0 3 37 16,-8 4-32-16,1 3-33 0,-2 4-37 0,0 5-33 16,-1 3-39-16,-1 7-3 0,1 0 18 0,1 7-11 15,0 3 28-15,-1 5-11 0,2 5-17 0,2 4 7 16,2 4-14-16,-1 3 7 0,5 0 0 0,0 4 4 15,6-3-4-15,2 2-4 0,1-2-3 0,2-2-10 16,4-1-8-16,0-3 8 0,4-3-11 0,-1-1-11 16,3-4 4-16,0-5-20 0,1-2 13 15,-1-4 18-15,0-4-4 0,-1-3 14 0,0 0 7 16,-2-6-10-16,-1-2 13 0,0-4 4 0,-6-2-10 16,0-1 7-16,-1-2 2 0,-5 0 18 0,1 0 7 15,-6-1 4-15,0 3 38 0,0 1-13 0,0 2-1 16,0 5-17-16,-3 0-35 0,-2 3-24 0,4 1 3 15,-1 3 21-15,0 0-28 0,2 0 31 0,-2 5-3 16,0 2-21-16,2 2-3 0,0 3-60 0,-1 2-115 16,1 2-68-16,0 1-127 0,0 0-109 0,0 2-62 15,0-4-113-15</inkml:trace>
  <inkml:trace contextRef="#ctx0" brushRef="#br0" timeOffset="3578">4185 69 3568 0,'-6'-14'-7'0,"-2"3"20"0,2 1-9 16,5 4-8-16,-3 2 1 0,0 4-17 0,4 0-3 16,0 0 1-16,0 6-43 0,0 0-123 0,0 5-178 15,0 0-160-15,0 5-103 0,8 0-35 0</inkml:trace>
  <inkml:trace contextRef="#ctx0" brushRef="#br0" timeOffset="3891">4302 336 2644 0,'0'6'58'0,"-6"1"57"16,-1 1 42-16,-2-2 9 0,1-1-30 0,-3 1-52 15,3 2-33-15,-1-3-12 0,2 3-32 0,-1-1 0 16,2 1-11-16,5 0 8 0,-1 1-4 0,2-2-10 15,0 3 0-15,3-1 6 0,3 1-2 0,3-1-17 16,0-1-19-16,3-1-57 0,1 0-9 0,2-2-3 16,2-3 10-16,0-2 44 0,1 0 16 0,1 0 29 15,-2-5 9-15,1-2 3 0,-2-2 6 16,-1 2 25-16,-2-1 57 0,-4-1 68 0,1 3 63 16,-2-2 21-16,-7 3-5 0,4 0-19 0,-5 3-49 15,0 1-43-15,0 0-58 0,0 1-55 0,0 0-18 16,0 0-11-16,0 0 4 0,-5 4 7 0,5 1 7 15,-1 0-3-15,1 3 17 0,0 1-14 0,0 2-21 16,0 3-35-16,0-1-71 0,3 2-99 0,3 0-138 16,0 0-121-16,3 0-88 0,1-1-67 0,2-1-41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03:53.86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531 41 546 0,'8'-7'41'0,"-3"2"60"0,1 0 49 16,-1 0 48-16,-1 0 0 0,-1 0-4 0,0 1-11 15,-1 2-14-15,-2 2-18 0,0-2-42 0,0 1-25 16,0 1-17-16,0 0-8 0,-5 0-2 0,5 0-16 15,-3 0-17-15,2 0-12 0,-2 0-18 0,3 0 0 16,0 0 12-16,-2 0-9 0,2 0 18 0,0 0 12 16,0 0-24-16,0 0-3 0,0 0 12 15,0 0-9-15,-1 0 9 0,1 0 21 0,-2 0-12 16,0 0 24-16,-2 0 10 0,0 0 0 0,-2 0 6 0,-3 0-18 16,0 0-15-16,-4 0-7 0,0 0-12 15,-4 0-21-15,-2 5 28 0,-2-1-10 0,-1 1 0 16,0 1 16-16,-2 3-19 562,-3-1 16-562,2 3-10 0,-1 1 7 0,-2 0-4 16,2 1-12-16,-3 2 3 0,3 0-19 0,0 1 10 0,1 0 0 0,3 1 9 0,-2-2 3 0,5 0-12 0,4 1 9 0,0-2-6 0,3-2 3 0,3 1-3 0,2-1 6 0,4-1-15 0,2 0 21 0,1 0-12 0,0-2-6 0,4 0 15 0,3 0-10 0,-1-1 8 0,2-1-4 0,1 0 3 0,0 0 3 0,2-4-3 0,3 1-6 0,-1-1 16 0,2-2-7 0,1 0 19 0,-1-1-1 0,4 0-20 0,2-5 2 0,0 1 10 0,0-1 6 0,1 0 3 0,2 1 10 0,1-2-16 0,-1 2 3 0,0-1 6 0,2 1 14 0,1 2-1 0,-3 1-9 0,3 1-9 0,-1 0-7 0,0 0 0 0,0 5 16 0,-2 2 7 0,1-2-10 0,2 2 7 0,-5 2-4 0,-1-1 17 0,1 3-9 0,-4 1 2 0,2-2-5 0,-6 2-24 0,1 0 10 0,0 0-3 0,-5 0-4 0,1 2 4 0,-4-2-3 0,-1 1 0 0,-2-2 3 0,-4 1 3 0,0 0-10 0,0 0 4 0,-10 0-7 0,3 2 10 0,-4 0 4 0,-2 1 13 0,-2 1 11 0,0 1 6 0,-4 2 11 0,0-3 4 0,2 1 3 0,-5-1-20 0,1-1 8 0,1-2-22 0,-3 1-10 0,3-1 11 0,-3-3-18 0,2 0 0 0,-1-1 3 0,-3 1-9 0,4-2-5 0,-1-1-6 0,1 0-7 0,-1-1-4 0,1-2 10 0,0 0-3 0,2 1 11 0,0-3-8 0,1 0-6 0,3-1 13 0,-1 0-20 0,1-1 24 0,1 0-14 0,1 0-4 0,4 0 15 0,-3 0-18 0,5-3 17 0,-2 1-6 0,3 0-4 0,0-2-11 0,-1 2-14 0,1 0 15 0,3 1-8 0,-3-2 4 0,0 1-18 0,3-1-17 0,-1 1-41 0,0-2-65 0,-1 1-75 0,0 1-117 0,2-2-101 0,-1 1-68 0,-1-1-133 0</inkml:trace>
  <inkml:trace contextRef="#ctx0" brushRef="#br0" timeOffset="1053">1251 115 1004 0,'-6'-6'37'0,"-1"2"30"15,4-3 53-15,-1 3 24 0,2 1-20 0,0 0-36 16,2 1-49-16,0 0-16 0,0-1-18 0,0 3-2 16,0-2 14-16,0-1 11 0,2 2 20 0,0-1 41 15,0 0 2-15,1-2 2 0,-1 1-53 0,1-1-11 16,0-1 15-16,-2-1-3 0,4 0 63 16,-4 0 3-16,4 0-11 0,-4 1 12 0,3-1 9 15,0 2-3-15,-3 0 13 0,2 1-30 0,-2-1-35 16,-1 2-14-16,0 2-45 0,0 0 13 0,0 0-13 15,0 6 17-15,0 0 2 0,0 6 13 0,-4 2 14 16,-1 9-27-16,-2 4 4 0,-2 8-26 0,-3 6 0 16,0 5-3-16,-2 6 6 0,-3 1-16 0,1-1-3 15,0 0 12-15,1-5 1 0,1-3 10 0,5-5 6 16,-1-3-7-16,6-4-16 0,-1-4 20 0,5-3 3 16,0-4 39-16,0 0 20 0,8-2-17 15,2-4-6-15,-1-2-26 0,2-2-20 0,2-1 21 16,0-3-8-16,2 0-16 0,3-3 20 0,-2-1-7 15,3-1-3-15,2-2 3 0,-3 0-7 0,4 0-2 16,2-5-4-16,-2 2 3 0,0 0-13 0,-1-2 7 16,0 2 3-16,-3-1-26 0,1 2-4 0,-1 0-10 15,-2-1-51-15,-1 0-70 0,-4 3-76 0,-1-1-105 16,-3 1 1-16,1 0-14 0,-5 0 6 0,1-2 2 16,-4 2-46-16</inkml:trace>
  <inkml:trace contextRef="#ctx0" brushRef="#br0" timeOffset="1389">1790 165 3066 0,'0'-12'44'16,"0"3"59"-16,0-1 36 0,0 4 39 0,0 1-27 15,0 3-55-15,0 0-37 0,0 2-49 0,0 0-23 16,0 0 13-16,0 0-10 0,0 0 3 0,0 0 7 16,0 5 24-16,0 2 6 0,0 3 4 0,0 4 27 15,0 3-31-15,0 7 18 0,0 5-1 0,0 5-23 16,-4 3 21-16,2 3-21 0,-1 2 7 0,0 0 11 16,-1-1-21-16,1 1 3 0,1-2-3 0,2-3-10 15,-1-1-18-15,1-3 7 0,0 0 3 0,0-2-13 16,0-4-1-16,0-1 11 0,1-2-14 0,1-3-10 15,-2-2-17-15,3-2-49 0,-3-1-46 0,0-3-41 16,1-2-96-16,-1-4-73 0,0 0-42 16,0-2-103-16,0-1-25 0,0-3-61 0</inkml:trace>
  <inkml:trace contextRef="#ctx0" brushRef="#br0" timeOffset="1800">1715 360 2693 0,'-8'-21'43'15,"1"1"60"-15,5-1 50 0,2 2 40 0,8-1-21 16,-1 0-29-16,8 2-55 0,0-1-32 0,4 0-17 16,0 2-26-16,3 2 4 0,-1 2-1 0,3 3-9 15,1 3 0-15,-3 3-7 0,2 4 7 0,-3 0-4 16,-2 7 4-16,-1 2 3 0,0 4-13 0,-5 3-1 15,-4 5-6-15,-3 0 13 0,-6 4-16 0,0 5 26 16,0 0-13-16,-12 1 0 0,2 2 3 16,-6 0-12-16,-1-2 9 0,-2-4-14 0,3-2 14 15,-1-5-3-15,1-2 6 0,1-5-3 0,6-2-10 16,0-5-3-16,2-2-4 0,3-1-12 0,0-1 22 16,4 0 7-16,0-1-7 0,0 1 34 0,4 1-34 15,1 3 17-15,7 0 3 0,-1 3-16 0,4 3 43 16,2 2-30-16,4 5 13 0,1-2 21 0,2 5-10 15,3-1 13-15,-2 1 0 0,5 1-17 0,-3 1-17 16,4-3 11-16,-2-1-17 0,0 1 3 0,2-2-3 16,1-4-17-16,-2 1 6 0,0-2-6 0,1-2-3 15,-4-3 19-15,1-1-23 0,-1-2-13 16,-2-2-86-16,-6 1-145 0,2-1-157 0,-6-2-172 16,-2-2-151-16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0:25.03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68 179 1240 0,'-15'-3'60'0,"0"0"36"0,2-1 49 16,2 2 5-16,4 0-65 0,1 2-34 0,5 0-48 15,1 0 0-15,0 0 63 0,7 0 44 16,4 0 27-16,5 0 54 0,5 0-26 0,11 0-16 16,7 0-6-16,13 0-37 0,7-2-10 0,13-4-27 15,6 2-2-15,10-3-20 0,8 0-15 0,7-1 4 16,7-1-17-16,2-1-3 0,4-1 3 0,3 1-9 15,0-1 6-15,1 1-3 0,-3-1-32 0,-4 1 9 16,-4 0-16-16,-8 2 23 0,-8 0 13 0,-4 1-4 16,-7 3 7-16,-8-2-16 0,-10 3-7 0,-10 1-91 15,-7 1-102-15,-10 1-144 0,-9 0-55 0,-5 0-48 16,-6 0-79-16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3:05.08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 93 1876 0,'-6'1'34'16,"2"-1"53"-16,-1 0 30 0,1 0 29 0,-1-3-19 16,5 3-64-16,0-2-27 0,0-2-9 0,5 2-15 15,2 0 0-15,1-1 15 0,5-2 19 0,2 0 34 16,4-2 34-16,3-1 13 0,5 0-30 0,3-1-12 15,4 0-18-15,-5 2-23 0,4 0 1 0,1 2-32 16,-1 1 19-16,-8 4-6 0,4 0-16 0,-4 0 29 16,-5 7-30-16,1 2 1 0,-3-1-1 0,-3 3-12 15,-2 3 10-15,-5 1-11 0,-2-1 18 0,-6 3 8 16,0 2-12-16,-6 1 3 0,-7 1 0 0,-2 0-13 16,-6 2 7-16,-1-3 3 0,1 2-20 15,-3-2 4-15,1-3-4 0,1-2 3 0,3-1 7 16,4-3-3-16,2-3 13 0,4-1-13 0,1-2-1 15,2-1 17-15,5-2-16 0,1-1-4 0,0-1 23 16,5 0-28-16,5-5-1 0,0 0 22 0,8-1-18 16,3-2 12-16,3-1-6 0,4 2 6 0,2 1-6 15,2-2-1-15,-1 4 18 0,3 2-24 0,-2 2 16 16,-1 0 14-16,-1 8-1 0,-2 3 24 0,1 3 9 16,-2 1-2-16,-1 4 6 0,-1 1-16 0,-5 1-17 15,1 3-19-15,-4 0 12 0,-3 0 4 0,0 1 11 16,-5-1 12-16,-2-2-26 0,-2-1 13 0,-5-1-9 15,0-2 2-15,-6-1 11 0,-3-1-13 16,-3-3 10-16,-5 2 0 0,-2-2 24 0,-3-1 31 16,-3-2-2-16,-1-3-1 0,-3 1-13 0,-2-4-34 15,3-1-26-15,-2-3 1 0,0 0-29 0,0 0 0 16,-1-6 22-16,4 1-8 0,-4-4 15 0,6 0-4 16,-2-1 0-16,2 0-14 0,6-2 3 0,-2 1-27 15,3-1-50-15,5 0-40 0,4 2-91 0,2 1-92 16,1 1-125-16,6-1-124 0,0 2-106 0,0-1-76 15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3:05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73 151 3360 0,'-9'-2'3'0,"-3"-1"10"16,3-4-7-16,1 3 13 0,1 1-25 0,3 2-1 16,4 1 7-16,-2 0-10 0,2 0 7 0,0 0 3 15,0 0 0-15,3 0 7 0,2 4-14 16,0 0 7-16,0-2-6 0,-1 0-10 0,4 1 32 15,-2-3-16-15,0 2 20 0,-3-1-11 0,1-1 4 16,-2 0-19-16,-1 0 6 0,-1 0 16 0,0-3-9 16,0 0 35-16,0 1 10 0,-1 0 7 0,-4-1-10 15,1 1-6-15,-1-1-16 0,0 1-4 0,1 1 14 16,-2 0-24-16,5 0-10 0,-2 0-16 0,2 0 3 16,-1 1 20-16,0 0-13 0,2 0 3 0,0 0 0 15,0 0-17-15,0 0 20 0,0 0-9 0,0 0-11 16,4 0 17-16,-3-2-10 0,-1 2-4 0,0 0-32 15,0 0-39-15,0 0-133 0,0 0-153 16,0 0-159-16,0 0-230 0</inkml:trace>
  <inkml:trace contextRef="#ctx0" brushRef="#br0" timeOffset="338">0 592 2928 0,'0'0'21'0,"1"0"26"0,4-5 4 0,-4 2 5 16,1 1-15-16,4 0-37 0,0-2-14 0,-2 0 17 16,4 0-11-16,2-1 11 0,-3 1 15 0,2 1-25 15,-1 0 9-15,-2 1 13 0,-3 1 1 0,0 1 25 16,-3 0 0-16,0 0 10 0,0 0 9 0,0 0-25 15,-5 3 0-15,-1-1-33 0,-1 0-12 16,0 2-10-16,-1 0 10 0,1-2 9 0,-2 1-3 16,3-1 16-16,-2 1-22 0,1-1 15 0,4 1 1 15,-2-3-4-15,5 2-3 0,-1-2-12 0,1 0-11 16,0 0 20-16,0 0 7 0,0 0-14 0,0 0 20 16,3-2-26-16,1-1 1 0,-1 1 21 0,3-1-22 15,0 1-35-15,2 0-99 0,-1 0-181 0,0-3-134 16,3 1-160-16</inkml:trace>
  <inkml:trace contextRef="#ctx0" brushRef="#br0" timeOffset="999">708 162 2595 0,'6'-16'18'0,"-2"1"34"0,4-4 63 0,-2 2 37 16,-1 3 5-16,0 4-34 0,4 0-69 0,1 2-38 15,4-1-9-15,-4 1 2 0,5 1-2 0,3 0 12 16,-2 2-9-16,3-2 19 0,0 4 0 0,0-1 3 15,0 2 4-15,-3 2-20 0,1 0 7 0,-1 0-13 16,-6 4-14-16,2 1 21 0,-1 0-7 0,-1 2 26 16,-3 2 0-16,-2-1-3 0,-1 3 16 0,1 2-5 15,-4 1 6-15,-1 2-17 0,0 3 1 0,-6 1-21 16,-1 3 7-16,-2 1-13 0,-4 2-11 16,-2 0-12-16,0-1 12 0,-3 0 18 0,2-1-4 15,-2 0 0-15,2-2-17 0,-1-1-10 0,1-2 11 16,4-2 12-16,-1 0-12 0,-2 0 2 0,2-1-2 15,1 0 6-15,-1-1 6 0,4-2-12 0,-2 0 6 16,1-1-4-16,1-2-6 0,1 1 7 0,1-2 3 16,1 0-7-16,-1-2 11 0,1 0 9 0,0 0-16 15,1-1-4-15,-1 0 4 0,0-1 6 0,1 2 4 16,-1-2-7-16,1 0 23 0,-1 1-20 0,-1-1 1 16,-1 0 3-16,1 0-24 0,-1 0 20 15,2-2 0-15,-1 0 7 0,3 1-3 0,0 0-17 0,0-2 10 16,3 0-10-16,-4 1 7 0,4-3 3 15,-1 2-4-15,1-1 1 0,1 0 6 0,0 0 8 16,0 0-15-16,0 0 21 0,0 0-27 0,0 1 6 16,0-2 15-16,0 2-5 0,3 0-9 0,1 0 10 15,-1 0 23-15,1 1 4 0,4-2 41 0,1 3 21 16,0-1-27-16,4 1 17 0,5-1 5 0,0 1-28 16,4-2 0-16,7 1-6 0,1-2-25 0,3-1-4 15,6 0 4-15,1 0-25 0,0-4 0 0,0 1-3 16,-1 0-8-16,-4-2 15 0,-1 3-18 0,-4-1-4 15,-3 1 0-15,-7-1-45 0,-5 3-111 16,-4-2-184-16,-4 1-359 0,-7 1-403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3:16.1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95 299 516 0,'-3'2'17'0,"-3"2"11"0,2-2 29 15,1-1 18-15,0 0 11 0,1-1 13 0,1 0-20 16,1 0-8-16,0 0-15 0,0 0-24 0,0 0 9 15,0 0 13-15,0 0-5 0,0 0 30 0,0 0-3 16,0 0-7-16,0 0 15 0,0-2 11 0,0 2 19 16,0 0 0-16,0 0 0 0,0 0-53 0,0 0-9 15,0 0 1-15,0 0-6 0,0 0 15 0,0 0-2 16,0 0-7-16,-4 0 4 0,2 0 28 16,-1 0-22-16,0 0 4 0,2 2-18 0,-1-2-24 15,0 0 18-15,-3 0 3 0,3 0 16 0,-2 2 20 16,-1-2-20-16,2 0 1 0,-1 0 10 0,1 0-25 15,-1 4 3-15,0-4-6 0,0 1 1 0,1 1 6 16,-1 0 9-16,2 2-5 0,-2-3-17 0,2 1 7 16,2-1-13-16,-1 0 10 0,-1-1 4 0,2 0-4 15,0 0-10-15,0 0-16 0,0 0-14 0,0 0 14 16,5 0 24-16,2 0 20 0,5 0 3 16,1 0-13-16,6-4-3 0,4 1-14 0,5-1-7 0,3-1 4 15,5-1-20-15,5-2-1 0,3 1 4 16,0-1-38-16,2-2 27 0,0 3-16 0,0-2 2 15,-3 2 22-15,0 1-15 0,0 0-3 0,-4 1 4 16,-1 2-4-16,-5-1 3 0,-2 2 15 0,-3-1-22 16,-4 3 11-16,-5-2-3 0,-2 0-7 0,-4 1 6 15,-4 1 1-15,-1 0-4 0,-4 0 21 0,-2 0 3 16,-1 0 4-16,-1 0-15 0,0 0-23 0,0 0-38 16,0 0-64-16,0 0-71 0,-3 0-80 0,3 0-95 15,-3 0-97-15,0 0-73 0,0 0-97 0</inkml:trace>
  <inkml:trace contextRef="#ctx0" brushRef="#br0" timeOffset="402">285 456 2142 0,'-12'0'50'0,"3"0"54"16,2 0 46-16,1 0 37 0,3 0-47 0,0 0-38 16,2 0-53-16,1 0-49 0,0 0 9 0,0 0-27 15,0 0 8-15,0 0 17 0,4 0-1 0,-1 0 31 16,5 0 23-16,-1 2 9 0,2 0 43 0,4 1-9 15,5 2-13-15,6-3 1 0,1 0-36 0,3-1 4 16,3 1-13-16,5-2-13 0,4 0-29 0,0 0-8 16,2 0 1-16,1-3 10 0,3-1 9 0,-2 1-9 15,-1-1-1-15,-1 2-9 0,-2-1 16 0,-1 2 1 16,-4-1-8-16,-1 2 8 0,-4-2-34 0,-3 0 13 16,-5 2 10-16,-4 0 1 0,-3 0-4 0,-3 0 0 15,-3 0-10-15,-5 0-4 0,-1 0 4 0,0 0-39 16,-3 0-69-16,0 0-84 0,0 0-100 15,0 0-65-15,0 0-71 0,0 0-120 0</inkml:trace>
  <inkml:trace contextRef="#ctx0" brushRef="#br0" timeOffset="817">803 3 1991 0,'-10'0'2'0,"1"0"10"0,3-3-1 0,6 3 30 16,0 0 38-16,0 0 4 0,6 0 20 0,7 5-11 15,1 3-47-15,2-2-12 0,5 4-24 16,3 0-15-16,4 2 9 0,-1 0 3 0,2 2 3 15,0 0 12-15,0 1-9 0,-2 1-12 0,1-2 0 16,-4 2-9-16,1-1 6 0,-3 0 6 0,1 1 1 16,-4 0-7-16,0 1 3 0,-2-1-13 0,-3 0 16 15,-2 0 6-15,-1-1 22 0,-4 0 76 0,-1 1 29 16,-3-2 29-16,-3 3-2 0,0 0-19 0,-6 1-31 16,0 0 4-16,-6 1 8 0,2 2-23 0,-4 0 5 15,-3 0-19-15,0-3-31 0,-2 3-9 0,-2-2-25 16,2-2-12-16,-5 2-5 0,2-3 5 15,-2 1 2-15,-1-1-13 0,3 1 10 0,-2-2-13 16,-1-1 0-16,4-1-1 0,0 2-20 0,2-4-67 16,0 2-82-16,2-1-124 0,1-2-147 0,1 1-113 15,8-3-159-15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3:19.38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46 7 146 0,'-4'0'42'15,"1"0"12"-15,-2 0 14 0,1 0 19 0,3 0-41 16,-3 0-11-16,4 0 10 0,-2 0-22 0,0 0 10 16,2 0 8-16,-1 0-7 0,1 3 12 0,0-1 6 15,-2-1 14-15,2 0 4 0,-3 0 10 0,3-1 5 16,-1 0-11-16,1 1 13 0,-2-1-3 0,2 0-2 15,-1 0-5-15,1 0-11 0,-5 0-5 0,4 0 4 16,-2 0 16-16,1 0-7 0,2 0-14 16,-1 0-11-16,-1 0-24 0,2 0-10 0,0 0 16 15,0 0-5-15,-1 0-2 0,1 0-10 0,0 0-17 16,0 0 15-16,0 0-3 0,0 0 5 0,0 0 1 16,0 0-13-16,0 0 10 0,0 0 0 0,0 0-9 15,0 0-3-15,0 0 0 0,0 0 0 0,0 0 9 16,0 0-9-16,0 0 3 0,0 0 0 0,0 0 8 15,0 0 7-15,0 0-3 0,0 0-10 0,0 0 10 16,0 0 9-16,0 0-7 0,0 0 1 0,0 0-12 16,1 0 6-16,2 0 9 0,-1 0 29 0,2 0-5 15,1 0 9-15,-1 0 3 0,1 0-18 0,2 0 4 16,2 5-25-16,1-5 15 0,1 0 1 16,2 0 3-16,2 0-3 0,3 0-31 0,-4 0 3 15,5 0 12-15,3 0-21 0,1 0 3 0,1 0 3 16,3 0-9-16,-2 0 31 0,6-2-4 0,1 0-11 15,0 0 8-15,4 1-21 0,-1-1 0 0,4 1 9 16,-2-1-37-16,3 0 22 0,3 1 12 0,-1 1 3 16,-1-2 25-16,4 0-37 0,-2 2 3 0,-1 0 6 15,2 0-12-15,-1 0 21 0,0 0-15 0,1 0-12 16,-5 0 9-16,0 0 9 0,1 0 9 0,-3 0-12 16,-1 0-6-16,0 0 0 0,-1 0-4 15,-1 0 10-15,0 0 16 0,-2 0-7 0,2 0-3 16,0 0 3-16,0 0-3 0,-1 0-9 0,-1 0-3 15,1 0-6-15,1 0-3 0,0 4 15 0,0-4 6 16,-1 3-10-16,-2-2 7 0,2 0 10 0,0 0-13 16,-2 0 25-16,1 0-19 0,0 0-19 0,-4 0 10 15,0 0-9-15,0 1 12 0,-1 0 12 0,-3-2 4 16,1 0-4-16,-3 0-2 0,-1 0-20 0,0 0-11 16,0 0 24-16,-5 0-6 0,3 0-6 0,-1 0 24 15,1 0-27-15,1 0 2 0,-4 0 29 0,3 0-29 16,-4 0 7-16,2 0 0 0,-3 0 9 0,-2 0-9 15,-1 0 16-15,0 0-1 0,-1 0-15 0,-5 0 22 16,3 0-19-16,-4 0 25 0,-1 0 28 16,2 0 1-16,-4 0-1 0,1 0-2 0,-2 0-20 15,0 0-5-15,0 0 25 0,0 0-16 0,0 0-16 16,0 0 29-16,0 0-22 0,0 0-3 0,0 0 16 16,0 0-13-16,0 0 13 0,0 0 0 0,0 0 7 15,0 0-3-15,0 0-10 0,0 0 10 0,0 0-20 16,0 0-6-16,0 0-14 0,0 0 0 0,0 0 4 15,0 0-3-15,0 0 22 0,0 0-12 0,0 0-1 16,0 0 0-16,0 0-29 0,0 0-80 0,0 0-149 16,0-5-224-16,0 3-281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2:53.75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1425 217 2693 0,'0'-2'-22'0,"4"-4"10"0,2 0 9 0,2 1-6 16,-1 2 21-16,4-1-12 0,2 1-16 0,2-1 7 15,1 1-42-15,4 1-48 0,0-1-27 0,3 1-28 16,-4-1 19-16,1 2 39 0,-3-1 24 0,-1 0 32 15,-4 0 8-15,1-1 24 0,-5 1 2 0,-1 0-2 16,-2 2 22-16,-4-2-8 0,-1 0 8 0,0 2 20 16,-4-1 18-16,-1-1-3 0,-1 1 38 15,0-2-14-15,1 0 3 0,-3 0-2 0,2 1-33 16,3-1-2-16,-3 2-30 0,5 1-6 0,-4 0-9 16,4 0-6-16,-1 0 15 0,1 6 18 0,1 1 15 15,-3-1 12-15,3 5-15 0,0 1-6 0,0 2 1 16,0 2-7-16,0 4-15 0,0 1 6 0,4 1-12 15,-1 0 0-15,2 3 6 0,-1-3 0 0,1 2-6 16,-1-2-25-16,-1 1-23 0,-1-1-121 0,0 0-120 16,0-2-143-16,-2-1-127 0</inkml:trace>
  <inkml:trace contextRef="#ctx0" brushRef="#br0" timeOffset="462">1440 618 2522 0,'0'6'9'0,"0"-3"3"16,7-3 0-16,7 0 7 0,1-3 2 0,2-1-6 16,1 1 6-16,7-1-18 0,-1 1-6 15,4 0-6-15,2-3-3 0,3 3 24 0,-2-2-27 0,1 0 12 16,-2-1-15-16,0 0 18 0,-3-1 3 0,-3 1 12 16,-4-3 3-16,-1 2-21 0,-4-3 15 15,-6 1-18-15,1-2 34 0,-5 1 71 0,-1 0 54 16,-4 3 58-16,0-2 12 0,0 2-38 0,0 2-31 15,-5-1-52-15,1 3-35 0,-1 1-41 0,0 1-12 16,2 1-7-16,2 0-7 0,-4 0 0 0,-1 5 3 16,3 3-16-16,-1-2 6 0,1 2-10 0,-1 2-13 15,0 1-7-15,0-1-6 0,4 1-4 0,-2-1-12 16,2 1 32-16,0-3-28 0,0 1 15 0,0-4 14 16,4 1-36-16,0-2 43 0,-1-2 2 0,0-1-9 15,0-1 33-15,1 0-27 0,-1 0 8 16,3-3 15-16,0-4-6 0,2 2 22 0,-1-4-13 15,0 1-6-15,5-3-9 0,-3 0-17 0,4-3-9 16,2-2 6-16,-4 2 6 0,7-1 7 0,-4 0 3 16,3 1 7-16,-2 3-4 0,1 1 10 0,-4 3-3 15,1 2 6-15,-4 3 13 0,1 2-9 0,-4 0-7 16,2 0-4-16,-2 3-2 0,-5 4 0 0,1 0 22 16,-1 0-7-16,2 3-9 0,-3 1 0 0,0 1-6 15,0 2-4-15,0-2 1 0,0 1-20 0,0 0-130 16,0-1-157-16,0-2-126 0,0-3-114 0,0 1-33 15</inkml:trace>
  <inkml:trace contextRef="#ctx0" brushRef="#br0" timeOffset="991">2406 0 3091 0,'5'0'51'0,"-5"11"35"0,0 2 37 0,0 3 36 16,0 6-38-16,0 2-26 0,0 3-31 0,0 5-31 16,-5 2-26-16,5 1-7 0,0 1 10 0,0 0-10 15,6 1 7-15,0 0 9 0,2 0-29 0,1-5 10 16,-2 1 9-16,3-4-6 0,-2-2 7 16,-4-4-14-16,4-1-10 0,-2-6-9 0,0-2 2 15,-1-2 1-15,-1-4 3 0,-2-3-20 0,-2-3-39 16,0-2-16-16,0 0-3 0,-4-7 23 0,-3-1 43 15,-1-3 16-15,-4-1 16 0,0-2-4 0,-4-2-2 16,-2 0 6-16,-1-1-13 0,-3 3 26 0,-2 0 42 16,-1 2 40-16,-2 2 36 0,2 2-23 0,2 4-42 15,0 2-26-15,0 2-40 0,9 0 10 0,-1 7 17 16,6 3-34-16,3 2 14 0,6 1-14 0,0 2 4 16,6 3 6-16,4 0 1 0,8 2 9 0,3 0-26 15,1 0 23-15,6-2-4 0,2 0-19 16,6-4-14-16,-1-1-39 0,2-2-21 0,2-3-24 15,-5-4 26-15,5-2 23 0,-4-2 10 0,-3 0 30 16,-3-5 9-16,-2-3 3 0,-5-1 0 0,-1-3 13 16,-3-2-22-16,-8-2 19 0,-1-1-10 0,1 0 27 15,-6-2 38-15,-2 2 10 0,-2-2 45 0,0 2 5 16,-6 1 1-16,2 2 1 0,-3 2-2 0,1 4-13 16,1-1-6-16,-2 3-31 0,2 2-24 0,2 1-30 15,-1 0-22-15,2 2 1 0,1 1-15 0,1 0 19 16,0 5-1-16,0 2-7 0,0 2 4 0,5 1-31 15,-3 2-72-15,0 0-84 0,-1 3-83 16,4 1-123-16,-4-1-65 0,1-1-74 0,-1-2-94 16</inkml:trace>
  <inkml:trace contextRef="#ctx0" brushRef="#br0" timeOffset="1147">2773 126 2486 0,'-4'-9'-15'0,"0"2"0"0,0-1 9 0,3 8-21 0,1 0-39 15,0 0-134-15,0 8-191 0,7-1-147 16</inkml:trace>
  <inkml:trace contextRef="#ctx0" brushRef="#br0" timeOffset="1477">2997 364 2853 0,'0'5'40'0,"-4"0"71"0,-5 0 35 15,-2-1 33-15,-2 4-28 0,0-1-69 0,0 0-30 16,-1 3-49-16,4 0-3 0,1 1-6 0,3-1-14 16,1 2 33-16,5 0-13 0,0 0 0 0,5 0 17 15,1 1-37-15,3-2-3 0,0 0-23 0,2-2-33 16,0 0 14-16,2-5 7 0,2-1 10 15,0-3 9-15,1 0 14 0,-1-4-4 0,1-3 13 16,-1-3 13-16,-1-1 6 0,-3-1-9 0,3-2 15 16,-5-1 33-16,-2 1 29 0,-1 1 82 0,-3-1 24 15,-1 3 26-15,-2 4-35 0,0 1-36 0,0 2-25 16,0 0-55-16,0 4-18 0,0 0-30 0,0 0-29 16,0 0 15-16,0 0 3 0,0 7 0 0,0 2 7 15,6-2-11-15,-2 3 1 0,2 4-7 0,3 0-21 16,0 1-118-16,2 1-83 0,3-1-114 0,-2 0-122 15,1 0-13-15,2-2-52 0,0 0 4 16,3-3 33-16</inkml:trace>
  <inkml:trace contextRef="#ctx0" brushRef="#br0" timeOffset="-466">193 395 546 0,'1'-7'36'15,"3"0"57"-15,-4 0 57 0,2 0 67 0,-2 0 42 16,3 2 12-16,-3-2-4 0,3 4-23 0,-3 0-9 16,0 1-60-16,0 0-27 0,-6 2-41 0,2 0-58 15,-1 0 16-15,-7 6 23 0,2 5 0 0,-6 3 9 16,-1 3-27-16,-4 5-38 0,-1 3-3 16,-3 1-26-16,7 1-6 0,-1 2 0 0,4-3-13 15,6 0 6-15,3-3 26 0,6-2-10 0,0-3 10 16,8 0 7-16,-1-3-36 0,6-2 4 0,2 1 6 15,0-3-23-15,3-4 7 0,-2-1-17 0,-1-2-2 16,2-4 16-16,0 0 22 0,0-7 3 0,-3-3-6 16,1-4-7-16,-3-2 1 0,1-3 15 0,1-3-3 15,-4-4 3-15,4-1-15 0,-3-2 3 0,3-4 6 16,-4-2 16-16,4-1-23 0,-4 0 10 0,6 1-12 16,-4 1 6-16,4 3 19 0,-5 5-19 0,1 2 6 15,-2 7-7-15,-2 4 11 0,-1 5 2 16,-1 4 4-16,1 4 6 0,-1 0-3 0,3 11 22 15,-3 1 17-15,3 5-7 0,1 2-6 0,-1 3-23 16,-3 3 4-16,0 2-23 0,2 2 17 0,-4-1-1 16,1 2-9-16,0-3-14 0,-1 1 4 0,2-3-4 15,-1-2 7-15,1-3 7 0,0-1-7 0,-3-3 13 16,3-4-13-16,-3-2 16 0,0-3-9 0,-1-2-7 16,-2-1 0-16,0-3 3 0,0-1 7 0,0 0-10 15,-6-7 3-15,0-1 7 0,3-4-10 0,-2-2 6 16,2-3 7-16,-3-4-23 0,2-3 7 0,1-4-6 15,1-3-1-15,0-3 7 0,2-2 3 16,0-2-4-16,6-1-9 0,-1 2 7 0,4 2-1 16,1 3-12-16,1 6-11 0,2 1-34 0,-1 6-95 15,0 5-23-15,4 5-27 0,-1 9-69 0,-3 0 6 16,0 0-60-16,0 9-110 0,-5 5-20 0</inkml:trace>
  <inkml:trace contextRef="#ctx0" brushRef="#br0" timeOffset="-355">534 493 384 0,'-6'12'5'0,"5"-2"45"0,1-3 55 0,0-1 58 16,3-3 28-16,4-1-36 0,2 1-41 0,1-3-46 16,5 0-36-16,-1 0-21 0,2 0-11 15,3-4-16-15,4 2-65 0,2-1-153 0</inkml:trace>
  <inkml:trace contextRef="#ctx0" brushRef="#br0" timeOffset="29119">448 548 305 0,'-3'-1'24'0,"3"1"42"0,0 0 43 16,0 0 19-16,0-2-7 0,0 2 7 0,-1-2-33 16,1 2 11-16,0 0-4 0,0-2-46 0,0 2 18 15,0 0-33-15,-6 0 11 0,3 0 8 0,-2 0-15 16,1 0 22-16,-2 0-17 0,0 0 12 15,-2 0 11-15,-1 0 1 0,4 0 21 0,-6 0-12 16,7 0-1-16,-4 0-30 0,2 0-37 0,2 0 8 16,4 0-23-16,0 0 12 0,0 0 23 0,0 0-17 15,10 0 21-15,-1 0 14 0,6 0-11 0,6-3-24 16,3-1 3-16,4 1-15 0,6-1 9 0,3-3 30 16,5 2-27-16,-1-2 9 0,4 0-24 0,-4 2 0 15,1 0 0-15,-5 0-9 0,-1 1 13 0,-4 2-17 16,-6-1 10-16,-1 2-18 0,-6 1-21 0,-7 0-15 15,1 0-56-15,-7 0-25 0,0 0-50 0,-3 0-63 16,-3 0-40-16,0 5-41 0,-4-2-10 0,-5-1 19 16</inkml:trace>
  <inkml:trace contextRef="#ctx0" brushRef="#br0" timeOffset="29428">665 495 931 0,'-5'0'21'16,"3"0"32"-16,2 0 43 0,-2 0 17 0,2 0-7 16,0 0-25-16,0-2-40 0,0 2 7 0,0 0-4 15,0 0 9-15,0 0 57 0,0 0 21 0,0 0 10 16,0 7 12-16,0 1-54 0,0 2-34 0,0 2-9 16,0 1-8-16,0 4 21 0,0 0-15 0,0 2-12 15,0 0-8-15,-3 0-22 0,0-2 15 0,3 2 4 16,0-1-13-16,-2-2-5 0,2 1-10 0,0-4-3 15,0 1 0-15,0-1-7 0,0-2 7 0,0-1 16 16,0-3 36-16,0 0 19 0,0 0 44 0,0-2 21 16,0-3 14-16,0-2 23 0,0 1-23 0,0-1 2 15,0 0-53-15,0 0-35 0,0 0-31 0,-5 0-50 16,1-3 7-16,0-2-20 0,1 2-47 16,-6-1-118-16,5-1-151 0,-4-1-207 0,1 0-238 15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3:39.30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33 93 546 0,'-3'-5'33'0,"-1"3"40"0,1 1 44 0,-2-1 59 15,2-3 24-15,-1 3 15 0,1 0 14 0,0 0-15 16,1-1-13-16,1 3-6 0,-1-3-30 0,2 1-21 16,0 2-54-16,0-2-29 0,0 1-12 0,0 1-9 15,0-1 34-15,3 0-9 0,-1-1 7 0,5-1-6 16,4 0-6-16,-1-1-3 0,4-3-29 0,3 1 4 15,1-2-25-15,7 1 2 0,-1 1 10 0,3 0-15 16,-2 2 15-16,0 2 0 0,2 2 0 0,-5 0 4 16,0 6-1-16,-2 1-6 0,-4 2-19 0,-1 2 10 15,-3 0-7-15,-2 2 19 0,-4 1 11 0,0 0 5 16,-6 2-9-16,0 0-10 0,-6 1 4 0,-3 0-11 16,-3 0 17-16,-1 1-12 0,-2-3-4 15,-1 2 3-15,-2-2-20 0,0-1 14 0,-1-1 3 16,4-3-13-16,2 0 13 0,0-3-20 0,2 0 16 15,-1 0 1-15,5-4 6 0,3 1 3 0,-3-3-16 16,4 1 17-16,0 0-20 0,3-2 9 0,0 0-12 16,0 0-8-16,0 0 18 0,0 0-8 0,0 0 11 15,3 0-17-15,-3-4 3 0,3 3 7 0,0-1-6 16,1 1 16-16,-2 0-13 0,4 0-7 0,-1-1 3 16,5 0 14-16,-1 0-7 0,3 0-4 0,1 1 11 15,-1 1-20-15,3 0 20 0,1 0-1 0,-1 0-16 16,0 0 20-16,1 0-23 0,2 3 9 0,-2 3 11 15,1-1-7-15,0 1 4 0,1 2-4 0,-3 0 23 16,3 0-13-16,-3 1 13 0,-2 2-7 16,0-1-16-16,-2 1 7 0,-4 0-1 0,4 2 7 15,-7-1-3-15,1 1 0 0,-4-1-10 0,-1 2 23 16,0-2-2-16,0 1 5 0,-6 1 21 0,2-2-16 16,-7 1 2-16,4 1-6 0,-4-3-10 0,1 2-20 15,0-3 6-15,0 0 14 0,-1-1 0 0,1 0 7 16,-1-3 0-16,4 2-4 0,-2-3-6 0,0-1 13 15,4 0 11-15,-1-1-18 0,-1-2-2 0,1 2 9 16,0-2-10-16,3 0 11 0,-4-1 17 0,1 0-17 16,0 0-7-16,-1 0 4 0,-1 0-18 0,2-3-4 15,-3 1 1-15,-1-2-8 0,1 2 11 16,0-1 4-16,0 0 6 0,-1-1-10 0,-1 1 7 16,1-1-3-16,-1 1-1 0,1 0 15 0,1 0 3 15,0 0 0-15,-1 2-10 0,3-3 7 0,-1 2 0 16,3 0-4-16,0-1 0 0,0 0 1 0,2 1-19 15,-1 0 8-15,1-1 14 0,-1-1-3 0,2 1-1 16,0 0 8-16,-2 1 3 0,2-1-14 0,-2-1 4 16,1 2 0-16,0-2-14 0,0 3 10 0,2-2-11 15,1 1 4-15,-3 0-11 0,1 0-7 0,-1-1-4 16,0 1-58-16,-1 0-84 0,-1-1-116 0,-2 1-152 16,-5 1-241-16,0 1-216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3:36.8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4360 178 1853 0,'0'-6'46'15,"0"-1"20"-15,0 0 44 0,0 3 25 0,-4 1-29 16,4 0-17-16,0 3-59 0,0 0-27 0,-2 0 6 15,2 0-18-15,0 8 6 0,0-3 9 0,-3 6-24 16,3-1 21-16,0 2 0 0,-2 2 3 0,0 2-6 16,2-1-9-16,0 0 12 0,0 0 6 0,0-1-15 15,0 0 18-15,0-3-9 0,-2 1-21 0,2-2 30 16,-1 1-18-16,-2-1 3 0,2-1 15 0,-4-1-12 16,4 1 12-16,-3-1-6 0,0 1 9 0,-2 0-9 15,2 1-18-15,-1-1 3 0,-2-1-6 0,1-1 21 16,3 0-6-16,-3-2 12 0,0 0-15 15,5 0-9-15,-4-1 9 0,2-3-15 0,0 3 27 16,3-2-3-16,-1-1 12 0,-1 1 3 0,1-1-24 16,-2 2 15-16,3-2-15 0,0 2-3 0,-2-1 3 15,2 3-15-15,-1-4 15 0,-1 3 12 0,0-2-6 16,0 0 15-16,2 0-12 0,-2 1-3 0,2-1-15 16,-1-2 6-16,1 0 6 0,0 0-12 0,-3 0 27 15,3 0-21-15,0 0 12 0,-2-3-6 0,2-2 3 16,0 1 3-16,0-3-18 0,0 0 24 0,0-1-6 15,0-2-9-15,6-1-3 0,-4-2 0 0,4 0 0 16,-3-1 0-16,4 1 15 0,-1-3-12 0,0 1 0 16,0 1 0-16,1-2-9 0,-1 4 18 15,-1 0-9-15,-1-1 24 0,2 1 0 0,-3 1-18 16,2 0-6-16,-4 1-3 0,3-1-3 0,-2 0 15 16,0-1-3-16,-1 0-3 0,2 1 12 0,-1 0-15 15,-1-2 0-15,3 1 3 0,-2-1-9 0,2 0 6 16,-1 0 18-16,3-1-12 0,0 0-18 0,3-1 24 15,0 1-12-15,1 2-3 0,1-1 9 0,2 3-15 16,-1 0 3-16,-1 4 0 0,0 0 24 0,0 1-12 16,-1 3 3-16,-1 2-6 0,0 0-6 0,-3 0 12 15,1 7 9-15,2 1 9 0,-3 1-9 0,2 3-2 16,-2 2 8-16,-1 2 12 0,0 3 7 16,-1 2 6-16,-2 1-13 0,1 2-11 0,-2 1 12 15,-1 2-31-15,0 0 12 0,0 0-6 0,2-1-24 16,-2 0 24-16,3-2-15 0,-2 1 12 0,1-3 4 15,2 0-7-15,-2-1 0 0,-1 1-6 0,3-3-31 16,-2 0-12-16,0 0-93 0,-1-4-85 0,-1 1-87 16,0-4-138-16,0-2-30 0</inkml:trace>
  <inkml:trace contextRef="#ctx0" brushRef="#br0" timeOffset="673">4354 335 1864 0,'-3'-8'8'16,"3"1"1"-16,0 0 8 0,5 0 20 0,7 0-11 16,1 4 15-16,2-3-21 0,1 2-23 0,5 0 0 15,1-1-17-15,3 1 8 0,-1-1-5 0,5 0 14 16,-3 1 3-16,2-1-8 0,-2 0 8 0,1 0 8 16,-3 1 16-16,-4 1 37 0,1-1 26 0,-4 0-2 15,-3 2 1-15,-5 0 0 0,-2 1-29 16,-1 1-12-16,-4 0 0 0,-2 0-21 0,0 0 10 15,0 3 5-15,0 0 23 0,-5 2-4 0,2 3 10 16,-1-1-13-16,-1 4-27 0,1 1-6 0,-2 4-16 16,3-1-2-16,-3 3-1 0,4 0 0 0,2 0-9 15,0 0 15-15,0-2-9 0,6 3-3 0,3-4 6 16,0 1-9-16,3-2-13 0,1-2 19 0,2-2 13 16,0-3-20-16,0 1 29 0,4-5-22 0,-2-3-3 15,-1 0 0-15,3 0 0 0,0-7 0 0,1-2-3 16,-1-1 15-16,-1-3-28 0,-2-2 25 15,-1 1-3-15,-1 0 0 0,-5-2 13 0,1 0-13 16,-5 2 29-16,-1-2 12 0,-3 4 45 0,1-1 19 16,-2 3-12-16,0 1 8 0,0 2-59 0,-5 2-16 15,3 1-6-15,-2 1-30 0,4 1 14 0,0 1-4 16,0 1-16-16,0 0 10 0,0 0 6 0,0 0-16 16,4 0 20-16,1 4-14 0,1 2 14 0,0-3 12 15,3 2-22-15,0 2 16 0,1-3-26 0,-1 1-3 16,0-2 9-16,3-1-5 0,-5 1-8 0,3-1 3 15,-5-2 4-15,1 0 0 0,0 0 26 0,-3 0-3 16,-1 0-13-16,1 0 19 0,-2-3-25 0,-1-2-5 16,0 1 18-16,0-1-21 0,0-1 14 0,0-2 16 15,-4 1-10-15,1-1 1 0,1-1-1 16,-1 2-9-16,3-2 6 0,0-1-7 0,0 2 4 16,0-1-1-16,6 1-6 0,0-1 4 0,2 2 9 15,-1 0-3-15,2 0-3 0,-1 3 6 0,3 1-16 16,-2 3 0-16,3 0 13 0,0 0-6 0,-2 4 6 15,2 2-10-15,-3 1 1 0,3 1 9 0,-3 3 6 16,1 0 1-16,1 1-1 0,-4 1 0 0,2-1-6 16,-2 1 10-16,-1 0-10 0,0-1-4 0,0 1 1 15,-3-1 3-15,-3 0 10 0,2-2 0 0,-2 0-49 16,0 0-38-16,-5-2-124 0,-1-2-157 0,-1 2-86 16,-1-4-138-16,-2-2-43 0</inkml:trace>
  <inkml:trace contextRef="#ctx0" brushRef="#br0" timeOffset="803">5327 163 1526 0,'15'-10'39'0,"0"1"17"0,-4 4 8 0,1 0 7 16,-1 2-46-16,2-1-19 0,-1 2-12 0,0 1-22 16,1 1-20-16,2 0-98 0,-2 0-163 0</inkml:trace>
  <inkml:trace contextRef="#ctx0" brushRef="#br0" timeOffset="1134">5835 218 2260 0,'13'5'53'0,"0"-2"55"0,2-1 34 0,0-2 35 15,0 0-17-15,2 0-48 0,2-3-40 0,0 3-37 16,1-2-35-16,1-1-13 0,2 1 26 0,-1 0-7 15,0 1-6-15,6 1 16 0,-3 0-32 0,1 0-25 16,2 0-6-16,0 0-92 0,-3 3-90 0,-1-3-38 16,3 5-111-16,-5-3-54 0,-1-2-9 0,0 2-29 15</inkml:trace>
  <inkml:trace contextRef="#ctx0" brushRef="#br0" timeOffset="1292">6135 298 1047 0,'-18'8'40'0,"6"-1"33"16,6-2 58-16,6-2 48 0,0-2 2 0,9 2-18 16,1-3-52-16,3 2-57 0,4-1-46 0,5 1-2 15,5-2-20-15,3 0 11 0,4 0 3 16,3 0-21-16,3 2-41 0,1-2-168 0,-2 0-193 16</inkml:trace>
  <inkml:trace contextRef="#ctx0" brushRef="#br0" timeOffset="-1060">2770 421 1784 0,'-7'0'28'0,"0"-4"12"16,2 1 23-16,0 0 30 0,5 1-6 0,0 0 13 16,0 2 40-16,5 0 16 0,0-1 11 0,5-1 17 15,0 1-35-15,5 0-23 0,4 0-21 0,2-1-9 16,7 0-32-16,2-3-5 0,1 3-11 0,8-1-15 15,-2-2 9-15,4 2-18 0,2 0-1 16,-1-2-17-16,-2 2-2 0,0 0 2 0,-4 1 7 16,-2 0 1-16,-3 1-11 0,-4-1 0 0,-3 1-13 15,-5 1-6-15,-1 0 16 0,-8 0 13 0,-1 0-7 16,-3 0 11-16,-2 0-14 0,-4 0-39 0,0 0-10 16,0 0-100-16,0 0-114 0,-4 0-111 0,1 0-69 15,-1 0-57-15,0 0-24 0</inkml:trace>
  <inkml:trace contextRef="#ctx0" brushRef="#br0" timeOffset="-899">3327 249 2283 0,'-3'3'3'16,"2"-3"-3"-16,1 0 9 0,0 2 17 0,0 2 16 15,4-1-15-15,-1 0 0 0,3 2-15 0,0 1-12 16,1 1-3-16,2 0 0 0,-1 3-12 0,3 2-21 15,-2-1-32-15,0 2-154 0,3-1-192 0</inkml:trace>
  <inkml:trace contextRef="#ctx0" brushRef="#br0" timeOffset="-3100">41 212 1079 0,'-10'-2'59'0,"4"-2"47"16,-1 2 34-16,-1 0 48 0,4 1-51 16,-1-1-30-16,4 2-33 0,1-2-40 0,0 2-5 15,0 0 11-15,3 0 21 0,3 0 21 0,0-1 42 16,4-1-35-16,2 2-6 0,4-2-11 0,5 0-48 16,4-1-3-16,5 0-5 0,1-1-10 0,5 1-15 15,2-1 18-15,-1 1-12 0,2 0-3 0,-2-1 21 16,-4 2-24-16,1-1 12 0,-4 1-9 0,-4 0 3 15,-5 1 12-15,-3-1-12 0,0 2 6 0,-5 0 0 16,-5 0 9-16,-3 0-6 0,-1 0 3 16,-4 0-3-16,0 0-6 0,-4 0 9 0,-3 0-15 0,-2 0 18 15,0 0 25-15,0 0 18 0,-1-1 16 16,1 1-12-16,-1 0-32 0,2 0-23 0,-2 0-4 16,3 0-13-16,-1 6 4 0,2-1 21 0,0 3-12 15,-1 3 3-15,2 1 10 0,1 4-13 0,-2 2 15 16,1 2-9-16,1 1 7 0,2 1-10 0,1 2 3 15,-2-2 0-15,3 0-12 0,0 0 18 0,0 0-8 16,4-2 5-16,0-1 10 0,-2 0-19 0,3 0-6 16,-2-1-10-16,0 0-98 0,-1-1-129 0,0-3-55 15,1 2-103-15,-1-6-11 0,1 0 43 0,-2 0-29 16</inkml:trace>
  <inkml:trace contextRef="#ctx0" brushRef="#br0" timeOffset="-2616">341 657 1537 0,'-15'6'73'0,"4"-1"55"0,-1 0 0 15,3 0 14-15,0-2-78 0,3-2-53 0,4 1 6 16,2-2-11-16,0 0 32 0,0 0-14 0,6 1 8 16,3 1 16-16,0-1-40 0,6 0 28 0,3 0-30 15,2 0-9-15,3 0 9 0,2-1-21 0,2 0 12 16,3 0-33-16,-2 0-28 0,4 0-100 0,-5-3-80 16,0-2-46-16,-2 2-26 0,-3-2 74 0,-1-1 63 15,-2-1 59-15,-4-2 56 0,0 0 33 0,-2-2 19 16,-2-2 7-16,-1-2 0 0,-5-3 69 0,1 0 45 15,-5 0 69-15,-1 0 88 0,0 0-4 16,0 1 18-16,-4 1-53 0,-1 5-7 0,0 0-4 16,1 3-15-16,0 2-17 0,2 1-55 0,-2 2-70 15,4 1-47-15,-1 1-6 0,1 1-21 0,0 0 15 16,0 0-13-16,0 6 23 0,0 3-7 0,0 0-16 16,0 3 29-16,0 1-13 0,0 4 3 0,5 0-9 15,1-1 0-15,-2 1-3 0,1-3 0 0,3 0 2 16,-1 0-11-16,-1-2-4 0,2-4-6 0,-3 1 22 15,1-2-9-15,-1-2-1 0,-1 0 16 0,-2-1-12 16,-1-2 19-16,2-2-13 0,-3 0-7 0,2-4 7 16,-1-3-12-16,-1 2 24 0,5-4-15 0,-4-1 12 15,3-3 0-15,-2 0 3 0,1-1 1 0,0-1-26 16,0 1 10-16,1 0-3 0,0 2 9 16,0 2 3-16,-1 0-12 0,4 3-7 0,-1 1 16 15,0 3 9-15,0 1 4 0,1 2-4 0,1 0-21 16,1 0-4-16,-2 4 4 0,5 2 3 0,-3-1 15 15,0 3 6-15,3 0-12 0,-3 3 13 0,1 1-13 16,-1 0 0-16,0-1 9 0,-3 2-40 0,1-1-60 16,-1 2-118-16,0-2-143 0,-3-2-117 0,0 1-71 15</inkml:trace>
  <inkml:trace contextRef="#ctx0" brushRef="#br0" timeOffset="-1979">1256 56 2828 0,'6'-6'6'0,"-6"6"31"15,0 0 42-15,0 4 54 0,0 5 6 0,0 3-17 16,4 6-26-16,-4 2-50 0,3 6-10 0,0 4-30 16,0 3 1-16,1 2-10 0,1 1-4 15,1 0 16-15,2 2-19 0,-1 2 17 0,0-1-3 16,1-1-8-16,2 0 8 0,-3-3-8 0,2-1 1 15,-3-3 10-15,0-3-7 0,0-6 3 0,-3-1-16 16,1-5 13-16,-2-3-3 0,-2-4 9 0,0-4 4 16,0-2-10-16,0-3-6 0,0 0-30 0,-4-3 0 15,-1-4-9-15,-2-3 22 0,-2-1 3 0,0-4 30 16,0 1-1-16,-3-3-18 0,-1 2 6 0,1-3-4 16,-2 1-15-16,-3 3 15 0,2 2 1 15,0 0 19-15,-1 3 16 0,-2 2-3 0,3 3 3 0,2 1-39 16,2 3 10-16,-2 0 3 0,4 6 7 15,0 2-3-15,6 2-1 0,0 3-22 0,3 2 13 16,0 2 6-16,6 4 0 0,6-2 24 0,1 2-24 16,4 0 3-16,5-1-16 0,3-3-9 0,-1 1 2 15,4-5-70-15,-1-1-34 0,3-5-58 0,-2-2-56 16,0-5 4-16,0 0-1 0,-1-3 68 0,-5-4 6 16,-1-2 31-16,0-1 19 0,-5-2-22 0,-1-3 35 15,-2-2 9-15,-4 0 11 0,-3-2 31 0,0-1 14 16,-3 0 27-16,-3-1 28 0,0 2-1 0,0 0 43 15,-9 2 64-15,3 0 47 0,-1 2-2 0,-2 2 9 16,2 3-12-16,-1 1-11 0,2 4 19 16,0 0-38-16,-1 2-51 0,5 1-58 0,1 0-28 15,-1 2-12-15,2 0-10 0,0 0 23 0,0 0-13 16,0 0-4-16,0 5 29 0,3 0-25 0,2-1 24 16,-1 3-11-16,-1 1-17 0,2 2 16 0,-1 0-18 15,2 1 30-15,0 1-18 0,-3 1 3 0,4-2 4 16,-2-1-32-16,-1 1 9 0,-1-2-8 0,3-1 2 15,-3 0 22-15,0-2 0 0,0 2 0 0,-1 0-9 16,-1-2-28-16,2 1 0 0,-2-1-6 0,-1-2-33 16,0 0-30-16,0-4-37 0,0 2-12 0,0-2-52 15,0 0-56-15,0 0-78 0,0 0-99 16</inkml:trace>
  <inkml:trace contextRef="#ctx0" brushRef="#br0" timeOffset="-1783">1572 197 2619 0,'-6'-10'6'0,"-1"1"-6"0,2-3 0 15,2 2 3-15,-1 1-15 0,2 4 0 0,2 2-54 16,0 1-89-16,0-1-65 0,0 3-139 15,2 0-118-15</inkml:trace>
  <inkml:trace contextRef="#ctx0" brushRef="#br0" timeOffset="-1406">1930 330 2547 0,'-9'2'58'16,"0"-2"18"-16,-3 3 22 0,-3 1 1 0,2 1-53 16,1 2-24-16,0 3-19 0,2 0-3 0,3 1-16 15,1 4 4-15,4-1 12 0,2 3 0 0,0-1 0 16,4 1-6-16,4 0-47 0,2 0-21 0,0-3-18 16,5 2-21-16,0-6 31 0,0 0 7 0,-2-4 39 15,1-3 15-15,-1-3 6 0,-1 0 12 0,0-3-6 16,-3-3 39-16,-1-2-21 0,-1-1 6 0,-1-2 0 15,-2 1-21-15,-1-2 42 0,-3 0 52 0,0 1 75 16,0 0 61-16,-3 3 21 0,-3-1-12 0,2 2-72 16,-1 3-59-16,1-1-39 0,2 3-47 0,-2 1-13 15,2 1-3-15,2 0-23 0,0 0 10 0,0 0-10 16,0 0 16-16,0 5 11 0,5 0 5 16,-2 0 11-16,4 4-17 0,2 0 14 0,0 3-17 15,3 0 0-15,1 2-29 0,1 1-47 0,-1 1-114 16,4-1-90-16,0-2-101 0,-2 0-38 0,3-3-20 15,1-1-27-15,0-2-6 0</inkml:trace>
  <inkml:trace contextRef="#ctx0" brushRef="#br0" timeOffset="4968">2273 901 404 0,'0'-1'-3'0,"0"0"9"0,0-1-4 0,-2 0-7 15,-1 1 20-15,3 0-5 0,0 1-5 0,0 0-2 16,0 0-10-16,0 0-9 0,0 0 14 0,0 0 7 16,0 0-3-16,0 0 6 0,0 0 2 0,0 0-2 15,0 0-3-15,0 0 5 0,0 0 0 0,0 0 8 16,0 0-1-16,0 0 24 0,0 0-2 0,0 0 12 15,0 0 3-15,0 0-5 0,0 0 3 16,0 0-10-16,0 0 0 0,0 0-19 0,0 0 6 16,0 0 8-16,0 0-10 0,0 0-4 0,0 0-4 15,0 0-3-15,0 0 17 0,0 0 10 0,0 0 8 16,0 0-19-16,-4 0-3 0,4 0-15 0,0 0-20 16,-2 0 23-16,2 0-25 0,0 0 5 0,0 0 14 15,-1 0-14-15,-2 0 17 0,3 0-9 0,-1 0-18 16,-1 0 2-16,0 0-6 0,-2 0-39 0,3 0-89 15,-4 0-99-15</inkml:trace>
  <inkml:trace contextRef="#ctx0" brushRef="#br0" timeOffset="5580">4347 627 195 0,'0'0'29'16,"0"0"16"-16,0 0 13 0,0 0 12 0,0 0-20 15,0 0 3-15,0 0-10 0,0 0 11 0,0 0 13 16,0 0-5-16,0 0 11 0,0 0-15 0,0 0-14 16,0 0 3-16,0 0-12 0,0 0-14 0,0 0 0 15,0 0-13-15,0 0 3 0,0 0 0 16,0 0-14-16,0 0 5 0,0 0-2 0,4 0 19 16,-2 0-8-16,-1 0 2 0,1 0-2 0,2-3-11 15,-1 3 6-15,0 0-20 0,0 0-2 0,-1 0-19 16,1 0-49-16,-2 0-124 0</inkml:trace>
  <inkml:trace contextRef="#ctx0" brushRef="#br0" timeOffset="6466">990 1098 374 0,'-6'-6'7'0,"6"-1"-2"0,0-1 41 16,4 2 46-16,4-1 37 0,3 0 28 0,6 2-4 15,1-2-12-15,7 0-12 0,3 0-1 0,8 2-15 16,3-2-11-16,8 2 10 0,2 0 5 0,5 1-32 16,8-1-16-16,4 1-32 0,5 0-17 0,6 0 30 15,6-1-9-15,9 1-6 0,3 0-3 0,10 0-6 16,2-2 1-16,6 3 2 0,3 0 10 0,4 0-1 16,2 1-5-16,0 0-15 0,2 2-12 0,-2 0-12 15,0 0 6-15,-2 5 12 0,-1-2-3 16,-3 1-3-16,-2 1-3 0,1-2 3 0,-3 0-9 15,-1 0 18-15,0-2 3 0,-5 1-3 0,1-1 0 16,0-1-42-16,-3 0 36 0,-5 0-9 0,1 0 0 16,-3 0 27-16,-3 0-39 0,-2-3 6 0,-4 3 3 15,-5 0-3-15,-3 0 9 0,-2 0-15 0,-6 0 21 16,-6 0-6-16,-2 0 18 0,-4 0 9 0,-6 0-3 16,1 3-2-16,-8-1-25 0,0 0 18 0,-6 0-12 15,-1 0 18-15,-6-2 22 0,1 2-25 0,-6-1 16 16,1 0 3-16,-5 0-24 0,0 0 33 0,-1 0-6 15,-2 0 7-15,-1 1 16 0,0-2-19 0,-2 2-3 16,-3-1-3-16,1 1-6 0,1-2-13 16,-4 2 20-16,0-2-7 0,-1 2 4 0,-4 0 22 15,0-2-13-15,-1 0 31 0,-3 0 12 0,0 0 25 16,-4 0 4-16,2 0-13 0,-3 0 5 0,0 0-23 16,0 0-4-16,0 0-26 0,0 0-10 0,0 0-32 15,0 0-20-15,0 0 13 0,-3 0-24 0,-1-4-17 16,2 2-82-16,-2 0-119 0,3-1-139 0,-3 1-187 15,0 0-139-15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3:44.41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487 64 67 0,'-2'-4'-3'16,"1"1"11"-16,-4-1-8 0,0 0-3 0,1 1 8 15,0 1-5-15,-2 1 10 0,0 0 5 0,-1-1 12 16,-2 1 22-16,1 1 18 0,-2 0 15 0,-2 0-17 15,0 0-12-15,-2 5-17 0,0-1-11 0,-1 1 18 16,0 1 8-16,-1-1 16 0,-2 3 14 0,0 0 7 16,-1 1 10-16,0 5-6 0,2 0-1 0,-2 4 14 15,0 1 1-15,0 5 12 0,-4 6-4 0,4 1-25 16,-2 7 4-16,3 3-19 0,-1 5-6 0,0 2-8 16,2 4-36-16,4-1-1 0,1 0-21 15,3 1 4-15,6-2 11 0,3 1-2 0,0-2 8 16,3-2 3-16,5-1-26 0,5-3 12 0,2-1 5 15,7-3-20-15,3 0 24 0,5-3-9 0,4-2-15 16,2-4 17-16,3 0-26 0,2-3 15 0,6-1 6 16,-2-3 3-16,4-4 12 0,2-2-33 0,-1 0 12 15,-1-5-15-15,0-1-3 0,-3-3-11 0,2-1-61 16,-7-2-106-16,-2-3-112 0,-5-1-105 0</inkml:trace>
  <inkml:trace contextRef="#ctx0" brushRef="#br0" timeOffset="717">420 78 344 0,'-10'-6'12'0,"2"3"9"0,2 1 6 0,3-1-1 15,2 3-11-15,-2-2-5 0,1 1 2 0,2 0 11 16,0 0-3-16,0 0 3 0,0 0-3 0,6-1-4 15,0 0 27-15,3-2 4 0,0 1 12 16,4-3 30-16,7 0 9 0,0-1 2 0,4 2-1 16,4-2-14-16,5 2-17 0,-2 0-11 0,3 2 3 15,4 2-16-15,-4 1-3 0,1 0 6 0,-2 7-19 16,1 2 25-16,-1 3 0 0,-2 2-8 0,2 2 6 16,-4 3-14-16,1 1-15 0,0 3 13 0,-2 2-13 15,5 3-5-15,-5 1-2 0,-3 2 2 0,0 2 11 16,-1 1-4-16,0 1 13 0,-5 1-16 0,0 0-18 15,-2 0 17-15,-1 0-3 0,-4-1 12 0,1 1 9 16,-1-2-6-16,-3 1-17 0,0 0 3 16,-3 0 20-16,1 0-18 0,-2-2 16 0,1 0-12 15,-5-1-12-15,5 1 5 0,-4-2-2 0,-1 0 9 16,3-3-3-16,-4 1-6 0,0-1 9 0,0-1-6 16,0-1 3-16,-4 1 3 0,-2-1-21 0,2-1 0 15,-4-2 12-15,1 0 3 0,-2 1 25 0,0-2 11 16,0 1-20-16,-1-2-13 0,1-2-15 0,-2-2-2 15,1 0 26-15,0-2 13 0,-1-2 35 0,2-2 28 16,4-1-6-16,-4-2-5 0,1-1-19 0,2-1-25 16,-3-1 1-16,3-3 10 0,-3 2-10 0,2-2 0 15,-3-1-7-15,1 0 8 0,-3-1 10 0,3 0-10 16,-3 0 0-16,2 0-3 0,-4 0 4 0,1-4 3 16,2 0-14-16,-2 1-2 0,0-1-28 15,-1 0 18-15,4 1 3 0,-3 0-3 0,1 0 17 16,0-1-27-16,3 2-17 0,0 0 9 0,0-2-13 15,2 2-10-15,1 0 20 0,-2 0-17 0,4-1-3 16,1 1-4-16,-1 0-61 0,-1 0-116 0,4 0-129 16,-1 1-180-16,2-1-146 0,-1-1-173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3:47.6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155 315 2607 0,'-24'18'15'0,"-4"-1"6"16,3-5 13-16,0 1 12 0,4 2-27 0,8-4-10 15,-1 3 6-15,11-2-18 0,3 2 16 16,0-2-10-16,8 2-10 0,2-2 4 0,3 2-40 15,5-2-36-15,4-2-59 0,-1-1-16 0,5-4 9 16,-1-1 22-16,0-4 36 0,0 0 20 0,2-7 38 16,-5-1 18-16,-4-2 16 0,0-3-5 0,-3-3-20 15,-6-1 26-15,-2-2-12 0,-1 0 6 0,-4 0 38 16,-2-4-12-16,0 1 43 0,-8 0 33 0,1 0 7 16,-1 1 30-16,2 3-1 0,2 0-8 0,-5 3 2 15,4 2-53-15,1 2-29 0,2 3-25 0,2 2-25 16,-1 2 0-16,1 2-13 0,0 1 1 0,0 1-4 15,0 0 16-15,3 5 13 0,5 1 2 0,-1 4-15 16,0 1 7-16,5 3-4 0,1 3-19 0,1 0 19 16,1 3-9-16,-1 0 9 0,3 0-3 15,-2 1 3-15,-2 0 7 0,0-2-13 0,1-1 18 16,-4 0-15-16,0-3-6 0,0-3 18 0,-5 0-12 16,1-5 4-16,-3 1 2 0,2-3 13 0,-5-2 37 15,1-1 14-15,-1-2-1 0,0 0-8 0,0 0-23 16,-7-5-28-16,3-2 6 0,-4-2-13 0,2-3-3 15,-1-2 13-15,-1-3 3 0,1 0 0 0,0-2-3 16,-3 0 0-16,1-2-7 0,-1 0-2 0,3 1-8 16,-1-2 14-16,1-1-4 0,1 2-6 0,1 1-3 15,1-1-10-15,2 0-13 0,2 4-3 0,0 2-41 16,2 1-102-16,6 2-87 0,-1 3-83 16,5 2-98-16,-3 4-15 0,2 3-30 0</inkml:trace>
  <inkml:trace contextRef="#ctx0" brushRef="#br0" timeOffset="112">518 301 857 0,'19'0'2'0,"1"0"-10"0,1-4 16 0,3-2-6 16,3-1-17-16,-2 2-14 0,3-2-102 0</inkml:trace>
  <inkml:trace contextRef="#ctx0" brushRef="#br0" timeOffset="306">944 130 983 0,'0'-17'78'0,"0"1"66"16,0 0 65-16,0-1 83 0,-9 2-24 0,9 1-12 16,0 2-59-16,0 2-74 0,-6 4-66 0,6 1-48 15,0 3 0-15,0 2 13 0,0 0 80 16,0 7 22-16,0 3 13 0,6 4-8 0,3 2-72 16,-4 6-6-16,4 3-32 0,2 6-9 0,-2 3 15 15,-4 2-21-15,3 0 2 0,-1 2 4 0,-3 1-23 16,0 1-3-16,-1-2-13 0,-3-2-35 0,0-1-52 15,6-1-104-15,-6-3-115 0,0-4-113 0,4-4-81 16,-1-3-5-16</inkml:trace>
  <inkml:trace contextRef="#ctx0" brushRef="#br0" timeOffset="816">969 348 1841 0,'0'-12'-3'0,"0"2"6"15,12 0 0-15,1 2 0 0,5 1 5 0,-2 1 1 16,5 2-6-16,0 1-1 0,-1 1 1 0,-2 0 3 16,3 2 17-16,-2 0 12 0,-1 0 2 0,0 5-8 15,-3 1-6-15,-3 1 6 0,-2-1 3 16,-1 5 6-16,-3-3-6 0,-2 4-8 0,-4 1-7 16,0 0 1-16,0 2 3 0,0 1-9 0,0 0-6 15,0 1 2-15,-4 0-17 0,4 2-5 0,0-3 2 16,4 0 0-16,4-1 24 0,1-1-3 0,3-3 8 15,1-1-23-15,2-3 6 0,0-3 6 0,1-2-29 16,2-2 43-16,-2 0-14 0,3-7-3 0,-4-3 24 16,2-4-33-16,-2 0 9 0,-4-3 0 0,-2-2-6 15,0-2 12-15,-4-1-6 0,-5 1 12 0,0-2 11 16,-8 1-2-16,-1-2 6 0,-3 2 0 0,-1 2 12 16,-2 2 15-16,0-1-11 0,0 4 8 0,2-1-14 15,2 4-10-15,3 2-2 0,1 2-25 0,3 1 6 16,4-1-24-16,0 4-9 0,8 0 17 15,5-3 4-15,4 2 13 0,2 0 8 0,3-1-3 16,6-1-27-16,2 2 0 0,3-1 15 0,-4 2-18 16,1-1 15-16,-2 2 9 0,-4 1-25 0,0 1 29 15,-5 0 30-15,-4 1 9 0,1 0 51 0,-5 4-7 16,-4 2 2-16,2 2 4 0,-3-1-13 0,-2 4 17 16,2 1-8-16,-3 2-23 0,-1 3-20 0,1 1-31 15,-2 2-8-15,-1 2 1 0,2 1-14 0,1 1 13 16,-3 1-19-16,1 0 10 0,2-1-7 0,0 2-7 15,-1-2-6-15,1 2-53 0,1-4-60 16,-1 2-135-16,1-4-173 0,2-1-138 0,-2-2-92 16</inkml:trace>
  <inkml:trace contextRef="#ctx0" brushRef="#br0" timeOffset="998">1627 298 2522 0,'-15'-9'-3'0,"7"-2"9"0,8 2-6 0,0 4 21 16,8 2-9-16,1 0-3 0,7 2 4 15,0 1-16-15,8 0 21 0,3 0-12 0,4 0-12 16,1 0-21-16,3 4-78 0,-2 0-107 0,1 0-101 16,-2-3-99-16,-1 1-53 0</inkml:trace>
  <inkml:trace contextRef="#ctx0" brushRef="#br0" timeOffset="1523">2155 289 2498 0,'-10'6'67'15,"-7"1"72"-15,1-1 41 0,-2 3 25 0,-3 1-66 0,1 2-53 16,0 1-54-16,2 0-9 0,3 2-13 15,1 0-20-15,3 0 10 0,6 2-13 0,5-1 23 16,0 3 3-16,7-2-20 0,5-1-22 0,1-1-44 16,6-3-58-16,4 0-13 0,2-3-31 0,3-4 0 15,3-5 23-15,1 0 26 0,-3 0 36 0,0-7 57 16,-1-2 16-16,-3-1 8 0,-7-2 53 0,-1 0 13 16,-6 2 97-16,-1-1 75 0,-7 1 22 0,-3 3 7 15,0 0-83-15,0 0-59 0,-6 4-70 16,2 1-17-16,-5 2-12 0,4 0-10 0,1 0 6 0,-2 5-26 15,5 2 13-15,-4 2 0 0,5 0 0 0,0-1 0 16,0 4 3-16,6 0 1 0,2-1-11 16,-1 1 3-16,3-2-32 0,3-1-42 0,0-2-3 15,3-1-3-15,0-4 29 0,3-2 29 0,1 0-6 16,1-4 0-16,2-3-9 0,3-3 0 0,-1-3-7 16,-1-3-17-16,1-4-4 0,-1-3 1 0,0-3 0 15,-1-3 12-15,-2-2-2 0,-3-2 24 0,-2-1 34 16,-2-2 22-16,-1 0 45 0,-1 2 80 0,-8 2 68 15,1 5 44-15,-5 3-1 0,0 4-94 0,0 5-71 16,-8 6-69-16,4 2-28 0,-4 7 7 0,4 0-6 16,-2 9 26-16,-2 3-19 0,2 6-1 15,-3 3 4-15,2 4-3 0,0 2 12 0,1 4-6 16,0 0-16-16,4 2 12 0,2 0-9 0,0-1 3 16,3 0 17-16,8-3-41 0,-2-1 7 0,1-1-92 15,4-3-88-15,3-2-105 0,1-4-130 0,3-1-71 16,4-5-108-16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3:46.99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178 120 2014 0,'6'-12'64'15,"-4"1"42"-15,-2 2 42 0,0 2 31 0,0 3-52 16,-6 1-29-16,3 3-49 0,-8 0-6 0,4 9 7 16,-4 1 13-16,-4 4 12 0,1 5-22 0,-6 3-12 15,0 4-26-15,-1 1-12 0,3 3-3 0,0 1 3 16,8 0-6-16,0-2 10 0,10 0 2 0,0-3-18 16,4-1 9-16,6-1-3 0,5-2-4 15,6-2 11-15,1-2 5 0,8-1 1 0,-5-5-14 0,8-1 1 16,-2-3 0-16,3-4 0 0,0-4 12 15,-1 0 1-15,0-8-17 0,-5-1 17 0,-2-5-10 16,-3-1 3-16,-7-2 17 0,-1-2-20 0,-5-1 13 16,-2-4-10-16,-8-1-6 0,0-2-1 0,0-1 7 15,-12 1 20-15,-1-2 6 0,-7 3-4 0,2 0 1 16,-2 1-26-16,-3 3-3 0,-2 3 6 0,1 3 3 16,4 1-3-16,3 6-9 0,2 1-7 0,5 1-12 15,4 4 18-15,6 1-9 0,0 2 4 0,6 0-1 16,2 0-6-16,6 0 15 0,6 0 8 15,0 0 5-15,9 0-15 0,0 0 6 0,5 0-13 16,4 0 0-16,-1-3 19 0,1-1 1 0,-1-1 2 16,-3 0-9-16,-4 2 10 0,-2-1-20 0,-5 1 14 15,-7 1-1-15,-2 0 3 0,-4 1 10 0,-6 1 0 16,1 0 10-16,-5 0 0 0,0 0 12 0,0 0-9 16,0 0 3-16,0 0-16 0,-2 0-9 0,2 0-7 15,-3 5-10-15,2-5-13 0,1 0-2 0,0 3 5 16,0-1 8-16,0 0 18 0,0 1 17 0,0 4-20 15,0 0 3-15,0 1-6 0,-3 5-12 0,0 2 18 16,0 0-6-16,1 4-3 0,0 2 0 0,2 0 6 16,-2 1-3-16,2 1-3 0,0 1 12 0,0-2-15 15,0-2-4-15,4 0 0 0,4-3-12 0,-4-1 15 16,2-2 14-16,3-3-7 0,0-2-4 16,0-2-2-16,-2 0 6 0,5-5-13 0,-3-1 10 15,0-1 3-15,0 0-16 0,4-9 22 0,-1-1 7 16,0 0 3-16,0 0-16 0,0-4 10 0,-2 1-10 15,0 1-16-15,-2-1 22 0,-2 2 1 0,0 3-4 16,-5 1-6-16,1 0 3 0,-1 4-7 0,-1 2-9 16,0 0 23-16,0 1-14 0,0 0 1 0,0 5 9 15,0 3-16-15,6 0 7 0,0 0 6 0,3 4-6 16,3 1 12-16,1-2 4 0,2 2-4 0,3-3-6 16,6-1 0-16,-2-1-10 0,0-4 7 0,5-4 0 15,-2 0 6-15,0-4 6 0,4-4-18 16,-6-1 18-16,1-4 4 0,1-1-22 0,-2-2 6 15,-2-3 3-15,-2 0-13 0,-4 0 25 0,-2-4-2 16,-4 0-7-16,-2 0 4 0,-2-1-7 0,-4-2 6 16,-1 0 10-16,0 0 23 0,-6 4 26 0,0 0 23 15,-1 3 4-15,0 3-27 0,-1 3-28 0,2 4-24 16,0 3-16-16,3 3-1 0,2 3-2 0,1 0-4 16,0 10 0-16,0 3 7 0,0 3 6 0,1 4-6 15,5 2 9-15,2 2-12 0,-4 2 9 0,6 2-3 16,1-1-3-16,2 0-14 0,-1-2-12 0,1-1-7 15,2-2-52-15,-1 0-67 0,0-4-113 16,-3-1-110-16,2-2-107 0,1-3-38 0,-1-1-39 16</inkml:trace>
  <inkml:trace contextRef="#ctx0" brushRef="#br0" timeOffset="152">1403 86 2668 0,'-16'-6'3'16,"1"-2"-6"-16,6 2-21 0,3 0 11 0,6 1-5 16,0 2 3-16,10 3 30 0,5-2-54 0,6 2-158 15,4 0-169-15,3 0-165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0:20.51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156 218 3053 0,'11'-20'44'0,"-1"4"33"15,-10 3 3-15,0 4 19 0,0 4-34 0,0 5 23 16,0 0 58-16,0 9 7 0,-3 1 4 0,2 7-59 16,1 2-54-16,0 5-20 0,0 5-20 0,0 3 13 15,0 0-24-15,0 4-3 0,0-1 13 0,0-2-10 16,0 1 14-16,0-2-3 0,1 0-18 0,3-3 10 15,-4-1 4-15,0-3-6 0,2-1-11 16,-2 0-68-16,0-3-72 0,0-3-81 0,0-1-92 16,0-4-56-16,-6 0-32 0,3-2-52 0,-1-3-34 15,1-3-46-15</inkml:trace>
  <inkml:trace contextRef="#ctx0" brushRef="#br0" timeOffset="414">9 341 2295 0,'-9'-27'29'15,"9"-2"37"-15,0-3 68 0,8 0 55 0,3 0 9 16,4 3-20-16,6 0-55 0,1 1-62 0,4 2-10 16,2 3-16-16,3 3-6 0,0 5 7 0,3 5-33 15,-4 4 4-15,3 6-7 0,-4 0 7 0,0 11-1 16,-4 3 1-16,0 4-1 0,-7 5-9 0,0 4 6 15,-8 3 1-15,-1 4 2 0,-9 2 7 16,0 2-19-16,-9 0-8 0,-3 0 5 0,-4 0 2 0,-3-2 14 16,-5-4 6-16,0-4-23 0,0-2 0 15,-1-5 4-15,1-3 2 0,4-4 24 0,-1-4-13 16,3-2 2-16,3-5-15 0,5-1-7 0,1-1 10 16,3-1-14-16,2 0 24 0,2 0-1 0,2-3-16 15,0 1 13-15,9-1-9 0,3 3-1 0,-2 0 11 16,5 0-14-16,4 5 10 0,1 4 13 0,-1 1 7 15,3 4 19-15,0-1-13 0,1 3 7 0,-1 3 19 16,0 0-16-16,1 0 27 0,0 0-26 0,-1-1-17 16,-1 1 6-16,0-2-32 0,0 0 12 0,1-2-9 15,-4-1-4-15,1 0 14 0,0-3-24 16,-2 2-52-16,-2-5-113 0,0 2-132 0,0-1-117 16,0-2-44-16,-4-3-18 0,3 1-22 0</inkml:trace>
  <inkml:trace contextRef="#ctx0" brushRef="#br0" timeOffset="997">740 666 2224 0,'-2'-1'-6'0,"2"-2"15"16,0-3-3-16,7 0 3 0,2 0 3 0,5-1-1 15,2-1-14-15,3-1 6 0,1 0 6 0,2 0-21 16,0-2 27-16,5 0-3 0,-3 1-18 0,-2 0 15 15,3-2-24-15,-7 1 18 0,1 1 0 0,-4-1-15 16,-6 1 15-16,1-1-9 0,-6 2 81 0,-4-1 55 16,0 3 56-16,-4-1 25 0,-6 3-36 15,1 2-11-15,-4 3-19 0,-4 0 8 0,-2 6 15 0,-1 4-15 16,-7 1-23-16,3 5-35 0,0 3-30 16,-1 0-24-16,4 3-23 0,3 2-5 0,2-1-23 15,6 0 7-15,4 0 9 0,6-1-13 0,0-1 11 16,4-2-11-16,5 0-3 0,4-3-1 0,2-1 1 15,4-1-4-15,4-4-16 0,-1-3-8 0,6 0-10 16,-1-5-13-16,1-2 34 0,-2 0-4 0,3-5 15 16,-2-2 29-16,0-4-20 0,-1-2 4 0,-2-1 0 15,0-5 6-15,1 0-3 0,-3-4 14 0,2-1-1 16,-3-2-26-16,-3-1 13 0,-3 0 13 0,-5-1-3 16,0 4 11-16,-5 2 6 0,-5 4 13 0,0 1 22 15,0 5-4-15,-5 2-14 0,-2 5-30 16,-1 1-21-16,-3 4-3 0,2 0 3 0,-3 7 4 15,0 3-4-15,6 4 7 0,-3 4 7 0,5 3-4 16,-1 2 4-16,2 3-7 0,3 0-14 0,0 1 11 16,5 2 0-16,2-1 3 0,-1 1 13 0,2-1-16 15,2 0-8-15,-3-1 25 0,2 1-17 0,-1-1-11 16,-2 0 21-16,1-1-14 0,-4-2 14 0,1 1 10 16,-4-3-17-16,0 0 4 0,0-2 6 0,-7-3 11 15,0 0 17-15,-5-4 7 0,-1 0-10 0,-6-3 3 16,0 0-27-16,-1-3-4 0,-6 1 0 0,-1-4 3 15,2 0-3-15,-3-1-3 0,3-1 6 0,-2-2-55 16,5 0-35-16,-1 0-67 0,3-5-97 16,2 0-97-16,3 0-142 0,2-3-154 0,6-1-165 15</inkml:trace>
  <inkml:trace contextRef="#ctx0" brushRef="#br0" timeOffset="2173">1501 542 3941 0,'5'-3'61'0,"-4"-2"21"16,-1 3 8-16,0 1 6 0,0 1-54 0,0 0-25 0,0 4 18 16,0 3-7-16,0 0 11 0,0 4-1 15,0 1-27-15,3 4-1 0,2 1-20 0,-4 3-8 16,3 1 15-16,-2-1 3 0,-2 1 3 0,2-1 11 15,-1-2-10-15,3-1-4 0,-2-2-4 0,1-2-17 16,-2-1 14-16,3-4-45 0,-4-1-15 0,2 0 12 16,0-4-25-16,-1-1 49 0,-1 0 7 0,5-2 7 15,-4-5-7-15,2-2-17 0,2-2 7 0,1-3-34 16,3-3-6-16,-2-4-10 0,2-2-16 0,4-2 30 16,-1-2 24-16,1 1 16 0,-2 1 33 0,2 3-6 15,1 0-7-15,-4 2 14 0,2 4-24 16,0 1 10-16,-3 2 17 0,0 3-7 0,-2 2 3 0,3 1 3 15,-2 2-6-15,-1 1-3 0,1 1 0 16,-3 0-3-16,3 0-1 0,1 1-3 0,-2 0 17 16,2 0-1-16,2 0-6 0,-2 0-3 0,0 0-13 15,2 0 9-15,-3 0 1 0,1 0 16 0,-2 0 9 16,-1-6-22-16,0 3 6 0,-3-2-6 0,0 1 6 16,-3 1 30-16,0-1-10 0,0 0 20 0,-4 1-13 15,0 2-21-15,-3 1 8 0,-1 0-4 0,-3 4-4 16,2 4 5-16,-3 0-1 0,0 5-6 0,2-2 6 15,1 5 1-15,-1 1-4 0,2 1-3 16,2 1-21-16,6-1 14 0,0 0 0 0,0-3-13 16,10 0 26-16,-2-1-13 0,2-1-3 0,2-3 23 0,1-1-20 15,2-1 3-15,2-3 10 0,0 1-29 16,1-4 9-16,2-1 0 0,-4-1 11 0,3 0 6 16,-2-7 3-16,0 0-6 0,-2-1-14 0,0-3 17 15,-2-1 3-15,2-1-13 0,-3-2 4 0,-1-2-1 16,0 1 4-16,-3-1 6 0,1 0 8 0,-3 2-15 15,-1-2 4-15,-3 3 30 0,1 0 15 0,0 2 13 16,-1 0-10-16,-2 2-21 0,0 0-19 0,0 3-25 16,0 1-3-16,0 1 13 0,0 0-17 0,0 3 25 15,0 0-11-15,0 2-14 0,0 0 10 16,4 0 1-16,1 0-1 0,-1 0 8 0,3 4-1 16,-1 1-10-16,3 2 18 0,0 0-22 0,5 1 18 15,-4 1-4-15,0 1-13 0,4 2 20 0,-4 1-16 16,4 0 2-16,-3 2 18 0,2 0-17 0,-2-2 6 15,1 1 14-15,-3 0-20 0,3 0 3 0,-5-3-4 16,0 0-13-16,-1-1 11 0,-1-3 12 0,-1-2 8 16,-2 0-11-16,2-1 11 0,-4-2 7 0,0-2-7 15,0 0 3-15,0 0-14 0,0-4-10 0,0-3-3 16,0 1 3-16,0-4 10 0,0-1-13 0,3-3 7 16,3-1 6-16,-2-3-3 0,4 1-3 0,-1-2-1 15,1 2 1-15,-1 0-1 0,1 1 15 16,-1 1-1-16,1 2-7 0,-1 2-6 0,-1 2 6 15,-3 1-23-15,3 2 6 0,0 3 11 0,-2 1-11 16,4 2 21-16,-1 0 0 0,0 0-18 0,2 3 8 16,3 5-1-16,3-2 8 0,0 4-4 0,1 0 7 15,2 3 3-15,0 1-20 0,1 1 20 0,-1 1-17 16,1 2 4-16,1-1 13 0,-4 1-13 0,2 0 10 16,-6 0-1-16,1-1-23 0,0-1 24 0,-5-1 7 15,-1-1-14-15,-1-1 41 0,-4 0-3 0,-2-2-7 16,0-1 8-16,-8 0-22 0,-1-1-13 0,-1-2-1 15,-2 0 11-15,-3-1-14 0,-1-1 18 16,5-2-22-16,-3 0-17 0,0-3-3 0,5 0-49 16,-1 0-30-16,4 0-73 0,2-4-57 0,-1-3-17 15,5 1 0-15,0-2 52 0,9-3 51 0,1 1 53 16,1-3 48-16,5 1 37 0,0-1 15 0,1 0-15 16,2 1 21-16,-1 2-12 0,1 1 6 0,-4 1 12 15,0 1-21-15,0 1 16 0,-2 1 8 0,-3 2 16 16,1 0 38-16,-3 1 6 0,-1 0 46 0,-1 2 0 15,0 0-1-15,1 0-3 0,-1 0-61 0,0 5-13 16,1-2-39-16,1 0-13 0,-1 1 16 0,1 0 3 16,-3 0-9-16,5 1-7 0,-5 0-3 0,4 2-4 15,-3-2 23-15,-3 1-9 0,3 0 3 0,-1 2-13 16,-4-1-20-16,-1 0-23 0,0 1-109 0,0 0-102 16,-7 0-95-16,1-1-93 0,-2 1-38 15,-1-3-28-15</inkml:trace>
  <inkml:trace contextRef="#ctx0" brushRef="#br0" timeOffset="2331">2851 338 3028 0,'0'-18'-7'0,"0"3"10"0,0 1-6 15,0 4 0-15,0 3 12 0,0 0-21 16,3 4-22-16,3-1-96 0,1 2-149 0,2 1-161 15,1 0-125-15</inkml:trace>
  <inkml:trace contextRef="#ctx0" brushRef="#br0" timeOffset="2883">3047 524 2965 0,'-7'23'82'15,"-2"-2"62"-15,-1-2 40 0,3-5 17 0,0-2-80 16,-1-2-62-16,5-1-52 0,0-2-14 0,2 0 1 15,-2-3 9-15,3 0 20 0,0 2-13 0,0-3 4 16,6 2-24-16,0-2-20 0,1 1-13 0,2-2-27 16,5 1-19-16,-1-3 4 0,0 0-25 0,4 0-15 15,-2-5-5-15,-2 1 0 0,0-2 33 0,0-5 28 16,-2 1 32-16,-4-1 1 0,4-2 17 0,-7-1 16 16,1 0-15-16,-4 1 33 0,-1-1-9 0,0 0 6 15,0 0 34-15,0 4-21 0,0-1 21 0,-3 2 29 16,0 1 1-16,3 0 25 0,0 3-29 15,0 1-27-15,0 2-6 0,0-1-27 0,0 2 1 16,0 1 10-16,5 0-27 0,0 0 17 0,-1 0 3 16,2 6-12-16,4 0 12 0,-4 0-10 0,7 1 10 15,-1 1-22-15,1 3 9 0,1-1-19 0,0 2 22 16,0 0-2-16,-2 1-8 0,1 0 14 0,-3-1-36 16,1 2-15-16,-3-2-58 0,2 0-53 0,-6-1-20 15,2-2 8-15,-2 0 59 0,-2-3 57 0,0-2 27 16,-1 0 27-16,-1-4-10 0,0 2 10 0,0-2 3 15,-3 0 0-15,-3-4 19 0,3-1-10 0,0 0 6 16,2-4 4-16,-1 1-16 0,2-4-6 0,0-2-12 16,0 1-9-16,8-2 12 0,1-3 6 15,1 2 15-15,0-3-5 0,5 0-16 0,3 0 9 16,-2 2-9-16,4 1 0 0,-2 1 27 0,2 1 16 16,-1 2 10-16,0 4 33 0,-2 1 11 0,-2 3-35 15,-2 2 20-15,1 2 20 0,-5 0-5 0,0 4 22 16,-2 3 1-16,3 0-51 0,-5 2 23 0,-1 0-36 15,2 2-10-15,0 1 11 0,-3 0-44 0,-1 0 3 16,-1 0-6-16,2-1 3 0,-1 1-26 0,-2-1 32 16,0 0-19-16,1-1-87 0,-1-1-115 0,0 0-208 15,0-1-193-15,0-2-188 0</inkml:trace>
  <inkml:trace contextRef="#ctx0" brushRef="#br0" timeOffset="3763">608 1466 1144 0,'-15'0'35'0,"0"0"57"0,2-4 54 0,4 2 52 0,0-1-16 16,4 3-54-16,2 0-63 0,3 0-44 15,0 0-10-15,0 0-19 0,5 0 60 0,7 0 33 16,2 0 31-16,11 0 56 0,7-4-27 0,11 0-14 16,10-2-17-16,13 1-18 0,12-1-21 0,10 0-19 15,13-3-34-15,7 1-18 0,8-1 5 0,4 1-15 16,5-1 6-16,3 0 0 0,2 1 6 0,-1 0 9 16,-1 0-5-16,-3 3-4 0,-2-3-25 0,-5 2 10 15,-4 1 12-15,-6-2-9 0,-4 1 28 0,-6-2-19 16,-6 2-9-16,-7-1 53 0,-9-2 34 0,-7 2 52 15,-11 0 39-15,-9 0-4 0,-7 0 6 0,-11 0 13 16,-4 3-8-16,-8 1-30 0,-8-1-66 16,-1 2-58-16,-7 0-18 0,-2 0-42 0,2 2-56 15,-3-3-127-15,0 1-171 0,0-2-221 0,-6 1-176 16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3:50.02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163 286 2571 0,'6'-14'27'0,"-6"4"44"0,0 1 30 0,-6 4 29 16,-3 5 11-16,-5 0-37 0,-3 9-28 0,0 2-15 15,-3 2-61-15,0 6 10 0,2 2 3 0,-1 1-13 16,6 3 22-16,2 2-25 0,7-1-10 0,4 1 10 16,4 0 6-16,7-1 3 0,2-2 4 0,6-1-26 15,4-3-10-15,3-4 14 0,2-1 5 0,1-5 7 16,0-5-9-16,0-5-4 0,-1 0 13 0,0-5 9 16,-4-5 7-16,-2-3-9 0,-3-3-4 0,-2-4-9 15,-4-3 6-15,-4-3 9 0,0-1-15 0,-9-2 6 16,0-1-10-16,0-2-3 0,-10 2 20 15,-1 0 2-15,-5 2 10 0,1 2-19 0,0 2 0 16,0 4 0-16,2 1 7 0,0 3 35 0,4 1-39 16,3 5-3-16,6 3 0 0,0 1-19 0,4 2 15 15,9 1 14-15,2 1-10 0,5 2-6 0,3 0 15 16,6 0-9-16,0 5 10 0,5-1 0 0,1 3-26 16,-4 2 6-16,0-1-3 0,0 3 6 0,1 2-2 15,-6 1 22-15,1 1-20 0,-8 3-5 0,2 0 41 16,-2 2-39-16,-2-1 7 0,-1 2 22 0,-6 0-19 15,-1 1 16-15,-3-1-6 0,2 2-26 0,-4 0 3 16,-2-3 3-16,-2 1 10 0,0 0 10 0,0-1-14 16,0-2 8-16,0 0-1 0,-6-1-16 0,1-3 20 15,5-3-30-15,-4 0 23 0,-1-4 39 16,2-2-39-16,2-1 22 0,-4-4-12 0,2 0-23 16,-1-5 29-16,1-3-19 0,-6-2 9 0,2-3-12 15,-2-3-4-15,0-4 20 0,0-3-20 0,-1-3 17 16,-1-2-1-16,1-4-3 0,-1-1 7 0,4-1-7 15,-5-2-9-15,3-2-4 0,-1 0 13 0,2-1-19 16,8 2 39-16,0 2-14 0,0 3-18 0,0 4 31 16,0 3-48-16,0 4-15 0,14 2-61 0,1 7-105 15,0 3-117-15,2 4-139 0,1 5-139 0</inkml:trace>
  <inkml:trace contextRef="#ctx0" brushRef="#br0" timeOffset="121">819 388 1415 0,'13'9'8'0,"7"-4"-2"16,0-5 8-16,3 0-3 0,1 0-6 0,1-5 1 15,-1 1-99-15,-1 0-168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3:56.71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3 260 815 0,'-3'4'66'0,"3"-4"-11"0,0 0-13 15,0 0 16-15,0-4-47 0,0-2 32 0,0 0 16 16,0-1-3-16,6-3-21 0,0-1-19 0,0 1-8 16,-1-2-2-16,1 0 2 0,1-1 6 0,0 0 2 15,7-2-13-15,-3 1 19 0,4 0-6 0,2 0 3 16,0 1-3-16,6-1-21 0,1 0 2 0,1 0-5 16,4 2 8-16,0 0 3 0,2 3 0 0,1 3 7 15,-2 0-15-15,0 4 11 0,-2 2-25 0,0 0-11 16,-3 9-9-16,-2 3-60 0,-3 2-84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3:56.98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9 2095 0,'15'0'14'0,"5"-4"7"0,3-1-9 16,6 5-4-16,5 0-31 0,-3 0 8 0,3 9 21 15,0 1-24-15,-4 4 10 0,-3 1-44 0,-4 3-94 16,-2 1-136-16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3:54.6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281 97 3295 0,'-24'0'29'0,"-4"6"29"0,-5 8 10 0,-5 7 4 16,1 6-20-16,3 6-39 0,4 4-16 0,6 3 13 15,5 0-3-15,7 2 3 0,12-1 9 0,0 0-5 16,12-2-27-16,7-2 9 0,5-1-2 0,4-1-4 16,6-4 20-16,5-4-37 0,2 0-108 0,4-4-125 15,1-3-154-15,3-4-116 0,0-4-105 0</inkml:trace>
  <inkml:trace contextRef="#ctx0" brushRef="#br0" timeOffset="412">685 92 2816 0,'0'-11'9'15,"0"-1"-3"-15,13-7-6 0,1 6-9 0,5 2 2 16,5 4 14-16,1 0 5 0,0 5 1 0,3 2-4 16,2 0-12-16,-3 10-10 0,-5 1 10 0,-1 1-15 15,-4 3-4-15,-3 2 28 0,-5 0-9 0,-3 0 9 16,-6 0 0-16,0-3-9 0,-8 2-3 0,1-3 9 16,1-3 0-16,-4 1-3 0,5-3 13 0,1-1-16 15,-1 0-1-15,5 0-2 0,0-2 0 0,11 2 16 16,-1-2-7-16,3 2 9 0,7-1-9 0,0-1-18 15,4 0 8-15,3 0-2 0,1 0-3 0,0 1-3 16,0 0 12-16,-4 3 0 0,1 1 12 16,-2 0-12-16,-4 2 0 0,-7 0 15 0,0 1-6 15,-5 0 65-15,-1-1 39 0,-6 0 17 0,0-1 48 16,-7 0-11-16,-3-2-24 0,-5 0-21 0,-2-2-33 16,-4 1-16-16,-4-2-30 0,-2-3-30 0,-1 0-6 15,-3-1-18-15,1 0 14 0,2 0 0 0,0 0 0 16,4-1 7-16,2-1-24 0,-2 0-40 0,6 1-81 15,2-1-74-15,0 0-104 0,4 0-118 0,2 0-65 16,2 0-154-16</inkml:trace>
  <inkml:trace contextRef="#ctx0" brushRef="#br0" timeOffset="603">1371 353 2632 0,'20'-5'46'0,"1"-2"62"16,5-5 7-16,-1 0 25 0,3 2-42 0,0 3-47 16,3-1-23-16,3 2-5 0,-1 1-4 0,6 3-26 15,0-1 13-15,-1 2-25 0,-1 1-16 0,-1 0-19 16,-1 0-96-16,-5 4-98 0,-2 0-108 0,-3-1-115 16,-7-1-35-16</inkml:trace>
  <inkml:trace contextRef="#ctx0" brushRef="#br0" timeOffset="803">1657 67 1728 0,'-7'-6'11'0,"1"2"26"16,6 4 84-16,-2 0 44 0,2 5 47 0,0 4-23 16,0 3-87-16,6 5-27 0,-3 2-71 0,3 5 11 15,2 2-3-15,-4 0-21 0,3 1 18 0,-3 3-18 16,1-3 9-16,0 1-3 0,-2-1 15 0,-1-1-12 15,2-2-12-15,-4-1-15 0,0-2-46 16,0-1-91-16,0-2-78 0,0-3-101 0,-4 0-111 16,0-6-42-16</inkml:trace>
  <inkml:trace contextRef="#ctx0" brushRef="#br0" timeOffset="1131">2083 136 2991 0,'19'-15'47'0,"0"-5"16"0,1 4 7 0,3 4 3 16,-3 4-48-16,3 4-31 0,-3 4 6 0,0 0 3 15,-1 6 0-15,-1 3 4 0,-3 1-4 0,-4 3 10 16,3 2-17-16,-7 0 14 0,1 6-4 0,-8 0-31 15,0 1 31-15,-6-1 4 0,-3 3-4 0,-6-2 7 16,-3 3-19-16,-2-3 2 0,1-2 1 0,-1-1 3 16,1-3 13-16,4-1-16 0,0-2 3 15,6-3 0-15,1-1-13 0,8-1 32 0,0 1-15 16,0-3-1-16,9 2-6 0,5-3-23 0,1 1 20 16,4-2 22-16,3 2-3 0,4-2 3 0,2 0-39 15,0-3-47-15,3 3-118 0,-1-4-142 0,4 0-134 16,-5 0-136-16</inkml:trace>
  <inkml:trace contextRef="#ctx0" brushRef="#br0" timeOffset="1329">2780 0 2486 0,'9'9'39'0,"2"4"90"0,0 2 67 16,2 6 29-16,5 3-17 0,-2 5-76 15,1 1-81-15,-2 4-18 0,-4 1-20 0,3 2-10 0,-4 2 17 16,-1-1-7-16,-4 0 0 0,-3-2-16 16,-2 2 16-16,0-2-26 0,-6-3-17 0,-4-2-85 15,0-4-120-15,-8-3-103 0,0-3-143 0,-3-2-80 16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3:52.24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559 69 836 0,'9'-4'58'0,"2"0"40"0,-6 2 63 0,-1 1 54 16,-4-1-8-16,0 1 15 0,0 1-12 0,0 0-15 15,0 0-48-15,0-2-73 0,0 1-32 0,0 0-45 16,-9 0-9-16,-3-1 24 0,-1 0-9 0,-4 2 9 16,-5-2 30-16,-1 0-21 0,-2 2 25 0,0 0 6 15,0 0-9-15,1 0 37 0,2-1-25 0,-2 0-2 16,8 0-22-16,-1-1-13 0,4 0 7 0,1 0 0 16,3-1 3-16,2 0-15 0,-1 1-13 0,8 0-3 15,-4-1 6-15,4 1 9 0,0 1 7 0,0 0-19 16,0 0-16-16,0 1 7 0,0 0-4 0,0 0 17 15,0 0-1-15,0 0-9 0,0 5 15 16,-7 2 4-16,-3 5 6 0,-3 2 21 0,-3 5-18 16,-5 3-3-16,-1 2 6 0,-7 3-18 0,3 1-13 15,-1 0 6-15,3-3 6 0,4-2-15 0,0-2 25 16,10-1-23-16,0-4 11 0,6-2 12 0,4-2-32 16,0-2 35-16,6-1-26 0,2-4 14 0,2 2 5 15,8-4-5-15,3-3 15 0,1 0-19 0,6 0 20 16,4-4-23-16,2-2-10 0,3-1 10 0,3-1-6 15,-3-1 2-15,4 3-8 0,-2 2 21 0,0 0-21 16,-4 4 21-16,1 0 11 0,-3 8-43 0,-2 3 26 16,-3 1-15-16,-6 3 18 0,-1 1 20 0,-4 3 9 15,-6 0 3-15,-3-1-9 0,-8 1 10 0,0-1-10 16,-8 1 30-16,-3 0 7 0,-4-2-14 16,-5 1-19-16,-3-3-20 0,-6-2 6 0,0 0 5 15,-2-3 8-15,-2 0-12 0,0-4-20 0,2-1 13 16,-2-2-9-16,4-1 3 0,0-2 0 0,3 0-30 15,4 0 23-15,-1 0-34 0,7-2-48 0,1-1-55 16,5-2-118-16,1 3-147 0,9-1-141 0,0-3-119 16</inkml:trace>
  <inkml:trace contextRef="#ctx0" brushRef="#br0" timeOffset="606">984 360 3334 0,'0'-5'32'0,"0"-1"20"0,0 0 17 16,-4 2-8-16,4 1-38 0,0-1-13 16,-5 4-10-16,5 0-10 0,-3 0 10 0,3 0-3 15,0 7-4-15,0 0 10 0,0 2-13 0,0 1 20 16,0 2-13-16,0 1-10 0,0 1 7 0,0 2-33 15,0-1 13-15,0-1 9 0,0 0-6 0,3-2 7 16,2 0-17-16,-3-2-2 0,0-1 12 0,-1-2 7 16,4-2 23-16,-5 0-1 0,1-2 10 0,-1-2-12 15,2-1-4-15,-1 0-4 0,-1-9-2 0,5 1-4 16,-2-5 0-16,1-2 7 0,-1-3-10 0,3-1 29 16,0-1-3-16,0-2 0 0,0-1-16 0,0 1 6 15,-3 2-3-15,1 2 13 0,-2 3 19 16,-1 2-22-16,2 4-1 0,2 1-15 0,-5 4-7 15,1 2-3-15,4 2 7 0,-4 0 12 0,3 0 0 16,1 6-3-16,5 1 6 0,-1 1-6 0,5 2-19 16,2-1 22-16,2 4-35 0,2-3-10 0,3 2 23 15,-1 0-51-15,0 0 16 0,-1-3 19 0,-2-1-3 16,-1-3 16-16,-3-1 25 0,3-1-3 0,-3-3-19 16,-6 0 29-16,2 0-7 0,-1-7-3 0,1 2 12 15,-2-2 4-15,-1-1-13 0,-1-1-6 0,1-1 15 16,-1-1-24-16,-1-2-4 0,0-1 3 0,0 1 13 15,-2-3 3-15,2 1 7 0,2 0-7 16,-2 1-9-16,1 0 9 0,0 3-12 0,4-1 15 16,-4 3-25-16,4 1 16 0,-2 2 6 0,1 3 0 15,0-1 16-15,1 4-13 0,-2 0 4 0,1 7-7 16,0 0 1-16,-1 0 5 0,3 3-3 0,-3 1 0 16,0 3-9-16,1 0-6 0,-1 2 9 0,0 0-6 15,-1 1 12-15,-2 0-3 0,0 1-13 0,-5-1 10 16,2 1-15-16,-2-2-60 0,-1-2-88 0,0 2-109 15,0-4-112-15,-5-2-60 0,0-1-31 0</inkml:trace>
  <inkml:trace contextRef="#ctx0" brushRef="#br0" timeOffset="1125">1875 186 3015 0,'-21'4'22'16,"0"-4"16"-16,1 0-3 0,1 9-13 0,2 2-10 15,5 1-15-15,2 0 0 0,2 2 15 0,5 3-2 16,3-1-19-16,5 1 18 0,2 1-18 0,9-2-29 16,-1-1-71-16,3 1-43 0,3-4-33 0,0-3 35 15,-1-3 83-15,1-2 22 0,-2-4 39 0,-2 0-9 16,-2-5 9-16,-6-2 18 0,1-2 33 15,-4-2 27-15,-3 0 57 0,-3 1 31 0,0-1 24 16,-8 1 1-16,3 1-32 0,-3 2-30 0,1 1-32 16,-2 2-59-16,1 2-15 0,1 0-27 0,1 2-7 15,2 0 24-15,4 7-7 0,0 0 20 0,0 2-13 16,5 1-4-16,4 3-10 0,2-2 4 0,3 3-14 16,1-2 11-16,4 2 6 0,1-4-4 0,4-3 11 15,-2 0 0-15,3-3-1 0,-1-1-9 0,-2-3-7 16,-1 0 10-16,0-7 3 0,-3-1 11 0,-3-3 2 15,-2-3-16-15,0-1-10 0,-4-4 20 16,1-2-10-16,-4-1 10 0,-3-4 6 0,3-1-29 16,-6-1 30-16,0-1 16 0,0 1 37 0,0-2 44 15,-9 4 14-15,2 1-6 0,-3 3-22 0,2 2-52 16,-1 5-10-16,3 3-42 0,2 4-16 0,1 3 16 16,-1 5-13-16,4 0 20 0,-2 6 7 0,2 6-3 15,0 5 0-15,0 3 4 0,0 4-4 0,0 5-7 16,0 2-28-16,8 3 7 0,-3 1-13 0,1 0-38 15,3-3-63-15,0 1-111 0,1-1-120 0,-1-4-100 16,1-2-10-16,0-2-24 0,0-5 2 0,2-2 38 16</inkml:trace>
  <inkml:trace contextRef="#ctx0" brushRef="#br0" timeOffset="1927">2177 106 2307 0,'-19'-18'-6'0,"4"3"15"0,8 3-21 16,7 6 12-16,0 2 3 0,13 4-6 16,4 0 9-16,2 0 5 0,2 0-5 0,3 0-3 15,4 2-8-15,0 0-7 0,0-2 0 0,0 0 18 16,-1 0 17-16,-3-3-17 0,-2 0 27 0,-3 0 27 16,-5-1 25-16,-5 2 45 0,-2 1-17 0,-4 1-36 15,-3 0-6-15,0 0-39 0,0 0 18 0,0 0-3 16,0 5 19-16,0 1 23 0,0 0-9 0,0 3-6 15,0 1-39-15,0 3-32 0,0 0-6 0,5 4-3 16,-1 1 3-16,-1 0 3 0,1 1 23 0,1 2-14 16,-1-2-15-16,2 2 28 0,0-1-35 15,0 1 0-15,0 0 4 0,2-2-11 0,-2-2-9 16,1-2-13-16,0 1-6 0,-1-3-85 0,0-2-32 16,-3-2 33-16,3-2 20 0,-3-2 85 0,-2-4 52 15,3-1-25-15,-4 0 12 0,1-6-27 0,2-5 11 16,-2 1 4-16,1-4-18 0,1 0 18 0,-3-2 0 15,1-2 9-15,-1 1 19 0,2 0 12 0,-2 1 0 16,2 0 16-16,-2 3 18 0,2 1-11 0,0 1-10 16,-1 4-18-16,4 1-29 0,-2 2 7 0,1 1-7 15,-1-1 3-15,3 4-9 0,2-2-9 0,-1 2 9 16,2 0-3-16,1 7 6 0,1-2-13 0,1 2 1 16,-1 0-1-16,-2 4 13 0,0 0 13 15,3 0-9-15,-5 1 15 0,2 0-19 0,-3 3-3 0,2-2 12 16,-2 0-37-16,-1-1 12 0,0 1 13 15,0-1-3-15,0-2 19 0,3 0-6 0,-2-3-23 16,-2 0-15-16,4-4 18 0,-1 1 4 0,3-4 6 16,0 0 6-16,1 0-12 0,0-5 6 0,1-2-4 15,1-2-14-15,0-2 5 0,-2 0 7 0,0-2 6 16,-1-2 28-16,-3 0-6 0,-1 1-18 0,0 0 15 16,-5-1 19-16,-1 3 19 0,0 0 29 0,-7 3 8 15,-1 1-17-15,-2 2-18 0,3 3-26 0,-4 1-30 16,-1 2-7-16,2 0 1 0,0 9 6 0,-4 1-3 15,5 2 7-15,4 2-10 0,0 0 3 16,1 4 16-16,4-1-19 0,0 2 23 0,7-1-10 16,5 0-10-16,-2-2 3 0,5-2-16 0,4-2 9 15,2-1-9-15,1-3 0 0,2-3 0 0,1 0-10 16,-1-5 26-16,3 0 7 0,-2-5 0 0,-1-2-4 16,2-3 4-16,-3-2-14 0,-3-2 4 0,1-3 4 15,-4 0-4-15,-4-2 10 0,-2 0 19 0,-4 0 41 16,-1 2 23-16,-3 1 59 0,-3 1 14 0,0 2-22 15,0 3-52-15,0 2-57 0,0 3-38 0,0 1-15 16,3 2 8-16,-3 2 6 0,1 0 4 0,2 0 7 16,0 5-3-16,1-1-4 0,6 1 7 0,-1 4-18 15,2 1 18-15,0 0 0 0,2 2-14 16,2 0-41-16,-2 1-92 0,1 0-133 0,-5 1-168 16,-2-2-145-16,2 1-195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4:00.15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76 6 836 0,'-3'-1'15'0,"0"-1"32"15,1 2 41-15,1 0 41 0,-4 0 6 0,1-2-2 16,1 2-12-16,1-1-29 0,-2 1 8 0,1 0-12 16,0 0 4-16,0 0 5 0,0 0-18 0,2 0-30 15,1 0-2-15,-2 0 6 0,2 0 24 0,-1 0 54 16,-2 0 17-16,3 0 23 0,-2 0-4 0,2 0 8 16,-1 0-13-16,-1 0-27 0,2 0-12 0,-4 0-28 15,2 3 7-15,1 0 22 0,-2-3-17 0,0 1-6 16,0-1-29-16,2 0-35 0,-1 2 8 0,-1-2-14 15,0 0-7-15,3 1-3 0,0-1-11 0,0 0-3 16,0 0-7-16,0 0-3 0,0 0-1 16,6 0-3-16,-3 0 4 0,6 0 3 0,1 0 14 15,2 0 0-15,3 4-21 0,7-1 7 0,2 0-21 16,6 1 0-16,1-1 14 0,6-1-10 0,0-1 3 16,3 0 18-16,3-1 3 0,-3 0-4 0,1 0 11 15,-1 0-24-15,-3 0 6 0,-3 0 18 0,0 0-7 16,-6 0 6-16,-4-2 8 0,-2 2-17 0,-4-2 17 15,-6 1-4-15,-2 1-10 0,-4 0 0 0,-1 0-17 16,-5 0 6-16,0 0 8 0,0 0-1 0,0 0-24 16,0-1-58-16,-5 0-94 0,-1-1-122 0,2 0-168 15,-3 1-109-15,2-2-117 0,-4 1-88 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4:00.55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50 0 2212 0,'-14'7'17'15,"0"-2"58"-15,8-5 51 0,-1 0 56 0,2 0 8 16,1 0-51-16,2 0-34 0,1 0-64 0,1 0-18 16,0 0-23-16,0 0 0 0,0 0 9 0,0 0 23 15,3 0 45-15,4 0 16 0,2 0 11 16,3 4-13-16,1-1 0 0,4 0-21 0,4 1 10 16,5-1 0-16,2 1-33 0,4 0-17 0,3-3-3 15,5 2-24-15,-1-2 1 0,4 0 2 0,0 0-6 16,1 0 17-16,0-1-3 0,-1 0-1 0,-2 0 1 15,-2 0-14-15,-3 0 0 0,-1 0 17 0,-5 0-7 16,-2 0 11-16,-3-2 13 0,-4 0 11 0,-5-1 6 16,-4 2 29-16,-3 1-10 0,-1-3-14 0,-3 2-7 15,-1-1-39-15,-3 2-3 0,2-2-17 0,-3 0-15 16,2 1-41-16,-2 1-95 0,1-2-141 0,-1 2-193 16,3 0-149-16,-2 0-240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4:05.27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4036 0,'2'1'3'16,"-1"-1"18"-16,2 0 10 0,0 0 3 0,2 0 11 15,-1 0-25-15,8 0-16 0,1 0 6 0,2 0-13 16,8 0 6-16,3 0 11 0,8 0-17 16,2 0-28-16,4 0 3 0,2 0-40 0,2 0-104 15,1 4-87-15,1-2-191 0,-3-2-140 0,0 3-91 16</inkml:trace>
  <inkml:trace contextRef="#ctx0" brushRef="#br0" timeOffset="145">459 172 2331 0,'-31'17'-9'16,"7"-4"9"-16,6-5 60 0,9-2 33 0,9-3 50 16,0 1 53-16,6 0-50 0,8-2-27 0,4-1-54 15,7 3-45-15,6-3-20 0,5-1-4 0,5 0 11 16,5 0-80-16,3-5-174 0,5 5-194 0,-2-5-301 16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4:01.52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236 299 2414 0,'-3'-22'82'0,"1"3"65"16,-2 1 76-16,1 5 56 0,0 2-53 0,0 5-65 15,3 0-76-15,-3 3-52 0,3 1-36 0,-1 1-10 16,1 1 13-16,0 0-4 0,0 6 11 0,0 2 42 16,0 3 11-16,0 6 14 0,0 8 10 0,0 5-17 15,0 6-19-15,0 6-7 0,0 6-14 0,0 2-10 16,0 2 1-16,0 0-8 0,-2-1-3 0,-1-1 3 16,3-2-7-16,0-4 1 0,0-1 10 0,0-2-18 15,0-3 15-15,0-2-5 0,0-3-6 0,0-4 4 16,0 0-11-16,0-3 3 0,0-4-3 0,0-3 18 15,0-3-11-15,0-3 3 0,-4-2 4 16,4-4-10-16,0-2 3 0,0-3-11 0,-2 0-57 0,2-1-60 16,-4-1-82-16,4 0-107 0,-2 0-82 15,-2-4 10-15,1 0-46 0,1-2-39 0,-4-1 15 16</inkml:trace>
  <inkml:trace contextRef="#ctx0" brushRef="#br0" timeOffset="347">43 373 2816 0,'-9'-24'18'0,"-3"3"16"16,2-4 13-16,2 0 9 0,4 3-3 0,4 0 1 15,4-1-3-15,5-2-13 0,6-1-9 0,4-1-10 16,2 0 10-16,3 3 6 0,6 0-3 0,-2 4 0 16,4 4-12-16,0 2 2 0,-1 7 1 0,-2 7-7 15,1 0-9-15,-2 5-11 0,-1 6-2 0,-1 2 9 16,-4 6 7-16,1 2 10 0,-5 4-7 0,-3 1-3 16,-3 3 2-16,-3 0-2 0,-5 3 3 15,-4-1 0-15,0 1-3 0,-11 1-10 0,-3-3 16 16,-2-1-13-16,-1-1 4 0,-2-4 10 0,-2-1-11 15,-1-3 11-15,3-2-20 0,-2-5 3 0,5-1-27 16,-1-1-80-16,1-3-105 0,4-3-151 0,0-1-132 16,3-4-174-16</inkml:trace>
  <inkml:trace contextRef="#ctx0" brushRef="#br0" timeOffset="965">444 869 2804 0,'-9'-16'49'0,"2"1"55"0,-1 2 41 15,-1 4 10-15,3 2-40 0,5 2-56 0,-1 3-40 16,0 0-22-16,2 2 3 0,0 0 0 0,0 0-10 16,4 6 17-16,-1 0-7 0,4 3-3 0,2 3 3 15,-2 2 6-15,2 3-6 0,3 1-10 16,-1 3 7-16,0 1-20 0,0 1 13 0,2 0 23 0,1 1-9 16,-3-1 12-16,2-1-19 0,-2-1-17 15,-2-2 4-15,1-1-10 0,-2-3-3 0,-1-1 13 16,-1-5 0-16,-4 0 6 0,-2-4 20 0,0-1-33 15,0-4-2-15,0 0-1 0,0-6-9 0,-4-4 19 16,4-1 6-16,-4-3 4 0,0-4-1 0,4-3-15 16,0-3 10-16,0-2-1 0,0 1-3 0,6-1 35 15,-2 0-13-15,-1 2-6 0,2 2 3 0,-1 2-15 16,2 4 5-16,-4 1-2 0,4 6 12 0,-2 1 7 16,2 3 2-16,-3 2-18 0,3 3-13 0,1 0 3 15,-1 0-6-15,0 8 41 0,0 2-3 16,0 0-4-16,2 3 1 0,-1 2-16 0,2 3 6 15,-2 1-6-15,-2 2 6 0,2 0 0 0,3 1 0 16,-1-1 0-16,3-1-3 0,0 0-3 0,4-3-3 16,-1-2 9-16,3-2-22 0,0-1-3 0,3-1-25 15,-2-5-6-15,0-1-10 0,1-5-14 0,-4 0 33 16,-1 0-2-16,0-6 18 0,1-5 25 0,-7 1-18 16,-2-4-7-16,-1 0 19 0,-4 0-7 0,-2-2 4 15,0-2 3-15,-9-1-30 0,-3 2 2 0,-3 0 1 16,0 1-24-16,-2 1-23 0,-3 1-27 0,-1-1-54 15,-2 4-56-15,3-1-55 0,-1 2-28 0,2 0-13 16,0 0 10-16</inkml:trace>
  <inkml:trace contextRef="#ctx0" brushRef="#br0" timeOffset="1398">1060 466 2201 0,'10'-8'26'15,"-1"2"48"-15,-6 5 83 0,-3 1 81 0,0 0 55 16,0 0-12-16,0 7-40 0,0 1-68 0,0 5-77 16,-3 2-33-16,-1 4-33 0,1 2-6 0,1 4-14 15,-2 3 0-15,4 0-10 0,-2 2-3 0,2 1 6 16,0-3-10-16,0 1 7 0,4 1 0 0,0-4-13 16,-1 1 16-16,1-2-19 0,-1-2-25 0,3-2 5 15,-3-4-21-15,0-1 10 0,1-3 24 0,-4-2 20 16,2-3-1-16,-2-4 4 0,0 0-7 0,0-2-12 15,0-2 19-15,0 0-10 0,0-3 10 0,0-2-10 16,0-1 3-16,0-2 4 0,0-2 0 16,3 0 10-16,3-1-4 0,0 1-3 0,-3 1-13 15,6 0 19-15,0 1-26 0,-2 3 30 0,6 2-10 16,-2 1 0-16,2 2 20 0,2 0-7 0,3 7 17 16,-2 1-14-16,3 1-2 0,0 1-18 0,0 2 8 15,0 3-8-15,-3-1 8 0,3 0 5 0,-4 2-2 16,-4-1 6-16,1 1 1 0,-5-1-7 0,-1 0 0 15,-6-1 13-15,0 0 0 0,-8-2 6 0,-2 1 4 16,-3-1-3-16,-2-2-13 0,-3 0-8 0,-3-2-6 16,-1-1-6-16,-5-1 2 0,1-3 1 0,2-1-10 15,-3-2-28-15,3 0-32 16,-1 0-84-16,3-6-101 0,4-2-132 0,2 0-46 0,5-1-62 16,1 0-54-16,5-3 15 0</inkml:trace>
  <inkml:trace contextRef="#ctx0" brushRef="#br0" timeOffset="2338">1535 874 3104 0,'-15'0'25'0,"-1"6"29"0,-3 0 23 16,-2 1 0-16,-2 4-19 0,4 1-36 0,1 1-34 15,5 2-4-15,0 0 2 0,4 0 18 0,4 1-14 16,5 1-29-16,0-1-40 0,6-1-107 0,3-1-26 16,3-2-21-16,-1-1-24 0,2-3 72 0,3-3 2 15,2-5-1-15,1 0 54 0,-2 0 14 0,-1-8 65 16,-3-1 49-16,2-2 18 0,-3-1 66 0,-3-1 49 16,-2-1 90-16,-5 3 85 0,-2 1-1 0,3 3-9 15,-3 0-50-15,0 4-81 0,-6 1-63 0,-2 2-43 16,3 0-33-16,-3 4-33 0,2 2 24 0,-1 2-8 15,-1 0-9-15,5 1 7 0,1 1-17 0,2 2 10 16,0 0-3-16,5 0-17 0,3 0-6 16,-1 0-58-16,5-3-28 0,-1 1-9 0,2-2-39 15,4-2 17-15,0-4 31 0,-1-2 35 0,5 0 32 16,-2-8 39-16,2-2-6 0,-3-2 0 0,3-3 8 16,-2-2-2-16,0-4 6 0,-1-3-3 0,-3-2 13 15,3-2-26-15,-3-4 10 0,-2-3 9 0,0-1-6 16,-1-2 12-16,0-3 4 0,-3-1-20 0,1-1 13 15,-2-1 34-15,-2 2 68 0,-2 3 117 0,1 1 84 16,-4 6 24-16,1 5-6 0,-2 3-60 0,0 7-42 16,0 3-47-16,0 6-61 0,-5 2-45 15,2 3-43-15,3 3-11 0,-3 0-4 0,3 0-7 16,-4 7 0-16,4 5-7 0,-2 2 4 0,-2 5 3 16,2 3-11-16,-1 7 8 0,-1 1 0 0,2 2-11 15,1 2 3-15,1 0-3 0,0 0-4 0,0-3-7 16,3 1-47-16,3-2-55 0,-5-3-42 0,1-3-16 15,2-1 1-15,-4-4 34 0,2-2 15 0,-2-3 28 16,0-2 33-16,0-3 24 0,0-3 14 0,0-2 22 16,0-1 4-16,0-3-4 0,0 0 7 0,0 0-10 15,0-3-3-15,0-1 19 0,0 0 18 0,0-2 12 16,0-1 20-16,0 1-9 0,4-1 3 0,2 0-20 16,1 1 16-16,-2 0 5 0,7 2-1 0,0 0 8 15,-2 3-31-15,5-1 11 0,0 2-28 16,4 0-7-16,-2 7 11 0,0-1-11 0,1 0 18 15,0 1-8-15,0 3-9 0,-2 1-1 0,-1-1-3 16,-3 3 17-16,-2-2-3 0,-2 3-4 0,-3 0 4 16,-5 0-14-16,0-1 14 0,-5 1 3 0,-4 0 1 15,-3-1-1-15,-3 0-10 0,-3-1 0 0,-1-2-11 16,-2-1 4-16,0-2 11 0,-1-1-15 0,1-2 22 16,2-4-11-16,0 0-18 0,7 0-16 0,0-5-63 15,5-2 8-15,1-2-34 0,6-1 25 0,6-3 17 16,1 0-23-16,6-4 12 0,4 0-49 0,2 0 7 15,3 0 11-15,2 0 36 0,1 2 38 0,-1 4 27 16,1-2 15-16,-3 5 6 0,-2-1-3 0,-4 2 9 16,-1 3 20-16,-2 1 16 0,-4 0 55 15,-1 1 34-15,-4 2 27 0,-1 0-12 0,-3 0-32 16,0 0-40-16,0 0-53 0,0 3-20 0,0-1-7 16,0 1 0-16,0 1 0 0,-3 1 7 0,3 2-7 15,-3 0-10-15,3 3 6 0,0 0 8 0,0 1 6 16,0 2-3-16,0 0 6 0,0 1-23 0,0-1-54 15,0 3-105-15,0-2-160 0,5-1-125 0,-4 1-65 16,3-3-52-16,-4-2-25 0</inkml:trace>
  <inkml:trace contextRef="#ctx0" brushRef="#br0" timeOffset="2756">2350 468 3129 0,'3'-6'64'0,"-1"2"39"0,0-2 50 0,-2 5-1 15,2-1-76-15,0 1-17 0,-1 1-42 0,2 0 27 16,0 8 9-16,1-1-23 0,1 5 1 0,4 3-11 16,-2 4 7-16,-2 8 10 0,1 1-10 0,-2 6 1 15,-1 2-18-15,1 2 4 0,-4 3-4 0,0-1-10 16,0 2 24-16,0-4-31 0,0 0 21 0,0-3-18 15,0-1 4-15,0-3 4 0,0 0-18 0,8-4 0 16,-2-3-3-16,1-3 3 0,4-3-10 0,-1-5 14 16,1-2-27-16,0-3-10 0,4-8-1 0,0 0-25 15,4-5 12-15,-1-4 8 0,5-6-3 16,0-3 20-16,-1-3 6 0,2-2 0 0,1 0 30 16,-5-3 3-16,-1 2-13 0,0 2 20 0,-5 1 13 15,-4 3 27-15,-2 2 77 0,-3 4 55 0,-3 2 16 16,1 3 20-16,-3 2-54 0,0 2-65 0,0 2-32 15,0 1-49-15,0 0-15 0,0 0 8 0,0 0-11 16,-5 5-11-16,4 0 8 0,-2 1-15 0,3 2 11 16,-1 2 14-16,-3 0-25 0,4 3-56 0,-2-1-124 15,0 2-109-15,2 0-132 0,0 1-114 0,0-1-21 16,0-2-81-16</inkml:trace>
  <inkml:trace contextRef="#ctx0" brushRef="#br0" timeOffset="2986">2811 538 3373 0,'0'-10'42'0,"-5"2"7"0,5 1-7 16,0-1 3-16,0 5-45 0,0 0-6 0,0 3 9 15,0 0-10-15,0 0 7 0,5 0-6 0,-1 6 2 16,-1 2 4-16,6 2 0 0,-5 3 0 0,4 3 7 15,-1 3-10-15,2 5-20 0,-4 1-80 16,2 4-109-16,-3 1-81 0,-1 3-78 0,-3-1 58 16,0 0 18-16,0 0-8 0,0 0-6 0,0-4-73 15</inkml:trace>
  <inkml:trace contextRef="#ctx0" brushRef="#br0" timeOffset="3471">2803 845 2450 0,'4'-18'21'0,"0"1"37"0,-2 4 39 16,1-1 16-16,2 4-2 0,1 1-30 0,-2 2-22 0,2 0-24 15,0 1-13-15,2 0 3 0,-1 1-35 16,2 2 13-16,1 1-6 0,-1 1-10 0,0 1 26 16,3 0 6-16,-3 0-6 0,1 6-4 0,-3 1-2 15,3 2-11-15,-3-1-2 0,0 1 12 0,-1 1-2 16,0 1-14-16,-1 1 13 0,1-2-9 0,0 0-3 15,1 0-1-15,1-1-6 0,-3-1-9 0,4-2 0 16,0-1-15-16,3-2-35 0,1-3-15 0,-1 0-12 16,0-6 20-16,2 1 30 0,-1-2 30 0,0 0 25 15,1-1 6-15,-4 0 7 0,0 0 2 0,-1 3 0 16,-3-1 43-16,0 3 22 0,-3 3 22 0,-3 0 11 16,0 0 33-16,0 3 40 0,0 6 6 0,0 1 22 15,0 4-67-15,0 3-50 0,0 4-46 16,0 5-40-16,0 2-7 0,0 4-17 0,0-1 13 15,0 4 11-15,0 1-7 0,0 0 0 0,0 0 3 16,0 0-10-16,0-2-3 0,0-1-1 0,0-1 14 16,0-2-10-16,-6-5 24 0,3-3 11 0,-4-3-18 15,-1-4 10-15,-2-4-16 0,0-3-18 0,-4-3 3 16,-2-5 4-16,-3 0-3 0,-2-7 20 0,-3 0-17 16,-3-4-14-16,-1-5 14 0,0-3-20 0,1-1 9 15,-1-3 4-15,6-2 1 0,1 1-1 0,3-1-11 16,6-1 12-16,3 1-15 0,5 1 7 0,4 2-6 15,0 0-65-15,9 5-58 0,3-2-85 16,1 2-88-16,2 0-78 0,4 2-36 0,3 2-89 16,2-1-77-16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4:13.86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2378 0,'0'8'39'16,"0"-2"83"-16,12-6 72 0,-1 0 74 0,0 0-10 16,6 0-62-16,1 4-66 0,1-4-68 0,5 0-32 15,0 0-14-15,1 0-16 0,0 0 0 0,3 0-10 16,2 0 7-16,-2 0-7 0,3 0-3 0,-1 0 13 15,0 0-33-15,-1 0 13 0,-2 0-84 0,1 0-153 16,-5 0-149-16,-4 0-175 0,-3 0-126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0:26.01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 90 2095 0,'0'-12'26'0,"0"1"27"0,-4-1 39 0,1 2 57 16,-2 1 8-16,1 1-14 0,4 3-17 0,0-1-49 15,0 0-36-15,0 2 15 0,0 1-15 16,0 1-3-16,0 0 16 0,0 0-10 0,0 1 20 15,0 1-3-15,0 0 4 0,0 0-4 0,0 0-34 16,0 0 2-16,0 0-16 0,0 3-23 0,0 1 13 16,0-1 4-16,0 3 16 0,0 2 36 0,0 3 34 15,0 5 27-15,0 6-13 0,0 5-32 0,0 6-25 16,0 7-39-16,0 2-1 0,0 5 0 0,0 2-13 16,3 0 6-16,-2-1 7 0,1-2-6 0,2-2 2 15,-2-3-23-15,2 0 0 0,-1-3 21 0,3-2-1 16,-3-2 18-16,0-1-4 0,0-3-10 0,1-2-21 15,-2-4 17-15,0-4-6 0,-1-2 7 0,-1-3 16 16,0-3-23-16,0-4-1 0,0-4 14 16,0 1 28-16,0-4 28 0,-5 0 24 0,5-1-13 15,0 0-14-15,-4 0-13 0,3 0-33 0,1 0-6 16,0 0-22-16,0 0 4 0,0 0 7 0,0 0 0 16,0 0-11-16,5 0 8 0,4 0-4 0,5-4 0 15,5-1 14-15,5 0-25 0,10-4-3 0,9 1 0 16,9-3 4-16,10 1 27 0,8-2 8 0,6 2 3 15,7-2 14-15,3 1-25 0,3 2-3 0,0-1-7 16,2 2-24-16,-5 1 3 0,0 0-14 0,-3 0 14 16,-4 0 10-16,-5 0 29 0,0 1-1 0,-2-3 4 15,-7 1 7-15,-7 0-28 0,-3 1 11 0,-9 1 3 16,-3-2-14-16,-7 2 3 0,-8 1 15 16,-5-1-18-16,-5 3 0 0,-3-1 18 0,-5 1 0 15,-2 2 17-15,-5-1-6 0,1 1-15 0,-2 0 4 16,-2 1-32-16,0 0 21 0,0 0-11 0,0 0-10 15,-6 0-11-15,4 0-35 0,-2 0-73 0,3 0-78 16,-1 4-67-16,0-4-80 0,-2 1-26 0,3-1-25 16,-4 0 39-16,2 0 3 0,-3 0-8 0,0 0 9 15,3-4-44-15</inkml:trace>
  <inkml:trace contextRef="#ctx0" brushRef="#br0" timeOffset="219">1700 452 1944 0,'-8'-6'0'0,"5"3"0"0,-1 1 8 16,2 0 16-16,2 2 8 0,0 0 32 0,6 4 27 16,1 1-12-16,4 2 1 0,4 0-30 0,4 2-41 15,2-1 15-15,3 2-24 0,7-1 3 0,-3 2 6 16,3-1-15-16,2 0 9 0,-2 2-3 0,-3 0 0 16,0 1 3-16,-4-2 3 0,-3 1 3 0,-3 2 6 15,-8 0 0-15,-4 0 9 0,-6 1-9 0,0 1 0 16,-6-1-3-16,-3 4-15 0,-6-2 9 0,0 2 0 15,-2 0-60-15,-4 0-107 0,5-2-80 16,-1-1-179-16,1-2-144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4:14.09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2644 0,'9'8'77'15,"1"-1"53"-15,1-4 53 0,7 0 12 0,-4 0-58 16,5 0-43-16,1 0-48 0,1-1-24 0,1-2-28 16,5 2-1-16,0 0-3 0,-2-2 10 0,3 0 10 15,0 0-13-15,-1 0 3 0,1 0-7 0,-4 0-5 16,0 0-18-16,-5 2-114 0,-1-2-119 0,-5 0-171 15,-1 0-242-15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4:09.41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136 165 2607 0,'0'-14'27'0,"0"2"13"16,-6 3 34-16,4 2 22 0,2 2-2 0,0 5-13 15,0 0-19-15,0 0-5 0,0 6 23 0,0 0 17 16,0 5 13-16,2 6 7 0,2 4-31 0,1 5-17 16,-2 8-16-16,-2 4-33 0,5 5-7 15,-4 1 11-15,0 5-14 0,-2-1 13 0,2-1 0 16,-2 0-9-16,2-1 3 0,-1-3-7 0,-1-2-7 15,0-2-6-15,0-1 6 0,0-2-3 0,0-4 4 16,0-2 9-16,0-2-16 0,0-4 6 0,0 0-3 16,0-5-7-16,0 0 14 0,0-4-17 0,-3-1-14 15,1-2-59-15,0-3-85 0,0-1-56 0,1-2-73 16,-1-2-48-16,-1-2-46 0,3-1-84 0,-1-1-60 16</inkml:trace>
  <inkml:trace contextRef="#ctx0" brushRef="#br0" timeOffset="330">14 318 2201 0,'-7'-28'29'0,"1"-1"33"16,6 1 40-16,0 1 52 0,6 1 10 0,7 0-3 15,3 2-12-15,5 2-45 0,4-2-31 0,3 3 1 16,2 2-7-16,4 2 24 0,-2 5-6 0,0 3-13 16,-1 4 1-16,2 5-14 0,-3 6-2 0,-2 3-7 15,-3 5-10-15,0 3-13 0,-4 5 3 0,-4 3-6 16,-3 1-14-16,-2 3 0 0,-4-1-16 0,-3 2 2 16,-5 2 7-16,0-1 4 0,-7-1 10 0,-5 0 0 15,-1-1 3-15,-2-3-9 0,-1-1-1 0,-4-3-7 16,-2-2-3-16,3-4 4 0,-2-2 9 0,3-1-6 15,-1-6-10-15,3 0-11 0,2-4-64 0,-1-1-91 16,2-2-121-16,4 0-154 0,2 0-108 16,-2-4-98-16</inkml:trace>
  <inkml:trace contextRef="#ctx0" brushRef="#br0" timeOffset="887">336 848 2915 0,'-10'-3'3'0,"2"-1"3"0,2-1 19 15,3 1 10-15,-1 2 12 0,4 0 9 0,0 0-18 16,9 2-16-16,-1-2-6 0,5 0-16 0,2-1 0 16,5 1 20-16,1-1-14 0,4 0-9 0,3 1 6 15,1-2-6-15,-1 0-13 0,-3 2 26 0,3-2-10 16,-5 3 0-16,-2-2 13 0,-2 0-26 0,-3 3 13 15,-2-2-17-15,-5 2 21 0,-2 0 5 0,-1 0-5 16,-5 0 2-16,-1 0-16 0,0 0 1 0,0 0-1 16,-4 0 20-16,-4 0-7 0,2 0 16 0,1 0-9 15,-5 0-13-15,0 0 6 0,1 0-19 16,0 0 6-16,-1 0 7 0,3 5-4 0,-1-5 17 0,2 4 3 16,0 1-13-16,0 0 10 0,2 2-4 15,-2 0-19-15,3 4 39 0,-3-1 6 0,3 4 9 16,-1 1 11-16,-1 1-17 0,2-1-15 0,2 4-11 15,-4-2 4-15,4 0-9 0,-1 1 12 0,2-2-3 16,0-1 1-16,0 0-1 0,0 0-27 0,0-1 1 16,0-1 13-16,3 0-6 0,2-2 19 0,-4-1-16 15,1 1-7-15,-1-2 6 0,-1-1-5 0,3 0 9 16,-3-1-10-16,0-1-58 0,0 0-103 0,0-1-152 16,0 1-103-16,0-3-133 0,0 0-69 0</inkml:trace>
  <inkml:trace contextRef="#ctx0" brushRef="#br0" timeOffset="1047">431 1210 2450 0,'-3'6'15'0,"3"-2"52"0,0-4 46 0,5 0 22 16,1 0 26-16,3 0-39 0,2-4-49 16,3 0-36-16,0 0-34 0,3 1-12 0,4 0 12 15,1-1 7-15,3 1-29 0,-3-1-3 16,2 0-39-16,3 2-85 0,-5 0-126 0,1 1-136 0,-3-2-160 15</inkml:trace>
  <inkml:trace contextRef="#ctx0" brushRef="#br0" timeOffset="1446">932 892 3104 0,'1'0'15'0,"2"0"33"0,-2 0 36 15,1 0 18-15,-2 0 18 0,3 0-22 0,-2 3-32 16,1 2-23-16,0 0-20 0,0 4-6 0,1-1 0 16,3 3 6-16,-3 3-13 0,3-1 0 0,-2 2-21 15,1 1 21-15,1 1-3 0,0-1-7 0,1 0 24 16,-2 1-21-16,1-2-13 0,1 2 24 0,-4-2-11 15,3 0-16-15,-3-2 29 0,3 1-22 0,-2-3-1 16,1-1 7-16,-1-1 10 0,1-2 3 16,-4-1 1-16,2-4-1 0,0 2 4 0,-1-4-7 15,-1 0 7-15,-1 0 27 0,2-6-34 0,0 1 7 16,0-3-7-16,1-3-13 0,2-1-8 0,-4-3 15 16,5-2-4-16,1-2-14 0,-1-2 14 0,0-1-3 15,-1-1 3-15,1 2 24 0,0-1-1 0,-1 4-19 16,1 1-15-16,-2 4-5 0,-3 1-15 0,3 3-13 15,-4 4-56-15,2 1-110 0,-2 1-125 0,0 3-114 16,0 0-107-16,0 0-74 0</inkml:trace>
  <inkml:trace contextRef="#ctx0" brushRef="#br0" timeOffset="1818">1457 908 2260 0,'6'-5'80'16,"-4"0"65"-16,-2 0 76 0,0 0 66 0,0 1-34 16,-5-1-31-16,1 1-62 0,-2 1-61 0,0 1-43 15,-2 0-29-15,-2 2 0 0,-2 0-14 0,0 0 4 16,-3 4-7-16,1 3-20 0,-1-1-4 0,0 2 1 16,-2 1-4-16,1 3 14 0,4 0 6 0,-1-2-13 15,3 4 0-15,2-1 0 0,3-2 0 16,1 2 17-16,3-2 6 0,1 0-10 0,0-1-3 15,7-1-30-15,2-1 10 0,0 1 7 0,4-4 3 16,1 0 20-16,1-1-13 0,0-2-1 0,2-1 1 16,1 1-4-16,0-2-3 0,-2 0 10 0,2 0 0 15,-3 0-10-15,0 0 24 0,-5 0-21 0,2 4 20 16,-5 0 11-16,2-2-24 0,-4 3 13 0,-2-1-16 16,-1 2 3-16,-2 0 27 0,0 1-14 0,-7-1 14 15,0 4-4-15,-5 1-20 0,-1-1 1 0,-2 2-8 16,-2-1 8-16,0 1-21 0,-1-1-27 0,-2 0-71 15,6-4-125-15,-4 2-117 0,6-4-66 0,0 0-127 16,3-2-65-16</inkml:trace>
  <inkml:trace contextRef="#ctx0" brushRef="#br0" timeOffset="2362">1868 888 1122 0,'0'-3'37'0,"4"-1"64"16,-2 2 71-16,-2-3 65 0,0 1 39 0,3-1 16 15,-3 2-43-15,2-1-41 0,1 1-52 0,-3 2-81 16,1 1-19-16,-1 0-9 0,0 0-25 0,0 0 38 16,0 0 20-16,0 6 10 0,0 4 16 0,-1 1-15 15,-4 4-16-15,0 3-20 0,-3 2-12 0,2 4-26 16,-3 3-1-16,2-1-19 0,-2 1-14 0,0-1 17 16,-1-2-6-16,2-2 26 0,2 0-17 15,0-1 0-15,3-4 11 0,-1-2-31 0,2-2 37 16,-1-3-27-16,0-1-26 0,2-4 10 0,-1 0-10 15,2-5-10-15,-1 0-12 0,1 0-7 0,0-7-10 16,0-3 33-16,4-4 17 0,4-3-7 0,-1-3 7 16,5-3-49-16,-3-5-8 0,4 0 22 0,-1-3-18 15,-1 1 56-15,0-2 19 0,-1 2-16 0,1 2 44 16,-3 1-18-16,-1 6 15 0,1 2 25 0,-3 5-34 16,3 3 22-16,-5 4-16 0,1 3 19 0,-2 4 68 15,2 0 25-15,-1 6 2 0,2 0-21 0,-4 4-49 16,5 1-43-16,1 3 1 0,-1 3-11 0,0 1-16 15,3 3 3-15,-3 1 0 0,3-1-4 0,-1 2 28 16,-1-1-18-16,0-1-2 0,-1 0 6 16,2-1-30-16,-2-3 23 0,-2 2-26 0,2-2-44 15,-2-1-115-15,-2-1-157 0,0-1-95 0,0-2-148 16,-2-1-55-16</inkml:trace>
  <inkml:trace contextRef="#ctx0" brushRef="#br0" timeOffset="3193">1849 1079 2343 0,'0'-3'11'0,"4"-1"16"0,5-1-12 16,1 0 6-16,4 1-27 0,2-3 0 0,2 2 9 15,3 1-6-15,2-2 15 0,1-1-21 0,0 2-3 16,0 0 15-16,3 1-3 0,-5-1 6 0,-3 0 0 15,-2 2-9-15,0-1 15 0,-7 1 6 0,-3 1 42 16,-1 0 31-16,-3 1 13 0,-3 1 26 0,3 0-12 16,-3 0-37-16,0 0-9 0,0 0-24 0,0 5-20 15,-5 0 10-15,4 0 11 0,-2 2-1 0,0 2 3 16,1 1-2-16,-2 2-27 0,3 2-2 0,1 1-10 16,0 1-10-16,0-1 0 0,0 1 3 15,5-1 1-15,1 0-4 0,2-1 16 0,1 0-13 16,0-2 0-16,2 1 7 0,1-5-23 0,0 1 3 15,0-5 4-15,1 0-4 0,-2-4 7 0,2 0 19 16,2 0-19-16,-5-7 6 0,1-1-3 0,1-2-6 16,-2-1 15-16,0-1-9 0,-4-2 7 0,-1 0-10 15,3-3 6-15,-6 1 13 0,1 0-7 0,-3-1 14 16,0 2 10-16,0 2 27 0,0 0 13 0,0 1-10 16,-3 2 3-16,3 0-39 0,-2 2-10 0,-2 2-4 15,4 1-19-15,0 1-1 0,0 1 0 0,0 0 10 16,0 2-19-16,0-2 12 0,0 3 1 0,0 0-17 15,0-2 13-15,0 2 7 0,0-1-3 16,0 0-1-16,4 1 4 0,-2-1-3 0,-2-1 6 16,2 2 1-16,-1 0 13 0,-1-1-17 0,0-1-11 15,0 2 5-15,0 0-11 0,0 0 14 0,0 0 3 16,0 0 13-16,-3 0-16 0,1 0-7 0,-2 0 3 16,4 3-9-16,0 0 19 0,-1 1 0 0,1 0-3 15,0 1 3-15,0 2-3 0,0 0-10 0,0 2 10 16,0 2-6-16,5 1 9 0,-3 0 4 0,3 1-7 15,-1-2 0-15,4 0-3 0,-1-1 3 0,1-1-4 16,-1-1-3-16,3-1-9 0,1-1-1 0,0-1 0 16,0-2 11-16,2 0-11 0,-1-3-9 0,0 0 3 15,0-5-3-15,1 0 6 0,-1-2 7 0,3-1-7 16,-3-3-16-16,1 1-4 0,-1-2-12 16,1-2 10-16,-5 0 16 0,1 0 14 0,-3 1 21 15,-3-2-2-15,-3 2-1 0,0 1 10 0,0 4 36 16,0-1 33-16,-5 2 7 0,1 1-13 0,-2 0-32 15,3 4-41-15,1 0-9 0,0 1-1 0,0 1-6 16,2 0 14-16,0 0-14 0,0 5 13 0,0 3-9 16,6-2-14-16,0 4 20 0,1 0-7 0,2 2 17 15,3 0 3-15,0 0-3 0,4 1-17 0,-1 0-3 16,3-1 4-16,0 1-1 0,-2 1 14 0,3-3 6 16,-4 0-23-16,0 1 10 0,-2 0-6 15,-4-2-4-15,-1 1 30 0,-2-1-14 0,-6 0 4 16,0-1-40-16,-8 0-45 0,-1-1-74 0,-4 0-51 15,-2-2-59-15,-2-1-100 0,-4-2-25 0,0-3-81 16,0 0-2-16,3-5 43 0</inkml:trace>
  <inkml:trace contextRef="#ctx0" brushRef="#br0" timeOffset="3318">2737 951 701 0,'21'-10'60'0,"-2"1"56"15,-3 3 57-15,2 2 27 0,-2 1-37 0,-2 1-47 16,-2 2-61-16,0-2-33 0,1 2-19 0,0 0-14 15,-4 0 8-15,4 0-13 0,-3 0-89 0,-3 4-131 16</inkml:trace>
  <inkml:trace contextRef="#ctx0" brushRef="#br0" timeOffset="3828">3020 872 2668 0,'4'7'86'0,"0"0"58"0,-3 3 62 0,1 2 29 15,1 1-61-15,-2 2-36 0,1 4-56 0,1 2-9 16,-3 3-19-16,0-1-17 0,0 1-10 0,0 1-13 16,0-1-14-16,0 1 7 0,0-3-7 0,1 0 10 15,1-2-4-15,-1-3 1 0,4-2 10 0,-4-1-21 16,5-3 8-16,-3-1-4 0,3-3-10 0,-2-1-24 15,4-1-27-15,-2-1-81 0,3-2-77 16,-2-2-106-16,6 0-149 0,-4 0-72 0,5-7-103 0</inkml:trace>
  <inkml:trace contextRef="#ctx0" brushRef="#br0" timeOffset="3980">3073 1007 2248 0,'-14'0'-3'0,"5"0"17"16,9-5-8-16,0 1 3 0,3 1-15 0,7-1-85 15,4 1-161-15,2 0-177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4:17.16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609 0 546 0,'18'0'25'0,"-2"0"50"0,-2 0 45 0,-7 0 73 16,1 0 46-16,-4 0 35 0,-3 0-1 16,1 0 2-16,-2 0-18 0,0 0-70 0,0 0-25 15,0 0-27-15,0 0-27 0,0 0-2 0,0 0 16 16,-6 3-49-16,0 2-25 0,1-2-3 0,-5 1-32 15,1 1 22-15,-4 0 7 0,-2 2 3 0,0-1 4 16,-4 0-36-16,3 1 4 0,-3-2-17 0,0-2 6 16,0 1 33-16,0-2-9 0,3-1 25 0,-2-1-2 15,2 0-40-15,-1 0 0 0,4-3-19 0,2-1-11 16,-1 0 34-16,3 0-14 0,-1 0 7 0,4 1-10 16,2 1-6-16,-2-2 19 0,3 2-20 15,0 0 27-15,1 0-13 0,1-1-17 0,-2 1 20 16,2 0-21-16,1 0 18 0,-2 1-7 0,0 0-6 15,2 1 6-15,0-1-17 0,0 1 17 0,-2-1-3 16,2 1 6-16,-2-1 10 0,2 0 14 0,0 1 26 16,-2-2 4-16,2 2-13 0,-1 0-20 0,-2 0-11 15,2 0-13-15,-4 6 0 0,2 2 34 0,-4-1-17 16,-2 4 10-16,-1 5 28 0,-5 2-21 0,-2 5-3 16,0 1-11-16,-1 1-20 0,0 2-17 0,2 0-4 15,1-1 21-15,3 0 0 0,1-5 11 0,5 0-8 16,-1-2-7-16,3-4 11 0,2 0-3 0,2-2-1 15,0-3-6-15,0 0-21 0,0-3 7 0,0-1 20 16,4-1-13-16,0-3 20 0,-3-1-6 16,2-1-25-16,-2 0 11 0,1 0-7 0,2 0-4 15,-2-3 14-15,2-1 7 0,-1 3-3 0,2-3-11 16,-2-1 18-16,1 1-14 0,-1 0 13 0,1-2 11 16,0 2-18-16,0 0-6 0,-2-1 3 0,2 2 7 15,-1-2-3-15,1 2 27 0,-1 1-28 0,-1 0-6 16,2 0 10-16,-2 0-17 0,2 2 21 0,-1-2 2 15,2 2 1-15,-2-2-10 0,3 2-1 0,-1 0 8 16,1 0-1-16,3 0-3 0,0 0 7 0,1 0-7 16,1 0-7-16,1 0 7 0,1 0-7 15,-2 0 7-15,2 4 4 0,0-4 13 0,1 4-7 16,-1-1-10-16,-1 0 0 0,4 2 0 0,-4-1 0 16,2 1 20-16,1 0 1 0,-2 1 6 0,0 1 1 15,0 2-8-15,1-2 8 0,-4 3-22 0,2 0 22 16,1 1-4-16,-4 0 0 0,1 0 1 0,-5 3-1 15,1-2-6-15,2 3-11 0,-7-2 3 0,3 1-6 16,-4 1 10-16,0 0 7 0,0-1 3 0,0 2 15 16,-5 0-11-16,-3-1 10 0,1 2 23 0,-5-2-8 15,3 2 4-15,-4-1 4 0,-1 1-4 0,0-1-17 16,-1-1 25-16,-2-1-10 0,0-2 4 0,-2 1-5 16,5-3-6-16,-4-2-3 0,2-2-23 0,1-1 23 15,0 1-23-15,0-4-7 0,-1 0 4 16,-1-2-27-16,3 0 1 0,-1 0 3 0,-3-4 4 15,2-3 0-15,-1 1 8 0,0-1-12 0,-2-1 4 16,0 1 7-16,4-2-33 0,-1 0 26 0,0 0-15 16,1 1-29-16,3 1-44 0,-1-1-69 0,-1 2-66 15,1-1-70-15,0 1-70 0,-1 1-128 0,4 2-110 16,2 0-151-16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4:15.43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640 102 1716 0,'-5'0'37'0,"2"-4"72"0,2 1 33 15,-4-1 44-15,5 2 3 0,-1 0-39 0,1 1-11 16,0 1-6-16,0 0-6 0,0-1-43 0,0 1 14 16,0-2-15-16,0 2-35 0,0 0 28 0,0-2-31 15,0 2-25-15,3-2-1 0,1 0-13 0,2 0-2 16,2-2 15-16,2-1 8 0,6-1 19 0,4-2 3 16,5-1 0-16,5 1 24 0,-1-1-10 0,7 0 7 15,-2 2-14-15,3 2-19 0,-3 0-20 16,0 5-13-16,-4 0-4 0,-2 0 17 0,-4 8 30 15,-3 1 8-15,-2 2 2 0,-2 0-29 0,-4 3-35 16,-3 1 0-16,-5 3-3 0,-5 0 31 0,0 1-1 16,-5 1-10-16,-2 1 14 0,-7-1-34 0,3 1 7 15,-6-1 10-15,0-2-7 0,-1-1 6 0,0-1 5 16,1-5-18-16,3 0-3 0,0-4 13 0,3-2-10 16,3-1 17-16,-1-2 8 0,6-1-36 0,-1-1 8 15,2 0 3-15,2 0-13 0,0 0 30 0,0 0-14 16,3 0 8-16,1 0 3 0,4-7-18 0,1 2 8 15,0-2 7-15,4 0-15 0,2-1 8 16,3 1 6-16,-2 0-13 0,3 2 13 0,-2 1 4 16,2 4 0-16,-1 0-21 0,0 0 8 0,0 7 12 15,1 1-23-15,0 0 17 0,-1 2-10 0,3 2-4 16,-2 0 18-16,0 2-1 0,-4-1 11 0,-3 1 3 16,2 1 0-16,-3 1 4 0,-2-2-4 0,-3 0-17 15,-2 0-4-15,-2-1 18 0,-2-2 7 0,0 1 14 16,-7 0 10-16,-1 0-14 0,-7-2 8 0,-4 2-8 15,-2 1 8-15,-5-3-1 0,-4 1 19 0,-1 0-22 16,-2-3 18-16,-1-2-20 0,4 0-33 0,1-2 17 16,0 1-24-16,5-4 21 0,-1 0-14 0,3-1-7 15,1 0-7-15,2 0-4 0,1-3 0 0,2-1-35 16,-2 2-62-16,3-1-59 0,4 1-89 16,0-1-70-16,-1 1-109 0,6 0-111 0,1 0-128 15</inkml:trace>
  <inkml:trace contextRef="#ctx0" brushRef="#br0" timeOffset="499">37 806 2354 0,'-7'2'81'0,"-1"-1"85"15,2-1 18-15,2 0 16 0,-4 2-82 0,5-2-77 16,2 0-34-16,1 0 25 0,0 2 45 16,4-1 40-16,5 0 42 0,6 2-27 0,4-1-16 15,7 0-46-15,9 1-6 0,8 0 7 0,12-1-24 16,9 1 1-16,7-1-11 0,8-1-19 0,7 0-18 16,5 1-4-16,1 1-6 0,1-1 6 0,5 1 11 15,-3-1-3-15,-1 2 9 0,-2-1-2 0,-2 0-15 16,-2 1 18-16,-5-1-4 0,-4-1-6 0,-5 1 6 15,-9-2-20-15,-5 1-7 0,-5-2 3 0,-7 0 24 16,-4 0 28-16,-6 0 18 0,-4-4 6 0,-5 2-20 16,-5-3 18-16,-4 3-32 0,-1 0 0 15,-4 0-14-15,-1 0-14 0,-7 0-7 0,1-2 7 16,-3 4 17-16,1-2-31 0,-3 2-14 0,-1 0-80 16,1 0-104-16,-3 0-134 0,0 0-186 0,0 0-215 15</inkml:trace>
  <inkml:trace contextRef="#ctx0" brushRef="#br0" timeOffset="2265">2071 858 1187 0,'0'-3'8'16,"-2"1"8"-16,1-2 8 0,-1 2-22 0,2 0 4 16,0 1-20-16,0 0-16 0,0 1 9 0,0 0-25 15,5 0-39-15,-1 0-87 0,1 0-94 0</inkml:trace>
  <inkml:trace contextRef="#ctx0" brushRef="#br0" timeOffset="2580">2482 711 3555 0,'-1'2'6'0,"1"-2"-3"0,0 0 20 0,0 0 37 16,3-2 0-16,4-2 26 0,3 2-19 0,4 0-44 15,-2-1 15-15,5 1-48 0,4 0 6 0,2 0-12 16,-1-1-52-16,0 1-37 0,1-1-111 0,0 3-138 16,-2 0-99-16,-6 0-130 0,-5 0-73 0</inkml:trace>
  <inkml:trace contextRef="#ctx0" brushRef="#br0" timeOffset="2697">2507 843 1393 0,'0'12'-11'0,"8"-4"16"0,-1-1 4 0,10-3 7 16,-1 0 9-16,5-3-19 0,1 0 5 0,5-1-33 16,-1 0-63-16,3 0-138 0</inkml:trace>
  <inkml:trace contextRef="#ctx0" brushRef="#br0" timeOffset="4035">1130 184 608 0,'3'0'-18'0,"-1"0"-36"0,-2-3-44 15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4:18.95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322 11 2049 0,'0'-4'55'16,"-7"1"70"-16,-1-1 72 0,-3 4 67 0,-2 0-1 15,-3 9-41-15,-4 6-30 0,-6 3-39 0,-2 8-42 16,-5 5-32-16,-1 7-22 0,0 5-37 0,4 5-17 16,2 0 10-16,7 1 4 0,8-1 27 0,13 2 13 15,0-4 0-15,11-4-9 0,7-1-4 16,11-5-10-16,3-3-13 0,5-3-4 0,8-5-10 16,1-2-4-16,4-5 4 0,2-3-20 0,3-2-49 15,-3-4-86-15,1-3-122 0,0 1-149 0,-3-3-114 16,1-4-137-16</inkml:trace>
  <inkml:trace contextRef="#ctx0" brushRef="#br0" timeOffset="1569">445 142 1449 0,'9'-6'58'0,"-2"-1"43"0,-1 3 84 0,-4-1 56 16,-1 0 3-16,-1 3-16 0,0 0-80 0,0 2-45 16,0 0-72-16,0 0-25 0,0 0 12 0,0 0-8 15,0 0-10-15,0 2 25 0,0 3-19 16,0 0 0-16,0 1 12 0,0 2-14 0,0 1 8 15,0 2 4-15,0 0-10 0,0 2 3 0,0 1-15 16,0 0 3-16,0 0 9 0,5 0-6 0,-4 1 16 16,3-1-23-16,-2 0-11 0,1 0 11 0,-3 0-14 15,3-1 8-15,-2-2 35 0,-1 1-28 0,0-4-4 16,0-1-18-16,0 0-15 0,0-3 6 0,0-1 10 16,0-1 18-16,0-2-10 0,0 0-27 0,0 0-12 15,0-5-15-15,0 1 4 0,0-3 33 0,0-1 3 16,0-3 30-16,0 0 12 0,0-3-12 0,0-2 6 15,0-1-21-15,0 1 6 0,0-1 12 0,0 0 9 16,4 2 9-16,-2 2-9 0,-2 0 0 16,4 1 24-16,-3 3-3 0,3 0 28 0,-2 3-19 15,1 0-24-15,-2 3 15 0,2-1-27 0,2 3 22 16,1-1 11-16,-3 2-8 0,3 0 28 0,1 5-35 16,0 0 10-16,1 1 15 0,4 2 17 0,-3 0 9 15,-2 2-28-15,5 2-6 0,-5 1-32 0,2 0 10 16,0 2-4-16,1 0-15 0,-1-1-22 0,-1 1 28 15,4 1-6-15,-2-2 0 0,0 1 15 0,3-1-30 16,0-2 15-16,-1 0 12 0,-2-2-12 0,0-1-1 16,1-1 17-16,-4-3-7 0,4-1 4 0,-7-2 2 15,1 0-18-15,-1-2 9 0,-1 0-3 0,1-8 16 16,-2 1 0-16,-1-4-26 0,1-1 10 16,2-2 4-16,1-2-14 0,-5-1 13 0,1 0 7 15,-1-2-10-15,0 2 22 0,0-2 4 0,-6 3 2 16,2 0 24-16,1-1 12 0,-1 3 24 0,0 1-7 15,-1 2-22-15,-1 1-16 0,3 2-33 0,-2 3 0 16,2 0-4-16,0 1-36 0,0 2 14 0,3 1-40 16,0 0-80-16,0 1-103 0,0 0-140 0,0 0-82 15,0 0-72-15,0 4-21 0</inkml:trace>
  <inkml:trace contextRef="#ctx0" brushRef="#br0" timeOffset="1882">1005 210 2607 0,'0'7'52'0,"0"-1"41"0,0 0 25 15,-8-1 12-15,4 3-52 0,-2-1-30 0,2-1-23 16,-1 2-9-16,2 1 3 0,2-1-16 16,1 3 1-16,0-3-11 0,9 3 1 0,-2 0-26 15,5-2 3-15,-2 0 17 0,4-1-11 0,2-1 1 16,0-2 6-16,1-1-28 0,0-4-3 0,0 0 38 15,-2 0 0-15,-1-6 6 0,1 1 12 0,-1-2 7 16,-4-3-29-16,-1 2 19 0,-2-3-3 0,-1-1-3 16,-3 0 25-16,-1 0 4 0,-2-1 9 0,0 0 9 15,-5 1 4-15,-2 1-16 0,-1-1 9 16,-4 3-40-16,1 1 8 0,0 1 4 0,-4 1-28 0,0 2 21 16,-1 1-44-16,2 3-35 0,-1 0-61 0,1 0-121 15,2 0-47-15,0 3-43 0,3 3-18 16,5-2 26-16,4 0-23 0,0 3-43 0</inkml:trace>
  <inkml:trace contextRef="#ctx0" brushRef="#br0" timeOffset="2466">1758 221 3231 0,'0'-3'35'0,"0"-1"49"16,-9 0 24-16,3 0 9 0,-3 2-25 16,0 2-66-16,-3 0-9 0,0 0-14 0,2 5-7 15,-2 3 21-15,1 2-17 0,-1 1 7 0,5 3-11 16,0 1-6-16,1 3 4 0,6 0-11 0,0 2 4 16,4-1-52-16,3 2-56 0,2-4-56 0,5 0-71 15,1 0 13-15,0-2 40 0,-1-2 21 0,4-3 55 16,-1-1 24-16,-3-2 21 0,0-2 41 0,-1-3 30 15,0-2 3-15,-2 0-6 0,-2-7-2 0,1-1-4 16,-2-2 9-16,-1-1 3 0,-1-3 24 0,-3-2 2 16,1-1-5-16,-2-2 23 0,-1 0-21 15,-1-2 25-15,0 0 41 0,0 0 8 0,0 0 33 16,0 0-1-16,0 1-3 0,-3 1-17 0,2 4-5 0,1 1-22 16,0 3-12-16,0 2-12 0,0 3-35 15,0 0-7-15,0 4-23 0,0 1 1 0,0 1 22 16,1 0-13-16,2 0 26 0,2 0 3 0,-2 5-15 15,1 2 22-15,-1 1-26 0,5 1-6 0,-2 1-11 16,0 3-15-16,1-1 19 0,-1 3 16 0,0-1-16 16,-3 1 16-16,1 1-19 0,-1 0-10 0,0 0 26 15,-1-2-16-15,-1 0 16 0,3-2-10 0,-2 0-3 16,0-1 6-16,-2-3-15 0,1-1 9 0,-1-3 13 16,0 0 0-16,0-2 16 0,0-2-19 0,0 0-10 15,0 0 20-15,-3-6-20 0,-1 0 23 16,1-3 0-16,-2-1-33 0,4-1 20 0,-4-2-7 15,1-2 4-15,-1-2-1 0,2 1 4 0,-3-1-16 16,2 0-4-16,1-1 20 0,0 1-14 0,2 1 14 16,-1-1-4-16,2 4-12 0,0-1-17 0,0 2-29 15,0 3-43-15,0 1-91 0,3 2-93 0,2 1-109 16,0 4-76-16,1 1-23 0,-1 0 6 0,2 0 16 16</inkml:trace>
  <inkml:trace contextRef="#ctx0" brushRef="#br0" timeOffset="2563">1979 250 867 0,'6'5'-6'16,"0"-1"14"-16,-1-2-13 0,1 0-8 0,-3-2-36 15,5 0-107-15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4:24.66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43 150 1515 0,'0'-3'-12'0,"0"-1"1"0,0-1 0 16,0 1 0-16,0 0 33 0,0 2-11 0,0 0-2 15,0 1-9-15,0 0-23 0,0-1 15 0,0 2 8 16,0 0 3-16,0 0-3 0,0 0-11 0,0 0 5 15,0 0 9-15,-4 0 11 0,4 0 3 16,0 0-14-16,0 0 10 0,0 0 12 0,0 0 12 16,0 0 33-16,0 0-11 0,0 0 9 0,0 0 5 15,0 0 28-15,0 0-11 0,0 0-3 0,0-3 34 16,0 1-11-16,0 2 16 0,0-2 16 0,0 1-17 16,0-1-10-16,0-1-6 0,0 3-28 0,-7-4 5 15,7 4-38-15,-3-2-4 0,0 1-5 0,1-1-27 16,2 0-2-16,-1 2 16 0,-4-2-33 0,5 1 1 15,0 1 6-15,0-1 3 0,0 1 13 0,0 0-16 16,0 0 7-16,0 0-24 0,0 0 4 0,0-1 33 16,0 1-20-16,0 0-7 0,0 0 14 0,0 0-10 15,0 0 6-15,0 0 13 0,0 0-6 16,0 0-17-16,0 0-2 0,0 0 9 0,0 0 9 16,0 0 1-16,0 0 12 0,0 0 4 0,0 0-12 15,0 0 8-15,0 0-8 0,0 0-28 0,0 0 14 16,0 0-16-16,0 0-4 0,0 0 27 0,0 0-27 15,0 3 17-15,0-3 6 0,0 2-6 0,0 0-7 16,0 1 4-16,0-1 16 0,0 2-4 0,0 1 10 16,0 2 17-16,0 1-26 0,0 2 22 0,0 3 20 15,0 2-23-15,0 2 0 0,-4 0-16 0,1 2 0 16,1 1-10-16,1-1 13 0,-1 1-6 0,2-1-7 16,-2 2 6-16,2-3 11 0,-2 0-17 0,2-1 3 15,-2-3-9-15,2 0-11 0,0-2 17 16,0-2 3-16,0-2 10 0,0-2-19 0,0-2 9 15,0-2-3-15,0-1-17 0,0 0 34 0,0-1-17 16,0 0-7-16,0 0 37 0,0 0-40 0,0-3 4 16,0-2 6-16,0 1-26 0,0-3 9 0,0 1-6 15,0-2 3-15,0-2 13 0,0 0 14 0,0 0-10 16,0-1-20-16,0-1 10 0,4 0-16 0,-4 0 32 16,2 2 3-16,1-1-19 0,-1 3 20 0,1 1-20 15,-2 0 10-15,1-1 3 0,-1 3 3 0,4-1 0 16,-5 0 1-16,1 0-14 0,1 1 6 0,1-2 14 15,0 2-4-15,-3-2-2 0,1 2-4 16,4 0-3-16,-4-1-4 0,-1-2 14 0,3 3-10 16,-2-1 3-16,-1 1 0 0,0-1 9 0,4 2-15 15,-2 1 3-15,-2-1-11 0,0 2 5 0,0 0 15 16,2 1-12-16,-2 1 12 0,0 0 1 0,0 0-10 16,0 0-14-16,0 0 14 0,0 0-4 0,0 0-3 15,0 3 27-15,0 1-14 0,0-4 4 0,0 3 3 16,0-2-27-16,0 1 14 0,6-1 3 0,-3 1 3 15,-3-2 14-15,4 1-17 0,-4 1-17 0,2-1 11 16,-2-1-4-16,0 0 19 0,0 0 5 0,0 0-1 16,0 0 6-16,0 0-22 0,0 0 10 15,0 0-17-15,0 0 7 0,0 0 19 0,0 0-16 0,0-4 16 16,0 2-10-16,0 0-22 0,7 0 16 16,-3-1-6-16,-4-1 3 0,5 0 3 0,-5 0 6 15,4 0-16-15,-4-1 10 0,0 0 13 0,0 1-13 16,0 0 10-16,0-2-1 0,0 3-21 0,0-2-4 15,0 0 16-15,0 2 6 0,0-1 4 0,0 0-4 16,0 1 4-16,0-1-26 0,0 3 12 0,0-3 8 16,0 2-17-16,0 1 10 0,0-1 9 0,0 0-13 15,2 2 4-15,-2 0-10 0,0 0 4 0,0-2 15 16,0 2-3-16,0 0 7 0,4-1-16 0,-2 1-4 16,-2-1 19-16,3 0-9 0,1-1 4 0,1 1-8 15,-2-1-12-15,1-1 3 0,-1 1 23 16,3 0-10-16,0 0 10 0,-3-1 12 0,1 0-28 15,0 1 16-15,-2 1-20 0,0 0 10 0,1 0 6 16,0 0-12-16,-3 0 9 0,0 1-12 0,0-2-1 16,0 2 3-16,0 0 11 0,0 0-4 0,0 0-4 15,0 0 24-15,0 0-14 0,0 0-22 0,0 0 16 16,0 0-30-16,0 0 14 0,0 0 16 0,0 0 0 16,0 0 10-16,0 0-3 0,0 4-14 0,0-2 4 15,0 1-13-15,0-2-1 0,0 2 30 0,1-1-32 16,1 2 38-16,2-1-9 0,-1-1-13 0,2 2 22 15,-2-1-35-15,-2 0 12 0,4-1 11 16,-1 1-7-16,-2-3 7 0,-1 2 3 0,1-2-7 16,0 2 0-16,-2-2 4 0,0 0-27 0,0 0 7 15,0 0 19-15,0 0-2 0,0 0 12 0,0 0-3 16,0 0-26-16,0 0 16 0,0 0-6 0,0 0-10 16,0 0 26-16,0 0-29 0,0 0 12 0,0 0 1 15,0 0-14-15,0 0 37 0,0 0-3 0,0 0-4 16,0 0-6-16,0 0-14 0,0 0-13 0,0 0 10 15,0 0-3-15,0 0-23 0,0 0-25 0,0 0-31 16,0 0-45-16,0 0-38 0,0-2 26 0,0 0-7 16,0-1 31-16,0 1 24 0,0-1-18 15,-10 1 42-15,10 0-14 0,-6-1-2 0,6 1 24 0,-7 0 3 16,7-1 40-16,0 1 20 0,-5-3 3 16,5 2-16-16,0 1-4 0,-7-1 11 0,7-1 15 15,0 2 20-15,0-1-23 0,-8 1 11 0,8-1-16 16,0 1-1-16,0 1 23 0,0 0-5 0,0 0 22 15,0 0-6-15,-6 0-5 0,6 1 6 0,0 0-3 16,0-2-9-16,0 2-5 0,0 0 0 0,0 0-27 16,0 0 6-16,0 0 9 0,0 0-3 0,0 0 21 15,0 0-9-15,0 0-4 0,0 0 4 0,0 0-35 16,0 0 17-16,0 0 21 0,0 0-21 0,0 0 21 16,0 0-4-16,0 0-16 0,0 0 5 15,0 0 14-15,0 0-8 0,0 0 3 0,0 0-3 16,0 0-6-16,0 0-6 0,0 0-8 0,0 0 14 15,0 0 6-15,0 0 3 0,0 0 8 0,0 0-8 16,0 0-12-16,0 0 12 0,-5 0-9 0,5 0-6 16,0 0 12-16,0 0-6 0,0 0 6 0,0 0 9 15,0 0-27-15,0 0 12 0,0 0 0 0,0 0 9 16,0 0 23-16,0 0-8 0,0 0-27 0,0 0 6 16,0 0-9-16,0 0-25 0,0 0 45 0,0 0-25 15,0 0 8-15,0 0 9 0,0 0-24 0,0 0 15 16,0 5-11-16,-14-5 6 0,14 4 14 0,-7-1-18 15,7 0 7-15,-8-1 2 0,8 2-17 0,0-1 29 16,0-1-9-16,0 0-9 0,0 0 15 16,0-1-29-16,0 1 29 0,0-1 6 0,0 1-3 15,0-2 11-15,0 0-17 0,0 0-9 0,0 0 1 16,0 0 16-16,0 0-5 0,0 0 14 0,0 0-5 16,0 0-6-16,0 0 5 0,0-3-5 0,0 3 14 15,0-3-14-15,0 3-1 0,0-2 7 0,0 1-18 16,0 0 6-16,0 0 6 0,0 0-12 0,0 1-3 15,0 0 4-15,0 0-1 0,0-1 3 0,0 1 18 16,0 0-13-16,0 0-28 0,0 0 12 0,0 0-15 16,0 0 20-16,0 0 9 0,0 0 6 0,0 0 9 15,0 0-21-15,0 0 15 0,0 0-9 16,0 0-15-16,0-4 18 0,0 2 0 0,0 0 0 16,0 0-3-16,0 1-3 0,0-2-6 0,0 3-8 15,0-2 20-15,0 0 3 0,0 1-3 0,0-1 8 16,0 0-5-16,0 2-12 0,0-2 3 0,0 2-5 15,0 0-12-15,0 0 26 0,0 0-6 0,0 0 17 16,0 0-6-16,0 0-28 0,0 0-1 0,0 0-10 16,0 0 17-16,0 0 2 0,0 0 18 0,0 0-21 15,0 0-2-15,0 0 17 0,0 0-3 0,0 0 6 16,0 0 16-16,0 0-27 0,0 0 8 0,0 0 5 16,0-4-25-16,6 2 31 0,-6 0-19 0,0 0 22 15,0 1 14-15,8-1-25 0,-8 1 11 16,0 0 0-16,0-1-8 0,6 2 14 0,-6 0-8 15,0 0-4-15,0 0 36 0,3 0 73 0,-3 4 44 16,6 1 39-16,-2 0-21 0,-1 3-41 0,1 0-32 16,4 2-37-16,-5 2-9 0,1 2-19 0,1-1-15 15,-1 3-10-15,-1-1 13 0,2 2-9 0,-1-1-7 16,-1 1 9-16,1-3-28 0,0 0 3 0,0 0 3 16,-3 0-15-16,4-3 15 0,-1 0-16 0,1-3 23 15,-4 1 9-15,4-2-13 0,-4-2-6 0,1 2-3 16,2-4-4-16,-2 0-2 0,-1 1 22 0,-1-2-10 15,0 0-3-15,0-1 9 0,0-1-12 16,0 0 19-16,0 0 4 0,0 0 19 0,0 0-7 16,0 0-9-16,0 0-14 0,0 0-5 0,0 0 6 15,0 0-10-15,0 0 13 0,0 0-3 0,0 0-10 16,0 0-4-16,0 0 8 0,0 0-11 0,0 0 14 16,0 0 2-16,0 0-5 0,0 0 5 0,0 0 1 15,0 0-7-15,0 0 7 0,0 0 3 0,0 0 7 16,0 0-1-16,0-3-12 0,0 3 0 0,0 0-17 15,0-2 0-15,0 2 20 0,4 0-4 0,-4 0-9 16,2-1 23-16,-2-1-23 0,0 1-11 16,0-1 28-16,2 0-18 0,-2 0 4 0,1-2 10 0,-1 1-3 15,3-2-10-15,-2 2-4 0,1-2 4 16,1-1-24-16,-3 1 30 0,1 0 1 0,-1 1-4 16,2-1 13-16,0 0-13 0,-2 1-10 0,2 1-10 15,-2-2 10-15,2 3 7 0,-2-1 20 0,0 1 9 16,0 0-9-16,0 1-17 0,0 1-7 0,0 0-16 15,0 0 13-15,0 0 10 0,0 0-10 0,0 0 23 16,0 0-10-16,0 0-6 0,0 0 9 0,0 0-2 16,0 0-1-16,0 0-3 0,1 0 0 0,-1 0-6 15,0 0-1-15,0 0-3 0,0 0 13 0,0 0 4 16,0 0-10-16,0 0 9 0,0 0-9 0,0 0 3 16,2 0 3-16,1 0-13 0,-2-3 0 15,-1 1 17-15,2 0 0 0,-1 0 6 0,-1-2 7 16,5 1-30-16,-5 0 10 0,1 0 0 0,2 0 0 15,-1 0-7-15,-1 1-6 0,1 0 7 0,-1-1-8 16,-1 2 18-16,0 1-1 0,3-2 10 0,-3 2-3 16,0 0-10-16,0-1 17 0,0 1-14 0,0 0-7 15,0 0 1-15,0 0-26 0,0 0 12 0,0 0 11 16,0 0 6-16,0 0 16 0,0 0 0 0,0 0-9 16,0 0-1-16,0 0-2 0,0 0-8 0,0 0-2 15,0 0-14-15,0 0 24 0,0 0-7 0,0 0 16 16,0 0 10-16,0 0-33 0,0 0-7 15,0 0-3-15,0 0 27 0,0 0-11 0,0 0-2 16,0-3 0-16,0 0-24 0,2-1 24 0,-1 2 12 16,2 0-3-16,-2 0 7 0,-1 0-10 0,2-1-10 15,-2 2 7-15,2 0-4 0,-2 0 4 0,0 0-3 16,0-1-10-16,0 2 6 0,0 0 0 0,0 0 10 16,0 0 0-16,0 0-13 0,0 0 20 0,0 0-7 15,0 0 6-15,0 0-2 0,0 0-21 0,0 0 4 16,0 0-4-16,0 0-5 0,0-3 15 0,0 1-15 15,0-1 15-15,0 1 7 0,2 0-6 0,1-1 16 16,-1 3-10-16,1-4-3 0,-2 4-1 0,-1-2 1 16,5 1-20-16,-5 1 30 0,1-2-10 0,-1 0 12 15,2 2 7-15,-1-1-16 0,2-1-3 16,-1 1-6-16,-2 1 28 0,0-1-26 0,1 0 14 16,-1 0-14-16,2 0-18 0,0-1 44 0,0-1-13 15,0 1 1-15,2-2-1 0,2 1-25 0,-1 0 6 16,0-3 29-16,3 1-13 0,-1 1 10 0,-1-2 3 15,3 2-35-15,1-1 12 0,-2 0 4 0,-1 2-3 16,1 0 6-16,-5 1 7 0,3 0-1 0,-5 0-3 16,4 2 13-16,-4 0 3 0,3 0 11 0,-4 6 35 15,2-1 11-15,0 1-1 0,-2 3-5 0,0 1-37 16,0 1 7-16,0 4-3 0,0 0-27 0,-6 3 23 16,1 0-29-16,1 3-7 0,-2-4 16 0,3 2-10 15,-3 0 7-15,3-1-3 0,-2 0-10 16,4-2-4-16,-3 0 7 0,0-3-3 0,2-1 16 15,2 1-6-15,0-3-4 0,0-2 1 0,0-1-4 16,0 0-10-16,0-1-4 0,0-1-13 0,0-2-40 16,0-1-32-16,0 1-46 0,0-3-24 0,0 3-70 15,0-3-39-15,0 0-39 0,0 0-73 0,0 0-19 16,0 0-33-16,0-7-23 0</inkml:trace>
  <inkml:trace contextRef="#ctx0" brushRef="#br0" timeOffset="522">629 184 2607 0,'0'-1'77'0,"-10"1"104"16,0 0 73-16,0 4 63 0,-5 0-61 0,2 3-104 16,-2 0-55-16,-3 0-57 0,3 3-26 0,0-1 6 15,6 1-26-15,0-1-5 0,2 0 11 16,3 1-10-16,-1 1-7 0,5 0-70 0,0-1-62 15,9 2-80-15,0-3-46 0,1 0-18 0,4-2-24 16,1-2 31-16,2-4 31 0,0-1 35 0,0 0 58 16,1-5 51-16,1-3 30 0,-2-1 50 0,-2-1 34 15,-2-1 48-15,-1 1 70 0,-3-1 79 0,-3 1 91 16,0 2 45-16,-5 1 6 0,-1 3-44 0,0 0-77 16,0 2-92-16,-6 2-64 0,1 0-36 0,1 0-6 15,-2 5-3-15,2 0-10 0,1 2 0 0,1 1-27 16,-2 2 17-16,4-1-3 0,0 2 3 0,0-1 10 15,8 1-23-15,-3-3 16 0,5 2-6 0,1-1-17 16,-2 0 10-16,5-4 0 0,-3-2-10 16,4 0 20-16,-2-3-3 0,2 0-17 0,0-7 20 15,2-1 0-15,-2-2-3 0,2-4 0 0,0 0-3 16,-2-3 2-16,2-1-2 0,-2-2 15 0,-3 0-6 16,2-3 4-16,-3-1 23 0,-2 0-43 0,1-2 10 15,-6 2 23-15,0-1 23 0,-3 4 103 0,-1 0 25 16,0 4-1-16,0 3-48 0,-5 4-74 0,-1 2-34 15,-2 5-21-15,5 3 14 0,-3 0-4 0,-1 10 11 16,-1 2-24-16,-2 4 6 0,1 4 4 0,0 3 0 16,0 1 18-16,-1 4-8 0,3-1 1 15,1 3-8-15,1-3-3 0,1 1-3 0,4-1-32 16,0-1-71-16,0-2-96 0,0-2-94 0,0-1-110 16,4-4-66-16,1-1-33 0,1-3-57 0,-2-4-38 15</inkml:trace>
  <inkml:trace contextRef="#ctx0" brushRef="#br0" timeOffset="692">908 79 2619 0,'-5'-3'9'16,"5"0"0"-16,0 0-6 0,0 2-3 15,0 1 0-15,7 0 0 0,2 0-51 0,1 0-98 16,3 5-122-16,2 0-118 0,0-1-11 0,4 1 23 15,-3-2 65-15,3 0 98 0,1-1 15 0</inkml:trace>
  <inkml:trace contextRef="#ctx0" brushRef="#br0" timeOffset="990">1152 94 1208 0,'0'-1'57'0,"0"0"59"0,0 0 80 16,-14 1 84-16,2 0 4 0,-1 0-1 0,-1 5-61 16,5 2-70-16,-1 0-50 0,-1 2-53 0,4 2-30 15,1 0-13-15,0 1-3 0,6 1 0 0,0 2 1 16,0-2 5-16,0 0-3 0,0 1-9 0,0-1 13 15,10-2-26-15,4-1-12 0,-4 0 0 0,5-3-10 16,4 0-14-16,1-3-16 0,-2-4 3 16,1 0 28-16,0 0 16 0,-1-5 24 0,0-4 9 15,-2 0-36-15,-1-3 24 0,-2 0-7 0,-4-2-11 16,3-1 24-16,-5-2-3 0,-1 0 6 0,-1-1 7 16,-1 1 2-16,-2 1 19 0,1 1 78 0,-3 2 58 15,0 3 20-15,0 0-25 0,0 4-71 0,0 0-58 16,-5 4-33-16,4 2 14 0,-4 0 22 0,5 7 1 15,-1 0-10-15,-1 4-3 0,0 2-37 0,-2 1 0 16,4 3 7-16,-1 2-6 0,-2 2 19 0,3 0-23 16,0 1-49-16,0 0-152 0,0 1-175 0,0-2-116 15,4-1-77-15,2-3 35 0,-3 2 49 16</inkml:trace>
  <inkml:trace contextRef="#ctx0" brushRef="#br0" timeOffset="1145">1466 340 2510 0,'9'-8'95'0,"-2"1"72"15,-1 1 68-15,0 0 63 0,-4 1-59 0,-1 1-38 16,2 2-41-16,-3 0-39 0,0 0-8 0,1 2-16 16,-1 0-25-16,2 0-33 0,0 0-25 0,-2 0-14 15,4 0-14-15,-1 0-4 0,1 4-30 0,-1-1-89 16,2 2-105-16,2 0-115 0,-1-1-136 0,1 2-47 16,3 0-46-16,-3 0 0 0</inkml:trace>
  <inkml:trace contextRef="#ctx0" brushRef="#br0" timeOffset="1243">1901 338 1426 0,'16'-6'-14'0,"-1"1"-2"0,-1 0-44 0,-4-2-85 16,-1 2-139-16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4:26.65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27 241 2002 0,'-13'-5'8'0,"4"0"7"0,4 2 23 16,5 1-21-16,0 2 1 0,9 0 8 15,1 0-20-15,7 4 14 0,4 0-20 0,4-2 0 0,0 3-5 16,3-2 5-16,3 0 17 0,1 1-8 16,-6-2-9-16,1 0-3 0,-3 1-29 0,-5-1 17 15,-4 0 9-15,-5-2 0 0,1 2 12 0,-11-2-6 16,0 0-9-16,0 0-5 0,0-5 37 0,0 1-23 16,-12 0-3-16,3 0 41 0,-1-1-8 0,1 1 50 15,0 0 45-15,-1 2-33 0,2 0-14 0,3 1-50 16,-1 1-47-16,2 0 16 0,3 0 0 0,-4 7 19 15,5 1 5-15,-1 1-3 0,1 4-12 0,0 2 0 16,0 3 0-16,0 0-24 0,0 2 15 16,0 1-6-16,6 1 9 0,-6 1-37 0,7-1-134 0,-3 3-116 15,-1-3-138-15,-1 2-68 0</inkml:trace>
  <inkml:trace contextRef="#ctx0" brushRef="#br0" timeOffset="435">155 628 1548 0,'0'-1'-3'0,"0"0"11"0,0 0 4 0,11 0 4 16,-2-1 7-16,6 0-4 0,-2 2-11 0,4-3 9 15,0 2-14-15,4-1 6 0,-3-2 8 0,1 0-12 16,1-1 60-16,-2 0 44 0,-2 0 42 0,0-1 68 16,-4-1 14-16,2-1-49 0,-3-1-10 15,-3 2-57-15,1-3-22 0,-3 1 28 0,0-1-1 16,-5 3 46-16,1-1-31 0,0 1-2 0,0 1-15 15,-2 2-70-15,0 2-17 0,0 0-23 0,0 2-30 16,0 0 10-16,-6 0 17 0,6 6-14 0,0-2 27 16,0 3-13-16,0 1-17 0,0 3 3 0,0 3-6 15,8 0-14-15,-4 1 0 0,2 2-26 0,1-3-50 16,1 0-22-16,-4-1-34 0,7-2-34 0,-4 0 12 16,2-3 12-16,-2 1 57 0,4-2 48 0,-7-2 30 15,2 0 43-15,2-3-21 0,-3-2 12 0,1 0 9 16,2-5-15-16,-5 1 21 0,1-4 0 0,4 1-15 15,-2-4 0-15,-2-1-9 0,2-1-9 16,2-3 21-16,-1 0-9 0,3-2 15 0,-2 1 9 16,2 1-30-16,0 0 15 0,1 1-15 0,1 2 0 15,-2 3 30-15,4 1-6 0,-3 3-6 0,0 2-6 16,1-1-9-16,-3 4 3 0,1 1 6 0,-3 0 3 16,2 0 6-16,-3 6-12 0,0-2 9 0,-1 2 0 15,1 2-6-15,-5-1 10 0,-1 3-47 0,0 1-89 16,0 0-115-16,0 3-160 0,-3-1-114 0</inkml:trace>
  <inkml:trace contextRef="#ctx0" brushRef="#br0" timeOffset="793">1008 62 2319 0,'12'-14'3'0,"-3"4"57"0,-6 10 48 16,3 0 26-16,-2 7-10 0,2 6-60 0,-3 5-20 16,3 4-44-16,0 6 15 0,0 1 10 0,-1 3-50 15,-1 2 44-15,2 0-16 0,0 0 0 0,-3 0 19 16,0-2-28-16,3-1 6 0,-2 0-6 0,-1-4-16 16,2 1 9-16,-4-5 7 0,1-3-3 0,0-2 31 15,-2-5-13-15,0-1-9 0,2-3 12 0,-2-5-9 16,0-4 10-16,0 0-10 0,-6 0-6 0,0-8-10 15,0 1 1-15,-3-3 21 0,0-2 1 0,-2 0 18 16,-3-2 6-16,-1 1 7 0,1 0 64 0,-5 1 17 16,0 3 23-16,3 1-6 0,-2 1-77 0,2 4-33 15,3 1-36-15,1 2-2 0,4 0 2 0,4 7 10 16,4 2 4-16,0 2-10 0,4 0-14 16,8 3-35-16,1 3-90 0,4 0-127 0,4 0-86 15,1-1-110-15,5 1-44 0,2-3-30 0</inkml:trace>
  <inkml:trace contextRef="#ctx0" brushRef="#br0" timeOffset="1353">1586 204 3347 0,'6'-22'22'0,"-5"4"-6"0,4 5 10 0,-5 5 53 16,0 4 16-16,0 4 48 0,0 0 13 0,0 8-44 15,0 0-45-15,0 4-29 0,0 3-21 0,0 1-17 16,4 5 7-16,-3 0-4 0,3 1-6 0,-3 0 13 16,8 1-3-16,-6-1-14 0,3 0-10 0,1-1-10 15,1 0 3-15,-2-4-21 0,3 2-2 0,-4-5-31 16,1 0-16-16,2-3 24 0,-2-4 10 0,-3 0 44 16,3-2-8-16,-5-3 21 0,3-2 3 0,-2 0-10 15,1-7 30-15,0 0-30 0,3-3 30 0,-3-2-23 16,3-2 3-16,-3-3 6 0,4 1-19 0,-2 1 30 15,1-2-11-15,-2 2-2 0,1 2-14 16,-4 1 13-16,3 4-6 0,-2 1-7 0,0 3 20 16,0 1-37-16,1 3 14 0,-1 0 20 0,1 0-17 15,0 3 20-15,3 4 0 0,0 0-4 0,1 1-6 16,4 2-6-16,-1 2 9 0,5-1 7 0,-2 2 16 16,0 1-16-16,4-1-13 0,-1-1-1 0,-1 0-22 15,3-2 13-15,-3-1 6 0,-5-1-6 0,4-1 13 16,-3-5 20-16,-2 0-20 0,-1 0-3 0,-2-2 12 15,-2 0-9-15,-1-5 17 0,-1-1-4 0,0-2-23 16,0-1 10-16,0-1-13 0,-2-2 3 16,1-2 33-16,2 2-16 0,-3-1-4 0,1 0 4 0,-1 2-17 15,2-1 16-15,1 2 1 0,0 2 3 16,-2 1-17-16,4 2-2 0,-2-1 15 0,3 1-9 16,-5 2-4-16,8 1-6 0,-6 1-3 0,0 0 16 15,6 1 6-15,-4 0 7 0,0 0-16 0,3 4-13 16,-2 1 19-16,-1 0-10 0,1 3 14 0,-1-2 2 15,-1 3-5-15,1 1 6 0,-2 1-30 0,-2 0-32 16,1 2-107-16,-2 1-153 0,0-1-100 0,0 2-110 16,-6-2-50-16,1-1-33 0</inkml:trace>
  <inkml:trace contextRef="#ctx0" brushRef="#br0" timeOffset="1743">2209 176 2915 0,'5'-3'63'0,"-4"0"45"15,1-1 22-15,-1 4 20 0,2 0-43 16,0 0-45-16,-1 0-9 0,0 6-27 0,2 3 0 16,-3-2-3-16,3 3-19 0,2 3-4 0,-2 2-30 15,0 1 27-15,-1 0-1 0,0 0 11 0,0 1-10 16,-3 0-21-16,0 1-18 0,0 0-65 0,0-2-75 15,0-1-53-15,0 1-18 0,0-3 28 0,0 0 39 16,0-1 37-16,0-3 8 0,0-1 42 0,0-1 52 16,0-2 16-16,0 0 39 0,0-3-2 0,0-2-3 15,0 0 37-15,0-7 18 0,0 0 33 0,7-4 56 16,-1 0-7-16,2-3-5 0,-3-1-11 0,3-1-41 16,-1 0-18-16,1 1 9 0,1-1-2 0,-2 1-6 15,3 1 10-15,-1 1 13 0,5 1-16 16,-5 1-5-16,2 4-24 0,3 0-8 0,-5 2-19 15,1 2 2-15,0 1-6 0,1 2-13 0,1 0-3 16,0 0 0-16,-2 7 22 0,2 0-25 0,0 0 6 16,0 3-14-16,0-1-73 0,-3 2-109 0,0 0-139 15,-2 1-147-15,-3 0-144 0</inkml:trace>
  <inkml:trace contextRef="#ctx0" brushRef="#br0" timeOffset="1973">2800 0 3308 0,'28'0'58'0,"-4"0"63"0,0 10 34 16,-5 2 14-16,-1 6-32 0,-2 4-62 15,-1 4-35-15,-1 1-12 0,-3 6-25 0,3 2 11 16,-10 2 6-16,5 2-6 0,-9 3-4 0,0 1-6 15,-6 2-25-15,-1 2-26 0,-8-2-68 0,-4-1-88 16,-5 1-116-16,-7-2-78 0,-1-3-70 0,-6-1-90 16,-2-2-78-16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4:29.4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29 204 2037 0,'-14'-5'26'16,"5"-3"-3"-16,3-1 21 0,6 1 50 0,0 1 25 15,11 0 47-15,2 0 16 0,8 0-4 0,12 0-9 16,4 0-10-16,10 0-25 0,10-1-24 0,10 3-19 16,10 0-22-16,9 2-17 0,13 1 5 0,13 2-24 15,8 0-6-15,11 0-1 0,11 0-22 0,11 3 23 16,9-3-14-16,11 2 4 0,6-2-11 15,8 0-29-15,10 0 20 0,5 0 6 0,5 0 10 0,5 0 1 16,3 0-1-16,3 0-13 0,4 0-3 16,2-2 10-16,-2-1-14 0,4-2 20 0,-2 1-23 15,4-3-3-15,-1 0 13 0,-2-1-13 0,1-2 16 16,-3 2 7-16,-5 0-7 0,-3 1-3 0,-5 0 3 16,-9 2-6-16,-6 2 0 0,-9 1-4 0,-10 0 4 15,-7 2 23-15,-11 0 0 0,-11 0 14 0,-11 0 13 16,-8 0 8-16,-12 4 3 0,-11-2 28 0,-10-1 7 15,-12-1-9-15,-8 0 25 0,-9 0-32 0,-8 0 19 16,-7 0 1-16,-8 0-7 0,-6 0 8 0,-3 0-36 16,-6 0 0-16,-4-3 5 0,0 1-4 0,-8 0-19 15,1-2 1-15,-1 3-23 0,-4-2-3 0,0 1 22 16,1 1-15-16,2 0-11 0,-3-1-3 16,2 1-16-16,5-1-7 0,0 2-23 0,0-2 0 15,-1 2-33-15,1 0-73 0,-2 0-84 0,0 0-131 16,-5 0-194-16,-4 0-296 0</inkml:trace>
  <inkml:trace contextRef="#ctx0" brushRef="#br0" timeOffset="1886">1308 377 2571 0,'0'-6'9'0,"0"-8"15"0,12 0 6 0,6 3 25 16,9-1 16-16,4-1-9 0,9 1-13 0,5-2-24 15,5 0-28-15,2 3-6 0,0 1-1 0,-1 3 1 16,1 0 12-16,-1 2-6 0,-4 2 12 0,-4 0-5 16,-8 2-10-16,-1 0-38 0,-7 1-35 0,-5 0-22 15,-5 0-15-15,-6 0-2 0,-5 0-1 16,-6 3 25-16,0-3 14 0,-6 0 65 0,-7 0 30 16,0 0-3-16,-4 0-1 0,-2-3-13 0,-2 0 2 15,-1-1 20-15,1 0 30 0,1 1 52 0,2 0 20 16,-2 0 29-16,6 0-17 0,-1 0-67 0,5 3-18 15,0 0-24-15,5 0-13 0,0 6 22 0,-1 3 26 16,0 4-10-16,5 4 7 0,-4 1 0 0,-1 5-29 16,3 5 11-16,2 1-4 0,-4 4-9 0,1-1-4 15,4 1-25-15,-1 0-16 0,1 1 19 0,0-1 0 16,0-3-4-16,0-3 27 0,0 1-27 0,0-4 1 16,0-3 16-16,0-1-19 0,0-4 9 0,0-1-19 15,0-5-35-15,0 1-38 0,0-5-83 0,0-1-73 16,0 1-68-16,0-4-67 0,0-1-81 15,0-1-71-15</inkml:trace>
  <inkml:trace contextRef="#ctx0" brushRef="#br0" timeOffset="2181">1960 583 2402 0,'0'13'48'0,"-6"1"15"16,0 0 7-16,0-1 46 0,1 1-45 15,1-1-6-15,4 2-7 0,0-2-49 0,9 1-2 16,2-1-17-16,3 0 14 0,3-1-4 0,4-1 3 0,1-1 15 16,5-1-21-16,1-4 22 0,2-2-13 15,-1-3-9-15,4 0 6 0,-3-4-3 0,-1-3 6 16,0-4 1-16,-4-3-14 0,-3-2 4 0,-1-3 19 16,-6-3-7-16,-1 1 26 0,-6-4-4 0,-2 1-12 15,-6-1 54-15,0 1 4 0,-8 1-23 0,-2 2 7 16,-5 3-51-16,0 3-7 0,-5 3 19 0,-1 1-2 15,-3 5-1-15,-3 6-26 0,-1 0 11 0,-2 0-20 16,2 5 0-16,0 1-7 0,4 3-47 0,-1 0-63 16,9 2-118-16,1-2-131 0,3 2-139 0,6-1-54 15</inkml:trace>
  <inkml:trace contextRef="#ctx0" brushRef="#br0" timeOffset="2555">2447 434 2510 0,'4'-5'12'15,"0"-4"15"-15,2 2-9 0,-1-1-2 0,4 1-19 16,3 1-15-16,0 0-4 0,2 2-2 0,2 1-9 16,0 1-15-16,1-1-15 0,-2 2-2 0,-1 1 5 15,0 0 19-15,-3-1-3 0,-3 0 24 0,-1 0 11 16,-1 0 12-16,-4 0 23 0,-2-2 4 0,0 0-1 15,0 1-2-15,-6 0 23 0,-2 0 28 0,1-1 21 16,0 2 9-16,-1 1 5 0,1 0-49 0,1 0-24 16,-2 0-12-16,3 0-6 0,0 8 37 0,-1 3 22 15,2 2-15-15,0 4 23 0,0 2-26 16,3 6-14-16,-1 0-8 0,-1 3-41 0,3 0 0 16,0 0-10-16,0 1 17 0,6-4-4 0,-2 3 3 15,0-4-12-15,-3 0 13 0,3-2-1 0,2-1-6 16,-4-2 10-16,0-4-17 0,0 0-6 0,0-4 0 15,-1-1 17-15,-1-3-1 0,0-1 16 0,0-3-16 16,0-1-51-16,0-2-102 0,-3 0-80 0,1 0-76 16,-2-3-61-16,0-1 5 0,2-2-40 0,-2 1-52 15</inkml:trace>
  <inkml:trace contextRef="#ctx0" brushRef="#br0" timeOffset="3118">2954 558 2991 0,'-9'-4'72'0,"-2"1"37"0,-1 3 25 15,-3 0 20-15,2 0-63 0,-2 7-48 0,3 0-26 16,-1 1-30-16,4 5 3 0,2-1 0 0,1 3 16 15,4-1 1-15,2 2-14 0,3-1 7 0,6-1-52 16,2-1 9-16,-1-1-57 0,5-1-10 0,-1-4-5 16,3-1-30-16,-1-2 51 0,2-4 25 0,-2 0 44 15,-2 0 47-15,1-5-10 0,-4-2-12 0,-2 0-3 16,-1-5-10-16,-2 1 23 0,-3 0 18 0,-3-2 44 16,0 1 67-16,0 1 44 0,-3 0 18 0,-3 1-8 15,-2 3-61-15,3 1-52 0,0 2-36 16,-4 0-37-16,6 4-14 0,-1 0 10 0,2 0 4 15,1 4-10-15,1 3 3 0,0 1-4 0,3 2 4 16,3 1 14-16,4-1-21 0,-4 1 7 0,7 2-3 16,2-2-11-16,-1-1 21 0,3-2 0 0,1-1-7 15,0-3 17-15,-2-1-7 0,3-3-17 0,-2 0-7 16,-2-3 4-16,0-4 0 0,-4 0 7 0,3-4 20 16,-7-2-14-16,2-2-6 0,-1-1 3 0,-1-2 0 15,-3-3 3-15,0-2 11 0,-2 0-4 16,0-1 10-16,-1 0 18 0,-1-1 44 0,0 2 67 0,-5 2 5 15,1 4 15-15,-1 0-31 0,-1 5-91 16,2 3-8-16,-1 3-39 0,0 2-11 0,2 4 14 16,2 0 5-16,1 10-8 0,-3 2-4 0,1 4 26 15,2 4-29-15,0 3 14 0,0 5 0 0,6 0-21 16,2 2 10-16,1-1-10 0,2 1-4 0,3-4-25 16,-4-1-53-16,5-2-103 0,3-3-74 0,-3-1-88 15,0-5-83-15,-2 1-62 0,2-3-83 0,-2-4-92 16</inkml:trace>
  <inkml:trace contextRef="#ctx0" brushRef="#br0" timeOffset="3838">4092 570 2978 0,'-4'-14'28'0,"-1"-1"0"0,4 4 7 0,-3 3-1 16,4 4-21-16,0 4 12 0,0 0 7 16,0 4 16-16,0 3-9 0,0 1-14 0,4 6-15 15,-1 1-4-15,0 2-3 0,-2 3-3 0,2 1-3 16,2-1 7-16,-1 1 2 0,-1 1-6 0,1-3-3 16,0 0-10-16,1-2-13 0,1-2 1 0,-3-1-1 15,2-3-6-15,-2-2 6 0,1-3 17 0,-4-2 31 16,2-1-28-16,-2-3 18 0,0 0-2 0,0-3-29 15,0-2 25-15,0-4-12 0,0 0 12 0,0-4 1 16,0 0-4-16,0-3 13 0,0-3-10 0,0 0 10 16,0 0 4-16,4 0-17 0,-1 0 10 0,1 2-4 15,0-1-9-15,2 2 10 0,-2 3-13 0,1 1-10 16,2 3 16-16,0 0 0 0,2 3-19 16,-2 2 26-16,4 1-23 0,1 3 6 0,1 0 27 15,-1 0-20-15,2 7 29 0,0 0-13 0,1 3-16 16,1-1 13-16,-2 1-10 0,-4 2 3 0,2 0 11 15,-5 0-5-15,2 2-12 0,-3 0 10 0,-2 0-1 16,-4 1 5-16,0-3 5 0,0 0-22 0,0 2 6 16,-4-3-13-16,-2 0 10 0,1-2-32 0,1-1-89 15,-1 0-95-15,0-2-133 0,2-1-33 0,0 0-24 16,2-4 2-16,1 1 19 0,0-2-7 0</inkml:trace>
  <inkml:trace contextRef="#ctx0" brushRef="#br0" timeOffset="4102">4493 654 2177 0,'0'0'56'16,"0"0"51"-16,-8 5 53 0,-2 1 25 0,0 3-51 15,-2 1-69-15,1 0-40 0,1 4-25 0,1-2 3 16,3 2 9-16,5 1-18 0,1 0 18 0,0 1-18 16,9 1 3-16,4-2-3 0,2 0 0 0,4-2 9 15,2 0-12-15,3-5 5 0,4 0-21 0,0-3-9 16,0-5 31-16,2 0 3 0,-2-5-3 15,-1-3-3-15,0 0 0 0,-8-5 15 0,0 1 6 0,-1-4 1 16,-6-2-16-16,-4-1-19 0,-2-1 22 16,-6-1 25-16,0 0 0 0,-6 0-15 0,-2 3-26 15,-7 2 1-15,0 1-3 0,-4 2 39 0,0 6-17 16,-5-1-14-16,0 6 1 0,0 2-77 0,-1 0-45 16,1 0-91-16,2 6-107 0,1 1-73 0,4 1-46 15</inkml:trace>
  <inkml:trace contextRef="#ctx0" brushRef="#br0" timeOffset="4692">5837 603 3477 0,'-14'-5'16'0,"-3"1"26"0,-1 2-6 15,-7 2 0-15,1 8-26 0,0 2-10 0,0 4-6 16,6 3 12-16,1 3 11 0,2 2-24 0,6 3-10 16,3-1-54-16,6 1-62 0,6 0-105 0,1 1-100 15,6-5-36-15,2 0-18 0,2-2 57 0,2-4 55 16,2-3 44-16,-3-2 61 0,1-5 46 0,-1-5 76 15,-2 0 22-15,-3 0 41 0,1-5 27 0,-5-5 8 16,-2-1 34-16,-1-3 26 0,-3-4 19 0,1 0 15 16,-4-3-7-16,0-1-32 0,0-2-30 0,0 0 0 15,-7-1 15-15,1 0 39 0,0-1 36 16,0 2 20-16,3 3-5 0,2 1-42 0,-2 3-58 16,1 1-38-16,2 4-15 0,0 5-16 0,5 1 15 15,-2 2-21-15,3 2 6 0,0 2 13 0,-2 0 5 16,5 6 7-16,-3 0-6 0,3 3-13 0,1 1-9 15,2 3 4-15,-1 0-4 0,-1 2 6 0,-1 1 4 16,3 1-26-16,-3 1 25 0,0-1-15 0,-3-2 3 16,1 1 25-16,-1-3-37 0,-5 0 18 0,4-3-15 15,-4-1 15-15,-1-3-3 0,2-1 3 0,-2 0 16 16,0-4-9-16,0 1 21 0,0-2-12 0,0 0 3 16,0-3-3-16,-3-3 36 0,-2 1 12 0,4-3 23 15,-3-2 13-15,-1-2-57 0,1-1-7 0,-1-3-26 16,2 0-22-16,-1-1 6 0,1-3 0 15,-2 0 0-15,4 0 0 0,-1-2 3 0,1 0 0 16,1-1 0-16,0 0-9 0,0 1-14 0,0 0 14 16,0 0-27-16,3 3-38 0,3 1-115 0,-1 4-127 15,0 1-107-15,4 2-122 0,0 4-13 0</inkml:trace>
  <inkml:trace contextRef="#ctx0" brushRef="#br0" timeOffset="4808">5953 662 1004 0,'4'11'-16'16,"1"-5"8"-16,0-2-8 0,3-2 3 0,4 0-60 15,-2 0-116-15</inkml:trace>
  <inkml:trace contextRef="#ctx0" brushRef="#br0" timeOffset="5360">6431 629 2583 0,'10'0'49'0,"-7"0"84"16,-3 0 61-16,0 0 62 0,0 5-35 0,0-3-69 15,0 1-67-15,0 2-59 0,-3 0-16 16,-6 3-6-16,6 0 2 0,-3 2-2 0,3 2 12 16,-3 1-29-16,2-2 13 0,1 3-6 0,-1 0-1 15,2 0 20-15,0-2-19 0,1 0-1 0,1-2-13 16,-3-1-10-16,1-3 14 0,2 0-7 0,-1-1 13 15,1-3 10-15,-3 0 0 0,3-1 13 0,-1-1-26 16,1 0 19-16,0-5-6 0,0-2-3 0,0-1 10 16,4-3-14-16,-3-2-16 0,4-3 17 0,0 0-1 15,-1-1 10-15,2 0 11 0,-3 1 2 0,1 1-6 16,-1 1-13-16,1 2 6 0,0 4-6 0,-3 1 19 16,4 1-9-16,-1 3-7 0,-3 2-10 0,1 1-10 15,0 0 17-15,2 0 3 0,2 0-7 16,0 3 7-16,-2 3 3 0,6-2-6 0,-1 1 7 15,2 0-4-15,1 1-17 0,1 0-3 0,-1 1 0 16,-3-3 10-16,0-1-3 0,-2 1 3 0,-2-1 27 16,-1-1-7-16,-1-1-10 0,-3-1 26 0,0 0-33 15,0 0 1-15,0-6 22 0,0 1-16 0,2-1 17 16,-2-2-10-16,1-1-4 0,2-2 4 0,-2 0-11 16,3 1 17-16,2-3 4 0,-2 3-4 15,2 0-7-15,3 1-19 0,-3-1-6 0,3 3 2 0,0 1 21 16,-2 3 12-16,3-2-10 0,-2 4-9 0,1 1-10 15,-4 0 3-15,5 0 20 0,-5 6 16 16,3-1 1-16,-1 1-11 0,1 2 14 0,-1 1 3 16,-1 0 4-16,-3 1 0 0,3 0-27 0,-2 3-23 15,0 0 3-15,0-3 6 0,-3 4 8 0,-1-2 12 16,2 1-29-16,1-2-30 0,-3 1-43 0,0 0-90 16,0-2-102-16,0 0-110 0,0-2-92 0,0-2-19 15,0-2-12-15,1 0-6 0</inkml:trace>
  <inkml:trace contextRef="#ctx0" brushRef="#br0" timeOffset="5874">7047 558 3490 0,'-14'-2'72'0,"-1"2"44"0,-2-2 28 0,0 2-1 16,1 0-79-16,3 4-26 0,-2 3-42 0,3 0 1 15,3 4 17-15,2-2-32 0,1 3 22 0,4 1-21 16,2 0-81-16,0 1-32 0,8 1-53 16,2 0-68-16,0-2 12 0,5-2 6 0,0-1 9 15,2-3 83-15,-3-2 50 0,6-3 46 0,-6-2 33 16,1 0 9-16,-1-7 18 0,-3 0 3 0,-3-3 33 16,-2-1 80-16,-2 1 84 0,1 1 52 0,-5-2 32 15,0 1-49-15,0 2-51 0,-6 1-55 0,0 2-42 16,3 2-41-16,-1 1-47 0,0-1-14 0,2 3-14 15,-1 0 8-15,1 0 9 0,-1 7 11 0,3 1-11 16,0-1-10-16,8 3 4 0,-4 1-7 0,3 1-14 16,2 1 3-16,2-2-17 0,2-1-2 0,2 1 2 15,0-3 4-15,0-1-6 0,1-2-10 0,2-3 26 16,0-1 14-16,-1-1 13 0,0 0 14 16,-2-6-27-16,0-3 3 0,-1 0-9 0,0-3 16 15,-1-3 20-15,-1-1-20 0,-3-2 13 0,0-2-13 16,-3-2-6-16,-1-3 2 0,-1 0 28 0,-2-1-8 15,-2 0 45-15,0 2 80 0,0 2-3 0,0 3 42 16,-4 1-47-16,1 5-66 0,0 5-42 0,2 2-36 16,-4 1-7-16,5 5-3 0,-1 0 6 0,1 8 23 15,-3 2 13-15,3 4-18 0,0 3 8 0,0 1-22 16,0 4-3-16,0 1 14 0,0 1-3 0,4 0-40 16,1 1-44-16,-1-2-83 0,-1-1-89 0,3-1-61 15,0 0-91-15,-3-4-58 0,3-1-36 0,0-2-36 16,-3-3-6-16</inkml:trace>
  <inkml:trace contextRef="#ctx0" brushRef="#br0" timeOffset="6926">7328 488 2535 0,'-10'-1'6'0,"6"0"-13"16,4-1 10-16,0 0-15 0,12 2 21 0,0 0 18 15,4 0-18-15,3 5-3 0,4-2-54 0,1 3-62 16,0-4-1-16,5 1-30 0,-5 2 4 0,4-3 44 16,-3-1-5-16,-1 0 67 0,-4-1 28 15,3 0 6-15,-2-3 17 0,-5-3-23 0,-1 3 20 16,-2 1 55-16,-1-1 50 0,-5-1 100 0,-3 2 26 16,0 0-43-16,-4 1-24 0,0 1-56 0,-8 0 2 15,-2 0 26-15,0 4-8 0,-4 2-8 0,-1 1-48 16,1 2-39-16,-3 3-14 0,0 0-29 0,2 5-7 15,1-3 17-15,5 2-14 0,2-1-10 0,3 2 7 16,4-2 0-16,0 1 0 0,10-2 24 0,-3 0-24 16,4-2 0-16,4 0-17 0,1-2-10 15,3-1 20-15,5-3-20 0,-5-2 8 0,5-1-1 16,0-3 0-16,-2 0 3 0,0-3 27 0,2-3-16 16,-3-2-4-16,-2-3 7 0,0-2-7 0,-4-2 30 15,2-3-14-15,-1-1 14 0,-6-3-14 0,2-1-12 16,-1-1 22-16,-4-1-2 0,-1-1 49 0,0 0 59 15,-3 2 63-15,0 0 28 0,-2 5-7 0,-1 2-8 16,0 2-39-16,0 4-18 0,0 3-31 0,0 2-44 16,0 3-51-16,0 1-19 0,0 1-3 0,0 1-4 15,0 0 18-15,0 8 1 0,0-2 3 0,-6 5-15 16,3 1 7-16,-1 4-6 0,1 2-8 0,0 3 18 16,2 0-7-16,-1 1 0 0,0-1-4 0,2 1-7 15,0-1 4-15,0 0-15 0,0-2-22 16,4-2-69-16,0-3-61 0,-3 0-5 0,3-3 8 15,-2-2 24-15,1 0 50 0,-1-4 24 0,1 0 8 16,-2-3 41-16,1-1 20 0,1-1-2 0,-3 0 9 16,3-4 7-16,-2-2-17 0,4-1 7 0,-2-2-3 15,3-2-7-15,0 0 13 0,-1-2-3 0,1 0 7 16,2 2 0-16,-5-1-14 0,3 1 0 0,-3 1 11 16,3 1 6-16,0 2 0 0,-2 3-10 0,-3 1 0 15,1 0-10-15,2 3-4 0,-2 0 14 0,-1 0 10 16,4 0-10-16,-4 0 7 0,5 3-10 15,2 1-14-15,-3 1 13 0,5 0 1 0,-1 2 3 16,2 0-10-16,0 0-14 0,2 1 7 0,1-1-27 16,0 0-29-16,0 0-4 0,1-2-33 0,-1 1 37 15,1-3 30-15,3-1 7 0,-2-1 26 0,-2-1-9 16,1 0 22-16,0-3-3 0,-2-2-6 0,-6-1 9 16,2 0-9-16,0 1 22 0,-8-4 30 0,3 2 33 15,-4 0 30-15,0-2 18 0,-5 1 5 0,-1 1-30 16,-2 1-27-16,-2 2-20 0,0 0-17 0,0 2-10 15,-4 2-11-15,4 0-6 0,-2 6-8 0,1-1 4 16,1 3-14-16,1 2 4 0,3 1-4 0,2 2 0 16,-1 0-7-16,5 1-31 0,8 1-78 0,-2-1-27 15,4 0 12-15,2 0 10 0,1-1 82 16,5-3 26-16,2-1-3 0,0-4 13 0,3 2-4 16,2-5 8-16,-1-2 13 0,-4 0 3 0,3 0-4 15,-1-7-9-15,-3-2 6 0,-2-1 4 0,-1-3 3 16,-2 0-1-16,1-4 18 0,-1 0 23 0,-4-2 16 15,-1-2 49-15,1-1 17 0,-2 3 16 0,-2-2 3 16,-1 2 7-16,-1 2-45 0,-3 2-17 0,1 1-17 16,1 3-47-16,-3 4 4 0,1 1-28 0,1 2-16 15,-1 2 5-15,4 2-23 0,0 0 12 0,3 0 14 16,4 8 0-16,-2 0 18 0,4 3 4 0,0 2-4 16,6 1-22-16,-4 2 4 0,3 1-14 0,-2 2 17 15,-1-2 8-15,-2 0-4 0,0 0 8 16,-2-3-30-16,-3 1 26 0,-1-3 4 0,-3-3 7 15,0-2 11-15,-4-3-4 0,1 0 0 0,-2-2 8 16,0-1-1-16,0-1-29 0,0 0-29 0,0 0-133 16,-3-3-205-16,-3 1-306 0,-2-1-370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4:38.34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419 228 2154 0,'0'-20'11'0,"0"3"37"0,0 0 86 0,0 1 72 16,0 5 49-16,0 3 18 0,0 4-67 0,0 1-78 16,0 2-51-16,0 1-54 0,0 0 30 0,0 8 121 15,0 6 46-15,0 8 36 0,0 8-14 0,0 10-94 16,0 9-34-16,0 9-28 0,0 8-39 0,-6 8 8 15,3 3-15-15,-3 0-15 0,2 0 8 0,-1 1-4 16,1-3-3-16,-1-3 26 0,4-2-11 0,-1-4-15 16,2-5-4-16,0-5-11 0,0-4 4 0,0-5-4 15,0-4-7-15,0-5-12 0,0-4 23 0,0-3-18 16,0-7 3-16,0-2 11 0,0-6-15 0,0-3 0 16,0-2 4-16,0-4-41 0,0-2-36 0,0-3-33 15,0-2-107-15,-4 0-45 0,2 0-78 16,-1 0-105-16,-1-5-59 0,2 0-8 0,-2-1-47 15,-2-4-14-15,3 0 35 0</inkml:trace>
  <inkml:trace contextRef="#ctx0" brushRef="#br0" timeOffset="463">113 432 1548 0,'-19'-10'8'0,"1"2"20"0,0 0 51 16,2 3 32-16,2 0 20 0,5-1 1 0,2 3-21 15,1-2-32-15,2 2-20 0,2-1-6 0,1-1-26 16,1-2-15-16,3-2-6 0,7-2 6 0,2-4 15 15,7-5 48-15,8-3 13 0,4-4 1 0,8-4 21 16,5-2 5-16,7 0 33 0,1 0 14 0,4 1-25 16,1 4-14-16,-1 4-35 0,1 5-16 0,-1 6 8 15,-1 5 3-15,-3 8-5 0,-3 0-21 16,-2 12-7-16,-2 3-22 0,-2 2-12 0,-6 3 8 16,-3 3-10-16,-4 1 3 0,-2 0 14 0,-6 2 3 15,-4-1-3-15,-6-1-7 0,-2 1 7 0,-4 1 4 16,-6 1 7-16,0-3 14 0,-7 1 3 0,-5-1 8 15,-3 0 4-15,0 0-25 0,-7-3-11 0,1-2 12 16,0-1-15-16,-4-2 18 0,1-1 5 0,-2-4-37 16,0-3 0-16,0-1-4 0,-1-1-10 0,2-3 3 15,-2-3 12-15,2 0-19 0,-1 0-8 0,3 0 1 16,3-5-69-16,-3-1-56 0,5 0-72 0,0 1-130 16,2-1-152-16,1 1-134 0,2 0-106 0,4 1-127 15</inkml:trace>
  <inkml:trace contextRef="#ctx0" brushRef="#br0" timeOffset="1729">706 1527 2037 0,'-9'-2'20'0,"-3"-1"50"0,4-1 16 0,-1 1 32 16,0 0-26-16,2 1-62 0,1 0 3 0,0 2-39 15,3-2-3-15,0 2 27 0,2-2-27 0,-1 1 3 16,2 1-6-16,0 0 3 0,0 0-12 0,0 0 18 15,0-2 12-15,0 2-24 0,0-1 33 16,3 1-15-16,-3 0-6 0,0 0 21 0,0 0-18 16,0 0 3-16,0 0 12 0,0 0-21 0,0 0 0 15,0 0 0-15,-3 0 3 0,-1 0 18 0,1 0-6 16,-2 0 0-16,0 0-15 0,1 0-6 0,0 0 15 16,1 0 0-16,-3 0 15 0,4 0-9 0,0 0-12 15,0 0-3-15,2 0-3 0,0 0 3 0,0 0 15 16,0 0-9-16,6 0 33 0,0 0-9 0,1 0 16 15,2-2 14-15,3 0-38 0,3 0 2 0,2 0-18 16,2-1-3-16,1 0 6 0,1-1 9 16,0 1-2-16,0-1-1 0,-2 2-3 0,0-3-12 15,-4 4 0-15,0-1-6 0,-1-1 15 0,-5 2 12 16,-2 0 25-16,-3 1 37 0,-2 0 10 0,-2 0 4 16,0 0-25-16,0 0-28 0,0 0-26 0,-3 0 7 15,-2 0-10-15,-2 0-9 0,0 0 13 0,-1 0-10 16,-1 0 30-16,-1 3 5 0,3-1-3 0,-1 0 4 15,-1-1-36-15,5-1-10 0,1 4 4 0,1-2 0 16,-1 2 55-16,2 0 32 0,1 3 14 0,0 1 14 16,0 3-26-16,0 2-3 0,0 4-26 0,0 0-10 15,0 2-27-15,0 0-16 0,4 1 6 0,-1-1-7 16,1 0 11-16,-2 0-11 0,1-1-13 0,0-1 7 16,-2-1-21-16,1 0-33 0,-2-1-92 0,0-1-136 15,0-1-118-15,0 0-66 0,0-5-73 0,0 0-51 16</inkml:trace>
  <inkml:trace contextRef="#ctx0" brushRef="#br0" timeOffset="2213">627 1817 2283 0,'0'0'9'16,"0"4"17"-16,7-4 28 0,3 0 15 0,-1-5-3 15,2 0-30-15,5 0-11 0,1 0-13 0,3 0-15 16,1-2-4-16,3 1-2 0,3-2-24 0,-1 1-21 15,-2-1-29-15,4 0-71 0,-1 1-38 0,-2-3-10 16,-4 3 25-16,0-1 70 0,-2 1 43 16,-2-3 37-16,-3 1 27 0,-2-3-12 0,-3 2 18 15,-1-1 2-15,-3-1 11 0,0 0 40 0,-4 1 68 16,-1 0 35-16,0 1 55 0,0 1 23 0,0 3-15 16,-4 0-26-16,-2 2-58 0,3 3-70 0,0 0-52 15,0 1 6-15,0 0 9 0,0 0 46 0,0 6 28 16,3 1 4-16,-1 1-28 0,-2 2-35 0,3-1-20 15,0 5-22-15,0-2 6 0,0 2-7 0,0 0-9 16,0 0 6-16,7-1 0 0,-1 1-6 0,-2-2-17 16,1-2-12-16,4 0-10 0,-4-1 6 15,2-1 13-15,-3-3 4 0,2 1-7 0,-3-4 10 16,0 1 6-16,2-2 1 0,-3-1 15 0,0 0-3 16,1-4-6-16,-3-3 10 0,3 1-11 0,-2-4 8 15,1 0-11-15,-2-3 17 0,4-1-23 0,-4 0 0 16,2-2 26-16,-1 0-29 0,-1 0 32 0,2 0-6 15,2 2-23-15,-2 0 13 0,2 1-7 0,2 3-5 16,1 1 8-16,-2 3-2 0,4 0-1 0,-2 4 17 16,1 2 0-16,-1 0 3 0,2 0 0 0,0 4-7 15,1 0 0-15,-1 3-3 0,3 1 4 0,-5 1-11 16,3 1 1-16,-3 2 3 0,0 3-9 0,1-1-58 16,-2 1-123-16,-3-1-148 0,4 2-114 0,-4-2-129 15</inkml:trace>
  <inkml:trace contextRef="#ctx0" brushRef="#br0" timeOffset="2574">1470 1326 2965 0,'3'0'57'0,"-3"11"57"0,0-1 24 0,0 5-1 0,0 1-62 15,0 3-53-15,0 1-12 0,0 2-13 16,0 1 16-16,4 1-13 0,0-2-13 0,3 2 13 16,-1-1-3-16,1 0 0 0,1 0 0 0,-1 0-4 15,3-3-32-15,-5-1 7 0,4-2-33 0,-3-3-28 16,-2-2-12-16,-1-3-7 0,0-2 43 0,-1-1 18 16,-2-3 58-16,0-3 5 0,0 0-15 0,0 0 10 15,-5-3-20-15,1 0 1 0,-2-2 34 0,-2 0 22 16,-1 0 70-16,-1 2 46 0,1 0 14 0,-4-2 26 15,1 5-38-15,0 0-17 0,0 0-26 0,-1 0-41 16,2 2-47-16,-2 3-27 0,4-1-11 0,0 2 0 16,5 0 3-16,1 0 4 0,3 0-14 0,0 1-27 15,7 0-13-15,4-2-78 0,-1 2-112 16,5-1-122-16,4-2-104 0,0-4-34 0,2 0-15 0,0 0 4 16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4:41.78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228 74 1339 0,'7'-15'46'16,"-1"3"74"-16,-3 1 69 0,-3 4 56 0,0-2 4 16,0 3-12-16,0 1-25 0,0 0-16 0,0 2-32 15,0 1-48-15,0 1-43 0,0 0-44 0,0 1-20 16,0 0 4-16,0 0-3 0,0 0 15 0,0 4 17 16,0 3-26-16,0-1 26 0,-6 5-16 15,1 2 0-15,-2 3 4 0,-3 5-24 0,-2 3 20 16,-2 1-20-16,-3 2 1 0,0 0 6 0,-2 1-20 15,1-3-2-15,1-2 18 0,0-2-9 0,2-1-9 16,2-6 9-16,1 1-7 0,3-4 4 0,0-2 13 16,2-1 3-16,2-4 6 0,0-2-9 0,1-1 3 15,3-1 0-15,-4 0-9 0,5-3-4 0,0-4 10 16,0 0-17-16,0 0-16 0,0-2 27 0,5-1-24 16,-2 0 20-16,1 0 9 0,-1 1-15 0,3 2 16 15,0 2-7-15,-3-1 26 0,3 4 8 0,0 2 16 16,1 0-17-16,-1 0-23 0,2 6 11 0,-1-1-35 15,2 1 18-15,0 2-4 0,3 2-13 0,0-1 17 16,0 2 6-16,4 1-19 0,-1-2 3 0,-3 0-14 16,5 2-33-16,-2-5-25 0,0 2-93 15,0-1-136-15,0-3-85 0,-5-1-26 0,1 1-21 16,-4-5 29-16,3 0-1 0</inkml:trace>
  <inkml:trace contextRef="#ctx0" brushRef="#br0" timeOffset="292">355 185 2474 0,'0'0'73'0,"0"0"91"0,-7 0 51 0,-1 7 42 15,1 0-34-15,-1 4-93 0,1 0-45 16,1 0-49-16,0 1-49 0,2 0 9 0,4 1 1 16,0-1 3-16,0-1 16 0,4 2-12 0,4-2-21 15,3 0-2-15,0-1-8 0,4-2-54 0,3-1-45 16,2-2-28-16,1-2-37 0,-1-2 37 0,0-1 51 15,-2 0 29-15,0-4 56 0,-3-1 15 0,-5-3 3 16,-1-1 12-16,-3 0-24 0,-3-1 5 0,-3-1 7 16,0-2 4-16,-5 1-11 0,-2-2 29 0,-3 0 2 15,-1 2-5-15,-1-1 5 0,-2 2-5 0,-1 1 2 16,-3 1-8-16,3 3 15 0,0 0-22 0,0 3-22 16,2-1 1-16,3 4-34 0,2-3-82 0,-2 3-95 15,7 0-96-15,1 0-78 0,2 0-28 16,0 0-42-16</inkml:trace>
  <inkml:trace contextRef="#ctx0" brushRef="#br0" timeOffset="574">704 11 3015 0,'-6'-1'76'16,"-1"0"49"-16,-5 1 46 0,3 0 11 0,-2 0-71 15,1 0-48-15,0 6-46 0,-2 2-4 0,5 3-16 16,-1-1 13-16,2 3-17 0,0 1 4 0,5 1 3 16,-1 2-4-16,2 0 28 0,0 0-34 0,6 2 20 15,-3-4-10-15,5 2-20 0,-2 0 23 0,-1-2-13 16,1-2 1-16,-1-1 5 0,-1-1 11 16,1-1-1-16,-4-1-3 0,2-3-3 0,-3 0 7 0,0-1-7 15,0 1-3-15,0-2 10 0,-4 0-24 0,-1 1-39 16,1-1-30-16,-1 0-89 0,-1-1-93 15,2 0-68-15,-2-1-68 0,3 1-52 0,-3-3-31 16,5 0-37-16</inkml:trace>
  <inkml:trace contextRef="#ctx0" brushRef="#br0" timeOffset="1128">796 209 2212 0,'3'0'-9'16,"0"0"0"-16,0 0 15 0,-1-3-6 0,2 0 15 16,2-3-9-16,1 1-33 0,2-1 19 0,0-2-16 15,3 1 6-15,1-1 13 0,-2 1-10 0,2-3-6 16,-3 3 18-16,1-1 21 0,-2 1-21 0,0-1 24 16,-6 2-15-16,1-1 29 0,-4 0 66 0,0 3 40 15,0 1 30-15,-4 0-31 0,-2 2-23 0,-1 1-8 16,-1 0 24-16,-1 0 23 0,0 5-15 15,-3 0-21-15,3 4-55 0,-1 0-45 0,1 2-7 16,0 0-13-16,3 2-3 0,0 0 0 0,3-1 3 16,3 1-14-16,0-2 4 0,8 1 7 0,-1-3 0 15,2 1-20-15,3-3-6 0,0 0-49 0,4-3-60 16,-1-1-9-16,3-3-30 0,1 0 39 0,0 0 42 16,1-5 47-16,-1-4 30 0,2 1 13 0,-2-3 9 15,-2 0-22-15,-3-2 23 0,1 1-7 0,-3-1 0 16,-1-2 24-16,-4 2-18 0,-1-1 22 0,0 1 18 15,-5 0 50-15,2 3 67 0,-3 1 41 0,0 0 23 16,0 4-62-16,0 0-74 0,0 3-42 16,0 2-62-16,0 0 23 0,0 0-11 0,0 0 8 15,0 4 6-15,3 0-24 0,3 0 34 0,0 2-30 16,1 2 27-16,1-1 0 0,-1 2-14 0,4 2 10 16,-1 0-20-16,-1-2 11 0,0 4-8 0,1-2-16 15,-4-3 14-15,-1 1-37 0,2 0-10 0,-4-2 7 16,-3-1-23-16,0-2-6 0,-6 2-19 0,0-4-3 15,0 0 8-15,-1-2 32 0,0 0 38 0,-1 0 12 16,-1-3-2-16,3-1-13 0,-1-3-6 0,1 1 3 16,4 0 12-16,1-2-3 0,1 0 16 0,0-3-22 15,3 1 4-15,4 1-7 0,1 0-125 16,-1-1-104-16,3 0-178 0,-1 1-176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0:30.0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319 146 3334 0,'-22'0'39'0,"-10"6"26"0,-4 7 46 16,-3 7 31-16,-1 6-29 0,3 7-10 0,3 4-35 15,6 3 0-15,5 1 18 0,7 3-18 0,6-1 5 16,10 2-35-16,0-2-34 0,7 0 17 0,6 2-18 16,7-4 11-16,0 0 14 0,4-2-24 0,6-3 6 15,3-1-3-15,1-3-10 0,-1-1-11 0,5-4-59 16,1-2-118-16,-5-3-106 0,1-1-127 0,-3-4-75 16,0 0-32-16,-4-5-32 0,-1-2-36 0</inkml:trace>
  <inkml:trace contextRef="#ctx0" brushRef="#br0" timeOffset="225">477 451 3887 0,'0'-6'-7'16,"6"6"17"-16,8 0 0 0,3 0 4 0,2 9 16 15,3 3 1-15,7 1 6 0,5 5-10 0,0 0 4 16,5 3-27-16,0 2-1 0,5 1-6 0,-1 1 6 15,3 0 4-15,1-1-14 0,2 3 34 0,0-2-37 16,2-1 14-16,-2 0-4 0,-2 0-58 16,1-2-76-16,-5 0-110 0,-2-1-114 0,-7-4-41 15,-4 0-6-15,-7-4 29 0,-4-3 67 0,-4-4-38 16,-6-1-23-16</inkml:trace>
  <inkml:trace contextRef="#ctx0" brushRef="#br0" timeOffset="432">1210 328 3180 0,'0'0'64'0,"-7"9"60"0,-7 5 46 16,0 7 27-16,-7 3-41 0,-2 5-51 0,-5 5-48 15,-1 3-23-15,-4 2-37 0,-3 2-1 0,1 0 1 16,-1 3-1-16,-1-1 11 0,0 0-20 0,-1 0-28 15,3-2-63-15,-1 1-105 0,2-1-92 0,0-5-154 16,3-1-88-16,2-4-121 0</inkml:trace>
  <inkml:trace contextRef="#ctx0" brushRef="#br0" timeOffset="802">1602 3 2928 0,'46'-3'31'0,"4"0"29"0,7 3 60 16,7 8 50-16,1 9 9 0,5 5 8 0,-5 9-31 15,2 4-25-15,-6 5-19 0,-5 4 1 0,-7 5-30 16,-4 2-10-16,-4 1 8 0,-8 4-28 0,-2 1 17 16,-3-1-13-16,-5 2-21 0,-3 1 10 0,-5-2-10 15,0-1 29-15,-7-2 18 0,-2-4-7 0,-6-3 23 16,0-3-7-16,-11-4-10 0,-1-3-4 16,-7-2-25-16,-5 0-4 0,-8-5-42 0,-10 2 1 0,-8-2-27 15,-13 3-4-15,-13-2 42 0,-12 0-15 16,-14 0 22-16,-13 0-56 0,-16-2-48 0,-13 1-67 15,-9-3-81-15,-10 2-112 0,-8-2-156 0,-6 2-172 16,-7-1-197-16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4:44.57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 87 2177 0,'2'-2'44'15,"-2"-1"60"-15,2 1 41 0,-2 1 45 0,0 0 1 16,0-1-29-16,0 0-20 0,0 2-34 0,0 0-34 16,0 0-36-16,0 5 1 0,0-2 10 0,0 0 30 15,0 2 16-15,0 2-22 0,0 1-13 0,-4 3-47 16,2 0-3-16,0 2 0 0,-2 2-3 0,3 2 13 15,1 2-20-15,-5-4 10 0,2 2-10 0,3 0 0 16,-2-2 3-16,2-1 4 0,0 1-4 16,0-2-16-16,0-1 23 0,0-2-13 0,4-1-11 15,0-2 24-15,-4-1-27 0,2-1-3 0,-2-3 27 16,0 0-7-16,1-1 13 0,-1-1-3 0,0 0-20 16,0 0-6-16,0 0 2 0,0-5 14 0,0 0 7 15,0 0 10-15,0-2-17 0,0 0-13 0,0-2 26 16,0-2-20-16,4-1 0 0,-2-2 11 0,2 0-21 15,1 0 17-15,-1 0 0 0,2 0 10 0,3 1-3 16,-1 2-4-16,-1 0 7 0,2 3-10 0,0-2-3 16,-2 4-11-16,0 2 4 0,1-1 14 0,-2 5-1 15,-3-2 14-15,0 2 10 0,1 0-11 0,-2 0 22 16,2 5 2-16,-4 0-3 0,4-1 11 16,-2 1-14-16,0 3-3 0,-1-1-11 0,1 2 1 0,4 2-11 15,-2-1-14-15,-1 2 22 0,1 0-18 16,-2 2 10-16,6-2 7 0,-3 1-27 0,1-1-17 15,-1-2 13-15,4 1-10 0,-2-2 14 0,0-2 10 16,2-2-24-16,-1 0 13 0,-1 0-6 0,1-5 20 16,-1 0 8-16,2 0-18 0,1-4 7 0,-1-2-7 15,2-1-3-15,-2-2 27 0,0-3-7 0,0 0-6 16,-2-2 3-16,-1 0-7 0,1-1-7 0,-1 0 14 16,-1 1-1-16,-1 0-12 0,-1 2 12 0,-1 2-9 15,-1 1-1-15,-1 2 11 0,3 3-7 0,-2 0 0 16,-1 2 0-16,0 0-7 0,0 2 4 0,0 0-7 15,0 0-4-15,2 0 14 0,-2 0 0 16,0 0-3-16,2 4 10 0,0-2-7 0,-2 1 3 16,3 0 11-16,-1 2-11 0,2 0 0 0,0-1-13 15,1 0 10-15,0 2-3 0,-1 0-4 0,-1-1 21 16,0 3-21-16,2-1 17 0,-2-1-3 0,-1 2-14 16,0-1-27-16,0 1-57 0,-2 1-82 0,0 0-99 15,0 0-103-15,0-2-38 0,0 2-104 0,-4-3-68 16</inkml:trace>
  <inkml:trace contextRef="#ctx0" brushRef="#br0" timeOffset="466">349 32 2668 0,'-4'-8'9'0,"-1"3"-6"16,5-3-12-16,0 4 0 0,0 0-37 0,0 4 22 15,0 0 3-15,5 0-19 0,0 0 7 16,-1 0-77-16,3 6-6 0,1-1 10 0,-1 2 20 16,3 0 51-16,1 0 24 0,-1 3 2 0,0 0 9 15,1-1 6-15,-4 1-6 0,-2-1 11 0,1 1-11 16,-1 1 12-16,0-1 0 0,-2 1-9 0,-1 0 5 16,0 0 4-16,-2 1-15 0,2-1 0 0,-1 0 6 15,-1-1-6-15,2 1 9 0,1-1-3 0,-2-1-9 16,-1 1 0-16,2-3 0 0,-1-1 3 0,-1 0 15 15,0-1-15-15,0-1 6 0,0-2 6 0,0-1-9 16,0 0 0-16,0-1 0 0,0 0 0 0,0 0-32 16,0-4 20-16,0-1 39 0,0-1 17 15,0-1 46-15,0-1 23 0,0-2-30 0,0-3-11 0,0 2-3 16,0-2-8-16,0 1-9 0,0-1 10 16,0 2 2-16,3-1-2 0,0 2-13 0,0 3-2 15,-1 0-37-15,-1 2-7 0,3 1 13 0,-2 1 15 16,1 1 25-16,1 1 17 0,-2 1 3 0,5 0-21 15,-2 0 0-15,1 0-30 0,1 3-8 0,-2 0-5 16,1 2-18-16,0 1 9 0,-1 1 3 0,1-1 7 16,2 3 0-16,-4-1-6 0,1 1-7 0,1 0-52 15,-2 1-25-15,-1-1-99 0,0-1-100 0,1-1-37 16,-2-1-84-16,-2 0-38 0,4-2-22 0</inkml:trace>
  <inkml:trace contextRef="#ctx0" brushRef="#br0" timeOffset="700">689 8 3874 0,'-5'-4'37'0,"-2"3"10"0,1-2 8 16,0 3-1-16,0 0-41 0,3 7-6 0,-3-2-10 15,5 4 3-15,1 1 3 0,0 1 4 0,0 2-7 16,6-1-4-16,-2 3 1 0,7 0-7 15,-2 2-1-15,0-2 8 0,2 2-10 0,0-1 13 0,1-1 3 16,-1-1 0-16,-2 1-3 0,1-1-17 16,-5-1-20-16,-3-2-80 0,-2 0-94 0,0-1-157 15,-6 1-110-15,0-1-143 0,-6-1-123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4:46.88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25 147 344 0,'2'-2'30'16,"-1"1"13"-16,-1-1 46 0,2 1 29 0,0 0 11 15,-2-2 20-15,2 2-11 0,-2-2 9 0,0 3-20 16,3-3-1-16,-3 3-4 0,0-2 5 0,0-1 0 16,0 0-24-16,0 1 0 0,0 0-3 15,0-1 3-15,0 1 42 0,0 0-16 0,0-2-8 16,0 1 4-16,0-1-4 0,0 1 10 0,0 0 8 15,0-1 2-15,0 1-25 0,0 1 4 0,0 0-15 16,0-1-19-16,0 3-13 0,0-1-30 0,0 1-16 16,0 0-11-16,0 0 1 0,0 0 7 0,0 5 6 15,0 1 0-15,-3 2 4 0,1 3 14 0,-2 2-10 16,3 5 0-16,-4 3-18 0,2 1-10 0,-1 4 1 16,1 1-15-16,-2-1 14 0,2 1-13 0,2-2 7 15,-2-4 6-15,3 1 0 0,0-3-20 0,0-4 3 16,0 0-3-16,4-5-4 0,-1-1 28 0,-1-2-7 15,-2-1 3-15,3-2-3 0,-2-2-7 16,-1-1 3-16,2 0 4 0,-1-1-7 0,2 0 0 16,-3-4 4-16,3 0-11 0,3-2 17 0,0-2 1 15,1-4-18-15,3-3 14 0,4-1-14 0,1-6 0 16,3-2 14-16,1-1-21 0,-1-2 14 0,0 0 0 16,-2-1-4-16,1 2 22 0,0 0-32 0,-5 0 21 15,4 6-11-15,-5 1 1 0,-4 4 24 0,4 2-15 16,-4 3 5-16,-2 3 9 0,-1 3-9 0,-4 2-15 15,0 1 15-15,0 0-18 0,0 1-14 0,0 0 4 16,0 0-52-16,0 0-90 0,0 3-77 0,0-1-143 16,0 0-125-16,0 1-59 0,0 0-91 0</inkml:trace>
  <inkml:trace contextRef="#ctx0" brushRef="#br0" timeOffset="360">625 46 2742 0,'0'-3'46'15,"0"-1"67"-15,-6 2 71 0,3-2 19 0,-3 1-10 16,-1 1-60-16,-1 1-80 0,2 1-7 0,-3 0-43 16,-1 0 7-16,0 6 7 0,-4 4-20 0,1-1-1 15,0 1-12-15,-1 1 2 0,5 2 11 16,-1 0 20-16,1 1-11 0,4-2 4 0,3 2 0 15,2-3-20-15,0 0 0 0,7-1 4 0,3-1-11 16,1 1 10-16,2-3 4 0,2 0-3 0,0 0 15 16,4-2-9-16,0 1 7 0,-1 0-1 0,2 0-15 15,-4-1 5-15,3 1-2 0,-4 2-1 0,-2-2 11 16,-1 1 5-16,-3 0-2 0,-1-2 3 0,-3 3 6 16,-3-2 1-16,-2 1 3 0,0 0-3 0,-7 1-4 15,-1 3-16-15,-5-1-7 0,-1 0 10 0,-2 2-3 16,-3-3-4-16,1 1-3 0,-3 1-3 0,3-3-40 15,0-1-94-15,2-2-92 0,4-2-126 16,0-3-73-16,3 0-57 0,2 0-44 0,4-3-22 16</inkml:trace>
  <inkml:trace contextRef="#ctx0" brushRef="#br0" timeOffset="771">1186 16 2940 0,'19'-5'63'0,"-8"2"78"16,-5 3 35-16,-6 0 24 0,0 0-13 0,0 4-67 0,-6 3-19 15,-2 3-7-15,-1 2-39 0,-1 4-17 0,-2 0-11 16,-1 3-16-16,-1 0-15 0,0 2 8 16,2-3-15-16,-1 3 4 0,2-2 11 0,1-2-11 15,2-1 20-15,1 0-6 0,2-2-17 0,-2-1 10 16,2-1-7-16,1-1-7 0,1-4-3 0,-1-1-17 15,2-1-13-15,2-2 6 0,-1-3 10 0,1 0 18 16,0 0-8-16,0-6 8 0,0-3-1 0,0 0 11 16,5-4 10-16,0-2-14 0,1-4 0 0,2-2-10 15,-1-1 7-15,0-3 14 0,5 1 6 0,-3-1-14 16,3 2-9-16,0 3-17 0,-5 0 20 0,2 4 20 16,-2 1-7-16,1 6 24 0,-1 0-24 15,-2 3 0-15,-2 3 7 0,1 3 1 0,1 0 16 16,1 0-7-16,1 4-6 0,1 2 9 0,2 2-19 15,0 0 9-15,-1 3 14 0,1 1-33 0,1 2 6 16,-1 2 7-16,1 0-14 0,-1 1 23 0,-1 2-5 16,0-1-28-16,-1 1-7 0,-1 0-90 0,-3 0-96 15,2 0-116-15,-3 0-108 0,-3-3-57 0,3 1-56 16,-2-2-62-16</inkml:trace>
  <inkml:trace contextRef="#ctx0" brushRef="#br0" timeOffset="1216">1116 247 2632 0,'-7'-4'9'0,"7"0"-6"16,0-5-7-16,9 0 13 0,4 0-5 0,6-1-7 16,4 0 21-16,5-2-15 0,2 1-18 0,4-2 3 15,1 1 2-15,3 1 4 0,0 0 18 0,-2 0 7 16,-3 4-32-16,-4 0 1 0,-2 2 3 0,-6 0 9 15,-5 3 28-15,-2 2 12 0,-7 0 24 0,0 0 64 16,-4 0 68-16,-3 5 44 0,0-1 9 0,0 1-28 16,-6 2-91-16,0 2-42 0,-1 1-37 0,-1 1-44 15,3 2 10-15,-3 1-24 0,2 0 3 16,2 1 1-16,-1 0-7 0,4-1 3 0,1 1-6 16,0-1 9-16,0 0 11 0,6-1-4 0,1-1-10 15,0-2 4-15,2-1-31 0,1-1-4 0,1-3 5 16,3 0-25-16,-1-2 25 0,-1-3 3 0,1 0 0 15,2-4 13-15,-1-2 4 0,0-2 6 0,-2-3 7 16,1 0 10-16,-2-1-17 0,-1-1 4 0,-1-2-4 16,-1 0 0-16,-2-1 1 0,-1 2 13 0,-3 0-4 15,-2 2-10-15,0 0 30 0,0 2-19 0,0 1 19 16,-4 1 1-16,-1 1-28 0,-1 0 28 0,2 2-18 16,1 0-6-16,-2 1 10 0,2 2-33 0,3 2-10 15,-1-2 23-15,1 2-24 0,0 0-5 16,0 0-88-16,0 0-148 0,0 0-123 0,0 0-89 15,0 4-34-15,3-4-13 0,-2 4 27 0</inkml:trace>
  <inkml:trace contextRef="#ctx0" brushRef="#br0" timeOffset="1509">1891 59 3257 0,'0'0'61'16,"-5"2"30"-16,1-2 13 0,-1 2 27 0,-1 1-72 16,2 2-36-16,0 0-6 0,-2 2-20 0,3 0 13 15,-1 3 3-15,1 1-16 0,0 3-1 0,1 1 1 16,2 1 3-16,0-1 17 0,0 2-11 0,5 2 1 16,-2-4 6-16,4 1-9 0,-1 0-8 0,0 0 8 15,2-3-21-15,-3 1 17 0,1-1 7 0,-1-4 0 16,2 1-4-16,-4-1 4 0,-1-4 6 0,-1 2-23 15,-1 0 33-15,0-3-23 0,0-1 14 0,-7 3 6 16,-1-2-23-16,-1 3 3 0,-1-2-57 0,0 0-75 16,-4 0-153-16,1-1-150 0,0-4-99 0,-2 6-94 15,0-6-12-15</inkml:trace>
  <inkml:trace contextRef="#ctx0" brushRef="#br0" timeOffset="1642">1871 122 2295 0,'32'-16'20'0,"0"0"31"0,-6 3 3 0,-2 0-12 16,1 3-24-16,-4 0-24 0,-2 4-42 0,-1-2-29 15,-1 4-98-15,-3 1-152 0,-2 0-160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4:49.46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41 80 3941 0,'-10'-5'61'0,"1"2"46"15,1 0 17-15,1-1 4 0,1 3-58 0,5-1-46 16,1 1-24-16,0 1 4 0,0 0 6 0,7-1-6 16,2 0 6-16,4-2-10 0,2 1 0 15,6-2 18-15,4 1 3 0,3-1 11 0,5-2-29 16,5 2 12-16,0 0-15 0,2-2 7 0,3 1 14 16,-3 0-17-16,3 2-4 0,-3 0-32 0,-3 0-46 15,-3 2-109-15,-2 1-117 0,-6 0-162 0,-3 0-125 16,-6 0 1-16,-5 4-24 0,-1-1-15 0</inkml:trace>
  <inkml:trace contextRef="#ctx0" brushRef="#br0" timeOffset="172">286 264 2378 0,'0'11'85'0,"6"-5"55"15,3-6 42-15,9 0 31 0,2 0-78 0,3 0-47 16,3 0-24-16,3 0-28 0,-4 0-14 0,8 0-5 15,-4 0-17-15,3-3 3 0,2 0-20 0,0-2-12 16,-3 1-25-16,0-2-58 0,0 3-111 0,-7 3-110 16,1-4-158-16,-4 0-113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4:51.14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307 149 878 0,'-7'3'42'0,"-1"-3"24"0,2 3 60 0,1-1 28 15,-3-2-29-15,2 3 2 0,3-1-44 0,0-2-1 16,0 0 8-16,2 0-16 0,1 0-3 0,-3 0 16 16,1 0 21-16,2 0 25 0,-1 0 52 0,-1 0-13 15,0 0-7-15,0 0-5 0,-4 0-9 0,3 0-8 16,-3 0-5-16,-1 0 11 0,-1 0-34 0,1-3 15 15,-2-1-17-15,0 1-22 0,4 1-6 0,-1-1-10 16,2-1-27-16,4 0-3 0,0 1-35 0,0-3-13 16,6-2-1-16,3 1-6 0,4-3 21 0,2-1-22 15,6-2 25-15,4-1-7 0,1 2-1 16,2-1 12-16,3 1-18 0,-3 1-14 0,-1 3 21 16,0 1-4-16,-2 4 11 0,-2 3 14 0,0 0-17 15,-2 0 3-15,-5 8-4 0,3 1 8 0,-6-1-1 16,2 3 11-16,-3 2 4 0,-3-1 10 0,0 4-11 15,-5-1 1-15,-2 1-11 0,-2 3-24 0,0 0-1 16,0 2-3-16,-7-1 7 0,-2 1 7 0,-3 1 8 16,-1-1-12-16,-2-1-6 0,0 1 6 0,-2-2-3 15,-2 0 14-15,3-2-28 0,-5-1 14 0,0 1 0 16,2-2-18-16,-2-3 36 0,3 0-25 16,-1-1-11-16,0-2 25 0,2-1-7 0,-2-1 0 15,4-2 25-15,-1 0-36 0,3 0 8 0,-4-5 3 16,4 2-18-16,-1-2 22 0,3 0-1 0,0 0-24 15,-1-2 11-15,3-3 2 0,-2 0-13 0,2 1 39 16,0-1-15-16,-2-2-13 0,2 2 13 0,4-3-20 16,-3 3-1-16,1-2 25 0,3 2 0 0,-1-2 4 15,-1 3 3-15,3 0-14 0,-2-2-14 0,1 4 14 16,3-1-11-16,-3 0 4 0,4 2 4 0,0 0-18 16,0 1 7-16,0 0 3 0,0 0-10 0,0 0 18 15,4 0-1-15,-3 0-10 0,3 0 25 0,-2 5-25 16,1 0 17-16,0-1 4 0,1 2-14 0,-1-1 21 15,3 3 0-15,0 0-28 0,1-1 32 16,1 3-4-16,1 0-21 0,0-1 28 0,4 1-28 0,2 0 14 16,-2 1 7-16,5-1-4 0,-2 1 11 15,5 0-17-15,-3 0-1 0,6-1 15 0,-4 1 0 16,0-1 17-16,3-1 11 0,0 1-3 0,-1-1-11 16,1 1-15-16,-3-3 12 0,-1 1-10 0,2 0 2 15,-3-3 16-15,1 0-19 0,1 0 0 0,-4-1 3 16,1 0-10-16,0-2-7 0,-2 1-1 0,-2 1-3 15,1-4-25-15,-4 2 17 0,-1 0 1 0,1-1-22 16,-5-1 11-16,1 0-39 0,-2 0-78 0,-1 2-36 16,-3-2-111-16,0 0-91 0,0 0-83 0,0 2-65 15,0-2-73-15,-3 0-82 0</inkml:trace>
  <inkml:trace contextRef="#ctx0" brushRef="#br0" timeOffset="344">1041 331 2450 0,'10'-9'67'0,"0"-1"90"0,-4 1 57 0,-1 1 33 15,-1 3-50-15,-1 1-88 0,-3 1-41 0,0 2-13 0,0 1 1 16,0 0 54-16,0 9 45 0,0 6 12 15,-9 3 7-15,-4 7-28 0,-5 8-45 0,-7 6 6 16,-3 7 14-16,-8 4-2 0,-1 5 8 0,-5 1 1 16,-4 1-58-16,2-1-11 0,-2-1-14 0,1 0-27 15,-1-3 9-15,3-1-9 0,4-3-3 0,0-1-22 16,1-4-4-16,4-4-1 0,4-4 9 0,2-4-1 16,3-5 30-16,6-4-22 0,1-5-23 0,7-6 12 15,1 0-27-15,3-3-3 0,4-5-15 0,-2 2-55 16,5-4-46-16,0-1-31 0,0 0-64 0,0 0-26 15,0 0-54-15,5 0-86 0,-4 0-84 16,2 0-64-16,2-9-71 0,1 0-51 0</inkml:trace>
  <inkml:trace contextRef="#ctx0" brushRef="#br0" timeOffset="845">1138 904 3914 0,'0'-7'34'0,"0"2"24"0,0-3 20 0,-5 3 8 16,-1 1-24-16,-2 2-28 0,3 2-13 0,-3 0-21 15,1 0-14-15,-4 0 14 0,-1 6-10 0,-1 0 31 16,-4 3-7-16,0 1-14 0,-1 3 10 0,-1 0-31 15,0 3 21-15,2 1 4 0,1-1-8 0,4 1 11 16,0-2-14-16,7-1-7 0,1-1 11 0,4 0 3 16,0-1 7-16,8-2-4 0,-1 0-6 15,3-1-1-15,2-2-10 0,2 0 21 0,3-1-17 16,0-2 10-16,-1-1 0 0,3-2 10 0,-2-1 4 16,2 0-10-16,0 0 10 0,-1 0-21 0,0 0 17 15,-2 0 4-15,-1 0 0 0,3 0 28 0,-3 0 4 16,-2 0 13-16,-1 7 1 0,1 0 4 0,-4-1 15 15,3 3 0-15,-4 1 15 0,2 1-14 0,-3-1 0 16,-2 2-21-16,1 2 11 0,-2 2-22 0,-2-1-18 16,-1 0 18-16,-1 3-33 0,0 1 23 0,0 1 7 15,-3-3-7-15,-3 1 15 0,-3 0 19 16,2 0-26-16,-5-2 8 0,-1 0-8 0,-1-2-50 16,-4 1 23-16,-1-2-15 0,0-1-8 0,-5-3 27 15,2-1-11-15,-3-1-1 0,-1 0 12 0,1-2-34 16,0-3-28-16,-2 1-60 0,2-3-49 0,1 0-54 15,2 0-53-15,1-4-54 0,2 0-119 0,2-3-113 16,4 0-158-16,1-2-58 0,3-3-78 0</inkml:trace>
  <inkml:trace contextRef="#ctx0" brushRef="#br0" timeOffset="1132">1143 875 3941 0,'-7'0'17'0,"2"0"30"0,1 0 29 15,1 0 16-15,3-2-2 0,0-1 15 0,4 1 0 16,4-2 12-16,5 1 1 0,5-3-21 0,4-1 4 15,5-1-28-15,6-2-3 0,5-1-23 0,5-1-17 16,0-1-4-16,0 2-19 0,2-1-14 0,-4 2-37 16,-3-1-44-16,-3 2-57 0,-2 0-118 15,-8 3-137-15,0 0-184 0,-7 1-162 0,-3 1-228 16</inkml:trace>
  <inkml:trace contextRef="#ctx0" brushRef="#br0" timeOffset="2004">382 334 1111 0,'0'0'32'0,"0"5"22"16,-8-1 31-16,2 0-1 0,3-1-32 0,-3 0-8 16,3 1-13-16,0-2-20 0,-1 0 5 15,-1 0-13-15,4 1-17 0,-2 0 20 0,2 0-12 0,-1-1 6 16,0 2-3-16,2-2 6 0,0 1 25 15,-4 0 14-15,4 2 54 0,0 0 20 0,-2 1 21 16,2 0 10-16,-1 3-27 0,-2 1-11 0,0 2-5 16,1 1-20-16,-2 2-5 0,1-1-9 0,-3 4-34 15,2-1 10-15,-2 0 10 0,1 0 3 0,-1 0 2 16,1-2-1-16,-5 1-26 0,3-1 10 0,0-2 6 16,-1 0-12-16,-2-2 10 0,3-3-16 0,-2 3-22 15,1-3 6-15,1-1-6 0,-1-1 6 0,-2-2 35 16,1 0-19-16,2-1 17 0,-1 1-17 0,1-4-19 15,-1 0 10-15,1 0 3 0,-1 0 20 16,-2-4-7-16,3 1 0 0,-2-2-6 0,0-1-3 16,-3-2 7-16,3-2-4 0,-3-1-20 0,-1 1-6 15,6-4-4-15,-4 2 17 0,3-2-10 0,1 0 24 16,0 1-31-16,1 1 3 0,1 0 18 0,2 1-34 16,3 3 20-16,0 1-20 0,6-1-3 0,-1 2 9 15,2 2 1-15,3 1-4 0,4-2-3 0,-2 3-7 16,4 2 31-16,0 0 6 0,1 0 7 0,0 0 3 15,2 5-23-15,0 0 6 0,-3-1-6 0,3 1 17 16,-2-2-11-16,0 1 4 0,-2 0-7 0,0-2-10 16,-2 0 7-16,-2-1-7 0,-1 1-17 15,-1-1-60-15,0-1-174 0,-3 0-195 0,0 0-211 16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5:31.67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34 48 1967 0,'-5'0'40'0,"-1"-4"19"0,-2-1 53 16,5 2 36-16,-3 1-5 0,2 1-10 0,4 0-48 15,-2 0-49-15,2 1-27 0,0 0 4 0,0-2-1 16,0 2 63-16,5 0 37 0,-1 0 37 0,6 0 29 16,1 0-17-16,7 0-31 0,2 0-49 15,6 0-11-15,2 0-30 0,6 0 0 0,2 0 7 16,5-2-13-16,2 0-1 0,0 0-13 0,2 0 1 15,1 1-11-15,-3 0-10 0,0 1 10 0,-1 0 4 16,-5 0-14-16,-2 0 3 0,-3 0-9 0,-1 0-1 16,-6 0 10-16,0 0 4 0,-4 0 3 0,-3 0-3 15,-3 0-14-15,1 0-3 0,-7 0-31 0,0 0-73 16,-3 0-51-16,-3 4-128 0,0-2-130 0,-2 2-18 16,-1 0-64-16,0 0-22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5:31.91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10 2271 0,'8'6'12'15,"4"-6"23"-15,0 0 49 0,5 0 25 0,4 0 21 16,3-3-8-16,3 1-32 0,2 0-19 0,0-1-36 16,2 2-26-16,1-2 1 0,0 2-20 0,0 1 0 15,1 0 23-15,-2 0-26 0,-1 0-21 0,1 4-52 16,-1 1-187-16,-5 1-160 0,0-1-160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5:36.57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48 3308 0,'5'0'51'0,"6"0"44"0,5-7 37 15,2 0 9-15,1 0-61 0,5 0-37 0,6 0-30 16,1 2-13-16,4 0 10 0,1 2-20 0,1 3 0 16,2 0-33-16,5 6-102 0,-5 1-124 0,1 1-172 15,-3 3-114-15,-3 0-52 0,-1 3-13 16</inkml:trace>
  <inkml:trace contextRef="#ctx0" brushRef="#br0" timeOffset="126">521 228 2002 0,'-24'11'58'16,"2"-2"24"-16,-3-3 15 0,6 1-6 0,5-5-55 15,2 1-12-15,4-2 9 0,8 1 9 0,0 0-3 16,6 0-18-16,3 1-12 0,10 1-3 0,7 1 0 16,5-2 13-16,6 3-19 0,8-3-6 0,5 1 3 15,5 0-37-15,1-1-125 0,2 1-204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5:33.0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111 464 898 0,'7'-15'45'16,"-3"2"43"-16,-3 1 64 0,3 1 24 0,-4 1-22 15,0 0-9-15,0 2-38 0,0-1-5 0,0 0-22 16,0 3-25-16,0 0-35 0,0 1 12 0,0 1 9 16,0 1 9-16,0 1 17 0,0-1-32 0,0 1 19 15,0 2-13-15,0 0-14 0,0 0 0 0,0 0-27 16,0 0 0-16,0 0-3 0,0 5 6 0,0-5 6 15,0 0-15-15,0 0 21 0,0 2 3 0,0-2-30 16,0 0 12-16,0 0 0 0,0 0-9 0,0 0 18 16,0 0-9-16,0 0-6 0,0 0 6 0,0 0 0 15,0 0 3-15,0 1-3 0,0-1-3 16,0 0-6-16,0 0 21 0,0 0-18 0,0 0 3 16,0 1 21-16,0-1-21 0,0 0 6 0,0 0 0 15,0 0-9-15,0 0 0 0,0 0 9 0,0 0 0 16,0 0-3-16,0 0-3 0,0 0 0 0,0 0 0 15,0 0 9-15,0 0 3 0,0 0 9 0,0 0-15 16,0 0-24-16,0 0 18 0,0 0-15 0,0 0 6 16,0 0 15-16,0 0-6 0,0 0 0 0,0 0 12 15,0 0 3-15,0 0-15 0,0 0 3 0,0 0 3 16,0 0-3-16,2 0 9 0,-2-2-6 0,3 2-6 16,-3-2 6-16,0 2 3 0,0 0 3 15,1-1-3-15,-1 1-6 0,0-2-12 0,2 0 15 16,-1 2-12-16,-1 0 21 0,0-3 9 0,0 1-3 15,0 0 45-15,0-2 1 0,0 2 28 0,0-2 13 16,0 2-37-16,0-1-13 0,0 1-30 0,0 1-25 16,0 1-6-16,0 0 3 0,0 0 6 0,0 6 32 15,0 2 34-15,-4 5 36 0,-1 4 20 0,1 4-16 16,1 4-35-16,-1 5-35 0,-1 6-23 0,-1 4-12 16,0 1 5-16,-3 0-12 0,3 1-1 0,0-3 4 15,1-1 0-15,1-2 7 0,0-5-13 0,1-1 3 16,0-2 6-16,-2 0-13 0,3-6 17 0,-1 0-4 15,1-3 0-15,-1-2 7 0,0-3-7 16,2-1 4-16,-2-6 0 0,3 2-1 0,-2-4 1 16,2 0-4-16,0-3-3 0,0-1-7 0,-1 0-29 15,1-1-48-15,0 0-60 0,0 0-75 0,-2 0-90 16,2 0-75-16,0-4-86 0,0-1-55 0,0 1-18 16</inkml:trace>
  <inkml:trace contextRef="#ctx0" brushRef="#br0" timeOffset="784">69 401 1716 0,'0'-15'22'0,"-4"0"38"0,-2-1 18 0,3-3 28 16,3 4-31-16,0 0-37 0,0-1-6 0,0 1-26 16,6 0 6-16,1-2 2 0,2 1-20 0,0-2 15 15,6 1 18-15,3-2 14 0,1 1 9 0,3-1 7 16,2 1 8-16,5-1 4 0,-1 2 19 16,2 0-12-16,2 2-6 0,-1 2-21 0,2 2 16 15,-3 1 3-15,-2 3 4 0,0 2 19 0,-1 3-31 16,-4 2 0-16,1 0-12 0,-4 5-13 0,-1 2 0 15,-1 2-6-15,-1-1-6 0,0 3-10 0,-4-1 10 16,0 2-4-16,-2 0 7 0,-2 0 16 0,-3-1-16 16,1 0-13-16,-4 0 7 0,0 1-17 0,-3 0 10 15,0-1 23-15,0 1-22 0,-3-1 12 0,-3 1-10 16,2 0-25-16,-1 0 18 0,-1 1-5 0,0-2-1 16,-1 1 13-16,1-1-13 0,0 0-6 0,-1 0 10 15,2-3-4-15,-1 0-12 0,2-1 2 0,-2 0 0 16,3 1-9-16,1-2 22 0,-2-1 1 0,1 2-7 15,-3-3 6-15,4 1-6 0,-2-1 10 16,1 0-3-16,0 2 3 0,-1-3-13 0,-1 0-20 16,1 2 23-16,2-3-10 0,-1 1 16 0,-3-1 11 15,2 0-14-15,3 1 10 0,-1-1-3 0,-2 0-3 16,0 1-4-16,0 0 0 0,1-1-13 0,-3 1 7 16,2-1-13-16,-1 1 9 0,1 0 4 0,-2 0 3 15,3 0 13-15,-5-1-13 0,3 3 13 0,-1-2-9 16,-2-1-14-16,2 0 6 0,-3 0 7 0,2 1 1 15,1-3-1-15,-1 2-3 0,1-2-3 0,0 0-14 16,1 0 17-16,1 0 0 0,2 0-13 0,-2 0 39 16,1 0-22-16,-3 0 3 0,4 0 6 0,-2 0-36 15,1 0 26-15,-1 0-6 0,0 0 3 16,0 0 13-16,-2 0-10 0,3 0-3 0,-4 0 0 16,1 0-6-16,-2 0 2 0,-1 0 14 0,2 0-10 15,-3 0 0-15,1 0 13 0,-3 0-22 0,5 0 12 16,-4 0 23-16,1 0-9 0,1 0 33 0,-3 0 0 15,5 0-9-15,-2 0-4 0,1 0-7 0,1 0-13 16,-1 0-4-16,1 0 4 0,1 0-23 0,0 0 6 16,3 0 0-16,-1 0-4 0,1 0 8 0,-2 0 2 15,5 0-2-15,-1 0-4 0,-1 0 0 0,2 0-4 16,0 0 4-16,0 0-3 0,0 0-4 16,0 0-10-16,0 0-73 0,0 0-56 0,0 0-48 0,0 0-93 15,0 0-60-15,0 0-71 0,0 0-123 16,0 3-93-16</inkml:trace>
  <inkml:trace contextRef="#ctx0" brushRef="#br0" timeOffset="1812">56 529 587 0,'-12'-9'25'0,"2"-1"51"0,2 0 31 0,-2 1 34 15,3-4 5-15,2 1-11 0,2-1 4 0,2-1-7 16,1 0 21-16,0 1-6 0,7-3-7 0,-1 3-37 15,1 1-33-15,2 0 27 0,-1 3 22 0,5 4 24 16,2 5 26-16,0 0-13 0,3 8-9 0,0 5 13 16,2 3-4-16,1 6-21 0,0 5-28 0,4 4-12 15,-1 3-33-15,-2 3-19 0,1 1-37 0,-1 3-2 16,1 1-4-16,0-2-14 0,-1-1 41 0,0 0-40 16,1-2 13-16,-1-2 13 0,-3-2-6 15,0-3 9-15,-1-2-9 0,1-4 6 0,-4-2-16 16,0-2-4-16,0-2-16 0,-2-2-30 0,1 0-110 15,-3-4-122-15,-2 0-152 0,-1-2-118 0,1-2-64 16</inkml:trace>
  <inkml:trace contextRef="#ctx0" brushRef="#br0" timeOffset="2490">1045 752 1548 0,'0'-8'28'0,"-6"-3"48"0,-1 2 29 16,1-1 8-16,1 2-4 0,1 0-57 0,-2 2 0 15,0 1 27-15,1-2 16 0,-1 3 21 16,-1 1-21-16,-5 0 2 0,3 3 13 0,-6 0 16 15,0 8-12-15,-4 2-27 0,0 3-39 0,-2 2-39 16,3 2 1-16,-1 3-10 0,3 1 0 0,2 1 3 16,5 0 3-16,3-3 4 0,6 2-4 0,0 0-3 15,9-2-13-15,3-1 7 0,1-2-31 0,2-2-7 16,3-2 13-16,2-2-22 0,0-5 25 0,3-5 9 16,-1 0-9-16,-1-5 22 0,0-3-3 0,-2-3 0 15,-3-3 15-15,2-3-12 0,-6 0 6 0,1-3 0 16,-4 1 3-16,0 0 38 0,-4 2 44 0,-3 1 42 15,-2 4 43-15,0 1 18 0,0 4-37 0,-6 1-52 16,2 3-46-16,1 3-56 0,0 0-13 16,3 0-4-16,0 6 14 0,0 1-11 0,0 2 5 15,0 3 25-15,6 1-16 0,4 1 17 0,-1 2-7 16,3 2-10-16,4-2-13 0,-1-2 16 0,4-2-3 16,0-1-3-16,1-3 9 0,-1-3-9 0,2-2 13 15,-3-3-3-15,3 0-1 0,0-9-9 0,-2-2-14 16,3-3 17-16,-3-3-10 0,0-3 14 0,0-3-1 15,0-6-9-15,-3-2 9 0,-1-2 4 0,0-4 3 16,0-4-4-16,-3-2-6 0,1 0-10 0,-4-4-3 16,0-2 19-16,-3 1 4 0,-2 4 24 15,-4 0 71-15,0 6 22 0,0 7 27 0,-6 4-13 16,0 6-64-16,-1 7-45 0,1 6-25 0,0 8-25 16,3 0 15-16,-4 6-1 0,1 7-3 0,0 7 4 15,-1 7 3-15,1 6 14 0,1 10-4 0,-1 3-13 16,2 6 3-16,2 0-18 0,2 2 32 0,0-3-7 15,3 2-7-15,6-7 25 0,-2-3-36 0,4-4 18 16,2-2-38-16,1-7-4 0,0 0-28 0,1-5-75 16,0-2-35-16,0-5-80 0,0-4-31 0,1-1-15 15,-1-5-54-15,-3-1-30 0,0-3-52 0,0-4-59 16,-2 0-24-16</inkml:trace>
  <inkml:trace contextRef="#ctx0" brushRef="#br0" timeOffset="2794">1510 635 2295 0,'0'0'0'0,"0"0"0"0,6-8 6 16,5 4 3-16,6 1-12 0,5-1 9 0,5 1-9 15,4 0 8-15,2-2 10 0,2 3-24 0,-1-2 12 16,2 0-3-16,-5 3-9 0,-1-2 12 0,-2 1 0 15,-3 1-14-15,-7-1 22 0,0 2-2 16,-5 0-12-16,-5 0 30 0,-1 0 0 0,-4 0 48 0,-3 5 81 16,0-1 10-16,0 1 17 0,0 0-30 15,0 3-65-15,0 1-34 0,0 0-25 0,-1 1-22 16,-1 5-11-16,0 0 8 0,-2 2-17 0,4 2 16 16,-3 1 3-16,3 1-6 0,-3 0 4 0,0 0-11 15,2 0-37-15,-2 0-132 0,-3 0-123 0,4-2-81 16,-3-1-89-16,1-1 21 0,-1-2 11 0</inkml:trace>
  <inkml:trace contextRef="#ctx0" brushRef="#br0" timeOffset="2938">1919 412 1604 0,'2'-16'-3'0,"-2"7"-11"0,3 1 6 15,-2 5-28-15,1 3-117 0,2 0-125 16</inkml:trace>
  <inkml:trace contextRef="#ctx0" brushRef="#br0" timeOffset="3214">2105 755 2718 0,'4'30'58'0,"-2"-5"54"0,-2-3 36 0,0-6 16 16,0 0-43-16,0-3-53 0,0-2-36 15,0-1-12-15,0 0-14 0,3 1-2 0,4-2 5 16,-1 1-15-16,3-2 2 0,1 0 4 0,1-2-13 16,2-2 13-16,2 0-13 0,0-4 10 0,1 0 16 15,-1-4-13-15,2-5 10 0,-3-1-10 0,1-3 0 16,0-3-7-16,1-4 11 0,-4 1-8 0,0-2-6 16,-3-3 37-16,-3-1-14 0,-6 0 39 0,0 1 24 15,0 2-4-15,-6 1 24 0,-3 2-16 0,-3 2-22 16,0 3-14-16,-5 3-27 0,0 1-14 15,2 4-6-15,-2 3-11 0,2 3 4 0,0 0-34 16,3 6-60-16,0 2-82 0,4 2-165 0,1 4-77 0,4 1-59 16,3 2-64-16,0 0 24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5:37.87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65 511 1615 0,'12'-21'68'0,"-2"0"84"0,-1 1 75 16,-3 3 88-16,1 1-26 0,-5 5-63 0,0 0-65 15,0 6-85-15,-2 2-51 0,0 1-28 16,0 2-7-16,0 0 33 0,0 5 67 0,0 5 59 16,0 2 34-16,0 4 9 0,0 6-62 0,0 6-43 15,0 6-39-15,0 4-45 0,0 7 21 0,0 1-17 16,-6 3 0-16,1 0 10 0,0 2-31 0,2 1 7 16,2-4 4-16,-1 1-4 0,-1-3 11 0,3-1 9 15,-3 0 1-15,3-5-18 0,0-2 28 0,-1-4-17 16,1-1-3-16,-5-2 9 0,5-6-23 0,-4-2-14 15,4-6 4-15,-2-3-15 0,1-4-43 0,-1-2-62 16,-2-2-150-16,2-4-155 0,1-2-104 0,-3 0-99 16,-1-8-43-16</inkml:trace>
  <inkml:trace contextRef="#ctx0" brushRef="#br0" timeOffset="424">8 299 1382 0,'-4'-13'33'0,"1"-1"8"0,3-2 57 0,0 2 31 16,3 3-4-16,5-3-9 0,5-1-53 15,3-2-31-15,5 0 9 0,4-2 14 0,7-1 4 16,3-3 35-16,5 1-19 0,3 0 2 0,-1 2 16 16,1 4-26-16,-3 3 18 0,4 4 4 0,-5 5 4 15,-2 4-9-15,-3 4-9 0,-4 5-12 0,1 5-19 16,-5 3 13-16,-4 4-12 0,-3 3 3 0,-6 1 26 16,-2 2-9-16,-4 0-3 0,-7 1-10 0,0 1-33 15,0 1 11-15,-9-1-1 0,-1 0-6 0,-4 0 13 16,0 2-13-16,-6-4-26 0,0-2 30 15,-3-1-14-15,3-2-9 0,-1-1 15 0,-1-6-15 0,-1 0-1 16,2-1 34-16,2-3-7 0,1-4 0 16,-3-1-3-16,2-2-37 0,0-4 10 0,4 0-10 15,-1 0 0-15,-1-3 6 0,1-2-2 0,0-1-31 16,-1-2-66-16,2-1-95 0,1 2-132 0,-1-1-106 16,1-1-88-16,-2 2-81 0</inkml:trace>
  <inkml:trace contextRef="#ctx0" brushRef="#br0" timeOffset="1952">444 1026 1154 0,'-11'-3'49'0,"7"-2"30"0,-4-1 44 0,-2 2 52 16,5 0 11-16,-5-1-6 0,7 2-24 0,-1 0-31 16,1 1-36-16,3-1-21 0,0 2-14 0,0 0-33 15,0 0-33-15,0 0 12 0,0 0 6 16,4 0 21-16,6 1 21 0,0-1-27 0,1 0 4 15,1-1-10-15,4 1-30 0,1 1 21 0,2-3-9 16,-1 3 0-16,1-2 27 0,2 2-30 0,-3 0 9 16,0 0-12-16,-3 0 3 0,-2 0 18 0,-4 0-9 15,-2 0-3-15,-1 0-3 0,-4 5 12 0,-2-5 3 16,0 0 6-16,0 0-8 0,0 0-1 0,0 0-18 16,-3 0 21-16,-2 0-6 0,2 1-3 0,0-1 0 15,0 0-9-15,-1 0-6 0,1 0 18 0,-1 0 0 16,0 0 0-16,0 0-6 0,3 4-18 0,-1-1 18 15,-1 3-7-15,0-1 29 0,-1 3-4 0,2 0 13 16,1 4 21-16,-4 2 7 0,2 0-3 16,-3 1-13-16,5 4-11 0,-2-2-17 0,2 2 1 15,-3 0-9-15,2 0-4 0,0 0 0 0,0-3-7 16,-2 1 20-16,3-2-4 0,-4-1 4 0,5 0 0 16,-1-1-13-16,-1-2-28 0,2-1-29 0,-1 1-96 15,1-2-133-15,0-1-79 0,-8-1-103 0,5 0-13 16,0-2-1-16</inkml:trace>
  <inkml:trace contextRef="#ctx0" brushRef="#br0" timeOffset="2452">439 1350 1593 0,'0'0'11'0,"-6"3"8"0,6-3 9 16,0 0 32-16,0 0 13 0,0 0 1 0,0 0-17 15,11 0-28-15,-1 0-29 0,3 0 0 0,1-3 14 16,2 1-8-16,2 1 3 0,1-1-6 0,-1 0-9 15,3-2 6-15,-2 1 0 0,-1 1 0 0,0-3 6 16,-4 0 2-16,0 0-8 0,-4-3 15 0,2 0-7 16,-3 1-22-16,-1-1 14 0,-3-1-12 0,1 2 45 15,-2-1 57-15,-2-1 28 0,0 2 58 0,-1 0 26 16,-1 1-2-16,0 1 8 0,0 1-55 0,0 0-51 16,-3 1-31-16,3 2-43 0,0 0 8 0,-2 1-30 15,2 0-9-15,0 0 13 0,0 0-26 16,0 0 6-16,0 0 10 0,0 5-3 0,0 0 0 15,0-1 12-15,0 3-15 0,2 2 3 0,-2-1-4 16,3 3 14-16,-1 0 2 0,1 1-2 0,-2 1-7 16,2 0-26-16,2-3 20 0,-4 1-20 0,5 0 16 15,-3-3-6-15,0-1-22 0,-1-1 6 0,-1-2-7 16,2-1 29-16,-2-3 26 0,-1 0-19 0,0 0 19 16,0 0-22-16,0-3-4 0,0-5 4 0,0-1 6 15,4-1 0-15,-4-3-16 0,0-2 32 0,2-1-26 16,-2-1 13-16,3-1 7 0,-1 1-19 15,1-1 9-15,0 2 3 0,3 2-10 0,0 1 20 16,-1 4-23-16,0-1 10 0,3 3 10 0,-1 1-20 16,2 2 23-16,-2 3-10 0,2-2 4 0,-1 3 2 15,1 0 7-15,-2 6-6 0,1 0-3 0,2-1 2 16,-6 6 1-16,5-1-1 0,-4 2 1 0,1 4 3 16,-5 0-17-16,5 2-2 0,-3 0-20 0,-3 3-56 15,0-1-117-15,0 1-133 0,0-3-96 0,0 0-84 16,-5-2-29-16</inkml:trace>
  <inkml:trace contextRef="#ctx0" brushRef="#br0" timeOffset="2820">1136 961 2462 0,'5'-8'15'16,"-3"8"79"-16,1 0 57 0,-3 0 25 0,0 11-11 15,0 5-61-15,0 1-53 0,0 4-28 0,0 2 5 16,0 3-24-16,0 4 2 0,0 0 0 0,4 1-3 16,-1-1 4-16,5 0-14 0,-7 1 14 0,5-3-17 15,-3 1 14-15,3-4 2 0,-3-1-3 0,0-2-3 16,-2-3-13-16,1 0 4 0,1-5-1 0,-2-2 0 16,-1-2 20-16,0-3-7 0,0-2-19 0,0-3 35 15,0-2-25-15,0 0 12 0,-6 0 4 16,1-5-16-16,-3-2 12 0,2-1-3 0,-3 0 3 15,0-1 7-15,-4 0 20 0,0 1 18 0,-2 0 64 16,-2 1 23-16,0 1 5 0,0 2-13 0,1 1-39 16,0 1-70-16,4 1-7 0,0 1-18 0,3 0-16 15,3 0 26-15,2 6-16 0,4 0 17 0,0 3-11 16,0 0-16-16,6 2-4 0,-1 0-60 0,4 2-36 16,3 0-86-16,-1-1-133 0,5 1-103 0,-1-2-53 15,1-2 8-15,1 0 38 0,0-2 40 0</inkml:trace>
  <inkml:trace contextRef="#ctx0" brushRef="#br0" timeOffset="3362">1336 1241 2940 0,'9'-24'88'0,"-8"4"53"0,-1 3 46 16,0 4 26-16,0 4-68 0,0 3-62 15,0 2-47-15,0 4-22 0,0-2-31 0,0 2 30 16,0 0 7-16,0 0 14 0,0 8 30 0,0 0-13 15,0 2-10-15,3 2-14 0,0 2-20 0,-1 3-14 16,-1 1 11-16,1 2-11 0,2 0 7 0,-1 0 0 16,0-1-10-16,0 1 23 0,1-2-9 0,1 0 6 15,1 0 4-15,0-3-21 0,0-1-17 0,0-3-40 16,-2-1-8-16,5-4-2 0,-2-1 27 0,-2-1 47 16,5-4 0-16,-1 0 13 0,5-8-9 0,-1-1 2 15,2-2 1-15,0-5-20 0,1-1 19 0,2-1-16 16,-3-1 3-16,-1-3 21 0,0 1-11 0,-4 2 28 15,0 2 16-15,-2 1 7 0,-2 5 21 0,-1 0-7 16,-4 4 15-16,-1 0-35 0,3 4-24 16,-3 2-13-16,0 1-29 0,0 0 15 0,1 0 6 15,-1 0-6-15,2 7-1 0,2-2 4 0,2 1-7 16,2 2 7-16,-4 1 25 0,8 2-15 0,0 0 8 16,-2 1-8-16,5-1-27 0,0 1-4 0,1-2-7 15,-4 1-3-15,6-3-4 0,-2 1 4 0,-1-2-13 16,0-1 9-16,-1-2 8 0,-3-1 6 0,0-3 11 15,-1 0 3-15,-3 0-6 0,-1-4 20 0,-1-2-7 16,3-2 7-16,-6-3 10 0,0 1-21 0,-1-4 18 16,1 2-11-16,-2-2 4 0,0-1 0 0,0-1-11 15,0 2 15-15,0-1-18 0,0 1 0 16,0 0 4-16,0 1-11 0,0 1 7 0,4 1 21 16,-2 2-7-16,4-1 0 0,-5 2 3 0,3 1-17 15,2 0 4-15,-1 1-4 0,-1 0 0 0,2 2 3 16,-3-1 11-16,0 2-23 0,2 2-8 0,-1 0-17 15,-1 1-76-15,0 0-71 0,-1 0-121 0,-2 0-115 16,0 0-101-16,0 5-84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5:41.82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38 227 2177 0,'-24'0'6'15,"10"0"-6"-15,14-9 14 0,0-4 61 0,7 2 72 16,10 0 88-16,11-4 33 0,7 1-27 0,10 1-60 16,10-2-75-16,10 0-24 0,8 2-20 0,8 1-2 15,11 1-1-15,4 1-12 0,9 3 16 0,9-1-16 16,8 2 7-16,10-2-17 0,5 2-16 0,10 1 13 16,6-1-4-16,8 1 32 0,9 0-14 0,4 1 21 15,4 0-6-15,6 1 17 0,6 3 4 0,3 0-31 16,0 0 18-16,4 0-36 0,-2 0-3 0,2 5-7 15,1-5-22-15,-8 2-7 0,-2 2 4 16,0 0-7-16,-10-1 18 0,-2 3 14 0,-7-2-10 16,-10 0 6-16,-6 2-14 0,-7-1 4 0,-9 0-11 15,-10 0 11-15,-8-2 0 0,-11 0-7 0,-10-2 7 16,-7 1 3-16,-11-2-10 0,-10 0-22 0,-11 0-4 16,-10-5-25-16,-13 2-70 0,-10 0-112 0,-11-2-104 15,-15-1-178-15,0-1-133 0,-11 0-131 0</inkml:trace>
  <inkml:trace contextRef="#ctx0" brushRef="#br0" timeOffset="454">1602 425 2486 0,'9'-17'82'0,"-2"1"38"0,1 2 47 15,-4 4 0-15,-3 3-76 0,1 3-34 16,-2 4-28-16,0 0 52 0,0 7 69 0,0 4 47 16,0 3-9-16,0 5-28 0,-3 6-72 0,-5 5-40 15,3 2-17-15,-3 5-14 0,-1 4-7 0,2 2-20 16,-2-2 14-16,2 3-8 0,-1-1 11 0,5 0-3 15,-1 0 6-15,2-4 0 0,1 1-20 0,-2-2 17 16,1-2-24-16,2-3-1 0,0-4-13 0,0-3-40 16,0-5-93-16,0-2-90 0,0-5-63 0,0-3-52 15,0-2-22-15,0-5-95 0,0-4-87 0</inkml:trace>
  <inkml:trace contextRef="#ctx0" brushRef="#br0" timeOffset="706">1651 389 3167 0,'10'-32'61'0,"5"2"49"0,4 3 50 0,0 2 23 16,4 8-53-16,1 2-50 0,2 6-47 0,2 2-23 16,-1 7-3-16,0 0 0 0,0 10-17 0,-1 2 13 15,-2 3-13-15,-3 3 13 0,-2 2 14 0,-4 2-10 16,-2 0-3-16,-5 2 2 0,-8 1-9 15,0-3 13-15,0 2-3 0,-12-2 0 0,-3-3 10 0,-5 0-14 16,-3-2 7-16,-2-1-14 0,-5-4 4 16,-1-2 11-16,1-1-1 0,-1-3-24 0,4-3-63 15,-1-3-131-15,3 0-147 0,4 0-150 0,5-3-172 16</inkml:trace>
  <inkml:trace contextRef="#ctx0" brushRef="#br0" timeOffset="1342">1710 917 2307 0,'-1'-6'-9'0,"1"-1"15"16,0 1-15-16,0 1 0 0,1 0 18 0,5 2-15 15,1 1 12-15,-1 2 6 0,3-3-3 0,0 3-3 16,-3 0 14-16,3 0-14 0,-3 0-18 0,-2 0 21 16,2 0-18-16,-4 0 18 0,-2 0 9 0,0 0 0 15,0 3 48-15,0-3 16 0,0 0 36 0,0 0-8 16,0 0-30-16,-2 0-24 0,2 0-28 0,-4 0-12 16,2 0-20-16,2 0 4 0,0 0 0 0,0 0-3 15,0 0 3-15,0 0 10 0,2 0-20 0,5 0 13 16,-1 0 1-16,3 0-8 0,0 0 1 0,5 5 19 15,2-3 3-15,2-2-22 0,2 4 12 16,1 0-34-16,2-2 19 0,-3 0-3 0,1-1 15 16,-2 0 6-16,-1 2-6 0,0-3 4 0,-6 0-20 15,-2 2 10-15,-2-2-3 0,-3 0-3 0,-3 0 9 16,-2 0-6-16,0 0-7 0,-6 0 14 0,-1 0-4 16,-2 0 3-16,-3 0 3 0,0 0-3 0,-3 0-3 15,3 0 3-15,-4 0-3 0,4 0-3 0,-1 0-9 16,1 0-1-16,3 5 13 0,2-1 3 0,-1-1 7 15,4 2-10-15,1 2-19 0,0 0 19 0,1 3 0 16,2 0 6-16,-3 3-3 0,3 1-9 0,-2 1 0 16,2 0 9-16,0 2-3 0,0 0 6 15,0 0-9-15,0 2-111 0,0 0-111 0,0-2-114 16,0-2-117-16,0 2-19 0,-4-3-9 0</inkml:trace>
  <inkml:trace contextRef="#ctx0" brushRef="#br0" timeOffset="1774">1774 1240 1991 0,'-3'2'2'0,"0"0"16"16,3-2 22-16,0 0 16 0,4 0-1 0,4 0 10 15,-1 0-21-15,7-4-32 0,-1 2 18 0,-1-2-21 16,7 1-15-16,2 0 20 0,6-1-17 0,-5 0-2 16,2-2 8-16,3 1 8 0,-5-2-2 0,0 0-6 15,-1-3 3-15,-2 1-21 0,-2-1 21 16,-3-1 54-16,1 1 80 0,-5-1 98 0,0 1 53 15,-5 0 5-15,1 3-43 0,-4 0-51 0,-2 4-41 16,0 0-32-16,0 1-33 0,0 2-34 0,0 0-20 16,0 0-42-16,-4 0-7 0,0 5 18 0,0 1-18 15,3 1-7-15,-3 2 31 0,0 2-13 0,1 2-15 16,-1 1 36-16,-1 3-39 0,4-1 0 0,-1-1 0 16,1 0-18-16,1-1-6 0,0-1-24 0,0-2-6 15,0-3 0-15,0 0 13 0,0-2 18 0,0-3 0 16,1 0 3-16,2-3 4 0,2 0 3 0,-4-4 20 15,5-1-3-15,2-3-6 0,-3-3 2 16,4-2-9-16,-3-1 10 0,3 0-7 0,-1 0 10 16,-2-1 13-16,1 1 0 0,-3 1 20 0,-1 1-29 15,-3 4-1-15,3-1 4 0,0 4-7 0,2 1 23 16,-5 2-13-16,1 0 10 0,2 2-3 0,2 0-20 16,-4 0 22-16,3 0-9 0,1 5 7 0,0-1-10 15,0 2 0-15,3 2 6 0,-2-1-10 0,-2 1-3 16,2 2-136-16,0 1-183 0,-6 0-125 0,3 1-133 15,2-1-46-15</inkml:trace>
  <inkml:trace contextRef="#ctx0" brushRef="#br0" timeOffset="2156">2513 818 3503 0,'6'-11'0'15,"-3"5"3"-15,-3 2 52 0,0 4 31 0,0 0 17 16,6 9 7-16,-6 3-49 0,6 1-31 16,-3 6-16-16,0 2-7 0,-1 2-7 0,-1 3 3 15,3 1-6-15,-4 1 3 0,4-1-4 0,-4 1 7 16,0-1 1-16,0-3 6 0,0 1 4 0,0-3-21 16,0 1-13-16,0-5 9 0,0-2-9 0,0-1-10 15,0-3 16-15,0-4-36 0,0-1 33 0,0-3 0 16,0 1 37-16,0-5-3 0,-4 0-7 0,4 0 7 15,-4-5-20-15,3 1 6 0,-4 0-23 0,2-2 20 16,-3 1 13-16,-1-3 14 0,-1 3 17 0,-1-1 27 16,-1 0-30-16,0 1 17 0,-4 3 25 0,3 0-21 15,-3 0 8-15,2 2-18 0,0 0-41 0,3 0-18 16,-2 5 10-16,5 1-10 0,3 0 14 0,-2 1 4 16,5 0-22-16,0 3 8 0,5-1-8 15,0 3 8-15,4 0-15 0,3-2-41 0,0 0-64 16,2 1-91-16,3-1-65 0,-2-3-93 0,2 0-73 15,-1-2-58-15,2 1-62 0,-2-4-59 0</inkml:trace>
  <inkml:trace contextRef="#ctx0" brushRef="#br0" timeOffset="2515">3009 899 3490 0,'9'-14'82'15,"0"0"48"-15,-3 3 24 0,-2 3-1 0,-1 3-81 16,-3 1-52-16,0 4 1 0,0 0 48 0,0 9 39 16,-5 5 14-16,0 3-17 0,-5 2-38 0,-1 7-49 15,-2 4-7-15,-2 3-4 0,-3 2-18 0,0 1 18 16,3 0-14-16,-2 0 14 0,2-2 7 0,3-2-21 15,3-5 28-15,0-1-28 0,3-5-3 16,0-2 10-16,5-4-11 0,-1-3 8 0,2-3 3 16,0-3-8-16,3-1-9 0,3-3 9 0,2-2-6 15,3 0 18-15,0-4-15 0,4-3 7 0,3 2-10 16,1-2-14-16,-1-2 14 0,3 1-35 0,1 1-18 16,0-1-30-16,-1 3-71 0,-2 0-33 0,-4 0-51 15,-2 2-67-15,1 0-17 0,-7 3-67 0,-7-2-32 16,0 2-13-16,7 0 8 0,-7 0 20 0</inkml:trace>
  <inkml:trace contextRef="#ctx0" brushRef="#br0" timeOffset="2828">3269 1167 3373 0,'0'-3'52'0,"0"0"83"0,0 3 51 0,-6 0 73 16,2 0-44-16,-4 0-67 0,1 0-40 0,-1 5-69 15,1-1-21-15,-2 2-15 0,4 2-3 0,0-1-14 16,0 3 10-16,4 1 1 0,1-2-1 0,0 3-6 16,6-1-1-16,-1-2-31 0,3 2-69 0,1-3-27 15,0-2-17-15,1 0 39 0,-1-3 38 0,3 1 58 16,-3-4 10-16,3 0-24 0,-3-5 21 0,0-1 3 16,1-4 0-16,0 0 20 0,-2-3-3 15,1-3-17-15,-2-1 13 0,-1-2-6 0,-2 2 0 16,-2-4-4-16,-2 5 13 0,0-2-3 0,0 2 4 15,-6 1 7-15,-1 1-21 0,-1 4 1 0,1 1-1 16,-1 2-10-16,3 0 7 0,-3 5-17 0,2-1-52 16,1 3-105-16,0 0-120 0,5 0-104 0,0 5-78 15,-5 2-7-15,2 0 7 0,3 1 14 0</inkml:trace>
  <inkml:trace contextRef="#ctx0" brushRef="#br0" timeOffset="3572">3517 1040 2271 0,'9'-11'114'0,"-3"1"72"0,-2-2 67 0,-4 5 61 16,0 0-74-16,0 0-26 0,-4 2-15 15,-2 2-44-15,1 2-48 0,1-1-46 0,2 2-61 16,-2 0-17-16,1 0 7 0,-1 0 10 0,2 11 7 16,1-2-7-16,-1 3 14 0,2 5-14 0,0 0 0 15,0 4 0-15,0 3-4 0,3-1 1 0,1 0 10 16,0 0 13-16,0 0-13 0,-3-2 4 0,1-3-25 15,0 1 7-15,-2-2 3 0,0-4-16 0,0 1 41 16,-4-3-25-16,-1-1-3 0,-3-4 18 0,1-1-15 16,-1 1 11-16,-1-3 0 0,-1-1 3 0,1-2-17 15,2 0 0-15,-1 0 7 0,1 0-54 16,1-3-34-16,3 0-60 0,3-2-51 0,0 0 18 16,5 0 12-16,2-1 41 0,0-2 11 0,7 2 4 15,1-2-8-15,2 0 25 0,1 1 29 0,1 0 27 16,2 0 49-16,0 1-21 0,0 0 0 0,-1 0 18 15,1 2 0-15,1-2-15 0,-3 1 30 0,0-2-24 16,-4 2-21-16,-1-2 39 0,-2 2-6 0,1-2 49 16,-5 0 110-16,-2 1 92 0,-1 2 35 0,-4-3 1 15,-1 2-67-15,0 0-56 0,0 1-29 0,-5-1-19 16,-1 3-27-16,1 2-28 0,-4-2-10 0,0 2-13 16,-2 0-19-16,1 7-14 0,-2-1-21 0,3 4 4 15,-3 0-8-15,5 2 11 0,-1 0 7 0,4 2-7 16,3 1 11-16,1 1-26 0,0-2 8 15,0 2-10-15,5-2-12 0,1-3-6 0,2 0-39 16,-1-1-18-16,5-3 1 0,-3-3 11 0,2 0 22 16,0-4 30-16,-2 0 11 0,5-5 6 0,-3 0 18 15,3-4-14-15,1-1 11 0,-1-1 3 0,1-2-14 16,-1-1-3-16,-1-1 13 0,-1 1-17 0,1 0 18 16,-1 2 3-16,-3 0-4 0,0 3 18 0,-3-1-8 15,4 3 32-15,-2 1-3 0,-4 0 6 0,5 3 26 16,-2 0-25-16,2 3 0 0,0 0-14 0,2 0-14 15,-1 6 0-15,-1 0 4 0,5 1 11 16,-4 1-15-16,0 1-21 0,-1 1 11 0,1 0-8 16,-1 2 4-16,-3-1 4 0,0 1-4 0,-6 1-3 15,0 0-1-15,0-1 8 0,0 1-11 0,-6-2 7 16,-1 2-25-16,-1-4-14 0,-2 0-21 0,1-2-7 16,0-2-14-16,2-2 7 0,1 1-23 0,0-4-28 15,6 0 22-15,0-4 14 0,0-1 31 0,0-1 31 16,10-2-1-16,-1-2 15 0,5-1 12 0,0 0-2 15,6-2 9-15,-1 1-9 0,2-2 6 0,1 1-7 16,3 1 0-16,-1 0 4 0,0 3-14 0,0 0-3 16,-5 1 4-16,-3 1-110 0,-1 1-172 0,-2 3-216 15,-7-2-328-15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0:26.65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0 334 2644 0,'9'-12'0'0,"-6"2"49"16,1 6 66-16,-1 4 57 0,2 0 56 0,-1 8-30 16,1 3-65-16,1 3-45 0,3 1-42 0,-2 4-23 15,2 4 0-15,1-1-13 0,-1 4-13 0,0-1-7 16,3 2 10-16,-3 0 0 0,1 0 3 0,-2-1 11 15,1 0-21-15,-4 0 14 0,3-2-20 0,-2 0 6 16,-3-1-19-16,1-1-82 0,-2-3-48 0,-1 0-99 16,-1-2-52-16,0-1-17 0,0-3 32 15,0-2-2-15,-4-4-15 0,-1-1-24 0,1-2-76 16</inkml:trace>
  <inkml:trace contextRef="#ctx0" brushRef="#br0" timeOffset="398">46 360 2928 0,'-9'-45'53'16,"0"3"23"-16,5 3 22 0,-1 3 33 0,5 5-2 15,6 2 19-15,3 5 14 0,5 1 1 0,0 0-28 16,7 4-50-16,2 2-27 0,2 3-23 0,3 3-32 16,0 4 11-16,2 7-7 0,0 0-14 0,-4 0 11 15,-2 10-1-15,1 5 4 0,-3 3 10 0,-4 2-14 16,-2 2-6-16,-5 3 3 0,-2 1-11 0,-3 1-2 15,-6 3-1-15,0-1-24 0,-6 0 14 0,-3 0-7 16,-2 0 11-16,-6-1-1 0,-1-2-17 0,-3-3 31 16,0-3-10-16,-4-2 24 0,5-3 3 0,-3-3-3 15,5-3 0-15,1-3 3 0,0-1-10 0,5-3-17 16,3 0-3-16,2-2-21 0,1 0 7 16,4 0 14-16,2 2 13 0,0 1 4 0,6-1 3 15,2 2-14-15,1 2 1 0,4 3 3 0,2 1 3 16,1 2 11-16,5 2-1 0,0 3 0 0,1 1 4 15,3 0 3-15,-1 0-7 0,1 0 8 0,3 1-5 16,1 0-16-16,0-2 14 0,0 1 2 0,-1-2 1 16,2-1 20-16,-4-1-17 0,1-2-16 0,-3 0 12 15,-2 0-19-15,-4-3-48 0,1 1-84 0,-4-2-140 16,-2-2-118-16,-1-1-33 0,-3-2-28 0,-1 0 5 16,-1-2-22-16</inkml:trace>
  <inkml:trace contextRef="#ctx0" brushRef="#br0" timeOffset="980">732 609 2438 0,'0'5'-12'0,"4"-5"9"0,2 0 3 16,2 0-3-16,2 0 9 0,0 0-3 0,5 0-12 15,0 0-3-15,4 0 21 0,-1-3-18 0,2 0 15 16,0-1-15-16,1 0-12 0,-3 0 9 0,1-1-12 15,-1-1 18-15,-2 0 3 0,-2 1 6 0,-4-3 6 16,-1 2 9-16,-3-2-15 0,-2-1-6 0,-4 0 12 16,0-2 33-16,0 1 40 0,0 0 39 0,-5-1 20 15,-3 2-14-15,-1-1-18 0,-1 2-40 0,-1-1 13 16,-2 2-8-16,-2 2 9 0,0 4 17 0,-4 1-38 16,3 0 10-16,-4 4-27 0,1 3 8 0,1 4-23 15,-1 4-30-15,3 1 13 0,1 3-26 16,1 2 23-16,7 0 0 0,0 2-10 0,7 1 13 15,0 0-7-15,4 1-6 0,6-3-3 0,1-2-3 16,7 0 2-16,0-1-2 0,2-2-21 0,1-2-25 16,4-3-11-16,-1-2 8 0,0-3 3 0,3-3 10 15,-1-4-4-15,-2 0 20 0,1-4 16 0,1-4 17 16,-4-3 6-16,1-2-23 0,-2-4-9 0,2-1 16 16,-5-2-4-16,-1-3 7 0,1 1 10 0,-4-2-30 15,0 2 27-15,-3 1 29 0,-2 1 62 0,-5 2 69 16,-1 3-8-16,-1 4-16 0,-2 2-73 0,0 4-59 15,0 3-15-15,-4 2-16 0,0 0 6 0,3 6 7 16,-4 4 0-16,2 4 14 0,-3 3 0 16,5 3-14-16,-4 5 7 0,4 4-7 0,-1 2 14 15,1 1 0-15,1 2 3 0,0 0-10 0,0 0-7 16,0 2 21-16,1-3-11 0,-1 0 11 0,0 0-11 16,0-4-3-16,0-1 3 0,0-4 1 0,-6-1 19 15,-1-3-16-15,0-3 4 0,-7-1 16 0,4-6-34 16,-6 1 21-16,-1-2-14 0,1-3-7 0,-3-2 14 15,-2-2-31-15,0-2-23 0,-3-4-84 0,3-4-67 16,1 0-88-16,0-3-96 0,2 0-32 0,2-6-60 16,4-2-35-16,5-1-5 0</inkml:trace>
  <inkml:trace contextRef="#ctx0" brushRef="#br0" timeOffset="2034">1414 537 3040 0,'14'-3'76'0,"-4"1"73"16,-2 0 63-16,-6 0 50 0,-1 1-65 0,-1 1-80 15,0 0-69-15,0 0-38 0,0 0-13 0,0 5 13 16,0 2 17-16,4 0-20 0,0 2 0 0,1 1-7 16,0 2-10-16,-1 2 13 0,2 3 4 0,-1-2-14 15,-1 1 11-15,2 1-8 0,0-2 11 0,-2-1 11 16,1 1-25-16,-1-2-21 0,1-3-20 0,-4-1 7 15,2-1-10-15,-3-2 31 0,2-2 0 0,-2-2 13 16,3-1 23-16,-3-1-23 0,1 0-3 0,-1-5-47 16,3-3 0-16,0-3 7 0,0-3 20 0,3-2 13 15,0-3 0-15,1-2 14 0,3 1-14 0,0-2 24 16,0 1-11-16,4 0 1 0,-3 2-7 16,3 2 14-16,-2 0 2 0,1 3-9 0,2 3 16 15,-2 1-33-15,1 3 14 0,-1 0 6 0,0 2-14 16,-1 2 28-16,4 1-5 0,-1 1-12 0,0 1 3 15,3 0-6-15,0 0-7 0,1 0 9 0,-1 4-15 16,1 0-40-16,-2-1-14 0,2-3-31 0,-4 2 26 16,0-2 46-16,-1 0 29 0,-2 0 9 0,-4 0 4 15,-1 0-4-15,-1-6-19 0,-3 0 33 0,-3 1 12 16,0-2 7-16,0 2 0 0,-6-1 26 0,0 0 4 16,0 1-3-16,-6 1 27 0,1 2-27 0,-3 2-16 15,2 0-20-15,-1 4-20 0,-1 3-3 0,0 0-20 16,0 3 3-16,5 2 6 0,2 0-9 15,3 3 30-15,0 1-7 0,4-1-14 0,0 1 15 16,5 1-22-16,3-1-2 0,2-1 23 0,3-1-30 16,-1-2-13-16,6 0 3 0,-2-3-24 0,3-2 11 15,1-2 16-15,-1-2 11 0,0-3-1 0,2 0 17 16,-3-3-10-16,1-2-13 0,1-4 20 0,-1-1 6 16,-3-2-3-16,2-4 23 0,-2 0-13 0,1-3-13 15,-2 1 19-15,-2-3-12 0,0 0 6 0,-4 1-7 16,0 1 40-16,-3 0 48 0,0 2 24 0,-3 1 34 15,1 4-47-15,-4 0-30 0,2 5-37 0,-2 1-49 16,0 3-3-16,0 3-8 0,0 0-2 0,0 0 34 16,0 7 3-16,4 1-13 0,-1 2 23 15,5 2-23-15,-1 3-4 0,3 2 14 0,-2 2-28 16,3 4 31-16,-1-1 8 0,-1 1-15 0,2 1 18 16,-2-2-42-16,0 2 4 0,2-2 13 0,-7-2 1 15,1-1 20-15,0-4-3 0,-5-2-4 0,2-2 1 16,-2-3-11-16,0-2 17 0,0-2-10 0,0-4 0 15,-7 0 7-15,2 0-17 0,1-6 3 0,-1-2-25 16,-1-1 1-16,3-3-24 0,-1-2 3 0,4 0 14 16,0-5 7-16,10 2 24 0,-1-3-24 0,4-1 24 15,1 2-4-15,2-2-6 0,1 2 27 16,0 0-3-16,1 2-18 0,0 1 15 0,-2 1-1 16,1 0-17-16,0 1 21 0,-2 1-7 0,-1 1-4 15,-4 3 4-15,0 0-3 0,-1 1-4 0,-1 0-4 16,-1 3 11-16,-2-1-11 0,-4 3 15 0,2-2 9 15,-3 3-20-15,0 0 7 0,0 1-17 0,0 1-7 16,0 0 0-16,0 0 6 0,-3 0 8 0,2 0-1 16,1 5 15-16,0 0-8 0,-3 1-13 0,1 0 10 15,2 3-7-15,0 0 0 0,0 1 17 0,0 4-27 16,6-2 24-16,-3 3-14 0,7-1-6 16,-2 0 37-16,3 0-38 0,-1 1 35 0,3-1-1 0,-1-2-30 15,3 1 24-15,1-2-8 0,1 1-2 16,-3 0 9-16,1-2-13 0,0 0-6 0,-3-2 2 15,0 1-16-15,-5-2 10 0,1-1 10 0,-4 1 17 16,-1-3 31-16,-3 1 18 0,0 0-21 0,-6 0-14 16,-3 1-13-16,2 0-22 0,-7-1 15 0,3 2-11 15,-6 2 7-15,2-1 0 0,-4-1-11 0,4 0-24 16,-2-1-48-16,4-1-95 0,0 0-122 0,1-2-110 16,3 1-104-16,4-2-50 0,0-2-30 0,2 0-15 15</inkml:trace>
  <inkml:trace contextRef="#ctx0" brushRef="#br0" timeOffset="2223">2922 454 2853 0,'10'-3'12'0,"-7"0"41"0,2 2 68 0,-4 1 44 16,-1 0 24-16,2 4-56 0,-1 3-48 0,2 0-36 15,0 1-39-15,0 2 20 0,0 1-24 16,-1 2-6-16,2 1 0 0,-3 1 0 0,1-2-20 15,2 2-3-15,-2 0-62 0,-2-2-120 0,0 1-79 16,0-2-92-16,0 0-52 0,-6-3-43 0,4-1-59 16</inkml:trace>
  <inkml:trace contextRef="#ctx0" brushRef="#br0" timeOffset="2353">2990 176 690 0,'3'-11'-36'0,"1"4"-53"16,-2 2-18-16,2 2-24 0</inkml:trace>
  <inkml:trace contextRef="#ctx0" brushRef="#br0" timeOffset="2901">3182 324 1004 0,'10'19'67'0,"0"0"91"16,-5-1 69-16,-5 1 72 0,0-2 13 0,0 1-14 15,0-1-3-15,0-2-28 0,-7 1-67 0,2-4-67 16,1 0-53-16,-4-1-38 0,7-2-19 0,-4-1-4 16,2-1-16-16,3-2-6 0,0 1 13 0,0-3 0 15,3 0-14-15,2 1 18 0,-1-2-8 0,5 0-16 16,-2 0 17-16,2 0 6 0,3-2-23 16,0 0 23-16,3-5 3 0,3 0-42 0,-2-2 33 15,3-2-33-15,-1-1-10 0,2-2 4 0,-3-2-30 16,0 0 20-16,-4-3 4 0,0 0 12 0,-1 0 7 15,0-1 16-15,-3 1 0 0,-1 0 0 0,-1 3 12 16,-3 2-6-16,2 1 4 0,-3 3 12 0,2 3-10 16,-4-1-2-16,-1 4-17 0,2 1 7 0,0 1 39 15,-2 0 28-15,2 0 37 0,1 5-14 0,2 2-28 16,-1 0-53-16,1 0-6 0,0 1 0 0,3 3-3 16,-1-1 13-16,2 2-13 0,1-1-7 15,0 1 20-15,-3 0-10 0,0-2 6 0,2 0 4 16,-3 1-26-16,2-3-4 0,-2 1-12 0,-1-2-37 15,-3-2 4-15,2-2 4 0,0 1 9 0,-4-2 42 16,0-1-6-16,0-1 13 0,0 0-4 0,0 0-5 16,0 0 21-16,0-3-25 0,0-2 16 0,0-1-6 15,0-1-7-15,4-3 23 0,2 0-20 0,-2-2-3 16,4 0-6-16,-1-3-3 0,7-1-10 0,-3 0 10 16,6-1-6-16,0 0 9 0,4-2 9 0,1 2-6 15,1 1 10-15,-1 1-9 0,5 1 2 0,-3 4 4 16,-2 3 6-16,-1 2 9 0,-2 5 19 0,-3 0 100 15,-1 0 46-15,-3 6 26 0,-3 2 5 0,1-1-83 16,-5 3-25-16,-1 2-23 0,4 2-9 16,-7 0-15-16,3 1-23 0,-4 0 18 0,2 1-25 15,-2 0-14-15,0-1 1 0,0 0-21 0,-6-1 6 16,3 0-47-16,-3-1-119 0,0-1-165 0,0 1-192 16,2-1-158-16,-2-3-162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5:46.43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52 35 638 0,'-9'-3'39'0,"0"2"52"0,3-2 60 0,-3 1 73 15,3-1 35-15,2 1 35 0,-1-1-19 0,3 3-31 16,0-2-41-16,2 2-83 0,0-2-39 0,0 1-32 15,0 1-6-15,0 0 41 0,4 0 98 0,1 0 67 16,4-1 22-16,1 1-30 0,4 0-95 0,2 0-58 16,9-1-48-16,2 0-19 0,-2-1 2 15,9 1-16-15,0 1-10 0,-1-3 13 0,1 3-20 16,0-2 6-16,-4 2-9 0,3 0-25 0,-8 0-39 16,0 0-141-16,-3 5-150 0,-5 0-148 0,-4-1-81 15,-4 1-54-15</inkml:trace>
  <inkml:trace contextRef="#ctx0" brushRef="#br0" timeOffset="140">193 204 2083 0,'10'5'56'0,"8"-5"44"16,9 0 16-16,1 0 3 0,8-3-47 0,1-1-56 16,3 1-7-16,0-1-15 0,2 1-3 0,-1-1-7 15,-1 3-67-15,-1-1-119 0,-3 2-168 0,-2 0-173 16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5:51.46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59 1967 0,'0'-3'3'0,"0"-1"34"15,0-1 81-15,12 3 33 0,3-1 21 16,4 0-31-16,3 1-65 0,3-1-27 0,3-1-24 16,1 0 6-16,2 0-22 0,0-1-6 0,0 2 9 15,1 0-15-15,-4-2 6 0,-2 3-9 0,-2 0 12 16,0 1-22-16,-8 0-63 0,-1 1-112 0,-2 0-148 15,-4 0-182-15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5:51.64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9 2154 0,'18'11'56'16,"7"-5"39"-16,0-6 24 0,6 0 4 0,1 0-47 15,0-3-46-15,1-1-30 0,0 1 3 0,1 0 3 16,-1-1-6-16,-1 0 18 0,-1 2-12 0,2 0-18 16,-3 1-12-16,-4 1-64 0,0 0-110 0,-1 0-110 15,-7 0-177-15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5:48.25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476 139 846 0,'-7'5'39'15,"-2"-3"79"-15,1 1 71 0,1 0 83 0,-2-1 4 16,4-1-32-16,0-1-23 0,-1 0-28 0,3 0 15 16,-2 0-18-16,5-3-33 0,-1 0-63 0,-1 0-34 15,2 0-22-15,0-1-35 0,3-2 35 0,6-1-12 16,3-2 9-16,5-1 32 0,8-4-2 0,3-1 26 15,3 0-13-15,6-2-12 0,5 3-24 16,-1 1-35-16,1 2-3 0,-5 6 6 0,-1 2-10 16,-8 3-4-16,-3 5-3 0,-4 4-6 0,-6 2 3 15,-6 5 4-15,-4 2 16 0,-5 1-3 0,-10 4 2 16,0 2 1-16,-8 1-3 0,0-1-1 0,-4 1 1 16,-3-2 16-16,-3-2-16 0,4-4-13 0,-1-1 12 15,5-5-13-15,2-1 1 0,5-5 15 0,2 0-12 16,6-3-4-16,5-2 14 0,0 0 7 0,0-1 2 15,7 0-9-15,5 0 3 0,-2-4-13 0,9 1 6 16,0-1 17-16,6-1-20 0,-1 0 7 0,1 2-11 16,3 1-22-16,-4 0 12 0,1 2-3 15,-6 0 14-15,0 10 3 0,-4 1 14 0,-1 1-1 16,-3 3-13-16,-6 3 24 0,-5 1-21 0,0 3 0 16,-7 1 14-16,-7 0-14 0,-2 2 17 0,-2-2 14 15,-6 0-18-15,0-1 11 0,-4-1 4 0,2-4-18 16,-6 0 11-16,3-3-17 0,-2-2-21 0,-1 0 11 15,-2-2 3-15,4-1-7 0,1-2 0 0,-4 0-66 16,8-2-77-16,-2 0-112 0,2-3-116 0,7 0-63 16,1-2-114-16,2 0-35 0</inkml:trace>
  <inkml:trace contextRef="#ctx0" brushRef="#br0" timeOffset="227">1128 359 3515 0,'0'16'26'0,"-4"0"30"15,-10 2 27-15,-2 3 10 0,-7 6-6 0,-2 0-36 16,-4 4-24-16,-5 2-4 0,1 1-40 0,-6 3 28 16,4 1-18-16,2 2 20 0,-7 0 4 0,6 1-6 15,-4 1 12-15,4-2-33 0,3 0-4 0,-1-3-63 16,2-1-66-16,2-4-71 0,1-2-94 0,5-3-85 15,1-3-23-15,4-5-46 0,4-3-10 0,1-5 8 16</inkml:trace>
  <inkml:trace contextRef="#ctx0" brushRef="#br0" timeOffset="534">1158 856 2991 0,'19'-10'82'0,"-7"3"49"0,-2 1 46 0,-10 1 27 16,0 1-69-16,0 2-35 0,-6 2-47 0,-3 0-2 15,-3 0-4-15,1 6-9 0,-4-1 3 0,2 3-17 16,0 0-7-16,2 3-7 0,2 0-7 16,3 3 1-16,6 2-4 0,0-1 0 0,9 1 20 15,2 2-9-15,6 1-8 0,2 0 25 0,3-2-28 16,2 1-4-16,1-2 18 0,4 0-21 0,-5 1 10 15,-2-2 4-15,1 0-17 0,-5-2 6 0,-3 2-6 16,0-2 7-16,-5-1 10 0,-2 1 0 0,-8-2 17 16,0 1-14-16,-8 0 7 0,-2-1-13 0,-5 1-18 15,-1 0-44-15,-3-2-68 0,-4 1-91 0,-1-2-128 16,-2-1-118-16,-1-2-127 0,3-3-140 0</inkml:trace>
  <inkml:trace contextRef="#ctx0" brushRef="#br0" timeOffset="678">1312 801 3360 0,'48'-23'16'0,"1"-3"-10"16,-5 3 3-16,0 4-2 0,-1 2-30 0,-2 4-19 16,-3 3-37-16,1 4-140 0,-3 0-180 0,-2 4-189 15</inkml:trace>
  <inkml:trace contextRef="#ctx0" brushRef="#br0" timeOffset="1059">1921 1151 3451 0,'-8'0'62'0,"-11"11"74"16,-6 3 41-16,-11 8 52 0,-10 9-34 0,-7 5-38 15,-8 7-24-15,-4 7-41 0,-8 4-28 0,0 7-24 16,-6 5-26-16,-4 2 8 0,0 2-4 0,-3 3-11 16,1-1 22-16,-2-1-22 0,-1-3 19 0,1-4-4 15,0-3-22-15,6-5-8 0,-1-1-24 0,8-4-19 16,2-3-24-16,3-3-56 0,7-4-62 0,4-4-69 16,5-3-81-16,4-7-61 0,10-3-69 15,6-5-65-15,8-5-95 0</inkml:trace>
  <inkml:trace contextRef="#ctx0" brushRef="#br0" timeOffset="1833">1026 2168 721 0,'-8'0'31'0,"2"1"32"16,0-1 59-16,2 0 40 0,-1 0-6 0,2 0 2 15,2 0-34-15,1-5-43 0,0 0-20 0,0 0-1 16,0 0-18-16,4-2 7 0,2-1 16 0,6-2 28 16,1-1 18-16,2-1 60 0,3-1 23 0,6-1-6 15,-2 1 21-15,2 0-32 0,3 1-22 0,-4 4-33 16,2 0-51-16,-4 3-23 0,-4 5-18 0,-2 0-1 15,-2 0 36-15,-6 10 14 0,1 1 17 0,-4 4-19 16,-4 2-30-16,0 4-17 0,-6 3-17 0,-5 3 4 16,-3 2-7-16,-2 1-10 0,-7 3 11 0,-2 1-15 15,-3 0 8-15,3-1-14 0,-8-3 6 16,5 0 1-16,-2-4 3 0,2-3 10 0,1-3-21 16,3-4 22-16,4-3-4 0,-1-6 3 0,8-1 4 15,-1-2-14-15,4-4-11 0,4 0 18 0,3-6-21 16,3 0-9-16,0-2 36 0,3-2-30 0,4 1 0 15,2-2 38-15,5-2-45 0,-3 4 21 0,4-1 23 16,2 1-20-16,0 4 13 0,-2-1-6 0,2 4-24 16,-4 2 0-16,0 0 21 0,2 0-8 0,-1 5 18 15,0 0 3-15,1 0-24 0,0 2 7 0,3 1 7 16,-2 0-14-16,5 1 7 0,0-1 3 0,-1 2-9 16,3-3 6-16,1 0 3 0,-2 1-13 0,1-3-14 15,1 1-56-15,-3-2-151 0,-2 0-143 16,-1 1-107-16,-3-2-102 0,-3 0-6 0,0-1-1 15</inkml:trace>
  <inkml:trace contextRef="#ctx0" brushRef="#br0" timeOffset="2051">1696 2146 3398 0,'9'0'102'16,"-9"0"88"-16,0 0 74 0,0 7 45 0,-4 7-94 15,-3 3-68-15,-4 4-65 0,-4 5-31 0,-4 7-12 16,-2 4-24-16,-3 4 10 0,-1 2-14 0,1 2 11 16,-1 2 7-16,1 3-29 0,-1-2 14 0,6 1-43 15,-2-2-11-15,0 0-28 0,2-4-78 0,3 0-54 16,-2-3-79-16,2-3-91 0,1-4-91 0,1-7-60 16,4-2-48-16,-2-7-23 0,5-3-26 0</inkml:trace>
  <inkml:trace contextRef="#ctx0" brushRef="#br0" timeOffset="2371">1763 2619 3700 0,'0'-5'40'0,"-9"5"17"0,9 0 16 16,-10 0 8-16,1 7-30 0,2 4-10 0,-1 4-21 15,2 3-3-15,1 3-17 0,1 2 11 0,0 4 2 16,4-2-6-16,0 4 10 0,8 1-10 16,-3-2 0-16,7-1-7 0,-3 0 4 0,4-3 2 15,2 0-6-15,-1-3 18 0,2 0-12 0,-1-2-2 16,1-2 20-16,-4 0 4 0,-2-4 6 0,-1 0 29 16,-1 0 14-16,-2-3 15 0,-3 0 7 0,-3-2 1 15,0 0-14-15,0-3-10 0,-3 0-14 0,-5 1-33 16,-2-1-8-16,1-1-17 0,-4-1 3 0,-2 0-28 15,0 1-34-15,-1-1-56 0,-4-1-67 0,1-2-71 16,0 0-57-16,-2 0-90 0,2 0-104 0,0-5-74 16,0 0-118-16</inkml:trace>
  <inkml:trace contextRef="#ctx0" brushRef="#br0" timeOffset="2556">2032 2540 3740 0,'21'-19'-14'0,"10"-4"-2"0,-1 3-37 0,2 4-71 16,4 4-106-16,1 1-171 0,0 3-149 0,5 1-137 15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5:52.4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73 90 1593 0,'-8'-5'70'0,"-1"-2"65"0,2 3 49 0,1-1 58 0,3 2-50 16,3-1-64-16,0 2-40 0,0 1-58 0,0-1-18 15,4 0 31-15,4-1 72 0,5-2 45 0,6 0 36 16,4 0-11-16,5-1-48 0,3-3-46 0,5 1-32 15,-2 1-26-15,1 3-40 0,-2 1 1 0,-5 3-8 16,-6 0 31-16,1 6 0 0,-13 4-11 16,1 2 4-16,-11 1-20 0,0 5-3 0,-6 3 20 15,-6 1-7-15,-5 4 0 0,-3 0 0 0,-7 1-4 16,2 0-6-16,-4-3 4 0,4-1 12 0,6-2-16 16,-2-5 7-16,6 0-7 0,3-5 0 0,8 0 7 15,4-3 10-15,0 1-1 0,9-4-2 0,0 0 9 16,6-1-13-16,4-2 3 0,5-1 1 0,2-1-4 15,2 0 0-15,2 0 3 0,-2-4-10 0,2 4 1 16,-2 0 12-16,-4 0-16 0,-3 0 17 0,-2 6-11 16,-2 4 11-16,-6 0 0 0,-2 4-1 0,-4 2 18 15,-5 3-11-15,0 1 7 0,-8 4-6 16,-3 2 2-16,-9-2 8 0,1 4-8 0,-6-1 18 16,-3-1 0-16,-1-1-31 0,-2 0 20 0,-1-4-9 15,0-1-28-15,0-1 31 0,0-5-13 0,3-1-8 16,-2-2 18-16,3-2-8 0,4-3-19 0,1-2-51 15,2 1-58-15,5-3-114 0,0-2-59 0,4 0-86 16,3 0-70-16,2-3-74 0,4-1-127 0</inkml:trace>
  <inkml:trace contextRef="#ctx0" brushRef="#br0" timeOffset="272">901 376 3726 0,'0'11'67'0,"-14"1"65"0,-5 4 32 0,-5 8 46 16,-7 4-53-16,0 7-48 0,-6 5-45 0,-5 7-29 16,1 2-14-16,-1 4-21 0,1 4 18 0,0 2-7 15,2 1 0-15,1 0-7 0,4 0-4 0,0-1 0 16,3-2-8-16,-2-3 8 0,5-3 8 0,0-1-23 15,2-5-6-15,2-4-11 0,3-4-50 16,-2-3-48-16,5-4-54 0,1-4-68 0,2-3-33 16,4-4-79-16,0-6-46 0,-1-2-45 0,4-3-101 15,4-4-74-15</inkml:trace>
  <inkml:trace contextRef="#ctx0" brushRef="#br0" timeOffset="627">727 1232 3901 0,'8'-14'17'0,"3"-8"20"0,4 1 14 0,6 2 7 16,3 5-4-16,7 0-20 0,-1 1-3 0,1 2 7 15,1 5 1-15,-2 3 6 0,0 3-10 0,-8 0-11 16,2 8-6-16,-8 4-4 0,-2 2-11 0,-7 3 18 16,-1 3 4-16,-6 3 3 0,-8 3-4 0,-2 4-20 15,-3 0-4-15,-5 2 7 0,-4 1-4 0,-3 0 15 16,-2 0-18-16,1-4 0 0,2-1 18 0,3-1-11 16,3-5 4-16,3-4-18 0,5-3-4 15,5-2 14-15,5-5 22 0,0 0 11 0,5-4 3 16,11 1-17-16,2-3-5 0,8-2-10 0,8 0 11 15,7-5 4-15,8-1-11 0,5 1-15 0,4-3-64 16,5 2-90-16,1-2-164 0,-3 1-205 0,1 1-240 16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5:56.59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16 1230 0,'12'0'5'0,"3"0"6"0,1-7 5 0,5 4-14 16,6-1 7-16,-2 2-7 0,8 2-7 0,-2 0-17 15,3 0-160-15</inkml:trace>
  <inkml:trace contextRef="#ctx0" brushRef="#br0" timeOffset="147">278 250 2025 0,'0'7'-3'0,"4"-7"9"0,8 0 0 0,7-3-3 15,6-1 0-15,7-1-6 0,3 0-15 16,3 1-2-16,2 1-102 0,1 0-258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6:01.77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2640 1383 2236 0,'0'-3'86'0,"0"0"81"15,0 1 69-15,-4-1 58 0,4 3-74 0,0 0-64 16,0-2-72-16,0 0-45 0,0 2-16 0,4 0-10 16,1 0 11-16,6-1-8 0,-2 0-13 0,6 1 4 15,4-1 6-15,3 0-16 0,6-1 16 0,4 2 0 16,0-3-16-16,4 2 19 0,-1 0-12 15,3 0-4-15,-1 1 6 0,1 0-16 0,-1 0 17 16,-1 0-7-16,-2 0 3 0,-3 0-9 0,-1 0-14 16,-3 0-19-16,-5 0-72 0,-3 0-72 0,-4 0-85 15,-2 0-118-15,-8 0-96 0,-1 0-102 0</inkml:trace>
  <inkml:trace contextRef="#ctx0" brushRef="#br0" timeOffset="237">2869 1649 2681 0,'8'1'-10'16,"-3"-1"7"-16,5 0 12 0,0 0 1 0,4 0-7 15,3-3 15-15,1 0-15 0,3 1 3 0,4-1 16 16,2 3-19-16,1-2 0 0,3 0-9 0,1 1 12 15,-3 0 0-15,4 1 0 0,-3 0 7 0,-4 0-13 16,2 0-3-16,-7 0-4 0,1 0-2 0,-5 0-19 16,1 0-116-16,-4 0-138 0,-5 0-181 0</inkml:trace>
  <inkml:trace contextRef="#ctx0" brushRef="#br0" timeOffset="-1476">218 1116 597 0,'7'-9'13'0,"-3"-1"2"0,0 2 9 0,-3-1 12 16,1 3 3-16,2-1 7 0,-1 0 20 0,0 1 13 15,0 0 16-15,1-1 31 0,2 1 7 0,-2 2 6 16,-3-1 30-16,3 0-6 0,-2 2 20 0,2 0 17 16,-4 0-15-16,0 1 13 0,0-1-19 0,0 1-7 15,0-1-13-15,0 0-23 0,0 0-18 0,0 0-25 16,-4 2-35-16,2 0 24 0,-2 1-13 0,1 0 10 16,-3 0-4-16,0 4-4 0,-3 4 19 15,-4 4-2-15,-4 7 14 0,-3 4-33 0,-3 10-25 16,-5 7-26-16,0 3 2 0,-2 8-6 0,5 0 0 15,1 3-4-15,5-2-20 0,7-4 13 0,12-2-10 16,0-4 4-16,6-4 6 0,8-3-13 0,2-3 6 16,3-6-6-16,4-3-7 0,1-3-7 0,2-4-4 15,2-3-10-15,0-5 4 0,-1-2 7 0,3-6-1 16,-2 0 35-16,-1-7 3 0,-1-4-10 0,-4-1 21 16,2-6-21-16,-4-2 7 0,-4-4-7 0,-1-6 3 15,0 0-6-15,-3-6-4 0,-3 1 4 0,-2-4-1 16,1-1 4-16,-6-3-6 0,-2 1 12 0,0 1 1 15,-4 1 0-15,-2 3 7 0,-5 3-1 16,-2 5-13-16,0 4 0 0,-4 3 4 0,-2 8-8 16,-2 1-9-16,-1 7 2 0,0 6-9 0,-1 0 13 15,0 0-20-15,-1 5 0 0,3 4-27 0,2 3-87 16,4 3-97-16,5-1-152 0,1 3-74 0,4 2-52 16,5 2-44-16</inkml:trace>
  <inkml:trace contextRef="#ctx0" brushRef="#br0" timeOffset="-889">1411 702 2474 0,'8'-6'0'16,"-8"2"39"-16,0 2 100 0,0 2 66 0,0 7 49 15,-6 7-23-15,0 4-93 0,3 6-63 0,-4 7-46 16,-2 6-15-16,2 6-4 0,-2 5-1 0,0 3-5 16,-2 3-4-16,2 3-7 0,2 0 17 0,-1 0-10 15,1-1 7-15,3-4-7 0,1-1-10 0,1-2 10 16,-1-4 0-16,2-3 9 0,1-4-5 0,0-2-1 16,0-3 3-16,0-3-2 0,0-2-4 0,0-4-7 15,0-2-6-15,0-2 23 0,0-2-16 16,-3-2 6-16,-2-3 6 0,4-4-16 0,-2 0 10 15,3-3 13-15,-2-2-19 0,2-1-4 0,0-1 23 16,0-2-26-16,0 0 30 0,-1 0-14 0,1 0-23 16,0-2 23-16,0-3-26 0,0 2 20 0,0-2-4 15,0 1-3-15,0-2-3 0,-3 0 10 0,-2-1 9 16,4 0 4-16,-2-1-3 0,2 1 3 0,-3-1-10 16,0 0-13-16,-2-1 9 0,3-1-9 0,0 0 16 15,0-1 4-15,-3 0 3 0,3 0-3 0,-3-1-11 16,2-1 8-16,1-1 12 0,-3 0-9 0,3 0 16 15,-3 1-17-15,-2 0 17 0,1 1 31 0,-3 0 2 16,1 3 42-16,-4 0 7 0,-1 4-10 16,1 1-20-16,-3 4 5 0,-1 0-21 0,-4 0-21 15,1 9-3-15,-1 1-18 0,0 3-20 0,0 2 6 16,2 1 1-16,4 2-15 0,3 1 15 0,5 1-1 16,2 0 11-16,5-1-7 0,6 1-3 0,3-1-15 15,6-2-6-15,0-1 10 0,4-3-7 0,4 1-7 16,-3-4-14-16,4-2-14 0,3-2-37 0,-5-1 0 15,3-2-46-15,-3-3-55 0,1 0-4 0,-2 0-53 16,-5-3-17-16,2-2-45 0,-4 0-22 0,-3 0-51 16,2-2-33-16,-2-1-4 0,-1-2-48 0</inkml:trace>
  <inkml:trace contextRef="#ctx0" brushRef="#br0" timeOffset="-353">1921 923 3079 0,'15'-11'-13'0,"-5"3"38"0,-3 3 61 0,-5 5 73 15,-2 0 42-15,0 8-14 0,0 6-64 0,0 3-59 16,0 5-27-16,0 4-17 0,0 6-3 0,0 3-20 16,-2 3 9-16,-2 3-12 0,1 0 16 0,3 3 0 15,-3-1 7-15,3-2-4 0,0 1-13 16,0-2 7-16,0-2-17 0,5-2 10 0,-4-4-7 15,3 0 4-15,-2-2 3 0,-2-4 0 0,2-2-14 16,0-5 18-16,-2 0-25 0,2-5 15 0,0-1 13 16,-2-3-14-16,1-1 10 0,-1-4-20 0,0-1 7 15,0 1 3-15,0-5 7 0,0 2-3 0,0 0 17 16,3-2-18-16,-2 0 7 0,-1 0 11 0,0 0-17 16,0 0 16-16,0 0-13 0,0-4 0 0,0 4 0 15,0-4-10-15,-5 1 13 0,3 0-9 0,-2-1 6 16,0-1 0-16,0 1 0 0,-2-2 0 0,3-1 10 15,-3 2-4-15,0-3-23 0,-1 2 27 16,2-3-20-16,-2-1 17 0,-2 0 20 0,0 1-20 16,0-4 24-16,-2 2 24 0,-4 0 21 0,1 0 41 15,-2 1 37-15,-2-1-8 0,0 3-4 0,-3 2-31 16,2 0-45-16,0 4-30 0,-1 2-18 0,1 0-7 16,3 5 4-16,-2 4-15 0,3 2 15 0,2 3-26 15,4 4 7-15,2 1 8 0,2 3-4 0,5 2 25 16,0 0-28-16,6 2 14 0,4-2-30 0,4 0 8 15,0-2-11-15,5-3-11 0,3-3 1 0,1-2-26 16,1-4 7-16,0-1-3 0,1-4 3 0,-2-2-20 16,-1-3 4-16,-1 0-28 0,-1 0-18 0,-3-3-8 15,0-2-43-15,-3-1-32 0,1-2-62 16,-6 2-71-16,2-2-69 0,0 1-60 0,-1-5-55 16,-1 2-51-16</inkml:trace>
  <inkml:trace contextRef="#ctx0" brushRef="#br0" timeOffset="4112">6826 1111 1504 0,'8'-14'81'0,"-2"1"90"16,-6 0 63-16,0-1 57 0,0 2-20 0,0 1-17 15,0 1-10-15,-8 2-39 0,1 2-52 0,-1 1-55 16,-2 5-56-16,-1 0-19 0,-2 5 13 0,-2 3-23 15,-2 3-9-15,0 5 16 0,1 4-37 0,2 5 24 16,0 3 9-16,3 2-12 0,8 1 12 0,3 2-13 16,6 0 1-16,5-3-14 0,6-1 0 0,1-4-3 15,3-1-17-15,6-5-9 0,-1-4-10 0,0-3 6 16,2-3 20-16,-1-4 7 0,-1-5 26 16,-3 0-1-16,-1-5-19 0,-3-5 7 0,-2-1 0 0,-4-4-4 15,-4 0 11-15,0-3 9 0,-3-3-10 16,-2-1-6-16,-4-4 6 0,0 0-6 0,0-3 0 15,-4 1-14-15,1-2 14 0,-2 3 13 0,2-2-4 16,-1 3 11-16,2 2-24 0,2 2 17 0,0 0-7 16,6 6-6-16,-1 0 19 0,2 4-25 0,5 2 2 15,0 1 4-15,0 3-14 0,4 3 14 0,0 3 0 16,4 0 19-16,-2 4-3 0,1 3 13 0,2 4 0 16,-5 1 10-16,3 3 23 0,-1 4-39 0,-2 2 10 15,-3 0-10-15,-2 4-10 0,2 0 6 0,-5 0-6 16,-1 1-7-16,-1 1-6 0,0-2 13 0,-1 1-10 15,-1-2 4-15,-4-2 9 0,2-2-20 0,-1-2 17 16,-1-2-13-16,0-1 0 0,0-6 6 16,0 1 7-16,-3-4 14 0,3-3 2 0,-4 0 32 15,2-1-25-15,-1-2-6 0,0 0 0 0,2 0-21 16,-2-5-12-16,-2-1 2 0,1-4 4 0,1-1-6 16,-3-5 23-16,3-2-10 0,-1-4-7 0,-4-2 3 15,7-2-23-15,-4-5 23 0,5 1-13 0,0 0 7 16,0-1-1-16,0 0 7 0,5 2-6 0,2 1 3 15,0 3 0-15,3 1-13 0,1 5 2 0,4 2-62 16,2 3-72-16,0 6-105 0,1 1-106 0,1 4-100 16,2 3-44-16,1 0-44 0,-2 8-38 0</inkml:trace>
  <inkml:trace contextRef="#ctx0" brushRef="#br0" timeOffset="4224">7430 1131 1887 0,'-5'10'26'0,"5"0"20"0,0-5 12 0,7-3 2 0,6 0-22 15,4-2-26-15,4 2-30 0,4-2 4 0,3 0 2 16,3 0-91-16,2 3-158 0,0-3-213 16</inkml:trace>
  <inkml:trace contextRef="#ctx0" brushRef="#br0" timeOffset="1487">4152 878 1615 0,'6'-17'56'0,"-3"2"32"0,-3 2 18 0,0 2 19 16,0 3-76-16,-4 5-5 0,4 1-24 0,0 1-22 15,0 0 5-15,0 1-30 0,0 0 30 0,0 0-23 16,0 0 14-16,0 3 15 0,0 1-21 0,0-1 29 16,0-1 7-16,4 1-16 0,-1 0 7 0,-3 0-9 15,2 0-6-15,-1-1 12 0,-1 1-21 16,0-3 9-16,0 0 9 0,0 2 8 0,0-2 19 15,0 0 23-15,0 0 15 0,0 0-6 0,0 0 16 16,0 0-6-16,0 0-8 0,0 0-18 0,0 0-3 16,0 0-18-16,0 0-16 0,0 0 10 0,0 0-19 15,0 0 3-15,0 0 1 0,0 0-17 0,0 0 16 16,0 0-12-16,0 0 3 0,0 0-9 0,0 0-3 16,0 0 9-16,0 0-9 0,0 0 39 0,0 4 17 15,0 0 31-15,0 2 22 0,-6 3-19 0,3 1-14 16,2 3-17-16,-4 2-21 0,1 3 9 0,1 2-12 15,-3 1-23-15,4 1 6 0,-2 0-9 0,1 0 13 16,-1 4-1-16,1-1 1 0,1 0-10 16,-1 2-10-16,2 0 1 0,-1 0 5 0,2-1 14 15,-3 1-7-15,3-1 4 0,-3-3-7 0,3-4 3 16,-1-1-9-16,-2-4 15 0,1-1 1 0,2-2-10 16,-1-4 3-16,1-2-6 0,0-3 3 0,0 3 3 15,0-4 7-15,0 0-7 0,0-1 1 0,0 0 5 16,0 0-15-16,0 0-1 0,0 0 7 0,0 0 0 15,0 0 10-15,0 0 0 0,0 0-10 0,0 0-23 16,0 0 7-16,0 0 9 0,0 0-2 0,0 0 5 16,0 0 21-16,0 0-17 0,0 0-7 15,0 2 10-15,0 0-9 0,0 1 6 0,0 0 0 16,0 1 13-16,0-1-10 0,0 1 0 0,0-1 4 16,0 2-17-16,0-3 10 0,0 1-10 0,0 2 14 15,0-4-11-15,0 2 7 0,0-2 7 0,0 0-20 16,0 0 9-16,0 1-9 0,0 0 10 0,0-2 10 15,0 3-7-15,0-1-7 0,0 0-44 0,0 1-19 16,0-1-65-16,0 3-97 0,0-3-47 0,0 1-63 16,0 0-22-16,0 0-18 0,0-1-26 0</inkml:trace>
  <inkml:trace contextRef="#ctx0" brushRef="#br0" timeOffset="1926">4031 1067 2014 0,'-12'-26'43'0,"3"-1"7"0,9-4 14 0,0 1 30 16,0 1 2-16,13 3 42 0,4-1 14 0,3 0-17 16,4 2-21-16,7 1-14 0,1 1-31 0,-3 3 7 15,5 4-10-15,0 5-24 0,0 5 10 0,-5 6-14 16,-1 0 1-16,-4 7-3 0,-2 5-13 0,-1 2 6 15,-6 4-26-15,-2 2-12 0,-4 4 22 16,0 2-13-16,-9 0-4 0,0 1 21 0,-6 2-11 16,-4-1-13-16,1 2 17 0,-8-3-13 0,0 0-16 15,-2-4 28-15,0 0-19 0,-1-3 20 0,0-4 3 16,2-1-3-16,1-5 13 0,2-2-20 0,3-2-3 16,3-3-16-16,0-1-4 0,6-2 14 0,-1 0-1 15,4 0 13-15,0 0-2 0,0-2-17 0,4 0 16 16,-1 1-22-16,5 0 19 0,-3 1 0 0,4 0 9 15,3 0 4-15,1 6-3 0,1 1 3 0,1 2-17 16,-1 3 14-16,1 2-16 0,0 1 9 0,2 2-6 16,0 2-3-16,1 0 15 0,0 0-5 0,-2 1 12 15,4 0-6-15,-6 0-14 0,3-3 8 16,2 1-11-16,-2-3 7 0,0-1 0 0,-2 0-7 16,-2 0-19-16,1-1-42 0,-2-4-75 0,0 1-133 15,-3-2-109-15,1-2-76 0,-3 1-41 0,1-3-19 16</inkml:trace>
  <inkml:trace contextRef="#ctx0" brushRef="#br0" timeOffset="2572">4878 1184 1841 0,'0'-10'57'0,"0"1"24"16,0-1 42-16,0 2 23 0,0 2-42 0,0 0 3 16,0 3-26-16,0-1-5 0,-5 3-18 0,5-2-5 15,-4 3 36-15,4-2 2 0,-4 2-1 16,3 0 1-16,-7 0-57 0,2 6 21 0,-1 0 12 16,-4 1 4-16,-5 4 13 0,1 4-36 0,-3-1-6 15,-1 3-22-15,3 2-17 0,2 3-10 0,-1-1 1 16,5-2-3-16,5 3 5 0,1-3 17 0,4 0-7 15,0-3-9-15,6 1 6 0,3-4-25 0,0-2-7 16,7 1-1-16,1-5-28 0,-1-3 16 0,5-1 13 16,0-3 0-16,-1-4 35 0,-1-4-22 0,2 0 7 15,-3-3 15-15,1-2 1 0,-4-3 9 0,0 1-10 16,0-3 7-16,-5 0-10 0,-1 3 46 0,-3-2 58 16,-3 4 28-16,-3 2 3 0,0 3-8 0,0 2-32 15,0 4-37-15,-3 0-31 0,-1 2-2 16,1 0-32-16,0 8-6 0,1 2 17 0,2 3-18 15,0-2 15-15,0 4 3 0,5 0 10 0,-1 2 3 16,4-2-23-16,4 0-7 0,-1-3-4 0,3 0 0 16,-1-3 4-16,5-2 17 0,-3-1-1 0,1-4-16 15,-1-2 38-15,1 0-25 0,-1-5 11 0,0-3 10 16,0 0-38-16,0-5 11 0,-2-2-1 0,0-3 11 16,2-4-7-16,-1 0 10 0,-4-5-20 0,2 0-4 15,0-3 25-15,-3-2-8 0,0 1 11 0,-2-1-14 16,-3 4 0-16,0-1 21 0,0 4 31 0,-4 3 20 15,0 4 40-15,0 3-14 0,-4 2-27 16,-2 6-29-16,3 3-28 0,-2 4-10 0,1 0-11 16,-1 5 14-16,-1 6-18 0,-3 2 14 0,2 6-6 15,-2 4 10-15,0 4 4 0,0 3-11 0,2 3 0 16,1 4 0-16,4-1 4 0,-1-1-4 0,3-2 14 16,0 0 4-16,0-2-29 0,5-3-28 0,-1 0-32 15,0-7-93-15,0-2-49 0,2 1-64 0,-3-4-80 16,1 0-45-16,2-4-36 0,1-2-29 0,-2-3-38 15,1-3-43-15</inkml:trace>
  <inkml:trace contextRef="#ctx0" brushRef="#br0" timeOffset="2865">5214 1158 2331 0,'-7'-4'0'0,"2"1"5"16,5-5-5-16,7 6 3 0,2 2 6 0,6 0-21 16,4 0 6-16,2 0 3 0,5 0 0 0,0 0 18 15,1 4-21-15,3-4 6 0,-4 0-12 0,-2 0 9 16,0 0 18-16,-5 0-9 0,-2 0 0 0,-1 1-6 16,-7-1 54-16,-2 1 37 0,1 1 58 0,-7 1 48 15,2-1-22-15,-2 2 5 0,-1 0-43 0,0 4-53 16,0 1-23-16,0 0-51 0,0 1 3 0,0 1 0 15,0 2-10-15,0 1 3 0,-4 0-15 0,4 1 2 16,0-1 1-16,-1 3-10 0,1-4-78 0,-5 1-154 16,5 0-138-16,0-4-92 0,-1-1-48 0,-1-3 18 15</inkml:trace>
  <inkml:trace contextRef="#ctx0" brushRef="#br0" timeOffset="3008">5509 984 898 0,'3'-10'0'0,"0"3"-34"15,-1 1-59-15,1 6-28 0,1 0-45 0,2 0-10 16</inkml:trace>
  <inkml:trace contextRef="#ctx0" brushRef="#br0" timeOffset="3257">5622 1157 1251 0,'2'17'91'0,"-2"0"88"15,0-1 108-15,0-1 74 0,-6-1-14 0,0 0-34 16,3 0-80-16,-2-1-60 0,2 1-75 0,2 0-46 16,-2-1-26-16,1 0-10 0,2 1-12 0,0 0 2 15,6-1-16-15,2 2 14 0,1-2-8 0,2 0-25 16,3-1 13-16,1-1-26 0,1-4-9 0,3 1 19 16,-1-5-20-16,3 0-24 0,-2-3 29 0,2-6-7 15,-3-2 29-15,0-1 25 0,-2-3-6 0,-1-2 21 16,-3-3-21-16,-2-2 15 0,-4 0 7 0,3-4-26 15,-4 1 29-15,-5 0-6 0,0 0-7 16,0 2 10-16,-10 1-3 0,0 3 6 0,-2 1 3 16,0 5-16-16,-2 2-3 0,0 2-13 0,-1 2-30 15,0 0-72-15,2 4-153 0,0 0-138 0,5 0-112 16,1 8-122-16</inkml:trace>
  <inkml:trace contextRef="#ctx0" brushRef="#br0" timeOffset="5405">9067 270 1328 0,'0'-11'24'16,"0"0"37"-16,0 0 56 0,0 1 66 0,0 1 49 16,0 1 12-16,0 2-1 0,0 1-26 0,0 0-65 15,0 3-41-15,0 1-64 0,0 0-7 0,1 1 27 16,-1 0 48-16,0 4 59 0,0 5-29 0,0 1 6 16,0 4-49-16,0 5-35 0,-1 4-3 0,-4 5-44 15,2 4 0-15,-3 3-13 0,3 1-7 0,1 2 17 16,-2 1-27-16,0-2 10 0,1-1 10 0,0-3-10 15,2-1 7-15,-3-2 0 0,2 0-11 0,0-5 1 16,1 0 6-16,-4-4-3 0,2-3 10 0,1-1-13 16,-2-3-4-16,3-5 0 0,-4 1-13 0,2-5-44 15,2-2-42-15,-2 0-81 0,1-3-97 16,2 0-67-16,-1 0-41 0,-2 0-25 0,3-6-2 16,0 1 49-16,0-5-15 0,0 1 11 0</inkml:trace>
  <inkml:trace contextRef="#ctx0" brushRef="#br0" timeOffset="5671">9025 308 1526 0,'-6'-30'47'0,"1"1"46"0,1 3 55 16,-2-1 41-16,6 2 28 0,0 1-9 0,0 2-24 16,6 3 18-16,0 0-56 0,5 0-24 0,2 2-2 15,2 3-66-15,4 2 4 0,3 0 0 0,1 7-35 16,2-2 26-16,3 7-23 0,-1 0 13 0,0 4 17 15,-1 3-17-15,-1 3 0 0,-2 5-26 0,-3 2-6 16,-3-1-10-16,-4 3 3 0,0 1 7 0,-8 0 2 16,1-1 8-16,-6 1-14 0,0-2 21 15,-11 1-14-15,-2-1 7 0,-2-2 6 0,-4 1-40 16,-2-3 7-16,-1-1 3 0,0-2-6 0,-5-1 13 16,3-2 0-16,-1-2-76 0,4-2-98 0,3 1-127 15,-1-3-153-15,6-1-142 0,2-1-136 0</inkml:trace>
  <inkml:trace contextRef="#ctx0" brushRef="#br0" timeOffset="6388">9551 596 1559 0,'9'-6'73'15,"-3"-1"55"-15,-6 1 42 0,5 1 49 0,1-1-33 16,-6 0-16-16,3 1-9 0,2 0-14 0,-5 0-16 15,0-1-41-15,1 1 5 0,1 1-32 0,-2 0 18 16,0 1 12-16,0-1-21 0,0 1-1 0,0 0-19 16,0-1 4-16,-3 0 10 0,-3 1 18 0,3-1 3 15,-3 0 0-15,0 0-19 0,-1-1-7 0,-4 2-13 16,2 0-24-16,-6 1 4 0,1 2-4 16,-3 0 10-16,-4 0 22 0,2 6-21 0,-2 1-4 15,1-1-34-15,2 2-1 0,-2 2-3 0,6-2 0 16,0 1 18-16,5 0-15 0,-1 1 11 0,7-1-3 15,1 2-11-15,2-1-4 0,0 0 1 0,4 0-4 16,1 1 14-16,4-1 3 0,2-1 15 0,-1-2-15 16,5 1-10-16,3 0-3 0,-2-2-1 0,3-1 8 15,-1-1 3-15,3 0-7 0,-2 2 0 0,2-1 0 16,-3 1 10-16,0-1 8 0,-3 3-18 0,-2 1 24 16,-3-1-6-16,1 3-22 0,-2-1 22 15,-4 2-4-15,-1 1 0 0,-4 0 10 0,0-1 4 16,-6 2-10-16,-2 1-8 0,-1-1 25 0,-1 0-3 15,-8 2-1-15,2-3 1 0,-4 0 6 0,-3-1 1 16,-1-1-10-16,2-2 6 0,-1-4-6 0,-1 0-19 16,2-2 1-16,-1-3-11 0,3 0-11 0,1 0-42 15,1-6-76-15,4 2-101 0,-1-2-144 0,6 0-162 16,-1 1-135-16,5-2-154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6:10.27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34 197 2656 0,'14'-19'49'0,"-4"2"6"15,-4 6 10-15,-3 1 16 0,-2 5 23 0,2 5 52 16,-3 0 40-16,0 10 8 0,0 2-53 0,0 5-41 16,0 3-53-16,-4 7-17 0,1 1-16 0,-2 5-21 15,1 3 1-15,-1 0-1 0,1 0 4 0,1 0 3 16,-1 0-3-16,-1-1-11 0,4-2 1 0,-3-1 10 15,2-4-7-15,0-2 0 0,2 1 0 16,-1-4-24-16,-4-2 17 0,2-3-40 0,3-1-70 16,-1-3-50-16,-4-3-81 0,5-3-51 0,-3 0-32 15,3-2-6-15,-2-4-72 0,2-2-56 0,-2 0-70 16</inkml:trace>
  <inkml:trace contextRef="#ctx0" brushRef="#br0" timeOffset="260">7 169 3053 0,'-4'-32'9'0,"1"4"32"0,3-1 49 16,7 5 22-16,1 6 34 0,6 3-19 0,3 6-28 0,4 1-33 16,3 3-26-16,2 5 14 0,2 0-27 15,2 5 3-15,3 3 3 0,-8 1-36 0,2 6 13 16,-5 1 21-16,-3 3-11 0,-4 1 7 0,-6-1 0 15,1 2-16-15,-6 0-15 0,-4 0 1 0,0-2 3 16,-10 3 0-16,1-3 14 0,-5-2-4 0,-6-1-10 16,0 0-4-16,-3-3-2 0,-3-3-28 0,-2-1-37 15,-1-1-69-15,5-3-103 0,-1-1-97 0,5-2-127 16,2-2-79-16,4 3-90 0</inkml:trace>
  <inkml:trace contextRef="#ctx0" brushRef="#br0" timeOffset="655">570 572 2236 0,'12'-14'44'0,"-2"1"22"15,-4-2 36-15,-3 2 12 0,2 0-14 0,-4 2-20 16,2-1-34-16,0 2-3 0,-1-2-12 0,-2 2 28 16,0-1 10-16,-8-1 32 0,2 3 4 0,-1-1-8 15,-5 1-11-15,-3-1 9 0,3 2-14 0,-7 3-5 16,-2 1-4-16,0 4-22 0,-1 0-3 0,0 0-20 16,-1 8 3-16,4 3-14 0,3 6 8 0,-2 0-4 15,3 6 18-15,5 1-18 0,1 7-14 0,4-1 21 16,1 2-27-16,4 2 14 0,0 0-4 0,-2 0-10 15,2-2-3-15,0-2-1 0,0 1-6 0,0-4 7 16,6-1 20-16,-6-1-17 0,2-1 14 0,-2-3-18 16,2-2-3-16,-2-2 4 0,0-2-4 0,0-2 21 15,0-1-10-15,0-3 9 0,0-2-10 16,0-1-23-16,0 0-58 0,0-2-91 0,0 0-105 0,0-2-133 16,-6 1-62-16,6-2-92 0,-8 2-78 15</inkml:trace>
  <inkml:trace contextRef="#ctx0" brushRef="#br0" timeOffset="856">224 874 2571 0,'0'-5'18'0,"9"-3"25"0,5 2 24 0,0-1 10 0,0 1-34 15,5 1-37-15,3 1-9 0,1 0 0 16,2-2-6-16,0 3 9 0,2-1-10 0,-1 3-11 15,0-2 30-15,0 1 12 0,-2 0-14 0,-3 1-4 16,-3 0-46-16,-3-1-28 0,-5 2-59 0,0 0-82 16,-2 0-65-16,-7 0-122 0,1 0-86 0</inkml:trace>
  <inkml:trace contextRef="#ctx0" brushRef="#br0" timeOffset="1371">757 746 2804 0,'-7'-5'59'0,"-1"0"35"0,-1 2 35 16,-2 1 26-16,-1 2-46 0,0 0-48 0,0 7-32 15,0-1-29-15,2 3-6 0,-1 2 13 0,2 2 2 16,5-1-2-16,-2 3 0 0,6-1-1 0,0-1-9 15,3 1-7-15,3-1-16 0,3-2-29 0,1-2-23 16,2-1-21-16,1-3-27 0,-1 1 31 0,1-6 20 16,2 0 28-16,-1-4 40 0,-4-3-8 15,4 0 12-15,-3-3 3 0,-2 0 6 0,0-1-3 16,-3-2 10-16,2 1 12 0,-2 1 60 0,-5 0 83 16,-1 3 41-16,0 1 21 0,0 1-53 0,-6 3-84 15,3 0-49-15,1 3-48 0,-2 0-6 0,3 0 14 16,-4 6-11-16,5 1 17 0,0 2-14 0,0 1 8 15,0 2 9-15,5 1-16 0,0-1-14 0,0 0 7 16,5 2-14-16,-1-3 21 0,3-2 3 0,-1-1-30 16,0 0 10-16,3-6-13 0,-1 1 6 0,-2-3 24 15,0 0-4-15,3-5 3 0,-4 0-6 0,-1-4 7 16,1 0-7-16,1-1 4 0,-3-3 29 16,2 0-26-16,-6 1 16 0,1 0 17 0,1 2-13 0,-5 0 53 15,-1 4-6-15,0-1-3 0,0 3-7 16,0 2-37-16,-6 1-10 0,6 1-11 0,-1 0-3 15,-1 0-10-15,-1 6 21 0,0 2-4 0,3 0-7 16,-1 3-3-16,1-1-31 0,-3 2-16 0,1 1-27 16,2 0-113-16,0 0-101 0,0-3-106 0,0 1-72 15,0-1-16-15,0 0-3 0,0-2-3 0</inkml:trace>
  <inkml:trace contextRef="#ctx0" brushRef="#br0" timeOffset="1517">1008 592 2378 0,'-7'-11'-15'0,"-1"0"6"0,2 0 6 0,3 4 3 16,-1 7-9-16,2 0-76 0,2 0-186 0,0 3-148 16</inkml:trace>
  <inkml:trace contextRef="#ctx0" brushRef="#br0" timeOffset="1720">1231 625 2632 0,'3'0'70'0,"-3"0"87"0,0 0 57 0,0 0 40 16,0 5-71-16,0 1-72 0,0 4-39 0,0 1-32 16,0 1 3-16,-3 3-23 0,0 1-6 0,1 1-14 15,2 2-7-15,-1 0 17 0,1 2-7 0,-3-1 1 16,1 0-4-16,2 1-4 0,-3-1-6 0,1-1-20 15,0-1-32-15,0 1-76 0,-2-3-97 16,4-2-81-16,0 0-89 0,0-2-27 0,-1-3-31 16,-3 2-55-16</inkml:trace>
  <inkml:trace contextRef="#ctx0" brushRef="#br0" timeOffset="2117">1370 757 2571 0,'0'-5'45'0,"0"2"41"15,0 1 4-15,0-1 24 0,0 3-43 0,0 0-30 16,0 0 35-16,0 0-3 0,0 6 17 0,0 1-39 15,0 2-32-15,0 4-22 0,0-2-13 0,0 3 38 16,0 2-9-16,0-1 4 0,0 0-21 0,6-1-9 16,2 0 20-16,-2-3-14 0,-1 1 4 0,3-1-20 15,-1-4-9-15,1 0-22 0,-1 0 6 0,2-4-19 16,-1-1-27-16,-1-2 25 0,2 0-16 0,-5-3 14 16,4-3 22-16,-1-1 9 0,-1-2 19 0,2-2 2 15,2 0-2-15,-5-2-19 0,2-1-24 16,-1 0 31-16,0 0-6 0,-5 1 15 0,5 2 27 15,-4-1-9-15,-1 2 24 0,-1 3-6 0,0 1-9 16,0 1 0-16,0 2-27 0,0 3 6 0,0 0 15 16,0 0-15-16,0 3-27 0,0 4-129 0,0-2-172 15,5 4-120-15,-1-1-86 0</inkml:trace>
  <inkml:trace contextRef="#ctx0" brushRef="#br0" timeOffset="2659">1791 719 3308 0,'0'-5'48'0,"0"-1"34"16,0 1 6-16,0 0 7 0,0 5-56 0,0 0-42 16,0 0-14-16,0 0-2 0,0 4 6 0,2 2 22 15,0 0-5-15,0 3-1 0,2 1 0 0,-1 1-6 16,1 0 19-16,-1 3-29 0,2-1 16 15,-4 0-19-15,3-2-11 0,-2 1 14 0,0-1-23 16,-2-1 10-16,0-3-3 0,0 1 3 0,0-3 16 16,0 0-6-16,0-2 6 0,0-1 23 0,0 1-7 15,0-3 4-15,0 0-10 0,0-5-6 0,0-1 3 16,0 0 6-16,0-1 4 0,0-2-11 0,0-1 1 16,0-3 3-16,6 1-16 0,-2-3 12 0,1 3 1 15,0-1 0-15,1 0 0 0,2 2 6 0,-1 0-7 16,2 4-15-16,1-1 42 0,-1 2-23 15,0 1-10-15,3 0 10 0,-1 5-17 0,2-3 14 16,-1 3 6-16,3 0 10 0,0 0-13 0,-2 3-3 16,2 2 9-16,0-2-12 0,-2-1 6 0,0 2-16 15,2-2 3-15,-3-2 13 0,-2 1 7 0,1-1 22 16,-5 0-13-16,0 0-6 0,0 0 10 0,-1-3 26 16,-5-3 53-16,0 2 60 0,0 0 19 0,0-3 9 15,-5 1-11-15,-1 0-26 0,0 0-1 0,-3 2-32 16,1 1-31-16,-2-1-28 0,0 4-18 0,1 0-29 15,-3 7 14-15,1 0 1 0,0 4-15 0,2 2 10 16,-2 2-2-16,4 3-30 0,4 2 7 0,3 1 26 16,0 1-25-16,6-2 14 0,1-1 3 15,6 0-17-15,1-4-5 0,2-1 23 0,2-1-12 0,3-6-17 16,1 0-1-16,2-3-25 0,0-4-69 16,-2 0-97-16,0 0-120 0,-1-4-176 0,3-1-193 15,-5-1-222-15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6:09.63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59 89 1819 0,'9'-21'72'0,"1"2"82"16,-1 2 43-16,3 4 43 0,-3 2 6 0,1 3-18 15,-5 8 9-15,1 0 23 0,-2 0-27 0,-1 13-23 16,2 3-42-16,-5 5-52 0,0 6-36 0,0 5-39 15,-6 5-13-15,0 5-21 0,-2 2-10 0,-1 1-4 16,0 0 10-16,-1 0 4 0,3-3 0 0,1-2 4 16,3-3-1-16,1-3-6 0,2-3-8 0,0-5-13 15,9-1-11-15,0-3-7 0,1-3-17 0,3-4 0 16,3-3 0-16,0-4 11 0,3-4-7 0,1-4 8 16,3 0-21-16,0 0 3 0,1-8 25 0,1-2-18 15,-1 0 21-15,-1-5 7 0,-2 1-1 0,0-1 28 16,-4 1 12-16,-2 1-9 0,-1 2 7 0,-5 3-7 15,-3 0 6-15,-3 5-10 0,-2 1-16 16,2-1-1-16,-3 2-16 0,2 1 23 0,-1 0 4 16,2 6 23-16,0-3-6 0,1 3-8 0,5 2 11 15,-1-1-37-15,3 2 10 0,-1-1 3 0,0-1 20 16,4-1 4-16,-1-2 0 0,2 0 3 0,-2-4-30 16,-1 0 13-16,1-5 1 0,-2-1-8 0,-1-2 14 15,0-1 1-15,-4-3-11 0,0-1 13 0,-3-1-10 16,1 0 4-16,-4-2 3 0,0-1-13 0,-5 2 3 15,-3 0-14-15,2-1-2 0,-4 2-8 0,-4 3-26 16,1 1-58-16,-4 1-77 0,-2 1-102 0,0 3-80 16,-1 2-7-16,-3 1-46 0,3 2-10 0,-1 0-35 15</inkml:trace>
  <inkml:trace contextRef="#ctx0" brushRef="#br0" timeOffset="177">446 55 2965 0,'-14'-13'18'0,"-11"0"20"0,-4 3 25 0,-4 2-9 16,-2 5-12-16,-4 3-33 0,1 0-2 0,-4 5-23 16,1 1-51-16,-2 4-121 0,4 1-182 0,3 1-150 15,4 1-124-15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6:16.9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88 51 1339 0,'0'0'38'0,"2"0"54"15,-2 0 59-15,0 0 55 0,0-5 22 0,-4 1 16 16,0 3-5-16,1-3-1 0,-3 0-27 0,0 2-38 16,3 0-40-16,-3 0-30 0,2-1-32 0,1 1-32 15,-1-1-10-15,2 2-19 0,0 0-13 0,1 0 0 16,1-1 0-16,0 2-4 0,0-1 14 0,5-2-13 15,0 3-4-15,4 0 10 0,1-2-4 0,1 2 21 16,2-2-14-16,2 1-26 0,0 1 26 0,1-2-6 16,-1 2 6-16,-3-3 7 0,0 3-10 0,-3 0-13 15,0 0 7-15,-6 0 15 0,3 0-22 0,-6 0 23 16,1 0 6-16,-1 0-3 0,0 0-6 0,0 0 6 16,0 0-16-16,-3 0-7 0,-1 0 10 15,2 0-13-15,1 0 0 0,-4 0 6 0,4 0 4 16,-2 0 3-16,1 0 10 0,-1 0-7 0,3 0-10 15,-2 0 1-15,2 0 3 0,-2 8 3 0,0 0-10 16,2 0 16-16,-4 3-2 0,3 2-8 0,-4 4 17 16,2 2-13-16,-1 0-3 0,1 2 13 0,1 0-4 15,-1-1 4-15,0 2 3 0,2-2-3 0,-2 0 7 16,1-3-17-16,2 0 7 0,-1-3-11 0,-1 1 4 16,2-1-6-16,-2-3 6 0,0 0 3 0,0-1-9 15,1-1-34-15,-5-1-105 0,3 0-114 16,2-2-100-16,-3 0-78 0,0-1-36 0,3-1-15 0,-5 0-32 15</inkml:trace>
  <inkml:trace contextRef="#ctx0" brushRef="#br0" timeOffset="497">0 422 2002 0,'-1'3'17'0,"1"-3"18"15,0 0 47-15,0 0-8 0,3 0-1 0,3 0-5 16,1 0-47-16,2 0 6 0,0 0-21 0,7 0 0 15,1 0-24-15,-1 0 0 0,2 0-6 0,0 0-23 16,1 0-6-16,-3 0-21 0,4 0-36 0,-6 0-23 16,1-3 7-16,-1-1 15 0,1-1 34 0,-4 0 38 15,-2-1 20-15,0-2 16 0,0-2 3 0,-4 1-3 16,0-4 14-16,0 2-16 0,-4-4 19 0,3 1 25 16,-4 0 43-16,0 0 87 0,0 4 43 0,0-2 41 15,0 3 5-15,0 2-45 0,-4 1-40 0,3 1-57 16,-2 4-56-16,1-2-44 0,2 1-19 0,0 2-7 15,0 0-6-15,0 5 19 0,0 1 3 16,0 2-2-16,0 0 5 0,0 3-22 0,-5 0 13 16,5 3 4-16,0-1-4 0,0 4 0 0,0-4 3 15,0 1-19-15,0 0 3 0,5-3 17 0,0 2-11 16,-4-4 10-16,1-2-6 0,0 1 3 0,0-4-12 16,0-1 12-16,-1-1 0 0,-1 0 19 0,0-2-3 15,0 0-13-15,0 0 3 0,0-5-19 0,0 0-3 16,0-2 19-16,0 0 7 0,0-4-13 0,5-2 22 15,-2 1-29-15,1-1 10 0,-2 0 0 0,2 1 7 16,-1-1 12-16,1 2-13 0,1 2-15 0,-1 2-1 16,2 1 1-16,-3 2-4 0,3 0 22 0,0 1-6 15,2 3-3-15,-3 0 26 0,0 0 12 16,5 4 7-16,-1 1-16 0,0 0-13 0,0 3-22 16,0 0-10-16,-2 0 16 0,2 2-3 0,-1 1 12 15,-1 0-22-15,-1 3 10 0,-2-2-95 0,-2 1-137 16,-2-1-99-16,0 1-126 0,0-2-62 0,0-1-3 15</inkml:trace>
  <inkml:trace contextRef="#ctx0" brushRef="#br0" timeOffset="918">689 59 2840 0,'2'0'59'0,"-1"0"52"0,1 0 9 0,0 11 16 16,-2 0-59-16,0 6-54 0,0 2-4 0,2 5-25 16,-2 2 12-16,2 0-6 0,-2 1 3 0,1 1 7 15,4-1-17-15,-4 0 10 0,2 0 1 16,0-1 6-16,1-3-10 0,-1-1 3 0,3-3-13 16,-3-1-9-16,2-1 19 0,-4-3 3 0,4-3-16 15,-4-3 13-15,1 0 0 0,-1-3-3 0,2-1 6 16,-1-2 0-16,-1-2-15 0,-1 0-8 0,4 0 24 15,-4-5-27-15,4 0 13 0,-4-2 10 0,2-1 3 16,-2-1 4-16,0-2 3 0,0 1 12 0,0-1-6 16,0 1 89-16,-7 1 26 0,-2-1 19 0,0 3 34 15,0 0-41-15,-2 2 19 0,0 2-20 0,-2 0-33 16,-5 3-35-16,3 0-49 0,0 6-11 0,2-1-11 16,1 4 8-16,-2 0-15 0,4 3-10 0,1 0 11 15,2 3-1-15,4-1 1 0,3 0-1 0,0 1-7 16,9-1-21-16,0 0-6 0,2-3-5 15,4 0-16-15,3-3-4 0,2 0-14 0,-1-5-33 16,1-3-33-16,1 0-36 0,2 0-39 0,-5-5-45 16,1-2-99-16,-3-1-60 0,-1-2-100 0,1-1-110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0:40.80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101 251 660 0,'-9'0'28'16,"3"0"16"-16,-1 0 21 0,-1-1 42 0,1-1 8 15,-2 2 27-15,3 0 34 0,-1 0 18 0,-1 0-4 16,2 0-6-16,3 0-22 0,-3 0-43 0,0 0-90 16,2 0-17-16,2 0-15 0,1 0 9 0,-3 0 77 15,2 0 3-15,2 0 10 0,0 0 8 0,0 0-19 16,0 0 10-16,0 0-34 0,0 0-11 0,0 0-3 15,0 0-25-15,0 0 6 0,0 2-22 0,0-2-9 16,0 0 3-16,0 0 3 0,0 1 0 0,2-1 10 16,2 2-4-16,-1 0 10 0,3-2 25 15,4 3 20-15,1-1 45 0,6 1 30 0,3 1-12 0,7-1-6 16,2-1-56-16,10 2-61 0,4-4-4 16,1 2-14-16,7-2-2 0,2 0 3 0,2 0-20 15,4 0 26-15,-1 0 4 0,-1 0 12 0,-1 0 28 16,1-2-24-16,-4 2 7 0,-2-4 7 0,-4 4-17 15,-5 0 17-15,-5 0-27 0,-3 0 3 0,-6 0 0 16,-4 0-6-16,-5 0 16 0,-4 0-6 0,-6 0 13 16,-1 0-7-16,-3 0-10 0,-3 0 21 0,-2 0-21 15,0 0 1-15,0 4 12 0,0-4-36 0,-5 0-3 16,3 2-37-16,0-2-107 0,0 1-105 0,1-1-152 16,-2 1-24-16,0 0-81 0,0-1-59 15</inkml:trace>
  <inkml:trace contextRef="#ctx0" brushRef="#br0" timeOffset="437">775 12 1887 0,'-9'-2'2'0,"0"-2"-13"0,0 1-3 15,6 0 16-15,-1 3-7 0,2 0 25 0,2 0 49 16,0 5 19-16,8 0-42 0,-1 2 12 0,5 3-32 16,3 1-11-16,4 1 53 0,3 2 6 0,2 1 9 15,3 0-14-15,1-1 3 0,2 1-20 0,1-4-34 16,0 3 0-16,1-3 1 0,0-1-13 0,1 0 3 15,-1-1 7-15,-2 0-7 0,3-3 0 0,-4 1 19 16,0-2-22-16,-4 2-3 0,2-2 12 16,-5 2 10-16,-3-3 40 0,0 2 13 0,-5 0 6 15,-4-1-2-15,-2-1 17 0,-4 0 43 0,-1 1 14 16,-3 1 7-16,0 1-41 0,-6 3-55 0,-3 0-24 16,-1 6-12-16,-8 3-4 0,-1 2 10 0,-5 2-23 15,-3 4 10-15,-1-1-11 0,0 2-9 0,-2-3 26 16,2-1-30-16,0-2-3 0,4 0 3 0,2-3-10 15,2-3-38-15,4-2-69 0,3 0-91 0,1-6-125 16,6 1-144-16,5-4-16 0,1 0-126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6:20.08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8 175 425 0,'0'0'30'0,"0"0"23"0,0 0 39 0,0 0 19 16,0 0-4-16,0 0 0 0,0 0-28 0,0 0-9 16,0 0-33-16,0 0 1 0,0 0-25 0,0 0 0 15,0 0 14-15,0 0-13 0,0 0 10 0,0 0 12 16,0 0-9-16,0-3-3 0,0 3 6 0,0 0-24 16,0-3 16-16,0 3-20 0,0-2 7 0,0 2-1 15,0-1-14-15,0-1 6 0,0 2-5 0,0 0 13 16,0 0-11-16,0 0 6 0,0 0-3 15,0 0-6-15,0 0 18 0,0 0-7 0,0 0-2 16,0 0 0-16,0 0-15 0,0 0 12 0,0 0 3 16,0 0 0-16,-4 0-3 0,4 0-3 0,0 0 6 15,0 0-9-15,0 0 9 0,0 0 3 0,-4 0-1 16,4 0-7-16,0 0 10 0,0 0-8 0,0 0-25 16,0 0 25-16,0 0-27 0,0 0 2 0,0 0 20 15,0 0-33-15,0 0-8 0,0 0-35 0,0 0-66 16,0 0-44-16,0 0-46 0</inkml:trace>
  <inkml:trace contextRef="#ctx0" brushRef="#br0" timeOffset="355">48 80 435 0,'-3'-3'48'0,"1"0"42"0,2 0 41 0,0-3 44 16,6 2 5-16,0-3 9 0,0-1 34 0,1 1 29 15,1-2 20-15,-1 1 20 0,1 0-17 0,-5 2-25 16,1 2-55-16,-2 1-57 0,-1 2 9 0,-1 1 33 16,0 6 38-16,0 2 15 0,0 3-33 0,-1 3-63 15,-4 3-57-15,1 3-17 0,-4 4-28 16,2 2-14-16,-3 3-11 0,-1-1-3 0,1 3 4 15,0-2-11-15,-1 1 17 0,3-3-17 0,-1 0-10 16,2-2 17-16,3-1-7 0,1-2 0 0,2-3-7 16,0-2-7-16,0-2-4 0,4-2-3 0,2-1 21 15,-1-4-24-15,3-2-1 0,1-1-13 0,0-2-53 16,3-3-22-16,-1 0-74 0,3 0-49 0,-1-5-65 16,3 0-106-16,-1 1-6 0,0-2-35 0,2-1-31 15,0-1 17-15</inkml:trace>
  <inkml:trace contextRef="#ctx0" brushRef="#br0" timeOffset="653">284 287 3053 0,'-9'0'57'0,"-5"0"39"16,1 7 26-16,1-1 4 0,-1 2-61 0,2 0-33 15,4 3-28-15,0 0-4 0,1-1 13 0,6 2-16 16,0 2-1-16,0 0 11 0,7 0-17 15,1-1-6-15,3 0-33 0,0-1-89 0,2-2-16 16,2-1-9-16,3-4 55 0,-2-1 58 0,-3-3 38 16,2-1 18-16,-1 0-18 0,-5-5 28 0,2-1-16 15,-3-3 9-15,-1-1-3 0,-1-2-25 0,-3-2 29 16,-1-1-1-16,-2 1-12 0,0-3 34 0,0 1-25 16,-5 1 22-16,-2 0 35 0,-3-1-9 0,2 5 15 15,-4 0-27-15,0 2-30 0,1 1-2 0,-3 2-13 16,4 0-16-16,-4 3 12 0,3 1-62 15,3 1-93-15,1 1-67 0,-1 0-62 0,7 0-56 16,1 4-42-16,0 0-51 0</inkml:trace>
  <inkml:trace contextRef="#ctx0" brushRef="#br0" timeOffset="1394">582 178 2668 0,'0'-9'68'0,"0"0"60"0,0 2 35 0,-6 1 10 16,-1 1-65-16,-1 1-60 0,-1 2-48 0,-1 2-25 16,1 0 28-16,0 9-16 0,-1 2 26 0,-1 2 3 15,6 0-16-15,-5 4-7 0,6 1-6 0,1 2 23 16,3 1-36-16,0 2 33 0,0-4 9 0,3 3-10 16,3-3 10-16,0 0 7 0,-3-2-30 15,3 0-9-15,-4-2 13 0,0 0-13 0,1-3 19 16,-3 0 7-16,0-1-7 0,0-2 17 0,-5-1-27 15,0-1 17-15,1-2-7 0,-2 0-22 0,-2-1 35 16,2-3-20-16,2 2 4 0,-2-3-13 0,2 0-16 16,0 0-19-16,-2 0-54 0,6 0-20 0,0-4-44 15,0 0-8-15,6-2 64 0,2 1 24 0,2-1 26 16,5-1 33-16,1 0-3 0,1 0 21 16,2-1 6-16,2 1 12 0,-3 0 6 0,4 0-30 15,-3 0 21-15,2 0-15 0,-3 0 3 0,0 0 12 16,-8 0-12-16,4 0 0 0,-3 2 3 0,-3 0 12 15,-2-2 36-15,-3 0 21 0,-2 2 53 0,2-2 60 16,-3 2 51-16,0 0 20 0,0-2-27 0,0 0-30 16,-7 4-77-16,2-2-32 0,-2 2-17 0,-1 1-19 15,-1 2-7-15,-1 0-4 0,0 0-20 0,-4 3-7 16,1 4-6-16,2-1-11 0,1 3 17 0,3 1-23 16,-1 1 16-16,7 1 14 0,-1 0-24 0,2 1 11 15,3 2-8-15,6-2-13 0,1-2 3 0,1 0-3 16,2-3 10-16,1 0 1 0,1-3 2 0,0-1 22 15,-1-1-22-15,4-3 4 0,-2 0-3 16,2 0-18-16,-2-6 25 0,4 0-4 0,-2-2 17 16,-1 0 3-16,0-3-13 0,-1 0 3 0,-1-2-20 15,3-2 20-15,-8 2-17 0,0-1 11 0,-1-1 23 16,-3 1-17-16,-4 0 25 0,-2 2 41 0,0 2 19 16,0 0 3-16,-3 3-11 0,-2-1-51 0,1 4-36 15,3 1-11-15,-3 1 1 0,4 1 10 0,0 1-7 16,0 0 7-16,0 0 14 0,8 5-11 0,-2-1 1 15,1 1 10-15,4 3-14 0,1-1 10 0,-2 2-6 16,3-2 7-16,1 2-4 0,-3-2-7 0,3 3 14 16,-5-5-17-16,1 3 17 0,-2-2 0 0,-1-1 15 15,-1 2-8-15,0-2-10 0,-2 0 28 0,-2-3-6 16,0 1 17-16,-2 0-10 0,0-2-11 16,0 0-14-16,0 1-4 0,-4-1-4 0,-2 1-11 15,2 2 12-15,1-4-23 0,-1 2 8 0,1 1-40 16,-2-1-61-16,2-1-76 0,0 1-118 0,0-1-100 15,3-1-158-15,0 0-110 0,0 0-172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6:27.5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21 12 3982 0,'-9'2'0'16,"3"-2"6"-16,2 0 5 0,2 0 6 0,2 0-14 15,0-4 11-15,8 4 3 0,1 0-4 0,3 0 22 16,1 0-32-16,5-5-10 0,7 5-10 0,-1 0 13 16,7 0 8-16,-1 0-18 0,1-2-63 0,3 0-151 15,0 2-131-15,-3 0-120 0,-1 0-68 0,-2 0-3 16,-1-1-28-16</inkml:trace>
  <inkml:trace contextRef="#ctx0" brushRef="#br0" timeOffset="170">130 222 2656 0,'-32'19'3'0,"10"-5"-9"16,6-5 27-16,11-4 13 0,5 0 6 0,0-2 15 15,11 1-18-15,2-1-15 0,8 0-16 16,3-1 3-16,4-1-9 0,5 0 0 0,2-1 4 16,4 0-14-16,4 0 4 0,1 0 13 0,1 0-14 15,-2 0 7-15,0 0-25 0,-1 0-168 0,-4 0-133 16,-2-2-201-16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6:26.17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282 355 618 0,'0'-1'15'0,"0"-1"27"0,0 2 33 0,0-2 24 16,0 0 39-16,0 2 20 0,0-2-7 0,0 1 27 15,3-1-36-15,0 0-18 0,0-1 0 0,-2 0-32 16,1-1 18-16,2-1 13 0,-2 0 26 0,-1 1 22 15,-1-1 8-15,0 0-4 0,0 2-12 0,0 0 5 16,0 2-27-16,0 0-9 0,-5 1-24 0,1 0-13 16,0 0-12-16,1 5-9 0,-4 3 20 15,-1 3 19-15,-4 8 13 0,-3 6-2 0,-5 10-5 16,-3 9-45-16,-5 8-11 0,0 8-6 0,-2 7-36 16,2 2-7-16,0 2-14 0,5-2-10 0,6-4 13 15,6-3 1-15,4-3-8 0,7-7 11 0,0-6-3 16,7-1-8-16,2-5 11 0,6-3-7 0,4-4-25 15,2-3 1-15,3-5 16 0,1-2-16 0,2-6 34 16,6-3-6-16,-2-4 3 0,3-10 4 0,-4 0-8 16,4 0-3-16,0-10 4 0,-3-2 6 0,0-5-20 15,-1-6 35-15,-6-3-18 0,1-2-7 0,-4-5 18 16,-3-3-26-16,-5-2 5 0,0-4-4 0,-4-1 3 16,-3-4 11-16,-6-3-14 0,0 1 25 0,0-2-18 15,-9 0-15-15,-3 0 19 0,-4 2 0 16,-5 1 10-16,1 4 18 0,-7 3-18 0,3 5 12 15,-6 5-23-15,2 4 8 0,0 6 3 0,1 5-25 16,-1 3 19-16,4 5-23 0,3 1 8 0,2 4-4 16,4 3 8-16,0 0-22 0,6 0-21 0,-2 5-22 15,-1 3-86-15,5-1-43 0,-1 4-78 0,-1 1-111 16,3 4-73-16,3 2-47 0,-1 2-40 0,4 0-6 16,0 1-7-16</inkml:trace>
  <inkml:trace contextRef="#ctx0" brushRef="#br0" timeOffset="558">1148 47 3040 0,'7'-14'9'0,"-3"2"17"0,-2 1-10 0,-2 3-7 15,0 3 7-15,0 3-10 0,0 2 13 0,0 0 0 16,0 5 10-16,0 5 23 0,0 4 45 0,0 7 29 16,0 5-9-16,0 9-25 0,-2 6-36 0,-2 7-16 15,1 5-23-15,-1 5 13 0,-2 3-10 0,4 1-3 16,-1 1 13-16,-1-1-23 0,1-1-4 0,-2-1-6 16,5-1 3-16,-1-4 10 0,-2-2-10 0,3-3 14 15,0-5-14-15,0-3-7 0,0-5 11 0,0-4-4 16,0-2-7-16,4-5 0 0,1-3 0 15,-4-5-10-15,-1-2 7 0,2-4 17 0,-2-2 3 16,0-3-6-16,0-2 6 0,0-1-7 0,0-4-10 16,0 0-10-16,0 0-9 0,0 0-28 0,0-4-3 15,0-1 4-15,-3-1 7 0,-2-2-6 0,1-1 12 16,1-1 17-16,-1-2 0 0,0-1 20 0,-1-1-7 16,0-2 7-16,-2 0 6 0,2-2-3 0,-2 1-3 15,-1-2-4-15,1 1 1 0,-2-2 6 0,-1 0 13 16,1 2-3-16,-3-1 59 0,3 3 47 0,-3 1 24 15,2 2 28-15,-1 2-18 0,-2 4-29 0,4 0-28 16,-3 5-26-16,2 2-43 0,1 0-6 0,-3 4-1 16,0 4-3-16,2 4-3 0,-2 2-18 0,1 5 7 15,0 2 7-15,2 4-18 0,-2 1 11 16,7 0 7-16,-1 3-17 0,1-3 17 0,4 1 3 16,0-3-20-16,9-1-1 0,0-2 4 0,1 0-14 15,6-4-10-15,-2-2-11 0,2-1-45 0,-1-3-34 16,4-1-63-16,-1-4-20 0,3 0-66 0,0-3-63 15,1-3-64-15,0 0-70 0,-1-9-39 0,2-2-25 16</inkml:trace>
  <inkml:trace contextRef="#ctx0" brushRef="#br0" timeOffset="1052">1643 148 3321 0,'11'-16'0'0,"-5"8"19"0,1 3 43 0,-5 5 106 16,1 6 42-16,-2 4 39 0,-1 4-24 0,2 5-93 16,-1 5-28-16,-1 7-37 0,0 3-31 15,3 6-11-15,-3 4-7 0,2 3-25 0,-1 0 21 16,2 4-21-16,-3-1 21 0,3 3-4 0,-1-1-10 16,0-2 4-16,-2 0-18 0,2-2 14 0,-2-3-3 15,0-2 28-15,0-4-22 0,0-2-10 0,0-4 0 16,0-4-36-16,0-4 4 0,-2-2-4 0,-2-6-3 15,1-1 29-15,0-4-1 0,2-4 8 0,-4-1 10 16,4-4-14-16,-1 0-7 0,2-3-42 0,-4 0-27 16,2 0-14-16,-1-4 8 0,-3-1 51 0,2 0 25 15,-1-1 16-15,-2-2 1 0,-2-3-24 0,2-2 13 16,-1-1 4-16,-1-1 3 0,2-1 21 0,0-1-14 16,-3-2 3-16,3 0 1 0,-3 2-8 0,2-1 66 15,-1 3 65-15,-1 1 40 0,1 2 36 16,0 3-48-16,-2 1-48 0,2 3-28 0,-3 3-28 15,3 2-29-15,-3 0-7 0,3 4 3 0,-2 4-29 16,-2 1 29-16,3 3-15 0,-1 5-6 0,1 2 3 16,1 3-7-16,0 1 7 0,3 2-4 0,3 1 26 15,3-2-15-15,0-1-14 0,5-1-8 0,5-3 8 16,2-1 0-16,2-1 3 0,3-4 7 0,0-1-57 16,2-3 3-16,1-2-21 0,-1-2-14 0,1-3 11 15,1-2-55-15,-2 0-30 0,-1-7-57 0,1-2-49 16,-2 1-50-16,-1-4-61 0,0 0-71 0,-1-4-33 15,0 0-41-15,0-3-33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6:28.2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1498 235 2853 0,'5'-13'18'15,"-5"1"42"-15,0 3 38 0,0 3 6 0,0 6 10 16,0 0-1-16,-5 0 4 0,2 6 31 0,3 4-16 16,-2 6-36-16,-2 3-45 0,3 8-31 0,-2 4-30 15,1 6 13-15,-3 4-3 0,3 0-3 0,0 2 27 16,2 2-14-16,-1-2-10 0,1-1 7 0,0 0-14 15,0-2-10-15,0-4 27 0,0 2-14 16,0-3 4-16,3-3-3 0,-3-1 0 0,0-1 3 16,0-5-24-16,0-1 21 0,0-3-68 0,0-2-87 15,0 0-90-15,-6-5-124 0,3-1-62 0,-1-2-50 16,-2-3-70-16</inkml:trace>
  <inkml:trace contextRef="#ctx0" brushRef="#br0" timeOffset="353">1299 368 2607 0,'-1'-27'-9'16,"1"-1"9"-16,0 1 15 0,7-1 37 0,7 5 53 15,5 1 19-15,5 0 8 0,7 2-6 0,3 1-47 16,3 3 5-16,3 3-17 0,-1 4 2 0,3 5 26 16,-1 4-43-16,-1 0 30 0,-3 8-22 15,-1 4-23-15,-5 4 9 0,2 1-42 0,-5 2 2 16,-4 0-2-16,-4 2 16 0,-2-1 6 0,-6 1 2 16,-2-4 12-16,-5 2-6 0,-5-3 14 0,0 1-18 15,-6-2 8-15,-4 0-10 0,-4-2-15 0,-4 1 18 16,-1-2-17-16,-2-2 0 0,-3-1 0 0,-1-1-14 15,2-1-7-15,-4-2-7 0,3-3 0 0,-1-1-13 16,3-1-65-16,-1 0-108 0,3 0-139 0,-1-4-146 16,3-1-86-16,0-1-63 0,-1 0-50 0</inkml:trace>
  <inkml:trace contextRef="#ctx0" brushRef="#br0" timeOffset="698">403 1255 3398 0,'13'3'19'16,"13"-3"1"-16,8-3-3 0,7-2 9 0,12 2-13 16,8-1 3-16,13 0-3 0,5 1-10 0,10 0-3 15,6 2 6-15,6 1 1 0,6 0 3 0,2 4-10 16,2 1-7-16,-1 1-6 0,-2 2 17 0,2-3 2 16,-7 1-15-16,-4-1 15 0,-3 1-35 0,-8-1 29 15,-3-1 16-15,-7-1-19 0,-10-1 32 0,-4-1-29 16,-12 0-16-16,-9 0 22 0,-9-1-58 0,-10 0-142 15,-9 0-140-15,-9 0-181 0,-6 0-201 0</inkml:trace>
  <inkml:trace contextRef="#ctx0" brushRef="#br0" timeOffset="1028">656 1627 3528 0,'5'-7'6'0,"-1"3"24"0,4 1 36 16,-8 3 61-16,0 9 31 0,0 8 2 0,-8 4-17 15,-1 5-53-15,-1 3-44 0,0 5-15 0,-2 4-20 16,-1 2-11-16,2 1 0 0,1-1-4 16,1 1-6-16,0 0 13 0,1-1 4 0,2 0-10 15,-1-1 6-15,3 0-17 0,-1-2-3 0,-1-1-22 16,0-3-40-16,0-3-58 0,2-2-98 0,-2-2-100 16,2-5-104-16,-4-2-70 0,6-3-62 0,-2-6-52 15</inkml:trace>
  <inkml:trace contextRef="#ctx0" brushRef="#br0" timeOffset="1253">980 2004 3955 0,'19'0'3'16,"2"0"-16"-16,0-8-1 0,0 3-6 0,1-3 13 15,5 2 0-15,2-1 7 0,3 0 7 16,0 1-27-16,0 2 36 0,2-2-16 0,0 3-13 16,0 0-10-16,-1 1-74 0,-1 0-93 0,-2 1-111 15,-2 0-108-15,-1 0-73 0,-5-1-39 0,-4 2-16 16,-3 0 21-16</inkml:trace>
  <inkml:trace contextRef="#ctx0" brushRef="#br0" timeOffset="1496">1819 1606 3079 0,'8'0'122'16,"-3"0"83"-16,-3 7 45 0,1 7 72 0,-3 3-90 16,0 4-38-16,0 4-33 0,0 5-61 0,0 1-22 15,-5 2-53-15,0 1 1 0,1 2-16 0,3 0-6 16,-2 4 10-16,1-2-10 0,-2 0 7 0,3 1-8 15,-3 1-3-15,0-2 0 0,1 2-18 0,0-4-10 16,0 0-26-16,2-2-56 0,-4-2-59 16,2-3-77-16,-1-3-63 0,1-2-89 0,-2-5-45 15,1-2 11-15,3-3-30 0,-3-4 23 0,2-3-28 16</inkml:trace>
  <inkml:trace contextRef="#ctx0" brushRef="#br0" timeOffset="1839">1767 1658 3334 0,'-2'-27'-4'15,"2"-3"37"-15,0 3-11 0,5 5 21 0,5 1 32 16,-1 5-23-16,8 1 11 0,2 2-21 0,2 2-25 16,3 2-7-16,2 4-4 0,4 1 4 0,-2 4 7 15,2 0 3-15,1 7 23 0,-3 3-9 0,0 1 12 16,-2 2-2-16,-4 0-40 0,1 0 23 0,-6 1-20 16,-1 2-11-16,-4-2 31 0,-3-1 11 0,-5 1-1 15,-4-2-3-15,0 2-14 0,-10 1-23 0,-5 0 6 16,-3 0 11-16,-7 2 0 0,-3-2-11 15,-2-1-20-15,-4 2-57 0,-1-4-77 0,-1 0-122 16,0-3-124-16,3-1-79 0,5-1-131 0,0-4-93 16</inkml:trace>
  <inkml:trace contextRef="#ctx0" brushRef="#br0" timeOffset="2232">2533 44 2619 0,'-9'-15'-6'0,"6"4"0"16,3-1 9-16,9 6 90 0,1 6 85 0,1 10 36 16,7 7 47-16,-4 7-57 0,7 9-60 0,2 12 3 15,-3 10-26-15,-2 12-15 0,1 11-14 16,-2 11-34-16,-4 9 5 0,-1 7-14 0,-5 6 53 16,-1 4 14-16,-4 2-9 0,-2 0 14 0,0 0-41 15,0-3-22-15,-6-1-7 0,-1-2 8 0,-2-3-22 16,-2-4-8-16,1-1-10 0,-4-5-34 0,1-2 0 15,-3-3 15-15,-3-3-15 0,-2-2-7 0,-2-3-22 16,-5-3-50-16,-2-3-71 0,-8-3-106 0,1-5-90 16,-6-4-112-16,-2-5-126 0,-5-5-61 0,-3-6-117 15</inkml:trace>
  <inkml:trace contextRef="#ctx0" brushRef="#br0" timeOffset="2716">517 212 1187 0,'0'-36'57'0,"0"2"98"16,-6 2 54-16,-3 4 24 0,-3 5-43 0,2 6-74 16,-2 7-12-16,-3 10 83 0,-1 0 95 0,-3 16 69 15,-7 16 15-15,-1 15-80 0,-7 20-77 16,-6 19-77-16,0 23-43 0,-6 17-14 0,0 16-9 16,0 15 1-16,7 6-4 0,7 3 11 0,8-3-11 15,9-6 8-15,15-8 1 0,0-10-40 0,12-11-21 16,6-10-8-16,7-9-32 0,5-11 26 0,5-5 3 15,3-7-32-15,1-7 25 0,2-5-117 0,6-8-70 16,-2-6-103-16,7-7-232 0,-2-6-82 0,2-9-193 16</inkml:trace>
  <inkml:trace contextRef="#ctx0" brushRef="#br0" timeOffset="3454">2108 592 577 0,'0'-3'38'16,"0"-1"32"-16,2 0 8 0,-2 1 37 0,0 0-15 16,0-1-4-16,0 1 17 0,2-1-2 0,0 1 15 15,-2 1 5-15,0 0-6 0,0 1-29 0,0-1-31 16,0 2-17-16,0-1-22 0,0-1 9 0,0 2-9 15,0 0-21-15,0 0 16 0,0 0-1 0,0 0 21 16,0 3 2-16,0 2-2 0,0 0-20 0,0 2 5 16,0 0-2-16,0 0 11 0,0 1 4 0,0 1-39 15,0 0 15-15,0-1-33 0,0 1 21 16,0 1 15-16,0-1-24 0,0-2 27 0,0 0 5 16,0-2 22-16,4 2 40 0,0-4-4 0,2-1 8 15,1 0-41-15,5-2-11 0,4 0 3 0,7-8-37 16,1-2 6-16,10-1 1 0,4-3-13 0,8-4 3 15,6-2 3-15,3-4-67 0,6-2-152 0,1-2-168 16,2-3-229-16</inkml:trace>
  <inkml:trace contextRef="#ctx0" brushRef="#br0" timeOffset="4096">2334 1825 2072 0,'2'0'41'0,"-1"0"50"16,-1 0 61-16,0 0 62 0,0 0-6 0,0 0-29 15,0 0-35-15,0 0-43 0,0 0-1 0,0 3 20 16,0 1-3-16,0-1 5 0,0 1-6 16,-3 0-16-16,3 0 5 0,-3 1-13 0,2 1-10 15,1-1-13-15,0 0-21 0,0-2 1 0,0-1-17 16,0 0-4-16,0 2-4 0,0-4-10 0,4 1 28 16,-1 1 4-16,1-1 11 0,-2-1 7 0,4 0-11 15,-3 0-6-15,5 0-15 0,-1 0 8 0,3-4-4 16,2 0-3-16,4-3-1 0,2 1-6 0,3-2-30 15,4-3 19-15,2-3-11 0,4-2-37 0,2-1-21 16,4-2-145-16,-3 0-114 0,3-2-171 16,-4 2-234-16,-1 2-158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6:39.93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66 2681 0,'0'-7'15'0,"0"0"28"16,0 0 69-16,9 0 64 0,3 0 1 0,7 2-5 16,5 0-62-16,2 0-61 0,6 0-20 0,3 0-15 15,5 1-18-15,-1 2-5 0,3 2 12 0,-1 0-10 16,1 0-9-16,-1 0-30 0,-1 2-117 0,-1 2-190 16,-4 0-144-16,-3 0-147 0,-2 1-81 0</inkml:trace>
  <inkml:trace contextRef="#ctx0" brushRef="#br0" timeOffset="136">353 188 1548 0,'-21'13'28'0,"11"-2"62"0,10-1 27 15,0-1 14-15,9 0-17 0,6-1-76 0,4 1-21 16,6-2-20-16,5-2-14 0,3 1-15 0,2-3 15 16,2-1-1-16,1-1 12 0,2-1-8 0,-2 0-149 15,2 0-173-15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6:37.67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411 194 2402 0,'-6'-9'79'0,"-6"9"122"0,-3 0 93 16,-8 17 84-16,-3 9-41 0,-6 14-68 0,-4 11-86 15,-3 11-48-15,-1 12-24 0,-1 7-55 16,2 4-4-16,3 0-13 0,8 1 0 0,6-8 7 15,10-3 8-15,12-7-26 0,0-9-13 0,14-5-8 16,6-4-3-16,4-7-8 0,6-4-10 0,4-3 10 16,0-5 15-16,3-2-4 0,3-6 11 0,-1-4-22 15,3-4-56-15,-1-4-60 0,-4-5-48 0,2-6-61 16,-5 0-49-16,0 0-73 0,-4-5-123 0,1-2-51 16,-7-5-136-16</inkml:trace>
  <inkml:trace contextRef="#ctx0" brushRef="#br0" timeOffset="430">646 703 2060 0,'0'-10'55'0,"0"0"52"16,-3 2 48-16,-3 2 50 0,-2 1-35 0,4 2-22 15,-1 3-29-15,-2 0-28 0,-2 6 17 0,0 3-21 16,0 4-3-16,0 4-33 0,-3 6-28 0,3 1-6 16,-1 2-27-16,3 4 17 0,1-1-7 0,6 0-7 15,0 0 23-15,10-5-3 0,3 1-10 0,2-3 13 16,3-3-25-16,6-2-11 0,0-2-32 0,0-6-22 15,1 0-10-15,1-4-3 0,-2-3 43 0,-2-2 15 16,-1 0 26-16,-2-9 6 0,-1-2-9 16,0-3 12-16,-6-2-3 0,2-3-3 0,-4-3 12 15,-3-1-8-15,-1-3-7 0,-3-1 12 0,-3-1-9 16,0-1 3-16,-6 2 26 0,0 0 6 0,-4 1 14 16,-2 4-24-16,0 2-2 0,-6 4-26 0,2 4-7 15,-3 2 26-15,1 4-32 0,-2 6-3 0,1 0-26 16,1 5-12-16,-1 2-103 0,4 3-106 0,3 1-55 15,3 0-129-15,2 2-2 0,5-1-49 0</inkml:trace>
  <inkml:trace contextRef="#ctx0" brushRef="#br0" timeOffset="896">1486 154 2890 0,'10'-10'22'16,"-2"5"92"-16,-8 5 98 0,0 0 58 0,0 10 5 15,0 5-89-15,-5 4-98 0,2 5-54 0,-1 4-27 16,1 5-1-16,-1 3 1 0,2 3 10 0,2-1-20 16,0 4 10-16,0-3-4 0,0 1-6 0,3 0 17 15,3-2-1-15,-2 0-13 0,2-4-3 0,-1-2 6 16,-1 0-23-16,2-4 13 0,0 0 0 0,-3-4-10 15,-1-2 3-15,0-2 4 0,1-4-7 0,-3-2 3 16,2-3 11-16,-2-2-15 0,0-1 1 0,0-5 17 16,0-1 0-16,0 0 14 0,0-2-11 15,0 0 4-15,0 0-17 0,-3 0 0 0,-1-4 10 0,0 1-10 16,0-1 3-16,-2 0 0 0,2-2 7 16,-4-2 0-16,-2 2 3 0,1-2-3 0,-3-2 4 15,2 1-11-15,-2 0 10 0,-1-1-9 0,-1 2 9 16,-2 1 28-16,1-1 27 0,-2 2 35 0,-2 2-21 15,0 1 1-15,3 3-38 0,-1 0-14 0,2 7 4 16,-1-1-36-16,4 3 8 0,0 1-1 0,3 1 8 16,3 3-4-16,1-1-7 0,1 2 3 0,4 2-34 15,0 0 20-15,0 0-13 0,8 0-21 0,-1-1-7 16,4-1-64-16,2-2-61 0,1-2-80 0,2-2-66 16,2-2-48-16,0-2 24 0,2-5-24 0,1 0-2 15,0 0 20-15,1-8-69 0</inkml:trace>
  <inkml:trace contextRef="#ctx0" brushRef="#br0" timeOffset="1351">1974 188 2510 0,'15'-15'21'0,"-3"6"130"15,-6 9 114-15,-6 0 46 0,0 4 25 0,0 5-112 16,0 2-87-16,0 4-35 0,0 3-48 0,0 4-26 15,0 4-15-15,3 1-23 0,-3 1 20 0,4 4-6 16,0 1-11-16,0-1 28 0,-1 2-25 16,1-3 21-16,-1 0-10 0,2 0-31 0,-2 0 21 15,1-2 3-15,-1-1 3 0,2-3 4 0,-2-2-14 16,1-1-10-16,-2-1 17 0,-1-4 7 0,2-1-28 16,-2-3 15-16,-1-4-25 0,2 1 7 0,-2-5 31 15,0-1-11-15,0-2 14 0,0 0-10 0,0 0-17 16,0-2 4-16,-3 0-21 0,-1-4 16 0,0 0 15 15,-1-2-11-15,-3 1 18 0,2-1 3 0,-3-2-4 16,2-1 7-16,-3 1-3 0,-1 1-10 0,1-3 9 16,-1 2 22-16,-2 0 37 0,1 1 35 0,0 0 11 15,0 3-17-15,-1 3-20 0,2-1-39 0,-2 2-21 16,0 0-6-16,1 5-8 0,3 3-4 16,0 0 8-16,2 3-1 0,-1 0-3 0,2 3 0 15,2 2 0-15,1 1-3 0,0 2-1 0,3 0-3 16,0 0 3-16,0 0-6 0,6 0-12 0,4-2-16 15,-2-2-39-15,2-3-17 0,-1 1-10 0,3-5 0 16,1 0-18-16,1-4 8 0,-4 0-26 0,2-4-15 16,-3 0-24-16,1 0-75 0,-1-5-65 0,0-3-8 15,-1 1-68-15,-1-3-33 0,3-2-52 0</inkml:trace>
  <inkml:trace contextRef="#ctx0" brushRef="#br0" timeOffset="1781">2314 16 2295 0,'6'-10'17'0,"5"5"46"0,-1 5 71 0,2 0 52 15,7 7 43-15,0 5-6 0,5 3-48 0,0 7-4 16,3 3-9-16,-1 5-16 0,-2 6 19 0,1 6-19 16,-4 1-53-16,-3 5 3 0,1 5-40 0,-4 2-21 15,-3 3-3-15,-1 0-18 0,-1 1 10 16,-5 0-24-16,-1 0 14 0,-4-2-7 0,0-3-10 16,-8-1 10-16,-2-3-14 0,-2 0-46 0,-3-5-88 15,-4-4-110-15,-2-1-149 0,-3-4-176 0,1-4-101 16,1-2-169-16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6:36.11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306 127 1933 0,'0'-24'55'0,"0"2"9"0,0-2 95 15,0 6 78-15,0 3 0 0,0 5 8 16,0 3-100-16,0 3-72 0,0 1-70 0,0 3-13 15,-4 0 58-15,2 5 56 0,1 4 62 0,-4 5 34 16,2 5-38-16,-3 9-49 0,-4 8-45 0,1 8-48 16,-6 8-13-16,0 7 3 0,-4 5-10 0,1 4 14 15,-3-1 3-15,2-2-27 0,0-3 13 0,1-1 1 16,2-4-25-16,2-5 35 0,1-3-14 0,0-6-24 16,1-1 38-16,5-3-31 0,-3-4 10 0,3-4 27 15,1-5-23-15,0-4 3 0,3-5 0 0,-1-3 3 16,1-3-3-16,0-4 7 0,1-3 10 0,1-4-13 15,-1 0 6-15,2 0-3 0,0-4-18 16,0-2 8-16,0-1-11 0,5-2 11 0,1-1 13 16,0-1-10-16,1 0 17 0,2 0-10 0,3 4-10 15,0-1-4-15,3 5 10 0,1 3-10 0,2 0 11 16,1 0 13-16,2 6-14 0,4 1 4 0,-1 2-17 16,4-1 10-16,0 1-7 0,5-1 4 0,-3 3 13 15,1-4-10-15,3 2-7 0,-3-1 0 0,-1-1-7 16,-1 0 1-16,-5-2 3 0,0 0 10 0,-3-1-21 15,0 0-43-15,-4-3-85 0,-3 2-104 0,-4-2-133 16,2 0-65-16,-5-1-27 0,-3 0-99 0</inkml:trace>
  <inkml:trace contextRef="#ctx0" brushRef="#br0" timeOffset="374">765 739 3116 0,'0'-7'48'0,"0"2"48"0,-3 2 17 0,-3 3 37 16,0 0-39-16,3 4-22 0,-3 2-16 0,-3 1-42 16,2 3-8-16,-3 3-13 0,2 2-13 0,2 3 20 15,3 0-17-15,3 2-7 0,0 1 7 0,9 0-14 16,0-2 21-16,7 1-17 0,2-2 17 0,5-3-7 15,3-1-20-15,-1-1 3 0,5-4-13 0,-2 0-10 16,0-5 17-16,-2-4-4 0,2 0 10 0,-6 0 27 16,-1-7-7-16,-2-2 17 0,-4-3-13 0,-3 0-7 15,-3-4 3-15,-2-2-13 0,-2-2 17 16,-5-2 6-16,0-1-16 0,-8-1 16 0,1-2 1 16,-5 1-4-16,-3 1 23 0,0-1-6 0,-4 4-14 15,-3 2-23-15,-1 2 7 0,-3 6-4 0,-1 2 1 16,3 4 12-16,-1 2-29 0,1 3-14 0,4 0-32 15,2 8-69-15,2-1-74 0,5 3-113 0,2-1-65 16,3 2-29-16,6 1-60 0,0 1 5 0</inkml:trace>
  <inkml:trace contextRef="#ctx0" brushRef="#br0" timeOffset="994">1461 443 2632 0,'6'-14'77'0,"-6"4"56"15,0-1 33-15,0 4 29 0,-6 1-41 0,-3 2-8 16,0 2-11-16,-2 0-33 0,-3 2-22 0,1 0-53 16,-2 0-27-16,0 8 16 0,-1 2-22 0,-2 4 6 15,3 3 0-15,2 1-14 0,2 2-12 0,1 2-4 16,5 1 13-16,5 0-27 0,0 0 8 0,11-4-39 15,2 0-47-15,2-4-23 0,4 0-25 0,4-4-13 16,-1-2 11-16,-1-4 54 0,1-5 38 16,-1 0 56-16,1-5 27 0,-3-2-3 0,-4-3 3 15,0-1-6-15,-3-2 3 0,-3-2 12 0,-2-2 6 16,-2 2 1-16,-5-2 21 0,0 1 49 0,0 1 68 16,-5 1 32-16,0 0 8 0,0 2-52 0,-1 3-73 15,-2 1-23-15,4 2-46 0,-2 3-9 0,3 0-11 16,2 3 7-16,-2 0 30 0,1 9-1 0,2 1 24 15,0 5-10-15,0 3 4 0,0 7 16 0,6 5 14 16,0 5 4-16,-3 4 0 0,3 7 0 0,0-3-16 16,1 6 3-16,-1 2-13 0,2 2-10 0,-2 2 3 15,1 1-17-15,-2-1-7 0,1 2-11 16,-1 1 4-16,1 1 7 0,-4-3-3 0,0 0 13 16,-1-2-27-16,-1-3 17 0,0-1-11 0,-7 0 11 15,-2-7-10-15,0-1-4 0,-5-4 10 0,-1-3-6 16,-4-4 41-16,1-5-34 0,-1-4 17 0,-2-4-14 15,-3-4-21-15,-1-4 38 0,1-5-13 0,-4-5-7 16,0 0-4-16,1-5-10 0,-4-4-11 0,3-6 3 16,1-2 4-16,-1-4-11 0,6-4 11 0,1-4-7 15,6-2 14-15,3-3-4 0,5-3 4 0,7-1 18 16,0-2-36-16,7 0 15 0,5 0 6 0,5 3-10 16,3 1 32-16,5 2-11 0,1 2-24 0,2 2 6 15,2 3-14-15,1 1 1 0,-2 3 13 16,1 2-38-16,0 3-35 0,-3 1-61 0,-5 3-63 15,3 2-31-15,-7 5-58 0,-5-1-30 0,-1 2-60 16,-3 3-57-16,-3 1-129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6:40.65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296 1352 1615 0,'5'-29'65'0,"1"-1"52"0,5-2 74 0,-4 4 84 16,3 3-2-16,-1 4-12 0,-1 3-41 0,-2 4-76 16,0 5-39-16,-3 2-34 0,-2 3-20 0,2 4 11 15,-3 0 40-15,0 9 31 0,0 5-7 0,-3 4-6 16,-4 7-76-16,0 6-23 0,-7 7-5 0,-1 6-16 15,-3 6 7-15,-4 2-11 0,-5 1-12 0,-1 2 16 16,2-2-10-16,-4-2 0 0,3-5 16 16,2-4-19-16,0-1 13 0,4-5-11 0,3-5 15 15,0 0-4-15,8-6 10 0,0-1-7 0,0-5-13 16,5-2 10-16,1-5-6 0,4-2 6 0,0-1-4 16,0-4-20-16,0-2 11 0,4-1 6 0,1-1 0 15,5 0 17-15,1-1 0 0,2 0-10 0,2 0 4 16,3 0 13-16,2 0-24 0,0-3 7 0,4 1-7 15,1 0-3-15,-1 0 20 0,1 0 4 0,-1-1-11 16,1 1-3-16,-1 0-10 0,0-1-20 0,1 1-14 16,-3-1-59-16,1 0-78 0,-1-1-76 15,-1 0-90-15,-2 1-32 0,0 0-27 0,-2-2-20 16,-4 1 7-16,0-1-28 0</inkml:trace>
  <inkml:trace contextRef="#ctx0" brushRef="#br0" timeOffset="351">665 1611 2644 0,'-3'0'52'0,"-4"0"57"0,-4 3 31 0,-2 2 33 15,3 2-50-15,-2 1-62 0,3 1-26 0,1 2-45 16,2 1 7-16,2 1 3 0,4 3-3 0,0-1 6 15,12 1 3-15,1 0-9 0,5 1 6 0,1-2 7 16,6-2-26-16,-1-1 6 0,5-2-15 0,-1-2-17 16,2-4 20-16,-2-2 2 0,-2-2 11 0,-2 0 25 15,1-4-19-15,-4-3-1 0,-3 0 4 16,-3-3-6-16,-2-1 6 0,-1-2 19 0,-5-1-6 16,-3-3 9-16,-4 0 4 0,0-2-7 0,-5 0 4 15,-4 2-17-15,-1-2 17 0,-4 2-20 0,0 2-6 16,-6 0 9-16,-2 5-15 0,-2 1 9 0,2 1-7 15,-3 3-12-15,-2 3 2 0,5 2-31 0,1 0-81 16,0 0-91-16,6 4-88 0,2 0-15 0,4 3-26 16,3-1-3-16,6 1-22 0,0-1-68 0</inkml:trace>
  <inkml:trace contextRef="#ctx0" brushRef="#br0" timeOffset="840">1399 1387 2705 0,'0'-7'46'0,"0"3"63"15,-11 4 45-15,-6 0 32 0,-6 4-32 0,-1 4-64 16,-4 1-51-16,3 3-39 0,1 1-16 16,2 1 13-16,4-1-1 0,5 2 1 0,6 1-4 15,7-2-35-15,0-1-35 0,7 1-57 0,3-3-64 16,7-1-35-16,0-3 4 0,1-2 47 0,1-2 75 15,2-3 53-15,-3 0 22 0,1 0 32 0,-4-6 12 16,-2 2 6-16,-3-1 58 0,0 1-7 0,-7 2 2 16,-2 1 43-16,-1 1 18 0,0 0 31 0,0 7 27 15,-3 2-32-15,-4 2-37 0,-1 5-9 0,2 4-37 16,-3 5-10-16,-1 3-6 0,3 2-16 0,-1 5-10 16,5 4 0-16,-3-1-6 0,6 2-20 0,0 1 3 15,0 3 7-15,8 0-11 0,-2 2-6 16,1 0 17-16,1 1-14 0,-1 0-16 0,0-1 26 15,-2-1-13-15,-2 0 13 0,-1-3-6 0,-2-3-7 16,0-3-3-16,-4-3-10 0,-2-4 43 0,-3-7-4 16,-4-1 32-16,0-4 2 0,-4-2-19 0,-2-4 0 15,-3-5-31-15,-5-2 0 0,-3-4 1 0,-2 0-15 16,-4-8 4-16,1-3-6 0,-2-2 12 0,-1-4 5 16,4-1 2-16,4-4 1 0,4 1-21 0,5-1 7 15,6 0-3-15,8-3-11 0,7 1 7 0,0 0-6 16,11-2-21-16,8 1-4 0,3 0-30 0,6 1-26 15,3 1-25-15,0 0-17 0,7 1-67 0,-3 2-85 16,3 1-85-16,-2 1-80 0,0-1-62 16,-3 2-84-16</inkml:trace>
  <inkml:trace contextRef="#ctx0" brushRef="#br0" timeOffset="1196">2485 734 3129 0,'-9'-16'25'16,"-4"6"85"-16,-6 10 73 0,-3 16 50 0,-2 16 3 16,-9 16-54-16,-2 15-83 0,-7 16-40 0,-3 14-3 15,-2 10-25-15,-2 7 29 0,6 3 6 0,4 1-13 16,7-1-3-16,9-5-18 0,9-4 7 0,6-6-28 16,8-3 17-16,9-6 8 0,10-3-40 15,5-5 26-15,4-5-15 0,6-6-22 0,2-6 34 16,1-8-41-16,5-6-66 0,-1-7-97 0,7-6-141 15,-5-6-126-15,3-6-133 0,0-5-64 0,0-8-122 16</inkml:trace>
  <inkml:trace contextRef="#ctx0" brushRef="#br0" timeOffset="1684">3459 467 2668 0,'15'-40'21'0,"-6"10"7"16,-3 4 9-16,-6 10 3 0,0 8 54 0,0 8 67 15,0 6 47-15,-2 10 13 0,-3 8-72 0,-4 7-63 16,0 8-59-16,-3 6-11 0,0 6 5 0,2 4-8 16,-4 2 3-16,4-2-9 0,1 1-7 0,3-2-10 15,3-4-10-15,-3-1 7 0,5-3 16 16,-4 0-3-16,4-2 27 0,-1-3-21 0,1-1-19 0,-4-3 10 16,1-3-24-16,2-1 24 0,1-5-34 15,-1-3-19-15,0-2-71 0,-2-5-105 0,0 0-27 0,3-6-56 16,-4-2-12-16,4-3 1 0,-1-3-82 15,0-4-71-15</inkml:trace>
  <inkml:trace contextRef="#ctx0" brushRef="#br0" timeOffset="1964">3430 377 2378 0,'3'-39'18'0,"1"6"24"0,2 2 6 0,1 5 40 0,7 6 7 16,-4 8-13-16,9 3 20 0,2 2-40 15,1 7-21-15,2 0 3 0,5 7-19 0,-4 0-13 16,0 5 1-16,3 4-20 0,-3 1 10 0,1 3 7 16,-4 1 0-16,-3 2 12 0,-4-1-29 0,-1-1 4 15,-3 0-7-15,-6 0-9 0,-5-2 26 0,0 0-1 16,-9-1 13-16,-4-2 0 0,-4 1-19 0,-4-2 6 15,-3-2-21-15,-4 0-1 0,-3-1-34 0,2-3-56 16,-3-1-84-16,1-1-107 0,2-2-118 0,3-2-119 16</inkml:trace>
  <inkml:trace contextRef="#ctx0" brushRef="#br0" timeOffset="2303">2367 1418 2878 0,'0'-4'0'15,"13"-3"34"-15,12-3 41 0,12 3 20 0,12 1 16 16,12-1-15-16,15-1-48 0,10 2-3 0,15-1-22 16,6 1-17-16,10 2 17 0,7 1-20 15,3 3 7-15,5 0 0 0,1 0-16 0,-3 4-8 16,-1 1 14-16,-4 1-13 0,-5-1 3 0,-1 0 17 16,-11 0-4-16,-5-2 13 0,-10 0-12 0,-7-3 2 15,-11 0-28-15,-7 0-11 0,-13 0-18 0,-12 0-99 16,-12-3-149-16,-9 0-164 0,-11-2-145 0</inkml:trace>
  <inkml:trace contextRef="#ctx0" brushRef="#br0" timeOffset="2595">2986 1668 2828 0,'6'-9'6'0,"-6"1"35"16,0 2 40-16,0 6 81 0,0 0 20 0,-3 6 2 16,-5 3-44-16,-2 7-64 0,-1 3-23 0,-2 3-40 15,-3 6 7-15,-2 1-37 0,2 3 11 0,1 2 16 16,-3 0-27-16,7 0 24 0,0 1 6 0,3-2-23 15,-1 1 20-15,3-1-20 0,2-1-43 16,-1-2-55-16,1-2-96 0,1-1-117 0,3-2-129 16,0-5-115-16,0-3-69 0</inkml:trace>
  <inkml:trace contextRef="#ctx0" brushRef="#br0" timeOffset="2765">3232 2005 2866 0,'34'-5'-4'0,"-2"-4"4"0,-4-1 6 0,2 2 4 15,-4 0 2-15,4 4-12 0,-2 0-6 0,0 1-19 16,2-1-61-16,-2 4-109 0,1 0-198 0,-3 0-169 16</inkml:trace>
  <inkml:trace contextRef="#ctx0" brushRef="#br0" timeOffset="2978">3872 1745 3308 0,'6'0'94'16,"-4"6"55"-16,-2 6 36 0,0 3 25 0,0 4-75 16,-6 3-36-16,2 6-33 0,-1 1-21 15,-3 3-10-15,4 1-32 0,1 2 11 0,-2 1 0 0,2 2-35 16,2 0 39-16,-4 0-18 0,4 1-14 15,-2-2 24-15,2-2-38 0,1 0-31 0,-2-2-51 16,0-4-59-16,-2 0-72 0,3-3-91 0,-1-4-45 16,-1-3-72-16,0-6-32 0,3-1-6 0,-3-4-16 15</inkml:trace>
  <inkml:trace contextRef="#ctx0" brushRef="#br0" timeOffset="3261">3894 1793 3257 0,'12'-22'38'0,"3"-1"30"16,3 2 43-16,3 3 23 0,1 2-19 0,6 4-21 15,1 1-37-15,3 3-27 0,-1 3-13 0,2 2-11 16,-2 3-12-16,0 0 19 0,-3 6-29 0,-2 4 9 15,-1 1 3-15,-3 3-6 0,-4 1 27 0,-2 1-10 16,-4 2 6-16,-6-1-3 0,-6 2-13 0,0-1 10 16,-6 1 0-16,-6-1-44 0,-5 2-34 0,-6-1-45 15,-3-2-75-15,-2 0-19 0,-4-2-41 16,-2-2-45-16,-2-3-31 0,2-1-52 0,1-5-73 16,-1-2-74-16</inkml:trace>
  <inkml:trace contextRef="#ctx0" brushRef="#br0" timeOffset="3639">4655 0 3334 0,'9'7'-7'0,"4"4"40"0,9-3 55 0,3 8 50 16,3 8 65-16,5 10 12 0,6 7-27 0,-1 10-19 15,4 10-18-15,-1 9-37 0,-3 7 7 0,-3 9-1 16,-1 8-44-16,-4 5 0 0,-2 6-24 0,-4 3-19 15,-5 2 19-15,1 0 11 0,-6-2-11 0,0-3 16 16,-4-5-1-16,0-2-14 0,-5-7 4 0,1-3-22 16,-6-5 11-16,0-3-19 0,0-4-16 0,-11-2 16 15,0-3-35-15,-6-3 8 0,-2-2 8 0,-7-3-58 16,-3-4-93-16,-6-3-145 0,-6-5-174 0,-6-2-259 16,-8-3-323-16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6:58.8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0 112 2681 0,'17'-36'0'0,"-6"8"9"0,-4 5 12 16,-3 7-11-16,0 7 92 0,-4 9 114 0,2 0 44 15,-2 14 63-15,0 5-73 0,0 8-99 0,0 8-63 16,0 9-36-16,-6 8-25 0,1 7-20 0,-3 6 17 16,2 4-17-16,0 2 10 0,3-1 8 0,2-2-8 15,1-4 4-15,0-4-17 0,1-5 3 0,5-5 0 16,3-3-11-16,3-4 1 0,3-5 6 16,1-4-3-16,3-4 4 0,2-3 17 0,3-3-28 15,3-5-7-15,1-2-11 0,2-7-30 0,-1 1-14 16,5-5-17-16,-2-4-46 0,0-2-81 0,2 0-80 15,-4 0-125-15,0-2-26 0,-2-4-36 0,-1 1-75 16,-5-3 1-16</inkml:trace>
  <inkml:trace contextRef="#ctx0" brushRef="#br0" timeOffset="319">590 796 3028 0,'-4'0'34'0,"-5"0"33"0,0 0 16 16,-2 7 3-16,0 4-31 0,2 0-39 16,-3 3-22-16,5 3 9 0,-1 0-3 0,7 3 9 15,1-1-12-15,3 1 9 0,7 0-9 0,1 0-16 16,8-3-3-16,1-1-61 0,4-3-29 0,1-1 8 16,2-7 31-16,3 0 17 0,-1-5 40 0,-3 0 13 15,1-8-3-15,-2-1 15 0,-6-3 3 0,-1-2-9 16,-3-5-3-16,-5 0 22 0,-1-3-3 0,-6-3 38 15,-3 1 48-15,0-1 19 0,-3 0 1 0,-7 1-18 16,-1 2-55-16,-4 0-36 0,-4 6 0 0,-2 1-23 16,-3 6-12-16,-2 0 9 0,-1 6 3 0,-1 3 4 15,1 0 16-15,4 0-7 0,0 7-38 16,2 0-33-16,7 0-97 0,4 3-120 0,0-3-72 16,10 0-46-16,0 4-46 0,8-3-18 0</inkml:trace>
  <inkml:trace contextRef="#ctx0" brushRef="#br0" timeOffset="937">1341 439 2474 0,'-13'-7'30'0,"-10"4"37"15,-5 3 49-15,-1 0 17 0,-6 5-44 0,4 2-43 16,0 2-36-16,7 1-16 0,0 1 3 0,8 1 3 15,4 1-22-15,2 0-3 0,10 0 3 0,0-1-22 16,10 0-14-16,-1-2-34 0,6-2-45 0,0-4 32 16,3-2 20-16,0-2 38 0,1 0 53 0,-3-5-18 15,2 0 9-15,-6 0 14 0,-2-1-11 0,-1 3 9 16,-3 1 21-16,-3 1-33 0,-3 1 24 16,0 0 27-16,0 0 68 0,0 7 62 0,0 4 20 15,0 3 1-15,0 4-94 0,5 4-19 0,0 4-38 16,3 6-9-16,-1 3 10 0,2 1-30 0,0 4 11 15,7-1-18-15,-1 4 1 0,0-1-16 0,3 1 0 16,0 0 0-16,1 2 0 0,-1 0 26 0,1-1-27 16,-2-1 17-16,-3-1-19 0,-3-2-1 0,-2-3 30 15,-9-4 0-15,0-2 33 0,-8-4 34 0,-4-3 24 16,-6-4 14-16,-7-3-13 0,0-5-30 0,-9-2-23 16,-3-6-20-16,-8-4-14 0,-1 0-4 15,0-7-24-15,-1-3 4 0,-1-3-1 0,4-6-10 16,4 0 14-16,4-5-21 0,8-1-21 0,7-5-47 15,12 0-7-15,9-4-37 0,3 0-9 0,13-4 12 16,6 0-10-16,10 2 8 0,5-2 21 0,7 4 52 16,3 0 1-16,3 4 41 0,5 1 1 0,1 3-17 15,1 1 7-15,-4 2-3 0,1 1 28 0,-4 1-6 16,-5 2 32-16,-4 0-3 0,-3 2-16 0,-10 2 45 16,-3 2 6-16,-7 1 54 0,-5 1 33 0,-3 3 5 15,-2 1 2-15,-7 2-32 0,-1 0 8 16,0 0-41-16,0 1-20 0,0 2-27 0,-1 1-43 0,-4 0-3 15,2 1-14-15,3 0 11 0,-2 0-1 0,2 7 1 16,-2-1 6-16,0 2 4 0,2 4 0 16,-1 2 0-16,-2 3-7 0,3 2-7 0,-2 5 0 15,1 0-14-15,-2 2-38 0,3-1-58 0,-1 1-113 16,-3-1-111-16,0 0-87 0,1-2-71 0,-1-2-66 16,-1-3-45-16</inkml:trace>
  <inkml:trace contextRef="#ctx0" brushRef="#br0" timeOffset="1091">1564 374 2767 0,'-3'-14'0'16,"2"1"-22"-16,-2 3 13 0,3 10-31 0,0 0-99 15,6 0-102-15,3 4-169 0,3 2-133 0</inkml:trace>
  <inkml:trace contextRef="#ctx0" brushRef="#br0" timeOffset="1373">2053 434 2681 0,'15'-7'52'16,"-6"-1"73"-16,-4 0 67 0,-5 2 60 15,0-1-16-15,-9 3-49 0,-2 2-55 0,-3 2-58 16,0 0-57-16,-3 4-7 0,-4 1-7 0,1 5-6 15,0 4 17-15,1 0-11 0,1 5-3 0,3 0 0 16,6 5 3-16,3 1-6 0,6 2 10 0,0 2-17 16,9-1 10-16,5 2 0 0,2-2-10 0,2 1 23 15,2-1-23-15,1-2 3 0,3 0 4 0,-1-4-14 16,-3 1 23-16,1-3-9 0,-2-1-4 0,-2 0 14 16,-4-4-17-16,-1 0 6 0,-5 1-6 0,-4-3 10 15,-3 1-3-15,0-1-17 0,-7 1-34 0,-6-2-49 16,-2 2-58-16,-2 0-75 0,-4-2-82 0,1 0-64 15,1-2-14-15,-2-3-22 0,0-1 21 0,5-3-10 16</inkml:trace>
  <inkml:trace contextRef="#ctx0" brushRef="#br0" timeOffset="1649">2319 214 2804 0,'17'-9'27'0,"-4"2"42"0,-2 4 41 0,-5 3 35 16,0 0-7-16,1 7 14 0,-1 3-8 15,2 5-19-15,1 3 15 0,-4 6-32 0,5 2-23 0,-3 6-14 16,0 3-13-16,1 3-2 0,-2 3-15 16,1 3 1-16,1-1-21 0,-3-3-24 0,1 0 17 15,-1-2-18-15,4-2 4 0,-2-5 4 0,-2-2-8 16,1-3 25-16,1-1-24 0,-1-4 13 0,0-1-27 15,1-3-25-15,-1-1 7 0,3-3-62 0,-1-1-29 16,1-3-39-16,-2 2-49 0,5-5-83 0,-1 2-81 16,0-4-62-16,-2-1-100 0,5-2-47 0</inkml:trace>
  <inkml:trace contextRef="#ctx0" brushRef="#br0" timeOffset="1930">2499 600 2816 0,'-14'-6'0'0,"5"1"-3"0,9-9-4 15,4 7 23-15,5 3-28 0,5-2 27 16,5 4 4-16,3-3-16 0,2 3 6 0,7 0-12 16,-1 0 0-16,1 0-16 0,3 1 38 0,-4-1-35 15,-2 2 7-15,-1 0 15 0,-5 0-22 0,-1 0 20 16,-5 6 8-16,-2-2-9 0,-4 2 0 0,-3-1 3 15,1 2 13-15,-7 0 50 0,2 1 22 0,-3 3 20 16,3-1-23-16,-1 3-46 0,-2 2-20 0,1 1-22 16,2 1 3-16,0 2 1 0,-1 0-1 0,2 3 3 15,-2-1-19-15,2 1-28 0,-1 2-98 0,1-2-158 16,-1-1-130-16,2-1-167 0,-2-3-85 0</inkml:trace>
  <inkml:trace contextRef="#ctx0" brushRef="#br0" timeOffset="2091">2899 291 2224 0,'-9'-12'3'0,"0"4"-15"0,9-3-12 0,0 6-25 15,0 5-78-15,0 0-102 0,6 0-126 0,4 7-139 16</inkml:trace>
  <inkml:trace contextRef="#ctx0" brushRef="#br0" timeOffset="2286">3361 532 4009 0,'-9'17'61'0,"-5"1"57"0,-6-1 14 0,-5 2 7 15,1 0-72-15,-1 2-46 0,1 0-11 0,5 0 1 16,4 0 18-16,6 0-26 0,9 1-6 0,0-3-15 15,3 3 7-15,8-2 8 0,4-2-26 0,6 0-41 16,6-3-45-16,3-1-41 0,4-3-22 0,0-2-72 16,0-3-76-16,8-1-100 0,-7-5-88 0,4 0-39 15,-6 0-73-15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6:49.13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1522 76 2049 0,'6'-16'67'0,"-2"3"58"0,-4 0 51 0,2 2 65 15,-2 3-13-15,1 2-47 0,-1 1-39 16,0 2-50-16,0 2-63 0,0 1-19 0,0 0 0 16,0 0-4-16,2 0 59 0,1 7 53 0,-2 1 41 15,2 5-6-15,0 4-8 0,3 7-30 0,-1 7-42 16,-1 9-19-16,2 6-19 0,-3 8-7 0,1 6-7 16,-1 3 7-16,2 3-7 0,-4 2-10 0,2-3-4 15,0 0 17-15,-1-4-31 0,2-3 14 0,-1-3-10 16,1-5-4-16,0-2 24 0,1-1-10 0,-3-4 7 15,4-3-24-15,-2-1-39 0,-1-3-14 0,2-3-68 16,-4-7-69-16,1-2-60 0,-1-4-80 0,-1-5-50 16,0-5-5-16,0-2-61 0,-4-5-50 15,-4-1 6-15</inkml:trace>
  <inkml:trace contextRef="#ctx0" brushRef="#br0" timeOffset="197">1425 1137 1660 0,'-21'-17'108'0,"-1"2"75"0,-1 1 94 16,2 0 90-16,3 5-54 0,0-1-48 0,3 4-104 15,5 0-90-15,2 4-55 0,3 0-26 0,0 2 46 16,5 0 39-16,0 4 37 0,0 2 21 0,8 1-43 16,-1 3-20-16,5 1-50 0,1 3-3 0,2 1 7 15,2 3-30-15,3 0 26 0,5 0-16 0,-2-1-4 16,1 2 6-16,2-3-13 0,-3 1-6 0,1 0-25 16,0 1-15-16,-3-2-44 0,0 1-65 15,-5 0-111-15,2 0-96 0,-6 0-29 0,2-2-43 16,-3-1 27-16,-3 0-3 0,-1-2-55 0</inkml:trace>
  <inkml:trace contextRef="#ctx0" brushRef="#br0" timeOffset="380">2138 935 3515 0,'13'0'86'0,"-13"0"82"16,0 9 38-16,-6 4 25 0,-3 4-73 0,-4 2-84 15,0 3-36-15,-5 5-31 0,0 2-17 0,-1 1 6 16,2 1 1-16,-2 2-4 0,4 1-35 0,1 4-76 16,0 0-110-16,1 0-125 0,2 0-159 0,0 1-91 15,0 1-121-15</inkml:trace>
  <inkml:trace contextRef="#ctx0" brushRef="#br0" timeOffset="947">299 1466 2668 0,'2'-23'6'16,"0"3"6"-16,0 6 53 0,-2 9 141 0,0 5 59 15,0 11 31-15,0 10-33 0,-8 9-129 0,2 8-71 16,-3 11-39-16,-4 8-7 0,-2 11-24 0,-6 4 0 16,0 4 14-16,-2 0-17 0,-2 1 10 15,2-2-3-15,-1-3 3 0,4-8-7 0,0-5 7 0,4-5 10 16,4-6-7-16,-1-8 4 0,4-4-21 16,1-7 8-16,3-6 2 0,1-4 8 0,0-7 6 15,1-2-10-15,0-4-3 0,3-4-8 0,0-2 8 16,0 0-10-16,0-8-14 0,6 0 3 0,3-5 3 15,1-4 1-15,1-2 0 0,5-3 10 0,0-2-3 16,5-2 6-16,0 5-6 0,1-1-7 0,-1 5 0 16,3 3 10-16,-2 4-4 0,-1 5 17 0,1 5 4 15,-3 0-10-15,2 0 19 0,-2 0-12 0,1 5 2 16,1 1-19-16,-2-2-1 0,0 1 8 0,-1 2-21 16,1-1-2-16,0-1-50 0,-4 1-112 0,0 1-91 15,0 0-79-15,-2-2-20 0,1 2-40 16,-4-1 3-16,-1 0-27 0</inkml:trace>
  <inkml:trace contextRef="#ctx0" brushRef="#br0" timeOffset="1269">655 2132 3154 0,'-11'6'51'0,"-4"0"33"0,5 0 20 15,-2 1 6-15,0 2-61 0,3 3-40 16,-1 1-9-16,7 3-13 0,3 2 19 0,0 0 1 16,11 3-20-16,0-2 13 0,6 2-23 0,5-1-71 15,3-2-77-15,3 0-57 0,2-4-35 0,0-2 60 16,4-5 55-16,-1-2 43 0,-2-5 48 0,-3 0 4 16,0-9 47-16,-4-1 0 0,-3-2 15 0,-2-4 3 15,-6-3 6-15,-4-3 23 0,-7 0 19 0,-2-2 29 16,0-2 32-16,-9 0 23 0,-3 1-12 0,-3 1 1 15,-1 1-55-15,-3 0-40 0,-4 6-10 0,-2 3-28 16,0 2 3-16,-3 3-3 0,0 4-19 0,-1 5 3 16,5 0 4-16,-1 0-1 0,7 0-12 0,1 6-41 15,3 1-120-15,7-1-105 0,2 2-99 16,5-1-50-16,0 2-15 0</inkml:trace>
  <inkml:trace contextRef="#ctx0" brushRef="#br0" timeOffset="2036">1351 1866 2681 0,'10'-10'71'0,"-10"-1"37"0,0 4 27 16,-7 0 41-16,-3 2-26 0,-3-1-14 0,0 2 5 15,-4 2-32-15,0 0-43 0,-2 2-29 0,-2 0-34 16,3 5-10-16,1 2-9 0,0 2 12 0,4 3 8 15,0 2-1-15,4 3 4 0,1 3-17 0,7 0-3 16,1 4-21-16,0-2 5 0,7 2-1 0,2-1-23 16,4-4-42-16,-2-1-48 0,2-2-17 0,2-4 9 15,0-2 47-15,-2-4 44 0,-1-1 38 0,1-5-3 16,-4 0 16-16,3-3-1 0,-3-4-11 16,-3-2 12-16,0-1 12 0,-3-2-6 0,1 1 21 15,-2-2 1-15,0-1-13 0,-2 1 38 0,0 2 35 16,0 2 51-16,0 1 0 0,0 2-12 0,-4 1-63 15,0 3-55-15,2 2 16 0,2 0 7 0,0 6 59 16,0 3 81-16,0 4 8 0,0 4-10 0,0 6-28 16,0 7-57-16,0 5 11 0,0 6 0 0,0 2-13 15,-4 7-14-15,-2-1-18 0,3 2-6 0,-3 1-8 16,0-1 1-16,-1-1-15 0,0-2-3 0,-1 1 0 16,-3-2-7-16,-2-3-8 0,0-1 4 0,-2-1 4 15,-3-5 10-15,0-2 8 0,-4-5 3 16,1-2 8-16,-5-7-12 0,-1-4 1 0,-3-4-26 15,2-5-14-15,-3-8 36 0,-2 0-10 0,2 0 17 16,0-9-7-16,1-3-18 0,5-5 0 0,1-2-25 16,5-3 3-16,3-2-21 0,5-2-19 0,7-2 22 15,4-4-6-15,7 2-11 0,8-1 11 0,4-1-7 16,5-1-18-16,7 0 8 0,6 3-10 0,6-2 3 16,2 1 39-16,4-1 0 0,2 2 38 0,2 1-7 15,-3 3-14-15,-1-1 11 0,-3 3-8 0,-2-1 15 16,-3 3 6-16,-4 1-7 0,-6 2-6 0,-1 0 0 15,-4 2-4-15,-6 1 14 0,-1 2 3 16,-4 3-7-16,-3 2-3 0,-5 0 4 0,2 3-11 16,-4-1 17-16,-2 0-6 0,-2 3-11 0,-1-2 7 15,3 2-7-15,-3-3 7 0,0 3 3 0,0 0 1 16,0-2-15-16,0 3 11 0,0 0 14 0,0-1-10 16,0 2-4-16,0 0 7 0,0 1-18 0,0-3 11 15,0 4 14-15,0 0-14 0,0-3-3 0,0 2 10 16,0 1-1-16,0 0-9 0,0 0 17 0,0 0-11 15,-4 0-10-15,4 0 21 0,0 4-14 0,-2 0-3 16,2 1 6-16,-4 1 1 0,2 4-4 0,1 0 10 16,-5 4-7-16,4 2-3 0,-2 4 7 0,1 2-17 15,1 1 0-15,2 2-11 0,-2 0-68 0,2 1-125 16,0-1-160-16,0 0-146 0,0-3-63 16,4-1-43-16,-1-1-41 0</inkml:trace>
  <inkml:trace contextRef="#ctx0" brushRef="#br0" timeOffset="2197">1564 1807 2804 0,'-11'-15'-4'0,"2"-1"-11"0,0 5-19 0,3 4-15 15,3 1-78-15,2 6-70 0,1 0-113 0,0 0-136 16,7 0-61-16</inkml:trace>
  <inkml:trace contextRef="#ctx0" brushRef="#br0" timeOffset="2418">1866 1695 2271 0,'21'-9'53'0,"-5"1"38"0,-5 4 26 0,-2 1 20 16,-5 3 33-16,-1 0 110 0,-3 0 47 0,0 7 30 15,0 4-39-15,0 2-109 0,0 5-66 0,-6 3-12 16,2 4-27-16,-2 4-43 0,3 5-4 0,-3 2-35 15,0 0-19-15,3 3 1 0,0-1 14 0,2-2-14 16,1 0 3-16,0-2 11 0,4-3-25 0,-1-2 18 16,3-1-15-16,1-4-3 0,-1 0 0 0,3-2 10 15,1-4-14-15,1 0-21 0,2-3-33 0,2-2-112 16,0-2-44-16,4-2-42 0,-1-2-52 0,2-1-59 16,0-3-88-16,4-3-74 0,0 0-112 15</inkml:trace>
  <inkml:trace contextRef="#ctx0" brushRef="#br0" timeOffset="2585">1999 1969 2644 0,'-14'0'-10'0,"14"0"20"15,0-7-7-15,6 3 0 0,7 1 15 0,7 0-30 16,4-1-22-16,5-1-56 0,5-1-88 0,2 1-65 15,6-3-94-15,-4 0-90 0</inkml:trace>
  <inkml:trace contextRef="#ctx0" brushRef="#br0" timeOffset="3115">4086 1504 1068 0,'3'-7'8'0,"4"0"40"0,1-5 50 16,-1 0 31-16,3-3 19 0,-1 0-3 0,1-1-27 15,0 0-22-15,0-4-1 0,-2 1-37 16,-1 0-35-16,1-1 23 0,-3-1 10 0,0 2 27 15,-5 0 20-15,0 0-26 0,0 3 4 0,-6 0 38 16,-2 5 28-16,1-2 30 0,-5 3-18 0,2 3-71 16,-4 4-8-16,-1 3 4 0,1 7 1 0,-6 5 38 15,0 8-1-15,-3 10-36 0,-2 6-16 0,3 9-16 16,-2 5-17-16,3 3 0 0,-1 5-14 0,4 4-2 16,4-3-4-16,0-1 7 0,7-4 0 0,-1 1-7 15,5-2-7-15,2-3-7 0,1-2 8 0,0-2-8 16,3-3-3-16,1-2-3 0,1-1-11 0,-1-3-3 15,-1-3-7-15,3-1-27 0,-2-5-70 0,-2-2-131 16,-2-2-107-16,0-1-149 0,0-4-55 0,0-4-42 16</inkml:trace>
  <inkml:trace contextRef="#ctx0" brushRef="#br0" timeOffset="4022">3611 2068 2595 0,'-4'-3'-6'0,"4"-2"-6"0,5-5 15 0,4 0 21 15,3 3 0-15,3-2 22 0,6-1-24 16,4 1-19-16,0-1 12 0,5 0-15 0,1 1 9 16,2 0 1-16,1-1-1 0,-2 2-3 0,0 0 12 15,-2 1 29-15,-2 2-4 0,-3-1 16 0,-3 2 29 16,-3 0-19-16,-4 1 27 0,-3 1 19 0,-3-1-12 15,-4 1 24-15,-1 2 8 0,-1 0-9 0,-3 0-13 16,0 0-39-16,0 0-16 0,0 0-24 0,0 0-31 16,-3 0 11-16,3 0-14 0,-2 4-10 0,-2-1 20 15,4 0-10-15,0 0 4 0,0 1-1 0,-1 3 7 16,1 1 1-16,-2 3-25 0,-1 0 17 0,2 5-3 16,-1 1 0-16,2 2 17 0,-3 2-10 0,3-1-24 15,0 1 20-15,0 0-3 0,0 2 4 16,5-4 13-16,1 2-14 0,1 1-6 0,0-3-7 15,2 0 3-15,2 0 3 0,-1-2-9 0,3-3 2 16,-1-2-2-16,0-2-25 0,0-3 21 0,1-1-6 16,1-6-1-16,-4 0 20 0,4 0-6 0,-3-5 7 15,0-3 10-15,1 0-7 0,-2-4-7 0,0-2-6 16,1-2 6-16,-1 0 0 0,-1-3-3 0,-1 0 23 16,-1-2-13-16,-1 0 0 0,0-1 7 0,-3 1 0 15,0 0 0-15,0 0 0 0,-2 1 16 0,-1 1-13 16,0 5 14-16,0 0 34 0,0 4 4 15,-4 2 27-15,1 1 1 0,1 3-41 0,1-1-14 0,-2 5-28 16,2 0-21-16,-1 0 7 0,2 0 11 16,0 5-11-16,0 1 14 0,-2 2 3 0,2 2-24 15,0 2 18-15,0 2-15 0,0 2-20 0,0 3 24 16,5-1-21-16,-1 0-4 0,4-1-12 0,-1-2-69 16,2-1-59-16,3-1-10 0,0-4 29 0,-2-3 37 15,5 0 61-15,0-4 13 0,0-2 3 0,1 0 16 16,-4-6 17-16,4-2-10 0,-1-3 16 0,0-3 13 15,-4-1-7-15,0-3 10 0,1-1-6 0,-3-1-13 16,-1 0 19-16,-3 0 23 0,-1 1 49 0,-3 5 81 16,2 0 15-16,-2 3-3 0,-1 3-59 0,0 3-71 15,0 0-27-15,0 4-31 0,-4 1 7 16,4 0-3-16,0 0-21 0,-3 8 27 0,3-1 1 16,0 3-15-16,0-1 32 0,0 3-28 0,0 5-3 15,0-2 17-15,0 3-28 0,3-1 18 0,1 1-28 16,2-2-21-16,-2-2 11 0,1-3-50 0,0-1 13 15,-1-3 14-15,2-3-3 0,-2-1 44 0,0 0 13 16,0-3 6-16,-2 0 4 0,-1 0 14 0,-1 0-24 16,0-4 7-16,0-2 6 0,0-1-3 0,0-4 23 15,0-2-16-15,0-3-7 0,0-1-3 0,0-2 6 16,3 2-3-16,-2-2 3 0,3 2-3 0,1 0-6 16,1 0 2-16,0 1 1 0,3 2-11 15,0 1 11-15,1 1 3 0,-1 2 7 0,3 1-7 16,-3 1 10-16,3 0-6 0,-2 5-8 0,2 1 31 15,-1 2-27-15,0 0 16 0,0 4-2 0,2 2 2 16,-3 3-16-16,1-1 0 0,-2 3 7 0,1 2-24 16,-1-1 24-16,-1 2 0 0,-4 2-21 0,2-1-45 15,-5 1-104-15,1 1-150 0,-2-3-105 0,0 2-75 16,0-1-33-16,0-2-9 0</inkml:trace>
  <inkml:trace contextRef="#ctx0" brushRef="#br0" timeOffset="4475">5045 1905 3955 0,'-9'11'51'0,"-3"-1"14"0,0 5 21 0,-1 2-18 16,2 3-23-16,-2 2-14 0,3-1-31 15,3 1 14-15,3 0-24 0,4 0 3 0,0-1 14 16,9 0-7-16,2 0-11 0,3-3-54 0,3-1-52 15,2-2-29-15,2-2-16 0,1-2 42 0,4-4 33 16,-1-4 38-16,0-3 10 0,0-5 6 0,2-2 7 16,-2-5 23-16,-1-2 6 0,-2-6 4 0,-1-4 6 15,-3-2-39-15,1-5 13 0,-2-2 6 0,-3-5 4 16,1-1 9-16,-3-3-2 0,1-2 2 0,-4 0-3 16,0 1 33-16,-3-2 33 0,0 1 71 0,-2 2 58 15,-4 1 65-15,0 1 25 0,0 6-15 0,0 3-32 16,-4 4-69-16,-2 6-73 0,3 2-51 0,-3 7-40 15,2 3-16-15,2 4 16 0,-1 5-23 16,1 0 30-16,0 7 0 0,0 5 11 0,-2 6-11 16,-2 7-4-16,1 4 4 0,0 6-22 0,0 5 22 15,1 3-8-15,-1 3-14 0,4 1 18 0,1-1 0 16,0-1-18-16,0 0 14 0,6-4-18 0,1 0 0 16,-1-3 15-16,0-3-16 0,3-4-10 0,-2-2-34 15,1-5-41-15,-1-2-61 0,2-6-41 0,-1-1-16 16,-1-4 5-16,2-1 26 0,0-3-4 0,0-2-43 15,0-1-102-15,2-4-73 0,0 0-48 0,2 0-54 16,2-5 13-16,3-1-25 0</inkml:trace>
  <inkml:trace contextRef="#ctx0" brushRef="#br0" timeOffset="4761">5491 1845 2450 0,'-19'-6'0'0,"8"2"9"0,3-2 3 0,4 5-3 16,4 1 9-16,0 0-18 0,9 0 6 0,1 0 0 16,5 0-6-16,3 0 3 0,1 1-9 0,6 1-3 15,2 0 0-15,-1-2 6 0,-2 0 6 0,2 0 12 16,-1 0 9-16,-4 0-9 0,-5 0-18 0,-1 0 31 16,-2 0-10-16,-5 0 18 0,-2 0 47 0,0 0 86 15,-5 0 86-15,1 6 33 0,-2 0 1 16,0 1-141-16,0 4-61 0,0 1-46 0,0 4-41 15,0 0 20-15,0 3-24 0,-3 3-6 0,3 1 7 16,0 1 3-16,0 2-17 0,0 0 17 0,0-2-17 16,0 1-86-16,0 0-141 0,1-2-151 0,-1-1-126 15,0-2-61-15,0-2 6 0,0 0-15 0</inkml:trace>
  <inkml:trace contextRef="#ctx0" brushRef="#br0" timeOffset="4943">5820 1521 4118 0,'-9'-17'-7'16,"4"-2"10"-16,-2 4-3 0,3 6-27 0,2 3-3 16,1 2-58-16,-2 4-43 0,3 0-67 0,0 0-115 15,0 6-93-15,6 1-89 0,0 3-24 0,1 3 18 16,1 0 13-16</inkml:trace>
  <inkml:trace contextRef="#ctx0" brushRef="#br0" timeOffset="5226">5921 1709 1122 0,'5'18'117'0,"-4"-1"103"0,1 0 68 15,-2 1 111-15,0-2-22 0,0 3-11 0,-6-2-15 16,4 0-52-16,-3 1-59 0,1 1-70 0,0 1-55 16,1-2-47-16,0 2-30 0,2-1-21 0,-1 0-7 15,2 0 1-15,0 0-11 0,0 0 3 0,6-3 8 16,1 1-29-16,2-2 22 0,1-3-4 0,1 1-45 15,3-3 14-15,0-2-20 0,1-1-4 0,4-3 51 16,-2-2-2-16,2-2-5 0,-1 0 11 0,1-6 4 16,-2-4-1-16,0-1-3 0,0-4 7 15,-4-2-27-15,0-4 6 0,-4-2 28 0,-1-1-7 16,-2 0 10-16,-6-1 13 0,0-1-13 0,0 2-6 16,-9 0 23-16,-1 3-17 0,-4 2-7 0,2 0 14 15,-5 4-6-15,0 2-5 0,2 3-6 0,0 2-38 16,2 2-71-16,1 3-89 0,3 3-124 0,-1 0-73 15,5 0-20-15,1 5-6 0,2 0 4 0,2 2-12 16,0 2-14-16,8-1-8 0</inkml:trace>
  <inkml:trace contextRef="#ctx0" brushRef="#br0" timeOffset="5627">6273 1767 1371 0,'12'-8'50'0,"-2"1"39"15,2 1 57-15,-5 2 18 0,-1-1-4 0,0 1-15 16,-3 2-37-16,-1 1 16 0,2 1 52 0,-2 0 81 15,2 0 37-15,-1 7 18 0,2 1-96 0,-2 1-111 16,1 2-45-16,3 3-44 0,-2 2-22 0,-1 3 22 16,2 2-2-16,0 0-31 0,0 3 37 0,-3 0-20 15,5 2-10-15,-2-1 30 0,-2 1-27 0,-1-2-6 16,1 3 10-16,-1-5-17 0,-1-1 3 0,-2-3 7 16,0-4-11-16,0-2 5 0,0-5 6 0,0-2 17 15,0-3 0-15,-2 1 6 0,-1-3-13 16,-3 0-3-16,2 0-8 0,3-6-2 0,-5-2 16 15,2-3-13-15,0-2 20 0,3-2-10 0,1-3 7 16,0-4-10-16,3 0-11 0,4-2 24 0,3 0-20 16,1-1 17-16,7 0 3 0,-2 1-23 0,5 1 13 15,1 2 0-15,0 3 6 0,3 1 28 0,-1 2 36 16,-3 5 28-16,2 3 0 0,-4 2 8 0,0 5 4 16,-3 0 2-16,-1 0 0 0,0 5 15 0,-2 5-31 15,-1-2 1-15,0 6 30 0,0 1-40 0,-3 2-10 16,3 2-33-16,-5 4-37 0,2-1 8 15,-3 5-18-15,2-1 10 0,-7 3-7 0,3-1 4 0,-2 0 7 16,-2-1-18-16,0 1-78 0,-7-1-109 16,-3-1-107-16,-1-2-158 0,-1-3-72 0,-2 1-102 15,-5-2-128-15</inkml:trace>
  <inkml:trace contextRef="#ctx0" brushRef="#br0" timeOffset="6332">404 3107 2402 0,'-36'0'45'0,"5"-6"58"15,6-1 7-15,4 2 9 0,8 2-39 0,4 1-55 16,9 0 31-16,0 2 87 0,7-4 57 0,8 4 66 16,6-4-9-16,13 1-66 0,9-3-35 0,13 0-59 15,14-1-11-15,15-3 5 0,12 3-13 0,15-3-15 16,10-1-13-16,12 1-50 0,8 1-4 16,8-1 19-16,6 2-12 0,6-1 19 0,3 0-8 15,4 1-14-15,6 1 21 0,3-1-6 0,5 1-5 16,1-2-10-16,3 2-3 0,6-2 17 0,3 2-6 15,-1-1 6-15,2-1-14 0,-1 3-4 0,0-2 29 16,1 2-10-16,-4-1 6 0,-1 0-6 0,-2 0-19 16,-3 0 26-16,0 0-8 0,-3-1-6 0,-3 2-12 15,-3-4-10-15,-5 3 10 0,-1 0 33 0,-4 1 0 16,-11-2 7-16,-1 0-7 0,-8-1-29 0,-4 2 11 16,-9-2-3-16,-7 1 10 0,-8 0 30 15,-5 0 22-15,-13 0 5 0,-7 0 29 0,-9 0 21 16,-10 2-7-16,-8 0 11 0,-8-1-36 0,-7 1-55 15,-10 2 17-15,-6-1-12 0,-7 0 28 0,-3 2 24 16,-6 1-16-16,-7-1-3 0,0 1-28 0,-4 1-8 16,-4 0-3-16,0-1-17 0,2 0 4 0,-3 2-12 15,1 0-24-15,0 0 28 0,-1 0-12 0,1 0-16 16,0 0 36-16,-1 0-24 0,3 0 8 0,-1 0 13 16,-1 0-38-16,-1 0 21 0,1 4-8 0,-2-2 12 15,2-2 13-15,-4 0-49 0,-1 0 24 0,1 0-41 16,-2 0-118-16,0 0-109 0,0 0-269 0,-8 0-324 15,-1-4-328-15</inkml:trace>
  <inkml:trace contextRef="#ctx0" brushRef="#br0" timeOffset="9209">8752 562 931 0,'-32'-32'69'0,"0"0"74"15,0 3 70-15,4 8 49 0,2 0 16 0,7 6-41 16,3 4-68-16,2 2-39 0,5 1-79 0,3 4-39 16,6 0-6-16,0 2 12 0,8 1 25 0,7 1 42 15,7 0 16-15,8-2 1 0,8 2-25 0,7-2-30 16,7 0-9-16,4-1-23 0,2 1-2 0,5-1-7 16,-3 0-9-16,-2-1 3 0,-1-1-9 15,-5 0 12-15,-2 1 3 0,-7-1 1 0,-1 3 21 16,-7-3-28-16,-2 2 10 0,-6 1-17 0,-4 2-15 15,-6 0 25-15,-4 0-3 0,-4 0 13 0,-3 4 12 16,0 2 10-16,-6-1 22 0,0 5 53 0,0 4-7 16,-6 6-9-16,0 5-5 0,0 5-46 0,2 6-1 15,-4 7 1-15,4 5-3 0,1 5 17 0,-2 4 7 16,5 5-7-16,0 4 11 0,0 4-20 0,9 6 6 16,-1 5 5-16,2 7-14 0,-3 5 3 0,3 3-20 15,-1 6 10-15,2 0 1 0,3 0-8 16,-4 2 4-16,4-1-14 0,0-2-10 0,0-4 13 0,3-3 19 15,-5-3-8-15,2-6 19 0,-4-5 6 0,-3-4-2 16,-3-5 32-16,-4-4 4 0,0-4 1 16,-11-3-7-16,-5-3 1 0,-1-5-22 0,-5-1 20 15,-3-4 7-15,-2-5-18 0,-5-3 12 0,-4-4-42 16,-4-6-12-16,-3-3-10 0,-2-5-13 0,-4-3-3 16,-3-5-1-16,3-2-10 0,-3-6-21 0,-1-5 1 15,1 0-57-15,1 0-34 0,6-10-40 0,1-4-83 16,3-1-67-16,5 0-106 0,8-1-112 0,4 2-138 15,9-2-54-15,6-2-59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0:53.38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325 192 920 0,'18'-27'61'0,"0"-2"44"0,0 3 57 0,-2 0 92 15,-1 4-33-15,0 3 15 0,-3 5-23 0,-1 3-50 16,-2 2-14-16,-3 3-50 0,-3 3 8 0,-3 3 39 15,0 0 59-15,0 10 23 0,-3 3-26 0,-7 4-75 16,1 6-71-16,-4 7-47 0,-4 6-2 0,-3 5-4 16,-3 5-9-16,-3 0 22 0,-3 4-32 0,1-2 19 15,4 0-6-15,-2-3-4 0,3-2 30 16,4-2-39-16,1-2 19 0,1-1-7 0,0-4-2 0,5-2 22 16,-2 0-12-16,0-4 16 0,4-1-20 15,-4-5 0-15,3-2 0 0,2-4-7 0,-3-2 17 16,3-5-13-16,-2-3 9 0,4 0-42 0,-2-5-10 15,4-1-20-15,1 0-29 0,1 0 34 0,3-3 9 16,0-1 10-16,7 1 29 0,1-2-3 0,2 1 10 16,5-3 22-16,6 2-7 0,4-1 10 0,3 0-9 15,4 1-7-15,3 0 1 0,7 0 2 0,-1-1-19 16,4 2 7-16,1-1 9 0,-2-1 0 0,1 1 7 16,-2-1-7-16,-3-2-32 0,-1 3-16 0,-3-1 7 15,-4 1-4-15,-4-3 20 0,-2 1-4 0,-3 2 4 16,-6-2 16-16,-3 1-1 0,-2-2 20 0,-3 1-1 15,-3-1-12-15,-3-1 7 0,2-1-29 16,-4-1 19-16,-1 2 3 0,0-2 9 0,0 2 10 16,-7-1-19-16,2 2 6 0,1-2-12 0,-1 4 19 15,0 1-1-15,1-1-2 0,0 2-3 0,2 0 9 16,-2 2-7-16,4 1 10 0,-3 0-19 0,3 1-25 16,0 0 15-16,0 0-16 0,0 0 30 0,0 0 9 15,0 3-1-15,0 2 1 0,0 1-6 0,0 2 2 16,0 1-9-16,0 3-6 0,0 1 3 0,0 2 3 15,0 0 0-15,0 3 3 0,0-1 10 0,0 2-13 16,0 0-7-16,0 0 4 0,0 0-101 0,0 0-133 16,0-1-95-16,0-3-118 0,0 0-38 0,0-5-21 15</inkml:trace>
  <inkml:trace contextRef="#ctx0" brushRef="#br0" timeOffset="144">698 318 1393 0,'0'-3'-100'0,"0"0"-132"16,0 0-114-16</inkml:trace>
  <inkml:trace contextRef="#ctx0" brushRef="#br0" timeOffset="808">1020 443 2037 0,'4'15'26'0,"-4"-1"12"0,0-3 20 15,0 0 1-15,0 1-33 0,0 1-14 0,0 0-6 16,-2 1 9-16,2 0-3 0,0 1 9 0,0 1-33 16,0 1 3-16,0-2 0 0,0 1 9 0,0 1 12 15,4-2-21-15,-1 0-9 0,1-2-26 0,-2 0-9 16,-2-4-20-16,3 1 17 0,-3-4-13 0,0-1 14 15,0 0 35-15,0-3-6 0,0-2 26 16,0 0-2-16,0 0-1 0,0-7-3 0,0-1 6 0,0-1-6 16,0-3 3-16,0 0 12 0,0-3-3 15,0-3-6-15,0 2-11 0,0-3-1 0,0 0 1 16,0 0 28-16,0-1-9 0,1 2 18 0,2 0-12 16,0 1-8-16,0 0 14 0,5 3-8 0,-1 0-1 15,5 2 0-15,-1 3 1 0,2 0-3 0,2 2 40 16,2 3 12-16,-2 0 7 0,2 4 20 0,-2 0 1 15,2 0-3-15,1 8 10 0,1-1-23 0,-2 3-31 16,0 0-8-16,2 2-7 0,-5 0-30 0,1 1 16 16,1 1-13-16,-7 0 0 0,3 0 31 0,-3-2-35 15,-2 2 11-15,-1-2-20 0,-1 0-2 16,1-2 6-16,-2 1 18 0,-2-3-3 0,-1 1-6 16,-1-1 15-16,0 0-15 0,0-3 6 0,0 0-6 15,0 0-9-15,0-2-12 0,0 1 11 0,0-1 7 16,0 1-3-16,0-1 25 0,0 0-19 0,0-2-3 15,0-1 0-15,6 1-19 0,3 1-2 0,0-2-4 16,1 0-2-16,5 0-16 0,0-7 7 0,3 3-27 16,3-2 9-16,-2-1-5 0,5-1-12 0,0-1 35 15,-2-2 1-15,3 1 29 0,-3-3 12 0,2 0 6 16,0-1-24-16,-5-1 6 0,2 0 12 0,-3-2 21 16,-4 1 71-16,-3 0 95 0,1 2 77 0,-6 3 41 15,-6 0 12-15,0 4-71 0,-5 0-57 16,-4 2-31-16,-2 3-32 0,-6 2 2 0,1 0-10 15,-8 7-30-15,0 3-21 0,2 2-49 0,0 2-25 16,-2 2 8-16,6 1 7 0,1 0-8 0,4 3 22 16,7 0-18-16,1 0-21 0,5 1 25 0,0 0-15 15,9 1 1-15,2-1 3 0,3-2-32 0,2 0-17 16,2-2-29-16,1 0-47 0,5-4-40 0,1-1-31 16,0-3-47-16,4-1-65 0,-1-4-55 0,2-4-60 15,-1 0-52-15,1-6-2 0,3-2-27 0</inkml:trace>
  <inkml:trace contextRef="#ctx0" brushRef="#br0" timeOffset="1452">2152 486 2474 0,'-11'-2'79'16,"-2"1"97"-16,-2 1 75 0,-4 0 36 0,-1 0-60 15,4 6-103-15,-3-1-62 0,2 3-32 0,-2 0-20 16,3 1-4-16,2 2-12 0,1 2-8 0,2 2 8 15,6 0-14-15,-1 1-26 0,4-1-39 0,2 3-71 16,0-1-51-16,6 0-23 0,1-2 8 0,2 0 41 16,0-5 72-16,3-2 22 0,3 0 48 0,0-5 31 15,-2-3-16-15,2 0 30 0,0-3-15 16,0-5 3-16,-3 0 15 0,-2-2 3 0,4-4 6 16,-7 0 26-16,0 0 56 0,-1-1 105 0,-1 1 56 15,-4 2 29-15,-1 0 2 0,0 2-75 0,0 2-34 16,0 3-62-16,0-1-53 0,0 4-44 0,-1 0-20 15,1 2-18-15,-5 0-6 0,5 0 20 0,0 4-7 16,0 2-3-16,5-1 10 0,-1 3-4 0,2 0-13 16,4 4 0-16,-1 1-44 0,5 2-92 0,-1 0-71 15,2-1-83-15,1 2-44 0,-1-3-9 0,4 1 30 16,-4-3 12-16,2-2 6 0,0-1 46 0,-2-2 2 16,-2-3 51-16,1-3 51 0,-4 0 4 15,1-6 46-15,-7-1 66 0,1-2 54 0,-4-1 102 0,-1-3 84 16,0-2 37-16,0-2 45 0,-6 2 20 15,3-2-22-15,-3-1 32 0,0 2 29 0,3 0 10 16,-1 2 13-16,1 3-35 0,-1 1-86 0,2 4-81 16,-1 0-69-16,3 3-54 0,-1 2-9 0,1 0-14 15,0 1 0-15,0 0 0 0,0 5 21 0,6 1-14 16,-1 0 10-16,1 3-23 0,-1 1-21 0,5 3 34 16,-1 0-14-16,0 4 21 0,3-1-17 0,0 1-17 15,-3-1 3-15,0 0-3 0,-2-1 10 0,1-3 3 16,-3 0 0-16,0-4 11 0,-2-1-4 0,-1 0 4 15,-2-4 7-15,0-1-18 0,0-2 15 16,0 0-18-16,-5 0-14 0,0-5 17 0,0 0 29 16,-3-2 16-16,2-1 25 0,1-3-20 0,0-1-32 15,-1-2-11-15,3-1-10 0,-2-1 7 0,5-3-3 16,0 2-4-16,5-2-7 0,2-2-7 0,2 2 3 16,0-1 15-16,6 2-1 0,3 0 8 0,-2 1-22 15,3 1-13-15,-1 2-42 0,3 2-62 0,-2 2-114 16,-1 1-133-16,1 2-123 0,-4 1-105 0,0 2-101 15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7:01.61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417 430 1910 0,'14'-18'11'0,"-4"2"15"16,0 2 64-16,-2 3 85 0,-2 11 86 0,-3 0 76 16,-1 8-13-16,0 5-47 0,-2 6-80 0,0 6-72 15,2 7-42-15,-2 5-26 0,0 7-23 0,0 4-14 16,-4 4-16-16,0 2-4 0,0 0 0 0,2 1-4 16,2 2 15-16,0-2-15 0,0 0 11 15,0-3-4-15,6-1-6 0,-2-2 16 0,-2-3-13 0,1-3-16 16,2-3-18-16,-2-4-86 0,-2-5-67 15,2-2-71-15,-3-5-91 0,0-4-32 0,0-5-11 16,0-3-29-16,-6-5-38 0</inkml:trace>
  <inkml:trace contextRef="#ctx0" brushRef="#br0" timeOffset="508">112 736 2390 0,'-30'-45'24'0,"2"-1"36"16,3-1 13-16,8 1 33 0,5 1-1 16,12 2-28-16,0-3 9 0,14 3-39 0,5-4-9 15,3 1-1-15,11 1-21 0,0 0 6 0,5 4 13 16,2 2 7-16,6 4 12 0,-1 7 23 0,-1 6-16 16,1 7-9-16,-2 7-1 0,-3 8 2 0,0 0 2 15,-6 13 1-15,-3 7-16 0,-1 6-20 0,-5 6-14 16,-7 4 8-16,-3 3-1 0,-3 5 10 0,-6 3-10 15,-6 1-6-15,0 0-7 0,-14-1-20 0,-2 0 33 16,-5-2-23-16,-4-2 17 0,0-1 13 0,-8-2-17 16,2-4 1-16,-5-3 6 0,2-2-17 0,-2-4-3 15,4-4 7-15,2-4 9 0,5-4 8 16,0-2 2-16,6-7 1 0,2-1-30 0,4-3 0 16,5-2-14-16,3 0 13 0,3 0 4 0,2-5-10 15,0 2 14-15,7 1-11 0,2 0 11 0,3 2 22 16,1 0-13-16,5 0-6 0,2 7-7 0,-1 2 0 15,1 4 3-15,3 3 14 0,-1 3 3 0,1 5-16 16,-1 2 6-16,0 2-4 0,2 3 4 0,-2-1 10 16,-1 1-7-16,1 0 4 0,-3 0-1 0,1-1-12 15,1-3 6-15,-1 0 0 0,1-5-10 0,1 0 17 16,-1-3 13-16,2-2-7 0,0-2 17 0,-1-3-10 16,1 1-23-16,-1-5 13 0,-1 3-17 0,-5-5 4 15,2 1-1-15,-3-1 1 0,-5-1-3 16,4-2 9-16,-7 0-17 0,0-1 1 0,-2 1 3 15,-2-2-63-15,0-1-15 0,-2 0-118 0,2 2-142 16,0-2-51-16,-1 0-108 0,-1 0-33 0,2 0-11 16</inkml:trace>
  <inkml:trace contextRef="#ctx0" brushRef="#br0" timeOffset="1198">1060 1167 2378 0,'-3'-3'18'0,"-1"-1"-9"15,-1-1-9-15,3 2 21 0,2 0-45 0,0 2 18 16,0 1 12-16,7 0-21 0,0 0 30 0,4 0-12 16,-1 0-24-16,4 0 27 0,-3 4-9 0,6-1 0 15,0 0 18-15,0-1-6 0,-2 2-9 0,0-2-12 16,-1 0 6-16,0-1-21 0,-1-1 36 0,0 0 3 15,-4 0 6-15,5-5-9 0,-5-1-21 0,1 0 21 16,0-3-27-16,-1 0 33 0,2-3-6 0,-2 0-12 16,1 0 36-16,-4-4-33 0,3-1 12 15,-5 2 36-15,2-3 47 0,-2 0 68 0,0 0 68 16,-4 3-10-16,0-1-29 0,0 3-56 0,-8 1-61 16,1 4 28-16,-5 0-19 0,-3 2 0 0,-1 1 24 15,-5 2-47-15,-1 3-13 0,-7 0-4 0,1 11-27 16,0 2-6-16,-2 4-8 0,4 3 7 0,-1 3-10 15,5 2-10-15,5 5 17 0,4 0-11 0,7 0 4 16,6 0 18-16,4 1-25 0,10-1-7 0,1-3 0 16,5-1-54-16,4-2-51 0,4-3-35 0,6-6-49 15,2-1 32-15,1-5 31 0,1-3 53 0,6-6 36 16,-5 0 32-16,4-7 16 0,-3-4 6 0,-2-3 7 16,0-5-20-16,-3-2 13 0,1-4-3 0,-2-5-10 15,-2-1 17-15,-6-4 22 0,0-1-20 16,-3 0 46-16,-6 2 22 0,-2 2 24 0,-7 0 63 15,-8 3-19-15,0 3-29 0,0 4-22 0,-8 3-46 16,-3 3-24-16,-4 4-1 0,0 5-19 0,0 3-14 16,-3 4 6-16,3 8 8 0,1 2-21 0,3 5 17 15,3 5 10-15,3 2-20 0,5 7 23 0,0 2 1 16,3 2-31-16,4 1 20 0,5 2 4 0,1 2-17 16,1-2 23-16,0 0-9 0,1 0-11 0,-1-1-4 15,-4 0 11-15,4-1 4 0,-7-1 3 0,0 0 13 16,-2-1-23-16,-4 1-4 0,-1-2 11 0,0-2-1 15,-6 1 28-15,-3-3 34 0,-2 0 4 0,-3-4 43 16,0-2-7-16,-3-2-28 0,-2-3-35 16,-2-1-32-16,1-5-3 0,-3 1-7 0,-2-3 25 15,-4-3-14-15,1-1-21 0,0-2-19 0,0-2-69 16,0 0-69-16,-1-6-92 0,3 1-91 0,3-4-121 16,4-1-81-16,1 0-88 0,5-6-111 0</inkml:trace>
  <inkml:trace contextRef="#ctx0" brushRef="#br0" timeOffset="2236">2031 976 3914 0,'8'-3'37'0,"-5"-5"28"0,-1 3 7 16,-2 3 20-16,0 2-33 0,0 0-39 0,0 0 19 15,0 7-25-15,0 1-7 0,0 3 24 0,0 5-38 16,0 2 11-16,0 5 6 0,0 1-24 0,-4 4 14 16,4 1-3-16,0-2-1 0,-1-2 8 0,1 1-4 15,0-5-32-15,0-1 1 0,0-4-17 0,0-3-1 16,0 0 11-16,0-5-3 0,0-2 34 0,0-1-3 16,0-5 23-16,0 0-20 0,0 0-27 15,0-10 4-15,0 1-4 0,1-4 17 0,3-4 10 16,0-4 14-16,0-4-14 0,-1-1 10 0,1-5-3 15,2 1-6-15,-1-2-4 0,1 0-1 0,0 4 11 16,1 3-3-16,-1 1 6 0,-3 6 1 0,5 5-4 16,-2 2 0-16,-1 3 3 0,4 4-10 0,-1 3 1 15,4 1 2-15,1 0-9 0,2 0 13 0,4 3 3 16,3 3-3-16,2 0 7 0,3 3-14 0,-2-2-10 16,3 3 7-16,3-1-3 0,1 1 19 0,-4 1-9 15,2-1-17-15,-5-4 23 0,-1 1-13 0,-4-3 20 16,-1 0 7-16,-8-1-10 0,1-3-11 0,-5 0 4 15,-1 0-3-15,-3-7 6 0,0-1-16 16,-3-1 23-16,0-2 34 0,0 1-20 0,0-2 50 16,-7 1-30-16,-4 1 18 0,1 0 18 0,-4 3-4 15,0 0 15-15,-4 4-42 0,-3 3 0 0,3 0-18 16,-3 0-27-16,2 8-1 0,1 3 5 0,1 3-26 16,3 2 18-16,4 3 3 0,4 3-10 0,3 2 21 15,3 2-10-15,5-1-11 0,2 1 0 0,5-2-4 16,3-3 8-16,1 1-15 0,3-4-3 0,2-1-3 15,1-4-11-15,1-1 31 0,2-3-3 0,-3-4 7 16,0-3 0-16,1-2 0 0,-1 0 7 0,0-7-14 16,2-3 11-16,-5-3-4 0,2-2 3 0,3-4 1 15,-5-3 3-15,2-2-14 0,0-2 0 0,-4-3 17 16,0 1 1-16,-2-1-1 0,-4 1 1 16,0-1-8-16,-4 4 8 0,4-2 13 0,-8 5 11 15,1-1 22-15,-2 3 3 0,-1 2 19 0,-1 3 0 16,0 1-14-16,0 1-29 0,-3 6-10 0,3 0-26 15,-4 3-11-15,4 0 4 0,0 4-15 0,0 0 7 16,0 0 1-16,0 4 21 0,6 2-7 0,-1 5-3 16,4 3 10-16,2 2-25 0,-1 1 7 0,4 6 25 15,0 1-25-15,1 3 22 0,0 1-18 0,3 0-7 16,-3 1 10-16,0-3 8 0,-2 1 14 0,-3-1-22 16,4-2 11-16,-7-3-18 0,1-3-3 0,-2-3 18 15,-1-2 6-15,-1-4-13 0,-4-2 14 16,2-1-1-16,-2-5-20 0,0-1 17 0,0 0 0 15,-6-4-25-15,5-3 14 0,-3 0-6 0,-1-4-23 16,4-2 8-16,-1-2-22 0,0-3-13 0,2-4 3 16,0 1 7-16,10-3 14 0,-1 2 19 0,1 0 10 15,3 0 14-15,-1 1-21 0,3 0 17 0,3 3 1 16,-3 0-15-16,-1 3 22 0,0 2-8 0,-4 1-3 16,4 3-7-16,-7 1 18 0,2 3-29 0,-6 1 11 15,1 1 7-15,-1 2-17 0,0 0 31 0,2 1-11 16,-4 0 18-16,5 5-10 0,2 2 7 0,2 3-18 15,0 1 3-15,4 1 11 0,5 3-17 0,-3 4 21 16,7 2-15-16,-3 1-3 0,1 3 14 16,0-1-10-16,0 3 3 0,-5 0 14 0,2 1-17 15,-3-2 17-15,-5-1-10 0,-1-2-15 0,0-2 11 16,-8-2-10-16,1-1 6 0,-2-3 29 0,-3-2-14 16,-7-2-4-16,-4-1 0 0,-1-2-17 0,-3-2-1 15,-2-1-3-15,-5-3-43 0,1-1-87 0,1-1-101 16,-2 0-98-16,5-7-93 0,0 1-73 0,2-3-46 15,8-1-58-15,1-1-28 0</inkml:trace>
  <inkml:trace contextRef="#ctx0" brushRef="#br0" timeOffset="2394">3549 1000 2791 0,'19'-3'59'0,"-3"3"61"0,-4 0 71 0,-5 0 53 15,-2 0-19-15,-4 6-17 0,3-1-56 0,0 2-54 16,-1 0-33-16,1 2-52 0,-1 1-2 0,3 2-15 15,0 0 8-15,-3 2 2 0,3 3-9 0,0-2-1 16,-2 2-87-16,-1 1-119 0,-1-2-179 0,1 1-172 16,-3-2-107-16,0-1-105 0</inkml:trace>
  <inkml:trace contextRef="#ctx0" brushRef="#br0" timeOffset="2564">3739 717 2236 0,'5'-17'3'0,"-5"5"-18"0,4 0 3 15,-4 4 6-15,0 8-3 0,0 0 9 0,5 0-67 16,3 0-112-16,-2 6-97 0,0 4-59 0,3 4-37 16,0 0 38-16</inkml:trace>
  <inkml:trace contextRef="#ctx0" brushRef="#br0" timeOffset="2817">3887 971 1208 0,'3'19'71'0,"-3"0"82"0,0 0 57 16,0-2 91-16,0-2-4 0,0-3-23 0,0-2 3 16,-3 0-70-16,-1-1-44 0,2-3-68 0,1 0-63 15,1-2-12-15,-3 1-14 0,3 1 1 0,0-3-7 16,0 0 0-16,0 0-10 0,6 1 32 0,1 0-12 16,1-2-7-16,3-1 4 0,1 0-20 0,0-1 16 15,7 0 13-15,1-6-6 0,0-1-10 0,3-1 0 16,-1-5-6-16,0 1-23 0,-1-3 19 0,-2-1 13 15,-1-2 0-15,-3 0 20 0,-5-1 9 0,-1 2-9 16,-3-1 43-16,-4 1 12 0,-2 3-16 0,0-1 14 16,-9 1-53-16,-5 0-10 0,0 4 1 15,-1 0-28-15,-4 0 1 0,-2 3 3 0,-3 3-10 16,0 1-16-16,1 3-107 0,2 0-145 0,3 0-141 16,2 7-83-16,3 0-64 0,2 1-23 0</inkml:trace>
  <inkml:trace contextRef="#ctx0" brushRef="#br0" timeOffset="3352">4316 816 2118 0,'23'-8'98'0,"-4"2"76"16,-4 2 79-16,0 2 80 0,-2 2-42 15,0 0-40-15,-1 5-51 0,-3 4-54 0,-2 1-38 16,1 3-3-16,-5 2-33 0,1 2-31 0,-1 2-17 15,0 4-13-15,-1 2-15 0,-2 1 25 0,0 2-4 16,0 0-27-16,-8-1 20 0,2 0-27 0,1-2 24 16,0 2 3-16,-3-4-3 0,1-4 18 0,-2-1-39 15,4-5 38-15,0-1-13 0,-3-4-8 0,2-2 18 16,-1-3-28-16,-1-3 32 0,3 0-18 0,-1-3 7 16,-2-3-18-16,4-2-13 0,-1-1 13 0,-1-3-13 15,3-2 10-15,3-3 0 0,0-1 7 0,9-2-7 16,0-3-7-16,6 0 0 0,3 0-11 0,2-1 1 15,3 2 24-15,5 1-7 0,0 2 4 0,4 2-1 16,2 1-2-16,0 4-5 0,0 2 14 16,-1 3 22-16,-1 0-39 0,0 6 38 0,-6 1-14 15,1 0 11-15,-8 5 46 0,1 1-11 0,-6 1 21 16,-3 3 0-16,-2 1 16 0,-4 1-4 0,-1 4 24 16,-4 0-4-16,0 1-10 0,-8 4 0 0,-2 0-25 15,-4 2 9-15,-1 1-27 0,-4-2 4 0,3 1-3 16,-3-2-19-16,-1-2-15 0,6-2-3 0,-1-2-24 15,1-3 4-15,7 0 19 0,4-3-8 0,-2 0 12 16,5-2 35-16,0 1-16 0,11-1 20 0,2-1 24 16,11 2-55-16,7-3 4 0,9 1-11 15,11 0-48-15,8 0 17 0,15-1 10 0,6-1-7 16,8-2 24-16,4 0 0 0,4-1 3 0,0-1-15 16,-4 0 8-16,-2-5-16 0,-5 1 4 0,-7-1 0 15,-5-3-24-15,-7 2 0 0,-10-2-42 0,-9-1-81 16,-5 1-165-16,-12-1-280 0,-14-1-369 0,-8-1-341 15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7:18.5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437 476 2426 0,'9'-11'27'0,"-3"6"92"0,-1 5 57 0,-5 9 25 16,0 8-17-16,-9 9-89 0,-2 6-44 0,-2 13-35 16,-4 5-16-16,-3 7 13 0,-3 7-20 0,-3 1 7 15,-1 3 10-15,-2-2-7 0,0-2 7 16,1-1 6-16,-2-5-16 0,4-5 3 0,-1-1-3 16,2-6 7-16,1-6 12 0,2-2-6 0,4-7-1 15,0-3-15-15,3-7-3 0,6-4-7 0,2-4 13 16,3-6 7-16,4-2-1 0,0-3 10 0,9-2-6 15,4 0-4-15,2-7-6 0,6 0 14 0,1-4-5 16,6-1 1-16,3-1 20 0,2 1-40 0,1-1-10 16,3 2 14-16,-1 1-17 0,2 1 16 0,1 4 14 15,-2 1-30-15,0 4 20 0,-4 0 9 0,1 0-6 16,0 5 13-16,-6 1-16 0,0 0-7 0,-4 0-16 16,-1 0 7-16,-3-1-39 0,-5 1-100 15,0-1-62-15,-3 2-122 0,-5-3-56 0,-1 0-11 16,-3 0-28-16,0 0 19 0</inkml:trace>
  <inkml:trace contextRef="#ctx0" brushRef="#br0" timeOffset="326">887 1209 3464 0,'-9'18'79'0,"-7"2"43"0,0-2 35 15,-2 3 20-15,-3 1-95 0,0 0-35 0,4-2-40 16,2-2-10-16,4 1 10 0,7-2-7 0,4 0 13 16,6-2-16-16,6 0-31 0,4-2-41 0,6 1-47 15,5-3-19-15,4-1 24 0,3-5 25 0,2-5 23 16,1 0-15-16,-1 0 6 0,0-9 20 0,-2-3 7 16,-5-1 54-16,0-4 3 0,-7 0-12 0,-3-2 22 15,-6-1-16-15,-4 0 3 0,-3-1 36 16,-6 0-13-16,0 0 41 0,-9 3 8 0,-2-1-13 15,-4 2-10-15,-2 1-42 0,-4 4-4 0,-2 0-12 16,-1 4-7-16,0 1 9 0,-1 3-9 0,1 0-10 16,2 2-16-16,1 2-73 0,2 0-103 0,4 0-123 15,2 0-56-15,4 6-6 0,1-3 22 0,8-1 53 16,0 1-17-16</inkml:trace>
  <inkml:trace contextRef="#ctx0" brushRef="#br0" timeOffset="806">1490 923 2940 0,'12'-10'53'16,"-3"5"39"-16,-9 5 46 0,-6 0 45 0,-6 0-20 16,-3 0-1-16,-4 8-39 0,-2 3-59 0,-1 1-24 15,0 4-43-15,-1 1-8 0,4 2-6 0,4 0-23 16,5 1-57-16,4-1-61 0,6-2-53 0,0-3-86 15,9 1-24-15,4-2-14 0,6-5-32 0,2-1 11 16,1-4 27-16,4-3 38 0,-1 0 95 0,-1-10 79 16,3 2 75-16,-5-4 48 0,0 1 38 15,-4 0 100-15,-5 2 49 0,-4 2 79 0,-3 3 66 16,-3 2-10-16,-3 2 8 0,0 7 4 0,-7 6-31 16,-1 5-9-16,-2 7-27 0,-2 5-82 0,-1 7-29 15,-4 6-67-15,2 5-19 0,-2 2 21 0,2 4-24 16,0 1-14-16,0 0-10 0,3 1-35 0,2 3-10 15,-2 0 13-15,3 1-24 0,-3 0 14 0,3 1 0 16,-2-3-7-16,0-1 18 0,-1-2-4 0,-3-2-14 16,0-5 7-16,-4-3 11 0,-2-3-11 0,-1-3 36 15,-6-8-4-15,0-1-32 0,-8-7-3 0,-1-3-26 16,-8-6-17-16,-2-5 11 0,-5-9 13 0,-3 0 5 16,0-4 28-16,0-9-15 0,0-2 15 15,5-6-4-15,6-5-24 0,6-2-8 0,8-5-35 16,10-4-11-16,6 1-6 0,14-4 4 0,6-1-7 15,7 1 11-15,8 1 3 0,7 0-13 0,6 1-9 16,2 4-37-16,3 4-61 0,2 0-73 0,4 3-78 16,2 4-107-16,-2 3 16 0,2 2-54 0,-3 1-67 15</inkml:trace>
  <inkml:trace contextRef="#ctx0" brushRef="#br0" timeOffset="1124">2599 312 3595 0,'-6'0'-10'15,"-9"15"0"-15,-5 6 6 0,-9 15 30 0,-9 14 74 16,-1 14 34-16,-5 15 25 0,-5 14 25 0,-2 10-52 16,1 9-25-16,2 5-33 0,4 4-57 0,5 3-10 15,8-3-3-15,6 0 3 0,8-6-3 0,10-3-1 16,7-7-7-16,7-5 8 0,5-7-8 0,3-7 4 16,3-7-7-16,3-8-80 0,0-8-51 0,1-4-107 15,0-9-134-15,-1-7-107 0,-2-3-65 0,2-10-57 16,-2-7-50-16</inkml:trace>
  <inkml:trace contextRef="#ctx0" brushRef="#br0" timeOffset="1426">3226 441 3793 0,'13'-21'6'0,"-7"4"8"0,-1 7 16 0,-5 5 21 15,0 5 34-15,0 7 76 0,0 6 13 0,-5 6-28 16,2 10-31-16,-3 6-90 0,-1 10-18 0,-1 7 0 16,-2 6-3-16,-2 3 14 0,0 2-11 0,0 1 10 15,0-2-13-15,1-1-4 0,-3-3 7 0,5-3-3 16,-4-3 3-16,2-5-14 0,-2-3-4 0,1-3-10 15,2-6-14-15,-3-2-39 0,1-5-73 0,1-5-74 16,-1-4-70-16,5-4-90 0,-2-5-96 16,-1-2-56-16,2-5-83 0,4-3-54 0</inkml:trace>
  <inkml:trace contextRef="#ctx0" brushRef="#br0" timeOffset="1684">3163 450 3116 0,'9'-24'38'0,"3"3"33"0,3 0 16 0,-2 4 19 15,2 3-12-15,3 2-28 0,2 4-7 0,-3 2-13 16,1 6-23-16,1 0-6 0,-1 6 3 0,2 4-13 16,-1 2-1-16,-3 5 11 0,2 0-10 0,-6 4 3 15,-2 2 3-15,-3 0-13 0,-7 0 13 0,0 1 7 16,-7 0-23-16,-3-3 17 0,-5 0-11 15,-3-1 4-15,-3-2 13 0,-5-3-7 0,-1-2-9 16,1-2 2-16,-2-3-9 0,-3-2-17 0,3-1-83 16,3-1-109-16,0-4-147 0,2 0-115 0,1 0-137 15,3-7-129-15</inkml:trace>
  <inkml:trace contextRef="#ctx0" brushRef="#br0" timeOffset="1966">2087 1496 3438 0,'15'-11'19'0,"10"-6"10"0,9 0 14 0,11 2 2 15,10 1-5-15,4 3 3 0,5 0-3 0,9 3-7 16,1 1 0-16,5 1-16 0,-1 2-4 16,1 0 0-16,3 1-13 0,-4 1 4 0,1 0-7 15,-5 1-7-15,-2-1-4 0,-4 2-16 0,-6 0-23 16,-7 0-65-16,-6 0-122 0,-6 0-150 0,-10 0-157 16,-11 0-166-16</inkml:trace>
  <inkml:trace contextRef="#ctx0" brushRef="#br0" timeOffset="2196">2546 1589 3914 0,'0'20'61'0,"0"-1"56"0,-8 10 7 0,-2 5 39 16,-4 8-55-16,-3 3-55 0,0 3 0 0,1 0-39 15,-2-1-7-15,-1-1 8 0,4-2-12 16,3-1-3-16,0-4 4 0,3-1-22 0,-1-2 0 16,3-3-35-16,1-4-80 0,0-2-73 0,1-4-131 15,1-3-110-15,1-4-111 0,1-4-43 0,0-3-67 16</inkml:trace>
  <inkml:trace contextRef="#ctx0" brushRef="#br0" timeOffset="2375">2834 1960 3941 0,'18'3'-10'0,"-5"-3"13"0,0 0 7 16,-2 4-6-16,1-4 16 0,1 4-6 0,3-2-11 16,-1-1 4-16,5 0-1 0,-4 2-39 0,6-2-74 15,-1-1-122-15,2 0-173 0,0 0-77 0,-1 2-106 16,1-2-50-16</inkml:trace>
  <inkml:trace contextRef="#ctx0" brushRef="#br0" timeOffset="2567">3364 1780 3928 0,'0'5'61'15,"0"7"59"-15,0 3 43 0,0 4 18 0,-9 5-37 16,3 3-33-16,-3 6-39 0,2 0-22 0,-4 3-29 15,2-2-13-15,-1 1-8 0,1 0 3 0,0 1 4 16,0-2-14-16,-1 1-18 0,5 0-22 0,-1 0-81 16,-1-2-89-16,1-2-86 0,0 1-113 0,-1-2-84 15,1-4-18-15,1-2-66 0,-2-3-38 0</inkml:trace>
  <inkml:trace contextRef="#ctx0" brushRef="#br0" timeOffset="2834">3407 1805 3780 0,'10'-12'3'0,"1"-3"-3"0,2 3 0 15,4 5 13-15,2 0-2 0,1 5-11 0,1 2 10 16,0 0-7-16,1 0-3 0,2 10 13 0,-3-3-3 15,-2 4-20-15,-2-1 20 0,-4 2 7 0,2 0-20 16,-4-1 23-16,-6 3-24 0,-5-1-16 0,0 2-3 16,-9 0-73-16,-4 2-58 0,-4-2-47 0,-5 2-43 15,-6 2-4-15,-2-4-34 0,-4 1 3 0,0-2-78 16,0-2-75-16,1-5-90 0</inkml:trace>
  <inkml:trace contextRef="#ctx0" brushRef="#br0" timeOffset="3180">3870 0 3373 0,'14'0'-17'0,"1"0"14"15,5 7-10-15,1 7 42 0,7 6 59 0,2 9 27 16,6 5 44-16,2 11-19 0,-1 6 2 0,2 11 2 16,-1 7-13-16,-2 5 12 0,-3 9-19 0,1 4-10 15,-4 5 26-15,1 2-9 0,-3 1-14 0,-3 0 12 16,0-2-21-16,-2-3-25 0,-3-1 15 15,-3-3-45-15,-4-3-30 0,0-1 11 0,-5-3-34 16,-5-2 8-16,-3-3 19 0,-7-2-35 0,-4-1-83 16,-5-3-106-16,-11-4-181 0,-5-2-248 0,-10-2-238 15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7:25.46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207 158 952 0,'0'-3'39'0,"0"1"69"0,0-2 49 16,0-1 71-16,0 1-2 0,0 0-21 16,0-2-12-16,0 2-1 0,0 0 2 0,0-1-31 15,0 0 21-15,0 1-50 0,0-1 8 0,0 0-2 16,0 0-27-16,0 3 10 0,0-2-25 0,0 0 21 16,0 0-26-16,-4 2-2 0,4 1-17 0,0-1-16 15,0 0-21-15,0 2-20 0,0 0 0 0,0 0-3 16,0 7 45-16,0 1 6 0,0 5 47 0,0 6 0 15,0 6 2-15,0 12-15 0,0 7-38 0,-6 11-4 16,0 7-50-16,-2 4 22 0,3 5-7 0,-3 1-4 16,2 0 18-16,2-3-14 0,-1-2-7 0,4-3-12 15,-2-2 5-15,3-4 3 0,0-2-11 16,0-5-4-16,0-1 4 0,4-5-18 0,1-5 3 16,-4-4 30-16,2-5-26 0,0-6-4 0,0-5-28 15,-3-5-51-15,0-5-48 0,0-2-49 0,0-5-54 16,0-3-80-16,0 0-123 0,0 0-138 0,0-6-138 15,0-2-98-15</inkml:trace>
  <inkml:trace contextRef="#ctx0" brushRef="#br0" timeOffset="372">47 294 2037 0,'-14'-15'43'0,"4"1"52"0,0-1 8 0,2-1 24 16,2 1-28-16,6 0-38 0,0-2 2 0,8 2 8 16,4-4 6-16,2 0 25 0,9 0 33 0,5-3-9 15,3 1 5-15,8 2-2 0,2 2-22 0,2 2 15 16,2 3 7-16,0 4-29 0,2 8-19 0,-4 0-10 15,0 6-27-15,-1 4 4 0,-7 5-7 16,-1 4-24-16,-4 2 4 0,-3 5-7 0,-8-1 3 16,1 1 11-16,-9 0-7 0,-2 0 6 0,-6 2 12 15,-3-3-1-15,0-1 36 0,-10 1 4 0,-2-3 10 16,-4 1 5-16,-4-2-43 0,-2-4-4 0,-3 0-13 16,0-5-15-16,-4-1-3 0,3-3-4 0,0-3-26 15,1-2-10-15,3-2-29 0,1-1-64 0,5 0-75 16,-2-6-133-16,6 0-141 0,2 1-192 0,2-3-178 15</inkml:trace>
  <inkml:trace contextRef="#ctx0" brushRef="#br0" timeOffset="980">1428 543 2571 0,'-6'-8'117'0,"-2"2"64"0,2-2 68 0,-3 0 14 15,4 3-105-15,-1 2-60 0,3 0-51 0,-2 2-14 16,5 1-17-16,0 0 18 0,8 0 33 16,-1 0 41-16,11 0 53 0,6 0-3 0,8 4-37 15,11-4-30-15,11 0-35 0,14 0-10 0,11 0-28 16,8 0 3-16,13-4-7 0,5 2 4 0,4-1 3 16,4 1-14-16,-2 0 1 0,-3 2-37 0,-1 0 22 15,-6 0 7-15,-3 0 0 0,-8 0 7 0,-5 0 4 16,-5 0-11-16,-7 0 0 0,-6 0 36 0,-8 0-7 15,-7 0 18-15,-7 0-8 0,-8 0 12 0,-9 0 29 16,-6-1 12-16,-7 1 19 0,-3-2-4 0,-7 1-54 16,-1 0-8-16,-4 0 4 0,0 1-38 15,0 0 23-15,0 0-15 0,0 0-46 0,-4-1 20 16,2 0-35-16,1 1-18 0,-4 0-29 0,4-2-77 16,-1 0-69-16,-4 2-102 0,5-1-70 0,-5-1-77 15,2 2-75-15,-6 0-50 0,5-2-50 0,-4 2-21 16</inkml:trace>
  <inkml:trace contextRef="#ctx0" brushRef="#br0" timeOffset="1306">3193 291 2607 0,'-11'-3'36'0,"1"1"32"16,4-5 9-16,2 5 16 0,-1 0-31 0,5 2-37 15,0 0-6-15,0 0-13 0,0 3 7 0,6 1 18 16,6 3 26-16,-1 0 3 0,3 0 1 0,7 4 0 16,4 2-20-16,1 1-8 0,5 1 2 0,2 0-9 15,2 0-9-15,2 0-8 0,3 0-12 16,-2-1-14-16,-3-1 4 0,1 0 10 0,-4-2 3 16,-2-1 3-16,-3 1-12 0,-3-1 15 0,-5-1 11 15,-4-1 105-15,-5 0 78 0,-4 1 64 0,-6-2-2 16,0 2-82-16,-7 2-47 0,-4 0-80 0,-2 3 26 15,-6 1-29-15,-5 1-10 0,-1-1-11 0,-1 1-26 16,-2-1 4-16,1 0-14 0,2-1-4 0,3-3-32 16,4-1-18-16,0 2-53 0,5-3-92 0,4-1-149 15,3-1-187-15,1 2-138 0,5-2-169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7:27.52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149 70 1025 0,'6'-7'19'0,"-1"1"65"0,-2 0 41 0,1 0 62 16,-2 0 18-16,2 1-18 0,-3 1-25 0,1 1-16 15,2 0-14-15,-4-1 2 0,2 1 29 0,-2 1 5 16,0-1 11-16,0 0-6 0,0 1-14 0,0 0-40 15,-3 0-26-15,-2 1-31 0,4-1-23 0,-2 2-12 16,2 0 9-16,-3 0-23 0,4 0 4 0,-2 0 26 16,0 0-27-16,-4 3 11 0,5 3 6 0,-5 0 7 15,0 4 24-15,-5 4 3 0,0 2 11 0,-3 6-33 16,-1 3-15-16,1 4 11 0,-3 0-34 0,2 4 18 16,0-1-5-16,4 1-9 0,1 0 9 0,5-2-16 15,0 0-1-15,5-2 15 0,6 0-11 16,3-3-1-16,5 1 19 0,2-4-29 0,3 0 29 15,5-4-15-15,1-2-20 0,3-1 27 0,2-5-38 16,3 0 32-16,1-5-4 0,-3 0-21 0,3-4 17 16,-3-2 4-16,3 0-10 0,-4-4 6 0,1-2 4 15,-3 0-28-15,-1-5 25 0,-2 1-1 0,-1-5-3 16,-3 1 21-16,-2-3-7 0,-2-2 0 0,-2-2 4 16,-5-1-4-16,-1-2 24 0,-3-2 15 0,-6 0 0 15,0-3 18-15,-6 1-7 0,-3 1-14 0,-5-3 19 16,-2 3 0-16,-7-1 7 0,0 3 4 0,-2 1-18 15,-5 3-14-15,1 0-29 0,0 2-8 0,0 5-18 16,2 0-12-16,3 4 4 0,2 3-33 16,3 0-71-16,2 4-89 0,4 3-115 0,1 0-114 15,2 6-121-15,-1 2-142 0,4 2-153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7:29.8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245 95 2118 0,'4'-14'62'0,"1"-1"88"0,0 1 71 0,-1 2 64 16,-3 1-17-16,4 3-75 0,-1 2-52 0,-3 1-47 15,-1 1-48-15,0 1-10 0,0 2-16 0,0-1-14 16,0 2 7-16,-1 0 10 0,-3 0-9 0,-2 7 6 15,-2 1 3-15,-2 3 0 0,-6 1 7 0,-2 3-23 16,-5 3-10-16,-2 2 0 0,0 1-4 0,-2-1 4 16,2 1 12-16,4-4-35 0,3 1 32 0,3-3 4 15,2-1-36-15,6-2 22 0,-1-1-36 0,4-3-6 16,4-1 13-16,0-3 20 0,0-2-17 16,7-2 34-16,-1 0 9 0,3-5-23 0,3-3 10 15,1 0-13-15,4-5 3 0,-2 0 6 0,2-3 31 16,1-2-24-16,1 1 0 0,-2-2 4 0,0 2-4 15,-3 0 24-15,-2 4 36 0,-2 1 3 0,-2 3 1 16,-4 2-17-16,2 2-16 0,-3 3-17 0,-2 2 10 16,1 0 48-16,0 4 25 0,-2 4 24 0,0 1-13 15,2 4-24-15,-2 1-52 0,0 5-6 0,2 2-8 16,0 3-18-16,-2 0 12 0,1 0-15 0,2 0-4 16,-2 1 11-16,-1-1-21 0,5-1 21 0,-4 0-4 15,1-3-6-15,-2-1 6 0,0 2-20 16,0-2-43-16,0 0-89 0,0-2-100 0,-6 1-161 15,3-2-148-15,-5-1-119 0,1-2-146 0</inkml:trace>
  <inkml:trace contextRef="#ctx0" brushRef="#br0" timeOffset="152">7 736 3820 0,'20'8'20'0,"0"-3"14"0,4-5 27 15,9 0-4-15,2 0-16 0,7 0-21 0,-2 0-20 16,6 0-20-16,-1 0-41 0,-1 0-134 0,4 0-253 16,-4 0-280-16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7:28.3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64 88 2559 0,'0'-24'89'0,"0"5"47"0,0 2 32 15,0 2-10-15,0 5-91 0,0 4-39 0,0 4-41 16,0 2 75-16,0 0 64 0,0 12 18 0,0 3 57 15,0 8-52-15,0 8-44 0,0 6-10 16,0 9-41-16,0 5-19 0,0 6-1 0,-4 3-17 16,2 1-7-16,2-1 15 0,-1 0-15 0,1-3-6 15,0-4 13-15,0-2-20 0,0-2 10 0,1-3 0 16,4-2-25-16,-1-3 22 0,-1-1-15 0,-1-2 4 16,-1-4 25-16,-1-1-15 0,2-4 1 0,-2-3-22 15,0-2-64-15,0-5-54 0,0-2-53 0,0-4-21 16,-3-3-35-16,1-3-65 0,-1-2-81 0,-1-5-67 15,-1 0-62-15,4 0-14 0</inkml:trace>
  <inkml:trace contextRef="#ctx0" brushRef="#br0" timeOffset="313">0 240 2438 0,'4'-35'57'0,"1"1"44"0,4 1 65 0,3 2 23 16,1 5-32-16,7 4-21 0,2 3-56 15,2 5-22-15,6 2-13 0,-2 3 11 0,4 4-7 16,0 5 17-16,0 0 13 0,2 11-26 0,-2 2-10 16,0 3-6-16,-5 3-31 0,1 1-19 0,-3 3 30 15,-2 3-14-15,-4 1 1 0,-4-1 19 0,-5 0-16 16,-2 0 3-16,-8 0 3 0,0-2 0 0,-5-1-19 15,-7-2 6-15,-4 0 3 0,-3 0-26 0,-5-3 19 16,-1-2 8-16,-5 0-14 0,0-6 33 0,-1 1-9 16,0-3-28-16,3-2-32 0,1-3-67 0,3-1-86 15,-1-2-93-15,7 0-58 0,2 0-50 16,4-4-50-16,0-3-68 0,6 2-43 0</inkml:trace>
  <inkml:trace contextRef="#ctx0" brushRef="#br0" timeOffset="717">1118 565 3193 0,'-9'0'32'0,"5"-7"42"0,4 1 69 0,0 0 58 15,15 1 15-15,6-2-17 0,10 2-38 0,6-2-51 16,9 0-57-16,15-1 13 0,4 1-34 0,11 0-14 16,4 0 6-16,5 2-45 0,4 1-4 0,1 3 15 15,2-1 10-15,0 1 17 0,-4 1 1 0,3 0 3 16,-8 0 4-16,-5 0-32 0,-5 0 21 0,-6 0-7 15,-6 0-7-15,-9 0 11 0,-6 0-15 16,-9 0 1-16,-7-3-15 0,-4-2 21 0,-8 3 22 16,-6 0-7-16,-3 0 28 0,-3-2-14 0,-6 1-25 15,0-1 11-15,0 0-25 0,0-2-7 0,-6 1 0 16,3-3-29-16,-3 0-52 0,0-1-79 0,3 3-73 16,-3-1-83-16,0 1-92 0,3 0-22 0,-3 2-50 15,2-1-65-15,1 0 16 0</inkml:trace>
  <inkml:trace contextRef="#ctx0" brushRef="#br0" timeOffset="969">2668 181 2991 0,'-1'0'6'15,"1"0"9"-15,0 0 29 0,6 0 26 0,1 0-16 16,4 7 16-16,2-1-44 0,4 4-23 0,2 0 19 15,1 2-44-15,4 0 22 0,3 0-3 0,0 1 0 16,2 0 9-16,-2-1-16 0,-2 2 7 0,0 0-6 16,-2-3-1-16,-7 0 20 0,-1-1-7 0,-5 1 0 15,-10-1 13-15,0 1-23 0,0 0 10 0,-11-1 10 16,-4 2-9-16,-3-1 15 0,-6 2-25 0,2-2-17 16,-5 2-56-16,5-1-103 0,1-1-105 15,3-2-81-15,3-1-67 0,4-1-72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7:32.9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239 96 1111 0,'-4'-12'40'0,"2"1"56"15,-1 0 63-15,1 0 82 0,0 1-9 0,0 3-8 16,2 1-25-16,0-2-47 0,0 3 15 0,0 1-36 15,0-2-39-15,0 3-24 0,0 1-53 0,0 0-15 16,0 1-12-16,0 1 0 0,0 0-16 0,0 0 18 16,0 0 20-16,0 4-14 0,0 0 64 0,4 4-1 15,0 1 1-15,-1 3 35 0,1 6-28 0,2 5-6 16,-3 5 0-16,3 6-6 0,-2 8-4 16,1 3 28-16,-1 5-17 0,1 5-9 0,-2 5 6 15,-2 2-25-15,5 2 22 0,-4 1-6 0,1-1-6 16,0-2-7-16,-2 0 7 0,2-5-17 0,0 0 7 15,1-1-10-15,-4-1-7 0,2-3 14 0,-2 0-14 16,2-4 14-16,-2-2 0 0,0-2-18 0,0-3-9 16,0-3 10-16,0-5-4 0,0-2-3 0,0-4 21 15,0-4-35-15,0-3-14 0,0-4 28 0,0-4-7 16,0-2 13-16,0-1 5 0,0-4-8 0,0 0-13 16,0-3 13-16,0-1 4 0,0 0-3 0,0-1 13 15,0 0-20-15,0 0-8 0,0 0-6 0,0 0-29 16,0 0-9-16,0 0-18 0,0 0-60 0,0-4-45 15,0 4-44-15,0 0-78 0,0 0-21 16,0 0-38-16,0 0-73 0,0 0-48 0,0-2-21 16,0-1-9-16</inkml:trace>
  <inkml:trace contextRef="#ctx0" brushRef="#br0" timeOffset="264">0 1334 2283 0,'0'-5'-3'0,"0"2"6"16,0-2 63-16,0 3 58 0,6 2 49 0,-2 0 29 15,2 4-47-15,2 4-42 0,-1-1-40 0,4 3-25 16,1 4-6-16,2 2-13 0,1 0 3 16,0 2-6-16,4 3-17 0,-2 0-9 0,2-1-16 15,-1 1 13-15,3 0-3 0,-2-1 6 0,0-1 13 16,-1 1-13-16,1-2 0 0,-2 0 3 0,0-1-6 15,-2-2-17-15,-1 0 14 0,-1-1-1 0,-1-1-12 16,-2-4-7-16,-2 1-37 0,-1-2-107 0,-1-1-65 16,-3-1-63-16,1-3-47 0,-2-1-20 0,-2 0-82 15</inkml:trace>
  <inkml:trace contextRef="#ctx0" brushRef="#br0" timeOffset="544">717 1169 2522 0,'0'7'15'0,"-7"2"55"0,1 1 70 0,-3 4 56 16,-4 3 18-16,-2 5-33 0,-2 4-65 0,-3 2-65 16,-3 4-44-16,1 1-7 0,1-1 0 0,0 2-3 15,1-2 13-15,1 3-7 0,2-2-29 0,4 2-93 16,1-1-171-16,3 0-169 0,2-1-217 16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7:34.74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244 136 1219 0,'3'-12'79'0,"3"-3"54"0,-2 1 68 16,-4 0 39-16,2 0-65 0,-2 2 0 15,4 0-24-15,-4 2 0 0,2 1 12 0,-1-1-9 0,-1 3-1 16,2 1-17-16,-2 2-38 0,0 2-38 16,0 1-37-16,0 1-20 0,0 0 26 0,0 7 46 15,-3 5 40-15,-2 3 27 0,2 6-7 0,-7 8-44 16,4 8-51-16,-8 8-26 0,0 9-11 0,0 6-3 16,-3 4 4-16,0 3 13 0,-2 0-4 0,3-1 7 15,-1-1-10-15,1-3 1 0,1-4-5 0,2-4-2 16,2-5 13-16,-2-3-21 0,1-7 8 0,3-3 3 15,2-4-28-15,1-5 18 0,3-6 13 0,-1-4-14 16,2-4 22-16,0-4-8 0,2-3-20 0,0-3-1 16,0-3 4-16,0 0-3 0,5 0 10 0,4-5 0 15,-2 0-10-15,5-2 3 0,4 0 4 16,2 0-8-16,3-2 15 0,4 1-4 0,1-1-3 16,2 3 23-16,4 0 4 0,-2 1-14 0,4 2 14 15,-1-1-20-15,1 3 2 0,0-1 5 0,0 1-18 16,-1 0 3-16,0 1-2 0,-2 0-15 0,-3-2-53 15,0 2-47-15,-1 0-104 0,-5 0-85 0,-1 0-71 16,-2 0 1-16,-7 0-15 0,2 0-19 0,-4 0-18 16</inkml:trace>
  <inkml:trace contextRef="#ctx0" brushRef="#br0" timeOffset="371">805 568 2693 0,'0'-13'74'0,"0"2"77"16,0-1 61-16,-7 2 60 0,1 5-48 0,-2 1-80 16,4 4-64-16,-1 0-53 0,1 0-24 0,-3 9 7 15,1 3 10-15,0 4-20 0,-3 3 0 0,3 3 0 16,1 3-13-16,1 4 26 0,2-1-13 0,2 0 7 15,8 1 3-15,-1-3-23 0,8-2 13 0,0-1-3 16,6-2-8-16,1-2-12 0,3-4-7 16,3-3-21-16,1-2 11 0,0-3 23 0,1-4 4 15,-3-3 6-15,-3 0-3 0,-2-7 7 0,-1-3-13 16,-4-1 16-16,-2-4 13 0,-4-2-26 0,1 0 9 16,-5-6-6-16,2 0 4 0,-5-1 2 0,-2-3 4 15,-2 2 4-15,0 1-27 0,-8 0 6 0,-1 1-12 16,-4 6-27-16,0 0 3 0,-4 5-5 0,0 1-36 15,-4 6-58-15,3 5-80 0,-3 0-104 0,0 0-23 16,2 5-36-16,6 2-28 0,-2 1 11 0</inkml:trace>
  <inkml:trace contextRef="#ctx0" brushRef="#br0" timeOffset="965">1574 334 2201 0,'-22'0'11'0,"0"0"-2"0,-5 0-6 15,0 9 17-15,3 5-17 0,2 1 0 0,3 2 3 16,6 2-20-16,4 4 8 0,4-1 0 0,5 0 6 15,6 0-47-15,6 0-26 0,4-2-88 0,4-1-88 16,2-3 7-16,0-6-17 0,6-1 60 0,-4-4 77 16,3-5 46-16,-2 0 34 0,-3-7 47 0,-1-2 8 15,-3-1-5-15,0-3 44 0,-5 0 25 16,-4-2 62-16,-2-1 83 0,-2 2 50 0,-5 0-6 16,0 2 0-16,0 2-10 0,0 0-49 0,-6 3-16 15,2 2-72-15,0 2-60 0,0 1-38 0,3 0-30 16,-1 2 28-16,2 0 34 0,0 10 69 0,0 3 51 15,0 4 14-15,0 5-17 0,0 5-51 0,0 6-9 16,3 5-25-16,-1 5-21 0,2 3-20 0,-1 2-13 16,3 3-10-16,-2 1-1 0,1 1 1 0,1 0-15 15,0 2 1-15,-2 1-3 0,1-1-4 0,-1 1 0 16,-4 0 14-16,0-1-11 0,0-2 4 0,0 0 14 16,-7-4-18-16,-1-3 7 0,-5-3 11 15,4-7-17-15,-4-4-4 0,-2-4 10 0,-3-5-6 16,2-6-8-16,-5-4 22 0,0-5-18 0,0-1-4 15,-3-7 8-15,-2 0-11 0,-1-5 3 0,2-4 15 16,-2-3-8-16,5-2 4 0,1-4-10 0,2-4-11 16,4-3 17-16,4-2-20 0,7-5 13 0,4 1-3 15,0-2 11-15,9-1 3 0,4 1 3 0,5 1-3 16,0 1-21-16,3 1 14 0,5 2-3 0,-2 4 3 16,1 1-21-16,-1 2-17 0,1 2-44 0,-4 4-67 15,-3 2-49-15,0 3-93 0,-6 4-76 0,0 0-65 16,-3 3-6-16,-3 1-56 0,-2 0-101 15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7:37.0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220 431 1111 0,'2'-6'57'0,"-2"0"60"15,2 1 55-15,-2-3 53 0,0 1-3 0,0-1-47 16,0 0-6-16,0-1 13 0,0 3-6 0,-4-3 1 16,1 2-41-16,0 3-55 0,2 1-56 0,-1 0-13 15,-2 3-3-15,2 6 81 0,-5 7 52 0,-1 9 26 16,-3 11 0-16,-4 12-79 0,-2 14-33 0,-5 14-36 15,-3 13-6-15,3 7-7 0,-1 7-7 16,4 2 3-16,3-2 27 0,2-2-13 0,9-4-13 16,5-6 26-16,0-8-20 0,7-5 3 0,6-4 11 15,2-5-21-15,4-4 4 0,2-7 0 0,1-4-7 16,1-5-30-16,3-5-57 0,-2-9-72 0,1-3-88 16,-1-8-89-16,-3-3-81 0,-2-6 30 0,-1-6-13 15,1-6-22-15,-4 0-16 0</inkml:trace>
  <inkml:trace contextRef="#ctx0" brushRef="#br0" timeOffset="284">768 490 2730 0,'13'-31'-3'0,"-7"9"6"0,0 4-6 0,-6 6 0 16,0 8 18-16,0 4 41 0,0 0 59 0,0 9 36 16,0 4-9-16,0 4-47 0,-4 4-59 0,2 6-30 15,-2 4-12-15,4 4 9 0,-2 2 7 0,1 3 2 16,-2-1 1-16,3 0-13 0,0 1 7 0,0-2-27 16,4-1 23-16,-2-1-3 0,2-2-9 15,-2-1 15-15,-1-2-25 0,2 0-39 0,-3-1-71 16,0-3-93-16,0-5-81 0,0-1-10 0,0-4-29 15,0-3 18-15,0-2 27 0,-6-5-48 0</inkml:trace>
  <inkml:trace contextRef="#ctx0" brushRef="#br0" timeOffset="570">848 464 2595 0,'3'-33'46'0,"3"-1"59"0,1 1 73 16,2 4 42-16,6 4-42 0,0 4-46 0,4 2-83 15,-1 5-33-15,3 3-7 0,0 3-15 0,0 4 25 16,-1 4-6-16,1 0-3 0,0 7 14 0,0 4-21 16,-5 1 0-16,-1 1 14 0,-2 3-11 0,-1 2 7 15,-7 0 4-15,-5 2-14 0,0 1 10 16,-5 0 1-16,-5 1-21 0,-5-3 17 0,0 2-17 15,-4-4-3-15,-1 0 20 0,-5-1-17 0,3-2-2 16,-2-2-40-16,1-3-53 0,2-1-68 0,3-1-77 16,0-3-78-16,3-1-32 0,5-3-102 0,1 0-125 15</inkml:trace>
  <inkml:trace contextRef="#ctx0" brushRef="#br0" timeOffset="812">1476 299 3347 0,'5'24'52'0,"-5"5"83"0,-3 7 20 0,-11 5 55 16,-5 10-7-16,-3 5-44 0,-5 8-3 0,-4 7-37 16,-5 4-37-16,-4 4-43 0,0 2-14 15,-2 0-14-15,1-1-15 0,2-3 4 0,1-1 4 16,-1-5-1-16,3-2-6 0,2-4 6 0,0-3-38 15,4-6-29-15,2-3-42 0,0-3-78 0,4-5-59 16,3-4-62-16,1-6-83 0,2-7-56 0,3-3 0 16,3-5-43-16,5-4-37 0</inkml:trace>
  <inkml:trace contextRef="#ctx0" brushRef="#br0" timeOffset="1047">1310 1173 2915 0,'15'-13'6'15,"-8"3"44"-15,-2 2 74 0,-4 8 86 0,-1 0 64 16,0 11-24-16,-3 3-45 0,-3 6-83 0,-3 4-84 16,-1 7-14-16,-1 4-14 0,0 2-20 0,-4 3 31 15,0 3-8-15,2-1-20 0,2-2 21 16,-1-1-14-16,1-1-24 0,3-3-7 0,5-5-55 15,-1 0-112-15,1-3-110 0,3-3-169 0,0-5-32 16,0-3-77-16,5-2-78 0</inkml:trace>
  <inkml:trace contextRef="#ctx0" brushRef="#br0" timeOffset="1200">1616 1425 2840 0,'17'0'18'0,"-2"-2"-11"0,-6-1-4 16,-1 1 4-16,2-1-14 0,-3-1 13 16,4 1-24-16,1 1-74 0,1 0-133 0,-1 1-135 15,4-1-160-15</inkml:trace>
  <inkml:trace contextRef="#ctx0" brushRef="#br0" timeOffset="1410">1991 1101 3129 0,'5'0'119'0,"-2"0"95"0,-3 9 54 15,0 4 38-15,0 3-99 0,0 5-89 16,-6 4-55-16,1 2-28 0,-2 4-35 0,1 1 3 16,0 3 11-16,-1 1-10 0,2 1 13 0,2 0-10 15,-1 0-21-15,1 2-14 0,1-1-31 0,-2-1-69 16,4-2-110-16,-2-1-88 0,-2-4-114 0,3-1-61 15,-4-5 27-15,4-3-35 0,-1-6 6 0</inkml:trace>
  <inkml:trace contextRef="#ctx0" brushRef="#br0" timeOffset="1631">2039 1103 2928 0,'13'-21'15'0,"-4"4"29"0,4-2 16 16,-3 6 3-16,-1 3 4 0,2 4-29 0,1 2-6 16,0 4-3-16,1 0-7 0,1 0-16 0,-1 8-12 15,0 2 6-15,1 2-3 0,-4 2 0 16,2 2 6-16,-3 3-6 0,-1 1 3 0,-4 1-10 16,-4-1-60-16,0 2-89 0,-6 0-119 0,-6 1-26 15,2-2-68-15,-5-2-30 0,-3 0-12 0</inkml:trace>
  <inkml:trace contextRef="#ctx0" brushRef="#br0" timeOffset="1934">2147 0 1991 0,'36'0'55'0,"-2"11"66"0,2 8 54 15,-2 10 65-15,-1 9 15 0,-1 8-21 0,2 8-21 16,-4 5-33-16,-2 6-56 0,-2 5-8 16,-6 3-17-16,-2 3-11 0,-3 1 17 0,-6 2-37 15,-3 0 0-15,-6-1-20 0,0-2-24 0,0-3-7 16,-9-2 1-16,-5-4-12 0,-3-1 12 0,-1-6 10 15,-3-3-25-15,-4-3-13 0,1-4-59 0,0-4-107 16,-2-1-104-16,-1-6-133 0,3-3-93 0,-1-4-132 16,4-5-152-16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7:42.24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261 147 2965 0,'-17'8'41'16,"-6"7"9"-16,1 3 20 0,-6 10 25 0,0 9-34 16,-1 8-19-16,1 5-7 0,4 3-25 0,3 4 13 15,2 0-4-15,6 2-3 0,7-1 1 0,6-3-27 16,0 0 30-16,10-3-14 0,4 0-22 0,2-4 32 15,6-3-26-15,2 0-25 0,1-6-92 0,-1-3-190 16,5-2-76-16,-5-5-93 0,0-7-29 0,1-3 47 16</inkml:trace>
  <inkml:trace contextRef="#ctx0" brushRef="#br0" timeOffset="246">469 494 2718 0,'2'-10'58'0,"2"1"93"0,-2 9 61 0,-1 0 40 0,-1 9-14 15,2 2-83-15,0 5-49 0,0 4-42 16,1 5-50-16,0 5-1 0,0 3-2 0,-3 2-15 16,3 5 11-16,-2 0-13 0,-1 2-8 0,0 0 24 15,0 0 0-15,0-1-10 0,0 0-3 0,0-3 0 16,-4-2-35-16,-2 0-29 0,3-5-79 0,1-2-58 15,-3-3-72-15,-1-5-34 0,3-3 11 0,-3-5-13 16,1-2 13-16,1-3-57 0,-1-4-65 0</inkml:trace>
  <inkml:trace contextRef="#ctx0" brushRef="#br0" timeOffset="472">469 454 2498 0,'11'-25'48'0,"2"4"47"0,6 4 38 0,-1 4 28 16,6 5-33-16,1 8-24 0,3 0-40 0,3 0-23 15,-1 8-34-15,0 4-20 0,-2 3 26 0,0 2-10 16,-4 2 13-16,1 3 3 0,-2-1-25 0,-7 2 3 16,-1 0-7-16,-3-2 10 0,-7 3-9 0,-5-3-30 15,0 1-34-15,-10-1-90 0,-2-2-63 0,-5-2-77 16,-2 0-37-16,-1-2-41 0,-3-3-64 0,0-3-38 15</inkml:trace>
  <inkml:trace contextRef="#ctx0" brushRef="#br0" timeOffset="716">980 0 2866 0,'44'12'56'0,"-2"2"32"0,-5 6 61 0,-1 7 37 16,-2 6-7-16,-4 6-12 0,-2 4-27 0,-4 8-13 15,-3 1-25-15,-2 5-20 0,-4 3-37 0,-2 1 3 16,-6 2-23-16,-1-2 6 0,-3-1 4 0,-3 0-28 16,0-3-4-16,-9-2 8 0,0-2-1 0,-7-1-10 15,1-4-14-15,-3-1-62 0,-2-4-95 0,-5-3-103 16,-1-2-141-16,-1-4-153 0,-1-5-153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0:52.33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22 229 3180 0,'-4'4'16'0,"-1"-2"-16"0,0 1 6 0,1-3 20 16,0 3 15-16,4-3 66 0,0 2 14 0,8 1 23 16,-1-1-8-16,9 2-36 0,0-2-16 0,7 0-29 15,5 0-38-15,6 0-21 0,6 0-3 0,8-2-3 16,5 0 10-16,2 0 7 0,6-5 10 0,1 2-3 15,4-1 6-15,-4 0 15 0,-1 1-15 0,0-2-16 16,-5 2-8-16,-4 0 4 0,-7 0 0 0,-5 2 10 16,-5-3-3-16,-6 2-14 0,-7 2 14 0,-6-2 3 15,-4 2 14-15,-5 0-3 0,-2 0-17 0,-5 0 3 16,0 0-11-16,0 0-10 0,-5 0-10 0,-2 0-17 16,1 0-24-16,-1-3-63 0,-1 0-65 0,1 1-93 15,1 0-117-15,-1 0-17 0,1-1-4 16,3 0-10-16,-2-1 16 0,-1 1-45 0</inkml:trace>
  <inkml:trace contextRef="#ctx0" brushRef="#br0" timeOffset="246">889 4 2307 0,'-7'-2'-21'15,"4"0"18"-15,3-1 12 0,0 3 18 0,0 0 32 16,7 0-14-16,2 4-3 0,6 0-12 0,3 3-12 15,4 1-6-15,2 0-21 0,4 3 3 0,5 0-6 16,0 1 3-16,1 2 3 0,1-1 0 0,-2 3 9 16,-2-2 12-16,2 2 33 0,-5-3 23 0,-4 2 55 15,-4-1 61-15,-5-1 44 0,-3-1 22 0,-5 0-39 16,-7 0-69-16,0 0-72 0,-11 2-56 0,-2-2-10 16,-1-2-7-16,-1 2 0 0,-3 0-10 0,1-1-63 15,0 0-66-15,1 2-134 0,2-1-164 0,1-2-85 16,1 2-167-16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7:41.1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344 81 1582 0,'11'-23'45'0,"-1"3"34"0,-2 3 8 16,-4 4 16-16,1 5-26 0,-4 8-19 0,-1 0 99 15,4 5 46-15,-4 7 23 0,0 6 24 0,-10 7-98 16,3 9-45-16,-4 8-28 0,-4 7-34 0,-4 5-16 16,-3 6-17-16,-3 0-12 0,-2 0-6 0,0-1 16 15,1-4-10-15,2-2 3 0,0-2-6 0,4-5-4 16,1-4 7-16,3-1 0 0,1-4 7 0,-1-2-17 15,1-4 10-15,6-3 7 0,-3-4 2 16,3-3-2-16,2-4-4 0,1-7 3 0,3 0-6 16,0-5 13-16,0-1 0 0,3-4-16 0,0 0 26 15,0 0-14-15,0 0-9 0,3-4 4 0,3 0-24 16,-2 0 11-16,5-1 15 0,0 1 4 0,5-1-1 16,3 0 4-16,1 1-10 0,3-1-9 0,1 2 6 15,5 0 3-15,1 1 3 0,0-2-3 0,2 2-6 16,0 2 10-16,-2-3-4 0,0 1 4 0,1 1 9 15,-3 0-26-15,-2 0 10 0,-2 1-13 0,2 0-9 16,-3 0 15-16,-5 0-22 0,1 0-22 0,-6 0-16 16,1 0-78-16,-6 0-61 0,3 3-62 15,-6-1-30-15,-1-2-56 0,0 3-53 0,-2-3-48 16</inkml:trace>
  <inkml:trace contextRef="#ctx0" brushRef="#br0" timeOffset="345">622 596 2390 0,'2'-10'82'0,"-2"3"43"0,0 3 69 0,-5 0 48 16,1 4-49-16,-4 0-26 0,2 7-60 0,-1 0-19 16,-2 4-29-16,0 0-20 0,0 5-12 0,2 1-24 15,1 2-3-15,0 3 13 0,6-3 1 0,0 2-24 16,9 1 14-16,0-3-18 0,4 0 17 0,3 0 1 15,4-2-4-15,2-1 0 0,2-2-14 0,4-4 11 16,0-1-4-16,0-1 7 0,1-6-10 0,-3 2 10 16,-2-4-13-16,-2 0 7 0,-1-8 19 15,-3 0-17-15,-5-3 11 0,-1-1-7 0,-2-2-16 0,-2-3 22 16,-5-2-6-16,1-2 7 0,-4 0 3 16,0-2-27-16,-10 1 14 0,1 1-37 0,-2-1 4 15,-3 3-3-15,-4 3-27 0,2 1 24 0,-4 3-27 16,0 3 11-16,-1 0-16 0,0 3-46 0,0 2-58 15,5 2-92-15,-1 2-68 0,4 0-37 0,6 0 73 16,-1 0 41-16,8 4 16 0,0 1-2 0,0-2-88 16</inkml:trace>
  <inkml:trace contextRef="#ctx0" brushRef="#br0" timeOffset="828">1370 365 2343 0,'15'-14'60'0,"-7"2"55"0,-8 1 37 0,0 3 16 16,-6 0-22-16,-5 4-33 0,0 1-14 0,-6 3-3 15,1 0-42-15,-5 6-18 0,0 3-33 16,2 1-13-16,0 2 4 0,2 2 0 0,4 3 6 0,6 0 3 16,7 1-25-16,0 1-33 0,5-1-28 15,4 1-81-15,5-1-38 0,2-3-24 0,3-3-28 16,2-1 81-16,-2-3 58 0,2-3 56 0,-3-2 51 15,1-3-4-15,-2 0 12 0,-4 0 6 0,0-6 17 16,-5 0 3-16,-2 2 68 0,-3-1 67 0,-2 1 47 16,-1 2 28-16,0 2-77 0,0 0-69 0,-7 0-30 15,2 4 13-15,-1 3 52 0,0 3 10 0,-1 5-12 16,4 4-14-16,-6 7-26 0,6 2 0 0,-3 6 11 16,3 2-17-16,0 4-16 0,3 2-17 0,0 3-23 15,0 3-4-15,6 1-7 0,-1 1 14 16,-1 0-3-16,2 2-18 0,-2 0 11 0,0 0-28 15,-2-2 11-15,-2-1 6 0,0-3 4 0,-4-3 24 16,-2 0-10-16,-3-4-11 0,-3-7 0 0,-1-1 15 16,-3-7 24-16,-2-3 3 0,-2-4-6 0,-5-3-15 15,0-6-41-15,-6-1 24 0,0-7-4 0,-5 0-38 16,0-5 39-16,-2-5-25 0,-1-2-11 0,2-4 32 16,5-4-31-16,3-3-18 0,5-3-21 0,8-1-54 15,8-5-26-15,8 0-29 0,4-6-21 0,9 2-19 16,8-2-60-16,4 0-37 0,8 2-39 0,4 1-15 15,4 0 0-15,4 3-44 0,2 2-68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7:39.71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43 356 2474 0,'-11'-4'54'0,"1"-1"38"15,1 2 18-15,3-1 4 0,2 2-28 16,1 0-45-16,3 1 3 0,0-1 38 0,0 0 37 16,7 2 65-16,5 0 19 0,3 0-19 0,7 0-36 15,11 0-57-15,6-3-19 0,10 0-14 0,10 0-27 16,8-1 21-16,7 0 4 0,8 1-4 0,1-1-7 16,7 1-13-16,1 0-50 0,-2 1 1 0,3-2 10 15,-3 4-4-15,-3-2 25 0,2 1 4 0,-3 0 6 16,-4 0-10-16,-1 1 0 0,-3-2-3 0,-8 1-11 15,-1-1 14-15,-6-1-11 0,-5 1 1 0,-9 0 3 16,-3-2-14-16,-6 1 21 0,-5-1 3 0,-6 1 12 16,-1-2 14-16,-6 3-15 0,-5-1-6 0,-4 0-22 15,-3 1 7-15,-2-1-4 0,-1 2 8 16,-3 0 7-16,-3 1-15 0,0 0-7 0,0 0-10 16,0 0-4-16,0 0-7 0,0 0 4 0,0 0-18 15,-3 0-76-15,3 0-85 0,-4 3-101 0,2-3-103 16,-2 2-50-16,1 1 6 0,1-1-13 0,0-1-22 15,-1 1 8-15</inkml:trace>
  <inkml:trace contextRef="#ctx0" brushRef="#br0" timeOffset="448">1952 0 2083 0,'-7'4'-3'16,"2"1"-14"-16,5-5 25 0,0 0 22 0,0 0 38 15,5 4 53-15,4 1 4 0,4 0-21 0,-1 0-31 16,7 2-34-16,6 2-30 0,1-3 4 0,8 2-7 16,0 2-3-16,3-1 9 0,3-1-3 0,-1 3 7 15,2-3 2-15,1 1-12 0,-3-1-6 0,-1 1-3 16,-2-1 6-16,-5 1 9 0,2-3 19 0,-8 0 25 15,0 0 9-15,-7-1 13 0,-3-1 17 0,-2 0 29 16,-3-2 27-16,-5 0 38 0,-1-1 12 16,-2 0-34-16,-2 0-29 0,0 0-46 0,0-1-27 15,0 0 1-15,0 0-18 0,0 0 5 0,-3 1-4 16,0-1-18-16,0 0 4 0,1 0-21 0,0 0-24 16,0 0 17-16,1 0-7 0,-1 0-4 0,-1 0 4 15,2 0 0-15,-1 0-21 0,1 0 11 0,-2 0 31 16,0 0-39-16,-2 0 25 0,-2 5 18 0,1 0-4 15,-5 2 18-15,-2 2 17 0,-3 2-2 0,-8 3-15 16,0 3 12-16,-2 2-15 0,-4 2-15 0,-4 4 1 16,1-1-11-16,-5 1-8 0,0 1 12 0,3-1-12 15,-1 0-17-15,2-1-18 0,0 2-104 16,4-3-168-16,6-1-178 0,2-3-231 0,4 0-156 16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7:43.75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25 63 3385 0,'-10'-4'19'0,"5"1"4"0,-1-1 10 0,2 0-1 16,4 2-6-16,0 1 20 0,6 0 30 0,3 0 14 15,4-2 0-15,8 0-23 0,6 0-43 0,3 0-24 16,7-1-7-16,9-2 7 0,-2 1 3 15,8 0 14-15,0 2-3 0,-2-1-14 0,-2 2-14 16,-2 0-49-16,-3 2-57 0,-6 0-108 0,-4 0-143 16,-8 6-93-16,-1-3-133 0,-8 0-106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7:44.15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91 57 3424 0,'0'-17'-4'15,"0"3"8"-15,0 1-7 0,-3 5 3 0,3 3 13 16,0 5-3-16,0 0 19 0,0 0 30 0,0 7 40 16,0 2 7-16,0 5 28 0,0 6-23 0,0 5-39 15,0 9-4-15,0 6-41 0,0 6-3 0,-6 5-10 16,-3 5-7-16,2 1-7 0,-2 1 3 0,0 1 1 16,-1-4-4-16,2-2 17 0,1-3-17 0,-1-4 7 15,2-2-11-15,1-5-3 0,1-3 4 16,4-3 10-16,0-5-11 0,0-3 18 0,8-2 0 15,-1-5-14-15,2-3 38 0,3-3-24 0,0-3-21 16,6-1 21-16,0-4-24 0,3-1-8 0,-1-2 15 16,3-1-46-16,2 0-43 0,-1 0-60 0,1-5-75 15,-3 0-99-15,-1 0-55 0,-1 0-56 0,-3-1-72 16,-2 1-54-16</inkml:trace>
  <inkml:trace contextRef="#ctx0" brushRef="#br0" timeOffset="353">482 558 2414 0,'0'-5'33'0,"0"2"34"0,-8 1 39 15,2 2 48-15,-1 0-21 0,1 6-21 16,-5 3-46-16,2 1-51 0,-1 1 1 0,1 3-16 15,3 1 3-15,2 2-6 0,4 0-10 0,0 1 20 16,4-1-10-16,2-2 21 0,8 2-18 0,-3-2-15 16,6-1 18-16,4-4-7 0,-1 0-2 0,4-3 6 15,-1-4 3-15,2-3-37 0,0 0 37 0,2-3 0 16,-1-4-22-16,-2-3 41 0,0-2-15 0,-5-3-7 16,0-3-13-16,1 0 19 0,-6-4-9 0,-3-2 6 15,-3 0 16-15,-3 0-6 0,-5-1-1 0,0 0-15 16,-7 1 13-16,-6 3-17 0,-1 1-15 0,-4 4 28 15,-1 2-2-15,-3 2-17 0,-1 4 20 16,1 1-36-16,0 4-92 0,1 3-93 0,3 0-92 16,4 0-83-16,-1 4 6 0,7 4-17 0,2 0-29 15</inkml:trace>
  <inkml:trace contextRef="#ctx0" brushRef="#br0" timeOffset="878">1101 364 2224 0,'13'-11'53'0,"-3"1"31"0,-10 1 24 0,0 2 34 16,-6 2-7-16,-1 2 1 0,-6 1 20 0,-2 2-33 16,-3 0-53-16,0 4-35 0,-3 4-29 0,2 3-18 15,1 2 5-15,2 1 20 0,4 3-29 0,0 2 6 16,6 2 17-16,6 1-33 0,0-1-12 0,6-2-28 15,0-1-84-15,7-2-30 0,1-2-7 0,-4-4 29 16,4-1 61-16,1-4 56 0,-4 0 26 0,1-5 24 16,2 0-15-16,-3-5-3 0,1-1 0 0,-3-2-3 15,-1-2 27-15,-3 1 3 0,3 0 23 0,-5-1 31 16,0-1 68-16,-2 2 38 0,1 2 3 0,-2 1-41 16,0 2-71-16,0 0-57 0,0 2-24 0,0 2 15 15,0 0 13-15,0 7 58 0,0 0 45 0,0 5 24 16,0 5 7-16,0 2-28 0,4 7-8 15,-1 3-16-15,2 6-6 0,-4 5-24 0,4 2-27 16,-2 4-10-16,1 3-28 0,-2 2 18 0,-1 2-7 16,1 3-8-16,0 1 8 0,-2 0-17 0,0 0-4 15,0 1 11-15,0-1 17 0,-5-3-11 0,-1-3 11 16,3-4-11-16,-6-5-10 0,0-7 14 0,0-2 4 16,-4-7 3-16,-1-3-11 0,-5-7-6 0,1-5-11 15,-7-2-11-15,0-6 15 0,-6-3-4 0,-2 0-7 16,-3-10 10-16,-4-2-13 0,1-3 13 0,1-5 15 15,5-2-25-15,2-3 10 0,7-2 1 0,5-4-18 16,6 1-14-16,13-3-23 0,0-1-35 16,7 0-19-16,9 0-12 0,7 0-26 0,2 1-56 15,8 1-56-15,4 2-67 0,4 0-59 0,4 3-28 16,-2 1-37-16,6 2-35 0</inkml:trace>
  <inkml:trace contextRef="#ctx0" brushRef="#br0" timeOffset="1178">1803 195 2952 0,'0'0'60'0,"-7"0"74"15,-7 5 43-15,-4 8 34 0,-7 7-41 0,1 6-71 16,-2 4-39-16,-1 7-23 0,1 2-27 0,1 2 4 16,7 3 6-16,2-1-23 0,7 0 6 0,2-3 4 15,4-1-3-15,3-1 12 0,0-3-12 0,10-1-4 16,-1-5-34-16,5-1 10 0,1-2-2 0,2-4-65 16,1-3-50-16,1-2-77 0,2-3-67 0,0-4-11 15,0-1 20-15,-1-4 19 0,-3-3 16 16,-1-2-28-16,2 0-64 0,-3-4-59 0</inkml:trace>
  <inkml:trace contextRef="#ctx0" brushRef="#br0" timeOffset="1392">1985 378 2779 0,'0'-6'37'16,"0"0"86"-16,0 4 87 0,0 2 50 0,0 0-33 15,0 8-69-15,0 1-75 0,0 5-46 0,0 1 0 16,-4 4-13-16,3 2-21 0,-4 1 4 16,4 2 3-16,-5 2-6 0,3 0 6 0,-2-1-17 15,1 0-3-15,-2 2-10 0,0-2-34 0,-2 0-83 16,1 1-136-16,0-1-129 0,-4-2-83 0,2-1-50 16,0-1-46-16</inkml:trace>
  <inkml:trace contextRef="#ctx0" brushRef="#br0" timeOffset="1551">2032 670 2107 0,'19'-15'29'0,"2"3"51"0,-2 0 60 16,-3 1 22-16,5 2-30 0,0 1-41 0,1 1-60 16,2 2-25-16,1 1-9 0,-1 1 0 0,1-1-12 15,-1 3-34-15,0 1-98 0,1 0-152 0,-3 0-143 16,-1 0-120-16</inkml:trace>
  <inkml:trace contextRef="#ctx0" brushRef="#br0" timeOffset="1778">2536 420 2331 0,'0'-10'23'0,"0"1"-2"15,0 3 76-15,0 2 105 0,8 4 41 0,-8 0 46 16,0 9-47-16,0 3-82 0,0 3-55 0,0 4-21 15,0 4-28-15,0 2-15 0,0 3-8 0,0 4-33 16,4 2 17-16,-4 0-20 0,0 2 7 0,0-2 26 16,0 1-47-16,0 0 27 0,0-1-10 0,-7 0-23 15,-1-4 33-15,2 0-14 0,-1 0-19 0,1-3-18 16,-1-3-69-16,-1-1-115 0,2-2-89 0,-1-4-77 16,4-3-65-16,3-2-2 0,-6-4-11 0,2 0-62 15</inkml:trace>
  <inkml:trace contextRef="#ctx0" brushRef="#br0" timeOffset="2056">2619 384 2619 0,'23'-24'49'0,"2"2"69"0,0 1 29 15,2 2 25-15,1 7-43 0,-1 2-49 0,-3 3-22 16,0 4-22-16,1 3-17 0,-5 0 1 0,-2 8-23 16,2 0 9-16,-6 1 14 0,1 2-20 15,-1-1 16-15,-5 2-9 0,-2 0 6 0,-1 0 6 16,-6-1 14-16,0 0-10 0,0 3 0 0,-9 1-6 0,-3-2-17 16,-1 0 9-16,-4 0-12 0,-2-1-10 15,0-2 13-15,-5 0-27 0,2-1-48 0,0-2-103 16,1-1-169-16,0-3-167 0,0-1-126 0</inkml:trace>
  <inkml:trace contextRef="#ctx0" brushRef="#br0" timeOffset="2340">3075 7 4438 0,'42'8'60'16,"1"-1"54"-16,2 4 45 0,-1 3 47 0,4 5-30 0,-1 3-27 15,-4 3-10-15,-2 5-33 0,-2 3 2 16,-3 1-8-16,-4 5 6 0,-2 1-1 0,-3 2-18 16,-3 3-12-16,-5 0-39 0,-4-1-16 0,-6 1 12 15,-9-1 0-15,0-2 16 0,0-3 4 0,-19 1-28 16,-4-5 1-16,-5-1-5 0,-8 0 1 0,-1-1-1 15,-6-1-8-15,-2 0-8 0,-3-1-48 0,-6 1-112 16,2 0-141-16,0-1-182 0,-3-1-261 0,3 2-314 16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8:37.86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46 156 0,'-2'-3'0'0,"2"3"19"0,0 0 4 16,0-2 26-16,0 2 11 0,0 0-15 0,0 0 12 0,0 0-21 16,0 0-11-16,0 0 0 0,2-3-14 15,-2 3-9-15,1-1 8 0,-1 1-10 0,3 0 0 16,-1-1 13-16,-1 1-13 0,-1-4 10 0,3 4-3 15,-2-2-7-15,3 1 15 0,-2 0-2 0,0 0 5 16,1 1 3-16,1-3-13 0,2 1 5 0,-1 2 0 16,1-3 10-16,4 1 21 0,-3-1-13 0,1 2 13 15,1-1-10-15,-2-1-26 0,2 0 15 0,-1 3-12 16,-1 0-6-16,2-2 13 0,-2 2-13 0,-2 0 11 16,2-3 3-16,2 3 7 0,-2 0-10 0,-2 0-10 15,3 0 2-15,-1 0-8 0,2 0 8 16,-5 5 5-16,2-5 3 0,0 5 8 0,0-2 8 0,-3 1-13 15,3 1 7-15,-2 0-20 0,-1 4 2 0,-1-2 13 16,-2 1-18-16,3 1 2 0,-2 2-2 16,-1-1 2-16,0-2-5 0,2 3 14 0,-2-2-6 15,2 2-16-15,0-4 13 0,1 2-2 0,-1-1 5 16,1 1-8-16,-2-2-8 0,2-1 8 0,0 2-5 16,-1-3 13-16,-1 1-3 0,3 0-13 0,-2-1 19 15,0 0-16-15,0-2 10 0,-2 0 0 0,2 2-21 16,-2-2 29-16,2 0-18 0,-2 0 11 0,0-1-6 15,0 0-14-15,1 2 12 0,-1-2-7 0,0 1-10 16,0 0-58-16,0-1-98 0,0 1-120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8:53.60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21 490 2037 0,'-6'-3'26'0,"2"-2"21"0,1 0-15 0,-1 5 32 15,2-3 7-15,0 2-5 0,2 1 8 0,0 0-26 16,0 0-33-16,0 0-21 0,0 0 18 0,0 0-24 15,0 0 3-15,0 0-3 0,0 0 6 0,2 0 6 16,0 0 0-16,0 0 6 0,0 0-12 0,1 0 6 16,1 0 12-16,2 0-3 0,1-3 30 0,4 1 22 15,-1-1-6-15,5 1 15 0,0-1-6 0,4 1-8 16,1-4-7-16,5 3-5 0,1-2-19 16,3 2 12-16,0-3 26 0,3 1-13 0,3 2 1 15,4 1-13-15,-2-3-12 0,4 1 25 0,0 1 4 16,6 1-1-16,-2-3-5 0,2 2-14 0,-2-1 8 15,4 0-10-15,1 1-17 0,-1-2 0 0,2 2-23 16,-1-3-6-16,5 1 10 0,0 0-4 0,1-2 1 16,1 0 19-16,2 1-10 0,-1 0 7 0,5-1 6 15,-1 1 4-15,-1-2 10 0,3 1-20 0,-2 1 0 16,0-2-10-16,-1 2-7 0,2-2 14 0,-1 2-1 16,-3 1 1-16,2-3 3 0,-1 2-14 15,2 1 1-15,-3-3 3 0,2 2-6 0,0 1 25 16,0-1 1-16,0-2-10 0,1 3 3 0,-4-1-3 15,3 1-13-15,-3 2 6 0,-2-3 0 0,1 1-12 16,-4 3 5-16,2-4-19 0,0 3 10 0,-3-2 10 16,4 2 3-16,-1 1 6 0,-1-5 8 0,2 3-21 15,1 1 10-15,-1-2 14 0,2 1-24 0,-2-1 14 16,1 1 3-16,-1 0-20 0,1 0 17 0,-3-1 9 16,-3 1-23-16,1 1 14 0,0 0-10 0,0-2-14 15,-3 2 4-15,1 0 16 0,1 1-3 0,-2 1 7 16,-3-2-4-16,3 1-9 0,0-1 12 0,0 2 1 15,0-1-1-15,-3 2 1 0,1-2-4 0,-2 1-3 16,2-1 6-16,-4 2-6 0,2-3 4 16,-3 1-4-16,-1 1-10 0,-2-1 4 0,2-1-11 15,-1 2 17-15,-1 0 0 0,-2-3-7 0,2 2 20 16,-2 0-26-16,3-2-3 0,-1 2 26 0,1-1-20 16,-2 1 20-16,2-2 3 0,-1 1-10 0,1 1 11 15,1-1-18-15,-2 1 8 0,1-1-1 0,-1-2-16 16,2 4 29-16,-3-2-6 0,0 1-10 0,-1-1 3 15,-1 1-6-15,-2-1 0 0,-3 3 13 0,2-2-16 16,-3 2-5-16,-2-2 8 0,0 0-14 0,-3 2 30 16,-1 0-13-16,0 0 14 0,-3 0-11 0,-1 0-13 15,-2 0 21-15,0-2-11 0,-2 2 13 16,-1 0 24-16,-3-1 0 0,1 1-1 0,-2-1 18 16,1 1-10-16,-2-1 7 0,-1 1 7 0,0 0-21 15,-2-3 21-15,1 3-9 0,-2 0-11 0,-1 0 21 16,-1-2-3-16,1 2-18 0,1 0 29 0,-4 0-11 15,1 0-17-15,3 0 18 0,-3 0-22 0,-2 0 5 16,2-3 25-16,-3 3-11 0,3 0 22 0,-3 0-7 16,2 0-22-16,-1 0 1 0,-1 0-15 0,0 0-15 15,0 0 12-15,0 0-4 0,0 0-12 0,0 0 16 16,0 0-19-16,0 0-11 0,0 0-3 0,0 0-5 16,0 0 1-16,0 0 22 0,0 0-4 0,0 0-4 15,0 0 1-15,0 0-8 0,0 0-11 16,0 0-26-16,0 0-62 0,0 0-101 0,0 0-122 15,0 0-157-15,0 0-174 0,0 0-163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8:55.41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 68 973 0,'0'0'34'16,"-4"0"38"-16,0 0 58 0,0 0 39 0,3 0-20 0,-1 0-24 15,2 0-55-15,-3 0-31 0,3 0-5 0,0 0-19 16,0 0-4-16,0 0 9 0,0 0 9 15,0 0 31-15,0 0 9 0,0 0-5 0,0 0-50 16,0 0 1-16,0 0 17 0,0 0 6 0,5 0 71 16,-1 0 26-16,3 0-3 0,1 0 5 0,4 0-18 15,6 0-26-15,4 0 7 0,6 0-21 0,6 0 12 16,9 0-4-16,4 0-7 0,7-3-5 0,10-1-7 16,4 0-19-16,8-2-37 0,7 2 24 0,5-2-32 15,8 1-8-15,2-1 24 0,6 1-23 0,3-1 3 16,4 1 16-16,1 3-32 0,2-2 19 0,0 1-9 15,1 1 6-15,1 2 0 0,-2 0 3 16,-3 0-3-16,-1 0 0 0,1 5 10 0,-4 0-17 16,-4 1 17-16,1 2-13 0,-6-3-7 0,-6 4 14 15,-3-1-8-15,-4 0 4 0,-7 0 17 0,-5-2-21 16,-2 2 1-16,-4-2-7 0,-6-1 10 0,-2 3-3 16,-7-5 9-16,-4 2-2 0,-5-1-1 0,-4-2 7 15,-5 1-7-15,-5-1 7 0,-4-2 16 0,-2 0 4 16,-5 0 26-16,-2 0 18 0,-6 0-14 0,2 0 8 15,-4 0-31-15,-1 0 17 0,-1 0 4 0,-3-2-3 16,1 2 7-16,-1 0-35 0,-1-3-2 0,1 3 23 16,0-2 5-16,0 0 6 0,-2 2-13 0,2 0-25 15,2-1-7-15,-5 1-4 0,1 0 11 16,1-1 1-16,0 1 17 0,-2-2-7 0,0 2-10 16,0 0-1-16,0-1-28 0,2 1 3 0,-2 0 11 15,0 0-3-15,0 0 6 0,2 0 1 0,-1 0-22 16,-1-2 11-16,4 2-7 0,-2 0 7 0,2 0 18 15,0-2-22-15,1 1 33 0,1 1-18 0,0-2-8 16,-1 1 5-16,2-1-16 0,-1 2-13 0,2-4 14 16,-1 3 17-16,2 0-24 0,0-2 35 0,-5 1-13 15,5-1-8-15,-2 3 18 0,1-3-33 0,-1 1 15 16,-1 2-11-16,2 0 1 0,-4-3 13 16,2 2-6-16,-2-1 10 0,1 2-11 0,1 0 4 0,-2-3 4 15,0 3 0-15,0 0-4 0,2 0 7 16,-5 0-7-16,2 0-8 0,0 0 12 0,0 0 0 15,0 0-4-15,0-2-7 0,-1 2 10 0,0 0 1 16,-2 0-4-16,2 0 18 0,-2 0-15 0,0 0-3 16,0 0 8-16,0 0-26 0,0 0 0 0,0 0-50 15,0 0-90-15,0 0-116 0,0 0-154 0,-6 0-100 16,-1 0-78-16,1 0-67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8:56.75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5 763 0,'2'-2'42'16,"-1"1"29"-16,-1-1 21 0,0 2 25 0,0 0-26 16,0 0-29-16,0 0-27 0,0 0-22 0,0 0-18 15,0 0 2-15,0 0 6 0,0 0-14 0,0 0 11 16,0 0-3-16,0 0 3 0,0 0 11 0,0 0 14 16,0 0 24-16,0 3 17 0,0-1 14 0,2 0-2 15,2 2-11-15,2 1 1 0,-4-2-6 16,1 0-14-16,1 3 15 0,-1-1-11 0,3 1-6 15,0 0 0-15,-2 1-20 0,1 1-32 0,4-1 29 16,-5 2-5-16,2 0 8 0,2-2 33 0,-1 2-21 16,5-1 12-16,-2 2 19 0,2-5-13 0,3 4 10 15,2-4 25-15,2-1-34 0,0 1 1 0,2-2-18 16,1-1-28-16,2-2 6 0,1 0 19 0,-1 0 3 16,2 0-12-16,-3-5-6 0,-1 0 9 0,0 1 3 15,-1-1 29-15,-2 0 9 0,-2-1-5 0,-1 1 2 16,0 0-11-16,-4-1-10 0,-1 0-22 0,-2 2-3 15,-4-2-20-15,1 1-10 0,-2 1 23 16,0-1-22-16,-3 0-36 0,1 1-109 0,-2 3-174 16,0-3-188-16,0-1-221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9:01.10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74 0 365 0,'-5'1'4'0,"4"-1"14"15,1 2-3-15,-4-2 18 0,4 0 2 0,-4 0-2 16,2 0 31-16,2 0-8 0,-2 0 1 0,0 0 12 15,1 0-22-15,-2 1 6 0,2-1 20 0,1 0 2 16,-4 0 5-16,4 0 11 0,-2 3-5 16,-1-3-4-16,3 1 3 0,-5-1-16 0,4 1 6 15,-2-1 6-15,-2 3 12 0,-1-1 21 0,1-2-5 16,1 3-5-16,0-1 1 0,3-1-28 0,-4 1-18 16,4-1 3-16,1 1-44 0,0-2 6 0,0 0 54 15,0 2 14-15,11-2 14 0,6 0-2 0,8 0-33 16,11 0-56-16,11 0-2 0,12 0-1 0,14 0-18 15,10-5 22-15,8 2-47 0,11-2-151 16,-1 3-261-16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9:07.47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79 3647 0,'10'0'30'0,"5"0"10"16,7-9 20-16,3 1-7 0,4 0-33 0,0 2 7 15,7-1-24-15,4-2 11 0,0 4-1 0,2 0-40 16,4-3 17-16,-2 4-40 0,3-1-53 0,-4 5-76 15,-2-2-206-15,1-1-173 0,-5 3-221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0:47.96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431 92 794 0,'28'-17'44'0,"-4"2"49"16,-5 1 60-16,-4 2 55 0,-2 3 14 0,-2 1 2 15,-4 2-42-15,-1 1-15 0,-5 2-30 0,-1 1-30 16,0 1-30-16,0 1-26 0,-5 0-51 16,-4 0-9-16,-3 0 9 0,-1 4-12 0,-4 0 30 0,-2 3-24 15,-2-1 0-15,-7 0 12 0,2 1-9 16,-2-2 15-16,0 3 6 0,-3-2-3 0,4-1 21 16,0 1 31-16,5-3 16 0,3 2-7 0,2-4-14 15,4 1-28-15,3-2-31 0,1 2-19 0,6-2 1 16,-1 0 5-16,2 4 13 0,0 0 7 0,2 3 11 15,0 7 10-15,0 4 35 0,0 7 29 0,0 5-10 16,0 7 10-16,0 6-21 0,0 4-3 0,0 3 0 16,2 5-6-16,0 0-9 0,-1-1-10 0,-1 1-20 15,0-2-9-15,0-4-8 0,0-3 5 16,0-1 5-16,0-5-19 0,0-3 7 0,0-1-13 16,0-3-4-16,0-3 16 0,0-3-3 0,3 0-19 15,-2-6-40-15,-1 2-112 0,0-4-129 0,2-4-114 16,-2 0-2-16,3-1-20 0,-2-4-17 0,-1-3-6 15</inkml:trace>
  <inkml:trace contextRef="#ctx0" brushRef="#br0" timeOffset="927">11 1003 2130 0,'-8'-2'6'0,"5"-1"-3"0,3-4 0 0,0 1 14 16,5 0-8-16,8-3 0 0,1-2-6 0,6-1-21 15,1-2-8-15,6-2 8 0,2 1-5 0,5-2-9 16,-1 2 17-16,3-2-17 0,2 2 15 0,-2 0 14 16,1 1-3-16,-3 1 9 0,-4 2 18 0,-2 1-10 15,-1 1-14-15,-9 2 15 0,-2 2-15 0,-4 2 35 16,0 1 23-16,-6 0 33 0,-3 2 55 16,-3 0 5-16,0 0 15 0,0 0-35 0,0 0-44 15,-3 0-47-15,3 0-22 0,-3 3-2 0,1 0-23 16,-2 2 13-16,3 1-6 0,-1 3-3 0,-4 3 3 15,3 1 15-15,-3 5-12 0,2 3 13 0,-1 1-13 16,1 4 6-16,1-1 4 0,3-1-7 0,0-1 9 16,4 0-18-16,5-4 22 0,3-1-10 0,3-4 6 15,4 0 7-15,2-4-10 0,3 0 10 0,1-3 0 16,0-3-9-16,2-2-13 0,1-2-3 0,0-4-4 16,-1-3 7-16,1-1 3 0,-4-3 9 0,0-4-2 15,-1 1-4-15,-2-3 7 0,-3-2-10 16,0-1 9-16,-6-1-9 0,0 0-3 0,-5-2-19 15,-1 1 6-15,-3 0 22 0,-3 0 4 0,0 1 21 16,0 2 36-16,-3 0 17 0,-3 3 25 0,0 4 11 16,3 1-42-16,-3 3-15 0,2 2-37 0,1 2-16 15,1 2-4-15,-2 1-16 0,2 0 13 0,2 1-3 16,0 0-13-16,0 0 10 0,0 3 3 0,0 3-3 16,0 1 16-16,2 2-7 0,0 3-6 0,0 3 4 15,1-1-4-15,-1 3 0 0,2 2 6 0,-2-1-12 16,2 1 6-16,-1 0 0 0,3-1-3 0,0 0 6 15,-3 1-3-15,3 0-7 0,0 0 7 16,1-3-9-16,-1 0-4 0,0-2 3 0,1 0-43 0,-2-4 4 16,4 1-10-16,-4-3-19 0,0-1 20 15,3-3-6-15,-2-2 6 0,0-2 19 0,-2 0 20 16,2 0 16-16,0-6-16 0,0-1 10 0,0-3-10 16,0-1 10-16,-2-2 15 0,2-2-16 0,-3-1 10 15,2-2-6-15,-4-1 0 0,4 1 19 0,-4 0-20 16,1-1 4-16,0 5 6 0,-2-1-6 0,2 3 25 15,-2 3-16-15,0 2 7 0,0 2 6 0,0 3-26 16,0 1 17-16,0 1-10 0,0 0-10 0,0 5 10 16,3 2 3-16,0 1 4 0,0 1-7 0,1 2-3 15,2 4-10-15,-1 0 13 0,2 1 3 0,-1 1 0 16,2 0 7-16,2 1-48 0,-3-2-19 16,2-1-24-16,-1 0-19 0,-1-3 26 0,1-2 15 15,-1-2 35-15,-1 0 15 0,0-5-1 0,-3 1 7 16,0-2 0-16,-2-1-6 0,1-1 9 0,-1 0 6 15,-1-7-12-15,0-1-3 0,3-1 12 0,-3-2 0 16,3-2-3-16,-1 0 21 0,0-4-15 0,2 0-24 16,0-2 12-16,-1 1-6 0,3-1 9 0,1-1 15 15,1 0-12-15,1 1 9 0,4 0-21 0,1 0 18 16,3 3 3-16,-2 3-18 0,1 1 15 0,1 3-18 16,0-1 18-16,0 5-3 0,-2 1 0 15,0 4 28-15,-2 0 56 0,0 0 28 0,1 5-3 16,-1 1-18-16,-4 2-69 0,0-1-6 0,1 2-9 15,-4 3 3-15,-1 0-10 0,-4 2-16 0,2 1 13 16,-3 2-10-16,0 0 7 0,-6 1-63 0,-1 1-113 16,1 0-75-16,-2-4-79 0,1 2-41 0,0-3-17 15,-1-2-36-15</inkml:trace>
  <inkml:trace contextRef="#ctx0" brushRef="#br0" timeOffset="1374">1840 164 2462 0,'13'0'60'0,"-1"0"38"16,-5 12 47-16,1 3 34 0,-2 5-44 0,0 3-28 16,1 4-56-16,-2 4-28 0,2 2-4 0,2 1 4 15,-2 4-14-15,2 2 17 0,0-1-23 0,0 3-19 16,1-2 16-16,1-1-3 0,-2-1-7 0,0-2 26 15,-2-1 0-15,2-3-25 0,-3-2 22 0,-3-2-20 16,3-3 10-16,-2-1-15 0,-4-5-24 0,2-2-9 16,-2-3-19-16,0-3 23 0,0-5-1 0,0-2-39 15,0-1-31-15,0-3-43 0,-3 0 11 16,-2 0 49-16,-2-5 53 0,1 1 39 0,0-2 0 16,-3 0 6-16,-1-1-15 0,0-1 12 0,-1 0 3 15,-1 0-9-15,-3-2 12 0,0 3-3 0,0-1 57 16,-4 1 63-16,0 4 53 0,-2 3 52 0,-1 0-5 15,0 0-50-15,-1 8-59 0,1 0-45 0,1 0-63 16,2 2 1-16,4 0-1 0,6 1-9 0,0 0 16 16,5 1-10-16,4-1 4 0,0 2-7 0,9 1 17 15,1 1-11-15,5-4 1 0,1 3 6 0,2-3-17 16,4-1 14-16,1 0-16 0,-1-2-11 0,6-4-19 16,-4 0-30-16,1-3-67 0,-1-1-59 15,-2 0-70-15,-1-5-39 0,-2 1 63 0,0-2-7 0,-4-1 15 16,-4-1-30-16,-1 0-87 0,-1-3-26 15</inkml:trace>
  <inkml:trace contextRef="#ctx0" brushRef="#br0" timeOffset="2995">2284 706 1404 0,'16'-5'83'0,"-4"3"93"0,-2 2 53 0,-4-3 81 0,-6 3-7 15,0 0-44-15,0 0 1 0,-7 0-49 16,-5 4-47-16,-3 2-17 0,0 2-42 0,-3 4-46 16,-3 2-20-16,-2 4-28 0,5 1-8 0,-1 1 4 15,4 2-1-15,3 1-9 0,3-3 0 0,3-1 16 16,6 0-36-16,0-2-17 0,5 1-16 0,0-1-46 16,5-3-32-16,1-2 2 0,3-3-28 0,0-3 21 15,1-1 57-15,0-5 1 0,0 0 35 0,0-5 6 16,0-3 12-16,0-3 31 0,-2 0-21 0,-1-5 9 15,-2 0 12-15,-2-1-22 0,-1-2 22 0,-1 0 10 16,-2 0-38-16,-4 2 53 0,0 2 46 0,0 3 41 16,0 1 45-16,-5 3-9 0,0 3-36 0,2 3-44 15,-1 2-35-15,2 0-33 0,-1 0-6 0,0 0-11 16,3 5 8-16,0 0-1 0,0 2 4 16,6 2 13-16,-1-1-7 0,2 2 0 0,2 1-6 15,3-1-10-15,0 0-3 0,5-4-3 0,0 0-16 16,4-2-13-16,1-1 15 0,0-3 1 0,-1 0 20 15,0-8 12-15,0-1-13 0,-5 0 3 0,2-1-3 16,-5-2 16-16,-1 2 10 0,-2-2 10 0,-1 1 9 16,-3 2 19-16,-3 1 37 0,0 2 69 0,-1 0 35 15,-2 3-40-15,0-1-51 0,0 4-54 0,0 0-47 16,-5 0 14-16,2 6-4 0,-1-3-20 0,2 2 3 16,-3 2-3-16,1 1 10 0,0-1-21 0,1 3-26 15,-1 1-57-15,0-1-26 0,2 1-15 16,0 0 11-16,1-2 17 0,1-1 27 0,0 0 38 15,0-3 14-15,0-1 41 0,0-2-9 0,0-1-7 16,0 0 10-16,0-1-3 0,0 0 18 0,0-3-12 16,0-2 4-16,3-2-4 0,-1-1-13 0,3-3 13 15,-1-1-6-15,-2-1 6 0,4-2 9 0,0 0 4 16,-3 0-10-16,3 2-16 0,-2 0 13 0,2 3-6 16,-3 1 15-16,3 2 7 0,-3 2-32 0,3 3 23 15,-2 0-17-15,1 2 1 0,1 0 18 0,1 0-21 16,3 6 15-16,1-2 13 0,1 2-10 0,-2 1-6 15,4 1-3-15,-1-1-10 0,0 2-90 0,1-1-84 16,-4 0-63-16,0-1 4 0,-1 1 93 16,-1-3 65-16,-4-1 56 0,1-1 3 0,-2-1 3 15,-2-1 32-15,-1-1-1 0,0 0-8 0,0 0-2 16,0-5-7-16,-4-1 27 0,-1-2-1 0,2 1-2 16,2-3 20-16,-1 0-18 0,-2-2-34 0,4 1 14 15,0-1-8-15,0 0-4 0,0 0 30 0,4-1 2 16,2 0-17-16,-1 2 6 0,2 0 15 0,2-1-4 15,0 1 9-15,0 1-8 0,0 5-6 0,3 0-1 16,-1 2-8-16,0 3 0 0,-1 0 6 0,2 0-14 16,0 5 8-16,-3 2-6 0,4 0 12 0,-4 1 23 15,3 1 27-15,0 1 15 0,-5-1 0 16,1-1-8-16,-1 2-12 0,-4-2-6 0,3 0-24 16,-2 0 7-16,0 1-22 0,-3-1 0 0,2 0 0 15,0 3 0-15,1-4 6 0,0 1 0 0,1-2 0 16,0 0-30-16,-1-1 18 0,7-1-6 0,-2-2-15 15,4-2 21-15,2 0-49 0,4-4-20 0,-1-2-23 16,4-3-53-16,5-2-7 0,-2 0-30 0,-1-3 19 16,2-2 42-16,-2-1 53 0,-1-1 51 0,-1-1 23 15,-1 0 22-15,-4 2 39 0,-2 2 91 0,-4-1 106 16,-4 3 58-16,-4 2 22 0,-3 2-29 0,0 5-42 16,-10 2-27-16,-1 2-52 0,-2 0-21 0,-3 6-61 15,-2 4-38-15,-3 3-15 0,3 2-32 0,-1 2-6 16,2 2-14-16,0-1-11 0,2 2 11 15,6 1-7-15,3 0 7 0,6-2-7 0,0 1-31 16,9 1 7-16,3-2-44 0,4 1-34 0,2-2-59 16,4-3-61-16,2-3 19 0,3-2-8 0,1-3 52 15,0-7 37-15,4 0 4 0,-2-7 53 0,-1-1 19 16,-4-4 36-16,2-2 26 0,-7-3-19 0,0-2 9 16,-4-2-12-16,-3-1-3 0,-4-1 15 0,-3 0 21 15,2 0 23-15,-5-1 62 0,-3 3 87 0,0 2 76 16,0 2 42-16,0 2-28 0,-5 2-52 0,-1 3-85 15,2 2-54-15,2 4-42 0,-2 1-39 16,3 3-20-16,-1 0-8 0,2 0 11 0,0 5-17 16,0 2 17-16,0 2 7 0,0 1-11 0,0 2 22 15,0 3-18-15,3 2-14 0,1 1-46 0,2-1-6 16,0 1-32-16,-1-1-23 0,2 1-21 0,4-3-40 16,-6-1-2-16,3 0-19 0,-3-1 57 0,0-3 11 15,3-1 40-15,-2-1 51 0,-2-4 3 0,-1-2 22 16,3-2 3-16,-3 0 10 0,2-4 0 0,-4-4 21 15,3-1-15-15,2-2-15 0,-1-3 34 0,-1-3-19 16,4-4 6-16,-2 1 3 0,-2-1-18 0,6 0 12 16,-4 1-6-16,-1 1 0 0,5 3-7 0,-4 2 7 15,3 2 6-15,-3 2 13 0,-1 3 0 0,2 3-16 16,2 2 19-16,-2 2-19 0,1 0 12 16,-1 0 13-16,4 6-31 0,0 3 25 0,0 1-26 15,2 3-15-15,2 2 26 0,-2 0-14 0,2 1 16 16,-1 0 4-16,1 1-7 0,-1-1 3 0,1-2-31 15,1 2-10-15,1-3-51 0,-1 0-65 0,3-2-28 16,1 0-43-16,0-4 0 0,-2 0 8 0,3-5 26 16,2-2 33-16,-3 0 38 0,-1-7 45 0,-2-2 42 15,-2-3 8-15,-2-2 19 0,0-3 12 0,-4 0-1 16,-1-4 27-16,-4-3-13 0,-1-2 17 0,2-1 2 16,-4-2 6-16,-1-1 43 0,0 0 20 0,0-2 47 15,-6 1 67-15,3 3 46 0,-3 0 48 16,-1 3 1-16,1 1-2 0,0 4-31 0,1 3-65 15,1 4-37-15,-2 2-113 0,3 3-47 0,-1 4-38 16,2 4-6-16,1 0 23 0,-1 7 1 0,2 1 20 16,0 7-24-16,0 4 0 0,3 5 3 0,3 6-3 15,-3 4 7-15,1 2 3 0,2 3-10 0,-1 3 0 16,5-3 0-16,-1 0 4 0,3-3 3 0,1-1-14 16,0-3 0-16,0-3-27 0,2-3-84 0,1-3-104 15,-1-3-106-15,-1-3-95 0,-3-5 17 0,2-2-3 16,-1-3-62-16,0-7-40 0</inkml:trace>
  <inkml:trace contextRef="#ctx0" brushRef="#br0" timeOffset="3206">4090 506 3308 0,'-5'0'-10'0,"5"0"13"16,7-7-15-16,6 0 12 0,5 1 9 0,3-2-25 16,6 1 29-16,5 1-36 0,1-1-21 0,3 0-57 15,2 0-93-15,-1 0-45 0,-1 0-60 0,1 0 63 16,-3 2 15-16,-4-1-42 0,-2 1-35 0,-7-1-133 16</inkml:trace>
  <inkml:trace contextRef="#ctx0" brushRef="#br0" timeOffset="3766">4653 603 3515 0,'-26'22'3'15,"0"0"13"-15,0-3-9 0,3-3-4 0,2 3 7 16,7-3-10-16,2-1 14 0,6 0-11 0,6 2-16 16,0-3-30-16,4 1-64 0,5-2-52 0,0-2-44 15,7-2-13-15,-1-2 16 0,3-3 21 0,1-4-2 16,2 0 77-16,1-11 39 0,2-1 38 0,-3-4 56 16,3 1-43-16,-5-4 14 0,0 2 18 0,-4-4-33 15,0 2 92-15,-5 4 112 0,-2 1 110 0,-5 2 130 16,1 3-42-16,-4 3-91 0,0 2-106 0,0 4-113 15,-6 0-39-15,2 4-38 0,-1 2-14 16,-1 1 17-16,1 2-10 0,-1 1 21 0,3 3-4 16,-2-2 1-16,5 3-1 0,-1 1-27 0,1-1 10 15,0 0-10-15,6 0 0 0,1-1 3 0,0-2-20 16,2 0-30-16,2-3-17 0,-1 0-15 0,4-4 16 16,-1 0 30-16,0-4 14 0,-1 0 13 0,2-6-7 15,1-2-19-15,-1-5-22 0,2-2-20 0,-1-2-21 16,0-5-21-16,0-6 1 0,0-1 20 0,-2-4 37 15,-2-1 38-15,2-2 22 0,-5 0 27 0,-1 0 7 16,-3 4 87-16,-2 1 125 0,1 7 93 0,-3 3 36 16,0 6-36-16,0 5-109 0,-5 5-111 0,0 5-52 15,1 0-9-15,-2 5 28 0,2 5 18 0,-2 4 7 16,2 4-35-16,-1 5-43 0,-1 4-7 16,3 3-14-16,3 4-8 0,0-1 14 0,0 2-3 15,6-3-3-15,5-1 3 0,0-3-4 0,3 0-10 16,1-4-8-16,1-4-50 0,3-1-93 0,2-2-102 15,-3-5-103-15,1-1-124 0,0-4-125 0,2-3-161 16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9:08.02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98 160 1449 0,'17'-21'64'0,"-1"4"39"0,-6 1 79 16,-1 3 36-16,-1 4 14 0,-2 1-1 0,-2 6-58 15,-1-1 4-15,0 3 2 0,-2 0 25 0,-1 5 28 16,0 4-1-16,-6 4-58 0,2 6-66 0,-1 2-29 16,-2 7-31-16,-2 5-23 0,-3 2 14 15,1 3-24-15,-3 0 0 0,-1-2 6 0,0 2-26 16,2-3-1-16,0 0 0 0,1-2-7 0,1-3 14 16,2 2 3-16,2-4-9 0,1 1 6 0,3-1 13 15,0-5-13-15,3 0 7 0,0-3-4 0,0 1-6 16,6-5 6-16,3-2-3 0,1 3 0 0,4-3-10 15,-2-4-4-15,4 0-6 0,-1-1 17 0,1-1 3 16,1 0-7-16,0-2 0 0,1-1-41 0,1-2-47 16,1 2-55-16,-2-2-81 0,-1 0-109 0,1-1-107 15,-3-1-91-15,0 1-123 0</inkml:trace>
  <inkml:trace contextRef="#ctx0" brushRef="#br0" timeOffset="340">644 484 3754 0,'-19'5'26'16,"4"-2"14"-16,0 1 0 0,2 3 10 0,3 1-29 15,1 1-15-15,4 1-12 0,5 2 9 0,0 1-6 16,5 4-21-16,4-4 8 0,1 2-42 0,3 0 1 15,7-2-19-15,-1 1-16 0,5-3 33 0,0-3-26 16,1-5 45-16,0 0 21 0,0-3-20 0,-2 0 42 16,-3-8-9-16,3 0 3 0,-7-4 15 15,2-3-12-15,-6 0 0 0,0-4-3 0,-3 1 3 16,-4-1 23-16,-3 0 0 0,-2 0 25 0,0-3 11 16,-11 4-23-16,1 3 13 0,-5 1-29 0,-3 1-17 15,-1 2 1-15,-2 3-1 0,-2 3-3 0,-2 1-17 16,2 2-25-16,-1 2-46 0,5 0-64 0,3 0-94 15,1 5-78-15,3 0-29 0,5 1-30 0,-1 2-33 16,8 0-34-16</inkml:trace>
  <inkml:trace contextRef="#ctx0" brushRef="#br0" timeOffset="762">1277 263 3464 0,'0'-10'59'16,"-8"2"40"-16,-5 2-4 0,-4 1 28 16,-2 2-63-16,2 3-49 0,0 0-8 0,4 0-13 15,1 4-4-15,6 0-6 0,-1 2-33 0,7 2-63 16,0-2-13-16,4 2-5 0,4 2-2 0,4-1 21 16,1 1-33-16,3-4-18 0,5 2 36 0,0-2 3 15,1-2 69-15,1 0 19 0,-4-1 24 0,-4-1 30 16,-2 1-27-16,-1 0 45 0,-3 3-9 0,-5 1 59 15,-1 1 100-15,-3 3 28 0,0 6 16 0,0-1-28 16,-6 6-58-16,0 2-39 0,3 3-15 0,-3 1-31 16,5 5-5-16,-4-1-21 0,4 3-9 15,1 1-1-15,0 2-27 0,7 0 17 0,1 0 0 16,-1 0 4-16,2 1-1 0,1 1-19 0,-5-3 19 16,4 0-6-16,0-4-7 0,-6-1 28 0,1-4 34 15,-2-7 35-15,-2-2 38 0,0-2-9 0,-8-7-45 16,-2-1-46-16,-4-7-28 0,-3-2-11 0,-4 0-6 15,-5-5 3-15,-2-1 0 0,-4-4-4 0,0-3 1 16,-2-1 13-16,0-3 1 0,0 0 6 0,5 2-35 16,3-4-62-16,3 2-66 0,5 0-89 0,4 2-44 15,5-2-61-15,9 4-69 0,0-4-23 0,9 1-82 16,5-1-73-16</inkml:trace>
  <inkml:trace contextRef="#ctx0" brushRef="#br0" timeOffset="1020">2131 191 4354 0,'-20'-6'38'0,"-4"3"15"0,-1 3 10 16,-6 3 33-16,0 10-46 0,1 4-4 0,5 4-25 15,-2 4-21-15,5 3 4 0,3 2-4 0,4 2 7 16,8 1-21-16,7-1-14 0,0 2-65 0,5-1-27 16,9-1-40-16,1-3-34 0,5-1 4 0,0-1-31 15,3-5-24-15,1-1-59 0,5-4-39 0,-1-4-17 16,1 0-47-16,1-4-20 0,1-6-36 16</inkml:trace>
  <inkml:trace contextRef="#ctx0" brushRef="#br0" timeOffset="1209">2619 237 3807 0,'3'-6'47'0,"0"0"30"16,-3 3 53-16,0 3 31 0,0 0-29 16,0 7-41-16,0 0-35 0,0 5-35 0,0-1-14 15,0 5 11-15,0 3-32 0,0 2-25 0,0 1-62 16,-3 1-78-16,0 1-99 0,0 0-104 0,2-2-89 15,-1 2-67-15,-1-3-65 0,0 2-66 0</inkml:trace>
  <inkml:trace contextRef="#ctx0" brushRef="#br0" timeOffset="1464">2953 0 3373 0,'25'0'71'0,"-1"0"71"16,9 0 52-16,2 8 65 0,3 3-22 0,2 5-27 15,3 9-5-15,1-1-43 0,-1 6-21 16,1 6-20-16,-5-2-50 0,-1 7 14 0,-4 3-17 16,-3 0-4-16,-3 3 0 0,-1-2-18 0,-5 1-4 15,-3-1-16-15,-4-2 5 0,-4-2-12 0,-5-3-12 16,-6-3-7-16,-6 1 12 0,-6-7-23 0,-9 2-65 15,-7-5-107-15,-11-1-185 0,-5 0-212 0,-13-4-277 16,-10 1-268-16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9:04.69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80 24 1025 0,'11'-8'21'16,"-8"-3"6"-16,-1 6 57 0,-2 5 86 0,0 0 56 15,0 4 38-15,0 8-31 0,0 2-37 0,0 7-33 16,0 10-15-16,0 9 0 0,0 6-34 0,0 11-40 15,-5 9 1-15,-6 7-15 0,2 9-13 16,-1 8-3-16,-2 2-28 0,0 4-13 0,2 2-7 16,1 2 27-16,0-4 3 0,4-1 9 0,4-5 26 15,1-6-45-15,0-5 26 0,0-5-7 0,5-6-9 16,2-6 10-16,0-4-10 0,-1-1-6 0,2-8 9 16,-2 0 10-16,1-8 7 0,-3 0 17 0,-1-4-23 15,2-4-7-15,-4-2-23 0,1-7-7 0,-2 0 7 16,4-2-3-16,-4-3 3 0,0-5-10 0,0 0-3 15,2-3 3-15,-1-1 6 0,-1-2-6 0,2 1-6 16,1-4 22-16,1 1-16 0,2 2 34 0,4-3-1 16,4 1-3-16,2 2 17 0,8-3-23 0,7 0 16 15,6 1-16-15,6-1-17 0,12-2-17 16,5 0-20-16,11-1 23 0,6-2 0 0,5 0 27 16,8 0 18-16,4 0-35 0,1-5 21 0,-2 5-27 15,-1 0 3-15,-4 0 7 0,-2 0-21 0,-3 0 10 16,-8 0-3-16,-4 5-13 0,-3-2 7 0,-7 0 3 15,-2 2 3-15,-7-2 24 0,-3 0-7 0,-6 2 3 16,-4-4-2-16,-2 1-11 0,-6 1-4 0,-3 0 11 16,-1-3-7-16,-3 2 7 0,-5-1 7 0,-1-1-8 15,-3 0 15-15,1 2 6 0,-5-2 7 0,0 0 11 16,-2 0-28-16,1 0-3 0,-3 0 7 0,0 0-21 16,2-5 24-16,-2 2-6 0,-2 0-1 15,1 1-3-15,1 1-10 0,-1-2 3 0,-1 1-18 16,-1 0 25-16,2 1 11 0,-2 1-25 0,-2-2 14 15,1 1-35-15,0 1 3 0,-1 0 18 0,-1 0 4 16,3 0 13-16,-4-2-3 0,2 2-3 0,2 0-11 16,-2 0-4-16,-1 0 4 0,1 0-3 0,2 0-1 15,-1 0 18-15,-3 0-21 0,3 0 11 0,-3 0-15 16,2 0-6-16,-1 0-4 0,-1 0-62 0,0 0-44 16,0 0-52-16,0 5-69 0,0-4-38 0,0 1-78 15,0-2-74-15,0 2-95 0,-3 1-108 0</inkml:trace>
  <inkml:trace contextRef="#ctx0" brushRef="#br0" timeOffset="176">2102 2014 2366 0,'3'0'15'0,"-1"0"3"0,-2 0-9 16,4 0 6-16,-2 0-21 0,-1 0 3 0,4 5 9 15,1 1-9-15,-1 5 9 0,0 0-30 0,4 3-73 16,-2-1-41-16,1 1-101 0,-4 2-98 0,2 1-53 16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9:05.51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398 84 2730 0,'4'-19'43'0,"-2"3"63"0,-2 2 55 16,0 1 58-16,0 4-6 0,0 4-63 0,-6-1-42 16,5 4-78-16,-3 2-30 0,4 0 23 0,-4 8 48 15,3 2 34-15,-7 9 7 0,1 3-20 0,-7 11-65 16,-1 5-9-16,-7 8-15 0,-4 6-3 0,-4 3-10 15,-3 3 3-15,2 1 3 0,-2-1-9 0,2-1 13 16,4-3 3-16,4-4-20 0,-1-3 20 0,8-3-3 16,2-5-7-16,1-2 17 0,4-7-16 0,3 0 16 15,3-9-3-15,0 0-7 0,3-6 14 16,0-1-25-16,5-5-2 0,2-2 6 0,2-2 3 16,1-4 15-16,2 1 13 0,4-2-7 0,2 0-7 15,3-5-6-15,2 0 10 0,1 0-4 0,0-1-7 16,3 3 8-16,1-2-22 0,-4 2 18 0,4 1-24 15,-3 0-18-15,-4 2-23 0,1 0-65 0,-1 0-34 16,-4 4-39-16,-1 1-59 0,0-2-27 0,-4 2-26 16,-2 0 1-16,0-1-40 0,-5 1-58 0,-1-3-63 15</inkml:trace>
  <inkml:trace contextRef="#ctx0" brushRef="#br0" timeOffset="342">638 628 3360 0,'-19'6'45'0,"1"-6"10"0,0 8 11 16,2-3-21-16,2 7-38 0,5-5-4 0,5 2-6 15,4 2 19-15,0 0-26 0,6 2-6 0,3-2-40 16,6 3-48-16,1-1 1 0,5 1-28 0,1 0 10 15,2-6 64-15,2-1 10 0,0-3 32 0,2-4 27 16,0 0-12-16,-1-7 3 0,-3-3-12 0,-3-1 18 16,-2-3-9-16,-4-1 10 0,-4-2 43 0,-2-2 17 15,-3 2 32-15,-2-4 32 0,-4 3-31 0,0 0 1 16,-5-1 5-16,-4 0-33 0,0 3-3 0,-3 2-43 16,-1 1-37-16,-7 4-6 0,1-1-3 0,-3 6-1 15,1-1 0-15,1 3-33 0,-1 2-93 16,4 0-104-16,2 0-80 0,4 6-53 0,2-1 25 15,3 2 29-15,4-1-18 0,2 0-32 0,0 2-25 16</inkml:trace>
  <inkml:trace contextRef="#ctx0" brushRef="#br0" timeOffset="782">1312 302 2767 0,'7'-8'52'15,"-7"4"48"-15,0 2 61 0,-11 2 33 16,-4 0-43-16,-4 6-34 0,1 1-68 0,-5 1-46 16,4 1-13-16,0 4-6 0,2 1 9 0,4-3-6 15,1 2-29-15,8 1-42 0,4 0-55 0,0-3-8 16,7 2-10-16,2-4-14 0,3-1 2 0,0-1-12 16,4-1 42-16,-1-3 26 0,1-3 60 0,-1 0 45 15,3 0 5-15,-6-5 23 0,1 0-8 0,-3 2 5 16,-2 0-8-16,-3 3 50 0,-3 0 104 0,-2 0 102 15,0 6 70-15,0 7 4 0,-5 3-101 0,-3 3-73 16,-1 12-48-16,-3 1-60 0,-1 6 7 0,1 3-40 16,0 8-11-16,0-3 8 0,-1 6-18 0,4 0 11 15,2 1-11-15,-1 0 8 0,1 1 2 16,2-2 1-16,0-1-11 0,1-1-3 0,-1-4-3 16,-1-2-11-16,1-1 35 0,-5-7 17 0,1-2 49 15,-3-5 6-15,-1-3 2 0,1-6-7 0,-6-2-42 16,1-4-25-16,-2-5-10 0,-3-4-22 0,-2-5-7 15,-1 0 36-15,0-5-32 0,-5-4-4 0,5-5-14 16,-2-3-52-16,3-2-17 0,5-2-28 0,3-4-28 16,2-1-3-16,8-2 3 0,6-2-5 0,0 1-24 15,10 1-18-15,4 0-45 0,6 2-28 0,0 0-24 16,4 3-19-16,3 3-43 0,1 1-44 0,2 1-25 16</inkml:trace>
  <inkml:trace contextRef="#ctx0" brushRef="#br0" timeOffset="1034">2167 247 4242 0,'-13'0'45'0,"-6"0"11"16,-4 11 39-16,-2 6 4 0,-6 4-50 0,5 7-6 15,-2 2-43-15,3 4 0 0,5 2-15 0,0 4 8 16,4 2 29-16,5-1-26 0,11 5 11 0,0-3-42 16,0 1-43-16,11-3-38 0,2 0-26 15,1-3-16-15,2-3-46 0,3-5-28 0,0-2-88 16,2-4-86-16,0-5-43 0,-3-5-49 0,1-4-7 16,-1-5-2-16</inkml:trace>
  <inkml:trace contextRef="#ctx0" brushRef="#br0" timeOffset="1326">2400 555 3555 0,'0'0'49'16,"-7"0"28"-16,-5 5 33 0,5-2-7 0,-2 5-49 16,1 0-13-16,2 1-31 0,2 3 3 0,4 0 4 15,0 2-20-15,0 2-45 0,7 1-36 0,4-2-16 16,-1 2-36-16,3-1 7 0,4 1-13 0,4-6-26 15,1 0 37-15,3-4 17 0,-1-1 61 0,4-6 28 16,-1 0 10-16,-1-8 21 0,0 0 3 0,-3-6 13 16,1-2 37-16,-5 0 43 0,-4-3 51 0,-1 0 48 15,-7 0 2-15,-2-2-14 0,-5 2-31 0,0 0-19 16,-9 1-39-16,-2 2-14 0,-5 2-37 0,-2 0-24 16,-4 4-4-16,-5-1-25 0,1 5 11 0,-4 1-42 15,2 0-62-15,-4 4-100 0,4 1-129 16,1 0-117-16,2 0-74 0,3 2-80 0,6 5-48 15</inkml:trace>
  <inkml:trace contextRef="#ctx0" brushRef="#br0" timeOffset="1555">2895 178 3295 0,'31'0'71'0,"-6"0"54"0,2 10 53 0,-1 3 49 0,-3 6-41 16,-1 3-7-16,2 2-62 0,-5 4-36 0,0 5-18 16,-1 2-42-16,-6 3-7 0,3 5 8 15,-3 1-15-15,-5-1 4 0,2 6 14 0,-3-2-18 16,-3-1-11-16,-3-2-46 0,0-3-51 0,-6-3-60 16,-4 0-78-16,-5-6-69 0,-3-2-104 0,-1-3-103 15,-6-4-135-15,1-3-135 0</inkml:trace>
  <inkml:trace contextRef="#ctx0" brushRef="#br0" timeOffset="7537">2375 471 415 0,'-6'0'15'0,"5"-3"28"15,-1 3 33-15,2 0 42 0,0-4 20 0,0 2 14 0,0 2 0 16,0-4-9-16,3 3-1 0,2-2-20 16,-4 1-11-16,3-1-33 0,-2 0-16 0,1 0-25 0,1 1-17 15,2-1 6-15,2 0 11 0,1 0-8 16,1 1 5-16,1 2 15 0,0-4-20 0,3 2 26 15,0 2-23-15,1 0 18 0,-1 0 12 0,1 6 21 16,-5-1 27-16,3 0-1 0,-1 0-37 0,1 2 5 16,-3 3 2-16,0-1-1 0,-1 1 24 0,0 1-30 15,-2 3-9-15,1-3-29 0,-3 2-2 0,-3 0-22 16,2-1 6-16,0 2-16 0,-3-2-13 0,-1 1 22 16,0 2-2-16,0-3 2 0,0 1 14 0,-5 0-17 15,-1 1 7-15,2-3 3 0,-3 5-13 0,1-5 10 16,-2 3-23-16,1-1 1 0,0 1 21 0,-2-1-24 15,1 1 15-15,-1-3 13 0,-1 0-32 16,1 0 22-16,0-1 1 0,-3-1-1 0,3-3 17 16,-1-1-7-16,1 0-16 0,-3 1-7 0,3-1 10 15,-1-3 7-15,-2 2 0 0,0-4 3 0,2 0-20 16,-1 0 17-16,1 0-10 0,-2-6-10 0,3 1 17 16,-3-1-20-16,3 0 19 0,0-1 1 0,-1-1-27 15,0 0 27-15,2-3-23 0,1 0-3 0,-1-1 35 16,2-1-42-16,0 2 16 0,1-2 1 0,3 2-1 15,0-3 7-15,1 1-10 0,1-1 7 0,0 0-10 16,0 0 9-16,3 1 14 0,3-1-14 0,1 0 1 16,-1 0 12-16,0 1-6 0,0 0 10 15,3 1-1-15,-2 2-5 0,-2-1-21 0,4 0 17 16,-2 4-12-16,2-5 5 0,0 5 24 0,0-2-21 16,1 1 1-16,1 2-3 0,2-2-4 0,2 3 10 15,0-1-6-15,3-2-4 0,-2 3 3 0,2 0 14 16,-2 2-10-16,3 0 16 0,-4 0-4 0,2 0-9 15,-2 1 13-15,-1 2-38 0,0 0 25 0,-1 0-7 16,0 0-12-16,-4 0 35 0,3 5-19 0,-3-2-4 16,0 0 23-16,0 1-13 0,0 2-3 15,-2-3 13-15,2 5-13 0,0-2-3 0,1-1-4 0,-4 3-6 16,3-2 7-16,-3 2 13 0,0 1-10 16,-1-2 9-16,-5 1-9 0,4 1-10 0,-4 1 19 0,0-1-2 15,3 1-1-15,-3 1 6 0,0 0-5 16,0 0-4-16,0-1 19 0,0 2-9 0,-5 2-4 15,-5-4 0-15,4 1-3 0,-3 3 4 0,4-3-1 16,-4 0-19-16,-1-3-6 0,0 3 9 0,1-2 1 16,2 1 22-16,-1 0 6 0,1 2-16 0,0-4 4 15,-4 3-7-15,4-1-3 0,0-1 3 0,-1-1 0 16,1 3 0-16,-1-6 0 0,1 4 0 0,-1-4 6 16,2-2 7-16,-3 2-20 0,2-2 26 0,-2 0-12 15,1-1 2-15,-3-2 14 0,-1 0-36 0,1 0 0 16,-2 0 7-16,1-6-1 0,0 1 11 15,-1 0-4-15,1-4-19 0,-1 1 28 0,1-2-6 16,0-1 4-16,0-2-1 0,-1 2-28 0,6-3-1 16,-4 2 14-16,2-2 12 0,-1 2 10 0,2-2 6 15,2 1-22-15,-1 1-7 0,5-1 1 0,-2 2-4 16,3-2-3-16,1 1 6 0,0 2 4 0,0-1 2 16,5 2 14-16,1 1-20 0,2-2 4 0,1 1-1 15,4-2 11-15,0 3-11 0,2 0 7 0,2-1 7 16,2 0-29-16,2 3 22 0,-1-5-10 0,3 5 1 15,-1-1 24-15,0 0 4 0,1 2-13 0,-3 0-6 16,0-1 4-16,-1 6-17 0,-3-4 10 0,-1 3 16 16,-2 1-26-16,1 0 1 0,-4 0 15 15,0 5-10-15,1 1 17 0,-3 2-4 0,2-3-6 0,-3 4 0 16,-1-2 3-16,1 2-12 0,-3 1 9 16,1 2-7-16,-5-2 4 0,6 1 25 0,-6 0-22 15,0 1 0-15,4 1-9 0,-4-3-4 0,0 2 7 16,0-1 3-16,0 0 15 0,-8 2 1 0,1-3 12 15,-2 2-12-15,-2-4-6 0,-1 0-1 0,1 0-9 16,-3-3 10-16,-1 4 15 0,0-4 4 0,1-1-23 16,0 1 9-16,3 0-12 0,0 0-9 0,3-2 15 15,1-1 4-15,0-2-10 0,1 0 13 0,1 0-29 16,-2 0-54-16,1-2-87 0,-1-3-152 16,-4 2-126-16,-1-1-210 0</inkml:trace>
  <inkml:trace contextRef="#ctx0" brushRef="#br0" timeOffset="9428">687 1406 2154 0,'2'-13'44'16,"-2"0"72"-16,1-3 65 0,2 2 57 0,-2 3-7 15,-1 1-39-15,2-2-30 0,0 3-36 0,0 2-28 16,-2-1-10-16,0 2-28 0,2 2-30 0,-2 3-4 16,1-2-32-16,-1 3-5 0,0 0 2 0,0 0 5 15,0 0 14-15,0 5 34 0,0 4 50 0,0 1 4 16,0 4 7-16,0 8-44 0,0 2-26 0,0 7-18 15,0 7-10-15,0 0 20 0,0 5-27 0,0 0 4 16,0 2-4-16,-3-2-7 0,-3 0 11 0,2-4 9 16,3-1-2-16,-1-3-15 0,-1-2 21 0,2-1-17 15,-1-4 4-15,-2-1-8 0,2-3-23 16,-1-5-18-16,0 0-27 0,2-3-30 0,-1-2-59 16,1-2-60-16,-2-4-55 0,1-1-69 0,1-3-42 15,-1 1-33-15,2-5-114 0</inkml:trace>
  <inkml:trace contextRef="#ctx0" brushRef="#br0" timeOffset="9681">1000 1361 2779 0,'3'0'53'0,"0"0"69"0,-3 0 43 0,0 6 36 16,0 4-27-16,0 0-57 0,-6 7-35 0,0 2-22 15,1 4 0-15,-3 3-13 0,1 5-10 0,-1-2-13 16,-1 7-21-16,-1-1-7 0,5 1 11 0,-5-2-10 16,4 2 6-16,1-1 4 0,0-2-3 15,0 3 16-15,2-7-34 0,2 2 21 0,-2-2-17 16,1-1-44-16,1-1-22 0,-1-3-57 0,2-1-34 16,0 1-46-16,0-5-40 0,-2 0-68 0,-2-3-36 15,3-2-18-15,-4-1-38 0,1-1-19 0</inkml:trace>
  <inkml:trace contextRef="#ctx0" brushRef="#br0" timeOffset="9917">456 1976 2248 0,'-9'-5'14'16,"9"2"13"-16,0 1 32 0,0 2 16 0,5 0 25 15,4 0-3-15,0 7-36 0,5 1-10 0,1 2-35 16,2-1-28-16,1 5 21 0,3 0-9 0,0 0 0 16,1-1 15-16,-1 4-21 0,-2-1 0 0,0 0 9 15,-2 1-3-15,-1-2-6 0,-3 2 6 0,1-1-76 16,-5 1-51-16,1 0-72 0,-3-1-94 0,-3 0-20 16,0-2-33-16,-1 0-35 0</inkml:trace>
  <inkml:trace contextRef="#ctx0" brushRef="#br0" timeOffset="10128">1193 1861 3955 0,'0'0'34'0,"0"0"51"16,0 0 43-16,-7 9 7 0,-1 1-34 0,-5 4-45 15,0 3-49-15,-4 2-4 0,-2 3 15 0,1 2-32 16,-3 4 7-16,1-1-28 0,-1 3-77 0,0-1-59 16,0 4-109-16,2-3-151 0,1 3-167 15,1-3-192-15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9:19.94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295 184 2118 0,'8'-22'35'16,"-5"3"45"-16,3-3 67 0,-2 3 24 0,-3 4-1 16,3 3-22-16,-4 4-67 0,2-3-13 0,-2 5-36 15,2 1-16-15,0 0-13 0,-2 2-13 0,0 1 3 16,4-1-2-16,-4 3 28 0,0 0 9 0,0 8 62 15,0 2 29-15,0 4-16 0,-8 8 0 16,1 3-60-16,-3 11-40 0,-4 4-6 0,0 10 3 16,-7 3 7-16,-1 4 2 0,-2-2-2 0,-3 0-13 15,0-2-21-15,3-2 24 0,-1-6-7 0,3-4-6 16,1-4 32-16,6-4-26 0,1-5 17 0,3-1-4 16,2-8-16-16,2-2 7 0,4-6 9 0,0-3 10 15,0-2-10-15,3-2 13 0,0 0-19 0,0-4 9 16,7 0 18-16,2-8-14 0,2 2 19 0,3-3-15 15,6 0-14-15,-1-3 0 0,5 1-13 0,1-2 6 16,2 2-9-16,-2-1 19 0,-1 2-3 0,0 4-17 16,-4 1 27-16,1 2-30 0,-3 3 20 0,-2 0 17 15,-1 0-20-15,-2 5 19 0,1-1-26 0,-1 0 3 16,-2 1 1-16,0 1-56 0,-2 0-45 16,0 0-71-16,-1-1-110 0,-1 1-61 0,2-1-32 15,-6 1-52-15,1-1-17 0,-1-3-20 0</inkml:trace>
  <inkml:trace contextRef="#ctx0" brushRef="#br0" timeOffset="319">603 510 2840 0,'-14'0'31'16,"4"4"51"-16,-6 4-4 0,2 0-3 0,4 3-27 15,-2 0-67-15,5 2 3 0,3 1 13 0,4 0-3 16,0 1 9-16,4-1-3 0,3 0-10 0,5 0-31 16,3-1-3-16,4-2-3 0,-1-1 0 0,3-1 29 15,1-3 5-15,5 0 10 0,-5-6-13 0,0 0 4 16,2-4 5-16,-5-1 1 0,0-5 3 0,1-2 3 16,-6-2 0-16,1-1-12 0,-3-3 18 0,-4 0 7 15,-1-2-7-15,-2 1 6 0,-5-1-8 16,0-2-10-16,-8 2 3 0,1 1 15 0,-4 3-3 0,0 2-15 15,-4 3 6-15,-2 1-19 0,-2 4-37 0,0 1-8 16,2 3-70-16,-2 2-63 0,4 0-30 16,0 0-74-16,6 0-9 0,-1 4-22 0,9 1-20 15,1-1 14-15</inkml:trace>
  <inkml:trace contextRef="#ctx0" brushRef="#br0" timeOffset="760">1078 331 2002 0,'22'-14'82'0,"-6"1"81"0,-4-1 38 0,-9 7 40 16,-3-2-73-16,0 4-100 0,-3 0-37 0,-7 2-28 15,-1 3 3-15,0 0 0 0,-4 0-6 0,1 5 3 16,0 1-18-16,-1 1 12 0,1-1-4 16,5 3-24-16,0-1 22 0,5-1-7 0,4 5-18 15,0-5-6-15,4 1-9 0,4-2 9 0,-1-1 12 16,2 1 19-16,3 0-7 0,-1-5 10 0,0 0 21 15,0-1-11-15,1 3 8 0,-5-3-15 0,1 3-12 16,-3-1 30-16,-1 3 62 0,0 4 48 0,-4 1 41 16,0 7 15-16,0 4-66 0,-8 5-21 0,1 3-42 15,-1 4-13-15,-2 0 0 0,1 4-12 0,2-1 9 16,-1 2-33-16,1 0-6 0,0 0 3 0,1 1 10 16,-2 1 13-16,2 2-3 0,3-4-20 0,-3 0-7 15,-1 3-3-15,1-7 14 0,-1 2 2 16,-1-6-9-16,1 1 10 0,-5-10-17 0,1 1 0 15,0-7 23-15,-3-3-20 0,4-5 31 0,-5 0-5 16,0-7-25-16,-3 0 36 0,3-7-33 0,-1 0 16 16,1-5-10-16,-2-1-13 0,2-3-6 0,1-3-4 15,4-3-3-15,0 1-4 0,5-1 17 0,5-3-10 16,0 3-6-16,0-2-20 0,7 2-23 0,6 1-16 16,1 2-17-16,6 2-54 0,-1 3-27 0,-1 0-60 15,5 1-44-15,0 5-51 0,0-3-56 0,2 3-44 16,-5 2-29-16</inkml:trace>
  <inkml:trace contextRef="#ctx0" brushRef="#br0" timeOffset="1003">1712 56 3687 0,'0'0'63'16,"-12"8"31"-16,-3 3 14 0,-2 3 17 0,-2 8-63 16,-1 2-32-16,2 7-26 0,0 1-1 15,1 4 8-15,6 2-18 0,0-1 11 0,5 4-11 16,2-3-7-16,4 0-7 0,0-2-37 0,4-1-64 16,0-3-61-16,1 0-95 0,3-4-43 0,-2-2-65 15,-1-2-56-15,1-4-2 0,-1-2-60 0,1-3-7 16</inkml:trace>
  <inkml:trace contextRef="#ctx0" brushRef="#br0" timeOffset="1280">1899 421 3674 0,'0'-6'-7'0,"-9"6"20"0,1 0 17 15,-2 0-10-15,3 0 10 0,2 6-17 16,1 4-13-16,4-1 0 0,0 5 0 0,6-1 14 15,-1 2-24-15,9 0 20 0,1-1-7 0,1 0-17 16,3-1 14-16,5-1-6 0,0-5-8 0,3-2 8 16,-1-2-4-16,-2-3 10 0,4 0 0 0,-3-8-7 15,-2 1 17-15,-2-5-4 0,-7-1 11 0,3-1-7 16,-4-2 7-16,-1 2-17 0,-5-5 10 0,-3 2 10 16,-4-1-10-16,0 2-3 0,-5 2-11 0,-5 0-12 15,-4 3-4-15,-2 0-7 0,-3 5-13 0,-5 2-52 16,-4 4-71-16,-1 0-77 0,0 0-119 15,-4 0-50-15,3 5-96 0,6 0-90 0</inkml:trace>
  <inkml:trace contextRef="#ctx0" brushRef="#br0" timeOffset="1509">2398 12 2791 0,'31'-10'75'0,"-3"10"70"0,-4 0 82 16,-2 7 44-16,-1 8-65 0,0 6-40 0,-1 7-65 16,-3 2-19-16,-2 8-7 0,-4 5-34 0,-3 3-3 15,-2 1-28-15,-6 5 4 0,0-2 7 0,-14 3-7 16,3-1 14-16,-4-3-14 0,-3-6-18 0,-1 1-3 16,-4-5-38-16,-2-2-48 0,1-4-49 0,-2-6-96 15,-1-2-76-15,3-3-81 0,-2-3-49 0,2-4-41 16,1-4-77-16</inkml:trace>
  <inkml:trace contextRef="#ctx0" brushRef="#br0" timeOffset="1769">2916 431 3700 0,'0'1'36'0,"7"-1"38"0,7-6-3 16,0 1-4-16,7 3-30 0,3-2-37 0,4 0 3 15,6 1-20-15,2 0-27 0,1 3-76 0,2 0-140 16,-1 0-180-16,-2 0-178 0,0 3-187 0</inkml:trace>
  <inkml:trace contextRef="#ctx0" brushRef="#br0" timeOffset="1904">3087 569 2060 0,'-21'7'-18'16,"4"1"21"-16,11-8 0 0,6 0-11 15,0 5 37-15,8-5-32 0,4 4-3 0,3 1 6 16,1-3-32-16,5 1 20 0,0 0-74 0,2-3-96 15,6 1-130-15,-3-1-167 0</inkml:trace>
  <inkml:trace contextRef="#ctx0" brushRef="#br0" timeOffset="2670">4651 285 2668 0,'-5'9'68'0,"-8"-1"37"16,-4 4 14-16,-4 3 12 0,-5 1-65 0,-4 3-43 16,0 0-26-16,-2 0-1 0,-2-2 7 0,0 2-6 15,5-4 22-15,0 0-28 0,3-1 2 0,0-1 17 16,6-3-13-16,0-4 0 0,6 2-7 0,2-3-9 16,1-4 3-16,4 1-6 0,-1-2-22 0,6 0-7 15,2-5-2-15,0-3 28 0,0 0 0 16,5-3 15-16,6 0 1 0,-2-5 3 0,6-1 6 15,-1-2-22-15,6-1 32 0,-2 1-23 0,2-2 26 16,0 2 21-16,0 2-15 0,-3 2 24 0,-1 3-15 16,-2 5-9-16,-1-2 6 0,-6 6-3 0,3 3 55 15,-2 0 32-15,-1 5-6 0,2 4 10 0,0 1-38 16,1 2-39-16,4 4 7 0,-4 2-30 0,4 0-6 16,1 4-4-16,0-1-10 0,-1 1 7 0,1-1-6 15,4-1 15-15,1 1-2 0,-2-1 10 0,2-3-14 16,5-2 10-16,-2 2-10 0,1-4-9 0,2-2 19 15,1-3-13-15,-3-2-3 0,1-3 9 16,-5-3-15-16,-1 0 12 0,0 0 13 0,-3-8-2 16,-1-1 16-16,-3-5 3 0,-1-1 24 0,-1-2 14 15,-1-5-10-15,-2 0 0 0,-4-4 14 0,2-2 46 16,-5 1 26-16,0-2 11 0,-8 0-13 0,1 2-30 16,-7 2-2-16,1 1-19 0,0 3-2 0,-5 2-48 15,-1 4-3-15,-2 5-19 0,-2-1-55 0,1 6 33 16,0 2-22-16,1 3-26 0,0 0 22 0,1 5-80 15,3 3-74-15,0 1-94 0,3 4-113 0,4 3-154 16,1-1-181-16,-2 3-207 0</inkml:trace>
  <inkml:trace contextRef="#ctx0" brushRef="#br0" timeOffset="3572">612 1157 2547 0,'5'-15'0'0,"0"5"30"0,-2 2 68 16,-3 8 70-16,0 0 45 0,-12 13-28 0,2 7-64 15,-5 6-69-15,-8 8-68 0,-3 6 19 0,-4 6 1 16,-2 4 2-16,-6 1 20 0,3-2-22 0,-3 0-1 16,4-2-13-16,5-7 0 0,4-1 23 0,2-5-16 15,3-3 10-15,6-5 3 0,1-3-20 16,5-1 10-16,4-3 0 0,-1-6 3 0,5-2 7 16,0-3-4-16,6-2 7 0,2-1-13 0,-1-2 7 15,5-3 2-15,-1 0-12 0,3 0 13 0,4-3-23 16,0-2 13-16,3 1 0 0,-2-1 6 0,2 1 1 15,1-2-23-15,-1 2 16 0,-3-1-20 0,-1 1-15 16,-2 0 2-16,-1 2-60 0,-4 2-66 0,0 0-65 16,-2-4-111-16,-5 4-54 15,1 0-58-15,-1 0-34 0,2 0-2 0</inkml:trace>
  <inkml:trace contextRef="#ctx0" brushRef="#br0" timeOffset="3897">739 1524 2965 0,'-15'0'79'0,"-4"8"55"0,0-3-2 16,-1 1 15-16,1 2-95 0,4 3-52 0,2-4 13 16,4 3-23-16,2 0-3 0,2 2 0 0,5 1 13 15,0-2-13-15,5 2 30 0,4 1-21 0,2-4-48 16,3 2-22-16,2-1-23 0,1-3 17 15,3-3 13-15,-1 1 57 0,2-4-5 0,0-2 21 0,0 0-3 16,-3-6-9-16,-1-1 15 0,-2-1-21 16,-1-4 24-16,-2-1-5 0,-5 0-10 0,2-4 9 15,-4-2 13-15,-3 3 19 0,-2-6 29 0,0 3-2 16,-10 0-24-16,1 0-12 0,-3 2-25 0,2 2 5 16,-4 1-25-16,-2 5 10 0,-3-1-4 0,0 4-38 15,1 3 9-15,0 0-85 0,1 3-96 0,1 0-76 16,3 0-88-16,1 3-50 0,6 2-3 0,0-1-23 15</inkml:trace>
  <inkml:trace contextRef="#ctx0" brushRef="#br0" timeOffset="4349">1192 1363 2668 0,'7'-7'58'16,"-7"0"54"-16,-5 2 26 0,-5 3 19 0,-4-1-56 15,-2 3-47-15,-1 0-28 0,-2 5-29 0,3 0-7 16,-1 3-15-16,2-2 12 0,2 2-9 0,5 1-17 16,3 1-12-16,5-1-31 0,0 1 12 0,5-1-29 15,4-1 9-15,3-3 19 0,0 1 6 0,3-1 37 16,4-2 16-16,1-3 15 0,-2 0-9 0,-1 0 3 16,-2 0 3-16,-2 0-12 0,-2 0 12 0,-1 0 55 15,-5 0 69-15,-1 7 78 0,-1 5 45 0,-3 2-3 16,0 2-41-16,-9 6-50 0,0 5-22 15,-2 3-49-15,-3 4-14 0,2 3-20 0,-6 4-34 16,4 0 14-16,-3 2-28 0,0 0 3 0,2 1 11 16,-2 0-1-16,2-1-2 0,2-1-15 0,0-2 1 15,-2 0 13-15,-2-6-6 0,4-2 13 0,-2-4-3 16,-2-4-3-16,2-2 10 0,-3-7-4 0,0-1 18 16,0-5-21-16,-1-6 14 0,0-3 0 0,1 0-17 15,-3-7-11-15,0-2-25 0,0-3 18 16,5-5-7-16,-2-2 25 0,3-5-8 0,4 0-27 0,3-3-4 15,5-4-25-15,3 5 25 0,6-5-10 16,5 1 20-16,0 3-6 0,7 0-3 0,1 3-21 16,5 2-24-16,0 2-23 0,0 4-33 0,2-1-11 15,3 7-68-15,-1-1-62 0,-3 4-62 0,2 1-32 16,-2 2-26-16,-3-1 7 0,1 2-7 0,-4 1-28 16</inkml:trace>
  <inkml:trace contextRef="#ctx0" brushRef="#br0" timeOffset="4604">1890 1320 3490 0,'0'-6'46'0,"-4"6"56"0,-11 0 11 16,-3 6 31-16,-7 5-37 0,-4 7-45 0,0 4-4 15,-5 2-41-15,1 7-14 0,0-1-3 0,7 2 0 16,2 1 17-16,9 0-17 0,1-1-3 0,14-2-11 16,0 1 7-16,8-2 0 0,4-1-20 0,6-1-34 15,1-3-61-15,1-3-38 0,6 1-50 0,1-5-42 16,1-3-58-16,-2 0-61 0,3-4-42 0,-5-4-89 16,2-3-72-16</inkml:trace>
  <inkml:trace contextRef="#ctx0" brushRef="#br0" timeOffset="4822">2276 1361 3581 0,'6'0'80'0,"-6"5"47"15,1-2 38-15,-1 3 11 0,0 4-73 0,0 0-44 16,-4 4-45-16,-2 3-4 0,0 4-6 0,-2-1-15 15,3 5 25-15,-3-1-14 0,-1 3-21 0,2-3-54 16,-3 4-52-16,5-6-73 0,-5 1-62 0,4 3-75 16,1-7-116-16,-2 0-33 0,2 0-93 0,-1-5-57 15</inkml:trace>
  <inkml:trace contextRef="#ctx0" brushRef="#br0" timeOffset="5056">2558 1268 3398 0,'15'0'52'0,"1"0"44"0,3 0 19 0,-4 10 31 16,2 4-39-16,0 5-46 0,0 0-17 16,-2 4-13-16,0 4-11 0,-2 0-17 0,0 3 11 15,-4 2-11-15,-1 1 1 0,-2 2 27 0,-6-2-17 16,0 2-18-16,-6-2 11 0,-3 0-7 0,-5-3-27 15,-2 0-28-15,-7-2-56 0,-1-2-77 0,-5-4-54 16,0 0-84-16,-5-6-73 0,4-2-67 0,-2-3-38 16,4-3-36-16</inkml:trace>
  <inkml:trace contextRef="#ctx0" brushRef="#br0" timeOffset="5787">4797 1418 3477 0,'10'-5'52'0,"-2"-1"61"0,-7 3 40 16,-1 0 39-16,0 3-1 0,0 0-18 0,-4 8-15 16,-7 1-45-16,1 4-38 0,-5 3-61 0,-3 3-18 15,0 3 15-15,-1 3-11 0,3-1 11 0,1 4-4 16,5-1-3-16,2-2 3 0,8 1 11 0,0-1 0 15,8-3-15-15,2 0-6 0,5-1 3 0,3-2-18 16,2-2 7-16,7-3 18 0,0-4-10 0,2-1 10 16,3-4 0-16,0-5-7 0,1 0 7 0,1 0 4 15,0-9-4-15,-2-1-3 0,-1-4-4 16,-2-3 7-16,-5-3 29 0,0-2 26 0,-5-3 26 16,-4-3 19-16,-1 0-22 0,-7-3-26 0,-7 1 1 15,0 0-45-15,-5 3 4 0,-8-3 3 0,-5 5-48 16,-4 1 30-16,-5 5-27 0,-2 0-77 0,-4 5-86 15,-3 4-170-15,-2 3-171 0,-1 7-244 0,-3 0-271 16</inkml:trace>
  <inkml:trace contextRef="#ctx0" brushRef="#br0" timeOffset="5293">3421 1607 3860 0,'5'4'6'15,"1"-4"18"-15,11-8-4 0,-2 5 11 0,4-2-31 16,3 2-10-16,2 0 13 0,4 1-27 0,5 2 31 15,1 0-70-15,-1 0-80 0,5 5-162 0,-2 0-221 16,-3 0-146-16</inkml:trace>
  <inkml:trace contextRef="#ctx0" brushRef="#br0" timeOffset="5435">3563 1757 1898 0,'-7'9'40'0,"7"-4"18"0,9-5 6 0,8 0 3 15,1 0-55-15,9 0 5 0,3 0-17 0,2-2 15 16,4-1 0-16,-1 1-18 0,3 2-53 0,2 0-110 16,-2-3-151-16,2 1-179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9:29.43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593 34 804 0,'10'-5'10'16,"1"-1"43"-16,-2 1 43 0,-3 2 45 0,-1-2 24 15,-1 1-7-15,-1 2-3 0,0 0 0 0,-1 1-30 16,-1 0-2-16,-1 1-19 0,0 0-4 0,0 0 76 15,0 4 30-15,0 2 39 0,-6 2-22 0,2 3-66 16,-5 6-42-16,-7 2-57 0,-1 2-12 16,-5 7-4-16,-5 2-9 0,1 4 9 0,-7 0-3 15,-1 1-22-15,0 0-4 0,0-2-16 0,0-3-1 16,0 0 8-16,0-3 5 0,3-1 4 0,0-3-6 16,3-4 16-16,2-2-3 0,1-2-4 0,3-1 4 15,1-5 0-15,3-1-10 0,1-3 4 0,3-5 13 16,4 0-18-16,-2 0-12 0,5-8 6 0,-1-1-6 15,2-4-7-15,3-3 7 0,2-3-4 0,1-5-3 16,0-4 20-16,7-3-6 0,2-3-11 0,6-4 13 16,0 2-19-16,4-2 9 0,3 2 8 0,1 1-21 15,-1 3 17-15,3 7-10 0,1 3-3 16,-1 3 13-16,-1 5-17 0,0 6 27 0,-1 3-6 16,-2 5-8-16,-1 0 17 0,1 8-26 0,1 1 23 15,-3 4-10-15,0 3 4 0,1 0-1 0,-2 4-7 16,2 2-2-16,0 3 9 0,1-1 11 0,1 0-11 15,-1 3 17-15,3-2-27 0,1-1 7 0,-3 1-3 16,5-3 6-16,-3 0 14 0,3-4-4 0,-1 1 7 16,0-5-13-16,2 0-17 0,-2-4 7 0,1 0-1 15,-1-4 4-15,0 1 14 0,-2-5-28 0,1-2 11 16,-3 0-4-16,-1-5 4 0,0 1 26 0,-5-3-26 16,-1-2 13-16,-1-1-10 0,-1-3 3 0,-4-2 11 15,3-2-24-15,-5-3 10 0,1-2 0 0,-3-3 3 16,1 1 11-16,-4-6 9 0,-1 2 4 15,-1 1 24-15,0 1 37 0,-7 3-3 0,1-1-2 16,-4 2 10-16,-4 6-30 0,-1-3-7 0,-4 5 10 16,-2 0-5-16,-1 4-5 0,-2 1-10 0,-1 1-21 15,-3 3-36-15,4 4 4 0,2 1 7 0,-2 0-25 16,6 0-7-16,5 6-31 0,0 2-53 0,4 1-57 16,1 2-61-16,2 2-89 0,0 1-117 0,5-1-76 15,1 0-145-15</inkml:trace>
  <inkml:trace contextRef="#ctx0" brushRef="#br0" timeOffset="1131">2458 266 2510 0,'-15'-8'70'0,"2"2"75"0,0 1 39 16,1-1 48-16,3 1-54 0,3 2-43 0,-1 1-44 15,4-1-45-15,1 2-16 0,-1 1-24 0,0 0 1 16,2 0-1-16,1 0 17 0,0 0-33 0,0 0 24 16,0 0-14-16,-3 0-10 0,3 0 20 0,0 0-10 15,6 0 16-15,0 0 1 0,4 0 19 0,4 0-6 16,3 0 14-16,4 0-17 0,4 0-17 0,4 0-4 16,3 0 1-16,1-5 10 0,3 3-10 15,-1-2 9-15,-2 0-29 0,-2 3 20 0,2-2-1 16,-5 1-6-16,-2 2 4 0,-3-3-18 0,-5 3 14 15,-1 0 0-15,-3 0 7 0,-7 0 3 0,-4 0 11 16,-3 0-1-16,0 0-7 0,-6 3 4 0,-4 0-20 16,-5-1 3-16,-6-1 30 0,-5 1 18 0,-6-2 28 15,-2 2 17-15,-6-2-3 0,0 0-20 0,-4 0 3 16,-1 0-31-16,0-4 12 0,5 1 20 0,3 0-31 16,3-2 25-16,4 5-54 0,5-4-46 0,10 2 11 15,3 1-19-15,6-1 22 0,5 2 22 0,1 0-1 16,7 0-6-16,5 0 10 0,8 0-7 0,2 3-14 15,6 0 10-15,6 0-20 0,5 2-1 16,5-2 17-16,2 0-20 0,-1 1-11 0,-1 0-10 16,-3-4-7-16,-3 2 17 0,-5 1 18 0,-6-3 28 15,-7 0-7-15,-3 0 21 0,-6 0-14 0,-3 0-17 16,-8 0 10-16,0 0-18 0,0 0-3 0,-9 0-24 16,-4 0-41-16,-2-3-71 0,-3 1-64 0,0 2-137 15,-3 0-100-15,1 0-114 0,0 0-173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9:31.65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253 42 1898 0,'0'-3'34'0,"0"-3"42"0,0 1 32 16,0 0 48-16,0 2-13 0,0-1-26 0,0 2 4 15,-1 0-45-15,1 1 5 0,-2-1 31 0,-1 2-28 16,3-3 23-16,-1 3 17 0,-1-3-47 0,1 3-2 16,1 0-11-16,-5-2-8 0,1 2 6 0,2 0 4 15,-1 0-17-15,1 0-15 0,-3 0-1 0,-3 0-6 16,3 0 20-16,-3 5-4 0,-4 0 15 0,2 4 40 16,-4 1-19-16,0 7-4 0,-6 2-13 0,1 5-55 15,0 6 14-15,-5 3-4 0,6 3-3 0,1 5 4 16,2-3-8-16,4 0-6 0,4 3-4 0,7-7 10 15,0-1-10-15,4 0-10 0,10-4-1 16,1-3-27-16,5-2-24 0,3-5-4 0,3-3-23 16,7-5 34-16,0-2 14 0,2-9 1 0,4 0 40 15,-2-3-14-15,2-6 4 0,-1-1 20 0,-1-7-6 16,-3-2-4-16,-1-2 3 0,0-7 7 0,-4 1 0 16,-5-3 21-16,1-2 30 0,-4-1 28 0,-4-3 36 15,-6-1 43-15,-3 1 5 0,-8 0 2 0,0 0-38 16,-9 4-46-16,-5 2-25 0,-6 3-37 0,-7 3 1 15,-3 5-19-15,-5 5 0 0,-5 4 7 0,-5 10-18 16,-2 0 4-16,0 0 11 0,-1 11-30 0,0 2-33 16,3 6-68-16,7 0-100 0,4 3-75 15,7 5-66-15,6-1-80 0,6 2-92 0,6-1-77 0,9 3-104 16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9:32.19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0 107 3477 0,'0'0'12'0,"14"-6"14"0,-3-5 14 15,8 3 12-15,1-1-19 0,11 1-3 0,0-3-24 16,8 3-19-16,0-2 13 0,2 4 0 0,1-2 0 16,2-1 7-16,-1 4-47 0,-1 0-83 0,-1 5-128 15,-3-3-152-15,-3 3-149 0,-5 0-138 0</inkml:trace>
  <inkml:trace contextRef="#ctx0" brushRef="#br0" timeOffset="167">194 261 2474 0,'0'14'18'0,"10"-14"-15"0,3 5 9 0,8-2 9 15,3-3-9-15,5 0 15 0,4 0-14 0,4 0-10 16,4 0 0-16,3 0-18 0,-1-3 15 0,1-2 12 15,-2 2-34-15,-1 1-52 0,-1-1-92 0,-7 0-107 16,0 2-93-16,-9-1-84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9:32.95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446 520 2840 0,'0'0'0'0,"5"0"66"0,8-4 44 15,2 0 33-15,4-1 3 0,4 3-40 0,7-4-64 16,4 3-19-16,1-2-3 0,8 0-43 0,0-1 43 16,6 3-20-16,0-5 3 0,0 2 6 0,0 2-31 15,0-2 25-15,-4 3-13 0,-2-3 10 16,-2 3 0-16,-5 1-3 0,-5-3 3 0,-2 2 10 16,-7 3-7-16,-5-4-13 0,-3 4-32 0,-7-2-51 15,-2 2-103-15,-5 0-132 0,0-2-58 0,0 0-78 16,-11 1-7-16,0-2 16 0</inkml:trace>
  <inkml:trace contextRef="#ctx0" brushRef="#br0" timeOffset="755">898 259 2095 0,'-6'-11'47'0,"1"-2"35"16,1 2 37-16,1 0 12 0,3 3-31 0,0 3-30 16,-4-3-31-16,4 4-11 0,0-1-31 0,0 3-15 15,0-1 8-15,0 3 4 0,0-3 15 0,0 3 4 16,0 0-20-16,0 0 17 0,0 0 5 0,0 0-3 16,0 0-12-16,0 0 7 0,0 0 2 0,0 0 25 15,0 0 9-15,0 0-22 0,0 0 1 0,-6 0-25 16,6 0 12-16,0 0 19 0,0 0-22 0,0 0 13 15,0 0-28-15,0 0-4 0,0 0 4 16,0 0 9-16,0 0 9 0,0 0-24 0,0 0 12 16,0 0-7-16,0 0 26 0,0 0-4 0,0 0-9 15,0 0-3-15,0 0-9 0,0 0 6 0,0 0 0 16,0 0 6-16,0 0-6 0,0 0-6 0,0 0 9 16,0 0-4-16,0 0 4 0,0 0 4 0,0 0-8 15,0 0-5-15,0 0 9 0,0 0 0 0,0 0 22 16,0 0 0-16,0 0-28 0,0 0 6 0,0 0-22 15,0 0 6-15,0 0 16 0,0 0 3 0,0 0 44 16,0 0 19-16,0 0-10 0,0 0-12 0,0 0-38 16,0 0-9-16,0 0 38 0,0 6 29 0,0-4 10 15,0 3-13-15,0 0-29 0,0 2-19 16,0 0-7-16,4 1-9 0,-4 1 19 0,3 1-10 16,0-1 1-16,-2 1 5 0,1-1-8 0,0-1 6 15,-2 1-10-15,2-2 6 0,-2-1-2 0,0-1-4 16,2 1 0-16,-2-5-10 0,0 1 6 0,0 0 14 15,0-2 10-15,0 0-7 0,0 0-6 0,0 0 3 16,0 0-1-16,0 0 30 0,0 0-9 0,0 0-1 16,0 0-16-16,0-2-16 0,0 0 26 0,0 1-26 15,0-2 16-15,0-2-19 0,0 2 6 0,0 0 6 16,0-2-16-16,0 0 14 0,1 2-8 0,-1-3 4 16,0 1 3-16,0 2 7 0,0 0-46 15,0 3 6-15,0 0 34 0,0 0 19 0,0 6 73 16,-3 0 18-16,-1 5-21 0,-2 4-15 0,-1 5-38 15,-1 1-23-15,-1 7-7 0,0 4 7 0,-3-3-13 16,5 4 6-16,0 0-7 0,-1-2-13 0,7-2 17 16,-4-1-3-16,5-4 9 0,0-2-2 0,0-3-11 15,0 0 3-15,0-3-10 0,0 1-3 0,2-7 3 16,1 2-10-16,-2-2 30 0,2-4 1 0,-3 2-10 16,3-5-18-16,-1 0-34 0,-2 2-3 0,0-5-33 15,0 3-29-15,0-3-65 0,0 0-93 0,0 0-115 16,0 2-97-16,-6-2-101 0,3 0-96 15</inkml:trace>
  <inkml:trace contextRef="#ctx0" brushRef="#br0" timeOffset="1428">2178 148 2498 0,'13'-3'51'0,"-4"-2"73"0,-2-1 40 15,-2 1 32-15,-4 2-46 0,-1 3-67 0,2 0-48 16,-2 0-41-16,0 0 3 0,0 0 19 0,0 0 13 15,0 2 65-15,0 2 7 0,0 4 15 0,-3-3-14 16,-5 4-42-16,1 1-37 0,-3 4-26 16,-3 0 6-16,0 4 7 0,-4-2 1 0,-1 3 2 15,-3 1-3-15,-2-1-30 0,-2 0 37 0,2 0-17 16,-2-3 6-16,1 1 8 0,-3 2-11 0,1-5 4 16,1-1-11-16,2-2 8 0,-2-2-8 0,1 1-2 15,-1-5 9-15,5-2 11 0,-1-3 6 0,2 0-3 16,3-3-14-16,1-2-6 0,1-5-4 0,3 1-13 15,2-2 13-15,3-5-3 0,3 0 0 0,3-1 13 16,0-4-3-16,4-2-7 0,5 1-6 0,7-2 13 16,-1 2-10-16,8 1 0 0,-3 2 6 0,4 2-12 15,1 2 22-15,1 3 8 0,-3 4-8 16,-3 5 55-16,1 3 0 0,-4 0 21 0,1 8 10 0,-3 1-44 16,3 1-6-16,-3 5-21 0,-2 0-4 15,3 2 1-15,-1-1-11 0,3 2-7 0,-2 1-4 16,1 0 1-16,0 0-4 0,1-1 28 0,0 0-18 15,0 1 15-15,1-5-8 0,0 0-13 0,-1-1 13 16,2-2-10-16,0-3-3 0,-2-2-1 0,2-1 1 16,0-5-18-16,-1 0 38 0,0 0-20 0,-2-5 10 15,0-1 7-15,-2-5-25 0,-1-2 11 0,0 0-10 16,-3-6 10-16,0 0 7 0,-3-3 0 0,-4 2 0 16,-3-2 3-16,-1 1 1 0,0-1 17 0,-3 0 10 15,-4 3-3-15,-3 0-3 0,-5 3-32 16,0 2 4-16,-2 1-19 0,-3 4 8 0,-3 1 11 15,-2 3-15-15,3 2 11 0,-5 3-31 0,5 0-32 16,0 6-59-16,1-1-89 0,2 3-64 0,4 0-72 16,3 3-87-16,-2 0-76 0,4 3-99 0,3-1-76 15</inkml:trace>
  <inkml:trace contextRef="#ctx0" brushRef="#br0" timeOffset="1665">2681 0 3141 0,'18'0'58'16,"-2"0"38"-16,-4 4 41 0,-2 4 39 0,-2 2-37 16,1 4 5-16,-2 0-39 0,1 5-30 15,-1 0-14-15,-1 5-58 0,0 4 7 0,-3 0-17 16,0 6 11-16,-3-1 13 0,0 3-24 0,-10 3-3 15,2 1-58-15,-5-2-54 0,-2 1-42 0,-2 1-92 16,-3-2-55-16,-4-4-67 0,-3 2-62 0,-1-3-67 16,-2-6-61-16</inkml:trace>
  <inkml:trace contextRef="#ctx0" brushRef="#br0" timeOffset="2112">150 129 1841 0,'0'-8'52'0,"0"2"64"15,5 3 21-15,-5-1 67 0,0 3 19 16,0 1 30-16,0 5 65 0,-5 4-54 0,-7 6-51 16,1 8-84-16,-4 4-109 0,-4 8 0 0,0 6-10 15,-2 5-10-15,3 6 17 0,2-3 3 0,2 1-37 16,9 1 24-16,5-5 3 0,0-4-31 0,9-5 21 16,8-2-50-16,5-2-45 0,2-6-106 0,5-2-143 15,0-6-105-15,10-2-145 0,-4-7-105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9:36.1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771 531 2779 0,'3'0'21'0,"1"0"26"16,-2 0 40-16,-2 6 10 0,0 4-21 0,0 4-23 0,0 3-33 15,0 2-11-15,0 3 4 0,0-3-16 16,0 2 12-16,0 1-9 0,0 0 0 0,0-1 0 16,0-2-60-16,0 1-65 0,0-2-132 0,-2-1-32 15,-2-3-127-15,4 0-108 0</inkml:trace>
  <inkml:trace contextRef="#ctx0" brushRef="#br0" timeOffset="152">738 322 2619 0,'0'-11'-9'0,"-4"2"-19"0,4 4-38 0,0 5-38 16,-8 0-1-16,8 0-85 0,-4 5-112 0,1-1-132 15</inkml:trace>
  <inkml:trace contextRef="#ctx0" brushRef="#br0" timeOffset="527">480 107 2130 0,'-43'-15'71'0,"-2"5"63"0,-2 10 78 15,-1 6 51-15,4 10-37 0,1 11-43 0,4 6-49 16,0 8-47-16,4 10-22 0,5 6-26 0,2 3-19 16,7 6 0-16,6 4-13 0,15-1-10 0,0 1-7 15,14-2-13-15,8-5 13 0,9-1 19 0,9-5-2 16,9-4 16-16,7-4-6 0,4-6-1 0,4-5 7 16,6-2-10-16,-1-9-6 0,1-5-14 0,-3-6-32 15,4-7 9-15,-1-9-25 0,0-6 5 16,-2-5 24-16,-1-10 7 0,-2-6 22 0,-4-7 14 15,0-3 2-15,-3-5-3 0,-6-4 0 0,-5-4-16 16,-5-2-3-16,-5-4 3 0,-7-7 7 0,-5-1 2 16,-9-6 14-16,-4-2 10 0,-12-2 27 0,0 0 36 15,-13 2 11-15,-8 3 14 0,-6 7-26 0,-8 7-30 16,-7 9-6-16,-4 10-42 0,-9 9 21 0,-6 10-7 16,-1 10-24-16,-6 7 10 0,1 13-38 0,-5 9 18 15,1 8 10-15,1 8-21 0,5 5-17 0,1 7-71 16,8 4-107-16,4 6-119 0,6 2-163 0,7 2-74 15,7 1-127-15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9:37.47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524 720 3555 0,'0'-11'10'0,"0"1"29"0,0 2 34 16,0 8 14-16,0 0 9 0,-4 8-35 0,0-1-27 16,1 7-17-16,-3 4-14 0,3 3-10 0,-3 3-6 15,-1 1 19-15,1 2-12 0,2 0 19 16,0 0 1-16,3-2-28 0,-2-1 11 0,3-3-24 16,0-1-17-16,0-2-30 0,0-1-39 0,4-3-12 15,-2 0-35-15,-2-4-14 0,0-1-25 0,0 1-50 16,0-6-57-16,0 3-31 0,0-4-88 0,-6 0-71 15</inkml:trace>
  <inkml:trace contextRef="#ctx0" brushRef="#br0" timeOffset="203">409 399 4023 0,'-6'-13'6'0,"-1"2"5"0,7-3 2 15,0 3-6-15,-5 5-4 0,5 1-23 0,-4 2-78 16,4 1-113-16,0-1-138 0,0 3-157 0,0 0-170 16,0 0-64-16</inkml:trace>
  <inkml:trace contextRef="#ctx0" brushRef="#br0" timeOffset="384">813 713 3982 0,'9'25'30'0,"-3"-5"25"0,-6-1 17 16,0 1 18-16,0 1-25 0,-3-2-37 0,-3-2-10 15,0-1-25-15,4-3-7 0,-3 5-7 0,-1-3-48 16,0 1-44-16,4-2-86 0,-1 3-108 0,-3-2-114 15,2-1-55-15,2 0-85 0,-1-2-61 16</inkml:trace>
  <inkml:trace contextRef="#ctx0" brushRef="#br0" timeOffset="519">825 505 2271 0,'-6'-13'-56'0,"0"5"-97"16,4-1-137-16,-2 4-164 0</inkml:trace>
  <inkml:trace contextRef="#ctx0" brushRef="#br0" timeOffset="913">455 62 3914 0,'-64'14'27'0,"0"6"65"15,2 11 50-15,3 12 28 0,5 10-10 16,8 8-83-16,6 8-34 0,12 7-25 0,6 3-18 16,8 5 3-16,14 1 4 0,6-1-7 0,9-3-7 15,13-1 4-15,6-1-26 0,9-9 19 0,10-4 17 16,5-6-7-16,5-5-18 0,7-7-74 0,1-6-68 15,2-7-40-15,1-8-31 0,-1-5-3 0,-2-8-27 16,2-14-17-16,-3 0 10 0,1 0 15 0,-3-23 38 16,-1-4 77-16,-5-8 43 0,-2-4 62 0,-4-6 39 15,-5-5-3-15,-4-7 12 0,-9-6-15 0,-6-5 38 16,-4-2 67-16,-8-6 48 0,-3-7 79 0,-9-1 37 16,-8-5 3-16,0 4 43 0,-9-3-6 0,-9 7-46 15,-6 5-27-15,-4 8-85 0,-8 7-60 16,-3 10-23-16,-6 11-22 0,-4 8-17 0,-2 9 0 15,-5 7 0-15,1 8-29 0,-3 8-26 0,-1 0-49 16,1 8-70-16,1 8-81 0,4 3-123 0,7 0-129 16,4 8-99-16,8 1-79 0,12-1-100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0:55.32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252 267 3040 0,'9'-19'22'0,"-6"1"0"0,-1 6 7 0,0 4-4 0,-2 8-9 16,0 0 45-16,0 0 16 0,0 7 14 0,0 3-7 16,3 5-52-16,2 3-32 0,-2 4 0 15,1 6-6-15,-1 1 6 0,1 6 26 0,2 0-26 16,-1 0-3-16,3 1 3 0,-1 0-7 0,0-1 4 16,2-3-23-16,-2-1-115 0,-2-1-126 0,4-4-114 15,-4-1-70-15,0-3-22 0,-3-3-37 0</inkml:trace>
  <inkml:trace contextRef="#ctx0" brushRef="#br0" timeOffset="938">0 314 2095 0,'0'-36'26'0,"9"-2"15"0,8 0 54 0,7 1 27 15,7 4 29-15,8 5 10 0,2 1-23 0,2 4-24 16,2 3-55-16,-2 5-21 0,0 4-29 16,-1 5-9-16,-2 6-6 0,-6 0 13 0,0 9-17 15,-1 4-2-15,-8 4 31 0,0 2-29 0,-3 3 20 16,-2 3 15-16,-10 2-32 0,-4 3 4 0,-6 0-9 16,0 1-20-16,-13 1 13 0,-5-2 7 0,-6 0 18 15,-1-3 7-15,-3-4-7 0,-1-3 19 0,1-4-28 16,2-2 9-16,2-2 7 0,0-4-23 0,9-3 35 15,1-1-2-15,4-1-27 0,5-3 11 0,1 0-13 16,4 0-7-16,0 0 23 0,4 0-14 0,6 0-12 16,-3 4 10-16,8 1-4 0,2 2 26 15,2 2-3-15,3 4-10 0,0 1 0 0,7 1-15 0,-5 4-4 16,4 2 19-16,-2-2 1 0,2 3-11 16,-4-3 23-16,3 2-16 0,0-2 3 0,-3 0 0 15,1 0-12-15,-2-4 5 0,-2 1 8 0,-2-2-4 16,-1-1 0-16,0-2-4 0,-6-2-2 0,0-1 16 15,0-1-17-15,-8-2 11 0,2 1-1 0,0-3-25 16,-2 0-28-16,0 0-50 0,0-3-54 0,-3 0-23 16,3 0-9-16,1 0-15 0,0 0 8 0,1-3 7 15,-2-2 27-15,2-2 55 0,2 2 48 0,-1 0 37 16,1-1 27-16,-3 0-8 0,1 2 0 0,-4-1 22 16,-1 1 23-16,2 1 39 0,-3 1 20 0,0-1-28 15,0 1-10-15,0 2-18 0,0-3-45 0,0 1 6 16,0 0-1-16,3-1-13 0,5 0 10 15,-1-1 16-15,3-1-24 0,4-2 5 0,-1 0 21 16,5-1-23-16,1-1 18 0,3-1-6 0,-1-1-18 16,3 0 12-16,-1-1 2 0,-3-1-16 0,-1 1 16 15,-1 0 13-15,0-2 49 0,-5 1 81 0,-4-1 38 16,-1 2 22-16,-4-1-15 0,-4 1-11 0,0 3-30 16,-12-1-25-16,1 4-7 0,-6 2-34 0,-4 4 6 15,-3 0-3-15,0 4-39 0,-6 4-19 0,2 4-34 16,-1 2 6-16,5 4 1 0,4 0 3 0,0 4-3 15,10 0-10-15,10 0-14 0,0 0 3 16,5 0 11-16,6-1-4 0,6 1-16 0,5-3-30 0,6-3-29 16,3-2-37-16,2-4 34 0,3-3 20 15,2-4 17-15,-1-3 48 0,1-4-29 0,-3-4 16 16,-1-2 10-16,-1-2-16 0,-6-2 25 0,1-3-3 16,-6-1-16-16,-1-2 16 0,-3 0-3 0,-3-3 7 15,-6 2 61-15,-2 2 59 0,-3 0 41 0,0 2 7 16,-4 4-31-16,0 2-66 0,0 2-34 0,-5 4-41 15,0 2 4-15,1 3-10 0,-1 0-11 0,1 9 24 16,1 5-20-16,-1 2 17 0,0 3 3 0,0 7-13 16,1 2 3-16,0 5-11 0,2 2 22 0,1 0 2 15,0 3 1-15,0-2-21 0,0 4-7 16,4-4 14-16,-4 0 0 0,0-1 4 0,0 0 6 16,0-2 7-16,-6-3 38 0,0 0 46 0,-1-5-11 15,-1-1 8-15,-5-3-20 0,0-4-39 0,-4-5-7 16,-2-2-18-16,-3-1-17 0,-2-4-8 0,-7-3 0 15,1-2-3-15,-4-5-4 0,1 0-7 0,-5-4-38 16,1-1-79-16,1-3-68 0,1-2-57 0,0 0-76 16,6-3-73-16,2 0-69 0,6-3-113 0,3 0-101 15</inkml:trace>
  <inkml:trace contextRef="#ctx0" brushRef="#br0" timeOffset="2076">1738 567 3411 0,'9'-4'39'0,"-2"-3"30"0,-5 4-3 16,-1 1-1-16,-1 2-38 0,2 0-24 0,1 0 0 16,-2 5 14-16,1 2-11 0,2 2 1 0,-1 2-1 15,3 3-16-15,-3 2 4 0,6 1-14 0,-4 2 27 16,1 0-14-16,-1 0 20 0,0 0 14 0,-2 0-30 15,1-2 9-15,-2-1-22 0,1-2-21 0,0-1 11 16,-3-2 6-16,1-3 4 0,-1-3 19 0,0-1-6 16,0-2 3-16,0-2 3 0,0 0-3 0,0-4-7 15,0-3-3-15,0-3 14 0,0-2-18 0,0-4 18 16,0-1-7-16,6-2-4 0,-3-2 14 0,5 1-4 16,-1-1-3-16,5 0-7 0,-2 0-6 0,2 3 3 15,3 0 7-15,-2 1-4 0,2 4 4 16,0 1-7-16,4 1 10 0,-2 3-4 0,2 1 4 15,2 0 0-15,-1 1-3 0,1 2 0 0,1 0-3 16,1 2-1-16,-1-1 7 0,1 1 0 0,-3-1-3 16,3 1 0-16,-6 0-7 0,-5 1 4 0,2-1 9 15,-7-2-3-15,2 2 3 0,-8-1 3 0,-1 0 1 16,0 0 12-16,0-1 8 0,-6 0 29 0,-3-1 34 16,-2 2 6-16,-3 1 1 0,-1 1-9 0,1 1-44 15,-6 0-3-15,2 8-24 0,1 3-20 0,0 0-1 16,4 3 1-16,1 1 6 0,3 2 1 0,3 0 3 15,3 2-4-15,3-1 7 0,0-1-3 16,8 2-10-16,2-2-1 0,4-1 11 0,-1 0-13 16,4-4 23-16,0 0-17 0,-1-3-18 0,4-2 36 15,-1-1-22-15,-3-2 1 0,1-4 6 0,0 0-6 16,0 0 3-16,-1-7 10 0,0 0-7 0,-4-2-10 16,4-1 14-16,-1-2-21 0,2-2 21 0,-6-2-13 15,4 0-1-15,-1-2 20 0,-2 0-30 0,0 0 27 16,-1 1-3-16,3 1-3 0,-5 2-1 0,-5 1-9 15,6 4-12-15,-6 1 15 0,2 2-1 0,-2 3-9 16,-1 3 16-16,1 0-3 0,2 0-7 0,1 7 21 16,3 1-17-16,-1 5-4 0,2 1 14 0,4 1-7 15,0 2 3-15,0 3-17 0,0-1 14 16,-2 4-13-16,2-2 6 0,-2 0 10 0,1-1-13 16,-7-1 17-16,1-1 0 0,-3-1-7 0,-1-4 7 15,-4-1-4-15,0-3 18 0,0-2 16 0,0-2 5 16,-4-4 6-16,-1-1-41 0,-1 0 10 0,0-3-3 15,-2-2-21-15,4-2 31 0,-2-3-38 0,-2-1 4 16,4 0 3-16,1-5-14 0,3-1 4 0,0-2-3 16,7-2-8-16,2-1 4 0,5-1 10 0,-4-1-10 15,8 2 14-15,-2-1-11 0,3 1 11 0,-2 3 10 16,1-1 0-16,-4 2 7 0,3 0-14 0,-4 3 3 16,2 1-13-16,-2 3 10 0,-4 0 4 0,3 2 0 15,-3 1 3-15,-1 4 3 0,-4 1-13 16,-1 0 10-16,1 3-10 0,0 0-7 0,1 0 27 15,0 0-20-15,2 5 6 0,1 2 21 0,2 1-24 16,0 1 14-16,1 3 3 0,1 1-30 0,1 0 27 16,-1 2-7-16,0 3 14 0,0-1-8 0,-2 1-9 15,2 0-1-15,0-1 1 0,-6 1 0 0,1-2-4 16,-1 0-7-16,0-2 14 0,-4-2 28 0,0 1 2 16,-2-2 11-16,0-3-10 0,0 1-21 0,-7-2 7 15,-2 0-3-15,-1-1-11 0,-4-2 11 0,1 1-14 16,-2 0 0-16,0-2-37 0,1 0-68 0,-1-3-76 15,1 2-96-15,3-2-64 0,3 0-45 16,-1 0-22-16,8-5 6 0,1-1 43 0,0 0 59 16,3-1 49-16,7-2 69 0,0-1 40 0,5-1 56 15,5-3 54-15,0 2 19 0,4-1 26 0,1 0 16 16,-1 2 68-16,3 0 73 0,-5 2 62 0,0 1 50 16,-2 3-5-16,-2 1-2 0,-5 2 1 0,-1 1-2 15,-3 1-33-15,-2 0 3 0,-1 0-25 0,-2 0-37 16,-1 5-19-16,2 0-68 0,-4 1-28 0,2-1-20 15,2 1-24-15,-4 1-2 0,1 1-18 0,1 1-23 16,-2-2 9-16,2 2 18 0,0 0 0 0,-1-1-14 16,-2 3-92-16,0-1-116 0,0 1-118 0,0 0-124 15,0-1-33-15,-6 1-42 0,3-2-55 0</inkml:trace>
  <inkml:trace contextRef="#ctx0" brushRef="#br0" timeOffset="2242">3278 327 2295 0,'9'-34'20'0,"-3"5"-8"0,-1 5 21 0,-1 4 0 15,0 5-42-15,-3 6 3 0,4 2-3 0,0 2-24 16,-1 5 18-16,-1 0-61 0,1 0-92 0,4 5-85 16,-1 2-75-16,2 2-31 0,-1 3 34 0,3 0 55 15,-2 5 41-15</inkml:trace>
  <inkml:trace contextRef="#ctx0" brushRef="#br0" timeOffset="2838">3468 430 941 0,'3'22'74'0,"-3"0"75"16,0-2 82-16,0-1 55 0,0 0-8 0,-3-2-7 16,-2-1-15-16,-1-1-26 0,3-3-52 15,1 0-57-15,-2 0-64 0,0-3-26 0,1-1-21 16,0-1-7-16,3 0-25 0,0-2 12 0,0 2 10 16,5-1 0-16,0-1 32 0,1 0-23 0,3 0-6 15,0-2 1-15,5 0-26 0,1-2-13 0,2-1-31 16,0 0-43-16,3-3 1 0,1-2 12 0,0-4-8 15,0 0 28-15,1-3 16 0,-1-2-6 0,-3-3 51 16,-3 0 6-16,-2-4-6 0,-1 1 12 0,-3-1-15 16,-4-2 4-16,-5 3 34 0,0 0 52 0,0 2 22 15,4 1 21-15,-4 4 1 0,0 1-1 0,4 2 13 16,-4 3-9-16,0 3-24 0,3 2-41 0,0 2-16 16,-2 0 30-16,4 0 26 0,-2 5-6 0,1 0 1 15,-1 1-47-15,2 3-12 0,2 2-6 16,0 0-21-16,2 4 0 0,1 0-20 0,-3 0 14 15,5 1 0-15,-3-1 12 0,-2 2-5 0,3-1-14 16,-2 1 23-16,-1-3-19 0,1 3 3 0,-3-6-27 16,-1 1 3-16,0-2 11 0,-1-1 6 0,0-2 26 15,-3-3-9-15,0 0-1 0,0-4 4 0,0 0 0 16,0 0-3-16,-5-5-10 0,5-3-11 0,0-1 4 16,0-3 7-16,0-2 6 0,8-2-3 0,-1-2 14 15,2-2-28-15,3 0 18 0,1 0 19 0,2 1-23 16,0-1 6-16,4 2-6 0,-1 0-19 0,0 3 5 15,-1 3 14-15,2 1-6 0,-6 4 16 16,-1 2-10-16,1 5 6 0,-2 0 4 0,-1 0-3 16,-2 8 36-16,2 3 7 0,-5 3 55 0,-1 2 3 15,2 3 8-15,-5 1 11 0,-1 2-44 0,2 1 18 16,-2 0-38-16,0-1-13 0,0 0-4 0,-3-1-39 16,-3-2 21-16,6 0-21 0,-2-2 8 0,2 0 20 15,0-1 1-15,0-1 44 0,8-1-12 0,1-2 20 16,6 0-12-16,1-1-36 0,7-3 1 0,7 1-30 15,4-4-22-15,7 0-8 0,8-2-6 0,4-1 6 16,6-2 30-16,5 0 4 0,4 0 0 0,4-5 14 16,-5-2-10-16,1 2-1 0,-4 0-3 0,-3-1-19 15,-2 0 8-15,-11 1-19 0,-5-1-72 0,-8-1-180 16,-8 0-329-16,-6 0-306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9:38.87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462 105 2002 0,'9'-12'11'15,"-2"3"60"-15,-1 9 138 0,-4 0 108 0,-2 4 47 16,0 7-20-16,0 7-139 0,-8 9-84 0,1 6-35 16,-5 8 1-16,-3 5-10 0,-4 9-13 0,-3-2 1 15,-4 5-41-15,0-1 10 0,-4 0 0 0,3-1-41 16,-1-3 10-16,2-1 4 0,2-5 7 0,1-2 13 15,4-3-16-15,-2-2 13 0,5-4-28 0,-2-4 4 16,5-4 0-16,-1-3-14 0,1-4 18 0,1-2-8 16,5-8 1-16,1-1 6 0,0-3-13 0,3-2-7 15,1-3 21-15,2-2-18 0,0 0 0 0,0 0 21 16,5 0-18-16,4 0 15 0,-2 0-1 0,5 0-10 16,2 0 4-16,2 0-4 0,2 3 0 0,4 2-3 15,0-1 10-15,3-2-7 0,2 1 18 16,0 2-1-16,1-2-20 0,0 0-11 0,-1 0-37 15,-2-2-43-15,-1 3-49 0,0-2-79 0,-3-2-89 16,-2 0-68-16,-6 0-51 0,0 0-47 0,1 0-33 16</inkml:trace>
  <inkml:trace contextRef="#ctx0" brushRef="#br0" timeOffset="322">679 749 4229 0,'-13'5'31'16,"-2"6"0"-16,4-6 18 0,-2 3-7 0,0 2-28 15,5 3-14-15,2 0 0 0,3 3 7 0,3-2-18 16,5 0-31-16,7 5-51 0,2-5-38 0,3 4-59 16,4-4-26-16,1 0-56 0,3-1-39 0,2-2 10 15,-2-11 50-15,2 0 48 0,-3 0 87 16,-1 0 74-16,-1 0 4 0,-5-19 38 0,-1 0 17 15,-4 0 10-15,-3-5 69 0,-3-1 54 0,-6 0 35 16,0-4 34-16,-6 1-9 0,-1-3-7 0,-4 5-42 16,-2 1-20-16,-4 4-12 0,-4-1-33 0,-2 6-15 15,-2 4-41-15,-2 2-33 0,-3 2-17 0,0 5-11 16,2 3 11-16,-3 0-13 0,7 0-37 0,-2 3-46 16,8 5-71-16,4-3-96 0,1 1-101 0,7 5-103 15,6-4-86-15,0 2-56 0</inkml:trace>
  <inkml:trace contextRef="#ctx0" brushRef="#br0" timeOffset="726">1096 411 1090 0,'3'-7'29'0,"1"3"3"0,-4 2 3 16,0-2 6-16,0 2-33 0,0 1 5 0,0 1-24 16,0 0 6-16,0 0 8 0,0 0-19 0,0 0 40 15,0 0-22-15,2 0-2 0,0 0 6 0,0 0-25 16,0 3 22-16,-1-3 5 0,1 0 22 0,-2 4 22 16,3-4-9-16,-3 0 4 0,0 0-6 0,1 0-21 15,-1 0-7-15,0 0-4 0,0 0-12 0,0 0 9 16,0 0 2-16,0 0-2 0,0 0 16 0,0 0-19 15,0 0-3-15,0 0 0 0,0 0-9 0,0 0 12 16,-4 0 0-16,4 0-1 0,0 0-18 0,0 0 2 16,0 0 8-16,0 0-8 0,0 0 17 15,0 0-3-15,0 0-14 0,0 2 4 0,0-2-21 16,0 0 9-16,0 0 5 0,0 0-18 0,0 3 2 16,3-3-19-16,-2 0-21 0,-1 0 14 0,0 0 3 15,2 1 10-15,-2 0 32 0,2 2 9 0,-2-3-13 16,0 3-24-16,0-1-24 0,0-1-64 0,0 2-20 15,0-1-49-15</inkml:trace>
  <inkml:trace contextRef="#ctx0" brushRef="#br0" timeOffset="2362">361 956 931 0,'-9'-17'31'0,"2"1"52"0,1 2 52 16,3 1 78-16,-1-1 43 0,2 3 9 0,-1 3-17 15,0-1-61-15,3 4-56 0,0 0-62 16,0 5-41-16,0 0-10 0,0 0-24 0,0 0 18 16,0 0 9-16,0 0-24 0,0 8-6 0,0 3 3 15,0-6-6-15,0 4 18 0,0-1 6 0,0 0-12 16,0 3-6-16,4-4 9 0,2 0 12 0,-3 3-9 15,3-5 13-15,2 1-16 0,-2-1-3 0,-2-5 21 16,2 0 47-16,-3 4 76 0,-1-4 32 0,-2 0 7 16,0 0-29-16,0 0-40 0,-11-9 48 0,2 3 19 15,-7 1 8-15,-2 0-9 0,-4 0-55 0,-4 2-2 16,-2 3 1-16,-6 0-17 0,0 8-21 0,-1-3-47 16,2 4-21-16,2 1-32 0,3 1-23 0,5-3 9 15,8 1-5-15,6 1 12 0,9-1 3 16,0-1-43-16,11-2-72 0,8 2-55 0,5-5-56 15,8-1-49-15,4-2 3 0,7 0 9 0,2 0 33 16,4-14 85-16,1 1 57 0,2-1 79 0,0 0 21 16,-3-2 0-16,-4 3 18 0,-4-1-21 0,-4 6 21 15,-7-1 90-15,-8 4 153 0,-4 3 100 0,-7 2 50 16,-11 0-59-16,0 0-123 0,-8 7-87 0,-2 5-37 16,-8 3-14-16,-3 8-17 0,-3-4 1 0,-2 6-37 15,0 1-7-15,1-1-36 0,3-3-18 0,3-1 4 16,4-1-15-16,7-1-38 0,1-5-74 0,7-1-87 15,0 1-133-15,12-1-139 0,-2-3-131 16,8-1-174-16</inkml:trace>
  <inkml:trace contextRef="#ctx0" brushRef="#br0" timeOffset="4188">587 234 2014 0,'0'-22'32'15,"0"-2"44"-15,-3 2 42 0,-2 1 49 0,2 3-11 16,-1 3-29-16,2-2-29 0,-3 1-11 0,3 2 13 16,-1 1-3-16,0 2 11 0,2 0-25 0,-4 2-9 15,2 2 10-15,0 1-19 0,2 3 10 0,-1 1-19 16,-2 1-23-16,2-1-26 0,2 2-17 0,0 0 20 15,-1 0 30-15,-1 6 77 0,-2 4 18 0,2 7-16 16,-5 5-10-16,-3 9-30 0,-2 10-13 16,-6 9-3-16,-3 7-21 0,-7 9-21 0,0 1 4 15,-3 4 3-15,-4-1 0 0,1 2-10 0,3-4-11 16,1-3-7-16,2-5 4 0,6-3 3 0,3-7 0 16,4-5 0-16,3-4-14 0,5-5 21 0,1-6-14 15,2-3-4-15,3-3 8 0,-2-5-18 0,3-5 7 16,0 0-8-16,0-6 12 0,0-3-1 0,0 1 11 15,6-6 8-15,0 3-1 0,0-3-18 0,1 0-3 16,2-7-7-16,5 0-35 0,2-5 17 0,3-1-14 16,2-3 8-16,3-3 27 0,2-5-24 15,1-2-7-15,3 0 4 0,1-1-17 0,0-4 17 16,0 2 24-16,2 1 3 0,-6 4 22 0,4-3 9 16,-3 5-2-16,-2 2-18 0,-1 1 7 0,-5 3 3 15,-2 3-21-15,-3 2 22 0,-1-1-8 0,-4 5 1 16,-1 1 10-16,-3 1-18 0,-3 3 1 0,1-2-14 15,-1 2 13-15,-3 2 11 0,3-2-21 0,-3 2 25 16,2 0-18-16,-1 0 0 0,-1 0 7 0,2 0-21 16,0 0 7-16,0 4 1 0,1-4-1 0,1 4 24 15,-2-2-3-15,4 1-7 0,-2 3 10 0,4-2-20 16,-4 1 10-16,4 4 17 0,-1-1-6 0,2 1-1 16,-2 1-3-16,1 1-7 0,-1 1 7 0,-1-2 3 15,1 4-6-15,1 0-1 0,-3-3-6 16,1 2-1-16,1-2 4 0,-1 0 0 0,0-5 17 15,1 2-3-15,-4-3-17 0,3-3-8 0,-2 1 8 16,2-3 10-16,-1 0 24 0,-1 0-14 0,4 0-13 16,-5 0-8-16,4 0 4 0,-1-3 7 0,2-2 0 15,-1-5 4-15,3 1-8 0,-2-2 1 0,1-6 6 16,0 2-17-16,1-4 4 0,-3 5 6 0,2-3-3 16,-3 1 7-16,0-1-14 0,-1 3 14 0,-1 1-14 15,-1 2 7-15,0 1 7 0,-1-2 0 0,-1 5-10 16,3-2-1-16,-4 1 15 0,2 1-25 0,-2 0 3 15,2 2 4-15,0 0-14 0,-2-1 11 16,3-2-4-16,-3 3-41 0,2-4-14 0,2 4-37 16,-2-4-16-16,2 2-8 0,-2-1-23 0,-1-1-39 15,2 1-35-15,0 0-43 0,-1 2-44 0,0-1 25 16,0 2-8-16,0-4 24 0,-1 4 0 0,2-2 19 16,-3 2 3-16,1 0 19 0,1-4 29 0,2 3-2 15</inkml:trace>
  <inkml:trace contextRef="#ctx0" brushRef="#br0" timeOffset="5150">1135 353 344 0,'13'-19'35'0,"0"0"18"0,-1-2 41 0,0 0 34 0,2-2 18 16,-3 2 44-16,0-1 9 0,-1-1 38 15,-1 4 14-15,-3 0 15 0,3 4 25 0,-5 1-20 16,1 0-16-16,-1 6-65 0,-2 3-75 0,1-1-49 16,-2 3-31-16,-1 3 66 0,0 0 62 0,0 9 44 15,0 2 1-15,0 5-47 0,-4 5-38 0,-4 7-34 16,1 7-23-16,-4 3-14 0,-5 6-24 0,4 3 0 15,-4 2-24-15,1-1-4 0,0-1 0 0,1-1 0 16,0-2 3-16,4-2 4 0,0 0 7 0,2-1-17 16,1-3 13-16,-1-6-6 0,5 1-18 0,-1-5 10 15,0-1 11-15,2-6-14 0,0-4 0 0,-1-3-3 16,3-4-11-16,-3-1 0 0,3-4 3 0,0-3-3 16,0-1-7-16,0-1-13 0,0 0 10 0,0 0-14 15,0-8 3-15,6 1 1 0,0-3 0 0,0-4 0 16,1-2 24-16,2-3 11 0,5-2 2 15,-1-1 4-15,0-3-3 0,2 2-4 0,0 0-13 16,0 2 23-16,0 3-13 0,-2 3 7 0,2 1-4 16,-2 0 3-16,-2 6 8 0,-1-1-1 0,-1 5 1 15,0 1-21-15,1 3 10 0,-2 0 4 0,-1 0-1 16,1 5-6-16,-1 0 7 0,1 1 3 0,-1 2 3 16,0 1 7-16,1 1-13 0,-1 4-1 0,-1 0 8 15,2-1-4-15,-1 3 6 0,1 1-6 0,-1-1 7 16,3 1 3-16,1-2-13 0,2 0 20 0,2 0-27 15,0-1 3-15,2-1-53 0,0-1-40 16,2-6-3-16,2 2-32 0,-2-3 5 0,2-5 14 16,0 0-12-16,1 0 4 0,-1-12 21 0,1 2 0 15,-1-6 20-15,0-4 9 0,-2 1 37 0,0-5-2 16,-2-1 24-16,-4-2 27 0,2 0-3 0,-2 2 24 16,-4-2 35-16,0 3 59 0,-5-1 42 0,-2 3 73 15,-2 4 6-15,0 1-28 0,-6 4-14 0,-3 4-64 16,-3 1 3-16,0 6-31 0,-4 2-27 0,0 0-14 15,-1 7-52-15,-2 5-14 0,0 3-14 0,3 2-3 16,2 4-8-16,1 2 1 0,4 4 20 0,6 1-6 16,3-4-1-16,0 4-20 0,10 1-29 0,5-2-13 15,3-3-28-15,1-1 8 0,6-4-39 16,-1-3-27-16,3-3 16 0,1-4 9 0,0-1 26 16,1-8 42-16,0 0 20 0,-2-6-10 0,1-2 53 15,-4-5-8-15,1 0 8 0,-3-5 9 0,-2-3-7 16,-4-1-3-16,-1-3 3 0,-2 1 27 0,-4-3-4 15,-1 3 76-15,-1-1 24 0,-3 3 35 0,-4 0 45 16,0 3-41-16,0 3 5 0,-4 3-26 0,-2 4-48 16,-1 1-13-16,2 2-51 0,-1 4-24 0,0 1-21 15,1 1-5-15,1 0 1 0,0 8-15 0,1 1 36 16,0 5-10-16,2-1 3 0,1 2-7 0,0 3-36 16,0-1-21-16,7 1-10 0,1 1-7 15,-1 0-7-15,5-2 8 0,-2-3 11 0,2-1 4 16,1 1 13-16,-2-4 5 0,2-4 2 0,1 2 32 15,-1-8-1-15,0 0 21 0,0 0 7 0,1-5-31 16,-4-2 10-16,4-2 4 0,-1-3-4 0,0-1 24 16,-2-4-17-16,4-1-7 0,-2-4-3 0,0 0-4 15,2-2 28-15,3 0-7 0,-2 1 10 0,-1-1-7 16,4 1-10-16,-2 1 13 0,-1 7-2 0,-1 1 12 16,-1 3 22-16,-3 3 6 0,-2 3-10 0,1 5 21 15,-5 0-10-15,1 0-14 0,1 3 39 0,-1 4-14 16,0 2-3-16,2 0-11 0,-3 4-24 0,0 3-21 15,1 1-8-15,-2 1 11 0,-2 3-3 16,0 2-43-16,-2 1-73 0,0-1-94 0,0 4-135 16,-4-3-104-16,0 0-113 0,-2 0-117 0,3-2-107 15</inkml:trace>
  <inkml:trace contextRef="#ctx0" brushRef="#br0" timeOffset="5449">2974 463 3995 0,'-10'0'30'15,"-1"11"32"-15,-2 2 56 0,-3 8 0 0,1 7-31 16,-3 8-17-16,3 5-53 0,-1 3-6 0,1 7 21 15,0 2-29-15,2 6-3 0,-1 1 11 0,1 2-11 16,4 0 11-16,-3-1 3 0,3 0-11 0,-1-2-10 16,3-2 11-16,-2-6-1 0,1-2-10 0,-1-3-10 15,-1-3-12-15,3-1-17 0,-1-9-24 0,2-1-10 16,-3-5-48-16,3-4 7 0,-1-4-11 0,1-6-33 16,3-2-48-16,-3-5-132 0,3-6-89 0,-1 0-77 15,0 0-49-15,2-9-16 0</inkml:trace>
  <inkml:trace contextRef="#ctx0" brushRef="#br0" timeOffset="5756">2974 534 3091 0,'17'-36'12'0,"2"6"46"0,-1 0 25 0,1 5 20 16,3 4-13-16,1 4-38 0,0 4-9 16,1 2-7-16,0 3 10 0,1 2-10 0,-1 6-19 15,-2 0 16-15,2 10-7 0,-6 3 11 0,-1 2 16 16,-3 0-29-16,-4 3 3 0,-1 2 7 0,-3 1 16 16,-2 1 39-16,-4 0 14 0,0 0 21 0,-4-3-13 15,-5 2 5-15,0-1-6 0,-3-2-28 0,-3-1-21 16,-4 2-39-16,1-6-12 0,-3 1 1 0,-1-3 4 15,-1 0-12-15,-3 0-6 0,1-5-51 0,3 2-88 16,-2-6-115-16,-1 1-165 0,4 2-156 0,3-5-135 16,-1 0-197-16</inkml:trace>
  <inkml:trace contextRef="#ctx0" brushRef="#br0" timeOffset="6307">3883 539 2142 0,'-6'1'26'15,"3"0"27"-15,0-1 24 0,3 0 49 0,0 0 22 16,0 0 30-16,3 0 1 0,3 0-23 0,4 0-22 15,1 0-58-15,2-2-18 0,6-1-9 0,3 1-20 16,2 2 0-16,3-3-9 0,1 2-10 0,0 0-4 16,2 1-6-16,0-4 0 0,-3 1-13 0,-1 1-3 15,-2 2 9-15,1-3 1 0,-3 1-14 0,-3 2-35 16,-2 0-94-16,-2 0-101 0,-2 0-84 16,-4 0-109-16,-3 0-104 0</inkml:trace>
  <inkml:trace contextRef="#ctx0" brushRef="#br0" timeOffset="6492">3994 784 2828 0,'8'4'31'16,"5"-4"34"-16,5-6 4 0,0-1 3 0,2 0-27 15,5 0-42-15,-1 0 3 0,0 2-12 0,3-4 6 16,1 4-6-16,-1-3 9 0,1 4-47 0,-3-1-68 15,2 3-81-15,-5-1-98 0,-1 0-59 0,-2 1-64 16,-2 2-34-16</inkml:trace>
  <inkml:trace contextRef="#ctx0" brushRef="#br0" timeOffset="7540">4858 398 587 0,'5'-4'12'0,"-1"1"30"0,-1 2 15 0,0 0 2 15,0 1-7-15,0 0 3 0,-2 0-10 0,-1-2 13 16,2 1 22-16,-2 1 1 0,0-2 18 0,2 2 7 15,-2-3-2-15,2 3 7 0,-2 0 10 0,2-2-5 16,0 2 33-16,-2-3-28 0,0 3 7 0,1-1 38 16,-1 1-43-16,0-3 9 0,0 3-10 15,3 0-48-15,-3 0 1 0,0 0-23 0,0-1-14 16,0 1-16-16,0 0-6 0,0 0 12 0,0 0-28 0,0 0-6 16,0 0-4-16,0 0-9 0,0 0 13 15,0 0 9-15,0 0-9 0,0 0-10 0,0 0-6 16,0 0 16-16,3 0 15 0,1 0-3 0,-1 0 7 15,0-3-16-15,0 0 6 0,3-2-3 0,0 1 3 16,-3-1 16-16,3 2 19 0,-3 1 38 0,1-1 29 16,-2-1 11-16,1 2-23 0,-3 2 5 0,0 0 24 15,0 0 18-15,0 6 32 0,-6-1 8 0,-4 7-10 16,-1 0-42-16,-4 6-26 0,-4 3-45 0,-2 4-40 16,-1 2 12-16,0 3-36 0,1-1 14 15,0 2 0-15,5-2-11 0,1 2 15 0,3-6-14 16,0 2-1-16,5-3 4 0,2-5 7 0,-1 0 1 15,2-5 2-15,2-1-10 0,1-2-4 0,-2-3 1 16,2-3-15-16,-1-1 11 0,2-2-18 0,0-2 4 16,0 0-11-16,0 0-7 0,0 0-14 0,0-2-31 15,0-4-34-15,0 3-13 0,0-5 21 0,0 2 1 16,0-2 38-16,6-2 14 0,-5 1-9 0,1-4 19 16,1 2 1-16,-2 0-3 0,2 0 19 0,0 2 7 15,0-1 23-15,-3 2 7 0,2 0-1 0,1 3 1 16,-2-3-11-16,-1 4-2 0,2 2-1 0,-1-1-3 15,-1-3 7-15,0 4 6 0,3-1-3 16,-3 0 0-16,0 1-13 0,0-1 4 0,2-1 9 16,-1 0 3-16,-1 1-3 0,4-5 10 0,-2 2-26 15,0 1 9-15,2-1-3 0,-1-2-9 0,1 0-10 16,4 0-4-16,-2 0 11 0,-2 0-1 0,5 3 20 16,-4-3-4-16,1 2 4 0,-1-1-4 0,1 0 11 15,-1 2-14-15,1-2 10 0,0 0 3 0,1-1 0 16,-1-1 1-16,2 2-11 0,-1-2-3 0,0-2 14 15,1 1-4-15,-1 1 6 0,-1 1 1 0,0-3-14 16,1 3 33-16,-3 0-33 0,0 3 17 0,-2-2 3 16,-1 3-10-16,3 1 10 0,-2 0-16 15,-2 3 6-15,0-2-6 0,0 2 16 0,0 0-1 0,0 0-28 16,0 0 7-16,0 0-7 0,0 0-7 16,0 0 30-16,0 0-1 0,0 0 1 0,0 5 2 15,0-4-12-15,0 0-3 0,0-1 9 0,4 1 10 16,-1 1-20-16,0-2 10 0,-1 1-9 0,-1 0 3 15,3-1 13-15,-2 0-14 0,1 0 8 0,0 0-11 16,-3 0 4-16,3 0 6 0,-1 0-9 0,0 0 15 16,2 0-2-16,-3 0 25 0,-1 0 37 0,3 0 33 15,-2 7 47-15,-1-2 2 0,2 2 32 0,-2 5-15 16,0 2 7-16,0 5-3 0,0 2-33 16,0 4-6-16,0 5-53 0,0 2-11 0,-2 4-22 0,2 4-21 15,-4 1 11-15,4 1-26 0,0 1-11 16,0-2 4-16,0-1-4 0,0 1 18 0,0-3-10 15,0 0-19-15,0-2 22 0,4-6-22 0,-2 1 14 16,-2-4 12-16,3-3-7 0,-2-5-4 0,-1 0-4 16,0-6-26-16,0-4-41 0,0-1-42 0,0-4-68 15,0 0-47-15,0-1-66 0,0-2-64 0,0 0-134 16,-4-1-131-16,2 0-170 0</inkml:trace>
  <inkml:trace contextRef="#ctx0" brushRef="#br0" timeOffset="7730">4799 1355 3955 0,'0'9'47'0,"6"-4"46"16,6-5 38-16,1 0 18 0,5 0-37 0,4 0-59 16,9-3-32-16,2 1-14 0,5 2-3 0,4 0 3 15,3-5-18-15,4 5 11 0,1-4-14 0,2 2-63 16,-1-1-75-16,-1 1-124 0,-1 0-142 0,-3-2-111 15,-3 2-136-15,-6-3-181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9:49.91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15 284 4146 0,'-9'0'27'0,"3"0"39"15,6-5 42-15,0 0 26 0,0 0-3 0,0 2-39 16,6 0-71-16,3-2 5 0,7-1-34 0,1-1 8 16,5 0 11-16,6 0-65 0,2-5-45 0,4 5-80 15,2-2-46-15,-1 1-50 0,-1 2-69 0,-1-1-98 16,-2 4-81-16,-3 0-147 0</inkml:trace>
  <inkml:trace contextRef="#ctx0" brushRef="#br0" timeOffset="149">104 401 2319 0,'-12'14'6'0,"5"-5"44"0,7-9 41 15,6 0 49-15,3 0 3 0,6 0-48 0,4 0-43 16,6 0-49-16,0-5-12 0,8 2 0 0,0 0-31 16,5-5-97-16,-1 2-70 0,-1 1-159 0,1-1-157 15</inkml:trace>
  <inkml:trace contextRef="#ctx0" brushRef="#br0" timeOffset="523">954 72 4023 0,'-8'9'61'0,"1"1"54"0,-1-1 13 16,-1 4 1-16,0 3-70 0,-1 1-38 0,3 2-24 16,-1 2 13-16,5 1-13 0,3 1-1 0,0 1 4 15,5 0-7-15,2-1 4 0,3 0-22 0,5 0 11 16,0-4-25-16,4 0-6 0,2-4-28 0,1-3-21 16,4-1 11-16,0-3 1 0,1-3 37 0,1-5 4 15,2 0 21-15,-2-5 26 0,2 0-23 16,-2-6 31-16,0 0-14 0,-4-3-3 0,-3-4 20 15,1-2-17-15,-6-2 6 0,-1-3-6 0,-2 1 55 16,-8-3 17-16,1-1 25 0,-6 0 38 0,0 1-26 16,0 1 11-16,-7 2 8 0,-2 2 10 0,-3 3-26 15,-3-3-28-15,0 6-40 0,0 2-48 0,-4 3 0 16,-2 3-10-16,1 2-1 0,0 4-47 0,-1 2-100 16,0 0-119-16,1 3-200 0,-1 5-215 0,3 5-248 15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9:47.60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2183 234 1638 0,'-3'-10'50'0,"-1"1"7"16,-1 1 43-16,2 0 20 0,-1 5-51 0,1-2 12 16,1 5-46-16,2-3-38 0,0 3 6 0,-1 0-11 15,1 0 2-15,0 0 20 0,0 0-14 0,-3 0 6 16,3 0 3-16,0 0-6 0,0 0 12 0,0 0-12 15,0 0 11-15,0 0 37 0,0 0 8 0,4 0 15 16,-4 0 10-16,2 0-12 0,-2 0 4 0,0 0-2 16,0 0-19-16,0 0-12 0,0 0-9 0,0 0-19 15,0 0 4-15,0 0-10 0,0 0-9 0,0 0 7 16,0-3-4-16,0 1-6 0,0-1 6 0,0 2 0 16,0-1-6-16,0 0 9 0,0 1-6 15,0-1 0-15,-2-3 3 0,-2 2-3 0,4 0-7 16,-2 0 7-16,1 0-9 0,1 1-28 0,-2-1-96 15,2 0-86-15,0 1-198 0,0-4-220 0</inkml:trace>
  <inkml:trace contextRef="#ctx0" brushRef="#br0" timeOffset="1525">103 164 2668 0,'13'-17'71'0,"-8"1"28"0,1 2 1 16,-2 4-1-16,-4 1-77 0,2 6-35 0,-2 3 42 15,0 0 70-15,0 8 50 0,0 6 2 0,0 8-34 16,-8 3-71-16,-1 10-46 0,-1 6 13 0,0 6 0 16,-4 4-13-16,-1 0 4 0,2 2-4 0,1-2 3 15,-1-5 13-15,4-3-6 0,3-1-16 0,1-6 6 16,1-4-4-16,4-2 11 0,0-3 3 16,0-5-27-16,0-3 14 0,6-3-13 0,-3-2-4 15,3-8 7-15,-2 2-7 0,1-8 20 0,1 0 3 16,0 0 10-16,1-6-9 0,2-2-21 0,1-6 20 15,1-3-22-15,4-4 15 0,1-3 1 0,0-4-3 16,3-4-1-16,1-1-3 0,1 0-6 0,2-3-10 16,0 2 19-16,2 3-9 0,0 1 3 0,-2 1-7 15,-1 4 14-15,-1 6-1 0,-5 0 7 0,-3 8-10 16,-1 1-3-16,-3 4 13 0,-3 3 0 0,0 3 14 16,-3 0 2-16,1 6-10 0,2 2 14 0,-1 0-4 15,2 3-10-15,2 3 4 0,-2-4-16 0,2 1 12 16,0 6-6-16,0-4 0 0,3-2 6 0,0 2 7 15,1 1-9-15,-1-3 6 0,3 0-4 0,1 0-15 16,1-1 15-16,-1-1-12 0,-1-1 9 16,3-2 13-16,-3-1-12 0,-1-2 6 0,1-1-7 15,-1-1-23-15,-3-1 13 0,0 0-13 0,1-3 11 16,-5-3-7-16,2-2-17 0,-1-3-9 0,-1 0-29 16,1-5-13-16,-1-1 4 0,3-4-6 0,-4-1 10 15,3-5 35-15,-2-1 12 0,1-1 14 0,1 1 18 16,1-1-12-16,-1-1 2 0,-2 2 7 0,3 0-9 15,-3 2 9-15,3 4-9 0,-1-2 9 0,-1 5 3 16,-1 0 6-16,-1 2 10 0,1 2-4 0,-2 1 29 16,-1 0 13-16,-2 3 36 0,4-1 22 15,-2 2 1-15,-2 5-15 0,-1-3-19 0,-1 4-27 16,3-1-48-16,-3 3 6 0,1 2-29 0,-1 0 16 16,0 0 73-16,2 7 34 0,-2 0 18 0,0 6-7 15,0 3-46-15,0 6-34 0,0 5-21 0,0 3 3 16,-6 3-9-16,3 5-8 0,-3-2 4 0,0 2-3 15,3-3-8-15,-3 0-3 0,2-2 14 0,1-4-10 16,1 1 9-16,2-3-16 0,0-1-7 0,0-2 3 16,0-3-17-16,2-1 21 0,1-1-18 0,1-6-10 15,-2-2 8-15,1 0-15 0,-2-5 22 0,-1-2 2 16,2 0 8-16,-1-1 9 0,-1-3-6 16,2 0-3-16,2-9-1 0,-1-1-3 0,3-4-13 0,-2-2-10 15,4-4 7-15,1-2-1 0,1-2 11 16,-1 0 26-16,2 0-3 0,-1 1 0 0,1 2 0 15,-1 1-7-15,0 5-6 0,0 4-1 0,-1 2 1 16,-3 1 0-16,2 2 3 0,-5 4 4 0,3 2 6 16,-2 0 0-16,-1 0-4 0,3 4 8 0,-3 4-11 15,3-1-9-15,0 4 22 0,1-3 1 0,1 3-4 16,-1 3 7-16,2-4-10 0,1 1-10 0,4 0 0 16,-1 0 17-16,2-3-20 0,1 1-20 0,4-2-26 15,0-1-33-15,3 0-12 0,-3-4 5 0,1-2 19 16,-1 0-25-16,1 0 11 0,-1-6 25 15,-2-3 6-15,-2-1 45 0,-1 0 24 0,-3-2-9 0,-1 2 0 16,-4-4 6-16,0 4 12 0,-2-4 42 0,-5 0 43 16,0 4 37-16,-6-2 26 0,-3 3-5 15,0 2-7-15,-5 2-9 0,1 2-39 0,-4 3-22 16,2 0-24-16,-2 5-30 0,1 3-20 0,0 2-4 16,1 3-19-16,3-3-1 0,3 4 3 0,4 0-3 15,5-1 24-15,0 3-14 0,5-2 7 0,7-3-17 16,1 2-10-16,5-1-20 0,6-2-17 0,0-1-25 15,2-4-27-15,2-3 30 0,2-2 1 0,0 0 46 16,2-2 3-16,-2-3 14 0,-2-4 19 0,-1-1-13 16,-3-3 16-16,-2 0 0 0,-3-1 0 0,-4-1 16 15,-4 1 39-15,-1 0 33 0,-4 1 61 16,-3 2 41-16,1 1-2 0,-4 1-56 0,0 1-43 16,0 2-19-16,-7 2-49 0,1 3 14 0,0 1-28 15,0 0-25-15,1 0 11 0,1 5-3 0,-3 1 6 16,5 2-24-16,-2-2 7 0,2 4-3 0,2 2-17 15,0-5-14-15,6 5-41 0,-1-2-19 0,1-1-19 16,1-1 17-16,2-1 24 0,0-2 1 0,2-1 27 16,0-1 22-16,0-3 20 0,2 0 17 0,-4 0 15 15,5-7-5-15,-3 0-1 0,1-1 6 0,0-1 1 16,-2-4-7-16,4 3-12 0,-2-5-4 16,-2 2 7-16,2-1 2 0,1 0 11 0,-1 0-4 0,0 2-3 15,-3 1-3-15,0 3 9 0,-2 1 27 16,-1 2-17-16,0 3 20 0,0 2-10 0,-1 0-17 15,-1 0 11-15,3 5-17 0,-1 1 7 0,2 2 0 16,-1-2-10-16,2 4-19 0,0 2-85 0,1 0-151 16,-1 2-141-16,3 0-203 0,1-1-140 0</inkml:trace>
  <inkml:trace contextRef="#ctx0" brushRef="#br0" timeOffset="1759">2730 120 4064 0,'11'-7'51'0,"-3"7"85"0,-5 0 36 0,-3 7 50 15,0 9-18-15,-5 6-77 0,1 5-36 0,-4 7-43 16,1 4-30-16,-2 2-3 0,0 6 4 0,2 0-27 16,2 3 12-16,-1 0-11 0,5-1-1 0,-2 0-3 15,3 1-44-15,0-3-43 0,0-2-44 0,0-1-48 16,4-5-39-16,-2-2-28 0,0-7-45 15,0-1-31-15,0-6-30 0,-1-3-25 0,1-9 46 16,-2 0-41-16,3-5-56 0,-2-5-81 0</inkml:trace>
  <inkml:trace contextRef="#ctx0" brushRef="#br0" timeOffset="2025">2767 174 3647 0,'0'-24'66'0,"6"-4"32"0,4 2 30 16,2 4 17-16,5 3-52 0,4 2-42 0,3 3-37 15,0 4-11-15,4 1-20 0,3 5 21 0,-1 4 2 16,1 0-19-16,3 10 23 0,-4 2-27 0,1 3 10 16,-5 4 28-16,0 1-18 0,-4 1 11 0,-2 1 10 15,-5 3-17-15,-6-3 14 0,-4 2 18 16,-5-4-32-16,0 1 17 0,-13-2 1 0,-2 0-22 15,-6 0 29-15,-1-3-18 0,-4-2-11 0,0-4-24 16,-5-1-73-16,3 0-50 0,0-3-87 0,2-2-78 16,-2-1-92-16,7-3-61 0,1 0-159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9:51.84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166 152 1784 0,'6'-28'98'0,"-2"4"80"0,-1-3 71 0,-1 5 72 16,-2 5-58-16,0 4-41 0,0 3-67 0,0 4-85 15,0 1-44-15,0 1-55 0,0 0 10 0,0 4 31 16,0 0 90-16,0 9 45 0,0 5 25 0,-3 5-29 16,-1 3-72-16,-5 11-20 0,-1 5-34 0,-4 9 7 15,-4 1-4-15,2 7-10 0,-4 2-20 0,2-2 13 16,1-2 8-16,0-1-15 0,6-2 28 15,0-7-17-15,3-5-10 0,3-2 9 0,5-7-6 16,0-1 17-16,0-9-23 0,7 0 16 0,1-5-6 16,2-4-11-16,0-2 21 0,5-2-1 0,0-3-6 15,2-3 0-15,2 0-4 0,1-5-13 0,4-2 6 16,3 0 1-16,0-1-14 0,-2-2 10 0,0 1-34 16,2 0-20-16,-3-1-41 0,-2 1-62 0,-3 4-14 15,-1-3-37-15,-2 5-31 0,-5-2-14 0,0 2-31 16,-3 0-26-16,-1 1-28 0,-3 2-45 0,1-3-18 15</inkml:trace>
  <inkml:trace contextRef="#ctx0" brushRef="#br0" timeOffset="465">660 334 384 0,'11'-11'33'0,"-1"3"23"16,-1-1 54-16,-2 4 42 0,1-3-5 0,-2 2 35 16,-3 4-6-16,4-1 1 0,-4 3 23 0,0 0-37 15,-1 0 17-15,1 0-9 0,-3 0-21 16,0 0 44-16,0 0 17 0,0 0 15 0,0 5 16 15,-6 4-45-15,-2 1-61 0,-1 7-38 0,-3 0-39 16,1 5-23-16,-1 2-16 0,-4 3-20 0,3 0 0 16,2-2-7-16,2 2 10 0,4-3-3 0,5 1 0 15,0-3 4-15,6-3-34 0,8 0-6 0,-1-6-23 16,3 1-23-16,3-3 26 0,0-5 8 0,1-1-1 16,1-5 30-16,1 0-4 0,1-5 20 0,0-1 0 15,-2-8 3-15,-1 0 3 0,0-1-13 0,-2-4 10 16,-2-4 0-16,-2-1 3 0,-4-3 20 0,2-3 19 15,-6 3-10-15,-3-4 23 0,-3 2 14 0,0 1 6 16,-5 1 14-16,-2 1-49 0,-5 4-10 16,-3 2-23-16,0 2-7 0,-4 5 13 0,-2 3-26 15,-1 5 6-15,0-1-13 0,-5 6 16 0,3 0-51 16,2 6-59-16,-2-1-86 0,5 3-122 0,3 1-48 16,4 5-63-16,-2-4-25 0,8 4-13 0</inkml:trace>
  <inkml:trace contextRef="#ctx0" brushRef="#br0" timeOffset="882">1328 128 3206 0,'0'-4'44'0,"-16"-1"34"15,-2 5 9-15,-2 0-16 0,-3 5-51 0,2 1-17 16,1 2-29-16,1 3 19 0,4 3-12 0,4 2-40 16,5-2-40-16,6 2-60 0,0 1-54 0,13 1-57 15,2-4-16-15,2 0 0 0,4-6 33 0,-1-1 76 16,4-7 62-16,1 0 68 0,-2 0 30 0,-3-8 3 16,1-2 17-16,-3 0 19 0,0-2 68 15,-5 1 57-15,-4 1 92 0,-1 4 41 0,-4-3-21 16,-3 4-18-16,1 2-65 0,-2 3-22 0,0 0 15 15,0 9 15-15,-7 6 12 0,-1 4-14 0,2 7-31 16,-1 3-42-16,-2 7-38 0,1 4-5 0,1 4-21 16,1 0 3-16,4 2 1 0,0 1-28 0,2-1 14 15,0 0-21-15,0-2 7 0,4-1-7 0,-1-2 11 16,1-3 14-16,-4-3-11 0,0 1 25 0,0-7-28 16,-5 2 3-16,-3-7 8 0,-4 0-25 0,-1-2 10 15,-7-3-21-15,-2-3-18 0,-3 1-35 0,-6-3-77 16,-5-4-88-16,-2 1-134 0,-3-3-156 0,-6-2-162 15,2-6-219-15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9:53.6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0 183 1273 0,'0'0'11'0,"0"-4"8"0,0-1 0 16,9 0 8-16,3-1 14 0,4 3 31 0,3-2 31 15,4-4 9-15,5 1-1 0,2 1-20 0,4 0-28 16,3 0-3-16,6-2-31 0,3-1-6 0,0 1-3 16,3 1-5-16,3-1 5 0,1-1-14 0,4 0-3 15,1 1-3-15,1 0 0 0,2 2 3 0,1-1 6 16,-2 2-18-16,5 0 21 0,-4 1-9 0,3 3-12 16,-3 2 18-16,1 0-3 0,2 0-9 0,-2 0-32 15,-1 5-100-15,0 3-153 0,-1-2-126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9:54.21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 96 0,'86'3'-8'16,"-5"-3"4"-16,-4 0-6 0,-2 0 8 0,-4-5 7 15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9:54.46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57 374 0,'75'0'15'16,"-2"0"36"-16,4 0 43 0,-4 0 37 0,4 0 38 15,0 0 0-15,1-1-17 0,-2-2 5 0,2 1-23 16,1 0 14-16,1-2 9 0,0 2-3 16,1-2 5-16,0 2-19 0,1 0-7 0,-1 1-35 0,1-2-14 15,1 1-33-15,-4-1-23 0,-1 1 14 0,1-2-32 16,-2 2-1-16,0-3-9 0,1 2-6 16,-4 0 12-16,3 1-18 0,-4-1-9 0,3 2-37 15,-4 1-59-15,-2 0-37 0,1 0-79 0,-1 0-45 16,-1 0-5-16,-3 0-24 0,3 0 2 0,-1 0-8 15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9:53.91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12 1004 0,'105'2'40'0,"-9"1"27"0,-6 0 9 15,-4 0 2-15,-4 0-32 0,-2 2-16 0,0-4-8 16,3 1 5-16,-1 0-22 0,1 1 1 0,0 0-20 16,-1 0-10-16,4-3 13 0,-1 0-11 0,1 0 20 15,3 0-15-15,0 0-24 0,2-6-47 16,1 3-33-16,0-1-50 0,0 0-29 0,-2 2-27 16</inkml:trace>
  <inkml:trace contextRef="#ctx0" brushRef="#br0" timeOffset="132">3252 17 445 0,'75'5'43'0,"2"-4"44"0,2 2 40 0,1-3 13 16,2 0-22-16,-2 0-23 0,0 0-31 0,3-4-7 15,-2 1-17-15,-1-2-24 0,1 3-11 0,0-3-2 16,-3 1-6-16,4 4-10 0,-2-3-28 0,-1 3-88 16,-2 0-93-16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49:55.49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0 445 721 0,'92'5'36'0,"-5"1"46"15,-3-6 50-15,-7 0 58 0,-5 0-6 0,-4 0-13 16,-1 0-12-16,0 0-20 0,2-3-22 0,1 0-14 15,1 0-1-15,2 0-37 0,3 1-10 0,-2-3 1 16,3-1-44-16,2 0-15 0,0 1 21 0,4-1-30 16,-3 2 6-16,5-2 21 0,-1 1-23 0,2-2 16 15,1 3 7-15,0 1-21 0,4-4 6 0,-3 3-15 16,2 1-2-16,0-3 8 0,-2 4 23 16,2-3-17-16,-2 5-8 0,3-4 28 0,-1 2-31 15,2-1 20-15,0 1 11 0,2 1-25 0,1-1-1 16,1 2 26-16,-1 0-23 0,2 0 3 0,0 0 12 15,5 0-29-15,-3 0 23 0,2 5-12 0,0-5 20 16,3 0 16-16,-3 1-33 0,2 1 30 0,-1-2-27 16,-4 0-21-16,3 0 27 0,-3 2-3 0,0-2-6 15,-2 0 3-15,1 0 12 0,-1 0-12 0,-2 0-15 16,0-2 36-16,-1-1-24 0,3 3-6 0,-2-2 18 16,0 1-26-16,2-1 14 0,-1-1 9 15,1 3-12-15,0 0 21 0,-3 0 3 0,5 0-27 16,0 0 14-16,-3 0-8 0,5 0-14 0,-2 0 20 15,-2 0 18-15,7 0-12 0,-7-2 20 0,5 2-11 16,-3-3-30-16,3 0 0 0,0 0-5 0,-2 0 25 16,2 1-16-16,0-3 5 0,2-1-3 0,-2 3-12 15,1-2 18-15,-1 0 21 0,1 1-18 0,0-1 6 16,-1 2 3-16,-2 1-24 0,2 2 27 0,-1-3-18 16,-3 3 9-16,5 0 6 0,-5 0-24 0,1 0-3 15,2 0 10-15,-2 0-4 0,3 0 21 0,-3 0 5 16,3 0-14-16,0 0 6 0,0 0-15 15,2 0 3-15,-1 0 24 0,-1 0-15 0,1 0-9 0,-1 0 3 16,-4-4 0-16,5 2-9 0,-7-3 21 16,1 2 9-16,-2-2-15 0,-5-3 18 0,-2 2-3 15,0 1-4-15,-6-4-5 0,1 4 0 0,-3-4 12 16,-2 2-15-16,-4-1 9 0,-1 3 3 0,0-4-12 16,-3 1 15-16,-3 0-15 0,-2 2-6 0,-2-1 9 15,-3-2-3-15,-1 1 15 0,-1 0-9 0,-2 0-6 16,-1 1 9-16,-1 0-9 0,0-1 18 0,-1 2-21 15,-3-2-3-15,0 3 18 0,-3-3-12 0,0 2 7 16,-2 1-7-16,-1-1-18 0,-4 3-3 0,1-1 27 16,-4 0-15-16,-5 2 3 0,2-2-7 0,-7 0-5 15,-2 0 12-15,-1 2 0 0,-4-3 16 16,0 5-16-16,-4-6 3 0,1 4 3 0,1 1-22 16,2-2 7-16,-3 1-6 0,4 2 9 0,2-3 15 15,3 3-15-15,-1 0 12 0,2 0-18 0,3 0 3 16,2 0 18-16,3 0-6 0,2 3-3 0,-2 0 12 15,1-1 0-15,1 0-24 0,-3 1 9 0,-1 1 6 16,0-4-6-16,-1 0 21 0,-3 0-8 0,-4 0-4 16,-2 0-12-16,0 0 15 0,-1 0-3 0,-3-4-6 15,-3 1 6-15,-2 1-12 0,-1-1 9 0,0 1-3 16,0-1-3-16,1-2-6 0,-3 2-4 0,7 0-17 16,4 1-6-16,-1 0 9 0,5 1-6 15,-1 1 18-15,5 0 6 0,-1 0 0 0,0 0 15 16,-1 0-15-16,1 0 24 0,-6 5-24 0,0-2-9 15,-2-1 15-15,-2 2-9 0,-1-2 21 0,-5 1 3 16,0-3-12-16,0 2 0 0,-7-1 9 0,0 1 6 16,0-2-18-16,-4 0 18 0,-1 0-15 0,2 0-15 15,-2 0 36-15,0 0-33 0,3 0-6 0,-3 1 9 16,1-1-6-16,1 0 21 0,4 1 0 0,-3 0-6 16,4 1-9-16,3-2 6 0,-1 4 0 0,5-4 6 15,1 2 12-15,0 1-24 0,-2-2 9 0,0 0 9 16,0 2-18-16,-4-3 30 0,3 0-9 0,-4 0-6 15,1 0 9-15,-4 0-33 0,0-4-68 0,1 0-72 16,-2 2-146-16,0-2-205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50:00.35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272 85 1219 0,'6'-11'46'0,"-6"3"73"16,3-2 39-16,-3 4 21 0,0-2-36 0,0 0-37 16,0 2-10-16,0 1 15 0,0 1 16 0,0-1 11 15,0 1-15-15,0 0 15 0,0 2 7 0,0 2-8 16,0-4 11-16,0 4-34 0,-3 0-31 15,3 0-35-15,-5 0-28 0,5 0-4 0,-3 4 60 0,-1 6 43 16,-2-1 37-16,-5 10 38 0,-2 5-55 16,-6 9-18-16,-3 10-21 0,-5 12-48 0,-4 5 1 15,-2 11-36-15,3 1-3 0,2 3-3 0,7 0-11 16,5-1 7-16,9-5-11 0,7-4-6 0,0-7 6 16,11-5-3-16,6-7-10 0,3-5 13 0,7-3 1 15,0-5 3-15,6-6-4 0,-2-4-6 0,1-4-50 16,2-4-43-16,-1-4-51 0,-2-5-79 0,-1-1-60 15,-2-5-97-15,-4 0-106 0,1 0-153 0</inkml:trace>
  <inkml:trace contextRef="#ctx0" brushRef="#br0" timeOffset="594">906 273 2414 0,'11'-19'63'16,"-2"0"56"-16,-3 3 66 0,0-1 55 0,-3 6-38 16,-3 3-32-16,0 3-34 0,0-1-57 0,0 3-27 15,0 1-32-15,0 2-33 0,-5 0-4 0,-3 5 10 16,1 4 1-16,-4 1 9 0,-4 1 4 0,-2 6-1 15,-3-1 1-15,1 3-14 0,0 0 7 0,2-2-19 16,0 2 15-16,6-5-5 0,-1 1-18 0,6-5 21 16,2 2-11-16,-1-5-3 0,5 0 20 0,0-2-19 15,0-2 12-15,6-1 7 0,2-2-16 0,-1 0 13 16,6-5-7-16,1-3 10 0,2-3 9 0,1-3-9 16,2 1-9-16,2-6-1 0,-2 0-9 15,0 0 16-15,0 2 9 0,-4 1 10 0,-1 3 14 16,-1 4 9-16,-4 0 0 0,-3 3-29 0,-3 2 43 15,1 4 47-15,-4 0 35 0,0 10 41 0,0 2-29 16,0 5-64-16,-6 4-20 0,1 4-32 0,-3 7-17 16,3 1-7-16,0 3-7 0,-1 2 7 0,1-3-3 15,1 2-4-15,1-1-7 0,1-2 14 0,1-2 0 16,1-4-21-16,-2 1-63 0,2-5-67 0,0-2-44 16,0-3-41-16,0-2-66 0,0-3-28 0,0-3-78 15,0-1-65-15,0-5-42 0,-6 0-111 16</inkml:trace>
  <inkml:trace contextRef="#ctx0" brushRef="#br0" timeOffset="768">771 867 2535 0,'0'5'70'0,"7"-2"41"16,3-3 12-16,5 0 19 0,3 0-70 0,6-5-44 15,3 2-2-15,4-3-23 0,2 3-3 0,1-2-3 16,1 0 9-16,2 1-9 0,2 2 3 0,-4-1-22 15,-3 0-87-15,0 2-61 0,-6 0-70 0,-1 1-87 16,-3 0-29-16,-5 0-39 0,-3 0-52 0</inkml:trace>
  <inkml:trace contextRef="#ctx0" brushRef="#br0" timeOffset="1044">1471 11 3687 0,'11'9'6'0,"0"2"37"16,4 2 45-16,2 7 26 0,2 4 19 0,2 6-20 15,0 2-37-15,-1 6-14 0,0 5-16 0,-1 4-22 16,-1 3 4-16,-2 3-24 0,-3 3-11 0,-2 0 24 15,2 1-20-15,-5 1 10 0,-1-4 24 0,-1 1-38 16,-6-4 7-16,0-2 11 0,-6-3-50 0,-1-1-48 16,-4-2-60-16,-5-5-124 0,-2 0-111 0,-1-2-123 15,-2-7-133-15,-3-1-151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03:59.50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226 291 516 0,'0'-7'38'0,"0"0"50"16,0-1 42-16,0 0 27 0,-4 0 2 0,2 1-14 15,1 0-14-15,1 0 4 0,0 0-7 0,0 2-16 16,0 0 5-16,-3 0-23 0,3 1 10 0,0 1-1 16,0-1 0-16,0 3 28 0,0-2-2 0,0 1 26 15,0 0-10-15,0 0-15 0,0-1-4 0,3 1-25 16,-3-1-15-16,0 1-12 0,0 1-36 0,0 1-8 15,0 0-1-15,0 0-26 0,0 0 20 0,0 0 0 16,0 8-4-16,0 1 31 0,0 6-27 0,0 2-10 16,0 7 0-16,0 5-13 0,0 6-3 0,0 3 9 15,-3 3-3-15,1 2 1 0,2 1-1 0,-4-2-6 16,4 1-4-16,-1-1 14 0,1-5-14 16,0-2 7-16,0-1 7 0,0-1-11 0,0-2 21 15,0-3-11-15,0-3-12 0,0-2-4 0,-6-3 13 16,2-1 1-16,0-1-4 0,1-3-14 0,0-2 14 15,-1-2-33-15,-1-1-16 0,2-2-60 16,-1-1-108-16,-2-1-79 0,4-2-82 0,-1-1-25 16,-1-1-33-16,2-2-20 0,-2 0-11 0</inkml:trace>
  <inkml:trace contextRef="#ctx0" brushRef="#br0" timeOffset="455">72 680 1493 0,'-13'-31'58'0,"-1"-2"50"16,1 0 13-16,1-1 33 0,2 0-24 0,2-2-25 16,7-2 4-16,1 2 1 0,5-3-8 0,4 1-27 15,6-2 7-15,2 1-12 0,4 0 11 0,2 1 27 16,4 4-23-16,1 2 22 0,5 4-34 0,-2 3-16 16,-3 6 20-16,3 4-32 0,1 4 0 0,-6 7 1 15,-2 4-17-15,1 0-10 0,-3 10 7 0,-1 2-16 16,-3 4 0-16,0 4 3 0,-5 2-20 15,-4 2 14-15,-1 4 6 0,-7 1-16 0,-1 1 0 16,-6 2 3-16,-1-1-14 0,-5 0 14 0,-6 0 7 0,2 0-7 16,-5-2-3-16,0-3 3 0,-1-2 13 15,1-2-13-15,0-3 13 0,2-3-10 0,4-2-3 16,0-6 4-16,6-1-8 0,-1-3 24 0,3-2-30 16,2-1 23-16,2-1-13 0,2 0-29 0,-1 0 16 15,2 0-7-15,0 0 10 0,0 0 0 0,6 0 20 16,1 0-17-16,-2 5 34 0,5 1 19 0,-1 2 0 15,3 3 3-15,0 4-2 0,4 4 3 0,2 3 4 16,0 2 13-16,-2 1-23 0,3 2-7 0,-2 3-17 16,1-1-3-16,-2-1 31 0,1-1 4 0,0-2-1 15,1-2-9-15,-3-2-35 0,3-1-4 16,-2-2 0-16,-1-3 1 0,3-3-4 0,-6-1-18 16,1-3-13-16,0-1-13 0,-4-2-25 0,2 0-19 15,-2-3-53-15,-2 0-70 0,-1 0-82 0,1-2-115 16,-2 0-88-16,-1-4-115 0,1-1-78 0</inkml:trace>
  <inkml:trace contextRef="#ctx0" brushRef="#br0" timeOffset="1223">691 723 2319 0,'-4'3'3'0,"0"-3"11"16,4 0-2-16,0-5 0 0,0 1 0 15,6 1-18-15,-1 0 12 0,1-1-6 0,7-1-6 16,1 0 6-16,-1 0-15 0,3-2 15 0,2 2 9 16,0-2 0-16,0 0 6 0,-2 0-18 0,1-1 3 15,-3 1-6-15,-2-3 0 0,0 1 9 0,-2-1-3 16,-4-1-3-16,0 1 15 0,-3-1 45 0,0 1 43 16,-3-1 31-16,0 2 54 0,-7-1-16 0,-4 3-24 15,1 1-8-15,-3 2-44 0,-1 4-8 0,-2 0 3 16,-2 0 21-16,-3 8 5 0,3 1-18 0,-2 3-35 15,0 1-34-15,1 2-27 0,4 1 4 0,1 1-8 16,4 1-6-16,3 1 3 0,3-1 4 0,4 1 13 16,0-1 10-16,4 1-10 0,5-2-6 15,0 0-21-15,4-3-7 0,2 0-3 0,0-2 0 16,4-3 17-16,1-1-14 0,0-3 1 0,1-1-7 16,-3-2 6-16,3-2 4 0,-2 0 17 0,-1-6 0 15,1-1-1-15,0-1 8 0,-2-3-11 0,-1-1 11 16,2-1-1-16,-3-3 0 0,1-2 0 0,-1-2-23 15,1-1 14-15,-4-1-1 0,0 1 0 0,1-1 24 16,-2 1-7-16,-1 0-3 0,1 1 6 0,-4 1-6 16,3 4-14-16,-5-2 20 0,4 4 1 0,-5 3 9 15,1 1 4-15,-4 4 3 0,1 2-13 16,0-1 3-16,-2 4 7 0,0 0-23 0,0 0 6 16,-7 0-10-16,3 0-10 0,-4 0 14 0,3 0 6 15,-1 0-17-15,-2 5 3 0,-1-2 1 0,0 0 3 16,-1 3 7-16,-1-1-11 0,4 1 4 0,-3 0-27 15,2 2 10-15,-1-2 17 0,3 3-6 0,2-1-1 16,-1-1-3-16,1 1-27 0,4-1-40 0,0-1 11 16,0 2-30-16,0-1-12 0,6-1-25 0,1-1-21 15,-1 0 1-15,3 0 23 0,1-1 62 0,-2-2 15 16,-1-1 31-16,4-1 10 0,-4 0 9 0,4 0 12 16,-4-3-9-16,0-1-9 0,1 1-7 0,-2 1 7 15,0 2 6-15,-3 0 37 0,-2 0-15 16,2 7 24-16,-3 2 25 0,0 4 17 0,0 4 61 15,0 4-15-15,0 6-3 0,0 1-30 0,0 5-23 16,0 2-16-16,-3 1-16 0,-1 0 3 0,-1-2-19 16,1 2 0-16,3-4 0 0,-3 0 7 0,-2-4 30 15,1-1 17-15,1-2 14 0,0-3-6 0,-2-3-2 16,0-2 18-16,-1-3-4 0,0-4-27 0,-2-1-10 16,-5-2-50-16,-1-2-14 0,0-2 18 0,-1-3-25 15,-3 0 7-15,0 0-21 0,1-5-36 0,0-1-83 16,3-2-93-16,0-2-78 0,5-1-125 15,-1 1-68-15,4-5-44 0,4 0-59 0,3-2-42 0</inkml:trace>
  <inkml:trace contextRef="#ctx0" brushRef="#br0" timeOffset="2325">1359 625 3608 0,'7'-9'83'0,"-2"2"34"16,-4 0 38-16,-1 3 35 0,0 4-79 0,0 0-42 16,0 0-27-16,2 0-39 0,0 0 1 0,-2 3-4 15,0 0-4-15,1 3 1 0,2-1-4 0,-2 3 24 16,4 2-17-16,-2 1 14 0,1 3-7 16,-1 1-17-16,3 1 17 0,0-1-14 0,-3 2-4 15,1-1 8-15,0-1-15 0,1 0 1 0,-3-4-1 16,1 3-17-16,-2-4 11 0,-1-1-11 0,0-2 11 15,0-1 10-15,0-1-7 0,0-3 4 0,0-2-27 16,0 0-11-16,0-3-16 0,0-4 0 0,0-1 27 16,0-3 7-16,0-2-7 0,0-4 8 0,0-3-14 15,6-2 0-15,-1-2 17 0,-1-1 13 0,4 1-10 16,-1 0 14-16,2 1 26 0,3 0-27 0,0 1 21 16,-2 4-1-16,3 1-20 0,-1 3 17 15,-1 1 0-15,2 2-16 0,-4 3 13 0,4 4 3 0,-2 4-7 16,-1 0 14-16,-1 0-14 0,1 5-2 15,1 2 12-15,-1 2 3 0,1-2-6 0,-1 3-3 16,0-1 0-16,2 1-13 0,-1-3 22 0,0 2-6 16,0-2-3-16,1-2 0 0,1 0-13 0,-1-1-11 15,0-2 4-15,-2-2 10 0,2 0-7 0,0-4 37 16,-3-3-17-16,1 0 0 0,-1 0 0 0,-1-3-17 16,-2-1 21-16,-1 3-17 0,-3-3 33 0,1 4-7 15,-3 0-3-15,0 2 22 0,0 0-16 0,-7 3 1 16,-1 2 12-16,-1 0-20 0,0 9 8 0,-2 0-14 15,2 1-6-15,-5 3-3 0,1 1-1 0,1 2 23 16,3 1-16-16,2 0 23 0,1 1-13 0,4-3-13 16,2 1 16-16,0 0-19 0,6-1 2 15,2-2 11-15,2 0-7 0,0-2 3 0,4-1 4 16,1-1 6-16,-2-3-7 0,3-2 1 0,3-4-23 16,-2 0 19-16,2 0 0 0,-1-7 4 0,1-3 16 15,0 1-27-15,1-5 11 0,-1-1-7 16,-1-2 0-16,-2 2 0 0,-1-2-3 0,0-2 3 15,-2 2 0-15,-1 0 10 0,-3-1-10 0,-1 3 3 16,-3-1-3-16,3 3 3 0,-5 0 1 0,0 1 15 16,-2 2-5-16,1 1-1 0,-2 2 7 0,0 1-10 15,0 2 7-15,0 2-14 0,0 0 11 0,-3 2-14 16,3 0-7-16,0 0-7 0,0 0-16 0,0 0 10 16,0 0 20-16,0 4-3 0,0 0 13 0,5-1-7 15,0 0-10-15,1 4 1 0,0-1 3 0,2 1 16 16,-1 1-3-16,2 2 17 0,-1 1 3 0,2 0-17 15,-1 0 11-15,1 3-8 0,0-2-16 0,-1 2 14 16,0 1-1-16,3 1-13 0,-3-1 10 0,1-1-16 16,-1 3 2-16,-1-3 11 0,-2-1 3 15,-2-1 7-15,1-3-34 0,-4 0 30 0,-1-4-19 16,0 0 6-16,0-1 30 0,-3-3-34 0,-3 0 15 16,2-1-8-16,-1 0-17 0,-1-4-6 0,2-1 3 15,1 0-3-15,1-2 0 0,-2-3-3 0,4-1-4 16,0-1 0-16,6-2 11 0,0-1-4 0,1-1-17 15,2-1 21-15,5-2-11 0,-4 1 21 0,4-2 22 16,-1 3-22-16,0-1 12 0,0 0 1 0,1 3-4 16,-1 2-6-16,-2 0-1 0,-2 2 1 0,-2 3-7 15,2 1 30-15,-5 3-13 0,-1 1-17 0,0 1 10 16,-3 1-7-16,4 1-6 0,-4 0 23 16,2 0-7-16,0 0-3 0,2 6 7 0,-1-1-14 15,5 1 7-15,-1 1 0 0,1 3 13 0,3 2 7 16,2 0-10-16,-2 2 0 0,2 1-10 0,2-1 17 15,-1 1 13-15,-1 1-10 0,0 1 13 0,0-1-10 16,-3-1-9-16,-1 0-1 0,-2 0 1 0,2 0-8 16,-5 0 21-16,-1 1 14 0,-1-5 20 0,-2 0 14 15,0 0-20-15,0-3 3 0,-8 1-27 0,-2-3 7 16,3 0-13-16,-2 0-25 0,-1-2 10 0,-3 1-31 16,2-1 21-16,1-1 7 0,-1 0-41 0,2-2-42 15,0 1-129-15,1-2-105 0,2 0-136 0,1 0-128 16,3 0-99-16</inkml:trace>
  <inkml:trace contextRef="#ctx0" brushRef="#br0" timeOffset="2519">2753 568 3713 0,'8'-4'53'15,"-3"1"28"-15,-1 0 3 0,-4 3 7 0,0 0-53 16,0 0-28-16,0 0 10 0,0 0-23 0,0 6 10 15,1 0 7-15,5 3-11 0,-2-1 4 0,2 4-10 16,-1 0-4-16,1 4-14 0,0 1-19 16,0 0-52-16,-5 0-104 0,3 1-106 0,-4-1-89 15,0-1-80-15,0-1-38 0,0-2-45 0</inkml:trace>
  <inkml:trace contextRef="#ctx0" brushRef="#br0" timeOffset="2679">2815 249 3066 0,'-4'-15'18'0,"-2"3"-8"0,0 3 9 0,2 3-23 16,-1 2-14-16,5 2-23 0,0 2-59 16,0 0-87-16,0 0-167 0,0 0-151 0,0 4-129 15</inkml:trace>
  <inkml:trace contextRef="#ctx0" brushRef="#br0" timeOffset="3289">2974 494 2236 0,'5'23'53'0,"-5"-3"86"16,0-6 62-16,0-2 28 0,0 0-33 0,0-2-96 15,0 1-52-15,0-3-32 0,0 3-19 16,0-1 19-16,0 1-7 0,4 0-2 0,2-1-7 15,0 1-26-15,2-2 0 0,-1-1-21 0,2 0-35 16,4-1-9-16,-1-3-25 0,1 0 23 0,4-4 26 16,-1 0 21-16,-1 0 21 0,3-6-15 0,-3 0 34 15,-2-1 13-15,-2-2-35 0,-1-3 22 0,-4-1-3 16,-3-2-3-16,-2 2 18 0,-1-3-3 0,0 1-6 16,-4-2-9-16,-5 1 27 0,2 0-8 0,-1 1 14 15,1 2 18-15,-1 0 10 0,2 1 22 0,2 3-16 16,-1 1 0-16,4 2-33 0,1 1 0 0,0 1-3 15,0 1-22-15,6-2 3 0,1 2-4 0,1-1-8 16,2 0 12-16,0-2 31 0,5 3 10 16,0 1-1-16,0 2 14 0,1 0-7 0,2 0 4 0,-1 5 29 15,2 2-16-15,-1 0 7 0,1 4-36 16,-3 0-5-16,4 2-18 0,-4 2-28 0,2 0 22 16,-4-1-12-16,-3 0 16 0,1 2 3 0,-1-1-13 15,-3-1 7-15,-1-2-21 0,-1 0 11 0,-3 0 13 16,-1-2-16-16,1-1 12 0,-2-4-16 0,-1 2 7 15,0-4 3-15,0-1 0 0,0 1 17 0,-4-3-14 16,4 0 3-16,0 0-6 0,-2 0 0 0,-1-3-13 16,3-1 7-16,0-4 6 0,0-2-14 0,3 1 14 15,2-5 4-15,0 0-4 0,0-1 16 16,3 0-16-16,3-2-3 0,-1 1 6 0,1 0-13 16,3 2 17-16,-4 2-17 0,5 0 17 0,0 2-7 15,1 3 3-15,-1 2-6 0,-3 2-17 0,4 3 7 16,-4 0-4-16,3 0 24 0,-2 6 3 0,1 1 16 15,-1 4 10-15,-4 2 6 0,4 1 1 0,-1 2 6 16,-3 1 14-16,3 2-17 0,-3 1-3 0,3 1-26 16,-5 0-17-16,2-2 0 0,-2 1-6 0,3 1 6 15,-5-4 3-15,1-2-6 0,0 0 3 0,0-5-37 16,-3 0-154-16,-3-3-186 0,2-1-196 0,0-3-253 16</inkml:trace>
  <inkml:trace contextRef="#ctx0" brushRef="#br0" timeOffset="4166">984 1393 384 0,'-32'8'10'0,"6"-4"36"0,3-4 30 0,2 0 27 15,4 0 34-15,5 0 4 0,-2 0-22 0,4 0-2 16,5 0-39-16,0 0-38 0,0-2 6 0,2 2-18 16,3-1-7-16,-1 0 9 0,1 0 12 0,0-1 5 15,0 1 47-15,0 1 30 0,0 0 10 0,3 0 0 16,3 0-31-16,-5 0-42 0,-1 0-20 0,4 0-23 15,-2 0-7-15,0 0-17 0,-1 0-2 0,3-2 22 16,-2 2-8-16,-2-2 9 0,3 2 3 16,-3 0-21-16,0 0 0 0,0 0 23 0,0 0-23 15,0 0 18-15,-5 4-3 0,5-1 0 0,-4-1 0 16,1-2-15-16,-1 0-3 0,1 2 0 0,-5-1 6 16,2 1 9-16,-1-2-9 0,-2 3-12 0,1-1-6 15,-2 0 12-15,1-1 15 0,0 1 6 0,2-2 26 16,-3 2-11-16,2 0 24 0,1-2 6 0,1 0 9 15,1 0-14-15,2 0-22 0,-1 0-3 0,1 0-33 16,1 0 13-16,2 0 20 0,0 0 13 0,9 0 50 16,2-4 31-16,5-1 2 0,6 0 10 0,8-2-27 15,10 0 5-15,9-3-14 0,9-1-27 16,9 0-5-16,10-3-11 0,6 0-7 0,6 0 6 16,6 1-22-16,5-3-24 0,2 2 0 0,4 2-20 15,2-1 20-15,3 2 14 0,-1 0-11 0,3-1 1 16,-2 2-1-16,-1 0-13 0,2 0-10 0,-6-1 14 15,1 1 16-15,-3 0-3 0,-3-1 31 0,0-1-1 16,-3 0 19-16,-3 1 16 0,-3-1-2 0,-7-1 11 16,-5 2-28-16,-4-1 14 0,-7 2-9 0,-9 0 43 15,-4 1-14-15,-7 0 27 0,-7 3 0 0,-7 0-6 16,-6 3 28-16,-9-1-33 0,-2 1 4 0,-4 0-21 16,-5 1-11-16,-2 0-15 0,-1 2 8 0,0-2-16 15,-6 1-6-15,0-1 3 0,4-1-12 16,-4 2-3-16,5 0-4 0,-5 1-8 0,0-1 4 15,4 1-24-15,-4-1 0 0,0 1-12 0,8-1-4 16,-8 0 8-16,0 0 8 0,0-1 4 0,0 2-12 16,0 0 8-16,6-1-8 0,-6 1-8 0,0 0-4 15,0 0-32-15,0-2-32 0,3 2-74 0,-2-2-73 16,4 2-93-16,-4 0-168 0,-1 0-183 0,0-2-238 16,0 2-258-16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1:00.08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97 208 556 0,'-16'5'31'0,"2"-1"33"16,4-3 46-16,0 3 37 0,1-1 12 0,1 0 5 15,2-2-6-15,1 1 30 0,1-1 7 0,3-1 2 16,-4 3 21-16,4-2 3 0,-2 0 6 0,2-1-10 15,1 1-24-15,-4 0-51 0,4-1-43 0,0 2-16 16,0-1-37-16,0-1-17 0,0 0 20 16,0 2 47-16,0-2 26 0,5 2 21 0,7-1-12 15,3 0-35-15,7-1-7 0,9 0-13 0,6 0-24 16,10 0 4-16,9-4-18 0,8-1 1 0,5 1-1 16,4-2-13-16,3 0-15 0,1 0-13 0,-3 1 6 15,0-1-20-15,-2 2 24 0,-7 1-21 0,-4 1 0 16,-3 0 14-16,-6 0-14 0,-8 1 21 0,-6 0 3 15,-4-1-17-15,-8 2-10 0,-5-2 13 0,-6 2 1 16,-6-3 10-16,-3-1 17 0,-6 0-13 0,0-2-15 16,0-1-3-16,-3-1 0 0,-6-3 0 0,0-1 14 15,-3 0-10-15,2-2-1 0,-5 1 11 0,2-1-10 16,-2 0 6-16,-3 2-6 0,2 0-15 16,1 1 15-16,1 3 13 0,5-1-6 0,-1 3-1 15,5 2-31-15,1 2-7 0,4 1 11 0,0 1 17 16,0 0 7-16,6 0 10 0,0 7-6 0,3 1-18 15,3 0 10-15,1 3-13 0,3-1 20 0,1 4-3 16,0-2 11-16,2 2-11 0,0-1-14 0,0 1 28 16,-1-3-18-16,0 1 22 0,-2 0-11 0,-1-2-28 15,-2-1 21-15,0 0-7 0,-3-3 7 0,-5 1 31 16,1-3 22-16,-4 0 10 0,-2-2 4 0,0 0-10 16,0 0-25-16,-6 1-14 0,-1 3-33 0,-4-1 15 15,-2 3-17-15,-1 1-26 0,-1 1-48 0,-4 3-144 16,3 0-188-16,-3 1-204 0,0 0-167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50:02.33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9 113 3687 0,'-9'0'-10'0,"9"0"0"0,0-8 6 0,4 1-6 15,11 2 17-15,10-2-7 0,7 2 3 0,6-3 4 16,7 0-7-16,5 0 0 0,5-1-3 0,1-1-7 16,4 1 6-16,-4 1 21 0,1 1-24 15,-7 3-35-15,-3-1-75 0,-6 2-120 0,-5 1-101 16,-8 2-70-16,-5 0-58 0,-5 0-20 0,-4 0-11 15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50:02.69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0 144 3503 0,'13'-17'16'15,"-4"1"23"-15,-5 4-6 0,0 5 10 0,-4 2-20 16,1 5-23-16,-1 0 46 0,0 0 28 0,3 6 13 16,-3 3 11-16,0 5-13 0,0 1-41 0,0 5-6 15,0 3-8-15,0 4-30 0,-4 5-3 0,2 1 17 16,0 0-25-16,-2 1 18 0,3 2-7 0,1 2-7 15,-2-1 17-15,2-2-10 0,0 0 21 0,0-2-14 16,0-1 0-16,3-2 4 0,-1-1-5 16,2-3-16-16,-1-2 3 0,1-5 0 0,1 0-3 0,0-2 10 15,-1-5-17-15,2 0-38 0,-2-3-24 0,1-3-32 16,0 0-30-16,1-3-31 0,-1 1-46 16,3-2-49-16,-1 1-42 0,2-3-37 0,0 0-35 15,0 0 0-15,2 0-25 0,-2-5 4 0</inkml:trace>
  <inkml:trace contextRef="#ctx0" brushRef="#br0" timeOffset="331">350 543 2754 0,'0'0'81'0,"0"0"57"16,-7 0 40-16,-1 0-4 0,-2 6-68 0,0 5-67 15,1 0-26-15,1-3-3 0,2 6-7 0,3-1 16 16,1 1-9-16,2 2-4 0,4 0-6 0,3 1-6 16,2-1-4-16,5 1-3 0,-1-2-20 0,3 0-2 15,3-2-4-15,2-5-6 0,0-2 16 16,0-3 13-16,-1-3-10 0,0 0 20 0,1-9 18 16,-2 1-8-16,-2-3 12 0,-3-2-13 0,0-1-16 15,-4-5 16-15,-3 0 13 0,-4 0 20 0,-3-5 35 16,0 4 1-16,0-1 3 0,-9 2-9 0,0 0-36 15,-4 0-24-15,-2 5-16 0,-2 1 3 0,0 4-9 16,-4 0 6-16,1 4-16 0,2 3-33 0,-3 2-48 16,3 0-88-16,2 0-87 0,2 3-96 0,1 4-30 15,4-1-22-15,3 2-16 0,2 1 0 0</inkml:trace>
  <inkml:trace contextRef="#ctx0" brushRef="#br0" timeOffset="830">917 329 3066 0,'0'-9'63'0,"0"1"34"16,-5 3 41-16,-5 2 4 0,-3 0-53 0,-2 3-44 15,-4 0-35-15,3 6 0 0,-1 2-3 0,0 3 9 16,3 3-32-16,4-2-56 0,2 5-26 15,2 0-45-15,6 1-61 0,0 0 9 0,9 0-40 16,0-1-29-16,3-5 29 0,1 0 7 0,2-3 40 0,0-4 77 16,0-3 65-16,3-2 35 0,-5 0 11 15,-2-2 6-15,0-3 34 0,-2-2 36 0,-3 2 53 16,0 0 33-16,-3 0-11 0,-3 2-36 0,2 0-38 16,0 3-65-16,-2 0-9 0,0 0 48 0,2 5 41 15,0 4 79-15,-2 7 2 0,1 1-24 0,2 4-16 16,-1 7-21-16,2 7-5 0,1 0-10 0,0 8-28 15,1 1-7-15,0 3 8 0,3 1-1 0,-1-1-6 16,1 2-9-16,-2 0-17 0,3-1 7 0,-2 2 38 16,-5-4-24-16,3-2 28 0,-5 2-20 0,-1-5-35 15,0-2 42-15,-3-2-27 0,-4-2 24 16,-5-4 29-16,-1-2-21 0,-5-5 16 0,-3-2-19 16,-6-6-28-16,1-1-25 0,-7-4 3 0,-1-9-10 15,-4-2 14-15,-1 0 0 0,0-6-29 0,-1-4 0 16,3-6-18-16,-2 1 14 0,6 0-3 0,2-4-33 15,7 0-18-15,5 0-36 0,4-3-42 0,11 3 12 16,4-1-13-16,0 2-5 0,9-1-12 0,7 2-22 16,3 1-15-16,4-3-48 0,3 2-48 0,2 1-56 15,2 2-64-15,2-3-73 0,-2 5-37 0</inkml:trace>
  <inkml:trace contextRef="#ctx0" brushRef="#br0" timeOffset="1208">2011 62 3542 0,'4'-16'39'0,"-4"2"31"0,0 0 23 0,0 6 51 16,-11 8 9-16,-1 0 33 0,-4 11 27 0,-5 6-44 16,-5 7-16-16,-6 9-71 0,-6 10-24 0,-3 6-21 15,2 8-23-15,0 11-3 0,3 3-25 16,4 3 28-16,9 2 1 0,8 3-4 0,15-3 15 15,0-5-12-15,15-1-17 0,8-9 14 0,3-4-11 16,10-6 7-16,3-5-3 0,2-7 11 0,6-4-15 16,-2-7-59-16,4-7-46 0,0-4-106 0,0-3-88 15,0-7-87-15,-3-2-139 0,1-5-142 0,-2-5-234 16</inkml:trace>
  <inkml:trace contextRef="#ctx0" brushRef="#br0" timeOffset="2845">2548 127 2791 0,'0'-9'15'0,"-9"2"7"0,9 4-7 0,-8 1 64 16,8 2 44-16,0 0 24 0,0 5 12 0,0 5-27 16,0 4-50-16,0 2-20 0,0 4 14 0,-6 4-29 15,0 1-7-15,2 3 7 0,-5 1-27 0,2 1 7 16,-1 0-10-16,3-3-21 0,-5 1 18 0,3-1-8 15,-1-2 1-15,-1 0 0 0,-1-2-11 16,6 1 8-16,-4-2-4 0,1-3 7 0,-1-4 13 16,1-2-37-16,2-2 3 0,0-1-29 0,1-4-70 15,0-1-39-15,3 1-84 0,-4-3-100 0,5-1-49 16,0-2-57-16,-1 3-41 0,1-3-43 0</inkml:trace>
  <inkml:trace contextRef="#ctx0" brushRef="#br0" timeOffset="3125">2675 481 3206 0,'3'0'-7'0,"0"-8"-6"0,6 2 10 16,-1 1 9-16,5 2-3 0,4 1 13 0,2-1-19 16,3-2 3-16,5 1-3 0,1 2 0 0,2-1 3 15,-2-2 3-15,-2 2 4 0,1 1-11 0,-3 2 11 16,-2-4-10-16,-4 4-14 0,-3-2-8 0,-5 2-35 16,0 0-47-16,-5 0-63 0,-1 0-79 0,-4 0-57 15,0 0-120-15,0 0-66 0</inkml:trace>
  <inkml:trace contextRef="#ctx0" brushRef="#br0" timeOffset="3377">3345 157 2890 0,'4'-5'15'15,"-1"2"93"-15,-3 3 51 0,0 0 34 0,0 8-3 16,0 0-95-16,0 3-49 0,0 5-42 0,0 1-8 16,0 4 11-16,0 1-4 0,0 3 24 0,0 2-21 15,-4 0 1-15,1 1 0 0,1-1 0 0,-1 3 0 16,-1-3-24-16,1-2-29 0,-6 2-69 0,4 0-51 16,-5-2-43-16,3-1-85 0,-1-5-65 0,-1 0-52 15,0-2-98-15,-1-3-15 0</inkml:trace>
  <inkml:trace contextRef="#ctx0" brushRef="#br0" timeOffset="3668">3689 2 3015 0,'17'-2'28'0,"5"2"81"0,0 0 66 16,6 8 29-16,3 5 16 0,1 1-25 0,3 5-49 15,-1 5-16-15,0 1-2 0,-2 7-26 0,-2 1 4 16,-1 5 1-16,1 0-32 0,-6 3-7 0,-2 3-17 16,-1 2 0-16,-5 0 3 0,-1-2-10 15,-3 0-7-15,-5 1-4 0,-3-4-15 0,-4 0-25 16,0-3 14-16,-11-5 8 0,-3 3-11 0,-5-7 0 15,1 1-88-15,-7-2-79 0,1-1-131 0,-4 0-111 16,0-5-174-16,0-1-198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50:08.26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26 360 3282 0,'-13'-2'13'16,"6"-7"0"-16,1 4 6 0,6 0 33 0,6 5-7 15,5-3 14-15,4 1 9 0,9-2-32 0,4 1-12 16,8-2 2-16,5 3-19 0,4-3-11 0,4-2 4 16,3 2-16-16,1 3 13 0,2-1 9 0,-3-3 4 15,0 3 10-15,-3 1-37 0,-1-1 14 0,-4 1 10 16,-2-1-14-16,-7 3 33 0,-3-4-22 15,-6 2-14-15,-5 2 20 0,-6 0-20 0,-2 0 3 16,-7 0-16-16,-6 0-42 0,0 0-62 0,0 0-90 16,-6 0-106-16,-5 0-76 0,-3 0-57 0,2 6-63 15</inkml:trace>
  <inkml:trace contextRef="#ctx0" brushRef="#br0" timeOffset="257">666 6 2331 0,'-6'-4'-6'0,"6"0"3"16,0 4 3-16,0 0 3 0,9 4 17 0,3 6-14 15,3-1 3-15,4 4-9 0,2 3-18 0,1 1 21 16,1 2-6-16,-1 0-6 0,0 3 15 0,-3-1 24 15,1 1 21-15,-8-1 40 0,1 1 2 0,-3-3 5 16,-5-2 1-16,-1-1-22 0,-4 1-12 0,0-1-40 16,-6 1-6-16,-1-2-19 0,-2 2-7 0,-3 2-45 15,2-2-146-15,-5 4-151 0,1-2-175 16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50:07.64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94 234 1548 0,'-12'-5'62'0,"0"4"66"0,0-2 64 16,3 1 95-16,-2 2 11 0,2 0-14 0,0 0-24 16,0 0-67-16,4 0-75 0,-1 0-47 0,5 0-32 15,-2 0-53-15,3 0 21 0,0 0-14 0,0 0 11 16,10 0 68-16,-1 0-10 0,2 0 31 0,8 0-14 16,3 0-28-16,5-3-8 0,7-2-13 0,5 3 7 15,4-2-27-15,0 1-6 0,0 1-4 0,3 0-3 16,-3 1-4-16,-2-1 20 0,-3 2-2 0,-3 0-15 15,-1 0 18-15,-5 0-21 0,-5 0 1 0,-4 3-1 16,-3-1-21-16,-4 0-32 0,-6 1-34 0,1-3-22 16,-4 0-34-16,-4 2-62 0,0 2-107 0,0-4-92 15,-9 3-104-15,2-1-86 0</inkml:trace>
  <inkml:trace contextRef="#ctx0" brushRef="#br0" timeOffset="210">416 27 2154 0,'0'-5'20'15,"5"-1"-14"-15,5-2 11 0,0 3 28 0,1 5-1 16,5 0 18-16,-1 0-8 0,6 0-21 0,-2 0-21 16,5 5 9-16,-2 1-24 0,5 2 3 0,-2 2 3 15,-3-1-6-15,3 1 9 0,-4 1-12 16,-3 0 24-16,-3 1-30 0,-3 1 15 0,-3 0-36 15,-9 1-71-15,0 0-68 0,-6 2-109 0,-3 2-131 16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50:09.07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319 28 2928 0,'10'-14'9'0,"-5"6"92"0,1 2 99 16,-6 6 46-16,0 11 19 0,-9 8-72 0,-3 6-88 16,-1 7-54-16,-4 6-3 0,-5 6-21 0,0 5-3 15,-5 1 4-15,1 1-25 0,-3 1 8 0,4-1-8 16,1-2-13-16,2 1 16 0,6-7 1 16,-1-1 0-16,1-3 11 0,6-3-15 0,2-3-3 0,1-5-7 15,-1-4 18-15,7-2-11 0,-4-9-14 0,4-2 10 16,-2-3-3-16,3-3 7 0,0-3 21 15,0 2-7-15,4-4-3 0,2 0-4 0,0 0-14 0,3 0 0 16,0 0 10-16,6 0-3 0,3 0-7 16,0 0 14-16,4 0-17 0,6 0 10 0,-1 0 7 15,3-4-14-15,-1 4-7 0,2-2-3 0,1-1-11 16,-4 1-3-16,2 2-48 0,-5-3-26 0,-1 3-27 16,-4-2-52-16,-1 1-21 0,-4 1-77 0,-1 0-35 15,-5 0-35-15,-4 0-3 0,-5 0-35 0,4 0-71 16</inkml:trace>
  <inkml:trace contextRef="#ctx0" brushRef="#br0" timeOffset="384">614 464 2201 0,'0'-12'29'0,"0"-1"76"16,0 2 64-16,0 0 28 0,-7 3 3 0,1 2-38 16,6 3-70-16,0-2-22 0,0 3-26 0,-3 1-41 15,0-1 17-15,3 2 18 0,0 0 37 0,-4 0 43 16,1 10-10-16,-3-1-2 0,-1 2-56 0,-3 5-27 16,0 5-10-16,1 5-10 0,-1 0 1 15,0 7-7-15,2-2 6 0,2 2-10 0,6-1-3 16,0-5 0-16,10-1 17 0,-1-3-17 0,6-4 10 15,0-2 16-15,4-7-16 0,2-1 11 0,0-4 9 16,0-5-17-16,-2 0-3 0,2-5 13 0,-2-4-9 16,0-4-8-16,-2-1 4 0,-2-8-7 0,0 0 18 15,-2-2 2-15,-1-3-6 0,-5-1 0 0,0-3-7 16,-3 5-10-16,-4-4 16 0,0 5 1 0,0 1-10 16,-9 2-1-16,0 3-16 0,-5 4-34 0,1 3-48 15,-2 4-65-15,-1 3-105 0,-5 5-88 0,0 0-66 16,0 5-100-16,-1 1-63 0</inkml:trace>
  <inkml:trace contextRef="#ctx0" brushRef="#br0" timeOffset="1078">1173 347 2154 0,'-6'-12'77'15,"1"7"54"-15,-1-6 72 0,2 3 66 0,3 0-21 16,-3 2-13-16,0 1-75 0,-2-1-59 0,3 3-68 16,-3 1-33-16,0 0 6 0,-3 2-22 0,-1 0 19 15,0 7-13-15,-7 4-3 0,1-1 13 0,-2 5-26 16,3 3 19-16,0 2-6 0,4 2-20 0,-1 1-54 15,7 0-57-15,5 1-74 0,0-2-11 0,8-3 26 16,1 0-3-16,2-5 34 0,3 0 22 0,-1-4 31 16,3-4 15-16,-1-3 36 0,0-3 13 15,0 0 10-15,0-6 34 0,-2-2 8 0,1-5 3 16,-4 2 11-16,0-3 35 0,-1 0 42 0,-3-2 69 16,2 3 75-16,-7 1 24 0,3 1-33 0,-4 3-58 15,2 3-88-15,-2-1-61 0,0 4 5 0,0 2 88 16,0 0 91-16,0 8 34 0,0 5 18 0,0 2-75 15,-4 8-62-15,1 5-8 0,-6 5-14 0,0 6-17 16,0 6 12-16,2 2-18 0,-7 4-17 0,5 1-3 16,-4-1-18-16,0 1-7 0,2 0 14 0,-2-5-10 15,-1 1-19-15,1-2 9 0,0-5-19 16,1-1 14-16,-4-4 15 0,2-2-26 0,2-6 23 16,-3-1 14-16,-1-7 14 0,6-3 23 0,-4-6-11 15,1-3-29-15,0-3-19 0,-1-5-10 0,0 0-19 16,-1-5-4-16,0 0-18 0,1-4 18 0,1-4 11 15,1-1-18-15,2-1 22 0,2-3-22 0,3-1-7 16,5-5 22-16,0 0-33 0,5 1 7 0,4-1 0 16,3 0-14-16,1-2 33 0,7 2-26 0,-4 1 7 15,5 0 8-15,0 4-21 0,-3 0 28 0,2 0 4 16,-1 0-1-16,1 5 15 0,-4 0-7 0,-1 1 0 16,0 3 22-16,-2 1-5 0,-4 1-6 0,3 1 3 15,-5 3-14-15,1-2 7 0,-4 3 3 16,-1 1-10-16,2 2 15 0,-5-3-12 0,1 3-17 15,-1 0-11-15,0 0-43 0,0 0-40 0,0 0-21 16,0 0-32-16,0 0-22 0,0 0-23 0,0 0-7 16,0 0-40-16,0 0-26 0,0 0-20 0,0 0-4 15,0 0 5-15,0-5-24 0,0 5-46 0,0-2-89 16</inkml:trace>
  <inkml:trace contextRef="#ctx0" brushRef="#br0" timeOffset="3800">909 385 1728 0,'-11'-14'17'16,"1"0"5"-16,1 0 27 0,1 1 11 0,-2 7-12 16,5 1-5-16,1 2-31 0,3 1-18 0,-4 2 12 15,2 0 5-15,3 0 1 0,0 0 26 0,0 0 14 16,0 0 25-16,0 0 80 0,0 0 2 0,0-3-20 15,0 3-15-15,0-4-59 0,0 2-3 16,0-2 3-16,-6 0 10 0,-3-5-9 0,-2 2-6 16,-3-1 7-16,-4-3-15 0,-3-1-4 0,-4 3 0 15,-3 3-15-15,-5 0-1 0,-1 6 7 0,-6 0-3 16,-3 8-14-16,0 5 1 0,-6 4-16 0,5 2-7 16,-4 0 0-16,8 6-10 0,1-6 13 0,6 0-19 15,8-1 10-15,9 0-4 0,4-3-9 0,12-1 35 16,6-5-16-16,7 1 6 0,8-5 10 0,7 2-16 15,4-5 10-15,8-2-13 0,1 0 0 0,5-9-4 16,2 2 10-16,1-7-3 0,-3 2 0 16,-3 2 7-16,-3-4-4 0,-9 4-3 0,-2 2 0 0,-10 2 3 15,-4 3 20-15,-10 3 37 0,-5 6-1 16,-10 5 18-16,-5 8-24 0,-5 5-19 0,-7 7-1 16,-4 3-23-16,-2 8-6 0,-4-1 9 0,4 2 7 15,3-2-20-15,5 0 7 0,5-4-10 0,6-1-11 16,9-7 14-16,5-1 10 0,5-6 7 0,9-1-17 15,3-4 4-15,5-6-4 0,7-3 0 0,5-3 3 16,0-5 4-16,6 0-24 0,3-10-10 0,-1 1 17 16,-1-4-4-16,1-3 21 0,-5 2 10 0,-3 0-31 15,-7 1 4-15,-2 2-13 0,-6 3-4 0,-7 2 27 16,-6 6 0-16,-6 0 20 0,0 11 0 0,-6 3-6 16,-4 5-4-16,-5 4-10 0,-4 5 0 0,-2 0 10 15,-3 0-10-15,2 1 3 0,-2-2 4 0,5-3-14 16,-1-4 17-16,6-3 4 0,2-6-11 15,3-3 4-15,3-1-14 0,3-4-20 0,0-3-3 16,3 0-27-16,0 0 7 0,4-5 3 0,2-4-9 16,3-5 46-16,0-1-7 0,3 1 17 0,1-8 7 15,-4 3-7-15,3-4-10 0,-4 3 20 0,-7 1-4 16,-1 0-12-16,-6 5 25 0,-3 1-35 0,-6 4 9 16,-4 3 11-16,-5 6 2 0,-4 0 17 0,-6 6 11 15,0 2-14-15,-3 1 6 0,-2 1-6 0,1 4-20 16,0-3 17-16,4 2-37 0,5-1-7 0,4-2 17 15,2 1-10-15,10-3 10 0,6-3 13 16,7 1-19-16,10-3-37 0,6-1-13 0,6-1-32 16,11-1-6-16,4 0-2 0,8 0-9 0,2 0-2 15,4 2 20-15,1-2 37 0,-2 5 26 0,-1-1 37 16,-1 2 9-16,-7 3 1 0,-2 0-22 0,-3 1-1 16,-7-1-9-16,-4 0 22 0,-4 1 19 0,-4-2 31 15,-6-2 35-15,-2-1 10 0,-4-1 26 0,-5 0-15 16,0-2-31-16,-11 2-29 0,2-4-10 0,-4 3-23 15,0-1 4-15,-2-2 6 0,0 0-6 0,0 0 3 16,3 0-13-16,0 0-24 0,5-5-12 16,-2 5-26-16,6-4-20 0,3 2 10 0,0-3 7 0,3 2 23 15,7-2 22-15,-2-1-9 0,2 3-1 16,2-2-2-16,1 2 6 0,2 3 16 0,-1 0 3 16,-4 0-28-16,2 8 12 0,-3 1 16 0,-2-1-3 15,-1 0 32-15,-4 3-25 0,-2 0-14 0,0-1 10 16,-5 2 10-16,-1-2 13 0,-1 1-7 0,-1 0 13 15,-2-3-16-15,3 0 4 0,-1-4-20 0,4 1-3 16,-1-5-17-16,5 0-15 0,0-6 25 0,8-1-28 16,2-4 19-16,6-3 12 0,2-3-22 0,6-2 23 15,0-5-10-15,6-4 9 0,-1 1 4 0,0-2-3 16,0 1 19-16,2 0-26 0,-5 4 35 0,-3 3 7 16,-5 4 10-16,-3 3 48 0,-5 4-23 0,-10 5-5 15,0 5-17-15,-6 0-26 0,-3 7-10 16,-10 5 1-16,-2 3-4 0,-5 2-3 0,-4 3 3 15,2 1-13-15,-4 1 17 0,0 0-23 0,4 2-58 16,0-5-92-16,5 0-167 0,4-3-95 0,4-3-118 16,6-1-62-16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50:14.60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222 136 1493 0,'0'-15'44'0,"0"2"72"0,0-1 64 0,8 0 80 15,-8 4 32-15,0 1-39 0,0 1-34 0,0 2-35 16,0 1-76-16,0 1 3 0,0-2-14 0,0 3 4 15,0 0 6-15,0 0-15 0,0 3 1 0,0-4-57 16,0 3 21-16,0-2-13 0,0 1-7 16,0-2 24-16,-4 2-10 0,0 1-7 0,1 0 4 15,-1 0-17-15,-2-1-10 0,3 1-4 0,-2-1-10 16,0 2 7-16,0 0-4 0,1 0 11 0,-4 0 7 16,1 6 14-16,-2 2-4 0,-5 2 29 0,-1 5-4 15,0 3-6-15,-4 6-8 0,0 4-31 0,-2 4-7 16,5 4-18-16,-1 4 14 0,4 1-7 0,3 3 0 15,5 0 3-15,5-1 8 0,5 0-1 0,5-4-2 16,5-1-1-16,4-3-21 0,4-2 14 0,2-6 3 16,3-2-10-16,0-3 17 0,5-6-17 15,-2-3 14-15,0-4 1 0,-1-7-19 0,1-2 8 16,-2 0-8-16,0-5-10 0,0-6 28 0,-3-3 0 16,2-1-14-16,-4-2 10 0,1-8-24 0,-2 3-4 15,-4-7-4-15,-1 1 1 0,-1-4-4 0,-2 0-17 16,-1-2 14-16,-5-2 7 0,-4 2 14 0,-1-4 14 15,-4 5-7-15,0-3 4 0,-8 3 3 0,-2 4-18 16,-4 1 8-16,-5 1 13 0,1 3-13 0,-5 2 24 16,-1 2-7-16,-5 5-39 0,1 1 32 0,-2 3-14 15,1 0 11-15,-2 5-1 0,3 1-17 0,4 2 8 16,0 1-8-16,5 2 21 0,2 0-38 0,5 0-17 16,3 0-17-16,4 0-30 0,0 5 24 0,5-4 28 15,0 1 6-15,0 4 34 0,0-6-10 16,8 2 3-16,3 1 7 0,-1-2 7 0,4 0 16 15,1-1-9-15,4 0-1 0,2 0-23 0,2-2 7 16,-1-3 9-16,3 5 4 0,-1-4 7 0,-2 4-4 16,3 0 4-16,-3 0 6 0,-1 6-19 0,0-2 9 15,0 3-10-15,-1-1-9 0,-1 2 29 0,0 3-13 16,1-1 3-16,-1 4 4 0,-2 0 13 0,0 1-13 16,-3 2 13-16,1 2 7 0,-1 0-4 0,-4 4 17 15,-1-2-6-15,-3 4-3 0,-5-1 20 0,-1 0-21 16,0 4 7-16,-6 0-3 0,-3 1-23 0,-2 2 19 15,-4-2-16-15,-2 0-3 0,-2 2-8 0,0-1 11 16,-1-3-21-16,0-2 18 0,-4-1-11 0,4 0 0 16,-3-2 10-16,2 0-10 0,3-5 17 15,-3 1-27-15,2-4 13 0,1-1 1 0,-1-1 2 16,3-1 12-16,-4-4-5 0,1 0 1 0,1-2-35 16,-3-4 8-16,2-1 6 0,1 0-14 0,1-5 1 15,0 0-25-15,-2-5-17 0,3-4-2 0,1 0 23 16,-3-5 10-16,2-3 11 0,-1-2 13 0,4-3-3 15,-5-3 0-15,6 2-4 0,-4-4 1 0,5-3 6 16,1 2 7-16,1 2 3 0,2-1-9 0,1 2 12 16,3 0-6-16,-1 3 4 0,4 1-7 0,0 3-4 15,0 4-16-15,5-4 13 0,1 8 0 16,0-2-7-16,3 1 20 0,0 2-23 0,6 1 23 16,3 2-6-16,-2 3 10 0,5-3 6 0,1 3-19 15,3-1 12-15,1 4-29 0,5 0 19 0,-2-1 11 16,1 6-27-16,4 0 40 0,-1 0-10 0,0 0-7 15,-2 6 7-15,3 2-6 0,-4 3-21 0,-2-3 17 16,0 6 3-16,-3-4-16 0,-2 5-7 0,-7 0 27 16,2 2 6-16,-5-1 7 0,-4 2 7 0,-2 5-30 15,-2-4 13-15,-5 3 6 0,0-1 11 0,-9 4 10 16,2 0-33-16,-4-1-1 0,-2 0 0 0,-4 1 1 16,-2 0-4-16,0-1 0 0,-2-1 0 0,-3 0-7 15,4-4 7-15,-3 1-4 0,-2-2 18 16,1-1-21-16,2-3 28 0,0-2-1 0,-3 0-40 15,1-1 23-15,-1-6-13 0,2 0-4 0,-1-2 25 16,2-3-25-16,-3 0 4 0,3-5-24 0,-2-3-23 16,0-5 10-16,0 1 7 0,-2-5 7 0,4-2 20 15,-1 0 6-15,4-5-16 0,3 0 23 0,2-3-10 16,7-3-3-16,7-1 7 0,0-1-17 0,6 0 16 16,4-2 17-16,6 2-4 0,7 2 1 0,1-2 3 15,4 4-20-15,4 0 4 0,1 4 6 0,3 5-10 16,2 0 13-16,-1 2-6 0,1 4 3 0,-3 5-10 15,5 0 3-15,-3 3-6 0,-1 5 3 0,0 0 20 16,-4 0-20-16,-1 10 26 0,-2-1-9 16,-3 2-14-16,-4 5 14 0,-1 0-4 0,-4 3 1 15,-2 3 12-15,-5 2 17 0,-3 0-23 0,-7 5 6 16,0 3 14-16,0 0-23 0,-12-1 19 0,-1 4-2 16,-2-3-11-16,-4 2 0 0,1-2-19 0,-7 1 22 15,1-3-19-15,-2 0 23 0,0-3 0 0,-5-3-23 16,6-3 13-16,-8-2-14 0,3-2-9 0,1-3 20 15,-4-3-4-15,3-3-33 0,2-3 17 0,0-5-24 16,1 0-19-16,2-5 9 0,0-3 1 0,3-3-3 16,-1-3 13-16,2-5 3 0,2-4-19 15,1-2-3-15,3-2 10 0,4-6 3 0,3-3 13 16,4 3 26-16,4-2-6 0,0-1 5 0,12 0 14 16,4 2-23-16,5 2 10 0,4 4 6 0,3-2-12 15,3 6 25-15,5 2-13 0,1 3-6 0,3 2 15 16,2 6-28-16,-1 3 10 0,1 3-1 0,-4 5-12 15,-2 0 35-15,0 5-9 0,-2 7-10 0,-4 0 31 16,-4 5-34-16,-2 2 9 0,-2 3 16 0,-4 2-16 16,-6 1 23-16,-2 2-7 0,-2 1-2 0,-8 1 8 15,0 2 1-15,-6-4 10 0,-2 3 3 0,-6-3 20 16,-3-2-7-16,-2-1 7 0,-3 0-6 0,-3-1-20 16,-4-2 0-16,1-5-13 0,-2 1 4 0,1-5-4 15,-1 0-17-15,-1-7 4 0,4 1-10 16,0-6-14-16,2 0 10 0,6-8-43 0,-2 2-71 15,3-5-108-15,3-2-124 0,1-3-160 0,2-1-120 16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50:15.40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11 626 3141 0,'-5'-5'38'0,"-1"-1"1"16,6-1-4-16,0 3 3 0,0-1-28 0,0 2 10 15,0 1-1-15,11-2-6 0,4-1 6 0,4 0-22 16,5 0 26-16,5-4-23 0,5 1-7 0,1 0 17 16,4 2-17-16,1-1 20 0,-3 0 3 0,0 3-22 15,-3 1 0-15,-5 0 12 0,-3-1-13 0,-5 3 20 16,-8 1 0-16,0 0 40 0,-8 0 3 0,-5 0-7 15,0 0 3-15,-9 0-19 0,-6 0 27 16,-4 0 41-16,-3 5 17 0,-5-2-30 0,-2-1-6 0,-3-2-21 16,-2 1 5-16,-2 1 11 0,4-1-11 15,1 0-13-15,-2-1-36 0,9 0 1 0,2 0-29 16,4 0-13-16,6 3-8 0,5-3 1 0,2 0 6 16,5 0 11-16,6 4 14 0,2-2-49 0,7 3-37 15,1-2-17-15,5 2-13 0,4 1 21 0,5-3 48 16,1 2 3-16,3-2 11 0,2-1 26 0,-1-1-10 15,-1-1 14-15,0 0 3 0,-8 0 13 0,-4 0 7 16,-3 0 17-16,-7-3 10 0,-3 0-20 16,-9-1-13-16,0 0-4 0,0 2-27 0,-9-2 0 0,-1 0-43 15,-1 0-101-15,-2 2-131 0,1-1-164 16,-2 1-148-16,-1 2-167 0</inkml:trace>
  <inkml:trace contextRef="#ctx0" brushRef="#br0" timeOffset="1923">1606 130 909 0,'4'-10'48'0,"1"-2"37"16,4-1 69-16,-5 2 60 0,2-2 8 0,-6 2 63 16,9-2 10-16,-3 2 9 0,0 2-32 0,0 1-81 15,-6 0-101-15,0 5-59 0,0-2-28 0,0 2 13 16,0 3 87-16,0 0 40 0,0 8 52 0,0 6-24 16,0 0-31-16,0 5-36 0,-9 5-39 0,0 3-11 15,-1 7-34-15,-4 3-9 0,-1 1-18 0,1 0 14 16,-1 3-10-16,-3-3-1 0,5 0 21 0,1-2-17 15,0-1 10-15,0-5 11 0,7 0-35 16,0-3 7-16,-1-3 7 0,6-1-27 0,0-2 20 16,6-2 4-16,-1-5 3 0,3-1 20 0,2-3 4 15,2-1-7-15,1-4-3 0,2-2-7 0,0 1-17 16,4-4 7-16,-1 0-8 0,2 0-6 0,0-8 7 16,3 4-52-16,1-1-43 0,-4 3-62 0,1-1-74 15,0 3-36-15,-5-4-78 0,-1 3-48 0,-1 1-53 16,-3 0-78-16,-2 0-9 0</inkml:trace>
  <inkml:trace contextRef="#ctx0" brushRef="#br0" timeOffset="2266">2008 370 2619 0,'3'-5'64'0,"-3"-1"67"15,0 6 51-15,-7 0 39 0,4 0-39 0,-6 11-39 16,2-3-61-16,-1 3-56 0,1 3-29 0,2-1-13 16,-1 4 6-16,0 2 23 0,2 0 6 0,4 0-22 15,0 0-3-15,4 1-11 0,4-1-6 0,1-1-3 16,3-4-14-16,2 0-9 0,1-7 3 0,0 0 11 16,4-2 21-16,-2-5 11 0,0 0-3 15,2-8 3-15,-2-1 0 0,0-2 3 0,-3-5 6 16,0-1 3-16,-1-2-9 0,-2-5 10 0,0 2 7 15,-5-2 12-15,0-4 36 0,-4 4 14 0,-2 0-26 16,0 2 17-16,-8 3-34 0,-3 0-32 0,1 0 9 16,-3 7-34-16,-2 1 1 0,-1 4 17 0,-2 1-10 15,0 4-13-15,-1 2-37 0,0 0-105 0,2 0-74 16,2 5-93-16,1 2-73 0,0 2 6 0,4-1-10 16,5 1-12-16,5 1-14 0</inkml:trace>
  <inkml:trace contextRef="#ctx0" brushRef="#br0" timeOffset="2753">2734 146 3295 0,'0'-10'39'0,"0"-5"45"0,-13 5 24 0,-5 3 0 0,0 4-32 16,-4 3-57-16,0 0-8 0,-3 5-18 15,1 4 0-15,0 1-3 0,6 4-26 0,2 0 19 16,2 1-48-16,9 4-36 0,5-2-25 0,0 2-70 16,0-3 1-16,0 1 2 0,7-3 14 0,5-4 37 15,-3-1 27-15,4-2 56 0,-1-4 23 0,2-3 19 16,-3 0 31-16,4 0-17 0,-3-5 33 0,-3 0 87 16,3-3 26-16,-8 2 42 0,1 3-19 0,-2-2-86 15,-3 4-33-15,0 1-19 0,0 0 52 0,0 4 91 16,0 4 1-16,0 3-3 0,-5 4-31 0,-1 3-77 15,0 6 16-15,0 0 21 0,1 9-33 16,-3-1 3-16,2 4-13 0,2 2-58 0,-1 0 20 16,4 0-17-16,-4 3 0 0,5 1 31 0,0 1-24 15,0-5 11-15,-1 5-18 0,-1-5-4 0,-2 0 22 16,1-2-4-16,-1-3 3 0,-4-1-10 0,1-4 4 16,-2-4 24-16,0-5 24 0,-5 0 37 0,-3-6-19 15,-1-2-16-15,-3-3-26 0,-1-2-6 0,-7-2 7 16,1-4 15-16,-3 0 10 0,0-4-39 0,1-2 0 15,-2-2-8-15,2-3-14 0,3-2 26 0,3 2-30 16,4-2-17-16,3-1-30 0,5 0-14 0,3 0-39 16,9 1-14-16,0-1-27 0,9-2-43 0,6 0-4 15,4-1-61-15,5-1-61 0,6 0-75 16,4-1-77-16,5 4-59 0,-1-4-57 0</inkml:trace>
  <inkml:trace contextRef="#ctx0" brushRef="#br0" timeOffset="3019">3454 199 3726 0,'0'-6'53'0,"0"4"56"16,0 2 30-16,-9 0 39 0,-6 10-29 0,-4 4-58 15,-1 5-28-15,-4 3-35 0,0 3-28 0,0 4-10 16,4 1 3-16,3 3-1 0,2 0-2 0,8 2 6 16,7-3-31-16,0 1-42 0,0-2-57 0,7-2-51 15,4-1-9-15,4-4-23 0,0 0-11 16,1-6-24-16,0-3-44 0,1-2-34 0,0-4-26 16,0-1-25-16,-3-6-42 0,4-2 8 0</inkml:trace>
  <inkml:trace contextRef="#ctx0" brushRef="#br0" timeOffset="3301">3655 431 2965 0,'0'-6'47'0,"0"6"58"0,-9 0 29 16,1 0 17-16,-3 0-64 0,3 7-34 0,1 2-17 16,-1-1-33-16,3 1 17 0,3 2-20 0,2 2-7 15,0-3 20-15,7 4-9 0,2-4-4 0,2 2-10 16,3-1-33-16,1-3 20 0,4 1-9 0,0-7 12 15,1 1 30-15,3-3-26 0,-4 0 12 0,2-5 14 16,-2-4-10-16,0-1 10 0,-1-2 6 0,-2-2-6 16,-1 0 22-16,-1-1 34 0,-5-1 27 0,1-1 4 15,-7 1 24-15,-3 3 12 0,0-4-34 16,0 3 1-16,-7-1-45 0,-3 2-41 0,-3 3 0 16,1-1-38-16,-6 6 20 0,-1-3-17 0,-1 4-31 15,-4 4-20-15,0 0-81 0,-3 6-100 0,0 2-110 16,5 1-158-16,1 1-91 0,2-1-113 0</inkml:trace>
  <inkml:trace contextRef="#ctx0" brushRef="#br0" timeOffset="3563">4075 120 3015 0,'25'-9'66'0,"-3"4"50"16,2 5 65-16,-3 0 58 0,3 11-27 0,-2 2-3 16,0 3-17-16,2 6-18 0,1 6-20 0,-2 0-8 15,-3 5-23-15,4 1-36 0,-3 4-11 16,-2 3-14-16,-2-3-29 0,-3 3 4 0,-2 1 4 16,-1 0-19-16,-4-4-3 0,1 1 3 0,-8 2-22 15,0-6 4-15,0 0 7 0,0-2-3 0,-9-4-60 16,-6 2-84-16,-2-6-112 0,-3-1-140 0,-5-2-130 15,1 2-184-15,-6-5-213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50:20.63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21 119 2474 0,'-11'0'9'0,"1"-4"-6"0,10 0 21 16,0 0 46-16,0-1 75 0,8 3 25 0,5-2 18 16,8-1-30-16,5-3-85 0,8 2-5 0,7-3-39 15,6 0-16-15,5-1 17 0,3 1-11 0,1-1-6 16,-1 1 10-16,-1 3-33 0,-1 1 7 0,-7 0 6 15,2 2-19-15,-10 3 19 0,-2 0-38 0,-3 0-59 16,-7 0-65-16,-4 5-76 0,-3 0-58 0,-5-1 5 16,-3 1-20-16,-6 3-32 0,-5-1-50 15,0 0-98-15</inkml:trace>
  <inkml:trace contextRef="#ctx0" brushRef="#br0" timeOffset="173">475 217 1830 0,'-9'10'60'16,"9"-4"18"-16,0-1 80 0,9-2 33 0,4-2-29 16,7 1-3-16,3 0-73 0,4-2-34 0,4 0-15 15,5-5-6-15,1 0-16 0,3 0-15 0,0 1-6 16,1-1-19-16,0 0 22 0,1 5-16 0,-4-3-84 16,1 3-92-16,-5 0-151 0,-3 0-106 0,-1 0-113 15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50:23.75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150 593 1122 0,'9'-38'48'0,"-3"3"48"16,1 2 75-16,-2 3 52 0,-1 5-34 15,1 2-30-15,-1 6-69 0,1 1-52 0,-1 7-30 0,-1 1 1 16,1 3 6-16,0 5 74 0,-3 8 98 15,3 6 28-15,-2 5 31 0,1 13-66 0,-3 11-82 16,0 13-21-16,-9 15-26 0,-1 15-9 0,-5 12 19 16,0 14-22-16,-6 15-16 0,0 8-3 0,1 9-14 15,-3 5-3-15,6 1 0 0,0 2 4 0,2-2-1 16,6-4-2-16,2-8 12 0,3-8 4 0,4-10-17 16,0-8 1-16,0-14-11 0,0-9-3 0,4-7 17 15,-3-11 6-15,3-3-20 0,-4-8 11 0,0-8-4 16,0-6-20-16,0-5-6 0,0-4-33 0,-5-6-28 15,5-9 0-15,-3-3 7 0,2-8-71 0,-4-3-113 16,4-8-67-16,-1 0-78 0,0-8-25 16,-2-3 21-16,1-9-13 0</inkml:trace>
  <inkml:trace contextRef="#ctx0" brushRef="#br0" timeOffset="1938">249 460 701 0,'-11'-12'18'0,"3"0"-11"0,1-1 1 15,7 3-11-15,0 2-22 0,7-1 19 16,8 2-4-16,4-4 5 0,4 3 20 0,7-5-4 16,8 1 38-16,5-2 35 0,7 2 13 0,7-5 14 15,2 3-12-15,8-2-20 0,3 2-39 0,7 1-21 16,2-4-19-16,2 6-8 0,5-2 19 0,4 4 13 16,2-1 6-16,4 1 20 0,1 2-12 0,7-1 6 15,-3 2 3-15,6-2-21 0,4 0 4 0,-1 2-18 16,4-2 2-16,5 0 5 0,1 2-8 0,4-4 15 15,2 4-26-15,0-2 14 0,1 2 5 0,1 1-7 16,0 0 16-16,-7 1-20 0,3 2 4 0,-6 1-10 16,-2-1-5-16,-4 2-2 0,-2 0-21 0,-7 0 29 15,3 3-8-15,-9-3 5 0,0 0 17 16,-1 6-3-16,-6-6 3 0,-4 0-11 0,-1 0 8 16,-7 0-28-16,-2-6 11 0,-6 3 8 0,-8-1-10 15,-3 0-4-15,-2-1 1 0,-9 1 5 0,-3-1 11 16,-3 3 18-16,-3-1 0 0,-5-3 16 0,0 2 1 15,-4 1-2-15,-2 0-4 0,0 0-20 0,-2-1-2 16,-3 2-10-16,1 0-5 0,0 1 6 0,-3-1-3 16,-2 2 0-16,0 0 3 0,-3 0-6 0,1 0-9 15,-1 0 15-15,-1 0 3 0,-3 0-6 0,4 3-1 16,-4-1-5-16,0 0 1 0,0 2 2 0,-3-4 0 16,0 3-3-16,-4 0-9 0,3-1 6 15,-2 0 9-15,-3 1-3 0,4 1 3 0,-1-2 6 16,0 3-12-16,2-1 3 0,1 1 3 0,1 3-1 15,0-1 1-15,4 0-3 0,1 3 6 0,4-4-11 16,0 4 10-16,1-1-7 0,0 0 7 0,4 0 4 16,0 0-26-16,-2-1 28 0,0 1-28 0,-1-4-3 15,0 2 28-15,-6 0-14 0,0-1 15 0,-2-2 6 16,-6 0-7-16,-1 1-16 0,0-3 34 0,-4 1 18 16,-1 0 32-16,2 0 27 0,-3 1-29 0,0 2-5 15,0 3-45-15,0 1 6 0,0 1-12 0,0 3-21 16,-4 3 24-16,4 4-18 0,0 0 0 0,0 5 9 15,0 1-9-15,0 4 12 0,0 5 22 16,0 2 21-16,0 1 3 0,0 2-15 0,0 5-9 16,-5-2-19-16,4 2 7 0,-1 2 0 0,1 2 19 15,-2-2-7-15,1 2-9 0,1 2 7 0,-4-3-26 16,4 2 7-16,-2 0 0 0,-2 2 6 0,0-1-3 16,1 0-10-16,0 1-9 0,-2 0-12 0,1 1 2 15,3 0-3-15,-3 1 20 0,-1 0-1 0,0-2 3 16,2 0 10-16,-1 1-25 0,-1-2-3 0,2-1-7 15,-2-4 16-15,2-1 12 0,-1-2 10 0,-1-2 3 16,3 0-28-16,-3-4 3 0,5 0-12 0,-3-2 9 16,2-2 15-16,0-1-9 0,1 0 7 0,1 0-10 15,0 0-6-15,0-3 15 0,0-3-15 16,0-1 0-16,3 0-7 0,-1-2 4 0,0-2 18 16,-2-1-6-16,0-2 9 0,0-1-15 0,0 0 10 15,0-2-7-15,0 1 3 0,-6-3-9 0,2 1-4 16,-2-1 23-16,1-3-19 0,1 2 9 0,-2-3-16 15,2 0-3-15,-1 1 16 0,-1-3 10 0,2 3 2 16,-1-3-15-16,4 0 9 0,-3 0-18 0,2 1 21 16,0-1 1-16,2 0-13 0,0 0 9 0,0 1-15 15,0-2 18-15,0 1 1 0,0 3-14 0,4-2-2 16,-4 1-7-16,1 1 4 0,2-2 15 0,-2 1-6 16,1-1-3-16,1 1 9 0,-3-1-9 0,1-1 10 15,-1 0-4-15,0 0-13 0,0 1 7 0,0-4 9 16,0 0 7-16,0 0 0 0,0-1-1 15,-4 1-12-15,2-2 10 0,1 2 6 0,-3-2-19 16,2 0-3-16,0 2-4 0,-2 0-9 0,3-2 32 16,-4 3-7-16,4-1 4 0,1-2-1 0,-2 2-22 15,-1 0 13-15,3 1-3 0,-1-1-13 0,1 0 23 16,0 2-7-16,0-2-7 0,0-2 1 0,0 1 3 16,0-1 9-16,0 3-3 0,0-3 13 0,-2-1-13 15,2-1 1-15,0 2 8 0,0-1-5 0,-1 0-1 16,1 2 7-16,-3-2-29 0,1 1 19 0,2-2-6 15,-1 1 3-15,-1 0 13 0,0 1-7 0,-2 0-9 16,3 0-10-16,-2-1 16 0,0 1 1 16,-1 2 18-16,0-2 0 0,-1-1-2 0,-3 2-1 15,1 1 13-15,-2-2 29 0,-3 0-15 0,-1 0 2 16,-2 2-8-16,-4-2-34 0,1-1 7 0,-5 1 14 16,-2-1-7-16,0 1-10 0,-6-3-4 0,-1 0-12 15,-3 0-8-15,-2 0 14 0,-3 0 0 0,-3 0 7 16,-2 0-4-16,-4 0-9 0,-3-4 16 0,2 4-4 15,-2-1 4-15,0 1 3 0,-3 0-26 0,-2 0 3 16,3 0 0-16,-3 0-3 0,2 0 20 0,-4 2-7 16,-1 1-14-16,1 0 34 0,0 0-13 0,-2 0 3 15,-2-1 16-15,4 1-10 0,-2-1 4 0,1 1-10 16,0-1 3-16,0 2-13 0,0-1 7 16,0-1 16-16,-2-2-29 0,0 3-4 0,-5 0 10 15,-3-1-7-15,-1 0 27 0,-2 0 7 0,-4 0-4 16,-4 1 7-16,3-3 14 0,-5 2-11 0,2-2-9 15,3 3-14-15,-4-2-14 0,4 0 11 0,-1 0 0 16,-2 1-7-16,4-2 14 0,0 0 6 0,3 0 31 16,0 0 11-16,3 0-11 0,3 0-14 0,5 0-23 15,5 0-7-15,-1-3-4 0,7 1 8 0,-1 2-15 16,4-3-6-16,4 3 3 0,2-2-17 0,0 2 24 16,-1 0 10-16,1-3-13 0,0 3 13 15,2 0-6-15,-2 0-15 0,1 0 1 0,2 0-4 16,-2 0 14-16,1 0 0 0,-1 0 4 0,4 3 13 15,-2 2-31-15,2 0 21 0,3-1 3 0,-1-2-20 16,4 1 13-16,2 2-6 0,2-2 0 0,5 0 10 16,3 1 3-16,0 0-14 0,2-4 22 0,3 2-8 15,2 1-20-15,-2 0 34 0,4-3-38 0,0 0 7 16,-1 2 24-16,1-1-27 0,2-1 10 0,-1 2 14 16,-1-2-18-16,2 0 4 0,0 0 7 0,-1 0-21 15,-1 0 18-15,-1 0-11 0,2 0 3 0,-4 0 1 16,3 0-8-16,-4 0 18 0,0 0 0 0,-3 0-3 15,2 0-8-15,-3 0 4 0,-1 0-7 0,1 0 7 16,0 0 11-16,1 0 6 0,-2 2 18 16,1-2 13-16,3 0-30 0,-1 4-4 0,1-4 7 15,6 0-11-15,-4 0 29 0,1 0-4 0,2 0-18 16,0 0-17-16,2 0 14 0,-1 0-17 0,-1 0-11 16,2-4 38-16,-1 4-41 0,2-2 17 0,3 2 3 15,0 0-3-15,0 0 25 0,4 0-18 0,-2 0 3 16,3 0-17-16,-1 0-7 0,1 0 11 0,0 0 6 15,0 0-10-15,0 0 7 0,0 0 0 0,0 0 0 16,0 0 18-16,0 0-8 0,0 0-3 0,0 0-3 16,0 0-22-16,0-5 18 0,-2 5-7 15,0-3 0-15,-3 0 18 0,-1 3-46 0,-2-2-7 16,-1 2-32-16,-1-4-60 0,-1 4 4 0,-2 0-69 16,2-2-24-16,-2 2-59 0,2 0-102 0,-1 0-43 15,1 0-135-15,1 0-128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50:21.37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109 199 2828 0,'7'-6'53'0,"-3"-3"51"16,-4 7 41-16,0-1 30 0,-6 3-13 0,2 0-18 0,-3 3-15 15,-2 5-8-15,-2 4-14 0,-1 3-25 0,-3 4-31 16,2 5-24-16,0 2-13 0,0 4-11 0,4 2 4 16,1 4 0-16,8-2 0 0,6 2 4 15,5-3 6-15,4 0 0 0,5 0-17 0,7-7-7 16,3-1-7-16,4-4 11 0,1-3-4 0,3-4 14 15,1-5-7-15,-1-3-4 0,2-6 1 0,-3 0-14 16,0-6 24-16,-1-3-21 0,-4-4 21 0,-4-2 6 16,-1-3-30-16,-2-2 31 0,-5-5-7 0,-6-1 28 15,-3-3 27-15,-3-1 8 0,-8-2 21 0,0 0-10 16,-8-4 0-16,-3 1-6 0,-3 0-10 0,-6 2-4 16,-2 3 4-16,-4 0-36 0,-3 5-14 15,-2 6 3-15,-3 2-47 0,-3 7 47 0,-2 4-11 16,1 6-25-16,-2 0 36 0,2 11-43 0,1-1-44 15,6 2-52-15,6 4-77 0,4 1-53 0,5 3-56 16,5 3-86-16,7-4-98 0,4 5-28 0,0-1-81 16,10 0-31-16</inkml:trace>
  <inkml:trace contextRef="#ctx0" brushRef="#br0" timeOffset="442">1175 489 3955 0,'-20'-5'-4'0,"8"0"-3"0,0-1-10 16,5 3 4-16,7-1 13 0,0 3-10 0,6-2 16 15,5 1-12-15,3-2-1 0,7 2 4 0,6-1-1 16,4 0 1-16,3-2-11 0,3 3 11 0,0-2-7 16,-1 2 10-16,-1-1 10 0,-5 1-3 0,0 1-4 15,-6 1-3-15,-3 0-13 0,-4 0 13 0,-5 0 0 16,-1 0 6-16,-8 0-6 0,-3 0-3 0,-8 0 20 16,-2 0 34-16,-4 0 20 0,-5 0 39 0,-3 0 3 15,-5 0-26-15,-3 0 14 0,1 3-55 0,1 0-4 16,-4-1-17-16,6-2-22 0,1 1 1 0,6 2-22 15,5-3 0-15,3 0-10 0,4 2 18 0,7-2-4 16,0 3-18-16,6 0 18 0,3-1-56 16,4 1-13-16,6-1-20 0,2 2-24 0,3-1 25 15,3-1 4-15,1-1 51 0,2 1 7 0,-1-2 10 16,0 0 17-16,-4 0-10 0,-1-3-30 0,-4-2-16 16,-1 1-51-16,-4 2-78 0,-6-1-95 0,-3 0-102 15,-3-2-122-15,-3 3-110 0</inkml:trace>
  <inkml:trace contextRef="#ctx0" brushRef="#br0" timeOffset="9056">2606 86 2154 0,'4'-16'77'16,"2"3"45"-16,-3 0 56 0,-1 1 63 0,0 1-36 15,0 5-10-15,0-2-46 0,-1 3-13 0,-1 3-51 16,0-1 11-16,3-1-4 0,-3 4-38 0,0 0 26 15,0 0-40-15,0 0 11 0,0 0-11 16,0 7-6-16,-6-2 7 0,-1 4-14 0,-5 1-3 16,-3 6-6-16,-3 1-18 0,-4 7 0 0,-5 3 13 15,-1 1-2-15,-5 1 13 0,0 1 7 0,-2 0 4 16,1-1-8-16,-2-3 12 0,0-1-1 0,2-1-10 16,0-2 0-16,3-3-21 0,-1-3 4 0,3-2-11 15,4-5 10-15,1 0 15 0,5-3-36 0,0-1 18 16,2-2-3-16,4-3-11 0,3 0 10 0,1-5-20 15,1-3-4-15,5 2-28 0,3-7 14 0,0-3 7 16,5-4-14-16,2-1 31 0,7-6 8 0,0-1-4 16,6 0 21-16,-1 2-7 0,0-1-18 0,2 5 1 15,-2 6-11-15,0-1 7 0,-4 7 1 16,0 5 6-16,-4 1 34 0,1 4 22 0,-1 5 24 16,-2 7 22-16,0-1-39 0,1 7-21 0,0 1-28 15,-1 3-7-15,2 3 14 0,-2 4-17 0,3-2 14 16,1 1-15-16,-2-1-3 0,2-2 7 0,4-3-11 15,0-1-3-15,-2-4 7 0,3 2 7 0,1-6 3 16,1-2 4-16,-2-1-7 0,-1 2 4 0,1-7 17 16,0 1-6-16,0-2-5 0,-1-3 1 15,0 2-29-15,-1-3 8 0,0 0 20 0,-1-4-6 0,0 0 14 16,2-4-8-16,-6 2-24 0,4-5 0 0,-1 3-11 16,-1-6 4-16,-2-1-15 0,0 1 5 15,0-3 6-15,1-2-3 0,-3-2 18 0,1-1-29 16,-5-3-3-16,2-2 25 0,-3-1-1 0,-1 1 29 15,2 1 10-15,-5-1-21 0,0 4 17 0,-6-1 11 16,-2 5 18-16,-1 1 20 0,-4 5 1 0,0 3 1 16,-2 1-29-16,-2 4-11 0,0 0-14 0,0 5-35 15,1-4 25-15,-2 4-11 0,3 0-8 0,0 0-2 16,2 0-40-16,0 7-62 0,2-1-92 0,1 0-96 16,3 4-173-16,-1 1-123 0,5-1-196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1:06.54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385 70 1090 0,'7'-10'26'0,"-5"2"50"0,2 1 64 0,-4 2 31 16,0-1 30-16,2 0-14 0,-2 2-81 0,0 0-2 15,0 0-43-15,0 1-13 0,0 0 46 0,0 0 17 16,0 1 15-16,0 2 45 0,0-3-4 0,0 2-11 16,0 0 15-16,0 1-36 0,0 0 11 0,0 0-18 15,0 0-29-15,-3 0-10 0,0 0-28 16,1 0-8-16,1 5-2 0,-5 1-7 0,3 3 18 15,-6 5 3-15,-3 7-38 0,-6 7 4 0,-4 6-20 16,-3 7-15-16,-5 7 22 0,-3 1-12 0,1 1-2 16,2 1-1-16,0-7 7 0,5-3-10 0,6-6 0 15,1-5 14-15,6-5-14 0,3-6 4 0,4-4 10 16,1-3-14-16,4-3 10 0,0-2 1 0,0-4-15 16,0-1-3-16,0-2 18 0,6 0-15 0,-1 0 18 15,2-6-14-15,2-2-21 0,2-4 28 0,2-2-10 16,2-3 10-16,1-4 21 0,3-3-25 0,2-1-3 15,1 0 11-15,-1-3-11 0,3-1 0 0,0 1 3 16,-2-2-13-16,0 4 6 0,-1 0 11 16,-2 0-7-16,-1 2 11 0,0 1-4 0,-3 3-11 15,-2 2 1-15,-1 1 10 0,-2 4-4 0,-1 1-3 16,-1 3 7-16,-4 0-10 0,1 4-4 0,-3-1 7 16,0 3 3-16,0 1-3 0,-2 0 4 0,0 1 3 15,0-2-14-15,0 3 10 0,0 0-10 0,-4 0 7 16,0-1-3-16,1 0-11 0,0 0 21 0,2-1-18 15,-1 2 25-15,2-3-10 0,-1 1-15 0,-2 2 25 16,1-2-24-16,2 1 10 0,0 0 0 0,0 0-21 16,0 0 24-16,0 1 8 0,0 0-22 0,0 0 4 15,0 0-24-15,0 0 3 0,0 0 24 0,0 0 1 16,0 3 13-16,0 2-17 0,0 2 7 16,6 2-3-16,-4 2-4 0,2 3 14 0,-1 3-18 15,3 0 25-15,2 3-7 0,-1 2 7 0,2 0 7 16,3 1-21-16,1-2 11 0,0 0-8 0,2-1-10 15,3-1 11-15,1-1-15 0,-2 0 8 0,4-3 6 16,-1-1 1-16,-2 0-1 0,0 0-13 0,1-1 6 16,-4-4-13-16,-2 1 17 0,-2-1-4 0,1-2-27 15,-5 0-34-15,-1-1-95 0,-3-2-73 0,1-1-110 16,-4 2-126-16,0-3-30 0,0-2-141 0</inkml:trace>
  <inkml:trace contextRef="#ctx0" brushRef="#br0" timeOffset="732">455 342 628 0,'0'-3'13'16,"0"0"46"-16,0-2 33 0,0 0 34 0,0 1 12 15,0-3 1-15,0-1 3 0,0 2-19 0,0-2-13 16,0 1-37-16,0 0-37 0,0 0-5 0,0 0 17 15,0 0 18-15,-5 2 49 0,5-2-14 0,0 1-20 16,-1 0-57-16,-1-2-18 0,2 3 32 0,0-2-3 16,0 3 66-16,0 0-24 0,0 0-2 0,0 2 6 15,0 0-38-15,0 0-16 0,0 2-27 0,0 0-15 16,0 0 9-16,0 0 30 0,0 6 28 16,0 1 47-16,0 3 7 0,3 2-7 0,0 5-14 15,0 4-44-15,1 5 6 0,0 5-5 0,0 4-4 16,-2 4 30-16,-1 5-7 0,3 3 14 0,-4 3 0 15,2 2 0-15,-2 3 11 0,0 2-3 0,0 2 4 16,0 3-6-16,0 3-17 0,0 2 1 0,0 3 10 16,0 1-2-16,0 1 24 0,0 2-6 0,0-2 4 15,0-1-14-15,0-3-10 0,0-2 8 0,0 1-11 16,6-5 1-16,-5 1 7 0,4-3-25 0,-1 5 12 16,-1-1 11-16,2 0-30 0,-1 0 15 0,2 3-29 15,-3 0-26-15,3-2 15 0,0 2-8 16,-3-3-4-16,1 0-3 0,2-4-4 0,0 1 4 15,-3-1 26-15,3-1 19 0,-3 0-23 0,3-1-7 16,-2 0-19-16,-2-2-4 0,1-1 8 0,1 0-1 16,-2-1 5-16,2-4-12 0,-2-1 12 0,-1-1-4 15,2 0-8-15,-1 2 0 0,1-7 4 0,-3 1 4 16,3-2-4-16,-2-3 8 0,-1-3-16 0,2-2 12 16,-1-3-12-16,-1-3 20 0,3-2-9 0,-3-3-25 15,2-2 33-15,-1-2-18 0,-1-5-5 0,3-1 27 16,-2-4-26-16,1-9-1 0,-2 10 16 0,2-10-15 15,0 0 3-15,-2 0-14 0,0 0-4 16,0 0-38-16,0 0-25 0,0 0-58 0,0 0-64 0,0 0-56 16,0 0-91-16,0 0-72 0,0-10-110 15,0 1-5-15,0-1-73 0,-4-4-89 0</inkml:trace>
  <inkml:trace contextRef="#ctx0" brushRef="#br0" timeOffset="1942">66 3785 2083 0,'-17'0'11'0,"1"0"-2"0,4 0 6 0,3-10 3 15,3 10-4-15,0-10 13 0,6 10-12 0,0-8-1 16,0 0-2-16,8 8 0 0,3-8 20 0,3 2 19 16,4-2 5-16,4 3-11 0,6-1-6 0,6 0-12 15,4 0-6-15,5 0-3 0,4 0-9 0,2 0 0 16,7 0 0-16,1-2-6 0,2 1 25 0,5 3-19 16,0-4-9-16,4 1 21 0,-1 1-33 0,6-2 21 15,1-1-12-15,0-1-6 0,2 2 15 0,1-1 6 16,3 1 3-16,-2 0 22 0,-4 0-15 15,3 0 2-15,0 2 38 0,0-2-19 0,-1 2 22 16,4 1-16-16,-1 0-11 0,1-1 18 0,3 0 1 16,-1 2 7-16,3 1-1 0,-1-3-2 0,-1 3-3 15,-1-2 7-15,1 2-4 0,2-1 1 0,-3 1-3 16,2 0-20-16,2-1 4 0,1 2-20 0,1-4-3 16,0 2 13-16,-2 0-19 0,3-2-7 0,-1-1-4 15,2-1-9-15,-2-1 6 0,3 1 20 0,-1-3 10 16,1 1 44-16,1-1 0 0,0 2 7 0,0-1-16 15,-2 1-35-15,-2 1 5 0,1 1-11 16,-1 0 7-16,-2 1-4 0,0 2 8 0,-1-1-7 16,-1-1 25-16,2 3-4 0,-3 0-7 0,2 0-14 15,-5-1-35-15,2 0 0 0,-5 1 7 0,0 1-4 16,1-3 15-16,-6 2-8 0,2 0-13 0,-1 3 17 16,-1-3-4-16,-1-2 8 0,-2 5 6 0,1-3-6 15,-4 3 17-15,-3-3-17 0,1 3-11 0,-4-4 7 16,0 4-21-16,-2-4 14 0,-4 1-4 0,3 3-3 15,-6-2-7-15,1 2 0 0,-1-5 10 0,-1 2 4 16,-5 3-3-16,4-4 6 0,-2 1-6 0,-4 3 3 16,0-4 14-16,-3 4-18 0,-1-6 11 0,1 6-17 15,-4-4 13-15,-1 0 1 0,-5-1 14 0,3 2-11 16,-6 0 3-16,1-2 4 0,-3 2-24 16,-1-2 28-16,-3 5-33 0,-1-6 19 0,-1 2-1 15,-2 0-6-15,-1-2 17 0,-2 1-10 0,-1 1 6 16,0 4-10-16,1-7 7 0,-4 3-17 0,4 4 10 15,-3-6 3-15,0 6-17 0,2-7 35 0,-4 3-21 16,5 0 11-16,-1 4 3 0,-1-7-14 0,2 7 8 16,1-8-8-16,0 8 0 0,0-6-4 0,3 6-10 15,-2-6 14-15,3 6 0 0,-2-5-21 0,2 5 28 16,-1-7-29-16,3 7 19 0,0-6 6 0,-5 6-17 16,3 0 14-16,-1-6-21 0,-3 6 24 15,-1 0 4-15,0-8 4 0,-4 8-4 0,2-5-7 0,-1 5 22 16,-1-6-19-16,1 6 33 0,-1 0 6 15,0-7 1-15,-1 7 4 0,1 0 4 0,-2 0-11 16,-1 0 22-16,-1 0 18 0,-1-8-11 0,-1 8 5 16,-1 0-37-16,2 0 7 0,-5 0-6 0,1 0-5 15,-1 0 1-15,0 0 7 0,3 0 8 0,-3 0 1 16,1-10 3-16,-1 10-15 0,0 0-3 0,0 0-13 16,0 0-3-16,0 0 8 0,0 0-15 0,0 0 15 15,0 0-4-15,0 0-19 0,0 0 0 0,0 0 4 16,0 0-12-16,0 0-73 0,0 0-85 0,0 0-142 15,0 0-204-15,-4 0-172 0,1 0-200 16,-1 0-249-16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50:32.77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14 45 2965 0,'-9'-9'3'0,"4"-2"38"0,5 4 51 0,0 3 43 15,11 1 6-15,6 1-5 0,8 2-55 0,4-3-31 16,9 1-24-16,3 2-23 0,8 0-3 0,2 0-13 15,3 0 29-15,4 0-19 0,-1 0-3 0,-5 0 12 16,-2 0-15-16,-2 5 15 0,-8-3-3 0,-7 1-9 16,-7 1 6-16,-5 1-10 0,-6-5 20 0,-6 2 0 15,-9 1-10-15,0 0-4 0,-9-3 8 16,-4 0-1-16,-4 0 7 0,-4 0 3 0,-5 0 0 16,-6 0 17-16,-2 0 21 0,0-6 22 0,0 4 1 15,3-2-2-15,1 0-32 0,3 1-12 0,5 0-21 16,5-2-25-16,4 5 8 0,3-4-34 0,4 4 27 15,6 0 3-15,0 0-6 0,0 0 34 0,9 0-31 16,0 4-14-16,4-2-33 0,4 1-36 0,2 2-32 16,2-2-19-16,3-1-4 0,2 2-64 0,0 1-40 15,2-2-77-15,-3 0-75 0,-3-1-45 0,-1 0-40 16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50:31.90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17 17 1705 0,'0'-1'51'0,"0"-2"46"0,-3 2 84 15,-2 0 56-15,2-2 30 0,2 3 14 0,-2-5-57 16,1 4-48-16,2 1-68 0,-1-2-63 0,1 2-22 16,0 0-17-16,0 0-13 0,0 0-5 0,3 0-8 15,3 0 37-15,1 0-1 0,2 0 10 0,7 0-3 16,2 0-26-16,7 3 6 0,3 2 13 0,4-2-6 15,3-1 9-15,3 2-6 0,3 0-13 0,1 0 0 16,-1-2-6-16,2 1 6 0,-1 2-16 16,-5-4 25-16,-1 3-2 0,-2 0-17 0,-5-4 3 0,-2 2-48 15,-5 1-73-15,-4-1-71 0,-2 1-116 16,-7 0-87-16,-1-1-138 0</inkml:trace>
  <inkml:trace contextRef="#ctx0" brushRef="#br0" timeOffset="209">150 321 2498 0,'14'0'-18'0,"-3"-5"9"0,12-1-3 16,-3 0 6-16,3 1 18 0,1 0-9 0,4 4-3 15,3 0-12-15,0-3 9 0,3 4-6 0,-1 0 6 16,1 0 18-16,-1 0-24 0,0 0 18 15,-1 0-3-15,-1 0-30 0,-2 4-42 0,-3-3-80 16,1 0-113-16,-5 2-133 0,-1-1-134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50:33.52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837 43 2450 0,'7'-8'3'0,"-1"-2"-3"16,0 2-6-16,-4 2 6 0,-1 2-6 0,4 3-6 15,-2 0 12-15,1 1-15 0,-2-3 9 0,2 3 15 16,-3 0 9-16,3 0-9 0,-2 0 12 0,0 0 30 16,-1 0 29-16,-1 0 64 0,0 0 17 0,0 0 21 15,0 0-20-15,0 0-37 0,0 0-15 0,0 0-38 16,0 0-13-16,-3 0-13 0,1 0-17 0,-2 0 1 15,3 0 14-15,-5 5 16 0,-1 1-3 0,-4 2-17 16,-3 1-30-16,-5 4-6 0,-1 3 6 0,-8 3-10 16,-2 3 24-16,-4 0-17 0,-6 0-1 0,-2 2 1 15,-1-1-24-15,3 0 20 0,-3-1 11 0,0 1 6 16,1-4-3-16,1 0-6 0,1-4-18 16,1 2 3-16,3-6 21 0,1-1-13 0,2-1 6 15,3-4 7-15,2-2-20 0,2-3 6 0,2 0 11 16,3 0-21-16,4-5 7 0,3-4-4 0,0 1-30 15,4-3 11-15,5 1-5 0,5-4 8 0,0-3 13 16,9-2 1-16,2 0-11 0,2-3 13 0,8 1 1 16,1-1-1-16,5 1 4 0,1 1 0 0,2 4-7 15,-2 2-3-15,0 4 4 0,2 1-8 0,-3 9 7 16,-2 0-20-16,-1 5 31 0,-4 1-11 0,1 5-3 16,-3 3 24-16,1 2-11 0,-4 1 0 15,3 4 7-15,-2 1-6 0,-1-2-1 0,2 7-6 16,-4-3-7-16,5 0 27 0,-4 0-11 0,3-1 1 15,2-1 3-15,-1-3-10 0,1 0 0 0,4 0 14 16,-3-6 3-16,4 1-14 0,1-3-3 0,-1-2 3 16,3 1-9-16,0-7-1 0,1 2 14 0,-3-4-4 15,3-1 7-15,-3 0 11 0,-2 0-15 0,1-6 4 16,-4-3-17-16,3 1 1 0,-6-5 13 0,1-1-21 16,0 0 21-16,-3-5-4 0,-2 0 4 0,-2 0 48 15,-4-2 30-15,3-2 40 0,-6 1 7 0,0 1-9 16,-4-1-17-16,0 0-6 0,-6 3-35 0,-1 3-22 15,-3-3-29-15,-3 0-32 0,0 0 18 16,-4 2-14-16,-3 1 3 0,-4 3-7 0,2-1 4 16,-2 2-5-16,-3 2-27 0,2 5-74 0,-2 5-120 15,1 0-138-15,2 0-181 0,-4 8-195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50:38.62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134 363 1739 0,'-19'-4'2'0,"1"-1"13"0,-1-1 16 0,2 2 64 16,3 4 32-16,2 0-35 0,0 0 25 0,6 0-46 15,-3 0-14-15,6 0 32 0,-3 0-32 0,5 0-30 16,-2 0-15-16,1 0 0 0,1 0-9 0,1 0 19 15,0 0-4-15,0 0-31 0,0 0 19 16,0 0 4-16,0 0-4 0,6 0 37 0,-2 0-4 16,6 0 7-16,1 0 31 0,8 0 20 0,8 0-7 15,4-4 8-15,14-3-25 0,8-2 6 0,13-1 12 16,11-2-14-16,10-3 7 0,13 1-41 0,7-5-21 16,10 0-18-16,5 0-11 0,7 0 4 0,6 2 13 15,0-2 13-15,0 3-16 0,2 2 3 0,1 1-37 16,-6 1 11-16,0 1 16 0,-3 1-10 0,-7 1 29 15,-3 1 1-15,-8 1-23 0,-7-1 9 0,-6 2-6 16,-9-2-9-16,-7 2 15 0,-11 1-16 0,-11-2 7 16,-7 2-7-16,-10 0 4 0,-8 2 68 0,-9 1 62 15,-5-2 97-15,-6 2 49 0,-8 2-12 16,-1 0-36-16,-2 0-78 0,-2 0-28 0,-2 0-28 16,0 0-18-16,0 0 8 0,0 0-15 0,-6 0-7 15,4 0 5-15,1 3-20 0,-2-3 12 0,2 3-3 16,-1-3-43-16,2 2 16 0,-2-1-11 0,2-1-24 15,0 0 31-15,-2 2-38 0,2-2 4 0,0 0 26 16,0 0-14-16,0 0 10 0,0 0 1 0,0 0-31 16,0 0 23-16,0 0 4 0,0 0-12 0,0 0 27 15,2 0-15-15,0 0 0 0,-2 0 0 0,0 0-12 16,0 0 8-16,0 0 8 0,0 0-16 0,0 0 16 16,0 0-1-16,0 0-10 0,0 0 22 0,0 0-19 15,0 0-12-15,0 0 5 0,0 0 10 16,0 0-6-16,0 0 6 0,0-3 9 0,0 3-43 15,0 0-14-15,0-2-50 0,3-1-58 0,-3 2-65 16,4-1-132-16,-4 2-92 0,0 0-152 0,0 0-150 16,0 0-187-16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50:40.79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4 485 1933 0,'0'-17'58'15,"0"2"41"-15,0 0 36 0,0 4 40 0,0 0-21 16,-3 3-11-16,3 3-36 0,0 2-39 0,0-3-44 16,0 1-33-16,0 4 6 0,0-1 9 0,2 2 0 15,-1-3 44-15,4 3 4 0,-4 0 22 0,2 0 22 16,2 0 8-16,-4 6-13 0,4 0 18 0,-1 2-13 16,2-1-26-16,-2 4 31 0,2 0-37 0,2 0-2 15,-5 1-10-15,1 0-10 0,2 2-13 16,-3 0 10-16,1-1 0 0,-2 1-14 0,0-4 7 15,-1 2-6-15,4-1-32 0,-5-3 8 0,4 1-14 16,-3-2-1-16,1 1 25 0,0-2-4 0,-2-3 4 16,1 2 0-16,2-3 0 0,-2 1 0 0,4-3 27 15,-1 4 22-15,7-4 21 0,-1 0-3 0,9-8 4 16,4 2-21-16,3-8-13 0,12-2-16 0,5-5-24 16,4-5 0-16,7 0-25 0,6-10 21 0,6 0-7 15,2-2-15-15,3 0 33 0,0 3 8 0,2-3 21 16,-1 2 22-16,-5 7-15 0,-4-2-13 15,-5 7-5-15,-9 2-3 0,-1 3 19 0,-13 3-8 16,-2 2 1-16,-8 4 15 0,-4 1-11 0,-5 1 26 16,-2 2 12-16,-4-1-26 0,-1 4-12 0,-3-4 9 15,0 5-31-15,-5-1 19 0,2 1 17 0,-3 2-40 16,3 0 4-16,-3 0 12 0,0 0-19 0,0 0 19 16,0 0 4-16,0 0-19 0,0 0 19 0,0 0 1 15,0 0 0-15,0 0 4 0,0 0-12 0,0 0 0 16,0 0 4-16,0 0-28 0,0 0-8 0,0 0-12 15,0 0 0-15,0 0 28 0,0 0-16 0,0 0-8 16,0 0 0-16,0 0-8 0,0 0 24 0,0 0-16 16,-4 0 12-16,4 0-12 0,0 0-8 15,0 0 28-15,0 0-12 0,0 0 8 0,0 0-4 16,0 0 1-16,0 0-5 0,0 0-13 0,0 0 25 16,0 0-16-16,0 0-8 0,0 0 17 0,0 0-5 15,0 0-8-15,0 0 4 0,0 0-4 0,0 0-12 16,0 0 20-16,0 0 0 0,0 0-4 0,0 0-17 15,0 0 13-15,0 0-12 0,0 0-8 0,0 0-24 16,0-3-40-16,0 3 9 0,0-2-16 0,0 1 12 16,0-1-21-16,0-1-54 0,0 1-2 0,0 1-29 15,0 1-30-15,-3-3-16 0,3 3-75 0,0-2-54 16,-3 2-65-16,3-3-117 0,0 3-70 16,0-2-111-16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50:42.54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72 291 1830 0,'-16'5'48'0,"4"-1"42"0,3-4 74 0,2 0 80 16,1 0-3-16,1 0 13 0,2-4-42 0,-1 2-40 15,1 2-25-15,1-2-26 0,-2 1-16 0,3 1-3 16,-1 0-5-16,2 0 8 0,0 0-7 0,-2 0-2 16,2 0-14-16,0 0-16 0,0 0 7 0,0 0-28 15,0 0 15-15,0 0 0 0,0 0-25 0,0 0 4 16,0 0-14-16,0 0-18 0,0 0 4 0,0 0-11 15,0 0-7-15,0 0-4 0,0 0 0 0,0 0 0 16,2 0-3-16,1 0 0 0,3 0 11 0,1 0 6 16,5-5 4-16,3 0 0 0,7-1-14 0,7 0-11 15,6-1 1-15,8-2-5 0,8 1 12 16,5-2 20-16,11 1 8 0,4-2 21 0,9 1-14 16,2-2-14-16,5 1-11 0,1 3-32 0,6-2 14 15,-1 1-11-15,4 0 26 0,-1 2 17 0,2-1 11 16,-4 3 7-16,2-1-28 0,-2-2-1 0,-4 3-6 15,-2-3-12-15,-3 2 15 0,-2 3 4 0,-5-5-22 16,-3 0 18-16,-4 5-14 0,-3-5 10 0,-4 2 18 16,-4 1 18-16,-2-1 29 0,-5 1 4 0,-4-1-1 15,-6-1-17-15,-3 7 15 0,-6-6-14 0,-4 0-8 16,-5 6 3-16,-4-6-21 0,-6 6 19 16,-2 0 7-16,-4 0 0 0,-2 0 8 0,-2 0-26 0,-4 0 0 15,2 0-11-15,0 0-27 0,-3 0 5 16,2 0-1-16,-1 0 15 0,4 0-18 0,-4 0 10 15,3 0-10-15,-2 0-4 0,1 0 14 0,1 0-6 16,2-7 10-16,-3 7-7 0,2 0 11 0,-4 0-7 16,1 0 4-16,1 0-20 0,-2 0 9 0,-1 0 14 15,0 0-11-15,0 0 15 0,0 0 0 0,0 0 0 16,0 0 11-16,0 0 8 0,0 0-7 0,0 0-16 16,0 0 4-16,0 0-3 0,-4 0 7 0,4 0 4 15,0 0-4-15,0 0-12 0,0 0 1 0,0 0-4 16,0 0-12-16,0 0 27 0,0 0 0 0,0 0-7 15,0 0 18-15,0 0-14 0,0 0-24 0,0 0 12 16,0 0-23-16,-2 0 11 0,2 0 0 16,0 0 20-16,0 0 11 0,0 0-11 0,-1 0 0 15,1 0-43-15,0 0-53 0,0 0-64 0,-3 0-78 16,1-3-95-16,1 3-95 0,-1 0-128 0,-2 0-151 16,2 0-161-16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50:43.88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21 106 1784 0,'-4'-3'51'0,"3"1"36"15,-3-1 14-15,-1 1 33 0,4-2-37 0,-3 4-14 16,4 0-6-16,-2 0-44 0,2 0 0 0,0 0 9 15,0 0 10-15,0 0 27 0,0 0 10 16,0 0-12-16,0 0 13 0,0 0 17 0,0 0 13 16,0 0 14-16,0 0-8 0,0 0 1 0,0 0-16 15,0 0 2-15,0 0-6 0,0 0-34 0,0 0-12 16,0 0-37-16,0 0-10 0,0 0 41 0,0 0-14 16,6 0 42-16,0 0 14 0,-1 0-42 0,9 0 12 15,1 0-43-15,3-1-17 0,2-3-3 0,9 1-4 16,5 1-7-16,6-3 21 0,4 1 0 0,7 1 10 15,7 1 26-15,4-3-25 0,8 2 11 0,3 3-12 16,4 0-31-16,1 0 11 0,9 0-15 0,0 0-17 16,5 0 17-16,2 4 11 0,2 0 0 15,5 1 32-15,0-1-7 0,5 2-28 0,-3-2 3 16,2 1-22-16,0-1-3 0,-1 1 25 0,-2 0 0 16,-1-2 7-16,-1-1 25 0,-2-2-21 0,-6 4 7 15,0-4-8-15,-6 0-17 0,-3 0 0 0,-4 0 0 16,-8-6-7-16,-6 0-4 0,-1 4 4 0,-7-3 10 15,-5 1-14-15,-5-1 26 0,-4 0-1 0,-3 0 4 16,-9 1 42-16,-2-1 8 0,-7 0 51 0,-3 0 1 16,-2-2-4-16,-4 3-2 0,-4-2-47 0,1 3-8 15,-3-3 12-15,-1 4-8 0,2-1 12 0,-3-2-11 16,-1 5-30-16,-1-5-8 0,1 5-11 16,-2 0-12-16,-1-3 4 0,2 2 0 0,-1 0-12 15,-2 1 16-15,1 0 8 0,-1 0-8 0,0 0-8 16,0 0 8-16,3 0-12 0,-3 0 1 0,0 0 22 15,0-1-11-15,0 1-8 0,0 0-4 0,0 0-4 16,0 0-11-16,0 0-41 0,0-3-52 0,0 3-113 16,0-2-111-16,0 1-111 0,0-1-213 0,-4-1-206 15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50:50.59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496 122 3515 0,'0'-35'-13'0,"-10"3"10"15,-3 18 33-15,-2 14 73 0,-5 13 85 0,-1 17 24 16,-4 19 0-16,-7 19-60 0,-3 16-75 16,-5 15-28-16,-3 13-21 0,-2 13-10 0,2 6 4 15,3 2-5-15,5 1-6 0,9-4 14 0,7-5-7 16,7-2 7-16,12-7 0 0,0-7-18 0,13-5 4 16,2-5-8-16,6-8-31 0,0-6-29 0,1-6-74 15,-1-3-54-15,1-10-45 0,-3-6-67 0,1-8-28 16,-4-9-103-16,-1-8-2 0,0-7-38 0,-2-9-30 15,-4-6 28-15</inkml:trace>
  <inkml:trace contextRef="#ctx0" brushRef="#br0" timeOffset="292">957 253 3398 0,'15'-30'-4'0,"-7"11"-8"15,1 2 5-15,-9 10 14 0,0 7 55 0,0 10 46 16,0 4 14-16,0 8-6 0,0 8-56 0,-4 6-43 16,-1 4-21-16,-1 7 4 0,0 4-3 0,1 1 6 15,-1 2 4-15,0-2-27 0,1 0 30 16,0 0-3-16,-1-6-4 0,0-2 10 0,2-2-23 15,-1-2 10-15,-1-2-23 0,2-4-14 0,-2-1-59 16,3-6-58-16,-5 1-25 0,3-4-54 0,-1-5-30 16,-2-3-31-16,2-4-52 0,2-2-71 0,-4-6-43 15</inkml:trace>
  <inkml:trace contextRef="#ctx0" brushRef="#br0" timeOffset="536">942 258 2903 0,'23'-35'47'0,"1"3"41"0,2 7 33 15,2 3 16-15,1 8-47 0,-3 1-39 0,2 7-21 16,-4 2-17-16,3 4-10 0,-5 0 0 0,-1 5-3 16,-3 5 3-16,1-1 10 0,0 4-6 0,-4 1-1 15,-4 0 1-15,-1 5 19 0,-7 3-10 0,-3-3 11 16,-6 2 2-16,-4 1-45 0,-8 2 29 0,-6-2-6 15,-4-1-14-15,-6 1 33 0,-2-3-32 0,-2 0-1 16,-4-2-58-16,2-3-80 0,1 0-111 0,2-4-178 16,3 1-102-16,2-5-142 0</inkml:trace>
  <inkml:trace contextRef="#ctx0" brushRef="#br0" timeOffset="991">0 1399 3154 0,'6'0'87'0,"7"0"89"16,8-4 48-16,4-2 35 0,9-1-50 0,6-2-75 16,9-2-51-16,7-1-27 0,4-1-46 0,4-1-17 15,4 1 0-15,2 1-7 0,4-2 4 0,1 4 13 16,0-3 1-16,1 4 10 0,-2-1 7 0,-3 2-18 16,-4-1-41-16,-4 2-59 0,-5 1-81 15,-9 2-87-15,-6 0-82 0,-9 3-40 0,-8-1-47 16,-8 1-34-16,-8 1-15 0,-10 0-47 0</inkml:trace>
  <inkml:trace contextRef="#ctx0" brushRef="#br0" timeOffset="1224">372 1456 2668 0,'0'-5'18'0,"0"0"10"0,0 0 81 15,3 1 119-15,-1 4 79 0,1 0 48 0,-2 9-46 16,2 1-70-16,0 1-83 0,-1 9-43 0,-1 1-46 16,1 7-39-16,0 2-13 0,-2 5-8 0,2 1 0 15,-2 4-11-15,0-2-3 0,0 0 0 0,0 3 18 16,0-3-29-16,-6 0-32 0,3-2-72 0,0 0-80 16,-1-5-66-16,-1 1-78 0,4-3-79 0,-3-2-49 15,2-4-99-15,0-5-66 0</inkml:trace>
  <inkml:trace contextRef="#ctx0" brushRef="#br0" timeOffset="1395">685 1838 3424 0,'26'-1'3'15,"1"-4"-3"-15,-5 3-16 0,0-3 13 0,-1 1-4 16,4-1 4-16,-1 2 16 0,-2-2-23 15,1 5-44-15,0-4-86 0,-1 3-103 0,-4 1-129 0,3 0-105 16,-2 0-97-16</inkml:trace>
  <inkml:trace contextRef="#ctx0" brushRef="#br0" timeOffset="1595">1184 1598 3116 0,'11'-10'6'16,"-4"5"35"-16,-1 1 115 0,-1 4 92 0,-4 6 65 15,2 2 5-15,-3 5-87 0,0 3-88 0,0 4-69 16,0 4-42-16,0 4-35 0,0 1-1 0,-3 4 12 16,-3 0 2-16,3 5 8 0,0-2 4 0,0 2-15 15,2 3-18-15,-2-1 11 0,0-4-28 16,1 4-51-16,-2-4-54 0,1 1-82 0,-1-4-56 16,-2-2-56-16,2-2-48 0,-3-4-61 0,3-3-24 15,-2-3-55-15,0-6-32 0</inkml:trace>
  <inkml:trace contextRef="#ctx0" brushRef="#br0" timeOffset="1848">1199 1709 3621 0,'8'-27'36'0,"-1"3"31"15,-1 5 30-15,3 0 34 0,3 3 9 16,1 4-20-16,5 3-9 0,1 0-38 0,-1 4-35 15,3 2-6-15,1 3-29 0,-1 0 25 0,3 7-13 16,-5-1-12-16,2 5 8 0,1 0-19 0,-2 3 5 16,-1 0 20-16,-3 1 5 0,-3-1-12 0,-3 3 1 15,-3-3-7-15,-7-1-1 0,0 0 8 0,-5 1 3 16,-5 0-56-16,-5 2-28 0,-3-2-63 0,-5 2-64 16,-3-3-27-16,-2-2-82 0,-2 3-67 0,-2-6-82 15,0 1-65-15,1-7-91 0</inkml:trace>
  <inkml:trace contextRef="#ctx0" brushRef="#br0" timeOffset="2196">1807 0 3282 0,'23'0'-7'0,"-1"5"-2"0,2 4 22 16,0 7 32-16,3 9 80 0,5 7 42 0,1 9 26 16,1 8 36-16,0 8-37 0,-4 11-15 0,0 5-30 15,-3 7-33-15,-1 7-20 0,-3 2 29 0,-3 4-3 16,-2 2-20-16,0 1-8 0,-3 2-33 0,-2 0-6 15,0 0-8-15,-2-1-8 0,-4-2-18 0,1-2 0 16,-4-4-12-16,-4-4-3 0,0-2 0 0,-6-7 7 16,-3-2 1-16,-4-6-24 0,-5-4-25 0,0-4-61 15,-4-3-86-15,-3-5-63 0,-1-5-78 0,-2-4-72 16,-3-7-77-16,2-4-151 0,-1-4-146 16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50:49.3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374 189 1240 0,'4'-19'63'0,"2"2"67"0,0-1 44 0,0 2 48 16,-3 2-7-16,1 1-18 0,-2 1 20 0,4 2-23 15,-2 0-13-15,-2 1-29 0,-1 0-33 0,1 0 25 16,-1 2-15-16,-1-1 10 0,0 2-4 0,0-2-39 15,0 4-17-15,0 2-18 0,0-1-41 0,0 3-16 16,0 0-14-16,0 0 3 0,0 6 54 0,0 5 28 16,-3 8 31-16,-3 5 1 0,-1 9-31 15,-1 11-10-15,-2 10-38 0,-3 9-7 0,-5 7-3 16,-3 4-25-16,-1 5 17 0,0 0-10 0,-1 0 4 16,1-3 17-16,0 0-14 0,-2-5 14 0,3 3-7 15,2-9-3-15,-2 0-1 0,2-7-17 0,1-4-11 16,0-5 8-16,2-6 6 0,1-7 18 0,1-3-3 15,3-9 3-15,2-2-10 0,1-8-12 0,4-3 16 16,1-1-23-16,-1-4 1 0,4-4 4 0,0-2 3 16,0 0 7-16,5 0 10 0,1-5 11 0,5 0-21 15,1-4-7-15,4 4 4 0,3-6-22 0,5 3 11 16,4-2 14-16,3-2-35 0,-1 1 28 0,6 3-14 16,-1-3 0-16,1 3 32 0,1 0-39 0,-3 3 24 15,0-1 4-15,-2 6 0 0,-4-3 21 0,2 3-10 16,-5 0-25-16,-3 0-21 0,-4 0-35 15,0 0-27-15,-5 0-6 0,0 3-49 0,-5 0-21 16,-4 0-38-16,2-1-51 0,-4 1-49 0,-2 0-31 16,3-1-6-16,-3 1-50 0,0-3-12 0,0 3-54 15</inkml:trace>
  <inkml:trace contextRef="#ctx0" brushRef="#br0" timeOffset="356">829 785 3129 0,'-5'-8'6'16,"-3"2"19"-16,1 2 11 0,-1 4 18 0,-5 0 1 16,5 10-7-16,-3 0 10 0,2 4-25 0,0 3-7 15,1 4-6-15,4 1-27 0,4 0 14 0,0 3-1 16,7-1-12-16,5-2-11 0,3 0 1 0,7-1-10 15,1-4 6-15,3-3 1 0,2-2-17 0,-1-3 13 16,1-5 1-16,-1-4-1 0,0 0 20 0,-2-6-13 16,-3-3 19-16,-4-1 13 0,0-4-9 15,-2-2 12-15,-4-3-12 0,-3 0 15 0,0-1 7 16,-5-3 20-16,-4 0-7 0,0-1-3 0,0 1-3 16,-7 0 7-16,-2 3 17 0,-3-1-1 0,-1 4 1 15,-2 4-43-15,-1-1-14 0,-2 5-10 0,0 4-13 16,-1 0 0-16,-2 5-10 0,2 0-33 0,-1 0-54 15,3 8-107-15,0 0-132 0,4-2-16 0,1 2-47 16,3 0-17-16,6 0 19 0,3 1-84 0</inkml:trace>
  <inkml:trace contextRef="#ctx0" brushRef="#br0" timeOffset="876">1597 450 3079 0,'-10'-6'34'0,"-7"2"8"15,-3 4 28-15,-7 0-10 0,3 8-31 0,-3 0-6 16,4 5-39-16,0-2 19 0,4 5-19 0,4 1-13 16,3-1-28-16,8 3-64 0,4 0-23 0,0 0-30 15,10-2-57-15,2 2 4 0,4-5-31 0,5-1-27 16,3-4 27-16,3-4 18 0,1-5 55 0,-1 0 61 15,2 0 84-15,-2-9 27 0,-3 1 29 0,-2-5 16 16,-3 2 16-16,-4-2 87 0,-3 1 62 0,-3 1 82 16,-2 0 21-16,-5 1 21 0,1 2-5 15,-3 2-60-15,0 1-34 0,0 2-99 0,-5 3-63 16,1 0 18-16,1 0 42 0,-3 10 48 0,0 4 20 16,1 8-14-16,-2 5-69 0,-3 9-23 0,1 8-13 15,0 5-38-15,-3 8 25 0,0 5-25 0,3 6-38 16,-1 0 25-16,1 0-4 0,4 2-11 0,-5 1 25 15,6 0-17-15,-2-3-18 0,-2 1 3 0,2-3 1 16,-3-4 3-16,-1 0 3 0,-3-4 8 16,4-4-8-16,-4-4 8 0,-1-7-4 0,-1-5 0 0,-1-6 10 15,-3-7 8-15,-2-6 7 0,-3-5-4 16,-2-6 4-16,-6-8-18 0,-2 0-14 0,-3-5 7 16,-3-7-14-16,1-7 7 0,1-2 7 0,2-7-4 15,3-2-17-15,5-5 3 0,6-3-10 0,4 0 3 16,11-6 11-16,7 6-28 0,4-4 11 0,8 3-15 15,4 1-3-15,4 2-14 0,3 3-30 0,3 3-38 16,2 3-39-16,4 3-31 0,0 5-42 0,2 0-59 16,0 2-64-16,2 3-48 0,-1 4-67 0,1-2-60 15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50:53.4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 16 3167 0,'-5'-5'6'0,"1"1"13"16,-2-1-9-16,3 3 13 0,2 2-7 0,1 0 29 16,0 0 35-16,4 0 5 0,6 0 25 0,1 2-47 0,7 1-14 15,6 3-19-15,5-3-24 0,10-1 31 0,5 1-17 16,7-1 14-16,5 1 9 0,2-3-39 16,6 1 23-16,2-1-21 0,-3 0-16 0,5 0 7 15,-4 1-1-15,-3-1-2 0,-2 0-1 0,-5 2-16 16,-3 0-74-16,-6-2-34 0,-3 0-93 0,-9 3-104 15,-1-1-79-15,-9 1-36 0,-7-1-59 0,-2-2-68 16</inkml:trace>
  <inkml:trace contextRef="#ctx0" brushRef="#br0" timeOffset="231">164 351 2828 0,'8'8'69'0,"5"-5"44"0,8-3 43 0,5 0 29 0,0 0-43 15,8 0-34-15,3 0-29 0,5 5-26 16,3-5-16-16,2 1-27 0,3 2 3 0,1-2-3 16,-1 0-3-16,5 2 9 0,-3-3-16 0,2 2 7 15,-4-1-14-15,1 1-9 0,-5-2-60 0,0 3-98 16,-6-1-129-16,-2 1-144 0,-6-1-164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1:10.01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488 75 701 0,'1'-4'60'0,"4"-1"45"16,-4 0 62-16,3 0 54 0,-2-2-25 0,0 1 13 15,-2-1-11-15,0-1-16 0,1 2 13 0,-1 1 8 16,0-1 3-16,0 1 0 0,0 2-39 0,0 1-73 15,0 1-57-15,0 1-30 0,-3 0-1 0,1 0 17 16,-3 8 31-16,0 3-5 0,0 2-21 0,1 2-5 16,-3 4-23-16,1 3 3 0,0 3 16 0,1 0-15 15,3 0 5-15,2 1 1 0,0-2-17 0,6-4 17 16,1 0-16-16,3-4 0 0,1 0 15 0,4-4-6 16,0-1-13-16,-1-3 4 0,2-3-10 15,2-5 10-15,0 0-4 0,0 0 23 0,1-7-26 16,-2-2 19-16,0-2 7 0,0-2-26 0,-2 0 26 15,0-2-22-15,-4-1 18 0,-2-2-12 0,0 1 6 16,-3-2 7-16,0 0-17 0,-3 2 56 0,0-2 33 16,-2 5 47-16,-1 2 19 0,0 2-44 0,0 3-37 15,0 3-54-15,0 4-13 0,0 0-13 0,0 0-1 16,0 0-10-16,0 7 14 0,0 4 20 0,0 4 7 16,0 5 14-16,0 5-28 0,0 5 1 0,5 6 6 15,-4 5-14-15,3 3 25 0,-2 1 2 0,1 4-12 16,3-1 19-16,2-1-6 0,-3-1-3 0,1 1-25 15,2-2 14-15,-3-1-20 0,2-1 14 16,-3 1 20-16,-2 0-21 0,-2-1 35 0,0 0-7 16,-9-1 24-16,-3-2 11 0,-3 1 4 0,-3-2 0 15,-3-2 1-15,-7-1-11 0,2-4-3 0,-8-1-14 16,1-3-7-16,-6-4 7 0,0-3-11 0,-2-4 1 16,-2-4-15-16,-2-4-8 0,0-4-24 0,-2-5 14 15,1 0-4-15,0-6 4 0,5-5 29 0,-2-5-7 16,4-1-11-16,8-4 3 0,3-3-14 0,7-3-3 15,5-1 3-15,8-2-11 0,8 0 4 0,0-3 18 16,11 3-4-16,8 0-11 0,5-1 23 0,7 3-16 16,2 3 1-16,7 2 7 0,1 2-15 0,4 2-3 15,-2 3 10-15,1 2-6 0,1 2-4 0,-7 2 3 16,2 2 0-16,-4 0 8 0,-5 3-15 16,-1 2 7-16,-3-1 4 0,-8 2-3 0,-4 2 17 15,-5 0-21-15,0 0 3 0,-6 0 4 0,0 0-10 16,-4 0 17-16,0 0-11 0,0 0 11 0,0 0 1 15,0 0-1-15,-3 0 4 0,2 0-15 0,-3 4-3 16,4-4-40-16,-2 2-64 0,0-1-84 0,2 0-94 16,-1 0-100-16,-4 0-107 0,2 1-42 0,2 0-86 15,1-2-63-15</inkml:trace>
  <inkml:trace contextRef="#ctx0" brushRef="#br0" timeOffset="361">1128 593 2779 0,'0'0'84'15,"0"0"74"-15,-5 0 75 0,1 0 51 0,-1 0-78 16,4 0-53-16,-4 0-68 0,2 0-48 0,3 0 1 16,0 0-4-16,0 0 24 0,8 0 22 0,1 0 17 15,4 0-13-15,6 0-14 0,4 0-31 0,3-3-39 16,6-1 10-16,0 0-10 0,4 1 0 0,1-1 15 15,2-2-26-15,1 2-28 0,-5 0-45 0,2 2-112 16,-7 0-142-16,1 1-173 0,-9 1-90 0,-1 0-87 16,-6 0-70-16</inkml:trace>
  <inkml:trace contextRef="#ctx0" brushRef="#br0" timeOffset="511">1274 705 1784 0,'-16'13'14'0,"12"-3"20"0,4-3 21 15,4-1 2-15,12-4-11 0,1 0-2 0,5-1-24 16,3-1 0-16,7 0 6 0,2 0-49 0,1-5 17 16,7-1-5-16,-2 1-21 0,3-1 38 0,5 0-32 15,-1 0-91-15,-2 1-159 0,-2 1-226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50:56.5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3030 158 3477 0,'34'-22'39'0,"-12"9"74"15,1 5 81-15,-14 8 64 0,-9 5 25 0,0 6-34 16,0 3-64-16,0 8-40 0,0 4-58 0,0 5-46 16,0 6-4-16,-4 5-41 0,0 1 8 0,-2 4 7 15,1 1-15-15,0 2 11 0,-3-1-11 0,2 0 4 16,2-3 4-16,2-5-4 0,-1 0-15 0,-1-3-32 16,2-3-38-16,2-2-2 0,-1-4-21 0,-2-4 3 15,2-1 27-15,-1-4 3 0,0-4 26 16,-2-6 14-16,3-1 14 0,-4-1 10 0,2-5-6 15,-1-3-32-15,1 0-7 0,-3 0-27 0,2-7 27 16,0-3 29-16,0 0 10 0,1-4 27 0,0-2-24 16,3-1 24-16,0-2-3 0,6 0-3 0,2 1 10 15,2 1 3-15,-1 1 0 0,4 2 28 0,0 2 11 16,2 5-8-16,2 1-2 0,2 4-29 0,2 2-3 16,-1 0 0-16,4 0-14 0,-1 5 28 0,3 3-10 15,-2 3-4-15,1-2 0 0,-1 4-18 0,1-2 8 16,-4 2-4-16,-3 1 17 0,-2-3-10 0,-4 2-3 15,-3 1 3-15,0-4-18 0,-9 2 22 0,0-1 0 16,-5 2-4-16,-6-2 18 0,-6 1-40 16,-4-2-16-16,-8 1-19 0,-5 0-34 0,-4 0-3 15,-2-1-34-15,-3-4-45 0,0 2-68 0,2-5-111 16,4 3-99-16,1-6-90 0,6 0-77 0,5-6-68 16</inkml:trace>
  <inkml:trace contextRef="#ctx0" brushRef="#br0" timeOffset="206">3570 969 4424 0,'6'23'70'0,"-6"-2"77"0,-4-2 30 16,-5 3 29-16,-3 5-48 0,-3-3-95 0,0 1-18 15,-1 0-26-15,-3-1-27 0,2 1 16 0,0 2-20 16,-2-3-32-16,5 1-49 0,0 2-68 0,-2-2-59 15,4 0-40-15,0-1-36 0,2-3-34 16,1-1-95-16,0-4-60 0,2-1-91 0,-1-3-75 16,5-3-7-16</inkml:trace>
  <inkml:trace contextRef="#ctx0" brushRef="#br0" timeOffset="676">3888 692 3660 0,'18'-16'60'0,"-2"4"51"0,5-1 31 15,-3 0 35-15,-2 4-39 0,-3 3-55 0,-1 2-20 16,0 4-38-16,2 0-15 0,-3 0 8 0,0 8-25 16,-1 0 14-16,-1 2-18 0,0 4 18 0,-1 0 7 15,-3 2-17-15,-5 1 28 0,0 2-36 0,0 2 22 16,-9-1 10-16,-2 1-18 0,-3-2 12 0,0 0-15 15,-1 0-29-15,-2-2 5 0,2-4-29 0,-2-2-28 16,3-1 5-16,4-1-4 0,-2-3 1 16,7-3 3-16,-1-1-22 0,5-2-43 0,1 0 8 15,0 0-6-15,5-5 12 0,2-1 20 0,5-5 10 16,1 0 24-16,4-3 28 0,3-2 36 0,4-2 12 16,1-1-3-16,3 0 6 0,1-1-3 0,-1 1-15 15,0 1 18-15,0 0 45 0,-4-1 46 0,-2 1 58 16,-1 4 71-16,-2-2-10 0,-5 2 5 0,-4 3 5 15,-2 1-48-15,-2 4 13 0,-6 1-59 0,0 1-34 16,0 2-29-16,0 0-62 0,0 2 1 0,-9 0 10 16,-2 5-7-16,2 3 22 0,-5 0 15 0,-1 3-33 15,0 2 14-15,1 2-18 0,0 1-7 0,-1 3 7 16,3 0-18-16,3 0 10 0,3 2-6 16,0-2-12-16,6 0 22 0,0-1-7 0,6 1-33 15,2-1-44-15,3-2-93 0,-2-2-83 0,6 0-55 16,0-1-76-16,3-3-54 0,-5 0-91 0,2-3-111 15,1-1-101-15</inkml:trace>
  <inkml:trace contextRef="#ctx0" brushRef="#br0" timeOffset="850">4786 837 5234 0,'6'20'60'0,"-3"3"38"0,3 1 47 15,-4-1 19-15,-1 4-48 0,3-3-18 0,-2 1-39 16,2 2-24-16,2-3-4 0,-1 3-38 0,-1-3-99 16,2 1-108-16,2-2-150 0,-5 1-191 0,-2-1-260 15,-1-2-307-15</inkml:trace>
  <inkml:trace contextRef="#ctx0" brushRef="#br0" timeOffset="-1205">323 88 3104 0,'12'-28'35'16,"-12"4"19"-16,0 2 19 0,0 8-5 0,0 4-43 15,0 6-34-15,0 4 2 0,0 0 20 16,0 0 79-16,0 9 59 0,0 5-12 0,-3 9-10 16,-3 6-62-16,-1 9-46 0,-3 11-5 0,-1 5-5 15,-2 9-18-15,-1 0 7 0,1 3 0 0,0 0 3 16,2 0 7-16,1-3 4 0,5-7-24 0,-2 1 20 16,3-5-10-16,0-2 7 0,0-4 16 0,-2-1-29 15,5 0 19-15,-1-5-19 0,-1-2-8 0,0-2 17 16,2-7-16-16,-2-3 2 0,0-5 5 0,1-2 9 15,-1-6-3-15,3-4 3 0,-3-1 11 0,3-5-28 16,-1-3 14-16,1 0 0 0,0-5-17 0,0-6 0 16,4-3-6-16,7-4 6 0,-2-5 0 0,6-4 17 15,4-3-7-15,3-2-3 0,5-1 3 0,2 4-3 16,3 1 10-16,2 6-6 0,0 5 12 16,1 4 8-16,-3 4-4 0,4 4 0 0,-4 5-6 15,-1 0-4-15,-1 8 6 0,1 3 8 0,-3 3 3 16,-2 1-7-16,-1 2-10 0,-3 3 17 0,-3 4-3 15,-4-2-1-15,-2 2 4 0,-5 3-27 0,-8-2 3 16,0 3 0-16,-8-1 3 0,-3-3 8 0,-8 1 9 16,-5 2 1-16,-5-5 0 0,-3-1-4 0,-4-4-13 15,-3 2 9-15,-5-5-9 0,-2-1 20 0,-3-2 4 16,3-5-21-16,-3-1 10 0,-2-5-17 0,4 0-10 16,1 0-31-16,3-6-46 0,4-2-53 15,4 0-41-15,5-5-46 0,6 1-54 0,3-1-79 16,8-1-61-16,6-2-16 0,7 2-12 0,0 1 13 15</inkml:trace>
  <inkml:trace contextRef="#ctx0" brushRef="#br0" timeOffset="-872">1031 1247 3660 0,'0'14'56'0,"-9"0"25"0,-4 2 20 0,-4 3 27 16,-2 1-67-16,0 0-9 0,0 0-28 16,4 1-52-16,5-4 28 0,2 2-17 0,4-3 17 15,4-2 14-15,4 0-28 0,5 0-3 0,5-1-17 16,0-3-21-16,6 0-29 0,0-3-13 0,4-1-1 16,3-6 22-16,-2 0 40 0,6-6 19 0,-4-2 8 15,3-4 9-15,-5-4-4 0,3-1 7 0,-3-2-9 16,-5-4 22-16,-2 1-6 0,-4-3-4 15,-2 1 31-15,-9-1-21 0,-3 2 31 0,0 3 19 0,-10 1-5 16,-4 2-7-16,-5 3-24 0,-1 1-7 0,-3 4-16 16,-3 4-7-16,-3 3 7 0,1-1-27 0,-2 3-11 15,-1 0-39-15,4 0-82 0,2 8-126 0,3-2-148 16,6-3-57-16,2 4-16 0,5-3 12 16,5 4 29-16</inkml:trace>
  <inkml:trace contextRef="#ctx0" brushRef="#br0" timeOffset="-667">1593 1059 3542 0,'37'-11'62'0,"-2"1"31"0,-2-1 24 0,-2 2 41 16,2 2-60-16,0-1-16 0,1 2-27 0,1 1-41 15,1 1-3-15,0 0-18 0,1 0 17 0,1 2-3 16,-1 2-21-16,1 0-17 0,2 0-41 0,-5 0-30 15,2 0-33-15,-1 0-54 0,-5 2-84 0,0-2-64 16,-5 3-60-16,-3-3-49 0,-5 0-47 0,-4 0-45 16</inkml:trace>
  <inkml:trace contextRef="#ctx0" brushRef="#br0" timeOffset="-483">2108 679 2583 0,'0'0'76'0,"0"10"77"16,0 3 61-16,0 2 48 0,0 7-26 0,0 4-62 16,0 2-45-16,0 7-52 0,-3 0-50 0,-3 6-17 15,-1-2-7-15,-3 4 8 0,0 2-18 0,1 1-23 16,0 1-93-16,-1 0-88 0,1-1-79 0,3-3-91 16,0-1-10-16,-1-4-52 0,2-2-73 15,3-7-48-15</inkml:trace>
  <inkml:trace contextRef="#ctx0" brushRef="#br0" timeOffset="3516">3831 1898 825 0,'0'0'18'0,"0"-2"48"0,-5-1 41 0,5 2 35 16,-5-2 1-16,2 1-32 0,0 2-39 0,3 0-36 15,-1 0-28-15,-1 0-13 0,2 0-1 0,0 0-5 16,0 0 6-16,0 0 2 0,0 0 3 0,0 0 5 16,0 0-2-16,0 0 0 0,0 0-6 0,0 0-2 15,0 0 13-15,0 0 3 0,0 0 9 0,0 0 2 16,0 0-5-16,0 0-3 0,0 0 19 0,0 0 21 16,0 0 8-16,0 0 17 0,0 0-22 15,0 0-8-15,0 0-18 0,0 0-22 0,0 0 0 16,0 0-4-16,0 0 10 0,0 0-12 0,0 0 0 15,0 0-6-15,0 0-12 0,0 0 12 0,0 0 3 16,0 0-8-16,0 0 16 0,0 0-8 0,0 0-3 16,0 0 6-16,0 0-8 0,0 3 5 0,0-3 8 15,0 2 1-15,0 2-15 0,0-4-5 0,0 2-9 16,0-2 8-16,0 4 9 0,3-2-37 0,0 0-81 16,0 1-104-16,0 3-116 0,0-1-61 15</inkml:trace>
  <inkml:trace contextRef="#ctx0" brushRef="#br0" timeOffset="4492">4246 1514 516 0,'0'-6'-16'0,"0"-1"14"0,0 5 2 16,0 1 10-16,0-2 18 0,0 3-5 15,0 0 13-15,0 0-13 0,0 0 13 0,0 0-10 16,0 0-21-16,0 0 16 0,0 0-16 0,0 0-3 15,0 0 37-15,0 0 3 0,0 0-3 0,0 0 26 16,0 0-36-16,0 0-18 0,0 0 13 0,0 4-27 16,0-4 6-16,0 2 12 0,0 1 17 0,0-1 35 15,0 0 3-15,0 2 16 0,0-2-12 0,0 3-17 16,0 1 6-16,0 0-10 0,0 4-1 0,0 1 18 16,0 3 9-16,0 4-12 0,0 5-7 0,0 1-26 15,7 9-25-15,2 8 11 0,1 2 14 0,-1 7-8 16,5 3 5-16,2 7-13 0,7 3-16 15,1 5 22-15,6 1 8 0,4 2 23 0,5-3 15 16,7 0-11-16,4-3-6 0,4-3-15 0,8-2-14 16,2-3 3-16,9-3 9 0,4-1-9 0,6-7-12 15,7 0 3-15,4-2 9 0,6-3 15 0,2-4 10 16,5-1-16-16,2-6 10 0,5 0-31 0,-1-6-9 16,1 0 40-16,3-5-39 0,-1-2 8 0,3 0 28 15,1-4-40-15,-2-3 9 0,3-1 1 0,0-4-19 16,-1-2 18-16,0-3-18 0,0 0 15 0,0-4-12 15,2-2-16-15,-3-5 19 0,-2 0-6 0,2-2 12 16,-5-1 13-16,2 0-13 0,-3-2-3 0,0-1-15 16,-3 2 9-16,0-3 3 0,-8 0 3 15,4 1 15-15,-9-2-15 0,0 0 3 0,-5 0-9 16,-5 0-9-16,0 2-10 0,-9-1 16 0,-5 2 3 16,-3 2 9-16,-6-2 4 0,-6 2-20 0,-4 0 23 15,-7 3-19-15,-4-2 6 0,-5 2-3 0,-2 0-22 16,-6 0 28-16,-5 3 0 0,-2 0 9 0,-4-3 1 15,-2 5-7-15,-5-4-3 0,0 2 6 0,-4-1-3 16,-3 3-12-16,0-4 12 0,-5 2 4 0,0 2-4 16,0-2 13-16,0-1-10 0,-6-1-6 0,-2 4 16 15,2-2-16-15,1 3-12 0,-3-4-7 0,2 4 13 16,2 0 18-16,-7-3-5 0,6 2 5 0,-4 1-18 16,1-1-9-16,-1-1 9 0,2 1 9 15,-3 0-18-15,0 1 12 0,-1-1 15 0,2 0-21 16,-3-1 24-16,1 1-21 0,0 0-18 0,-3 1 33 15,2-3-28-15,-1 2 44 0,0-1 16 0,-2 1 29 16,1 0 22-16,3 1-28 0,-3 0 13 0,5 2-42 16,0-2-15-16,3 2 9 0,3 2-45 0,-1-1 10 15,2 0 12-15,1 2-38 0,1-1 36 0,0 1-10 16,0 0 6-16,5 0 7 0,0 0-4 0,1 0-9 16,3 0 9-16,0 3 7 0,7-3-7 0,-1 3 7 15,3 1-16-15,1 0 0 0,2-4-7 0,-2 3-6 16,1 0 16-16,-1-1 3 0,-1 0-3 0,-6 1 13 15,1-2-16-15,-4 4-7 0,0-2 33 16,-4-1 23-16,-3 1 43 0,-2 2 33 0,0-1-13 16,0 1-29-16,-4 1-34 0,-3 2-19 0,-3 3-20 15,-3 3-4-15,-3 1-26 0,-3 4-110 0,-2 1-166 16,-3 1-236-16,-3 4-298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51:02.95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189 422 1015 0,'0'-9'40'0,"0"-2"60"0,0 0 25 16,0 0 73-16,0 1-6 0,0-2-22 16,-5 1 43-16,4 2-4 0,1-1 15 0,-2 2-25 15,2 1-65-15,-1 1-66 0,1 3-46 0,-3 1-10 16,1 2 0-16,-1 0-12 0,-1 7 3 0,-2 3-3 15,-5 5-3-15,-2 7 16 0,-3 3-22 0,-5 7 21 16,0 6-21-16,-1 3 9 0,3 0 12 0,0 2-24 16,5-1 15-16,9-5-22 0,5-1 10 0,5-3 9 15,7-3 0-15,4-6 18 0,4 0-11 0,4-5 2 16,4-2-3-16,0-6-9 0,4-3 3 16,2-3 3-16,2-5 7 0,0-5 3 0,-1-4-10 0,1-4 3 15,-3-6-3-15,-1 0-3 0,-2-5 28 16,-3-2-28-16,-7-3 6 0,-3-3 7 0,-5 1-4 15,-6-1 1-15,-6-4 6 0,-6 1-10 0,-8-1-22 16,-5 0 26-16,-1 1-1 0,-6 3-12 0,-5 2 9 16,-2 3-6-16,-4 5-9 0,4 6 19 0,-1 0-7 15,3 8 0-15,0 2-6 0,7 6-22 0,5 0 9 16,4 0-7-16,6 3 14 0,9 5 3 0,0-2 0 16,9 2 18-16,5-1-9 0,5 1 10 0,5 1-10 15,5-3-13-15,7-1 7 0,2-2 3 0,1-3 0 16,3 0-3-16,1-7 6 0,0 1 3 0,-2-3-6 15,-2-1-6-15,-1 0 13 0,-6 0-32 0,-4-2 28 16,-1 2 6-16,-7-1-16 0,-3 0 36 16,-2 3-32-16,-8-3 38 0,-1 3 25 0,0 2 26 15,-3-1 23-15,0 1-12 0,-3 0-12 0,0 4-13 16,0-3-6-16,0 1-33 0,0 2-7 0,0 1-36 16,0 0-7-16,0 1-2 0,0 0-21 0,0 0 17 15,0 4 23-15,-5 2 0 0,4 2 7 0,-1 2 9 16,-2 5-22-16,2 3 12 0,2 4 14 0,0 3-23 15,0-1 0-15,6 4-7 0,-3 2-10 0,5 0 27 16,4-3-7-16,3-2 3 0,-2-1 3 0,3 0-12 16,7-2-4-16,-1-5-3 0,5-1 6 15,1-6-9-15,-2-1 6 0,4-4 3 0,-2-5-16 16,4 0 16-16,-6-2 4 0,1-7 0 0,-5-1 13 16,-3-3-7-16,-2-1 3 0,-4-3 8 0,-4 3-8 15,-1-5 14-15,-8 3 20 0,0 0-11 0,0 1 14 16,0 0-9-16,-8 4-8 0,2 0-6 0,2 5-23 15,-2 1-8-15,2 2-15 0,2 3 16 0,2 0 0 16,0 6-3-16,4 1 9 0,4 5-5 0,-1-1 22 16,4 2 0-16,4 2-3 0,4-2-20 0,1-1-10 15,4 0 7-15,1-6 13 0,4 2 13 0,-4-6-6 16,3-2 16-16,1 0-26 0,-1 0 3 16,-3-6 20-16,-1-2-27 0,-2-2 24 0,-1-1-4 15,-1-5-20-15,-3-1 18 0,-1-2-18 0,-5-3 13 16,-1-2-6-16,-6 0 7 0,2 1 0 0,-6-3 6 15,0 1 17-15,0 2-6 0,-7 0-1 0,-1 4-27 16,-1 3 8-16,3 2-7 0,-4 3-1 0,6 5 1 16,-1 1-27-16,0 5 7 0,3 0 9 0,0 8 7 15,2 3 17-15,0 0-10 0,0 5 4 0,0 3-8 16,0 3 4-16,8 2-13 0,-2 1-30 0,-2 2 0 16,6 1-30-16,0-1-31 0,1-1-57 0,4 0-80 15,-2-5-93-15,1 3-64 0,-2-4-35 0,4-1-44 16,-4-3 14-16</inkml:trace>
  <inkml:trace contextRef="#ctx0" brushRef="#br0" timeOffset="453">1638 285 2095 0,'-12'-16'5'15,"4"2"10"-15,8 0-6 0,0 1 3 0,10 5-3 16,1 0-4-16,4 3 7 0,2 1-6 0,2 2-15 15,0-1 12-15,2 3-12 0,-2 0 12 0,0 0 38 16,2 5 37-16,-2 1 56 0,-1 1 29 0,-3 2 23 16,0 1-31-16,-1 2-30 0,-3 2-9 0,-2 2-55 15,1 1-3-15,-1 2-26 0,-1 2-19 0,-2 3 19 16,1 1-26-16,-1 1 7 0,-1 1 0 0,2 1-26 16,-1 0 10-16,0-1 0 0,1 3-17 0,-1-5 33 15,-3 2-19-15,3-3-30 0,-1 1-27 0,-2-1-77 16,-2-1-45-16,-1-6-39 0,0 0 7 0,0-6 25 15,0 1 27-15,-4-5-5 0,-1-4-43 16,-1-3-30-16,2 0-5 0,-4-8 66 0,-2-6 61 16,1-1 34-16,-3-5 27 0,3-5 6 0,0-4 2 15,-2-5 34-15,2-3 23 0,-2-5 55 0,7-1 88 16,-1-3 94-16,5-1 47 0,0 1 7 0,0 1-49 16,5 3-50-16,2 2-14 0,4 7-43 0,2 5-11 15,2 4-40-15,0 2-43 0,4 7 6 0,2 3-21 16,-1 4-9-16,3 5 18 0,-2 3-24 0,1 0-7 15,0 8 0-15,1 3-6 0,-3 1 7 0,1 3 6 16,-2 2-13-16,-2 2 3 0,-4 2 13 0,-4 1-6 16,-2 1-4-16,-2 1-59 0,-5-2-68 0,-8 0-65 15,-1 2-66-15,-2-2-48 0,-6-3-52 0,-2-1-47 16,0-3-94-16</inkml:trace>
  <inkml:trace contextRef="#ctx0" brushRef="#br0" timeOffset="985">2451 122 3053 0,'0'-4'19'0,"0"2"12"0,0-1 17 0,0-1-7 15,0 4-12-15,0 0-16 0,0 0-36 0,0 0 27 16,0 4-17-16,-1 1 7 0,-1 4 15 0,0-1-12 15,2 6 6-15,0 2-22 0,0 1 6 0,0 2-22 16,7 0-44-16,3 2 1 0,1 1-25 0,0-3-8 16,4 1 19-16,0-3-30 0,-1-2 34 0,2-1 10 15,2-4 45-15,-4 2 57 0,0-7-24 0,-5-2 21 16,0-3 12-16,-2 0 18 0,-1-3 59 0,-6-2 21 16,0-7 5-16,0 5 17 0,0-5-20 0,0 1-9 15,0 1-15-15,0-2-51 0,0 2-28 0,0 4-11 16,0 1-38-16,0 0-4 0,0 2 6 0,0-1-9 15,8 2 7-15,2 2-17 0,5-2-18 16,1 1-39-16,6-1-24 0,7-1-2 0,3-2-6 16,1 2 32-16,3 0 38 0,-1 0 21 0,4-2 22 15,-6 0 9-15,-3-3-3 0,-1 2 6 0,-5-3 3 16,-5-1 33-16,-3 2 16 0,-2-3 38 0,-5-2 22 16,-4 2-18-16,0-3 10 0,-5 0-12 0,0-2 5 15,0 0 16-15,-9-1 5 0,2 2-7 0,-2 0-11 16,-2-1-27-16,-1 5-33 0,1 0-13 0,2 3-14 15,0 3-26-15,3 0 3 0,-2 5-7 0,4 0-6 16,2 5 19-16,2 5 1 0,0 0 10 0,0 5 3 16,5 4-7-16,-1 2-3 0,4 4-13 15,-1 0 16-15,7 0 4 0,-3 2 3 0,4 0-17 16,-1-2-43-16,2 1-23 0,2-1-65 0,-4-3-35 16,3-1-60-16,-1-1-92 0,2-2-36 0,-1-3-64 15,-3-2-47-15,4-2-23 0</inkml:trace>
  <inkml:trace contextRef="#ctx0" brushRef="#br0" timeOffset="1107">3308 99 1438 0,'10'-4'10'16,"5"3"-24"-16,4-3-91 0,1 4-98 15,-1 0-150-15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51:05.05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96 232 1262 0,'3'-22'54'16,"1"3"54"-16,1 0 34 0,-5-4 78 0,9 4 2 15,-4 0 21-15,0 4 10 0,1-2-38 0,0 6-47 16,-3-1-62-16,3 3-49 0,-2 3-32 0,-4 4-28 16,0-2-10-16,2 4 16 0,-2 0 4 0,0 6 59 15,0 0 18-15,0 5 12 0,0 4 14 0,0 2-35 16,-4 5 0-16,-4 5-49 0,2 3-10 0,-3 5-3 16,0-1-9-16,-2 3 25 0,2 1-2 0,-5 0-7 15,4-2-14-15,-2-1 7 0,0-2-16 16,3-2 10-16,0-3-10 0,2-3 3 0,1-3 0 15,0-3-4-15,3-5 1 0,0-3 6 0,3 0 1 16,0-3-14-16,0-1 23 0,6-1 14 0,1-1 20 16,5-2 40-16,5 0 25 0,3-1-13 0,9 2 14 15,8-4-33-15,9 0-42 0,9 0 1 0,11-6-36 16,9 3-3-16,9-5 0 0,4 3-10 0,14-1-4 16,4 1 10-16,5 0 22 0,4 0-18 0,3-2 14 15,7 2-7-15,-2-4-14 0,1 2 14 0,-3-1-7 16,5-1 0-16,-4-1-4 0,0-1 1 0,-2 0 17 15,-1 0-14-15,-5 0 7 0,-3 0 0 16,-2 0-25-16,-6 1 1 0,-9-1 3 0,-3 1 3 16,-6 3 4-16,-8-1 32 0,-6 2-1 0,-7-1-13 15,-8 4-8-15,-2 0-6 0,-11-2-8 0,-5 1 15 16,-5 2 17-16,-5 0-25 0,-6-1 1 0,-7 2 31 16,-1-1-14-16,-5-1 21 0,-5 2 0 0,-4 0-56 15,0-2-11-15,0 2-31 0,0-1-41 0,-6-1-24 16,-1 0 1-16,-1 1-42 0,-2-1-11 0,-1 1 0 15,-3-2-57-15,-1-1 18 0,-1 2-33 0,-1 1-11 16,-2-1 29-16,-2-3 29 0,3 1 79 0,-3-3 42 16,2 0 30-16,-1 0 25 0,2-3 29 0,-3 0 29 15,2 0 66-15,1-3 48 0,-3 3 36 16,2 0 45-16,0 1-14 0,4 1-10 0,0 1-61 16,1 2-50-16,5 2-58 0,2 3-44 0,1 1 10 15,6 0-3-15,0 0 25 0,0 6-10 0,12 3-12 16,-5 1 6-16,7 3 1 0,0 1 15 0,7 0-6 15,0 2-4-15,3 0 1 0,2 1-10 0,0 1 9 16,5-1-25-16,-6 2 0 0,0-3 29 0,-4-3 3 16,-4 0 23-16,-6-3 12 0,-2 3-13 0,-9-2-9 15,0-2-16-15,-9 2-9 0,-2 0-17 16,-4 0-13-16,-3 2-41 0,-2-3-122 0,1 2-92 16,-1 1-130-16,3-5-124 0,2 1-107 0</inkml:trace>
  <inkml:trace contextRef="#ctx0" brushRef="#br0" timeOffset="328">4365 311 2965 0,'-11'0'12'0,"11"-9"7"15,0-1 9-15,6 2 13 0,12 2-25 0,3 0-6 0,7 0-4 16,7 2 4-16,4-1-7 0,4 1-6 15,5 2 3-15,1 2-4 0,1-3-2 0,1 2-10 16,1-1-65-16,-3 2-98 0,-6 0-69 0,-2 0-116 16,-3-3-82-16,-9 0-83 0</inkml:trace>
  <inkml:trace contextRef="#ctx0" brushRef="#br0" timeOffset="522">4811 3 2189 0,'-10'-3'59'0,"4"3"113"0,3 0 66 16,-3 8 48-16,2 2-29 0,-1 7-82 0,-1 3-68 16,1 7-32-16,-3 2-26 0,1 4-29 0,-4 3-4 15,-1-1-6-15,3 6-3 0,-1-2-13 0,1 1 19 16,-3-2-13-16,5 3-4 0,-4-3 4 0,4-3-49 16,-2-2-58-16,0-1-73 0,0-4-89 0,3-3-65 15,3-3-28-15,-3-3-38 0,2-4-10 0,3-3-43 16</inkml:trace>
  <inkml:trace contextRef="#ctx0" brushRef="#br0" timeOffset="1045">5741 131 3334 0,'18'0'45'15,"-8"0"66"-15,-4-3 28 0,-6 3 12 0,0 0-58 16,0 0-49-16,0 3-20 0,0 2 10 0,-6 4 7 16,-3 2-11-16,-1 1-3 0,-5 5-40 0,-6 3 23 15,-2 3-3-15,-6 0-17 0,1 4 20 0,-3-3-17 16,-2 1 7-16,0 2 0 0,1-3-7 0,1-1-6 16,-3-3-11-16,4-1 13 0,0-2-12 0,2-3 16 15,3-3-13-15,2-2 10 0,3-4 17 0,3 0-24 16,2-5-7-16,5 0-26 0,3-5-28 15,4 0 15-15,-2-4 19 0,5-2 14 0,0-3 14 16,9-3 3-16,3-1-3 0,1-3-14 0,6-1 30 16,0 0-10-16,6 2-3 0,-3 0 26 0,2 3-26 15,1 6-7-15,-3 2 7 0,-4 4 0 0,1 5 20 16,-1 0 39-16,-3 9 6 0,-5 4-22 0,4 1-7 16,-1 2-17-16,-1 6-16 0,3-1 34 0,-3 2-18 15,4 1-9-15,-1 1 13 0,0-1-26 0,1-3 25 16,3-1 1-16,-1-1 0 0,3-3 3 15,0-2-16-15,4-4 0 0,-1-1-4 0,1-4 4 16,2-5 23-16,0 0 6 0,1-3-6 0,-3-5-3 16,3-3-7-16,-4-5-13 0,-2-3 10 0,1-3 16 15,-3-3-19-15,-2-4 33 0,-3-3 30 0,0 1 15 16,-6-2 34-16,-5 0-30 0,-4 0-13 0,0 4-31 16,-10 1-46-16,-1 2 25 0,-4 4-17 0,-2 0-8 15,-4 8 18-15,-1 0-10 0,-2 5-22 0,-5 3 4 16,1 6-24-16,2 0-99 0,-2 6-89 0,1 3-160 15,0 3-184-15,2 4-151 0</inkml:trace>
  <inkml:trace contextRef="#ctx0" brushRef="#br0" timeOffset="2002">1077 805 2319 0,'8'-18'69'0,"-8"-1"33"0,0 3-5 16,0 5-10-16,0 3-65 0,0 5-41 0,0 3-2 15,0 0 51-15,0 5 105 0,0 9 60 0,-8 8 13 16,-2 11-7-16,0 8-80 0,-8 10-42 0,0 12-4 16,-4 7-32-16,-7 6-3 0,1 4-6 0,-3 2-1 15,0-1 4-15,1-2-27 0,2-3-3 0,1-5-1 16,3-3-9-16,5-2 10 0,0-4-10 0,9-5-4 16,-4-2-3-16,8-2 10 0,3-3 6 0,3-7 1 15,3-4-3-15,6-4-8 0,7-5 7 0,7-3 28 16,5-5 30-16,9-6 18 0,9-2 13 15,15-6-12-15,10-3-32 0,12-5-13 0,11 0-31 16,11 0-1-16,5-4 1 0,11 0-11 0,5-1 10 16,5 3 1-16,4-1 6 0,-3 2-17 0,-2 1 11 15,2 0-18-15,-7 0 7 0,0 0 14 0,-9 0-7 16,-5 0 14-16,-7 0-4 0,-4 0-3 0,-8 0-10 16,-4 0 6-16,-7 0 1 0,-8-3 3 0,-5-2 0 15,-9 0-14-15,-2 1 10 0,-8-2 1 0,-8 0-8 16,-4 3 4-16,-4-5 0 0,-9 5-7 0,-4-2 28 15,0-1-3-15,-10 4-11 0,-1-4 14 0,0 3-39 16,-8 0 18-16,-1-2-14 0,0 3-35 0,0-4-17 16,-4 0-51-16,-3 4-40 0,-1-3 8 0,2-3-11 15,-3 2-5-15,0 1-11 0,-2-2-50 16,2 2-7-16,-2-4-26 0,1 4 37 0,1-2 25 16,-3-2 27-16,3 2 45 0,-1-3 30 0,2 3 55 15,-1-5 40-15,0 4 43 0,-1-3 55 0,3 1 81 16,-2 2 65-16,1-3 30 0,3 3-14 0,-5 2-67 15,5 1-60-15,0 0-69 0,1 2-51 0,4 3-13 16,0 0-16-16,0 0 16 0,0 0 9 0,7 3-15 16,0 3 25-16,7-1-9 0,-1 3 3 0,2 0 0 15,3 5-23-15,4-1 23 0,2 3-33 0,-2-1 20 16,0 3-41-16,2-1-108 0,0 1-89 0,-6-1-132 16,-2-1-90-16,-2-1-78 0</inkml:trace>
  <inkml:trace contextRef="#ctx0" brushRef="#br0" timeOffset="2277">4549 2107 4146 0,'-11'0'0'0,"4"-5"3"0,0-7 14 0,3 5 21 16,4 2 14-16,0 2 4 0,9-1-11 0,5 0-24 15,1 2-24-15,4-1 3 0,5 2 0 0,5-1-11 16,6-1 1-16,0 3-29 0,5 0-20 0,2 0-27 16,-4 0-60-16,4 0-45 0,-5 5-70 0,-1-4-59 15,-2 2-34-15,-4-3-86 0,-4 0-106 16,-2 0-107-16</inkml:trace>
  <inkml:trace contextRef="#ctx0" brushRef="#br0" timeOffset="2804">5949 1748 3206 0,'14'0'38'16,"-3"-2"36"-16,-5-1 53 0,0 3 7 0,-6 0-26 16,0 0-25-16,-8 5-36 0,2 1 0 0,-7 5-14 15,-3-1-9-15,-7 4-14 0,-3 1-3 0,-7 3 3 16,-2 0 7-16,-4 2-14 0,-1 2 11 0,1-3-11 16,-1 0-20-16,5-4 17 0,3-2-7 0,1-3-13 15,6 0 20-15,2-1-7 0,6-4-10 16,4-2-6-16,0-2-28 0,8 0-6 0,0-1-26 15,2 0 4-15,3 0 0 0,0 0-9 0,8-7 36 16,2-4 32-16,3 0 14 0,5-3 6 0,3-2 19 16,3-3-22-16,2 2-7 0,0 1 26 0,0 0-19 15,1 5 42-15,-3 2 30 0,-2 4 6 0,-3 0 11 16,1 5-16-16,-2 0-7 0,-3 5-20 0,2 0-12 16,-2 4-31-16,2 1 0 0,0 4 3 0,1 0-6 15,1 0 19-15,2 1-6 0,1 2-20 0,2-1 7 16,1 1-1-16,1-3-2 0,-1 0 23 15,0-4-17-15,5 0 13 0,-5-1-6 0,2-6 0 0,-3 0 23 16,-2-3-3-16,1 0 24 0,-4-6 7 16,0-4-3-16,-4-7 0 0,-1-2 4 0,0-2 25 15,-3-6 14-15,-3-4 8 0,-3-2 15 0,-5 0 1 16,0-2-17-16,-3 0-18 0,-7 2-14 0,-1 1-17 16,-4 5-23-16,-4 1 11 0,1 5-21 0,-2 4-46 15,0 4 27-15,2 2-19 0,0 3-7 0,2 8 7 16,1 0-40-16,-3 0-72 0,3 8-78 0,-1 3-114 15,-2 3-135-15,2 4-155 0,-3 2-154 0,2 1-174 16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51:10.6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3394 80 536 0,'-2'-13'67'15,"-1"1"68"-15,-1 1 66 0,4 0 61 0,0 1-9 16,0 3-56-16,0 1-66 0,0 2-69 0,0-1-62 16,0 4-11-16,0 1 11 0,0 0 11 0,0 0 96 15,0 6 42-15,0 5 31 0,7 2 49 0,-5 1-75 16,2 5-32-16,1 6-23 0,-2 0-33 0,1 4-7 15,-4 2-2-15,0 3-23 0,-7 2-12 16,-4 2 26-16,-3 3 19 0,-6-1 30 0,-5 5 33 16,-8 0-12-16,-5 2 11 0,-10 2-20 0,-8 3-11 15,-5-1-7-15,-12 4-33 0,-9-1 0 0,-8-2 7 16,-9 3-30-16,-10-3 24 0,-5 1 0 0,-11-3-45 16,-1 1 0-16,-8-2-28 0,-1-3 14 0,-4 1 11 15,2-3 17-15,0 0-7 0,2-2-11 0,2-4-27 16,3-2 3-16,6-3 3 0,6-7 8 0,7-3 24 15,9-4-4-15,5-6 1 0,8-4-8 0,9-6 1 16,12-3 3-16,5 0-7 0,13-7-7 0,5 0-7 16,7-1-7-16,8-1 17 0,6-1 1 0,5 5-1 15,6-4-17-15,2 1-63 0,4 0-51 16,2 2-63-16,1 4-62 0,4-3-52 0,0 2-63 16,0 2-41-16,0-1 14 0,4 1-3 0,1 0 1 15,2 0-34-15</inkml:trace>
  <inkml:trace contextRef="#ctx0" brushRef="#br0" timeOffset="284">552 1166 1967 0,'22'-11'0'0,"-11"5"23"16,-1 1 24-16,-10 5 38 0,0 0 32 0,-10 9-7 15,-1 5 6-15,-8 4-26 0,-3 4-17 16,-6 8 29-16,-6 3-25 0,-5 7 35 0,-1 1 13 15,-5 0-24-15,-2 2 37 0,2 2-39 0,2-5-18 16,0 1-19-16,6-5-49 0,1-4 0 0,5-2-16 16,7-6 3-16,5-2 0 0,4-8-10 0,8 2 13 15,7-6 0-15,7 2 11 0,5-3-8 0,5-2 4 16,8 1-16-16,3 1-7 0,7-7 9 0,3 2-16 16,6-2 30-16,4-2 7 0,4 0-17 0,4-3 13 15,2-2-9-15,6 1-11 0,0-1-9 0,0 0-94 16,-4 2-106-16,-2 1-126 0,-6 2-56 0,-3 0-76 15,-9 0-77-15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51:12.13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46 969 1515 0,'-8'3'58'15,"1"0"70"-15,0 2 49 0,-1-3-3 0,2-1-25 16,0 2-46-16,3-1-53 0,2-2-2 0,1 0-42 16,0 0-18-16,0 0 24 0,3 0 54 0,3 0 93 15,5 0 42-15,4-6 24 0,3 1 0 0,7-3-61 16,9 0-27-16,4-6-9 0,6-4-38 0,7-2-23 16,5-2-30-16,5-5-30 0,0 2-14 15,3-2-3-15,-2-2 10 0,0 4-14 0,-4 3 8 16,-3-2 19-16,-4 7 4 0,-7 1 0 0,-2 2 10 15,-8 4-17-15,-6 1-13 0,-4 1 3 0,-5 3-20 16,-7 1-11-16,-3 2-59 0,-4-1-116 0,-5 3-142 16,0 0-102-16,-5-2-77 0,-4 2-40 0,0 0-22 15</inkml:trace>
  <inkml:trace contextRef="#ctx0" brushRef="#br0" timeOffset="363">418 553 1841 0,'3'-14'20'0,"-1"5"55"0,-2 1 33 0,0 3-30 16,0-1 0-16,0 3-42 0,0 1-36 15,0 0 44-15,0 2-29 0,0 0-3 0,0 0 6 16,0 0-13-16,0 0 13 0,0 0-12 0,0 0-18 15,0 0 12-15,0 0 9 0,0 0 0 0,0 0 6 16,0 0-6-16,0 0-15 0,0 0 36 0,0 0 6 16,0 0 0-16,0 0 15 0,0 0-27 0,0 0-2 15,0 0-7-15,0 0-24 0,0 0 6 0,0 0 6 16,0 0-6-16,0 0 12 0,0 0-18 0,0 0 12 16,0 0-6-16,0 0 0 0,0 0 3 0,0 0-12 15,0 0 18-15,0 0-19 0,0 0-26 0,0 0-21 16,0 0-36-16,0 0-25 0,-3 0 77 15,3 0-21-15,0 0-36 0,0 0-33 0,0 0-98 16,0 0-24-16,0 0-13 0,0 0 12 0,0 5-47 16</inkml:trace>
  <inkml:trace contextRef="#ctx0" brushRef="#br0" timeOffset="702">380 560 1101 0,'0'0'21'16,"0"-2"33"-16,0-3 27 0,-2 1 37 0,2-1 3 15,0 0-1-15,0 0 21 0,0-1 19 0,0 3 11 16,0-1-82-16,0 0-24 0,0 2-48 0,0-2-22 16,0 4 52-16,0-2-18 0,0 1-14 15,0 1 0-15,0 0-12 0,0 0-9 0,0 0 9 16,0 0-3-16,0 0 9 0,0 0 9 0,0 0-9 16,0 0-15-16,0 0-3 0,0 3-12 0,0-3 9 15,0 4 15-15,0-4-12 0,0 2 12 0,0 1 66 16,0-1 78-16,2 3 72 0,2 7 51 0,2-2-20 15,-3 7-82-15,5 4-25 0,-1 5-27 0,-1 3-19 16,3 5 7-16,-2 3-20 0,1 4-22 0,-1-2-38 16,-1 3 3-16,2 1-6 0,-4-1-8 0,2-1 15 15,0-6-18-15,-2 1-24 0,1-4 8 0,-2-4-5 16,4-2 11-16,-3-3 4 0,2-4-4 0,-4-3-11 16,4-5 1-16,-3-2 14 0,0-3-22 0,-2-2-43 15,-1-1-70-15,2-3-66 0,-2 0-69 16,0 0-75-16,0 0-67 0,0 0-34 0,0-5-140 15</inkml:trace>
  <inkml:trace contextRef="#ctx0" brushRef="#br0" timeOffset="1556">1842 44 804 0,'6'-11'39'0,"1"5"57"0,-3-2 24 16,-3 3 33-16,2 1-34 0,-3 0-37 0,1 0-11 15,-1 4 65-15,0 0 45 0,0 6 38 0,0 2 37 16,0 3-75-16,0 3-39 0,-5 7-42 0,-3 3-39 15,-1 4 1-15,-3 4-22 0,-1 1-9 0,1 3-28 16,-4-3-15-16,1 1 27 0,0-3-2 0,0-4 11 16,0 0-11-16,2-5-3 0,-2-1-14 0,0-1 17 15,2-6 6-15,1-2-10 0,0 0 1 16,2-6 2-16,-1-1 20 0,1-2-13 0,1-3 15 16,2 0-12-16,-2-8-22 0,-1-1 3 0,-1-2 0 15,2-2 4-15,0-4-7 0,0 1 3 0,2-6 4 16,-1 1-7-16,4-1 32 0,-1-1 22 0,3 2-12 15,2 0-10-15,0 5-13 0,0 2-29 0,6 2-3 16,-1 5 10-16,1 1-13 0,5 6 19 0,2 0 10 16,2 0 7-16,4 8-1 0,5 1-19 0,3 1 7 15,3 0 2-15,4-1 4 0,1 2 13 0,2 1-14 16,3-2-2-16,-1 1 7 0,3-4-10 16,-1 0-7-16,1-2 3 0,-1 0-3 0,-2-4 3 15,-2-1 10-15,0 0 3 0,-4 0-6 0,-5-3-13 16,0 0 19-16,-5-5-13 0,-3 2 10 0,-5-5 23 15,-3 1-29-15,-3-1 6 0,-5-8 0 0,-4 2 10 16,0-4 24-16,-4-4 9 0,-5 0-6 0,-3-2 41 16,-3 2-10-16,-3-1 27 0,-1 4 5 0,-3 0-58 15,-1 3 0-15,-3 5-48 0,-1 4-7 0,-1 2-21 16,2 4 7-16,-2 4 0 0,3 0 1 0,1 8 2 16,-2 1-44-16,3 5-106 0,3-1-85 0,1 6-151 15,2 0-142-15,4 3-154 0</inkml:trace>
  <inkml:trace contextRef="#ctx0" brushRef="#br0" timeOffset="1944">752 1834 3490 0,'12'-5'3'0,"2"-5"3"0,1-2 7 0,2-1-7 16,4 0 7-16,3-1 4 0,6-4-7 0,2 1 3 16,5 0 0-16,1-1-13 0,3 3-42 0,1-1-112 15,-1 2-139-15,1 3-52 0,-4 1-115 0,2 1-74 16,-4-1-66-16</inkml:trace>
  <inkml:trace contextRef="#ctx0" brushRef="#br0" timeOffset="2463">2198 1024 2693 0,'14'-1'43'0,"-7"-1"79"16,-1 2 64-16,-4 0 43 0,-2 5-31 0,0 1-81 16,0 4-65-16,-6 2-35 0,0 3-11 0,1 5 4 15,-7 4 4-15,3 1-5 0,-5 5 8 0,-4-1-7 16,-3 4-10-16,-1-1 3 0,-5 0-6 0,-1 1-1 16,-2-1 11-16,-1-6-7 0,0-1-7 0,0-1 7 15,1-5 14-15,5-5-11 0,1-3 17 16,3-2-6-16,5-5-14 0,1-4 6 0,3 0-9 15,5-4-4-15,-1-2-9 0,4-5 19 0,1 0-3 16,3-5 7-16,0-3 13 0,6-3-27 0,1 0 7 16,2 1 7-16,3-4 3 0,-1 5 23 0,2 1 14 15,0 3-6-15,2 3-18 0,-3 4 4 0,0 1-10 16,0 6 3-16,-2-2 11 0,6 4-21 0,-1 0-13 16,2 6 20-16,2 0-10 0,1-1 10 0,4 3 10 15,3 0-23-15,1 1 6 0,4-1 4 0,0-1-25 16,1 2-2-16,4-3 23 0,-3 0-34 15,2-1 21-15,2-3 3 0,-2 1-17 0,1-3 13 0,-3 0-3 16,-2-5-3-16,-4-2 7 0,-2 0-1 16,-2-1 1-16,-5-3 13 0,-4-1-10 0,-1 0 20 15,-7-2-6-15,-1-3 10 0,-6 2-7 0,0-4 11 16,-6 2 20-16,-6-5-3 0,0 3 39 0,-7 3-4 16,-2-3-13-16,-3 5-7 0,-2 0-50 0,-4 1-3 15,2 4-7-15,-5 2-14 0,2 3 4 0,1 2-5 16,-2 2-27-16,2 0-69 0,3 8-143 0,2 0-200 15,1 3-190-15,4 2-143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51:22.2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138 243 3503 0,'38'-52'23'0,"-13"8"13"16,-6 1 43-16,-9 10 24 0,-10 9 14 0,0 10 14 15,0 1-49-15,0 5-7 0,0 2-58 0,0 4-6 16,0-2-11-16,0 4-25 0,0 0 29 0,0 0-32 16,0 0 1-16,0 4 55 0,0 4 10 0,0 3 24 15,0 4 24-15,0 8-26 0,0 6-36 16,0 8-6-16,-8 8-4 0,6 7-11 0,-2 5 22 16,0 6-8-16,-2 2 4 0,1 3-14 0,0-2-17 15,-1 1 6-15,-3-1 4 0,-1-3 4 0,1-4 6 16,-2-1-3-16,-1-4 0 0,0-3-3 0,-1-1 0 15,3-6 6-15,-4-3-3 0,4-4 0 0,-4-4 4 16,3-5 3-16,2-7-3 0,-2-4 3 0,2-3-7 16,2-4-14-16,1-2 7 0,3-2-3 0,-1-5 10 15,0-1-28-15,4 0-36 0,-2 0-13 0,2-4-18 16,0-4 25-16,6 0 21 0,1-6 18 0,5-3 3 16,3-3 11-16,7-3 10 0,3-1-11 0,2 1 8 15,6 2 13-15,2 2-20 0,1 6 13 0,0-1 0 16,-1 9-23-16,-1 5 16 0,-1 0 18 15,0 7 0-15,-5 5-7 0,-2 1-7 0,-2 3-10 16,-3 3 6-16,-2 0 21 0,-4 3 8 0,-2-2-19 16,-2 0 8-16,-3-2 4 0,-4 1 6 0,-4-1 11 15,0-1 14-15,-8-5-14 0,-2 1 0 0,0 0 0 16,-8-5-14-16,0 0 8 0,-3 0-40 0,-4-5 8 16,-3 0-12-16,1-3 1 0,-6 0 21 0,4 0-3 15,-5-6-1-15,2-2-34 0,-2 0-53 0,2 0-68 16,2-3-76-16,2 3-76 0,1-4-66 0,5 0-79 15,4 3-65-15,4-4-85 0,4 1-65 16</inkml:trace>
  <inkml:trace contextRef="#ctx0" brushRef="#br0" timeOffset="298">671 1289 3308 0,'-8'22'51'0,"1"-1"14"0,-5-4-13 16,3 2 26-16,0-5-41 0,5 2-18 0,-1 0 18 16,5 0-24-16,0 1-13 0,8-1 10 0,3-2-7 15,4 1 1-15,2-1-4 0,4-1-20 0,4-1 0 16,-1-5-23-16,5 0 10 0,1-7 7 0,-2 0 16 16,5 0 17-16,-3-9 13 0,-4-1-14 0,1-2 0 15,-3-3 8-15,-5-4-21 0,-3-2 24 0,-4-3-11 16,-3 0 11-16,-3 0 26 0,-6-4-7 15,0 1-6-15,-8 2-4 0,-3 1-22 0,-3 2 2 0,-4 3-9 16,-1 3 0-16,-3 3-7 0,-3 4 6 16,-1 1 8-16,0 6-64 0,-1 2-77 0,3 0-149 15,3 0-119-15,2 6-64 0,4 3-57 0,6 0-34 16</inkml:trace>
  <inkml:trace contextRef="#ctx0" brushRef="#br0" timeOffset="576">1426 1049 3270 0,'4'0'0'0,"1"3"48"0,10-3 50 16,0 0 36-16,4 0 30 0,4 0-44 0,8 0-57 15,0-3-26-15,6 0-30 0,6 1 3 0,5 2 7 16,1-5-27-16,3 2 6 0,4 2 1 16,0-1-21-16,-1-1 31 0,2 3-7 0,-4-3 0 15,-2 1 10-15,-4-1-33 0,-4 0-24 0,-5 2-63 16,-9-1-45-16,-1-1-81 0,-7 1-105 0,-3-1-67 16,-8-2-70-16,-4 0-29 0,-6-1-24 0</inkml:trace>
  <inkml:trace contextRef="#ctx0" brushRef="#br0" timeOffset="922">2126 524 3464 0,'0'0'55'15,"-9"0"61"-15,-3 10 45 0,1 10 6 0,-3 7-42 16,-6 9-33-16,4 7-40 0,-3 3-18 0,0 3 5 15,2 2-46-15,1 4-4 0,2-1 29 0,1 1-29 16,1 2 22-16,3-2-15 0,2-2-41 0,-1 0-44 16,3-2-77-16,-1-5-71 0,3-4-109 0,-2-1-95 15,4-7-47-15,-4-6-90 0,4-4-56 0</inkml:trace>
  <inkml:trace contextRef="#ctx0" brushRef="#br0" timeOffset="1390">3174 58 3767 0,'3'6'20'0,"-3"2"20"0,-3 5 34 0,-7 6 21 16,1 8-3-16,-3 3 0 0,0 6-44 0,0 5-13 15,0-1-11-15,2 7-38 0,2 2 14 0,1-1 14 16,-1 2-35-16,4 2 28 0,1-1 11 0,-1-2-22 16,-1-3 18-16,4-3-21 0,-3-1-28 0,0-1-6 15,1-6-21-15,-3-4-6 0,2-2-21 0,-2-5 1 16,3-4 14-16,-1-2 30 0,-1-6 24 0,1-2 13 16,0-4-3-16,2-1-16 0,-1-5-11 0,1 0-22 15,-1-8 29-15,2 0 7 0,1-6 23 0,0 0 13 16,0-5-9-16,7-3-1 0,2 1-10 0,1-3 7 15,4-1 13-15,-2 4 0 0,1 2 7 0,5 2 0 16,-3 4-7-16,1 5 17 0,2 2 24 16,0 6 6-16,1 0 27 0,2 8-9 0,-3 2-20 15,4 3 3-15,-1 2-33 0,0 2-8 0,-1 2 14 16,-1 0-16-16,1 0-5 0,-7 0-9 0,3 3-7 16,-5-3 23-16,-1-4-6 0,-5 2 21 0,-1-3 3 15,-4-3-17-15,0-1 7 0,-9-1-10 0,-7-1-11 16,-2-3-21-16,-7 1 17 0,-6-1-10 0,-3-2-7 15,-8-3-38-15,-3 0-85 0,-2 0-92 0,-1-3-128 16,1-2-120-16,2-1-111 0,5-1-126 0</inkml:trace>
  <inkml:trace contextRef="#ctx0" brushRef="#br0" timeOffset="1591">3518 853 3621 0,'23'11'66'0,"-12"2"55"0,-2-3 52 16,-9 2 52-16,0-1-38 0,-5 2-61 0,-4 1-52 16,-1 2-49-16,-1-2-39 0,-2 3 25 0,-1 2-4 15,2-3-11-15,-1 6 11 0,-2 0-67 0,1-1-69 16,1 2-55-16,-2-1-95 0,4 1-64 0,-3 0-28 16,4-2-115-16,-2-4-13 0,5 2-47 0,1-5-83 15</inkml:trace>
  <inkml:trace contextRef="#ctx0" brushRef="#br0" timeOffset="2014">3916 537 3154 0,'34'-30'64'15,"4"2"59"-15,-4 9 40 0,-5 6 27 0,1 8-23 16,-3 5-63-16,-3 0-29 0,-2 11-21 0,-3 0-40 15,-1 4 3-15,-6 4-17 0,-2 3 3 16,-3 3 8-16,-2 0-8 0,-5 2 7 0,0 3-6 16,-9-2 3-16,-6-2-7 0,-4 2 10 0,-3-1-10 15,0-4-7-15,-2 0 11 0,-5-6-25 0,3 0 18 16,-1-2-4-16,5-4 0 0,1-3 14 0,6-2-18 16,0-3-50-16,5-1 0 0,0-2-41 0,6 0-2 15,4-5 31-15,0-3 0 0,0-1 33 0,11-1 0 16,1-4 4-16,4-3-16 0,3-2-23 0,5-2 11 15,4 2-7-15,2-6 26 0,1 4 19 0,1-2 1 16,2-1 25-16,0 2 3 0,-3 0 16 0,-1 1 32 16,-2-2 63-16,-3 4 46 0,-4 1 52 0,-6 4 47 15,-5 0-4-15,0 7-36 0,-5-2-44 16,-5 4-71-16,0 0-72 0,0 4-36 0,0 1 1 16,-3 0-15-16,-5 0 29 0,1 6-1 0,-3 2-13 15,-1 3-8-15,-4 3 0 0,4 0 18 0,-6 4-7 16,2 2 11-16,2 4-22 0,0-2-50 0,1 2-34 15,1 0-57-15,4 1-93 0,1 0-63 0,0-1-117 16,3 0-96-16,3-1-83 0,0-2-123 0</inkml:trace>
  <inkml:trace contextRef="#ctx0" brushRef="#br0" timeOffset="2183">4622 831 4298 0,'11'5'73'0,"-3"1"66"0,-2 2 43 0,-2 4 22 16,1 6-77-16,-4 1-79 0,3 3-19 0,1 5-21 16,-1 0-16-16,1 3 38 0,-2 1-49 0,1 1-61 15,-1 1-57-15,2 1-144 0,-5-1-131 0,0 0-160 16,0 0-183-16,0-3-239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51:31.9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 67 3334 0,'-6'-2'0'0,"2"-3"6"0,4 0 10 0,0-1 20 0,10 3 12 16,5-2 8-16,3-2-11 0,9 1-19 0,3 0-12 16,4-1-18-16,5 1 4 0,0 2 4 0,4 1-66 15,1 1-95-15,-1 2-170 0,2 0-143 16,-3 0-126-16,-2 0-129 0</inkml:trace>
  <inkml:trace contextRef="#ctx0" brushRef="#br0" timeOffset="140">329 220 2816 0,'-19'9'9'0,"6"-4"-3"0,7-5 3 15,6 0-12-15,0 0-28 0,12 0-39 0,4 0-87 16,7 0-44-16,3 0-49 0,7 0-47 0,2 0-37 16,4 0-110-16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51:21.4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6037 813 3634 0,'0'-8'13'0,"0"-3"-7"0,0 3 14 0,9 1 13 15,6 3-6-15,4 2 6 0,5 1-19 0,9-2-1 16,2 1-26-16,4-1 19 0,6 1-9 0,6 0-27 15,1 0-10-15,6 2-107 0,0 0-118 0,3 0-174 16,0 0-149-16,0 6-149 0</inkml:trace>
  <inkml:trace contextRef="#ctx0" brushRef="#br0" timeOffset="138">6500 962 3116 0,'-28'12'3'0,"11"-7"-3"0,9 0-3 0,8 0 6 15,10-1 10-15,8 1-4 0,9 3-12 0,4-3-50 16,9 1-45-16,8-1-60 0,2 0-120 0,6-2-110 16,2 1-183-16</inkml:trace>
  <inkml:trace contextRef="#ctx0" brushRef="#br0" timeOffset="-2783">2808 206 3581 0,'-10'9'49'0,"-3"9"62"0,-8 17 47 0,-5 15 22 16,-2 17-5-16,-4 15-58 0,0 5-36 0,-2 14-32 16,3 0-31-16,-2 5 10 0,5 0-28 15,7-2 29-15,5-1-8 0,7-5-28 0,9-3 17 0,0-5-10 16,3-5-14-16,5-6-4 0,5-6-52 16,2-7-46-16,1-6-36 0,2-7-76 0,-2-3-55 15,3-7-90-15,-1-7-98 0,0-4 1 0,-1-5-20 16,-3-8-1-16,4-5 16 0</inkml:trace>
  <inkml:trace contextRef="#ctx0" brushRef="#br0" timeOffset="-2501">3352 221 3581 0,'11'-26'-14'0,"-8"7"-15"16,6 0-7-16,-9 7 10 0,0 12 43 0,0 0 62 16,0 6 33-16,0 8-12 0,0 8-27 0,-7 7-36 15,2 8-31-15,-1 8 4 0,-4 7 17 16,1 5-33-16,0 3 9 0,-3-3 11 0,3 3-17 16,0-7 20-16,-1-2-11 0,1-5-19 0,2-3-1 15,-1-1 0-15,1-8 11 0,1-3-7 0,0-4-27 16,-1 0-27-16,1-5-48 0,1-3-30 0,-1-4-46 15,2-2-26-15,-2-3-43 0,3-2-49 0,1-5-47 16,-2-1-113-16,2-2-91 0</inkml:trace>
  <inkml:trace contextRef="#ctx0" brushRef="#br0" timeOffset="-2256">3415 107 2656 0,'14'-29'30'0,"1"1"32"0,-4 7 25 0,4 7 3 16,-3 6-28-16,4 2-21 0,-1 6-19 15,2 0-22-15,-1 6 3 0,3 1 6 0,-2 5 13 16,0 2 10-16,-2 2 0 0,0 3-17 0,-2 0-8 16,-3 3 3-16,-5-3-4 0,0 0 4 0,-5 0-1 15,0 0 11-15,-10 3-4 0,-4-6-7 0,-4 3-9 16,-1-2 0-16,-3-1-3 0,-5 0 3 0,0 0-41 15,0-2-94-15,-1-3-96 0,0 0-114 0,1 0-158 16,3-6-143-16</inkml:trace>
  <inkml:trace contextRef="#ctx0" brushRef="#br0" timeOffset="-1997">2425 1110 3740 0,'9'13'-14'0,"7"-7"11"16,8-6 10-16,4 0 3 0,11-5 30 0,8 1-33 15,5-1-1-15,8-4 1 0,8 2-17 0,3-1 26 16,5-1-2-16,0 1-18 0,1 2-39 0,2-2-46 15,-4 3-81-15,-2-1-80 0,-5 1-52 0,-7 2-90 16,-3 1-43-16,-9-3-88 0,-7 2-78 0</inkml:trace>
  <inkml:trace contextRef="#ctx0" brushRef="#br0" timeOffset="-1787">2872 1186 3079 0,'-14'13'70'0,"0"6"62"0,0 3 47 16,-1 3 46-16,2 5-35 0,-2 5-56 0,-2 4-42 15,0 3-54-15,-2 3-25 0,4-2-6 16,-1 0 0-16,1 2 10 0,3-2-6 0,0 0-11 16,2-5-4-16,-2 0-17 0,5-2-40 0,-3-4-74 15,3-3-68-15,0-3-104 0,-1-1-112 0,1-4-57 16,2-2-155-16</inkml:trace>
  <inkml:trace contextRef="#ctx0" brushRef="#br0" timeOffset="-1619">3096 1695 3687 0,'19'1'9'0,"4"-1"-5"0,-4-6 2 15,-3 6-6-15,3-3-36 0,-2 3-94 0,4-4-159 16,-1 4-152-16,3-2-179 0,-1 2-124 0</inkml:trace>
  <inkml:trace contextRef="#ctx0" brushRef="#br0" timeOffset="-1425">3601 1396 3740 0,'-7'13'47'16,"-3"6"34"-16,0 5 48 0,1 4 24 0,2 0-50 16,-1 6-37-16,1-1-31 0,0 3-39 0,-1 2 18 15,2-4-3-15,0 2-36 0,2 0-3 0,-1 2-51 16,0-3-55-16,-1 1-55 0,2 2-80 0,-1-5-70 16,-3-1-40-16,2-2-29 0,0 0-51 0,-1-5-33 15,2-4-51-15</inkml:trace>
  <inkml:trace contextRef="#ctx0" brushRef="#br0" timeOffset="-1172">3708 1437 3608 0,'7'-22'36'16,"2"3"34"-16,1 0 17 0,4 7 6 0,1 2-33 15,1 4-29-15,3 3 3 0,2 3-10 0,1 0 0 16,2 0-11-16,1 8-16 0,-1 3 0 0,1 1 9 16,-1 1 1-16,-1 3 3 0,-3 1 7 0,-1-1-13 15,-4 3-4-15,-6 0-17 0,-3 0-21 0,-6 0-26 16,0-2-50-16,-11-1-69 0,-4 2-61 0,-3-1-79 16,-6-1-59-16,-6-2-50 0,1-3-33 0,-5-3-21 15,-4 0-4-15</inkml:trace>
  <inkml:trace contextRef="#ctx0" brushRef="#br0" timeOffset="-883">4164 71 3568 0,'38'-7'29'16,"5"7"41"-16,-7 11 68 0,-1 12 30 0,-2 11 27 0,1 12 6 16,-1 11-54-16,-5 8-2 0,-4 13-30 15,-2 3-6-15,-3 8 8 0,-5 4-7 0,-4 2-21 16,-4 1-26-16,-6 1-15 0,0-1-21 0,0 0-5 16,-9-4 1-16,-2 1-16 0,-3-6 8 0,-4 0 4 15,-1-6-27-15,-2-4 8 0,-3-4-26 0,-4-4-45 16,2-4-55-16,-6-5-57 0,-2-3-91 0,0-5-51 15,0-6-72-15,1-3-111 0,-1-5-89 0,2-4-167 16</inkml:trace>
  <inkml:trace contextRef="#ctx0" brushRef="#br0" timeOffset="-3933">606 230 1306 0,'2'-19'57'0,"2"3"52"0,-4-1 82 0,0 4 21 15,0 2-22-15,0 2-37 0,0 2-55 0,0 1-30 16,0 4-17-16,0-4-12 0,0 4 3 0,0 2 53 16,0 0 65-16,0 8 56 0,0 7-11 0,-9 8-24 15,2 9-71-15,-7 8-61 0,-5 13-20 0,-3 13-6 16,-5 9-33-16,-4 5 4 0,-5 6 13 0,-4 2-31 15,-1-4 28-15,-1 0 5 0,2-8-9 0,4-2 7 16,1-6-7-16,2-5 4 0,8-6-8 0,-2-3 11 16,5-7-1-16,1-1 1 0,6-5 3 0,-2-8-4 15,3-1-15-15,2-7 5 0,2-3-6 0,3-7 4 16,3-1 25-16,0-5-15 0,2-4 9 16,2-2-10-16,0-3 4 0,0 0 9 0,6 0-16 15,-1-3 17-15,7-2-21 0,-3-1-12 0,8 3 16 16,0-2-10-16,8 0 4 0,2 0 9 0,1 4 3 15,6-1-2-15,0 2 5 0,4 0-9 0,1 4 4 16,0 2-1-16,4 0 7 0,-3-1-10 0,-1 1-10 16,1 2 13-16,0-5-9 0,-3 1 9 0,0 2-6 15,-3-3-10-15,-4 0 0 0,0 2-20 0,-3-4-55 16,-5 2-76-16,-3-1-80 0,-4 1-28 0,-4-3-22 16,-4 0 19-16,-3 2-75 0,-1-2-128 15</inkml:trace>
  <inkml:trace contextRef="#ctx0" brushRef="#br0" timeOffset="-3574">955 1137 2705 0,'-6'-3'49'16,"-4"3"48"-16,-2 0 41 0,-3 8 22 0,-1 3-42 0,-2 3-51 15,3 1-45-15,0 2-9 0,2 3-16 0,2 1-4 16,1 0 11-16,4 2-20 0,6-1 9 16,0-3 7-16,12 0-22 0,1 0-27 0,4 0-2 15,2-5-13-15,5-1-15 0,1-2 32 0,3-2-13 16,0-5 19-16,1-4 32 0,-4 0 9 0,3 0 6 16,-1-10-22-16,-5-1 13 0,-1-3 3 0,-2-2 13 15,-4 0 18-15,0-4-25 0,-3-1 1 0,-5-3-23 16,-4-2 10-16,-3 0 34 0,0-2-9 0,0 2 28 15,-9 1-3-15,-4 3-16 0,-2-1-12 0,0 4-13 16,-4 4 4-16,-3 4-7 0,-2 3 3 0,-1 4 6 16,-2 4-21-16,3 0-1 0,2 0-43 15,0 6-72-15,1 0-74 0,6 1-93 0,3 2 6 16,5-1-18-16,7 0-23 0,0 3-29 0,4-2-77 16</inkml:trace>
  <inkml:trace contextRef="#ctx0" brushRef="#br0" timeOffset="-3083">1675 886 2354 0,'0'-7'54'0,"-7"-1"43"16,-4 4 37-16,-4 2 34 0,-8 2-38 0,5 0-52 15,-3 0-40-15,2 3-42 0,3 1-15 0,2 3 13 16,1 0-22-16,6-1-3 0,3 2-50 0,4 2-33 15,0-1-20-15,8-1-53 0,1 1-1 0,3-2 72 16,-2 5 8-16,5-10 53 0,3 3 43 0,-2-2-54 16,2-3 46-16,-2 0 5 0,-1 0 15 0,-2-5 9 15,-2 2 3-15,-4 1 19 0,1 2 27 16,-2 0 116-16,-5 0 71 0,-1 8 49 0,0 3 1 16,0 4-85-16,-4 7-44 0,-2 3-52 0,-2 7-10 15,-1 4-22-15,-1 5-19 0,1 5-6 0,0 3-34 16,2 3 11-16,-2 0-31 0,4 0 11 0,-1 2 16 15,2 0-33-15,1-2 19 0,3-1-9 0,-2 1-24 16,2-2 31-16,-2-4-1 0,-1-1-6 0,-2 0 13 16,-2-5 4-16,-1-1-10 0,-5-1 3 0,-2-5-7 15,0-1-4-15,-4-5 49 0,-2-4 14 0,-1-2 21 16,-2-5 7-16,0-6-52 0,-4-1-24 0,-3-6-7 16,1-3-21-16,-4 0 0 0,1-8 14 0,-1-6-24 15,0 0 10-15,6-2-18 0,0-6 4 0,6 1 7 16,5-4-7-16,7-1 21 0,10-2-21 15,0 1 7-15,12-1-6 0,4 1-32 0,5-1 7 16,7 4-43-16,0 0-18 0,6 2-18 0,0 1-26 16,4 2 2-16,-1 0-27 0,0 2-25 0,1 1-81 15,-2-1-50-15,0 3-21 0,-2 1-38 0,-5-1-23 16,0 4-42-16</inkml:trace>
  <inkml:trace contextRef="#ctx0" brushRef="#br0" timeOffset="6469">761 2131 2804 0,'0'-12'100'0,"0"7"91"15,-8 11 33-15,-2 15 40 0,1 12-83 0,-4 11-78 16,-4 10-26-16,-4 12-33 0,-4 4-20 0,0 9-10 16,-5 1-4-16,-2 1-10 0,2 3 0 0,-3-5 0 15,5 0 0-15,3-7 7 0,1-2-4 0,2-7-10 16,7-4 11-16,0-4-8 0,5-8 15 0,1-4-5 16,4-7-23-16,1-7 7 0,2-5 3 0,1-4 0 15,-2-4 14-15,3-5 0 0,0-3-21 16,0-3 14-16,0-5-3 0,6 0-7 0,1 0 30 15,-1-5-6-15,6-3-4 0,-1 0-3 0,2-1-10 16,3-2-7-16,4-2-1 0,0 2 15 0,1 1-4 16,1 1 0-16,2 1 6 0,0 2 1 0,0 1-17 15,2 5 13-15,2 0-9 0,-2 0-12 0,2 0 11 16,3 0-3-16,2 2 3 0,-1 1 4 0,0-2-3 16,2 2-21-16,-3-3-41 0,3 2-64 0,-4-2-78 15,-2 0-80-15,-3 0-79 0,-4 0-33 0,-3 0-65 16,-5 3-15-16,-1-3-20 0</inkml:trace>
  <inkml:trace contextRef="#ctx0" brushRef="#br0" timeOffset="6821">1197 2953 3334 0,'0'-6'75'0,"-3"6"53"16,-9 0 44-16,-1 6 38 0,-2 3-68 0,0 4-47 0,0 6-50 16,1 0-35-16,0 5-20 0,1-1 13 15,5 4-10-15,1-3-3 0,7 3 13 0,0-2-51 0,7-1 14 16,3 0-4-16,7-2-23 0,1-5-7 16,9 0-29-16,1-4-17 0,3-5 24 0,2-6 34 15,-2-2 30-15,3 0 29 0,-4-10-9 0,-2-4 12 16,0-3 7-16,-4-1-16 0,-5-3 16 0,-1-2-16 15,-5-4-4-15,-5-1 11 0,-1-1-1 0,-7 1-6 16,0-2 6-16,0 3 10 0,-10-2-3 0,-1 6 6 16,-2 0 4-16,-3 3-20 0,-2 6 0 0,-3 1 3 15,1 4-29-15,-3 2 20 0,1 7-17 0,0 0-36 16,-1 0-79-16,3 7-113 0,0-1-96 0,5 2-57 16,2 2-12-16,6-1 10 0,1 0 7 0,6 1-30 15</inkml:trace>
  <inkml:trace contextRef="#ctx0" brushRef="#br0" timeOffset="7357">1782 2808 2002 0,'18'-15'70'0,"-2"4"112"0,-8 2 93 15,-4-1 68-15,-4 2-18 0,0 2-56 0,0 0-63 16,-7 0-51-16,-1 2-37 0,-5 1-34 0,-2 2-33 15,2 1-13-15,-5 0-4 0,0 8-37 16,-3 4 3-16,-1 2-10 0,3 2-4 0,2 6 0 0,2-1-17 16,2 3-60-16,7 1-47 0,6 0-38 15,0-1-41-15,6-2-1 0,3-2-29 0,5-2-19 16,2-1-13-16,3-5 57 0,0-3 25 0,-1-1 52 16,3-8 49-16,0 0 5 0,-2 0 60 0,-1-8 25 15,0-3 25-15,-3 3 61 0,-2-5 40 0,-6 2 76 16,2 0 76-16,-4 3 17 0,-4-1 19 0,-1 1-66 15,0 6-77-15,0-1-69 0,0 3-40 0,0 0 60 16,0 8 44-16,-4 6 45 0,2 5 6 0,-3 8-26 16,1 8-28-16,0 7-18 0,-2 9-28 0,1 6-2 15,1 6-11-15,-2 5-25 0,3 2-10 16,-3 1-41-16,2 3-26 0,2 2 4 0,-1 3 0 16,-1-3 4-16,-2 3 14 0,3-3-7 0,-3 1 8 15,-3 0-19-15,-1-2 11 0,-1-4 12 0,-4-3-16 16,2-8 16-16,-6-3-1 0,1-8-3 0,-6-5 18 15,2-9 1-15,0-8-8 0,-5-4-15 0,-3-8-4 16,-1-4-22-16,-5-5-23 0,-3-6 1 0,-5 0-16 16,-3-16 19-16,2-4 15 0,-1-4 3 0,2-3-3 15,4-6-29-15,5-5-4 0,7 0-8 0,6-6-10 16,13 0 4-16,9-2-4 0,0-2-14 0,11 1 19 16,9 1 21-16,8-1-20 0,2 1-8 0,6 2-58 15,1 2-38-15,6 3-12 0,1 7-31 16,1-1-39-16,0 1-86 0,-1 6-77 0,2 1-75 15,-1 5-77-15,-2-1-83 0</inkml:trace>
  <inkml:trace contextRef="#ctx0" brushRef="#br0" timeOffset="7655">2916 2596 4707 0,'-28'38'65'0,"-2"8"63"0,-8 20 15 0,-5 10 7 15,0 15-49-15,1 6-56 0,2 6-15 16,2 1 0-16,6 0-19 0,7-1-11 0,7-2 4 15,7-4-16-15,11-4-3 0,0-8-22 0,7-4-49 16,6-5-54-16,2-7-43 0,4-4-72 0,-1-8-34 16,3-8-32-16,0-5-86 0,1-6-50 0,-3-9-61 15,2-7-112-15,2-5-83 0</inkml:trace>
  <inkml:trace contextRef="#ctx0" brushRef="#br0" timeOffset="8229">3680 3288 836 0,'-4'-25'31'0,"2"4"65"0,0-4 71 16,-1 5 84-16,-1-1 56 0,1 2 34 0,-2 3 27 16,0 2-14-16,-5 3-35 0,3 1-56 0,-5 4-66 15,2 6-26-15,-4 0-24 0,-3 8-16 0,-1 5-19 16,-3 5-33-16,2 6-28 0,-2 8-37 0,0 1-7 16,3 5-11-16,3 0-9 0,2 3 23 0,6-2-13 15,7-1 6-15,0-1-3 0,7-4-45 0,8-6-13 16,4 1-28-16,2-6-12 0,3-6 10 0,4-1 18 15,0-6 0-15,2-4 20 0,0-5 7 0,-2 0 14 16,0-10 19-16,-3-1 3 0,-1-6 20 0,-5-1-9 16,-1-4-8-16,-4-3 11 0,-4-3-14 0,-5-1 17 15,-5-4-7-15,0 0-16 0,-10 1 17 0,1-3-1 16,-6 4 20-16,-2 2 7 0,0 2-7 16,-5 7-20-16,1 1-3 0,-1 6-13 0,-3 2 3 15,1 6-7-15,3 5-32 0,1 0-64 0,3 0-144 16,1 0-95-16,6 0-37 0,2 10-44 0,8-1 6 15,0 1-30-15</inkml:trace>
  <inkml:trace contextRef="#ctx0" brushRef="#br0" timeOffset="8612">4466 2637 3568 0,'15'-8'59'0,"-9"8"62"0,-6 9 23 16,0 6 25-16,-6 7-46 0,-4 6-44 0,1 4-27 16,-2 6-17-16,-2 3-7 0,1 3-21 0,-1 2 0 15,3 1-17-15,-1-1 3 0,4 0 10 0,2 3-3 16,3-3 25-16,0-2-25 0,2-3-32 0,0-1-17 16,0-2-44-16,0-2-7 0,4-7-6 0,-1-3 4 15,-1-2-15-15,2-5 10 0,-2-6 15 0,-1-2 16 16,-1-3 27-16,0-2-29 0,0-3-6 15,0-3-32-15,-3 0 27 0,-1-8 35 0,-3 2 16 16,2-2 41-16,-5-5 4 0,2-1 9 0,-2-3 25 16,-4 1 51-16,-1 0 57 0,-1-1 23 0,-2 4 28 15,-4 2-30-15,1 0-38 0,-5 6-10 0,-1 2-4 16,2 3-21-16,-4 0-24 0,1 8-31 0,3 1-45 16,4 1-8-16,3 4-3 0,3 5 18 0,2-3 6 15,7 6-6-15,6 0-43 0,0-1-48 0,5 1-47 16,4-1-67-16,1-1-52 0,8-1-110 0,2-3-98 15,4-4-63-15,1-2-97 0,4-7-31 0</inkml:trace>
  <inkml:trace contextRef="#ctx0" brushRef="#br0" timeOffset="8997">4896 2604 3767 0,'5'-8'77'0,"-5"8"56"16,0 9 17-16,-5 6 35 0,1 7-63 0,0 3-44 16,3 5-15-16,-4 5-45 0,2 3-11 0,2 3-11 15,1 2 1-15,0 4 17 0,0-1-7 0,0 3 4 16,0-2-11-16,1-1-28 0,7 0-18 16,-5-3-32-16,1-2-27 0,3-4 4 0,-2-2-16 0,0-3-10 15,-1-5 25-15,-1-4-12 0,1-4 47 0,-2-6 23 16,-1-2-2-16,-1-3 0 0,0-3-55 15,0-5 13-15,-4 0 13 0,-2-3 26 0,0-4 49 16,-2-2 4-16,-1 1 2 0,-1-6 7 0,-5 1 23 16,1-3 26-16,-3 2 62 0,0-3 38 0,-6 4 33 15,-1 2 36-15,-2 1-34 0,-1 4-23 0,-1 3-36 16,2 3-89-16,1 0-13 0,3 0-29 0,3 6-21 16,2 2 28-16,8 2-25 0,-1 2 11 0,7 0 0 15,3 2-32-15,0 3-32 0,3-1-31 0,7 1-45 16,-1-2-30-16,6 2-55 0,3-2-55 0,1 0-86 15,2-5-72-15,4 2-33 0,2-6-42 16,0-1-2-16,0-2-18 0</inkml:trace>
  <inkml:trace contextRef="#ctx0" brushRef="#br0" timeOffset="9311">5350 2923 2414 0,'7'-19'97'16,"1"2"120"-16,-8 3 111 0,0 4 51 0,0 1-47 15,-3 5-99-15,-5 1-87 0,1 3-8 0,-5 0-40 16,-3 5 0-16,-2 3-20 0,-2 3-43 0,-1 5-6 16,-1 3-33-16,0 4 0 0,2 4-3 0,4 2-4 15,5 1 11-15,2 1-14 0,8 1-14 0,0 1-39 16,9-5-10-16,4 1 3 0,2-2 11 0,4-3 36 15,0-1 2-15,0-2-6 0,1-2-17 0,-1-2-10 16,-2-3 0-16,0 0-20 0,-3-4 0 16,0 0 11-16,-5-1 10 0,-2-4 40 0,-2 0 14 15,-5-2-23-15,0 1-46 0,-6 1-62 0,-3-3-62 16,0 1-21-16,-6 0-48 0,-3-3-45 0,-1 0-12 16,2 6-83-16,-2-6-76 0</inkml:trace>
  <inkml:trace contextRef="#ctx0" brushRef="#br0" timeOffset="9555">5806 2444 3847 0,'41'30'44'0,"-5"2"10"0,-5 7 27 0,-3 7 29 15,-1 3-45-15,-5 5 0 0,-3-2-19 0,-4 5-22 16,-6 3 4-16,-1 0-17 0,-8 0-8 0,-5 3-13 16,-7 2-39-16,-4-3-7 0,-6-2-40 0,-8-2-14 15,-3-4-18-15,-7-2-63 0,-1-6-82 0,-5-6-83 16,-2-1-68-16,-4-9-24 0,-3-3-19 16,-1-3-60-16</inkml:trace>
  <inkml:trace contextRef="#ctx0" brushRef="#br0" timeOffset="9966">4370 3469 1933 0,'6'-4'46'16,"0"1"27"-16,1 0 35 0,-4 1 76 0,2 2 15 15,-4 0 5-15,4 0 3 0,-4 6-38 0,-1 0-35 16,0 4-15-16,0 1-45 0,-6 0-35 0,0 3-23 16,-1 1-22-16,-4 2 12 0,-4-3 1 0,-2 4-46 15,-1-2-77-15,-1 1-114 0,0-3-174 0,-4 1-96 16,5-3-148-16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51:34.08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6 119 2295 0,'17'-29'90'0,"0"1"56"16,-6 4 62-16,-1 6 26 0,-4 5-87 0,0 6 3 15,-2 7 6-15,-4 0 49 0,2 7 48 0,-2 6-16 16,0 7-63-16,0 7-59 0,0 9-38 0,-6 4-45 16,-1 7-8-16,2 5-9 0,-1 6-15 0,-1-2-4 15,1 1 11-15,1-2-3 0,1-1-4 0,-1-2 7 16,1-1-11-16,3-1 11 0,-3-4 0 0,2 0-10 15,2-5 10-15,-2-3-36 0,0-2-9 0,1-9-5 16,-2-1-13-16,3-5 14 0,0-6 11 0,0-4 10 16,0-5 14-16,0 0 10 0,0-6-17 0,0 0-3 15,0-9-1-15,0-4 4 0,4-3 1 0,2-7 9 16,-1-4-3-16,7-2-10 0,0-7 17 16,2-2-4-16,5 2-13 0,1 3 10 0,4 3 17 15,0 3-17-15,-2 6 4 0,2 4 3 0,2 7-31 16,-1 5 31-16,-1 5 0 0,0 0-10 0,0 10 24 15,0 1-21-15,-2 5 7 0,-3 1 0 0,-1 4 10 16,-4 1 4-16,-3 3 3 0,-3-3 28 0,-1 4-13 16,-3 0-5-16,-4 0 1 0,0-1-35 0,-5 0 4 15,-6-3 13-15,1 2-6 0,-5-5 17 0,-4-3 0 16,-2 1-4-16,-3-6 15 0,-3-1-15 0,-1-2-24 16,-1 1-59-16,-4-7-65 0,2-1-30 15,-3-1-49-15,2 0-32 0,1-7-80 0,2-1-103 0,5 1-57 16,1-4-65-16,4-1-41 0</inkml:trace>
  <inkml:trace contextRef="#ctx0" brushRef="#br0" timeOffset="180">591 896 3887 0,'37'24'61'0,"-8"1"59"0,-10-1 50 15,-8 1 28-15,-3-1 0 0,-8 1-37 0,0 2-53 16,0-3-32-16,0 1-51 0,-6 0-28 0,0 1 14 15,0 0-4-15,-3 1-18 0,3-1-18 16,-3 1-65-16,2-3-60 0,-3 2-90 0,2-2-54 16,4-4-102-16,-4 1-80 0,4-5-51 0,1 0-105 15,0-4-21-15</inkml:trace>
  <inkml:trace contextRef="#ctx0" brushRef="#br0" timeOffset="622">965 680 3740 0,'22'-27'3'0,"8"3"44"15,-2 1 51-15,2 8 4 0,3 6 6 0,-4 4-50 16,3 5-58-16,0 0-7 0,-2 5-3 0,-2 4-1 16,0 4 11-16,-4 1 17 0,0 5-17 0,-8 3 11 15,-1 3-8-15,-3 4-23 0,-12-2 23 0,0 4 15 16,-8 1-1-16,-2-2 14 0,-5 0-21 0,-3-2-10 15,-2-3 4-15,-5 1 6 0,2-7-3 16,2-3 10-16,2-5-38 0,4-3-17 0,1-3 14 16,4-4-62-16,5-1 25 0,1 0-17 0,4-6-16 15,0-4 47-15,9-1-30 0,3-6 37 0,5 1 17 16,3-6-20-16,3-2 49 0,3-1-39 0,3-2 7 16,4-4 16-16,-3 5-16 0,3-2 42 0,0-2-26 15,-2 5 17-15,2-2 26 0,-4 1-4 0,-2 4 64 16,-3-3 35-16,-3 6 63 0,-5 2 43 0,-3 2 0 15,-2 3 0-15,-7 2-69 0,-4 4-49 0,0 1-58 16,0 2-40-16,-4 3 12 0,-7 0 0 0,2 9 22 16,-4 1-15-16,-3 4-30 0,-2 4 8 0,2 5-15 15,1 4 15-15,-4 3-3 0,4 2-27 0,1 3 18 16,4 2-18-16,4 0-3 0,6-1-16 16,0 2-58-16,0-5-82 0,7-1-49 0,2-2-67 15,5-2-52-15,-3-1-23 0,4-6-121 0,0 1-52 16,4-5-107-16,-2-3-87 0</inkml:trace>
  <inkml:trace contextRef="#ctx0" brushRef="#br0" timeOffset="773">1999 961 4924 0,'16'0'96'0,"-4"0"107"16,-5 8 54-16,-7 5 40 0,0 4-60 0,0 2-103 15,0 5-66-15,0 4-28 0,0 4-36 0,0 1 12 16,0 0-4-16,0 3-16 0,0-2-56 0,0 2-98 15,0-3-127-15,0-2-212 0,3-2-223 0,-3-3-313 16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51:32.67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349 169 3914 0,'0'-38'20'0,"0"5"24"0,-7 4 28 0,-2 3 10 16,1 11-6-16,4 2-35 0,-1 4-31 0,5 6-10 16,-3 0-14-16,3 3-7 0,0 0 49 15,0 4 39-15,0 6 21 0,-1 4 42 0,-1 8-38 16,-2 5-17-16,-2 8-7 0,1 8-28 0,-5 4-8 15,1 8-10-15,-1 3-7 0,-2 3-8 0,0 4 18 16,2-1 4-16,-2 0-14 0,3 1 0 0,-3-1-26 16,5-2 11-16,-2-2 7 0,1-3 19 0,2-2 3 15,0-6-22-15,3-3 1 0,-3-3-8 0,2-5-11 16,1-4-15-16,-1-7 11 0,2-3-14 0,0-5 7 16,-2-3 4-16,3-5 3 0,-4-3-7 0,4-4 19 15,-1-2-1-15,1-2-50 0,-2 0-11 0,1-3-24 16,-1-5 6-16,1-1 12 0,0-4 47 0,0-3 10 15,2-3 0-15,0-3 24 0,6-3-6 0,2 1-4 16,-1 2-7-16,2 0 7 0,6 1-7 16,0 4-4-16,2 3 15 0,2 4-15 0,1 5 8 15,1 5 3-15,1 0-11 0,2 0 4 0,-2 8 0 16,4 2-3-16,-1 4 6 0,-3 0 8 0,2 2-4 16,-2 2 3-16,2 0 4 0,-4 2-21 0,-2-1 7 15,-3-2 11-15,-1 0-11 0,-4-1 31 0,-3-2 8 16,-7-3-11-16,0 0 17 0,-7 0-16 0,-5-3-15 15,-3-2 18-15,-4 1-11 0,-5-1 4 0,-3-4-4 16,-4 1-14-16,0-3 3 0,0 0-6 0,-3-5-12 16,0-1-20-16,-2-2-39 0,5-3-48 0,-2 0-47 15,2-2-78-15,1 2-59 0,2-3-62 0,3-3-50 16,3 2 9-16,4 1-43 0,4-2 16 16,4 0-8-16,10 2 6 0</inkml:trace>
  <inkml:trace contextRef="#ctx0" brushRef="#br0" timeOffset="308">665 1157 3860 0,'0'19'75'0,"-6"0"52"0,-7 1 21 16,-4-2 24-16,-2 1-63 0,0-2-67 0,1 2-14 15,0-2-17-15,6 0-15 0,2 1 4 0,4-2-3 16,6 1-26-16,0-2-37 0,10 2-5 15,5-1-23-15,3-2-14 0,3-2 16 0,6-2 3 16,1-5 11-16,4-1 20 0,1-4 28 0,1-6 3 16,0-2 10-16,-1-4 10 0,1-4 4 0,-1-3 23 15,-3 0-13-15,-6-5 10 0,-4-1 6 0,-2 0-2 16,-5-1 43-16,-4 1 14 0,-1 1 4 0,-8-1 4 16,-8 4-20-16,-1 1-25 0,-7 1-13 0,0 0-17 15,-5 5-15-15,-6 1-10 0,2-1 0 0,-5 5-3 16,-1 2-25-16,3 4-33 0,2 0-91 0,2 1-123 15,1 2-162-15,7 0-96 0,4 0-85 16,3 6-61-16</inkml:trace>
  <inkml:trace contextRef="#ctx0" brushRef="#br0" timeOffset="502">1437 1011 2991 0,'54'-5'40'16,"-1"-3"14"-16,0 4 19 0,1-1 6 0,-1 5-34 16,0-4-6-16,-3 3-30 0,2 0-2 0,-2 1-4 15,-5 0-9-15,0 0 2 0,-6 0-25 16,0 0-94-16,-5 0-95 0,-4 0-120 0,-3-2-85 16,-7-1-84-16,-5 0-85 0</inkml:trace>
  <inkml:trace contextRef="#ctx0" brushRef="#br0" timeOffset="696">1839 586 3193 0,'0'0'74'16,"0"8"83"-16,0 8 47 0,2 3 24 0,0 6-44 0,2 7-61 15,-2 4-54-15,-1 5-10 0,2 2-38 16,-2 4-14-16,-1-1 10 0,0 1-10 0,0 1-3 15,0-2-46-15,0 1-44 0,-5-4-78 0,-3-2-81 16,1 0-110-16,-2-3-135 0,-2-3-117 0,-1-2-164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1:18.97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112 328 1371 0,'8'-13'44'0,"-2"2"71"16,-5 1 22-16,-1 4 18 0,0 1-38 0,0 3-33 15,0 2 3-15,0 0 73 0,0 0 31 0,0 8 19 16,0 3-27-16,-4 2-65 0,1 4-37 16,-5 4-46-16,3 3-4 0,-3 4-18 0,-1-1 6 15,-1 1-10-15,-1-1-2 0,4-1-7 0,-2-1-4 16,2-3 1-16,1 0 3 0,1-5-3 0,-1-1-10 16,3-1-3-16,-1-3 10 0,1-3 25 0,0 1 1 15,2-5 53-15,-4-2 37 0,5-1-6 0,-1-2 6 16,1 0-41-16,-4-4-33 0,2-2-29 0,0-4-1 15,2-4-2-15,0-2-1 0,0-4 20 0,6-2 4 16,-3-6-20-16,3-4-4 0,4-3-10 16,-1-1-20-16,2-2 41 0,2 0-27 0,1-2 9 0,3 2 18 15,0 2-31-15,-3 4 27 0,3 2-4 16,-1 7-2-16,-4 3 2 0,1 5 11 0,1 4-17 16,-5 3 7-16,2 8 6 0,-1 0-9 0,1 0 6 15,3 8 3-15,-5 0-19 0,2 3 6 0,-2 5 13 16,3 1-6-16,-3 2-7 0,0-1-7 0,-1 2-6 15,-3 0 9-15,1 1 31 0,-3-4-24 0,2 2-3 16,-2-3-3-16,0-1-17 0,0 1 10 0,-3-4 3 16,1 0 1-16,-1-2 6 0,3-5-7 0,-3-1-4 15,0-2-2-15,0-2 3 0,0 0 20 0,0-3 4 16,0-3-14-16,0-2 3 0,6 0 0 0,0-5-3 16,4-1 11-16,-1-1-2 0,5-6-19 0,-1 0 17 15,3-2-14-15,-1 0 11 0,5-1 2 16,-1-2-15-16,-1 2 29 0,2 2-20 0,0 3 3 15,0 2 10-15,-2 4-23 0,0 4-13 0,-1 5 19 16,-3 4-26-16,0 0 27 0,-3 0 6 0,0 7-3 16,-4 3 14-16,4 1-14 0,-7 2 3 0,2 2 4 15,0 2 19-15,-4 0 8 0,-1 4 20 0,2-2-24 16,-3 3-13-16,0 0-7 0,0 0-27 0,-4-1 23 16,-4 1-2-16,5 0 3 0,-3-2-4 0,0 1-33 15,-1-2-37-15,1 0-88 0,0-2-89 0,1 0-98 16,0-3-58-16,0-2 15 0,4-3 20 0,-5-2-1 15,4 1 0-15,1-4-57 0</inkml:trace>
  <inkml:trace contextRef="#ctx0" brushRef="#br0" timeOffset="443">824 261 2978 0,'13'-16'82'0,"-2"0"72"0,-1 0 44 0,-1 2 39 15,1 3-58-15,5 0-59 0,-1 3-39 0,3 2-33 16,0 1-17-16,3 5-11 0,-1 0 8 0,4 0-11 16,-5 9-10-16,3 1-4 0,-2 3-3 0,-3 4 0 15,-2 0-3-15,-3 3 13 0,-3 1-17 0,-8 2 11 16,0 2 10-16,-6 3-4 0,-3-1 4 16,-9 1 0-16,2-3-14 0,-5-1-7 0,-1-1-4 15,3-6 18-15,0-1 4 0,5-4-1 0,-2-4 11 16,5-1-46-16,3-5 12 0,1 2-12 0,3-4-16 15,4 0-13-15,0-6-21 0,6-4 0 0,1-2 4 16,5-2-7-16,3-4-28 0,3-5-25 0,3-3-13 16,5 0 43-16,1-3 43 0,-2 0 19 0,6-1 36 15,-1 1-10-15,0 0 4 0,-4 1 25 0,-2 2-13 16,1 4 22-16,-5 0 37 0,-3 6 22 0,-6 3 40 16,-1 3 38-16,-4 3-16 0,-3 3-29 15,-3 4-25-15,0 0-38 0,0 0-9 0,-6 7 6 16,-1 3-23-16,-2 2 10 0,1 4-17 0,-3-1-14 15,0 4 10-15,1 1-31 0,1-1 7 0,1 1 4 16,4-2 24-16,4 0-7 0,0-1-7 0,4-2-7 16,4 2-21-16,4-3-11 0,-2 2 1 0,4-3-44 15,0-1-55-15,1-1-60 0,4 0-119 0,1-3-86 16,-4 0-55-16,2-4-53 0,0-1-59 0,-2 1-36 16</inkml:trace>
  <inkml:trace contextRef="#ctx0" brushRef="#br0" timeOffset="637">1759 268 3398 0,'10'-1'26'0,"-1"-1"79"16,5-1 38-16,-1-3 37 0,2 1-19 0,3 1-80 16,5 0-43-16,7-2-25 0,2 1-20 0,0 0 7 15,4 1 4-15,2 1-18 0,4 0 14 0,-1 0-14 16,-2 2-40-16,-1 1-67 0,-3 0-123 0,-4 0-127 15,-4 0-102-15,-4 0-42 0,-3 0 13 0,-10 0 2 16,0 0 38-16</inkml:trace>
  <inkml:trace contextRef="#ctx0" brushRef="#br0" timeOffset="827">2150 48 1796 0,'-14'-13'69'0,"4"2"58"15,1 2 55-15,0 2 18 0,2 2-67 0,3 2-48 16,0 3-43-16,4 0 63 0,-1 5 61 0,1 5 3 15,-2 4 1-15,-1 3-67 0,3 4-71 0,-3 5-16 16,2 3-16-16,-4 2 0 0,4 0 10 0,1 0-1 16,0 2 11-16,0-1-27 0,0-2 11 0,0 0-4 15,0-3-4-15,1 0 8 0,-1-1-47 0,0-2-62 16,0 0-115-16,0-5-88 0,0-2-55 0,0-1-31 16,-3-4-13-16,-3-2-34 0</inkml:trace>
  <inkml:trace contextRef="#ctx0" brushRef="#br0" timeOffset="1202">3398 65 2083 0,'36'-15'88'0,"-8"2"99"0,-6-1 74 16,-9 4 84-16,-3 2 8 0,-5 6-65 0,-3-1-64 15,-2 3-88-15,0 0-61 0,-7 0-10 0,-7 8 38 16,-1 0 47-16,-7 5-17 0,-6 2 5 0,-5 3-41 16,-2 4-40-16,-3 4-10 0,-3 1-29 0,4 1-18 15,3 0-4-15,6-3 1 0,5 0-1 0,7-3 4 16,7 2 15-16,9-2 3 0,0-1-18 15,10-2 21-15,7 3 5 0,6-3-15 0,4 0 25 16,7-3-29-16,6-2-25 0,3-2 25 0,6-3-14 16,2-3 3-16,4-4 19 0,0-2-37 0,6 0 0 15,-2 0-32-15,2-2-32 0,-3-2-36 0,0 0-65 16,-5-2-8-16,-3 1-104 0,-3 0-122 0,-7 0-91 16,-6 1-119-16,-6-1-121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55:24.46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27 195 0,'3'0'22'16,"-3"-2"5"-16,3 1 3 0,-2-1 25 0,-1 2-12 16,2-3-1-16,0 1-6 0,0 2-24 0,1-4-12 15,-3 3-5-15,2-3 13 0,-2 2 9 0,3 1-14 16,-2-1-1-16,-1 2-22 0,0-3-48 15,2 3-31-15</inkml:trace>
  <inkml:trace contextRef="#ctx0" brushRef="#br0" timeOffset="183">89 210 1295 0,'0'2'-17'15,"-4"-2"-10"-15,-1 0-51 0,2 0-80 0,0-5-111 16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55:25.61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422 458 2840 0,'6'-30'85'0,"-6"5"64"0,0-1 69 0,0 6 37 16,0 5-71-16,0 6-72 0,0 4-65 0,0 2-23 15,-5 3-7-15,5 0 24 0,0 11 13 16,0 5 39-16,0 3 35 0,0 9-3 0,0 6-13 16,0 7-49-16,0 9-52 0,0 2-1 0,0 5 15 15,0 3-11-15,0 0 18 0,0-1-21 0,0-1 3 16,0-1 0-16,0-5-3 0,0-1 3 0,0-2-17 16,0-3-5-16,0-3 8 0,3-2-7 0,-1 1 4 15,-2-4 6-15,0-5-20 0,0 1-12 0,0-3-24 16,0-4-28-16,0-5-18 0,0-3-36 0,-5-2-23 15,4-4-19-15,1-5-63 0,-6-2-80 0,4-1-109 16,1-5-87-16,-2-8-59 0,1-1-4 0</inkml:trace>
  <inkml:trace contextRef="#ctx0" brushRef="#br0" timeOffset="303">292 589 2510 0,'-7'-40'73'16,"1"1"66"-16,6 1 48 0,0 2 35 0,0 3-54 15,0 5-32-15,8 2-36 0,1 1-31 0,7 1-3 16,0 3-26-16,5 2-3 0,3 2 19 0,4 1-5 16,0 5-8-16,6 3-9 0,0 5-14 0,2 3 0 15,-3 6 14-15,-1 4-6 0,-2 4-11 0,-3 0-17 16,-2 5-7-16,-4 3 17 0,-3-1-3 0,-4 4 30 15,-4 0-6-15,-5-1-17 0,-5 3 3 0,0-3-13 16,-5 1-1-16,-5 0 1 0,-3-1-8 0,-3-2 1 16,-3 3-1-16,-2-6 11 0,-2-1 3 15,-2-4-24-15,3 0-13 0,0-4-34 0,1-1-71 16,0-4-96-16,5 0-124 0,-1-1-130 0,1-2-95 16,7 1-95-16</inkml:trace>
  <inkml:trace contextRef="#ctx0" brushRef="#br0" timeOffset="648">1210 741 3634 0,'-27'0'56'0,"7"0"52"0,-1-5 30 16,4 0 24-16,6 0-66 0,6 4-38 0,5-1-33 16,0 1-18-16,0-1 17 0,9 2-17 0,4-1 11 15,5 1-4-15,7-2-14 0,7 2 21 0,3-3-7 16,9 1 10-16,3-2 11 0,5 0 4 16,4 0 0-16,1 2-22 0,1-1-2 0,1 1-22 15,-1-2 3-15,-5 2 18 0,2 1-3 0,-6-1-8 16,-4-1-10-16,-4 3-7 0,-5-1 3 0,-5 0 15 15,-6 1 10-15,-2 0-25 0,-8-3-10 0,-2 3-28 16,-6 0-21-16,-2 0-38 0,-5 0-96 0,0-2-81 16,0 2-116-16,-6-4-68 0,-2 0-21 0,1 1-72 15,-1-3-48-15</inkml:trace>
  <inkml:trace contextRef="#ctx0" brushRef="#br0" timeOffset="914">1944 483 3167 0,'-5'0'12'0,"5"-6"17"16,9 1 26-16,-4 5 9 0,2-3-9 0,5 3-23 16,3 0-29-16,0 0-3 0,5 0-6 0,3 0 2 15,2 5-21-15,0-1 5 0,2 3-2 0,-2-1 9 16,-1-1 26-16,-4 4-19 0,1-2 15 0,-4 0-5 15,-2 0 18-15,-5 1 8 0,-6-2-11 0,1 2 4 16,-5 1-7-16,0-4-6 0,-8 5-10 0,-2-1 3 16,-1 1-19-16,0 1-4 0,-4 0-25 0,2 0-105 15,-1 3-126-15,4-4-91 0,-4 2-112 0,7-2-57 16,-1 1-28-16</inkml:trace>
  <inkml:trace contextRef="#ctx0" brushRef="#br0" timeOffset="1411">3235 123 3154 0,'15'-21'48'0,"-4"1"78"16,0-1 48-16,-3 4 33 0,-5 3-25 0,3 3-74 15,0 4-47-15,-5 1-27 0,2 4-34 16,-2-2-7-16,-1 4 4 0,0 0-8 0,0 0 29 0,0 6 16 16,-5 5 7-16,-4 1-27 0,-3 3-11 15,-7 5 1-15,-1 4-18 0,-7 0 42 0,1 4-18 16,-6-1-3-16,2-1 3 0,1 0-24 0,5-5 11 16,4-1-18-16,3-2-27 0,6-4-13 0,1-3-11 15,5-3-6-15,0 3 17 0,4-8 11 0,1 2 0 16,0-2 19-16,0-3 22 0,6 0 12 0,-1-5 0 15,5-1-3-15,0-2-20 0,4-3 7 0,1-2 10 16,4-1-1-16,0-3 11 0,1-1 3 0,1 1-13 16,-3 0-14-16,1 1 31 0,-2 0-11 15,-1 5 37-15,-6 3 27 0,1-1-17 0,-4 4-10 16,-4 3-26-16,-1 2 9 0,-2 0 15 0,0 0 51 16,0 7 24-16,0 5 1 0,-3 2-16 0,-2-1-25 15,1 6-9-15,-1 1-29 0,-1 4-3 0,-1 3-10 16,0 0-11-16,-1 0-4 0,2 0 0 0,0 4-22 15,-1-5 15-15,4 5 4 0,-1-4 3 0,0 0-3 16,0 0-4-16,1 0 0 0,0-4-50 0,2 1-10 16,-1-5-90-16,0 0-94 0,2-2-75 0,-2-2-97 15,0-1-49-15,1 0-47 0,1-6-49 0,0 3-59 16</inkml:trace>
  <inkml:trace contextRef="#ctx0" brushRef="#br0" timeOffset="1608">3004 837 4284 0,'-14'5'42'0,"5"-5"53"0,2 0 36 15,5 0-4-15,2 0-34 0,0-5-35 0,9 2-40 16,2 0-3-16,6 1-12 0,6-1-21 0,5 0 7 16,6 0-4-16,3-1 12 0,6 0 3 0,5 2-11 15,1-2 37-15,-1-1-30 0,0 2-21 0,0 1-71 16,-4-3-99-16,0 1-92 0,-6 1-114 0,-4 1-92 15,0-1-77-15,-5 1-123 0</inkml:trace>
  <inkml:trace contextRef="#ctx0" brushRef="#br0" timeOffset="2756">505 1893 455 0,'6'-13'22'0,"-2"2"22"0,1-1 43 16,-2 2 40-16,1-3 3 0,-1 2 26 0,0 2 2 15,-1 1-22-15,1 2 6 0,-3-2-20 0,2 6-52 16,-2-3 6-16,0 4-37 0,0-2-33 0,0 3 20 15,0 0-9-15,0 0 63 0,0 0 110 0,0 9 72 16,0-1 45-16,0 5 16 0,0 4-38 0,-2 2-57 16,-1 5-18-16,1 7-54 0,-1 1-35 0,-3 1-8 15,3 6-10-15,2 0-6 0,-4 2-28 0,2 0-16 16,-3 2-43-16,5-1-6 0,-4 1 6 16,2-2-3-16,-1-3-10 0,1 0 3 0,0 0-11 0,2-2 4 15,1-3 18-15,-2-1-8 0,-1-2-13 16,2-3-8-16,1 1 4 0,-2-7-24 0,1-1-39 15,1-1-43-15,-5-7-44 0,4 0-44 0,-4-3-23 16,5-2-15-16,-1-2-82 0,-1-2-77 0,2-3-68 16,-4 0-101-16</inkml:trace>
  <inkml:trace contextRef="#ctx0" brushRef="#br0" timeOffset="3040">536 1888 2705 0,'9'-22'61'0,"1"-3"77"0,5 3 72 16,2-2 52-16,2 5-38 0,2 0-67 0,1 5-77 16,2 4-50-16,2 1-27 0,-2 4-13 0,0 5 17 15,0 0-7-15,-4 9-4 0,0 2 11 0,-6 2 0 16,1 2 6-16,-1 3 4 0,-4 0 3 0,-2 2-9 15,-4 1-5-15,-4 1-9 0,0 0 0 0,-4-1 13 16,-4 1-10-16,-5 0 6 0,-2-1-16 0,-1 1-50 16,-5-5-20-16,0 0-39 0,0-2-87 15,1-1-25-15,-3-3-74 0,5 0-58 0,1-5 3 16,0 2-77-16,4-6-60 0</inkml:trace>
  <inkml:trace contextRef="#ctx0" brushRef="#br0" timeOffset="3495">1405 2046 4298 0,'2'0'7'0,"-2"0"10"16,2-6 32-16,4 0 21 0,1 1-3 0,8 0 0 15,6-4-35-15,4 2-18 0,8-1-3 0,6 0-4 16,8 2 0-16,5-3-7 0,5 4-3 0,5 0-29 16,3 2 4-16,2-2 3 0,1 5-28 0,2 0-10 15,0-3-32-15,-3 3-60 0,1 0 27 0,-4 0-4 16,-3 0 30-16,-6 0 52 0,-5 0 3 0,-4 0 24 16,-7-3 19-16,-10 0-9 0,-4-2 16 0,-6 2 10 15,-5-3-9-15,-5 1 26 0,-4-3-17 0,-5-1 14 16,0 2-30-16,0-7 3 0,-8 4 3 15,-1-4-3-15,0 1 20 0,-1 0-13 0,-1 1 9 16,-2 0-12-16,1 2 16 0,2 1-3 0,-2 1-14 16,5 1-16-16,-1 3-11 0,2 1 8 0,5 1-8 15,1 2 24-15,0 0 0 0,0 5 7 0,3 1 0 16,4 2-4-16,-1 0 7 0,4 3-14 0,-1-1 11 16,0 2 3-16,3 2-16 0,-1-4 6 0,-1 1-7 15,1 1 10-15,-4-2-3 0,0-1-3 0,-1-2-1 16,-1 5-49-16,-2-7-49 0,-3 3-61 0,0-2-91 15,-5-1-66-15,-1 3-29 0,0-2-22 0,-1-1-24 16,-1-2 2-16,-2 2-44 0</inkml:trace>
  <inkml:trace contextRef="#ctx0" brushRef="#br0" timeOffset="3813">3115 1689 4508 0,'7'-3'39'0,"-2"-4"29"0,-5 3 3 16,0 4 11-16,0 0-38 0,0 0-34 0,0 0-6 15,0 6-8-15,0-1-10 0,0 6 3 0,4-1-7 16,2 4-14-16,2 0 17 0,-1 3-6 0,5 2-26 16,-2-4-23-16,5 2-26 0,3-1-13 0,-2-4 21 15,5-2 19-15,1-1 24 0,2-3 21 0,1-2 20 16,2-4 11-16,1 0-17 0,-2-5 20 0,2 0-17 15,-3-6 21-15,-4 0 42 0,-2-3 17 0,-1-2 57 16,-8-4 11-16,2 1 12 0,-6-2-16 0,-6-1-39 16,0 1-14-16,-4-1-44 0,-5-1-32 0,-5 2-12 15,1 2-11-15,-3 2-3 0,-5 4-1 16,-3-1-46-16,-1 5-86 0,-2 3-128 0,2 6-124 16,-3 0-137-16,-2 0-101 0,-1 7-88 0,3 4-98 15</inkml:trace>
  <inkml:trace contextRef="#ctx0" brushRef="#br0" timeOffset="4413">621 2887 2767 0,'4'0'21'0,"-2"0"70"16,-2 0 122-16,0 10 57 0,-5 7 9 0,-2 4-45 15,-1 7-134-15,1 5-52 0,-2 8-8 0,-3 2-26 16,5 4-1-16,-4 2 1 0,4 3-14 0,1-4-7 15,0 1 11-15,2 0 13 0,4-6-13 0,0-1 13 16,0-1-7-16,0-3-24 0,0-4-20 0,4-3-21 16,-2-3-59-16,2-4-60 0,-3-3-55 0,-1-4-68 15,2-3 0-15,1-6-41 0,-3-3-45 0,0-5-99 16,0 0-108-16</inkml:trace>
  <inkml:trace contextRef="#ctx0" brushRef="#br0" timeOffset="4646">679 2928 3542 0,'17'-19'86'0,"0"2"37"16,-1 1 42-16,3 5 10 0,0 3-89 16,1 2-28-16,1 4-54 0,0 2-4 0,-1 0 0 15,1 5-11-15,-2 0 18 0,-2 1-17 0,-1 5 17 16,-2 0-7-16,-3-1-7 0,1 2 3 0,-6 2-23 15,-1 2-4-15,-5-3-34 0,0 4-34 0,-8-1-38 16,-1 0-63-16,-4 1-60 0,-5 2-57 0,2-6-79 16,-2 4-13-16,-3-1-31 0,2-5-46 0,2-1-16 15</inkml:trace>
  <inkml:trace contextRef="#ctx0" brushRef="#br0" timeOffset="5019">1231 3369 4693 0,'0'0'54'16,"0"-5"29"-16,-8-4 5 0,8 1-5 0,0 4-54 15,0 3-25-15,9-5-15 0,3 3-11 0,5 1-4 16,7-1 15-16,4-2 7 0,6 2 23 0,6 0-1 15,4 0-14-15,5-2-19 0,2 5-14 0,-1-3-44 16,-1 1-24-16,2 2-11 0,-7 0-20 0,1 0-12 16,-7 0-14-16,-4 0-7 0,-4 0-7 0,-6 0 63 15,-3 0 8-15,-4 0 44 0,-7 0 4 0,-5 0-23 16,-5 0-10-16,0 0-15 0,-5-6 3 0,-1 0 36 16,-3 1 23-16,-5-3 9 0,-1 0 20 15,-1 0-7-15,-2 0 13 0,4 2-9 0,-1-2 9 16,0 2-7-16,0 1 7 0,2 3 10 0,3-2-4 15,3 4 0-15,3 0-3 0,1 0-3 0,3 0-6 16,0 0 3-16,0 6-7 0,4-1-12 0,2 0-93 16,0 2-131-16,-3 0-119 0,5 1-144 0,-2 1-79 15</inkml:trace>
  <inkml:trace contextRef="#ctx0" brushRef="#br0" timeOffset="5454">2805 2878 3955 0,'19'-15'37'15,"-9"-4"32"-15,-4 6 37 0,0 3 8 0,-3 2-48 16,-3 6-24-16,0-1-32 0,0 3-6 0,0 0 3 15,-4 4-7-15,-4 3 7 0,-4 4-28 0,-1-1 21 16,-3 5 0-16,-5 3-25 0,-1 1 29 0,-3-2-25 16,2 2-18-16,4-3 1 0,3-2-28 0,2-1-6 15,4-2 0-15,2-3-13 0,2-2-16 0,5-1 14 16,1-2-20-16,0-3 31 0,0 0 43 16,5 0-17-16,5-5 21 0,0-4-7 0,5-1-3 15,3-4-3-15,0 0 35 0,3-5-12 0,4 1 0 16,-1 0 6-16,-4 0-6 0,3 2 19 0,-4-1 9 15,-3 6 17-15,-1 1-23 0,-3 1-6 0,-5 4 0 16,1 0 42-16,-4 5 49 0,-1 0 50 0,-1 6 21 16,-2 3-25-16,0 1-27 0,0 3-39 0,0 6-34 15,-8 0 1-15,7 2-15 0,-4 1-6 0,1 5 7 16,-2 1-11-16,0-2 4 0,3 1-18 0,-5 4-3 16,2-3-24-16,1 2-81 0,-4 2-111 15,3-5-165-15,-2 1-144 0,1-2-133 0,-1-2-65 16</inkml:trace>
  <inkml:trace contextRef="#ctx0" brushRef="#br0" timeOffset="5617">2732 3469 3793 0,'15'12'3'0,"1"-7"-6"0,8-5 0 16,0 0 3-16,4 0 0 0,3 0 6 0,3 0-45 15,0 0-108-15,2 0-138 0,-1 0-198 0,-1 0-128 16,2 0-122-16</inkml:trace>
  <inkml:trace contextRef="#ctx0" brushRef="#br0" timeOffset="6237">3645 3156 3860 0,'-16'1'3'0,"2"-1"17"16,7 0 11-16,4-3 6 0,3 3 0 0,4 0-9 15,11 0-1-15,5 0-10 0,8 0 3 0,7 0-9 16,8-5-22-16,8 2 1 0,10 0-24 0,0 3 24 16,7-3 10-16,1 0-3 0,3 1 19 0,-4 2-9 15,0-3 0-15,-5 3 3 0,-5-2 0 0,-6 2 1 16,-5-3-4-16,-10 2 6 0,-4 1-6 16,-8-2-14-16,-5 1 4 0,-11 0 3 0,1 0 3 15,-10 1 11-15,0-3-4 0,0 1-23 0,0-1-21 16,-9 3-55-16,4-6-88 0,0 3-97 0,-6 1-121 15,7-1-59-15,-2 1-42 0,-2-1-34 0,2-1-17 16</inkml:trace>
  <inkml:trace contextRef="#ctx0" brushRef="#br0" timeOffset="6467">4524 3042 2656 0,'-6'0'15'0,"2"0"22"0,2 0 6 15,2 0 38-15,0 0-10 0,6 0 1 16,3 0-7-16,1 0-39 0,2 0 5 0,2 5-28 16,3-2-15-16,-2 3 18 0,2-1-12 0,2 3-1 15,-3 1 20-15,2-2-13 0,-6 2-9 0,1 0 12 16,-3 1-13-16,-1-2 7 0,-3-2 9 0,-1 2-15 16,-1 0 18-16,-4-2-22 0,0-1 1 0,0 1-26 15,-6 1-92-15,3-1-89 0,-3-1-95 0,-1 1-90 16,1 2-46-16,-1-5-64 0</inkml:trace>
  <inkml:trace contextRef="#ctx0" brushRef="#br0" timeOffset="6844">5516 2952 3282 0,'0'-10'65'0,"0"1"56"15,0-4 23-15,-8 4 8 0,5 4-66 0,-3 5-59 16,0 0-4-16,1 0 4 0,0 8-13 0,-5 3 16 16,1 3-37-16,-5 4 14 0,4 5 7 0,0-2-7 15,1 4 20-15,3 5-17 0,3-3 11 16,3 1-11-16,4-2 7 0,4 1-17 0,3-3-3 15,4 2 16-15,5-7-26 0,-2-3 9 0,2-2 14 16,5-3-13-16,-1-6 20 0,1 1 0 0,-1-6 7 16,3-6 49-16,-3-2 21 0,1-3 35 0,0-2 23 15,-2-4-9-15,0 1 9 0,-2-6 8 0,-5-1-1 16,-1 0-5-16,-2-1-30 0,-5-1-29 0,-2-1-22 16,-6 2-42-16,0 0 11 0,-8 0-22 0,-3 1-32 15,-3 3-38-15,-2 3-87 0,-5 0-138 0,-1 4-152 16,-6 1-201-16,-2 7-245 0,-3 5-167 15</inkml:trace>
  <inkml:trace contextRef="#ctx0" brushRef="#br0" timeOffset="7978">621 3431 1819 0,'-5'0'0'0,"5"0"5"0,0 0-2 0,9-5 8 0,0-3 6 15,4 2-20-15,4-2 6 0,4 2-20 16,2-2-6-16,4 1-33 0,0-2-100 0,1-1-92 15,-3 3-169-15</inkml:trace>
  <inkml:trace contextRef="#ctx0" brushRef="#br0" timeOffset="8756">50 3894 3066 0,'6'-17'99'0,"2"2"20"16,-7 2 13-16,-1 2-22 0,0 5-94 0,0 3-29 15,0 3 3-15,0 0 42 0,0 9 25 0,-1 4 15 16,-5 3-5-16,2 6-1 0,-4 2-32 0,2 6 3 16,-1 3-21-16,0 4-26 0,-1 3 3 15,1-2-3-15,3 0 14 0,0-1-1 0,3-1 4 16,1-4-4-16,0-1 1 0,0-4 12 0,0-1-9 16,4-4 0-16,-1-4 0 0,0-3-11 0,1-3 8 15,-2-4 6-15,1 0-3 0,-2-8 7 0,1 0-18 16,0 0-3-16,3-9-3 0,1-1-7 0,2-4 31 15,3-5-24-15,-2-3 6 0,5-2 1 0,1-1-4 16,1 1 10-16,2-3 4 0,-2 2-4 0,1 5-13 16,-1 4-3-16,0-1-1 0,-1 7 14 0,0 1 0 15,0 5 17-15,-4 4-20 0,3 0-4 0,-4 8 14 16,2 0-14-16,-1 3 14 0,-4 2 0 0,2 1-7 16,-5 0 0-16,1 2 3 0,-5 1 0 0,0 2-3 15,0 0-10-15,-6 3 14 0,0-3-1 16,-3 0 4-16,0 0 20 0,-3-3-7 0,1 0-20 15,0-2-7-15,-2-3-60 0,-1-3-86 0,4-1-78 16,-4-3-108-16,1-1-89 0,1-3-54 0,2 0-36 16,0-5-66-16</inkml:trace>
  <inkml:trace contextRef="#ctx0" brushRef="#br0" timeOffset="9259">356 4240 2271 0,'9'6'15'0,"-4"-4"20"0,-5-2 19 0,4 0-15 16,1 0-15-16,-5 0 6 0,9 0-30 0,-3-5 15 15,3 2-9-15,-2 0-30 0,5 0 33 0,-3 1-18 16,2-1 18-16,3 1-6 0,-4-2-21 16,2 2 36-16,-3 0-30 0,1-1 24 0,-1 0-6 0,-1-2-12 15,-2-1 33-15,-3-1-30 0,3-2 27 16,-5-1 13-16,4 0 36 0,-5-3 65 0,0 0 34 15,0 2 43-15,0 0-20 0,-5 3-13 0,-1-3-32 16,2 3-67-16,-4 2-10 0,-2 6-36 0,-1 0-6 16,0 0 23-16,-4 6-20 0,2 4 13 0,-1 4-23 15,-1 0-24-15,2 4 14 0,2 1 3 0,2 4-10 16,2-2 7-16,1 3-1 0,6-1-16 0,0-1 20 16,0 2-14-16,8-2-6 0,1-3-1 0,2 0 8 15,4-3-1-15,-2-3-16 0,4-2 16 0,-1-4-13 16,4-2 17-16,0-2 20 0,1-3-23 0,1-7 6 15,-1 0 0-15,0-5-13 0,0-4 6 0,-3-3-17 16,1-3 11-16,-3-2-4 0,2-3 7 16,-3-3 24-16,-2-1-30 0,-2-1 51 0,0 2 38 15,-5-1 41-15,2 5 49 0,-5-1-2 0,0 5-44 16,-3 6-33-16,0 2-39 0,0 6-55 0,-6 2 7 16,2 1-14-16,0 5-8 0,2 0 15 0,0 3-11 15,0 5 11-15,2 2 19 0,-1 5-16 0,-2 2 8 16,2 3-25-16,1 5-16 0,0 0-21 0,0 2-54 15,0-3-63-15,5 4-89 0,-1-4-34 16,-2 1-89-16,2-2-59 0,0 0-69 0,2-1-73 0,-3-3 1 16,1-4-44-16</inkml:trace>
  <inkml:trace contextRef="#ctx0" brushRef="#br0" timeOffset="10372">787 4177 2742 0,'-9'-14'59'0,"2"4"37"16,-1-4 17-16,2 4 22 0,5-1-52 0,1 5-39 16,0 0-12-16,4 1-25 0,1-3-1 0,2 6-18 15,3-4 18-15,4 0-9 0,1 4-13 0,-2-1 19 16,2 1-16-16,-3 2 10 0,1 0 12 0,-1 0 14 16,0 2-1-16,-7 3 7 0,5 1 30 0,-7 2 32 15,1 0 48-15,-2 3 21 0,-2 0-13 0,0 3-35 16,0-2-43-16,0 2-35 0,-5 0-38 0,2 0 1 15,-1 0-4-15,1-1-7 0,-1 1 35 0,4-3-7 16,0 2-24-16,0-2 37 0,0 0-27 0,4 0-20 16,2-3 30-16,-2 1-14 0,2-4 1 15,3 0 17-15,1-3-14 0,1-2-11 0,2 0 4 16,1-7 7-16,-1-1-3 0,3-6 10 0,-1 3-18 16,3-2 5-16,-3-1 13 0,0-4-14 0,-4 3 14 15,3-1-11-15,-5 3-13 0,-2 1 14 0,-4 1 23 16,2 1 22-16,-5 2 38 0,0 2-4 0,0 1 8 15,0 2-10-15,0-1-45 0,-5 3-15 0,5 1-14 16,0 0-11-16,0 0 11 0,0 0 7 0,0 5-28 16,0 0 17-16,0 0-27 0,0 0 6 0,5 2 28 15,0 0-10-15,0 2 14 0,4-1 11 0,0 1-25 16,-2-3-4-16,4 1 18 0,1-1-31 0,-1-1 20 16,6-2-3-16,-2-1 4 0,0-1 10 0,-1 1-21 15,6-2-11-15,-4 0-17 0,2 0 14 16,-4-6-14-16,1-1 32 0,0 1-8 0,-3-2 15 15,0-1 31-15,0-4-21 0,-3 0 10 0,1-2-24 16,-2 0 7-16,-3-2-7 0,3 1 7 0,-5-1 4 16,-1 1-25-16,0 2 31 0,-2 4-13 0,0-2 31 15,0 2 24-15,-6 2-17 0,-3 2 4 0,4 1-25 16,-3 2-21-16,1 3 0 0,1 0-7 0,-3 0-4 16,0 6 1-16,0-1-8 0,2 2 18 0,1 3 7 15,1 1 0-15,-1 1 4 0,2 1-15 0,4 0-17 16,0 0 11-16,0 3 3 0,7-2-25 0,4 0-12 15,-2-1-1-15,1-2-10 0,4-1 17 0,-1 2-6 16,2-4 7-16,2 0 7 0,0-2 16 16,-2-1 8-16,4-5-10 0,-3 0 6 0,3 0 7 15,-2-3 13-15,-1-1 7 0,0-2-10 0,-1-3-17 16,-1 1 31-16,-2-1-11 0,0 2 1 0,-3-5 2 16,-2 2-9-16,0-1-7 0,-1 0 13 0,0 0 17 15,-2-2-16-15,0 2 36 0,-3 2 4 0,-1-1 24 16,0 1 18-16,0 1 14 0,0 1-3 0,-7 0-24 15,4 3-6-15,-3 1-53 0,-3 0-18 0,1 3-10 16,-3 0-3-16,1 0 10 0,-1 0 3 0,2 6 4 16,0 2-24-16,-1 3 24 0,1 0-18 15,3 2 18-15,1 3 25 0,2-2-29 0,3 2 22 16,0 1-15-16,8 1-3 0,-2-2-7 0,3 1 4 16,2-1-18-16,3-2 3 0,0-1-17 0,1-3-21 15,3-2 15-15,2-1-1 0,0-1 35 0,1-6 11 16,0 0 3-16,0 0-7 0,-1-8-11 0,-2 2 8 15,3-2-8-15,-2-5-10 0,-1 2 28 0,-2-6-17 16,1 2 10-16,-2 0 21 0,-4-4 17 0,-2 0 46 16,-3 2 38-16,2 2 34 0,-7-2 12 0,1 6 6 15,-2 1-35-15,0-1-25 0,0 5-59 0,0 1-29 16,-3 4-33-16,1-2-19 0,2 3 18 0,0 0-22 16,0 0 23-16,0 0 7 0,0 5-18 0,3 2 3 15,2 0 3-15,-1 2 1 0,4-1-15 16,-1 1 4-16,5-2-3 0,0 5-9 0,-2-7 27 15,5 1 0-15,3-2-4 0,-2-4 7 0,3 0-7 16,0 0-22-16,1-4 22 0,-1 0-3 0,2-3 3 16,-3 1 36-16,1-2-25 0,-4 3 4 0,0-2 7 15,-5 1 3-15,1 2 30 0,-4-2 26 0,-2 3 4 16,0 1 8-16,-1 0-15 0,-3 1-40 0,-1-1-16 16,0 2-7-16,3 0 3 0,-2 0 12 15,3 0-15-15,2 0-8 0,-1 0-19 0,3 0 1 0,4 0 33 16,-2 5-7-16,3-4-4 0,2 3-60 0,0-4-91 15,4 4-102-15,1-2-116 0,-2 1-120 0,1-2-116 16,-3 3-113-16,5-1-124 0</inkml:trace>
  <inkml:trace contextRef="#ctx0" brushRef="#br0" timeOffset="10680">3013 4218 4593 0,'23'0'7'0,"3"-16"14"0,3 5-10 16,5 0 0-16,5 1-8 0,0 1-13 0,2 1-8 16,1-1-49-16,2 5-134 0,-2 1-137 0,-3 0-155 15,0 3-104-15,-1-4 17 0,-6 4 32 0,-4 0 109 16,-5 0 124-16,-7 0 104 0,-3 0 121 0,-5 0 80 15,-8 0 75-15,0 4 97 0,0-4 39 0,-8 5 81 16,1-4 11-16,0 1-54 0,-1 0-29 16,2 1-87-16,2-3-16 0,2 0-8 0,2 0-1 15,0 0 11-15,5 0-47 0,-1 0-28 0,7 0-10 16,-2-3-33-16,2-1 0 0,3 1-89 0,-2 0-161 16,4-2-212-16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55:4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1340 1872 354 0,'2'-6'25'15,"-2"2"28"-15,0-2 39 0,0 1 31 0,-2 1 36 16,-4 2-29-16,-1-4-43 0,1 1-2 0,-3 3-60 16,-3-4-1-16,-1 0-3 0,0 1-15 0,-4-1-6 15,-2 3 5-15,1 1 22 0,-4 0 0 0,-2 1 19 16,0 1 36-16,-2 0-7 0,-2 4 2 0,-2 4 1 15,-2-1-28-15,-2 5 10 0,-1-2-12 0,-5 6-6 16,1 1-5-16,-1 5-14 0,-1 2 20 0,0 4-17 16,1 1-12-16,-3 1 0 0,0 1-25 0,2 4 5 15,-1 3 0-15,2-3 6 0,-2 4 0 0,2 1-11 16,2 1 5-16,-1 3-8 0,2-3-15 0,3 5 35 16,1-3-6-16,2 1 11 0,3 0 21 0,1 0-15 15,2 2-2-15,4-3-7 0,0 3-5 16,3-3-6-16,1 1 9 0,2 0 0 0,5-1 5 15,-2-1 1-15,3 1 0 0,3-2-7 0,2-1-13 16,2 1 10-16,2-2-13 0,0 2 11 0,0-1 9 16,6-2-21-16,0 0 6 0,5-3-17 0,0-1 0 15,4-1 6-15,1-4 11 0,5-1 12 0,1-2 14 16,5-1 6-16,1-4-6 0,3 1 12 0,4-3-3 16,0-2 0-16,5-1 12 0,-3-2-27 0,5 0-16 15,-1-3-4-15,1-1-3 0,-2-3 12 0,0-1 0 16,3-2-3-16,-4-1-18 0,2-1 1 0,1-2-6 15,-1 0-1-15,1 0 7 0,1-5-24 16,3 2 16-16,-3 0 7 0,5-5 15 0,-1 0 26 16,-1 2 12-16,3-2 3 0,2 0-18 0,-1 0 3 15,-1-1-8-15,0 4-18 0,2 0 17 0,-4 2-11 16,2 1-17-16,-3 2 5 0,0 0-29 0,-6 0 3 16,0 5 21-16,-1 3-21 0,-5-2 4 0,-1 4-1 15,-2-1-8-15,-3 2 14 0,0 0 15 0,-4 2-6 16,1 1 2-16,-2-1 1 0,-1 4 8 0,0-2 1 15,-1 2 2-15,0 0 6 0,1 1 3 0,-1 2 16 16,0-1-2-16,1 0 9 0,0 2 0 16,5 2-12-16,1-2 11 0,2 1-11 0,2 0-2 0,2-3 5 15,4 0-11-15,-1 0-1 0,3-5 1 16,0-1-12-16,2-5-3 0,3 0-8 0,-2-8-29 16,2 0 3-16,-2 0-12 0,2-8 15 0,-2-5 9 15,1 1-6-15,-1-3 6 0,-4-2-12 0,1 1 34 16,-4-3 3-16,-5 0 15 0,3-1 7 0,-4-1-21 15,-4 2 16-15,1-3-8 0,-3-2 13 0,-2 1-2 16,-1-1 0-16,1 0-3 0,-1-4 1 0,0 1-10 16,-2-3-8-16,-1 0 3 0,0 0-11 0,-2-3 14 15,3 1 5-15,-4-1 7 0,0-2 5 0,-2-1 14 16,2 2 0-16,-4-2 9 0,2 0-2 0,-1 1-1 16,-3 0 12-16,3 1 10 0,-5 0-1 0,2 2-25 15,-3 1-7-15,-3 4-96 0,0 0 17 16,0 2 27-16,-3 1 2 0,0 2 82 0,0-3-14 15,0 6-17-15,-7-1-13 0,1 2 1 0,1-1-12 16,-4 3 3-16,3-1-6 0,0-1-6 0,-1 1 9 16,-1-2-9-16,1 2-3 0,1-4 0 0,0-1 6 15,0 0-3-15,1-2 21 0,1-1-12 0,-3-2 3 16,5-4 3-16,-4 2-27 0,2-4 9 0,-3-2-3 16,-1-1 12-16,-1-2 3 0,-1 0 20 0,-2-2 19 15,-3-1 24-15,-1 2 28 0,-2 1-16 0,-7-2-4 16,1 4-13-16,-1 0-5 0,-5 2 15 0,0 3-11 15,1 2-1-15,-5 4-27 0,-2 0-10 16,0 4-6-16,1 2-22 0,-3 0 25 0,0 0-10 16,-1 5-8-16,-1-2 5 0,3 1-12 0,-2 5-3 15,1-1 2-15,2 0-11 0,2 3 12 0,3-3 3 16,1 3 16-16,5 0-13 0,3 3-3 0,5-4 9 16,4 4-34-16,4-2 31 0,2 1-15 0,7 0 2 15,0 1 23-15,4-2-16 0,5 2 12 0,2-5-18 16,2 4 3-16,6-6-3 0,-1 2 6 0,4 0-6 15,2-2-10-15,-2 2 19 0,-1 0-3 0,-3 0 13 16,1 2-7-16,-6 3 29 0,-4 1 32 16,-3 0-3-16,-6 2 39 0,0-1-18 0,-7 0-30 0,-5 0 14 15,-3-1-19-15,-5 0-27 0,-7 1-3 16,-3-3-11-16,-5 1-5 0,-4 4-11 0,-9-1 0 16,-2 2-9-16,-5 0-27 0,-1 6 20 0,-4 2-10 15,-2-2-19-15,-2 4 3 0,3 2-51 0,0-1-54 16,3 2-44-16,2 1-53 0,7-4-20 0,4 1 81 15,5 0-5-15,7-3 18 0,5 0 13 0,3 1-102 16,4-4 22-16,8 0-24 0,1-1-4 0,6 1 50 16,0 0 12-16</inkml:trace>
  <inkml:trace contextRef="#ctx0" brushRef="#br0" timeOffset="1564">854 579 1762 0,'-8'0'2'0,"5"0"21"16,-1 0-9-16,2-5-8 0,2 2 2 0,0 0-30 15,6 1 13-15,3-4 6 0,0 0-11 0,4-3 2 16,2-1 4-16,4-3-1 0,2-1-7 0,0-5 13 16,1 0-20-16,-1 3 60 0,-3-3 63 0,1 2 10 15,-4 2 84-15,-5 0 5 0,-2 5-16 0,-8 2-33 16,0 2-74-16,0 6-45 0,-10 0-47 0,-4 6 25 15,-4 7 7-15,-4 4-7 0,-5 7 25 16,-1 8 3-16,-6 7 10 0,-2 4 6 0,2 4-25 0,1 1-6 16,1-1-19-16,5-4-6 0,8-2 9 15,5-5-6-15,7-7 9 0,7-4-9 0,0-3 3 16,9-3 10-16,4-5-10 0,5-3-6 0,1-2 3 16,4-2-6-16,2-2 6 0,-3-3-3 0,2-2-7 15,-3 0 20-15,-2 0 0 0,-3-2 6 0,-2-1 41 16,-7 3 22-16,-1 0 18 0,-6 0 22 0,0 0-35 15,-6 8-31-15,0 1-34 0,-4 2-2 0,-2 4 16 16,-3 3-20-16,0 3 26 0,2-2-22 0,0 3-17 16,2 0 6-16,5 0-9 0,2-3 3 0,4-4-6 15,6 2-1-15,4-3-10 0,5-3 11 0,3-1-4 16,7-1-3-16,0-3-10 0,6-2-123 0,-1-1-113 16,4-3-146-16,2 0-62 0,-1 0-17 15,-2-4 10-15,0-2 1 0</inkml:trace>
  <inkml:trace contextRef="#ctx0" brushRef="#br0" timeOffset="1737">1146 873 2107 0,'-15'-21'-6'0,"6"4"20"0,9 4 21 16,0 3 57-16,6 5 76 0,2 1 1 0,5 3-9 16,2 1-40-16,3 0-61 0,5 0-12 0,1 0-6 15,3 3-22-15,-2 0-1 0,2 3-27 0,1-1 9 16,0 0 3-16,-1 2-9 0,-3 0 15 0,-2 0-25 15,-1 2-64-15,-2-1-136 0,-4 1-55 16,-2-2-156-16,-2 5-90 0</inkml:trace>
  <inkml:trace contextRef="#ctx0" brushRef="#br0" timeOffset="1938">1462 543 2656 0,'-10'16'46'0,"1"4"18"0,-2 5 17 0,1 4 18 16,-3 4-46-16,2 0-18 0,4 3-13 0,-3-2-22 15,5 2 0-15,1-1 9 0,4 1-2 0,0-3 5 16,0-1-15-16,4-2-16 0,3-1-34 0,1-1-96 16,-1-3-78-16,2-4-23 0,-1-4-80 0,2-1-33 15,-3-7-23-15</inkml:trace>
  <inkml:trace contextRef="#ctx0" brushRef="#br0" timeOffset="2173">1520 470 2890 0,'2'-25'-3'0,"-1"8"6"0,-1 7 19 15,0 10 50-15,0 0 75 0,0 0 26 0,6 9-3 16,0 4-26-16,3 3-79 0,1 3-22 0,1 6-23 15,4 0-10-15,1 2 14 0,0 3-18 0,1 2 18 16,0-2-18-16,1 0-9 0,0 0 0 0,0-3-7 16,-1-2-7-16,0 0-13 0,-1-1-13 0,2-4-6 15,0 0-27-15,-2-3-76 0,-1-1-71 0,1-2-75 16,-2-3-55-16,-1-3 63 0,0 0-5 0,2-3-38 16,-4-5-38-16</inkml:trace>
  <inkml:trace contextRef="#ctx0" brushRef="#br0" timeOffset="3789">1582 571 2224 0,'-13'-5'-9'16,"6"-7"39"-16,2 1 41 0,5 3 13 0,0-2 11 15,0 1-19-15,6 1-37 0,3 0 1 0,1 0-13 16,1 0-17-16,2 2-1 0,1 1-25 0,2 2 29 16,2 1-4-16,-2 2 3 0,3 0 31 0,-4 0-12 15,2 5 9-15,0 3-9 0,-5 0-25 0,3 1 3 16,1 1-9-16,-2 1 3 0,-4 0 4 0,2 2-7 16,0 1 3-16,-2 0-13 0,-1 2 17 0,0-3-10 15,0 2 3-15,0-1 12 0,-2 1-12 0,1-4 6 16,-1 3-6-16,-1-6 0 0,0 3 10 15,1-5-7-15,-2 2-16 0,-2-6 7 0,0 1-16 16,1-2 16-16,-2-1 6 0,-2 0-6 0,1-6 9 16,2-1-19-16,-1-3 32 0,-1-1-16 0,-1-5-9 15,2 2 15-15,-2-5-22 0,3 0 16 0,-3 0 3 16,0 3-12-16,0-3 6 0,0 5-3 0,0-2 15 16,0 5 0-16,0 0 1 0,0 0-1 0,1 3-21 15,-1 2 3-15,0 1-7 0,3 0 13 0,0 1 0 16,0-1 6-16,3 0 3 0,0-1-18 0,1 1 18 15,2 0-12-15,3-2 24 0,-1 2-15 16,2 0-18-16,0-2 12 0,-1 3-19 0,0 0 19 0,3 0 15 16,-2 2 1-16,-1 2-13 0,0-3 0 0,-1 3-3 15,0 0-3-15,-3 0-7 0,-1 0 10 0,-4 0 0 16,0 0-6-16,-3 3 24 0,0-1-3 16,0-1 1-16,0-1-1 0,0 0-3 0,-4 0-5 15,-2 0-11-15,3 0 7 0,-2 0-12 0,-2 0 9 16,0 0 6-16,-1 0-6 0,1 5 9 0,-2-1-12 15,1 3-7-15,-2 0 13 0,1 2-6 0,0-1-3 16,-1 3 15-16,2 0 0 0,1 2-9 0,1-1 3 16,1 1-6-16,1 0 0 0,1 0 0 0,3-1 12 15,0 2 3-15,0-4-9 0,7 2 7 0,-2-1 2 16,5-1-9-16,-1-1-3 0,3 1 12 0,0-4-12 16,4 2 12-16,2-3 10 0,1-2-13 0,-1-1-6 15,3-2 6-15,0 0 3 0,1 0 1 16,-1-5-7-16,-2-3-9 0,0 0-7 0,-1 0 1 15,-3-3 24-15,1 0-6 0,-5 1-12 0,1-1 12 16,-3-3-9-16,-4 2 9 0,-1-2 7 0,-2 4-7 16,-2-3-3-16,0 4-6 0,-7-2 3 0,-2 1-6 15,0 2 12-15,-4 2-3 0,2 1 10 0,-2 2-1 16,-3 3 23-16,-2 0 12 0,0 0 6 0,-1 5-6 16,1 4-21-16,0 1-26 0,3 2-13 0,2 1 13 15,4-2-16-15,3 4 13 0,2 0 12 0,4-1-9 16,4 2 19-16,5-2-6 0,3-1-10 0,3 1 0 15,1-3-6-15,5-1 6 0,1 1 1 16,3-5 15-16,1-1-25 0,-1-2 6 0,3-3 0 0,-1 0-23 16,-3 0 42-16,0-5-9 0,-1-1 6 15,-5-3 10-15,1-1-30 0,-4-1 11 0,-3-2-17 16,-3 0 10-16,-3-2-3 0,-2-2 13 0,-4 1 9 16,0-1-9-16,0-1 15 0,-4-1-9 0,-4 0 26 15,1 3 39-15,-2-1 34 0,0 1 30 0,0 2-6 16,2 4-15-16,-1-1-19 0,1 3-34 0,-1 2-19 15,4 3-25-15,1 1-27 0,0 1-20 0,2 1 6 16,-1 0 4-16,2 0-1 0,0 0 22 16,0 4-8-16,0 1-3 0,0 0 4 0,6 1-4 0,-3 2-4 15,1 2 11-15,1 2-4 0,1-2-6 16,1 4 6-16,4-3-16 0,-4 2-5 0,2-2-19 16,0 1-48-16,1-4-36 0,-2 0-13 0,-1 0 17 15,0-3 18-15,-2 0 34 0,1-1 29 0,-3-3 7 16,-2 1 26-16,1 0 15 0,-2-2-8 0,0 0 2 15,0-5-9-15,0-4-13 0,0 1 19 0,-3-2 1 16,-1-1-1-16,-1-6 16 0,0 3-31 0,1-2 18 16,-2-1 11-16,2-1 2 0,-2 1 20 0,0 1-3 15,0 5 13-15,3-2 14 0,-1 2-3 0,2 6-21 16,0-3-19-16,2 4-16 0,0-1-11 0,0 3-3 16,0-1 3-16,2 2-7 0,4 1 24 15,-3 0-3-15,5 0 0 0,-1 0 0 0,3 0-27 16,1 6 17-16,2-3 6 0,0-1-7 0,2 1 14 15,0-2-13-15,0 3-20 0,3 0-10 0,-4-2-30 16,0 1-28-16,-4 2-10 0,-1 0-3 0,1-1 17 16,-2-2 35-16,-2 3 30 0,-3-2 18 0,-3 0 17 15,2-3-6-15,-2 0-7 0,0 0-3 0,0-3 12 16,0-2-6-16,0 0 4 0,-4-2 3 0,3 0-1 16,-2-5 7-16,0 2 0 0,3-4 10 0,-4 1-23 15,2-2 13-15,2 0-3 0,-2-1 12 0,2 1 4 16,-1-1 1-16,1 2 2 0,0 1-32 0,0 3 23 15,3 1-13-15,3 1-4 0,-4 2 1 0,2 1-13 16,-1 1-1-16,1 3 14 0,1 1 22 16,1 0-6-16,1 0 6 0,1 5-16 0,-1 0-20 15,5 3 7-15,-3-2-6 0,4 4-1 0,-1-1 14 16,1 2-20-16,2 0 16 0,0-1-6 0,0 1 3 16,0-3 0-16,1 2-10 0,2-2 10 0,-2 0-17 15,2-3 17-15,0-3 7 0,0-2 0 0,-2 0 12 16,-1 0-12-16,0-7 2 0,-2-1 5 0,0-1-1 15,1-2-6-15,-4-2-14 0,2-4 4 0,1 3-7 16,-4-4 26-16,0 1 7 0,-1-2-19 0,-1 1 12 16,-4 0 4-16,-3 0 23 0,0 4 27 15,0 0 3-15,-7 0 15 0,-4 2 4 0,-2 3-11 16,1 1 19-16,0 2 1 0,-4 4-18 0,-3 2 5 16,-2 0-43-16,0 8-34 0,0 1-7 0,3 1-4 15,-1 4-4-15,4 0 8 0,2 1 3 0,7 2-4 16,6 2-3-16,0-2-3 0,10-1-15 0,2 0 7 15,6 0 15-15,4-2 13 0,2-4 5 0,7 0 3 16,0-3 0-16,5-1-18 0,1-1-4 0,2-5-6 16,-1 0 13-16,2 0-20 0,-1-5-75 0,-3-1-61 15,-2-1-105-15,-2 1-50 0,-6 0-34 0,-4 0-64 16,-3-1-7-16,-5 1-113 0,-4 3-111 0</inkml:trace>
  <inkml:trace contextRef="#ctx0" brushRef="#br0" timeOffset="4010">2071 1022 2271 0,'-34'31'3'16,"14"-12"50"-16,20-19 102 0,6 0 88 0,12-5 72 15,9-6-11-15,4-3-62 0,8-5-57 0,5-3-62 16,5-3-29-16,6-3-19 0,3-1-27 0,2 0-10 15,2-2-31-15,2 1-24 0,-1 0-7 0,3 0-21 16,-2 3-13-16,-2 1-105 0,-2 0-137 16,-4 5-166-16,-3 0-107 0,-7 3-94 0,-4 3-47 15</inkml:trace>
  <inkml:trace contextRef="#ctx0" brushRef="#br0" timeOffset="4202">2411 1064 2486 0,'-73'48'6'0,"11"-9"6"0,16-12 21 0,17-9 19 16,18-9 49-16,11-9 54 0,16 0 24 0,9-8 7 16,7 0-49-16,6-6-40 0,8-5-35 0,5-3-7 15,5-2 11-15,5-3-27 0,3-3-15 0,4-1-11 16,5-1-6-16,1-1 10 0,-1 1 19 0,2 2-22 16,-2-3-8-16,-1 4-9 0,-7 3-83 0,-4 0-130 15,-7 4-199-15,-9 3-145 0,-8 5-258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55:53.51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127 2773 245 0,'-9'-7'15'0,"2"-1"19"16,-2 2 16-16,0-1 38 0,-1 1 6 0,1 1 6 16,-3 1 19-16,5 0-9 0,-5 3 11 0,3-2 31 15,0 1-22-15,1-1-13 0,1 2-22 0,1 0-61 16,2 0-1-16,2 1-25 0,1 0-11 0,1 0 9 16,0 0 5-16,0 0 45 0,3 0 46 0,4 3 9 15,3 3-3-15,5-1-19 0,6 0-39 0,3 1 5 16,10-1-29-16,7 1 4 0,10 0 11 0,7 1-11 15,7-4 17-15,8 2-18 0,7-3-14 16,9 2-9-16,3-4-6 0,8 0 27 0,5 3-9 16,2-1-6-16,7 1 0 0,1-1-24 0,3 5-6 15,0-2 3-15,5 5 33 0,-4-1-21 0,5 2 21 16,-2 2 3-16,2-4-9 0,0 2 3 0,0-1-9 16,-3 1-6-16,2-2-9 0,1-1-9 0,-6 0 30 15,0 0-9-15,-1-2 0 0,-3-1 18 0,-4 3-21 16,0-3 12-16,-6-2-15 0,-2 0 3 0,-5 0-6 15,1-3-3-15,-6 0 6 0,-2 0 15 0,-4-4-12 16,-1 1 9-16,-3-2 0 0,-3 0-15 0,-4-1 3 16,-4 2-12-16,-3 0 6 0,0-1 0 0,-9-3 12 15,3 5 18-15,-4-2-18 0,-3 2 21 0,-4-2-15 16,-1 2 0-16,-1 0-12 0,-3 0-6 16,-1 1-12-16,-5-1 15 0,0 0 9 0,0 2-12 15,-1-1 27-15,-4-1-24 0,3 1 6 0,1 0 9 16,-1-1-18-16,2 2 15 0,-3-1-3 0,0-1-15 15,0 2 6-15,0 1 0 0,-1 0 24 0,-7 0-24 16,1 0 12-16,-2 0-3 0,-1 0-12 0,-5 0 30 16,-4 0 0-16,-3 0-18 0,1 4-6 0,-7-2 3 15,0-2 21-15,-3 0 34 0,-2 0 37 0,1 0 25 16,-5 0 17-16,3 0-18 0,-3 0-37 16,0 0-19-16,0-2-40 0,0-3-17 0,0 1 6 0,0 0 1 15,0-2-17-15,0 1 1 0,0-7 3 16,0 1-13-16,0-2 12 0,3 2 4 0,1-3 0 15,-1-3-3-15,5-2 13 0,-1-1 6 0,3-3-9 16,0 0-14-16,3-2-6 0,-3-5-3 0,5 0 10 16,-1-1 15-16,2-2-2 0,-6 2-1 0,2-3-9 15,-1-1-10-15,-1 0 16 0,-1-3 4 0,-2 2-10 16,1-2 19-16,-3-2-20 0,1 1-5 0,-1-2 2 16,1-2-5-16,-6 0 8 0,4-1 7 0,-4 1 13 15,0-1-25-15,5-3 15 0,-5 1-9 0,4 0-13 16,2 2 42-16,-6-2-39 0,8 1 10 0,-3 0 19 15,3 1-26-15,-2 1 17 0,0-1-20 16,3 1 9-16,-2-1-9 0,0 3 13 0,1-2 20 16,-1 1-11-16,-1 0 20 0,-1-2-25 0,2 3-24 15,-2 0-2-15,1 1-13 0,-6 2 41 0,3 2 10 16,-3 0-16-16,6 2 23 0,-6 2-36 0,0 6 22 16,0-4-9-16,0 5 13 0,0 3-3 0,0-2-13 15,0 5 15-15,0 0-31 0,0 3 35 0,0 0-6 16,0 1 0-16,-8 1-4 0,8 1-38 0,0 2 19 15,-6 1 16-15,6-1-3 0,-9 3 29 0,9-1-32 16,-6 1 6-16,6 0 3 0,-9 0-18 0,9 2 24 16,-10-2-12-16,1 1-9 0,0 1 2 0,2-2 4 15,7 2-6-15,-15-2 18 0,2 2 7 16,-1-2-22-16,3 0-14 0,-2 0 20 0,-3-1-9 16,-2 1 3-16,-1 1 28 0,-3-2-28 0,-5 1-10 15,-1 0 19-15,-3 0-22 0,-3 0-7 0,-4-1 36 16,-2 4-20-16,2-4 26 0,-5 2 3 0,-5-1-28 15,4 2 15-15,-5-1-12 0,0 1 9 0,-2-3 13 16,-1 4-3-16,-3-3-16 0,0 2 9 0,2-2-19 16,-2 0 13-16,0 2-3 0,-1-4 6 0,-1 1 7 15,4-1-14-15,-4 1-5 0,-3-2 5 0,-2 0-2 16,0 0 9-16,0 1-6 0,-2-3 0 16,0 2-7-16,-1-1-3 0,1 1 20 0,2-2-17 0,2 2 30 15,4 0-17-15,0 0-6 0,2 0 12 16,1 0-25-16,2 1 13 0,2 1 3 0,-1-1 3 15,-1 1-6-15,1 0 0 0,-4 2 25 0,2-1-35 16,0 2 20-16,-3 2-20 0,1 0-6 0,-4 2 12 16,1 0-15-16,1 1 32 0,-1 1-17 0,1 0 4 15,1 0 3-15,-2 0-19 0,3 0 10 0,1 0-13 16,0 0 6-16,3 0 16 0,1 0-13 0,4 0 22 16,0 0-12-16,1 0 0 0,5 0 10 0,2 0-13 15,2 0 6-15,-4 0 9 0,6 0-3 0,-2 0-19 16,1-3 16-16,1 1-18 0,0-2 2 0,-3 2 26 15,2-3-10-15,2-1 0 0,2 3-31 16,0-1 3-16,-1-1-19 0,0 2-6 0,0 0 28 16,1-1-9-16,-1 2 12 0,-2 0-9 0,-1 2 10 15,-1 0-19-15,1 0 9 0,-1 0 10 0,2 0-19 16,-2 0 44-16,1 2-10 0,-2 2-7 0,2-1 7 16,0-1-6-16,1 0-19 0,-1 1 22 0,0-2-6 15,-2 3-21-15,2-3 30 0,-1 1-9 0,-1 3 3 16,0-2 12-16,-1-1-3 0,3 1-25 0,0-1 7 15,1 2-18-15,1 1-9 0,0-4 24 0,-2 3 15 16,4 2-15-16,-2 0 9 0,2 1-9 0,-1 1-8 16,-2 1 32-16,4-1-12 0,0 3 20 0,1-3-20 15,0 3 0-15,1-3 12 0,-1-1-26 0,3 3 29 16,-2-2-9-16,1 0-6 0,2 0 24 16,0 0-12-16,-1-3-15 0,2 3 9 0,3-2-21 15,0-1 4-15,2 1 25 0,-1 0-2 0,4-1 21 16,0-3-9-16,2 4-21 0,-2-3 12 0,4 2-12 15,1-2 3-15,1-1 6 0,2 1-18 0,0 0 0 16,1-1 7-16,1 2 10 0,-2-2 1 0,7 1-3 16,-7 2 3-16,-1-2-11 0,1 2 8 0,1 1 11 15,-2-3-8-15,1 2 3 0,-1 0 0 0,-1 1-21 16,4-1 9-16,-4-1 9 0,1 0 3 0,1 2 21 16,7-3-18-16,-10 0-6 0,10 1-15 15,-8-3 6-15,8 2-3 0,0 0 9 0,-7-1 9 16,7-2-27-16,0 3 15 0,0 0-3 0,0-1-11 15,0 3 20-15,0 1-6 0,0-1 5 0,0 7 28 16,0-2-24-16,0 4 12 0,0 2-15 0,0 1-33 16,0 5 30-16,0 2-24 0,0 0 16 0,0 4 5 15,0 2-15-15,0 2 45 0,-12 4-18 0,1 2 17 16,2 0-8-16,-2 5-36 0,-3 1 21 0,4 0-18 16,-2 2 3-16,0 0 12 0,5 1-6 0,-1-1-5 15,4 0 25-15,-2 1-5 0,6-2-6 0,-6-1 18 16,0 2-21-16,6-3-15 0,0 2 15 15,0-2-24-15,0-1 21 0,0 1 15 0,0-1-12 16,0 3 30-16,0-2-30 0,0-2-3 0,0 3 3 16,0 2-15-16,0-3 9 0,0 4 9 0,0-4-11 15,0 4-4-15,-6-1 18 0,3-3-4 0,-3 2 10 16,0-1 9-16,0-2-18 0,2-1-12 0,-4-3-3 16,2 0 3-16,-4-5 12 0,5 0 0 0,-5-1-3 15,3-5 3-15,-1-2-20 0,1-1 28 0,0-1-8 16,1-2-3-16,-2-2 3 0,5-2-9 0,-1 1 0 15,2-4-3-15,1 3 12 0,1-6-5 0,-3 2 13 16,3-2 4-16,0 2 0 0,0-2-6 0,0-2-9 16,0 2-6-16,0-3-6 0,4 3 0 0,-2-3 7 15,-1-1 7-15,2 2-2 0,-1-1-3 16,-1 0 6-16,-1-2-3 0,3-1 3 0,-2 1 0 16,-1 2-12-16,2-5 9 0,-2 0-6 0,0-1 27 15,0 1-9-15,2-3-6 0,-2 2 6 0,0-1-36 16,2 1 24-16,-2-2-3 0,2 1 6 0,0 1 3 15,-1 0-30-15,2-1 4 0,0 2 2 0,3 2 18 16,0-3 3-16,1 2-3 0,2 0-35 0,0 1-38 16,3 2-26-16,0-5-95 0,-2 6-86 0,4-2-103 15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56:02.04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517 3085 245 0,'-12'-1'30'0,"0"-1"12"16,2-1 18-16,-2 1 10 0,1-2-17 0,0 2 24 16,0 0 16-16,-1 1 8 0,5-2-10 0,-2 1-28 15,1-1-21-15,-2 0 3 0,4 1 22 0,3 1 13 16,-3-1-1-16,5-1-11 0,-1 3-17 0,-1-2-23 16,3 2-9-16,0-1-8 0,0 1-9 0,0 0-2 15,0 0-5-15,0 0-1 0,5 0-5 0,-2 0 11 16,3 0 9-16,0 0-4 0,1 0 6 0,2 0-2 15,4 3-4-15,-1 0 4 0,5-1 8 0,3 0-7 16,1 2-4-16,3-1-6 0,1-1 5 16,3-2 9-16,2 3-5 0,4-3 4 0,0 1-15 15,5 0-7-15,1 0-10 0,3 1-6 0,6-2-14 16,1 0-2-16,4 2 27 0,1-2 14 0,4 2 22 16,5 0 6-16,0-2-1 0,4 0-2 0,-2 3-8 15,3-1-20-15,1 1-2 0,1 0-6 0,-2 1-9 16,2 0 3-16,0 0 1 0,3 0-4 0,-1-1 18 15,4 3 24-15,2-4-3 0,-2 3-2 0,2 0-3 16,1-1-3-16,-1 4-14 0,0-3 3 0,-2 1-8 16,-2 2-8-16,0 0-4 0,-1 0 3 15,-3 1 12-15,0 0 5 0,-2 1 16 0,2-2 9 0,0 0-2 16,-2-1-10-16,0 0 1 0,-2-2-14 0,-1 0-3 16,0 0 12-16,-5-1-20 0,2 1 5 0,-4-3-2 15,0-2-23-15,-1 0 17 0,-2 0-8 16,1 0 0-16,-1-5 25 0,-2-1-1 0,2 1 23 15,1-3 3-15,-1 3-6 0,-1-1 6 0,-1 1-20 16,0-3 3-16,-1 0-11 0,-3 2-5 0,2 1-1 16,-6 0-8-16,1 1 9 0,-4-1 2 0,-4 0-8 15,4 1 6-15,-4 0-15 0,-1 1 4 0,-2-3 4 16,0 4-4-16,-2-2 10 0,-3 0 3 0,0 0-2 16,-3-1 13-16,2 0 6 0,-6 1-8 0,2-1 8 15,-2 0-6-15,1 0-2 0,-2-1 10 0,-1-2 12 16,0 2-6-16,-1-2-3 0,0-3-5 0,1 1-8 15,-3-2 2-15,2-2 17 0,-3 2 12 16,1-2 5-16,-1 1 23 0,-2-4 6 0,-1 1-9 16,0-3 4-16,0 2-29 0,-2-4-28 0,-4 1 2 15,3-1-5-15,-4-2 6 0,1-1 11 0,-2-3-20 16,-1-1-3-16,1-1-6 0,-2-4 6 0,-1 0-3 16,1-4 6-16,-1 1-3 0,-1-4-12 0,1-1 12 15,0-1 6-15,1-1 6 0,-3 2-9 0,2-2-3 16,-1-2-23-16,3 0-1 0,0 1 21 0,-3 0-2 15,3-2 16-15,0-1-2 0,2-1-12 0,-3-2-5 16,4-1 2-16,0-1-9 0,0-2-5 0,0-1 32 16,3 4-18-16,-2-4 9 0,-1 3 17 0,3 1-29 15,-3 4 3-15,1 2 4 0,-5 4-19 0,2-1 13 16,-1 4-1-16,0 1 4 0,-4 4 13 16,-1-3 1-16,-1 3 5 0,0 0-11 0,0 1-6 15,0 0-3-15,-4-2-5 0,-1 0 20 0,-1 1-24 16,3-3 18-16,-1 1 6 0,1-1-24 0,-1 1 15 15,0-1-5-15,0 2-10 0,1 1 12 0,-1-2 3 16,0 2 0-16,-3 0 3 0,1 3-5 0,0 0 7 16,-3 1-14-16,2 1 1 0,-5 0 8 0,3 4-3 15,-3 0 3-15,-1 0 12 0,-2 2-12 0,0 2 11 16,0 1-14-16,-4 0-8 0,1 0 16 0,-1 2-19 16,0 2 20-16,1-2-9 0,-1 2-6 15,1 1 15-15,-2 0-18 0,4 3 15 0,-2 0-8 16,2 0-10-16,-2 0 15 0,2 0-8 0,-1 1 2 15,-2-1 12-15,-2 2-9 0,1-1 0 0,-3-2-6 16,-1 1-8-16,-2 1 0 0,-4-1-3 0,2 3 9 16,-6-1-6-16,-2 1-3 0,-1 3 6 0,-5-4-3 15,-2 4-8-15,-4 0 19 0,-4 0-2 0,-4 1-6 16,0-1 19-16,-5 0-21 0,1 1-7 0,-2 3 4 16,-2-3-1-16,5-1 1 0,-2 2 19 0,0 1 0 15,2-3-9-15,1 1 18 0,2-1-18 0,-1 0 12 16,3 2-11-16,0-2 11 0,-3 2-9 0,1 1-5 15,-4 1 5-15,-2 1-16 0,0 0 5 16,-4 5 4-16,-1 1-7 0,-4-1 1 0,-3 4 8 16,-2-1 5-16,-1 3 15 0,-2-1-12 0,1 2 3 15,-1 1-14-15,-3-2-8 0,2 0-2 0,1 2-1 16,-2-4 12-16,2 2 4 0,1-3 20 0,0 1-19 16,6 0 14-16,0-3 2 0,3-1-8 0,5 1 19 15,4 0-19-15,4-4 3 0,4 1 2 0,3 0 3 16,0 0-2-16,4-1-20 0,1-2 3 0,1 0-5 15,4 0 2-15,-1 0 20 0,1 0-1 0,0 0-21 16,1 0 10-16,-2 0-5 0,0 0-5 0,2 0 29 16,0 0-21-16,0 0 3 0,-1 6 10 0,0-1-2 15,0-2 5-15,1 3 6 0,1-1-11 0,1 3-1 16,-2 0-4-16,5 0-15 0,-1 2 9 16,4 2-19-16,-2-2 10 0,5 0 12 0,-1 0-11 15,3 1 16-15,2 0 8 0,-2-3-19 0,5 3 8 16,1-3 3-16,2 0-16 0,0 0 16 0,2 2-2 15,1-1-12-15,-1 0 6 0,0 1 6 0,-1-1-15 16,-1 1 15-16,2 3 10 0,-1 1-8 0,-2 0-3 16,-1 2-2-16,0 1-17 0,-5 2 17 0,3 3 5 15,-1 2-6-15,-2 0 3 0,-1 4-10 0,1-1 2 16,2 1 6-16,0 2 2 0,-1 2 3 0,4 1 6 16,0-1-9-16,2 1 22 0,4 0-22 15,0 2 9-15,2 1 4 0,-1 1-18 0,3 1 11 16,-1 0 2-16,1 1-5 0,2 1 0 0,-1 2 19 15,3 1-16-15,-1 0 5 0,1 1 5 0,-1 3-18 16,2 1 2-16,-1 4-2 0,-1-2-3 0,2 1 0 16,-2 3 5-16,3 1 14 0,-5 0-3 0,3-1 3 15,-1-2 16-15,-2 0-30 0,1-1 16 0,-1-1-7 16,1-2-17-16,1-2 19 0,0 1-13 0,1-4-4 16,1 1-7-16,1 0 3 0,3-1 0 0,0 0 10 15,7-2-2-15,2 1-11 0,3 0-14 0,0 0 14 16,6-1 5-16,0 2-5 0,3-2 16 0,1 0-11 15,2 3 16-15,1-4 17 0,0 1-6 0,3-3-16 16,-2 0-42-16,0 0-12 0,1-2 4 16,0 0 10-16,0-4 48 0,-1 0 0 0,-1-2-10 15,-1-2-1-15,0-2-28 0,3-3 15 0,-5 1 0 16,3-5 8-16,3-2 3 0,-4-4-31 0,4-2-21 16,-1-3-99-16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56:20.22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2264 675 1058 0,'9'-13'29'0,"-5"1"28"0,-4 1 54 16,0 0 31-16,0 2-7 0,0 1 7 0,-3 0-43 15,0 2-22-15,-1-1-3 0,-1 1-10 16,2 0 0-16,0 1-41 0,-1 3 9 0,1-4-18 16,-3 3 1-16,4 1 61 0,-2-1-32 0,1 3-2 15,0-3-1-15,-2 3-41 0,-2 0 12 0,0 0 6 16,-5 0-12-16,-3 0 30 0,0 0-18 0,-6 5-3 15,-1 0 12-15,-9 2-18 0,1 0 18 0,-7 1 0 16,-6 2 4-16,0 0-13 0,-6 3-6 0,-1-1 3 16,-5 0-3-16,-2 2 10 0,-1 0 5 0,0 3-12 15,0-3-5-15,2-1 17 0,-2 3-5 0,3-2 2 16,-1 1-2-16,4-1 6 0,-1 0 0 0,2 0 6 16,2 0 13-16,0-1-3 0,1-2 6 15,5-2-3-15,-1 1-19 0,5 1-3 0,2-5-15 16,3 2-4-16,3-1 16 0,4-1-22 0,2 2 10 15,4-2-7-15,5 2 0 0,1-3-3 0,3 1 7 16,0 2-13-16,3-2-11 0,2 1 27 0,2 3-20 16,-1 3 17-16,2 0 2 0,2 3-15 0,-2 0 6 15,4 4 0-15,0-1 3 0,0 2-13 0,0 1 7 16,0 2 10-16,4 1-1 0,-2 2-3 0,2 1 7 16,-2 1-4-16,-2 4 7 0,2 0 19 0,-2 4 10 15,0 5 6-15,0-1-22 0,-4 6 6 0,-2 1-29 16,1 4-3-16,1 2 0 0,-3 3-6 0,1-2 12 15,0-1 1-15,0 4 9 0,2-4 4 16,-1 1-4-16,1-4-3 0,1-2-6 0,1 0-7 16,0-2 3-16,0-2-13 0,2 2 14 0,-2 2 5 15,1-2-5-15,-2 2 22 0,0 2-4 0,-3 4-19 16,0 2 17-16,3 3-20 0,-3 0-3 0,-3 2 6 16,3 1 4-16,-4 0-4 0,1-1 3 0,0 0 11 15,2-2-20-15,-3 0 16 0,2-2 0 0,1 2-10 16,-1 0 11-16,1 2-8 0,4-2-9 0,-3 1 6 15,0 0 0-15,3 0 1 0,-1-1 2 0,-1-3 4 16,2 0-7-16,-3-2 4 0,3-4 0 0,-3 3-4 16,2 1-3-16,-1-3 3 0,1 1 1 15,-2 2 9-15,0 0 0 0,1 2-3 0,-2 3 16 16,1 0-2-16,0 3 12 0,-1-3-2 0,-1 2-14 16,-1 0 4-16,2-1-24 0,-3-1 10 0,2 2-3 15,-1-4-27-15,-1 1 30 0,4 1-17 0,-4 1 7 16,2-1 24-16,-1 1-14 0,-1 0 10 0,1-1-10 15,0-1-3-15,0 1 0 0,0 1-1 0,2-2 1 16,-2 0-17-16,2 1 7 0,-1-3-8 0,2 1 8 16,-3-1 13-16,3 0-6 0,-3-1 9 0,3 0-16 15,-3 1 9-15,-1-5-9 0,3 3-7 0,-1-4 13 16,1 1 4-16,-2-4-3 0,3-1 6 0,0-6-10 16,0 2-27-16,3-6 30 0,-1 0-10 0,2-3 7 15,2-2 17-15,-1-3-27 0,1-1 7 16,0-4 3-16,0 0 0 0,3-2-4 0,1-3 14 15,-1-2-16-15,6-1-5 0,-2 1 28 0,2-5-23 16,0 2 19-16,5-2-6 0,-1 2-10 0,4-1-1 16,0-2-3-16,4-1 7 0,1-1-17 0,2 1 14 15,4-1-7-15,0-4-1 0,6 0 5 0,2-5 2 16,1 7 4-16,6-7-16 0,2 5 16 0,2-5 0 16,4 5-4-16,5-5 11 0,2 0 7 0,5 0-11 15,0 0 10-15,4 5 4 0,6-5-20 0,0 0 6 16,4 0-26-16,3 0 13 0,5 0-7 0,4 0 10 15,6 0 20-15,4-5-3 0,4 0 7 0,5-3-13 16,3 2-14-16,4-2-11 0,3 0 18 16,4 2-11-16,4-3 35 0,2 2-4 0,1-1-11 15,2 3 1-15,4-4-31 0,5 4 11 0,-1-4 10 16,5 1-7-16,0 1 20 0,2-2-10 0,5 1-7 16,2-1 21-16,3 2-11 0,2-1 17 0,-1 2-3 15,3-2-24-15,3-2-3 0,-2 1 0 0,7 0 0 16,-2 1 30-16,2-2-17 0,-2-1-3 0,5 2 7 15,0-1 3-15,4-2 17 0,-3 1-27 0,0 1-10 16,5 2-14-16,1-6 18 0,0 4 20 0,0-1 9 16,2 0-19-16,-5 0-18 0,3 2 4 0,3-1 3 15,1 1 4-15,-6-1 9 0,2 1-6 16,1 1-3-16,-3-1 34 0,2 2-18 0,0-2 14 16,-3 1-27-16,-4-1 4 0,3 2 9 0,0-1 8 15,-6-3 16-15,-1 3-23 0,-2 0 10 0,0 2-17 16,-3-4-4-16,-1 3-3 0,-3 0 7 0,-2 2 7 15,-5-4-4-15,1 4 0 0,0-4-13 0,-6 4 0 16,3-3 13-16,-7-2-7 0,-1 1 8 0,-3 0-8 16,2-1 1-16,-1 1-1 0,-4-4-3 0,-1 2 4 15,0-2 6-15,-2 2 4 0,-1-3-21 0,-4 0 10 16,3 1-20-16,-3-1 17 0,-1 1 14 0,-2-1-4 16,-3 0 0-16,0 0-16 0,-3 1 9 0,-3 0-13 15,-4-1 3-15,-3 1 0 0,-1 2 7 0,-6-1 7 16,0 1-1-16,-3 1 5 0,0-2-4 15,-3 2-7-15,-4 1-10 0,-4-1 13 0,1 1-17 16,-8-1 14-16,0-2 0 0,-3 2-20 0,1 0 23 16,-6 1-24-16,1-2 18 0,0-1 10 0,-2 2-7 15,-2-1 10-15,-3 3-10 0,-2-3-10 0,-5 0 10 16,-1 0-4-16,-1 1 11 0,-2-2 4 0,-5 2-15 16,-1-1 1-16,-3-1-15 0,2 2 8 0,-4-1 0 15,-1-2 6-15,3 2 11 0,-3-1 0 0,-1 2-14 16,-3-1 4-16,0 0 6 0,-1 0 1 0,-3 1-1 15,-1-2 4-15,-1 2-11 0,-2 0 8 0,1 0-1 16,-3 2 1-16,4-2-11 0,-2 1 14 16,-3-1 0-16,2 1-11 0,1-1 15 0,-3 1-18 15,0-1-4-15,-2-2 8 0,1 1-1 0,-1 1-6 16,-2-2 17-16,3 2-4 0,-3-4 1 0,1 1-11 16,0-1 7-16,3 0-21 0,1-1 15 0,-3 0 16 15,2 0-10-15,-1-2 14 0,1 3-14 0,-4-2-4 16,0-1-2-16,-1 2-1 0,-3 1 17 0,-2 0-10 15,-4 0-7-15,0-2 24 0,-4-1-7 0,2 2 32 16,-3-2-21-16,1-2-11 0,-1 0-13 0,-3 0-18 16,3-3 45-16,-1 3-21 0,1-5 11 0,-2 1-14 15,3 0 0-15,-1-2 14 0,0 3-17 16,1-5 17-16,1 0-18 0,-1 0 22 0,-1 1 20 16,0 0 8-16,1-2-1 0,-5-1-17 0,4 1-10 15,-3-2-25-15,-2 0 14 0,1-1-4 0,-2-1-3 16,1-1 7-16,-2-2-10 0,1-1 10 0,-1-1 7 15,2-2-7-15,0-2-14 0,2 1-11 0,-5-4 4 16,3-1 7-16,0-1 18 0,2-1-4 0,-2 0-7 16,1-1 17-16,1 3-13 0,-2-3-8 0,1 2 11 15,-1-4-7-15,1 3 4 0,0-1 10 0,0-3-21 16,-2 2 0-16,1-5 7 0,-1 1-4 0,2 2 8 16,-2-1 0-16,-1-3 3 0,2 1-11 0,-4 1 8 15,1 2-1-15,-1 0-6 0,0 2 10 16,0 0-14-16,0-1-4 0,0 2 0 0,0-2 15 15,0-1-1-15,0 0-3 0,0-1-3 0,0 0-4 16,0-3 14-16,0 1-7 0,0-1-7 0,0 1 21 16,0-1-18-16,0 0 12 0,0 2 2 0,0-2-31 15,0 1 28-15,5 2-21 0,-2 0 10 0,-1 0 22 16,0 0-36-16,0 1 29 0,-1 2-11 0,-1-3-18 16,0 1 22-16,0-1-11 0,0 0 14 0,-5 1 7 15,1 1 0-15,-2-2-17 0,3 4 6 0,-3-2-17 16,0 2-7-16,2-1 21 0,-2 2-7 15,1 1 0-15,0 0 14 0,0 0 0 0,1 1-11 16,-1 0 18-16,1 0-14 0,1-1 7 0,1 1-3 16,1-2 3-16,-1 1-3 0,-1 0-15 0,3 2 11 15,-1 0-4-15,-1 4 1 0,2-1 14 0,-4 3-4 16,2 0-25-16,1 2 11 0,-1 3 3 0,0 0 4 16,-2 1 18-16,3 4-11 0,-8 2-7 0,6-1 7 15,-3 2 7-15,-1 3 11 0,-1 0-14 0,2 1-8 16,-3-1-6-16,4 3 3 0,-4 0 17 0,1 0-2 15,1 2 6-15,-3 1 4 0,2-1-25 0,-1 1 25 16,0 3-3-16,-1-4-15 0,2 3 29 0,1 1-18 16,0 0-11-16,-2 0 11 0,-1 1 0 0,0 1-3 15,1 0 10-15,-2 1-11 0,-4 1-3 16,0-2-3-16,-2 4-1 0,-2 0-3 0,-5-3 3 16,2 4-7-16,-5 1 7 0,-1 0 7 0,-2 1-24 15,-4-1 13-15,-3 2-3 0,-3 1-7 0,-1-1 11 16,-6 3-11-16,-2-2-15 0,-4 2 18 0,-2 0-3 15,-6 0 10-15,-4 0 8 0,-5 0 0 0,-3 5-7 16,-5-3-12-16,-4 1 1 0,0 0-8 0,-4 0 26 16,-3 0-3-16,-3-1-19 0,-1 3 4 0,-3-2 3 15,-3 0 11-15,-5 0 18 0,2 2 1 0,-5-2-48 16,-4 0 4-16,-1 2 0 0,-2-3 4 0,0 2 32 16,-4-2-7-16,0 1 7 0,-4 0-22 15,2-1 0-15,-7 1 1 0,2 0-12 0,-1 0 30 0,-3 0-12 16,1 2 8-16,-3-3-3 0,0-1-15 15,-3 3 7-15,1-3-18 0,-1 2-1 0,-1 2-3 16,-2-2 22-16,1-3 8 0,1 3 10 0,-1-1 0 16,0-1-36-16,1-1 14 0,0 0 8 0,-1 0-4 15,1 0 3-15,0 0-17 0,3 0-19 0,1-3 11 16,-2 0 12-16,2 0 6 0,2-1 18 0,1-1-6 16,2 3-12-16,0-3-14 0,1-2 0 0,2 3 4 15,1-2 17-15,5 1 8 0,-3 0-7 0,1-1 6 16,3 0-6-16,0 1 0 0,3-1-15 0,1 1 4 15,0 0-4-15,2 2 4 0,-1 1 18 16,3-2-4-16,-1 1 7 0,2 1 0 0,-2-1-14 16,2 1-7-16,1 2-25 0,2-3 3 0,0 3 22 15,2-2 10-15,-2-4 26 0,3 4-7 0,-3-2-4 16,5 2-18-16,-1-1-7 0,4 1-8 0,-1-1 1 16,2 3-1-16,1-3 4 0,0 3 22 0,0 0-11 15,2 0 11-15,-1 0-4 0,1 0 1 0,1 0-1 16,3 8-7-16,1-3-11 0,-1 3 0 0,2-2-17 15,3 2 6-15,-2 1 33 0,0-2-4 0,-3 1 18 16,0 1-3-16,0 1-15 0,-1 2-7 16,3-2-11-16,-2 2-7 0,1 1-7 0,1-3-1 0,-2 2 26 15,2-1 8-15,-3 2 6 0,3-4-3 16,-2 2-4-16,2-1 0 0,0 1-18 0,1 3 8 16,1-3-23-16,1 0-6 0,-2 0 14 0,3 3-21 15,-1-2 29-15,-1 0 17 0,-2 1-11 0,-1 0 29 16,3-1-10-16,-1-1-12 0,3 2 8 0,-1-3-11 15,3 2-18-15,3-1-7 0,-2-1-10 0,2 2-1 16,3-4 25-16,-2 3 4 0,1-1 25 0,2-1 7 16,1-1-4-16,3-2-14 0,3 1-3 0,1-1-15 15,3 0-28-15,-1-1 21 0,6 0 4 0,0-2 11 16,3 0-1-16,1 0-13 0,1 0 9 0,2-1-16 16,-1 1 24-16,-1-3-4 0,6 2-6 15,-3-1 24-15,5 1-7 0,-2 0 17 0,1-1-20 16,2 1-8-16,3 0 1 0,0 0-1 0,0 0 15 15,3 1 3-15,1 0-7 0,0-1-7 0,2 1 0 16,3-1 0-16,0 2 0 0,1-2 7 0,0 1-21 16,2 0 11-16,2 0-4 0,0 1-8 0,0 0 19 15,-1-2-18-15,3 3 14 0,-1-1-7 0,1 0-14 16,-1 0 21-16,1-2-21 0,0 4 28 0,-1-1 0 16,1 1-21-16,-1-4 28 0,3 6-25 0,0-3 1 15,1 1-8-15,0 0-20 0,3 0-25 0,-1 1-51 16,1-1-49-16,0-1-79 0,2 1-85 0,-3 2-67 15,-1-2-59-15,4 4-117 0,-2-2-88 0</inkml:trace>
  <inkml:trace contextRef="#ctx0" brushRef="#br0" timeOffset="1187">350 7269 2142 0,'6'-22'8'0,"-5"2"22"0,-1 1 38 0,0 6 24 15,0 2-6-15,0 6-14 0,0 5-12 0,0 0 105 16,0 0 83-16,0 11 40 0,0 11-10 0,0 2-105 16,0 10-80-16,-7 11-33 0,-2 7-19 0,-4 6-38 15,-5 9 4-15,0 4-4 0,-3 0 4 0,0-1 10 16,-1-2-10-16,0 0-24 0,-2-6 20 0,6-5-13 15,-1-5 3-15,0-2 14 0,7-12-24 0,-2 0 24 16,1-8 23-16,6-5 25 0,-1-6 23 0,4-6-6 16,1-6-24-16,0 1-27 0,2-4-21 0,-1-4 14 15,2 0-7-15,0-4 6 0,0-4-2 0,7 1-11 16,2-6-7-16,3-1 17 0,1-3 4 0,4 1-14 16,4-3 11-16,1 0-39 0,0 3 21 0,5 5-3 15,-2 0 3-15,-1 6 17 0,0 2-24 16,-2 3 17-16,2 0-3 0,-2 0-3 0,0 6 6 15,-1 1-6-15,0 4-14 0,-3-5 6 0,1 2-23 16,0 0 10-16,-4 1 3 0,0-2-23 0,-2-2-24 16,-2 2-89-16,1-2-61 0,-5 0-59 0,0-2-36 15,-1-3-6-15,0 0 26 0,-3 0 8 0,-1 0-7 16,2 0-26-16,-1 0-65 0,3-6-51 0</inkml:trace>
  <inkml:trace contextRef="#ctx0" brushRef="#br0" timeOffset="1490">641 7802 2754 0,'1'-8'46'0,"1"5"54"0,-2 1 55 15,0 2 38-15,0 0 21 0,-6 5-18 0,1 3-23 16,-2-1-18-16,0 5-81 0,1 2-23 0,-2 0-47 16,4-1-15-16,2 3 11 0,2-2-3 0,0 2 17 15,8-3-18-15,1 1 4 0,6 0-17 0,2-4-7 16,1-1 0-16,3-1-17 0,3-2-20 0,-2-1-26 15,3-5-16-15,0 0 13 0,-4 0 17 0,0 0 40 16,0-11 23-16,-3 1 3 0,-2-3 17 0,-4-4-10 16,-3 0-3-16,-2-4-1 0,-2-1-12 15,-5-3 23-15,0 1 22 0,-8-1 11 0,-1 3 19 0,-4 0-32 16,-2 2-20-16,0 2 2 0,-2 4-15 16,-3 4-1-16,2 4 17 0,-1 1-14 0,1 5-5 15,-1 0 22-15,0 0-23 0,2 7-55 0,2 2-116 16,-1-1-147-16,4-2-107 0,3 2-29 0,3 1 9 15,6-4 6-15</inkml:trace>
  <inkml:trace contextRef="#ctx0" brushRef="#br0" timeOffset="2228">1202 7480 3180 0,'0'-5'87'0,"0"1"59"0,-7 3 65 0,-5 1 41 16,-1 0-94-16,-4 5-63 0,0 6-58 0,-2 1-40 16,0 3-1-16,0-1 11 0,4 2-7 15,5 1-7-15,2 2-27 0,8-6-68 0,0 4-72 0,6-1-89 16,1-2-54-16,6-4-6 0,4 1-8 16,-2-3 67-16,4 1 34 0,1-6 32 0,1-3 63 15,0 0 30-15,-1-7 51 0,-1 1 34 0,-4-3 20 16,0 0 17-16,-2-1 88 0,-5-1 45 0,-1 3 64 15,-1 0 36-15,-3 4-28 0,-3 2 17 0,0-1-18 16,0 3-15-16,0 6 27 0,-4 5 4 0,-2 3-30 16,0 4 13-16,-2 7-62 0,-2 7-54 0,0 4-30 15,1 5-29-15,-3 5-16 0,0 5-26 0,5 1 22 16,-1 0-21-16,1 3 13 0,2-2 15 0,-1-1 0 16,0 3-3-16,2-5-19 0,1 1 5 15,-3-5-4-15,-3 0 25 0,2-5 40 0,-5 0 34 16,1-6 18-16,-2-3-14 0,-5-6-36 0,0-1-37 15,-1-9-22-15,-1 0-15 0,-3-5-19 0,-1-5 7 16,-1-6-18-16,-3 0 22 0,4-6-3 0,-4-4-27 16,3-4 8-16,3-5-41 0,2-6-10 0,2-1 11 15,5-6-7-15,6 0 18 0,7-3 8 0,0-1-7 16,7 1-7-16,8-3-11 0,4 2-20 0,5 0-24 16,6 1-9-16,4 3-24 0,3-4 36 0,1 4 11 15,4 2 10-15,-2 2 29 0,3-1 6 0,0 2 1 16,-1 2 26-16,-2-2 0 0,-3 4 1 0,0 2 32 15,-3-1-13-15,-4 0 20 0,-2 2-16 16,-3 5-1-16,-7-2 7 0,0 3-4 0,-2 4 14 16,-5 0-16-16,-2 1 9 0,-2 4 0 0,-1 0 7 15,-3 1 4-15,1-1-14 0,-2 2 3 0,0 1-13 16,-1 2 16-16,-1-3-12 0,3 1-4 0,-2-1 20 16,-1 2-4-16,2-2 1 0,-2 1 3 0,3-3-13 15,0 2-17-15,-2-3 27 0,-1 1-17 0,3-3 10 16,-1 2 26-16,-1 1-3 0,-1 2 20 0,2-2 30 15,-2-1 15-15,0 3 30 0,0 1 25 0,0-1-30 16,0 3-27-16,0-2-30 0,0 2-42 0,-3 0-10 16,3 0-1-16,-2 0 1 0,2 5-1 15,-3 0-3-15,3 4 4 0,-1-2-1 0,-1 5 1 16,2 4 3-16,-1 1-4 0,1 2-10 0,0 2 7 16,0 1-17-16,0 0-39 0,0-1-44 0,4 2-74 15,-4 0-87-15,3-3-82 0,-3-2-76 0,2 0-29 16,-2 0-37-16,0-4-54 0</inkml:trace>
  <inkml:trace contextRef="#ctx0" brushRef="#br0" timeOffset="2397">1523 7380 3003 0,'-6'-3'-10'0,"-2"-2"-15"0,4 2-43 16,1 1-64-16,3 2-71 0,0 0-77 0,0 0-106 16,6 0-90-16</inkml:trace>
  <inkml:trace contextRef="#ctx0" brushRef="#br0" timeOffset="2629">1790 7249 1991 0,'18'-8'23'0,"-9"-2"41"0,0 6 148 15,-3 4 146-15,-2 0 100 0,-4 14 27 0,2 0-86 16,-2 5-124-16,0 4-102 0,0 6-35 0,0 6-49 16,0 3-11-16,-5 2-17 0,2 5-24 0,-1-1-16 15,1 1 1-15,1 2 0 0,2-3-15 0,0-2 11 16,5 0-21-16,-1-1-15 0,2-3 29 0,2-3-4 16,-1-3 0-16,0-1 15 0,2-7-26 15,-1 3-7-15,2-8-14 0,-3 0-26 0,2-5-21 16,-1-3-60-16,4 0-82 0,-5-4-59 0,4 0-82 15,0-7-80-15,0 0-22 0,1 0-52 0,-1 0-58 16,4-9-54-16</inkml:trace>
  <inkml:trace contextRef="#ctx0" brushRef="#br0" timeOffset="2813">1882 7715 3053 0,'-10'-6'3'0,"5"1"-3"0,5-7-10 16,6 5 10-16,6-1-22 0,3-1 22 0,3 1 13 15,7 0-63-15,2 0-88 0,4-2-127 0,0-2-67 16,6 1-63-16,-1 1-21 0,-1 1-55 0</inkml:trace>
  <inkml:trace contextRef="#ctx0" brushRef="#br0" timeOffset="3243">3878 7257 2644 0,'-8'-16'24'16,"-2"-3"38"-16,5-3 72 0,-2 1 41 0,2-1 3 16,2 3-28-16,1-6-70 0,0 3-34 0,0-2-27 15,2 0-19-15,-4-2 6 0,1 2 17 0,-3 0 10 16,0 0 30-16,-3 2 0 0,-1 6 10 0,-1 2-3 15,-5 0-2-15,0 6 9 0,-2 2-12 0,-3 6-3 16,0 0 20-16,-1 12 12 0,0 6 4 0,-3 6 14 16,2 7-9-16,0 10-28 0,2 6-11 15,-2 6-24-15,4 7-33 0,4 3-7 0,2 5 7 16,1-2 1-16,5-1 2 0,4-3-6 0,-1 0-4 16,4-1 4-16,0-6-8 0,0 1 18 0,5-3-25 15,-3-2-3-15,4-5-33 0,-2 1-45 0,-1-6-67 16,1-3-84-16,-4 0-67 0,0-9-108 0,0-1-78 15,0-4-63-15,-7-7-79 0</inkml:trace>
  <inkml:trace contextRef="#ctx0" brushRef="#br0" timeOffset="4236">3200 7819 2224 0,'19'-10'6'0,"0"0"-6"16,3-4 9-16,2 1-3 0,3 2-3 0,2-3 0 16,0 1-6-16,1-1 6 0,0 3-6 0,-2-2 3 15,2 2-18-15,-3-1 12 0,-2 5 6 0,-1-1 9 16,-5-1 14-16,0 4-17 0,-4 0 0 0,-3 0-3 16,-3 1 27-16,-3 1 14 0,1 1 4 0,-5-1 36 15,2 1-30-15,-2 2 7 0,-1-3 0 0,1 1-52 16,2-2-6-16,1 2 0 0,-4 0-18 0,1 1 12 15,-1-2 18-15,2 3-12 0,0-2 12 0,1 2 4 16,0-3-10-16,-3 3-15 0,3 0 15 16,-4 0 10-16,2 0 21 0,-2 0 34 0,3 0 10 15,-3 0 13-15,0 0-2 0,0 0 1 0,0 3 6 16,0 2 38-16,-5 0 18 0,5 1 8 0,-4 4-16 16,3 2-38-16,-1 1-37 0,2 4-27 0,-4 4-7 15,2 2-34-15,2 1 14 0,0 1-4 0,0 2-3 16,0 0-7-16,6-3 0 0,1 1-11 0,-1 2 1 15,3-5 6-15,0-1-13 0,3-2 6 0,0-2-10 16,-2-3 11-16,5 0-15 0,-1-4-16 16,-1-4-24-16,2-2-11 0,0-4 15 0,0 0 0 0,0 0-7 15,-1 0 0-15,0-8-9 0,-1-4 26 16,0-2 21-16,-1-3 6 0,0-2 4 0,0 0-10 16,-3-5 23-16,1 1-16 0,-2-1 22 0,-3 1 1 15,0 0-7-15,-1 1 23 0,-4 1-23 0,0 2 27 16,0 2 56-16,0 3 42 0,-4-1 35 0,-1 6 15 15,1-2-36-15,1 3-34 0,-1 0-14 0,-1 5-48 16,2 0-22-16,2 3-17 0,-2 0-11 0,3 0 3 16,0 3-3-16,0 2 14 0,0 4 11 0,0 1-14 15,0 4 3-15,0 2-7 0,0 2-7 0,0 5 14 16,4-1 3-16,-1 3 1 0,2-3-4 16,1 2-7-16,-1-3-4 0,3 1-3 0,-1-5 4 0,2 2-1 15,-3-5-17-15,3-3-29 0,-1-1 1 16,-1-2-8-16,3-4-3 0,-5-4 18 0,2 0-41 15,-1 0 27-15,2-9 0 0,-1-2 18 0,-1 0 14 16,2-5 4-16,-1-4 3 0,0-1 6 0,-1-1 18 16,0 1-7-16,0-1 10 0,-4-1 4 0,-1 3 24 15,1 6 45-15,-2 0 43 0,0 3 25 0,0 3-2 16,-3 3-20-16,-2 1-57 0,4 1-36 0,-1 3-21 16,2 0-22-16,-3 0 14 0,3 7-7 0,-1-1-4 15,1 3-10-15,-2 2 14 0,2 1-11 0,0 3 18 16,0 2 4-16,0 0-18 0,3 1 10 0,2 0-35 15,1 0-19-15,-3-4 1 0,3 1-8 0,-1-1-27 16,1-3-42-16,0-2-3 0,-3-1-10 16,2-3 33-16,-4-1 55 0,1-4 18 0,-1 0 7 15,-1 0 13-15,3 0-33 0,-1-9-7 0,-1 0-17 16,2-1-9-16,-2-4 27 0,1-3-10 0,1-1 43 16,2 1 20-16,0-2 4 0,-3 0 12 0,2 3-3 15,-1 2-6-15,2 0-4 0,-1 3-6 0,-1 1-7 16,0 2 3-16,2 2-2 0,0 1 15 0,0 2 11 15,1 1 13-15,3-2 39 0,1 4-2 0,-1 0 34 16,3 0 21-16,1 6-9 0,-1-2-3 16,0 3-30-16,1 1-34 0,1 3-1 0,-4 0-24 15,4 3-10-15,-3-1-1 0,-2 3-24 0,1-2 21 16,-3 3-10-16,0-2 6 0,-1 0 11 0,-2 3-10 16,-2-4-18-16,-2 0-18 0,0 1-65 0,0-2-62 15,0 0-90-15,-6-3-98 0,3-1-52 0,-3-9-45 16,0 8 35-16,3-8 2 0,1 8 12 0,-3-8-19 15</inkml:trace>
  <inkml:trace contextRef="#ctx0" brushRef="#br0" timeOffset="4728">4571 7761 3104 0,'13'-14'135'0,"-2"1"119"0,-7 2 93 16,2 3 61-16,-3 2-70 0,-3 2-93 0,0 3-60 15,0 1-38-15,-12 0-42 0,5 9-12 0,-1-2-36 16,-2 1-19-16,1 6-12 0,0 0-22 0,0 2 4 16,2 3-5-16,-2 3-14 0,4 0 7 0,5 2-3 15,0-2-12-15,0 3 3 0,11-6-6 0,1 0-16 16,2-3-3-16,3 0-38 0,2-5-10 0,-1-2-22 16,3-1-49-16,2-8 33 0,3 0 12 0,-1 0 32 15,0 0 58-15,0-11 1 0,-1 0 2 0,1-3-2 16,-4-5 10-16,1-5 10 0,-1-1-10 15,-3-5 11-15,1-3 17 0,1-2-7 0,-6-5 7 16,3 1-7-16,-4-2-21 0,1-2 17 0,-4 2 25 16,0-3 61-16,-1 1 70 0,-3 2 38 0,-3 0 73 15,3 3 1-15,-4 5 5 0,-2 0-27 0,0 4-46 16,0 4-48-16,0 5-53 0,-5 5-13 0,5 4-43 16,-4 11-5-16,1 0-12 0,3 0-17 0,0 0 9 15,-3 0 4-15,1 0 21 0,-2 16 12 0,-1 3-20 16,1 8 0-16,-2 6-38 0,1 8-5 0,0 5 13 15,-1 4 5-15,4 6 0 0,2-1-9 0,0-3 9 16,0-1-13-16,0-2 0 0,8-3-9 0,-1-4-3 16,0-1 7-16,-1-7-3 0,2-5-5 0,-2-3-24 15,1-4-30-15,0 0-33 0,-2-8-23 16,4-1-4-16,-2-13-39 0,-2 10-2 0,2-10 14 16,-1 0-46-16,3 0-14 0,0 0-70 0,-2 0-114 15,4-8-69-15,2-2-85 0,1-6-25 0,-1 2 6 16,3-8-39-16,1 3 13 0</inkml:trace>
  <inkml:trace contextRef="#ctx0" brushRef="#br0" timeOffset="5202">4826 7505 4187 0,'-9'-2'0'0,"9"-3"10"16,0-1-3-16,0 3-10 0,12 0 6 0,3 1 0 15,7-1 11-15,2 2 0 0,4-1-4 0,2-1-10 16,4 0-10-16,2 1 17 0,-2-3-10 0,2 1-1 15,-5 0-3-15,1 0 4 0,-2-1-1 0,-2 0 4 16,-3 1 4-16,-2 2-21 0,-3-2 6 0,-5 0 11 16,0 4 0-16,-6-5 4 0,-1 5 10 0,-4 0-8 15,-1 0 5-15,-3 0 2 0,0 0 1 0,0 0-14 16,0 0-3-16,0 0 24 0,0 0-18 0,-3 0 8 16,3 1-15-16,-3 3-17 0,3-4 1 0,0 3 6 15,0-2 10-15,0 1 25 0,0 2 21 16,0 3 10-16,0 3 43 0,0 1 15 0,0 6 0 15,0 4 34-15,0 4-18 0,0 1-27 0,0 6-18 16,0 2-44-16,0 4-15 0,0 1-18 0,0 0-1 16,3 0-10-16,0 2 7 0,1-5 0 0,0-1 0 15,2-3 15-15,-5-1-15 0,2-5-15 0,-2 0-33 16,1-7-69-16,1-4-75 0,-2-1-84 0,-1 0-90 16,0-6-108-16,0-8-132 0,0 0-124 0</inkml:trace>
  <inkml:trace contextRef="#ctx0" brushRef="#br0" timeOffset="5375">5459 7217 4466 0,'0'-17'7'15,"-6"3"7"-15,6 0-18 0,-5 4 8 0,1 3-36 16,2 3-96-16,2 0-152 0,0 4-212 0,0 0-177 15,0 0-106-15,0 0-34 0</inkml:trace>
  <inkml:trace contextRef="#ctx0" brushRef="#br0" timeOffset="5678">5577 7639 4551 0,'0'24'64'0,"0"-5"51"15,0 0 8-15,-5 0 25 0,-1-2-45 0,6 2-59 16,0-3-3-16,-3 3-19 0,3-2-29 0,0 3 3 16,4 1 8-16,5-2-8 0,0 2-3 0,0 1-15 15,4-3-30-15,-1-5-72 0,0 0-32 0,4-1-17 16,-4-6-5-16,4 0 37 0,-5-7 20 0,4 0 10 16,-2 0 9-16,0 0-17 0,1-7-8 15,-1-3 8-15,-1-6-7 0,0-3 48 0,0-3 48 16,-3-6 4-16,0-1 49 0,-3-3 7 0,0 4 2 15,-6-2 77-15,0 3 20 0,0-1 18 0,-10 7-3 16,0 1-55-16,0 4-59 0,-4-1-26 0,1 4-11 16,-2 3-10-16,-1 1 20 0,-2 2-3 0,2 0-51 15,-2 5-79-15,3-1-193 0,2 3-159 0,2 0-156 16,1 0-132-16</inkml:trace>
  <inkml:trace contextRef="#ctx0" brushRef="#br0" timeOffset="6223">6091 7532 5086 0,'6'0'14'0,"-3"0"42"0,3 0 4 16,-3 0 41-16,-2 0-4 0,-1 0-25 15,0 9-7-15,0 1-35 0,0 4-7 0,0 3-15 16,0 2 15-16,-4 5-16 0,1 3-10 0,0 3 3 15,0-3-31-15,-1 6-4 0,1-5-3 0,1 1-15 16,-2-1 0-16,2-1-7 0,-2-3-4 0,1-2-7 16,-1-3 8-16,2-2 3 0,0-4 12 0,-2-3 12 15,3-1 10-15,-4-1 22 0,4-8-7 0,-1 0-25 16,2 0-19-16,-2 0-50 0,2-10 5 0,0-3 17 16,0-5 26-16,5-3 36 0,1-4 10 0,0-2 15 15,3-3-11-15,3 0 0 0,1-2-4 0,4-1 15 16,-3 2 35-16,6 5 87 0,-4 0 40 15,3 3 12-15,-1 1-21 0,3 5-56 0,-2-1-15 16,2 7-18-16,-2-1 0 0,2 4-7 0,-3 2-7 16,1 4 11-16,-1 2 16 0,0 0-7 0,-2 6-8 15,3 5 21-15,-4 2-24 0,-2 4-4 0,2 2 5 16,-1 2-12-16,-4 6 24 0,2 1 5 0,-3 4-4 16,-9 1-12-16,8-3-11 0,-8 6-5 0,0-4-16 15,0 1-4-15,0 0 0 0,0-4 4 0,0-1 13 16,0-1-30-16,0-6-11 0,0 1 7 0,0-5-7 15,0-3-1-15,0-4 4 0,0-10-29 0,0 0 21 16,0 11 25-16,0-11-12 0,0 0 8 0,0 0-13 16,0 0-4-16,17 0 0 0,1 0-4 0,1 0-4 15,5 0 4-15,7 0 17 0,0 0 8 16,5 0-21-16,1 0-4 0,3-14-46 0,-3 14-37 16,1-14-21-16,-3 4-68 0,-4 10-62 0,-3-14-104 15,-7 6-117-15,-3 2-115 0,-4 6-218 0,-5 0-167 16</inkml:trace>
  <inkml:trace contextRef="#ctx0" brushRef="#br0" timeOffset="6768">7951 7744 5160 0,'-5'0'11'0,"0"0"11"0,5-7 11 15,6 2 31-15,2-1 7 0,3 3-3 0,4 0-26 16,8-2-31-16,3 3-18 0,5-2-24 0,7-1 27 16,6 2-3-16,1 1 7 0,1-1 15 0,3 3-26 15,1 0 22-15,3 0-37 0,-2 0-20 0,-5 0-28 16,2 0-75-16,-4 0-20 0,-4 0-30 0,-3 0-43 15,-7 0-20-15,-2 0-35 0,-8 0-47 16,-6 0-56-16,-3 0-95 0,-11 3-108 0,0-3-119 16</inkml:trace>
  <inkml:trace contextRef="#ctx0" brushRef="#br0" timeOffset="7022">8144 7991 3793 0,'0'0'13'0,"4"0"14"0,3-6 14 0,6 3 23 15,7-3-7-15,0 1 5 0,8 2-15 0,2-2-30 16,4 0-10-16,5 4 4 0,4 1-18 0,0 0 7 16,0 0 0-16,5 0-14 0,-4 3 11 0,2 3 3 15,-3-6 13-15,0 5-2 0,-4 0 2 0,-5-5-6 16,-1 4-17-16,-4-2-11 0,-2-2-33 0,-5 3-64 15,-5-3-88-15,-2 0-66 0,-4 0-65 0,-3 0-81 16,-5 0-18-16,-3 0-27 0,0 0-23 16,-7 0 27-16</inkml:trace>
  <inkml:trace contextRef="#ctx0" brushRef="#br0" timeOffset="7430">8774 7454 4256 0,'-5'-3'42'0,"0"-2"24"15,0 1 8-15,2 1 7 0,3 3-39 0,0 0 8 16,0 0 21-16,6 9-10 0,1-1 11 0,2 1-28 15,6 4-29-15,5 1 10 0,0 5-21 0,7-2-12 16,4 4 4-16,2-2 1 0,6 0 6 16,-1 0-6-16,4-5 7 0,-1 1 3 0,1-1 4 15,-1 0 3-15,-2-4-10 0,1 2-15 0,-3-6 0 16,-1 4 15-16,-5-5-12 0,0 2 12 0,-5-2 3 16,-1 1-14-16,-5-2 33 0,-5 2 29 0,-4-2 37 15,-4 0 60-15,-1 1 21 0,-6-1 10 0,0 6-26 16,0-1-13-16,-18 2-23 0,1 5-22 0,-6 5-3 15,-5 3-28-15,-6 4-4 0,-5 2-31 0,-4 3-1 16,-4 2-4-16,-1 1-24 0,-4-3 17 0,3 0-9 16,3 1-4-16,-1-3-24 0,5 1-57 0,3-2-86 15,1-1-101-15,8-1-170 0,2 0-218 16,7-1-288-16,2-3-355 0</inkml:trace>
  <inkml:trace contextRef="#ctx0" brushRef="#br0" timeOffset="25700">16612 4355 365 0,'-2'-2'15'0,"2"2"12"16,-1-4 29-16,-1 2 20 0,-1 1 11 0,3 0 0 15,0 0-17-15,0 1 11 0,0-3-15 0,0 3-10 16,0 0-1-16,0 0-9 0,0-2-11 16,0 2 13-16,0-3 3 0,0 3 9 0,0 0 0 15,0 0 0-15,0 0 1 0,0-2-22 0,0 2 8 16,0 0-28-16,0 0-2 0,0 0-9 0,0 0-10 15,3 0 13-15,-3 0-25 0,3 0 11 0,-3 0-2 16,0 0 7-16,2 0 15 0,0 0-9 0,-2 0 1 16,0 0-29-16,2 0 9 0,0 2 3 0,-1 3-9 15,2 1 26-15,-1 0-1 0,3 2-11 0,-1 3 14 16,0 0-11-16,2 2 0 0,-3 6 57 0,1 0 28 16,1 0 17-16,-1 8-6 0,2-3-41 15,-3 4-18-15,1 1 4 0,0 4-12 0,0 0-8 16,2 3-7-16,-3-2 7 0,1 2-13 0,2 0 4 15,-1 2-21-15,1 0-2 0,1-2 14 0,1 1 5 16,2 0 19-16,-1 0-39 0,0 1 24 0,3 0 50 16,-2 3 15-16,2-3 40 0,0 0 3 0,-3 0-60 15,1 1-26-15,0-1 12 0,-1-3 3 0,0 3-12 16,2-2 43-16,-7 1-15 0,6-1-11 0,-4-1 8 16,-1 1-33-16,4-1-13 0,-6 1-22 0,3-2 9 15,1-1 19-15,-1 3 16 0,-1-6 3 0,2 3-9 16,2 2 6-16,0-2-41 0,-3 0 16 15,-2 1 9-15,5 2-12 0,-4-1 16 0,0 1-16 16,1 0 15-16,-2-3-12 0,1 5 23 0,1-6 32 16,2 3-22-16,-2 1 4 0,-1-3-14 0,0-1-10 15,4 1-3-15,-2 0 0 0,1-4-3 0,-4 1-10 16,2 0 16-16,0-5 8 0,0 2-1 0,0-3 7 16,-1-1-13-16,-3-1 14 0,1-1-21 0,2 1-3 15,-1-2-14-15,1 0-3 0,-4 0 31 0,4 1-8 16,-2-4 18-16,3-1-17 0,-5 1-17 0,2-3-14 15,-2-2-7-15,3 0 14 0,-2-2 7 0,-2-1 21 16,2 1 3-16,-1-5-21 0,1 4-7 0,-2-4 7 16,3 0 28-16,-3 4 18 0,0-5 10 0,0 1-10 15,0 3-42-15,0-3 7 0,1 2-14 0,-1 2 10 16,0-1 15-16,0 1-36 0,2 1 29 16,-2-1-22-16,0-1-6 0,3 0 17 0,-3 1-14 15,0-1 10-15,0 2 12 0,0-4-8 0,1 2-21 16,-1 2-4-16,2-1 11 0,-1-1-11 0,-1 1 18 15,3 1 0-15,-1-4-21 0,-1 3 28 0,-1 0-14 16,2 0 8-16,0-3-1 0,-2 2-15 0,2-3 1 16,0 3-21-16,-2-2 21 0,1 0 4 0,-1 1 27 15,3-1-13-15,-1-1-4 0,-2 0 7 0,1 0-32 16,2 2 25-16,-2-2-7 0,-1 0-3 0,0-1 3 16,2 1 18-16,0 0-11 0,-2-3-7 0,0 3 11 15,1-1-26-15,-1-1 19 0,0 2-11 16,0-2 10-16,0 0 11 0,0-3-14 0,0 5-3 15,0-5-11-15,0 0 10 0,0 0-10 0,0 0 3 16,0 0 8-16,3 0-53 0,-3 0-7 0,0 0-38 16,0 0-64-16,0 0-64 0,0 0-152 0,0 0-112 15,0-11-53-15,-4-1 3 0,2 2 93 0,0-4 114 16,-2-2 56-16,1-3 73 0,-1 0 60 0,0-2 13 16,-1 1 37-16,-3 3 14 0,1 2 17 0,-3-1 21 15,1 4 28-15,0 2 0 0,-5 1 15 0,1 4 36 16,-2 2 1-16,0 1 49 0,0-2 13 15,2 4 24-15,0 0 47 0,-2 0 3 0,3 0 47 0,3 0-21 16,0 0-4-16,2 0-9 0,1 0-56 16,-2 0-9-16,7 0-54 0,-4 0-45 0,5 0-20 15,0 0-9-15,0 0 52 0,0 0 104 0,0 0 26 16,6 0 17-16,2 0-10 0,-2 9-73 0,-2 0 29 16,6 1-12-16,-2 4-23 0,3-3-10 0,-1 2-37 15,0 1-6-15,2 1-16 0,0 0 7 0,-2 1-13 16,4-2-4-16,-4 1-3 0,4-1-12 0,-4 0-4 15,0 0 4-15,4-1 6 0,-5 1-16 0,1 0 10 16,-4-4-4-16,1 1 0 0,0 1 10 0,-2-5-6 16,1-1-24-16,-2-1 8 0,0 1 5 0,-3-3-12 15,3 0-19-15,-4-3-52 0,2 0-56 0,-2 0-37 16,0 0-69-16,0 0-49 0,0 0-87 16,0 0-81-16,0-6 12 0,0-5 6 0</inkml:trace>
  <inkml:trace contextRef="#ctx0" brushRef="#br0" timeOffset="25956">17287 6877 1438 0,'6'-10'30'0,"-2"3"56"0,0 1 41 0,-3 1 17 0,-1 2-10 15,0 3-45-15,0 0 5 0,0 0-12 16,0 0 56-16,0 0 39 0,0 0 32 0,0 6 29 15,3 2-53-15,-3-1-16 0,0 7-69 0,0 3-8 16,0 2-40-16,-4 5-25 0,0 1 2 0,-1 0-19 16,-1 1 13-16,3 2-6 0,-3-1-30 0,2-4 6 15,-1 1 0-15,0-2 7 0,4-1 10 0,-2-2-10 16,2 0-26-16,-3-2-69 0,4-1-100 16,-4-2-111-16,4-3-106 0,-1-1-48 0,1-4-32 0,0 0-89 15</inkml:trace>
  <inkml:trace contextRef="#ctx0" brushRef="#br0" timeOffset="26957">20352 6247 2828 0,'0'0'75'0,"-9"0"103"16,0 9 67-16,-6 6 27 0,-3 8-62 16,2 4-104-16,-5 3-65 0,0 2-27 0,-4 4-14 0,1-1 0 15,2 1 0-15,-3-1 0 0,1-2 6 16,3-1 4-16,0-4-17 0,3 0 10 0,2-2-13 0,2-6 7 15,3-1 3-15,2-1 3 0,0-7-6 16,6-1-14-16,-1-1 14 0,2-4-18 0,2-2-2 16,0-3-11-16,6 0-49 0,0-8-20 0,3-3-28 15,4-5 13-15,2-5 36 0,6-5 18 0,3-8 57 16,3-5-9-16,-1-5 3 0,2-5 16 0,0 1-19 16,-2-2 16-16,-4 2 16 0,-1 4 0 0,-3 9 23 15,-3 4 9-15,-6 5 8 0,-4 12-27 0,0 2 27 16,-4 7-7-16,1 5 47 0,0 0 46 0,-2 0-35 15,2 5 22-15,0 4-68 0,-1 3-23 0,4 3-4 16,-2 1-31-16,3 6 7 0,-1 2-20 0,3 4 7 16,1-3 3-16,-2 5-4 0,5-6 11 15,-1 4-3-15,0-4-11 0,3 1-4 0,-4-3 4 16,5 1-17-16,-1-4-27 0,-3-1-53 0,0 0-108 16,-1-4-113-16,-1-3-95 0,-1 0-53 0,-3 0-37 15,0-6-43-15</inkml:trace>
  <inkml:trace contextRef="#ctx0" brushRef="#br0" timeOffset="27317">20341 6471 2390 0,'-4'-3'-3'0,"1"-3"12"0,3 2 21 16,0 4 82-16,0 0 60 0,0 4 52 0,0 5 8 15,0 1-63-15,0 6-11 0,3 3-36 0,3 7 7 16,-1 3 11-16,-1 4-14 0,2 8 0 0,-1 3-9 15,1 10-23-15,-1 3-7 0,-1 8-6 0,2 6-28 16,-3 3-3-16,2 3-11 0,-4 3-21 0,2 0 32 16,0-1 15-16,0 0 7 0,1-4 1 0,0-1-7 15,-2-3-26-15,2 0-14 0,1-1 22 0,0 1-26 16,-1-2 4-16,1 1 0 0,2-4-22 16,-1-1 26-16,0-3 3 0,0 0-7 0,0-3 8 15,0-2-30-15,1-2 3 0,-2-2 1 0,-2-3-16 16,1-2 20-16,-1-1-5 0,1-4-3 0,-4-2 18 15,2-3-18-15,-2-2 0 0,0-1 15 0,0-7-23 16,0 1-7-16,0-4 7 0,0-4-11 0,0-3-4 16,0-3-11-16,-3-1-30 0,3-5-47 0,-3 1-29 15,3-7-56-15,-3 2-64 0,0-5-77 0,3 0-117 16,-1 0-113-16,-2 0-76 0,0 0-36 0,1 0 3 16</inkml:trace>
  <inkml:trace contextRef="#ctx0" brushRef="#br0" timeOffset="28040">20319 8908 2510 0,'0'0'-3'16,"0"0"9"-16,0 0 6 0,7 0 28 0,4 0 39 0,0 0 35 15,8-9 16-15,4 9-24 0,4-7-22 16,10 7-36-16,6 0 41 0,3 0 34 0,6 0 13 0,9-4 11 15,4 4-51-15,7 0-3 0,5 0-19 0,1 0-3 16,9 0-24-16,3 0-20 0,4 0 1 16,4 0-11-16,3 0 27 0,2 0-3 0,6 0-3 15,4 0 39-15,-2 6-8 0,6-1 1 0,-1-1 11 16,5 1-14-16,0-2 1 0,5-1 18 0,0 0-33 16,2-1-24-16,1 1-14 0,5 0-37 0,-2 2 25 15,2-1 8-15,-1-1 15 0,-2 1 3 0,-2-1-7 16,-3 1-15-16,-2-3-11 0,-6 1 19 0,-2-1 7 15,-4 0 14-15,-10 0 15 0,-1-3-7 0,-8 0-7 16,-5 3 19-16,-6-5-19 0,-10 2-19 0,-6-1 12 16,-10 0-30-16,-7 1 15 0,-7 0 4 15,-11 1 7-15,-7-1 53 0,-5 1 43 0,-6-1 35 16,-5 3-18-16,-2 0-62 0,-5 0-54 0,-1 0-23 16,0 0-3-16,0 0 7 0,0 0-4 0,0 0-8 15,0 0 23-15,-1 0-11 0,-5-4-12 0,3 4 16 16,-2-5-36-16,1 3-22 0,-3-1-50 0,-1 3-72 15,-1-6-62-15,-2 3-51 0,0-2-67 0,-2 0-60 16,-1-1-74-16,-1-5-58 0,1 0 41 0,-1 1 4 16,0-4 63-16,0-3 68 0,2 1 40 0,-2-3 80 15,1 0 64-15,4 0 78 0,0 2 65 0,1-2 36 16,-3 4 36-16,3-2 28 0,-1 2 16 0,1 1 55 16,0 0 72-16,1 0 41 0,-2 1 58 0,3 2 26 15,-4-3 14-15,1 2 51 0,1 2 1 16,-3-1 14-16,1 1-6 0,-2 1-56 0,3 4-44 15,-2-3-54-15,0 5-82 0,5 0-67 0,-1 0-44 16,2 3-46-16,3 0-16 0,3 0-3 0,0 0 7 16,3 5 4-16,7 0 15 0,0 4 0 0,3 0 0 15,0 2 3-15,4 2-22 0,3-2 12 0,3 2-5 16,-1 1-3-16,5 3 19 0,-2-3 6 0,-1 1-13 16,2-1 3-16,-3-1-8 0,-1 1-22 0,-6-3 26 15,-1-1 19-15,-1 2 64 0,-4-2 85 0,-6-1 12 16,2-1 33-16,-6 0-48 0,0 0-53 0,-7 1-19 15,-1 2-68-15,-3 2-12 0,-4-3-40 0,-2 4 12 16,-3 3-4-16,-1-3-52 0,-2-1-39 16,3 3-90-16,-3-2-123 0,-2 2-120 0,7-1-177 15,-1 0-240-15,4 1-171 0</inkml:trace>
  <inkml:trace contextRef="#ctx0" brushRef="#br0" timeOffset="30499">23791 9397 660 0,'-24'4'44'0,"1"-2"60"0,1 1 69 0,-1-1 77 16,3 1 30-16,3-3-41 0,1 0-64 0,6 0-51 15,4-5-66-15,3 2 6 0,3 1 31 0,0-2 24 16,9-4 32-16,4 3 26 0,3-1 14 0,5-2-22 16,2 3-10-16,2-3-38 0,0 5-46 0,2 0-14 15,1 3-25-15,-6 0 7 0,-3 4 13 0,-1 4 23 16,-3 2 18-16,-3-1 7 0,-5 4-16 15,-1 0-23-15,0 4-21 0,-6-2-23 0,0 4 6 16,-7 2-24-16,-3-5 18 0,-4 6-7 0,4-3-7 16,-4-4 10-16,-1 2-17 0,2-2-14 0,0-2 7 15,4-3 4-15,0-4-8 0,1 2 4 0,2-6-23 16,5 1-22-16,-2-3-19 0,3 0-14 0,0 0-49 16,8-8-21-16,-1 1-19 0,5-5-26 0,3 1 62 15,1-6 27-15,5 2 51 0,0-4 34 0,4-4 8 16,-3 2 18-16,2-1-10 0,-2 3 20 0,-1 0-4 15,-2 1 22-15,-2 4 45 0,-6 2 51 0,-2 2 86 16,2 4 52-16,-8 1-3 0,-2 2-9 0,-1 3-54 16,0 0-45-16,-4 5-10 0,-4 0-1 0,1 2-14 15,-5 0-39-15,0 5-10 0,2-1-48 16,-4 2-14-16,3 1-1 0,-3 4-10 0,4-2 4 16,4 1 3-16,3 2 11 0,3-3-26 0,0 1 8 15,0 2-44-15,7-3-16 0,2-2-38 0,0 2-104 16,1-2-35-16,1-4-117 0,2 1-102 0,1 1-93 15,-4-6-32-15,3 1-85 0,2-5-56 0</inkml:trace>
  <inkml:trace contextRef="#ctx0" brushRef="#br0" timeOffset="30673">24276 9594 4160 0,'5'3'83'0,"3"-1"83"16,-5-2 76-16,0 0 31 0,-2 0-70 0,-1 8-74 15,0-3-88-15,0 4-14 0,0 1-24 0,0 4 1 16,0 0 11-16,0 2-22 0,0 1-23 0,0-1-67 16,0 2-75-16,0-1-126 0,0-1-111 0,0-2-117 15,-6-2-134-15,5 1 34 0,-3-6-86 16</inkml:trace>
  <inkml:trace contextRef="#ctx0" brushRef="#br0" timeOffset="31390">21559 9520 536 0,'-9'-6'25'0,"-2"1"50"0,2 0 56 0,-2 0 53 0,2-2 46 16,-3 2 10-16,3 3 5 0,-3-1-34 15,2-3-50-15,0 4-19 0,0 0-24 0,1 1 20 16,0-2 25-16,3 2-7 0,-1 0-26 0,1-2-31 16,3 3-30-16,-1 0-41 0,4 0-6 0,-2 0-15 15,2 0-4-15,0 0 61 0,3 0 32 0,6 0 24 16,1 0 16-16,5 5-41 0,8-2-26 0,3 0-6 16,8 3-13-16,7-4 1 0,4 1-11 0,8 2 0 15,3-2-19-15,6 0-4 0,4 2 20 0,-1 0-6 16,5-1-11-16,-1 0-3 0,3 2-34 0,-4-3-10 15,5 2 17-15,-5-2-21 0,0-1-3 16,-1 2 28-16,-4-4 9 0,-4 0 7 0,0 2 21 16,-7-2-4-16,-3 0-10 0,-4 0 20 0,-4 0 18 15,-3 0-6-15,-6 0-8 0,-2 0 7 0,-2-2-20 16,-6-2 7-16,1 4 11 0,-6 0-22 0,0 0 25 16,-2 0-17-16,-6 0 0 0,1 0 0 0,-3 0-29 15,-3 0 8-15,1 0-18 0,-3 0 0 0,-2 0 10 16,0 0-17-16,0 0 21 0,0 0-4 0,0 0-10 15,0 0-35-15,-3 0-86 0,-1 0-121 0,4 4-163 16,0-4-138-16,0 0-67 0,0 2-125 0</inkml:trace>
  <inkml:trace contextRef="#ctx0" brushRef="#br0" timeOffset="32202">24388 9471 2060 0,'-6'-3'29'0,"1"1"77"15,-1-1 62-15,3 1 58 0,-2 0 12 16,4 0-32-16,1 2-39 0,-2 0-49 0,-1 0-38 16,2 0-47-16,1 0-13 0,0 0-37 0,0 0 21 15,0 0-1-15,0 0 20 0,6 0 29 0,0 0-20 16,4 0 8-16,4 0-11 0,3 0-2 0,5 2-4 16,4-2-3-16,2 0-24 0,5 0 11 0,2 0 6 15,1 0 4-15,1 0-1 0,0 0-2 0,2 0-7 16,-2 0-1-16,-2 0 1 0,3 0 6 0,-3 0-10 15,-1 0 1-15,-1-2 6 0,-3 2 3 0,-1-3 24 16,-2 2 24-16,-1 1 0 0,-6-1 0 0,1-1 0 16,-3 1-34-16,-4 1 11 0,0 0-14 0,-5-2-6 15,-2 2 6-15,-1 0-38 0,-3 0 10 16,0 0 4-16,-1 0-3 0,-2 0 34 0,0 0-17 16,0 0-21-16,0 0 4 0,0 0 3 0,0 0-18 15,-5 0 22-15,4 0 3 0,-1 0-25 0,-1 0 25 16,0 0-31-16,2 0-14 0,-4 0 1 0,4 0-18 15,-3-3-13-15,-1-3-7 0,-4 2-9 0,4 0 7 16,-5-1 14-16,1 0 30 0,-1-1 23 0,-4-2 3 16,3-1 20-16,-4 1 0 0,1 1-6 0,4-2 9 15,-3 1-2-15,1-1-8 0,4 3 8 0,-1 0-17 16,5 2 19-16,1 0-9 0,0 0 0 0,3 4 3 16,0 0-10-16,0 0-3 0,6 0 6 0,3 0 0 15,1 0-3-15,4 5 7 0,-1 2-1 16,3-1-6-16,2-1-6 0,3 3 13 0,-2-3-24 15,2 3 30-15,-2 0-3 0,-1 0 0 0,1-3 23 16,-4 4 8-16,2-3 20 0,-5-1-4 0,1 3 4 16,-3-5 8-16,1 2 52 0,-7-2 30 0,1-1 4 15,-1-1-28-15,-4 0-70 0,0 3-43 0,0-4-6 16,0 0-8-16,-9 0-65 0,2 3-92 0,-2-1-160 16,0 1-198-16,-6 2-87 0,2 1-147 0</inkml:trace>
  <inkml:trace contextRef="#ctx0" brushRef="#br0" timeOffset="34116">20479 8894 742 0,'6'5'23'0,"-3"-3"51"0,2 2 39 0,-4-4 67 15,-1 0 17-15,3 0 51 0,-3 0-18 0,0 0-1 16,0 0 20-16,0 0-30 0,0 0 31 0,0 0-31 15,0 0-50-15,0 0-51 0,-4 0-25 0,-1-2-15 16,2 0 40-16,-1 1 24 0,-1 0-12 0,-2-2 1 16,-3 1-6-16,-1-1-25 0,-2 1 7 0,-1-1-9 15,-5 3-39-15,-3-4 8 0,0 3-32 0,-7 0 4 16,0 1 11-16,-7-2-36 0,-1 1 15 0,-6-1-12 16,-6 2-20-16,0 0 17 0,-6 0 4 15,-1 0 4-15,-2 0 7 0,-5 0-8 0,4 3 1 16,-3-3 4-16,2 0-1 0,-1 0-10 0,2 0-4 15,-2 0-1-15,3 0 1 0,-1 0 4 0,1 0-19 16,-5 0-7-16,1 0 4 0,-3 0 11 0,-1 0 6 16,-2 0 5-16,0 0-11 0,-5 0-8 0,5 0 19 15,-6 0-5-15,2 0-2 0,0 0 6 0,-1 4-21 16,-3 0-18-16,-1-1 10 0,-2 0 1 0,1 1 3 16,-4-1 25-16,-1 1-10 0,2 1 18 0,-2-3-1 15,3-1-13-15,1 1-1 0,1-1-25 0,0 0-7 16,3 0-1-16,0 1 15 0,2-2 18 0,0 0 0 15,0 0 15-15,2 0-22 0,-1 0 0 16,3 0 8-16,2 0-8 0,3 0 14 0,2 0-14 16,4 0-4-16,1 0 1 0,7 0 3 0,1 6 7 15,6-6 0-15,1 0-10 0,5 0-1 0,3 0-14 16,1 0 14-16,5 0 4 0,0 0 8 0,4 0-1 16,2 0-3-16,-1 0-4 0,4-4-15 0,0 2 4 15,1 0-11-15,0 0 22 0,4 1-7 0,-3-2 11 16,1 1-1-16,0-1-3 0,2 1-3 0,-1 0-8 15,5 1 14-15,-2 0-10 0,5 1 11 0,-1 0 3 16,2 0 0-16,3 0-18 0,-1 0 22 0,1 0-18 16,3 0-8-16,-2 0 1 0,-1 0-4 0,3 0 21 15,-1 0-3-15,1 0 8 0,0 0-16 16,0 0-3-16,0 0 8 0,0 0 10 0,0 0 11 16,0 0-14-16,0 0-4 0,0 4-8 0,0-4-6 15,0 0 14-15,0 0-4 0,0 0 19 0,0 0-8 16,0 0-10-16,0 0 6 0,0 0 1 0,0 0-8 15,0 0 11-15,0 0 8 0,0 0-15 0,0 0 7 16,0 0-18-16,0 0 11 0,0 0-3 0,0 0-8 16,0 0 11-16,0 0-18 0,0 0 21 0,0 0-3 15,0 0 11-15,0 0-7 0,0 0-4 0,0 0 14 16,0 0-17-16,0 0 6 0,0 0-14 0,0 0-3 16,0 0 10-16,0 0 1 0,0 0-19 15,0 0 4-15,0 0-11 0,0 0-11 0,0 0 11 16,0 0-7-16,0 0 1 0,4 0-4 0,-2 0 7 15,-2 0 3-15,1 0 5 0,-1 0 13 0,0 0-14 16,0-3 4-16,0 2 7 0,0-2-7 0,2 3 25 16,1 0-4-16,-3 0-11 0,0 0 8 0,0 0-29 15,0 0 1-15,0 0 10 0,0 0-11 0,0 0 8 16,0 0-14-16,-6 0 7 0,0 0 0 0,3 0 17 16,-2 0 24-16,1 0-7 0,3 0-16 0,-3 0 6 15,4 0-3-15,-2 0-1 0,0 0 25 0,2 0-10 16,0 0-1-16,0 0-10 0,0 0-4 15,0 0-9-15,0 0-11 0,0 0-13 0,0 0-1 16,0 0 8-16,0 0-4 0,0 0 38 0,0 0-4 16,0 0 4-16,2 0 3 0,0 0-31 0,-2 0 25 15,2 0 2-15,-2 0-2 0,0 0 16 0,0 0-14 16,0 0 4-16,0 0-13 0,0 0-13 0,0 0-38 16,0 0-51-16,0 0-36 0,0 0-17 0,0 0-28 15,0 0-14-15,0 0 0 0,0 0-28 0,0 0-17 16,0 0-15-16,0 0 0 0,0 0-17 0,2 0-8 15,2 0-13-15</inkml:trace>
  <inkml:trace contextRef="#ctx0" brushRef="#br0" timeOffset="34492">16208 8722 1449 0,'4'3'13'16,"2"-1"46"-16,-3-2 62 0,2 0 93 0,-5 0 50 16,0 0 41-16,0 0-18 0,0 0-60 0,0 4-62 15,-8 1-76-15,1 0-51 0,-5 0-41 0,-3 4-4 16,-1 0 23-16,-7 4 23 0,-2-2 51 0,-3 4 14 16,0-3-6-16,-2 2 11 0,0-1-49 15,1-2-1-15,0-3-25 0,1-2-14 0,3-1 0 16,1-5 4-16,5 3 3 0,4-3-14 0,0 0 1 15,6 0-18-15,3 0-6 0,1 0 7 0,1 0-7 16,4 0 10-16,0 0 0 0,9 0-14 0,1 3 17 16,4 1-9-16,4 5-4 0,4-1 3 0,2 1 4 15,4 1 9-15,6 4 15 0,1 0 2 0,-1 2-16 16,1-3 3-16,2 4-10 0,-3-4 7 0,-1-1 7 16,2-1-1-16,-3 0 1 0,-7-4-4 0,2 1-13 15,-6 1 3-15,-2-6-7 0,-4 1-14 0,-4 3-32 16,0-5-77-16,-3 2-128 0,-3 0-147 0,0-3-88 15,0 3-139-15</inkml:trace>
  <inkml:trace contextRef="#ctx0" brushRef="#br0" timeOffset="35589">24092 8355 2177 0,'4'0'6'0,"1"0"8"0,5 0 1 16,3-3-3-16,2 3 0 0,3-5-9 0,3 1-6 15,4 2 3-15,-1-1 0 0,4-1-3 0,-2 0 6 16,0 2-6-16,1-3-6 0,-5 4-21 0,0-2-34 16,-3 0-54-16,-5 1-82 0,-1-3-75 0,-4 1-68 15,-3 2-8-15</inkml:trace>
  <inkml:trace contextRef="#ctx0" brushRef="#br0" timeOffset="35760">24292 8243 1068 0,'-13'-5'62'0,"4"2"50"16,0-3 72-16,3 2 33 0,0 0-32 15,3 2-40-15,-1-1-96 0,4 3-17 0,-2 0-3 0,2 0 63 16,0 0 68-16,0 5-11 0,0-1 14 16,3 2-87-16,0 6-36 0,0-3 10 0,0 3-53 15,0 5 37-15,-2-3-13 0,2 2-15 0,-1 1-3 16,-2-2-27-16,1 2 8 0,1-3 16 0,-2 0 6 15,0 0-33-15,0-2-80 0,0 0-112 0,0-2-85 16,-5-1-78-16,1 1-82 0</inkml:trace>
  <inkml:trace contextRef="#ctx0" brushRef="#br0" timeOffset="36260">24474 8154 3424 0,'6'-7'59'0,"-2"5"73"16,-4-1 56-16,0 1 48 0,0 2-17 0,0 0-67 15,5 0-54-15,-5 6-41 0,5 2-65 0,-2-1 15 16,1 2-21-16,-1 1-4 0,5 2 36 0,-4-2-25 16,1 2 7-16,5 0 11 0,-4 0-18 0,-1-2-11 15,2 1 18-15,-1-3-7 0,4 2-32 0,-5-1 18 16,1-3-3-16,-1-2-22 0,3 0 39 0,-5-1-10 15,1-1 3-15,1-1 3 0,-2-1-13 0,-2 0 10 16,2 0-4-16,-1-6 15 0,1 1 6 16,-1-4-3-16,3-1 7 0,-1-3-7 0,2-1-17 15,2 0 20-15,-2-5-13 0,-2 2 6 0,2-2 25 16,-2 3-17-16,0-2-1 0,0 4 15 0,-2 3-8 16,2 2-10-16,-3 1 4 0,1 3-18 0,0 5-4 15,-2-2 15-15,2 0-4 0,0 2 3 0,-1 0 15 16,4 0-15-16,2 0 18 0,1 4-21 0,2 1 7 15,2-5 14-15,3 3-14 0,1-1 18 0,3-1-4 16,1 1-4-16,-2-2 4 0,1 0 4 16,-3 0-25-16,2-5-4 0,-3 2 1 0,0-2-4 0,-6-1 21 15,1-1-7-15,-3 1 35 0,-4 1 49 16,3 1 23-16,-6-1 35 0,0 2-16 0,0 1-35 16,0-2-40-16,0 2-26 0,-4 2-18 0,4-2-29 15,0 2 15-15,0 0-15 0,0 0 8 0,0 8 17 16,0-3-36-16,4 1-24 0,1 2-69 0,-2 1-93 15,3 1-62-15,3 3-101 0,-2-1-85 0,2-1-81 16,3-1-35-16,0-1-57 0</inkml:trace>
  <inkml:trace contextRef="#ctx0" brushRef="#br0" timeOffset="37343">15708 8595 784 0,'-14'0'39'16,"4"0"37"-16,1-4 58 0,-1 2 57 0,4-1 34 15,1 1 0-15,-1 1-54 0,3-1-46 0,0 2-64 16,3-3-41-16,0 3-11 0,0 0-3 16,0 0 11-16,0 0 13 0,0 0 31 0,0 0 46 0,2 0 21 15,-1 0 29-15,2 0-2 0,0 0-45 16,-3 0-17-16,3 0-8 0,-2 0-38 0,3 0 13 16,-2 3-6-16,0 0-19 0,0-1 26 0,-1-2-19 15,5 1-7-15,-2 1 7 0,-1-2-6 0,3 0 0 16,2 0-7-16,-1 0-13 0,2 0 4 0,1 0 2 15,4 0 15-15,-1 0-14 0,-1-3-3 0,6 0-14 16,-2 1 1-16,3-1-4 0,-1 3 1 0,0-2-1 16,-2 2-10-16,4 0-6 0,-4 0 10 0,2 0-7 15,-3 0 10-15,-5 0 16 0,3 5-13 0,-1-2 24 16,-3-1-30-16,0 1-7 0,-3-1 7 0,-2-2-43 16,0 4-13-16,-3-2-74 0,2-2-114 15,-3 3-70-15,0-1-109 0,0 1-42 0,0-3-54 16</inkml:trace>
  <inkml:trace contextRef="#ctx0" brushRef="#br0" timeOffset="37905">16141 8381 2271 0,'8'0'44'0,"-3"0"65"0,0 7 80 0,-4 0 26 16,1 2-20-16,-1-1-28 0,5 2-81 0,-1-1-25 15,-4 1-38-15,2 2-14 0,2-1 4 16,0 2 0-16,-1-2 3 0,0-2-20 0,-1 2 14 16,1 0 0-16,1-1 4 0,-1-1-18 0,1-2-9 15,-4 1 0-15,5-2 13 0,-3-3 6 0,0 2 11 16,0-2-1-16,-1-1-3 0,0-2 10 0,-2 0 3 16,2 0 20-16,0 0-10 0,-1-5-6 0,3-3-24 15,1 0-29-15,-2-3 20 0,3 0 16 0,0-6-9 16,-2 1 6-16,2-3 6 0,2 0-19 15,-4 0 29-15,-1 1 17 0,0 1 4 0,-2 3 13 0,1 1-16 16,-2 5-11-16,0-1-26 0,0 6-7 16,0 1-10-16,0 2 3 0,0 0 7 0,0 0-4 0,0 0 15 15,0 5-21-15,0-2 16 0,0 5-12 16,0-4-1-16,6 2-3 0,0 3-27 0,1-1 17 16,1 1 6-16,2-2 14 0,0 1 4 0,5-4-1 15,-2 3-20-15,2-4 1 0,0 0 2 0,0-3-2 16,2 0 22-16,-1 0 7 0,-2-5-13 0,-1 2 11 15,3-5-21-15,-6 2 3 0,4-2 24 0,-3 1-14 16,-2-2 14-16,-1 1-14 0,-1-1 7 0,-1 2 0 16,-3-2 31-16,0 1 23 0,-1-1 10 0,-2 4 49 15,0 0-19-15,-6 2-11 0,3 1-20 0,-6 2-31 16,2 0-14-16,-2 5 4 0,-1 0 7 0,-3 1-7 16,4 5-8-16,-3 0-6 0,1 2-7 0,3 3 0 15,5 1-1-15,3-1 1 0,0 1-7 16,3 2-4-16,9-3 18 0,1 0-29 0,5 0 14 15,3-2-3-15,6-2-11 0,-2-2 33 0,2-5-36 16,1 1-22-16,0-3-49 0,0-3-103 0,1 0-124 16,-3 0-123-16,-2 0-169 0,1-5-125 0</inkml:trace>
  <inkml:trace contextRef="#ctx0" brushRef="#br0" timeOffset="39571">19143 6440 742 0,'8'-5'2'0,"-2"0"35"0,-1 1 26 0,0 3 37 16,-2-3 55-16,-2-1 2 0,2 5-2 0,-1-5-9 15,-1 5-43-15,-1-3-16 0,2 1-16 0,0 2 15 16,-2-4 12-16,0 4 19 0,2 0 9 0,-2-3-34 16,0 3 15-16,0 0-44 0,0 0-27 0,0 0 28 15,0 7 4-15,0-2 40 0,0 3 34 0,0-1-39 16,0 7-24-16,0 1-38 0,0 3-16 0,0 4-6 16,0-1 1-16,0 1-4 0,0 1-10 15,3 1 4-15,2-5-20 0,0 3 16 0,0-6-2 16,4 1-1-16,0-2 3 0,0-1-6 0,1-3-6 15,1 0 19-15,2-3 3 0,-3-2-13 0,4-1 6 16,2-3 1-16,-6-2-7 0,4 0 10 0,-1-6 7 16,0-1-24-16,-1-1 4 0,2-3-9 0,-3 0-4 15,3-2 16-15,-4-1-19 0,4-2 19 0,-3-1 0 16,0-2-12-16,-3 0 34 0,2 1 27 0,-6 1 53 16,1 0 33-16,-4 4-3 0,-1 2-39 0,0 1-45 15,0 3-31-15,0 2-27 0,-3 3 24 0,3 2-30 16,-4 0 23-16,2 0-7 0,1 5-10 0,-2 4 24 15,1 2-10-15,1 4 3 0,-3 3 7 16,4 5 14-16,-4 1-1 0,4 4 8 0,-1 4 0 16,1 1-14-16,0 0-18 0,3 3 15 0,3-1-21 15,0 1 7-15,-2 1 3 0,2 1 0 0,4-2 1 16,-5 2-11-16,4-2 10 0,-5 0 7 0,1-2-3 16,-4 2 17-16,2-7-6 0,-3 2-4 0,0-5 10 15,-4 0-3-15,-2-2 14 0,-3 0-17 0,-1-2 17 16,-5-3 0-16,0 0-10 0,-2-3 7 0,-2-2-18 15,3-3 8-15,-3-3 10 0,-1 0 8 0,2-5 14 16,3-3-14-16,1 0-18 0,0 0-3 0,1-5-16 16,4-3-17-16,-1-3-4 0,2-1-4 15,5-3 1-15,-3-2-1 0,6 1 12 0,0-3 3 0,0 0 0 16,6-3 14-16,-3 3 1 0,5 2-30 16,2 1-13-16,-3 2 10 0,4 1 14 0,-1 3 11 15,-1 1 18-15,0 0-17 0,0 4-19 0,1 0 11 16,-1-1-18-16,-1 3 25 0,2 1-14 0,-3-1 3 15,-2 1 15-15,3-1-18 0,-2 3 7 0,-1-3-7 16,1 3 10-16,0-3 8 0,-3 0 3 0,1 3 4 16,0-2-14-16,-3 2-7 0,4-2 6 0,-5 2 1 15,1 0-8-15,2 0-32 0,-3-1-61 0,0-2-107 16,0 3-116-16,0 0-150 0,0 0-129 0,0 0-98 16,0 0-153-16</inkml:trace>
  <inkml:trace contextRef="#ctx0" brushRef="#br0" timeOffset="42052">9313 8946 628 0,'0'-8'13'0,"2"2"15"0,-2 1 21 16,0-2 38-16,0 0 39 0,0 2 48 0,-4-2 44 16,4 7 19-16,0-6 2 0,-4 6-37 0,3 0-84 15,1 0-46-15,-2 0-16 0,0 0 59 0,2 0 69 16,0 0 39-16,0 10-13 0,0 3-88 0,0 6-37 15,4 0-43-15,-3 4-36 0,3 1 0 0,0 3 7 16,2-3-16-16,-1-1 13 0,1-2 6 0,3-2-23 16,-1-2 17-16,3 2-4 0,-2-9-19 0,6 1 13 15,0-3 4-15,0-3 5 0,4-1 4 16,0-4-3-16,2 0-17 0,-3-9 1 0,3-1 12 16,-2-1-6-16,2-5 0 0,-3 0-3 0,-1-2 3 15,-2-4 6-15,-1 1-6 0,-4-1 7 0,-1-2-4 16,0 5-3-16,-2-3 46 0,-3 6 12 0,-3 2 40 15,2 6 10-15,-2 0-42 0,-1 5 17 0,0 3 29 16,0 5 55-16,0 6 47 0,-5 8-16 0,-5 6-65 16,3 5-73-16,0 6-35 0,-5 4-21 0,1 9 10 15,0 0 29-15,-3 0 12 0,-1 0 2 0,4-3 5 16,-2 1-4-16,0-6 8 0,1 2-3 0,-1-5-18 16,-2 0-34-16,-1 0 0 0,-3-2-8 15,-2-3 12-15,-1 0 22 0,-5-3-3 0,0-3-4 16,-4 0 7-16,0-6-10 0,1-2-20 0,-3-2 19 15,2-7-18-15,0-1 15 0,3-1 3 0,2-8-7 16,1 0-15-16,5 0-23 0,2-10-19 0,0-2-18 16,7-7-1-16,-2-3-17 0,7-4 10 0,6-5 20 15,0-3 0-15,6 0 18 0,3-2-3 0,6 2-8 16,4 1 11-16,3 6-3 0,3 2 22 0,1 6-8 16,6 8-7-16,-2 0 15 0,0 6 0 0,0 2 14 15,1 3 8-15,-2 0 11 0,0 0-30 0,-3 0 11 16,0 3 0-16,-4-1-7 0,-1 1 4 0,-2-2 0 15,-2 1-4-15,-6 0-15 0,-2 4 4 16,-1-6-36-16,-1 3-21 0,-3-3-36 0,-2 1-63 16,0 0-49-16,-2-1-84 0,0 0-53 0,0 0-45 15,2 0-65-15,-2 0 55 0,0 0-27 0,5 0-36 16,-1 0-24-16</inkml:trace>
  <inkml:trace contextRef="#ctx0" brushRef="#br0" timeOffset="42408">9902 9265 3740 0,'-4'5'-7'0,"1"-5"10"15,3 0-9-15,0 0 29 0,3 0 17 0,3-5-13 16,6 2 16-16,3 0-33 0,-1 0-6 0,7-2-4 15,2 1-7-15,2-3 3 0,-1 1-12 0,2 0-61 16,-2 1-143-16,1 1-136 0,-5 0-115 0,-1 2-78 16,-4 2 50-16,-4 0 62 0,-1 0 35 0,-6 5 89 15,-4 0 81-15,-4 4 84 0,-6 1 98 0,-3 1 102 16,-2 2 68-16,-4 4 57 0,-2-2 66 0,-1 0 16 16,1 2 6-16,3-3-34 0,-1-2-46 15,4 0-68-15,3-2-61 0,3-1-22 0,2-4-11 16,3 0 32-16,4 0-1 0,0-1-10 0,7-2-13 15,3 1-57-15,-1-3 12 0,6 0-4 0,0 0-2 16,6-8 26-16,1 2 5 0,2 1-13 0,1-3 5 16,2 0-66-16,1 0-103 0,-3-1-99 0,0 1-124 15</inkml:trace>
  <inkml:trace contextRef="#ctx0" brushRef="#br0" timeOffset="42950">10692 9044 2693 0,'12'0'99'0,"-5"0"58"16,-3 5 69-16,-4 0 32 0,0 4-56 0,0 1-47 16,-4 1-58-16,-1 3-26 0,-3 0-54 15,-1 3-4-15,2-1 1 0,-3 2-21 0,2-4 10 16,-1 0-9-16,2-1-4 0,-3-2 20 0,2 1-3 15,1-5 3-15,-1 1-10 0,5-3-4 0,-1-1-9 16,1-2-11-16,-2-2-13 0,5 3-30 0,0-3 0 16,0 0-10-16,0-8 7 0,5-1 27 0,-1-2 17 15,1-2 13-15,2-3 6 0,2-3 4 0,-1-3 0 16,3 0 3-16,-2 1 6 0,5 2 1 0,-3 0-11 16,-2 2 1-16,0 3-7 0,-1 3 7 0,-1 6 6 15,-1 0 7-15,0 5-3 0,-2 0 3 0,4 0 0 16,-7 5-14-16,2 2 14 0,2 2-10 0,1-1 10 15,-3 3 17-15,1 1-1 0,-1-2-16 0,0 1-17 16,-2 0 7-16,3-3-10 0,-2 0 17 16,1 1 3-16,-1-4-10 0,1-2 3 0,-2-1 4 15,4-1-4-15,-1-1 7 0,1 0-7 0,0-3-9 16,4-3 6-16,-1-1-14 0,4-1 21 0,-3-2-11 16,1-3 11-16,4-1-10 0,-1-2-4 0,2-3 11 15,0 2-31-15,2 2 31 0,-2-4-11 0,-2 5-6 16,2 1 16-16,0 4-16 0,-1 3 16 0,-5 1 11 15,0 5 5-15,-2 0 51 0,2 0 24 0,-5 6 31 16,2 2 24-16,-2-1-36 0,1 2-44 0,0 4-20 16,-1-1-14-16,-1 1-24 0,-1 3 3 0,2-2-7 15,-3 3-14-15,-1 0-4 0,0-2-38 0,0 2-44 16,0-2-114-16,-5 2-99 0,0-3-122 16,1-3-97-16,-1 2-57 0,0-2-79 0</inkml:trace>
  <inkml:trace contextRef="#ctx0" brushRef="#br0" timeOffset="43396">11169 9060 3116 0,'15'-14'48'0,"-2"3"75"16,2 3 36-16,0-2 31 0,0 5-52 0,1 1-75 15,-1 1-33-15,-1 3-37 0,1 0 14 0,0 6-1 16,-1 1 11-16,0 3 3 0,-4 1-3 0,1 1-17 15,-3 2 7-15,-3 3-20 0,-5-1-4 0,0 1 27 16,0 2-7-16,-10 0 24 0,0 0-10 0,-2 0-6 16,-3-5-18-16,0 0 0 0,2-1 14 0,1-5 13 15,2 0-3-15,1-3-7 0,1-2-20 16,2 0-41-16,5-3 14 0,1 0-20 0,0-3-30 16,5-2 1-16,2-4-19 0,3-1-17 0,2-4 25 15,4 0 10-15,2-3-3 0,1-2 36 0,2-1 22 16,2 1 23-16,-3-1 15 0,1-1-9 0,-3 1-1 15,1 1 1-15,0-2 7 0,-2 1 47 0,-1 1 45 16,-1 1 56-16,-1 3 55 0,-7 2 18 0,3 2 19 16,-2 3-14-16,-7 0-27 0,3 6 6 0,-4 2-54 15,0 0-69-15,-5 0-16 0,-1 4-63 0,-2 2-3 16,2 2 21-16,-4 1-6 0,-2-2 6 0,0 5-21 16,2 0-8-16,-2 0-3 0,1 2-15 0,4 1 29 15,1 2 1-15,0-1-12 0,5-2 7 16,1 0-39-16,0 1-44 0,4-1-32 0,2 0-57 15,2-1-77-15,-1 1-60 0,3-3-26 0,1 0-57 16,1-3-2-16,1-1-21 0,0-3-27 0,2 2-20 16,2-6-32-16</inkml:trace>
  <inkml:trace contextRef="#ctx0" brushRef="#br0" timeOffset="43587">11792 9000 3053 0,'0'0'19'0,"0"0"38"0,3 0 52 0,5 0 13 16,-1-2 1-16,7-2-31 0,-3 2-66 0,6-1-6 15,2-2-24-15,2 2 1 0,3 1 10 0,2-4-7 16,-2 3 6-16,4-2-32 0,-3 2-94 0,-1-2-94 16,-1 5-109-16,-3-5-93 0,0 5-26 0,-6-4-23 15,-3 2-24-15</inkml:trace>
  <inkml:trace contextRef="#ctx0" brushRef="#br0" timeOffset="43787">11978 8803 2559 0,'-3'0'104'0,"2"0"87"0,1 7 68 0,0 3 26 15,0 1-78-15,0 1-78 0,0 6-53 0,0-2-32 16,0 3-21-16,0-1-26 0,0 2 6 0,0 2 0 15,0-3-26-15,0 4 29 0,0-4-53 16,0-1-58-16,0 2-74 0,0-2-119 0,0-2-86 16,0 1-8-16,0-6-21 0,0 1 21 0,0-2-6 15,0-4-32-15</inkml:trace>
  <inkml:trace contextRef="#ctx0" brushRef="#br0" timeOffset="44064">12726 8728 5056 0,'6'-6'70'16,"-6"1"54"-16,0 0 46 0,-12 5 31 0,-1 0-31 15,-3 0-22-15,-1 14-26 0,-4 1-39 0,2-1-51 16,-1 5-12-16,1 0-24 0,2-2 12 0,4 4 8 15,-1 1-20-15,9-3-4 0,1 0 8 0,4 1-16 16,0-3-24-16,9 1-27 0,3-4-24 0,1-2-8 16,2 0-10-16,4-4 13 0,4-2-31 0,-1-6-6 15,0 0-17-15,5-6-82 0,0-2-63 0,-2-1-105 16,3-4-158-16,-1-1-110 0,1 0-182 16</inkml:trace>
  <inkml:trace contextRef="#ctx0" brushRef="#br0" timeOffset="47264">11715 9355 136 0,'0'0'7'0,"0"0"3"0,0 0 10 0,0 0 12 16,0 0 12-16,0 0 24 0,0 0 7 0,0 0-5 16,0 0-1-16,0 0 16 0,0 0 2 0,0 0 12 15,0 0-8-15,0 0-17 0,0-1-2 0,0 1-24 16,0-3 0-16,0 2-16 0,0 1 15 0,0-1 7 16,0-2-3-16,0 3-12 0,0 0-31 0,0-2 0 15,0 2-6-15,0 0 9 0,0-4 0 0,0 4 14 16,0 0 8-16,0-3 6 0,0 3 3 15,0-1 2-15,0 1-7 0,0-1-4 0,-4 1 15 16,4-3 0-16,-5 3 12 0,5-1 23 0,-3 0-11 0,2 1-29 16,1-3 6-16,0 3-17 0,-2 0-6 15,2-4-2-15,-1 3-4 0,1 0-23 0,0 1 12 16,0-2-3-16,-3 1-6 0,3 0 3 0,-2 0-9 16,2 1 15-16,0 0-12 0,0 0 9 0,0 0-9 15,0 0 11-15,0 0-40 0,0 0 18 0,0 0 8 16,0 0 0-16,0 0 50 0,0-3-18 0,0 3 7 15,0 0-4-15,0 0-17 0,0 0 6 0,0-2 5 16,0 2 7-16,0 0 18 0,0 0 6 0,0 0-15 16,0 0-3-16,0-3-9 0,0 3-15 0,0 0-5 15,0 0 2-15,0 0 3 0,0-4 18 0,0 4-12 16,0-2 13-16,0 2 3 0,0-2 2 16,0 0 14-16,0 1-4 0,0 1 19 0,0-3 17 15,0 3 57-15,0-3 1 0,0 1-1 0,0 2-42 16,0-3-45-16,0 3-43 0,0 0-6 0,-4 0 4 15,4 8-4-15,-3 2 21 0,-1 7-38 0,0 8-60 16,0 7-269-16,-3 10-172 0,4 5-316 0</inkml:trace>
  <inkml:trace contextRef="#ctx0" brushRef="#br0" timeOffset="48688">24249 8891 2083 0,'3'0'-21'16,"-2"0"21"-16,1-5-5 0,-1 5 19 0,-1 0 21 15,0 0-5-15,0 0-13 0,0 0-11 0,0 0-44 16,0 0-54-16,0 0-112 0,-1 0-175 0</inkml:trace>
  <inkml:trace contextRef="#ctx0" brushRef="#br0" timeOffset="49802">10989 9795 546 0,'0'-3'20'0,"-3"1"6"0,3-3 33 0,-1 1 29 0,-1-1 1 15,2 2 29-15,0 1 2 0,-1-1-21 16,1 1-7-16,0-1-22 0,0 0-29 0,0 0 23 15,-3 0 8-15,1 3 11 0,2-2 10 0,-1 2 6 16,1 0 1-16,-2 0-6 0,2 0-4 0,-2 0-23 16,2 0-70-16,-2 0-17 0,2 0-7 0,0 0 4 15,0 0 61-15,-2 0 6 0,2 0 26 0,0 0-11 16,0 0 0-16,0 0-2 0,0 0-33 0,0 0-6 16,0 0-18-16,0 0 6 0,4 0 6 0,1 0 18 15,0 0 24-15,2-3 4 0,6-3-9 0,2 2-13 16,3-2-18-16,3-3-24 0,7 4 0 0,2-3-3 15,3-1-22-15,-2 1 25 0,1 0 16 16,2 0-4-16,-4 0 6 0,-2 2-18 0,1 2 0 16,-7 0-22-16,-1 2-35 0,-5 2-74 0,-1 0-32 15,-5 0-31-15,-2 0 4 0,-4 0-36 0,-4 0-98 16,0 0-72-16</inkml:trace>
  <inkml:trace contextRef="#ctx0" brushRef="#br0" timeOffset="50009">11191 9525 1504 0,'-3'-5'5'0,"0"5"17"0,3 0 80 0,0 8 22 15,0 1 30-15,0 4 28 0,0 3-59 0,5 3-23 16,-4 3-41-16,3 2-26 0,-2 4-24 0,-2-1-6 16,2 1 12-16,0-1-18 0,-2 3 3 0,4-6 24 15,-4 0-15-15,1-2-12 0,-1-1 6 0,0 0-21 16,0-6-6-16,3-1 0 0,-3-5-44 0,0-1-27 15,0-1-48-15,0-3-66 0,0 1-58 16,0-5-78-16,3 0-70 0</inkml:trace>
  <inkml:trace contextRef="#ctx0" brushRef="#br0" timeOffset="50359">11546 9561 1582 0,'2'0'0'0,"0"0"30"0,-2 0 58 0,0 5 35 15,0 0-7-15,-4 4-30 0,-2-1-63 0,5 3-14 16,-4 1 0-16,2 0-1 0,-1 2 4 0,1 3-18 16,-3-2 9-16,3 3 6 0,-3-2-12 0,-2 0 6 15,2 0-15-15,-1-2 3 0,1 0 9 0,-1 0-5 16,-1-4 10-16,2 1-7 0,3-5 5 0,-3 1-3 15,2-1 5-15,1-3 10 0,1-3-12 0,-2 0-1 16,4 0-2-16,-2 0-11 0,2-6 5 16,0-3 12-16,0 4 6 0,0-5-6 0,0 5 14 15,2-4-34-15,2 1-7 0,0 3 9 0,-3 1 9 16,3-1 15-16,1 3 38 0,-1 2 12 0,2 0-12 16,0 0-6-16,3 0-21 0,0 0-20 0,3 8-18 15,1-2 33-15,0-1-23 0,2-3-7 0,0 1-12 16,4-3-47-16,-2 5-155 0,2-1-154 0</inkml:trace>
  <inkml:trace contextRef="#ctx0" brushRef="#br0" timeOffset="50569">11979 9847 2095 0,'10'5'35'0,"-5"-5"33"0,3 0 35 0,2-5 19 16,-1-1-26-16,2 2-29 0,5-3-43 16,-2-1-21-16,0 3-6 0,2-3 0 0,-1-1-3 15,2 4 9-15,-1 0-40 0,-6 0-44 0,4 5-78 16,-5 0-36-16,1-4-39 0,-6 0-37 0,1 3-9 16,-4 1-92-16</inkml:trace>
  <inkml:trace contextRef="#ctx0" brushRef="#br0" timeOffset="51688">9229 8839 825 0,'0'0'10'16,"0"-4"24"-16,-8 3 16 0,5-2 19 0,-3 1 1 15,-1-2-25-15,1 0-21 0,-2 1-2 0,1 0-11 16,-2 0-6-16,-3 1 11 0,0 2 3 0,0-3 8 15,-4 3 55-15,0 0-3 0,-2 0 4 0,-2 8 0 16,-2-3-36-16,1 4 23 0,-4 1 9 0,1 1 21 16,-4 6 9-16,0-2-28 0,0 8-9 0,-2 1 8 15,0 4-3-15,2 7 33 0,-4 3-9 16,0 5-28-16,4 4-28 0,-3 5-6 0,7 4-26 0,-2 2-7 16,5 6 3-16,4 0-18 0,7 2 12 15,1-2-3-15,9 1 18 0,6-1-12 0,6-4 13 16,4-3-7-16,7-6-15 0,8-2 18 0,0-5-9 15,5-4 7-15,1-4 2 0,3-6-15 0,1-3-6 16,1-4 9-16,1-3-6 0,-3-3-3 0,2-6 9 16,-2-1-3-16,-2-3-6 0,1-2 6 0,-4-5-6 15,3 0-6-15,-4 0 21 0,-3-8 6 0,1-1-9 16,-3-1 3-16,0-4-18 0,0-2 3 0,-4-1 18 16,3-4 4-16,3-1-4 0,-4-6-3 0,3 1-6 15,-1-2-15-15,-1-4 6 0,1-3-10 0,-4-2-2 16,3 3 12-16,-1-6 6 0,-3 3 9 0,-1-3-3 15,-3 0 6-15,-1-2-2 0,-1 5-4 16,-6-4 9-16,1 4-9 0,-4-3 4 0,0 2 11 16,-4 0 1-16,0-1 53 0,-3 1 26 0,-2-5 32 15,0 4 24-15,0-5-31 0,0 2 8 0,-7 1-38 16,-1 0-13-16,-2 4 17 0,-2 0-29 0,-1 2 14 16,-4 3 4-16,-2 1-10 0,-2 4 18 0,0 2-24 15,-1 0-10-15,-2 3-28 0,-2 3-18 0,-4 1-3 16,0 3-14-16,-4 3-3 0,-2-1-11 0,1 5 0 15,-1 1 14-15,0 3 10 0,-1 5-10 0,1 0 21 16,2 0-28-16,0 8 0 0,0 3 21 0,1-1-17 16,1 4-4-16,1 3-56 0,2 2-55 0,0 3-71 15,2-1-67-15,0 3-66 0,5 2-99 0,6-1-31 16,-2 1 12-16,5 2-7 0,4-2-5 16</inkml:trace>
  <inkml:trace contextRef="#ctx0" brushRef="#br0" timeOffset="52943">9724 8529 815 0,'-6'0'23'16,"3"0"11"-16,1 0 40 0,0 0 17 0,0 0-3 16,2 0 3-16,0 0-15 0,0 0 0 0,0 0-15 15,0 0 2-15,0 0-21 0,0 0-14 0,0 0 3 16,0 0-12-16,0 0 37 0,2 0 32 0,0 0 21 16,0 0 5-16,1-3-59 0,3 1-12 0,0-3-14 15,3 1 27-15,3-3 33 0,3 1-24 0,3-5-9 16,5-3-17-16,7-3-12 0,4-2 24 0,5 0 6 15,6-5 1-15,5-3-9 0,6-3-9 16,5-2-13-16,5 0-18 0,3-2 10 0,1 2-4 16,3-4 1-16,0 1-13 0,-4 2 3 0,3 0-9 15,-3 1-3-15,-5 4 2 0,-4-1 17 0,-2 1-13 16,-4 4 0-16,-5-1 3 0,0 0 3 0,-6 3 13 16,-4 2 40-16,-1 1 28 0,-6 2-18 0,-4 1 32 15,-1 2-11-15,-7 1 6 0,-1 2 21 0,-6 2 10 16,-4 4-11-16,1 0 0 0,-7-2-19 0,1 5-40 15,-4-3-6-15,0 2-21 0,0 3-16 0,-5-2-4 16,0 2 4-16,2-4-42 0,-1 4 28 0,2 0-34 16,-1 0-27-16,-1 0-29 0,1 0-82 0,0 0-37 15,-2 0-79-15,-1 6-32 0,0-1-4 0,1-1-34 16,-1 0 20-16,3 2-13 0,-3-3-22 16,-2 2 7-16</inkml:trace>
  <inkml:trace contextRef="#ctx0" brushRef="#br0" timeOffset="53210">11069 7699 1460 0,'-3'0'2'0,"3"0"26"0,0 0 53 16,3 0 52-16,5 0 38 0,4-3-11 0,2-1-47 15,7 2-49-15,2-3-5 0,0 0 7 0,6-2-13 16,0 2 34-16,6 0-11 0,-3 0-49 0,-2-1 34 15,-2 3-43-15,-2 3-24 0,-2 0 36 0,-4 0-36 16,-6 0 6-16,-3 3 31 0,-1-1 6 0,-7 2 34 16,-3 4-3-16,0-3-28 0,-3 4-15 15,-7-1-25-15,1 5 18 0,-6 1-11 0,0 3-4 16,-5-1-6-16,0 2-22 0,0 1-34 0,2 0-64 16,-2-1-131-16,4 0-99 0,3-4-65 0,4-3-67 15,3 0 7-15</inkml:trace>
  <inkml:trace contextRef="#ctx0" brushRef="#br0" timeOffset="53524">11806 7424 2049 0,'-11'1'35'0,"6"-1"20"0,-4 0 30 15,3 0 19-15,3 0 3 0,3 0 32 0,0 0-20 16,4-1-5-16,6-2-53 0,1 0-51 0,8 0-4 16,2-4 0-16,6-1 19 0,1 2-19 0,3-2 6 15,3-3-30-15,3 0-4 0,-3 1 16 0,2 0-6 16,-6 2 12-16,0 1-3 0,-5-2 27 0,-5 4-36 15,-3 0-1-15,-4 1-30 0,-5-1-64 0,-3 5-83 16,-5 0-107-16,0-3-69 0,0 3-64 0,0-1 23 16,-7 1 22-16</inkml:trace>
  <inkml:trace contextRef="#ctx0" brushRef="#br0" timeOffset="53723">11957 7198 1058 0,'-4'-3'18'15,"2"3"116"-15,2 5 88 0,0 3 54 0,0 6 15 16,0 0-62-16,5 5-69 0,-4 5-43 0,2 1-33 16,2 2-38-16,0 3-16 0,-1-3-18 0,-3 0-3 15,3 0-9-15,1-2-6 0,0-1 9 0,-3-2 22 16,1-3-25-16,2 0 9 0,-2-2 10 0,1-3-35 16,-1 2 35-16,0-6-44 0,0-1-60 0,-1 1-82 15,0-3-96-15,2 0-49 0,-3-4-72 0,3 0-25 16</inkml:trace>
  <inkml:trace contextRef="#ctx0" brushRef="#br0" timeOffset="54324">12489 7195 1910 0,'3'0'-3'0,"-2"-2"-6"0,4-2 15 0,-4 2 2 16,1 2 1-16,-2 0 26 0,0 0-9 0,0 0 6 15,0 0 5-15,0 8-11 0,0 0-8 0,0 1-7 16,-3 1 7-16,-3 1-9 0,0 3 5 0,-2 0-14 16,-1 2 0-16,0-2-9 0,-2-1 9 0,-1 0 9 15,1 1-15-15,1-4 21 0,0 2-15 0,2-2-3 16,-1-1 9-16,2-4-6 0,1 0 6 15,0 1 6-15,2-3 2 0,0 0 1 0,3-1-12 0,-2-2 0 16,2 0-3-16,-4 0-12 0,2 0 9 16,2 0-3-16,-2 0 4 0,0-5 2 0,-2 0 5 15,2 1 4-15,-3-1-6 0,3-3 15 0,-3 2-6 16,1-2-21-16,0 1 27 0,2-1-24 0,-1-1 0 16,1 3 29-16,-2-1-11 0,2 1 9 0,3 0 23 15,0 1-17-15,0 0-12 0,0-2 24 0,3 2-36 16,3 1 27-16,2 1 3 0,-1-4 0 0,3 5 9 15,-1-1 7-15,5 1 18 0,-1 2-12 0,-1 0 25 16,4 6-15-16,-1 2-25 0,1-2 1 0,-1 4-13 16,3-2-15-16,-2 1 6 0,-1-2-3 15,0 1-16-15,3-2 3 0,-2 2 12 0,1-3-5 16,0 1 6-16,-2-3 6 0,0-2-25 0,-2-1 6 16,2 0 0-16,-1 0 7 0,-5-4-7 0,2-2-10 15,0 1 17-15,-4-3-17 0,-1-2 11 0,2 1 2 16,-4-2 13-16,-3-3 55 0,1 1-4 0,-2-1 4 15,0-2 3-15,0-1-21 0,-6-2 23 0,-1 4 10 16,-1-2-30-16,-1 3-15 0,-2-1-14 0,0 6-14 16,-2-2-9-16,-1 3-11 0,-1 2-6 0,-1 3 7 15,-2 3 3-15,4 0-13 0,0 0 6 0,-1 9-33 16,0 1-68-16,2-1-120 0,4 4-119 0,-3-2-90 16,7 3-61-16,-3 0-59 0</inkml:trace>
  <inkml:trace contextRef="#ctx0" brushRef="#br0" timeOffset="54601">12190 7883 2681 0,'0'6'12'0,"0"-6"-6"0,8 0 0 0,-1-6 21 15,4 1-11-15,4 0 5 0,4-4 10 0,1 1-12 16,4 1 2-16,3-5-2 0,1 3-13 0,0 0-21 16,1-1 15-16,-3 3 0 0,-2-1 0 0,-2 3-40 15,-1-1-85-15,-3 0-94 0,-3 4-118 0,-5-3-70 16,-1 5-77-16</inkml:trace>
  <inkml:trace contextRef="#ctx0" brushRef="#br0" timeOffset="55080">13034 7584 2414 0,'0'5'51'16,"0"-2"37"-16,-5 1 31 0,-5 1 16 0,-1 1-52 16,-2 4-40-16,0-5-40 0,-2 7 1 15,-3-1 5-15,3 2-9 0,-3 0 10 0,3 1-7 0,-1-3-3 16,1 2 16-16,2-4-4 0,2-1 1 0,4 0-4 16,0-3 0-16,2-2-9 0,2 0-6 15,2-3-10-15,1 0-2 0,0 0 2 0,0-3 6 16,3-5 10-16,3 2-12 0,1-4-1 0,0 1 1 15,3-4 9-15,0 2 6 0,0-3-6 0,-1 1 9 16,5 4-6-16,-3-1-6 0,-2 5 18 0,0-1-27 16,2 3 18-16,-1 3 44 0,-1 0 6 0,1 0 10 15,-1 0-16-15,3 5-34 0,0-1 3 0,-2 1-7 16,5 1-9-16,3-2 13 0,-2 1-3 0,3-1 3 16,-2-2 12-16,2 1-12 0,-1-3-26 0,0 0 10 15,-2 0-3-15,-2-5 12 0,0 0 17 0,-2 1 19 16,-1-4 3-16,0 1 49 0,-3-2 20 0,-1 1-9 15,-1-3 17-15,-3 1-55 0,-1-4 0 0,1 3-9 16,-3 0-35-16,0-3 28 0,-8 0-30 16,1 0 10-16,-3 1 3 0,1 2-13 0,-5 1-4 15,4 1-7-15,-2-1 0 0,-3 3-23 0,0 5 19 16,0-1-26-16,-2 3-21 0,2 0-41 0,-2 5-118 16,0 2-128-16,0 3-145 0,4-4-86 0,0 4-78 15</inkml:trace>
  <inkml:trace contextRef="#ctx0" brushRef="#br0" timeOffset="57692">20230 6430 445 0,'0'-4'15'0,"0"3"20"0,-3-2 45 0,-2 3 18 16,1-1 13-16,3 1 1 0,-1 0-33 0,0-2-18 15,2 2-18-15,0 0-16 0,0 0 10 0,0 0 4 16,0 0 16-16,0 0 2 0,0 0-10 0,0 0 11 16,0-3-21-16,4 3-3 0,-4-3-11 0,1 1-14 15,2 2-5-15,-2 0-1 0,-1 0 12 0,2 0 8 16,1-3 11-16,-3 3 29 0,0 0 17 0,1 0-11 16,-1 0 12-16,0 0-37 0,0 0-23 0,0 0-3 15,0 0-11-15,0 0-12 0,0 0 6 0,0 0 11 16,0 0-17-16,0 0 6 0,0 0-11 0,0 0-1 15,0 0 6-15,0 3 15 0,0 2-10 16,0-2 7-16,0 3-15 0,3 4 6 0,3 0 18 16,-1 7-10-16,-1 0 24 0,1 5-6 0,0 5 1 15,1 2-13-15,-2 4 4 0,1 5 9 0,-1 1-24 16,0 4 5-16,-1 4-11 0,1 1-8 0,-2 4 11 16,2 0 6-16,-2 3 5 0,-1 2-5 0,4-1 12 15,-4 0-6-15,3 0 11 0,0-1 16 0,0-2 14 16,2 0 37-16,-3-2 1 0,4-1-19 0,-1-2-20 15,0-1-34-15,1 3 7 0,-2-5 9 0,0 2 3 16,2 2 6-16,-3-1-12 0,4 3 6 0,-4 0-19 16,2-2 17-16,-1 5-20 0,-1-2 4 0,2 1 32 15,-2-1-29-15,0 1 25 0,-2-1-12 16,2-1-4-16,0-2 1 0,-3-2-3 0,4 1 0 16,-4-2 0-16,2 1-4 0,2-4-5 0,-4-1-1 15,3 3-25-15,0-3 28 0,-3 1-6 0,4-2 4 16,-4-2 12-16,2 1-38 0,0-2 16 0,-1 0-10 15,-1 0-7-15,-1-2 23 0,0-1-26 0,3-3 4 16,-3 2 16-16,1-2-1 0,-1 1 1 0,0-1 4 16,2-4-14-16,1 4 0 0,-3-2 6 0,0-3-12 15,1 1 15-15,-1 1-12 0,2-1 3 0,2-4 13 16,-2 1-13-16,-1 0 10 0,4 1-10 0,-2-1-3 16,-2 2-1-16,2-2-2 0,0 0 22 0,0 2 4 15,-2-3 6-15,-1 0 7 0,2-2-17 0,0-1-6 16,-2 2-13-16,2-4-7 0,-2-1 6 15,2 1 14-15,0 0 0 0,-2 0 3 0,1 2-13 16,3-2-3-16,-2-3 3 0,1 2 7 0,-2-1-7 16,-1-1-10-16,2-2 10 0,-1 0-4 0,-1 0 17 15,0 0 1-15,0-1-1 0,0-3-3 0,0-1 10 16,2 2 13-16,-2-1-17 0,0 1 11 0,0 0-24 16,0-1-13-16,3 2 34 0,-3-1-4 0,0-1 6 15,0 2 5-15,0-2-18 0,1-1-20 0,-1 2 14 16,2-1-7-16,-2 2-13 0,1-2 16 0,-1-1-10 15,0 1 14-15,0-2 27 0,0 1 17 16,3-2 30-16,-3 0 4 0,0 0-30 0,2 1 0 16,-2-2-27-16,0 2-8 0,0-3 19 0,0 4-15 15,0-4-17-15,0 1 4 0,0 2-8 0,0-3-6 16,0 0 10-16,0-1-4 0,0-2-3 0,0 1 4 16,0-1 3-16,0 1 0 0,0-3-4 0,0 3 15 15,0-3-8-15,0 0 32 0,0 0 15 0,0 0-8 16,0 1 29-16,0-1-28 0,0 0-28 0,0 0 3 15,0 0-29-15,0 0-3 0,1 0 3 0,-1 0-7 16,0-1 18-16,3-2-14 0,-3 0 7 0,2 1-25 16,-2-1-28-16,1 1-53 0,1-2-65 0,-2-1-85 15,0-3-108-15,0-1-67 0,0-1-23 16,0-1 57-16,0-3 9 0,0 1 16 0,0-3-30 16,0-1-88-16</inkml:trace>
  <inkml:trace contextRef="#ctx0" brushRef="#br0" timeOffset="57976">20392 9908 2331 0,'-6'-6'63'0,"-2"2"46"0,4-1 56 0,1-3 0 16,-1 2-51-16,2 2-52 0,-1 0-43 0,3 2 15 15,0 2 33-15,0 0 39 0,7 0 13 0,-2 0-29 16,5 0-8-16,-1 5-33 0,4 0-16 0,1 4 36 16,1-3-29-16,0 4-4 0,4 1-9 0,-3 1-21 15,1 1-12-15,-1 1 12 0,-3 1-6 0,1-1 7 16,-3 0 3-16,1-1-10 0,-4 1-13 0,-1 0-7 16,0-4-37-16,-3-1-42 0,0 1-66 0,-2-1-103 15,2-3-83-15,-3 1 11 0,-1-5-48 0,0 2-44 16,0-4-56-16</inkml:trace>
  <inkml:trace contextRef="#ctx0" brushRef="#br0" timeOffset="58141">20746 9798 3700 0,'5'7'53'0,"-5"5"35"0,0-1-1 0,-7-2 11 16,-1 6-57-16,-1 2-35 0,3-1-9 0,-3 3-41 15,2 3-97-15,-1-3-99 0,1 0-139 0,1 0-110 16,0-2 3-16,0-2-63 0,2-1-65 0</inkml:trace>
  <inkml:trace contextRef="#ctx0" brushRef="#br0" timeOffset="59086">20305 6544 496 0,'8'-11'25'0,"-2"3"21"16,-5-1 34-16,3 2 10 0,-4-2 12 0,2 0 3 15,-2 0 1-15,0 3 28 0,0-2-25 0,0-2 11 16,0 4-9-16,0-2 6 0,0-1 16 0,-4 4 7 16,4-3-32-16,-2 5-26 0,1 0-12 0,-4 0-53 15,1 3 28-15,1 0 35 0,-1 12 34 0,-4 1 28 16,-1 6-3-16,-2 5-53 0,-2 6-43 0,-4 3-12 15,0 3-21-15,0 2-4 0,0 0-6 0,2-2-16 16,2-2 13-16,1-1 3 0,3-6 13 0,3-4-4 16,3-4 4-16,2-1-13 0,1-7-19 0,0-2 13 15,0-1-10-15,0-5 22 0,1-1 19 16,2-2-12-16,0 0-4 0,0-3 0 0,2-6-12 16,-1 2-3-16,2-7 9 0,2 1-16 0,-2-6-5 15,4-3 30-15,-1-3-24 0,0-2 0 0,-2-2-25 16,1 1-13-16,-1-5 7 0,-1-2 15 0,0 2 34 15,-3 0 4-15,0 3 23 0,-2 1 11 0,1 5-13 16,-2 3-4-16,0 6-27 0,0 6-28 0,0 4 22 16,0 5 0-16,0 0 6 0,0 5 15 0,0 4-15 15,6 2-3-15,1 3 9 0,1 2 0 0,3 0 1 16,-2 3-13-16,6 0 12 0,0 3-6 0,3-3 3 16,-2 0 0-16,1-3 3 0,2 1-49 0,-3-4-141 15,2 1-218-15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12:02.31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3762 717 425 0,'0'-15'5'16,"0"1"20"-16,0-3 31 0,0 3 49 0,0-1 38 0,0 1 11 16,0 0-22-16,0 1-23 0,0 2-9 15,0 3-15-15,-3-1 10 0,0 4-15 0,2-1-16 16,-1 2 18-16,2 0-17 0,-1 4-6 0,1-2-8 16,0-2-33-16,0 4-24 0,0-2 6 0,0 2-12 15,0 0-2-15,0 0 48 0,0 6 27 0,0 0 5 16,4 3 65-16,-1 5-26 0,5 5-7 0,-5 7 27 15,3 8-40-15,-3 7-13 0,4 6 4 0,-3 7-14 16,2 3-32-16,0 9 44 0,-3 5-24 0,2 5 0 16,-2 5 19-16,1 7-9 0,-1 2-6 0,2 7-7 15,-2 2 33-15,3 4 1 0,-1 1 3 0,-1 4 7 16,1-1-22-16,3 2-14 0,-1 2 12 16,1-3 19-16,-1 2-6 0,3 1 15 0,-1-2 4 15,-3 3-17-15,3 3 1 0,-3-4-21 0,2 5 11 16,-1-1-20-16,-1 2 21 0,0-2 7 0,0 1-21 15,-2 1 26-15,2-1-28 0,2-3-12 0,-2 1-10 16,1 1-17-16,0-1-8 0,1 1 3 0,1 3-3 16,-2-8-7-16,3 2 6 0,-1-2-2 0,1-2-8 15,0-2 11-15,0 0 0 0,2-2-22 0,1-3 14 16,-2-1-10-16,1 2-11 0,-2-2 29 0,4 1 0 16,-7-5 0-16,3 1-11 0,-1-2-8 0,-1 0 1 15,-1-2 3-15,0-4 23 0,4 0-19 0,-7-2-4 16,6-3 11-16,-2-3-25 0,1 2 18 0,-2-2-4 15,-1-5 1-15,3 0 6 0,-1-2-10 16,-1-3 11-16,3-1-19 0,-1-4 4 0,-3-3 15 16,3-6-11-16,-1-3-11 0,-1-3 7 0,1-5-11 15,-3-1 0-15,0-7-7 0,0-9-25 0,-1-1-38 16,-3-4-57-16,4-7-36 0,-4-3-55 0,1-4-30 16,-1-10-67-16,-1 0-79 0,0 0-36 0,0 0-105 15,0 0-71-15</inkml:trace>
  <inkml:trace contextRef="#ctx0" brushRef="#br0" timeOffset="901">1950 3004 215 0,'4'-5'24'0,"2"2"36"0,-2-2 31 0,2 5 23 15,2-2-13-15,-1-1-3 0,-1 2-9 0,3 1 13 16,1 0 20-16,1 0-16 0,1 0 2 0,1 0 1 15,0 0-13-15,5 0 4 0,1 0-20 0,2 0-18 16,5 0-17-16,4 0-3 0,3 0 4 0,6-4-12 16,5 0-17-16,5-1 8 0,8 3 13 0,7-2 20 15,1 0-18-15,11 0 13 0,4 2-10 0,4-1-22 16,4 3 40-16,6-2-22 0,8-2 5 0,2 2 15 16,9-1 4-16,6-1-9 0,7 0 3 0,3-4 13 15,8 0-18-15,7-1 6 0,8-1 9 0,6-2-39 16,5-2 24-16,4 2-8 0,8-3-35 0,6 0 19 15,9 1-12-15,3-2 6 0,4-1 6 16,5 1-16-16,7-1 10 0,5 1-12 0,2-1 9 16,5 2 6-16,6-2-19 0,0 1-9 0,6 0 16 15,3 1-1-15,2 0 1 0,4-2 22 0,1 4-22 16,2-1 6-16,5 1 0 0,-1 1-9 0,7 1-1 16,-3-2-6-16,3 2 7 0,1-2 6 0,0 2-16 15,-4-2-9-15,3 0-7 0,-2 1 9 0,0-2 27 16,-3 1-17-16,-4-1 19 0,0 0-25 0,-5 0-7 15,-4 1 17-15,-6 0 2 0,-4 2-2 0,-7 0-7 16,-6 0 19-16,-2 0-16 0,-10 2-6 0,-12-1 9 16,-4-1-25-16,-8 3 13 0,-9 0 15 0,-5-1-9 15,-9 3 19-15,-12 1-12 0,-6 0-4 0,-10 0 0 16,-12 2-9-16,-5 0 9 0,-14 0-3 16,-9 0 3-16,-7 2 7 0,-13 0-32 0,-10-2 6 15,-12 3-13-15,-10 0-16 0,-10-2-19 0,-9 1-98 16,-7-1-119-16,-10 2-101 0,0-4-125 0,-12 2-115 15</inkml:trace>
  <inkml:trace contextRef="#ctx0" brushRef="#br0" timeOffset="1927">2914 5033 690 0,'-10'0'2'0,"6"0"24"0,-4 0 32 0,2 0 36 16,2 0 20-16,2 0-8 0,2 0-10 0,0 0-39 15,0 0-24-15,0 0-12 0,0 0-32 0,0 0 9 16,0 0 7-16,0 0-8 0,5 0 33 0,-1 0 23 16,2 0 24-16,3 3 6 0,3-1-5 15,3-2 3-15,4 0-4 0,8 0 20 0,2 0-8 16,7 0-29-16,7-5-43 0,3 0-5 0,11 0 8 16,7-1 12-16,5 0 29 0,8 1-8 0,8-3 3 15,4 0-6-15,6-3 4 0,5 3 6 0,1-6-15 16,6 2 9-16,4 2-8 0,0-3 2 0,8 4-8 15,0-4-12-15,2 2 2 0,4 2 1 0,3-2 0 16,6 2-1-16,1-1-14 0,4 0-4 0,4-3 13 16,-1 2 0-16,8-3 19 0,2 1-19 0,5-1 3 15,3 0 3-15,1 0-2 0,5 0 11 0,0-1-27 16,5 1 16-16,4 0-23 0,1 2-9 0,-1 2 31 16,3-1-44-16,2 3 26 0,-2-2-10 0,4 4-16 15,-2-2 13-15,1 3 0 0,0-1-4 16,2-2 23-16,-2 3-13 0,2-4-6 0,-1 1 0 15,-1 0-13-15,3 1 29 0,0-3 0 0,0 2-1 16,-2-3 10-16,-1 3-18 0,0-3-1 0,-3 1 3 16,3-2-9-16,-4 2 0 0,-8-2 6 0,2 1 0 15,-2-2-25-15,-4 2 28 0,-2 1-9 0,-7-2-6 16,-1 2 37-16,-10 1-28 0,-4 1-3 0,-6 0 26 16,-7 0-33-16,-8 3 13 0,-5-1 1 0,-12 3-24 15,-3 1 20-15,-11 0 3 0,-8 1-6 0,-9 1 26 16,-11-3-27-16,-6 3-8 0,-14 0 5 0,-5 0-28 15,-8 0-3-15,-10 0-44 0,-5 0-127 16,-7 0-83-16,-6 0-153 0,0 0-169 0</inkml:trace>
  <inkml:trace contextRef="#ctx0" brushRef="#br0" timeOffset="2823">8861 489 526 0,'-12'-25'-5'0,"1"4"2"0,4 1 8 16,-1 5 18-16,2 6 0 0,2 1-5 0,3 5 0 16,-4 0-18-16,4 3 5 0,1 0-3 0,0 0-7 15,6 4 13-15,-5 4 49 0,5 2 42 0,0 4 11 16,1 2 40-16,-1 9 4 0,0 2-24 0,2 9 23 15,-4 7-16-15,4 8-28 0,-2 7 1 0,-1 8-16 16,0 4-10-16,0 11-35 0,-1 7-5 16,-1 7-3-16,0 8-27 0,0 7 36 0,3 7 9 0,-2 4 4 15,1 8 29-15,5 4-5 0,-1 4-11 16,3 4 0-16,2 4-40 0,1-1 7 0,3 5 10 16,2 3-1-16,0 1 48 0,4-2-19 0,0-1 27 15,1-1 7-15,-2-2-19 0,2 3 31 0,-2 0-23 16,0 2 5-16,-2-2 1 0,-2 2-27 0,-3 3-8 15,2 5-8-15,-3 2-12 0,0 1-18 0,-2-1-2 16,2 1-8-16,0-1 11 0,1-5-3 0,-1 0 3 16,3-9-14-16,-2-3-17 0,3-8 18 0,-1-4-4 15,1-5 0-15,1-8-21 0,-4-1 0 0,3-4-4 16,-1-4 8-16,0-1 17 0,-2-10 3 0,2 1-17 16,-2-4-7-16,-1-1 0 0,-1-6-14 0,-4-3 21 15,4-5 11-15,-7-3-11 0,0-5 14 16,-1-4-25-16,0-8 1 0,-3-4 6 0,2-4-17 15,-4-7-3-15,-1-7-15 0,0-4-38 0,0-9-54 16,0-3-26-16,0-7-56 0,0-4-43 0,0-5-72 16,0-8-82-16,-1 0-7 0,-4 0-72 0,2 0-43 15</inkml:trace>
  <inkml:trace contextRef="#ctx0" brushRef="#br0" timeOffset="3741">13892 86 701 0,'0'-27'10'0,"0"5"3"0,0 8 12 0,0 4-12 0,-4 2-15 16,1 4 2-16,1 4-8 0,2-1 18 15,0 1 32-15,0 0 24 0,0 0 2 0,0 4 3 16,0 1-20-16,5 1 3 0,-2 0-6 0,3 5 12 16,0-1 7-16,-1 0-12 0,3 5 33 0,-1 1 18 15,2 3 23-15,0 3 15 0,3 3-16 0,1 4-7 16,-2 7 5-16,2 5-2 0,1 8-23 0,-5 8 7 15,2 8-29-15,3 6-30 0,-4 11 15 0,2 8-42 16,0 5-16-16,3 8-12 0,-1 6-7 0,1 6 13 16,3 4 0-16,2 6 37 0,0 4 3 0,3 5 16 15,2 3 18-15,-1 3-11 0,1 4 16 0,0-3-6 16,2 1 23-16,-3 0 13 0,2 2 24 0,-2 0 15 16,1 1-6-16,-2-1-18 0,-3 1-26 15,-1 1-20-15,0 4-30 0,-5 1-3 0,0 0-25 16,-1 2-13-16,0-6 7 0,1 0-10 0,-1 3-8 15,2-6 8-15,-2 3-8 0,-1-8 4 0,3 0 7 16,1-7-3-16,1-3-4 0,-2-1 3 0,-1-3-10 16,4-5 4-16,-3-5-8 0,0-3 4 0,0-7 4 15,0-4-1-15,-1-3 8 0,0-7-4 0,-4-6 17 16,4-2-10-16,-4-7-14 0,0-2 11 0,2-3-15 16,1-1 8-16,1-3 20 0,-4 0-20 0,4-5 6 15,1-2-6-15,-2-3-1 0,-1-2-13 16,0-6 13-16,-1-2-2 0,-1-4-8 0,1-5 28 0,-3-3-14 15,1-2 17-15,-3-4-10 0,-1-1-7 16,3-6-11-16,-2 3-9 0,-5-4 16 0,4 1 4 16,-4-3 7-16,-1-1 7 0,0-1 3 0,0-3-24 15,0-1 0-15,-6-2-6 0,5-5-59 0,-4 2-20 16,2-6-43-16,1-2-74 0,-2 0-51 0,3 0-70 16,-2 0-63-16,2 0-80 0,-4-10-73 0</inkml:trace>
  <inkml:trace contextRef="#ctx0" brushRef="#br0" timeOffset="4853">6080 1101 2060 0,'-8'-10'8'16,"-2"-1"7"-16,5 0-6 0,1 5-1 0,1 1-2 16,3 2-3-16,0 3 59 0,0 0 30 0,7 5 18 15,2 2 25-15,3 3-51 0,5 0-23 0,3 5-34 16,1 4-27-16,7 2 3 0,2 4-6 0,0-2 12 15,4 2-5-15,0 3 5 0,-1-1-15 0,1-2 12 16,0 2-3-16,0-3-9 0,-1-2 6 0,0 0 0 16,-4-3 0-16,1 0 15 0,1 0 1 0,-5-2-35 15,-2 0-71-15,0-4-122 0,-4 2 4 16,-4-3-85-16,-3-1-7 0,-1-3 36 0,-4-3-104 16</inkml:trace>
  <inkml:trace contextRef="#ctx0" brushRef="#br0" timeOffset="5095">6558 853 2201 0,'-7'0'65'0,"1"0"49"0,-2 6 36 15,-1 8 13-15,0 4-65 0,-3 5-27 0,-1 9-34 16,-3 4-18-16,-3 5-7 0,-4 5-9 0,-5 8-9 15,-2 1 9-15,-4 4 19 0,-1 1-12 0,-3 1 6 16,1-1-7-16,-3-1-3 0,5-4-6 0,0-7-6 16,1-1 3-16,3-3-7 0,4-4 1 0,-1-3-56 15,4-5-103-15,2-3-53 0,0-1-132 16,1-6-104-16,2-3-85 0</inkml:trace>
  <inkml:trace contextRef="#ctx0" brushRef="#br0" timeOffset="6198">10749 693 836 0,'3'-10'36'0,"-1"1"47"0,-2-1 53 0,0 1 37 15,0-3 2-15,0 2 2 0,0 1-30 16,0-1-14-16,-5 2-33 0,4 0-7 0,-1 0-23 15,2 3-5-15,-1-1-21 0,1 3-35 0,-2 0 3 16,-1 1-15-16,2 2 0 0,1 0 3 0,0 11 15 16,0 2 23-16,6 4 10 0,-5 4 18 0,2 7-36 15,2 4-21-15,2 3 3 0,1 1-21 0,-1 0 15 16,5-1-3-16,3 0-9 0,-1-5 12 0,6-2 6 16,0-1-9-16,3-6 6 0,1-2-6 0,2-5 0 15,-2-1-3-15,7-4 21 0,-4-6-12 16,1-3-15-16,1 0 22 0,-3-7-25 0,1-3-7 0,-2-3 28 15,-1-4-18-15,-4-2-6 0,-2-3 30 0,-3-5-30 16,0-1 3-16,-5-1 30 0,-1-3-33 16,-3-1 9-16,-6 0 12 0,0 1-21 0,0 1 49 15,-9 1 15-15,-1 1 15 0,-1 5 31 0,4 4-8 16,-3 6-2-16,2 1-38 0,1 5-10 0,0 5-46 16,3 1 0-16,0 2-1 0,3 5-8 0,-5 5 15 15,4 7 9-15,-1 2-6 0,2 5-6 0,1 8 12 16,0 4-28-16,0 2 19 0,4 6 16 0,2-3 6 15,-3 3 16-15,5 1-12 0,3-1-11 0,-2 3-24 16,5-1-1-16,1 2 20 0,1 2-4 0,2-1 4 16,-4 2-10-16,1-1 19 0,0 2 7 15,0-1 19-15,-3 1 25 0,-3-3-5 0,-2 0 26 16,-2-6 17-16,-5-2 11 0,0-3 28 0,0-5 8 0,-8-4-15 16,2-3 5-16,-5-7-44 0,2-3 11 15,-6-3-13-15,-3-7-20 0,2 0 3 0,-4-6-60 16,-2 0 10-16,-2-6-7 0,-4 0-14 0,0-2 15 15,-5-5-19-15,2-1-3 0,-1-5-1 0,-1 2-3 16,-1-4-7-16,1 2-65 0,2-2-98 0,1 1-135 16,2-1-157-16,-1 3-137 0,3 2-119 0,4 3-176 15</inkml:trace>
  <inkml:trace contextRef="#ctx0" brushRef="#br0" timeOffset="7436">362 3361 1967 0,'-4'-24'46'0,"-1"3"19"15,1 4 5-15,2 6-15 0,1 5-31 16,-2 1-36-16,3 5 93 0,0 6 88 0,6 4 42 15,-2 6 52-15,4 7-65 0,-1 9-46 0,2 9-39 16,0 8-29-16,1 6-12 0,-4 10-33 0,-1 3 11 16,2 5 0-16,-4 1 0 0,-1-1 10 0,-1-2-10 15,-1-1 4-15,0-6-10 0,0-2 13 0,0-5-12 16,0-5-18-16,0-5 0 0,0-4-13 0,0-3-14 16,0-6 7-16,2-4-21 0,2-6 14 15,2-4 0-15,1-4 0 0,-1-3 3 0,3-2-27 0,0-3 1 16,3-2-18-16,3-4-43 0,2-2-47 0,0 0-41 15,5-2-54-15,1-7-36 0,-1 1-38 16,5-3-18-16,-3-2-56 0,1-4-40 0,0 1-35 16,-1-3-45-16</inkml:trace>
  <inkml:trace contextRef="#ctx0" brushRef="#br0" timeOffset="8007">83 4067 1240 0,'-10'-6'-3'0,"5"-1"11"16,-1 3-5-16,1-2 8 0,0 5-11 0,5-3 3 15,-1 1-3-15,1 2-11 0,0 0 16 16,0 1-18-16,0 0 7 0,0 0 1 0,0 0-8 16,0 0 13-16,0 0 2 0,0 0-2 0,0 0 16 15,0 0-13-15,0 0 2 0,0 0 9 0,0 0-20 16,0 0 9-16,0 2 5 0,0-2 14 0,-4 0 25 16,2 0 8-16,2 0-6 0,-2 0-27 0,2 0 3 15,-1 0-22-15,-1 0 2 0,2 0 9 0,-3 0-17 16,3 0 20-16,-1 0-9 0,-1 0 1 0,1 0 7 15,-2 0 15-15,1 7 23 0,-4-7 2 0,5 1 32 16,-2 3 3-16,-2-4 16 0,1 0-3 0,3 0-75 16,-3 0 12-16,2 0-15 0,0 0 33 0,1 0 60 15,-1 0-33-15,-1 0-11 0,3 0-24 0,0 0-44 16,0 0 8-16,0 0-27 0,0 0-6 16,0 0 21-16,8 0-12 0,-1-4 15 0,3 3-9 15,5-5 6-15,0 3-3 0,7-2 3 0,3-2 15 16,4 0-18-16,2-1-3 0,0 0-6 0,3-1 3 15,2-1 12-15,0 4-6 0,-1-5 9 0,-1 3-12 16,0 0 3-16,-4 0-3 0,0 0-3 0,-3 2 0 16,-1-2-3-16,-4 0 12 0,-3 3 9 0,-2 1 3 15,-4-1-9-15,-4 3-9 0,1-1 12 0,-6 2-3 16,-1-1-6-16,-3 1 12 0,3 1-27 0,-3 0 6 16,0 0-34-16,0 0-73 0,0 0-44 15,0 0-101-15,0 0-105 0,0 0-100 0</inkml:trace>
  <inkml:trace contextRef="#ctx0" brushRef="#br0" timeOffset="8437">751 3810 1548 0,'0'0'82'0,"0"0"34"0,0 4 62 16,5 4 42-16,-1 0-59 0,4 3-22 0,-1 5-55 16,2 1-39-16,1 2-32 0,1 2-10 0,-1 2 0 15,2 3-3-15,4-1 15 0,-1 2-21 0,-3 1 0 16,4-4-9-16,-1 0 6 0,0 0 21 0,-2-1 6 16,-2 1 6-16,2-2-27 0,-5-3 12 0,-1-3-15 15,-1 1 9-15,-2-4 16 0,-2-2 17 0,-2-3 60 16,0-3 67-16,0-1 46 0,0-4-28 0,-4 0-76 15,0 0-66-15,0-4-35 0,-3-1-14 0,1-3 29 16,-2-3-19-16,1-2 3 0,0-4 4 0,-1-2-23 16,2 0 32-16,1-5-22 0,3-1-7 0,2 0 16 15,0-1-13-15,4 1 7 0,2 0 22 16,1 4-15-16,2-1-1 0,3-1 3 0,-3 4-18 16,4 1 2-16,2 2 10 0,-4 2-7 0,7 2-6 15,-5 2 26-15,0 0-19 0,-1 4-11 0,2-1 21 16,-3 2-59-16,-2 3-23 0,0 0-27 0,-3 2-26 15,-1 0 9-15,0 0-6 0,-5 0-19 0,2 0-32 16,-2 3 26-16,0 1-79 0,0 0-42 0,0-2-60 16,0 3-121-16</inkml:trace>
  <inkml:trace contextRef="#ctx0" brushRef="#br0" timeOffset="8979">1351 3822 2118 0,'0'0'3'0,"0"0"68"0,-6 5 33 16,0 6 30-16,-1-2 19 0,-2 6-61 0,2 3-41 15,-5 0-32-15,3 4-25 0,1 2-16 0,5 1 25 16,-1-1 7-16,4 0 2 0,0-2-3 0,7 0-18 15,1-3-6-15,3-2-4 0,4 0-18 0,0-4-18 16,4-3-2-16,0-1-13 0,1-4 16 0,1-2 27 16,0-3 0-16,-1 0 0 0,1-7 21 0,-4-3-12 15,-1 0 10-15,0-6 8 0,-4-1-6 0,-2 0 9 16,-4-2 8-16,-2 0 31 0,-4 0 58 0,0 0 52 16,0 2 68-16,-8 2 24 0,2 4-35 0,-1 0-45 15,-1 5-63-15,1 1-62 0,-1 2-13 16,3 3-23-16,1 0-22 0,0 0 12 0,1 6-16 15,0 1 23-15,3 2-7 0,0 0 7 0,6 4 17 16,2-2-40-16,3 2 23 0,0 1-14 0,5 0-18 16,0-4 12-16,1 1-9 0,2-3 7 0,2-5 2 15,-1 0 13-15,1-3 7 0,0 0 3 0,-3-6 1 16,0-2-11-16,-2 1 17 0,-1-2-27 0,0-4 14 16,-3 2 33-16,-5-6-37 0,0 4 17 0,-1-1 23 15,-2 3 9-15,-3 0 64 0,-1 0 47 0,0 3-22 16,0 1-17-16,0 3-77 0,0 2-30 0,0 2-10 15,0 0-18-15,0 0 28 0,0 5-14 16,0 3 7-16,0 0-7 0,0 3-3 0,0 3 20 16,0 0-6-16,4 2 6 0,1 3-13 0,1 3-35 15,0-6-69-15,1 3-89 0,1-2-101 0,-1-1-88 16,2 0-14-16,-2-2-35 0,1-4-18 0,-4 1-82 16</inkml:trace>
  <inkml:trace contextRef="#ctx0" brushRef="#br0" timeOffset="9136">1684 3633 2668 0,'-15'-5'0'0,"1"3"-22"0,9-1-26 0,-1 1-75 15,4 0-92-15,2 2-71 0,0 0-79 0,0 0-81 16</inkml:trace>
  <inkml:trace contextRef="#ctx0" brushRef="#br0" timeOffset="9511">1926 3670 2165 0,'18'9'14'0,"-2"3"73"0,-6-1 35 0,2 2 35 0,-3 1 28 16,0 0-65-16,1 0-33 0,-1-1-28 15,-1 4-49-15,1 1-10 0,-2 1-3 0,3-2 9 16,-1 3-6-16,0 1 9 0,1-2 10 0,0 2-34 15,-3 1-23-15,0-3-67 0,-1 1-67 0,0-2-35 16,0 1-17-16,-3-3 111 0,0-2 28 0,-3 0 70 16,0-3 41-16,0-5-46 0,0 1 14 0,0-4-17 15,0-3 2-15,-3 0-2 0,0-5 9 0,0-4 5 16,0-4 6-16,0-1-9 0,2-2-2 0,-1-3 5 16,2-3 3-16,0 0 18 0,0-3 23 0,3 1 20 15,3 0-35-15,2 0 44 0,-1-1 34 0,3 3 3 16,1 3 78-16,1 2-24 0,-2 2-24 0,2 1-14 15,1 3-45-15,1 3-9 0,-4 1-16 0,4 3 13 16,-3 2 59-16,1 2 33 0,2 0 15 16,2 10-9-16,-1 0-35 0,-1 4-32 0,1 3-27 15,0 2-16-15,-1 5-31 0,-1 0-13 0,-2 4-1 16,0 2-24-16,-2 2 25 0,0 1 2 0,-3-3 1 16,2 3 14-16,-1-4-11 0,-1 0-44 0,0-1-139 15,0-2-156-15,-2-2-211 0,-1 0-162 0,3-5-148 16</inkml:trace>
  <inkml:trace contextRef="#ctx0" brushRef="#br0" timeOffset="10239">1287 6245 2212 0,'-35'-6'89'15,"3"6"68"-15,4-5 57 0,2 3 25 0,6 2-71 16,5 0-80-16,6 0-56 0,2 0-26 0,5 0-2 15,2 0 15-15,5 0 6 0,5 0-12 0,7-7-13 16,4 2-6-16,5-2-4 0,7-2 23 16,5-1-4-16,3-2-5 0,5-2 8 0,4-1-24 15,-1-2-14-15,3 1 29 0,-3 2-25 0,0-3 28 16,-3 1 20-16,0 0-33 0,-4 3 7 0,-7 2-13 16,-3 1-15-16,-6 3 24 0,-4 2-2 0,-7 2 6 15,-6 3 3-15,-3 0-19 0,-6 0 13 0,0 5 0 16,-10-2-10-16,-4 3 4 0,-3 2 2 0,-1-3-9 15,-3 4 26-15,-1-4 2 0,-3 0-8 0,2 1-1 16,4-1-6-16,1-1-10 0,5-2 19 0,1 0 4 16,5-1-16-16,3-1 18 0,0 0-31 0,3 0 6 15,1 0 10-15,0 0-35 0,0 0 22 16,0 2 4-16,0 4 6 0,0 2 60 0,0 3 32 16,0 5 4-16,0 6 19 0,0 2-28 0,0 7-31 15,0 1-14-15,1 3-7 0,3 1-2 0,2 2-1 16,-1 0 7-16,1 0-17 0,0-2 1 0,1-2-4 15,-1 2-6-15,1-3 0 0,1-3 3 0,-2 0 7 16,0-4-8-16,-2 0 1 0,2-5-7 0,-1 1-16 16,-4-6 13-16,5 1-13 0,-4-6 3 0,-1-1 17 15,-1-1-7-15,0-1-4 0,0-3-56 0,0-5-80 16,0 0-80-16,0 0-71 0,0 0-70 16,0 0-9-16,0 0-68 0,0 0-90 0</inkml:trace>
  <inkml:trace contextRef="#ctx0" brushRef="#br0" timeOffset="10601">1954 6534 1830 0,'10'0'-3'0,"-2"0"3"0,2-3 3 0,-1-5 14 16,4 2 0-16,1-5 3 0,1 3-12 0,-1-3-13 15,1 0-4-15,2 1-8 0,0-3 11 0,0 0 1 16,-2 1 10-16,-2-2 1 0,0 2 0 0,-4-1 0 16,-1 0-1-16,-4-1 33 0,-4 1 40 0,0 1 27 15,0 1 60-15,-6 2 38 0,-4 1 7 0,-2 1 18 16,-3 2-41-16,0 5-25 0,-2 0-17 0,-2 5-8 16,-3 4 32-16,1 4-16 0,2 3-11 0,-2 4-24 15,5 3-66-15,1 3-28 0,3 3-10 16,3-1-8-16,5-1 15 0,4 3-10 0,0-3 2 15,8 1-6-15,5-2 18 0,2-4-1 0,2 0-17 16,3-3 0-16,3-3-21 0,1-2 18 0,3-4 3 16,-2-3-21-16,6-2-35 0,-3-5-44 0,-2 0-67 15,2-9-67-15,0 1-80 0,-3-1-88 0,-1-3-64 16,0 0 18-16,1-4-46 0,-4-1-25 0</inkml:trace>
  <inkml:trace contextRef="#ctx0" brushRef="#br0" timeOffset="10919">2512 6177 3257 0,'-18'-14'64'15,"-1"3"57"-15,0 3 74 0,2-1 41 0,1 5-41 16,1 1-52-16,3 3-77 0,1 0-38 0,0 0-28 16,4 5-4-16,-4 4 1 0,7 1 3 15,-1 4-25-15,0 0 25 0,3 5 4 0,2 0-11 16,0 0 14-16,9 2-21 0,-2 1-14 0,7-3 7 15,3-1-13-15,0 0-11 0,4-4 18 0,3-1-1 16,-1-2 18-16,2-1 7 0,0-1-4 0,-1 1 7 16,1-1 10-16,-1-1-17 0,-1 1 7 0,-1 1 0 15,0 1 11-15,-3-1 16 0,1 4-7 0,-4 0-16 16,-3 0-8-16,-1 2 1 0,-4 0-11 0,-4 1 11 16,-4 2 3-16,0-3-4 0,-9 3 8 0,0 0-4 15,-4 0-14-15,-5 0 1 0,2-2-15 0,-2 0-49 16,-1-2-70-16,0-1-74 0,-2-3-104 0,3-2-76 15,-1-9 4-15,2 8-74 0,2-8-34 0,-1 0-20 16</inkml:trace>
  <inkml:trace contextRef="#ctx0" brushRef="#br0" timeOffset="11181">2818 6000 3028 0,'12'6'92'16,"-6"4"53"-16,-3 4 57 0,0 5 36 0,-3 2-61 16,0 6-50-16,0 2-42 0,0 3-40 0,0 2-21 15,0 0 14-15,0 1-7 0,7 1 21 0,-2-1-7 16,2 1-13-16,-1-4-18 0,0 1-14 0,1-4-4 16,2-1-10-16,-3-3 21 0,3-3-3 0,1-2 3 15,-1-3 3-15,2-1-10 0,-2-4-3 0,1-2-22 16,2-1-27-16,0-4-4 0,-2 0-54 0,2-4-39 15,1-1-16-15,0 0-73 0,1 0-52 16,0-6-76-16,2 1-18 0,-1-4-80 0,-1-1-63 16</inkml:trace>
  <inkml:trace contextRef="#ctx0" brushRef="#br0" timeOffset="11345">2900 6362 2212 0,'-25'6'-3'0,"8"-6"0"16,5 0-3-16,12 0 6 0,0-4-3 0,6-1-38 15,7-3-5-15,2 0-115 0,5 0-95 0,0-6-91 16,4 2-102-16</inkml:trace>
  <inkml:trace contextRef="#ctx0" brushRef="#br0" timeOffset="12146">4931 3318 2295 0,'-8'-4'-3'0,"1"0"3"0,5 1 20 15,2 3 71-15,0 0 45 0,6 0 38 0,3 7-12 16,5 2-53-16,0 3-59 0,7 3-22 0,3 2-2 16,4 4-23-16,3 2 16 0,2 4-29 0,5-3-12 15,-2 4 3-15,1-1 3 0,2-1 13 16,1 2 25-16,-3-4 6 0,-1 2-2 0,-2-2-14 16,-2 0-37-16,-2-2-19 0,-2-3-53 0,-4 0-69 15,-5-2-76-15,1 0-5 0,-7-4-20 0,-1-2 53 16,-4-3 22-16,-3-3-86 0,-5 0-74 0</inkml:trace>
  <inkml:trace contextRef="#ctx0" brushRef="#br0" timeOffset="12366">5407 3230 2952 0,'-9'-24'22'0,"6"9"9"0,-3 6 30 0,2 9 41 16,-3 0-6-16,1 9 10 0,1 9-16 0,-5 6-41 15,-1 9-3-15,0 6-27 0,-6 10 4 0,2-1-3 16,-4 7-10-16,3-1 10 0,-4 3-20 0,1-2 13 16,1-4-13-16,-1-1 7 0,3-5 3 15,-4-3-17-15,4-2 0 0,-2-5 1 0,3-3-8 16,2-6-22-16,1-1-61 0,0-6-105 0,3-6-103 16,3-2-65-16,0-2-95 0,2-4-111 0</inkml:trace>
  <inkml:trace contextRef="#ctx0" brushRef="#br0" timeOffset="12677">5839 3549 2890 0,'9'-11'-10'15,"-4"1"10"-15,-1 4 0 0,-4 3 26 0,0 3 110 16,0 0 66-16,0 6 38 0,3 5-23 0,1 2-91 16,1 7-73-16,-1 4-36 0,0 4-17 0,1 3 3 15,1 5 14-15,-1 0-7 0,-2-1 11 0,3 6-11 16,-1-6-20-16,-1 1 6 0,1-2 18 0,1-1-14 16,2-2 7-16,-1-7-11 0,1 1-12 0,-1-6 12 15,5-2-6-15,-2-4 10 0,1-5-14 0,-1-1-26 16,2-3-17-16,0-4-20 0,1 0-12 0,2-4-74 15,3-1-74-15,-3-3-88 0,4-3-68 16,-1 1-33-16,1-4-74 0,-1-2-41 0</inkml:trace>
  <inkml:trace contextRef="#ctx0" brushRef="#br0" timeOffset="13082">5845 3764 2118 0,'0'-5'-12'0,"0"-3"6"0,9-3 9 0,3 2 3 15,1 2 29-15,4-1 1 0,2 2 23 0,3 1 6 16,1 2-3-16,-1-1-2 0,0 4 3 0,5 0 25 16,-1 0 31-16,-2 7 4 0,1-2-18 0,-2 4-36 15,-1 1-28-15,-3 1-3 0,1 2-19 0,-3-2 12 16,0 3-28-16,-2 3 7 0,-2-2-13 0,-1 0-1 15,-2 1 14-15,1 0-20 0,-2-2 26 0,-4 1-25 16,1-3 19-16,-2-1 6 0,0-1-26 16,-3-2 16-16,1-2-9 0,-2 0-3 0,0-1 22 15,0-5-4-15,0 0-28 0,0 0 26 0,-6 0-26 16,5-5-3-16,-7-3 19 0,5-1-16 0,-1-5 26 16,-4 1 2-16,2-6-2 0,0 0 2 0,-1-3-8 15,1 1-8-15,1-2 4 0,1 1-12 0,3 1 8 16,1 0 11-16,0 1-10 0,0-1 6 0,0 1-22 15,1 4 12-15,5 2 4 0,0-1 10 0,1 1-1 16,1 0-15-16,1 3 2 0,1 3-56 0,1 0-61 16,-2 2-87-16,1 3-76 0,-1-1-60 15,2 0-43-15,-2 4-31 0,1 0-61 0</inkml:trace>
  <inkml:trace contextRef="#ctx0" brushRef="#br0" timeOffset="13543">6541 3666 3321 0,'-14'11'42'0,"-6"5"33"0,4-2 23 0,-2 3 10 16,2 2-45-16,3 0-37 0,-1 0-33 0,7 0-9 15,1 2 9-15,6-1-3 0,0-4-20 16,0 1-9-16,7-4-20 0,5 1-7 0,1-3 7 15,4-4-15-15,2-1-3 0,3-6-32 0,1 0 2 16,-1-8 6-16,3-3 22 0,-1-2 29 0,-2-4 22 16,-2 1 19-16,-4-3 3 0,-3 0 21 0,-3 0 7 15,-1 2 31-15,-5 0 58 0,-2 5 41 0,-2 1 11 16,0 3 5-16,0 4-58 0,-6 0-41 0,1 4-16 16,1 0-40-16,-1 4-2 0,-1 2-28 0,3 2 4 15,0 3 3-15,3-1-13 0,0 4 29 0,0 0 1 16,7-1 2-16,3 1 1 0,-1 0-29 15,2-4-8-15,5-1-2 0,1 0-1 0,-3-4 10 16,3-2-6-16,0-3-7 0,-2 0 11 0,0-6-4 16,-1-1 19-16,-1-3-9 0,-2 0 12 0,-1-1 4 15,-3-3 0-15,-1 3 20 0,-1 1 16 0,-3-2 70 16,0 7 13-16,-2-3 7 0,0 5-39 0,0-1-53 16,0 4-34-16,-4 0-17 0,1 0-3 0,-2 4 6 15,4 1 11-15,-1 1-7 0,2-1 13 0,-3 4-43 16,3 2-53-16,0 0-87 0,0-1-104 0,0 1-87 15,6 1-9-15,0 1-25 0,-2-3-54 0,0 0-41 16</inkml:trace>
  <inkml:trace contextRef="#ctx0" brushRef="#br0" timeOffset="13686">6749 3495 2248 0,'-13'-11'-68'16,"6"3"-98"-16,-1 3-70 0,5-2-56 0,3 7-7 16,0 0 5-16</inkml:trace>
  <inkml:trace contextRef="#ctx0" brushRef="#br0" timeOffset="14025">6945 3623 2718 0,'12'18'58'0,"0"0"48"16,-4-3 32-16,-4-1 32 0,-1-4-68 0,1 2-47 15,-1-1-36-15,-1-2-29 0,2 1 7 0,-2 1 3 16,2 1 0-16,1-2-3 0,-1 0-42 0,2-1-94 16,0 1-109-16,-3-2-83 0,1-2 25 0,0 2 18 15,-3-5 78-15,3 3 80 0,-2-5-22 16,-2 0 10-16,0-1 9 0,0 0-29 0,0-5 49 16,-6 0 60-16,5-1 32 0,-5-3 58 0,3-1 24 15,-3 1 49-15,1-1 47 0,2-2 13 0,2 2 24 16,1-1-11-16,-3 1-41 0,3 1-1 0,0-1-51 15,4 1-10-15,2-2 14 0,2 3-7 0,1 0 22 16,1-1 15-16,0 1-1 0,5 1-37 0,0 0-27 16,0 2-28-16,3 3-27 0,-4 2 33 0,1 0 65 15,2 0 49-15,-1 8 39 0,-1 3 3 0,0 0-48 16,-1 5-58-16,0 0-44 0,1 3-12 0,-5 0-21 16,4 3-3-16,-3-2 6 0,-2 1-30 0,0 0 21 15,0-2 2-15,-2 0-26 0,1-2-40 16,-1-1-157-16,1-4-172 0,-4-2-142 0,2-1-168 15</inkml:trace>
  <inkml:trace contextRef="#ctx0" brushRef="#br0" timeOffset="15063">10339 2796 2107 0,'-10'-9'14'0,"5"1"-2"15,0 0 0-15,-1 5-7 0,0 0-7 0,4 3 22 16,2 0 15-16,0 6-5 0,0 5 2 0,0 3-20 16,3 1-21-16,2 2 15 0,2 4 12 0,2 1-15 15,3 0 8-15,1 0-8 0,4-3-5 0,2 0 5 16,3-6-3-16,1 1 12 0,-1-5-24 0,1-4 12 16,3 0 6-16,-4-5-6 0,3 0 3 0,-4-8-15 15,1-2 12-15,-3-4 6 0,-1 0 0 16,-3-5 5-16,-1 3-23 0,-1-3 4 0,-4-3 8 15,-2 0 3-15,-1 3 14 0,-2-2 10 0,0 4 45 16,-3 1 40-16,-1 0 10 0,0 4-25 0,0 4-60 16,0 3-25-16,-5 5-2 0,5 0 49 0,-2 5 51 15,2 5 13-15,0 7-9 0,0 8-34 0,0 2-32 16,4 11-12-16,4 4 3 0,-3 6-1 0,4 7-2 16,3-1-20-16,0 3-3 0,6 3-25 0,-2-1 5 15,4-1 4-15,-4 0-7 0,2-5 30 0,-5-1-20 16,-1-2 13-16,0-6-10 0,-6-2 10 0,-6-4 27 15,0-5-4-15,-6-3 57 0,-6-2-3 16,-3-9-20-16,-5-3 1 0,-3 1-44 0,-7-10-27 16,1 1-4-16,-5-8-2 0,-5 0-11 0,-5-4 0 15,1-2 24-15,-4-6-4 0,3 0 11 0,-4-5 3 16,5 1-14-16,3-6 7 0,6 3-13 0,7-4 9 16,4 3-6-16,6-3-13 0,8 1 23 0,9 1-13 15,0 2-11-15,8 0 18 0,6 3-14 0,6 1 10 16,4 2 6-16,4-1-33 0,3 3-47 0,5 3-42 15,-1 1-53-15,4 1-48 0,-4 3-47 0,-2 0-61 16,0 3 16-16,-3 0-29 0,-4 0 7 0,-2 6-5 16,-5 2-78-16</inkml:trace>
  <inkml:trace contextRef="#ctx0" brushRef="#br0" timeOffset="15315">10933 3258 3411 0,'12'-14'32'16,"-4"7"24"-16,-4 0 10 0,-4 5 46 0,0 2 25 15,0 0 36-15,0 5 11 0,0 6-32 0,-3 6-62 16,2 4-44-16,-4 4-22 0,2 5-3 0,2 8-7 16,-4 3-28-16,5 0 0 0,0 2-7 15,0-2 18-15,6-2 3 0,2-2 3 0,1-1 4 16,1-3-14-16,3-3 11 0,-1-3-22 0,3-3-13 15,3-5-36-15,-2-2-30 0,3-4-23 0,2-2-47 16,-3-5-31-16,3-1-61 0,0-5-98 0,-2 0-88 16,2-4-116-16,-3-3-93 0</inkml:trace>
  <inkml:trace contextRef="#ctx0" brushRef="#br0" timeOffset="15709">10958 3574 2474 0,'-13'-8'-30'16,"4"2"27"-16,9-5-15 0,3 0-12 0,6 3 45 15,5-2-30-15,2 1 33 0,2 1-3 0,4 1-18 16,0 1 18-16,5 0-12 0,0 4 39 0,-1 2 61 16,0 0 48-16,0 0 32 0,-2 8-5 15,1 2-12-15,-4 1-34 0,0 2-12 0,-5 1-15 16,1 5-39-16,-6-2-34 0,3 4-25 0,-4-2 0 15,0 3 6-15,-1-2-20 0,-1 1 7 0,-1-1 4 16,-1 0-21-16,0-1 20 0,-3-2 1 0,3-1-11 16,-3-4-6-16,0-1 3 0,-1-1 3 0,-1-2-2 15,-1-4-5-15,0-2-9 0,0-2-23 0,0 0-10 16,0-2 10-16,0-7 7 0,0-1 3 0,0-4 7 16,-1-4 10-16,-4-2-14 0,5-2 24 0,0-3-1 15,0 1 7-15,0-3 3 0,0 3 13 0,0-1-10 16,6 3-6-16,-2 1 16 0,2 1-33 15,-3 1 17-15,3 3-10 0,0 2 10 0,2 3-4 16,-3-2 11-16,3 3-20 0,-3 3-92 0,1 2-61 16,1-2-79-16,-1 3-32 0,0 1 26 0,1 0-28 15,-1 1-34-15,0 1-50 0,-1-1-70 0</inkml:trace>
  <inkml:trace contextRef="#ctx0" brushRef="#br0" timeOffset="16203">11690 3407 2354 0,'0'-2'84'0,"0"2"82"0,-6 0 43 16,1 0 40-16,-3 6-41 0,-1-1-63 0,-3 4-51 15,2 1-25-15,0 1-46 0,-4 5-23 0,5-2 3 16,0 2-13-16,2 1 4 0,-1-2 2 0,6 2 14 15,2-1-16-15,0 1-8 0,6-3-12 16,1-3-45-16,3-1 12 0,1 0-41 0,2-3 0 16,0-5 11-16,2-2 0 0,0 0 36 0,3-2 21 15,-2-5 26-15,1-3-7 0,-6 1 10 0,3-3 6 16,-4-2-27-16,-1 0 36 0,-3 3 42 0,-2-3 41 16,0 3 81-16,-4 3 37 0,0 1-20 0,0 1-44 15,-4 3-56-15,0 1-93 0,-2 2-13 0,5 0-18 16,-1 5 8-16,1 3 40 0,-1 1-17 0,-1 1 3 15,3 3 0-15,0 1-3 0,6 0-3 0,0 0 6 16,3 0-13-16,0-4-6 0,4 2 5 16,2-5-29-16,0 1 24 0,1-4-21 0,1-4-9 0,-2 0 10 15,-1 0-24-15,-2-7 18 0,-1 0 9 16,-1-2 26-16,-3-1 4 0,-3 1 6 0,0 1 6 16,-4-3 1-16,0 3 43 0,0-1 33 0,-4 4 11 15,-1 0-11-15,0 2-39 0,0 1-34 0,1 2-26 16,0 0 6-16,1 2-3 0,-1 6-7 0,2-2 27 15,1 5-20-15,1 0 4 0,0 0 9 0,0 2-13 16,4 4 10-16,1-2-60 0,0-1-81 0,3 0-101 16,-2 0-71-16,-1-1-47 0,2 1-23 0,-1-3-53 15,0-1-71-15</inkml:trace>
  <inkml:trace contextRef="#ctx0" brushRef="#br0" timeOffset="16371">11791 3257 3104 0,'-15'-5'-10'16,"1"0"-31"-16,6 0-43 0,1 0-49 0,2 5-98 16,5 0-21-16,0 0-75 0,5 5-78 0,2 2-26 15</inkml:trace>
  <inkml:trace contextRef="#ctx0" brushRef="#br0" timeOffset="16789">11947 3326 825 0,'15'5'87'16,"-2"4"83"-16,-4-2 87 0,3 2 52 0,-4 0-20 16,-3 1-20-16,3 1-68 0,-3-3-15 0,1 5-55 15,1-1-58-15,-3 4-14 0,2-2-28 0,-3 2-3 16,3 2-16-16,-3 2 14 0,2-1-36 0,-4 1 7 16,3 0 19-16,0-1-38 0,-2 0 28 0,1 0-46 15,-1-2-81-15,2-2-45 0,0 0-80 16,-2-4-11-16,0 0 3 0,-1-2 27 0,1-1 53 15,1-3 22-15,-3-2 60 0,0 0 13 0,0-3-3 16,0 0-3-16,0-4-5 0,-8-1 30 0,2-4 15 16,0-1 25-16,1-1 25 0,1-2-8 0,-3-4 11 15,1-2 29-15,5 0 28 0,-4 0 55 0,4 0 37 16,1 0-9-16,0 0-17 0,0 0 2 0,0 0-29 16,6 2 12-16,1 1 20 0,2 0-55 0,0 1 32 15,3 2 22-15,-2 2-27 0,4-2 29 0,2 5-1 16,-1 0-54-16,1 0-17 0,1 3-16 0,2 1-22 15,-3 2-8-15,3 2-1 0,0 0-5 0,0 7 43 16,-5 2 78-16,4 2 58 0,-3 3 40 16,-2 5-38-16,-2 2-24 0,-1 3-42 0,-5 4-19 15,-1 0-6-15,-4 4-30 0,0-2-4 0,0 2-6 16,-6-1-28-16,3-2-7 0,-1-5-10 0,-2 2-11 16,3-7 0-16,3-3 4 0,0-3 3 0,0-2 0 15,4-5 11-15,5 0-18 0,2-6-4 0,2 0-21 16,6 0-24-16,2-7-35 0,4 0-86 0,2-5-111 15,3 2-171-15,-2-3-136 0,2 1-187 0</inkml:trace>
  <inkml:trace contextRef="#ctx0" brushRef="#br0" timeOffset="17597">5039 6046 2522 0,'-21'-16'-3'15,"5"0"-6"-15,6 5-12 0,4 2 3 0,6 9 6 16,6 0 12-16,3 0 9 0,2 9-9 0,12-1-6 15,1 3 18-15,4 2-6 0,6 2 9 0,3 3 9 16,6-2-42-16,0 3 18 0,1-2 3 16,-1 2-9-16,-4 0 9 0,1 0-12 0,-4-4-66 15,-5 0-49-15,-3 1-25 0,-3-2-91 0,-5-4-38 0,-2 2-38 16,-8-2-39-16</inkml:trace>
  <inkml:trace contextRef="#ctx0" brushRef="#br0" timeOffset="17776">5404 5916 1979 0,'-16'-8'23'15,"-2"8"-20"-15,2 0 35 0,-3 15 11 0,-1 8-2 16,2 4 29-16,-1 8-29 0,-2 1-20 0,1 7-15 16,-3 0-12-16,5-2-21 0,-2 2 18 0,2-4 0 15,3 2 9-15,2-5 18 0,2-2-33 0,1-3-70 16,5-4-26-16,-1 0-99 0,2-5-96 0,4-3-61 15</inkml:trace>
  <inkml:trace contextRef="#ctx0" brushRef="#br0" timeOffset="18050">5654 6173 2583 0,'16'12'86'0,"-4"2"50"16,-5 1 33-16,-2 8 45 0,-4 4-87 0,2 3-20 16,-3 6-20-16,0 4-44 0,0 4 3 0,0 1-36 15,0 2-10-15,0 4 6 0,0-4-6 0,0 2 7 16,6-5-11-16,0-2 4 0,2-3 0 0,1-6-6 16,-2-1 16-16,3-4-4 0,2-6 1 0,-2-2 6 15,4-5-3-15,-1-4-10 0,-2-2 0 0,2-2-10 16,2-7 3-16,1 0-29 0,2-5-39 0,0-3-64 15,1 0-87-15,2-4-76 0,-2-1-5 16,3-3-56-16,-1 0-71 0,-3 0-24 0</inkml:trace>
  <inkml:trace contextRef="#ctx0" brushRef="#br0" timeOffset="18703">5786 6738 2165 0,'0'0'-3'0,"4"0"3"0,7-11 0 16,1 3-6-16,5-3 21 0,4 0-9 0,1 1-6 15,1 1 0-15,3 0-24 0,-2-1 15 0,1 2 9 16,-1-1-6-16,0 3 12 0,0-1-20 0,-6 1-1 16,1 1 24-16,-4 3-18 0,0-2 24 0,-4 0-9 15,-3 0-21-15,-1 2 24 0,1-1-21 0,-7-2 15 16,3 1-6-16,0-1-6 0,-3-4 3 0,4 2-5 15,-4-1 22-15,3-3-11 0,-2-1 9 0,0 2 3 16,-2 1-35-16,0-1 46 0,0 2 30 0,0 2 24 16,0 1 60-16,-5 0-39 0,-4 5-19 15,4 0-9-15,-5 0-24 0,-3 7 56 0,1 5 32 16,-1 3-3-16,-2 2-5 0,-3 4-40 0,3 5-54 16,2-1 3-16,2 3-9 0,4 1-16 0,3-1 9 15,4 0-29-15,0-3 1 0,5 0 6 0,7-4 6 16,3 1-3-16,1-5 13 0,4-2-4 0,0-1-18 15,4-5 5-15,0-3-15 0,4-2-3 0,3-4-4 16,-1 0 7-16,1-5 6 0,0-4-19 0,-4-1 35 16,-2-3-19-16,-1-2 16 0,0-2 13 0,-5-1-20 15,1-3 33-15,-4-4-20 0,0 0 1 0,-4-3-20 16,2 0-6-16,-4-1 6 0,-3 0 26 0,1 0 22 16,-4 1 10-16,-1 1 13 0,-3 2 34 15,0 0 63-15,0 5 5 0,-6 2 0 0,-3 4-39 16,2 4-59-16,-3-1-7 0,1 6-10 0,-1 2-28 15,-1 3-7-15,-1 0-24 0,1 0-10 0,4 5 17 16,0 0-10-16,-4 2 7 0,8 3 13 0,-3-1-13 16,3 1-4-16,3 1 17 0,0 2-23 0,5 2 13 15,2-1 10-15,5-1-13 0,1 2 31 0,4 0-14 16,2 1 13-16,5-2-16 0,1-2-21 0,2 3 20 16,-2-2-10-16,0 1 31 0,1 0-14 0,-4 2 1 15,1-2-1-15,-4 2-13 0,-2-1 13 0,0 0-13 16,-8 2 6-16,1-2-3 0,-5-1-7 0,-3-3 7 15,-2 3-10-15,0-1-24 0,-7-2-11 16,-3 0-57-16,-1 0-82 0,-2 0-82 0,-1-1-82 16,1 1-71-16,-2-5-26 0,0 0-19 0,2-6-54 15,1 0-12-15</inkml:trace>
  <inkml:trace contextRef="#ctx0" brushRef="#br0" timeOffset="18957">6793 6324 2547 0,'10'-7'27'16,"-3"3"118"-16,-2 4 97 0,-1 0 47 0,-1 8 29 0,2 3-85 15,-2 2-89-15,1 4-42 0,-1 5-41 0,3 5-27 16,0 2 1-16,-2 4-4 0,4 3 7 16,-4 2-3-16,2 3-11 0,0-1-3 0,2 1-21 15,-3-2-14-15,1 1 7 0,-1-4-4 0,4-1 4 16,-5-2 25-16,4-6-11 0,-1-3 3 0,2-1-3 15,-2-4-24-15,1-6 10 0,-1-2 3 0,2-3-6 16,0-4-25-16,1-2-41 0,1-2-60 0,1 0-79 16,1-6-39-16,-1-2-90 0,6-3-94 0,-2-2-39 15,3-4-99-15,2 1-42 0</inkml:trace>
  <inkml:trace contextRef="#ctx0" brushRef="#br0" timeOffset="19113">6899 6561 2450 0,'-16'3'12'0,"7"-3"-18"0,3-6 24 0,6 3-15 16,8-2-18-16,2 0-36 0,5-1-85 0,4 0-109 16,4-4-116-16,3 1-68 0</inkml:trace>
  <inkml:trace contextRef="#ctx0" brushRef="#br0" timeOffset="20203">10718 5172 1864 0,'-2'-8'-3'0,"-2"3"-11"0,4-1-1 0,0 3 64 16,0 3 32-16,0 0-26 0,0 5-1 0,6 4-51 16,1 1-35-16,-1 4 47 0,2 0-21 0,2 0 6 15,0 3-6-15,1-2-8 0,5 1 34 0,-1-4-26 16,0 1 6-16,1-5 18 0,2 0-33 15,-2-5 12-15,1 0 21 0,0-3-27 0,-2 0 12 0,0-8 11 16,0 0-14-16,-6-4 9 0,3-1 9 16,-5-3-7-16,-2 0 19 0,-1-3-1 0,-4-3 30 15,0 0 54-15,0 2 17 0,-7-2 42 0,-1 2 0 16,3 1-1-16,-3 2-4 0,1 6-33 0,-1 0-41 16,5 3-71-16,-1 4-31 0,2 4-20 0,1 0 16 15,-2 9 39-15,3 3 23 0,0 9 16 0,4 4-7 16,4 10-48-16,-1 3-14 0,1 8 4 15,3 3 7-15,3 6 20 0,0-3-11 0,1 2-3 0,2-1-13 16,-1-2-10-16,3 0-3 0,-2-2 7 0,-1-3 9 16,-4-2 7-16,0 0 29 0,-5-6-22 15,1 0 16-15,-7-6 34 0,-1-4-7 0,0-4 55 16,-4-4-7-16,-4-4-16 0,1-3-6 0,-7-2-38 16,1-5-2-16,-4-5-15 0,0-1-3 0,-4 0 11 15,1-7-15-15,-3-1-6 0,2-2-8 0,-1-4-31 16,0-5 11-16,3 0 20 0,1-6-20 0,0 0 3 15,5-2-4-15,2 2-31 0,4-2 14 0,-1 3-41 16,6 2-34-16,2 3-54 0,0 5-48 0,0 1-36 16,7 5-50-16,0 2-45 0,5 6-33 0,0 0-71 15,3 0-114-15</inkml:trace>
  <inkml:trace contextRef="#ctx0" brushRef="#br0" timeOffset="20517">11600 5709 3385 0,'-3'0'35'0,"-6"0"31"0,2 11 43 0,-1 5 13 15,1 6-32-15,2 3-24 0,-1 7-45 0,0 3-5 16,1 9-16-16,1-1 4 0,2 4 6 0,-2-1-17 15,4-2 21-15,0 2-14 0,0-3-14 0,6 0 18 16,-1-4-8-16,1-4 4 0,0-2 7 0,0-5-7 16,1-1 0-16,-1-8 14 0,1 0-21 0,2-4 14 15,-1-3-4-15,1-2 0 0,1-4 28 0,1-1-25 16,2-2 5-16,0-3-18 0,4 0-27 0,0-5-39 16,1-4-37-16,3 4-59 0,3-5-46 0,-2 1-45 15,-1-3-58-15,1 2-23 0,-1 0-45 16,-2-2-45-16,1 1-18 0</inkml:trace>
  <inkml:trace contextRef="#ctx0" brushRef="#br0" timeOffset="20796">11356 6220 2547 0,'0'-2'3'0,"8"-7"-13"16,5 1 4-16,4-1-6 0,2 2 9 0,5-5 15 15,2 0-24-15,2 3 21 0,2-2-12 16,0 1-12-16,-2 1 18 0,2 2-60 0,-3 1-85 15,-2 3-31-15,-3-2-97 0,-4 5-72 0,-1-4-28 16,-6 4-50-16</inkml:trace>
  <inkml:trace contextRef="#ctx0" brushRef="#br0" timeOffset="21401">11888 6101 1671 0,'6'0'45'16,"3"0"26"-16,-5 0-2 0,2-6 16 0,3 1-56 16,0-1-20-16,0-2-6 0,0 0-15 0,4-1-2 15,0-1 14-15,1-1 0 0,-4 3-9 0,5-6 18 16,-3 1-21-16,0 2 12 0,-3-3 6 0,-2 1-3 16,-4 0 31-16,2-2 33 0,-5 5 51 0,0-4 39 15,0 2 14-15,-8 2 11 0,-4 2-4 16,2 2-3-16,-3 1-30 0,-4 5-1 0,-1 0-4 15,-2 5 21-15,-1 4 8 0,0 4-18 0,2 4-36 16,-5 6-64-16,9 3-6 0,0 1-28 0,5 4-7 16,1 3 8-16,8 1-15 0,1 1-6 0,0-3 10 15,10-2 0-15,5 0-4 0,-1-6-10 0,7-2 14 16,2 0-24-16,5-8 17 0,2-1 20 0,-1-5-37 16,4-1 27-16,-2-6-3 0,2-2-7 0,1 0 14 15,-1-5 7-15,-4-5 10 0,0-1-10 0,-1-3-14 16,0-4 0-16,-1-2-28 0,-2-2 32 0,-6-2 13 15,0-6-27-15,1 0 6 0,-6-3-6 16,0-2 6-16,-4 2 15 0,-2-2-1 0,-1 2-10 16,-2-3 0-16,-5 4 11 0,0 2 3 0,-6 2 35 15,-2 4 44-15,-1 0 7 0,-1 5 4 0,-1 5-18 16,-3 0-42-16,-4 6-14 0,2 3-12 0,-4 5-25 16,4 0-11-16,-2 0-7 0,0 8-7 0,3 3 6 15,4 0 8-15,-3 5 4 0,10 0-11 0,-2 4 18 16,6-1-11-16,6 2-3 0,3 1 28 0,4-2-3 15,3 3 15-15,5-4-4 0,2 0-12 16,3 0-13-16,1-2 14 0,-2 0-19 0,3-1 1 0,-1 0 11 16,0-3-22-16,-3 1 25 0,0 0-4 0,-4 0 5 15,-1-1-8-15,-2 1-11 0,-4-3 18 16,-1 2-10-16,-5 1 3 0,1-3 18 0,-5-1-22 16,0 2-3-16,-3-4-8 0,0 3-61 0,-8-1-42 15,1-1-74-15,-3 1-97 0,-4-1-53 0,4-1-104 16,-4-1-65-16,1 0-14 0,0-5-37 0,2 1 3 15</inkml:trace>
  <inkml:trace contextRef="#ctx0" brushRef="#br0" timeOffset="21689">12752 5545 3347 0,'13'-8'91'0,"-4"8"71"0,-3 0 69 0,0 6 56 16,-3 7-57-16,1 3-41 0,0 6-54 0,-2 4-42 16,3 8-21-16,-2 6-14 0,-2 4-14 0,4 2 3 15,-4 4-3-15,2 1-7 0,3-2-8 0,-1 1-3 16,-1-4-7-16,4-5-30 0,-1-3 30 0,2 0-38 16,1-8 12-16,2-3 18 0,-1-3-23 0,2-5 9 15,0-2-5-15,2-1 12 0,3-7-23 0,-2-1 30 16,2-3-22-16,6-3-11 0,-2-2-18 15,0 0-51-15,5-5-42 0,1 0-39 0,-2-4-26 16,5 2-35-16,-3-5-48 0,-3-1-114 0,2 2-119 16,-1-3-90-16,-3-1-112 0</inkml:trace>
  <inkml:trace contextRef="#ctx0" brushRef="#br0" timeOffset="21852">12958 5872 3154 0,'-22'10'9'0,"7"-10"1"0,15-5-10 15,0-3 3-15,11 0-16 0,6 0-12 0,6-5-106 16,3-1-128-16,6 0-139 0,3 0-184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19:57.9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272 560 670 0,'0'-3'31'0,"0"-3"44"0,0 1 25 0,-4-3 40 0,4 3 18 16,0-1-12-16,-3 1 25 0,0-2-24 0,2 3 9 15,-3-2-5-15,4 3-32 0,-4 1-24 16,4-1-57-16,-1 2-32 0,-1 1-17 0,2 0 13 15,0 6-13-15,-3 3 49 0,3 7 9 0,-1 5 10 16,-1 10 32-16,-4 7-56 0,3 8 3 0,-1 8-18 16,-2 4-9-16,0 4 0 0,3 1-24 0,-1 2 9 15,2-2-6-15,-1-4 15 0,3-4 12 0,0-5-12 16,0-4 3-16,0-3-12 0,3-5 6 0,-1-3 0 16,0-4 0-16,0-5 9 0,1-1-6 0,-3-4 3 15,3-2-60-15,-2-4-73 0,1-2 40 0,-2-1-69 16,0-5-33-16,0-2-21 0,0-1-159 0,0-1-57 15</inkml:trace>
  <inkml:trace contextRef="#ctx0" brushRef="#br0" timeOffset="499">5 867 1371 0,'-7'-30'5'0,"7"-5"34"0,7-6 28 0,3 1 36 16,5 1 43-16,6 1 14 0,1 2-2 15,5 2-59-15,0 1-38 0,1 5-32 0,-1 4-14 16,1 4 66-16,-3 7 27 0,2 6-6 0,-2 7 4 16,-1 0-17-16,4 7-31 0,-3 4 1 0,-1 5-16 15,1 4-5-15,-1 4-4 0,-3 1-18 0,-2 4 0 16,-2 1-7-16,-4 3-6 0,0 2 9 0,-8 1-2 15,-1-1-10-15,-4 2 6 0,0-1 1 0,-6-2 12 16,-3 1-3-16,-2-3-7 0,-3-2-12 0,2-2 3 16,-4-3 0-16,1-1-10 0,-1-3 36 0,-1-2-23 15,1-5 0-15,2 0 9 0,-1-6-21 0,4-2 2 16,-1-1-15-16,3-5-50 0,-1 0-33 0,3-9-25 16,-1 1 6-16,5-5 30 0,-3-2 30 0,5 0 37 15,-2-4 6-15,3 0 12 0,0 0 9 16,4 2-21-16,2 3 3 0,1 4 9 0,1 4-3 15,-1 6 6-15,2 0 15 0,3 0 9 0,-1 9 9 16,2 5 21-16,2 2 3 0,-2 5 4 0,5 4 18 16,-2 4 13-16,3 2-19 0,2 2-11 0,-1-1-31 15,5-2-25-15,1 0 3 0,0-3 0 0,1 0-6 16,2-4 16-16,1-2-13 0,1 1 9 0,0-7 13 16,-1 0-19-16,1-2 3 0,-4 0-3 0,1-3-16 15,-1-2-58-15,0-1-75 0,-7-1-86 0,-2-3-2 16,-3-1-18-16,1 1-1 0,-7-3-10 15,0 0-146-15</inkml:trace>
  <inkml:trace contextRef="#ctx0" brushRef="#br0" timeOffset="989">693 214 1548 0,'0'-36'36'0,"5"1"58"0,4 0 31 16,3 5 0-16,3 3-7 0,0 8-19 0,3 4-8 16,1 6 10-16,0 3-9 0,2 6 2 0,-3 0-12 15,3 10-12-15,-2 1-25 0,3 3-26 0,-2 5-10 16,-2 3 6-16,-1 5-6 0,-2-1 4 0,-2 5-20 15,-4-1 14-15,-3 5 2 0,-6-2-12 0,0 2 12 16,0-4-15-16,-10 1 3 0,1-2 6 0,-3-5-3 16,0-1 6-16,-4-3 9 0,1-3 1 0,-1-2-4 15,-1-3-6-15,-2 1-15 0,3-4 6 0,-2-3 10 16,3-2-1-16,0 0 3 0,0-4-28 0,1-1 19 16,0 0-3-16,5-4-3 0,-2-1 12 0,3-3-27 15,2 0 14-15,3-1 13 0,0 1-21 16,3-3 21-16,0 4-18 0,0-2 9 0,9 4 15 15,0 0-9-15,0 1-18 0,3 4 0 0,1 0 15 16,3 0-6-16,-1 5 43 0,2 2-3 0,2 0-10 16,0 4 4-16,2 0-9 0,0 3-19 0,-2-1 15 15,2 1-5-15,1 0 2 0,-1 0 4 0,4-1 0 16,-2-2 6-16,0 0-22 0,4 0 6 0,-2-3-18 16,1 0-4-16,0-2 9 0,2-1 10 0,-1-2 4 15,-1-1-72-15,0 1-106 0,-2-3-65 0,-2 0-163 16,2 0-136-16</inkml:trace>
  <inkml:trace contextRef="#ctx0" brushRef="#br0" timeOffset="1553">2039 1158 2037 0,'0'4'14'0,"6"-2"42"0,3 0 2 0,3-1 46 16,1 2 2-16,4-1-16 0,4 1 6 0,2-3-32 15,4 0-3-15,1 0-18 0,2 0 3 16,4 0-18-16,3 0 3 0,-1 0-12 0,5 0-7 16,3-4 13-16,-3 0-16 0,2 2 10 0,0-1-4 15,3 0-15-15,-3 0-3 0,-3-2 0 0,0 1 6 16,-2 0 16-16,-6 0-6 0,-1-1-4 0,-4 0 1 15,0 2-10-15,-9 0 0 0,-1-2 6 0,-5 5-31 16,-1-3 12-16,-6 1 17 0,0 2-26 0,-2-3-31 16,-3 3-126-16,0 0-53 0,0 0-101 0,-6 0-57 15,0 0-17-15,-1 0-78 0</inkml:trace>
  <inkml:trace contextRef="#ctx0" brushRef="#br0" timeOffset="1948">2629 913 1991 0,'-8'0'5'16,"2"0"24"-16,3 0-3 0,-1 0 18 0,4 0 29 15,-2 0 37-15,2 0 40 0,0 0-9 0,6 4-20 16,0 1-54-16,3 3-33 0,3-3 9 0,0 1 4 15,7-1-3-15,4 4-1 0,2-1-5 0,-2 0-38 16,6 3 25-16,-1-3-16 0,2 3-6 0,-1-1 19 16,2 1-28-16,-1-2 16 0,1 2 2 0,-1-3 1 15,1 3-10-15,-3-4-6 0,2 0 6 0,0 0-19 16,-4-2 10-16,0 2 12 0,-1-2-9 0,-3 0 0 16,-3 0 3-16,0-1-10 0,-5-2 4 0,2 1 22 15,-7-1 44-15,1 1 82 0,-3 2 34 16,-3-4 71-16,-1 2 14 0,-3-1-57 0,0 1-14 15,0 2-72-15,-7 1-44 0,-2 5-24 0,-6 0-25 16,-3 4 14-16,-4 4-7 0,-2 3-7 0,-4 1 0 16,-2 1-18-16,2 0-21 0,-2-2 14 0,4 0-15 15,1-1-59-15,5-2-74 0,2 0-137 0,4-2-159 16,0 0-166-16,5 1-63 0,3-1-149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0:06.4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 3568 0,'4'3'3'0,"-2"-3"13"0,-1 0 1 16,-1 0 3-16,3 0 6 0,-1 0-9 0,3 0-11 16,0 0 1-16,7 0-14 0,1 0 4 0,4 0-4 15,4-3-87-15,5 1-163 0,-2-1-115 16,7 3-79-16,-3 0-38 0,3 0 14 0,-1 0-70 16</inkml:trace>
  <inkml:trace contextRef="#ctx0" brushRef="#br0" timeOffset="125">282 155 2718 0,'-21'17'9'0,"5"-4"-6"0,-2-2-13 0,9-4 1 16,2-3 15-16,7-1-9 0,0-1 25 0,9 1 9 15,1-3-34-15,5 2 30 0,4-2-18 0,6 3-36 16,5-3-68-16,4 0-123 0,3 0-162 0,5-5-194 16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0:03.81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7 215 690 0,'-4'-27'33'0,"3"2"41"15,-1 1 52-15,2 5 58 0,0 2 8 0,0 3-34 16,0 4-33-16,0 2-67 0,0 2-50 0,0 4-10 16,2 2 10-16,-1 0 89 0,3 8 53 0,2 6 8 15,0 4-2-15,2 10-58 0,1 5-27 0,1 10-2 16,0 8-12-16,-1 4 0 0,0 10-11 0,3 1 6 15,-4 2-12-15,1 3-12 0,-2-4-13 0,3-1 0 16,-1-1 10-16,0-7-28 0,0-4 15 0,1-7-3 16,-1-7-18-16,2-4 15 0,-4-6 0 15,0-4-9-15,2-7 0 0,-1-2 22 0,-1-6 12 16,-2-3 38-16,-2-2 37 0,-1-1 8 0,0-5-25 16,0 0-22-16,-2-8-44 0,1 2-14 0,2-8-2 15,-1-4-7-15,-1-4 10 0,3-8-10 0,0-8-13 16,1-4 19-16,1-4-6 0,-3-2 0 0,3-9 13 15,0 2-29-15,0-5 13 0,-3 1 6 0,3-4 3 16,0 0-6-16,-3 0 13 0,5 0-23 0,-3 1 1 16,0 5 18-16,-1 3-18 0,1 5 25 0,1 8 3 15,-5 6-9-15,3 8-14 0,-4 5-8 0,2 8 5 16,-2 3-31-16,0 5-20 0,0 1-77 0,0 5-48 16,2 0-42-16,-2 8-41 0,0 0 25 0,1 4-113 15,3 4-104-15</inkml:trace>
  <inkml:trace contextRef="#ctx0" brushRef="#br0" timeOffset="474">791 722 1470 0,'5'-22'44'16,"-5"2"84"-16,0 1 54 0,0 3 28 0,-5 2-7 16,1 6-64-16,-5 3-47 0,2 3-17 0,-4 2-47 15,-1 6 14-15,-3 7 1 0,-4 0 37 0,0 8 15 16,-5 2-26-16,0 7-4 0,2 2-49 15,0 4 3-15,2-2-16 0,4-2-13 0,3-3 23 16,5 0-20-16,8-3 13 0,0-5 7 0,0-2-22 16,9-3 6-16,0 0-10 0,3-4 19 0,4-2-15 15,-1-4 2-15,0 0 11 0,3-3-17 0,-2-3 26 16,-1 0-19-16,0-4-4 0,-2-1 4 0,-1-4 0 16,0-1 15-16,-3-1 10 0,-2-1-7 0,-1-3-12 15,-3 1 22-15,2-2-3 0,-5 3 32 0,0-1 35 16,0 5-9-16,0-1-7 0,-5 5-51 15,2-1-22-15,1 5-23 0,-2 1 4 0,4 0 2 16,0 0 1-16,0 0 13 0,0 7 6 0,0 0 9 16,8 1-25-16,-2 3-16 0,1 3-56 0,4 0-62 15,0 2-72-15,1 1-79 0,0 1 32 0,3-4-16 16,1 3 5-16,2-5 4 0,1-3-129 0</inkml:trace>
  <inkml:trace contextRef="#ctx0" brushRef="#br0" timeOffset="814">1011 624 2130 0,'-7'-10'-35'0,"1"5"17"16,3 1 30-16,-2 4 71 0,5 0 86 0,0 0-4 16,0 7-36-16,5-1-71 0,-4 5-43 0,7 2-15 15,-1 4 19-15,1-1-13 0,3 3-6 0,3 3 3 16,-2 2-22-16,1 0-14 0,2 2-28 15,3-1-36-15,-5-1-23 0,-1 3 15 0,1-3 28 16,-1-1 12-16,-3 0 10 0,1-4 2 0,-2-2 1 16,-4-3 29-16,2-2 31 0,-1-3 13 0,-4-4 5 15,-1-4 0-15,0-1-3 0,0 0-5 0,-4-6-7 16,1-5 7-16,-3-2-4 0,0-1-2 0,1-5 6 16,-1-3-12-16,2 1 0 0,-2-5-53 0,3 2-5 15,-1 0 5-15,2-3 15 0,1 2 75 0,1 1 4 16,0 0 0-16,0 4-3 0,5-1-30 0,0 4-14 15,-1 1 0-15,2 0-11 0,-2 2 13 0,1 6-4 16,-3-1-10-16,2 4-15 0,2 0-111 0,-1 2-130 16,-1 3-159-16</inkml:trace>
  <inkml:trace contextRef="#ctx0" brushRef="#br0" timeOffset="1016">1450 631 1933 0,'2'9'55'0,"-2"-2"-23"0,0 0 35 0,0 0 35 15,0 1-46-15,0 4 18 0,-2 1-30 0,2 0-35 16,-4 2-12-16,4 1-3 0,0 0 6 0,0 1-18 16,0 2-26-16,0 0-33 0,6 0 18 0,-2 0-48 15,-1 0-45-15,3-2-50 0,0-2-148 0,-3-1-53 16</inkml:trace>
  <inkml:trace contextRef="#ctx0" brushRef="#br0" timeOffset="1166">1329 375 2095 0,'-18'-10'3'16,"7"-1"2"-16,-2 3-13 0,1 3 19 0,5 2-43 0,7 3-28 15,0 0-46-15,0 0-127 0,4 0-100 16</inkml:trace>
  <inkml:trace contextRef="#ctx0" brushRef="#br0" timeOffset="1920">1897 556 2037 0,'0'0'35'0,"0"-6"77"15,0 3 61-15,-4 0 62 0,-2 1 0 0,-1 2-45 16,-1-3-43-16,-2 3-35 0,0 0-28 0,-4 0-43 16,4 8-5-16,-4-2-32 0,-1 4-24 0,0 2 17 15,1-1-10-15,0 2 3 0,5 2 16 0,-1 0-6 16,4 2-13-16,3-1 0 0,3 1 7 0,0-2-36 15,9-2-6-15,1 1-22 0,-1-3-35 0,5 0 1 16,0-2-18-16,1-4 29 0,2 0 25 0,-4-3 38 16,2-2 33-16,3 0-10 0,-5 0 7 0,-2 0 7 15,0-4-4-15,-2-2 3 0,-1-2-6 0,-2 0-3 16,-5-5 6-16,3-1 9 0,-4 0 25 0,0 0 40 16,-5 0 32-16,0 1 43 0,1 2-3 15,-7 1-27-15,4 1-19 0,-2 4-25 0,1 0-32 16,-2 2-13-16,6 2-33 0,-1 1-42 0,2 0 22 15,3 0-3-15,0 0 13 0,0 0 19 0,3 4-15 16,2 1 2-16,2 0-2 0,2 1-3 0,4 2-4 16,2-2-7-16,0 2-15 0,3-1-1 0,1-3 7 15,2 1-17-15,3-5 1 0,-2 0-3 0,0 0-9 16,-1-5 24-16,0 1 14 0,-2-3-3 0,1-2 22 16,-4-1-3-16,0-1 3 0,-4 0 29 0,0 0-17 15,-3-1-5-15,1 2 12 0,-5-1-16 0,-1 3 16 16,-1 3 45-16,2-3-3 0,-4 4 10 15,-1 2 0-15,0-1-48 0,0 1 3 0,0 2-19 16,0 0-20-16,-6 0 7 0,6 0-17 0,0 5 0 16,-1 0 13-16,1 0-10 0,0 1-38 0,0 3-15 15,0 0-55-15,0 1-36 0,1 1 9 0,5-3-18 16,-2 1 21-16,-2 0 37 0,2-3 8 0,-1 2 24 16,2-3 30-16,-2-2 6 0,1-1 44 0,-2 1 12 15,-1-3 12-15,4 1-4 0,-5-1-17 0,1 0-3 16,-1-5 6-16,0-1 9 0,0-2 14 0,0-1-5 15,0-2-6-15,-3-2-15 0,3 2-3 0,0-2 9 16,0-4-12-16,0 1 20 0,0 2-8 16,0-2 12-16,6 3-9 0,0-4-15 0,0 6 12 0,2-2 0 15,-3 4 15-15,3 0-9 0,-1 4-3 16,2 0 2-16,1 5-5 0,-2 0 33 0,3 0 0 16,-4 0-18-16,6 6 3 0,-1 2-12 0,0 0-6 15,-2 3 6-15,2 0-9 0,-3 2 6 0,0 1-12 16,1 3 3-16,-5-2-36 0,2 2-56 0,-4 0-15 15,0 1-94-15,2-1-50 0,-5 2-55 0,0-3-72 16,0 3-2-16</inkml:trace>
  <inkml:trace contextRef="#ctx0" brushRef="#br0" timeOffset="2326">2724 370 2354 0,'9'-10'87'0,"-3"5"32"0,-4 5 78 16,0 0 35-16,-2 0-43 0,0 5 13 15,0 3-69-15,0 3-42 0,0 2-55 0,0 3-29 0,-4 1-20 16,1 2 16-16,3 0 10 0,0 0-3 16,0 0 6-16,0 3-19 0,7-3-23 0,4 0-30 15,1-4-10-15,3 2 14 0,1-3-6 0,8-3-33 16,-2 0-27-16,4-3-62 0,0-3 5 0,2-5 17 15,0 0 3-15,2 0 70 0,-3-7 22 0,1-2 9 16,-1-1 57-16,-3-2-9 0,-4-4 0 0,1 0 24 16,-4 0-15-16,-3-1-18 0,-3-2 12 0,-2 3 36 15,-4-1 80-15,-3 2 98 0,-2 2 72 0,0 3-2 16,-7-1-61-16,-2 1-57 0,-5 4-26 16,-1 1-3-16,-2 4 22 0,-1 1 2 0,-1 0-51 15,-4 5-13-15,2 2-52 0,2 0-38 0,4 2-4 16,2-1-18-16,2 3 4 0,6 2 21 0,5-1-17 15,0 1 10-15,0 4 7 0,9-2-4 0,6 0 1 16,2 3-29-16,1-4-31 0,9 3-88 0,-1-4-93 16,6 0-107-16,2-1-118 0,0-4-13 0,2-1-73 15,1-3-72-15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1:21.65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0 631 235 0,'4'-2'32'16,"-3"1"28"-16,4-1 54 0,-4-1 28 0,1 1-3 15,2 0-2-15,-1-2-34 0,1 0 12 0,-2 1 11 16,2 0 8-16,0-2-11 0,0 1 13 0,-3 0-4 16,4-1-9-16,-4 1-1 0,2 0-17 15,0-2 3-15,0 2 17 0,0 0 36 0,-2-1 0 0,1 0-8 16,0 2 5-16,-2 0 6 0,2 1 2 16,-2 1-41-16,0 1-28 0,0 0-38 0,0 0-39 15,0 0-7-15,0 3 0 0,0 2-10 0,0-1 10 16,0 3 10-16,-4 2 3 0,4 3-6 0,0 2 4 15,0 5-11-15,0 3-13 0,0 0 0 0,4 1-7 16,1 1 4-16,3 0-4 0,2-1 14 0,3-1-20 16,-1-2 26-16,6-3-13 0,-2-1-3 0,3-2-4 15,2-3-6-15,1-3 13 0,-1-1-13 0,2-5 29 16,-3-2-19-16,4 0 9 0,0-7-2 0,-5 0-8 16,2-3 1-16,-2-2-17 0,-1-2 10 0,1-3 17 15,-4-1 3-15,0-2 3 0,-5 0-10 16,-1 0-16-16,-1 0 13 0,-2 0 0 0,-3 0 20 15,0 2-3-15,-3 0 6 0,0 4-10 0,0 1 11 16,0 1 19-16,-5 2-9 0,-1 1 13 0,3 5-27 16,-1 1-34-16,2 1 8 0,1 2-4 0,-2 0 20 15,3 0-10-15,-1 8 3 0,-3 3 7 0,4 0-23 16,-2 4 33-16,-2 4-20 0,0 4 0 0,3 3 7 16,-1 4-11-16,0 3-2 0,-2-1-15 0,3 4 18 15,1 2-7-15,0 0 16 0,0-2 15 0,0 0-18 16,0 0 11-16,0 0-14 0,1 0 0 0,-1-3-4 15,0 1-3-15,0 0 1 0,0-1 6 16,0-3 6-16,-3 1 8 0,-3 0 0 0,-1-4-7 16,-1 0 30-16,-3-1 21 0,-3-2 21 0,1-2 17 15,-2-4-23-15,-1 0-14 0,-2-3 18 0,2-4-17 16,-4-1 7-16,2-4 1 0,-2-1-33 0,0-5-3 16,0 0-3-16,-3-7-18 0,3 1 0 0,-1-5-11 15,1-1-18-15,3-3 11 0,-3-3 3 0,2-1 11 16,3-1 4-16,2 1-11 0,4-2-4 0,2 1-10 15,2 0 18-15,5 1-19 0,0 2 19 0,0 0-15 16,6 1-7-16,3 2 15 0,0 3-29 0,3-1 3 16,-3 3-48-16,4 0-84 0,1 3-145 0,-3 0-152 15,-2 4-136-15,1 0-46 0,0 1-67 16</inkml:trace>
  <inkml:trace contextRef="#ctx0" brushRef="#br0" timeOffset="1288">219 128 334 0,'4'-1'20'0,"-2"-1"13"0,1 1 40 16,-3-2 29-16,1 0 24 0,-1 1-1 0,2-1-21 15,-1 0 8-15,2-1-27 0,-1 0 17 16,-1-1 13-16,3 1-14 0,-2 0 18 0,0-2 16 15,2 1-30-15,-2-2-9 0,-1 1-4 0,5 0-31 16,-4-2 24-16,-1 3 0 0,3-3 0 0,-2 3 23 16,1-2 6-16,-2 1 20 0,3 0-12 0,-2 2 11 15,-2-2-20-15,2 3-6 0,-1 1-15 0,-1 0-51 16,0 2-21-16,0 0-14 0,0 0 40 0,-3 7 42 16,-3 3 32-16,0 2-8 0,-1 2-40 0,-2 5-29 15,-3 2-16-15,2 3-10 0,-4 0-10 0,3 1-11 16,-3 0-26-16,4-2 23 0,0-3 17 0,1-2-6 15,3-1 19-15,0-4-26 0,1 0 6 0,1-2-3 16,2-2 17-16,1-2-4 0,1-2-16 16,-3-1 20-16,1-1-31 0,2-1 21 0,0-1-4 15,0-1 7-15,0 0 14 0,0 0-4 0,0 0-3 16,0-4-20-16,0-2 3 0,5-1-14 0,-2-1 4 16,1-3-4-16,1 1 4 0,1-5-6 0,-2-2 2 15,3-2 18-15,-1 0-21 0,-1-2 24 0,4 0-7 16,-5 1-7-16,2-1 14 0,-3 4-24 0,3 1 24 15,0 2 6-15,-2 5-13 0,-2 1 20 0,1 1-27 16,-3 3-19-16,3 1 19 0,-2 2-6 0,-1 0-7 16,0 1 30-16,0 0-14 0,0 0 14 0,0 0-3 15,0 0-11-15,0 0 15 0,0 0-28 0,0 0 20 16,0 0-10-16,0 0 7 0,0 0-3 16,0 0 13-16,0 0 0 0,0 0-16 0,0 0 29 15,0 0-27-15,0 0 11 0,0 0 3 0,0 0-10 16,0 0 14-16,0 0 2 0,0 0 1 0,0 0-23 15,0 0 12-15,0 0-6 0,0 0 7 0,0 0-4 16,0 0-3-16,0 0 0 0,0 0-10 0,0 0 24 16,0 0-14-16,0 0 0 0,0 0-10 0,0 0 20 15,0 0-10-15,0 0 6 0,0 0-2 0,0 3-34 16,0 0 19-16,5 2-5 0,-2 0 22 0,1 2 11 16,1 0-10-16,1 3-11 0,1 2-6 0,2 1 14 15,1 1-4-15,4 0 6 0,-1 1 1 0,3 2-17 16,1-1 7-16,2-1 6 0,0 0 1 15,4 0-4-15,-3-1 0 0,3-1 0 0,-3-2-4 16,3 0 14-16,-7-1 0 0,2-1-13 0,-2-2 6 16,-1 1 4-16,-2-2 0 0,-4-2-14 0,2 0 10 15,-4-3 1-15,-2 1-1 0,1-2 31 0,-5 0-34 16,2 0 13-16,-2 0-3 0,-1 0-10 0,0 0 21 16,0 0-58-16,0 0-109 0,0 0-186 0,0 0-218 15,2-2-288-15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0:14.9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407 100 1559 0,'4'-6'65'0,"-4"-2"43"0,0 0 43 0,0 2 36 16,-8-2-53-16,2 3-7 0,1-1-14 0,-3 1-29 15,-3-1-17-15,0 3-28 0,-2-1-27 0,-4 0 4 16,-2 4 42-16,-2 0 1 0,-1 6 15 0,-2 1 0 15,-3 2-55-15,2 1 0 0,0 2-28 0,2 2-10 16,3 2 19-16,1 1-6 0,4-1 9 0,1 2-3 16,7-1 0-16,4 2 0 0,3 0 9 0,0-2-12 15,4 1-3-15,7-1 12 0,2-1-34 0,2 1 9 16,0-4 28-16,3-2-27 0,2-1 21 0,4-1 6 16,-4-1-21-16,5-2 21 0,-1-1-18 15,-2 3 18-15,3-2-6 0,-4 2-15 0,-1-2 30 16,-2 4-27-16,0-1 15 0,-3 5 13 0,-4-1 9 15,0 1 16-15,-3 2 0 0,-4 3-3 0,-4 0-13 16,0 2 7-16,-4 2-32 0,-5-2 7 0,-5 3 6 16,-3-2 9-16,-1-2 14 0,-5-2-13 0,-3 1-14 15,2-5-5-15,-3 0 19 0,1-3 3 0,-1 0-4 16,1-6-15-16,1 0-10 0,2-2-19 0,2-1 9 16,-2-2 3-16,3 0-44 0,3 0-63 0,0-4-92 15,3 1-103-15,4 0-51 0,0-2-59 0,1-1-84 16</inkml:trace>
  <inkml:trace contextRef="#ctx0" brushRef="#br0" timeOffset="389">935 20 3295 0,'0'-8'16'0,"0"2"20"0,-9 2 3 16,-1 3 9-16,-10 1 11 0,2 0-10 0,-2 5 0 16,-7 5-13-16,0 0-36 0,-1 3-3 0,3-1-23 15,-2 4 9-15,6-2 4 0,2 1-14 0,7 2 18 16,2-1-8-16,7 1-5 0,3-1 12 0,0 1 0 16,7-1 4-16,6 1 6 0,2-1-7 0,2 0 4 15,3-2 6-15,4 1 4 0,3-1-7 0,1 0 0 16,0 3-10-16,1-1-10 0,-1-1 14 15,-2 2-1-15,3 0 10 0,-5 0 10 0,-2 2-6 16,-3-1-13-16,-3 1 6 0,-1-2 0 0,-1 2 3 16,-4 0 10-16,-1-3-13 0,-8 1 10 0,-1-4-4 15,0 3 17-15,-3-5-10 0,-4 1-10 0,-7 1 3 16,0-3-28-16,-6-1 22 0,-2-1-7 0,0 3 7 16,-5-4 3-16,-3 0-15 0,4-2 5 0,-2 0-32 15,-1-2-41-15,5-1-67 0,-1-1-100 0,5-1-46 16,2 0-18-16,3 0-38 0,1-3-36 0,4-3-86 15</inkml:trace>
  <inkml:trace contextRef="#ctx0" brushRef="#br0" timeOffset="679">1452 184 3116 0,'0'0'44'16,"-11"0"47"-16,-2 8 38 0,-6 3 37 0,-4 3-35 16,-1 4-21-16,-2 2-44 0,-1 7-35 0,2-3-18 15,1 0-23-15,3 4 13 0,7-3-6 0,0 2 13 16,8 0-3-16,2-4-7 0,4 1 10 0,0 0-17 16,7 0 10-16,2-5 4 0,4 3-7 15,2-5 4-15,4 2-18 0,4-5-13 0,2-1 27 16,0 0-10-16,4-1 17 0,3-5-51 0,1 1-62 15,1-4-35-15,0 1-52 0,0-5 13 0,2 0-35 16,-3 0-17-16,2-5-66 0,-1-1-5 0,0 0-48 16,-4-4-68-16,0 1-40 0</inkml:trace>
  <inkml:trace contextRef="#ctx0" brushRef="#br0" timeOffset="851">1529 132 2632 0,'-21'0'9'16,"8"0"0"-16,13-8-6 0,0 6 0 0,0-2-6 15,11 0-3-15,3 3 15 0,4-2-9 0,5 1-9 16,3 2-114-16,5 0-64 0,2-3-134 0,1 3-143 16,-3 0-18-16</inkml:trace>
  <inkml:trace contextRef="#ctx0" brushRef="#br0" timeOffset="1002">1505 255 1649 0,'-40'16'2'15,"6"-2"-16"-15,12-6 20 0,5-3 11 0,10 3 5 16,7-5 20-16,0 3-8 0,10-3-5 0,5-1-15 16,3 3 20-16,4-2-17 0,5-2-14 0,2 0 17 15,3 0-43-15,0 2-59 0,2-3-73 0,-2 0-160 16,0 0-132-16</inkml:trace>
  <inkml:trace contextRef="#ctx0" brushRef="#br0" timeOffset="1314">144 1079 2095 0,'13'4'20'0,"9"-4"48"0,12-6 42 0,8 0 52 16,13 1-9-16,8-3-43 0,10 0-40 0,14-1-39 15,5-1-6-15,9-2-10 0,6 2-6 0,7-3-6 16,5 3-3-16,2 0 6 0,0-1 22 0,0 3-28 15,-2-3 19-15,-5 3-9 0,1-2-32 0,-10 1 19 16,-6 1-13-16,-5-2 7 0,-6 4 18 0,-9-2-18 16,-8 2-65-16,-5 3-125 0,-9-2-137 0,-9 1-160 15</inkml:trace>
  <inkml:trace contextRef="#ctx0" brushRef="#br0" timeOffset="1848">818 1474 2248 0,'0'-16'41'16,"-6"0"61"-16,-2 3 28 0,-1 1 30 0,0 1-31 15,-4 6-30-15,-2-1-15 0,-2 0-36 0,-6 4 37 16,-1 2-37-16,-4 0 22 0,-3 8 4 0,1 0-26 15,-1 4 10-15,1 0-35 0,-1 3 0 0,7 2-29 16,1 1-14-16,3-2 10 0,7 4 4 16,1-4 6-16,12 3 6 0,0 0 1 0,0 0-14 0,14 0 17 15,-1 0 0-15,8 3-14 0,-1-5 21 16,4 2-14-16,3 0-3 0,5-3 0 0,0 2 0 16,-2-1 0-16,-1-1 7 0,4 1 2 0,-7-1-2 15,-2-2-14-15,-1 5 4 0,-4-2 3 0,-4-2-6 16,-4 1 12-16,-1-2 7 0,-7 3 29 0,-3-3 11 15,0-1-7-15,-8 1 10 0,-2 0-12 0,-8-1 3 16,-3 0 6-16,-1 1-27 0,-4-4-12 0,-3-1-14 16,-2-1 3-16,1 1 1 0,0-4-1 0,0-2 14 15,2-1-27-15,0-1-20 0,1-1-40 0,7 0-95 16,-3 0-84-16,4-4-95 0,4-1-89 0,5-1-112 16,0-2-78-16</inkml:trace>
  <inkml:trace contextRef="#ctx0" brushRef="#br0" timeOffset="2225">1327 1445 2965 0,'0'-9'37'0,"-5"-1"40"16,-4 1 8-16,-4 1 37 0,-2 2-12 0,-1 4-16 15,-5 2 4-15,0 0-46 0,0 0-26 0,-4 3-29 16,5 5-17-16,2-3 1 0,3 4 2 0,1 1 4 16,3 4-10-16,3-3 6 0,2 5 7 0,6-2 4 15,0 2 3-15,6 2 6 0,3-1-13 0,3 0 3 16,3 1-6-16,0 0-16 0,6 0 26 0,-1-1-16 16,3-1 12-16,-3 3 30 0,3-2-42 15,-2-1 9-15,-1 2 6 0,-1 0-16 0,-2-2 34 16,-2 0 5-16,-4 1-12 0,-5-1 16 0,-1 0-23 15,-5-3 39-15,0 1 10 0,-7 0-3 0,-7 0 27 16,1-1-20-16,-7 0-13 0,0 0-6 0,-4-1-8 16,-6-1-15-16,2-1 19 0,-2-1-24 0,2-1 1 15,0-1-7-15,3 0-17 0,-4-2-23 0,4 0-56 16,5-1-78-16,0-2-87 0,2 1-87 0,4-2-48 16,2-1-111-16,4 0-106 0</inkml:trace>
  <inkml:trace contextRef="#ctx0" brushRef="#br0" timeOffset="2452">1538 1507 3104 0,'6'5'6'16,"0"-5"0"-16,3 0 26 0,2 0 22 0,3-6-9 15,0 2 9-15,6 1-31 0,2-3-17 16,4 4-18-16,0-3 12 0,2 1 16 0,2 1-10 0,3-2 17 16,-4 3-36-16,1-1-96 0,-2 3-106 15,-1-2-93-15,-5-2-83 0,1 2-61 0,-9 0-16 16</inkml:trace>
  <inkml:trace contextRef="#ctx0" brushRef="#br0" timeOffset="2612">1797 1403 2607 0,'-20'6'64'0,"1"2"102"16,5 2 78-16,4 4 66 0,1 0-11 16,0 5-66-16,6 6-50 0,-3 5-50 0,3 0-43 15,3 5-16-15,0 3-32 0,0 1-11 0,0 3-20 16,3-1-22-16,3 3-13 0,-3 0-74 0,3 0-67 16,-2-1-88-16,-2 3-142 0,-2-3-128 0,0-1-127 15,-8-1-202-15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0:13.9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61 16 2804 0,'-9'-9'6'15,"3"4"78"-15,2 3 74 0,-1 2 23 0,2 10 27 16,2 9-54-16,1 4-82 0,-3 6 11 0,1 7-37 15,2 3-42-15,0 3 33 0,0 5-37 0,0-4-4 16,0 4 11-16,0-1-17 0,5-2 7 16,-2-1 19-16,-2-3 8 0,4 0-4 0,-5-2-10 15,1-3-3-15,-1 1-1 0,0-2-19 0,0-3-34 16,0-1-53-16,0-2-29 0,-3 1-31 0,-3-3-33 16,0-3-44-16,1-4-74 0,0 0-10 0,-4-6-51 15,6-2-65-15,-3-2-48 0</inkml:trace>
  <inkml:trace contextRef="#ctx0" brushRef="#br0" timeOffset="178">509 561 2668 0,'36'0'27'0,"-5"0"38"0,2 0 6 16,-5 0 7-16,3 0-32 0,3 0-27 0,-2 0-28 15,0 0-1-15,0 0 4 0,2 0-13 0,-2 0-15 16,-1 5-148-16,2-3-132 0,-2 2-206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0:07.8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401 525 836 0,'11'-16'26'0,"3"2"35"0,-4 0 51 15,-1 4 49-15,-3 1 27 0,4 2-3 0,-5-2-40 16,-1 4-26-16,2-3-28 0,-3 3-22 0,2 1-5 16,-2-1 0-16,3 0 15 0,-5-1 10 0,4 3 46 15,-4-5-9-15,1 3-19 0,-2 0 6 0,2-1-11 16,-2 0 4-16,0 1 4 0,0-1 11 0,0 1-22 16,-5 0 1-16,-1 0-22 0,-2 1-29 0,1-2-20 15,-5 5-45-15,-3-3 9 0,0 4-22 0,-5 0 10 16,-3 0 22-16,-1 9-9 0,-7 1 15 0,2 4-9 15,-4 3-13-15,-1 4 7 0,1-1 3 0,5 1 3 16,2 0 6-16,6 1-3 0,1-3 1 0,5-2-27 16,5-1 29-16,5-2-22 0,4 0 3 15,0-1 26-15,6-2-16 0,1 0 13 0,7-3-7 16,0 0 3-16,4-2-9 0,3-1 6 0,3-2-9 16,4-2-11-16,3-1 11 0,2 0-11 0,4 0 24 15,0 0-4-15,5 0-3 0,-2 0 4 0,-2 0-14 16,2 0 0-16,-3 0 10 0,-1 5-7 0,-2 3 11 15,0 0 12-15,-7 3-19 0,0 3 9 0,-2 2 7 16,-3 3-23-16,-4-1 17 0,-2 4-7 0,-2-2-10 16,-5 1 7-16,-6 2 9 0,-3-2 11 0,0 3-17 15,-9-2 42-15,-4 0-9 0,-7-1 3 0,-2 1 30 16,-2-2 0-16,-4-2 11 0,0-1-11 0,-6-1-9 16,1-5-26-16,-1 0-21 0,-2-3-10 15,0 0 10-15,1-2-13 0,1-1-1 0,0-2 28 16,1-3-14-16,0 0-17 0,3 0 7 0,5 0-13 15,1-5-8-15,2-1-36 0,1 1-82 0,6-1-105 16,1-1-149-16,0 0-78 0,4 0-142 0</inkml:trace>
  <inkml:trace contextRef="#ctx0" brushRef="#br0" timeOffset="537">1418 319 2438 0,'-9'-6'-3'16,"1"-5"-9"-16,-4 2 12 0,3 4 6 0,0-3 24 15,4 5-3-15,-3-2 9 0,-2 2-18 0,3 0-18 16,-4 1 6-16,1-1-24 0,1 3 6 0,-5 0 9 16,4 0 3-16,-4 8-3 0,0 0-12 0,-4 3 0 15,2-2-6-15,-4 4 18 0,2 1 0 16,-1 1 3-16,4 3-3 0,0 0-6 0,4-1 12 16,-3 1-12-16,7 0 6 0,2 0-3 0,1-2 0 15,4 1-3-15,0-3 6 0,4 1 18 0,4-1-9 16,-1-4 3-16,4 2 3 0,0-3-39 0,0-2 15 15,5 1-3-15,0-2 21 0,1-2-6 0,0 0 15 16,2-2-6-16,0 1-33 0,0-2 21 0,-1 4-9 16,1-2 24-16,-1 2 0 0,1 0 12 0,1 4 24 15,-4-3-18-15,2 4-9 0,-4 1 15 0,0 3-45 16,1 0 28-16,-5 2 48 0,-1-2 7 0,-3 4 56 16,0 1-3-16,-6 0-26 0,0 0 6 15,-6 0-10-15,-1-1-4 0,-4 0 18 0,-4 1-23 16,-4-3-19-16,-3-2-3 0,-3 3-6 0,-1-6-7 15,-5 2-6-15,3-3-23 0,-3-1-11 0,-2-1-13 16,4 1 7-16,-1-3 10 0,2-2-17 0,1-1 7 16,3 0-24-16,0-3-30 0,3 0-82 0,2 0-74 15,4 0-102-15,4-4-134 0,0 0-73 0,3-2-155 16</inkml:trace>
  <inkml:trace contextRef="#ctx0" brushRef="#br0" timeOffset="877">1980 220 3028 0,'-4'-11'0'0,"-2"0"6"0,2 3 0 16,-2 2 7-16,2 2 9 0,3 4-13 0,-2 0 13 16,3 5 20-16,-1 3 2 0,-3 3 11 15,0 5-10-15,3 6-7 0,-5 5-25 0,1 6 6 16,1 4-3-16,-2 5-16 0,2-1 10 0,0 3-26 16,0 2 6-16,4-5 7 0,0 2-16 0,0-2 32 15,0-2-7-15,0 0-12 0,3-3 6 0,-2-3-3 16,-1 3-36-16,0-4-12 0,0-2-35 0,0-3-66 15,0-2-22-15,0-3-37 0,-4-3-16 0,-2-4-43 16,3-1-32-16,-1-5-39 0,1-1-88 0</inkml:trace>
  <inkml:trace contextRef="#ctx0" brushRef="#br0" timeOffset="2558">1860 233 649 0,'-5'0'49'0,"0"0"40"0,-1-5 29 0,0 3 52 15,0-4-34-15,1 3-5 0,1-2 9 0,1 0-20 16,0-3-5-16,2 2-39 0,1-2-31 0,0 0-28 16,5 0-14-16,3-4 9 0,2-1 2 0,6-2-8 15,3 0 22-15,1-4 21 0,5 2 18 0,3 1 24 16,1-1-3-16,-1 2-30 0,-1 1 17 0,1 6-1 15,-1 3 5-15,-2 5 39 0,-1 0-20 0,-4 7 10 16,1 4-16-16,-3 3-23 0,1 5-16 0,0 3-28 16,-4 2-9-16,-1 4-13 0,-5 2-6 15,-2 2-6-15,-4 0 24 0,-3 2 4 0,0 1-16 16,-9 0 13-16,0-2-22 0,-4 0 15 0,0-1 4 16,-4-1 0-16,2-5 12 0,-4-3-22 0,4 0 1 15,-1-4-1-15,-2-2 0 0,3-1 7 0,0-2 3 16,2-6 3-16,1-2-20 0,3 2 4 0,0-6-13 15,4-1-19-15,-3-1 1 0,2 0-4 0,3-6 9 16,-3-3-2-16,5-1-7 0,-2 0-12 0,1-1 4 16,2-2 27-16,0 0 4 0,0 3 12 0,0-3 12 15,5 2-37-15,-1 3 25 0,2 2-19 0,2 3 4 16,-2 1 24-16,1 2-24 0,0 0 24 16,7 8 19-16,-3 3 25 0,4 2 26 0,-1 1 19 15,4 5-22-15,1 2-22 0,3 2-19 0,2 4-22 16,4-2 6-16,3 2-2 0,1 0-1 0,5-1 3 15,3 0-22-15,0-5 0 0,0 1 19 0,3-3-16 16,0-2 22-16,1-4-22 0,-1 0 0 0,-4-5 14 16,1 1-21-16,-3-4 30 0,-3-2-17 0,-4-1-9 15,-2 2-10-15,-4-4-19 0,0 0-68 0,-6 2-55 16,-3-2-102-16,-4 0-90 0,-2 0-40 0,-1 0-100 16,-2 0-89-16</inkml:trace>
  <inkml:trace contextRef="#ctx0" brushRef="#br0" timeOffset="3053">37 1715 1830 0,'-17'0'-3'0,"4"-6"23"15,6 1 3-15,7 3 49 0,0-1 65 0,9 3 28 16,6 0 34-16,7 0-25 0,10 0-49 0,6 0-14 16,10 0-5-16,10 0-5 0,12 0 19 0,7 0-28 15,11 0-4-15,8-4 16 0,5-3-13 0,9 2-2 16,7-7-10-16,4 1-42 0,4-2-11 0,4-3 4 16,4-1-13-16,3 1 10 0,0-1-10 15,4 1-27-15,-4 3 13 0,-1-1 7 0,2 0 0 16,-7 1 11-16,-2 2-8 0,-8-2-13 0,-4 2 20 15,-6-1-6-15,-8 2-11 0,-6-1 8 0,-10 3-28 16,-5-1 20-16,-10 1 4 0,-3 2-4 0,-10 2 1 16,-8 1-11-16,-6 0-14 0,-7 0 21 0,-7 3-6 15,-7 0 19-15,-9 0-6 0,0 0-48 0,-7 0-68 16,-7 0-158-16,0 0-191 0,0 0-176 0,0 0-192 16</inkml:trace>
  <inkml:trace contextRef="#ctx0" brushRef="#br0" timeOffset="3819">1073 1979 763 0,'9'-3'52'0,"-2"-2"43"16,-1 4 68-16,0-1 45 0,-3-1 6 0,2-2-5 16,-4 2-36-16,2 1-6 0,0-3-24 0,-1 1 17 15,-1-1-14-15,-1 0 2 0,0-3 15 0,0 2-48 16,-6-2 7-16,2 2-37 0,-2-2-41 16,-2 3 1-16,-2-1-42 0,-2 3 3 0,-6-2-12 15,0 5-7-15,-7 0 13 0,-4 8 16 0,-5 0 20 16,-4 3-1-16,-2 5 10 0,2 1-6 0,-2 2-39 15,2 0 3-15,7 0-13 0,4 0-9 0,7-2 22 16,3-1-6-16,10-1 0 0,7-1-7 0,0 0 13 16,10 0 0-16,4-1 10 0,5-1 3 0,2 0-19 15,3 0 16-15,-1-1-13 0,8-1-3 0,-1-1-4 16,-2 2-2-16,4 0 9 0,-6-1 3 0,2 2 7 16,-1 1-7-16,-3 1-10 0,-3 2 17 15,-5 3-4-15,-1 0-6 0,-2 0 13 0,-3 1-13 16,-6 1 10-16,-4 1 3 0,0 2 7 0,-9-1 3 15,-5 0 19-15,-5-1 17 0,-5 1-6 0,-1-3 3 16,-4 3-33-16,-6-4-7 0,-2 0 11 0,-2-2-17 16,0-5 7-16,0 1-14 0,-3 0-6 0,2-6 0 15,3 1 3-15,1-2 13 0,2-1-6 0,6-4-11 16,4 1-32-16,2-2-47 0,4 0-54 0,3 0-116 16,6-5-108-16,4 0-105 0,5-1-94 0,0-5-9 15</inkml:trace>
  <inkml:trace contextRef="#ctx0" brushRef="#br0" timeOffset="4180">1476 2020 2853 0,'25'-12'91'0,"-9"3"58"0,-7 3 20 16,-9 2 13-16,0 3-78 0,0 0-25 0,-7 1-9 15,-4 0-7-15,-5 0-3 0,-4 6-43 0,0 0-17 16,-3 1 13-16,-2 2-23 0,5 1 0 0,-3 1 17 16,7 1-31-16,2 0 7 0,5 0 11 15,4 4-11-15,5-3-3 0,0 4 3 0,9-1-9 16,4 1 2-16,0 2 18 0,6 0-11 0,-1 0 21 16,3 2-21-16,4-1 1 0,-2 2 16 0,0 1 3 15,0 0 0-15,-2 1 1 0,-4-2 9 0,-5 0-23 16,2 0 7-16,-9-1 13 0,1 0-14 0,-6-2 11 15,0 4 23-15,-7-4 6 0,-5-1 1 0,-3 1 6 16,-4 1-20-16,-1-2-19 0,-6 0 16 0,-1-2-10 16,2 0 4-16,-3-5-11 0,1 2-13 0,2-4 20 15,4-1-47-15,3-2-16 0,2-1-82 0,2-2-99 16,4-1-94-16,3-2-100 0,4 0-141 0,3 0-172 16</inkml:trace>
  <inkml:trace contextRef="#ctx0" brushRef="#br0" timeOffset="4567">1787 2129 2828 0,'8'0'0'0,"3"0"15"0,0 0 32 16,2-5 22-16,7 1-6 0,0-1 3 0,6 0-38 15,0 0-2-15,3-1-14 0,0 0-12 0,4 1-9 16,-2-1-8-16,3 1 30 0,0 0-6 16,-4 0-1-16,0 1-15 0,-4-1-17 0,1 2-62 15,-6 1-45-15,-5-1-66 0,-2 3-38 0,-5-2-24 16,-4 0-61-16,-5 2-25 0,0 0-31 0,-11 0 41 16,-1 0 91-16,-4 0 80 0,-3 0 73 0,-4 4 45 15,3-1 51-15,-5-1 44 0,1 3 75 0,0-2 47 16,1 1 25-16,2 1 38 0,3 0-31 0,2 0 35 15,2 1 12-15,1 4-14 0,3 2 16 0,3 2-18 16,-1 5-37-16,5 0-18 0,-3 5-28 0,5 5-77 16,1 3-6-16,0 2-41 0,0 2-22 15,0 2 12-15,3 3-18 0,3-3 7 0,-1 3-4 16,-1-3 16-16,3 0-13 0,-3-2-63 0,2-2-64 16,-3-1-113-16,3-3-70 0,-2-3-68 0,0-5-144 15</inkml:trace>
  <inkml:trace contextRef="#ctx0" brushRef="#br0" timeOffset="5500">4106 1197 2283 0,'-3'3'0'0,"3"-3"3"0,5 0 20 0,2 0 19 15,5 0 21-15,1 0-3 0,7 0-18 0,-1 0-14 16,6 0-19-16,3-3-6 0,2-1-3 0,4 3 0 15,0-1-19-15,4 1-55 0,-4-1-94 0,1 2-107 16,-2 0-127-16,-5 0-77 0</inkml:trace>
  <inkml:trace contextRef="#ctx0" brushRef="#br0" timeOffset="5637">4344 1437 1273 0,'-18'22'13'16,"6"-3"23"-16,12-9 19 0,0-1 33 0,0-3 15 15,16 2-28-15,-1-3-25 0,3-5-33 0,3 0-17 16,1 0-2-16,7 0 19 0,1 0-26 0,3 0-148 16,1-5-122-16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0:18.8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272 80 1582 0,'4'-21'28'0,"-4"2"34"0,0 3 78 0,-6 5 8 15,2 4-24-15,-1 2-37 0,-1 5-78 0,-1 0-12 16,-2 0-24-16,-3 9 18 0,-1 4 1 0,-4 6-1 16,-2 1 29-16,0 8-17 0,-3 1 9 0,-1 4-6 15,1-1-20-15,1 0-1 0,2-1-3 0,4-7 18 16,2-1 15-16,4-4-18 0,1-6-9 16,3-2-14-16,3-3 8 0,2-5 24 0,0-3-6 15,6 0 18-15,1-3-56 0,4-5-51 0,1-4-20 16,4-3-33-16,3-3 34 0,2-5 38 0,3-1 26 15,-2-1 24-15,3-5 18 0,-2 3 7 0,-1 0 9 16,-3 2 6-16,-4 3-12 0,-2 0 14 0,-4 3 23 16,-1 6 0-16,-4 2 5 0,2 5-5 0,-6 1-31 15,2 5-17-15,-2 0 23 0,0 0 29 0,0 6 14 16,0 2 3-16,0 2-18 0,0 1-24 16,5 3-13-16,0 4 7 0,4-1-18 0,0 2 8 15,1 2 1-15,4 0 5 0,-3 0 7 0,4-2-21 16,0 3-49-16,0-3-72 0,-2 0-119 0,1 0-154 15</inkml:trace>
  <inkml:trace contextRef="#ctx0" brushRef="#br0" timeOffset="643">141 261 1068 0,'-12'-7'16'16,"2"2"-3"-16,2-2 4 0,4 1-9 0,2 5-11 16,1-1 9-16,1 2-1 0,0 0 0 0,0 0 52 15,3 6 41-15,1 2 29 0,1 0 41 0,-1 4-36 16,2 3-25-16,-1 3-4 0,2 2-28 0,-1 5 15 16,0 2-52-16,0 4-18 0,0 3 7 0,0 3-42 15,1 3 24-15,-2 4 0 0,1 4-6 0,1 4 14 16,-3 2 4-16,1 1-24 0,4 2 0 15,-6 3-6-15,4-1 21 0,-1 2 9 0,0 4-4 0,1-2 1 16,1 2-21-16,-1 1 24 0,2 2 20 16,-1 0 16-16,2 3 15 0,-3 0 3 0,2-1-5 15,-1 2-12-15,-1-2-6 0,2 0-12 0,-3-1-3 16,3 2 10-16,-3 0 9 0,2 0-16 0,-1 2-9 16,0-1-18-16,2 3-10 0,-2 0 13 0,-2 1-1 15,1 1 10-15,0-6-6 0,1 3-6 0,-1-3 0 16,0-1-4-16,-3 1-6 0,3-5 0 0,0 1 13 15,1 1-16-15,-1-2 25 0,-1-1 7 0,1 1-13 16,0-1 23-16,0-3-4 0,-2 0 7 0,1-1 7 16,0-1 6-16,-1 0-22 0,0-3-3 0,-1 3-7 15,1 0-13-15,1 2-4 0,-1 0-2 0,-1 2 10 16,2 3-14-16,1-1 20 0,-2-1-6 0,1 1-11 16,-1-4 14-16,2 1 0 0,1-6-7 15,-3 0 0-15,1-5 7 0,1 3-26 0,-3-6 12 16,3 2 8-16,0-2-21 0,-3-3 23 0,2 1-6 15,0 2-17-15,-1-3 11 0,0 1-11 0,-1-1 3 16,1-1 1-16,-2 0 7 0,2-2 6 0,-1-2 10 16,0-1 0-16,-3-3-7 0,2-2-6 0,-1 0-14 15,-1-6 7-15,0-1 4 0,0-3-1 0,0-1 0 16,0-4-6-16,0-2-4 0,0-1 14 0,0-4 0 16,0-2 3-16,0-3-7 0,0 0-10 0,0-3 0 15,0-1-16-15,0-4 3 0,0 0-7 0,0 0-9 16,0 0-14-16,0 0-80 0,0 0-78 0,0 0-94 15,0-6-91-15,0 6 55 0,0-11-44 16,0 1-55-16</inkml:trace>
  <inkml:trace contextRef="#ctx0" brushRef="#br0" timeOffset="1542">383 5290 1967 0,'-9'0'17'0,"-1"0"39"0,4 0 5 0,-1 0-3 16,3 0-28-16,3 0-36 0,1 0-6 0,0 0 15 15,3 0 11-15,4 0-2 0,1 0 0 0,5 0-3 16,4 0-65-16,6 0 39 0,7 0 8 0,4 0 0 15,6 0 97-15,8 0-23 0,4-5 12 0,7 1 22 16,2-1-5-16,4 0-28 0,8 2 14 0,1-5-25 16,3 2-12-16,5 1 31 0,1-1-40 15,2 1 13-15,1-1-6 0,4-1 0 0,0 0 16 0,4 0-23 16,2 1 33-16,2-2 11 0,1-2 12 16,5 2 17-16,0-2-49 0,1 1-19 0,4 0-29 0,-1 0 0 15,5-1 23-15,1-1-10 0,3 0 34 16,-1 0-21-16,6 0-26 0,0 0-4 0,4 0-32 15,0 1 29-15,3-4 17 0,-1 1 14 0,1 2 3 16,2-1-34-16,-1-4 0 0,1 3-20 0,3-1 37 16,-3 0 31-16,1 0 6 0,-2-1 4 0,1 1-34 15,-2 0-23-15,2 1-28 0,-2 2 21 0,3-2 6 16,-3 1 21-16,1 2 0 0,-3-1-11 0,2 2-16 16,-1-2-24-16,-2 3 13 0,2-1 10 0,-5-1 4 15,0 2 21-15,0-3-7 0,-4 3-11 0,-1-2-6 16,-4 3-14-16,-1-1-4 0,-2 0-6 0,-4-1 31 15,-3 2 6-15,0 1 14 0,-3 0 3 16,-3 1-10-16,-3 1-7 0,0 0-17 0,-8 2 14 16,0-2-31-16,-3-1-3 0,-4 3 10 0,-2 0-4 15,-1 1 28-15,-2-4 10 0,-2 1-3 0,-2 1 10 16,-1 1 0-16,-5-3-18 0,-1 0 18 0,-6-1-24 16,0 3-3-16,-5-1 6 0,-5 0-3 0,-2 0-13 15,-3 2 6-15,-4-2-4 0,-3 0-6 0,-4 2 11 16,-2-1-15-16,-4 3 14 0,-2 0 11 0,-4-2 3 15,-4 0 10-15,-3 0-10 0,-1 2-4 0,-5 0-13 16,-2 0-58-16,-2 0-101 0,-3 0-202 16,0 0-110-16,0 0-184 0,-10 0-145 0</inkml:trace>
  <inkml:trace contextRef="#ctx0" brushRef="#br0" timeOffset="4406">377 3835 1144 0,'-1'0'8'0,"-1"0"43"0,2 0 45 16,-3 0 35-16,3 0 39 0,0 0-30 0,0 0-18 15,0 0-22-15,0 0-31 0,0 0-14 0,-1 0-2 16,1 0 5-16,0 0 10 0,0 0-62 0,0-2-3 16,0 2 9-16,0 0 6 0,0 0 77 15,0 0-11-15,0 0-18 0,0 0-20 0,0 0-10 16,0 0-8-16,0 0-3 0,0 0-10 0,0 0 3 15,0 0-5-15,0 0-1 0,0 0 3 0,0 0-12 16,0 0 16-16,0 0-1 0,0 0 10 0,0 0-3 16,4 0 15-16,-4 0-6 0,0 0-5 0,2 0 11 15,-2 0-5-15,0 0 22 0,0 0-10 0,0 0 1 16,0 0-7-16,0 0-47 0,0 0 15 0,0 0-2 16,0 0-1-16,0 0 13 0,1 0-12 0,-1-3-4 15,0 3-6-15,0 0-4 0,2 0 11 0,0 0-14 16,-2 0 4-16,2 0 12 0,1 0-16 15,3-2 23-15,0-2-19 0,1 4-1 0,2-2 7 16,-1 1 0-16,5 0 10 0,0 0 3 0,-1-1 6 16,3 1-29-16,2 0 10 0,0 0 0 0,1 1-9 15,3-3 44-15,0 1-19 0,1-1-12 0,3 2 8 16,-1-2-18-16,4 1 12 0,0-2 14 0,0 0-4 16,2 2-26-16,3-2 20 0,0-1-20 0,1 0 4 15,1 0 25-15,1-2-22 0,0 2 19 0,1 0 13 16,3 0-6-16,0-1-10 0,-1 0 16 0,2 1-12 15,2-1 9-15,0-2 3 0,0 6-13 0,0-3-9 16,-1-3-4-16,1 4 17 0,-2-1-16 0,2 0 2 16,-1 1-9-16,-2-1-10 0,5 0 3 0,-5 1 6 15,3-1 11-15,3 0-14 0,-3 0 7 16,0 1 10-16,3-1-10 0,-3 1 10 0,5 1 13 16,-4-4 4-16,4 3 6 0,-4 1-14 0,2-3 5 15,-1 1-11-15,-1 2-20 0,0 0 27 0,0-1-10 16,-1 0-13-16,-3 2 3 0,3-3 7 0,-1 1-7 15,1 1-7-15,0 1 10 0,0-3-9 0,3 1-4 16,-2 3-4-16,1-3-2 0,-2 1 22 0,3-2-9 16,-1 3 23-16,2-1 3 0,-4-1-26 0,2 0 23 15,-1 1 0-15,1 0-3 0,-1 1 3 0,-1-1-10 16,0-1-10-16,-3 0-3 0,3 2-1 0,-4-2 4 16,1 2 0-16,-3-1-10 0,2-1-3 15,-1 2-10-15,1 0-1 0,-3-1 11 0,2 3 3 16,1-3-4-16,-2 1 4 0,2 1 24 0,-2 1-11 15,0 0 7-15,0 0 14 0,0 0-8 0,0 0 4 16,0 0 7-16,3 0-20 0,-4 0-14 0,1 0 10 16,0 0 1-16,-1 0 2 0,1 0-3 0,0 0-3 15,-1 0-10-15,-1 0 0 0,-2-5 7 0,1 4-7 16,0-1 14-16,-1-1-4 0,0 1 0 0,-2-1-14 16,2 0-2-16,-2 1 12 0,3-1-12 0,0 1 9 15,-1 1 0-15,-2 1 0 0,3-3 11 0,-1 3 16 16,1-2-3-16,0 2-11 0,0-1 14 0,-1 1-6 15,1-1-4-15,3 1 0 0,-1-1 0 16,-2 1-7-16,3-3 7 0,-3 3 7 0,0-2-17 16,2 2-4-16,-2-4 1 0,2 2-7 0,-1-1 13 15,1 1-3-15,0-1-20 0,-1 0 7 0,-1 1 3 16,3-4-4-16,-1 3 11 0,0 0 3 0,1 1-7 16,0-3-9-16,1 1 12 0,0-1 8 0,-1 2-7 15,4-2 29-15,-1 3-12 0,-1-2-14 0,1 0 16 16,-1 1-6-16,2 0-6 0,2 0 6 15,-1-2-14-15,-1 1 1 0,1 2 6 0,-2-1-9 0,2-2 2 16,-1 0-2-16,2 2 2 0,-1 0 8 16,1-2-4-16,-2 2-20 0,3 0-7 0,0 1 0 15,1-3 24-15,-2 2 13 0,4 0 17 0,2 0 6 16,-4 0-16-16,4 1 0 0,-2-2-11 0,0 2 4 16,-2-1-6-16,3 0-1 0,-2 2 4 0,-1-3-4 15,-1 2-10-15,0-1 21 0,-1 0-4 0,1 0-17 16,-1 0 14-16,-2 2-14 0,2 0 0 0,-2-2-9 15,4 1-8-15,-2-2-13 0,-1 0 24 0,1 1 13 16,-1 0 17-16,-4 0 23 0,4-1-13 0,-1 0-7 16,-2 1-20-16,1 1 0 0,2-1-7 0,-5-2 11 15,0 1 13-15,-3-1-4 0,2 0-6 0,-2-1-4 16,-3 3-6-16,2-2 3 0,-4-1 3 0,1 4-9 16,-2-3 13-16,1 1-18 0,-3 2-2 15,0-1 13-15,-1 0-14 0,-3 1 17 0,0-2-6 16,-1 3 20-16,1-2-24 0,-2 2-10 0,-2-1 20 15,-1 1-3-15,-2 1 14 0,0 0 16 0,2 0 4 16,-4 0-16-16,0 0 16 0,-4 0-7 0,4 0-7 16,-5 0 4-16,2 0 18 0,-3 0 10 0,-2 0 35 15,-1 0 28-15,-2 0-2 0,1 0-3 0,-2 0-25 16,-1 0 6-16,0 3 10 0,0-3-6 0,0 0 4 16,0 0-21-16,0 0-14 0,0 0-12 0,-4 0 0 15,4 0-25-15,-6 0-16 0,5 0 4 0,-1 0-26 16,0 0 3-16,-2 0 12 0,1 0 3 0,0 0-7 15,-2 0-11-15,1 0-64 0,1 0-102 16,-3 0-125-16,0 0-180 0,1 0-196 0,-1 0-185 16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0:27.0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 4550 628 0,'-2'0'28'0,"2"0"8"16,-3 0 35-16,3 0 25 0,-3 0 2 0,3 0 30 15,0 0-15-15,0 0-13 0,0 0-10 0,0 0-30 16,0 0-7-16,-1 0-23 0,1 0-19 0,0 0 1 15,0 0-7-15,0 0 20 0,-3 0 1 0,3 0 4 16,0 0 7-16,0 0 8 0,0 0 9 0,0 0 0 16,0 0-8-16,0 0-15 0,0 0 24 15,0 0 3-15,0 0 2 0,0 0 31 0,0 0-26 16,0 0-97-16,0 0 23 0,0 0-32 0,0 0 17 16,0 0 71-16,0 0-24 0,0 0-5 0,0 0-18 15,0 0 20-15,0 0-25 0,0 0 14 0,0 0-15 16,0 0 0-16,4 0 21 0,-1 0-15 0,0 0 6 15,-1 0-9-15,1 0-12 0,1-12 12 0,4 2 6 16,-1 0-9-16,0 0 18 0,5-3-9 0,0-3 0 16,2 0 0-16,-1-1 2 0,2-2 10 0,0-2 0 15,2 1 3-15,1-2-12 0,0 1-9 0,3-4 11 16,-2 4-8-16,6-1 15 0,-2-1 0 0,3-1-9 16,-2 0 24-16,3-1-12 0,-1-2-6 0,0-3 18 15,2 3-9-15,3-6 6 0,-4 1 12 16,4-1-27-16,-1 0-12 0,1-4 3 0,2 0-6 15,1-1-3-15,-1-2 12 0,-1 1-12 0,4-1-6 16,-1 1 3-16,-1 1 3 0,2 0 6 0,-3 0 3 16,5 2 3-16,-5 3-15 0,3-1 3 0,-2 1 3 15,0 1 6-15,0 2 6 0,-1-1-3 0,1 2-6 16,-2-2-6-16,0 2-3 0,0 1 18 0,0-1-6 16,-3-2 9-16,2 5 9 0,-1-5-33 0,-2 2 9 15,-2-2 6-15,2 2-12 0,-3 1 15 0,3-2 12 16,-4-2-15-16,4 2 4 0,-3-1-7 0,-1 2-3 15,4-4-28-15,-4 1 19 0,3-1-3 16,0 0 6-16,1 0 21 0,-3-3-9 0,4 4 6 16,-1-3-24-16,0 3 18 0,0-1-21 0,3 2 6 15,-1 0 15-15,-1 0-15 0,1 1 36 0,0 0-21 16,1 2 9-16,-1-1-9 0,-2-1-12 0,2 3 15 16,-2-3 0-16,0 3 12 0,0-4-15 0,2 2 0 15,-2-1-21-15,0 0 15 0,-1 0 12 0,-1 0 3 16,0 0 4-16,1-3-10 0,-2 4-6 0,2-2-13 15,-1-2 10-15,-2 1-6 0,3 2 9 0,0-3-6 16,-2 1 6-16,3-1-3 0,-1 0 0 0,1 1 12 16,0-1-12-16,-1 3 0 0,1-2 0 0,-2 2 9 15,2 1-12-15,0 3 9 0,0-4-9 16,0 3-3-16,-1 0 24 0,-3-1-12 0,4 1 3 16,0-1-15-16,-1-1-12 0,1-1 18 0,-1 3 6 15,0-4 12-15,-1 3-9 0,3-1 0 0,-3 0-3 16,2-2-6-16,-4 4 18 0,1 1-12 0,1-4 0 15,-4 2 10-15,3 1-26 0,-1 0 10 0,-2-1-6 16,-1 1 6-16,3 3 18 0,-2-1-18 0,0-1 15 16,-1 1-18-16,0 2 25 0,-1 0 2 0,0 1-3 15,1-1 34-15,-2 2-25 0,3-1-2 0,-2-2-1 16,0 2-27-16,1 2 3 0,0-1 13 16,0-4-10-16,-2 6 0 0,2-2 0 0,0-1-16 0,1-1 10 15,-1 2 6-15,-2 0 10 0,2 1 15 16,-1-1-25-16,-3 1 9 0,2 1-24 0,-1 0 2 15,0 0 10-15,-2 1-12 0,3 1 18 0,-2 0-18 16,-1 2 21-16,0-2-9 0,-1 4 0 0,-3 1 43 16,2 2-5-16,-3-2 40 0,1 2 19 0,-4 1-31 15,-1 1-10-15,0 1-8 0,-2 0-19 0,1 0 16 16,-2 2 3-16,0 1-19 0,0-1 20 0,-1 2-4 16,-3-2-12-16,3 1 12 0,-2 0-29 0,-1 1 1 15,2 0 9-15,-1-2-6 0,-1 5 40 0,3-4-11 16,-3 2 28-16,2 0-1 0,-1 0-25 15,-1-2 17-15,0 4-14 0,0 0-6 0,0-2 3 16,0 2-3-16,0 0 14 0,0-3 4 0,0 3-6 16,0 0 6-16,0 0-13 0,0 0-7 0,0 0-8 15,0 0-13-15,0 0-14 0,0 0-29 0,0 0-45 16,-3 0-114-16,0 0-199 0,0 0-228 0,-1 0-213 16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0:33.89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249 230 1187 0,'-3'-5'27'0,"-1"-1"11"0,-1 1 58 15,1 2 25-15,-1-2-5 0,4 2 36 0,-1 0-50 16,-2 0-22-16,2 1 6 0,-1-4-28 0,3 6-14 16,-2-2 17-16,0-2 13 0,2 3 6 0,-2-3 43 15,1 4 9-15,-2-2-6 0,3 2 9 0,-3 0-17 16,3 0-5-16,-3 0-5 0,0 0-25 0,1 0-22 15,0 0-22-15,2 0-27 0,-2 0 8 16,2 6 3-16,-1-6-14 0,1 1-12 0,-2 3-20 16,2-2 13-16,-3 6 14 0,2-2 15 0,-1 5-3 15,1 5-3-15,-2-2-6 0,3 5-20 0,0 0 23 16,0 3-30-16,0-3 20 0,7 0 13 0,1 0-26 16,-1-2 23-16,3-1-13 0,1-1 9 0,2-1 11 15,1-2-4-15,0-2 0 0,1-4-13 0,0-1-10 16,4 0 7-16,-2-5 9 0,2 0-6 0,-1 0 16 15,-2-7 4-15,-1 1-17 0,-2-2 7 0,-2-1-10 16,2-1-7-16,-4-2 1 0,1 2 3 0,-4-4 9 16,2 1 7-16,-5 2-7 0,1-2 1 15,-1 2-7-15,-3 0-14 0,3 3 14 0,-3-1 7 16,0 4 3-16,0 0 0 0,0 1 0 0,0 0-3 16,0 3-14-16,0 1-3 0,0-3 0 0,0 3-6 15,0 0 3-15,0 0 6 0,0 0 1 0,0 0 6 16,0 5 6-16,0 2 4 0,0-2 9 0,0 3 1 15,0 3 13-15,0 3 7 0,3 5-17 0,-1 1 14 16,0 3-21-16,0 4 4 0,0 1 20 0,-1 2 0 16,-1 2 11-16,0 1-8 0,0 2-16 0,-5 0-14 15,-2 1 11-15,1-1 10 0,-1 3 10 0,-5-2 14 16,0 2 4-16,0-5-7 0,-3 2-13 16,-4-2 10-16,0-3 15 0,1-3 21 0,-3-2 25 0,0-4-6 15,2-2-10-15,-2-3-22 0,1-4-17 16,2-2-3-16,-2-4-15 0,1-1 1 0,1-2-8 15,-1-3-15-15,1 0-11 0,-1-8-22 0,2-1 12 16,-2-1-23-16,4-3-21 0,0-1-58 0,2-3-75 16,0 0-33-16,4-2-89 0,-1 1-72 0,2-1-84 15,5 0-47-15,-1 0-102 0,4 0-89 0</inkml:trace>
  <inkml:trace contextRef="#ctx0" brushRef="#br0" timeOffset="524">92 85 1830 0,'-6'0'63'0,"1"-2"41"0,-2 0-5 16,1 1 29-16,0-1-9 0,-1 0 8 0,2 1 36 15,-2-1 2-15,4 2-41 0,-2-1-40 0,2 1-12 16,2 0-24-16,-2 0 22 0,1 0 26 0,1 0 5 16,-2 0 6-16,3 4-22 0,0-2-30 0,-2-2-32 15,2 0 4-15,0 2-18 0,0-2-9 0,0 0 10 16,0 1-10-16,0 1-3 0,5-2 13 16,-2 2 0-16,3-2 0 0,1 1 20 0,5 2-3 0,3-1-3 15,3-1-4-15,7 1-4 0,3-2 8 16,2 0 13-16,4 0 0 0,5-5-10 0,-1-1-10 15,-1 1 3-15,2-3-2 0,-1 2 9 0,0-1 4 16,-3 1-7-16,1-2-7 0,-6 2-21 0,-2 1 8 16,-3-3-21-16,-4 3 20 0,-5 1 25 0,-3-1-18 15,-2 4 28-15,-5-2-21 0,-2 1-7 0,-1 0-24 16,-3 1-54-16,0 0-87 0,0 1-214 0,0 0-160 16,0 0-339-16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0:37.18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124 40 165 0,'0'1'24'0,"0"0"26"16,0-1 30-16,0 0 23 0,0 0 19 0,0 0 4 15,0 0-9-15,0 0 8 0,0-2-8 0,0 2 20 16,0 0 9-16,0-3 11 0,0 1 12 0,0 2-13 16,0 0-31-16,0 0-16 0,0 0-16 0,0 0-34 15,0 0 17-15,0 0-11 0,0 0-17 16,0 0-6-16,0 0-12 0,0 0-15 0,0 0 6 15,0 0 30-15,0 0 22 0,0 0 28 0,0 0-5 16,0 0 28-16,0 0 5 0,0 0-12 0,0 0 0 16,0 0-46-16,0-5-36 0,0 5 1 0,0-3 10 15,0 0 3-15,0 0 27 0,-6-1 6 0,4 0 5 16,-1 2 3-16,-3-1 1 0,-1 0-3 0,1 1-16 16,2-1-10-16,-4 3-17 0,4 0-11 0,-2 0-10 15,0 0 8-15,0 0-25 0,0 0 3 0,3 3-24 16,-3 2-7-16,0-2 21 0,0 2-17 0,2 0 27 15,-1 4-17-15,0-2 0 0,1 0 0 16,-2 0-7-16,5 2 11 0,-2-1-11 0,3-2 18 16,0 2-15-16,4-3 11 0,2-3-10 0,0 6-7 15,2-4 20-15,1 1-20 0,0-3 20 0,2 4-9 16,0-6-1-16,1 2-4 0,-1-2-6 0,-2 0 0 16,3 0 3-16,-4-5 4 0,1 0 17 0,-2 0 3 15,1 1 4-15,-3-1-1 0,1 0 5 0,-3 0-11 16,-1-3-11-16,-2 2 11 0,0 1-7 0,0-2-7 15,-5 0-3-15,1-1 10 0,-2 2-10 0,3 1 23 16,-4-1 1-16,-1 3 3 0,-2 0 4 0,1 3-11 16,0 0-3-16,-3 5-10 0,-1 2 0 15,0 0 9-15,2 2 1 0,-2 1-10 0,1-1-15 16,3 4-9-16,1-2 3 0,3 1 17 0,3-2 10 16,2-1 4-16,0 1-24 0,7-2-11 0,1 1 11 15,1-1 0-15,1 0 28 0,3-3-8 0,0 0-17 16,0-2 4-16,2-2-11 0,-2-1 21 0,2 0 11 15,-2-6-8-15,1 1 7 0,-3-2 0 0,0 0-10 16,-4-1 11-16,2-1-1 0,-4 2-10 0,-4-2 0 16,2 1 17-16,-3 0-3 0,0 3-4 0,-6-1 1 15,0 1-11-15,-3 2 3 0,2 1-13 0,-3-2 20 16,1 4-14-16,-3 0 4 0,3 0 21 0,-6 4-10 16,3 1-1-16,-3 5-10 0,2-1-7 15,2 1-10-15,-2 2-4 0,6-2 1 0,1 2 3 16,0-1 6-16,6-1 15 0,0-1-1 0,7-2-6 15,2-1-4-15,3 2-4 0,0-5 11 0,1-1 14 16,2 1-10-16,2-3 6 0,0 0-10 0,1-4 0 16,0 0 7-16,-2-4-21 0,-1 2 28 0,-2-1-11 15,1 0 1-15,-5 0 6 0,-2-2-7 0,-1 4 4 16,-3 0 3-16,-3-2 15 0,0 1-25 0,0 2 3 16,-5-1 14-16,0 0-3 0,-3 2 28 0,-1 0-18 15,-1 3-13-15,-1 0-22 0,-2 0 4 0,1 3 0 16,-1 5 0-16,1 0 7 0,-1-1-21 0,2 2 21 15,1 1-7-15,2-1 7 0,2-1-6 0,5-2-15 16,1 2 7-16,0-3 11 0,3 1-4 16,3-1 14-16,1 0-11 0,2-1-13 0,-1 1 3 15,5-5-13-15,-1 3 10 0,1-3-11 0,-1 0-6 16,4-3 20-16,-5-3-6 0,2 2 9 0,-1-2 18 16,-5 1-10-16,1-3 10 0,-2 2 6 0,-3 1-6 15,1-1-10-15,-4 0 0 0,0 1-4 0,0-1 0 16,-6-1 0-16,-4 1 10 0,3 2-6 0,-4-1-4 15,2 3 0-15,-4-3-13 0,-2 5 17 0,-1 0 10 16,4 6 16-16,-3 4 8 0,-1-2-4 0,1 3-27 16,4 2 0-16,-2 1-13 0,4 0-8 15,-1 0 28-15,7-1-7 0,0-2 10 0,3-1-17 16,0-1 7-16,6 0-13 0,1-1 2 0,3-1 15 16,-1-4-14-16,3 0 13 0,0-3-16 0,-1 0-1 15,2 0 4-15,-1-3-10 0,0-5-1 0,1 0 7 16,-4-1 7-16,3 2 14 0,-3-4 0 0,-2 3 10 15,-2-4-10-15,-4 5-4 0,-1-5 18 0,0 7-21 16,0-5-4-16,-6 4 7 0,0-2 4 0,-3 2 17 16,0 1 10-16,-1-2-13 0,-3 5-8 0,4 0-13 15,-2 2-14-15,1 0 28 0,-3 8-14 0,4-2-10 16,-2 3 10-16,-1 1-10 0,5 1 6 0,-2 0 1 16,5-1-4-16,2 1-10 0,2 0 7 15,3-1 3-15,5-4-6 0,-2 2 6 0,1-4 0 16,5 1 7-16,-2-4 20 0,1-1-13 0,-1 0-10 15,0 0 23-15,-1-7-27 0,2-1 4 0,-1 3 27 16,-2-4-28-16,-1-1 4 0,-1 1 24 0,-5 1-20 16,1-2-1-16,-2 1 28 0,0-1-21 0,-6 1 7 15,1 1-3-15,-2 2 3 0,-2-3-13 0,0 3 3 16,0 0-4-16,-2 3-27 0,2-1-14 0,-3 2-100 16,4 2-126-16,-2 0-185 0,2 0-155 0,1 9-155 15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0:42.8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90 68 3451 0,'-10'-8'29'16,"1"3"33"-16,1-1 0 0,3 6 21 0,1 0-44 16,0 0-25-16,4 0-11 0,0 0-17 0,0 0 35 15,6 0-5-15,1 7 24 0,5 5-13 0,0-2-13 16,4 4-18-16,1 0 4 0,4 5 10 0,-1-4 1 16,4 4 22-16,-1 0-19 0,0 1-14 0,-2 0-21 15,-2-2-69-15,2 2-74 0,-3-1-88 16,-2-1-100-16,-2-1-42 0,-4-1 5 0,0-5-4 15,-1 2-6-15,-3-4-11 0</inkml:trace>
  <inkml:trace contextRef="#ctx0" brushRef="#br0" timeOffset="156">300 24 3660 0,'-11'-15'60'0,"-1"8"54"16,-1 7 56-16,1 0 39 0,-4 9-54 0,1 6-50 15,-2 4-52-15,-2 6-29 0,-3 7-16 0,0 4-8 16,-1 4-36-16,-2 2-106 0,1 4-107 0,-1-2-175 16,3 1-201-16,0 0-157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0:44.39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176 67 2083 0,'-6'-14'50'0,"0"1"56"0,3 2 56 16,-1 3 31-16,1 2-35 0,0 4-63 15,3 1-52-15,-2 0-43 0,2 1-22 0,0 0 13 16,0 4 0-16,0 2 21 0,0-1-6 0,6 3 4 16,0 3-14-16,-1 1-14 0,2 3 24 0,1 2-9 15,-1 0 3-15,5 1 12 0,-3-1-24 0,1-3-4 16,2-4-11-16,0-1-35 0,3-1-29 0,0-2-34 16,2-6-7-16,-2 0 21 0,2 0 43 0,-2 0 24 15,-2-6 38-15,0-5 3 0,-4 0-6 0,1-3 9 16,-5-1-6-16,-1-2 6 0,-2 1 12 0,-2-1 8 15,0 1 31-15,0 2 62 0,-6 1 69 0,3 0 13 16,-3 3-8-16,3 3-56 0,-1 1-62 0,2 4-37 16,-2 2-32-16,2 0 19 0,2 7 20 15,-1 5 44-15,-2 4 20 0,3 6-28 0,0 8-23 16,0 8-16-16,0 5-16 0,0 9 6 0,4 2-16 16,-1 6-7-16,3-2-6 0,4 2-10 0,-2-1 19 15,1-4 1-15,0-1 16 0,1-4 3 0,-3-5-16 16,1-1-13-16,-1-6 6 0,-5-3 51 0,2-2 40 15,-4-5 55-15,0-2-3 0,-6-6-12 0,-4-1-12 16,0-3-60-16,-4-2-6 0,-2-6-52 0,-5 0-18 16,0-3 14-16,-1-4-4 0,-6-1 15 0,0 0 3 15,-5-6-7-15,2-5 7 0,-2-2 4 0,2-4-22 16,1 1 8-16,4-3-29 0,-1 1-10 0,9 0-4 16,0-1-20-16,8 3-4 0,2 0 4 15,4 2-11-15,4 3 26 0,0 1 16 0,7 1 4 16,4 1 17-16,1 0-3 0,3 2-10 0,1 1-1 15,0-1-6-15,3 2 6 0,1 1 4 0,1 0-10 16,-2 0-13-16,0 0-34 0,-4 1-45 0,-2 1-39 16,-1-2-46-16,-1 1-72 0,-4 2-83 0,-1-2-75 15,-1 1-122-15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1:25.4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495 292 1694 0,'6'-9'39'0,"-3"-2"38"0,2 1 29 16,-2-1 45-16,1 2 10 0,-1-4-7 0,1-1-13 16,0 3-60-16,2-3-11 0,-5 4 1 15,3-4 7-15,0 2 49 0,-4 0-23 0,0 0-3 16,0 2-6-16,0-1-4 0,-5-3 22 0,-4 3-1 16,0 3-14-16,0-3-9 0,-4 1-29 0,-4 1-26 15,0 4-11-15,-4 1-3 0,-1 2-13 0,-4 2 6 16,-5 0 18-16,0 9-21 0,-3-1 14 0,0 8-7 15,-2 0-17-15,6 1 3 0,-1 4-13 0,4 1 3 16,5 0 11-16,7 0-4 0,4 2 3 0,6-5-3 16,5 2-7-16,6-1 1 0,4 2-5 0,5-3-6 15,6 3 4-15,3-3-1 0,2 2 1 16,4-1 16-16,3-1 4 0,-2 0 3 0,3 2 3 16,-1 1-13-16,0 0 4 0,-4 0 3 0,1 3 0 15,-2 0 6-15,-3 2-13 0,-2 2 7 0,-7-2-1 16,-3 1-12-16,-4 3 9 0,-9-3-6 0,0 3-4 15,0-2 11-15,-12 0 20 0,-4-1 20 0,-2-1 45 16,-3-4 57-16,-4 1-21 0,2-2 8 0,-7-3-19 16,-3-5-46-16,3 0 7 0,-1-4-46 15,-1-2-8-15,0-2-6 0,-2-4-1 0,3-2 5 0,0 0-12 16,5 0 11-16,-2-5-18 0,8-1-11 0,-3-2-25 16,6 1-43-16,2-2-39 0,6-1-48 0,0 1-40 15,0-5-87-15,8 3-35 0,1-5-39 0,0 3-71 16,4-1 13-16,3 0-72 0,7 0-32 0,-4-2-1 15</inkml:trace>
  <inkml:trace contextRef="#ctx0" brushRef="#br0" timeOffset="419">1193 122 3555 0,'-12'-16'33'15,"-2"5"13"-15,-3-2 24 0,-5 1-1 0,-3 7-15 16,-1 5-14-16,0 0-6 0,-3 5-4 0,1 3-20 16,0 4-13-16,1 1-4 0,3 4-14 0,2 2 1 15,5 3 17-15,3-3-7 0,5 2-4 0,6 4 14 16,3-4-20-16,3 1-3 0,9-2 19 0,1 2-22 15,5-3-1-15,5 0 1 0,2-3-14 0,4 1 10 16,1-1 23-16,3 0-6 0,1-5 13 16,-3 2 3-16,2 1-10 0,-2-3 11 0,-3 2-11 15,-1 1-6-15,-3-3 20 0,-5 5-4 0,-3-2-9 16,-1 0 19-16,-6 2-13 0,-3-3 13 0,-6 2 46 16,0 0 15-16,-6 2 6 0,-6-2-2 0,-6 2-14 15,0 0-9-15,-7 0 0 0,-3 1-21 0,0-2-3 16,-5 3-21-16,-1-2-10 0,0-3 14 0,0-1-14 15,2 1 14-15,3-6-7 0,1 3-48 0,3-4-31 16,4-2-103-16,4 2-91 0,2-4-92 0,4 1-112 16,3-4-29-16,5 0-89 0,3 0-53 15</inkml:trace>
  <inkml:trace contextRef="#ctx0" brushRef="#br0" timeOffset="872">1535 243 3542 0,'0'-6'19'0,"0"-3"-15"0,7-4 2 0,6-1 11 16,11 0-4-16,6-1-3 0,7-1 0 0,3-4-13 15,8 1-7-15,-4 3 6 0,7-1-9 0,-1 1-49 16,-1 2-58-16,0 4-62 0,-2-2-76 0,-2 2-14 16,-5 4-2-16,-4 1 30 0,-6 2 60 15,-7-1 42-15,-3 2 59 0,-9 0 46 0,-11 2 15 16,0 0 41-16,-6 0 1 0,-7 0 23 0,-3 6 39 16,-8-6 22-16,0 5 51 0,-1 0 29 0,-2 0 13 15,1 1-9-15,2-2-34 0,0 2-33 0,2 1-49 16,5-2-28-16,3 2-16 0,0 5 20 0,3-1 13 15,5 5 3-15,1 5 26 0,1 2-25 0,4 7 4 16,0 2 9-16,0 4-18 0,5 5-4 0,1-1 14 16,-1 6-3-16,4-1-3 0,-2 0-17 0,1 0 1 15,-4 0-21-15,2-4 0 0,2 0 11 0,-3-5-24 16,0-1 10-16,-4-3-21 0,1-2 14 0,-2-5-6 16,0 0-11-16,0-5 20 0,-3 1-23 0,-6-6 3 15,4 0-38-15,0-2-94 0,-1-3-88 16,-2-1-125-16,5-1-119 0,-3-2-68 0,5-1-141 15</inkml:trace>
  <inkml:trace contextRef="#ctx0" brushRef="#br0" timeOffset="1235">2831 321 3767 0,'0'0'-11'0,"0"-8"21"15,7 0 24-15,7 2-1 0,2 1 14 0,7-3-13 0,3 2-31 16,6-2-3-16,6 0-3 0,3 2-17 16,7-2 16-16,-4 3-39 0,5-1-122 0,2 0-133 15,-7 6-176-15,4 0-118 0,-7-4-85 0</inkml:trace>
  <inkml:trace contextRef="#ctx0" brushRef="#br0" timeOffset="1384">3157 414 2390 0,'-29'19'9'0,"0"-5"30"0,13-7 15 0,6 1 22 16,10-2-12-16,0 0-34 0,12-1-2 0,4-2-35 15,9 2-8-15,3-5 9 0,5 0-3 0,6 0-7 16,1 0-35-16,6 0-77 0,-2 0-62 0,4-8-105 15,-5 0-113-15,0-1-115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1:26.29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 19 1638 0,'-2'0'42'0,"0"0"32"0,2 0 22 16,0 0 24-16,-1 0-27 0,-2 0-26 0,2 0-23 15,1 0-21-15,0 0 19 0,0 0 23 0,1 0 34 16,7 0 15-16,2 0-33 0,0 0-26 0,5 0-46 15,6 0 12-15,1 0-5 0,3 0-19 0,2 0 21 16,3-5-24-16,-5 2-3 0,6 0 33 16,-3 0-20-16,-1 2-11 0,-2-1-2 0,-1 0-37 15,-3 2-27-15,-2 0-53 0,-2 0-32 0,-4 0-81 16,-1 0-46-16,-2 4-30 0,-4-3-27 0,0-1 19 16</inkml:trace>
  <inkml:trace contextRef="#ctx0" brushRef="#br0" timeOffset="214">196 145 1133 0,'-13'13'10'15,"-1"-3"12"-15,7-2 13 0,1-5 16 0,4 1 23 16,2-1 25-16,0-2 46 0,8-1 18 0,1 0-7 16,4 0-36-16,5 0-51 0,0 0-48 0,3-4 5 15,4 0 3-15,-1 1 7 0,-1-1 25 0,2-2-16 16,1 2-25-16,-3-1-20 0,0 0-3 0,-3 1-20 15,-1 2 26-15,-5 0 6 0,1 1-18 0,-3 0-9 16,-3 1-23-16,0 0-36 0,-5 0-36 0,1 0-80 16,-4 0-97-16,2 0-92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1:30.35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702 21 784 0,'14'-4'55'0,"-4"0"67"15,-3 3 61-15,-4-1 58 0,-3 1-17 0,2-1-30 16,-2 2-46-16,0 0-21 0,0-3-4 0,0 3 5 16,0 0 24-16,0-3-10 0,0 2-4 15,0 1-15-15,-3 0-29 0,1 0-22 0,-4 0-35 16,5 0-21-16,-8 0-16 0,3 0-3 0,-4 7 9 16,-4-1 1-16,-4 4-1 0,-4 0 0 0,-5 5 0 15,-5 3 4-15,-4 2 22 0,-4 4 10 0,-6 6 3 16,0-3-7-16,-3 3 14 0,-2-3-13 0,4 1-23 15,2-1 3-15,4-3-35 0,4-1-1 0,6-8 14 16,8-1-10-16,5-3 10 0,5 0 3 0,7-5-6 16,6 1 6-16,0-4 9 0,6 0-5 0,3-2 8 15,8 0-5-15,6 0-4 0,4-1-13 0,6 0 24 16,4-3-5-16,4-2-9 0,2 2 23 16,0-2-26-16,1 1 3 0,-3 2 10 0,-1-1-7 15,-3 3 4-15,-1 0-17 0,-5 0 0 0,0 5-10 0,-5 4-6 16,-1-3 26-16,-7 2-13 0,-2 2 23 15,-7 2-4-15,-2 0 14 0,-7 3 3 0,0 3-16 16,-12 2 9-16,-3 2-29 0,-5 1 16 0,-3 3 13 16,-1 0 3-16,-5 1 24 0,-4-2-1 0,2 0-2 15,-3-1 20-15,-2 1-27 0,2-1-13 0,-2 0-4 16,-1 2-33-16,2-2 28 0,-5 0-28 0,2 3 17 16,1 1 0-16,2-1-17 0,1 0 27 0,1-2-23 15,9-1-10-15,2-4 16 0,4-2 4 0,6 1-10 16,5-5 19-16,7-3-12 0,0 0 6 0,4-4 10 15,8 0 3-15,5-2-16 0,3 0-4 16,5-5 7-16,2 0 0 0,4 0 30 0,5-4-20 16,1 0 3-16,5-1-7 0,2-4-6 0,-1 2 7 15,3 0-14-15,-1 0-2 0,1 1-8 0,1 0 17 16,2 2 0-16,-4 1 7 0,6 0-1 0,-4 0-6 16,-2 3 0-16,0-2-10 0,-2 2 7 0,-5 0-7 15,-3 0-13-15,-5 0 13 0,-3 5-13 0,-5 0-32 16,-3-4-4-16,-7 1-35 0,-1 0-23 0,-4 2-14 15,-1-4-78-15,-3 0-73 0,-3 0-116 0,0 5-120 16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1:31.35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924 302 2072 0,'0'0'55'0,"0"0"37"0,-5 5 60 16,-4-5 31-16,0 3-37 0,0 2-36 0,-2 0-45 15,-4 4-22-15,-3-1-12 0,-6 3 26 0,-1 3-26 16,-8 3 7-16,-1 2 16 0,-5 1 3 15,-4 5 7-15,-4 0 17 0,-4 1-17 0,1 0-21 16,-5 1 15-16,3 0-39 0,2 0 1 0,1-3-1 16,0-2-9-16,6 1 0 0,5-4-13 0,4 0-10 15,8-5 0-15,3-1-4 0,8-5 8 0,4 3 2 16,6-6 4-16,5 1 13 0,0-1-4 0,7-2-9 16,7-1-10-16,-2 1 13 0,7-1 0 0,5 0-3 15,3-2 15-15,1 0-18 0,4 0 6 0,1-4 19 16,1 1-35-16,0 1 26 0,-2-1-16 0,0 3-7 15,0 0 19-15,0 0-28 0,-2 0 25 0,-4 6 0 16,0 2 0-16,-1-3 10 0,-3 3-20 0,-3 1 1 16,-4 1 9-16,-6-1 0 0,0 2 14 15,-9 2-4-15,0 1-7 0,-10 5-2 0,-5 3-7 16,-6-1 6-16,-4 6 30 0,-5 1 6 0,-4 2 18 16,-3 3 26-16,-4 2-17 0,-1-2-19 0,-1 1-7 15,0 0-19-15,0 1-14 0,1-5 20 0,-1 2-20 16,8-4-1-16,2-1-9 0,4-3-18 0,7-1 28 15,5-4-17-15,3-3 27 0,8 0-10 0,6-2-17 16,10-4 10-16,4 1-24 0,5-3 17 0,8 1 0 16,4-4 1-16,5 0 2 0,4-1 8 0,6-4-4 15,0 2-11-15,3-2 1 0,1 0 0 0,4 0 14 16,-2-5-1-16,-2 2 4 0,2-2 3 0,0 2-20 16,-6-2-4-16,2 1 11 0,-5 1-27 15,-6 1-7-15,-1 0-20 0,-7-1-39 0,0 3-9 16,-6 0-67-16,-5 0-17 0,-5 0-22 0,1 0-47 15,-9 0-11-15,3 0-29 0,-5 0-83 0,0 0-89 16</inkml:trace>
  <inkml:trace contextRef="#ctx0" brushRef="#br0" timeOffset="495">1744 479 1559 0,'11'-14'90'0,"-2"1"59"0,0 2 95 16,-6 2 80-16,1 1-23 0,-4 2 17 0,0 5-57 16,0-3-52-16,-10 4-36 0,-1-2-51 0,-4 2-35 15,-5 0 4-15,-4 0-20 0,-1 6-20 0,-5 1 3 16,-2 1-40-16,2 1-7 0,-4 2-14 0,4 0 0 16,3 1-3-16,7-2-4 0,2 1 18 0,3-1-1 15,9 1 11-15,6-1 3 0,0 2-27 0,7 2 3 16,10-1 7-16,0 3-4 0,6 1 28 15,1 2-10-15,4-3 0 0,-2 6-18 0,4-3-6 16,-3 0-4-16,-2 1 0 0,0 1 11 0,-2-2-4 16,-4 0 14-16,-4 1-7 0,-5-2-7 0,0-2 17 15,-6 3-13-15,-4-2 6 0,0-3 8 0,-9 2-28 16,-6 1 27-16,-3-1-13 0,-3 1-1 0,-3-2 18 16,-4-1-28-16,0 2 7 0,-2-5 21 0,-1 0-41 15,3 0-31-15,-5-4-56 0,9 2-73 0,-1-5-49 16,5 1-41-16,5-1-49 0,1-4-69 0,5 0-59 15,3 0-65-15,6-7-37 0</inkml:trace>
  <inkml:trace contextRef="#ctx0" brushRef="#br0" timeOffset="820">2136 468 2474 0,'26'-22'132'0,"-5"5"80"15,-6 5 74-15,-5 0 27 0,-10 5-98 16,0 1-57-16,-8 5-54 0,-2 1-9 0,-5 0-14 16,-3 0-23-16,-5 9-16 0,-3 0-11 0,0 4-28 15,-2 1 4-15,1 2-7 0,3 1-7 0,3 2 4 16,6 1-11-16,4-1 0 0,3 1-7 0,8 1 1 16,0-1 3-16,10 2-4 0,5 0 1 0,0-1-14 15,2 1 10-15,2-1 0 0,1-1 0 0,0-1 14 16,-1 0-4-16,0-3-3 0,1 1 14 0,-4-1 10 15,-3-3-10-15,-4 1 20 0,2-4 3 16,-8 2-3-16,-3-1 0 0,0 2-17 0,-14-1-14 0,1 4 7 16,-3-2-3-16,-7 1 24 0,1 1-14 15,-3-2-27-15,-2 3-40 0,2-1-99 0,-2-2-41 16,3-3-113-16,4-1-34 0,2 0 0 0,6-3-63 16,0-1-18-16,3-4-71 0</inkml:trace>
  <inkml:trace contextRef="#ctx0" brushRef="#br0" timeOffset="1111">2582 489 3780 0,'-7'0'30'0,"-4"0"34"16,-5 5 27-16,-3 5 11 0,-2 3-27 15,-2 4-20-15,-3 2-24 0,3 2-14 0,1 3-13 0,1 1-1 16,2-1-13-16,6 1 14 0,6 0 6 16,7-1-17-16,0 1 17 0,0-1-10 0,7-5 28 15,5 3-10-15,1-1-15 0,3-1-3 0,4-1-17 16,0-3 3-16,4-2-11 0,-1-3-16 0,3 1-31 16,1-3-14-16,-2-3 11 0,4 2-29 0,-3-6-26 15,1-1-37-15,-2-1-83 0,0 0-50 0,2-3-43 16,-3-5-22-16,2 2-47 0,-3-2-30 0,1-3-51 15</inkml:trace>
  <inkml:trace contextRef="#ctx0" brushRef="#br0" timeOffset="1294">2619 424 2118 0,'0'-6'9'0,"5"-1"2"0,5-1-8 16,5 1 12-16,1 0-21 0,7-1 0 0,-1-1 12 16,1 2-11-16,3-2-39 0,-1 4-59 15,-1-1-104-15,2 0-138 0,-3 2-100 0</inkml:trace>
  <inkml:trace contextRef="#ctx0" brushRef="#br0" timeOffset="1452">2567 596 1864 0,'-9'14'23'0,"9"-6"26"0,0-8 8 0,8 0 16 15,5 0-21-15,2 0-17 0,4 0-26 0,2 0-6 16,3 0 12-16,1 0-13 0,0 0-13 0,4 0-73 16,-1 0-132-16,-2 0-141 0,1 0-154 15</inkml:trace>
  <inkml:trace contextRef="#ctx0" brushRef="#br0" timeOffset="1671">3341 630 2866 0,'19'0'78'0,"3"0"58"0,1-5 17 0,2 0 16 15,0-2-82-15,3 0-51 0,0 2-26 0,2 0-14 16,1-3 11-16,-4 3-20 0,6 1 13 16,-4-1-36-16,1 3-77 0,1-1-126 0,-3 0-98 15,0 3-97-15,-5-6-104 0,-2 4-20 0</inkml:trace>
  <inkml:trace contextRef="#ctx0" brushRef="#br0" timeOffset="1853">3656 318 2307 0,'0'0'72'0,"0"6"70"0,7-1 39 0,-1 5 18 0,0 5-46 16,-2 6-65-16,-1 4-53 0,3 2-16 16,-3 6-45-16,6 1 7 0,-8 2 25 0,5 2-66 15,-3 0-52-15,3 0-138 0,-3 0-88 0,0-2-51 16,-1-3-84-16,-2 0-49 0</inkml:trace>
  <inkml:trace contextRef="#ctx0" brushRef="#br0" timeOffset="2586">4891 21 2693 0,'20'-10'99'0,"-6"4"104"15,-5 1 62-15,-9 5 27 0,0 0-97 0,-8 0-78 16,-1 0-77-16,-6 7-13 0,-5 2-3 0,-5 1 3 15,-7 2 17-15,-3 3 0 0,-5 3 4 0,-7 0-17 16,2 3-7-16,-4 0-24 0,3-5-7 0,1 6-17 16,2-6 17-16,3 1 7 0,4-1 11 0,4 0-15 15,6-5-10-15,1 2-6 0,9-2-1 0,-1-3 11 16,7 1-24-16,4-3 14 0,6 1-18 0,0-1-9 16,5 4 36-16,4-4-6 0,6 5-3 0,4-3 17 15,3 3-21-15,6 0-6 0,5-3-10 0,0-1-16 16,2 2-4-16,1-4 0 0,2 2 8 0,-2-2 25 15,-3 0-12-15,-2 4 6 0,-3-4 24 16,-4 2-17-16,-3 1 29 0,-5 4 7 0,-4-1-13 16,-3 2 22-16,-9 3-12 0,0 1-7 0,-11 4-13 15,-6 2 22-15,-4 4 30 0,-7 2 34 0,-4-1 29 16,-3 4 1-16,-5-4-29 0,-1 0-51 0,1-1 7 16,2-3-23-16,-2-2-14 0,6-1 34 0,2-2-27 15,6-2-10-15,3-1 10 0,7 0-10 0,3-3 7 16,2 1-4-16,11 0 17 0,0 0 0 0,6-3-17 15,9 2 4-15,4-4-11 0,5 2 4 0,9-3 37 16,4 0-10-16,4-3 10 0,7-2-3 16,0 0-48-16,1-3 28 0,1 0-14 0,-3 0 0 15,2 0 27-15,-2 0-28 0,-2-5 8 0,-3 1-11 16,-5-1 11-16,-4 3-1 0,-2-2-56 0,-7 2-23 16,-3-1-47-16,-6 1-69 0,-2-1-65 0,-7 3-128 15,-5-3-107-15,-1 1-105 0</inkml:trace>
  <inkml:trace contextRef="#ctx0" brushRef="#br0" timeOffset="3010">5767 152 3490 0,'0'-14'13'0,"0"1"19"0,-8 2 31 0,-1 0 33 16,-6 3-6-16,2 2-3 0,-6 2-51 0,-3 3-19 16,-5 1-24-16,-1 0-20 0,-4 7 27 0,0 2-17 15,1-1 14-15,-3 4-17 0,5 1-7 0,4 4 0 16,0-2 17-16,7 2 24 0,4 2-11 0,4 1 14 15,10 3-34-15,0 0 24 0,0-2 0 16,10 4-11-16,4-1 7 0,2 1 4 0,2-3 3 16,3 2-10-16,2-3 27 0,0-1-30 0,-1-1-4 15,0 2 11-15,-1-1-28 0,-2-1 27 0,-2-1 1 16,-1-1-8-16,-2 0 28 0,-4-1-21 0,-1-5 0 16,-3 2 1-16,-5-3 6 0,-1 2-14 0,0-1 25 15,-9-2-11-15,-4 1-14 0,-5 1 8 0,0 0-24 16,-4-1 23-16,-5 0-40 0,-1-1-33 0,-4 3-61 15,0-4-93-15,0 3-90 0,0-5-74 16,3 4-66-16,2-5-88 0,3 0-48 0</inkml:trace>
  <inkml:trace contextRef="#ctx0" brushRef="#br0" timeOffset="3486">6111 155 1481 0,'0'-5'47'0,"0"-1"66"15,0 3 55-15,1-2 39 0,1 2-9 0,0 1-27 16,0-1-42-16,2 2 1 0,-3-1-1 0,2 2-11 16,-2-1 23-16,-1 1 14 0,0-2-7 0,0 2 7 15,0 0-54-15,-7 0-49 0,1 0-35 0,-3 0-24 16,-3 0 11-16,-1 5-8 0,-3 1 27 0,-5 2-13 16,-2 1 23-16,1 4-9 0,-4 0-28 0,3 1-2 15,1 3-8-15,3 2-9 0,4-1 23 0,3-1 3 16,6 2-9-16,6 0 6 0,0 2-10 0,5-2 13 15,2 0-9-15,5-1 13 0,1 1-7 16,3-1-7-16,1-1 7 0,0-1 10 0,2 1-4 16,0-1-22-16,-4-1 19 0,0-1-23 0,-2 0 10 15,-2 0 14-15,-3-3-4 0,-3 0 3 0,-3 0-6 16,-2 0 19-16,0 0-19 0,-10-1 13 0,0 0 13 16,-4-1-29-16,-2 0 6 0,-3 1 23 0,-2-2-43 15,-1 1-33-15,-1-2-67 0,3 0-127 0,-1-1-65 16,2-2-56-16,4-1-16 0,1 0-36 0,4-3-77 15</inkml:trace>
  <inkml:trace contextRef="#ctx0" brushRef="#br0" timeOffset="3704">6360 239 3347 0,'9'-3'35'0,"-4"1"60"0,-2 2 40 15,-2 0 10-15,-1 0-5 0,0 5-52 0,0 1-47 16,-3 5-17-16,-3 5-21 0,1 0-3 0,-1 6 10 16,-2 0-6-16,2 5-1 0,-1 0 4 0,2 4-7 15,-2-2-7-15,2-2-40 0,0 3-84 0,1-3-78 16,-1 1-83-16,0-1-52 0,4-1-37 0,-2-3-7 16,-2 1-33-16,2-5-31 0,0-2-22 0</inkml:trace>
  <inkml:trace contextRef="#ctx0" brushRef="#br0" timeOffset="4076">6401 196 3180 0,'7'-35'51'0,"3"5"59"0,4 2 34 16,1 6 53-16,-1 3-51 0,6 6-59 0,-4 4-27 15,2 3-50-15,0 2-7 0,1 4-6 0,-3 0 6 16,2 8-13-16,-2 2 14 0,1 2 23 0,-1 0-20 16,-2 2 3-16,-3 3 14 0,-3 0-21 0,-2 1-17 15,-6 1 21-15,0 0-24 0,-10 1 4 0,-4-1 13 16,-1 1-14-16,0 0-3 0,-3-1 7 0,-2-2 20 16,0-3-13-16,1 1 3 0,3-5-3 15,-1-1-14-15,4 0 10 0,1-4-4 0,3 0 4 16,3-1 7-16,1-1 0 0,1 2 21 0,4 0-11 15,0 1 20-15,0 4 15 0,8 2 6 0,1 3 63 16,4 3-10-16,6 1-6 0,5 2-7 0,4 4-42 16,7-1-27-16,3-2 13 0,5 0-13 0,6 0-18 15,5-3-4-15,-1-3-11 0,4-2 0 0,-1-1 14 16,2-4 26-16,-2-1-11 0,1-1-40 0,-2-2-128 16,-7-2-157-16,-4 1-241 0,-6-4-297 0</inkml:trace>
  <inkml:trace contextRef="#ctx0" brushRef="#br0" timeOffset="5718">5697 1380 475 0,'-16'0'15'0,"-4"0"57"0,2 6 55 0,-2-1 64 15,-1 1 43-15,-1 1 7 0,1-1 8 0,-3 0-24 16,-1-1-12-16,3 0 9 0,1-2 0 0,2 2 44 15,1-4 4-15,3 2-62 0,1-1-62 0,4-2-78 16,5 0-55-16,1 0-10 0,4 0 4 0,8-6 6 16,5-2 13-16,11-6-4 0,10-4 1 0,13-2-6 15,13-7-24-15,14-3 27 0,12-2-7 16,11-6-6-16,11 2 16 0,3 1-26 0,6 0-4 16,1 2 14-16,1 3-11 0,-3 2 1 0,-4 4-49 0,-3 0-141 15,-7 4-170-15,-7 1-191 0,-4 5-199 16</inkml:trace>
  <inkml:trace contextRef="#ctx0" brushRef="#br0" timeOffset="6932">1840 1905 556 0,'-27'4'-3'16,"3"0"26"-16,-1 0 37 0,5-2 28 0,1 4 45 16,3-1-6-16,0 1-16 0,1 1-14 0,3-1-35 15,-2 0-16-15,3-1 6 0,-1 1 9 0,3 2 22 16,-2 0 31-16,1-3 7 0,1 1 16 0,2 2-20 16,-2-3-1-16,0-1 1 0,4 1-19 0,0-3 24 15,-1 3-20-15,3-4 5 0,-2 2-12 0,4 0-12 16,-1-2 20-16,-1-1-31 0,3 0 6 15,0 4-14-15,0-4-30 0,0 0 2 0,0 0-27 16,0 0 7-16,5 0 17 0,1 0 5 0,3-7 20 16,7 0 0-16,6-2-9 0,9 0-3 0,11-6 6 15,8-4-12-15,11-3-11 0,13-5-13 0,7 0-12 16,5 0 19-16,8-5-6 0,3 1-1 0,3 3 4 16,-1-1-23-16,1 1-1 0,-8 4 4 0,-2 0 0 15,-9 1-6-15,-4 3 6 0,-10 1 0 0,-9 2-10 16,-5 3 6-16,-8 3 11 0,-8 1 13 0,-6 1 27 15,-12 4 47-15,-1 2 42 0,-6-2 29 0,-5 2 1 16,-2 2-19-16,-5 1-38 0,0 0-27 0,0-1-21 16,0 0-28-16,-8 1-19 0,7-2-25 15,-5 1 22-15,3-2-4 0,-5 1-3 0,4-1-1 16,1 3-6-16,-1-2-4 0,-2-1 7 0,2 3 7 16,2-1-7-16,0 1 11 0,2-2-1 0,-1 2-20 15,1 0 2-15,0 0-2 0,0 0-1 0,0 0 32 16,0 0-17-16,0 0-19 0,0 0 15 0,0 0-10 15,0 0 17-15,0 0 4 0,0 0-4 0,0 0-3 16,3 0-12-16,-1-2 8 0,-2 2-3 0,0-1-4 16,2 1-11-16,-2 0-22 0,0 0-38 0,0-2-91 15,0 2-97-15,0 0-104 0,0 0-105 0,0 0-62 16,-6 5-74-16,5 1-70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1:40.62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68 683 1197 0,'-15'-5'51'0,"2"0"46"0,2-2 32 15,1 3 41-15,6 2-38 0,-4 1-53 0,4 1-22 16,1 0-45-16,3 0-12 0,-3 0 17 0,3 0 6 16,0 0 32-16,0 0-23 0,0 0 24 15,0 0-15-15,0 0-18 0,0 0 15 0,3 0-17 16,-2 0 29-16,1 0 31 0,1 0 42 0,0 0-8 15,3 0 7-15,-2 0-14 0,6-6-25 0,5 0 8 16,6-3-25-16,6-3-22 0,6-1 10 0,7-6-9 16,6-4-4-16,10-3-2 0,11-1-7 0,6-4-13 15,4 2-9-15,7-4 9 0,2-2-19 0,6 2 16 16,2 3-13-16,-2-1 4 0,-2 2-17 0,-3 1 4 16,-4 1 6-16,-3 2-29 0,-6 5 35 0,-5-2 4 15,-10 3-7-15,-2 2 10 0,-9 3-16 0,-6 0-13 16,-6 3 36-16,-7 3 55 0,-6 1 53 15,-7 0 34-15,-3 3 12 0,-2 1 7 0,-7 0-26 16,1 3-13-16,-4-2-5 0,-1 2-41 0,0 0-18 16,0 0-13-16,0 0-14 0,-3 0-15 0,3 0-14 15,-4 0 3-15,2 0-36 0,1 0 11 0,1 0 7 16,-3 0-3-16,1-3-7 0,1 3 10 0,1 0-3 16,0 0-8-16,-3 0 15 0,3 0-11 0,0 0-4 15,0-1 4-15,0 1-7 0,0 0-1 0,0 0-2 16,0-2 6-16,0 2 22 0,0 0-18 0,0-1-7 15,0 1 0-15,0 0-26 0,0 0 30 0,0 0 17 16,0 0-7-16,0 0 30 0,0 0-37 0,0 0 3 16,0 0-10-16,0 0-4 0,0 0 22 0,0 0-4 15,0 0 0-15,0 0-3 0,0 0-4 16,0 0 3-16,0 0 5 0,4 0-1 0,-4 0-10 16,0 0-8-16,0 0 14 0,5 0-17 0,-5 0 7 15,1-2 0-15,-1 2 3 0,0-3 19 0,0 3-1 16,0-1-18-16,0 1 12 0,0-1-23 0,0 1-3 15,0-3 47-15,0 3-44 0,0 0 8 0,0 0 25 16,0 0-51-16,0 0 33 0,0 0 26 0,0 0-30 16,0 0 26-16,0 0-26 0,0 0-10 0,0 0 10 15,0 0 0-15,0 0-3 0,0 0 11 0,0 0-8 16,0 0-7-16,0 0 19 0,3 0-15 16,-3 0-19-16,5 0 15 0,-4 0 8 0,-1 0-5 15,0 0 23-15,2 0-19 0,-2 0-4 0,0 0-2 16,0 0 17-16,0 0-18 0,2 0-3 0,0 0 14 15,0 0-33-15,-2 0 48 0,0 0-12 0,0 0 12 16,0 0-1-16,0 0-28 0,0 0 7 0,0 0-12 16,0 0 27-16,0 0-8 0,0 0-4 0,0 0 4 15,0 0-22-15,0 0 22 0,0 0-18 0,0 0 11 16,0 0-4-16,0 0 8 0,0 0 10 0,0 0-11 16,0 0 4-16,0 0-7 0,0-6 0 0,0 6 3 15,0 0 22-15,0 0-25 0,0 0 25 16,0 0-25-16,0 0-15 0,0 0 26 0,0 0-19 15,0 0 23-15,0 0 3 0,0 0 3 0,0 0-3 16,0 0-36-16,0 0 14 0,0 0-7 0,0 0 11 16,0 0 32-16,0 0-22 0,0 0-6 0,0 0 10 15,0 0-18-15,0-3 14 0,0 3 5 0,0 0-12 16,0 0 11-16,0 0-17 0,0 0-5 0,0 0 15 16,0 0 11-16,0 0 7 0,0 0-11 0,0 0-18 15,0 0 0-15,0 0-3 0,0 0 3 0,0 0 18 16,0 0-14-16,0 0 4 0,0 0 17 0,0 0-21 15,4 0 14-15,-4 0-3 0,0 0 3 0,0 0-3 16,0 0-8-16,0 0 11 0,0 0-21 0,0 0 7 16,0 0 17-16,0 0-10 0,0 0 8 15,0 0-8-15,0 0-29 0,0 0 18 0,0 0 11 16,0 0-3-16,0 0 17 0,0 0-7 0,0 0-7 16,0 0 7-16,0 0-18 0,0 0 11 0,0 0-3 15,0 0-1-15,0 0 8 0,0-2-11 0,0 2 3 16,0 0 4-16,0 0-4 0,0 0-3 0,0 0 7 15,0 0 0-15,0 0-7 0,0 0 4 0,0 0-4 16,0 0-8-16,0 0 19 0,0 0-1 0,0 0 1 16,0 0-4-16,0 0-7 0,0 0 0 0,0 0-11 15,0 0 18-15,0 0 4 0,0 0-19 0,0 0 15 16,0 0-7-16,0 0 7 0,0 0 15 16,0 0-5-16,0 0-17 0,0 0-7 0,0 0 10 15,0 0-6-15,0 0 17 0,0 0 11 0,0 0-32 16,3 0-1-16,-3 0 5 0,0 0 6 0,0 0 15 15,0 0 3-15,0 0-7 0,0 0-21 0,0 0 6 16,0 0-2-16,0 0 6 0,0 0-17 0,0 0 7 16,0 0 10-16,0 0-10 0,0 0 7 0,0 0 7 15,0 0-18-15,0 0 8 0,0 0 10 0,0-5-21 16,0 5 14-16,4 0 3 0,-4 0 11 0,0 0-3 16,0 0-8-16,0 0-6 0,0 0 6 0,0 0-20 15,0 0 31-15,0 0 0 0,0 0-21 0,0 0 42 16,0 0-53-16,0 0-3 0,0 0 28 15,0 0 0-15,0 0 11 0,0 0 10 0,0 0-28 0,0 0-18 16,0 0 22-16,0 0 3 0,0 0 0 16,0 0 7-16,0 0-11 0,0 0-6 0,0 0-1 15,0 0 8-15,0 0-4 0,0 0 3 0,0 0 8 16,0 0 3-16,0 0 7 0,0 0-4 0,0 0-3 16,0 0-7-16,0 0-3 0,0 0-11 0,0 0 10 15,4 0 8-15,-4 0-4 0,0 0 7 0,0 0 0 16,0 0 0-16,0 0-11 0,0 0 4 0,0 0-10 15,0 0-1-15,0 0 8 0,0 0 10 0,0 0-4 16,0 0-6-16,0 0-1 0,0-3-13 0,0 3 6 16,0 0 4-16,0 0 21 0,0 0-7 15,0 0 4-15,0 0-8 0,0 0-3 0,0 0 4 16,0 0-18-16,0 0 3 0,0 0-34 0,0 0 20 16,0 0 15-16,0 0-21 0,0 0 27 0,0 0-13 15,0 0 10-15,0 0 10 0,0 0 4 0,0 0-3 16,0 0-28-16,0 0 27 0,0 0-10 0,0 0 7 15,0 0 10-15,0 0-13 0,0 0 7 0,0 0-11 16,0 0 0-16,0 0 7 0,0 0-4 0,0 0-3 16,0 0 21-16,0 0-11 0,0 0-10 0,0 0 18 15,0 0-1-15,0 0-10 0,0 0 14 16,0 0-7-16,0 0-28 0,0 0-3 0,0 0 3 0,0 0 4 16,0 0-14-16,0 0 7 0,0 0-3 15,0 0-18-15,0 0 35 0,0 0-7 0,0 0-7 16,0 0-3-16,0 0-23 0,0 0-21 0,0 0-22 15,0 0-26-15,0 0-13 0,0 0-61 0,0 0-56 16,0 0-80-16,0 0-69 0,0 0-67 0,0 0-74 16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1:47.5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71 453 2283 0,'0'-9'59'15,"0"4"56"-15,0 2 52 0,0 1 45 0,0 2-28 16,0-3-30-16,0 3-62 0,0 0-24 0,0 0-52 16,0 0-7-16,0 0 17 0,0 8-20 0,-4-5 20 15,2 4-35-15,1 2-7 0,-1-1-7 0,-1 0 13 16,2 3 10-16,-2 0 7 0,3-2-14 0,-5 1 4 16,5-1 6-16,-1-1-6 0,-2-1 29 0,2-2-29 15,1 2 9-15,-4-5 4 0,2 1-17 0,-2-1 20 16,3-1-13-16,-2 1 0 0,0-2 20 0,0 0-10 15,0-5 0-15,-3 2 9 0,3-4-3 16,1-1-3-16,-2-1 7 0,3-2-14 0,-2-2-19 16,1 1 16-16,2-2-3 0,0 1-3 0,0 0 6 15,5 1-12-15,0-1-1 0,0 5 7 0,1-3 9 16,0 4 14-16,1 3-4 0,1-4-3 0,-1 5-26 16,2 1 10-16,-1 1 0 0,4-1-4 0,-5 2 30 15,6 0-20-15,-4 0-6 0,3 5 0 0,1 0 3 16,-4 1 3-16,2-3 7 0,1 2-4 0,-1 1-9 15,-2 2-7-15,1-3-16 0,-5 1 0 0,4 2-20 16,-3-3-15-16,-1 0 6 0,-1 1-3 0,-1-2 20 16,-1 0 12-16,-2-1 17 0,0-1 5 15,0 2-2-15,0-4 6 0,0 0 3 0,0 0-6 16,0 0 0-16,0-4-1 0,0-1-9 0,0-3 23 16,0 0-13-16,4 0 3 0,-1-4 6 0,1 2-19 15,1-3 26-15,-1 1 3 0,2 2-9 0,2-1 3 16,-4 2-7-16,2-1-7 0,0 2-2 0,2 1-1 15,-4 2-2-15,3 1 3 0,-4 0 6 0,3 4 9 16,0-2 14-16,0 2 19 0,0 0 38 0,-1 0 4 16,2 6 4-16,1 2-26 0,-3-3-32 0,3 3-14 15,-2 0-22-15,1 3-1 0,-3 0 0 0,1-1 14 16,-1 3-1-16,-2 0 8 0,2-1-8 0,-2 3-6 16,-1-2 3-16,-1 0-19 0,2-2-20 15,-2-2-65-15,0 2-57 0,0-3-63 0,0 0-96 16,0 0-30-16,0-5-75 0,0 1-65 0,0 0-29 15</inkml:trace>
  <inkml:trace contextRef="#ctx0" brushRef="#br0" timeOffset="287">534 379 2940 0,'-9'9'63'0,"-1"1"35"0,5-2 40 0,-2 1-7 15,0 1-63-15,2 1-36 0,1-1-38 16,3-1-1-16,1 2 7 0,0 0-16 0,5-3-1 16,1 3-9-16,3-3-45 0,0 0 13 0,5-2-65 15,0-1-22-15,0-2 32 0,-1 0 7 0,0-3 47 16,2 0 38-16,-1-6 18 0,-4 1-7 0,2-3 23 16,-5 0-1-16,-1-1-24 0,-3 1 33 0,2-3 1 15,-5-2 24-15,0 1 28 0,-8-1-27 0,1 2 6 16,-1-2-19-16,-3 2-5 0,-3 0-4 0,1 3-6 15,-2 0-13-15,0 2-28 0,-3 3 10 16,2 1-35-16,0 1-59 0,-1 1-86 0,2 0-138 0,4 4-126 16,-3 0-117-16</inkml:trace>
  <inkml:trace contextRef="#ctx0" brushRef="#br0" timeOffset="765">910 0 3167 0,'0'8'54'0,"0"2"20"16,0 3 27-16,0 3 6 0,3 6-58 0,-3-1-27 16,0 6-15-16,0 0 0 0,0 1-7 0,4 0 3 15,0 1-10-15,-2-1 1 0,1-1 19 0,-1-1 0 16,4 0 0-16,-2-5-9 0,4 1-8 0,-5-3 4 15,3 0-3-15,-1-5 6 0,-1 0-3 0,0-1 0 16,-1-2-3-16,1 0-17 0,1-3-6 0,-4-3-20 16,1 1 17-16,-1-3 12 0,2-1 1 0,-3 0 16 15,0-1-6-15,0-1 3 0,0 0-11 16,0 0-15-16,0-3 3 0,0 0-13 0,0 1 17 16,0-6 18-16,-3 2-9 0,0 0 13 0,-3-1 4 15,2-2-1-15,-1 1 0 0,1 0-6 0,-3 0 16 16,-1 0 19-16,-2 2 17 0,-1 1 39 0,-2 0 14 15,-2 1 27-15,0 2-6 0,0 2-29 0,1 0-9 16,-4 0-44-16,3 6-14 0,0 0 11 0,0 0-14 16,5 1-14-16,0-2 7 0,2 2-17 0,2 0-21 15,1 1 18-15,1 3-4 0,4-3 14 0,0 3 11 16,0-1-8-16,9 1 7 0,0 0-20 0,1-2-4 16,0 1 0-16,4 1-38 0,2-5-10 0,-2 1-49 15,2-3-51-15,1 1-30 0,-2-4-31 16,2 0-43-16,-2-1-39 0,0 0-31 0,-2 0-29 15,0-7-17-15,-2-2-5 0,-2 1-3 0,3-3-23 16</inkml:trace>
  <inkml:trace contextRef="#ctx0" brushRef="#br0" timeOffset="1286">1076 373 1615 0,'5'-5'14'0,"-2"3"25"16,0 1 26-16,0-1 29 0,-2 2 7 0,4-1-47 15,-4-1-2-15,3 2-14 0,0 0-18 0,1-3 24 16,1 1-21-16,0 1-32 0,2-2 12 15,-1 1-6-15,1-1-8 0,-1 0 28 0,-1 1-23 16,1-3 6-16,-2 1 3 0,-1 2-8 0,1-4 28 16,-2 4 15-16,-2-1 42 0,2-5 34 0,-3 2 9 15,0 1 38-15,0-1-35 0,-7-2 24 0,1 3 11 16,-2-1-11-16,1 1 34 0,-1 0-30 0,-2 0-29 16,1 1-32-16,0 1-36 0,-1 3-37 0,3 0-10 15,-1 0-20-15,2 4 30 0,2 4 7 0,-1-2 7 16,-1 4 4-16,3 3-35 0,-3 1 7 0,5 2-20 15,-2 1 3-15,3 2 11 0,0 0-1 0,9 0 1 16,-2-2 2-16,2 2-16 0,2-4-17 0,2-1 6 16,0-3-23-16,2 0-13 0,3-3-16 15,-2 0-1-15,3-4 14 0,-2-2 11 0,-1-2 26 16,4 0 0-16,-4-6 9 0,2-2 8 0,-3 0 6 16,-2-5 10-16,0 0-13 0,-1-2 3 0,0-1-10 15,-3-1 3-15,-1-2 10 0,-1-2-6 0,-1 1 16 16,-2-4-29-16,2 0 16 0,-4-2 0 0,-1 0-10 15,1-1 23-15,-2 0-16 0,0-1 52 0,0 3 64 16,0 1 21-16,-3 2 49 0,-3 3 26 0,1 5-38 16,2 1 5-16,2 5-23 0,-4 2-56 0,4 6-21 15,-3 0-3-15,2 0-7 0,0 0 16 0,-2 9 14 16,2 4-14-16,-3 3-26 0,-1 6-26 16,1 2-7-16,-1 7-19 0,-1-2-4 0,2 4 0 15,2 0-27-15,2 0 23 0,1-4 12 0,0-1-8 16,4-3 7-16,2-3-29 0,3-3-34 0,1-1-12 15,4-1-21-15,-2-7-54 0,1-1-2 0,1-1-56 16,0-2-64-16,0-4-37 0,-1-2-118 0,2 0-135 16,-2 0-149-16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1:44.70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138 207 649 0,'0'-5'-3'0,"0"1"29"0,0-1 31 16,0 2 19-16,0 1 34 0,0-1 7 0,0 2-5 16,0-1 18-16,-2 2-2 0,-1 0-6 0,3-3-5 15,0 3-19-15,-2 0-10 0,0 0 4 0,2 0-6 16,-2 0-40-16,1-2 16 0,-2-1-13 16,3 0 2-16,0 3 37 0,-1-2-32 0,-1-2-14 0,-1-1 18 15,3 2 6-15,-1-2 16 0,-1 3 7 16,1-4-43-16,-4 3-22 0,2 0-5 0,3 1 12 15,-3-1 34-15,2-2 22 0,-1 2 17 0,-2 2-9 16,4-1-12-16,-2 2-6 0,2-2-32 0,-1 2-16 16,-1 0-16-16,0 0-26 0,2 0 7 0,-4 5 9 15,3 3-3-15,-3 0 16 0,-1 3 14 0,0 3-17 16,1 4 0-16,-2 1 6 0,2 4-22 0,-4 1 10 16,4-2-1-16,-2 2-15 0,4-2 15 0,-3 0-16 15,3 0 10-15,0-3 3 0,-2 0-3 0,4 0 16 16,-1-2-16-16,1 1 10 0,-2-4-13 0,-1-3 0 15,2 0-1-15,-1 0 1 0,-1-3 6 16,3 0 0-16,-1-2 10 0,-1-2-10 0,2 3 1 16,-1-5-11-16,-2 1 4 0,3-1 7 0,-2-2-1 15,2 3 3-15,0-3-12 0,0 0-13 0,0 0 9 16,0 0-9-16,0 0 15 0,0 0 11 0,0 0-17 16,0 0 17-16,0 0-11 0,0 0-5 0,0 0 5 15,0 0-5-15,0 0 5 0,-1 0-12 0,1 0-7 16,0 0 20-16,0 0-4 0,0 0-6 0,0 0 0 15,0 0-19-15,0 0 3 0,0 5 16 0,0-1 10 16,0-4 6-16,0 5-6 0,0-3 3 0,0 1-20 16,0 0-21-16,0 3 2 0,0-4-15 15,0 1 26-15,0 0-1 0,0 2 20 0,0-4 12 16,0-1-9-16,0 0 16 0,0 5-23 0,0-5 10 16,0 0-4-16,0 0-2 0,0 0-20 0,0 0 4 15,0 0-19-15,0-12 16 0,0 5 22 0,0-5-16 16,0-1 19-16,0 0-16 0,0-6 10 0,3-2 6 15,0 0 15-15,-2-3-2 0,2-1-10 0,0 1-7 16,3-4-5-16,-3 1 6 0,1 0 6 0,0 1 6 16,1 1-3-16,1-3-9 0,-3 4 3 0,3-1 9 15,2 1-3-15,-4 4 7 0,3 1-4 0,-2 4-16 16,0 1-2-16,0 1 12 0,-1 4-25 16,1 1 25-16,0 5 0 0,-1 0-15 0,1 3 12 15,1 0 3-15,-2 0 9 0,5 0 7 0,-2 6 5 16,1 2-11-16,1 0-7 0,-2 3 18 0,5-3 4 15,-5 6 16-15,2 0 9 0,0 1-9 0,2 2-10 16,-4 2-34-16,2 0 13 0,-1 0-7 0,-3 2 0 16,1-2 19-16,2 3-25 0,-1-2-6 0,1 2 12 15,-3-3-3-15,0 0 0 0,1 0 9 0,1 0-15 16,-1-2 6-16,0-2 3 0,-3-1-6 0,0-3 12 16,0 1-46-16,1-2-54 0,-2-2-78 0,-2-8-69 15,0 9-12-15,0-9-27 0,0 7-41 0,0-7-69 16,0 3-86-16</inkml:trace>
  <inkml:trace contextRef="#ctx0" brushRef="#br0" timeOffset="162">102 389 2002 0,'-3'-3'0'15,"3"1"8"-15,0-1-10 0,0 1 2 0,6-1 0 16,2 2-9-16,-4-2 20 0,6 1-8 0,1-1 0 15,2 1-8-15,1-1-78 0,1 0-89 0,2 2-109 16,-2-1-100-16,2-1-29 0</inkml:trace>
  <inkml:trace contextRef="#ctx0" brushRef="#br0" timeOffset="507">362 179 1122 0,'7'-16'48'0,"1"3"37"0,-2 1 21 0,0 5 23 15,-5 0-43-15,1 5-19 0,-1 0 9 0,-1 2 36 16,3 0 49-16,-3 0 32 0,2 4 35 0,-1 3-26 16,3-2-19-16,0 3-31 0,0 4-59 15,-1 1-20-15,1 2-41 0,2 2-13 0,-1 2-19 0,1 0 3 16,0 0 16-16,0 0-16 0,1 3 7 16,0-5 6-16,3 1-29 0,0 0 26 0,-3 0-3 15,2-2-14-15,-1 1 17 0,-1-3-10 0,0-2 7 16,-1-3-16-16,0 2 12 0,-1-5-6 0,-1 1 3 15,-1-3 10-15,2-4-26 0,0 0 20 0,-3 0-7 16,1 0 0-16,2 0 25 0,-1-6-8 0,1-3-5 16,0-1 1-16,0-4-13 0,1-2 3 0,-2-1 7 15,1-2-7-15,-2-4-6 0,1 1-23 0,-1-1 23 16,0 2-3-16,-2 2 31 0,-1-4 14 0,2 5-20 16,-2 1 20-16,0 1-36 0,3 5 1 0,-3 0 6 15,0 3-20-15,0 1-35 0,0 3-73 0,0 2-112 16,0 2-131-16,0 0-112 0,0 0-134 15</inkml:trace>
  <inkml:trace contextRef="#ctx0" brushRef="#br0" timeOffset="1126">799 282 1705 0,'4'1'34'0,"-1"-1"17"15,1 0 3-15,-2-3 18 0,2-3-38 0,-1 1-5 16,2-1-15-16,1 1-11 0,-2-3 8 0,4 1-19 16,-1-1 19-16,3 0-5 0,-2 2-17 0,-1-3 11 15,-1 4-9-15,-1-3 18 0,-1 2-9 0,-2-2 55 16,-1 2 27-16,-1-2 22 0,0 2 77 0,0-1-2 16,-4 1-14-16,-4 0-27 0,1 3-35 0,-1-1-14 15,-4 4 9-15,1 0 8 0,0 0-22 0,-2 5-42 16,0 3-16-16,2 0-13 0,-1 3-3 0,3 2-17 15,-1 1 7-15,4 0-26 0,3 3 9 16,3-1 43-16,0 0-19 0,0 3-1 0,7-3-31 16,5 1-27-16,-3-3-32 0,6-1-15 0,0 0-43 15,4-1-67-15,2-4-32 0,0 0-16 0,-2-8 84 16,5 0 40-16,-2 0 58 0,0 0 26 0,-2-11-3 16,-2 0 21-16,-1 0 11 0,-2-3 28 0,-2-2-13 15,-2 0 10-15,-4 0 41 0,-1-3 12 0,-1 5 32 16,-5-4 35-16,0 3 20 0,0-2 44 0,0 2 40 15,-9 3 29-15,4 1-22 0,1 1-35 0,-2 1-62 16,1 2-83-16,1 4-29 0,3 0-34 0,-1 3 1 16,-1 0 12-16,3 0-6 0,0 0 0 0,0 3 3 15,0 2-9-15,0 0 6 0,5 4 0 16,-2 1-7-16,3 1 14 0,-1 3-17 0,1-1 13 16,3 4 1-16,-3-3-11 0,3 2 0 0,0-3-19 15,0 1-27-15,-2 0-44 0,1-3-16 0,-1 0-15 16,-4-5 26-16,2 2 38 0,-4-3 33 0,2 0 34 15,-3-4-3-15,0 0 7 0,0-1 8 0,0 0-12 16,0-5 10-16,-3 0-10 0,-1-3-6 0,-1 0 12 16,1-3-18-16,1 0 21 0,-2-3-8 0,2 4-11 15,1-4 23-15,2-3-16 0,0 2 6 0,0 1-21 16,0 0-4-16,2 0 6 0,3 0 13 16,-1 4 13-16,2-2-10 0,-1 5 6 0,1-4-25 15,1 5-21-15,-3 1-96 0,2-1-88 0,-3 3-95 16,3 1-113-16,0-1-53 0</inkml:trace>
  <inkml:trace contextRef="#ctx0" brushRef="#br0" timeOffset="2037">1354 89 2903 0,'-9'0'72'0,"-3"0"55"0,3 0 39 0,-1 6 17 16,0-3-63-16,0 0-47 0,5 2-47 0,-4 1-26 15,3-1-16-15,1-2-17 0,1 4 13 0,1 2 13 16,3-3 14-16,0 4-7 0,0-2-23 0,4 3-46 16,2 0-47-16,2 0-29 0,1-2-2 0,-2 1 33 15,5-2 14-15,-2-2 23 0,2 2 18 0,-3-5 1 16,4 1 27-16,-4-2 28 0,2-2-6 0,-4 0 24 15,0 0-21-15,-3-4 3 0,2-1 9 0,-2-3 0 16,-3 2 15-16,1-2 50 0,-2-3 26 0,0 3 5 16,0-3 43-16,-6 3-14 0,-1-1 1 15,-1 0 17-15,3 3 13 0,0-1-33 0,-3 2-1 16,2 3-34-16,0-1-39 0,3 1-24 0,-1 2-28 16,2 0-34-16,-2 0 4 0,4 0 6 0,0 0 1 15,0 0 37-15,0 0-13 0,6 2-21 0,0 1 10 16,0 2-27-16,3 0-20 0,2-1-17 0,0 2-52 15,4 1 7-15,2-4 4 0,-2 2 8 0,4-5 55 16,-2 0-19-16,1 0 33 0,1 0 29 0,0-5-14 16,0-1 14-16,1 1-7 0,-1-4-3 15,-2 2 3-15,0-1 26 0,-3-3-13 0,-2 3-3 0,0-4 6 16,-5 1-3-16,1 1 22 0,-4-1 23 16,-3 0 46-16,-1 0 23 0,0 0 17 0,-7 3 31 15,-1 0-58-15,-2 0-4 0,0 2-11 0,-4 1-52 16,1 5 4-16,3 0-41 0,-4 0-17 0,1 0 0 15,1 2-7-15,3 6 24 0,2 1-17 0,-1 1 3 16,4 4 17-16,4 3-9 0,0 2 6 0,0 2 0 16,10 3-7-16,-1 2-24 0,4 0-3 0,2 1-9 15,0 1-21-15,4-1 10 0,-4 1-3 0,3-1-13 16,2-2 21-16,-4 2 22 0,-1-6 4 0,-2 2 27 16,-3-2-24-16,-2-2 10 0,-2-5 4 0,-6-1 2 15,0-2 14-15,-6-4-13 0,-2 0 3 0,-3-2 3 16,-3 0-3-16,-1-5 0 0,-4 0-7 15,3 0-12-15,-2 0 3 0,0 0-33 0,-1 0-25 16,7 0-26-16,-2 0-18 0,3-8 10 0,3-3 10 16,3 1 14-16,1-2 6 0,4-1 29 0,8 0 15 15,-1-2 25-15,5-1 24 0,0 3-15 0,7-3 10 16,0 2-4-16,0 0 0 0,1 1-18 0,1 0 12 16,0 1-13-16,1-1-14 0,-1 2 39 0,0-1-9 15,1-1 3-15,-3 2 19 0,2 1-38 0,-3-3 1 16,-1 1 9-16,2 1 9 0,-5 0 3 0,0 0 4 15,-1 0-7-15,0-2-12 0,-1 2 39 0,-3-1 33 16,-1 2 65-16,-1-3 57 0,-4 1 37 0,1 2 6 16,-4 1-39-16,0 1-32 0,0 3-41 0,-5-3-30 15,-3 5-6-15,-1 1-17 0,0 2-10 16,-3 0-7-16,-1 0-18 0,-2 8-17 0,3 2-10 16,0 2-25-16,-1 1 0 0,3 3 17 0,1 3 8 15,6 3 17-15,-2-3 0 0,5 3-18 0,0 0-13 16,8 0-15-16,3-3-27 0,-2 0-39 0,3-3-29 15,3 0-77-15,-3-4-50 0,4 1-47 0,1-5-83 16,-2 0-32-16,0-2-139 0,2-4-148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1:51.0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199 40 195 0,'-5'0'5'0,"-1"-1"12"15,3 1 15-15,-1-2 46 0,1 2 30 0,-1 0 20 16,2 0 0-16,0 0-14 0,0 0-23 0,2 0-20 16,0 0 6-16,0 0-18 0,0 0-5 0,0 0-6 15,0 0 4-15,0 0 2 0,0 0 1 0,0 0 25 16,0 0 6-16,0 0-2 0,0 0-3 15,0 0-31-15,0 0-16 0,0 0-14 0,0 0 9 0,0 0-7 16,0 0 10-16,0 0 8 0,0 0-14 16,0 0 6-16,0 0-6 0,0 0-6 0,0 0 12 15,0 0 6-15,0 0-15 0,0 0 3 0,0 0 4 16,0 0 5-16,0 0-41 0,0 0 12 0,2 0-15 16,-2 0 12-16,0 0 45 0,0 0-37 0,0 0 25 15,0 0-33-15,0 0-21 0,0 0 27 0,4 0-51 16,-4 0 25-16,0 0 22 0,0 0-8 0,1 0 45 15,3 0-15-15,1 3 17 0,-1 3 1 0,2-1-9 16,2 2 6-16,1 3 3 0,1 1 16 0,3 0-12 16,2 2 3-16,-3 1-31 0,4-1-9 0,-1 0-9 15,0 4 3-15,2-3-3 0,0 1 4 16,0 0 8-16,-2-2-18 0,-1 1 0 0,-2-1 3 16,1 1 9-16,-4-4 16 0,0 0-1 0,-1-1-9 15,-1 0 1-15,-2-3-10 0,-2 2 0 0,1-6 16 16,-2 4-7-16,-1-6-2 0,-1 2-1 0,0-1-15 15,0-1 13-15,0 0-1 0,0 0-9 0,0 0-34 16,0 0-80-16,0 0-68 0,0 0 22 0,0 0-91 16,0-3-56-16,0 3-60 0,0 0-146 0</inkml:trace>
  <inkml:trace contextRef="#ctx0" brushRef="#br0" timeOffset="527">576 81 1284 0,'3'-8'38'0,"1"2"48"16,-2 1 36-16,-2 0 31 0,0 2-26 0,0 0-50 16,0 0-17-16,0 1-37 0,0-1-5 0,0 3 2 15,0-3-11-15,0 3 11 0,0 0 3 0,0 0-6 16,0-1-2-16,0 1 5 0,0 0-5 15,0 0 17-15,0 0 27 0,0 0-9 0,0 0 3 16,0 0-102-16,0 0-19 0,0 0 9 0,0 0-12 16,0 0 103-16,0 0-8 0,0 0 2 0,0 0 24 15,0-5 0-15,0 3 7 0,0-4-19 0,0 4 10 16,0-2 6-16,0 3-30 0,0-5 0 0,0 3 6 16,0 0-6-16,0 1 47 0,0-2 17 0,0 3 11 15,0-3-6-15,0 2-28 0,0 2-21 0,0 0-53 16,0 0 2-16,0 0 1 0,0 6 19 0,0 1 37 15,-4 5-6-15,0 1 10 0,0 6-6 0,-1 5-19 16,-1 9-1-16,1 2-8 0,-5 11 2 0,0 4 4 16,0 2 10-16,-2-1 12 0,1 4 8 0,0-1 12 15,-1-2-15-15,1-3-4 0,0-4-19 16,2 0-10-16,-3-4-4 0,4-1 1 0,-2-2 3 16,2-2 10-16,-3-1-13 0,2 1-4 0,-3-4 7 15,3 1-27-15,-3-5 17 0,2 1-3 0,-1-5-7 16,1-1-3-16,-2 1 6 0,1-5 0 0,1 0-13 15,1-2 20-15,2-4-13 0,1-2 3 0,0 0 13 16,3-3-13-16,0-3 7 0,2-2 0 0,-1 0-7 16,2-3-7-16,-1 0-36 0,1 0-27 0,0 0-48 15,0 0-71-15,0 0-72 0,0-1-128 0,0 1-39 16,0-2-104-16,0-1-67 0</inkml:trace>
  <inkml:trace contextRef="#ctx0" brushRef="#br0" timeOffset="1297">74 800 660 0,'-6'0'31'15,"1"0"47"-15,1 0 29 0,1-3 25 0,-1 0-26 16,1 1 7-16,-2-1 8 0,1 1 17 0,-1 2 23 16,1-4-37-16,1 2-16 0,-1 1-16 0,-1 0 0 15,2 0-22-15,-1 1 21 0,2-3-91 16,-1 3-6-16,0 0 6 0,2 0-35 0,1 0 61 16,-2 0-29-16,1 0-3 0,1 0-9 0,0 0-8 15,0 0 17-15,0 0-12 0,0 4 13 0,3 2 5 16,3 1 0-16,-3 3 8 0,7-1 4 0,-3 4 9 15,4 3-18-15,1 1 6 0,1-1 2 0,0 1 13 16,2-3 5-16,-1-1-8 0,-1 0 6 0,2 1-21 16,-5-3 9-16,2 0 2 0,1 0-11 0,-4 0-6 15,-1 0-3-15,-1-1 18 0,-1 0-24 0,2 2 21 16,-5-3-12-16,1 1-50 0,-1 1 0 16,0-1-67-16,-3 2-76 0,3-4-69 0,-3 0-126 15</inkml:trace>
  <inkml:trace contextRef="#ctx0" brushRef="#br0" timeOffset="2245">260 215 475 0,'-2'-6'43'0,"1"3"34"0,-1-2 32 15,-1 2 21-15,2-1-4 0,-1 3-9 0,-1-3 18 16,2 2 23-16,-1 0-18 0,-2 1-7 0,2 1-6 15,2-2-15-15,-1 1 3 0,-1 1-5 0,2 0-64 16,0 0-19-16,0 0-30 0,0 0-21 0,0 0 9 16,0 0 4-16,0 0-4 0,0 0 3 15,0 0 27-15,3 0-24 0,2 4 9 0,-2 4 3 16,3-3 3-16,1 3 38 0,2 1-3 0,1 1 12 16,1 4-23-16,2 0-21 0,-1-2 0 0,4 2-6 15,-2-2 14-15,-1 1-14 0,2 1 6 0,-2-3-3 16,-2-2-17-16,2 1 19 0,-1 0-8 0,-2-1-3 15,2-1 15-15,-3-2-12 0,3 2 3 0,-3-6-3 16,0 2 3-16,-3-2-12 0,1 0 6 0,-1-2-9 16,0 0-5-16,-3 0-1 0,3 0 0 0,0-3 21 15,-3 1-24-15,1-3 15 0,-2-3-26 16,5 2-21-16,-4-2 3 0,0-2 92 0,-1 1 20 0,2-1 3 16,-4 1 20-16,2 0-97 0,-2 1 0 15,0 0 12-15,0 0-8 0,0-1 8 0,-4 2-3 16,0 1 0-16,4-2 9 0,-3 2-1 0,0 1-8 15,0-1-3-15,2 2-3 0,-2 0 4 0,1-1 16 16,2 0-5-16,-1 2-12 0,-2 0 3 0,3-2-2 16,0 2 13-16,0 1 4 0,0-2-15 0,0 1 0 15,0 1-14-15,0-3 14 0,0 2 9 0,0 3-15 16,3-4 12-16,-2 3 0 0,-1-3-15 0,2 2 15 16,-2 0-12-16,0 1 17 0,0 1 4 0,0 0-6 15,0 0 6-15,0 0-17 0,0 0 2 0,0 0 8 16,0 0-14-16,0 0 6 0,0 0-6 0,0 0 9 15,0 0 0-15,0 0 3 0,0-2 3 16,0 2-17-16,0 0 26 0,0 0-18 0,0 0 11 16,0 0-2-16,0 0-15 0,0 0 9 0,0 0-5 15,0-1-57-15,0 1 38 0,0 0 3 0,0 0 18 16,0 0 71-16,0 0-38 0,0 0 11 0,0 0-26 16,0 0-6-16,-2 0 3 0,1 6-12 0,-2 0 39 15,3 4 18-15,-3 2 25 0,1 7-15 0,-2 5-28 16,-2 5-20-16,-1 7-13 0,-2 4-6 0,-3 5 15 15,1 3 0-15,-4 2 7 0,1-1 12 0,-4 0-3 16,3-1 6-16,0-4-9 0,0 2 6 0,-1-5-22 16,0-3 4-16,1-2-7 0,4-3-15 15,-2-3 12-15,1-1-9 0,3-2-3 0,0-4 18 16,2-3-9-16,3-3 1 0,-1-3-4 0,2 0 0 16,0-7 0-16,3 0-4 0,-3-2 20 0,3-3-7 15,0-1-2-15,0 1-1 0,-1-2-15 0,1 0 3 16,0 0-4-16,0 0 19 0,0 0-21 0,0 0-29 15,0 0-30-15,0 0-115 0,0 0-57 0,0 0 17 16,-6-4-6-16,3 3 37 0,-3-2 3 0,0 1-87 16,0-4-35-16,-3 3-13 0</inkml:trace>
  <inkml:trace contextRef="#ctx0" brushRef="#br0" timeOffset="2383">61 961 1251 0,'-2'0'-25'0,"2"0"9"16,-1 0 8-16,1 0 69 0,0 0 82 0,7 5 18 15,1-3 12-15,2 4-31 0,6-3-59 0,2 2-29 16,3 0-16-16,1 1-26 0,-1-3 14 0,6 0 0 16,-1 2-2-16,1-2-24 0,0 0-81 0,1 0-142 15,-3 1-217-15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1:59.58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1201 61 284 0,'-7'-10'0'0,"2"2"37"0,1 2 11 0,-2-2 10 16,1 2 8-16,-2 1-31 0,1 0 6 0,0-1-13 15,-1 3 0-15,-1 0-15 0,-2 2-2 0,3 0 2 16,-4 1-11-16,2 0 16 0,-4 0-18 15,-1 8 8-15,-3 0 0 0,-1 3 0 0,-3 3 10 16,0 4-3-16,-3 2-5 0,-4 4-2 0,-3 1-18 16,0 5 5-16,-5 0 2 0,1 4-12 0,-3 2 9 15,-3 2-9-15,-2 3-3 0,0 3 0 0,-3 2-11 16,-3 6 1-16,1 0 18 0,1 5 15 0,-2 6 10 16,3-1 21-16,-2 0-5 0,4 2 26 0,2-2 3 15,6 3-10-15,1-3-3 0,5-1-12 0,3 1 12 16,4-2-10-16,3 3 11 0,5 3-13 0,1 1-19 15,2-1 0-15,4 5-10 0,3-3-9 0,1 0 11 16,4 0-3-16,0-2 1 0,0-1-4 16,5-6-10-16,5 1 0 0,-1-3 0 0,5 1 11 15,1-4 8-15,4-2 7 0,1-1-7 0,0 1-22 16,7-5-13-16,1 2 16 0,4-3 22 0,0-1 21 16,5 0 16-16,4-2-19 0,-1-2-4 0,3-1 2 15,2-3 0-15,0 0 0 0,2-4-22 0,-4 0 0 16,0-6-8-16,-1 1 11 0,-2-2 11 0,-3-1-19 15,0-4 8-15,0-1-25 0,-3-1 0 0,0-3 3 16,0-2-13-16,2-4 7 0,0-1 23 0,1-6-6 16,4-3 8-16,1 0 17 0,3-8-14 0,1-1 27 15,7-5 18-15,-2-4-20 0,3-1-14 0,0-3-5 16,3-2-14-16,-1-5 2 0,2 0 1 0,-2-4-14 16,-4-4-9-16,2-2-5 0,-4-2-1 15,1-5-2-15,-4-1-8 0,-1-1 0 0,-3-4 0 16,-3-2 0-16,2 0 8 0,-7-1 15 0,-1-2 10 15,-2-1 5-15,-4-1 14 0,-1-4-11 0,-5 1 0 16,0-1-5-16,-3-5 5 0,-2 2 6 0,-1-7-17 16,-2 1 8-16,-3-4-21 0,-2 0 8 0,-1 2 5 15,-4-1 3-15,-4 4-5 0,0 0-12 0,-7 6-2 16,-3 1 0-16,-4 3 11 0,-1 3-8 0,-1 1 13 16,-5 0 8-16,0 3 6 0,-1-1 14 0,-2 4-3 15,-4-1 0-15,1 3-14 0,-1 2 11 16,-2 1-14-16,1 3-5 0,-2 2 9 0,1 3-7 0,0 2 15 15,0 3-11-15,2 1-3 0,0 4-3 0,1 2-9 16,-1 0 17-16,0 2 1 0,-2 5-9 16,2-3 3-16,0 6-23 0,-2 2 15 0,0-2-9 15,-1 5-5-15,-2 5-6 0,1-2 3 0,-2 6 3 16,-2 2-8-16,-1 0 5 0,0 6 14 0,-3 7-9 16,1 1 34-16,-1 2 4 0,1 6-26 0,-2 2 16 15,4 4-38-15,-2 4-17 0,2 1-44 0,3 5-68 16,1 0-33-16,5 3-70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2:00.80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98 744 275 0,'-17'-3'42'0,"0"-2"23"0,5 1 26 0,2 1 31 15,-2-1-16-15,5 2 5 0,-1-2-30 0,2 4-39 16,3-2-18-16,0 2-29 0,2 0 2 0,-1 0 3 15,2 0-21-15,0 0 11 0,0 0 5 0,0-3 5 16,0 3-3-16,6 0-5 0,-3 0-5 0,6 0-3 16,0 5 10-16,1-5 1 0,4 3-3 0,2-1 11 15,5-1 13-15,6-1 0 0,1 0 34 0,6 0 6 16,3-6-3-16,10 1 24 0,1-1-15 0,7-2-16 16,7-1 5-16,-1-1-31 0,7 1-15 0,2-1 12 15,1 1-37-15,2-1 4 0,0 2-1 16,4-1 4-16,0 2 32 0,2-2 0 0,4 1 25 15,-1 2-11-15,4-2-6 0,-1 1-2 0,1-1-31 16,1-1 1-16,-1 3-23 0,2-2-5 0,0-1 23 16,-1 0-1-16,1 0 35 0,2-1 23 0,0-2-17 15,0 1-8-15,0 0-14 0,-3-3-10 0,-3 1-12 16,-2-1 11-16,0-1-11 0,-5 1-8 0,-3-2 19 16,2 1-5-16,-3 0 24 0,-1 0 6 0,1 0 1 15,0 1 4-15,-6 0-21 0,-2-2 0 0,-1 5-12 16,-3 0-2-16,-5 0 5 0,-4 1-3 0,0 0-2 15,-3 1-6-15,-3 0-8 0,-1 3 17 16,-2-4-15-16,-2 2 9 0,-2 2 14 0,-2-2-17 16,1 0 20-16,-5 2 2 0,2-3-19 0,-3 3 11 15,-2 0 19-15,0-3-2 0,-1 2 8 0,-2-2-6 16,1 1-22-16,0 0 6 0,-4 0 6 0,3-1-9 16,-5-1 8-16,2 1-5 0,-5 3 10 0,0-2 1 15,1 1-17-15,-2-1 6 0,-3 2 8 0,-1 1 6 16,0 2 25-16,-3-3 20 0,-2 1-17 0,2 2 17 15,-4 0-11-15,0 1-14 0,-3-1 14 0,1 2-22 16,-3 0 6-16,2 1-7 0,-4 0-16 0,2-1 2 16,0 1-17-16,-2 0 6 0,0 0-11 0,0 0 5 15,0 0 17-15,0 0-19 0,0 0 28 0,0 0-23 16,2 0 0-16,-2 0 5 0,0 0 1 16,0 0 12-16,0 0 8 0,0 0 12 0,0 0-3 15,0 0 15-15,0 0-18 0,0 0-5 0,0 0-6 16,0 0-6-16,0 0-6 0,0 0 5 0,0 0-11 15,0 0-9-15,0 0 18 0,0 0-21 0,0 0 6 16,0 0 3-16,0 0 3 0,0 0-6 0,0 0 0 16,0 0 3-16,0 0 3 0,0 0 12 0,0 0-12 15,0 0 6-15,0 0-18 0,0 0 6 0,0 0 3 16,0 0-12-16,0 0 0 0,0 0-41 0,0 0-38 16,0 0-101-16,0 0-125 0,0 0-125 15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2:01.52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46 423 485 0,'-15'-8'30'0,"2"3"11"0,4-1-5 0,3 1 10 16,3 2-30-16,3-2-16 0,0 2 15 0,9 0-4 16,10-2 22-16,5 0 48 0,9-2 3 15,7 0 16-15,9-2-10 0,12-1-58 0,2-2-5 16,13-1-21-16,7 0-12 0,9-3 33 0,6 1-5 15,9-3-4-15,3 1 20 0,7 0-24 0,-1-2-14 16,4 1-8-16,-1 0-9 0,-1 0-1 0,0 2 34 16,-2-1 8-16,-3 4-19 0,-2 0 17 0,-1 0-25 15,-4 1 6-15,-4 1-14 0,-4 2-2 0,-2 2 10 16,-6-1 0-16,-1 2 11 0,-5 3 3 0,-5-2-14 16,-5 2 3-16,-4 0 17 0,-8 3-1 0,-4-2-5 15,-7 2-11-15,-7 0-14 0,-5 0 12 16,-9 0 10-16,-5 0 3 0,-6 0 5 0,-4 0-2 0,-3 2 33 15,-5-2 24-15,-4 0 49 0,0 0-14 0,-3 0-41 16,0 0-20-16,0 0-39 0,-4 0-12 16,-2 0 12-16,1 0-12 0,-2 0-28 0,-3 0-36 15,1 0-80-15,-3 0-76 0,-1 0-101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0:39.8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2514 713 536 0,'0'0'18'0,"0"0"44"15,0 0 26-15,0 3 8 0,0-3-3 0,0 0-27 16,0 0-42-16,0 0 5 0,0 0-19 0,0 0-20 16,0 0 18-16,0 0-16 0,0 2-5 0,0-1-32 15,0 2-47-15,0 1-82 0</inkml:trace>
  <inkml:trace contextRef="#ctx0" brushRef="#br0" timeOffset="136">2505 942 58 0,'0'5'0'0,"0"0"0"0,0 2-3 16,0 0-2-16</inkml:trace>
  <inkml:trace contextRef="#ctx0" brushRef="#br0" timeOffset="278">2509 1211 264 0,'2'8'7'0,"-1"1"-2"0,1-4 8 16,-2 1-11-16,0 0 1 0,4 1 0 0,-4 1-23 16,2-2-22-16</inkml:trace>
  <inkml:trace contextRef="#ctx0" brushRef="#br0" timeOffset="443">2542 1500 587 0,'0'8'5'0,"0"1"8"16,0-1-8-16,0-1 10 0,0-1 1 15,-3 2-19-15,3-2 6 0,0 2-13 0,0 0-6 16,0 0-4-16,0 3-19 0,0 0-51 0,0-3-46 15</inkml:trace>
  <inkml:trace contextRef="#ctx0" brushRef="#br0" timeOffset="590">2539 1753 587 0,'-2'8'51'0,"2"1"56"0,-4-2 51 0,1 2 22 0,3-4-8 16,-3 1-39-16,3-2-34 0,0 3-22 0,0-5-49 15,0 1-8-15,0 0-14 0,0-1 5 0,0 2-6 16,0-2-7-16,0-2 2 0,0 5-6 15,3-2 1-15,0 2-26 0,1-1-41 0,-4 1-84 0,2 1-82 16,0-1-92-16</inkml:trace>
  <inkml:trace contextRef="#ctx0" brushRef="#br0" timeOffset="736">2533 1973 1133 0,'0'6'-8'0,"0"2"21"15,-3-2 6-15,0 2-8 0,0-3 15 0,3 0-20 16,0 2-14-16,-3 0 16 0,3 2-16 0,0-1-38 16,0-1-65-16,0 2-137 0</inkml:trace>
  <inkml:trace contextRef="#ctx0" brushRef="#br0" timeOffset="874">2548 2348 1004 0,'0'13'8'0,"0"-1"0"0,0-3 0 0,0-1 2 16,0 1-10-16,0-4 3 0,-3 0-27 0,3 0-31 15,0 1-60-15,0 2-95 0</inkml:trace>
  <inkml:trace contextRef="#ctx0" brushRef="#br0" timeOffset="1025">2554 2671 994 0,'0'10'37'0,"0"-1"33"16,0-1 38-16,0 3 28 0,0-5-24 0,0 1-35 16,-6-1-32-16,6 2-29 0,0-3-16 0,0 1 3 15,0 0-14-15,0 1 5 0,0 2-44 16,0-4-49-16,0 4-63 0,0-2-82 0,4 2-28 16,-1 2-15-16</inkml:trace>
  <inkml:trace contextRef="#ctx0" brushRef="#br0" timeOffset="1156">2576 2963 660 0,'0'8'31'0,"0"-1"44"0,0 1 19 16,0 1 16-16,0-1-14 0,0-3-54 0,0 1-9 15,0 2-17-15,0-2-24 0,0-1 13 0,0 0-8 16,0 3-2-16,0 1 2 0,0-4-37 0,0 4-58 16,0-2-59-16,0 1-69 0</inkml:trace>
  <inkml:trace contextRef="#ctx0" brushRef="#br0" timeOffset="1740">2604 3254 1004 0,'2'9'37'0,"-2"1"58"0,0 1 55 15,0-3 33-15,0 3 9 0,0-4-25 0,0-1-32 16,0 2-35-16,0-2-45 0,0 1-34 0,-2 2-30 16,2-4 0-16,0 0 9 0,0 2-9 0,0 0-20 15,0 2-63-15,0-1-48 0,0-1-46 0,0 2-23 16,2 3 7-16,2-2 5 0,-2 1 24 15,2 0 37-15,-2 2 50 0,2-1 37 0,-2 1 36 16,-1-2 7-16,3 2 9 0,-2-2 2 0,1-2-2 16,0 1 43-16,-2 0 43 0,1 2 40 0,-2-1 43 15,2-3 8-15,-2 1 2 0,2 2-30 0,-2-1-38 16,0-2-47-16,0 1-42 0,0 1-13 0,3-1 7 16,-3 1-7-16,0-2-7 0,0 3-7 0,0-2-1 15,0 2-8-15,0 2 8 0,2-3 0 0,-2 2-39 16,3 2-29-16,-2-3-48 0,-1 2-39 0,2 1-3 15,2-1 29-15,-4 3 12 0,3-2 40 0,0 3 41 16,-1-2 2-16,-1-1 29 0,3 3 15 0,-4-3-12 16,2 2 13-16,0-5 11 0,-1 2 15 0,-1-3 5 15,3 2 17-15,-3-3 8 0,3-2-22 16,-3-7 9-16,0 12-13 0,0-5-20 0,3 1 4 16,-2-8-25-16,-1 9 1 0,0-1-6 0,0-2-8 15,0 2 24-15,0 0 5 0,0 3 1 0,0-3-6 16,0 3-6-16,0 3-10 0,2-3-5 0,-2 2 13 15,2-2-32-15,0 2-22 0,-2-2-39 0,2 0-44 16,-1 1 11-16,-1 1-4 0,0-3 53 0,2-1 39 16,-2 1 2-16,4-1 29 0,-4 0 4 0,2-1 3 15,-1 2 5-15,-1-5 0 0,0 4-2 0,3-2-16 16,-3 0 10-16,2 0 3 0,-2 4-7 0,0-5 9 16,0 4 6-16,0-1 0 0,0 1-6 0,0-1 13 15,0 0 6-15,0 1 1 0,0-2 12 16,0 3-6-16,0-3-8 0,0 1-1 0,0-2 4 15,0 1 5-15,0 1-23 0,0-4 3 0,0 4-8 16,0-4-5-16,0 3 18 0,0-2-23 0,1-1-13 16,1 0-39-16,-2 0-40 0,3 2-4 0,-2-2-42 15</inkml:trace>
  <inkml:trace contextRef="#ctx0" brushRef="#br0" timeOffset="2084">2740 4626 752 0,'0'8'0'0,"0"-1"2"0,0 2-4 0,0 3 2 16,0-5-3-16,-4 1-4 0,0 1 12 0,4-2 0 15,-2-1-7-15,-2 0 7 0,4 2-21 0,0-3-12 16,0-2-29-16,0 2-27 0,0-1-15 0,4-1 3 16,-2 1 40-16,0-1 16 0,0-3 38 0,0 3 4 15,0 2 3-15,-1-2 0 0,-1 2-10 0,0 1 18 16,0-1 22-16,0 1 28 0,0 2 10 0,0 1 3 15,0 1 13-15,-3 0 23 0,-1 2 5 0,2-4 23 16,0 3-25-16,-2-2-40 0,3 1-13 16,-1-2-30-16,-1-8-4 0,0 11 2 0,-1-11 22 15,2 0 6-15,2 10-6 0,-1-10-13 0,-1 0-25 16,2 0-17-16,-3 0 0 0,3 12 23 0,0-12 14 16,0 0 13-16,0 0 12 0,-1 0 15 0,1 0 0 15,0 10 12-15,-2-10-11 0,2 0-17 0,-4 0-20 16,4 0-20-16,0 0-9 0,0 0-15 0,0 0-23 15,0 0-61-15,0 0-97 0,0 0-113 0,0 0-150 16</inkml:trace>
  <inkml:trace contextRef="#ctx0" brushRef="#br0" timeOffset="6678">1443 253 1144 0,'0'-13'26'16,"2"2"56"-16,-1-1 36 0,-1 1 62 0,0 3 25 0,0 3-49 16,0-1-21-16,0 3-15 0,0 1-41 0,0 0 4 15,0 2 0-15,0 0 23 0,0 0 88 0,0 5 82 16,6 3 1-16,-1 0-44 0,-1 6-73 0,2 2-77 15,0 6-17-15,1 5-12 0,1 3-21 16,-2 2-19-16,-2 4 3 0,-1-2-3 0,3 0-18 16,-4 2 8-16,-1-3 3 0,4-1-14 0,-2-2 10 15,1-1 4-15,2-3-21 0,-3 0 11 0,3-3 16 16,0-1-9-16,-3-2 16 0,1-3-23 0,-2-3-61 16,-1 0-56-16,2-4-90 0,-3-1-92 0,2-4-80 15,-1 0 15-15,2-4-28 0,-2 1-17 0,-1-2-4 16</inkml:trace>
  <inkml:trace contextRef="#ctx0" brushRef="#br0" timeOffset="6983">1422 217 2189 0,'-7'-11'38'0,"1"1"42"16,6-6 37-16,0 2-3 0,0 1-11 0,6 1-51 16,3-2-28-16,4 0 7 0,4 2-25 0,2 0 19 15,3 4-16-15,1 1 3 0,3 0-15 0,1 2 6 16,-2 5 3-16,2 0 0 0,-2 0 16 0,-1 6-22 16,-5 2 40-16,-1 0 55 0,-6 1 64 0,-3 2 43 15,-2-1-8-15,-7 4-24 0,0-1-60 0,-4 1-26 16,-5 1-24-16,-2 2-26 0,-6-1-11 15,0 1-9-15,-2-1-14 0,-3-2-14 0,1 0 1 16,-3 0-1-16,5-3 1 0,1-1-74 0,5-4-133 16,1-1-225-16,3-2-216 0</inkml:trace>
  <inkml:trace contextRef="#ctx0" brushRef="#br0" timeOffset="8486">1666 19 1187 0,'-1'-5'10'0,"1"2"20"0,0 0 11 16,0 1 55-16,0 1 11 0,0 1-1 0,0-2 8 15,0 1-38-15,0 1-16 0,0-2-29 0,0 2-22 16,0 0-18-16,0 0-2 0,0 0 11 0,0 0 11 15,0 0-5-15,0 0 2 0,0 0 7 0,0 0-15 16,0 0 31-16,1 0 10 0,3 0-12 0,-2 0 26 16,-2 0-21-16,2 0-10 0,0 0 31 0,0 0-37 15,-1 3 41-15,1 0 27 0,-2 1 28 16,4-1 61-16,-2 0-15 0,2 3-15 0,-2-1-33 16,-1 2-24-16,1 0-21 0,2 1 6 0,-1 3 11 15,2 0 4-15,-1 3 0 0,-1 1-17 0,1 2-35 16,1-1-9-16,1 4 9 0,0 1 4 0,1-2 14 15,1 5-14-15,-1-2-24 0,1 0 8 0,-1 0-17 16,0 0 3-16,1 0 40 0,-1-1-26 0,-1 3 23 16,0-4-3-16,0-1-37 0,0-3-3 0,-3 3-4 15,1-5 13-15,-1 3-13 0,-1-7 7 16,2 0-4-16,-2 2-16 0,-1-4 6 0,2 1 21 0,-3-2-14 16,2-1-4-16,-1-1 11 0,-1 0-7 0,0-2-3 15,3-1 10-15,-3 2-4 0,0-4-20 16,2 3 24-16,-1-3-14 0,-1 2 0 0,0-2 17 15,2 1-20-15,-2-1-20 0,2 0-51 0,-2 2-57 16,2-2-82-16,-2 0-77 0,0 0-43 0,0 0 6 16,0 0-29-16,0 0-42 0,0 2-78 0</inkml:trace>
  <inkml:trace contextRef="#ctx0" brushRef="#br0" timeOffset="8787">1559 422 2438 0,'-13'0'9'0,"2"0"-3"15,5 0-21-15,2 0 0 0,4 0-6 0,0 0 15 16,4 0 24-16,2 0-18 0,3 0 0 0,3-8-3 15,0 2-15-15,6 1 30 0,-2-3 0 0,3 2-6 16,1-2-12-16,-2 2 9 0,-1 1 3 0,0 0-21 16,-2-1 33-16,-4 1-15 0,0 3-15 0,-4-2 12 15,1 4-6-15,-4 0-18 0,-1 0 3 0,-3 0-32 16,3 0-4-16,-3 0-39 0,0 0-72 0,0 0-31 16,0 0-91-16,0 3-45 0,-4-1-21 0</inkml:trace>
  <inkml:trace contextRef="#ctx0" brushRef="#br0" timeOffset="9561">1752 281 909 0,'0'-3'23'0,"0"0"23"0,0 0 23 0,0-2 33 0,0 1 12 16,0 2 12-16,0-1 9 0,0 1-18 0,0-1-8 15,0 0-29-15,0 3-21 0,0-2-13 16,0 2-34-16,0 0 16 0,0 0-4 0,0 0 37 15,0 5 44-15,0 1 14 0,3 2 33 0,0 0-26 16,3 3-23-16,-3 0-1 0,3 2-41 0,-2 4-11 16,2 2-19-16,-3 0-13 0,3 0-8 0,-3 0 9 15,3 0-7-15,-2-2-15 0,0 0 6 0,0 0-6 16,-1-3 6-16,1-3 0 0,-2 0-3 0,2 0-6 16,-2-3 6-16,-1-3 0 0,1 1 9 0,-2-3-2 15,0-1-1-15,0-2 0 0,3 0 1 0,-3 0-7 16,0 0-4-16,0 0-2 0,0-8-10 15,0 0 20-15,0 0-17 0,0-3 7 0,0-1-4 16,-5-3-2-16,2-2 15 0,-1 1-6 0,2-3 3 16,-5 0 6-16,3-2-15 0,-1-2 12 0,-4 2-3 15,0-1-22-15,0 2 34 0,-1-2-27 0,-2 1 21 16,2 2 3-16,-1 0-21 0,-2 2 18 0,5 4-3 16,-5-1 22-16,4 3 22 0,-1 3 7 0,1 3-13 15,-3-1-7-15,5 2-11 0,-4 3-17 0,4 1 3 16,-5 0-18-16,1 0-1 0,1 0 4 0,0 5 6 15,-2-1-3-15,0-2 6 0,2 3 3 0,-2-2-9 16,1 0 25-16,1 1-22 0,1 0-6 0,0-4 9 16,-3 4 7-16,5-2 25 0,-2 0 0 0,3-2-9 15,-3 2 0-15,3-2-39 0,2 0 23 16,1 0-7-16,1 0-16 0,-1 0 19 0,3 0-22 16,-1 0 3-16,1 1 1 0,0-1 8 0,0 0 1 15,0 2-6-15,0-2 2 0,0 1 1 0,0-1-17 16,0 3 27-16,0-3-4 0,0 2-7 0,0-2 14 15,0 3-20-15,0-1 3 0,0 1 7 0,0 0 6 16,0 3-3-16,0-1-9 0,0-3-4 0,0 6 6 16,0-2 10-16,0-1 0 0,0-1-6 0,0 1-3 15,0-2-3-15,0-1 15 0,0 1-3 0,0 0 3 16,0-3 7-16,1 0-6 0,4 0-4 0,-5 0 10 16,0 0-13-16,1-6-10 0,-1 4 13 15,0 2-6-15,2-4 3 0,-2 0 13 0,0 0-10 16,0-1-6-16,3-1 6 0,-2-2-16 0,-1 3 4 15,3-1-10-15,-3-2-1 0,3 3 5 0,-3 3-1 16,3-4 25-16,0 5-5 0,-2-1-1 0,-1 2 12 16,0 0-18-16,0 0-3 0,0 0 9 0,0 0-15 15,0 0 5-15,0 0 10 0,0 0-3 0,0 3 0 16,0-3-12-16,0 0-17 0,0 0-12 0,0 0 1 16,0 0 2-16,0 0 1 0,6-3-47 0,-3-5-41 15,5 2-71-15,-1-4-20 0,1-2-35 0,2-1-45 16,2-1-30-16,-2 1-116 0</inkml:trace>
  <inkml:trace contextRef="#ctx0" brushRef="#br0" timeOffset="10264">2462 506 878 0,'-2'0'2'0,"1"0"30"0,1 0 23 16,-3 0 12-16,3 0 5 0,0 0-32 0,0 0-16 15,0 0-2-15,0 0-14 0,0 0 0 0,4 0-6 16,-4 0-10-16,3 0 5 0,-3 0 9 16,0 3 13-16,0-3-14 0,0 0 12 0,0 0-15 15,0 0-21-15,0 0 14 0,0 0-9 0,0 0-26 16,0 0-71-16,0 0-184 0</inkml:trace>
  <inkml:trace contextRef="#ctx0" brushRef="#br0" timeOffset="11453">2610 1576 773 0,'-4'0'36'0,"1"0"27"0,1 0 46 0,0 0 27 0,0-2-12 16,2 2 1-16,0 0-20 0,0-3-6 16,0 3 14-16,0 0 14 0,0 0-4 0,0-1-22 15,0 1-23-15,0-2-1 0,0 2 6 0,0-2 27 16,0 1 13-16,0-1-8 0,0 1 4 0,0 0 14 15,0 0-11-15,-2-2-3 0,-2 3-7 0,1 0-13 16,0 0 8-16,2 0-12 0,-1-2 13 0,-2 2 12 16,1 0-13-16,-2 0-20 0,2 0-36 0,-1 0-38 15,1 0-3-15,-2 5-3 0,4-2-10 0,-2-1-1 16,0 1-6-16,3-1 3 0,-2-1 14 0,2 2-14 16,0-1-3-16,0 1-3 0,0 0-11 15,6 2 14-15,0-3 0 0,-1 2-1 0,2-2 1 16,3 1 3-16,-2-2-10 0,3-1 1 0,0 0 9 15,1 0-10-15,-3-4 14 0,0-1 3 0,0 2 7 16,0-2-17-16,-2 2 23 0,-4-2-3 0,1 1-13 16,-2-1 26-16,0 2-16 0,-2-2 7 0,0 3 30 15,0-2 7-15,0 2 3 0,-4-1 28 0,0 3-13 16,1 0-13-16,-1 0-4 0,2 0-24 0,-2 0-32 16,2 0-3-16,-2 0-3 0,2 0-11 0,-1 3 14 15,3-1 3-15,-2-2-20 0,2 0-4 0,0 0 18 16,0 0-11-16,0 0 0 0,5 0 7 0,-3 0-20 15,2 0-4-15,-2 0 25 0,2 0 6 16,-1 0 10-16,0 0 21 0,0 0-17 0,-3 0 0 16,2 0-4-16,0 0-10 0,-2 0 14 0,0-2-3 15,0-1-4-15,0 1 13 0,-5-1 1 0,0 0-7 16,1 1 0-16,-1-2-7 0,-1 0-14 0,-1 1 11 16,1 2-8-16,1-1 5 0,-2 2-1 0,1 0-10 15,2 0-7-15,-2 0-104 0,1 3-75 0,1 2-131 16,1 1-121-16,0-1 50 0,0 0-29 0,3 0-6 15,0 1-37-15</inkml:trace>
  <inkml:trace contextRef="#ctx0" brushRef="#br0" timeOffset="11838">2745 1555 2767 0,'-9'0'30'0,"-1"0"7"0,4 0 13 15,-1 0 3-15,4 0-41 0,3 0-6 0,0 0-12 16,0 0-6-16,3 0 12 0,4-4-13 0,3-1 19 16,5 0-6-16,2 0 3 0,5-3 7 0,3 2-13 15,7-6 12-15,2 2-6 0,3-1 10 0,1 0-19 16,4 3-4-16,1-3 4 0,1 0 0 0,-1 1 2 15,5-4 14-15,-4 5 5 0,4-1-15 0,-4-1 22 16,1 4-15-16,-2-1-4 0,-1 1 32 0,-1 4 6 16,-5-2 35-16,-5-1 19 0,0 3-11 15,-5 1-7-15,-4 0-25 0,-3 2 1 0,-6-3 12 16,-2 2 25-16,-5 1 12 0,1 0 2 0,-4 0-20 16,-3 0-23-16,0 0-27 0,0 0-24 0,0 0-7 15,0 0-3-15,0 0 17 0,0 0-6 0,-3 0-1 16,2 0-41-16,-1 0-70 0,1 0-49 0,-2 0-100 15,1 0-84-15,1 0-56 0,-2 0-25 0,1 0-28 16,-1 6-47-16</inkml:trace>
  <inkml:trace contextRef="#ctx0" brushRef="#br0" timeOffset="12164">3520 1230 2212 0,'-6'0'35'0,"1"-2"31"16,1 2 2-16,3 0-5 0,1-3-33 15,0 3-42-15,0 0 3 0,3 0 3 0,3 0 3 16,0 0-6-16,1 0 3 0,2 0 0 0,3 6 18 16,0-1 15-16,1 0-24 0,2-1 12 0,-1-2-24 15,-1 3 0-15,0-2 18 0,-1 2-21 0,-3-3 12 16,-2 2 9-16,1-4 0 0,-5 5 15 0,1 0-9 15,-2-5-12-15,-2 7 24 0,0-6 7 0,0 3 5 16,0-4 16-16,0 5-12 0,-2-2-6 0,-2 2-15 16,1-5-13-16,-3 3-18 0,0 5 9 0,3-5 3 15,-3 3-3-15,-1 1 6 0,-1-1-12 0,1-1 9 16,-1 1-6-16,1 2-22 0,-3-3-66 0,2 4-81 16,-1-4-44-16,0 2-98 0,2 1-65 0,1-2-80 15</inkml:trace>
  <inkml:trace contextRef="#ctx0" brushRef="#br0" timeOffset="12428">3985 1114 3398 0,'0'6'62'0,"0"3"47"15,0 3 47-15,0 5 21 0,-3 4-66 0,0 3-37 16,0 3-53-16,2 3-28 0,1 0 3 16,0 6-6-16,0-2 17 0,0 2-4 0,4 0 11 15,1-1-17-15,2 1-8 0,-3-1 5 0,1-2-11 16,-1-1-17-16,2-4-41 0,-4-1-52 0,-1-3-56 16,-1-4-61-16,0-2-37 0,0-1-25 0,0-6-36 15,-3 0 76-15,-3-3-56 0,2-2-31 0,3-3-67 16</inkml:trace>
  <inkml:trace contextRef="#ctx0" brushRef="#br0" timeOffset="12754">3967 1309 2025 0,'0'-21'23'0,"3"-3"-26"0,3 1 47 0,2 1 27 16,3 1-3-16,4 0 50 0,-2 3-32 0,4 3-2 15,0 4-17-15,2-1 15 0,0 5 20 0,-1 0-19 16,1 3 38-16,0 4-4 0,-2 0-15 0,2 0 16 16,-3 7-21-16,-1-1-32 0,-2 2 17 0,-2 3-27 15,-1-2 39-15,-2 4 19 0,-5 1 12 0,-3 1 24 16,0 0-36-16,0 3 5 0,-8-1-31 0,-1-1-34 15,-4 3-22-15,0-2-9 0,-2-2-19 0,-2-1 22 16,2-2 0-16,-2-4-18 0,2 2-7 16,0-4-7-16,0-4-50 0,4-2-61 0,-2 0-108 0,2 0-158 15,2 0-190-15,-1 0-106 0,2-10-203 16</inkml:trace>
  <inkml:trace contextRef="#ctx0" brushRef="#br0" timeOffset="15247">1513 144 536 0,'-3'-5'20'16,"0"-3"32"-16,-1 2 49 0,1 1 29 0,-3-2 7 15,0 2-4-15,-3 0-34 0,3 0 27 0,-3-3-8 16,3 3-19-16,-1 1 13 0,-1-1-2 0,2-1 8 16,3 1 5-16,-3 2-30 0,2 1-55 0,1-1-30 15,3 3-19-15,-3 0 11 0,3 0 20 16,0 8-11-16,0 3 29 0,4 0 24 0,1 8-26 0,-2 2 29 15,3 7-23-15,-3 2-27 0,3 8 12 16,0 1-30-16,-3 4 18 0,0 0-12 0,-2 4-9 16,1-3 27-16,-1-1-12 0,-1-2 18 0,0-3 16 15,0-3-10-15,0-5 0 0,0-3-11 0,0-2-13 16,0-6-6-16,0 0 3 0,0-5 9 0,0-4 1 16,0-4 15-16,0-1-7 0,0-2-18 0,0-1 13 15,0-2-22-15,0 0 9 0,0 0 25 0,0-5-22 16,0 0 3-16,0-3-15 0,0-3-3 0,3 0-3 15,0-8 12-15,1 0-3 0,0-6-12 16,0-2-1-16,2-3 13 0,0 0 12 0,-2-3-18 0,-1-2 25 16,0 2-29-16,0 0 4 0,0-2 25 15,-1 3-25-15,-1-1 9 0,-1 0-18 0,3 1 5 16,0 4 7-16,-1 1-6 0,2 3 21 0,2 4-15 16,-3 3 3-16,3 5 0 0,-2 0-9 0,-1 5-7 15,2 0-2-15,-2 5 12 0,1 2 6 0,-1 0-3 16,1 0 12-16,1 2-6 0,1 4-18 0,0 0 15 15,1 1-16-15,1 3 1 0,2 1 37 0,-3 1-22 16,2 2 27-16,-1 0-20 0,1 3-20 0,1 2 19 16,-1 0-24-16,0-3 27 0,1 6-3 0,-1-4-6 15,0 2 9-15,0 2 0 0,3-1-18 0,0-1 15 16,-3-1 7-16,2 0-1 0,-3-3 3 0,1 3 1 16,-2-2-7-16,-1-2 0 0,2-1 0 15,-2-3 1-15,-2 2-10 0,1-1-3 0,-1-4 0 16,-1 0-10-16,-1 0 23 0,0-3-14 0,0 1 23 15,-2-3 3-15,2-1-31 0,-2-1 15 0,0 1 0 16,0-2-12-16,0 0 21 0,0 0-8 0,0 0-60 16,0 0-33-16,0 0-69 0,0 0-23 0,0 0-73 15,0 3-124-15,0 3-130 0</inkml:trace>
  <inkml:trace contextRef="#ctx0" brushRef="#br0" timeOffset="16622">3078 463 732 0,'-6'-3'44'0,"0"-1"35"0,4 2 40 16,-2-1 40-16,1 1-29 0,0 2 1 0,2 0-18 15,-2 0-10-15,0-3 32 0,3 3-7 0,-2 0-4 16,2 0-23-16,-1 0-95 0,-1-2 6 0,2 2-21 16,-2-3 20-16,0 3 57 0,0 0-18 0,2 0 9 15,-1 0-27-15,-2 0-2 0,1 0-12 0,2 0 3 16,0 0 6-16,0 0-15 0,0 0 3 0,0 0-15 15,0-2 0-15,0 2 3 0,0-2-15 0,0 1 9 16,0 0-12-16,5 1 9 0,-4-2-6 0,3 0 6 16,0-2 15-16,-1 4-12 0,4-5 15 15,-1 1-30-15,4 0 3 0,-1 1 9 0,0-2 0 16,0 2 30-16,3 3-30 0,-3-3 9 0,3 3-6 16,-3 0 48-16,1 8 43 0,-3-2 6 0,1 2 3 15,-1 3-38-15,-3 2-22 0,1 1-7 0,-3 3 1 16,-2 2 7-16,0 0-13 0,0 2-3 0,-7 4-10 15,2-3-15-15,-1 0-10 0,-2-1 17 0,3 0-4 16,0-3 6-16,-2-2 13 0,5-3-22 0,-1 0 3 16,3-2-16-16,0 1 19 0,0-4 6 0,0 0 7 15,3 0-7-15,3 2-12 0,0-1-9 0,1-1-1 16,1 0 7-16,-1 3 2 0,4-2 8 0,-1 1-7 16,3 1 9-16,-4 1 19 0,2-1 16 15,2 2 0-15,-2 1-3 0,-1-1-13 0,0 3 4 16,-2-2 32-16,-3 1 0 0,0 2-16 0,-3 0-7 15,-2-1 4-15,0 3-3 0,0-3 10 0,0 1-16 16,-5-3-27-16,-1 1-9 0,2-1 10 0,1 0-7 16,1-5 6-16,-2 1 7 0,4 0-16 0,0-1 0 15,0-1-7-15,6 1 10 0,0-2-14 0,-1 1 5 16,2 2 16-16,0-3-24 0,3 4 27 0,-2-2 0 16,1 1-20-16,1-1 23 0,-2 1 26 0,-1 0 58 15,-4-1 57-15,1 0 46 0,-4-1-22 0,0 2-26 16,-7-1-44-16,-5 1-38 0,-1 1-10 0,0 0-42 15,-4 3 18-15,-4-1-19 0,-1 1 1 16,1 0 11-16,1-2-50 0,2-2-57 0,0 0-97 16,6-2-120-16,3-2-113 0,3-3-84 0,3-1 10 15,3-2-98-15,0 0-109 0</inkml:trace>
  <inkml:trace contextRef="#ctx0" brushRef="#br0" timeOffset="17257">3320 835 1739 0,'-10'-7'11'0,"2"-1"-5"15,2 2 2-15,6 0-5 0,0 0-3 0,5 1-14 16,2 3 2-16,6-4 12 0,2 4-17 0,4-4 32 16,4 1 7-16,5 2 10 0,6-2 45 15,5-1 15-15,2 3-8 0,7-2-12 0,2 0-34 16,4 2-32-16,2 0-12 0,5 0 3 0,0 0-11 15,1 1-1-15,5-1 9 0,1 3-6 0,-1 0 27 16,7 0 17-16,-1 0 9 0,3 0 9 0,1 4-17 16,-1 0-9-16,1-1-9 0,0 0-9 0,-1 0 0 15,-2 2 11-15,3-2 16 0,0 2 18 0,-4-2 21 16,4 2 7-16,-4-1-3 0,4 0-6 0,-2-1 8 16,0 0-10-16,-2 0-19 0,-1-1-18 0,-1 1-18 15,0 0-16-15,-1-1 6 0,-2-1-6 0,-1 1-19 16,-2 1 16-16,-1 0-4 0,0 2 4 0,0-2 21 15,-2 0-5-15,-2 1-4 0,0 3 6 16,-2-5-12-16,-1 3 7 0,-3 2-7 0,-1-2 3 16,-4 1 7-16,-3 0-35 0,-2 1 31 0,-4-2 1 15,-1 0-4-15,-4 0 28 0,-2-1 10 0,0 1 6 16,-3-3 4-16,-4 2 6 0,-2-1-28 0,1-2-4 16,-7 0-22-16,1 2 4 0,-5-3 2 0,-4 2 7 15,2-2 23-15,-5 0-10 0,-2 0 33 0,-2 0-7 16,1 0-9-16,-4 0-1 0,0 0-41 0,0 0 9 15,0 0 13-15,0 0-13 0,0 0 17 16,0 0-33-16,-4 0-4 0,2 0-6 0,-2 0-62 0,2 0-36 16,-2-2-56-16,3 2-76 0,-5-4-36 0,2 3-27 15,0 1 8-15,-2 0-8 0,3-3-26 16,-1 2-20-16</inkml:trace>
  <inkml:trace contextRef="#ctx0" brushRef="#br0" timeOffset="17638">6702 749 2154 0,'-5'0'-21'0,"0"-3"24"0,0 0 3 16,2 2-1-16,3-1 19 0,0 2-18 0,0-2-9 15,0 2 3-15,8 0 14 0,-1 0-31 0,2 0 5 16,6 0 12-16,2 0-12 0,0 0 27 16,2 5 3-16,3-2-12 0,2 0-6 0,1 2-3 15,-2 0-18-15,-1-2 15 0,2 3-9 0,1-1 18 0,-3 0 18 16,1 1-15-16,-3-1 15 0,3 3-15 16,-4-5-12-16,0 3 6 0,-4-1-9 0,0-2 11 15,-2 2 61-15,-1 1 57 0,-2-1 39 0,0-2 48 16,-5 0 7-16,-3 3-18 0,2-1-15 0,-4 1-26 15,0 2-24-15,-6-1-32 0,-3 5-9 0,-1-1-27 16,-3 2-33-16,2 0-23 0,-2 3-7 0,-2-2 4 16,0 3-1-16,0-3 1 0,2-1-38 0,0 0-49 15,-1 4-132-15,5-3-142 0,-2-1-78 0,3 1-181 16,-1-2-101-16</inkml:trace>
  <inkml:trace contextRef="#ctx0" brushRef="#br0" timeOffset="18288">8459 174 2154 0,'7'-10'47'0,"-7"1"66"15,0-2 40-15,0 3 60 0,-5 2-17 0,-2 3-56 16,-5 1-30-16,0-1-59 0,-3 3-26 0,-5 0-12 16,-3 0-16-16,-5 8 9 0,0-2-3 0,0 3 0 15,-2 1 23-15,0 3-39 0,2 3 16 0,1 1-3 16,2-1-3-16,2 1 19 0,4 2-22 0,2 0-4 15,2-2-3-15,6 4 7 0,1-4 9 0,4 2 10 16,4 0-13-16,6-3 13 0,2 1-13 16,5-2 0-16,0-1-10 0,5-2 7 0,6-2 0 0,1-3 12 15,3 0 4-15,1-5-19 0,0 1 18 0,2-2-12 16,1 0 0-16,-3 0 4 0,0 1-4 0,-3 2-3 16,-4 1 15-16,-1 0-2 0,-2 4-16 15,-2 1 9-15,-4-1 29 0,-4 4 39 0,-1-2 10 16,-4 2 34-16,-4 1-26 0,0 0-33 0,-12 0 1 15,2-1-21-15,-10 3-19 0,-2-2 10 0,-5 2 3 16,-2-2-13-16,-4 2 14 0,0-2-35 0,-2 0 4 16,-1-4 7-16,0 1 3 0,1-1 21 0,2-3-8 15,3 1-6-15,4-3-20 0,4-2-4 0,1 0-54 16,4-1-56-16,4-2-55 0,6 0-82 0,-1 0-93 16,6 0-36-16,2-5-66 0,0 0-83 0,10-4 3 15</inkml:trace>
  <inkml:trace contextRef="#ctx0" brushRef="#br0" timeOffset="18744">8834 210 2118 0,'18'-9'80'16,"-8"1"91"-16,-2 0 82 0,-4 5 67 0,-2-1-38 15,-2 0-48-15,0 2-54 0,0 0-48 0,-8 0-38 16,1 2-47-16,-1-2-10 0,-3 2-21 0,0 0 5 16,-1 0-1-16,-3 0-23 0,0 0 10 0,0 4-11 15,1 0-9-15,-4 0 10 0,2 0-14 0,1 2 3 16,0-1 11-16,1 3 3 0,3-2-4 16,0 4-16-16,4-1 0 0,-2 2-4 0,8 0 0 15,-3 0 11-15,4 2 0 0,0-3-1 0,5 2-9 16,5-1 16-16,-1 0 14 0,3-3-4 0,3 2 1 15,1-2-4-15,-1-2-11 0,3 0 1 0,3-1 10 16,-3-2-3-16,1 2-4 0,-3-2 1 0,2 2 3 16,-2-2 3-16,-1 3-4 0,0 0-6 0,-2 1 7 15,-1 2-7-15,-1 1-4 0,-2 1 14 0,-2-3-3 16,-1 3 9-16,-2 3 14 0,0-3-9 16,-4 2 16-16,0 1-21 0,-9 2 18 0,-1 0-4 15,-3 2-7-15,-2 0 24 0,-2-1-20 0,0-1 13 16,-2 0-3-16,-2-2-13 0,3-1-1 0,-1-2-3 15,1-2-16-15,0 0 13 0,2-2-11 0,1-4 4 16,2 2-27-16,0-3-47 0,1 0-46 0,3 0-97 16,1-2-59-16,2 0-91 0,2 0-28 0,1 0-69 15,3-6-78-15</inkml:trace>
  <inkml:trace contextRef="#ctx0" brushRef="#br0" timeOffset="19035">9404 201 2878 0,'6'0'40'0,"-6"0"48"16,0 0 49-16,-7 6 39 0,-7 4 9 0,-1 2-25 15,-5 1-40-15,-3 4-44 0,-2 2-46 16,1 2-16-16,0 3-11 0,0-1 7 0,5 1-10 15,2-2 4-15,6-2 2 0,5 1-6 0,6-2 4 16,0-1 13-16,6-1-7 0,3-3 14 0,5 1-1 16,0-1-26-16,7 0 3 0,2-4 0 0,2 2-27 15,2-5-47-15,4 0-39 0,-2-2-66 0,3-3-43 16,0-2-8-16,-2 0-33 0,1 0-46 0,0-4 21 16,-5-2-37-16,0-2-29 0,-1 2-32 0</inkml:trace>
  <inkml:trace contextRef="#ctx0" brushRef="#br0" timeOffset="19243">9401 212 2248 0,'0'0'8'16,"0"0"10"-16,6-6 6 0,1 1 0 0,2-3 5 15,2 2-11-15,7-1 0 0,-2 1-12 0,3-2-12 16,2 2 3-16,0-1-6 0,1 0-3 0,-1 2-56 16,0 0-29-16,-5 0-118 0,3 2-122 0,-4 0-78 15</inkml:trace>
  <inkml:trace contextRef="#ctx0" brushRef="#br0" timeOffset="19399">9326 400 1481 0,'0'11'22'0,"0"-6"51"0,14-5 29 0,4 0 5 15,3-5-19-15,3-3-51 0,2 0-26 0,4 2-2 16,1-3-6-16,2 1-9 0,-2 1-71 0,2-2-118 16,-4 1-154-16</inkml:trace>
  <inkml:trace contextRef="#ctx0" brushRef="#br0" timeOffset="21260">2910 1796 1504 0,'-9'0'47'16,"3"0"29"-16,-1 0 37 0,1 0 32 0,4 0-13 16,-2 0-19-16,4 0-28 0,-1 0-41 0,-1 0-26 15,2 0-74-15,0 0 12 0,0 0 20 16,0 0-2-16,0 0 67 0,0 0-12 0,0 0-17 16,3 0-3-16,0 0-12 0,-2 0-15 0,1 0 18 15,2-2 0-15,0-1 9 0,1 1-3 0,1-1-9 16,3 3-3-16,0-4-2 0,5 2 22 0,0-2 25 15,4 3 29-15,0-1 21 0,3 2-8 0,0 0-2 16,1 0-18-16,1 4-25 0,0 3 7 0,-1 0-9 16,0 1-7-16,-1 2 20 0,1 0 12 0,-2 3 19 15,0-2 13-15,-3 3 7 0,-2 2 7 0,0 0-8 16,-2-2 6-16,-1 5-18 0,-3 0-36 16,0 3-16-16,-2 0-7 0,-3 2 11 0,1 1 2 0,-2 3-9 15,-3 0-6-15,0 2-4 0,0 1 3 16,-6 1-3-16,0 1 7 0,3 0-14 0,-5 2 1 15,3 0 9-15,-1 0-16 0,-2 1 6 0,3 0-13 16,0-1 0-16,-3 1-13 0,2-3 3 0,1 2 27 16,-3 0-14-16,2-2 18 0,0-4-4 0,-1 4-17 15,4-4-4-15,-3 2-3 0,0-3 11 0,0 1 2 16,3-1 8-16,1-1-1 0,-2-2-23 0,4-1-4 16,0 0-13-16,0-1 7 0,0-1 17 0,6-1-14 15,1-2 27-15,1 2-20 0,4-2 10 0,0-2-3 16,4 0-17-16,0-1 16 0,2-2-13 15,2 1 17-15,0 0 3 0,1-1 8 0,0 1 2 16,-2 2-9-16,3-3 6 0,-4 4-10 0,0-2 3 16,-2 1 7-16,-1-1 0 0,-3-2-3 0,-1 2 3 15,-4-3 18-15,-1-1-5 0,-2-2 22 0,-4-1-22 16,0-1-16-16,0-3-4 0,-4 1-13 0,-2 2 7 16,-1-3 6-16,2 1 14 0,-4-1-24 0,2 0-3 15,-1 2 3-15,1-2-10 0,1 0 20 0,3-3-3 16,0 1-6-16,0-1-5 0,1 0-2 0,2 0 19 15,0-2-16-15,0 3 14 0,0-3-1 0,5 2-6 16,-4 3 23-16,3-2-20 0,-3 1 7 0,3 1-10 16,1-3-4-16,-2 3 21 0,-2 2-18 0,2-5 15 15,0 3-11-15,-1-1-28 0,-2 0 35 16,3-1-7-16,-3 0 14 0,0 0 13 0,0 2-20 16,0-2-11-16,0-3-9 0,0 3 16 0,0-1-6 15,-5-2 10-15,4 1 3 0,1-1-17 0,-2 0 4 16,2 0 3-16,0 0-11 0,0 0 11 0,-3 0 11 15,3 0-8-15,0 0 10 0,0 0-9 0,0 0-4 16,0 0 7-16,0 0-7 0,0 0-7 0,0 0-7 16,0 0 14-16,0 0 10 0,-3 0 8 0,-1 0 2 15,2 0-13-15,-2 0-17 0,1 0 3 0,0 0 7 16,-3 0-11-16,2 0 8 0,0 0 7 0,0 0-8 16,-2 0-9-16,3 0-1 0,-1 0 4 0,2 0-8 15,-2 0 18-15,2 0 17 0,2 0-27 16,-1 0 14-16,-1 0 13 0,0-1-20 0,0 1 13 15,0-2-10-15,1 2-14 0,-3-1-3 0,-1-1 3 16,1 2-40-16,-1 0-43 0,-1 0-20 0,2 0-36 16,-4-3-13-16,4 3-8 0,-2 0-23 0,3 0-30 15,-3 0-27-15,4-2 8 0,-2 1-47 0,3-1-53 16,-1 2-76-16</inkml:trace>
  <inkml:trace contextRef="#ctx0" brushRef="#br0" timeOffset="22195">2720 3375 931 0,'0'0'0'0,"0"0"26"16,-3-2 40-16,3 2 50 0,0-2 33 0,0 1 4 16,0-1-1-16,-1 2-5 0,1-3-14 0,-3 1 11 15,3-1-31-15,0 3-69 0,-2 0-15 0,2 0 4 16,0-3-7-16,-1 3 42 0,1 0 25 0,-2 0-48 16,2 0 22-16,0 0-7 0,0 0-39 15,0 0 19-15,-3 0-37 0,3 0 0 0,0 0 6 16,0 0-27-16,0 0 5 0,0 0-5 0,5 3 0 15,-2 2 21-15,1-2 15 0,4 0 25 0,-1 1 3 16,2 3-12-16,4-2-9 0,2 1-22 0,0 2-3 16,3-2 0-16,-2 0 21 0,3 1-2 0,-1-2 6 15,2-2-7-15,-1 1-15 0,-1-2 0 0,1 0 3 16,0 1 1-16,-1-3 11 0,1 0-11 0,-2 0-14 16,0 0 10-16,-2-7-18 0,0 3 12 0,-2 1 15 15,1-2 7-15,-4 2-16 0,-2-1 19 0,-1 0-4 16,-1 1 20-16,0 0 35 0,-3 1 35 15,1-1 20-15,1 0-5 0,-4 1-10 0,1 1-47 0,-2-1-26 16,2 1 0-16,0-1-1 0,-2 2 1 16,0-3 10-16,2 1-6 0,-2-1-21 0,1 0 18 15,-1 2-18-15,2-1-19 0,-2-1 9 0,3 1-9 16,-2-3 9-16,1 2 18 0,-2 3 6 0,1-4-16 16,-1 2-8-16,0 2-20 0,0-3-6 0,0 3 6 15,0-2-3-15,0 1-21 0,0 0-50 0,3 1-95 16,-3 0-119-16,0 0-169 0,0 0-52 0,0 0-180 15</inkml:trace>
  <inkml:trace contextRef="#ctx0" brushRef="#br0" timeOffset="23373">4252 2621 1284 0,'-6'0'2'0,"2"0"1"0,4 0-3 16,0-5 0-16,10 3 27 0,1-1 67 0,6-3 71 16,7 1 27-16,6-3-14 0,8-3-66 15,13-2-51-15,7 1-75 0,7-1 5 0,11-3 9 16,4-1-12-16,9 1 44 0,2 0-3 0,7-1-2 15,1 3-7-15,2-2 7 0,3 3-12 0,-1-1-6 16,0-2 2-16,-1 2 1 0,-3-2-3 0,1 2 3 16,-1-2-9-16,-3 2 20 0,-5-3 4 0,1 1 9 15,-1 0 33-15,-7 2-9 0,-1-1-2 0,-7 0-4 16,-4 0-17-16,-9 1-16 0,-4 1-3 0,-11 1-8 16,-2 2 5-16,-10 1 4 0,-7 4 55 0,-8 2 54 15,-3-3 40-15,-4 4 46 0,-4 2-43 0,-6-3-34 16,-1 3-42-16,-3 0-38 0,0 0-14 15,0 0-13-15,0 0-23 0,0 0-14 0,-4 0-3 16,1 0 0-16,-2 0-13 0,2 0-47 0,-1 0-74 16,2 0-126-16,-2 0-88 0,-2 0-36 0,1 0-44 15,1 0-10-15,-3 0-49 0</inkml:trace>
  <inkml:trace contextRef="#ctx0" brushRef="#br0" timeOffset="23676">6613 2011 2201 0,'-12'-4'-18'0,"6"3"6"0,0-2 0 0,3 1-14 15,3 2 29-15,0 0 56 0,0 0 30 0,6 0 27 16,3 5 9-16,0 0-70 0,4 1-28 0,2 2-3 15,5 1-18-15,-1 1 6 0,3 2 7 0,0 2-10 16,-1 1 34-16,1 0 19 0,-1 0 9 0,2 2 7 16,-3 2-38-16,-3-3 4 0,-1 1 7 0,-1-1 9 15,-3 0 4-15,0-2 9 0,-5 2-25 0,-3 1 1 16,-1-4-1-16,-3 3-25 0,0 1 0 16,-7-1-20-16,1 3-29 0,-3-2-51 0,0 2-107 15,-3 0-114-15,2-3-58 0,-2 3-136 0,0-2-74 16</inkml:trace>
  <inkml:trace contextRef="#ctx0" brushRef="#br0" timeOffset="24362">7830 1796 1187 0,'15'-7'76'0,"-6"2"56"0,-3-1 66 0,-2 3 50 16,-4 0-65-16,0 1-15 0,0-4-11 0,0 4-34 16,-4-1 3-16,-2 0-25 0,0 3-34 0,-1-3 1 15,-2 3-28-15,-2 0-5 0,-2 0-14 0,-2 8-2 16,-4 1 38-16,-2 1 9 0,-3 5 7 0,-2 0-3 16,-1 4-29-16,2 0-28 0,1 0-29 0,2 1-13 15,5-4 20-15,2-1 9 0,8 0 13 0,3-1-4 16,4-1-9-16,4-2-3 0,5-3 3 0,4 3 13 15,2 0-7-15,4-3 7 0,4 1-6 0,1-2-7 16,2-1 3-16,2 0-16 0,1 0-3 0,-1-2 9 16,0 2 1-16,-1 2 16 0,-3-1-4 15,-4 2-6-15,1 0-13 0,-3 4 20 0,-3-2 28 16,-5 2 17-16,-1 1 25 0,-5 0-2 0,-4-1-6 16,-5 3-17-16,-9 1-16 0,-1 2 7 0,-4-3-13 15,-5 3 0-15,-2 0 7 0,-2-2-27 0,-4 0 0 16,-2-1-10-16,4-1-7 0,-2-1-3 0,2-2 17 15,3-2-7-15,2-1 0 0,2-4-10 0,4 0-60 16,2-2-38-16,6-3-80 0,0 0-92 0,5 0-100 16,3 0-41-16,3 0-56 0,0-5-56 0</inkml:trace>
  <inkml:trace contextRef="#ctx0" brushRef="#br0" timeOffset="24726">8334 1810 2535 0,'12'-7'54'16,"-2"1"79"-16,-10 0 67 0,0 4 32 0,0-1-38 16,-6 3-39-16,-1-2-67 0,-2 2-19 0,-5 0-29 15,-1 0-40-15,-1 5 10 0,-2-3-30 0,2 6 20 16,-2-2-7-16,0 2-19 0,2 3 19 0,6-3-16 15,-2 3 7-15,6 0 13 0,3-3-11 0,3 3 8 16,0 3 9-16,0-4-16 0,7 1-1 16,7 1-5-16,-4 0 12 0,8 0 10 0,-2 2 17 15,5-1 10-15,1-1-37 0,-1 1 7 0,0 0 0 16,0-2-3-16,-2 5 0 0,-3-5 3 0,-3 3-10 16,-3 0 13-16,-3-3 17 0,-3 2-7 0,-4-2-3 15,0 2-7-15,-11 1 7 0,-4 0 0 0,-4 1 10 16,-2 0-24-16,-2 1-12 0,-1-2 16 0,-4 0-7 15,3-3 4-15,1-1-59 0,4 1-80 0,3-5-103 16,2-1-77-16,4-2-86 0,3-3-119 0,2 0-121 16</inkml:trace>
  <inkml:trace contextRef="#ctx0" brushRef="#br0" timeOffset="24947">8708 1758 2890 0,'7'0'66'0,"-4"3"74"0,-3 3 26 16,0 2 27-16,0 3-60 0,0 0-68 0,-6 2-32 15,2 4-23-15,1 2 10 0,-1 2-13 0,0 1 10 16,0 2-4-16,4 2-19 0,-1 0 9 16,1 1-3-16,0 1 10 0,0 2-20 0,0 0-33 15,-2-1-50-15,2 2-82 0,0-7-58 0,0 4-74 16,0-4-59-16,0-4 20 0,0-2-36 0,0-2-8 15,0-5-17-15</inkml:trace>
  <inkml:trace contextRef="#ctx0" brushRef="#br0" timeOffset="25323">8720 1772 2402 0,'-6'-24'39'0,"3"-1"24"0,3-5 50 16,4 4 47-16,5 1-12 0,0 5-17 16,4 1-49-16,2 3-53 0,3 0-20 0,0 5-21 15,0 2 5-15,1 4 20 0,0 5-26 0,-1 0 16 16,3 5-12-16,-3 5-1 0,-2 0 23 0,-3 6-7 16,-2 3 14-16,-4 2-14 0,-7 2-6 0,0 1 7 15,0 4-11-15,-7-1 14 0,-4 2 9 0,-2-1 7 16,-2-4 6-16,0 0 6 0,0-2 4 0,-1-2-10 15,4-4 7-15,1-2-25 0,0-2-24 0,2 0 3 16,6-3 4-16,2-2 13 0,1-1 0 0,0 0 0 16,4 1-7-16,8-1-3 0,3 2 19 15,6-2 10-15,1 1-9 0,8-1-4 0,5 2-9 0,5-3-10 16,3 2 12-16,5-2-2 0,2-2 9 16,2-1 4-16,3 0-13 0,-3-1 6 0,3-1-20 15,-3 0 1-15,-1 0 6 0,-4 0-23 0,-2-3-26 16,-4 1-118-16,-7 2-179 0,-5 0-93 0,-7 0-148 15,-6 0-94-15</inkml:trace>
  <inkml:trace contextRef="#ctx0" brushRef="#br0" timeOffset="27964">1824 634 425 0,'7'-8'17'0,"-1"2"34"15,1-1 26-15,-2 0 41 0,-2 0 23 0,1 2 1 16,-1-1-1-16,1 3-18 0,-2 0-25 0,-2 1-32 16,3-1 0-16,-2 3-11 0,-1 0-19 0,0 0 12 15,0 0-9-15,0 0 0 0,0 0 26 0,0 3 21 16,0 0 20-16,0-1 1 0,0 0-49 16,0 1-20-16,0-3-24 0,0 4-5 0,0-2 38 15,0 1 0-15,0-3-20 0,0 1-15 0,0 0 6 16,0-1-18-16,0 0 9 0,0 0-6 0,0 0-6 15,0 0 6-15,0 0-6 0,0 0 3 0,0 0-6 16,0 0 11-16,0 0 1 0,0 0-3 0,0 0-12 16,2 0-3-16,2 0-5 0,-2 0 14 0,-1 0 21 15,1 0-27-15,2 0 29 0,-1 4-14 0,0-2-15 16,0-2 24-16,-1 2-26 0,0-2 11 0,0 1 9 16,0-1-18-16,-2 3 15 0,0-3 20 0,0 0 16 15,0 0 36-15,0 0 13 0,0 0 15 0,0 0 2 16,0 0-22-16,0 0-11 0,0 0-6 0,0 0-19 15,-4 0-6-15,2 0-6 0,0 0-35 16,2 0-6-16,-1 0 6 0,-1 0 0 0,-1 0 4 16,2 0-4-16,-1 0 0 0,2 0-3 0,-1 0-9 15,1 0 9-15,0 0-19 0,0 0-3 0,0 0 18 16,0 0 4-16,0 0 10 0,0 0-4 0,0 0 0 16,1-4-18-16,2 4-4 0,-3-2 0 0,3 2 16 15,-1-1 10-15,-1 0-10 0,1 0 19 0,0-2-19 16,0 3-13-16,0-1 26 0,2 0-10 0,-2 1-16 15,3-3 26-15,-3 3-19 0,0 0 6 0,0 0 0 16,1 0-4-16,-3 0 8 0,2 0-11 0,-2 0 7 16,0 0 4-16,0 0 2 0,0 0 3 0,0 0 13 15,0 0 4-15,0 3 6 0,-3-2 19 16,1-1-12-16,-2 1-13 0,2-1-14 0,-2 3-15 16,1-2 0-16,-1 0 6 0,0 2 0 0,-1-3-12 15,-1 4 18-15,0-4-15 0,4 2 12 0,-1-2 11 16,-1 0-24-16,2 0 1 0,1 0-14 0,1 0-12 15,0 0 0-15,0 0 7 0,0 0-8 0,0 0 21 16,0 0 2-16,3 0 3 0,1 0 4 0,-1 0 7 16,3 0-14-16,-3 0 10 0,3 0-3 0,0 0 6 15,2 0 7-15,-1 0-14 0,0 0 20 0,1 0-25 16,-1 0 2-16,-1 0 7 0,2 0 0 16,-3 0-6-16,1 0 15 0,-1 0 4 0,1 0-16 0,-2-2 10 15,2-1-17-15,-1 0 3 0,-1 0 4 16,2-1 3-16,0 0 10 0,-3 2-20 0,4-4 17 15,-1 3-11-15,0-2-5 0,-1 2 22 0,2-3-20 16,-1 1 1-16,0 2 9 0,0 1-16 0,0-1 16 16,-3-1-3-16,1 2 10 0,-2 0 0 0,-1 1-10 15,1 0 22-15,1 1-22 0,-3 0 3 0,0 0 17 16,0 0 2-16,0 0 7 0,0 0-7 0,0 0-15 16,-6 0-14-16,0 0 1 0,3 0-4 0,-5 4 4 15,2-2-10-15,-5 2 0 0,0-1 9 0,-1 2 7 16,-2-2 7-16,0 3-1 0,-2-1 1 0,-2 1-7 15,3 2 0-15,-1-3-4 0,1 0 4 16,0 0 4-16,2 1-24 0,1-3 33 0,1 2-13 16,1 0-3-16,0-1 25 0,2 1-28 0,1-2 3 15,-1-1-4-15,2 1-2 0,1-1 2 0,0-1 4 16,2 2 3-16,-1-3 3 0,2 2 0 0,-1-2-3 16,3 0-3-16,-3 0 3 0,2 0-9 0,-1 3 9 15,2-3-3-15,-1 0-4 0,-2 0 4 0,3 0-10 16,0 2 20-16,0-1-7 0,-2 1-13 0,2 1 6 15,-1-1-15-15,-2 2 9 0,2-1 4 0,-1 2 6 16,0-3 9-16,0 1-12 0,0 2 9 0,1 1 3 16,-1-3 0-16,2 3-12 0,-3 2 9 0,3-1-6 15,0-1-3-15,-1 2 9 0,-1 0 13 0,2 1-13 16,-2 1-6-16,2 1 12 0,-2-2-19 16,0 4 4-16,1-2 13 0,-1 2-4 0,2 1 0 15,-3 0-3-15,2-1-13 0,-1 1 1 0,2 2-4 16,-1-2 22-16,-2 2 4 0,3 0-7 0,0-1 6 15,0 1-12-15,0-2 0 0,0 1 19 0,0 1-19 16,0-2-4-16,0 0 17 0,4 0 3 0,-1 2 9 16,0-2 17-16,-1 2-20 0,-1-3-6 0,1 3 0 15,0 1-13-15,-2-1 22 0,2 1-15 0,-2-1 5 16,0 1 14-16,2-1-19 0,-2 2 6 16,1-1-13-16,-1 0-7 0,0 1 13 0,0-1 4 0,0-1 3 15,0 1-10-15,3-1-6 0,-3 1 6 16,0-1 7-16,2 2-1 0,-1 1 4 0,-1 1-9 15,4 0-1-15,-2 1 4 0,0 0-24 0,-1 2 7 16,3-4 17-16,-2 0-3 0,-2 2 15 0,4-2-12 16,-2 0 2-16,-1-2-5 0,2 2-1 0,-3-2 13 15,2-4-22-15,-1 3 16 0,1-2 2 0,-2 1-5 16,3 0-1-16,-2-1-16 0,-1-1 14 0,2 2 2 16,-1-1 11-16,-1 0 9 0,3 0-16 0,0 0-1 15,-3 2-2-15,4-2 9 0,-4-2-19 0,2 3-7 16,2-1 7-16,-4 2-7 0,2-2 17 15,1-1 6-15,1 1-6 0,-2 2-11 0,0-2 1 16,0 0-4-16,1 0-6 0,-1 1 23 0,1 2 3 16,0-3-9-16,-2 1 12 0,2-1-6 0,0 2-13 15,-3 1 6-15,3-4 4 0,-1 3-24 0,-1-2 17 16,-1 3 7-16,2-7-7 0,2 1 23 0,-4 3-17 16,2-3-9-16,-1 2 0 0,3-2 3 0,-2 3 6 15,1-3-2-15,-2 3 9 0,3 1-10 0,-2 0-6 16,1 1 9-16,-3-2-16 0,2 1 17 0,2 2 0 15,-2-1-1-15,-1 1 11 0,4-1-14 0,-4 1 7 16,3-3-7-16,-2 2-9 0,0 0-7 0,-1 1 13 16,2-2 3-16,-1 2-3 0,2-3 16 0,-3 2-19 15,1 0 6-15,-2-2 4 0,4 2-7 16,-2-3 6-16,-1 1-6 0,1 0-3 0,1-1-10 16,-2 1 20-16,1 0 6 0,-1-3-3 0,2 4-3 15,-1-1-11-15,-1 0-9 0,2-1 16 0,-3 1 4 16,3 0-17-16,-3 2 17 0,2-2-7 0,2 2 0 15,-2 1 10-15,-1-1 3 0,2 0 4 0,-2 1-17 16,1-1-4-16,0 2-2 0,0 1-1 0,2-2 10 16,-3 0 1-16,3 2-7 0,-2 0-7 15,2-2 13-15,-2 1 0 0,2-1 1 0,-1 2 9 0,1-3-10 16,0 1-6-16,0-2 3 0,3 2 0 16,-2 2-4-16,1 0 11 0,0 0-10 0,1-2-4 15,-1 0-6-15,3 1 13 0,-3-2 3 0,3 1-10 16,0-3 31-16,-3-1-31 0,1 0 0 0,2-1 1 15,0 1-8-15,0-2 11 0,1-2 10 0,-2 1 6 16,2-2-13-16,-1 1-10 0,1-4 14 0,1 0-1 16,2-3-7-16,1 1 14 0,1-3-23 0,2 0-11 15,1 0 14-15,1-3 14 0,4-2-7 0,-1-1 9 16,6-1 4-16,-1-1-23 0,1-1 10 0,-1 1 9 16,-2-3-12-16,5 3 26 0,-2-1-4 0,-3 2-9 15,-3-1-10-15,-1 0-7 0,0 2 6 0,-3 1 18 16,-2-1-4-16,-1 1-10 0,-3 2 13 0,-2 0-20 15,-2 1 11-15,-1 2 9 0,-1-4-6 16,0 4 6-16,-3-2 17 0,1 2-6 0,-1-3-18 16,3 1-6-16,0 2 4 0,-3-1 2 0,2-1 15 15,-1 2 2-15,2-3-16 0,0 1-4 0,0 2-10 16,0 0 7-16,0-4 11 0,-2 2 2 0,2 0-6 16,0 1 0-16,-3 1-7 0,3-2-7 0,-2 1 21 15,0 0-1-15,0 0 11 0,-3 1-11 0,1-3 1 16,-2 3-14-16,4 0 10 0,-4 0-13 0,0 0-51 15,0-2-43-15,0 2-134 0,0 0-94 0,0 0-98 16,0 0-216-16</inkml:trace>
  <inkml:trace contextRef="#ctx0" brushRef="#br0" timeOffset="29558">1669 1846 435 0,'1'0'27'15,"1"0"14"-15,-2 0 15 0,0 0 11 0,0 0-21 16,0 0 16-16,0 0 14 0,0 0 21 0,0 0 22 16,0 0-1-16,0 0-24 0,0 0 4 0,2 0-5 15,0 0 2-15,-2 0 2 0,0 0 2 0,0 0-12 16,0 0 11-16,0 0 8 0,0 0-48 0,0 0 3 15,0 0-23-15,0 0 3 0,0 0 21 0,0 0-9 16,0 0-14-16,0 0-12 0,0 0-15 0,0 0 12 16,0 0-15-16,0-3 3 0,0 3-6 15,0 0-12-15,0 0 6 0,0 0 9 0,0 0 6 16,0 0-15-16,0 0 33 0,0 0-12 0,0 0 16 16,0 0 11-16,0 0-11 0,0 0 2 0,0 0 13 15,0 0 13-15,0 0-12 0,0 0 3 0,0 0-6 16,0 0 0-16,0 0 23 0,0 0-26 0,0 0-3 15,-4 0-28-15,1 0-19 0,0 0 10 0,0 0-7 16,0 0 19-16,0 0 16 0,1 0-3 0,-3 0 0 16,0 0-9-16,1 0-17 0,-1 0-2 0,-2 0 2 15,5 0 17-15,-2 0-4 0,-2 0 14 0,1 0-10 16,1 0-10-16,1 0-4 0,-3 0 4 16,0 0-13-16,0 0-13 0,-1 0 3 0,-2 0-6 0,1 0 26 15,-3 0-3-15,3 0 9 0,-2 0-10 16,0 0-9-16,-1 3 16 0,-1-3-7 0,3 2 14 15,-3 1 2-15,3 0-8 0,-4-3-4 0,0 2-7 16,0-2-3-16,-1 1 23 0,2 2 3 0,0-3 7 16,1 0 17-16,0 0-20 0,-1 0 3 0,3 0-3 15,0 0-23-15,-3 0-10 0,3-4-10 0,-1 2-1 16,-2 0 24-16,2 1 10 0,1-2 0 0,0 3 0 16,0-2-20-16,0-1 7 0,0 1-4 0,3-2 1 15,-3 2 9-15,2 0-13 0,-1 1 14 0,-2-4 3 16,3 2-11-16,-2 1-2 0,1-2 2 15,-1 1 8-15,2-2 3 0,1 3 30 0,-4-1-13 16,5-1-7-16,-5 0-6 0,4 1-14 0,1 0 3 16,1-2-6-16,-2 5-11 0,3-4 10 0,-1 2-10 15,2-1 4-15,-1 1 13 0,1 2-10 0,0-2 0 16,2 1 0-16,-2-1 3 0,1 2-6 0,-2 0 3 16,3-3-7-16,-2 3 0 0,1-3 11 0,-2 2-4 15,0 0 10-15,1 0-7 0,-2-2 1 0,3 1 6 16,-1-1-20-16,-1 1 6 0,0-1-6 0,0 0 7 15,0 2 13-15,-1-1-6 0,2-1-1 0,1 1-10 16,-1 0 4-16,-2 1 13 0,2-2-7 0,-2 1 4 16,3 2-7-16,-1-3-10 0,0 2 7 0,-2 0-15 15,2 0 8-15,1-2 7 0,1 3-1 16,-3-2 11-16,3 1 7 0,-3 0-7 0,3 1-11 16,-3-1-6-16,3 1 3 0,0 0-13 0,0 0 13 15,0 0 10-15,0 0-10 0,0 0 14 0,0 0-17 16,0 0-4-16,0-3-3 0,0 3 11 0,0 0 12 15,0 0 1-15,0 0-4 0,0 0-20 0,0 0 7 16,0 0 7-16,0 0-7 0,0 0 10 0,0 0-10 16,0 0 0-16,0 0-1 0,0 0 1 0,0 0 3 15,0 0 4-15,0 0 6 0,0 0 8 0,0 0-5 16,0 0-2-16,0 0-11 0,0 0 0 16,0 0 11-16,0 0-4 0,0 0 10 0,0 0 0 15,0 0-20-15,0 0 13 0,0 0-6 0,0 0-7 16,0 0 6-16,0 0-9 0,0 0 2 0,0 0 8 15,0 0-4-15,0 0 4 0,0 0-4 0,0 0-46 16,0 0-1-16,0 0-12 0,0 0 9 0,0 0 34 16,0 0-13-16,0 4-23 0,0-4-45 0,0 2-29 15,3-2-17-15,0 2 20 0,0-2 14 0,-2 3-5 16,-1-3 5-16,2 1-21 0,-2 0-7 0,2-1 78 16,-2 0-17-16,2 0-19 0,-2 0-5 0,0 0-103 15,0 0-17-15,0 0-16 0,0 0-29 0,2 0-3 16,-2 0 24-16</inkml:trace>
  <inkml:trace contextRef="#ctx0" brushRef="#br0" timeOffset="29788">1016 1707 235 0,'-3'-1'14'16,"1"-1"-6"-16,-1-1 6 0,-1 1-4 0,4 1-12 16,-2-1 5-16,2 2 2 0,0-3 7 0,-1 3-12 15,1 0 0-15,0 0-8 0,0 0-4 0,-3 0 10 16,3 0 4-16,0 0-4 0,0 0 14 0,0 0-4 15,0 0-11-15,0 0 11 0,0 0 27 0,0 0 38 16,0 0 23-16,0 5 6 0,4-4-35 0,-2 2-2 16,2-1 5-16,-2 0 11 0,-1 2 9 0,4 1-35 15,-4-3-15-15,2 1-26 0,3 1 2 0,-3 1-11 16,0-3 0-16,1 2 3 0,0 0-21 16,1-1 26-16,0 0-29 0,-1 3-79 0,2-1-114 15</inkml:trace>
  <inkml:trace contextRef="#ctx0" brushRef="#br0" timeOffset="30618">284 1421 1671 0,'0'-10'56'16,"0"1"56"-16,0 1 35 0,0 2-17 0,0 1-19 0,-5-1-31 16,2 1-20-16,2 2 47 0,-2 1-13 0,-3-1-6 15,3 0 1-15,-1 3-21 0,-1 0-28 0,-1 0-22 16,-4 0-14-16,1 0-1 0,-2 8 3 0,-5 1 10 16,1 4 18-16,-3 3 22 0,-4 6 17 0,1 2-10 15,-4 1 0-15,3 5-37 0,1 0-13 16,3 0 3-16,2-3-26 0,5-2 13 0,1-3-3 15,7-1-9-15,3-2 18 0,0-2-9 0,9 0 4 16,1-4 2-16,5 0-3 0,-3 1 10 0,8-6 3 16,0 3-6-16,3-4-10 0,-1 0-20 0,1 0 8 15,1-2 5-15,0 2 4 0,-3 0 13 0,1 0-17 16,-4 0 10-16,-2-1-3 0,-1 2 13 0,-5 0 22 16,-2 1 14-16,-5-1 19 0,-3 3-3 0,0-1-20 15,-6 2-19-15,-1 0 1 0,-1 1-7 0,-4 2 9 16,-4-2 1-16,4 1-10 0,-6 0-10 15,2 0-17-15,1-4 10 0,-3 1-16 0,5-2 13 16,1-1-16-16,0 0-56 0,5-3-67 0,-1-2-113 16,2 0-52-16,3 0 22 0,3-3-53 0,0 0-52 15,0 0-81-15</inkml:trace>
  <inkml:trace contextRef="#ctx0" brushRef="#br0" timeOffset="31018">458 1356 2354 0,'0'-6'42'16,"0"1"49"-16,0 1 68 0,-5 2 41 0,-1 0-42 15,2 2-46-15,-2 0-61 0,1 0-48 0,1 5-6 16,-2 0 9-16,-1 1 13 0,3-1 17 0,-2 4 12 15,2 1 0-15,-1 1-29 0,1 3-6 0,3-1-10 16,-1 4-19-16,2 0 16 0,0 1 0 0,5-1 0 16,1 2-3-16,-1 0 13 0,3-5-10 0,1 1 9 15,3-1-9-15,-2 0-22 0,4 0 12 0,-1-4 7 16,0 1 6-16,2 0 10 0,-2-2-19 16,-4-1-1-16,3 0 14 0,-4 0-17 0,-1-1 23 15,-1 0-13-15,-3-2 23 0,0 4 12 0,-2-4 4 16,-1 0 3-16,0 3-25 0,0 3 5 0,0-2-5 15,-4 4-4-15,1-2 3 0,-3 2-13 0,0 1 1 16,-1 0-14-16,-1-2 6 0,1 3-6 0,-1-2-22 16,-1-1-10-16,2-2-49 0,1 0-40 0,0-1-70 15,3 0-48-15,-1-4-11 0,2 0 28 0,-2-2-9 16,4-1-26-16,0-1-34 0,0-1-87 0</inkml:trace>
  <inkml:trace contextRef="#ctx0" brushRef="#br0" timeOffset="31438">696 1228 2390 0,'0'0'33'0,"-7"0"30"0,4 0 19 0,3 0-3 15,0 0-18-15,0 0-39 0,0-4-10 0,0 2 16 16,6-1 2-16,2-2 17 0,3 0 15 0,3-1-22 16,2-5-18-16,5 0-9 0,5-2-13 0,0-1 12 15,2-2-15-15,0 2 19 0,-1-2-19 0,0 3 3 16,-5-1 0-16,0 3-13 0,-4 5-6 16,-3-2-3-16,-3 2 1 0,-5 4-32 0,-1-1-30 15,-3 3-49-15,-3 0-49 0,0 0-1 0,-9 6 95 16,2 2 48-16,-4 0 69 0,-4 0 28 0,2 3-61 15,-3-2 3-15,-2 1-6 0,0-1 4 0,0 1-31 16,4-1 16-16,0-4 20 0,4 2 20 0,0 0 75 16,5-2 43-16,0 0 29 0,5 4-5 0,0-2-1 15,0 2-44-15,8 4 4 0,1 1-5 16,3 0-26-16,1 3-18 0,0 2-56 0,4 0-3 0,-1-1-16 16,-1-1 7-16,4 1 0 0,0-1-1 0,-2 0 17 15,-1 0-19-15,0-2-11 0,-2 2-125 16,-4 2-143-16,2-4-108 0,-1 2-284 0</inkml:trace>
  <inkml:trace contextRef="#ctx0" brushRef="#br0" timeOffset="38332">1596 470 1537 0,'-9'0'42'0,"0"0"51"0,-1 0 32 0,0 0 23 16,2 0-9-16,-1 0-19 0,2 0 16 0,-2 0 11 15,4 0 5-15,-2 0-21 0,1 0-7 0,-3 0-15 16,3 0 15-16,-1 0 0 0,-1 0-22 0,1 3-5 15,-3-3-28-15,2 4 10 0,-1-3 3 0,3-1 8 16,1 4-13-16,0-4-17 0,0 0-43 0,4 0-10 16,-2 0-21-16,3 0 4 0,-1 0 7 0,1 0-17 15,0 0 6-15,0 0-19 0,0 0 12 0,0 0 1 16,4 0 14-16,2 0 12 0,1 0-6 0,-2 0 14 16,7 0-4-16,-2-4-4 0,4 3 8 0,3-6-7 15,1 2-11-15,1-2-2 0,2-2 6 16,1 1 16-16,2-1 4 0,1-1-3 0,-1 0-7 15,0 1-6-15,-2 1-4 0,0 2-7 0,-2 1 14 16,-4 1-18-16,-1 2 11 0,-6-1 24 0,1 3 7 16,-5 0-1-16,-2 0-16 0,-2 0-1 0,-1 0-13 15,0 0 7-15,0 0 17 0,-6 3-10 0,-3 3-18 16,3-1 8-16,-3 1-11 0,-2 2 3 0,-3 0-3 16,4-1-13-16,-4 0 3 0,3 0 14 0,0 0 3 15,1 0 0-15,1-4 0 0,3-1-54 16,3 1-53-16,0-3-65 0,2 0-57 0,1 0-43 0,0 0-52 15,6 0 1-15,1 0-141 0,2-5-172 16</inkml:trace>
  <inkml:trace contextRef="#ctx0" brushRef="#br0" timeOffset="39156">2494 575 752 0,'-4'0'8'0,"2"2"13"16,1-2-3-16,-2 0 5 0,0 0-15 0,0 3-21 15,2-3 11-15,-1 2-6 0,2 1 3 0,-1-2 15 16,1 3-21-16,0 0 9 0,0-2-17 0,0 3-40 16,0 0-48-16,0-1-78 0</inkml:trace>
  <inkml:trace contextRef="#ctx0" brushRef="#br0" timeOffset="39314">2530 1018 608 0,'0'13'2'16,"0"-1"-5"-16,0 1-2 0,0 0 10 0,0-1-7 15,0 0 7-15,0 2 10 0,0 1-35 16,0 1-1-16,0 0-52 0,0 3-60 0</inkml:trace>
  <inkml:trace contextRef="#ctx0" brushRef="#br0" timeOffset="39489">2558 1691 425 0,'0'10'2'0,"0"-1"-2"15,-4-1-2-15,-2-1-1 0,4-1-2 0,-2 0 0 16,4-1 2-16,0-2-7 0,0 3-8 16,0-1-4-16,0-3-26 0,0 1-1 0,0-2-32 0</inkml:trace>
  <inkml:trace contextRef="#ctx0" brushRef="#br0" timeOffset="39620">2561 1776 354 0,'0'-1'15'15,"0"-1"33"-15,0-1 8 0,0 3 12 0,0 0 6 16,0 0-17-16,0-3-13 0,0 3-13 0,0 0-24 16,0-3-20-16,0 3-10 0,0 0-28 0,0 0-34 15,0 0-54-15</inkml:trace>
  <inkml:trace contextRef="#ctx0" brushRef="#br0" timeOffset="40220">2466 626 255 0,'0'0'22'0,"0"0"33"15,0 0 5-15,0 0 13 0,0 0-5 0,0-3-19 16,0 3 5-16,0 0-8 0,0 0-17 0,0 0-9 16,0 0 12-16,0 0-6 0,0 0 2 0,0 0 17 15,0 0-8-15,0 0 10 0,0 0 14 0,0 0-11 16,0 0-15-16,0 0-5 0,0 0-11 0,0 0-25 15,0 0-2-15,0 0-3 0,0 0-39 0,0 0-24 16,0 0-75-16,0 0-82 0</inkml:trace>
  <inkml:trace contextRef="#ctx0" brushRef="#br0" timeOffset="41054">2595 1510 536 0,'0'-2'15'0,"0"2"29"0,0 0 10 0,0 0 39 16,0 0-4-16,0 0-8 0,0 0 11 0,0 0 2 16,0 0 6-16,0 0 30 0,0 0 16 0,0 0-12 15,0 0 26-15,0 0-20 0,0 0-28 0,0 0 10 16,0 0-19-16,0 0 13 0,0 0 28 0,-4 0-1 15,-2 0-9-15,5 0 0 0,-3 0-19 0,0 0-20 16,1 0-9-16,-3 0-45 0,0 0-35 0,0 5-9 16,-1-1 0-16,1 1 0 0,3-2 0 15,-3 2 3-15,5 1-22 0,-1-4-7 0,2 2 22 16,0 0-12-16,0-1 16 0,7 0-10 0,-3 0-12 16,1-1 0-16,1-2-10 0,2 0 0 0,-1 0-6 15,2 0-3-15,0 0 16 0,1 0 0 0,-1 0 22 16,0 0-4-16,-3-6-5 0,0 1 9 0,0 1-7 15,-3 0 16-15,-3 2 10 0,3 2-4 0,-3-6 7 16,0 3-4-16,0 3-2 0,-6-3 40 0,4 1 16 16,-5-1 22-16,3-1 30 0,-1 2-28 0,-2 2-39 15,2 0-9-15,-1 0-32 0,-4 0-16 0,3 6 9 16,-2-3-17-16,1 4-2 0,2 0-3 0,-1 1 3 16,1 0 6-16,3 2-3 0,1-2 26 15,2 1-22-15,0-3 2 0,0-1-3 0,5 3-31 16,4-5 12-16,0 2-3 0,0-5-7 0,2 0 20 15,3 0 16-15,-4 0-13 0,5 0 7 0,-3-3 5 16,1-2-11-16,-4 0 5 0,0 0 10 0,-1 1 0 16,-2-1 3-16,-2 2 4 0,-1-2 5 0,-3 2-2 15,0 0 15-15,0 0 30 0,0-2-1 0,-6 3 14 16,1-1-17-16,-2 0-41 0,-3 0-7 0,4 1-13 16,-3 1 1-16,0 1-11 0,0 0-44 15,0 0-81-15,2 0-119 0,0 0-73 0,-1 0-146 0,2 5-105 16</inkml:trace>
  <inkml:trace contextRef="#ctx0" brushRef="#br0" timeOffset="95939">2683 3432 136 0,'0'0'5'0,"0"0"7"0,0 0 0 16,0 0-2-16,0 0 20 0,0 0 0 15,0-2 5-15,0 2 19 0,0 0-21 0,0 0-18 16,0 0-5-16,0 0-25 0,0 0 17 0,0 0 3 16,0 0 0-16,0 0 5 0,0 0-18 0,0 0 8 15,0 0-2-15,0 0 7 0,0 0 8 0,0 0-18 16,0 0 10-16,0 0-3 0,0 0-7 0,0 0 15 15,0 0-5-15,0 0 0 0,0 0-12 0,0 0 2 16,0 0 5-16,0 0-11 0,0 0 27 0,0 0 1 16,0 0 1-16,0 0 5 0,0 0-13 0,0 0 2 15,0 0 1-15,0 0 5 0,0 0-8 0,0 0-5 16,0 0-7-16,0 0-11 0,0 0 21 0,0 0-13 16,0 0 10-16,0 0 7 0,0 0-22 15,0 0 13-15,0 0-11 0,0 0 3 0,0 0 8 16,0 0-3-16,0 0 7 0,0 0 1 0,0 0-16 15,0 0 11-15,0 0-13 0,0 0-3 0,0 0 13 16,0 0 0-16,0 0 3 0,-3 0 4 0,3 0-4 16,0 0-6-16,-3 0 8 0,3 0-2 0,0 0-6 15,-1 0 3-15,-1 0-5 0,2 0 5 0,0 0 18 16,0 0-5-16,0 0-6 0,0 0-4 0,0 0 2 16,-2 0-5-16,2 0 15 0,0 0 3 0,-2 0-5 15,0 0 2-15,2 0-18 0,-1 0 9 0,-1 0-6 16,2 0 0-16,-3 0 15 0,2 0-12 0,1 0-3 15,-2 0 0-15,2 0-3 0,0 0 3 16,0 0 8-16,0 0-5 0,-1 0-3 0,1 0-3 16,0 0 3-16,-3 0 11 0,3 0-14 0,0 0-2 15,0 0-6-15,0 0 6 0,0 0 3 0,0 0 7 16,-2 0 3-16,2 0-19 0,0 0 17 0,0 0-6 16,0 0-6-16,0 0 1 0,0 0 2 0,0 0-10 15,0 0 0-15,0 0 8 0,0 0-25 0,0 0-16 16,0 0-24-16,0 0-38 0</inkml:trace>
  <inkml:trace contextRef="#ctx0" brushRef="#br0" timeOffset="96434">2873 3673 146 0,'0'0'14'15,"0"0"14"-15,0 0 26 0,0 0 31 0,0 0 0 16,0 0 6-16,0 0-20 0,0 0-27 0,0 0-18 16,0 0-21-16,0 0-5 0,0 0 0 0,0 0 0 15,0 0 13-15,0 0-24 0,0 0-20 0,0 0-52 16,0 0-75-16</inkml:trace>
  <inkml:trace contextRef="#ctx0" brushRef="#br0" timeOffset="97327">2833 3697 284 0,'-5'0'5'15,"1"0"10"-15,-2-3 0 0,0 1-3 0,3-3 3 16,-1 2-5-16,2 2-17 0,1-2 17 0,-1 1-48 15,2-1-51-15</inkml:trace>
  <inkml:trace contextRef="#ctx0" brushRef="#br0" timeOffset="97801">2723 1865 165 0,'0'0'2'16,"0"-3"-4"-16,0 3 12 0,0-1-7 0,0 0-1 15,0 1-4-15,0 0-28 0,0 0-7 0</inkml:trace>
  <inkml:trace contextRef="#ctx0" brushRef="#br0" timeOffset="98091">2805 3570 597 0,'-3'5'2'0,"-2"-3"1"0,4-2-10 16,-1 3 9-16,-2-3-2 0,2 0 8 0,-2 0 10 16,3 0 10-16,-1 0-8 0,2 0-4 0,0 0 10 15,0-3-34-15,0 3 8 0,-2-2 3 0,2 2-8 16,0-3 7-16,-2 3 4 0,2-2-12 0,-2 2-4 15,2 0 7-15,-3-3-25 0,3 2-28 0,-3-1-21 16,3 1-66-16</inkml:trace>
  <inkml:trace contextRef="#ctx0" brushRef="#br0" timeOffset="98709">2843 3499 404 0,'0'0'15'16,"-6"0"0"-16,-3-3 26 0,3-1 7 0,-1 2-12 15,1-1 5-15,0 1-24 0,3 0-4 0,0-2-10 16,0 4-1-16,-1-2-7 0,2 2-8 0,1-3-5 15,-2 2-20-15,3 1-40 0,0 0-32 0</inkml:trace>
  <inkml:trace contextRef="#ctx0" brushRef="#br0" timeOffset="99710">2944 3782 597 0,'-9'0'7'0,"-1"-8"-7"0,-1 2 8 0,-2 1-8 15,6 1 0-15,-1 0 5 0,2 3-7 0,1-1-1 16,1 1-9-16,2-1-4 0,0 2-17 0,2 0 2 15,0 0-4-15,0 0-11 0,0 0-31 0,0 0-37 16</inkml:trace>
  <inkml:trace contextRef="#ctx0" brushRef="#br0" timeOffset="99978">2796 1818 58 0,'0'-3'-5'0,"-6"-2"5"0,4 0 0 0,-2 1-10 16,1 2 15-16,3 2-8 0,0-2-9 0,0 1 24 16</inkml:trace>
  <inkml:trace contextRef="#ctx0" brushRef="#br0" timeOffset="100336">2852 3551 365 0,'-6'5'12'0,"3"-5"-10"0,-3 0 8 16,2 0-8-16,-1 0-4 0,-1 0 12 0,1 0-15 16,-3 0 12-16,4 0-9 0,1 0 10 0,-2 0-11 15,2-3 13-15,-1 3-7 0,4 0-6 0,-2 0 13 16,2 0-22-16,0 0 15 0,-1 0-16 0,-2 3 15 15,3 2 1-15,0-2-11 0,-1 3-44 0,-1-1-52 16</inkml:trace>
  <inkml:trace contextRef="#ctx0" brushRef="#br0" timeOffset="100597">2805 1912 176 0,'-8'-6'-3'0,"1"-5"-2"0,1 5-5 0,3-3-3 16,1 5 9-16,2 1-1 0,0-2-20 0</inkml:trace>
  <inkml:trace contextRef="#ctx0" brushRef="#br0" timeOffset="102192">2051 1599 275 0,'-2'-1'35'0,"0"-2"22"0,1 1 21 0,-2-1 39 16,0 1-4-16,0 1-12 0,0-2 6 0,2 0 4 15,-2 3-7-15,1-2-4 0,2-1-19 0,-1 3-30 16,-1-2-26-16,2 2-12 0,0-3-10 0,0 3-6 15,0-1-2-15,0 1 2 0,0-2 1 16,0 2-9-16,0 0 5 0,3 0 4 0,2 0-1 16,-1 6 6-16,2-1-6 0,2-2 0 0,2 2 6 15,-1 1-6-15,0 2-2 0,3-1-4 0,1 2-4 16,0-1 4-16,-1 3 9 0,0-3 3 0,1 1 8 16,1-2-11-16,-4 2-14 0,2 0 9 0,-3-1-9 15,0-1 9-15,1-1 5 0,-1 1-52 0,-3-1-54 16,2 0-69-16,-3-1-59 0,1 1-29 0</inkml:trace>
  <inkml:trace contextRef="#ctx0" brushRef="#br0" timeOffset="102432">2205 1486 763 0,'-2'0'-6'0,"0"0"9"0,0 0 20 0,2 0 32 16,-2 5 24-16,1 4 25 0,-3-1-11 0,0 6-26 16,0 0-13-16,-2 1-33 0,2 4-10 0,-2 1-3 15,-2 2 9-15,-2 2-20 0,1-2 11 0,0 2-10 16,-3 0-7-16,-1-1 29 0,4-1-7 16,-3-1 4-16,3-2-12 0,-1-2-7 0,1-1-7 15,0-5 9-15,3 0-11 0,3-1-75 0,-3-4-91 16,5-1-109-16</inkml:trace>
  <inkml:trace contextRef="#ctx0" brushRef="#br0" timeOffset="102774">2336 1715 1295 0,'2'-9'-11'0,"-2"-1"5"0,2 0 14 15,-2-4 39-15,2 2 38 0,2 2 4 0,2-1-12 16,-1-1-41-16,0 5-30 0,4-1-9 0,-3-1 6 16,2 5 0-16,-1 3 0 0,-1 1-1 0,3 0-13 15,-3 0 0-15,1 5 8 0,-1 4 0 0,0 1 12 16,-3 2 8-16,0 4-3 0,-2-1 5 0,-1 6-7 15,0-3-4-15,-5 2 9 0,-1 0-23 0,-2-2 9 16,1 0-11-16,5-3-9 0,-2-2 25 0,2-5-14 16,2 0 12-16,0-3-14 0,6-2-1 0,2-2-2 15,-1-1 0-15,2 0 28 0,5-6-3 16,3-2 6-16,0-1-12 0,3 0-78 0,3-1-81 16,-1-3-126-16</inkml:trace>
  <inkml:trace contextRef="#ctx0" brushRef="#br0" timeOffset="103653">2858 3139 1262 0,'0'-3'63'0,"0"-2"79"16,0-1 66-16,0 6 68 0,-6-5-134 0,2-3-14 16,2 8-6-16,-1-6-34 0,1 6 96 0,0-4-69 15,2 4-69-15,0 0-37 0,0 0-25 0,0 0-8 16,0 0 5-16,0 0 4 0,0 0-10 0,4 0 22 15,-1 0-9-15,2 0 18 0,-2 0 4 16,1 0-1-16,2 0 3 0,1 0-15 0,2 7 6 16,-1-7-3-16,1 8-3 0,3 0 12 0,-2-8-9 15,2 6-28-15,-3-6-59 0,3 8-72 0,-2-8 57 16,-1 5-50-16,0 1-24 0,-2-1-35 0,2-1-157 16,-3 4-26-16</inkml:trace>
  <inkml:trace contextRef="#ctx0" brushRef="#br0" timeOffset="103835">2961 2982 1967 0,'-3'-9'14'0,"1"6"42"16,-1-2 14-16,2 5 18 0,-1 0 0 0,-1 0-20 16,3 6-5-16,-3 4-18 0,-1 1-21 0,-1 5-21 15,-1 3-12-15,1 4 6 0,-3 1 6 0,1 1 3 16,-1 1 0-16,2 2-36 0,3 1-51 0,-1-4-86 15,2 0-89-15,-2-1-79 0,4-4-68 16,0 0-18-16</inkml:trace>
  <inkml:trace contextRef="#ctx0" brushRef="#br0" timeOffset="103998">3139 2978 2025 0,'13'-8'38'0,"-7"3"29"15,-6 2 36-15,0 3 55 0,0 0-10 0,0 0-30 16,0 8-36-16,0 3-48 0,0 0-41 0,0 5 1 16,0 0-9-16,0 4-89 0,6 5-10 0,-6-1-165 15,6 0-197-15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1:28.06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166 157 1306 0,'0'-19'63'0,"0"2"71"16,0-2 43-16,0 4 55 0,0 2-42 0,-5 1-47 15,5 1-31-15,0 1-52 0,0 3-12 0,0-3-30 16,0 3 30-16,0 2 7 0,0 0 34 0,0 2-1 16,0 0-10-16,0 0-1 0,0 1-30 0,0 2 22 15,0 0-28-15,0 0-16 0,0 0-18 16,0 0 2-16,0 5 42 0,0-1 62 0,0 3 56 15,0 4 14-15,0 4-28 0,-4 2-55 0,-1 8-22 16,2 6-31-16,-3 6 5 0,-3 6 2 0,2 2-23 16,-5 3-17-16,3 3-11 0,-3 2 14 0,2-2-20 15,1-2 20-15,-1-2-17 0,1-4-24 0,3-1 34 16,-2-3-3-16,4-2 0 0,1-3 17 0,1-3-31 16,-2-2-7-16,2-3 28 0,1-2-21 0,-2-3 11 15,2-2 10-15,1-2-28 0,-2-6 14 0,-1-2 10 16,3 0-6-16,-1-5 13 0,1-1-7 0,0 0 1 15,0-3-4-15,0 0-4 0,0 0 15 16,0 0-29-16,0-4-6 0,0-1-11 0,0-1 0 16,0-3 8-16,0-3 13 0,4-1 10 0,2-4-3 15,-3-2 4-15,4-2-8 0,1-1-2 0,4-1-15 16,-3 1 18-16,2 1-4 0,3 2 0 0,-4 0 0 16,5 2-7-16,3 3-13 0,-2 1 6 0,1 2 21 15,0 3-3-15,1 3 23 0,0 1-6 0,0 2-31 16,1 2 17-16,-2 0-4 0,2 0 8 0,0 6 20 15,-3 1-21-15,4-1-3 0,-4 3 4 0,-3-1-4 16,2 3 6-16,-2-1-6 0,-3 2-17 0,1 0 17 16,-3 0-6-16,-2 2 23 0,-3 0 0 0,-3-1-38 15,0 2 28-15,0 0-17 0,-8 1 13 0,-1 0 18 16,-1-2-28-16,-1 3 4 0,-3-2 3 16,-1 0-11-16,-3-2 15 0,5 0-4 0,-2 0-4 15,0-3 28-15,0 0-7 0,-1-3 0 0,-2 2-6 16,3-3-8-16,0-1 14 0,-4-2 1 0,3-1-1 15,-2 2 0-15,-2-4-17 0,3 0 18 0,0 0-8 16,-2-6 1-16,4 2 3 0,1-2-28 0,-1-1 38 16,4 0-3-16,-2-1-7 0,3 0 28 0,1 1-45 15,3-1 3-15,-2 1-4 0,5 0-13 0,0 2 13 16,2 0-20-16,1-2-15 0,0 0-37 0,0 2-90 16,4-1-63-16,-1 0-101 0,3 1-100 0,-3-1-3 15,6 2-81-15,-2-1-59 0</inkml:trace>
  <inkml:trace contextRef="#ctx0" brushRef="#br0" timeOffset="522">641 823 1979 0,'1'-2'3'0,"2"-3"8"0,-1 2-8 16,-2 1 0-16,0 1 0 0,0 0-6 0,3 0 6 15,-1 1 8-15,3 0-16 0,-1-1 2 0,2 1-9 16,-3 0 9-16,3 0 6 0,-1 0 9 0,-2 0 37 16,-2 0-31-16,4 0 49 0,-5 0 36 0,1 0 35 15,-1 0 33-15,0 3-1 0,0-3-6 16,0 2-49-16,0-1 21 0,0 1-15 0,0-2-25 15,-3 1-5-15,0 1-33 0,2-1-5 0,1 1-14 16,-2 0 7-16,1 1 4 0,-4 1-17 0,4 3 14 16,-4 3-24-16,2 0 1 0,2 4-14 0,-4 2-17 15,1-1 7-15,3 2-7 0,-1 2 20 0,2-3-13 16,0 1-6-16,6-1 6 0,0 0-14 0,-2-3 18 16,7 1 9-16,-2-1-6 0,2-2-10 0,2-1 3 15,0 0 3-15,4-4-3 0,-2-1 13 0,3-2-13 16,0-3 0-16,0 0-10 0,0 0 0 0,0-7 10 15,-2 0-6-15,-2-3 22 0,0 0 1 0,-4-3-10 16,-1-3-1-16,2 0 4 0,-7-1 17 0,1-2 14 16,-5 0 44-16,0 0 11 0,0 0 8 15,-6 0 6-15,-3 3-40 0,0 1-42 0,-5 3-21 16,3 0-7-16,-6 3 4 0,0 2 6 0,-1 2-3 16,-2 0-14-16,1 4-17 0,1 1-15 0,-1 0-55 15,3 6-53-15,1-1-80 0,1-1-68 0,5 1-60 16,3 0-66-16,2 2-8 0,3 1-48 0,1-2-40 15</inkml:trace>
  <inkml:trace contextRef="#ctx0" brushRef="#br0" timeOffset="791">1131 738 2656 0,'-10'0'6'0,"5"0"6"16,-3 0-15-16,7 0 12 0,1 0-3 0,0 0-15 15,4 0 15-15,6 0 3 0,4 0 1 0,2-4 2 16,8 0 4-16,3 2-10 0,4-3-12 0,3-1 12 16,5 0-3-16,-1-1-12 0,2 1 39 0,1-2-18 15,-1 1-12-15,-3 1 16 0,-2 0-35 0,-2 1 4 16,-3 1 31-16,-6 1-38 0,-4 1-9 0,-2 1-51 15,-6 1-127-15,-3 0-71 0,-6 0-138 0,-3 0-82 16</inkml:trace>
  <inkml:trace contextRef="#ctx0" brushRef="#br0" timeOffset="1032">1402 443 2236 0,'0'-6'3'0,"0"1"17"16,0 5 95-16,0 0 86 0,0 5 19 0,0 5 24 16,5 3-77-16,-1 4-78 0,2 3-22 0,-2 5-44 15,2 2-7-15,-1 2-6 0,-1 2 6 0,1 1-12 16,-2 0-11-16,1-1 17 0,-1 1-10 0,-1-2 20 16,1 1-1-16,0-2-25 0,-3 0 12 0,1-1-19 15,-1-3-23-15,0-1-88 0,0-4-103 16,0-2-82-16,-4-4-30 0,-1-3 22 0,4-3 12 15,-4-3 6-15,4-3-49 0,-1-2-54 0</inkml:trace>
  <inkml:trace contextRef="#ctx0" brushRef="#br0" timeOffset="1568">1922 239 3104 0,'13'-12'47'0,"-5"3"37"0,-1-1 35 0,-3 3 24 0,-4 3-52 16,2 1-39-16,0 2-42 0,-2 1-17 15,0 0 4-15,0 4 3 0,2 2 20 0,-2 3 10 16,2 3 10-16,0 3 17 0,-1 4-24 0,-1 1-13 16,0 3-3-16,0 3-21 0,0 1 1 0,-5-1 26 15,1 1-16-15,1 0 7 0,-1 0 13 0,-1 0-34 16,4-2-7-16,-2-1 18 0,0-1-4 0,1 1-3 15,1-3 13-15,1 0-17 0,0-1 0 0,0-3 4 16,0 0 9-16,0-2-12 0,0-3-21 0,0 0-23 16,0-3-20-16,1-3-7 0,4-1 5 0,-4-2 16 15,1-1 0-15,2-2 1 0,-2 0-13 16,2-4-3-16,-1-2 0 0,1 0 1 0,4-4 45 16,-2-1 12-16,-2 0 13 0,5-2 12 0,0 1-2 15,0-1-13-15,-2 1-7 0,3 3 4 0,0 0-13 16,-1 3 22-16,0 0-3 0,2 3 16 0,0 1 3 15,1 0-29-15,3 2 33 0,-2 0-7 0,0 6-7 16,0 1 33-16,2 1-29 0,0 1 6 0,-1 1-3 16,0 2-3-16,0 0-1 0,-5 2-15 0,0 0 13 15,-2 1-14-15,1-1 11 0,-2 1 12 0,-5 0 1 16,-1-1 35-16,0 1 23 0,-7-2 7 0,-2 1 24 16,-2 0-20-16,-5 1-12 0,0-3-20 0,-3 0-40 15,-1-1-14-15,-1-4-6 0,-4 0 6 0,3-1 17 16,-2-4-9-16,0 0-8 0,5-2 1 15,-5 0-4-15,6-7 0 0,1 1 3 0,-1-2-53 16,3-2-83-16,1 0-61 0,-1 0-84 0,4-3-78 16,2 3 0-16,-1 1-70 0,2-2-98 0,7 1-37 15</inkml:trace>
  <inkml:trace contextRef="#ctx0" brushRef="#br0" timeOffset="1846">2487 743 3477 0,'8'-1'36'0,"-8"1"26"0,0 0 20 0,0 0-9 16,0 0-47-16,0 0 18 0,0 0 10 0,0 7 20 15,0 2 17-15,0 2-57 0,0 2-31 0,0 3 1 16,0 2-15-16,0 3 18 0,0 3 14 15,0-2-38-15,0 3 31 0,-3-1-8 0,3-3-6 16,-1 0 35-16,1 0-49 0,-2-2 7 0,0-3 11 16,1-1-15-16,-2 0 8 0,2-4-35 0,-4 1-80 15,2-2-84-15,-1-1-97 0,1-2-88 0,-2-2-36 16,2-1-42-16,-1-1-44 0,1-3-65 0</inkml:trace>
  <inkml:trace contextRef="#ctx0" brushRef="#br0" timeOffset="2338">2671 605 2632 0,'4'-7'64'16,"-3"-1"51"-16,9-2 60 0,-2 0 46 0,2 2-65 15,5 0-13-15,1 0-62 0,2 4-51 0,5 1 13 16,-3 3-40-16,1 0 7 0,2 0 13 0,-3 6-26 16,1 3 16-16,-3 1-23 0,-4 3 0 15,0 2 14-15,-8 1-14 0,3 1 33 0,-8 3-33 0,-1 0 14 16,-7-1-1-16,-1 3-17 0,-3-3 34 16,-4-1-13-16,2-1-1 0,-2-2-9 0,0-2 6 15,0-3 1-15,3-1-7 0,1-4 26 0,6-2-16 16,-1 0-11-16,3-3-19 0,-2 0-53 0,5 0-13 15,0-7-18-15,8-3-4 0,-1-2 12 0,7-3-19 16,-1-3-2-16,3-1-11 0,3-3 29 0,4-1 31 16,-1-1 25-16,1 1 40 0,1 0-3 0,2 1 15 15,-1 0-6-15,-1 3 3 0,-3 0 0 0,-1 3 31 16,-2 1 27-16,-3 3 67 0,-4 3 28 0,-4 3-17 16,-1 1 34-16,-5 1-47 0,2 3 12 0,-3 1-23 15,0 0-55-15,0 0 3 0,-7 6-39 0,-2 4 23 16,-2-1 14-16,2 5-24 0,-4 2 8 15,0 1-28-15,0 3-7 0,-1 1 0 0,7-1-10 16,-2 1-3-16,5 0 3 0,4 0 0 0,0-2 3 16,0 1-6-16,5-1-18 0,4-2-16 0,1 1-44 15,4-2-108-15,-4 1-119 0,4-3-160 0,-3-3-115 16,-2 0-61-16</inkml:trace>
  <inkml:trace contextRef="#ctx0" brushRef="#br0" timeOffset="2533">3418 762 3477 0,'8'4'79'0,"-5"3"64"0,-3-2 55 15,0 2 32-15,0 2-76 0,0 4-50 0,0-1-72 16,0 3-22-16,0 2 8 0,-2 1-18 0,1 2 21 16,1 1-18-16,-3-1-3 0,1 2-3 0,-1-1-8 15,1 1-17-15,-2-3-59 0,3 0-104 16,-3-2-111-16,-2-1-97 0,0-1-78 0,3-3 15 15,-2-2-8-15,2-1-17 0,-1-4-33 0</inkml:trace>
  <inkml:trace contextRef="#ctx0" brushRef="#br0" timeOffset="2803">3804 652 3373 0,'0'0'0'0,"0"2"26"0,0-2 19 16,0 0 37-16,6 0-7 0,2 0-22 0,7 0-20 16,4-2-50-16,5-1 30 0,6-1-20 0,2 0 7 15,4 1 4-15,2 0-14 0,4-2 20 0,-1 2-10 16,-2 0 16-16,1 1-19 0,-6 0-40 15,-2-1-32-15,-3 1-81 0,-4 0-74 0,-4 0-75 16,-6 0-47-16,-4-1-50 0,-4 0-54 0,-7 0-12 16</inkml:trace>
  <inkml:trace contextRef="#ctx0" brushRef="#br0" timeOffset="3025">4090 442 2607 0,'0'7'99'0,"0"0"60"0,0 4 52 16,4 4 52-16,-3 0-85 0,-1 6-64 0,2 1-35 15,2 1-53-15,-2 1-22 0,-1 2 9 0,4-1-10 16,-4 0 17-16,5 2-3 0,0-2 0 0,-1-1-7 16,1-1-27-16,-1-2 10 0,1 3-16 0,-2-5-30 15,-3 0-68-15,2-3-99 0,-3-1-81 16,0-2-62-16,0-3-20 0,0-3-16 0,0-2-49 15,0-2-24-15</inkml:trace>
  <inkml:trace contextRef="#ctx0" brushRef="#br0" timeOffset="3666">4786 637 2510 0,'10'-2'24'15,"4"-3"19"-15,-3 1 12 0,3 1 0 0,1 0-25 16,0-2-17-16,4 1 2 0,0 1-6 0,5 0-3 16,1-1 6-16,0 1-33 0,3-3 2 0,1 3 16 15,0-1-18-15,0-1 21 0,-1 0 24 0,-2-1-14 16,3 1 11-16,-7-3-24 0,-1 1 0 0,-3-2 3 15,-1-2-3-15,-2 0 18 0,-1-2-2 16,-5-3 49-16,0 2 60 0,-4-3 39 0,0 1 24 16,-4-1-27-16,-1 0-60 0,0 1-26 0,0 1-19 15,-6 1-20-15,-1 1 21 0,-2 2 2 0,-3-1 5 16,2 2 24-16,-6 1-3 0,1 0 7 0,-2 3-17 16,-2 0-27-16,1 1-21 0,-3 2-10 0,2 3-17 15,-2 0-1-15,2 8 18 0,0 1 0 0,-2 3 11 16,-4 2-1-16,3 3-6 0,-2 4 13 0,0 1-3 15,0 2 0-15,2 1-7 0,3 2-24 0,1 1 13 16,0-1-2-16,5 3 6 0,4-3 11 16,1 1-29-16,3-3 11 0,3-1 0 0,2 0-14 15,0-3 14-15,6 0-7 0,0-4-14 0,3-2 14 16,0 1-11-16,6-3 15 0,-2-4 6 0,6 2-6 16,3-5 14-16,2 1-25 0,5-4 14 0,1 0 11 15,6-1-11-15,3-2 25 0,1 0-11 0,-1 0-14 16,6 0 8-16,-2 0-15 0,4 0 0 0,-4 0 7 15,0-2-7-15,3 0 7 0,-6 0 7 0,1 1-18 16,-2 0 1-16,0-2-15 0,-4 1-11 0,1 0 22 16,-2 1 14-16,-3 0 18 0,2 0 11 0,-8-2 18 15,2 3 22-15,-2-1-7 0,-3-1 4 0,-4 1-33 16,1 0 8-16,1 0 15 0,-6 0 16 16,0-1 29-16,-4 2-21 0,0 0-4 0,0-2-19 15,-3 2-14-15,-1-1-19 0,0 1-8 0,-5-2-23 16,5 1-12-16,-4 1 20 0,-1-1-12 0,-1 0-19 15,0 1-82-15,0-1-152 0,0 1-186 0,0 0-246 16,0 0-275-16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2:25.72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0 365 0,'0'0'0'0,"0"0"-13"15,0 0-25-15,0 0-41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2:27.74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 46 275 0,'0'0'9'0,"0"0"24"0,0 0-9 15,0 0 6-15,0 0-12 0,0 0-18 0,0 0 5 16,0 0-5-16,0 0 5 0,0 0 13 0,0 0 32 16,0 0 24-16,0 0 24 0,0 0 10 0,0 0 15 15,0 0 4-15,0 0 7 0,0 0 6 0,0 0-23 16,0 0 7-16,0 0-18 0,0 0-36 0,0-4-5 16,0 2-25-16,0 2-6 0,0 0 0 15,0 0-3-15,0 0-16 0,0 0 2 0,0-3 20 16,0 3 7-16,0 0 17 0,0 0-3 0,0 0-14 15,0 0 3-15,0 0 3 0,0 0 6 0,0 0-85 16,0 0-15-16,0 0 8 0,0 0-14 0,0 0 109 16,0 0-12-16,0 0-8 0,0 0-1 0,0 0-35 15,0 0 3-15,0 0-6 0,0 0-15 0,0 5 9 16,0-1 9-16,0-2-12 0,3 3 24 0,2-1-6 16,-2 1-12-16,1 3 3 0,2 2-9 0,-3 2 15 15,5-4-3-15,-3 5 6 0,3-1 3 0,-1-2-12 16,1 1 9-16,-1 0 0 0,1 0-12 15,-1-2-15-15,3 1 15 0,-2-2 0 0,1-2 0 16,-2 2 24-16,2-5-24 0,1 1 6 0,-1 0 3 16,0-4-21-16,3 2 12 0,-3-2-9 0,4 0 24 15,-4 0-3-15,3-5-3 0,-3 2 3 0,1 0-18 16,-1-2 3-16,-1 0 9 0,-1-1-6 0,-1 1 9 16,0-1 18-16,-3-1-24 0,3 0 3 0,-3-3 0 15,0 4-3-15,-2-4 12 0,-1 1-9 0,0-1-9 16,0 1 3-16,0 1 0 0,0-3 15 0,-4 3-6 15,1 0-9-15,-3 0 9 0,4 1-3 0,-2 0 15 16,1 1 3-16,-1 1-21 0,1-1 15 16,-2 1-21-16,4-3 0 0,-1 3 9 0,-2 1-15 0,2-1 21 15,1 0-6-15,-2 3 12 0,1-2 6 16,2 4-9-16,0-2 21 0,-1 1 7 0,1 0-16 16,0 1 19-16,0 0-27 0,0 0-4 0,-2 0 3 15,2 0-21-15,0 0 0 0,0 4-13 0,0 0 1 16,0-4 6-16,0 2 15 0,0 1-3 0,0-1 12 15,0 4-6-15,0 0 0 0,0 4-9 0,3 1 10 16,2 3 11-16,-4 2 0 0,4 3 22 0,-2-2-18 16,1 4 9-16,3-2 9 0,-3 1 0 0,1 1 7 15,-1-2-25-15,2 0 0 0,-1 0-13 0,-3 0-9 16,2-2 10-16,-1 2-20 0,0 0 23 0,-3 0-13 16,0-3 6-16,0 1 10 0,0-1-26 15,-4 1 29-15,-2-4-6 0,3 0-16 0,-3 1 12 16,0-1-3-16,0-1-6 0,1-2 3 0,-2-1 1 15,-3 1-4-15,1-1-4 0,-3-4 20 0,1 1 0 16,-2-1 0-16,2 1 28 0,-3-3 17 0,-1 1 13 16,5-4-10-16,-4 4-15 0,1-4-10 0,4 0-20 15,-3 0 1-15,2-8 3 0,1 4-23 0,4-1-10 16,-2-3-10-16,3 3 7 0,2-1 10 0,2-3-7 16,0 2 27-16,0-4-17 0,3 3-17 0,3 0 24 15,2-3-17-15,-1 3-6 0,1-4 19 0,-1 5-10 16,3 0-12-16,-3 2-26 0,-1 0-16 15,2 3-42-15,-5-2-51 0,1 2-41 0,-1 1-83 16,2 1 75-16,-4 0-59 0,1 0-84 0,-1 0-74 16</inkml:trace>
  <inkml:trace contextRef="#ctx0" brushRef="#br0" timeOffset="1520">500 1527 556 0,'-2'-3'10'0,"0"0"10"0,0 3 27 16,-1 0 33-16,0-3 6 0,2 0 3 0,-1-2 9 15,-2 5 4-15,4-2 8 0,-2-2 15 0,-2 2-8 16,4-1-25-16,-2 0-14 0,1 1 12 0,-1-1 0 16,2 1 19-16,-2 2 6 0,0-4-43 0,2 2-5 15,0 1-40-15,0-1-7 0,-2 2 28 16,2-2-13-16,-1 1 24 0,-2-1 16 0,3 2-15 0,0 0-12 15,0 0-2-15,0 0-40 0,-1 0-3 16,1 0-6-16,0 0-19 0,0 0 19 0,0 5-6 16,0-2-6-16,0 5 21 0,0 0-3 0,0 1 6 15,4 4 4-15,-1 1-13 0,1 0-6 0,1 2-19 16,1-3 10-16,1 1 15 0,-1 0 6 0,2 0 12 16,-3-2-2-16,3 0-26 0,-1-2 7 0,-1 1-18 15,2-3 6-15,-1 1 33 0,2-1-15 0,-1-3 9 16,2 1 0-16,-1-3-15 0,0-3 3 0,1 0 7 15,-3 0 8-15,1 0-12 0,-2 0-3 0,1 0-3 16,-4-6 0-16,3 0-9 0,-3-1 27 0,0 0 6 16,-1 0-12-16,-1-1 12 0,-1-1-33 15,0-1 9-15,0-2-6 0,0 2 15 0,-3 1 15 16,-3 2 1-16,2-2 8 0,1 1-11 0,-2 3-16 16,2-1 6-16,-1 2-6 0,2 1 3 0,-2 0 16 15,3 2-10-15,-1-1 0 0,2 2 4 0,-2 0-13 16,2 0 3-16,0-3 3 0,0 3-12 0,-4 0 15 15,4 0 4-15,0 0 5 0,0 0 7 0,0 0 0 16,0 0 0-16,0 0 20 0,0 0-1 0,0 0 0 16,0 0-22-16,-1 0-6 0,1 0-16 0,-2-3 3 15,2 0 7-15,-3 1-13 0,3 2 9 0,-1-3-9 16,-1 1 3-16,-1 1-3 0,2-1 6 0,-1 2-6 16,2-3 10-16,-4 2-13 0,4 1 9 15,-2 0-6-15,2 0-9 0,0 0 12 0,0 0-13 16,0 0 13-16,0 0-6 0,0 0-9 0,0 0-1 15,0 0 4-15,0 4 6 0,0 1-4 0,0 0 14 16,0 0-1-16,2 4 10 0,2 1 9 0,-2 2-12 16,-1 4-7-16,-1 1 26 0,3 2-6 0,-3-3 9 15,0 3 13-15,0 0-31 0,0-1 15 0,-4 1-19 16,-2 2 6-16,1-6-9 0,-1 2-3 0,0 2 12 16,-1-3-12-16,1 3 12 0,-3-5 1 0,3-1 9 15,-1 1 10-15,-1-3-6 0,1-2 10 0,-2-1 10 16,1-1-13-16,-2-3 9 0,3 0-12 15,-1 0-23-15,1-4-11 0,0 0-3 0,-1 0 6 0,2 0-12 16,0-4-11-16,-1-1-66 0,4 0-115 16,-3 0-87-16,4-4-123 0,-2 1-12 0,2-5-56 15,2 1-105-15</inkml:trace>
  <inkml:trace contextRef="#ctx0" brushRef="#br0" timeOffset="1851">806 1654 1683 0,'-6'-8'39'0,"0"3"50"0,3-1 52 0,-3-2-21 16,2 6 12-16,2-3-41 0,2 2-35 0,0 2 16 15,-1 1-51-15,1 0-9 0,0 0 12 0,0 0 70 16,0 0 48-16,3 6 27 0,0 3-26 0,1 1-52 16,-1 1-59-16,0 2-16 0,1 1-3 0,-2 4-10 15,2 0 7-15,0 2-7 0,-3 1-22 16,3 0-82-16,-2-2-93 0,2 3-52 0,-2-3-160 15,2 0-140-15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2:32.91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72 105 3116 0,'-15'-13'41'15,"1"-2"33"-15,0 1 26 0,4 7-13 0,0-1-32 16,6 3-29-16,-1-1-36 0,5 0 36 0,0 1-23 16,6 3-3-16,6-4 0 0,0 3-10 0,6-2 4 15,2 0-7-15,4 1 20 0,5 4-20 0,-1 0 7 16,2 6 15-16,-2 2-6 0,0 3 10 0,-1 6 16 16,-5-1-6-16,-3 6 10 0,-3 0 0 0,-4 4-16 15,-7 1 9-15,-5 4-26 0,0-4 7 16,-7 3-4-16,-7-1-6 0,-1-4 33 0,0 0 0 15,-1-4 17-15,3-2-31 0,-2-2-22 0,3-6-11 16,5-3-17-16,-1 1 21 0,5-4 20 0,3-3-1 16,0 2-6-16,11-2 10 0,2 0-13 0,6-2-14 15,5 0-19-15,4-5-43 0,6 0-55 0,9 0-74 16,2-4-137-16,6-1-127 0,2 1-191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2:33.6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21 152 2890 0,'-10'-5'12'0,"4"0"7"0,1-2 0 0,5 2-7 15,8 3 4-15,1-3 0 0,6-2-1 0,4 0 10 16,3-2-25-16,8-2 13 0,2 0-10 0,6-3 0 16,2 1-3-16,-2 0-78 0,5 1-108 0,1 2-111 15,-1 2-160-15,-2 0-108 0</inkml:trace>
  <inkml:trace contextRef="#ctx0" brushRef="#br0" timeOffset="132">396 114 2083 0,'-30'19'11'0,"2"-5"19"0,5 0 11 0,7-1-3 15,1-8-11-15,5 1-4 0,2-1 22 0,8-2 20 16,0-1 4-16,8-1-27 0,5 1-27 0,5-2-21 16,1 0-3-16,9 0 15 0,5-3-24 0,3-2-3 15,1 0-117-15,4 2-100 0,2 0-172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2:30.79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413 148 973 0,'-8'-7'37'0,"6"1"71"0,-2 1 24 0,0-1 4 16,3 1-32-16,-4 0-57 0,4-6 0 0,-3 3 32 16,4 0 43-16,-2-1-2 0,0 2 12 0,1-2 5 15,-1 1 9-15,-1 0 21 0,0 2 0 0,3 1-2 16,-1-1-31-16,1 4-41 0,-3 0-39 0,1 1-41 16,2 1-48-16,0 0 23 0,-1 0 2 0,-1 5-9 15,2 1 44-15,0 2-12 0,0 3-10 0,0-1 29 16,0 4-42-16,3 3 7 0,3 4 12 0,2-1-12 15,-1 4 10-15,2-5 2 0,4 1-3 16,1-2-3-16,1 1-3 0,1-5-25 0,2 0-10 16,-2-4 23-16,3-4 12 0,-1-1 3 0,0-2 3 15,-2-3-21-15,4 0 2 0,-6 0 13 0,0-5 9 16,-1-4 4-16,-2 1-22 0,-4-5 9 0,1 1 0 16,-1-3-10-16,-3 1 42 0,-2-3-13 0,-1 1 41 15,-1 0 59-15,0 5-19 0,0 0 29 0,0 3-31 16,-3 3-55-16,2 1-10 0,-2 4-33 0,0 0-16 15,1 0 25-15,0 6 31 0,0 5 17 0,0 8 13 16,-2 2-23-16,1 10-10 0,-3 2-33 0,0 10 13 16,3 3-11-16,-3 3-23 0,0 1 34 15,3 1-13-15,-3 1-1 0,0-4 7 0,1 2-10 16,-3-4-20-16,1 1 10 0,-1-2 20 0,-2-1 3 16,0-2 42-16,-1-4 30 0,-2-4 15 0,-1-3 18 15,-1-7-24-15,-2-3-6 0,0-4-17 0,-3-6-25 16,-3-3 7-16,-2-2-28 0,0-6-18 0,-2 0 18 15,1 0-39-15,-3-9 10 0,1-2 12 0,4-4-30 16,0-4 37-16,4-3-15 0,2-1-8 0,6-1 5 16,2 0-26-16,2-3-6 0,8 4-43 0,0 2-52 15,0 2-63-15,9 0-69 0,1 5-67 0,5 1-47 16,0 2-47-16,4 3-43 0,4 0-89 0,1 2-91 16</inkml:trace>
  <inkml:trace contextRef="#ctx0" brushRef="#br0" timeOffset="337">874 901 3647 0,'2'-9'0'0,"0"-8"0"0,-1 2 3 0,3 4 4 16,2 0-4-16,-1 3-10 0,1 2 4 0,0 1-7 15,1 3 4-15,-1 2-1 0,1 0 1 0,1 5 9 16,-1 3-3-16,1-1 0 0,-2 5 0 0,-1-1 0 16,0 2 13-16,-2 3 10 0,-3 1 3 0,0 2-12 15,0-3-11-15,-8 1-26 0,3-3 3 0,-3 1 10 16,2-3-10-16,1-5 37 0,1 0-24 0,3-2-6 16,1 0 10-16,0-3-17 0,0 1 14 0,5-3 6 15,2 1 6-15,5-1-9 0,-2 0 13 16,2 0-14-16,3 0-12 0,1 0 6 0,2 0-13 15,3-4 13-15,-2-2-33 0,1 0-18 0,0-2-68 16,4 2-77-16,-5-3-34 0,0 2-51 0,1 1-14 16,-5-2-37-16,-1 2-62 0,0-2-49 0</inkml:trace>
  <inkml:trace contextRef="#ctx0" brushRef="#br0" timeOffset="540">1313 505 2952 0,'7'-5'6'16,"-1"0"19"-16,3-4 10 0,-2 2-13 0,5-2 0 16,1 0-34-16,2-1-4 0,2 2-3 15,4-1-65-15,-1 2-78 0,5 2-74 0,-1-2-88 16,3 3-35-16,-2 1-15 0,0 0-51 0</inkml:trace>
  <inkml:trace contextRef="#ctx0" brushRef="#br0" timeOffset="943">1728 95 2366 0,'-6'-5'18'0,"2"-1"36"0,-2 4 28 0,5 1 24 15,-3 1 4-15,2 0-33 0,0 6-34 16,0 2-21-16,1 0-13 0,1 3-9 0,0-3 3 16,0 5-9-16,5 0-13 0,2 1 0 0,3 0-27 15,1 0-18-15,2-3-46 0,0 0 13 0,2-3 0 16,-1 0 22-16,1-3 45 0,-1-5-2 0,0 0 29 16,-3 0 0-16,3 0 3 0,-4-7-6 0,-1-2 15 15,3-1 3-15,-4 1 8 0,-1-5 67 0,-3 4 53 16,-1-1 63-16,2 5 16 0,-4-3-34 0,-1 4-64 15,0 3-69-15,0-1 3 0,0 3-13 0,0 0 43 16,0 9 36-16,0 1 2 0,-4 4-9 0,2 5-30 16,-1 5-37-16,-1 3-9 0,-2 9-18 15,3-1-3-15,-1 3 17 0,0 1-23 0,-1 1 6 16,0-1-14-16,2-1 0 0,2 0-3 0,-4-3 11 16,0-2-1-16,0-3 4 0,0-3 3 0,0-2-6 15,-3-4-4-15,2-2-1 0,-3-5 5 0,0-1-8 16,-2-3-6-16,-3-3-42 0,-1-1-64 0,0-1-76 15,-4-2-95-15,0 0-109 0,-6-3-91 0,2 0-17 16,1 0-60-16,1-6-50 0</inkml:trace>
  <inkml:trace contextRef="#ctx0" brushRef="#br0" timeOffset="1111">1987 653 3167 0,'26'0'51'0,"-5"5"49"15,-10-2 40-15,-1 3 50 0,-6-1-58 0,1 1-38 16,1 2-37-16,-5-3-61 0,-1 5 11 0,2 2-3 16,-1 2-1-16,-1 2-60 0,0 1-59 0,0 1-112 15,0 3-143-15,0 2-79 0,0 1-51 0,-3-2-87 16</inkml:trace>
  <inkml:trace contextRef="#ctx0" brushRef="#br0" timeOffset="1355">2401 0 3568 0,'13'0'36'0,"6"0"57"0,4 5 31 0,-3 6 17 16,4 8-43-16,1 3-43 0,-1 5-24 0,1 8-11 15,-1 6 8-15,-1 2-21 0,-3 9 13 0,1 3-20 16,-2 2-10-16,-4 3-28 0,-4 0-64 0,0 3-83 16,-5-3-70-16,-6-1-87 0,0 1-70 0,-6-5 18 15,-5 2-52-15,-4-2-25 0,-3-7-43 16</inkml:trace>
  <inkml:trace contextRef="#ctx0" brushRef="#br0" timeOffset="1712">123 525 3180 0,'-15'14'48'16,"-1"8"16"-16,-2 6 20 0,0 12 10 0,2 6-49 15,4 8-9-15,0 6-33 0,5 2-22 0,1 2 25 16,6 3-6-16,0-4 4 0,9 0-1 15,9-7-26-15,-2-1-29 0,9-6-35 0,3-3-28 16,5-5-29-16,7-5-26 0,5-5-34 0,5-7-67 16,5-6-59-16,3-7-68 0,8-11-96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2:34.34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350 704 1762 0,'15'-22'89'0,"0"6"65"0,-2 2 72 0,-2 14 38 16,2 0-27-16,0 9-40 0,-1 4-69 0,1 6-28 15,-2 6-62-15,1 2-9 0,-2 3 0 0,0 3-23 16,0 4 1-16,-1-1-17 0,1 2 20 0,-3-3-10 16,2-2 7-16,-1-1-4 0,1 0-16 0,1-4 16 15,-3 0-6-15,2-4 16 0,0-2-10 0,-1-3 3 16,-2-2 10-16,-1-4-16 0,1-1-16 15,-2-5 29-15,0-1 16 0,-3-4 17 0,1-1 28 0,1-1-29 16,-3 0-22-16,0-9-30 0,0-2 4 16,0-6 3-16,0-3-16 0,0-5 45 0,0-6-25 15,0-3-11-15,0-4 27 0,0-3-37 0,0-3 17 16,0-5-3-16,0 0-4 0,-5-2 14 0,4-1 0 16,-1-1 16-16,0 5-20 0,-2 6-10 0,3 4-3 15,-2 9-6-15,1 5-74 0,-3 7-73 0,3 6-150 16,0 6-65-16,0 5 29 0,0 0 14 0,2 0 24 15,0 7-66-15</inkml:trace>
  <inkml:trace contextRef="#ctx0" brushRef="#br0" timeOffset="738">1085 818 2742 0,'-10'0'52'16,"-5"0"61"-16,-3 0 45 0,-3 0 16 0,1 0-43 16,-3 0-77-16,3 8-44 0,-3-2-10 0,7 2-33 15,-2 0 21-15,8 1 18 0,-1 1-25 0,7 2 28 16,4 1-5-16,0 0-56 0,4 3 10 0,7-2-50 16,-1 3-45-16,5-1 6 0,3-3-25 0,2 1 21 15,1-5 20-15,1-1 30 0,1-2 28 0,1-2 15 16,-4-4 21-16,0 0 1 0,-4-5 5 0,-1 0 21 15,-3-3 3-15,-3-4 17 0,-3-1 25 0,-1 0 12 16,-5-6 40-16,0 2 37 0,0-2 21 0,-7 3 33 16,1-1-23-16,-1 3-27 0,-1 1-41 0,1 3-54 15,-1 4-17-15,2 1-41 0,2-1-11 16,3 5 4-16,-3 1 6 0,4 0 7 0,0 7 13 16,5-2-13-16,-1 1-10 0,4 3-23 0,4 3-55 15,-2-1-27-15,4 3-53 0,2 0-2 0,3-1-2 16,4 1-26-16,-1-4 30 0,1-1 19 0,1-4 32 15,3-3 56-15,-3-2 15 0,-3 0 14 0,-1-5 15 16,1-1 3-16,-4-4 20 0,-4-1-6 0,0 0 23 16,-5-3 0-16,-1 0 32 0,-3-2 35 0,-2 0 61 15,-2 2 49-15,0-2 42 0,0 3-6 0,-4 2-26 16,0 2-40-16,4 1-90 0,-1 3-20 0,1-1-60 16,0 3-10-16,0 2 10 0,0 1-16 0,0 0-4 15,0 0 10-15,3 0-6 0,1 6 29 0,4 1 6 16,1 0-10-16,0 2 10 0,2 1-32 15,3 2 3-15,1-2-32 0,0 4-35 0,-1-3-21 16,0 0-31-16,-1 3 11 0,-2-7 15 0,0 2 33 16,-3-1 36-16,-2-3 49 0,-2 1 22 0,-1-3 12 15,-3-3-6-15,0 0-22 0,-6 0 7 0,0-7 6 16,-1 0 28-16,0-1 10 0,-3-2-10 0,0-2-8 16,3 1-20-16,0-3-21 0,-1-1-10 0,2 1 3 15,5-5-13-15,-1 5 19 0,2-3 10 0,0 2-28 16,3 1 21-16,6 0-15 0,-2 0-12 15,1 0 27-15,2 1-18 0,0 2 0 0,4 3 9 0,-5-3-22 16,4 6 22-16,-1 0-12 0,0-3 18 16,1 5 7-16,0 2-16 0,-2-1 25 0,1 2-34 15,0 0 21-15,-2 5-2 0,2 0-10 0,-3 1 19 16,3 2-13-16,-2 1-15 0,-1 1 28 0,1-1-3 16,-1 4-13-16,1 0 26 0,0 1-48 0,-1 0-70 15,-4 3-36-15,1-1-100 0,2 0-95 0,-2-2-29 16,-5 1-98-16,2-1-55 0</inkml:trace>
  <inkml:trace contextRef="#ctx0" brushRef="#br0" timeOffset="902">1669 375 2474 0,'-17'-19'15'0,"2"5"-15"0,9-3 3 0,1 9-12 15,-1 1-3-15,6 4-12 0,0 3-59 16,0 0-41-16,6 0-127 0,1 8-90 0,3 0-89 16</inkml:trace>
  <inkml:trace contextRef="#ctx0" brushRef="#br0" timeOffset="1420">2155 508 2271 0,'-5'0'32'0,"-6"3"77"0,1 0 52 0,-8-1 28 0,3 3-26 15,0 1-86-15,1-1-77 0,0 3-15 0,4-2-4 16,4 2-6-16,3 1 34 0,3 1-9 16,0 1-16-16,9 0 7 0,1-2-6 0,8 1-29 15,0 1 4-15,3-5 0 0,1 1 0 0,5-3 28 16,-2-4 12-16,-1 0 0 0,-1-4-7 0,-2-3 17 15,-2 1-19-15,-4-2 52 0,-3 2 34 0,-3-1 59 16,-3 1 66-16,-5 0-19 0,-1 4-15 0,0-1-57 16,0 0-51-16,-4 3-23 0,-1 0-17 0,0 0-27 15,0 0-13-15,4 0 3 0,-3 6 0 0,4-1 7 16,0 1 17-16,0-1-24 0,0 3-2 16,5-1-1-16,1 2-23 0,3-1 33 0,1 1-6 15,1-4-1-15,2 1 8 0,1-1 2 0,0-2 13 16,1-3 4-16,0 0-3 0,1-8-14 0,-4 0-3 15,3 0-16-15,1-6 36 0,-4 0 0 0,-1-5-7 16,-1 1 27-16,0-2-20 0,-2-5 0 0,-2 1 0 16,-3-1-1-16,-2-2 18 0,-1-2 6 0,0 1 37 15,0-1 13-15,-3 1 26 0,-3 1 41 0,1 2-6 16,-5 3-30-16,5 3-30 0,-3 5-56 0,2 4-39 16,0 2-3-16,3 2-7 0,2 3 0 15,-2 3 21-15,3 0-3 0,0 9-8 0,0 2 8 0,0 5-4 16,4 4 24-16,-1 6-3 0,3 4-3 15,-1 0-25-15,4 6-25 0,-4 1-17 0,5-1-61 16,0 0-23-16,0-1-78 0,2-2-53 0,0-1-28 16,2-2-37-16,-1-3-19 0,2 1-39 0,1-7-54 15,0-4-49-15</inkml:trace>
  <inkml:trace contextRef="#ctx0" brushRef="#br0" timeOffset="1712">2528 367 2037 0,'-20'0'-9'0,"6"0"-9"0,14 0 24 15,0 0-6-15,8 0 0 0,3 0 0 0,6 0-29 16,4 5-37-16,4-2-5 0,3-3 8 16,0 0-14-16,3 0 44 0,2 0 24 0,-3-5 7 15,-1-1 10-15,-2 0-3 0,-3-3 9 0,-3 2 32 16,-2 1 57-16,-4-2 53 0,-6 3 49 0,2 0-10 15,-6 2 1-15,-1 0-51 0,1 2-65 0,-4 1-30 16,-1 0-57-16,0 0 13 0,0 0-9 0,0 0 3 16,0 7 13-16,0-2-26 0,0 2 13 0,0 3 19 15,0 0-13-15,4 6 10 0,1-1 2 0,0 4-55 16,-1 1-49-16,2 0-66 0,-1 1-77 0,-1 1-31 16,2-2-43-16,-2 2-59 0,0-6-58 15</inkml:trace>
  <inkml:trace contextRef="#ctx0" brushRef="#br0" timeOffset="1876">2910 151 2742 0,'-14'-22'24'15,"-1"4"-12"-15,4 1 4 0,2 7 8 0,-3 1-17 16,5 4-68-16,-1 5-84 0,5 0-99 0,-1 0-127 15,4 8-88-15</inkml:trace>
  <inkml:trace contextRef="#ctx0" brushRef="#br0" timeOffset="2146">3153 404 2462 0,'6'9'54'16,"-3"-7"66"-16,-3 3 24 0,3-2 33 0,-1-2-65 15,-2 2-65-15,3-1-34 0,-1 3-35 0,2 1 22 16,0 1-10-16,1 2 16 0,0-1 1 0,3 3-48 16,4-3-37-16,-3 1-4 0,2-4 4 0,3 1 32 15,-2-1 49-15,4-2-25 0,-1-3 10 0,0 0-10 16,0 0-14-16,-1-3 33 0,0-5-10 0,-1 2 20 16,-4-5 17-16,0 1-15 0,-3-4-9 0,-2-3 3 15,-4 2-6-15,0-4 6 0,-6 0 7 0,1-2-13 16,-6 3 12-16,-2 2-9 0,-2 0-6 0,-4 2 2 15,-4 6-33-15,-2-1-36 0,1 5-91 0,-1 0-91 16,1 4-135-16,2 0-104 0</inkml:trace>
  <inkml:trace contextRef="#ctx0" brushRef="#br0" timeOffset="2612">3523 160 2283 0,'3'-6'56'0,"0"3"44"0,-2 0 70 0,1 1 36 15,1 2-39-15,-3 0-55 0,0 0-77 0,0 0-23 16,3 5-21-16,-2 0 18 0,4 1 4 0,0 2-13 16,0 1 3-16,3 2-16 0,-1 2 20 0,5 2-1 15,-3 2 1-15,3-1 5 0,-1 1-18 0,-2-1-4 16,0 1-6-16,2-3-19 0,-4-1-15 0,-2-4 18 15,1 1 1-15,-2-1 31 0,-1-4 25 16,0-2-9-16,-2-1 9 0,-1-2 1 0,0 0-17 16,0-5 26-16,0 0 13 0,-4-4 6 0,1-2 26 15,3-4-38-15,0-2-3 0,0 0-7 0,0-2 8 16,6-2-17-16,-1-1 3 0,2 0-7 0,5-5-16 16,1 5 14-16,2-2-24 0,1 2 17 0,7 0-7 15,-3 0 27-15,4 3 3 0,-2 5-10 0,0 3 6 16,1 1-12-16,-2 5-7 0,-5 1 3 0,2 4 14 15,-5 0 30-15,2 6 30 0,-5 2-2 0,1 1 0 16,1 4-17-16,-1 0-27 0,-1 4 11 0,0 2-21 16,-1-2-28-16,-2 4 22 0,1-2-25 15,-3 3-14-15,1 0 14 0,2-3 3 0,-2 0 8 16,-2 0 3-16,2-3 10 0,0-2-13 0,2 2-15 16,-3-2-20-16,0-3-32 0,4-1-43 0,-5-1-94 15,1 0-55-15,1-2-109 0,-2 1-64 0,1-2 13 16,-2-2-77-16,-1 0-34 0</inkml:trace>
  <inkml:trace contextRef="#ctx0" brushRef="#br0" timeOffset="3007">271 2123 2426 0,'-102'52'27'0,"26"-23"43"16,20-7 93-16,26-8 74 0,23-14 18 0,19 0-7 15,20-14-29-15,15-4-63 0,16-8-39 0,19-8-13 16,15-5-56-16,15-7-10 0,19-3 20 0,9 0-30 15,14-6 17-15,11 2 14 0,11 0-10 0,7-4 17 16,4 4-34-16,4 0-15 0,-2 1-10 0,5 0 25 16,-2 1 39-16,-3 1 7 0,-5 2 1 0,-4 3-36 15,-5 2-29-15,-5 2 30 0,-6 1-4 0,-9 2 7 16,-6 2 30-16,-9 3-44 0,-13 0 25 16,-8 4-2-16,-11-1-19 0,-11 5 15 0,-14-2-22 15,-9 6-8-15,-13-1-10 0,-6 2-1 0,-13 5 0 16,-8 1 27-16,-10 0-38 0,-7 2-78 0,-9-1-172 15,-8 6-245-15,-15-2-234 0,-9 4-260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2:54.2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98 719 245 0,'-15'0'22'0,"0"0"23"0,2 0 7 0,1 0 11 16,3 0-7-16,0 0-16 0,3 0-15 0,1 0-15 16,0 0-22-16,1 0-1 0,2 5 3 0,-1-5 0 15,3 0 28-15,0 0-10 0,0 0 61 0,6 3 48 16,2-3-5-16,3 0 48 0,6 0-46 16,5 0-9-16,9-8-10 0,6-1-30 0,12-1-4 15,9-7-22-15,9-2-1 0,9-5-15 0,7-1-12 16,4-2-25-16,10-6-9 0,0 0 10 0,5 1 13 15,2-1 22-15,4 0 9 0,2 1-12 0,0 2-7 16,0 3-21-16,-2 0-16 0,1 2 8 0,-2 3-2 16,-5 1 22-16,-1-1 19 0,-2 4-17 0,-4-1 9 15,-3 4-14-15,-1-4-8 0,-7 5 16 0,-5 0 6 16,-4-3-11-16,-6 5-9 0,-6-1-13 0,-10 1-3 16,-1 2 5-16,-7 0 20 0,-7 3-11 0,-4-1 10 15,-5 2-2-15,-4 0-11 0,-9 4 45 0,-3-3 22 16,-4 5 45-16,-1-4 9 0,-4 4-36 0,-2-2-46 15,-2 2-28-15,0 0-9 0,0-3 1 16,0 3 25-16,-8-2-37 0,1 2-81 0,-1 0-79 16,-2 0-164-16,1 0-104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3:09.6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18 433 2952 0,'-8'-5'-3'0,"-2"2"9"0,10-3 26 16,0 4 22-16,9 0 60 0,3 2 44 0,9 0 10 16,5 0 6-16,10 0-35 0,9 0-35 0,10-4-41 15,7 2-1-15,3-4-45 0,8 3-11 0,3-2-2 16,4-3-35-16,0 2 34 0,5 1 4 0,-2-4 3 16,1 4 21-16,-3-3-3 0,-1 2-21 0,-4-2 13 15,-4 1-3-15,-3 0-24 0,-7 1 14 0,-7 2-14 16,-3-1 10-16,-8-1 1 0,-6 3-1 0,-6 1 4 15,-8-1 25-15,-5 3 76 0,-6-2 18 0,-5 2 11 16,-5 0-35-16,-3 0-70 0,0 0-21 0,0 0 3 16,-6 0-17-16,1 0 3 0,-2 0 3 0,-2 0-53 15,2 2-38-15,-2 3-63 0,2-5-100 0,-1 0-60 16,1 3-80-16,-1-3-37 0,2 0 21 16,0 0-47-16,-1 0-61 0</inkml:trace>
  <inkml:trace contextRef="#ctx0" brushRef="#br0" timeOffset="343">1296 0 2878 0,'-12'0'12'0,"3"0"-3"0,2 0 4 0,1 0-7 15,6 0 25-15,0 0 58 0,0 8 22 0,8-2 36 16,2 1-41-16,6 2-35 0,2 2-19 0,7 5-52 16,3-1 23-16,4 3-23 0,3 2-10 0,5 1 27 15,-1-2-34-15,3 0 4 0,-1 1 10 0,2-2-7 16,0 1 16-16,-1-4 4 0,-3 3-7 0,0-4-6 16,-1-1 7-16,-3 3 2 0,-1-2-2 0,-4-3 5 15,-6 2 11-15,-3-1 53 0,-4-5 71 0,-3 2 59 16,-7 1-12-16,-7-1-47 0,0 1-78 15,-12 2-52-15,-4-2 4 0,-6 7-11 0,-8 2 21 16,-3 0-7-16,-6 5 0 0,-3 4-18 0,-3-1-55 16,2 3-76-16,2 2-163 0,-1-1-159 0,5 1-106 15,6 1-149-15,2-1-114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3:06.91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567 33 1705 0,'-9'-14'25'0,"2"3"1"16,-2 3 8-16,-1 8 52 0,1 5-11 15,1 9 41-15,-4 6 24 0,2 8-34 0,-5 12 7 16,-3 8-23-16,-4 8-32 0,1 8-22 0,-4 4-9 16,-2 8-11-16,-3 1-1 0,2 2 3 0,0-1-5 15,3-1-19-15,3-4 9 0,-1 1 6 0,3-9-15 16,3 0 18-16,0-7 0 0,3-2-12 0,-1-4 3 15,5-6-12-15,-2-1 3 0,3-7 9 0,-1-8 3 16,2-1 7-16,1-7-7 0,0-3-6 0,2-5 18 16,0-6-12-16,0-3-12 0,-1-5 6 0,1 0-15 15,2 0 12-15,-3-5-4 0,2-3 4 0,-1-5-6 16,1-2 18-16,-1-4 1 0,1 0-4 0,1-5 18 16,3 2-24-16,0 1 10 0,0-1-7 0,7 3-6 15,-2 5-13-15,-1 1 16 0,4 4 3 16,2 1-18-16,-1 5 15 0,3-1-12 0,0 3-3 15,3 1 21-15,4 0 3 0,0 0 0 0,2 5-6 16,0-2-3-16,1 3-6 0,0 2-3 0,2 3 6 16,1-1 6-16,-1 1-9 0,4 0-58 0,-3 3-80 15,-1 0-50-15,0 2-79 0,-3-3-16 0,0 3 2 16,-4-2-54-16,0-2 18 0,-4 1-4 0</inkml:trace>
  <inkml:trace contextRef="#ctx0" brushRef="#br0" timeOffset="324">631 1030 2498 0,'0'0'48'0,"-6"15"50"16,-1 5 48-16,-4 7 14 0,-1 0-44 0,3 6-47 16,0-4-47-16,4 4-19 0,0-3 0 0,5-2-3 15,0-1-3-15,6-3 16 0,7-2-6 0,2-2 2 16,4-2-5-16,4-1-11 0,1-3-6 0,2-3-25 15,3-1 0-15,0-5-25 0,-2-5 10 0,1 0 21 16,-4 0 14-16,1-7 24 0,-3-7 3 0,-5-2-9 16,-2-1 3-16,-4-5-6 0,-1-2-6 0,-5-4-1 15,-5-1 13-15,0 1-6 0,-7-4 9 16,-1 2 10-16,-5 3-16 0,0-1 16 0,-4 1-13 16,-3 8-15-16,-3 1 15 0,-2 3-16 0,1 7-2 15,-4 2 21-15,3 6-16 0,0 0 7 0,2 0-9 16,0 6-83-16,6 2-108 0,1-3-37 0,4 1-30 15,5 0 51-15,7-1 37 0,0 1-21 0,4-4-21 16,7 1-41-16,2 0-28 0</inkml:trace>
  <inkml:trace contextRef="#ctx0" brushRef="#br0" timeOffset="1000">1133 724 2236 0,'7'-16'-6'15,"-1"5"44"-15,-6 4 49 0,0 7 39 0,-6 0 47 16,-4 0-29-16,1 0-33 0,-3 0-55 0,2 15-53 16,-2 2 0-16,1-3-28 0,1 4 25 0,1-1-3 15,3 1-71-15,5 1-34 0,1 1-71 0,0-3-55 16,7 1 93-16,2-4 6 0,1 0 25 0,1-1 39 16,2-4-77-16,2-2 24 0,-2-2 28 0,1-2 32 15,-1-3 39-15,-4 0 6 0,3 0 10 16,-5 0 20-16,2 0 85 0,-3 0 85 0,-3 9-17 0,0 2 45 15,-1 5-48-15,-2 5-33 0,0 7 51 16,-6 4-39-16,0 7-14 0,1 7-11 0,-5 4-12 16,1 3-21-16,-3 2 13 0,-3 5-9 0,0-1-44 15,2 5 19-15,-5-4-28 0,-1 2-20 0,0-2 20 16,-2-3-24-16,1-3 14 0,-3-3 16 0,1-6-6 16,1-4 20-16,0-6-4 0,0-3-22 0,2-9 13 15,1-2-14-15,3-4-16 0,0-7 3 0,2-1-6 16,4-4-21-16,0-5-6 0,3 0 0 0,0-9-23 15,2-4-26-15,4-3-13 0,0-12-44 0,10-1-32 16,-1-12-13-16,6-6-27 0,0-6 27 0,4-5 45 16,3 1 32-16,-1 0 55 0,3 0 0 0,1 5 6 15,2 2 18-15,-2 7-3 0,2 3 9 0,-1 6 3 16,-2 5-6-16,0 5 7 0,3-2 8 16,-5 8 0-16,3 1 9 0,-1 1-12 0,-3 5-3 15,0-2-15-15,-1 4 18 0,0 1-9 0,-2 1 6 16,-1 1 21-16,0 1-16 0,-1-3-5 0,-1 2-9 15,-2 2 3-15,-1-3 9 0,1 1 0 0,-4 1 18 16,0-1-9-16,-1 2-23 0,2 0 8 0,-4-1 14 16,-1-1-14-16,0 1 21 0,1 0 18 0,-4 2-33 15,2-5 6-15,-1 2-12 0,-1 1-3 0,-2-1 6 16,4 1 3-16,-4-1 15 0,0 0 6 0,0 1 30 16,0 0 37-16,0 2 12 0,0 1 10 15,-6-2-36-15,3 4-25 0,-1 0-12 0,2 0-24 16,-2 0 11-16,-1 6 8 0,1 5 5 0,-2 1 7 15,3 3-18-15,-4 4-1 0,1 3-25 0,-2 2-13 16,2 3 13-16,1 1-12 0,1 0 18 0,-3 1-9 16,4-2 15-16,2-2-34 0,1-1-68 0,0-1-40 15,0-2-81-15,4-5-30 0,3 1-1 0,-5-7-33 16,2 0-36-16,-1-3-17 0,-1-4-84 0</inkml:trace>
  <inkml:trace contextRef="#ctx0" brushRef="#br0" timeOffset="1330">1361 928 1683 0,'0'0'-3'0,"0"0"-12"16,0 0 1-16,6 0-11 0,3 4 3 0,-3 6 5 16,3-4-22-16,0 4 3 0,3-1-39 15,1-1-23-15,2 0 8 0,2 1 25 0,2-4 27 16,2 0 38-16,2-2 13 0,2-1-18 0,-1-2 16 15,1 0 2-15,-1-5-7 0,-1-3 4 0,-3 2-12 16,0-1-1-16,-4 1 35 0,-3-2 65 0,-1 2 60 16,-3 1 89-16,-3 5 7 0,-3-4 28 0,-3 4-4 15,0 0-52-15,0 0 10 0,-6 7-52 0,-1 1-30 16,-4 5-34-16,1 1-34 0,-2 5-33 0,-4 3-22 16,5 2-4-16,-4 1-19 0,2 2-14 0,1 3 14 15,3 0-17-15,3-3 10 0,3 3 6 16,3-1-15-16,0-1-27 0,8-1-23 0,-2 1-55 0,1-4-37 15,2 1-42-15,0 0-59 0,-3-1-46 16,1-2 27-16,2-1-27 0,-3-2-45 0,0-5-47 16</inkml:trace>
  <inkml:trace contextRef="#ctx0" brushRef="#br0" timeOffset="1572">1855 708 3104 0,'7'0'80'0,"-3"0"59"0,2 0 40 15,-6 14 37-15,0 2-70 0,0 9-45 0,0 4-26 16,0 4-41-16,0 5-21 0,-3 3 8 0,3 3-21 16,0 2-7-16,0 0 27 0,0 1-20 0,6-1-3 15,0 1 3-15,2-4-17 0,-1 0-48 16,0-2-43-16,2 0-38 0,0-3-91 0,-3-2-43 0,3-1-47 15,-2-2-51-15,-2-4 59 0,1-5-16 16,1-2-14-16,-2-3-37 0</inkml:trace>
  <inkml:trace contextRef="#ctx0" brushRef="#br0" timeOffset="1794">1866 1285 2224 0,'6'-11'-59'0,"3"3"71"15,0-3-79-15,3 4 82 0,1-2-9 0,2 3-79 16,0-4 81-16,1 4-89 0,-1-2 81 0,4 3 11 16,1-1-11-16,0 0 15 0,-2 4-15 0,3 2 0 15,-2 0 2-15,-1 0-5 0,0 0 12 0,-2 0 0 16,-1 8 5-16,-3-2 7 0,1 4-16 0,-5 1 1 16,-1 1 6-16,-1 2-15 0,-3 1 26 0,2 2-43 15,-4-1-63-15,1 3-48 0,-2-2-95 16,0-2-37-16,0 2-25 0,0-1-33 0</inkml:trace>
  <inkml:trace contextRef="#ctx0" brushRef="#br0" timeOffset="1948">2035 1108 2283 0,'-13'-38'-21'15,"1"6"21"-15,3 2 33 0,-1 7-15 0,5 8 17 16,-2 1-14-16,3 5-27 0,0 4-12 0,4 5-41 15,-2-8-9-15,2 8-94 0,0-2-110 0,7-2-69 16,3 4-134-16</inkml:trace>
  <inkml:trace contextRef="#ctx0" brushRef="#br0" timeOffset="2169">2519 932 3334 0,'11'0'71'0,"-4"0"81"0,-7 5 68 0,0 5 60 0,-9 4-23 16,0 0-69-16,-4 5-46 0,0 5-46 16,-1 3-50-16,0 2-10 0,0 3-18 0,1 0-18 15,4-2-7-15,6 3 14 0,3-1-10 0,0 1-5 16,10-6-10-16,4 1-32 0,5-3-15 0,2-2-45 16,3-1-13-16,-1-2-61 0,4-2-36 0,1-4-12 15,-1-3-69-15,1 0-35 0,-2-11-60 0,2 0 9 16,-2 0-69-16,3 0-45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3:12.67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508 246 2656 0,'-10'-27'3'15,"-1"8"9"-15,-1 8 53 0,2 11 72 0,-2 9 52 16,0 7 4-16,2 11-30 0,-2 8-72 0,1 11-52 16,-5 11-6-16,4 8-26 0,-3 7 3 0,-1 4-10 15,1 3 9-15,3 3 8 0,-1-3-1 0,1 0 1 16,3-3-11-16,3-6-6 0,0-4 0 0,1-4 10 15,1-4-16-15,-2-6 16 0,3 0-1 0,-1-9-12 16,1-1 20-16,-1-3-27 0,-1-6 3 0,2-3 17 16,-1-6-30-16,2-1-6 0,-1-8-23 0,0-1-40 15,0-3-24-15,2-11-31 0,-2 0-46 16,0 11-85-16,0-11-5 0,2 0-75 0,-3 0-71 16,0 0-13-16,1 0-69 0</inkml:trace>
  <inkml:trace contextRef="#ctx0" brushRef="#br0" timeOffset="325">21 749 1784 0,'-7'-32'14'0,"-2"-3"35"0,4-6 28 15,5-1 16-15,0-1-24 0,14 0 4 16,3-3-2-16,11-6 15 0,4-3 15 0,8 1 1 15,0-1-4-15,9 2-40 0,2 3-3 0,2 4-28 16,0 11-21-16,2 4 6 0,0 10 35 0,-5 10 0 16,1 11 15-16,-4 0 6 0,-2 16-36 0,-3 4 5 15,-5 7 8-15,-2 2-4 0,-5 4 4 0,-3 3-20 16,-5 2 4-16,-4 0-3 0,-6 0 32 0,-5 0 0 16,-7 3-9-16,0 0 16 0,-7-1-49 0,-5 1 10 15,-6 1-19-15,-4 1-7 0,-5-5 10 0,-3 3-10 16,-1-3 0-16,-3 0-7 0,-2-5 4 15,-2 0-20-15,-1-4-26 0,4-1-44 0,-5-1-86 16,4-5-87-16,3-3-65 0,2-5-90 0,3-4-86 16,7-4-91-16</inkml:trace>
  <inkml:trace contextRef="#ctx0" brushRef="#br0" timeOffset="1390">766 1333 2718 0,'-6'-22'55'0,"-1"-6"51"0,-2 4 61 15,1 2 42-15,3 3-39 0,-1 5-30 16,4 1-65-16,1 5-55 0,-2-1-17 0,3 5-16 0,0 3 0 15,0 1 10-15,4 0 22 0,4 0 8 0,-1 4-4 16,0 1 17-16,5 1-20 0,1 3-7 16,0 3 14-16,0 1-10 0,5 6 3 0,-5 3-27 15,-3 0 7-15,2 6-10 0,-1-2 7 0,-1 4 16 16,-3 3-13-16,-2-3 10 0,-1 2-6 0,-2-2-1 16,1-2 7-16,-2-1 7 0,-1-8-10 0,0-2 6 15,0-2-13-15,-6-4 4 0,6-3-21 0,-4-8 13 16,3 0-6-16,-1 0-27 0,0 0-9 0,2 0-4 15,0-10 3-15,0-6 17 0,0-5 27 0,4-4-17 16,1-8 10-16,1-3 0 0,3-2-6 0,0-2 6 16,5 4 7-16,-1 4-7 0,0 1 16 0,2 7 1 15,0 1-14-15,0 5-2 0,-2 4-5 16,1 3 11-16,0 1-7 0,-2 4 6 0,0 0 4 16,0 4-13-16,1 2 13 0,-4 0 7 0,3 5 6 15,-4 0-3-15,-1 4-13 0,-1 0 6 0,-3 6-3 16,0 0-13-16,-2 3 16 0,1 4 0 0,-2-1-9 15,2 5 16-15,0-2 3 0,0 0-26 0,1 0-1 16,3 2 1-16,3-5 7 0,3 1 3 0,1-3-23 16,3 0-20-16,3-5-22 0,1-3 16 0,-2 0 10 15,2-6 7-15,1-5 6 0,-2 0-12 0,2 0 25 16,-3-8 3-16,0-3-6 0,-2-5 16 0,-3 1-4 16,-2-4 14-16,-3 0 8 0,-4-2-12 15,-4 0 1-15,-4 1-14 0,-5-2 13 0,-5 3 7 16,-1 0-16-16,-1 0 18 0,-3 5-15 0,1 1 6 15,-2-1 14-15,0 4-33 0,1 1 10 0,2 4-10 16,4-1-13-16,1-1 13 0,5 1-31 0,7 0-29 16,0 1-29-16,6-3-19 0,4-3-31 0,4-3-11 15,5-2 3-15,6-4 27 0,0-2 48 0,8-2 32 16,1-3 33-16,-1-3 9 0,2 1 5 0,-1-2 24 16,0 2-1-16,-4-4-2 0,0 5 25 0,-5-1 16 15,-4 1 71-15,-3 4 79 0,-3 2 68 16,-2 3 39-16,-6 3-4 0,1 5-22 0,-4 1-59 0,-2 4-62 15,-2 6-38-15,0 0-60 0,0 0-27 0,0 0-21 16,0 0-13-16,0 0-25 0,0 0 10 16,0 0 15-16,0 0 20 0,0 0 21 0,0 12-10 15,-2 5-7-15,0 5-18 0,-2 5 8 0,1 6-11 16,-1 8 10-16,2 0-6 0,1 5-15 0,-4 1-6 16,5-1-18-16,0-1-14 0,0 0-17 0,0-2-7 15,5-2 15-15,-2-3-38 0,1 0 1 0,1-5 14 16,-1-4-30-16,-1-1 31 0,1-5 17 0,-2-3-3 15,1-6 29-15,0-1 13 0,-1-4 11 0,0-4 15 16,0-5-5-16,-1 0-4 0,1 0-3 0,2-10 3 16,2-4-4-16,2-3 8 0,-4-2 2 15,6-2-10-15,-1-1-2 0,3 0 10 0,0 2-4 16,-1 2 0-16,-1 2 0 0,2 3-10 0,0 4-3 16,-2 3-3-16,2 1 26 0,-1 2-1 0,0 3 11 15,1 0 9-15,0 0-22 0,0 5-4 0,1 2 14 16,0 0-7-16,-3 1 9 0,-1 1 11 0,-2 1-4 15,-1 1 24-15,-2 2 13 0,-4 1 8 0,0 3-7 16,-10 0-37-16,1 2-10 0,-4 2-11 0,-2-2-9 16,-2 1 20-16,-3 1-4 0,-1-4-16 0,-2-1 13 15,1 0-13-15,-1-3-11 0,3-2 21 0,-1-3-21 16,2 1-13-16,4-9-56 0,2 0-105 0,1 0-103 16,2 0-95-16,4 0-27 0,3-12-33 15,3 0-27-15,0-5-1 0</inkml:trace>
  <inkml:trace contextRef="#ctx0" brushRef="#br0" timeOffset="2378">2200 1104 3411 0,'-6'0'39'0,"-4"3"27"0,0 3 12 15,-7 4 8-15,0 4-36 0,0-1-40 0,0 1-17 16,2 2-10-16,4 1 11 0,-1 2 2 16,6-5-15-16,6 4-21 0,0-4-23 0,6 2-44 15,6-2-16-15,-1-3 11 0,4 0-63 0,2-1 12 16,0-1 11-16,3-4-35 0,-1-5 66 0,2 0 32 16,-3 0 14-16,1-10 25 0,1-2 9 0,-6-2 32 15,1-1 3-15,-1 1 35 0,-5 0 48 0,0-2 50 16,-3 3 76-16,-2 4 50 0,-3-1 3 0,-1 6-59 15,0-1-56-15,0 5-73 0,0 0-45 0,-4 0-13 16,1 0-36-16,0 0 19 0,0 3-12 0,3 2 3 16,0 1 22-16,0 0-12 0,6 1 6 15,1 1-13-15,3-2-17 0,0 1-9 0,2 2-6 16,1-6-23-16,0 0 13 0,2-1 7 0,0-2-12 16,0 0 16-16,0-5-7 0,1-3 29 0,0-3 22 15,-1-3 12-15,2-3 7 0,-1-1-16 0,-1-3-9 16,-3-5 0-16,1-3-13 0,1-2-16 0,-3-4 10 15,0-3 7-15,1-3-1 0,-5-2 10 0,0-4-7 16,-1 1-2-16,0-3 21 0,-3 0 12 0,3 3 61 16,-6 2 99-16,0 3 45 0,0 3 61 0,0 5-9 15,-4 4-33-15,1 7-4 0,-1 6-16 0,0 2-41 16,0 2-33-16,1 7-51 0,0 0-61 0,2 5-18 16,-1-3-30-16,2 3-21 0,0 0 17 0,0 6 5 15,0-1 2-15,-2 6 20 0,0 6-5 16,-1 2 8-16,-2 5-7 0,1 6 0 0,-1 5-1 15,2 1 5-15,-1 4-8 0,1 4 0 0,3 0-4 16,-3 0 4-16,3-2-15 0,0 0 19 0,0 1-18 16,4-2-41-16,-1-3 29 0,0-2-21 0,0-3-15 15,2-3 1-15,-4-1-25 0,1-4-31 0,2-4 8 16,-2-2 21-16,-2-2 11 0,1-8 32 0,-1 1 18 16,0-5-11-16,0-2 4 0,0-3 17 0,0 0 10 15,2 0 13-15,0-8 5 0,0-2-15 0,1 1-10 16,3-7 1-16,2 3 9 0,-1-5 11 15,3 0 10-15,-1 4-6 0,3-2-8 0,-2 2-3 16,1 3-27-16,-1 3 27 0,-1 0 0 0,5 3-4 16,-3 1 32-16,-2 4-32 0,5 0 8 0,-5 0 2 15,4 4-16-15,0 2 20 0,-1 1-3 0,0 1 14 16,1 3 0-16,-2 0 3 0,-1 0-3 0,-2 5-35 16,-1-2 31-16,-1 0-20 0,-4 1 6 0,-2 2 38 15,0-1-6-15,-4 1 28 0,-2-1-10 0,-3-2-11 16,-1-1-28-16,-2-2 0 0,-1 3 0 0,-2-6-11 15,2 1 8-15,-5-4-25 0,3 0 14 0,0 0-11 16,5-4 4-16,-2-1-31 0,0 0-32 16,7-4-34-16,0-3-17 0,0 2 1 0,5-7 5 0,0 1 27 15,8-6 18-15,2 2 17 0,3-2 19 16,2-2 5-16,3 0 6 0,1 0 16 0,-1 0-6 16,3 3 6-16,0 2-6 0,-2 1 10 0,2 2-1 15,-2 3 4-15,-3-1-3 0,-1 1 0 0,0 2 6 16,-6 1 4-16,3 3 6 0,-5 1 7 0,-1 0 46 15,-3 1 31-15,2 0 13 0,-4 4 12 0,1 2-41 16,1 2-23-16,-2 0-27 0,1 3-45 0,-1 3 8 16,-1-1-1-16,3 3 13 0,-1 1 32 0,-2-1-51 15,1 3-8-15,2 0-23 0,-2-2-105 0,1 2-31 16,2-5-95-16,-4 1-105 0,2-1-17 16,-2-2-53-16,0-2-36 0,2-5-79 0</inkml:trace>
  <inkml:trace contextRef="#ctx0" brushRef="#br0" timeOffset="2824">3008 589 2154 0,'0'-19'0'0,"-6"5"-15"0,6-1 12 0,0 3-15 15,0 5 3-15,0 0 18 0,0 0-29 0,0 4 9 16,5 3-12-16,0-6-9 0,5 3 15 0,1 3 17 15,2 0 3-15,-2 0-3 0,4 0 4 0,-2 0-1 16,1 9 38-16,-1-1 91 0,-2 6 95 0,-1 0 104 16,-3 0 34-16,2 7-27 0,-3 2-54 0,-3 3-75 15,1 3-25-15,2 4-28 0,-2 0-36 0,-4 8-27 16,2-3-21-16,1 0-31 0,-1 0 4 0,2 3-14 16,2-3-25-16,-3-2 7 0,3-1-7 15,3-3 7-15,1-2-3 0,2-3-26 0,0-1-9 16,1-5-33-16,2-2-27 0,2-5-2 0,2-1-14 15,0-4 0-15,-1-7 19 0,1-2-9 0,-1 0-7 16,0-11 11-16,-1-3-2 0,0-4 39 0,-2-2 33 16,-2-1-6-16,1-4 22 0,-5 1 7 0,0 0 10 15,-4 1 59-15,-1 1 84 0,-2 3 52 0,-2 3 29 16,0 3 17-16,0 4-58 0,-6 1-44 0,-1 2-38 16,3 5-50-16,1-2-39 0,-2 3-22 0,2 0-11 15,-1 0-11-15,2 8 26 0,-2-3-4 0,2 4-7 16,1 1-4-16,-3 4-50 0,2-1-36 0,0 3-58 15,2 2-52-15,0 3-57 0,0-2-67 16,0 1-56-16,0 4-93 0,0-5-26 0,0 3-55 16,0-6-45-16</inkml:trace>
  <inkml:trace contextRef="#ctx0" brushRef="#br0" timeOffset="3124">3443 644 2154 0,'-12'-24'-9'0,"5"3"11"0,-5 6-19 16,4 1-24-16,3 4-14 0,3 1-88 15,2 1-16-15,0 0-36 0,7 0 3 0,-1 0 43 16,3 2 32-16,3-2 64 0,0 2 15 0,2 2 46 16,2 0 0-16,-6 2 84 0,3 2 68 0,-2 0 125 15,-1 0 116-15,-1 14 29 0,0-4 33 0,-3 7-50 16,2 1-38-16,-3 7-53 0,1-1-46 0,-2 5-65 15,0 3-53-15,2 6-30 0,-5 0-45 0,1 3-18 16,-1-1-22-16,-1 2-28 0,3 0-4 0,-3 3 0 16,2-2-11-16,-1-2-7 0,-1 0-26 0,4-1-50 15,-2 1-56-15,-2-3-76 0,2 0-92 0,0-5-67 16,-2 3-81-16,2-7-92 0,-2-1 16 0,0-4-37 16,0-5 9-16</inkml:trace>
  <inkml:trace contextRef="#ctx0" brushRef="#br0" timeOffset="3365">3556 1142 3308 0,'-3'-19'0'0,"-3"3"0"0,4 2 6 15,1 1-3-15,1 4-6 0,5-1-6 0,2 1 5 16,3 1-5-16,1 2 2 0,2-4 10 0,5 2-3 16,-3 2 7-16,1 1-7 0,3-2-6 0,-2 5 2 15,-1 2 4-15,-1 0 46 0,3 0 48 0,-5 0 61 16,-2 9 34-16,-1 1-5 0,-3-1-22 0,2 5-55 15,-6-1-42-15,3 6-9 0,-3-2-21 0,-2 4-14 16,1 1 7-16,-2 3-24 0,0-1-11 16,0 0 10-16,0-1-27 0,0 1-36 0,0 0-46 15,0-5-109-15,0 0-65 0,-3-2-63 0,0-3-55 16,2-1 3-16,1-6-99 0,-2-3-99 0</inkml:trace>
  <inkml:trace contextRef="#ctx0" brushRef="#br0" timeOffset="3924">3686 720 2619 0,'-2'-35'-3'0,"0"8"-6"15,1 8-12-15,-1 5 0 0,-1 3-13 0,3 11-8 16,0 0-36-16,6 0-55 0,0 0-45 0,1 0-85 16,2 16-37-16,2-2 19 0,1 7 8 0,1 4 72 15,2 5 84-15,-2 6 46 0,5 4 33 0,-2 1 41 16,1 1-3-16,0 0 5 0,1 0 59 0,0-3 45 15,-2-3 82-15,1-3 41 0,1-5-2 0,-5-4-26 16,-1-2-59-16,1-6-34 0,-1-2-16 0,-3-3 12 16,3-3-11-16,-5 0-20 0,2-8-17 0,0 0-50 15,0 0 8-15,0-9-14 0,-2 0 0 0,7-2-8 16,-5-7-1-16,0 0 12 0,2-1 12 0,-2-5 5 16,2 1-26-16,-4-4-3 0,-1 2-3 0,-3-2 45 15,-3 3 79-15,0 0 94 0,0 5 65 16,-6 0 30-16,0 5-37 0,-3 3-37 0,0 5-4 15,-2 1-20-15,0 5 6 0,-2 0-30 0,-1 13-54 16,1 1-13-16,0 5-20 0,-1 5-22 0,2 4-11 16,1 2-40-16,1 5-11 0,6 1-4 0,1-1-14 15,3 3 7-15,0-5-7 0,9 0-8 0,4-1-3 16,2-7-12-16,0 0-28 0,4-4-37 0,2-4-13 16,-1-6-21-16,3-2 5 0,-2-2 14 0,1-7-5 15,-1 0 15-15,-3-8-4 0,3-4 16 0,-2-4 43 16,-1-2 8-16,0-2 20 0,-4-2 24 0,0-2-14 15,-1-1 1-15,-4 0 29 0,-1 4 35 0,-3 2 14 16,0 1 55-16,-1 4-17 0,-2 5-37 16,-2-1-31-16,4 6-21 0,-4-1-21 0,4 5-17 15,0-3 20-15,2 3 4 0,-2 0 28 0,5 0 0 16,0 3-3-16,3 2-14 0,-2 4-22 0,4-4 18 16,-1 5-3-16,-2 2-11 0,2 2 7 0,-2 1-14 15,-1 4-4-15,-3 0-59 0,-3 4-76 0,-4-2-66 16,0 4-95-16,-6-1-103 0,-4 4-67 0,0-3-69 15,-7 1-42-15,0 2 13 0</inkml:trace>
  <inkml:trace contextRef="#ctx0" brushRef="#br0" timeOffset="4078">4365 857 2607 0,'19'-33'-6'15,"2"-1"0"-15,-3 5 0 0,1 2 21 0,4 3-15 16,-4 4 6-16,1 4-36 0,-1 2-146 0,-5 3-121 16,1 1-236-16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1:35.78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0 197 284 0,'0'0'20'0,"0"-2"23"0,0 0 10 0,0 1 10 16,0-1-5-16,0 0-2 0,0 2 0 0,0 0-12 16,0 0-5-16,0-3-13 0,0 3 21 0,0 0-1 15,0 0 15-15,0 0 21 0,0 0-10 0,0 0 13 16,0-2-7-16,0 2-7 0,0 0-8 0,0-2 5 16,0 2 4-16,0 0-27 0,0 0 2 0,0 0-11 15,0 0 3-15,0 0 15 0,0 0 8 0,0 0 18 16,0 0 9-16,6 0-6 0,2 0 5 0,-1 0-12 15,5 0-32-15,-2 0 30 0,6 0-9 16,1 0-11-16,4 4 21 0,-1-1-18 0,4-3-11 16,4 0-6-16,7 2-22 0,-1-2 16 0,4 0-16 15,2 0 19-15,7 0 6 0,-2 0-18 0,7-2 9 16,1-3-19-16,3 2-18 0,3 0-15 0,1-1 18 16,2 2-7-16,2-3 20 0,-1 3-4 0,1 0-9 15,2 0 22-15,-2 0 2 0,-1 0 1 0,1 1-25 16,-3-2 10-16,2 2-4 0,-3-1 22 0,0-2 32 15,4 3-25-15,-5-2 12 0,5 0-18 0,3 0-4 16,-2-1 10-16,2-1-16 0,3 1 20 16,1-1-36-16,0-1 23 0,0 0 6 0,-1 1 0 0,3-1 10 15,-2 0-9-15,3 2-20 0,-4-1-20 0,4 1 20 16,-1-2-9-16,0 3 9 0,4 0-3 16,0 0 6-16,0 1-16 0,1 1-7 0,-1-2 14 15,-3 3-7-15,2-2 22 0,-2 2 24 0,3 0-7 16,0 0-9-16,2 0-3 0,0-3-8 0,1 3-2 15,3 0 13-15,3-2-10 0,-3 1-7 0,4 0 4 16,-6-1-14-16,4 1 1 0,0-2 2 0,-2 2-6 16,-2-2 7-16,2 1-4 0,0 0-26 0,-1-1 30 15,0 2-14-15,-2-2 17 0,-1 1 7 0,-1 0-14 16,0 1 4-16,-4 0-14 0,2-1-3 0,-1 0-6 16,0 2 9-16,-3 0-13 0,2-3 20 15,-1 3 9-15,3 0-2 0,-3 0 7 0,1 0-11 16,0 0 4-16,-3 0-14 0,2 0 17 0,-3 0-7 15,0 0-19-15,1 0 13 0,0 0-11 0,-2 0 24 16,0 0 4-16,4 0-8 0,1 0-6 0,1 0-13 16,-1 0 0-16,0 0 9 0,-1 0 1 0,1 0 10 15,-1 0-7-15,1 0-17 0,0 0 17 0,-1 3-10 16,0-1 0-16,1 0 30 0,0 0-4 0,2-1 1 16,-2 2 3-16,0-3-27 0,1 3 1 0,-6-2 9 15,4-1-13-15,-1 2 20 0,-1-1-23 0,-1 1 3 16,1-2 20-16,2 0-24 0,-2 0 24 0,3 0-6 15,-1 0-4-15,-2 0 9 0,2 0 1 0,-2 0-19 16,0-2 5-16,-1 2 1 0,0-3-17 16,-3 3 7-16,-2 0 13 0,3 0-20 0,-2 0 16 15,2 0 18-15,-3 0-31 0,2 0 30 0,1-1 8 16,-2-1-12-16,3 1 22 0,0 1-18 0,-4-2-30 16,2 0 14-16,-2 1-7 0,2 0 0 0,-2-1 16 15,-2 0-6-15,0 2-16 0,1 0 19 0,-4 0 3 16,2 0 1-16,-2 0 13 0,-2 0-6 0,1 0-1 15,-4 0 4-15,0 0 17 0,-3 0-1 0,-2 0 1 16,-1 0-10-16,-1 0-7 0,-1 0 0 16,-4 0-4-16,-1-3 7 0,-4 3-30 0,0 0 17 0,-3 0 0 15,-2-2-17-15,-4 1 24 0,0 0-25 16,-7 0 11-16,0 0 21 0,-4-1 3 0,-6 2 10 16,0 0 4-16,-6 0-7 0,0-2 14 0,-3 2 3 15,-2 0-20-15,-1 0 0 0,0 0-25 0,0-1-3 16,0 1-3-16,0 0 20 0,0 0-13 0,0 0-4 15,0 0 14-15,0 0-28 0,-1 0 21 0,1 0-4 16,0 0-6-16,-3 0 6 0,3 0 1 0,-3 0-11 16,1 0 10-16,2 0-6 0,0 0-36 0,0 0-70 15,-1 0-108-15,1 0-139 0,-5 0-145 0,4 0-109 16,-7 0-127-16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3:18.44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105 2273 2095 0,'-9'0'-3'0,"9"-8"8"0,0-7-2 15,17-8 41-15,9-6 45 0,13-9 9 0,13-9 12 16,13-11-20-16,12-6-50 0,10-4-10 16,8-4-9-16,6 2-27 0,7-1 6 0,2 0-15 0,1 6 12 15,-1-3 15-15,1 5-3 0,0 3 3 16,-6-1-9-16,-6 5-12 0,-2 4 0 0,-11 6 18 16,-9 3-27-16,-12 7-60 0,-8 8-70 0,-17 7-76 15,-6 4-40-15,-13 10-90 0,-9 7-76 0</inkml:trace>
  <inkml:trace contextRef="#ctx0" brushRef="#br0" timeOffset="325">0 2445 1604 0,'-9'0'25'0,"9"-13"57"16,18-6 44-16,6-3 17 0,10-1 11 16,10 8-22-16,5 1-19 0,11 3 10 0,5 11-36 0,8 0 4 15,3 11-20-15,2 8-28 0,5 10 6 16,4 8-36-16,1 9 5 0,2 2 26 0,6 9 12 16,-1 3-5-16,5 4-1 0,-1 1-22 0,5-1-12 15,-1 2 38-15,-4-3-15 0,0 0 15 0,-1-3-19 16,-2 0-38-16,-4-3 6 0,-4-6-19 0,-4 1 19 15,-1-6 13-15,-4-2-9 0,-7-3-10 0,1 0 22 16,-6-8-19-16,-8-4-3 0,0-1 32 0,-6-8-36 16,-9-1-15-16,-1-2-70 0,-4-3-157 0,-6-5-113 15,-5 1-175-15,-2-1-168 0</inkml:trace>
  <inkml:trace contextRef="#ctx0" brushRef="#br0" timeOffset="1806">3786 3314 3477 0,'-29'27'-7'15,"-1"3"17"-15,0 6 2 0,2 3 1 0,5 6-6 16,4 1-4-16,9-2-3 0,10 2 0 0,0-2 13 16,9-2-10-16,6 0 14 0,9-6-7 0,5-4-13 15,4-2-53-15,5-8-57 0,1-6-13 0,4-5-2 16,0-11 36-16,0 0 48 0,0-8 22 0,0-6 9 16,1-8 10-16,-5-6 35 0,-3-1 12 0,-4-8 67 15,-4-2 43-15,-5-5-18 0,-7 0-3 0,-7-2-21 16,-9-2-2-16,0-2 11 0,-10 7-6 15,-8 0-23-15,-6 1-51 0,-7 10-30 0,-9 7-18 16,-9 7-21-16,-7 14-33 0,-11 13-171 0,-15 10-224 16,-7 22-317-16</inkml:trace>
  <inkml:trace contextRef="#ctx0" brushRef="#br0" timeOffset="988">3433 22 2189 0,'22'-11'29'0,"-7"3"88"0,-5 5 18 0,-10-2 22 0,0 5-33 16,0 0-53-16,-9 8-18 0,0 0-16 0,-6 3-6 15,-4 2-28-15,1 1-3 0,-7 4-28 16,0 3 15-16,-2 0 1 0,-1-2 12 0,1 0 19 16,3-2-16-16,5-4-9 0,3-2-16 0,2-1-6 15,3-3-9-15,6-2 3 0,1-5 3 0,0 0 10 16,4 0-13-16,0 0-3 0,8-5 0 0,-1-4-8 16,2 1 27-16,3-8 6 0,0-1 0 0,4-2 12 15,-1-5-10-15,-3 2 7 0,2-1 0 0,-1 2 15 16,-6 4 9-16,4 4-18 0,-7 2 4 0,1 6 20 15,-4 5 50-15,3 0 49 0,-4 5 23 0,2 4-14 16,-2 10-40-16,0 0-48 0,0 10-24 16,0 4-30-16,-6 6 10 0,3 4 1 0,0 0 18 0,0 4-12 15,3-3-10-15,0 2 3 0,0-3-19 16,0-2 0-16,3 0-32 0,2-6-74 0,-4 1-86 16,5-3-84-16,-3-4-97 0,2-2-62 0,-4 1-77 15</inkml:trace>
  <inkml:trace contextRef="#ctx0" brushRef="#br0" timeOffset="1149">3321 853 2462 0,'14'5'3'0,"3"-3"-6"0,4-2 15 15,3 0-9-15,7-5-3 0,5 2 24 0,2-4-27 16,4 3 6-16,-2-2-12 0,3 2-145 0,0 1-114 15,-1 0-217-15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3:22.33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155 70 994 0,'0'-6'21'0,"-9"-3"27"0,-5 1 41 0,3 0 16 15,0 5 13-15,-1-2-11 0,2 0-27 0,-2 1-16 16,3 2-22-16,-3-1-11 0,1-2-11 0,2 2-1 16,0 1-16-16,1-2 6 0,2 3-15 0,0 1-5 15,3-1 17-15,-1-1-26 0,4 2 3 0,0 0-6 16,0 0-96-16,6 0-103 0,1 4-102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6:55.82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 11 195 0,'0'0'15'16,"-2"0"-8"-16,2 0 6 0,-1 0-1 0,-1 0-7 16,2 0 20-16,0 0 12 0,-3 0 8 0,3 0 3 15,-1 0-10-15,1 0 7 0,0 0 6 16,-2-2-8-16,2 2 6 0,0 0-36 0,0 0-8 0,-1-3 3 15,-2 3-8-15,1 0 8 0,2-1 0 16,-1 1 2-16,1 0-5 0,-3-2 10 0,3 2-2 16,0 0 0-16,0 0-10 0,-1 0-6 0,1 0 1 15,0 0-6-15,0 0 16 0,-2 0 12 0,2 0 6 16,0 0 6-16,0 0 17 0,0 0-9 0,0 0-11 16,0 0 0-16,0 0-6 0,0 0 1 0,-2 0 13 15,2 0 1-15,0 0-6 0,0 0 8 0,-2 0-18 16,2 0 5-16,0 0-17 0,0 0-12 0,-2 0 12 15,2 0-15-15,0 0 13 0,0-3-10 0,0 3 2 16,0 0 0-16,0 0-6 0,0 0 22 0,0 0-5 16,0 0 11-16,0 0 10 0,0 0 12 0,0 0 3 15,0 0-1-15,0 0-2 0,0 0-33 16,0 0 17-16,0 0 0 0,0 0-14 0,0 0 25 16,0 0-19-16,0 0 2 0,0 0 14 0,0 0-10 15,0 0 5-15,0 0-9 0,0 0 1 0,0 0 8 16,0 0-8-16,0 0-6 0,0 0-11 0,0 0-6 15,0 0-3-15,0 0-3 0,0 0 4 0,0 0-7 16,0 0 9-16,0 0 0 0,0 0 0 0,0 0-9 16,0 0 4-16,0 0 8 0,0 0 2 0,0 0 4 15,0 0-6-15,0 0-3 0,0 0-12 0,0 0 7 16,0 0-4-16,0 0 1 0,0 0 10 0,0 0 1 16,0 0 14-16,0 0-14 0,0 0-9 15,0 0 3-15,0 0-11 0,0 0 17 0,0 0 6 16,0 0-6-16,0 0-3 0,0 0-3 0,0 0-3 15,0 0 0-15,0 0 12 0,0 0-9 0,0 0 6 16,0 0 3-16,0 0-15 0,0 0 9 0,2 0 9 16,-2 0-9-16,0 0-6 0,0 0 12 0,0 0-15 15,0 0 3-15,0 0 9 0,0 0-6 0,0 0 3 16,0 0 6-16,0 0-12 0,0 0 1 0,0 0-1 16,0 0 3-16,0 0 12 0,4 0-6 0,-4 0-3 15,2 0 8-15,-1 5-5 0,3-5 3 0,-2 4-1 16,2 1-2-16,-2-2-3 0,-1-1-6 0,2 1 4 15,0-1-10-15,-1 2 10 0,-1 1 10 16,5-5-8-16,-3 3-6 0,0 0 3 0,-1 1-5 16,0-4 11-16,0 7 5 0,1-4-8 0,0-3-6 15,0 4 12-15,1-4-6 0,-2 7 0 0,2-7 6 16,-1 5-12-16,-1-5 9 0,2 2 0 0,-1-2-6 16,2 8 6-16,-1-8-9 0,-1 6 12 0,0-6 6 15,0 3-24-15,0-3 12 0,1 8 3 0,2-8-15 16,-3 6 27-16,-1-6-18 0,2 5-6 0,-2-5 12 15,4 5-6-15,-2-5 15 0,-1 0-21 0,1 0 9 16,-2 0-17-16,4 0 6 0,-3 5 22 16,3-5-8-16,-3 0 0 0,3 0 5 0,0 6-16 15,-2-6 2-15,-1 0 0 0,3 6 3 0,0-1-5 16,-3-5 5-16,1 6 12 0,2-6-18 0,-1 5 6 16,-1 0 1-16,1-5 10 0,-1 6-16 0,2-6 25 15,-3 4-12-15,2 3-22 0,-1-7 17 0,1 0-8 16,-1 3-6-16,-1-3 11 0,3 5 6 0,0-5-15 15,-2 8 18-15,4-8-9 0,-4 3-3 0,2 2 3 16,0-2-8-16,0 3 3 0,0-6-1 0,-1 2 4 16,2 2-4-16,-1 0 15 0,0-1-6 0,1 3-3 15,1-4 3-15,1 1-20 0,-2 2 6 0,3 0 6 16,-1-1-12-16,0 1 15 0,1 0-4 0,1-1-7 16,-1 1 21-16,1-3-13 0,0 2-3 15,-2-2 8-15,3 3-17 0,-3-5 12 0,3 0-3 16,-3 6 5-16,3-4 1 0,-5 1 2 0,2 2 14 15,0-2-11-15,-1-1 8 0,-1 2 3 0,3 1-2 16,-5-2 10-16,5-1-2 0,-1 3-3 0,0-1-9 16,1-1 4-16,1 2-3 0,-1-3-3 0,1 1 8 15,-1 1-8-15,0 1-1 0,2-3 18 0,-1 1-17 16,0 2-1-16,-2-1 7 0,3-3-9 16,-3 3 6-16,0-4-1 0,1 2 9 0,1 1-14 0,-1-1 17 15,-1 2-8-15,0-2-12 0,1 0 3 16,-1 2-8-16,0-2 13 0,-1 2 9 0,2-2-8 0,-3 0-1 15,4 1 1-15,-1-1-9 0,-1 2 12 0,0-4-1 16,0 3-8-16,3-1 0 0,-5 1 9 16,5-1 0-16,-4-1-7 0,2 1 1 0,-2 0-11 15,3-1-10-15,-2 2 16 0,-1-1 10 0,2 1-8 16,1-2 12-16,-1 1-4 0,0 1-19 0,-1 0 5 16,3 2 3-16,-3-2-8 0,3-1 17 0,-2 1 11 15,2-1-23-15,0 1 6 0,-3 1-14 0,3-2-3 16,-2 1 14-16,-1-2-6 0,3 3 9 0,-3-4 0 15,3 3 9-15,-3-1-1 0,1-1-13 0,-1 2 2 16,0-1-14-16,-2-2 11 0,3 3 20 0,-2-2-19 16,1 0 8-16,-2 2-9 0,-1-1-17 0,3-1 29 15,-1 2-14-15,2 0-9 0,-3-1 20 16,2 1-20-16,-1-3 11 0,1 2 3 0,-2-2-8 16,3 4 5-16,-2-2-5 0,3 0 11 0,-1 2-14 15,0-4 6-15,0 2-1 0,1 1 1 0,-2-1 11 16,4 1-12-16,-3 0 4 0,1-1-6 0,2-1-6 15,-1 2 11-15,0-1 3 0,0 1-5 0,-3-1 8 16,4 1 8-16,-1 0 6 0,-3-3 11 0,0 2-8 16,1 2-14-16,1-4 0 0,1 1 19 0,-2 3 6 15,2-1 6-15,0-3 17 0,-2 3-20 0,0-1 18 16,1 0-7-16,1 1-13 0,-2-1 8 0,0 2-19 16,1-4 5-16,-1 3-3 0,1-1-20 0,-2 1 9 15,3-1 5-15,-1 1-14 0,-2-1 12 16,3 2-10-16,-1-1 1 0,0-2 9 0,0 1-9 15,1 2 12-15,-2-3-15 0,2 2 0 0,1 2 5 16,-2-2-13-16,2-1 14 0,-1 1-1 0,-3-1-2 16,4 1 0-16,-4 1-12 0,3-4 0 0,1 2 12 15,-4 1 12-15,3 0-12 0,-1-1 9 0,0 1-12 16,0 0-3-16,2 2 14 0,-1-2-11 0,1 0 0 16,-2 2-11-16,2-3 8 0,-1 2 0 0,1-2 3 15,-2 1 3-15,2 0-18 0,-1 2 18 16,0-3-6-16,2 2-8 0,-3 1 5 0,2-2-9 15,1-1-2-15,-2 2 14 0,1 1-5 0,2 0-7 0,-1-1 1 16,0 0 2-16,0-1-3 0,1 3 4 16,0-1-1-16,-1 0-2 0,0-3 2 0,2 2-2 15,-4 1 0-15,5-2 8 0,-3 0 3 0,-2-3-14 16,1 7 12-16,2-3-7 0,-2-2-11 0,-1 2 17 16,1-4 6-16,-2 7 3 0,4-4 17 0,-2 2-3 15,2-5-5-15,0 6-6 0,-2-1 2 0,5-5 4 16,0 6 5-16,1 0 3 0,-1-6-3 0,1 7-3 15,2-1-2-15,1-3-6 0,-1-3 8 0,0 7 7 16,0-1-10-16,-1-6 15 0,1 8-17 0,0-3-6 16,-3-5 2-16,4 7-7 0,-4 0-4 15,0-7 6-15,1 5 0 0,0-5 0 0,-1 9 9 16,-3-9-6-16,1 8-6 0,1-8-3 0,-1 9-8 16,-1-9 11-16,1 7-9 0,-1-7 0 0,1 8 3 15,-1-8-8-15,0 0 23 0,0 9-12 0,0-9-3 16,-2 6 9-16,2-6-5 0,3 8-7 0,-3-8 15 15,0 10-12-15,1-10-14 0,0 9 23 0,-1-9-20 16,1 0-5-16,-1 0 2 0,0 10 0 0,0-10 9 16,3 0 5-16,-4 10 3 0,1-10-13 0,0 0 1 15,0 12-2-15,0-12 23 0,-2 0 6 0,-1 11-1 16,3-11 15-16,-2 0-23 0,-2 0 14 0,4 9 0 16,-2-9-11-16,0 0 17 0,1 0-9 15,1 0 1-15,-1 0 2 0,-2 0-2 0,3 0 5 16,-2 0-8-16,-2 0 5 0,2 0-11 0,-1 0-6 15,-1 0 12-15,0 0-4 0,0 13 1 0,2-13-9 16,-1 0 3-16,-1 0 9 0,0 0-3 0,1 10 6 16,-3-10-4-16,4 0-22 0,-4 0 22 0,3 10-5 15,-1-10 12-15,0 0-4 0,0 0-14 0,2 9 9 16,-1-9-12-16,1 0 18 0,1 0-9 0,-2 9 0 16,1-9 0-16,2 0-12 0,-2 0 15 0,2 10-6 15,0-10 3-15,1 0 3 0,-1 0-24 0,0 9 4 16,1-9 5-16,-1 0 0 0,0 0 15 0,3 10-6 15,-2-10-12-15,-1 0-5 0,0 9 0 16,3-9 5-16,-2 8-2 0,-1-8 8 0,0 9-3 16,2-9-2-16,-2 8-1 0,0-8 7 0,0 8-12 15,0-8 5-15,3 8-5 0,-2-8-11 0,1 9 22 16,0-9-14-16,0 10 9 0,-1-10 8 0,3 7 3 16,-4-7 3-16,3 7 2 0,-2-7 12 0,-1 8-11 15,2-8 6-15,0 0 10 0,-2 11-7 0,0-11-4 16,1 6 3-16,-1-6 1 0,-1 0-15 0,0 8 11 15,4-8-2-15,-3 0-9 0,0 7 9 0,-2-7-4 16,2 0 12-16,-2 8-5 0,2-8-1 0,0 0 1 16,-2 9-9-16,2-9 3 0,0 0 0 0,0 5-15 15,0-5 6-15,2 0 3 0,-2 0 6 16,0 8 2-16,2-8-2 0,-2 0-3 0,1 0 3 16,-3 6-4-16,3-6 4 0,-1 0-3 0,-1 0-3 15,0 8 0-15,-3-8-11 0,4 5 8 0,-2-5-6 16,1 0 21-16,-1 6-7 0,0-6-16 0,0 0 2 15,-2 8-5-15,2-8 11 0,-1 0 6 0,0 5-3 16,0-5-18-16,0 0 10 0,1 6-1 0,-2-6-8 16,0 0 14-16,0 0-3 0,2 8 0 0,-4-8 6 15,5 0 0-15,-1 5-25 0,-1-5 13 0,1 6 4 16,-1-6-10-16,0 0 21 0,1 8-20 0,2-8 0 16,-2 5 12-16,1-5-10 0,-1 0 7 15,2 6 2-15,0-6-5 0,-2 0 5 0,-1 0 9 16,4 8 5-16,-3-8-2 0,0 0 14 0,0 0-3 15,2 9-9-15,-2-9 9 0,2 0-5 0,0 5-1 16,3-5-2-16,-2 5 8 0,1-5-14 0,0 0 9 16,0 0 5-16,-1 6-20 0,2-6 14 0,-3 0-2 15,1 8 0-15,2-8 11 0,-2 0-12 0,-1 0-16 16,3 5 14-16,-2-5-1 0,-1 0-2 0,0 5 0 16,0-5-6-16,0 0-8 0,1 7 22 0,-2-7 10 15,1 0-19-15,0 5 13 0,0-5-15 0,-2 0-9 16,2 6 18-16,-1-6-9 0,1 6-6 0,-2-6 9 15,0 0-6-15,-1 7-8 0,2-7 2 0,-1 5 3 16,-1-5 6-16,1 0-12 0,-1 9 12 16,0-9-11-16,0 0-9 0,-2 5 23 0,2-5-15 15,1 5 6-15,-2-5-11 0,-2 5 12 0,4-5-1 16,-3 6 6-16,1-6 0 0,-1 8-23 0,2-8 14 16,-2 5-2-16,1-5 14 0,-1 6-6 0,1-6-6 15,0 0 1-15,0 5-12 0,1-5 20 0,0 0-12 16,-2 6 1-16,2-6 11 0,-1 6-12 0,0-6 4 15,0 7-1-15,2-7-16 0,-3 6 16 0,4-6 9 16,-5 0 3-16,1 6 14 0,4-6-8 0,-4 0 5 16,0 8-3-16,2-8 6 0,0 0-2 15,2 5-13-15,0-5 13 0,0 0-10 0,2 8 1 16,-1-8 8-16,-3 0-2 0,1 6-1 0,0-6 1 16,2 0-9-16,-1 5 0 0,-1-5-3 0,0 0 11 15,2 0-2-15,-2 6 2 0,1-6-2 0,1 0-4 16,-2 0 1-16,-1 5-6 0,1-5 12 0,1 0-6 15,-1 6-4-15,0-6 7 0,1 0-12 0,-2 0-6 16,0 6 7-16,1-6-13 0,0 0 24 0,0 0 3 16,-2 0-7-16,2 0-2 0,-4 7-8 0,3-7-4 15,1 0 15-15,-4 0-6 0,0 0 2 0,2 0-5 16,-4 0-5-16,0 0 8 0,-1 0-3 0,2 0 9 16,-2 0-9-16,-2 0 9 0,1 0-18 15,-2 0 3-15,-2 0 24 0,2 0-21 0,-1 0 6 16,-2 0 0-16,0 0-3 0,0 0 9 0,0 0-3 15,0 0 6-15,0 0-12 0,0 0 0 0,0 0 3 16,0 0-12-16,0 0 18 0,0 0 3 0,0 0-1 16,0 0 1-16,0 0-15 0,0 0 4 0,0 0-4 15,0 0 17-15,0 0 6 0,0 0 1 0,0 0 25 16,0 0 13-16,0 0 18 0,0 0 8 0,0 0-114 16,0 0-6-16,0 0-12 0,0 0-9 0,0 0 106 15,0 0-15-15,0 0-3 0,0 0 30 0,0 0 3 16,0 0-5-16,0 0-12 0,0 0-9 15,0 0-12-15,0 0 12 0,0 0-2 0,0 0-28 16,0 0 0-16,0 0-9 0,0 0 6 0,0 0 12 16,0 0-9-16,0 0 6 0,0 0-15 0,-5 0 0 15,4 0 3-15,-1 0 0 0,1 0 6 0,-2 0-12 16,1 0-6-16,1 0 6 0,-1 0 9 0,1 0 0 16,-2 0 9-16,1 0-58 0,-2 0-64 0,3 0 35 15,-3 0-82-15,0 8-79 0,1-8-94 0,-1 9-188 16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6:59.6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158 7 255 0,'-2'-3'2'0,"2"2"13"0,-1-1 30 16,-2 2 10-16,0 0 5 0,3 0-9 0,-4 6 12 15,-1 2 41-15,-1 6 44 0,0 5 15 0,-3 8-20 16,-1 11-36-16,-2 6-56 0,-4 10-21 0,4 8-22 16,-2 7-5-16,-1 4 2 0,2-2 1 0,3 2-1 15,3-2-13-15,3-4 8 0,4-3 6 0,0-12-9 16,0-1 0-16,10-8-5 0,-5-1-3 0,7-9 3 16,-3-1-1-16,4-8-28 0,2 0-28 0,-4-5-21 15,6-1-49-15,-2-3-34 0,0-3-54 0</inkml:trace>
  <inkml:trace contextRef="#ctx0" brushRef="#br0" timeOffset="409">237 758 205 0,'0'-11'44'0,"0"3"34"0,-3-2 13 0,-2 4 14 0,4-6-25 16,-1 5-24-16,2-1 6 0,-1 2 16 0,1 1 1 15,0-2-14-15,-3 2-17 0,3 3-35 16,-2-1-29-16,2 1 11 0,0 2 26 0,0 0 33 16,0 6 40-16,6 2 0 0,-3 2-31 0,3 1-3 15,-2 6-33-15,1 2-5 0,5 2 6 0,-4 4-17 16,-1-1-11-16,2 4 0 0,-1-2 11 0,-2 2-6 16,0 0 23-16,2-2-9 0,-5 2-22 0,-1-4 3 15,4-2-11-15,-4-1 11 0,2 1 9 0,2-2-4 16,-1-1-13-16,2-1-39 0,-4 1-35 0,4-5-33 15,-4 0-48-15,1 0-20 0,-1-6-25 0,-1 0-38 16</inkml:trace>
  <inkml:trace contextRef="#ctx0" brushRef="#br0" timeOffset="740">235 750 1004 0,'-9'-11'10'16,"-1"-3"-10"-16,3 0-2 0,3 2 2 16,4-2-19-16,0 0 30 0,0 0-8 0,6 1-6 15,3-1 0-15,0 4-18 0,3-4 16 0,1 5 10 16,-2 1 14-16,2 6-4 0,2-1 23 0,-2 3-3 15,1 0 21-15,-1 8 3 0,2 1-43 0,-2 2 25 16,-2 2 0-16,-1 2 11 0,-1 2 19 0,-3 2-33 16,-3-2-15-16,-3 4-18 0,0-2-7 0,0 0 2 15,-6 1 2-15,0 2 1 0,-3-6 11 0,2 2-14 16,-1-1-11-16,-1-3 5 0,4-4 6 0,-3 1-8 16,2-3-36-16,0-2-27 0,3-1-38 0,2-4-83 15,-4 1-68-15</inkml:trace>
  <inkml:trace contextRef="#ctx0" brushRef="#br0" timeOffset="1113">496 630 1404 0,'0'8'16'0,"0"1"37"0,0-1 33 15,-7 0 9-15,1 1 4 0,0 1-25 0,0 3-29 16,2-1-22-16,-1 4-17 0,1-2-12 0,2-1 9 16,2 1 0-16,0 2 6 0,0-2-1 15,5-1-8-15,1-2 15 0,1 2-30 0,2-2-8 0,3 1-25 16,-2-5-4-16,2 1 15 0,0-2 3 16,0-1 20-16,1-2-3 0,-1 0 12 0,-3-3 2 15,4 0 0-15,-4-6 1 0,3 1-4 0,-3-1 6 16,0-3-6-16,-3 3 6 0,1-5-5 0,-1 3-4 15,-2-4 6-15,-2 2 1 0,-2-1 7 0,0 3-8 16,0-3 3-16,0 3 0 0,-6-1-11 0,0 1 14 16,-1 0 0-16,0 0 2 0,-2-1-8 0,-2 4 6 15,2 0-17-15,0 0 6 0,-2 1 16 0,2-1-13 16,0 1 16-16,-2 0-25 0,4 2-61 0,0 0-54 16,1 1-42-16,0 0-55 0,3 1-25 15,-2 0-15-15</inkml:trace>
  <inkml:trace contextRef="#ctx0" brushRef="#br0" timeOffset="1457">701 625 1101 0,'0'5'16'0,"0"0"29"0,0 0 9 16,0 1 28-16,-4 0 16 0,1 2-46 15,-2 1 1-15,1 0-28 0,1 3-28 0,1-1 14 16,0 2-8-16,2-2-9 0,0 1 1 0,4 1 5 16,2-2 5-16,1 0 12 0,-1 0-23 0,3 0 6 15,0-6-8-15,5 3 0 0,-5-2 13 0,4-5-13 16,-1 3-6-16,-2-4-8 0,3 0 19 0,-1 0-8 16,-1-8 9-16,1 0 13 0,-5 0-20 0,0-3 14 15,-1 0 4-15,0 0-9 0,-4-3 11 0,-1 0-3 16,-1 1 12-16,0-1 2 0,-6 1 12 0,-1 2 16 15,0-2 0-15,-1 2-8 0,-1 2-16 0,0 0-18 16,-3 4-2-16,3 0 3 0,-4 2-7 16,1 1 10-16,-1 2-26 0,2 0 5 0,1 0-36 0,1 8-72 15,0-3-48-15,2 1-66 0,1 0-28 16,-2 1-2-16</inkml:trace>
  <inkml:trace contextRef="#ctx0" brushRef="#br0" timeOffset="1837">854 582 1559 0,'2'-4'5'0,"1"2"-7"15,-2 1-7-15,-1-1 4 0,0 2-4 0,0 0 18 16,2 0-4-16,-1 0 9 0,-1 0-2 0,3 5-15 15,0-1 14-15,1 1-11 0,2 2 3 0,-1 2-3 16,4-1 8-16,-3 1-11 0,1 1-16 0,4 0 13 16,-6 0-13-16,4 3 19 0,-1-4 11 0,-1 1 0 15,-1 0-8-15,0-1-6 0,1-1 3 0,-2 1-5 16,0-2 5-16,-4-2 0 0,3 2-6 0,-2-2 9 16,0-3 8-16,0 1 3 0,0 0 11 0,-2-3-14 15,0 0-6-15,0 0-7 0,0-3-4 0,0-5 12 16,-6 2-1-16,4-2 18 0,-2-3-3 0,1-2-6 15,-3-1-9-15,4-2 6 0,-2-3-13 0,1 0 19 16,0-1-3-16,0 1-25 0,2-2 19 16,-4 3-25-16,5 0 20 0,-1 3 3 0,-1 1-1 15,2 3-8-15,0 0-16 0,0 3-43 0,0 0-90 16,3 2-96-16,2 3-118 0</inkml:trace>
  <inkml:trace contextRef="#ctx0" brushRef="#br0" timeOffset="2867">924 1104 1876 0,'-7'-11'40'0,"-1"3"29"15,2-3 13-15,0 3 2 0,2 4-41 16,1 2-40-16,1 2-6 0,2 0-9 0,0 0 7 0,0 0-1 16,0 0-6-16,5 0 9 0,-1 0-11 0,2 9 14 15,0-2 3-15,2 2-9 0,-1 4 17 16,2-1-11-16,1 1-3 0,-1 4 3 0,0-4-23 15,0 3 20-15,0-2-9 0,-2 1-23 0,1-1-5 16,-4-2-26-16,2-2-15 0,-1-1 18 0,-2-9 26 16,-1 10 8-16,0-10 27 0,-2 0-1 0,0 0-6 15,0 0 7-15,0 0-7 0,0 0 3 0,-2-13 9 16,-2 0-9-16,-2-2 18 0,0 0-4 0,2-2-16 16,-2-2 22-16,-2 3-23 0,3 2 21 0,-3-3 8 15,2 3-12-15,0 2 43 0,3 0 13 0,-3 2 2 16,3 4 6-16,0 1-43 0,2-1-38 15,-1 4 0-15,2-2 0 0,0 4 7 0,0 0 16 16,0 0-8-16,0 0-9 0,3 0-3 0,3 0 6 16,0 0-3-16,0 6 6 0,1 1-3 0,3 0-20 15,-3 1-12-15,6-2-31 0,-1 2-23 0,-3-2-27 16,4 2-32-16,-4 0 0 0,3-2 11 0,-3 2 11 16,0-3 32-16,-3 0 16 0,3 0 22 0,-3-1 24 15,0-2 10-15,0-2 14 0,-3 0 2 0,-2 0 0 16,2 0 8-16,-3-8-10 0,0 0 10 0,0-1 1 15,0-1-9-15,0-6 22 0,-4 1-17 0,1-1 25 16,-3 3 26-16,2-4 3 0,-1 3 27 0,0 2 6 16,0-2 1-16,1 2-8 0,0 2-27 15,3 1-24-15,1 2-17 0,-2 1-12 0,-1 3 15 16,3-2-17-16,0 2 3 0,0 1-14 0,0 1-3 16,0 1 11-16,6 0 3 0,-2 0 8 0,2 0-8 15,-1 0 9-15,3 3-15 0,-1 0 14 0,0 2-10 16,3 1-7-16,0-1 4 0,-3 3-6 0,3-2 11 15,-3 2 0-15,3 1 0 0,-3-2-9 0,0 1 7 16,1 1-1-16,-2-4-3 0,1 4 6 0,-1-2 6 16,1-1-17-16,-1 0 13 0,2 1-4 0,-1-1-12 15,-4-4 11-15,2 1 12 0,-2 0-1 0,1-3 0 16,-1 3-2-16,2-3-23 0,-4 0 12 0,1 0 7 16,0 0 1-16,0 0 2 0,0 0 6 15,-1-3-8-15,-1 3 6 0,0-3 7 0,0 3-18 16,0 0 7-16,0 0 3 0,0 0-5 0,0 0 11 15,0 0-9-15,0 0-2 0,0 0 0 0,0 0-9 16,0 0 6-16,0 0 3 0,0 0-11 0,0 0 5 16,0 0-5-16,0 0-6 0,0 0 17 0,0 0 0 15,4 0-1-15,-2 6 12 0,2-3-8 0,0-3-6 16,1 5 0-16,1-3 3 0,0-2-6 0,3 3 11 16,-1-3-5-16,-3 0-3 0,4 0 3 0,-3 0 0 15,3 0 2-15,-1 0-8 0,-1-5 9 0,1 0 2 16,-1-2-2-16,-1 0 0 0,-2-1-4 15,-1-1 1-15,0-1 3 0,-3 1 16 0,0-1 34 16,0-1 15-16,-6 3 32 0,0-1-3 0,-1-1-34 16,-1 1-40-16,-3 4-20 0,-1 0-12 0,0 2-5 15,-1 3-1-15,-1 0 3 0,1 0 9 0,2 0-3 16,-2 5 32-16,6 3-40 0,-2 1-36 0,3-2-61 16,0 2-61-16,0-1-61 0,3 1-46 0,0 1 7 15,2 0-50-15</inkml:trace>
  <inkml:trace contextRef="#ctx0" brushRef="#br0" timeOffset="3734">1464 630 1762 0,'4'-5'-6'0,"-2"5"6"0,0-4-6 15,-1 4 9-15,-1 0 3 0,2 9-1 0,1-3 15 16,-2 4-17-16,4 1 2 0,-1 1 1 0,2 4 5 16,0 0 4-16,3 1 2 0,-1 2-9 0,3-3-2 15,-2 6 3-15,0-3-9 0,1-3 3 0,-1 2 3 16,2-1-6-16,-4-3 11 0,0 0 12 0,-2-1-38 16,1-2 12-16,0-1-5 0,-3 0-12 15,3-2 14-15,-3-1 0 0,-2-1 9 0,1-1 0 16,-1-2 14-16,-1 0 1 0,0 0-10 0,0-3-2 15,0 0-21-15,0 0-2 0,-3 0 17 0,-1 0-8 16,-2 0 11-16,1-3 5 0,0-3-19 0,-5 6 19 16,3-5-5-16,-3 2-9 0,1 0 15 0,-3 1 46 15,-3-1-18-15,2 2 39 0,1 1 14 0,-2 0-43 16,1 0 27-16,1 0-39 0,-1 6-23 0,2-3-21 16,1 2-9-16,3 0 12 0,0 2-6 0,-1-2 12 15,5 0 9-15,-3 4-18 0,6-4 3 0,0 1-3 16,0 2 4-16,0-2-4 0,7 2 21 15,-1-3-1-15,3 3-20 0,-1-1 18 0,3 2-35 16,-1-4 8-16,1 4-20 0,-2-4-32 0,3 0 58 16,0 0-14-16,-2-1 29 0,1-4 23 0,-1 0-55 15,1 3 6-15,-1-3 8 0,0 0-8 0,1 0 11 16,-4 0 3-16,2-7-14 0,0 0 18 0,0-4-10 16,3 3 18-16,0-5 3 0,-5 1-3 0,2-2 5 15,0-1-14-15,1 1 9 0,-1-5 6 0,-1 2-20 16,-1 1 14-16,1-3 2 0,-3 1-16 0,1 3 19 15,-3-3-11-15,2 3 12 0,-4 2 46 16,4-1-14-16,-5 4 23 0,0-1 9 0,0 3-10 0,0 2 43 16,0 1-25-16,-8 2-18 0,5 0-15 15,-1 1-44-15,-1 2 2 0,1 0-6 0,1 0-22 16,-3 0 22-16,5 5-15 0,-4 3 12 0,2 3 0 16,3-3-6-16,0 3 3 0,0 3-6 0,0-1 18 15,6 1-15-15,-1-4-21 0,2 4 3 0,3-3-24 16,-2 0-6-16,2-5 28 0,0 2-7 0,1-3 13 15,2 1 11-15,-4-4 12 0,3-1-9 0,-3-1 15 16,3 0 17-16,-5-3-29 0,2-5 12 0,-1 2-12 16,-1-5-8-16,-1 3 11 0,-2-6 9 0,1-3-12 15,-1 1 12-15,1-5-15 0,-4 0-6 0,1 1 18 16,-2-2 6-16,0-2 29 0,0 2 31 0,-6-1 11 16,4 2 44-16,-3 2 54 0,0 2 11 0,1 2 17 15,-2 3-38-15,0 2-68 0,3 1-45 16,-2 4-49-16,4 3-32 0,-1 2-10 0,1 0-3 15,1 0 17-15,0 0 15 0,0 5 17 0,0 0 3 16,4 4-13-16,1-2 7 0,0 5-17 0,3 2-6 16,-1 1 16-16,2 2-39 0,3-1-2 0,-1 1-70 15,0-1-97-15,0-2-20 0,2 0-33 0,1-1 37 16,-3-3 26-16,4-1-38 0,-1-1-2 0,-5-2-41 16,1-6 17-16,2 0 34 0,-3-4 1 0</inkml:trace>
  <inkml:trace contextRef="#ctx0" brushRef="#br0" timeOffset="3879">2084 523 867 0,'0'-21'69'0,"0"-1"68"0,0 4 44 0,-5 4 29 16,2 3-50-16,3 2-59 0,0 4-45 0,0 5-27 15,0-5-15-15,0 5 9 0,0 0 40 0,3 0-8 16,2 0 14-16,0 0-32 0,3 0-54 0,-1 10 14 16,2 0-12-16,3 0 4 0,-1 3 14 0,0 1-23 15,1 0-55-15,-3 5-86 0,0-4-120 0,-3 4-101 16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7:09.35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 1420 475 0,'0'-3'2'0,"-2"1"13"0,2 0 11 0,0 1-3 16,0 1 0-16,0-4 0 0,0 3-2 0,0 0-1 15,0-1-5-15,0 1-7 0,0 1-16 16,2-2 8-16,2 1 8 0,0-1-8 0,-1 2 11 15,4-3-1-15,-1 1 11 0,6-2 10 0,-3 2 15 16,7-3 15-16,-1 2-1 0,5-2-7 0,0 1-1 16,4-1-20-16,1 0-8 0,3 2-3 0,1-3-26 15,0 3 0-15,5-2-6 0,-1 0-8 0,3-1-7 16,4 1-3-16,-3 0 2 0,5 0 25 0,-1-1 33 16,2 1 1-16,0-1 0 0,0 2-16 0,-1-2-13 15,-1 2 15-15,-2-1-4 0,-2-1-1 0,0 1-2 16,-4 0-8-16,0 2 5 0,-8-2 8 15,2 1 19-15,-5 2 27 0,-3-4 12 0,0 4 11 16,-4-2-14-16,-3 3-29 0,0-2-4 0,-4 2 4 16,-1-2 0-16,-1 1 17 0,-2 2 6 0,-1-3-14 15,-1 3 30-15,-2-2-4 0,0 2-7 0,0 0 11 16,0 0-37-16,0 0-3 0,0 0-17 0,0 0-7 16,0 0 1-16,0 0-12 0,0 0 0 0,0 0-12 15,0 0 3-15,0 0-3 0,0 0 12 0,0 0-6 16,0 0-12-16,0 0-23 0,0 0-64 0,0 0-54 15,0 0-82-15,0 0-91 0,0 0-69 0</inkml:trace>
  <inkml:trace contextRef="#ctx0" brushRef="#br0" timeOffset="333">1030 1077 1090 0,'-2'0'-14'15,"2"0"6"-15,0-3 11 0,0 3-14 0,0-3 30 16,5 1-25-16,-1 2-4 0,2 0 26 0,2 0-30 16,-1 0 28-16,5 0-3 0,-2 0-14 0,5 0 16 15,3 0-23-15,0 2-9 0,1 3 0 0,2-1 5 16,0 0 12-16,-1 2 10 0,1-2-5 0,-3 0-14 15,0 1 0-15,-2 1 3 0,-1 0-2 0,-2-1 7 16,-3 1 19-16,-3-1-11 0,-1-2 52 0,-2 2 13 16,-2 1-8-16,-2 2 19 0,0-3-46 15,0 4 1-15,-8-1-20 0,1 3-16 0,-2-1 16 16,0 1-30-16,-1 2 23 0,0 1 2 0,0-3-20 16,1 0-1-16,0 0-66 0,3-1-77 0,-1 0-66 15,3-1-91-15</inkml:trace>
  <inkml:trace contextRef="#ctx0" brushRef="#br0" timeOffset="1067">1944 747 680 0,'5'-8'7'15,"1"3"43"-15,-2 0 39 0,-4 1 5 0,0 2 12 16,0-4-24-16,0 3-11 0,0-1 29 16,-4 3 26-16,1-2-4 0,-2 1-25 0,2-2-47 0,-1 4-39 15,-2-2-14-15,1 2-5 0,0 0 22 16,-3 6-20-16,-2 2 23 0,-1 3 6 0,-2 2 5 15,-2 4 9-15,0 2-6 0,-2 6-2 0,2-1-32 16,0 3 17-16,4-2-22 0,0 2-1 0,3 0 20 16,8 0-17-16,0-2 12 0,0-1 8 0,6 1-14 15,3-3 18-15,3-1 5 0,0-2-17 0,6 0 2 16,-2-2-2-16,5-2-15 0,0-2 1 0,-1-3 2 16,3-1-8-16,-3-4 2 0,1 0 4 0,0-5-9 15,-3 0-3-15,-1-6 0 0,-2 1-6 16,-3-3-2-16,0-1-18 0,-6-1 1 0,2-3 6 0,-4 1-3 15,-3-1 34-15,-1-4-3 0,0 3 11 16,-7 0 14-16,0 2-20 0,-1-1 9 0,-1 4-9 16,-1-2-5-16,3 0 14 0,-1 5-3 0,2-2-3 15,-1 3 11-15,1 0-5 0,4 2-11 0,1 0 5 16,1 0-3-16,0 3 0 0,0-2 9 0,3-1-8 16,3 2-4-16,1-1 1 0,1 0-6 0,3-2 17 15,-2 4-3-15,6 0-11 0,-1 0 14 0,0 0-3 16,1 0 2-16,-1 0 4 0,-1 6 2 0,0 0-22 15,-1-1 17-15,-1 1 11 0,-4 2-20 0,2 0 12 16,-5 0 0-16,2 3-9 0,-3 0 6 0,-3-2 16 16,0 1-24-16,0 3 5 0,0-2 11 15,0 2-8-15,-3-1-9 0,-1 1-38 0,1-2-47 16,-1 1-45-16,0-2-47 0,0 1-26 0,2-4-30 16,1 0-13-16</inkml:trace>
  <inkml:trace contextRef="#ctx0" brushRef="#br0" timeOffset="1575">2321 886 931 0,'0'9'15'0,"-7"-1"14"0,1 3 16 15,0-1 17-15,-1 1-22 0,4 2-5 0,-2-2-11 0,5 1-27 16,0-2 9-16,0-1-4 0,0 1-15 15,6-1 18-15,0 1-8 0,3-1-10 0,2-1 8 16,0 0-6-16,3-2-5 0,1-1 5 0,1-2-13 16,-1-3-19-16,1 0-2 0,0 0-13 0,-1 0-3 15,0-6 6-15,-3 0-16 0,-3 1 20 0,0-3 4 16,0 0 21-16,-8 0 29 0,1-4 0 0,-2 2 12 16,0-1-12-16,-6 0-8 0,-2 1-6 0,1-1 3 15,1 2 16-15,-1 1 12 0,1 0-1 0,1 1-1 16,-1 1-18-16,2 2-3 0,2 0-2 0,2 1 0 15,-1 2-3-15,1 1 8 0,0 0 3 0,0 0-6 16,3 0 8-16,1 3-25 0,2 0 12 16,-1 1 18-16,2 0-10 0,3 4 16 0,-2-3-24 15,4 1-10-15,-5 2 15 0,-1-2 3 0,3 2 6 16,-4 0 1-16,2-2-2 0,2-1-2 0,0 1 2 16,0-1-5-16,2-2 18 0,4-1 3 0,-1 1 0 15,2-3-8-15,2 0-16 0,-2-5-5 0,-1-4 3 16,2 1 13-16,-6 0-13 0,3-3 10 0,-4 1 8 15,-2-1-10-15,-3-1 15 0,1-1-11 0,-4 2-7 16,-2-2 13-16,0 1-7 0,0-1 25 0,-8 2 19 16,-1-1-3-16,-1 3 20 0,0 0-44 0,-4 3 4 15,-1 1-24-15,-1 0-20 0,0 5 25 16,-2 0-37-16,0 0 21 0,4 0-7 0,-3 5-33 16,5 1-41-16,3-1-60 0,2 0-77 0</inkml:trace>
  <inkml:trace contextRef="#ctx0" brushRef="#br0" timeOffset="1971">2807 554 920 0,'9'-16'8'0,"-1"4"2"15,-4 2-5-15,-3 5 9 0,1-1-4 0,2 6 1 16,-2 0 7-16,-1 6 27 0,4-1 20 0,1 5 5 15,-1 0-17-15,0 3-28 0,4 2-25 0,0 2-11 16,0 0 27-16,2 4-13 0,-1-4-1 0,1 2 4 16,-2 2-6-16,3-4 8 0,-3 1-11 0,0-1 6 15,3 2-3-15,-3-2-5 0,0-3 10 0,-2 1-5 16,2-1-11-16,-2 0-8 0,-2-4-40 0,1 2 2 16,-2-2-17-16,-1-2 10 0,2-2 50 0,-5-1-9 15,0 1 36-15,0-3-13 0,0-1-3 0,-5-2 11 16,-1 0-16-16,-1 0 16 0,0 0-18 0,-2 0 10 15,-3-2 2-15,0-1 27 0,-2-1 60 16,-1 2 19-16,-1 0 52 0,0-1-3 0,1 3-43 16,0-2-39-16,3 1-44 0,3 1-37 0,0 0-2 15,4 0 11-15,0 0-14 0,2 0 13 0,3 5 7 16,0-1-6-16,0 4-3 0,6-3 8 0,1 0-16 16,-2 4 8-16,5-1 0 0,-1 0-59 0,3 2-44 15,0-1-75-15,4-1-81 0,-1 1 10 0,0-2-19 16</inkml:trace>
  <inkml:trace contextRef="#ctx0" brushRef="#br0" timeOffset="2577">3175 700 1604 0,'0'-5'-6'0,"-4"2"9"0,-2 1-6 0,3-1 28 16,1 3 26-16,2 0 31 0,0 0 0 0,0 0-16 15,0 5-32-15,0-2-25 0,0 2-3 16,0-1-15-16,0 2 23 0,0 1-14 0,0 1 9 16,3 1 6-16,2 1-24 0,-1-1-3 0,1 2 7 15,1-3-13-15,-1 3-2 0,-1-4-20 0,1 0-22 16,-1-2 10-16,2 0 15 0,-2-2 20 0,-3 0 28 16,1 0-16-16,2-3-1 0,-4 0 4 0,2-6-18 15,-2 3 31-15,0-5-8 0,0 0 5 0,0 0 1 16,0-4-3-16,0 2-4 0,0-4 10 0,-6 3 2 15,3-2 3-15,-1 1 9 0,0 1 14 0,0 1 23 16,2 2-12-16,1 0 4 0,-2 2-52 0,3 0-15 16,0 3 3-16,0 1 0 0,0-2 27 15,0 3-12-15,4-2-12 0,0 3-5 0,2-2-10 16,-2 2 15-16,2 0 6 0,1 0 0 0,2 0 9 16,0 0-12-16,1 2-6 0,-1 3 1 0,0 0-3 15,3-1-9-15,-3 1-40 0,3 0-25 0,-3-1-42 16,2 1-40-16,-3 0 16 0,-1 0-1 0,-2-1 44 15,4 0 41-15,-4 0 25 0,-3-2 31 0,0 1-2 16,-1-3 8-16,-1 1 15 0,0-1-12 0,0 0 4 16,0 0 6-16,0-4-11 0,0 2 22 0,0-4-1 15,-3 0 9-15,1-1 34 0,-2 1-4 0,0-2 2 16,2-1-14-16,-2-1-18 0,1 0 34 0,1-2-12 16,-2 3 11-16,1-1-13 0,0-1-33 15,0 0 8-15,3 1-3 0,-2 4 4 0,2-2-12 16,0 5-9-16,0-3-13 0,0 4-5 0,4-1 7 15,0 3 12-15,1 0 3 0,-1 0-6 0,3 0 14 16,-1 5-14-16,3 1-6 0,0 0 3 0,0 1-8 16,-2 0 3-16,2 3 11 0,-3-2-3 0,3 3-6 15,-3-1 6-15,0 2-3 0,1-2 9 0,-3-1 2 16,0 1-2-16,-1-1-18 0,1-1-73 0,-2 0-51 16,0 1-81-16,-2-1-36 0,0-1-32 0</inkml:trace>
  <inkml:trace contextRef="#ctx0" brushRef="#br0" timeOffset="2880">3566 581 1470 0,'-6'6'0'15,"1"-4"16"-15,2-2 32 0,-1 0 22 0,2 8 14 16,2-5-19-16,-1 3-34 0,1-1-20 0,0 3-19 15,0-1 5-15,3 2 14 0,4-1-2 0,4 1 5 16,-2-2-25-16,1 0-18 0,4 3-5 0,-1-4 0 16,2-1 15-16,-2 0 7 0,5-2 12 0,-6-2 0 15,1 1-2-15,-3-2 13 0,1 0-11 0,-4-6 3 16,1 1 5-16,-4 0-19 0,-1-1 8 0,-3-2 3 16,0 0-6-16,0 0 9 0,-6-2-6 0,-3 1-5 15,2 1 11-15,-6 2-26 0,-1-2 4 0,-2 3 7 16,-1 2 1-16,-2 0 11 0,-2 1-11 15,2 2-9-15,1 0-13 0,3 0-52 0,2 0-78 16,1 0-103-16</inkml:trace>
  <inkml:trace contextRef="#ctx0" brushRef="#br0" timeOffset="3803">3889 142 1615 0,'6'-2'-6'0,"-4"2"23"0,-2 0 60 0,0 0 25 15,0 6 36-15,0-1-9 0,0 3-97 16,6 0-32-16,-2 3-41 0,-1 3-11 0,3 2 43 16,2-2 9-16,-3 4 14 0,1 1 12 0,3 0-17 15,0 0-15-15,3 0 3 0,-3 1-17 0,0 0 17 16,3-4 21-16,-3 2-15 0,1-1 2 0,-3-1-8 15,2 0 9-15,-1-3 12 0,-1 0-10 0,-1 0 16 16,0-2-30-16,-3-1-23 0,1-2 6 0,0-2 43 16,-2 2 1-16,-2-3 17 0,2-1-6 0,0-2-30 15,-2-2 1-15,0 3-47 0,0-3 12 0,0 0-23 16,0 0 12-16,0 0 40 0,0 0 3 0,0 0 0 16,-4-3 0-16,0-2 11 0,1 2-5 15,-1-2-23-15,-1 2 14 0,1-2-9 0,-4-3 18 16,2 2 64-16,-1-2-64 0,-1 2-6 0,-3-2 23 15,0 2-26-15,-1-1 61 0,1 3-46 0,-4 2-32 16,0-2 2-16,0 3 15 0,0 1 47 0,3 0 2 16,0 0-46-16,2 5-17 0,3-3 5 0,1 2 0 15,1 1 18-15,2 0-12 0,0 3 24 0,3 0-21 16,0-2-3-16,0 3 12 0,0 1-21 0,6-1 15 16,1 1 9-16,-2-2-6 0,5 1 0 0,-1 1-3 15,3-1 12-15,-3-1-15 0,4-1 0 0,2-1-9 16,0-3-23-16,-2 2-6 0,2-5 1 15,0 0 46-15,0 0 17 0,0 0 0 0,-2-5-3 16,2-3-43-16,0-1-9 0,0-2 0 0,-2-2-20 16,1 0 0-16,0-3-2 0,-2-3 20 0,1-1 22 15,-2-2 7-15,2 0-1 0,-4-2 6 0,2 5-6 16,-6 0 6-16,-1 3 17 0,-3-1 6 0,2 3 35 16,-3 4 8-16,0-1-32 0,0 3 21 0,-6 2 15 15,0 0-11-15,0 1 23 0,0 0-37 0,2 4-54 16,-1 1 6-16,-2 0 3 0,1 0-18 0,3 6 33 15,-3 2-24-15,0-2-6 0,3 5 24 0,0-4-18 16,3 5 12-16,0-1 6 0,0 2-21 0,0 1 9 16,6 0-6-16,0 2 9 0,3-3 6 0,3-2-26 15,-3 1 8-15,3-1-32 0,-2-3-9 16,4-1 24-16,0-1-9 0,-2-3 12 0,3-1 17 16,-2 0-17-16,1-2 20 0,-4 0-9 0,4-6 21 15,-3 0 3-15,-2-1-21 0,0 0 15 0,-1-5-9 16,-2 2 6-16,-1-4 6 0,0 1 0 0,-4-3-9 15,-1 2-8-15,0-2 14 0,0 0-1 0,-6 2 7 16,1 0 20-16,1 0-35 0,-1 0 35 0,-3 1 3 16,2 2 6-16,0 3 44 0,-1-1-17 0,4 2-23 15,-1 2-1-15,0 2-23 0,0 0-21 0,1 2 30 16,0 0-39-16,2 1-3 0,-1 0 6 16,2 0-23-16,0 0 23 0,0 0 12 0,0 0 0 0,0 5 6 15,0 0-12-15,3 3 8 0,1 1-5 16,0-1 6-16,2 5-9 0,-2-4-18 0,-1 4 21 15,4-2-5-15,1 0 20 0,2 0 0 0,-3-1-21 16,2 1 11-16,1-2-8 0,1 2-9 0,-2-3-17 16,1 0-39-16,-1 0-26 0,0 1-10 0,-1-4-29 15,-1-3-12-15,-1 2-31 0,0-2-42 0,1 0-27 16,-1-2-50-16</inkml:trace>
  <inkml:trace contextRef="#ctx0" brushRef="#br0" timeOffset="4056">4387 48 1493 0,'4'-14'-3'0,"-1"3"5"16,3 3 12-16,0 0 36 0,-3 3 38 0,3 4 10 15,1 1 10-15,1 0-31 0,-1 0-22 0,3 5-35 16,1 1 3-16,1 3 3 0,1 0-14 0,-1 3 11 15,4 2-11-15,-1 0-10 0,-3 1 13 0,0 4 3 16,-3-2-18-16,1 4 6 0,-2 2-24 0,-2-2 6 16,-2 1 27-16,1 0-24 0,-4 0 39 15,-1 0-39-15,0 2-44 0,-6 1-72 0,2-1-83 16,-7 1-61-16,1-1-96 0</inkml:trace>
  <inkml:trace contextRef="#ctx0" brushRef="#br0" timeOffset="4655">1548 973 1415 0,'-9'-2'0'0,"3"-2"2"0,2 4 21 15,-1 0 29-15,-1 6 12 0,2 5 23 0,2 5-25 16,2 4-31-16,0 4-14 0,0 3-26 0,2 5 4 15,5 1-1-15,4 0 12 0,-1 3 2 16,8-3 1-16,1-1 22 0,5-2-31 0,1-1-14 16,2-3-81-16,3-2-109 0,2-3-143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3:56.10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0 441 1660 0,'0'-10'0'0,"6"1"8"0,9-1-13 0,10 2 90 15,6 4 33-15,14-1 35 0,8 3 29 0,11-1-64 16,7 1 10-16,8 0-40 0,9 1 0 0,7 1-27 15,0 0-55-15,4 0 6 0,-1 0-18 0,3 0 2 16,-3 0 20-16,2 0-16 0,-4 0 15 0,1 0-9 16,-5 0-12-16,-3 0 18 0,1 0-15 0,-9-4 13 15,-4-1 2-15,-6 0-12 0,-4 1-6 0,-9 0-3 16,-8 1 6-16,-5-3 3 0,-8 1 12 0,-4 0 6 16,-10 4 4-16,-2-1-10 0,-6-1 25 0,-5 3-18 15,-5 0-4-15,-5 0 7 0,0 0-62 16,0 0-64-16,-5-5-89 0,-1 0-41 0,-1 1-67 15,-3-1-40-15,1-3-29 0,-2 2-95 0</inkml:trace>
  <inkml:trace contextRef="#ctx0" brushRef="#br0" timeOffset="286">1952 0 1876 0,'-7'0'0'16,"1"0"2"-16,6 5 13 0,0 1 5 0,8 2 2 15,1 3 7-15,6 1-6 0,2 3-8 0,5 2 8 16,7 0-23-16,0 1 0 0,7 0-6 0,4 0-20 16,3 1 20-16,2-3-14 0,4 1 11 15,-3 1 15-15,1-2-3 0,1 1 0 0,-5 0-6 16,-2-1 18-16,-4 0-10 0,-5 1 13 0,-1-3 16 15,-9 1-28-15,-6-1 26 0,-6 0 0 0,-10 0-14 16,0 2 3-16,-10 3-13 0,-4 2-2 0,-6-1-9 16,-2 7-41-16,0-3-113 0,-5 1-104 0,3 2-133 15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3:51.92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189 333 435 0,'-2'-14'35'16,"-1"0"32"-16,0 1 30 0,2-1 40 0,-1 3-25 15,-2 1-1-15,2 1 12 0,-2-1-15 16,3 3 23-16,-1 0-11 0,0 1-34 0,1 4-25 16,-2-2-30-16,3 0-28 0,-2 4-12 0,2 0 23 15,0 8 107-15,0 2-10 0,0 7 66 0,0 7-6 16,0 12-88-16,0 10 30 0,-7 14-62 0,3 8-18 16,-1 13-14-16,-1 7-1 0,-4 7-12 0,5 6 0 15,1 3 0-15,1-1-12 0,0-3 21 0,3-4-9 16,0-4 12-16,8-7-9 0,-3-7-6 0,1-9 6 15,2-6-6-15,-2-7 6 0,-1-4 4 0,0-6-10 16,-1-3-9-16,1-5-3 0,-4-4-1 16,1-4 19-16,0-6 7 0,-1-5-1 0,-1-5-12 15,0 0-6-15,0-6-46 0,0-2-32 0,0-6-24 16,0 0-50-16,0 0 22 0,4 0-126 0,-4 0-138 16,0-4-110-16</inkml:trace>
  <inkml:trace contextRef="#ctx0" brushRef="#br0" timeOffset="398">43 531 784 0,'-6'-33'-6'0,"3"-5"4"0,3-2 7 0,5 2 13 16,7 2 26-16,4 0 30 0,5 2 0 15,1 1-2-15,5 2-10 0,-1 2-33 0,4 5-10 16,0 1 0-16,0 8 8 0,1 4 11 0,-2 5 41 16,1 6 17-16,0 8 4 0,2 3-8 0,-2 8-22 15,-2 5-11-15,1 9-34 0,-6 4 9 0,2 8-17 16,-6 3-11-16,-2 4 17 0,-4 4-14 0,-2 1-1 15,-3 0 4-15,-7-1-9 0,-1-3-1 0,0-2 13 16,-6-5-4-16,-8 1 1 0,1-6 8 0,-4-3 0 16,-2-1-3-16,-6-4 9 0,2-2-2 0,-6-5-4 15,0-1-11-15,-4-1-15 0,-3-3 0 0,1 0-17 16,-4-6-3-16,1 0 0 0,0-1 6 16,1-5 14-16,0 0 12 0,3-4 14 0,4-2-69 15,2-1-103-15,3-2-155 0,1 0-166 0</inkml:trace>
  <inkml:trace contextRef="#ctx0" brushRef="#br0" timeOffset="1152">701 1492 314 0,'3'-13'12'0,"0"2"41"0,-3-2 28 0,3 2 29 15,-3-3 13-15,0 0-17 0,0 0 15 0,0 1 12 16,0-3-4-16,-5 2 20 0,1 0 14 0,3 1-15 16,-3 2 18-16,-2-1-26 0,-1 5-42 15,1 4-23-15,-3 3-10 0,-3 0-4 0,-1 9-84 16,-2 6 17-16,0 7 18 0,-5 3-12 0,0 7 83 16,1 4-21-16,-2 4-50 0,3 1 12 0,2 3-18 15,4-3 9-15,0 0-3 0,6-2-18 0,0-2 21 16,6-1-30-16,0-1 15 0,6-3 3 0,0-1-3 15,0 0 21-15,5 0-12 0,-4-3-3 0,2 1-9 16,-2-1 15-16,1-4-12 0,-1-2 15 0,-2-2 0 16,-4-2 0-16,3-4 43 0,-4-1 3 0,0-2-6 15,0-2-6-15,-10-1-43 0,3-1-18 0,-4 0 9 16,-2 0-15-16,-2 1 24 0,0-4-3 16,-4 1-31-16,0-3-57 0,2-2-68 0,-2 0-3 15,1 0-73-15,3-9-58 0,2-1-65 0,1-1-116 16</inkml:trace>
  <inkml:trace contextRef="#ctx0" brushRef="#br0" timeOffset="2441">698 1947 1504 0,'12'4'0'0,"-5"-4"0"15,-4 0 19-15,3 0 1 0,0-6-1 0,-1 0-8 16,2-2-19-16,3-1-1 0,-1-4-8 0,3 2 15 15,1-3-1-15,2 1-19 0,0-1 22 16,-2 0-19-16,2-1 13 0,0-2 11 0,-2 3-13 16,-3-2 22-16,1 2-17 0,-6-1 11 0,1-2 34 15,-2 4 31-15,-4 1 72 0,0 1 32 0,-6 0-50 16,0 6-23-16,-1 0-27 0,-5 5-18 0,-3 0 76 16,1 7 19-16,-5 7-14 0,-4 3 5 0,3 7-36 15,-5 3-34-15,3 6-28 0,0 0-18 0,3 0-29 16,2 2-13-16,5-2 7 0,3-1 3 0,9-1 9 15,0-2 10-15,6-5-19 0,3-2-3 0,6-3-4 16,3-2-2-16,1 0 18 0,6-4-9 16,3-4-3-16,-2-3-13 0,6-2-32 0,-2-4 7 0,0 0 4 15,2-6-7-15,-2-5 0 0,-2-2-12 16,1-3-6-16,-4-4 1 0,-3-2 15 0,-1-2-2 16,-3-3-7-16,-2-3 28 0,-2 2 9 0,-3-4 18 15,-3 2 0-15,-4 1 9 0,-1-1-9 0,-3 2 0 16,0 3 12-16,0 2-12 0,-6 1 12 0,-1 3-3 15,-1 4-3-15,3 0 9 0,0 3-12 0,-1 4 6 16,0 0 12-16,5 3-9 0,-4 0 0 0,2 1 3 16,0 2-18-16,2 0-3 0,1 1-3 0,-2-2-3 15,2 3 6-15,0 0 3 0,0 0 3 0,0 0 6 16,0 0-3-16,0 0-3 0,3 0 12 0,2 5-3 16,-4 2 39-16,4-2 38 0,-4 5 12 15,2 4 0-15,0 2-18 0,-1 6-46 0,-1 2-15 16,-1 2-13-16,0 3-6 0,0 4 6 0,0-4-9 15,0 2 9-15,0-4-10 0,0 0-2 0,8-5 25 16,-1-3-32-16,3 0 16 0,1-5 16 0,2-4-22 16,0-2 18-16,2-4-18 0,-1-4 6 0,0-5 0 15,3-3 3-15,-1-4 9 0,-1-4-24 0,0-3 9 16,-2-4 12-16,-1-1-2 0,2-3 2 0,-4 2-18 16,-1-2-1-16,-2 3-5 0,-1 0 21 0,0 5 19 15,-5 2-19-15,1 3 13 0,0 7-16 0,0 0-25 16,-2 5 0-16,0 2 4 0,0 0 11 0,0 3 14 15,0 5 2-15,0-3-15 0,0 7-7 0,5 1 13 16,4 0-9-16,0 1 3 0,1 3 6 16,6-4-34-16,-1-2-46 0,3-1-27 0,1-1-42 15,2-3-2-15,0-4 52 0,0-2-7 0,-2-5 27 16,2-4 102-16,-2-4-5 0,2-3 38 0,-2-4-4 16,-1-4-69-16,0-1 17 0,-2-4-15 0,1-2-3 15,-4-4 7-15,2-1-4 0,-5-1 18 0,1-4 0 16,-4 2 0-16,1-4-3 0,-3-1-3 0,-3 1 0 15,-2 1-35-15,3 5 73 0,-3 4 70 0,0 4 54 16,0 7 51-16,-6 5-82 0,2 7-67 0,2 4-5 16,2 6 26-16,-3 0 54 0,3 12 11 15,-3 3-38-15,3 9-48 0,-2 3-32 0,2 7-29 16,0 4 10-16,0 6 0 0,0 1-7 0,2 1-10 16,6 1-3-16,-3-3 4 0,1-1-1 0,3-1 17 15,1-5-26-15,-1-1-7 0,0-4-29 0,3 1-22 16,-4-5-6-16,1-4-3 0,-2-3 13 0,1-4 26 15,-4-3 16-15,-1-3 19 0,0-4 9 0,-2-2 6 16,-1-4-12-16,0-1-16 0,0 0-16 0,-6 0 13 16,1-3-18-16,-5-5 9 0,1 2 18 0,-2-3-15 15,-3-1 44-15,1 2-10 0,-2-2 12 0,-1 1 0 16,-2 0-6-16,0 4 4 0,-1 0-7 0,1 5-15 16,-1 0 22-16,0 0-7 0,2 9-12 15,1 2 9-15,1 5-19 0,1 0-3 0,3 3 10 16,2 5 6-16,3-2 13 0,6 3-16 0,0 0 15 15,0-1-18-15,9-2-62 0,3-3-41 0,2 0-69 16,3-3 49-16,4-2-25 0,1-4-13 0,3-5-25 16,3-1-94-16,2-4 16 0,0-6 0 0,2-4 45 15,0-4 32-15,0-3 33 0,-2-5 95 0,-2-2 25 16,0 0 19-16,-1-3 34 0,-5 2 22 0,-4 1 72 16,1 1 80-16,-5 4 81 0,-4 2 55 0,0 5 30 15,-6 4-56-15,-4 2-31 0,0 4-57 0,0 2-72 16,0 0 10-16,0 4-53 0,-2 3-39 0,0 0-22 15,2 1-24-15,0 1-9 0,0 1 9 0,0 2-6 16,4 1 10-16,3-3 14 0,3 2-24 16,2-2-3-16,2-1 19 0,3-4-26 0,1-2 35 15,3-3-1-15,1 0-18 0,-1-3 4 0,2-7-19 16,0-1-4-16,-2-4 7 0,-2-4 16 0,1-2-4 16,-4-3 0-16,0-2 0 0,-4 0-10 0,-2-1 7 15,-2-1 22-15,-5 1-22 0,-3 0 4 0,0 3 15 16,-6 5-19-16,1 3 6 0,-5 4-21 0,0 3-41 15,-4 4-75-15,1 5-105 0,-2 0-20 0,0 8-113 16,3 1-59-16</inkml:trace>
  <inkml:trace contextRef="#ctx0" brushRef="#br0" timeOffset="2904">3413 349 1626 0,'15'-25'126'0,"-4"11"59"15,-1 7 78-15,-7 7 82 0,1 16-80 0,-4 8-29 16,0 9-31-16,0 11-57 0,-5 7-37 15,-5 9-43-15,3 6-25 0,0 7-20 0,-4 0-20 16,4 1 23-16,0 0-26 0,2-3 4 0,1-1 9 16,-1-1-3-16,4-6-4 0,-1 1-3 0,2-4-3 15,0-1-19-15,0 0 22 0,0-6-16 0,-3-2-7 16,2-4-13-16,-2-3-29 0,-2-5-17 0,2-7-24 16,-3-2 6-16,2-8-37 0,-2-3-39 0,1-3-45 15,1-4-3-15,-2-7-45 0,2 0-71 0,-1-5-104 16</inkml:trace>
  <inkml:trace contextRef="#ctx0" brushRef="#br0" timeOffset="3297">3434 774 1784 0,'7'-42'48'0,"3"1"42"0,-3 1 8 16,5 4 27-16,3 2-31 0,-1 4-29 0,3 3-15 15,-1 4-35-15,2 4-12 0,1 6-15 0,-1 5 9 16,1 8 6-16,-1 0-3 0,3 8 9 0,0 5 0 16,4 3 9-16,-4 6 3 0,-3 6-6 0,-1 2-6 15,-6 5-3-15,1 3-18 0,-7 2-12 0,-5 2 12 16,-5 2-15-16,-7-1 12 0,-1-2 18 0,-4-1-6 16,-4-3 12-16,-1-3 0 0,1-3-6 15,-3-5-9-15,4-4 9 0,1-5-3 0,-1-5 9 16,4 0 0-16,1-6-21 0,6-1 12 0,0-5-21 15,5 0 18-15,-1 0 18 0,4 0-33 0,1 0 24 16,0-2-6-16,3-2-24 0,4 4 21 0,4 0 6 16,-1 0-21-16,6 6 24 0,1 0 6 0,2 2-15 15,0 6 24-15,5 1-15 0,0 2-9 0,-2 5-6 16,3 0-9-16,3 3 7 0,-4 1-1 0,0 1 18 16,4-2 2-16,-3 3 1 0,4 0-9 0,-3-2-26 15,1 1-42-15,-2-5 21 0,3-1-18 0,-4-4-53 16,-1-1-52-16,0-5-88 0,-1-1-50 15,-3-6-34-15</inkml:trace>
  <inkml:trace contextRef="#ctx0" brushRef="#br0" timeOffset="3630">4092 109 983 0,'0'-24'8'0,"9"-3"-3"0,4 7 5 15,2 1 1-15,4 9 0 0,2 2-1 0,-2 8 20 16,2 0 16-16,-3 10 8 0,1 4 10 0,-4 8-18 16,-2 3-13-16,-2 7-19 0,-3 4-3 0,-3 4-6 15,-5 4-5-15,0 2 11 0,-7 3 17 0,-1-3 18 16,-5-2 12-16,3-1 17 0,-4-4-25 0,-1-4-16 15,2-7-9-15,4-4-25 0,-1-2 8 16,2-7-8-16,5-4-2 0,3 1 7 0,0-7 1 16,3 1 5-16,8-2 3 0,-1-1-8 0,7-3-1 15,3 0 1-15,4 0-9 0,3-5-2 0,5 2 5 16,2-5-14-16,4 2 8 0,3-1-16 0,2-1-100 16,2 0-142-16,2 2-150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3:58.40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362 545 752 0,'0'-37'36'0,"0"3"49"0,0 2 64 0,0 5 56 16,0 7-15-16,0 5-27 0,0 1-60 0,0 6-67 16,0 3-25-16,0 1-25 0,0 4 23 0,2 0 91 15,-1 8 54-15,4 6 31 0,-4 2-9 0,1 9-66 16,0 5-32-16,0 8-23 0,0 8-3 0,-2 6-34 16,0 8-21-16,0 0 9 0,0 4-25 0,0 0 19 15,0-2 4-15,-4-2-1 0,4-5 9 16,0-3-12-16,0-4 15 0,0-3-21 0,0-5-3 15,0 1 36-15,0-7-17 0,0 0-10 0,0-2 24 16,0-5-45-16,-5-2 11 0,-3 0 23 0,2-6-29 16,0-3 4-16,-1 1-87 0,0-4-77 0,1-1-34 15,-3-3-60-15,1 0-34 0,1-4-24 0,-1-2-99 16</inkml:trace>
  <inkml:trace contextRef="#ctx0" brushRef="#br0" timeOffset="303">36 578 1638 0,'-15'-41'8'0,"1"-3"11"0,8-2 9 16,6-2 9-16,6 2 28 0,13 1 24 0,5-1-5 15,12 0 5-15,7 0-22 0,4 2-44 16,7 4 19-16,3 6-31 0,-1 10-11 0,0 5 12 15,-1 11-15-15,-3 8 12 0,-3 8 8 0,-6 9-19 16,0 6 8-16,-4 5 3 0,-6 4-9 0,-4 4 17 16,-4 0-14-16,-5 2 6 0,-6 2-9 0,-6 1 15 15,-8-2-6-15,0 2 20 0,-13-4-5 0,-7 2 3 16,-2-2 3-16,-4-1-30 0,-3-6 21 0,-4 0-21 16,1-3-9-16,-2-5 12 0,1-3-6 0,0-3 15 15,4-2-15-15,0-1-77 0,3-4-55 0,4-1-133 16,1-3-123-16</inkml:trace>
  <inkml:trace contextRef="#ctx0" brushRef="#br0" timeOffset="1238">781 1174 1819 0,'6'-11'31'16,"-5"-2"20"-16,2-6 65 0,-3 3 66 16,3 0 12-16,-1 2 10 0,-1 3-59 0,1 2-68 15,0 1-56-15,0 3-21 0,0 4-9 0,-1 1 12 16,2 0 9-16,-1 0-5 0,1 6 2 0,1 2-6 16,-1 3 4-16,3 1-11 0,0 3 10 0,0 4-9 15,1 0 3-15,-1 3 10 0,0 1-16 0,-1 1 6 16,0 0-10-16,-3-2 4 0,2 0 9 0,0-1-3 15,1-2-3-15,0-3-31 0,-4-2-3 0,2-2 6 16,0-4 7-16,-1-3 24 0,-2 1 12 0,0-5-18 16,0-1 9-16,0 0-3 0,0-5-31 0,0-3 31 15,7-3-9-15,-1-2-16 0,1-6 25 0,2 0-6 16,3-2 0-16,1-4 34 0,1 3-13 0,1 1-36 16,1 1 11-16,1 3-14 0,-1 2-4 15,-2 4 34-15,1 3-18 0,2 2 9 0,-1 3 6 16,0 3-15-16,-5 0 12 0,2 8-6 0,-1 1 18 15,-3 1-6-15,3 1 0 0,-5 2 0 0,2 1-24 16,-1 1 30-16,1 1-3 0,1 2-3 0,0-1-6 16,4-3-15-16,-1 2-12 0,2-3-28 0,1 1 16 15,2-4-15-15,0-1-6 0,1-4 18 0,0 1 6 16,-2-4 1-16,-1-2 20 0,-1 0 12 0,-1-5-5 16,-3 0 2-16,-2-4 0 0,-1-1-15 0,-2-4-32 15,-6 0 27-15,0 1-21 0,0-6 21 0,-6 2 37 16,-3-4-11-16,1 2-5 0,-3-3-13 15,-3 1-31-15,4-2 3 0,-4 1 14 0,1 1-11 16,0-4 17-16,-1 1-22 0,5-1 25 0,0-2-5 16,3 3 5-16,3-4 26 0,-1-1-29 0,4 1 9 15,6-3 12-15,1 0-9 0,2 0 0 0,5-1 17 16,1 3-6-16,-1-2 0 0,4 2 8 0,-2 0-8 16,4 3 3-16,-6 1 15 0,1 4-1 0,-1 1 17 15,-4 6 0-15,0 3-8 0,-5 3 39 0,1 3 28 16,-3 5 46-16,-2 0 46 0,1 8 9 0,0 3-22 15,-2 3-29-15,0 4-58 0,0 5-38 0,0 6-17 16,0 2-36-16,-4 4 25 0,0 6-1 16,1-3-2-16,-1 5 2 0,0-1-9 0,2-1-12 15,0-1-3-15,2-2 6 0,0 0-1 0,4-3-14 16,1-2-26-16,-1-1-33 0,1-4-12 0,-2-1-6 16,1-2 31-16,-1-3 16 0,2-3 18 0,-4-6 6 15,1-1-9-15,-1-3 12 0,-1-2 6 0,3-2 0 16,-1-5 27-16,-2 0-15 0,1 0-9 0,3-8 21 15,0-3-24-15,0-1 24 0,2 0 9 0,1-2-15 16,2 0-15-16,0 1 24 0,3 0-21 0,-1 4 6 16,2-2 27-16,-1 6-15 0,3 0 33 0,-2 2 12 15,2 3 0-15,1 0-8 0,-1 0-31 0,4 5 12 16,-2 0-8-16,0 3-4 0,1 1-9 0,-3-1-18 16,3 0 9-16,-5 3 0 0,-2 2 27 0,-1-2-18 15,-5 0 19-15,-1 0-16 0,-4 3-24 16,0-1 27-16,-7 1-15 0,-7-3 19 0,4 2 18 15,-8-1-16-15,-1-1-24 0,-3 2 15 0,-1-5-15 16,2 0 12-16,-1 0-15 0,0-5-43 0,3 0-49 16,1-3-67-16,0 0-31 0,5-5-96 0,-1-1-76 15,10-2-50-15</inkml:trace>
  <inkml:trace contextRef="#ctx0" brushRef="#br0" timeOffset="1452">2089 991 1898 0,'-18'7'-9'0,"-3"1"4"0,3 0-4 16,-2 3 9-16,2 0 3 0,3 2 0 0,4 1-3 15,-2 2-11-15,6-2 2 0,2 1-51 0,5 0-55 16,0 1-51-16,0-2-49 0,8 2 12 0,2-3-4 15,2-2 7-15,2 0 5 0,-1 0-2 0</inkml:trace>
  <inkml:trace contextRef="#ctx0" brushRef="#br0" timeOffset="2370">2114 1212 898 0,'8'-6'72'0,"-4"2"66"0,-1 1 49 0,-3 0 44 16,0 0-54-16,0 1-50 0,0 2-65 0,-3 0-36 16,1 0-23-16,0 0-20 0,-2 0 17 0,4 2 0 15,-1 3 0-15,1-2 0 0,0 2 6 0,5-1-12 16,2 1 6-16,3 0 17 0,2-1-17 0,4 1-3 15,1-5-22-15,4 0-21 0,-1 0-6 0,4-4-10 16,1-3 20-16,-1-1-9 0,3-4 12 0,-3-3 17 16,1 1 2-16,-1-5 14 0,-4-4 1 0,1 0 7 15,-2-1 1-15,-4-1-3 0,2-5 9 0,-6-1-17 16,-2-1-1-16,-1-4 23 0,-2 2 48 16,-5-3 31-16,-1 0 44 0,0-1 15 0,0 1 20 15,-5 3 52-15,-3-2 59 0,1 1 27 0,-4 2 18 16,1 6-3-16,-1-1-93 0,0 4-28 0,1 5-67 15,-1 2-67-15,3 5-18 0,-1 1-45 0,3 5-35 16,2 4 7-16,3 2 3 0,-1 0-6 0,0 7 24 16,0 2-17-16,0 9 6 0,1 2 18 0,1 9-17 15,-5 3 10-15,5 8-14 0,0 0-44 0,0 4 3 16,0-1-24-16,6 0-46 0,2-1 12 0,-1-1-13 16,3-3-32-16,-2-5 12 0,-4-1 2 0,6-4-3 15,-4-4 43-15,-1-4 41 0,1-5 32 0,-2-1 9 16,-1-3 16-16,2-4 6 0,-2-1 0 0,0-6-3 15,0 0 15-15,-2 0-8 0,2-2-1 16,-1-6 0-16,1-1-13 0,3 1 7 0,-2-3 6 16,2 1-3-16,-3 1-15 0,4 1 12 0,-2 2 0 15,-1 1 27-15,2-1 29 0,2 3 10 0,-2 1-3 16,3 2-13-16,-2 0-25 0,3 0-35 0,1 0 19 16,0 3 4-16,3 3-14 0,-1-1 17 0,-1 2-32 15,3 2 10-15,-1-1 21 0,-3 3 1 0,-2 0 15 16,1 1-12-16,-2 1-6 0,-3-2-1 0,-5 2 7 15,0 1-3-15,-5 0 6 0,-3 0-12 0,-2-1 3 16,-3 1 3-16,1-2-13 0,-4-3 9 16,1 1-12-16,3-3-16 0,-2-2 3 0,4-3 9 0,1-2-28 15,3 0 0-15,3-2-9 0,2-7-47 0,1 1 19 16,0-5-21-16,4 0-6 0,4-4-14 16,3-2-5-16,4 0-2 0,5-4 21 0,-1 0 37 15,6 0 21-15,-1-1 32 0,3 3-3 0,-1-1 27 16,0 3-15-16,-1 0 26 0,-1 2-20 0,-3 1 0 15,-2 2 9-15,-3 0-12 0,2 1 26 0,-8 2 10 16,4 1 44-16,-7-1 8 0,1 5 17 0,-1-3-4 16,-1 4-46-16,0-3-12 0,-3 5-18 0,0-2 3 15,-2 3-4-15,-1 1-2 0,0-2 3 0,0 3-31 16,0 0-6-16,0 0 3 0,0 0-16 0,0 6 31 16,0 1 23-16,-1 5-1 0,-4 1 22 0,4 4-21 15,-1 2-29-15,-2 5-6 0,2 1-4 16,1 2 4-16,-2 0 9 0,3 0 4 0,0-2-23 15,4 0-3-15,2-3 4 0,2-3 3 0,-1-1 21 16,4-4-12-16,0 0 19 0,3-3-16 0,-1-3-25 16,2-3 9-16,1 0-21 0,-1-5 6 0,4 0 18 15,-2-5 4-15,-1 0-6 0,2-6 6 0,-2-2 15 16,-1-1-25-16,0-2 32 0,-1 0-16 0,-3-2-16 16,0 2 48-16,-4-2 15 0,-1 3 96 0,0 2 53 15,-4 3 25-15,0 1-18 0,-2 4-70 0,0 1-73 16,0 2-40-16,0 2-6 0,0 0-44 0,0 0 19 15,0 0 1-15,0 3-3 0,0 1 33 0,0 3-17 16,0 0 1-16,0 2-18 0,0 4-56 16,3-1-46-16,3 4-71 0,-3-2-111 0,2 1-50 15,-1 0-45-15,-1 1-108 0,5-5-61 0</inkml:trace>
  <inkml:trace contextRef="#ctx0" brushRef="#br0" timeOffset="2657">3295 475 2607 0,'-8'-9'-12'0,"1"-1"-16"0,7 1 19 16,0 0-6-16,0 5 6 0,0 1 0 0,0 3-15 15,0-2 18-15,0 2 0 0,4 0 12 0,1 0-3 16,5 7-21-16,-3-1 15 0,6 4 9 0,-2 4-9 15,2 0 9-15,1 5-24 0,-4 5 27 0,0 1 39 16,1 3 16-16,-1 1 46 0,-1 4-33 0,-1 2-3 16,-1 1-9-16,1 2-30 0,-3 0-1 0,3 0-18 15,-2 1-7-15,0 1-6 0,1-4 3 0,-1-3-6 16,-1 0-3-16,1-4-44 0,-1 1-67 0,-1-5-93 16,0-1-75-16,2-2-65 0,-5-3-60 15,4-3-62-15</inkml:trace>
  <inkml:trace contextRef="#ctx0" brushRef="#br0" timeOffset="2867">3493 921 2189 0,'6'-8'-6'0,"2"2"3"0,1-1-6 0,1 0-3 15,2 5 12-15,1-1 3 0,1 3-12 0,3 0 15 16,0 0-12-16,-1 4-6 0,2 1 12 0,-2 3-5 15,3 2 28-15,0-1-23 0,-2 5 27 0,0-3-10 16,-3 2-29-16,-2 2 27 0,-3 0-21 0,0 1-17 16,-5 1-35-16,2-1-69 0,-4 0-75 0,-2-2-87 15,0 2-61-15</inkml:trace>
  <inkml:trace contextRef="#ctx0" brushRef="#br0" timeOffset="3413">3713 578 2681 0,'-3'-24'-13'15,"-1"7"4"-15,2 3-3 0,-1 4 6 0,3 6 12 16,0 4-13-16,0 0-8 0,5 0 6 0,1 9 0 16,3 2 6-16,2 3 0 0,4 2-37 0,2 8-8 15,0 1-21-15,1 5 6 0,1 3 15 0,1 0 13 16,-2 1 23-16,-2-1 3 0,2 0 6 0,-2 0-6 15,2-3-9-15,-2-4-20 0,3-3 6 0,-1-1 8 16,2-7 4-16,-1-1-4 0,0-4 4 16,1-3-12-16,-1-4 9 0,-3-3 31 0,1 0-11 15,0-6 9-15,-3-3 9 0,-1-1-15 0,-2-4 11 16,-2-4 13-16,-4 1 49 0,0 0 64 0,-5-2 56 16,0 2 79-16,0-1-17 0,-10 2 8 0,1 3-41 15,-5 3-71-15,4 1-39 0,-4 3-58 0,-1 2-11 16,4 4-40-16,-3 0-9 0,5 6 2 0,0 6-6 15,3-2 10-15,1 7 0 0,5-1 4 0,0 6 6 16,5 0-3-16,4 1 6 0,2 0-17 16,3-1-9-16,5-1 13 0,0-3-27 0,1 0-23 15,4-4-6-15,1-4-8 0,1-2 25 0,1-8 16 16,1 0 9-16,-2-4-5 0,2-5-8 0,2-2 17 16,-3-3-3-16,1-5 3 0,-2-2 20 0,0-2-13 15,-3-1-7-15,-1-1 13 0,-1 1-16 0,-2 0 13 16,-3 2 33-16,-2 5 0 0,-1 2 6 0,-4 5 18 15,0 1-4-15,-2 3 17 0,-2 3 14 0,2 3-10 16,-3 0-3-16,1 0-17 0,4 5 1 0,0 0 0 16,0 3-13-16,2-2-11 0,4 3-10 0,0 1 3 15,2 1-6-15,-2 0-4 0,1-1 3 0,-4 0-3 16,-1-3-10-16,-1 2 20 0,-3-4 1 0,-3 0-1 16,-4-3-38-16,-6 5-107 0,-3-1-184 0,-10 4-293 15,-5 0-271-15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4:06.24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175 69 516 0,'0'-3'23'0,"0"0"31"16,-3 0 44-16,-1 0 35 0,4 1-10 0,-2-1-9 16,-1 2-21-16,3-1-1 0,-3-1 6 0,3 1-18 15,0 1 0-15,0-1-25 0,0-1 15 0,0 3 3 16,0-2 4-16,0 2 14 0,0 0-14 0,0-3 1 16,0 2-11-16,0-1-3 0,0-1 34 15,0 0 24-15,0 1 1 0,0-1 4 0,-3 1-20 16,-1-2-5-16,2 1 4 0,-2-2-13 0,1 5-27 15,1-2-9-15,-2-1-12 0,2 3-39 0,-2 0-12 16,1 0 38-16,-1 10 39 0,1 2 26 0,-2 9 37 16,-1 7-49-16,-3 9-59 0,0 10 10 0,-1 11-29 15,-2 9 6-15,0 4-3 0,2 3-7 0,-2 2-6 16,3-6-10-16,3-1 23 0,-1-4 3 0,2-8-3 16,4-5 0-16,-1-5-7 0,2-6-13 0,0-3 27 15,0-4-10-15,0-6-11 0,0-1-2 0,0-7-18 16,0-2-6-16,0-4-13 0,0-6-16 15,0 0-42-15,0-3-44 0,0-2-34 0,0-3-95 16,0 0-9-16,0 0-71 0,-4 0-95 0,2-8 2 16,1 0-68-16</inkml:trace>
  <inkml:trace contextRef="#ctx0" brushRef="#br0" timeOffset="270">28 433 1991 0,'12'-11'34'0,"0"11"48"0,-3 0 45 0,1 0 55 0,2 8-5 16,4 3-34-16,-1 1-48 0,3 3-39 0,3 2-34 15,0-1 3-15,1 3 6 0,3 0-12 16,2 3 9-16,-2 0-25 0,3-1 6 0,2 1-6 16,1 1-9-16,-1-2 19 0,-2 1 3 0,0 0-4 15,0-1-5-15,-4 1-1 0,0-3-25 0,-3 0-31 16,-2 0-37-16,0-3-58 0,-4 3-50 0,0-5-4 15,-6 0 58-15,4-1 9 0,-4-3 27 0,-3-2 28 16,0-2-52-16,0-3 5 0,0-3-53 0,-3 0-66 16,1-7-16-16,-1-3-28 0,3-2 63 0,-3-5 47 15,2-4 35-15</inkml:trace>
  <inkml:trace contextRef="#ctx0" brushRef="#br0" timeOffset="533">736 340 1176 0,'0'-43'68'0,"0"2"70"16,0 5 89-16,0 4 29 0,-4 7-9 0,-1 6 10 15,4 3-24-15,-2 5 8 0,2 3-7 0,-1 5-60 16,2-1-62-16,0 0-31 0,0 4-52 0,0 0-9 16,0 0-11-16,0 0-12 0,0 0-20 0,0 0-13 15,0 0 20-15,0 0 23 0,0 4 62 0,0 0 56 16,3 5 32-16,1 1 17 0,-2 6-28 0,2 6-33 16,2 8-44-16,-3 6-17 0,1 7-20 0,-2 6-11 15,1 4 10-15,0 4-17 0,0 2-3 0,-3-2-4 16,3 0-18-16,-2-5 8 0,1 0 17 0,0-5-7 15,-1-4 17-15,3-3-10 0,-2-6-17 16,2-2-1-16,-2-4-20 0,-2-1 27 0,2-8-24 16,0-4-55-16,-2-1-18 0,2-5-101 0,-2-1-28 15,0-5-45-15,0-1-74 0,0-2-52 0,0 0-6 16,0 0-114-16</inkml:trace>
  <inkml:trace contextRef="#ctx0" brushRef="#br0" timeOffset="990">1137 420 1339 0,'0'-19'69'0,"0"5"62"0,0 1 43 16,0 4 65-16,0 0-36 0,0 4-41 0,0 5-41 15,0 0-52-15,0-5-9 0,0 5 67 0,0 0 56 16,0 10 50-16,0 3 15 0,0 5-63 0,5 6-61 16,-5 6-48-16,0 6-46 0,0 5-16 0,0 2-8 15,4 0-13-15,-1-2 14 0,0 0-17 0,0-3 24 16,6-4-4-16,0-2 0 0,1-5 10 0,5-2-10 15,-2-4 17-15,7-1-24 0,-2-5 4 0,2-1-14 16,1-3 0-16,0-3 14 0,-2-3-7 16,2-1 7-16,-2-4-4 0,-1 0-6 0,0-9 3 15,-2-4-7-15,1-1-3 0,-3-5 20 0,1 0-14 16,-1-5 14-16,1-4-13 0,-5-5-11 0,0 1 18 16,-1-4-11-16,-1-2 14 0,-2 0-10 0,-2 0 6 15,-4 2-10-15,0-1-9 0,0 3 9 0,-6 2-17 16,0 5 21-16,-1 5-37 0,-1 0-59 0,2 8-80 15,-3 4-96-15,2 1-90 0,-1 4-16 0,3 0-49 16,0 5-11-16,2 0 12 0</inkml:trace>
  <inkml:trace contextRef="#ctx0" brushRef="#br0" timeOffset="1231">1851 149 2201 0,'12'-10'41'0,"-3"2"79"16,-2 5 87-16,-7 3 108 0,0 0 36 0,0 8-19 16,0 3-70-16,0 1-74 0,0 6-63 15,0 6-70-15,0 4-13 0,0 4-25 0,0 4-21 16,-5 2 11-16,3 1 18 0,0 3-29 0,2-3-3 16,0 2 14-16,0 0-24 0,0-1 10 0,4-4-24 15,1 2-38-15,-3-6-50 0,2-1-50 0,0-2-33 16,0-1-62-16,-1-4-63 0,0-2-44 0,-2-1 30 15,2-4-21-15,-3-3-3 0,3-4-7 0,-1-1-67 16</inkml:trace>
  <inkml:trace contextRef="#ctx0" brushRef="#br0" timeOffset="1527">2298 108 2607 0,'13'-16'21'0,"-2"7"62"0,-5 5 45 16,-5 4 96-16,2 0 64 0,-3 0-10 0,2 8-11 15,-2 3-43-15,0 6-84 0,0 4-25 16,0 9-14-16,0 0-41 0,0 8-10 0,-5 6-7 16,2 2-26-16,-3 3-17 0,2 0 14 0,1 0 1 15,-1 0 6-15,2-3-14 0,1-3 1 0,1-1-5 16,0-5-17-16,0-4 21 0,0-2 4 0,0-7-4 15,3-2 4-15,1-4-4 0,3-4-14 0,-1-1-25 16,3-4 0-16,0 0-25 0,1-7-25 0,4 1-23 16,-2-3-82-16,4 0-45 0,0 0-97 0,4-5-127 15,-1-1 3-15,0-5-145 0,4 1-110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4:08.76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119 430 2668 0,'-5'-8'21'0,"-3"5"38"0,2 0 28 0,-1 3 50 16,-1 8-11-16,1 4-44 0,-2 3-18 0,1 4-48 15,-2 3-10-15,3 1 16 0,-1-2-25 0,1 7 0 16,4-2-10-16,0 2 1 0,2-2 15 0,1 0-10 16,0 1-5-16,0-3-14 0,4 0-28 0,-1-1-10 15,0-7 14-15,-2 0-10 0,2-3 26 16,0-4 15-16,-3-1 6 0,0-3 16 0,0-2 3 15,0-3 4-15,0 0-10 0,-3-5 6 0,0-1-9 16,-1-2 3-16,1-3-3 0,-1-4-13 0,0-3 10 16,-2-3-13-16,2-3 32 0,1-2-7 0,0-3-6 15,2-1 0-15,1 0-6 0,0-2 12 0,4 1 6 16,3 1-3-16,-1 6-15 0,3-3-12 0,0 5 12 16,3 3 12-16,1 5-12 0,-2 1 12 0,4 2-6 15,-2 5-6-15,1 0 9 0,-1 3 16 0,0 3 21 16,2 0 20-16,2 0 6 0,0 7-15 0,-2 1-23 15,1 3-21-15,2-1 6 0,-2 1-1 16,1 3-9-16,1 2 4 0,-4 0-7 0,1 1-19 16,0 2-19-16,0-3-23 0,-2 3-17 0,-2-2-19 15,-1 2 16-15,-1-6 4 0,-3 3-22 0,0-3 35 16,-5-3 9-16,1 0 13 0,-2-2 45 0,0-2 0 16,0-1-3-16,0-2 6 0,0-1-3 0,0-2-3 15,-2 0 3-15,2-7 3 0,0 2-3 0,0-7-3 16,0 1-12-16,0-6-3 0,0-4 18 0,6-1 0 15,2-5 6-15,-1 2 9 0,4-1-27 0,1-1-6 16,-1 1 24-16,3 5-6 0,0-1-6 0,-3 6 27 16,2 3-12-16,1 2-3 0,-4 5 43 15,2 1-12-15,1 4 59 0,-4 1 16 0,3 0-3 16,-3 6 16-16,4 5-48 0,-4 3-7 0,2 2-18 16,-1 4-10-16,-1 3-26 0,1 2-6 0,-4 5-3 15,-1 0-10-15,2 3 13 0,-4 2-7 0,0-2-2 16,-3 0-4-16,0-1-13 0,0 1 29 0,0-3-9 15,-3-2 6-15,-3-2 10 0,0-4-23 0,-1 0-42 16,1-3-33-16,0-4-59 0,1-2-102 0,-2 0-29 16,1-6-29-16,0 0-63 0,3-2-41 15,0-3-115-15</inkml:trace>
  <inkml:trace contextRef="#ctx0" brushRef="#br0" timeOffset="305">943 601 2878 0,'0'14'65'0,"0"3"62"0,-6-2 20 15,1 2-11-15,-1 2-72 0,1 0-57 0,1 0-14 16,2 0-5-16,2-2 12 0,0-1-10 0,6-2-9 16,3 2-14-16,0-2-24 0,6-1 15 0,0-2-35 15,2 0 14-15,2-4-3 0,1-3-16 0,1-4 26 16,0 0 15-16,-1-4 28 0,1-1 7 0,-2-5 9 15,-2-3-9-15,-2-4-6 0,-2 0 9 16,0-5 21-16,-7 1 13 0,-1-6 32 0,-5 3 25 16,0 1-6-16,0-1 7 0,-7 0-13 0,-7 1-44 15,2 2 7-15,-4 4-13 0,-2 1-10 0,-3 2-7 16,0 3-12-16,-1 3-3 0,1 2-17 0,-1 1-47 16,3 2-103-16,1 2-120 0,0 1-114 0,5 0-82 15,6 0-40-15,-1 0 23 0</inkml:trace>
  <inkml:trace contextRef="#ctx0" brushRef="#br0" timeOffset="838">1810 0 3411 0,'14'8'39'0,"-8"5"23"0,-6 1 24 0,0 8 20 0,0 2-16 15,0 7-13-15,-3 1-20 0,0 3-13 0,-3 2-7 16,2 2-10-16,0 2 7 0,2 1-20 16,-2 0-18-16,4 2 1 0,-1-3-10 0,-2 3 13 15,3-1 6-15,0-5-2 0,0 0-1 0,0-3-7 16,0-2-23-16,0-3-17 0,0-2-44 0,0-7 1 16,0-1 6-16,0-2 15 0,0-4 39 0,0-3-6 15,0-3 7-15,0-2 20 0,0-1-4 0,0-3 10 16,4-2 3-16,-4 0-6 0,0 0-7 0,0 0 17 15,0-4-7-15,0 1 3 0,-4 0 0 0,1-2-6 16,0 1 3-16,0-1-4 0,-1 1 18 16,1-2-8-16,-2 0-2 0,2 0-14 0,-1 1 6 15,1-1-6-15,-1 1 10 0,0-3 14 0,0 3-31 0,1 1 7 16,-3-2 7-16,4 2-7 0,-2-2 26 16,1 1-6-16,-3 0-16 0,2 0-4 0,-2-1 3 15,3 3 20-15,-3-2-3 0,0 0 7 0,-1 1-17 16,-1-1 0-16,-1 2 0 0,-2 1 0 0,-3-4 33 15,-1 5-7-15,0 0 57 0,-3 1 21 0,-1 0-27 16,0 0 1-16,-2 2-44 0,3 4-31 0,1-1 14 16,0 1-7-16,4 2-20 0,0-1 24 0,5 5-18 15,1-4 1-15,1 4 3 0,4 1 0 0,2 0 10 16,0 0-10-16,5 4 24 0,-1-3-20 16,5 1-8-16,0 0 11 0,0-2-10 0,3 1-21 15,-2-3-31-15,5 0-39 0,-2-3-47 0,2 3-53 16,-3-5-71-16,3 1-47 0,-2-4-73 0,-1 0 13 15,0 0-27-15,0-3-60 0,0 0-17 0</inkml:trace>
  <inkml:trace contextRef="#ctx0" brushRef="#br0" timeOffset="1430">2002 678 1526 0,'7'0'-3'0,"2"0"6"15,-1-8-9-15,1 4-5 0,-2-4 0 0,5 3 11 16,-3-1-3-16,4-2 3 0,1 3-5 16,-4-3-9-16,6 2 3 0,-4-3 8 0,0 2 11 15,1-4-13-15,-4 3 16 0,2-5-9 0,-2 2 1 16,-4-3 3-16,-3 0 10 0,1-3 46 0,-3 2 31 16,0-2 49-16,0-2 24 0,-3 5 20 0,-3 0 34 15,-3 1 53-15,3 2 11 0,-3 1-40 0,-1 1-47 16,1 4-71-16,-3 2-47 0,0 3 13 0,2 0 15 15,-1 6 21-15,-2 7 0 0,4 1-15 0,-3 10-28 16,1-2-54-16,0 9 4 0,4 3-21 0,-1 2-17 16,4 2-1-16,4 0 8 0,0 0-4 0,6-2 0 15,4 2 3-15,2-5-20 0,3-1-32 0,2-5 1 16,2-2-14-16,1-3-17 0,3-3-2 16,-1-3-14-16,3-5-15 0,3-2 13 0,-1-5 24 15,0-4 34-15,1-5 26 0,5-4-33 0,-4-4 13 16,0-6-9-16,-1-2-10 0,-2-5 52 0,-2-6-3 15,3-3 3-15,-5-3 6 0,1-6-31 0,-3 1 12 16,1-4-3-16,-2-4-4 0,-1 2 30 0,-3-2-17 16,3 1 11-16,-5 3 9 0,-1-2-4 0,0 6 8 15,-3 2 12-15,-2 3 43 0,-2 3 43 16,-1 5 67-16,-2 2 34 0,-2 5 20 0,0 5 0 0,0 2-53 16,0 5-45-16,-6 3-59 0,1 3-57 15,4 2-4-15,-1 3-36 0,1 0 4 0,-2 5 28 16,0 1 15-16,-3 7 33 0,0 4 0 0,-3 5-10 15,0 8-38-15,-3 4-3 0,-1 6-18 0,2 5-4 16,-2 2 15-16,3 2-1 0,5-1 12 0,-1 2-11 16,5-5-15-16,1-3 3 0,0-1 8 0,5-3-7 15,0-5-1-15,3-4-10 0,-1-2-15 0,3-4-4 16,-1-5-17-16,0-4-40 0,2 0-35 0,-2-9-52 16,1 0-79-16,0-5-100 0,1 0-126 0,1 0-45 15,1-10-125-15,3-2-102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1:43.4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138 439 608 0,'14'-14'28'0,"-4"-1"21"0,0 1 37 0,-1 2 37 16,0-1 10-16,-2 2 6 0,-2 0-10 0,1 1-17 15,-2 3-35-15,1-1-19 0,-1 2-41 0,-1 2-6 16,2 1-8-16,-4 0 14 0,-1 3 11 0,3 0-14 15,-3 0 8-15,0 0-16 0,0 0 5 0,0 3 3 16,0-1-8-16,0 0-6 0,-4 0 0 0,2 0-11 16,-1 1 11-16,0-1 8 0,2 1 3 0,-4 0 0 15,4 0-14-15,-1-1 1 0,0 0-10 0,2-1 18 16,-2 2 3-16,0-3-23 0,2 2 0 0,0-2-17 16,0 0-14-16,0 3 14 0,0-2 11 0,0-1 9 15,0 0 14-15,0 0-9 0,0 0-5 16,0 0 11-16,0 0 0 0,0 0 20 0,0 0-15 15,0 0-2-15,0 0 6 0,0 0 10 0,0 0 35 16,0 0 16-16,0 0 23 0,0 0-16 0,0 0-2 16,0 0-32-16,0 0-17 0,0 0 0 0,0 0 36 15,0 3 47-15,0 1 16 0,0 2 11 0,4 1-61 16,-2 5-44-16,0-1-22 0,1 2-12 0,1 3 9 16,2 1-3-16,0-3 3 0,1 0-6 0,2-1 6 15,1 0 0-15,1-1 0 0,2-2-6 0,-2 0-12 16,2-4 9-16,1 0 12 0,-4-4-6 0,4-2 21 15,-1 0-21-15,-1 0-24 0,-2-5 33 0,2-2-24 16,0-2 18-16,-2-2 16 0,-1-1-19 16,5-1 15-16,-4-2-15 0,-1-2-6 0,0 0 3 15,-2-1 16-15,-1 2 64 0,2-1 70 0,-7 4 17 16,3 0 11-16,1 3-54 0,-4 2-75 0,-1 3-17 16,0 3-35-16,0 2 23 0,0 5 72 0,0 5 27 15,0 7 38-15,-6 4-29 0,1 6-54 0,-3 6-26 16,-1 5-38-16,-1 5 14 0,1 2-10 0,-2 1-4 15,1 3 0-15,1-1-17 0,0-1 18 0,2-1 3 16,-2-1 6-16,0-3 15 0,3-3 10 0,1-3-3 16,-5-4 35-16,1-2 58 0,0-3 4 0,-1-8 34 15,0-3-24-15,-4-4-57 0,3-2-26 16,-3-4-21-16,-1-6-23 0,-3 0 0 0,1 0-18 16,-1-9-15-16,-3-1 14 0,0-2-6 0,-1-1 3 15,-1-4-12-15,0-2-3 0,2 0-11 0,3-2-22 16,-1-1-10-16,4-2-81 0,5 3-69 0,0 0-64 15,2 2-91-15,2 2-52 0,3 2-54 0,3 1-33 16,0 3-42-16,3 0-32 0,6 1-31 0</inkml:trace>
  <inkml:trace contextRef="#ctx0" brushRef="#br0" timeOffset="460">512 47 2498 0,'11'-16'27'0,"-4"2"22"16,-2 3 12-16,-5 5 18 0,0 6-17 0,0 0-16 15,0 0-12-15,-6 6-6 0,-2 4-28 0,-1 7-3 16,-2-1 6-16,-3 5-3 0,-2 2 22 0,-2 2-19 15,-2 1-16-15,-2-1 7 0,3-1 0 0,0-2 24 16,2-1 10-16,1-3-28 0,3-3 6 16,-1-3-21-16,7-1 3 0,-1-4 18 0,3-1-6 15,0-2 12-15,4-1 1 0,1-3-13 0,0 0-19 16,0-7-3-16,6-1 7 0,1-3-10 0,0-6 18 16,5-2 11-16,0-5-14 0,6-1 20 0,-2-2-10 15,4 1-10-15,-1-1 7 0,-3 4 0 0,3 1 6 16,-4 5-9-16,-1 3 13 0,-5 5-1 0,0 3 53 15,-2 2 61-15,1 4 29 0,-3 5 37 0,0 2-50 16,-1 4-22-16,2 2-25 0,2 1-35 0,-2 5-15 16,-1 0-19-16,1 4-20 0,2-1 0 0,-1 2 21 15,1 0-18-15,1 0 4 0,0 0-4 16,2-3-20-16,-2 2 17 0,3-4-3 0,-3-1-4 16,1-3 21-16,1-2-25 0,-4-2-32 0,2 0-72 15,-3-3-109-15,2-2-112 0,-1 0-101 0,-1-3-66 16,0-1-50-16</inkml:trace>
  <inkml:trace contextRef="#ctx0" brushRef="#br0" timeOffset="721">1259 464 3244 0,'0'1'41'16,"3"-1"24"-16,6-5 36 0,0 0 10 0,6 0-46 16,1 1-19-16,5-1-39 0,4 0 0 0,5 2-11 15,1 0 1-15,3 1-50 0,0 2-102 0,0 0-111 16,-2 0-164-16,-3 4-126 0,-2 2-103 0</inkml:trace>
  <inkml:trace contextRef="#ctx0" brushRef="#br0" timeOffset="862">1409 655 1728 0,'-19'12'-9'0,"7"-2"43"0,12-4 23 16,0-3 50-16,3 0 31 0,10-3-39 0,5 2-20 15,6-1-47-15,4-1-23 0,2 0-24 16,4 0 9-16,1 0-8 0,4-3 2 0,3-1 24 15,-5 0-62-15,1 2-130 0,-2 0-212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4:10.85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34 228 3193 0,'-8'-1'6'15,"2"-1"0"-15,0 2 23 0,-1 0 9 0,3 0 4 16,1 0 26-16,3 0 7 0,0 3 57 0,7 2 20 16,6 1 12-16,5-3-12 0,7 1-56 0,7 2-14 15,9 0-37-15,11-1-10 0,9 1-14 0,9-4-10 16,7 1-8-16,5-3 4 0,8 0 7 0,2 0-7 15,3 0 18-15,-1-3-8 0,2 1-20 0,-4-2-1 16,-4 0-17-16,-3 1 4 0,-2 0 17 16,-6 0 3-16,-4-2 8 0,-8 2 3 0,-3-2-14 15,-5 2 3-15,-8-2 4 0,-9 1 4 0,-8 2 6 16,-6-3-6-16,-5 3 6 0,-8-2-6 0,-5 4 10 16,-4-2-7-16,-4 2-18 0,0-4-34 0,-4 2-22 15,-4-1-30-15,-1 1-38 0,-3 0-29 0,2 1-52 16,-2-2-45-16,-1 1-77 0,-1-1-45 0,0 3-30 15,0-1-31-15,5 1-36 0,-2 0-34 0</inkml:trace>
  <inkml:trace contextRef="#ctx0" brushRef="#br0" timeOffset="395">1619 0 2438 0,'-16'8'-21'0,"1"-4"0"15,3-1 9-15,5 1 12 0,7 1 24 0,0-2 36 16,0 4 13-16,10-1 0 0,5 4-19 0,4 2-32 15,4-2-7-15,7 4-21 0,4-3 6 0,3 3 6 16,4 0-3-16,8-1-3 0,0 0 9 0,0-1-3 16,3 1-12-16,-3-4 18 0,-3 1-15 0,2 1-9 15,-7-3 21-15,-2 0-24 0,-1 1 21 0,-6-1 0 16,-6-2-21-16,-2 4 15 0,-3-5 58 0,-8 4 96 16,-1-4 59-16,-9 3 49 0,-3 1-55 0,-3 1-49 15,-9 1-31-15,-3 3-46 0,-7 4-10 0,-3 1-16 16,-6 4-17-16,-5 1-4 0,-4-1-3 15,0 4-28-15,-2-3-17 0,-1 3 1 0,2-3-32 16,1 4-93-16,3-4-123 0,-1 1-196 0,4-1-166 16,4 1-195-16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4:14.68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1779 150 516 0,'0'0'25'16,"0"0"32"-16,0 0 17 0,0 0 30 0,0 0-20 15,0 0 0-15,0 0-13 0,0 0-15 0,0 0-5 16,0-2 0-16,0 2 0 0,0 0 9 0,0 0 14 15,0 0-22-15,0 0-5 0,0 0-6 0,0 0-5 16,0 0-14-16,0 0 6 0,0-3-8 0,0 3-6 16,0 0 17-16,0 0 17 0,0 0 23 0,0 0 29 15,0 0 3-15,0 0-5 0,0 0-28 0,0 0-32 16,0 0-15-16,-7 0-5 0,1 0-24 0,-3 0 15 16,-3 0-12-16,-1 0 3 0,-2 0 33 0,-1 0-22 15,-5 0 16-15,-1 0-4 0,-2 0-20 0,0 0 15 16,-4 0 0-16,2-4-9 0,-4 2 0 15,0 0-9-15,0-1-6 0,-1 0 6 0,3 0 3 16,1 1 3-16,2-3 3 0,1 4-3 0,-1-2-6 16,7 1 6-16,-1-1 3 0,2 0 6 0,4 1 18 15,1-1 0-15,2 1-15 0,1 2-12 0,4 0 6 16,0-4-18-16,0 4 12 0,2-2-6 0,3 2-15 16,-2 0 9-16,2 0 0 0,0 0-3 0,0 0 6 15,0 0 9-15,0 0-18 0,0 0 3 0,2 0-12 16,1 6 9-16,0-1 12 0,-1-2 12 0,2 4 15 15,-3 2-24-15,3-1 3 0,0 3-18 0,-3 2-3 16,4 1 3-16,-2 1 12 0,1 0 12 0,-2 2-12 16,1-2 0-16,0-1 12 0,-2 0 0 15,2 0 27-15,0-1 12 0,0-2-11 0,-3-1 15 16,3 2 22-16,-2-2 0 0,-1 2-3 0,2 1 11 16,-2 0-32-16,2 1-6 0,0 3-12 0,-2 0-13 15,2 1-13-15,0 1 7 0,-1 0 3 0,3 3-9 16,-4-3 0-16,2-3-17 0,1-2-6 0,-2 0 4 15,2-1-7-15,-3-1 22 0,2-4 13 0,2 3-6 16,-4-6 13-16,2 0-7 0,-2 0 13 0,1-1 13 16,-1-2 10-16,3 1 3 0,-3-3-25 0,0 0-1 15,0 0-9-15,0 0-3 0,0 0 9 16,0 0-9-16,0 0-10 0,0 0-3 0,0 0-1 0,0-3 1 16,0 3 6-16,0-2-10 0,0 2-3 0,0 0-6 15,0 0-14-15,0 0 10 0,0 0 13 16,0 0-6-16,0 0 19 0,0 0-12 0,0 0-14 15,0 0 13-15,0 0-13 0,0 0 23 0,0 0-3 16,0 0 0-16,0 0-3 0,0 0-14 0,0 0 1 16,0 0-1-16,0 0 7 0,0 0 0 0,0 0-7 15,0 0 4-15,0 0 0 0,0 0 3 0,0 0 7 16,0 0-7-16,0 0 6 0,0 0-16 0,0-4 7 16,0-1 6-16,0 2-9 0,0 1 9 0,0-1-3 15,0 1 0-15,0-2 7 0,0 1-7 0,0 1 3 16,0 0-20-16,0 2 14 0,0 0-7 0,0 0 10 15,0 0 0-15,0 0 0 0,0 0 10 16,0 0-17-16,0 0 17 0,0 0-16 0,0 0 6 16,0 0 0-16,0 0 0 0,0-3-7 0,0 0 7 15,0 3-3-15,0-2-4 0,0 0 4 0,0 0-7 16,0 0 10-16,-6 1-3 0,6-1 9 0,0 2-25 16,0 0-1-16,0 0 7 0,0 0-6 0,0 0 98 15,0 9 33-15,-4 6 8 0,2 8 10 0,-1 9-62 16,-1 8-27-16,2 11-7 0,-5 8-10 0,1 7-11 15,-3 4-16-15,-1 1 10 0,3 0-1 16,-3-3 1-16,3 0 0 0,0-6-14 0,2-4 14 0,0-1-7 16,3-9-3-16,0-5 20 0,2-1-24 0,0-10-20 15,0-4-41-15,0-6-74 0,0-6-9 16,2-5-31-16,2-3 3 0,-4-3-13 0,0-5-60 16,0 0-51-16,0 0-13 0,2 0-100 0,-1-5-93 15</inkml:trace>
  <inkml:trace contextRef="#ctx0" brushRef="#br0" timeOffset="355">1154 1180 2510 0,'11'0'9'16,"1"-4"-15"-16,4 2 3 0,2-3 9 0,4 2 0 15,2-2 3-15,4-1 12 0,5 0-21 0,1 1-12 16,1-4 15-16,1 3-6 0,3 0 3 0,2-1 13 15,-2 1-20-15,3 0-11 0,-1 2 21 0,-1-1 6 16,-3 2 12-16,-1-2 1 0,-6 5-22 0,-2-4-12 16,-6 3 0-16,-3-3 15 0,-4 2 52 15,-3 2 12-15,-5-3 6 0,-5 1 1 0,-2-1-28 16,0-2 7-16,0 1 22 0,-6-1 7 0,-3-3 20 16,-1 6-22-16,1-6-12 0,2 2 0 0,-1 1-36 15,1 1-2-15,1 2-7 0,0 1-20 0,3 1-6 16,1 0-1-16,0 0 14 0,0 7 0 0,0 0 13 15,-2 1-1-15,1 6-31 0,0 0 9 0,0 5 0 16,1 3 0-16,0 0 9 0,0 2 1 0,2 1-7 16,0-1-6-16,0 0-26 0,0 0-43 0,4 2-60 15,0-5-65-15,0 1-61 0,2-2-83 16,-3-2 4-16,1-1-68 0,-1-1-51 0</inkml:trace>
  <inkml:trace contextRef="#ctx0" brushRef="#br0" timeOffset="515">1772 815 2828 0,'0'-6'-3'0,"0"6"0"16,-4 0 0-16,1 0 0 0,3 0-62 0,0 8-91 15,0 0-68-15,0 1-132 0,0 1-103 0</inkml:trace>
  <inkml:trace contextRef="#ctx0" brushRef="#br0" timeOffset="756">2258 510 2547 0,'7'-8'51'0,"-1"8"98"16,-6 0 87-16,0 5 39 0,0 6-22 0,0 2-70 15,0 7-53-15,-6 2-36 0,3 8-20 0,-3 5-20 16,-1 3-40-16,1 2 0 0,0 4-8 0,-2 2-2 16,4-3 6-16,1 2-6 0,0-2-18 0,0 0 14 15,2-2-14-15,1 1 4 0,0-5-37 0,0 1-65 16,0-2-28-16,4-1-58 0,-1-2-54 0,-1-5-59 16,-1-1-61-16,3-3 24 0,-2-4-14 0,2-4-12 15,2-4-22-15</inkml:trace>
  <inkml:trace contextRef="#ctx0" brushRef="#br0" timeOffset="1003">2449 698 2991 0,'6'-19'15'0,"-3"5"13"0,-3 4 52 0,3 10 74 15,-3 0 31-15,0 7 31 0,0 6-47 0,0 4-66 16,0 7-35-16,0 6-41 0,0 3 0 0,-4 6-6 15,2 1-8-15,-2 2-13 0,2 0 11 0,-2-1-5 16,4 1-12-16,0-4 9 0,0-1-3 0,0-2-17 16,0-1 27-16,4-2-20 0,2-2-38 0,1-2-13 15,-1-4-60-15,2-2-3 0,-1-3-15 16,1-2 5-16,-1-4 4 0,2 0-54 0,0-4-35 16,1-4-46-16,-1 0-34 0,3-5-29 0,-3 0-59 15,4 0-62-15</inkml:trace>
  <inkml:trace contextRef="#ctx0" brushRef="#br0" timeOffset="1416">2428 942 2095 0,'-9'-2'-3'0,"9"-3"11"0,0-1-11 0,9 0 6 15,5 1-3-15,2-3-23 0,7 2 12 0,3-2 5 16,2 2-3-16,2 2 27 0,1 0-7 0,0-1 4 16,2 3-4-16,-3 2-5 0,-1 0 3 0,0 0-18 15,-3 0 24-15,-4 0-6 0,-1 5 2 0,-4-2-11 16,-4 0 6-16,0 1-9 0,-4 0 1 0,-1-2 2 16,-2 1 0-16,-1-1 0 0,-1 1 5 0,0 1 1 15,-1-4-9-15,1 0 0 0,2 0-3 0,-1 0 6 16,-1-4-14-16,2-1-4 0,-3-4-22 0,3-1 2 15,0 0-8-15,-3-2-40 0,3-3 20 16,-2 0 0-16,0-1 32 0,-4 2 68 0,0 0 28 16,0 3 30-16,-4 1 3 0,-3 1-22 0,-2 4 6 15,-1 5 16-15,-2 0 49 0,-3 11 49 0,-3 2-3 16,0 5-14-16,0 3-85 0,1 6-35 0,0 2-40 16,2 2-19-16,5 2 6 0,1 1-22 0,6 0 19 15,3-2-10-15,5-1 10 0,2 1-28 0,5-4-66 16,3-4-54-16,1-2-93 0,5-1 18 0,0-7-61 15,6-4-93-15,-1-3-96 0</inkml:trace>
  <inkml:trace contextRef="#ctx0" brushRef="#br0" timeOffset="1796">3466 389 3257 0,'0'-7'58'15,"0"7"30"-15,0 13 32 0,0 6 11 0,0 6-48 16,0 5-17-16,0 3-39 0,0 7-17 0,0 4-13 16,0-1-1-16,0 4 1 0,6-1 3 0,0 0 13 15,1-2-13-15,1 0-3 0,-1-4-1 16,4-1-29-16,0-4-27 0,-3-5-19 0,1 0-27 0,-2-6-21 16,-1-2 11-16,0-5-9 0,-4-4 38 15,-1-2 27-15,2-3 16 0,-3-4-5 0,0-2-66 16,0-2-26-16,0 0-38 0,-4 0 19 0,-2-6 41 15,1-2 42-15,-1 0 48 0,-4-4 11 0,3 2 33 16,-4-4-1-16,1 0 4 0,-5 1 29 0,3-1 30 16,-6 7 70-16,-1-2 60 0,1 4 75 0,-4 5 12 15,-2 0-38-15,0 0-27 0,0 5-86 0,1 0-77 16,5 4-29-16,0 1-37 0,4-1-6 0,4 5 29 16,3-4 4-16,3 4 1 0,4-1-1 0,0 1-17 15,7 2-3-15,3-2-4 0,5 3-13 0,2-4-31 16,3-2-83-16,1-3-77 0,4 0-86 0,2-2-105 15,3-3-31-15,-1-3-132 0,0 0-104 0</inkml:trace>
  <inkml:trace contextRef="#ctx0" brushRef="#br0" timeOffset="2544">5243 654 1898 0,'9'-13'114'0,"-3"5"103"0,0 8 103 0,-3 8 43 16,1 0-73-16,-4 8-73 0,0 1-114 0,0 7-28 15,-5 0-38-15,-1 4-41 0,0 1 27 16,-2 2-16-16,1-2-20 0,1-1 13 0,1-1-7 15,-1-3-6-15,5 1 26 0,-2-6-3 0,0-2-10 16,3-2 6-16,0-4-12 0,0 1-4 0,-3-7 14 16,3 1 2-16,-1-2-2 0,-1-4 12 0,2 4-9 15,0-4 2-15,-1 0-15 0,-2-8 6 0,3-1-3 16,0-2-4-16,4-5 7 0,2-3-10 0,1-3-13 16,3-8 10-16,1 0 3 0,2-3-20 0,4 1 40 15,2 0-17-15,-1 1 7 0,3 5 7 0,1 3-20 16,-1 4 0-16,1 3 3 0,-1 5 13 15,-2 5-9-15,-4 6 6 0,0 0-4 0,0 0 1 16,-2 3 6-16,-1 6 0 0,0 1 7 0,0 4 4 16,-3 0-11-16,4-1-3 0,-3 3 10 0,-1 1-20 15,0-1-3-15,2-2-20 0,-4-1-29 0,0 1 30 16,1-6-1-16,-1 3 14 0,1-6 35 0,-1 1-20 16,2-3 1-16,-1-3 12 0,2 0-28 0,-3 0 16 15,4-5 13-15,2-4-10 0,-1-2 22 0,0 0-15 16,6-5-23-16,-2-3 23 0,3-1-24 0,-1-4 4 15,3-1 19-15,3-1-12 0,-2 1 12 0,2 1-9 16,-2 2 10-16,2 2-14 0,-5 5 14 0,2 3-4 16,-2 2-6-16,-4 7 15 0,-2 3 2 15,-2 0 35-15,-1 4 40 0,-4 5 6 0,-1 1 18 16,-1 7-9-16,-2 2-44 0,-2 4-30 0,0 1-10 16,0 3-13-16,-6 6 4 0,-2 0 23 0,-1-1-24 15,0 1-10-15,-2-3 0 0,0 0-21 0,-1 0-56 16,0-3-40-16,0-3-88 0,-1-1-102 0,1-2-69 15,2-4-41-15,1-2-88 0,0-1-67 0</inkml:trace>
  <inkml:trace contextRef="#ctx0" brushRef="#br0" timeOffset="2856">6366 796 4118 0,'-20'22'24'16,"4"-3"4"-16,-5 0 10 0,4 0 0 0,0 2-32 16,5-2-6-16,3 1-10 0,4-1-52 0,5-3-9 15,5-1-55-15,4 0-56 0,5-2-22 0,5-1-28 16,3-1-11-16,5-3 35 0,1-6 1 0,3-2 26 16,2-2 40-16,-2-10 21 0,2 1 94 0,-2-4 11 15,-1-6 12-15,-4-2 9 0,-2 1-30 0,-3-5 9 16,-6 3 36-16,-2-4 42 0,-4 1 72 15,-6 2 68-15,-3 1 40 0,0 2-44 0,-7 4-42 16,-7 1-71-16,-1 5-44 0,-5 4-20 0,-7 6-22 16,3 2 0-16,-4 0-19 0,1 6 16 0,1 4-45 15,0 0-54-15,5 2-92 0,4 2-121 0,2-3-33 16,8 2-85-16,3-2-36 0,4 2-40 0</inkml:trace>
  <inkml:trace contextRef="#ctx0" brushRef="#br0" timeOffset="3352">7534 0 3687 0,'8'14'26'0,"-8"3"41"0,0 7 10 0,-9 6 7 16,-3 2 1-16,-1 5-37 0,-1 3-24 0,4 4-1 15,-4-1-33-15,5 3-10 0,-2 1 13 0,3-1 4 16,-1 1 3-16,5-4-7 0,1 0-31 0,-2-1-36 16,4-4-24-16,-1-3-12 0,2-4-9 0,0-2-9 15,0-3-15-15,0-3-11 0,0-4 20 0,0-6-1 16,0 1 32-16,0-3 25 0,0-6 20 0,0 1 39 16,0-2 13-16,0 0 19 0,0-4-4 0,0 0-3 15,0 0-6-15,0 0-9 0,0-4-1 16,0 0 14-16,-2 1-4 0,-2-2 0 0,-2-2 15 15,2 0-21-15,1 1 0 0,-3-2-7 0,0-2 16 16,-1 1 4-16,-1-2 11 0,-1 1 10 0,-2-1 9 16,-3 2 24-16,0-1 30 0,-1-2 54 0,1 1 18 15,-4 3 20-15,1-2 6 0,-1 2-13 0,-2 2-49 16,1 1-33-16,-3-1-5 0,4 6-31 0,-3 0-6 16,2 0-1-16,-2 3-9 0,3 5-3 0,-1 0 6 15,-2 6 4-15,2 0-31 0,3 1-8 0,-1 0-24 16,0 4 7-16,2 2-3 0,4-2-8 15,4 0 29-15,1-2-18 0,6 1 7 0,0-1 3 16,6-3 8-16,1 0-8 0,5-1 4 0,3-2 0 16,4-3-24-16,4-3-29 0,-1 1-30 0,1-6-62 15,1 0-66-15,3 0-58 0,-2-6-101 0,0 1-55 16,-1-3-68-16,1-1-106 0</inkml:trace>
  <inkml:trace contextRef="#ctx0" brushRef="#br0" timeOffset="3927">7625 646 2978 0,'0'5'-7'0,"0"-2"13"0,0-3-6 16,0 0 13-16,0 0-7 0,4 0-12 0,2-5-3 16,3-1-10-16,3 0 3 0,1-2-49 0,2 1-12 15,4-5-27-15,-1 5-10 0,2-4 53 0,-4-1 22 16,2 2 3-16,-5-4 39 0,-1 2-3 0,0-1-12 15,-5-3 24-15,1 2-6 0,-2-1 9 16,-3-2 24-16,-3 1 62 0,0 2 19 0,-3 3 22 16,-5 1 26-16,-2 1-15 0,-1 3 18 0,0 4 18 15,-4 2 9-15,-2 5-14 0,-3 3-35 0,-1 3-15 16,-2 8-12-16,1 1-42 0,1 4 1 0,2 4-32 16,0 1-21-16,3 4-13 0,2 2-5 0,5-2 1 15,3 0-4-15,6 0 29 0,0-1-11 0,6-3-15 16,3 0-10-16,5-3-7 0,2-5-18 0,7-2-24 15,3-1-29-15,1-4-24 0,5-5-21 0,1-3 16 16,3-6-20-16,2 0 14 0,-1-5 5 16,0-4 1-16,3-3 37 0,-2-7-3 0,-1-2 24 15,0-5 22-15,1-1-8 0,-2-9 19 0,0 1-14 16,-2-6-5-16,-5-2 25 0,0-2-4 0,-5-3 14 16,-4 1 3-16,-1-4 4 0,-4 2 9 0,-4-1 40 15,-4 4 53-15,3 3 51 0,-5 5 66 0,0 1 38 16,-5 6 16-16,0 6 5 0,0 4-23 0,0 5-18 15,-5 5-48-15,0-1-63 0,0 7-57 0,0 3-49 16,5-1-11-16,-3 3-12 0,2 0 23 0,-2 8 12 16,3 0 0-16,-5 5 15 0,-2 9-18 0,-3 3-20 15,-1 6 7-15,-2 8-7 0,-1 5-20 0,-1 3 12 16,2 4-16-16,0 1 12 0,4 0 4 0,1-4-12 16,4-1-12-16,4-1-27 0,0-5 8 15,8-6-5-15,3-2-10 0,3-6-12 0,2-5-38 16,3-5-38-16,4-3-2 0,1-5-61 0,4-5-26 15,3-4-70-15,0-4-112 0,5-4-132 0,-1-5-123 16,2-6-168-16</inkml:trace>
  <inkml:trace contextRef="#ctx0" brushRef="#br0" timeOffset="5636">1342 2301 1537 0,'7'-8'19'0,"-3"0"37"0,0 0 93 16,-2 3-7-16,0-4 49 0,-1 4-7 0,-1-3-50 15,0 2 22-15,0-2-43 0,0-1 3 16,0-1-16-16,-5 1 9 0,1-1 40 0,-3-1-21 16,1-1-12-16,-3 2-26 0,-3-1-57 0,-3 3-24 15,-1 3-2-15,-5-3 0 0,-4 8-14 0,-5 0 14 16,-1 8 9-16,-6 2-13 0,-3 8 4 0,-2 6 0 16,-2 5-27-16,-4 7 17 0,4-1-4 0,-2 6 14 15,7 0-20-15,5-3-4 0,6 3 21 0,6-8-14 16,8-1 36-16,5-5-3 0,9 0-13 0,0-4-17 15,11-3 3-15,1 1-2 0,2-6-1 0,6 2 17 16,0-1 0-16,3 1 7 0,1-1 3 0,2-1-7 16,1 2-10-16,-3-1 0 0,2 4 4 15,-2 1 3-15,-3 2-14 0,0 1 8 0,-5 1-4 16,-4 5 0-16,-3-3 9 0,-5 3 5 0,-4 2-8 16,-6-2 1-16,-7 3 20 0,-6-3 37 0,-1 0 23 15,-8-2 34-15,-4-1-5 0,-4-3 1 0,-3-5 12 16,-1 0-3-16,-3-5 8 0,0-3-34 0,3-3-21 15,1-3-29-15,2-5-6 0,2 0-15 0,2 0-4 16,3-5 1-16,4-3-15 0,3-1-18 0,4-2 14 16,3-2-25-16,4-1-15 0,3-2 7 0,3-2-28 15,6-5-11-15,0 0-13 0,10-1-64 0,-1 0-47 16,6-3-32-16,0 2-28 0,4 1-32 0,2 0-37 16,0 5-35-16,-2 2-17 0,5 4 42 15,-3 4 2-15,-2 3-24 0,0 1-41 0</inkml:trace>
  <inkml:trace contextRef="#ctx0" brushRef="#br0" timeOffset="6314">1413 2652 2632 0,'0'-10'64'0,"0"-1"67"0,0 3 44 0,0 3 49 15,-6 1-64-15,3 2-47 0,-5 2-58 0,1 0-48 16,-2 0 0-16,-1 8-10 0,-3 3 13 0,-2 2-4 16,-2 6-3-16,1 1 1 0,0 4-4 0,-1 0 10 15,4 4-4-15,2-1-12 0,4-2-1 16,7-1-26-16,0-1-16 0,3-2-23 0,6-2-21 15,4-3 9-15,2-2-21 0,3-3-12 0,0-3-20 16,1-3 18-16,2-5 36 0,0 0 37 0,-1-5 40 16,1-4 2-16,-3-1-8 0,1-4 9 0,-4-3 15 15,0-2-21-15,-2-2 31 0,-1-1 5 0,-4 3 41 16,-1-3 95-16,0 3 55 0,-5 3 19 0,1 2-14 16,-3 4-65-16,0 3-71 0,0 5-24 0,-3 2-36 15,-1 0-24-15,-1 7 4 0,1 5-20 0,1 2 13 16,-2 2-7-16,5 3-10 0,-1 5 20 15,1 1-6-15,6 0-4 0,1-3 1 0,5-1 2 0,4 1-16 16,2-6 13-16,0 1 1 0,0-7-24 16,4-1-1-16,-1-6 5 0,-2-1-1 0,2-2 24 15,-3-5 6-15,5-1-6 0,-5-4 6 0,0-4 0 16,0 0-13-16,-3-5 7 0,3-2 0 0,-4-2-14 16,1-3 34-16,0-4-17 0,-3 0 10 0,3-6 3 15,-2-2-3-15,2-4-13 0,-2-3 3 0,1-1-20 16,0-7 3-16,-1 3 24 0,-2-2-7 0,3 3 13 15,-4 5 17-15,-1 3 47 0,-2 8 4 0,-2 6 10 16,-1 8-33-16,-2 5-30 0,0 5 16 0,-2 9 43 16,0 0 35-16,0 9 7 0,-4 8-16 0,-5 4-42 15,2 10-35-15,-5 6-32 0,0 7-8 16,-4 5 8-16,1 5-1 0,2 1-7 0,1 0 15 16,1-1-25-16,6-3 3 0,5-4 18 0,0-3-14 15,4-4-4-15,1-4-21 0,5-3-35 0,0-4-39 16,2-5-6-16,3-1-13 0,-2-8-13 0,2 2-30 15,0-6-62-15,2-3-44 0,0-2-43 0,-2-3-32 16,4-3 41-16,-2 0-43 0,-1-7-55 0,3 0-56 16</inkml:trace>
  <inkml:trace contextRef="#ctx0" brushRef="#br0" timeOffset="6770">2302 2652 1537 0,'0'-8'28'0,"0"1"68"16,5 0 40-16,-5 0 21 0,0 0 23 0,0 5-42 16,0-2-13-16,0 3-6 0,0-2-37 0,0 3-30 15,0 0-18-15,0 0 33 0,0 0 55 0,0 5 61 16,0 2 6-16,-5 3-22 0,2 4-80 15,-1 2-41-15,-2 3-20 0,1 6-29 0,1 0 13 16,1 4-7-16,0-2-13 0,3 1 10 0,0-1-3 16,6-3-20-16,1-1 16 0,5-3-3 0,1-1-3 15,4-2-3-15,-1-3-36 0,5-7-19 0,0 0-19 16,1-7 6-16,-1 0 11 0,4-3 6 0,-3-3 14 16,-1-5 6-16,1-3 10 0,-1-2 15 0,-3-3 12 15,0-2-9-15,-3-1 25 0,-2 0 1 0,-4-2-7 16,3-1 28-16,-6 1-25 0,1 2-9 0,-4 0 31 15,1-1 22-15,-2 5 83 0,-2 4 66 0,0 0 5 16,0 7-11-16,-4-2-71 0,-1 4-59 0,1 5-43 16,2 0-20-16,-2 0 9 0,4 3 5 0,0 8 9 15,0-3-7-15,0 5-2 0,0 0-15 16,4 4 4-16,2 2 0 0,1 0-3 0,-2 0-14 16,5 0-33-16,-1 4-47 0,0-7-78 0,3 2-67 15,0-1-81-15,-2-3-71 0,1 0-61 0,-1-3-108 16,-2-1-45-16</inkml:trace>
  <inkml:trace contextRef="#ctx0" brushRef="#br0" timeOffset="6995">1982 2397 2681 0,'0'-6'6'16,"0"-2"9"-16,5-3-6 0,7 0-9 0,3 1-12 15,3-2 0-15,7-2-19 0,3 0 31 0,2-1-37 0,1-2-65 16,4 1-61-16,-1 2-72 0,0-1-80 16,1 1-78-16,-2 2-64 0</inkml:trace>
  <inkml:trace contextRef="#ctx0" brushRef="#br0" timeOffset="7348">2926 2418 2828 0,'7'17'62'0,"-1"-3"62"0,0-1 25 16,-5 3 13-16,5 3-33 0,-4-2-51 0,0 2-35 15,-1 2-10-15,3-1-24 0,1 2-12 0,-1 2 16 16,1-2-6-16,0 5-7 0,-1-3 3 0,2 1-20 16,-1 2 1-16,-3-5-7 0,1 3-4 0,1-6-2 15,-2 2-20-15,-2-4 4 0,3-2 0 0,-3-3 12 16,0-3 23-16,0-2 10 0,0-2-3 0,0-2 6 16,0-3-9-16,0 0-4 0,0-3-3 0,0-2 3 15,0-6 10-15,-5 1-12 0,1-7 9 0,3 1-4 16,1-6 17-16,-2-2 3 0,2-2 9 15,0 0-19-15,0-2 1 0,3 1-1 0,6-2-16 16,-5 1 13-16,4 1-16 0,-1 4 19 0,3 2-16 16,-2 3-9-16,-1 4-61 0,2 0-77 0,-3 2-81 15,2 5-28-15,1-1-48 0,-2 2-41 0,3 2-51 16,-1 0-121-16</inkml:trace>
  <inkml:trace contextRef="#ctx0" brushRef="#br0" timeOffset="8139">3374 2493 2767 0,'-6'0'100'0,"3"-4"77"0,-3 2 50 0,-1-2 50 15,-1 4-57-15,2 0-66 0,-3 0-46 0,-1 9-20 16,1-2-53-16,-4 5-4 0,2 2-4 15,-2 2-41-15,1 6-3 0,2-3 6 0,0 3-2 0,4 2-11 16,4-5-27-16,2 3-64 0,0-3-23 16,6-2 7-16,6-1-1 0,0-2-14 0,1-2-18 15,2-3-27-15,4-5 33 0,-2-4 34 0,2 0 50 16,0-4 37-16,-2-5 13 0,-1-3 17 0,0-2-5 16,-1-2 6-16,-6-1 18 0,0 0 84 0,-2-2 86 15,-1 4 72-15,-1 1 48 0,-4 0-41 0,-1 4-51 16,0 2-48-16,0 4-59 0,-6 2-34 0,0 2-51 15,3 0-22-15,-1 0-10 0,-2 6 7 0,5 4 11 16,-1 1-11-16,0 5 7 0,2-2-7 0,0 5-11 16,5 0-2-16,5 0-28 0,-1-2-31 15,3 0 11-15,4-2-24 0,-1-1-6 0,-1-3 12 16,2-1-11-16,0-1 25 0,1-7 3 0,-1-2 26 16,-1 0 24-16,3-2-1 0,-2-6 27 0,-1-1-4 15,2-4-6-15,0-2 3 0,-1-4-13 0,-1-2 0 16,1-6-33-16,1-1-27 0,-1-4-23 0,-1-3-40 15,1-4 7-15,1-1 32 0,-1-5 35 0,2 0 13 16,-2-1 34-16,1-1 3 0,0 3 18 0,-4 1 103 16,-2 5 109-16,2 6 98 0,-5 3 56 0,-4 8-18 15,1 8-91-15,-5 2-82 0,0 5-57 0,0 6-60 16,0 0-10-16,-2 5 15 0,-5 4 7 0,-1 7 30 16,-1 3-10-16,-1 6-34 0,-5 2-40 15,0 8-18-15,1 3-15 0,0 3 0 0,1 0 18 16,4 0-3-16,3 0-8 0,4-3-14 0,2-1-27 15,0-1-28-15,5-3-11 0,2-5 0 0,1-1-17 16,2-6-17-16,2 1-27 0,1-8 1 0,2 0 4 16,0-3-11-16,0-4 2 0,4-3-21 0,-2-4 17 15,2 0 8-15,-1-7 22 0,1-1 23 0,0-5-24 16,-1 0 45-16,1-6 13 0,-1 0-6 0,2-4 44 16,-4-1-15-16,2-1 15 0,-2-2 31 0,-1 0-15 15,0-1 24-15,-3 2 16 0,-1 1-19 0,0 3 34 16,-4 1 97-16,-1 4 45 0,-2 2 77 15,-4 5 23-15,0 3-99 0,-5 4-23 0,-1 3-54 0,-6 0-32 16,3 5 13-16,-6 4-23 0,2 3-11 16,-2 3-21-16,2 3-13 0,-1 1-22 0,1 3-11 15,2 2 4-15,4 2-29 0,1-2 12 0,5 0-32 16,1 1-38-16,0 0-71 0,5-6-91 0,3 0-62 16,-1-3-54-16,4-3-2 0,2-2 34 0,5-5-88 15,0-6-42-15,3 0 11 0,4-8-44 0</inkml:trace>
  <inkml:trace contextRef="#ctx0" brushRef="#br0" timeOffset="8750">4565 2230 2248 0,'13'-22'117'0,"-3"6"66"0,-2 3 62 0,-5 4 33 16,-3 4-58-16,0 2 0 0,0 3 9 0,0 0 12 16,-3 6-12-16,-1 2-39 0,-2 5-74 0,1 1-42 15,-1 8-25-15,-4 0-45 0,4 3 3 0,-3 4 11 16,2 2-29-16,3 0 18 0,0 0 4 0,1 2-29 15,3-6 11-15,0 2-25 0,0-1 4 0,6-1 6 16,-3-5-31-16,3 0 4 0,1-3-21 0,-1-4-59 16,-1-3 2-16,4-1 4 0,-5-3 7 0,2 1 75 15,-2-7 21-15,-2 1 20 0,0-1 13 0,-1-2-19 16,-1 0 9-16,0 0 21 0,0 0-14 0,0 0 3 16,0 0 0-16,0-2-13 0,-5-1 14 0,1 1-4 15,1-4 14-15,-1 4-14 0,1 1-3 16,-2-4 13-16,1 5-20 0,2-3 10 0,-1 1 0 15,2-1-10-15,-2 2 0 0,1-1-7 0,2 2-9 16,-1 0 19-16,-2 0-9 0,3 0-1 0,-1 0 21 16,1 0-18-16,0 0 4 0,0 0 3 0,0 0-6 15,0 0-4-15,0 0 14 0,0 3-1 0,0-3-19 16,0 5 3-16,0-2 17 0,0-3-21 0,0 2 18 16,-4 1 13-16,2-1-21 0,2-1 8 0,0 1 2 15,0-2-16-15,0 4 3 0,0-4 17 0,0 0-16 16,0 0 12-16,0 0-9 0,0 0 0 15,0 0-1-15,0 0-6 0,0 2 20 0,0-2-10 16,0 0-3-16,0 0 6 0,0 3-6 0,0-3-1 16,0 0 15-16,0 0-18 0,0 2 10 0,0-2 4 15,0 0-4-15,0 0 11 0,0 0-14 0,0 0-10 16,0 0-7-16,0 0 7 0,-2-5 0 0,0 3 10 16,-2-2 0-16,3 1 3 0,-4-2-6 0,2 0-1 15,-3-1 15-15,-1 1 9 0,-1-3 24 0,-5 2 18 16,3-2 13-16,-8 3 11 0,-3-1 30 0,-3 3 25 15,-1 3 26-15,0 0-13 0,-3 0-53 0,1 9-58 16,3 0-39-16,-1 4-29 0,4-2 3 0,5 2 15 16,3 3 7-16,2 1-4 0,2-3-10 15,2 4-23-15,5-3-38 0,2 0-50 0,0 2-69 16,6-7-19-16,3 4-64 0,1-5-30 0,4-1-49 16,0-1-98-16,-1-3-17 0,3-4-35 0,0 0-21 15</inkml:trace>
  <inkml:trace contextRef="#ctx0" brushRef="#br0" timeOffset="8934">3892 2032 3104 0,'-12'-3'3'0,"12"0"3"0,0-3 3 0,6 4-3 15,3-3-9-15,6 5-72 0,4-6-119 0,2 4-102 16,3-2-87-16,4 2-136 0</inkml:trace>
  <inkml:trace contextRef="#ctx0" brushRef="#br0" timeOffset="9692">6211 2194 2486 0,'18'0'110'0,"-4"0"89"15,-7 9 68-15,-7 1 27 0,0 4-88 16,-3 3-68-16,-5 2-48 0,1 1-16 0,-5 3-34 0,3 0-20 15,-4 1-17-15,0 1 4 0,2-1 7 16,-2-3-7-16,1 2 3 0,3-4-13 0,0-1 6 16,0-2 10-16,0-1 1 0,4-4-8 0,1-1 5 15,0-1-4-15,3-7-1 0,-4 4 1 0,2-6-7 16,1 0 14-16,0 0-11 0,0-6 8 0,1-1-5 16,-1-2-16-16,-1-2 3 0,2-6-7 0,1-2 8 15,0-5-8-15,6-3 11 0,-1-3-1 0,6-5-9 16,2 0 13-16,2-4-27 0,6 4 17 0,1-3 6 15,3 5-9-15,-1 1 16 0,3 6-23 0,-1 5 0 16,-2 4-1-16,0 7 8 0,0 4 9 0,-3 6 4 16,-5 0 0-16,1 0 4 0,-4 6-11 15,-2 3 4-15,0 4 6 0,-1 0 4 0,-2 1-1 16,-2 2 1-16,-2 0-24 0,2 1-6 0,-3 2-7 16,0-4-7-16,-3 0 24 0,0 1-21 0,0-7 14 15,0 2-13-15,0-3-6 0,0-1 6 0,0-3 0 16,0-1 29-16,0-3 8 0,0 0 9 0,0 0 7 15,0-4-20-15,7-1-7 0,3-6 4 0,-3 0 0 16,8-3 3-16,1-2-7 0,2-3 7 0,1 0 7 16,3-3-14-16,2 0 20 0,1 1-9 0,1-1-8 15,0 6 14-15,-1-1-3 0,-1 3-7 0,0 6-10 16,-5 0-7-16,1 5 11 0,-5 3 29 16,-5 0 57-16,3 9 50 0,-5 0 11 0,-1 4-5 15,-1 3-58-15,0 2-30 0,-4 2-10 0,-1 5-24 16,-1 1 11-16,0 2-18 0,-5 1-7 0,-2 2-7 15,0-4-7-15,-1 3-38 0,-4-3-54 0,3 1-60 16,-1-2-103-16,1-4-98 0,-2 0-122 0,3-1-64 16,-1-4-95-16</inkml:trace>
  <inkml:trace contextRef="#ctx0" brushRef="#br0" timeOffset="9996">7172 2323 3608 0,'0'14'0'0,"-8"0"-7"16,1-2 0-16,1 0 4 0,3-2-7 0,-3 2 3 15,6-1-19-15,0 2-36 0,6-2-54 0,1-1-65 16,4 2-34-16,2-6-24 0,4 2 22 0,4-8 19 16,4 0 44-16,-1 0 48 0,2 0 53 0,2-17 42 15,-1-2 2-15,-2 0 21 0,0-3-15 0,-2-3 9 16,-3-1 0-16,-3-4 8 0,1 0 60 0,-6 0 86 15,-1 0 80-15,-5 2 69 0,-6 2 7 16,0 3-65-16,0 4-48 0,-10 4-68 0,-3 4-58 0,-2 2-7 16,-1 4-27-16,-4 5-6 0,-2 0-20 15,1 0-10-15,-3 8 10 0,2 3-23 0,1-1 2 16,2 1-69-16,1 6-80 0,2-4-86 0,5 3-127 16,1 1-55-16,6 2-118 0,-1-3-119 0</inkml:trace>
  <inkml:trace contextRef="#ctx0" brushRef="#br0" timeOffset="10924">8317 1579 4173 0,'16'0'69'0,"-8"10"36"0,-1 3 47 0,-7 6-4 15,0 5-62-15,-7 3-33 0,-3 8-35 0,-3 4 0 16,1 1-10-16,-1 5 6 0,-5-2-10 0,3 0 7 16,-1 1 3-16,1 0-14 0,1 2-21 0,1-3-16 15,0-2-6-15,4 0-32 0,-1-4 0 0,5-1-14 16,-1-8-3-16,0-1 19 0,2-6-1 0,2-3 19 16,-1-4 3-16,1-4 24 0,0-2 18 0,0-3 17 15,2-2-17-15,-1-3-32 0,-2 0 8 16,2 0-20-16,-1 0 20 0,-2-7 30 0,-2 1-6 15,1-3 14-15,-1-1-1 0,-1-2-6 0,-1-2-1 16,-2 0 21-16,1 2 14 0,-3-4 37 0,0 1 18 16,-1 5 28-16,-2-4 26 0,-3 6 13 0,0 0 44 15,-2 2-1-15,-1 4-20 0,-1 2-32 0,-1 0-58 16,2 0-52-16,-1 10-23 0,3 4-18 0,0-3 7 16,2 2 0-16,2 4 7 0,4-3 4 0,0 2-14 15,4 1 3-15,-2-2-19 0,6 1-4 0,1-1 16 16,2 1-12-16,0 0-3 0,5-2-34 0,7 2-37 15,0-2-51-15,2 0-9 0,5-4-20 0,1 1-13 16,5-6 42-16,-1-2-3 0,6-3 46 16,-2 0 26-16,3-5-7 0,0-4 38 0,-2 0 7 15,0-3 27-15,0 1 20 0,0-2-10 0,-2-1-4 16,0 0-6-16,-3 1 10 0,-2-1 4 0,1 1 2 16,0-1-2-16,-7 0-11 0,3-3 7 0,-2 1-3 15,-1-1-4-15,2-2 7 0,-2-1-4 0,2 1 8 16,-2-3 20-16,3 2-18 0,0-2 1 0,-2 1 0 15,1-1-24-15,-3 0 14 0,3 1 16 0,-8-1 1 16,0 3 44-16,-1 2 30 0,-3 1 40 0,-3 2 39 16,-3 1 17-16,0 5-6 0,0 2-30 0,-7 0-29 15,-2 4-34-15,-3 2-22 0,2 0-23 0,-8 8 1 16,2 3-14-16,-4 3-9 0,1 5 5 0,0 2-12 16,-2 4-7-16,0 5 3 0,5 3-14 0,2 1 3 15,3 2 8-15,3 0-15 0,8 0 11 16,0-1-30-16,0-4-11 0,8 0 7 0,3-3-11 15,6-4 42-15,4-5-9 0,4 0-25 0,3-5-7 16,3-5-18-16,6-3 10 0,2-6 38 0,-1 0 14 16,6-6-11-16,-3-3 8 0,2-5-1 0,0-5-25 15,0-3-4-15,-1-5 11 0,-1-3-7 0,-2-3 0 16,1-7 19-16,-1-1-8 0,-1-2 0 0,-5-4 29 16,0 1-8-16,-4-1-14 0,0 4 4 0,-6-3 21 15,-5 2 11-15,-3 3 41 0,-3 2 28 0,-5 4 20 16,-2 6 31-16,-5-1 35 0,0 6 2 0,0 6-33 15,-8 2-14-15,4 6-57 0,-1 3-23 16,0 2-20-16,-1 5-19 0,1 0-8 0,-1 5 31 16,-1 4 33-16,-7 8 4 0,3 2 8 0,-8 8-32 15,0 6-32-15,-1 7 5 0,-4 6-17 0,3 1 0 16,0 4-12-16,5 1 0 0,2 0 16 0,4-1-28 16,5-1 24-16,3-6-20 0,2-3-12 0,4-3-5 15,5-6-31-15,3-2-12 0,1-5-43 0,5-6-19 16,1-3-53-16,-1-2-42 0,3-6-39 0,4-3-38 15,-1-5-55-15,1 0-137 0,-1 0-207 0,1 0-238 16</inkml:trace>
  <inkml:trace contextRef="#ctx0" brushRef="#br0" timeOffset="11595">9620 909 2878 0,'0'-15'18'0,"14"-4"10"0,11 0 54 0,8 0 29 16,8 5 46-16,11-2 27 0,12 5-37 0,12-2-2 15,8 3-45-15,8 0-12 0,6 5 4 0,6-4-28 16,3 5-23-16,4 0-17 0,2 4-10 0,0-2 3 16,-1 2-3-16,-3 0-7 0,-2 0-10 0,-3 5-1 15,-3-5 4-15,-6 2-3 0,-5 1 3 0,-8-3 0 16,-5 0 0-16,-8 0 3 0,-8 0-3 16,-8 0 10-16,-10 0 4 0,-7 0 63 0,-11-4 3 15,-6 0-3-15,-5 2 1 0,-9-2-61 0,-5-1 12 16,-5-3-18-16,-3 0-4 0,-5 0 0 0,0-3-36 15,-4 0 36-15,0 0 4 0,-2-2-18 0,-1 1 21 16,1-1-17-16,-1 0-8 0,2 1 11 0,-1 1-4 16,3 1-24-16,-1-2 14 0,5 2 14 0,-1 1-18 15,3 2 11-15,-1-2 7 0,6 4-21 0,-3 0 21 16,7 4 0-16,-3-1-25 0,4-1 15 0,0 3-8 16,0 0 15-16,4 0-1 0,1 5 15 15,3 1 3-15,4-1-21 0,0 1-11 0,5-1 4 0,4 3 4 16,1-2 13-16,4 0 8 0,-1-1-22 0,2 3 18 15,-4-3-14-15,0 0 7 0,-2 2 0 16,-5-2-17-16,-3 0 13 0,-3 1 4 0,-2 2 14 16,-5-3-24-16,-3 4-50 0,0 1-50 0,-11 4-117 15,-2 0-136-15,-4 5-133 0,-1 3-158 0,-3-1-170 16</inkml:trace>
  <inkml:trace contextRef="#ctx0" brushRef="#br0" timeOffset="12136">11014 2040 3928 0,'-24'0'6'0,"5"0"11"16,12-6-3-16,-2 1-21 0,9 5 10 0,0 0-13 0,0 0 10 16,10 0 62-16,5 0 16 0,9 0 5 15,7 0-1-15,12 0-23 0,14-5-27 0,6-1-4 16,13 3-7-16,4 1-14 0,8-4-18 0,4 4-3 16,0-2-17-16,3 2 20 0,-6-3 15 0,2 3-8 15,-10-2 32-15,2 2-21 0,-10-1 4 0,-3 0 10 16,-8 0-14-16,-5 1-14 0,-13 0 10 0,-2 1 8 15,-12-2 10-15,-5 1 24 0,-11 2-13 0,-5-6-7 16,-9 3-4-16,0-2-28 0,-5 2 0 0,-4-6-11 16,-6 2-3-16,-3-2 14 0,0 1-7 15,-4-3-18-15,-2 3-20 0,-1-2 17 0,-2 1 14 16,2-1 10-16,0-1 25 0,-2 3-10 0,6-4-22 16,3 5 8-16,1-5-1 0,3 5-34 0,5 1 0 15,4 0 14-15,1 1 3 0,4 5 18 0,0-4 3 16,4 2-3-16,3 2-8 0,3 0 29 0,5 0-18 15,3 0 34-15,4 6-6 0,3 2-28 0,4 1 25 16,-1-2-29-16,2 7 4 0,-2-3 10 0,-2 3 21 16,2 2 8-16,-7-2 27 0,2 0 21 0,-7 1 12 15,-3-1 6-15,-4-3-5 0,-1 2 0 0,-8-1-32 16,0-2-29-16,-9 1-25 0,-4 2-32 0,-8 2 0 16,-3 1-18-16,-6 3-85 0,-6 0-148 0,-3 3-174 15,-3 2-241-15,-1 1-229 0</inkml:trace>
  <inkml:trace contextRef="#ctx0" brushRef="#br0" timeOffset="13531">748 3799 680 0,'14'-11'60'0,"3"1"56"16,-4-1 51-16,2-1 56 0,0-2-38 0,-2-1-5 15,1-3 6-15,-1 2-43 0,-2-2 4 16,-1-1-13-16,-1-3-6 0,-3 3 16 0,-3 3 36 16,-3-3 8-16,0 2-26 0,0 3-21 0,-8 3-58 15,-1 4-45-15,-4 4-6 0,0 3 20 0,-4 6 79 16,-4 12 41-16,-1 6 18 0,-3 9-29 0,-3 14-76 15,0 6-34-15,-2 13-16 0,-1 8 3 0,1 5 10 16,2 2-6-16,1 2-14 0,2-2 4 0,3-2-25 16,1-6 7-16,4-5-11 0,2-5 8 0,1-8 10 15,0-6-4-15,1-1-3 0,-2-7-7 0,2-3 4 16,-2-2-18-16,3-3-32 0,-3-4-38 0,0-1-57 16,-1-6-71-16,1-1-40 0,2-4-75 0,-2-5-69 15,0 0-28-15,2-12 38 0,-1 5-3 0,-1-5 16 16,1 0 6-16,-1-4-46 0,0-2 68 0</inkml:trace>
  <inkml:trace contextRef="#ctx0" brushRef="#br0" timeOffset="14537">41 4714 1582 0,'-12'-23'67'0,"0"3"47"0,5 1 3 15,1 5 5-15,0 0-58 0,6 3-38 0,0 3 39 16,8 0 29-16,3 0 31 0,4-1 16 0,8 1-45 16,6-3-41-16,5 0-24 0,5-3-31 0,1 1 18 15,7-2 4-15,1 0-22 0,2-1-3 0,1 2-10 16,-1 3 10-16,-1-3 0 0,2 1 6 0,-5 2-6 15,3 1-6-15,-2-2 3 0,-4 5 6 0,-1-2 3 16,-5 1-9-16,-3 0 21 0,-4 3-12 16,-6-1-3-16,-3 4 19 0,-4-1-28 0,-4 2 15 0,-5 1 9 15,-1-4 13-15,-3 3 9 0,-3-2 6 16,3-2-6-16,-4-1-27 0,2-2 5 0,1-3-6 16,-2 0-31-16,5-4 16 0,-3 0-13 0,2-4-9 15,-1 2 41-15,2 2-19 0,0-1 18 0,0 2-2 16,1 2-10-16,-1 3 6 0,-1 3-15 0,1 6 12 15,-2-6-13-15,-1 6 13 0,0 0 66 0,-3 0 45 16,2 0 42-16,-1 6 4 0,-1 4-47 0,0 5-38 16,0 6-22-16,0 3-4 0,-6 4-22 0,0 6-4 15,-1 2-13-15,2 2-17 0,-2 0 4 0,-1-2-4 16,2-3 7-16,2 0 0 0,4-6 7 16,0-1-24-16,0-3 1 0,6-4 2 0,3-6-5 15,3 1 12-15,1-3 4 0,2-6-17 0,2-5 17 16,2 0 3-16,1-5-10 0,1-6 10 0,0-3 0 15,1-5-3-15,-1-3 3 0,0-2 7 0,1-4-14 16,-4-4-3-16,3-1 13 0,-2-2-3 0,-2-3-10 16,0 2 7-16,-2-2-7 0,0 2 7 0,-2 4 16 15,0 4 37-15,-5 5 50 0,-1 6 27 0,-2 4 18 16,-1 4-30-16,-4 6-36 0,0 3-37 0,0 0-1 16,0 0-13-16,0 0-21 0,0 0 11 0,0 8-25 15,-4 2 10-15,3 3 1 0,-1 3 6 0,2 6-13 16,0 0 6-16,0 2 4 0,0 0-24 0,3 1 10 15,3 0-25-15,4-1-13 0,-1-3-24 16,3 1-16-16,-2-3-4 0,5-2-19 0,0 2 24 16,0-3-13-16,1-2-2 0,2-1-13 0,0-3 14 15,-2-1 14-15,3-3 3 0,-4-3 40 0,0-3 2 16,0 0 23-16,0-5 10 0,-3-4-3 0,-2-1-1 16,2-7-5-16,-1 1 18 0,0-6 0 0,0-6-7 15,1 0 11-15,-1-5-23 0,-2-1 16 0,3-3 16 16,-1 1-13-16,0-2 13 0,0 0-4 0,1 2-15 15,-2 1 16-15,1 0 16 0,-1 5 9 0,0 2 7 16,-1 4 4-16,0 2-20 0,-1 3 0 16,-1 3 7-16,-1 4-17 0,0 4 1 0,-2 1 6 15,-2 3-14-15,-1 2 8 0,-1 0-1 0,2 2-16 16,-2 0-3-16,0 0 0 0,0 0 37 0,0 0 42 16,0 4 52-16,0 0 13 0,0 3-26 0,-3 4-16 15,-1 3-12-15,0 5-6 0,-3 5 10 0,1 4-35 16,-3 7-13-16,-1 2-18 0,-1 8-6 0,-2-2-12 15,1 4-31-15,3-4 21 0,0 1-18 0,3-4 8 16,2 1 27-16,4-5-24 0,0-6 21 0,6-2 4 16,1-4-22-16,5-2 4 0,1-7-10 0,0-4-8 15,4-3 7-15,1-4-6 0,3-4-67 0,4-4 4 16,-1-6-14-16,4-4 0 0,-1-5 49 0,1-4-16 16,0-3-17-16,0-1-13 0,0-5-10 15,-4-1 4-15,3-3 12 0,-5-2 19 0,-1 0-2 16,-3 0 3-16,1 0 32 0,-4 2 20 0,-3 0 36 15,0 5 22-15,-6 4 37 0,0 4 27 0,-2 4 17 16,-4 5 7-16,0 4-35 0,0 5-44 0,-6 5-34 16,-3 0-20-16,3 5 13 0,-1 5 1 0,-2 1 3 15,0 8 4-15,2 0-24 0,2 4 3 0,-1 3 3 16,5 3-3-16,1-1-17 0,0 3 10 0,5-5 0 16,2 0 3-16,3-2 11 0,3 0-41 0,-4-5-60 15,5-2-43-15,-4-1-78 0,2-7-48 0,1 1-61 16,-4-5-79-16,0-5 0 0,1 5-76 0,0-1-44 15</inkml:trace>
  <inkml:trace contextRef="#ctx0" brushRef="#br0" timeOffset="15519">5076 3810 2283 0,'13'0'75'16,"-6"5"52"-16,-7 5 34 0,0 7 3 0,-7 2-34 16,0 4-42-16,-3 6-28 0,-1 0 6 0,0 4-40 15,-5 0-17-15,4 3 7 0,-1-4-16 0,1 1 3 16,1 0-3-16,1-4-9 0,1-1 6 0,3-4-17 16,3 0 24-16,0-3-17 0,2-6-7 0,-1-1 11 15,2-6-16-15,0-2 22 0,0-1 19 0,0-5-4 16,0 0 10-16,0 0-22 0,0 0-3 0,6-14 0 15,-3-2 0-15,2-2 22 0,-1-7-19 0,5-2 10 16,-2-6-7-16,2-2-10 0,3-2 7 16,0-1 4-16,2 0-4 0,0 0-10 0,4 0 20 15,-1 3-20-15,2 5-6 0,1 2 16 0,0 8-19 0,-1-1 6 16,2 9 16-16,-2 3-12 0,-1 4 19 16,1 5-1-16,0 0 0 0,-2 5 1 0,0 4-14 15,-3 2 14-15,2 4-3 0,-1 2 9 0,0-1-16 16,-2 3-7-16,-2 3 4 0,2 0 3 0,-4-1 0 15,1 1-3-15,-2 1-4 0,-1-4-15 0,-1 0 22 16,-1-5-6-16,1 1 2 0,-2-5 4 0,2 0-6 16,-3-3 9-16,3-7-6 0,0 0 3 0,-3 0 7 15,3 0-7-15,0 0 6 0,0-10-6 0,1-7-16 16,2 1 19-16,4-6-9 0,-2-2 15 0,7 0-2 16,0-4-14-16,2-2 7 0,1 0-6 15,2 1 3-15,-3 1 6 0,5 1-6 0,-4 4 0 16,3 2 3-16,-5 4-10 0,-1 4-9 0,0 3 7 15,-6 4 12-15,1 3 22 0,-1 3 74 0,-3 0 30 16,-2 8-10-16,-1 3 7 0,0 0-54 0,0 5-13 16,-3 3-3-16,-1 3-26 0,0-1 10 0,-2 5-21 15,0 1-12-15,-5 0 9 0,-1 3-23 0,3 3-3 16,-5-4 0-16,2 2-11 0,-1-1-22 0,-1-3-63 16,-2 2-59-16,1-4-76 0,0-2-69 0,-3-2-21 15,5-5-37-15,0-2-57 0,-1-4-42 0</inkml:trace>
  <inkml:trace contextRef="#ctx0" brushRef="#br0" timeOffset="15814">6110 3891 3464 0,'0'12'45'0,"-6"2"41"0,-4 1 13 0,1 2 37 16,-4 2-45-16,4 1-51 0,0 0-16 0,1 2-37 15,4 0-11-15,3-3-13 0,1 0-47 0,5 0-35 16,4-5-42-16,3 0-12 0,5-4 6 0,3-10-14 16,3 0 3-16,3 0 14 0,2 0 33 15,1 0 55-15,-1-13 19 0,0-1 33 0,-4-5 18 16,0 0-12-16,-3-5 33 0,-4 1 3 0,-3-4-27 16,-5 1 48-16,-4 0 12 0,-5 0 34 0,0 0 62 15,-7 2 4-15,0 2 5 0,-5 3-46 0,-1 1-21 16,-4 4-54-16,0 3-25 0,-6 2 3 0,1 4-29 15,1 3 0-15,-1 2 13 0,1 0-61 0,2 5-83 16,2 1-101-16,2-1-83 0,8 3-102 0,1 1-66 16</inkml:trace>
  <inkml:trace contextRef="#ctx0" brushRef="#br0" timeOffset="16730">7044 3333 3901 0,'6'0'40'0,"-6"13"39"0,0 4 20 0,0 8 4 0,-6 2-17 16,-1 3-30-16,-1 6-21 0,1 1-10 0,-1-1-15 16,1 2-6-16,4 0-4 0,0 1 0 0,3-1-39 15,0-1-10-15,0-1 14 0,0 2-34 0,3-5 17 16,0-3-6-16,0-1-55 0,1-4-12 15,2-1-25-15,-2-5-22 0,-3-2 12 0,3-4 27 16,-2-1 37-16,1-5 32 0,-3-1 26 0,1-6 31 16,1 0-15-16,-2 0-3 0,0 0 0 0,0 0-13 15,0-6 7-15,0-1 6 0,-6-5-3 0,3 1 21 16,-1-2 7-16,-2 0 10 0,1-2-7 0,-1-1-12 16,0 0 12-16,-3 2 3 0,3-2 44 0,-4 2 74 15,0-1 29-15,-4 3 17 0,1 2 25 0,-4 1-12 16,-2 4-1-16,-1 1 39 0,-3 4-34 0,-1 0-47 15,-4 0-31-15,1 9-70 0,1 0-36 0,2 1-6 16,2 2-12-16,2-2 8 0,1 4 18 0,7-1-29 16,0 2 22-16,7 0-4 0,1 2 0 15,4-1 25-15,0 1-40 0,9-2 5 0,5 0-15 16,2 1-42-16,3-3-10 0,4 0-21 0,3-1-4 16,1-2 12-16,0-4 18 0,1-6-16 0,3 0 17 15,-3 0 0-15,-1 0 21 0,-2-6 16 0,2-2-29 16,-5-2 27-16,2-2-14 0,-3-1 27 0,0 0 29 15,1-1-12-15,-1 0 6 0,0-3-10 0,-2 1 10 16,1-3-10-16,-1 2 3 0,1-1 11 0,-1 2-11 16,0-3 17-16,1 0 3 0,-1 0-16 0,0 0-7 15,0 0 17-15,-2 2-14 0,0-2 7 0,-2 3 30 16,-4 2 16-16,-3 1 37 0,-1-1 41 0,-4 2 32 16,2 2 12-16,-5 2 2 0,0 2-16 0,-8 1-19 15,-2 3-28-15,-1 2-6 0,-2 0 5 16,-3 0-40-16,-4 7-12 0,-2 2-28 0,0 4-33 15,-2 1 22-15,5 5 0 0,0 0-15 0,2 2 18 16,4 1-18-16,5 3-15 0,1 0 4 0,7-1-11 16,0 0-11-16,5-1-4 0,2 1-10 0,6-5-23 15,2 0-27-15,4-2-15 0,1-5 5 0,2 0 4 16,0-4 12-16,6-2 0 0,-1-4 18 0,1-2 14 16,2 0 4-16,0-10 41 0,-2 1 4 0,3-6-14 15,0 0 17-15,-1-4-23 0,-2 0-1 0,0-6 17 16,2-1 1-16,-2-1-1 0,-1-5 21 0,0 0-17 15,-3-3 6-15,-1-1 8 0,2-1-18 16,-2 1 11-16,-2-2 6 0,-5-1 18 0,2 1 40 16,-6 3 70-16,0 3 61 0,-7 2 30 0,1 3 36 15,-3 5-9-15,-3 3-23 0,0 5-4 0,-5 3-69 16,0 3-45-16,1 8-46 0,-4 0-31 0,1 0 12 16,-1 0 5-16,-1 11 7 0,-1 5-4 0,-3 5-15 15,-1 5-4-15,0 4-8 0,1 7-12 0,-3 1-4 16,6 3-4-16,1 1-16 0,0 1 16 0,6-2 4 15,3-2-16-15,0 0 16 0,3-5-8 0,3 1-16 16,1-7-16-16,5-1-20 0,-3-3-23 0,4-5-8 16,1 0-22-16,-1-6-45 0,2-2-26 0,0-3-57 15,1-4-55-15,2-2-38 0,-2-2-83 16,4 0-132-16,0 0-145 0,1-11-112 0</inkml:trace>
  <inkml:trace contextRef="#ctx0" brushRef="#br0" timeOffset="17282">10328 3747 3726 0,'-34'0'13'0,"6"0"-16"0,7-3 13 0,5-1-3 0,6 3-10 16,10 1 13-16,0 0 13 0,16-3 21 16,3 1 37-16,15-1 17 0,8 2-20 0,13-3-10 15,6 0-40-15,13-1-7 0,6 3-1 0,10-5-2 16,4 5 2-16,4-1 1 0,0 1-7 0,3 2-10 16,0-3 6-16,-3 3-6 0,-5 0-8 0,-1 0 18 15,-5 0-10-15,-7 0-1 0,-5 0 11 0,-8 0-3 16,-6 0 24-16,-9 0 21 0,-3 0 32 0,-12 0 62 15,-7 0 39-15,-5-2 19 0,-10-2-16 0,-6 4-69 16,-3-3-70-16,-6 1-42 0,0-1-11 0,-7 1 8 16,-1-1 3-16,1-2 1 0,-5 2-12 0,5 0 11 15,-3 0-30-15,0 1-11 0,1-1-15 16,2 3-46-16,-1-2-9 0,3 0-55 0,1 2-66 16,0 0-70-16,3 0-41 0,1 0 7 0,-2 0-1 15,2 0-16-15,0 4-32 0,0-1-60 0,0-1-54 16,0 1-6-16,0-1-7 0</inkml:trace>
  <inkml:trace contextRef="#ctx0" brushRef="#br0" timeOffset="17557">11855 3355 2853 0,'0'0'15'0,"0"0"57"0,6 0 45 0,-1 5 16 15,5 4 8-15,4-1-51 0,6 3-38 0,0 2-3 16,7-2-23-16,1 3 0 0,4 0 11 0,3 1-18 16,1-3 11-16,1 2-20 0,1-4 20 15,1 0 20-15,-2 2 17 0,-3-4 47 0,2 3 2 16,-4 0 15-16,-3-1 25 0,-5-1 23 0,-4 1 43 16,-6-1 44-16,-4-1 0 0,-5 1-34 0,-5-3-69 15,-8 3-86-15,-7 0-58 0,-6 5-22 0,-11-1-17 16,-4 3 20-16,-8 2 16 0,-7 3-5 0,-5 3 8 15,-4-2-38-15,-2 3-103 0,0 0-143 0,2 4-242 16,0-2-317-16,2 6-344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4:37.8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142 259 354 0,'-6'-11'27'16,"3"-2"52"-16,-3 2 47 0,-1 1 34 0,1-2-1 15,-2 1-3-15,1-2-16 0,1 2-7 0,-1-5 1 16,2 2-14-16,1 0 9 0,-2 0-24 0,0 1 26 16,4-3-12-16,-1 2 1 0,3 1 22 0,-3 2-29 15,3 0 26-15,-1 3-38 0,1-1-31 0,0 4-21 16,-2 0-58-16,2 2-6 0,0 3 9 0,0 0 78 16,0 5 53-16,0 3 56 0,0 6-7 15,0 3-74-15,0 7-29 0,0 9-21 0,0 5 9 16,-6 5-27-16,1 8 5 0,0 4-51 0,-4 0 1 15,2 2 26-15,-1-2-23 0,4-1 27 0,-2-6-1 16,3-1-19-16,3-6 10 0,0-3-7 0,4-2-7 16,2-3 14-16,3-7 6 0,-1 1-3 0,3-4-10 15,-2-5-10-15,0-3-13 0,2-2 6 0,-1-6 17 16,-2 0 10-16,3-7 3 0,-3 0 14 0,3-7-7 16,0-3-6-16,1-5-4 0,1-5-14 0,4-2-9 15,-1-6 9-15,2-4-6 0,-2-3 3 0,3-1 7 16,-4-2 4-16,2-3-11 0,0 6 4 0,-2-1 3 15,-2 3-10-15,-4 6 23 0,1 3-3 0,-5 5-10 16,0 5-3-16,-1 6-4 0,-1 2-29 16,-3 6 26-16,0 0 4 0,0 0 9 0,0 4 17 15,0 4-4-15,3 4-6 0,2 2 7 0,-2 3 3 16,4 3-7-16,1 1 7 0,2 4-27 0,0-4-3 16,4 4-3-16,2-4 3 0,5-1 17 0,0-1 13 15,5-2-10-15,-2-2-7 0,4-1 0 0,2-1-23 16,3-4 10-16,-5-4 17 0,2 0-14 0,-4-4 11 15,-2-1 6-15,-2 0-17 0,-2 0 20 16,-4-6 7-16,-3-2-16 0,-5 0 2 0,-2-3-13 0,0-3-16 16,-6-2 3-16,0-3 7 0,0-3 6 15,0 3 37-15,-6-8-13 0,0 3-13 0,3 1-8 16,-5-1-12-16,7 3 12 0,-4 0 14 0,5 2 0 16,0 4-24-16,0 1 1 0,9 4 6 0,-1-4-16 15,-1 5 13-15,7 1 17 0,-3 3-10 0,4-3 0 16,2 5 12-16,3 0-9 0,0 3-3 0,0 0 9 15,3 0-2-15,-3 6-14 0,-2 2 6 0,0 1 1 16,-1 1 0-16,-4 1 9 0,-2 0-9 0,-1 3-7 16,-3 0 13-16,-1 2 4 0,0 0-3 0,-3 3 16 15,0 0-20-15,-2 0-17 0,-1 2 14 0,2-1 3 16,-1-1-4-16,-1 2 14 0,5-2-10 0,-5 0-10 16,1-2 10-16,2-1-26 0,0-3-30 0,0 1-23 15,0-5-57-15,-2 1-32 0,3-1-25 16,-2-4-40-16,0-2-33 0,0-1 32 0,-2 1 12 15,0-3-48-15,1 0-61 0,-1 0-170 0</inkml:trace>
  <inkml:trace contextRef="#ctx0" brushRef="#br0" timeOffset="140">1052 211 2189 0,'-7'-20'0'0,"-1"1"-6"0,1 6-3 15,-1 2-32-15,4 3-37 0,4 2-82 0,0 3-106 16,6-2-57-16,1 2-83 0</inkml:trace>
  <inkml:trace contextRef="#ctx0" brushRef="#br0" timeOffset="323">1345 47 1979 0,'19'0'79'0,"-4"4"90"0,-4 5 68 16,-3 2 47-16,-2 3-5 0,-5 5-73 0,3 3-30 15,-2 2-40-15,1 4-64 0,-1 1-22 16,-2 4-40-16,0 5-14 0,0-2-6 0,0 2 10 0,0 0 10 16,0 1-3-16,4 1-4 0,-1-4-49 0,2 2-55 15,-1-5-45-15,1 1-90 0,1-3-45 16,-1-4-65-16,1-2 14 0,-1-1-19 0,-1-7 13 16,2-2 46-16,-3-4-48 0</inkml:trace>
  <inkml:trace contextRef="#ctx0" brushRef="#br0" timeOffset="816">1373 439 1481 0,'-5'-19'0'15,"5"2"0"-15,0 2 0 0,8-2 5 0,1 3-2 16,5 1-5-16,3 2 2 0,2-3-14 0,3 0 3 16,3 0 17-16,4 2-12 0,-4-2 1 0,3 2 10 15,-1-1-2-15,0 0 27 0,-4 2 48 16,0 0 32-16,-2 3 59 0,-4-2 3 0,-5 1 9 15,0 1-4-15,-3 2-54 0,-1 4 4 0,-3-1-33 16,-3 3-29-16,-2 0-13 0,0 0-21 0,0 0 48 16,0 3 32-16,0 4 9 0,-3 2 7 0,-1 4-63 15,2 1-31-15,0 5-24 0,-2 2 5 0,3 2-24 16,-4 4 10-16,4 0 0 0,-1 3-13 0,2 0 16 16,0-3-20-16,0 0 14 0,6 0-29 0,0-2-3 15,-1 0-29-15,0-1-7 0,1-2-30 0,-3 0-9 16,3-3 4-16,-1-4-36 0,-4-1 38 15,1-2 34-15,-2-4 18 0,0-1 40 0,0-1 18 16,0-2-6-16,0-2-9 0,0-2 15 0,0 0-3 16,0-6-3-16,0-1-6 0,0-2 6 0,0-1 9 15,0-2-9-15,0-2 18 0,0-1-15 0,0 1-3 16,0-3 3-16,0 2 18 0,0 0-11 0,0 1-14 16,0 1 22-16,0 2-36 0,6 1-6 0,-1 1 33 15,1 1-12-15,3 2 12 0,0 3 13 0,5 1-7 16,-3 0-24-16,4 2 24 0,0 0 6 0,2 0-6 15,0 5 34-15,1 3-24 0,-3-3-7 0,1 3 4 16,2 1-19-16,-3-1 3 0,3 3 3 16,-8-1-12-16,2 1 9 0,-1 1-37 0,-4-2-33 0,2 1-51 15,-5-2-67-15,1 2 22 0,-5-4-58 16,1 0-18-16,-1-2-49 0,0-3-61 0,0 3 6 16</inkml:trace>
  <inkml:trace contextRef="#ctx0" brushRef="#br0" timeOffset="1101">2271 427 2283 0,'7'-4'50'0,"-7"4"50"0,0 0 39 15,0 6 50-15,-6 1-34 0,0 2-43 0,-3 1-14 16,2 2-51-16,0-2-24 0,1 1 2 0,0 0-34 16,2 2 2-16,4-1 17 0,0-2-33 0,0 1-2 15,5 0-4-15,6 0-15 0,-1-2 6 0,3 1-12 16,2-5-28-16,4 0-18 0,0-1 21 15,0-4 23-15,1 0 18 0,1-9 40 0,2 2-21 16,-4-4 6-16,-3 0 0 0,-1-3-10 0,-2-3 37 16,-4 1-12-16,-3-3 4 0,-6 0 20 0,0 0-17 15,-6-2-7-15,2 1 21 0,-10 2-8 0,1 1-19 16,-2 0 3-16,-2 4-6 0,-1 2-22 0,-2 1 29 16,1 3 8-16,1 2-31 0,3 3-80 0,-1 2-93 15,6 0-120-15,1 0-91 0,-1 5-30 0,6 1-38 16</inkml:trace>
  <inkml:trace contextRef="#ctx0" brushRef="#br0" timeOffset="1728">2688 224 2224 0,'0'-3'38'15,"0"1"43"-15,0-1 24 0,-6-1 18 0,3 2-25 16,3 0-43-16,0 1-22 0,0 1-17 0,-1-2-20 16,1 2-26-16,0 0 2 0,0 0 16 0,0 0 3 15,0 5 64-15,0 1-9 0,0 2 23 16,-3 2 27-16,0 5-27 0,-1 4 0 0,0 2-44 16,0 7-12-16,-1-2-16 0,1 2-7 0,-2 2 13 15,6 0-22-15,0-3 26 0,0-3-7 0,8-1-16 16,2-4 28-16,0 0-37 0,4-6 16 0,-1-2 24 15,3-3-40-15,4-2 25 0,0-6 13 0,3 0-16 16,-3-11 22-16,1 0 3 0,2-3-35 0,-3-2-6 16,-2-6 16-16,-2 3-6 0,-1-2 12 0,-6-4 22 15,0 5 13-15,-3 2 49 0,-2 2 65 0,-4 4-9 16,0 1-12-16,0 3-49 0,0 3-79 0,0 5-3 16,0 0-30-16,0 0 7 0,0 3 29 0,0 4-19 15,0 2 16-15,0 2 11 0,5 2-24 16,4 1 23-16,-5 0-23 0,8 2 0 0,-1-2 10 15,1 2-16-15,2-6 26 0,0-1-20 0,1-1 0 16,0-3 23-16,-1-5-16 0,0 0 3 0,1 0 16 16,-4-8-23-16,3-3 11 0,-1-2-8 0,-2-1-9 15,0-5 20-15,0-2-7 0,-4-1 13 0,3-5 0 16,-2 2-16-16,-1-4 23 0,-1-1-33 0,-1 0 13 16,-1-1 6-16,-2-1-19 0,-1 2 56 0,-1-1 18 15,0 2 26-15,0 4 45 0,-7 3-5 0,2 4-28 16,-2 4-37-16,2 6-37 0,0 0-43 0,-3 4 4 15,7 4-10-15,-5 0 20 0,2 9 36 0,-1 6 3 16,0 4 10-16,2 4-20 0,-1 5-18 16,1 4-4-16,-1 4-3 0,4-1 7 0,0 6-7 15,0-3-14-15,10-4-3 0,-3 2-8 0,4-3-20 16,-4-3-11-16,6-3-16 0,-1-5-38 0,0-2-45 16,2-4-39-16,-3-3-13 0,-2-4-58 0,5-1-6 15,-7-3-40-15,6-3-13 0,-3-2-23 0,1 0-57 16,-2-5-27-16</inkml:trace>
  <inkml:trace contextRef="#ctx0" brushRef="#br0" timeOffset="1924">3148 132 2828 0,'0'4'-10'0,"14"-4"4"0,1-4-9 16,4 0 0-16,3-1-19 0,4 3-99 0,-1-4-67 15,4 0-113-15,0 1-124 0,0 0-84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4:40.42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199 910 3066 0,'0'-27'-4'0,"0"3"1"16,0 5 6-16,0 10 45 0,0 9 65 0,0 3 35 16,-6 11 17-16,0 6-40 0,0 9-66 0,3 8-16 15,-1 10-30-15,-4 5-13 0,7 11 10 16,-4-1-23-16,5 4 13 0,0-1 7 0,6 0-1 15,4-2 11-15,-1-3-3 0,0-3-1 0,2-6-16 16,-1-1-4-16,-2-6-16 0,2-2-11 0,-5-3 1 16,0-4-30-16,-3-4-13 0,1-4-3 0,-3-3-5 15,0-5 19-15,0-2 6 0,-8-4-67 0,2-4-56 16,-1-4-91-16,-1-2-63 0,1-3-41 0,-5 0-39 16,2-3-15-16,-4-4-24 0</inkml:trace>
  <inkml:trace contextRef="#ctx0" brushRef="#br0" timeOffset="257">0 998 2014 0,'15'-39'17'0,"0"1"35"15,4 4 51-15,1 3 9 0,4 6-8 0,3 6-35 16,-1 5-57-16,-1 6 6 0,3 3-6 0,-3 5 6 15,0 0 16-15,-1 6-16 0,-3 5 6 0,0 2-18 16,-5 3-18-16,0 3 9 0,-4 0 3 0,-2 3 0 16,-4 3 15-16,-6-3-3 0,0 2-18 0,-7 1 27 15,-5 2-24-15,-1-3 3 0,-6 1 22 16,-1 0-31-16,-5-5 18 0,1 1-18 0,2 0-79 16,-5-4-44-16,2-2-100 0,4-4-96 0,3 1-90 15</inkml:trace>
  <inkml:trace contextRef="#ctx0" brushRef="#br0" timeOffset="892">398 1368 2928 0,'3'-5'40'16,"-2"2"52"-16,4-2 39 0,-5 2 39 0,0 0-41 15,0 3-51-15,0 0-19 0,0 0-42 0,0 0 6 16,1 3 13-16,-1 5-39 0,5 2 23 0,-2 4-3 16,-1 3-11-16,2 2 14 0,0 5-23 0,2 0-7 15,-1 4-4-15,2-3 21 0,0 5-1 0,3-5-25 16,0 1-11-16,-3-4-33 0,0 0-6 0,1 0 17 16,-1-6-4-16,-1-1 23 0,0-3 24 0,-3-3 15 15,0-2 20-15,-2-2-3 0,1-2-29 0,-2-3 6 16,0 0-10-16,0-5 10 0,0-3 3 0,-3 0-9 15,3-5-1-15,-3-1-6 0,2-8 0 16,1-1 0-16,0-1-13 0,0-3 13 0,0 0 16 16,0 2-6-16,1 1 16 0,3 0-19 0,2 5 6 15,2 0-7-15,-2 2 7 0,3 3-6 0,-2 3 2 16,2 3 8-16,1-1 5 0,-1 3-15 0,2 2-23 16,1-1 22-16,-1 5-15 0,3 0 22 0,-4 0 9 15,4 0-5-15,-4 3-8 0,4 0 11 0,-1 2-7 16,-2 1-10-16,0 1 17 0,2-1-23 0,-2 2 19 15,-2 0 3-15,0 1-9 0,1-3 16 0,-5 3-23 16,5 0-3-16,-3 2-3 0,0 0 19 0,1 0 4 16,-1-1-4-16,2 2 7 0,-3-2-30 0,3 1-8 15,0-3-39-15,1 1 6 0,0-4-21 16,1-3 19-16,-2-2 57 0,3 0-38 0,-1 0 38 16,0-7-7-16,3-4-28 0,-5-3 29 0,4 1-7 15,-2-4 19-15,0 1 22 0,-2-4 3 0,-1 1 0 16,-2 1-3-16,-6-2-3 0,0 1 31 0,0 3-9 15,-8 2 0-15,-2 1-4 0,-2 4-1 0,-3 1 21 16,-3 8 4-16,0 0 10 0,-1 8-29 0,-2 1-23 16,3 6-2-16,-2 4-27 0,2 4 10 0,3 4-10 15,4 1 14-15,4-1 6 0,3 4-17 0,4 0 7 16,6-1-33-16,1-2-2 0,5-1-17 0,3 0-34 16,1-6-93-16,3-1-74 0,4-2-79 0,1-4-101 15,2-2-39-15,-2-7-86 0</inkml:trace>
  <inkml:trace contextRef="#ctx0" brushRef="#br0" timeOffset="1430">1324 921 3053 0,'0'-24'-16'0,"0"10"4"0,0 3 12 0,0 7 92 16,0 4 63-16,0 4 16 0,0 5-10 0,0 5-95 15,4 2-40-15,1 6-29 0,1 2 6 0,0 8 7 16,1 3-7-16,1 2 4 0,-1 3-10 0,2 1-4 16,0 0 7-16,0 3 3 0,-2-1-9 0,4-2-34 15,-4 0-22-15,4-3-29 0,-2-2-30 16,-2-2 6-16,-1-3-1 0,0-7-1 0,-5-2 26 0,4-3 34 16,-4-8 10-16,1 0 47 0,-2-4-3 15,0-3-12-15,0-4 15 0,-3 0-28 0,-2-6 28 16,0 1 3-16,0-1-3 0,-4-4 19 0,2-1-13 15,-4-1-3-15,-1-2 15 0,-1 0-11 0,-2 2 46 16,-1 0 19-16,-2 2 26 0,0 1 35 0,-1 4 3 16,-2 0-17-16,3 5-57 0,-3 0-20 0,4 5-39 15,0 1-6-15,7 4 6 0,-2-1-19 0,5 4-13 16,2 4 22-16,5-1 4 0,6 1 9 0,2 2 20 16,5 0-26-16,3 2-13 0,8-2-13 0,0-5-26 15,6 2-13-15,-1-2-38 0,5-5 7 0,0-4-21 16,2-3-6-16,-2-2 23 0,-1 0 7 0,-1-5 32 15,-2-4 33-15,-2-1 40 0,-4-4-8 16,0 0 2-16,-5-5-6 0,-1 1-6 0,-5-2 12 16,1 1-13-16,-7-2 32 0,-4-1 34 0,3 0 53 15,-6 3 58-15,0 0 14 0,0 1-8 0,-7 3-39 16,-1 2-22-16,1 4-39 0,-1 0-39 0,2 4-17 16,1 1-41-16,-1 4-12 0,3 0 13 0,1 5 3 15,-1 3 14-15,3 0 6 0,0 3-16 0,0 6-43 16,0-2-29-16,0 5-80 0,5 2-55 0,-4 0-28 15,3-1-57-15,0 3-9 0,0-2-100 0,-1 0-79 16</inkml:trace>
  <inkml:trace contextRef="#ctx0" brushRef="#br0" timeOffset="1585">1765 1098 1933 0,'-7'-10'-18'0,"-1"2"-30"0,4 5-54 16,4 3-63-16,0 0-79 0,6 8-99 15</inkml:trace>
  <inkml:trace contextRef="#ctx0" brushRef="#br0" timeOffset="2401">2098 1373 3104 0,'-12'16'19'0,"1"-1"0"0,-2-2-7 16,0 0 14-16,4-2-23 0,-1 1-10 0,6 1 14 15,3-2-42-15,1-1-38 0,3 1-20 16,4 1-41-16,7-2 31 0,-1-2-16 0,3 1 4 16,5-3-14-16,2-2-34 0,2-4 40 0,-2 0 32 15,1-5 36-15,6-3 40 0,-6-6 15 0,2-2-14 16,-2-3 22-16,-1-6-16 0,-3 1 19 0,1-4-5 15,-2-4 3-15,-2-1 11 0,-2-2 6 0,-2-3 9 16,-3-2-6-16,1 2 26 0,-4-1 16 0,-1-2 66 16,-5 3 68-16,-1 2 59 0,0 2 70 0,0 2-8 15,-4 6-11-15,-1 4-65 0,0 0-80 0,-1 8-28 16,-2 4-79-16,2 1-25 0,1 7-31 0,-3 2-21 16,3 0 28-16,-2 9 0 0,-2 3 14 0,0 5 4 15,2 5-11-15,-1 4 0 0,1 6-10 16,1 3-11-16,3 2-14 0,0 5-11 0,3 0-17 15,0-1-11-15,8 1-51 0,2 1-20 0,-1-5-10 16,3 0-59-16,-2-2 19 0,4-6 25 0,-3 0 18 16,1-9 69-16,2-1 24 0,-1-4-4 0,0-6 13 15,1-3 3-15,-4-7 13 0,4 0 23 0,-3 0 0 16,1-8-10-16,-3-1 32 0,0 0-26 0,-3-1 29 16,1-1 50-16,-2 0 26 0,-4 2 60 0,-1 2-1 15,0-2-29-15,0 4-43 0,0 0-57 0,0 2-34 16,-1 1-31-16,1 0-20 0,0 1-1 15,0 1-2-15,0 0 19 0,0 0 8 0,4 5-17 16,2-2-26-16,3 0-47 0,3 0-12 0,0-1 23 16,3 0 30-16,1 2 50 0,2-4 15 0,0 0-2 15,-2-8-3-15,3 2 2 0,-2-5 7 0,0 3 10 16,0-6 13-16,-2 0-20 0,-2-3 3 0,-1-1-6 16,-3-1-7-16,-2 0 24 0,-1 0 3 0,-4 0 32 15,-2 0 7-15,0 2 7 0,-8 1-27 0,-1 2-29 16,2 4-7-16,-7-1-29 0,3 5-17 0,0 0-48 15,-1 2-98-15,3 3-92 0,-1-1-47 0,5 2-10 16,1 0 76-16,4 0 24 0,0 5 37 0,0 1 39 16,6 1-8-16,2-1 69 0,3 0 45 15,3 0 2-15,2-2 32 0,1-1-2 0,2-1 0 16,1-2 21-16,1 0 6 0,-3 0 29 0,1 0 22 16,-4 0 21-16,-1-2 34 0,-4 2 60 0,-1 0 60 15,0 0 41-15,-3 0-3 0,-3 6-35 0,3 2-48 16,-2 0-23-16,-2 3-43 0,1 3-18 0,-3 2-47 15,0-2-47-15,0 4 10 0,-5 1-16 0,1-2-6 16,-4 2 12-16,2-5 0 0,5 2-21 0,-3-3 27 16,0-2-21-16,4-3 6 0,0-2 25 0,0-1-9 15,0-2 25-15,0-3-9 0,0 0-19 0,0 0 15 16,0-8-6-16,6-1-25 0,-1-1 22 16,2-4-13-16,4 0-16 0,2-2 7 0,-3-2-55 15,5-1-99-15,3-3-107 0,-2-1-72 0,4-1-111 16,0-3-56-16</inkml:trace>
  <inkml:trace contextRef="#ctx0" brushRef="#br0" timeOffset="2571">2524 883 1493 0,'4'0'2'0,"11"0"7"0,6-5 2 16,6-4-3-16,3 4-5 0,4 0-45 0,3-3-159 16</inkml:trace>
  <inkml:trace contextRef="#ctx0" brushRef="#br0" timeOffset="3042">3910 401 2866 0,'0'-11'113'15,"0"11"93"-15,0 9 32 0,0 15 38 0,-10 12-63 16,-3 10-81-16,-4 11 1 0,1 9-12 0,-5 10-44 16,-1 3 3-16,-3 5-16 0,3 0-39 15,-2 3 7-15,4 1-22 0,1-1-6 0,4-2 21 0,6-4-29 16,0-2 0-16,3-7-28 0,1-3-35 16,-1-9-14-16,0-3-41 0,3-10-16 0,-5-1-22 15,2-11-22-15,-1-2-1 0,0-6-32 0,-1-7-13 16,1-4-48-16,1-2-84 0,-2-7-42 0,4-7-114 15,-1 0-65-15</inkml:trace>
  <inkml:trace contextRef="#ctx0" brushRef="#br0" timeOffset="3451">4032 1045 2693 0,'-7'-2'3'16,"-1"1"9"-16,8-7-21 0,0 3 12 0,8 2-9 16,1 0-16-16,4 0 31 0,4 1-9 0,3-1-3 15,3-1 6-15,5 2 0 0,0 0-3 0,2 0 0 16,1-1-3-16,-3 2 0 0,-4-1-6 15,1-1 9-15,-9 1 15 0,-1-2-5 0,-3 4 20 16,-3-2-14-16,-3 0-29 0,-6 1 7 0,0-2-12 16,0 1 27-16,-8-1 0 0,2-2-12 0,-4 2-12 15,1 0 3-15,2 0 12 0,-2 3-3 0,0-2 12 16,-3 2-28-16,3 0 16 0,-3 5 16 0,5 0 8 16,-2 4 22-16,1-2 3 0,-2 5 4 0,4 0 12 15,-1 3-3-15,2 3-24 0,-1 2-4 0,5 2-34 16,-3 1-13-16,-1 3 32 0,4 0-19 0,1 2 22 15,0-1-13-15,-2 1-50 0,2 1-52 0,0-1-97 16,0 1-49-16,0-2-34 0,0-1-65 0,0 0-48 16,0-4-84-16</inkml:trace>
  <inkml:trace contextRef="#ctx0" brushRef="#br0" timeOffset="3923">4083 1496 2260 0,'-5'3'0'0,"4"-3"0"0,1 0 2 16,6 0 10-16,0 0-3 0,7 0 0 0,-1-3-15 15,6 0 9-15,2 1 3 0,4-2-12 0,3 0 18 16,3 0-15-16,-2-3-3 0,2-2 21 0,-2 1-24 16,-2-1 9-16,3-1 0 0,-7-3 0 15,-1-1 9-15,-1 1-15 0,-3-1 6 0,-2 0 17 16,0 0 52-16,-8 1 71 0,3 4 74 0,-6-1 16 15,0 1-3-15,-4 5-55 0,0 0-72 0,0 2-35 16,0 2-49-16,-6 0-29 0,0 0 7 0,3 0-14 16,-1 0 10-16,2 2 20 0,0 3-13 0,-2 2 3 15,-2 3 0-15,5 0-16 0,-4 2-10 0,2 2 3 16,3 2-16-16,-1 1-32 0,1-1 6 0,0-1-15 16,0-1 10-16,0 0 10 0,0-1-18 0,1-2 12 15,-1-3 10-15,3-2 34 0,2 0 9 0,-4-3 13 16,4 0 0-16,-2-3 4 0,-1 0-1 0,2-4-6 15,1-1 9-15,1-4 10 0,2-4-13 0,-2-1-6 16,3-1 9-16,0-4-31 0,1-1 19 16,-1-1 6-16,1 1-6 0,4 1-3 0,-4-3 21 15,2 6-18-15,0 0-10 0,-1 5 28 0,2-3-21 16,-3 6 12-16,1 1-6 0,0 3-3 0,-3 2 12 16,1 2-9-16,1 0 9 0,-5 5-9 0,5 2 6 15,-4 0 9-15,1 3-12 0,-2 1 4 0,1 3-44 16,-2-1-40-16,2 6-82 0,-6-2-56 0,1 2-87 15,-1-2-67-15,0 2-55 0</inkml:trace>
  <inkml:trace contextRef="#ctx0" brushRef="#br0" timeOffset="5440">5128 652 3079 0,'3'-9'3'0,"1"4"28"15,-2 5 52-15,1 9 23 0,-3 4-3 0,1 4-9 16,1 6-38-16,-1 5-37 0,-1 4 4 0,2 4-13 16,1 4-6-16,-3 5-1 0,1-1 7 0,1 2-7 15,-2 2-13-15,1 2 20 0,-1-4-13 0,3-1 3 16,-1 0-20-16,-2-4-19 0,1-3-4 0,-1-4-9 15,5-3 13-15,-5-7 3 0,0-1-9 0,1-4 9 16,-1-4 30-16,0-5 6 0,0-3 19 0,0-1-16 16,0-6-19-16,0 0 16 0,-6 0-3 15,0-8 16-15,2-1 0 0,-4-2-16 0,1-2 3 16,-1-1-20-16,-2-2 24 0,1-3 5 0,-3-1 34 16,-1 1 28-16,2 0 7 0,-3 0 27 0,-4 0-5 15,2 3 10-15,-4 0-9 0,2 5-34 0,1 2-47 16,0 1-20-16,4 6-30 0,2 2-8 0,0 0 25 15,3 5-21-15,1 5 38 0,3 2 6 0,0 2-4 16,3 2 15-16,1 3-15 0,0 0-2 0,5 3-1 16,6-3-6-16,2 3 3 0,2-3-24 0,6 2-3 15,3-4 4-15,3-1-38 0,1-6 11 0,2-1-23 16,-1-4-19-16,4-5 19 0,-3 0 18 16,2 0 22-16,-2-7 14 0,-2-2-1 0,0-1-9 0,-2-7-16 15,-1 1 25-15,-1-3-2 0,-3 0-1 16,1-3 36-16,-1-2-16 0,-1-2 3 0,-2 0 9 15,-3-1-18-15,-3 1 12 0,-5 0 13 0,-1 1 46 16,-1 3 42-16,-5 1 14 0,-6 4 10 0,-2 4-31 16,1-1-30-16,-6 5-30 0,2 1-31 0,-2 6 8 15,-1 2-21-15,3 0-3 0,-3 8 7 0,4 3-4 16,1 3 7-16,-1 2 13 0,4 6 4 0,1 2-17 16,5 0-10-16,0 4-34 0,5 0-19 0,2-2-30 15,5-1-10-15,3 2 34 0,4-6-19 0,2-1 0 16,1-6 17-16,2-1-19 0,1-5 39 15,0-3 35-15,0-5 0 0,1 0 3 0,-3-5 16 16,0-4-9-16,-3-1 0 0,1-3 24 0,-3-2-24 16,0-3 6-16,-6-1 29 0,1-4 9 0,-3 2 39 15,-1-1 23-15,-4 0 4 0,-2-2 21 0,-1 5 21 16,0 0 1-16,-2 5 16 0,0 1-44 0,0 5-57 16,0 0-35-16,0 3-54 0,0 4-1 0,0 1 4 15,0 0 13-15,0 6 18 0,0 5-10 0,-4 2 24 16,2 4-7-16,1 4-18 0,-4 3 7 0,4 3-6 15,-3 1-7-15,0 5 20 0,4-3-3 0,-2 2-45 16,2-2-16-16,0 0-69 0,0 1-54 0,0-5-70 16,0-1-75-16,0 0-39 0,0-6-17 15,0-1 29-15,6-4 44 0,-1-3 36 0,-3-3-2 16,1-8-8-16,-2 0-5 0,3-3 6 0,0-7 83 16,-4-4 77-16,3-5 66 0,0-2 54 0,-3-5 50 15,0-6 58-15,0 2 57 0,-6-3 74 0,6-4 15 16,-8 0-8-16,8 0-37 0,-7-1-38 0,-1 0-33 15,8 2 23-15,0 1 49 0,0 0 9 0,0 5-10 16,0 2-57-16,9 4-50 0,-3 2-55 0,2 6-34 16,1 2-2-16,-2 2-19 0,2 5 15 0,1 2 0 15,4 2-12-15,-1 3-7 0,2 0-2 0,0 0 9 16,1 8 12-16,3-1-3 0,0 5 1 0,-2-1-4 16,-2-1 3-16,0 4-15 0,-3 0 9 15,-3-1-9-15,-4 1 6 0,-1 0 21 0,-4 0-6 16,0-3 10-16,-6 2-31 0,-2-2-13 0,-2 2-9 15,1-3-3-15,-1-1 31 0,0-1-18 0,-1-2-19 16,3 2 0-16,1-5-61 0,4 0 2 0,-2 0 23 16,5-1-2-16,0 1 40 0,0-3 8 0,10 0-20 15,0 0-23-15,0 0-24 0,5-5 7 0,4-1 7 16,2 0 6-16,6-1 26 0,-3-4 3 0,4 1 17 16,-2-2 33-16,3-2-16 0,-1 1 14 0,-4-1 9 15,-2 3 14-15,-1-2 73 0,-6-1 93 0,-2 3 70 16,-1 0 65-16,-8 5-29 0,-1-2-59 15,-3 3-49-15,0-1-48 0,-6 4 1 0,-1 0 2 16,-2 2-16-16,-1 0-49 0,-4 4-36 0,4 2-18 16,1 2-29-16,-3 1 6 0,5 3 0 0,-4 2-20 15,7 0 16-15,-1 5 8 0,4-2 6 0,1 3-10 16,0 3-30-16,1-1-38 0,7-1-38 0,-1 1 2 16,3-3 9-16,4 1 29 0,-2-3 11 0,3-2 10 15,1-3-1-15,-1-5 1 0,3-1 19 0,-1-3 13 16,0-3-3-16,-1-6 16 0,2-2 10 0,-5-2-19 15,2-5 15-15,-2-1-13 0,-2 0 7 0,-1-3 13 16,-4-3 29-16,0 2 26 0,0 1 29 0,-4 1 35 16,0 2 14-16,-2 2-13 0,0 0-22 15,0 6-47-15,-5-1-50 0,0 4-1 0,4 2-43 16,-4 1-1-16,4 2-16 0,-2 0-7 0,3 0 3 16,-2 2-35-16,-1 6-33 0,3-2-67 0,0 2-30 15,0 3-13-15,0 0 23 0,0 0 48 0,0 0 45 16,0 0 52-16,0-1 40 0,5-1 18 0,-2-3 6 15,3-1 0-15,-5 0-12 0,4-2-3 0,-4-3-3 16,1 0 9-16,0 0 42 0,3-5 12 0,-1-1 22 16,1-2 3-16,-2-1-27 0,3 0 9 0,0-3-12 15,-2 1-9-15,6-2-18 0,-5 2-16 0,5-3-16 16,-1 3-3-16,0-2 22 0,2 1-15 0,2 2 21 16,-2 1 1-16,2 0-20 0,0 3 26 0,0 2-35 15,1-1 16-15,-2 5 3 0,1 0-12 16,-1 0 30-16,1 5-21 0,-4 1 10 0,3 2 5 15,-3 2-21-15,-2-1-49 0,3 4-81 0,-5-2-103 16,1 3-80-16,-4 0-80 0,-1-1-82 0</inkml:trace>
  <inkml:trace contextRef="#ctx0" brushRef="#br0" timeOffset="5825">7052 715 2426 0,'5'-9'-12'0,"0"4"36"15,-5 5 89-15,0 0 50 0,0 6 28 0,0 4-37 16,0 1-72-16,0 3-53 0,0 4-16 0,0 2 6 16,0 4-19-16,0 1-3 0,0 0 6 0,0 2-6 15,6 0 6-15,-3-1 10 0,-1 2-13 0,2-4 16 16,-2 2-16-16,1-2-16 0,0-3-13 0,-2-2-31 15,-1-2-32-15,3-3 23 0,-3-4 28 0,0-4 19 16,0 0 47-16,0-6-6 0,0 0-32 0,-4 0 13 16,1-3-6-16,-3-3 6 0,0-2 44 15,-2 0 10-15,-3 0 41 0,2-4 29 0,-5 2 25 16,4-1-26-16,-4 3-8 0,0-1-29 0,-1 1-36 16,-1 3-31-16,1 3-12 0,4 2-17 0,-1 0-10 15,2 0 33-15,0 7-16 0,2 2 3 0,2 4-17 16,6-2-3-16,0 6 0 0,6-2 7 0,2 3 3 15,7 0-33-15,4-2-45 0,3 1-62 0,5-3-64 16,2-4-73-16,3-1-55 0,0-2-83 0,0-4-67 16,-1-3-71-16</inkml:trace>
  <inkml:trace contextRef="#ctx0" brushRef="#br0" timeOffset="6609">4674 4 2212 0,'4'0'56'0,"-1"0"49"0,1 11 40 0,-4 4 18 16,0 4-50-16,0 4-36 0,0 1-46 0,0 3-21 16,0 3-1-16,-4 0-18 0,2 0 15 0,2-2 0 15,-4 2-3-15,4 0-3 0,0-6-12 0,0 1-10 16,0-4 6-16,0-2-5 0,0-5 8 0,0-3 23 15,3 0-20-15,-3-6 10 0,0-2 16 0,0 0-19 16,0-3 6-16,0 0 0 0,0-5-25 0,0-3 19 16,0-3-6-16,0-1 9 0,0-7 15 0,0 0-8 15,0-2-4-15,-3-5 0 0,3 0-3 0,0-1-10 16,0-3 23-16,0 5-7 0,0-2-9 16,0 3 41-16,0 1 9 0,0 4 12 0,3 3 7 15,-2 2-54-15,3 4-21 0,-2 3-13 0,0 2-1 16,0 5 27-16,2 0 2 0,1 5 19 0,5 2-6 15,0 3-16-15,5 1-15 0,3 3-7 0,0 3 13 16,7 2 15-16,-1 0 10 0,2 3-12 0,3-1-7 16,-1 1-13-16,-2-2 22 0,3 0-12 0,-1-3-3 15,-4 2 12-15,-2-5-12 0,0-1 25 0,-3-2-16 16,-4-5 10-16,-1 1 2 0,-4-3-5 0,-1-2 18 16,-4-2-2-16,-1-5 0 0,-3-1 25 0,-1-2 0 15,0-6 8-15,0-2-27 0,-3-3-32 0,-3-2 19 16,1-1-15-16,-3 0 12 0,-1-2 4 0,-3 1-30 15,3-1 13-15,-2 2 0 0,0 0 17 16,-1 1-1-16,1 2-3 0,0 2 13 0,-1 3-19 16,5 4-6-16,-1-1-30 0,3 5-59 0,1 4-106 15,3-2-42-15,1 4-62 0,0 0-47 0,0 7-41 16,0 1-98-16,0 3-84 0</inkml:trace>
  <inkml:trace contextRef="#ctx0" brushRef="#br0" timeOffset="6906">5333 161 2816 0,'0'0'34'0,"0"0"57"0,0 0 9 0,-5 5 46 16,0 2-35-16,0 1-66 0,-4 3-13 0,4-1-38 16,3 4 0-16,-1 0 9 0,3 2 13 0,0 1-13 15,5-1 10-15,6 3-20 0,2-1 1 0,1-1-13 16,2 0 12-16,3-4 10 0,2 0 1 15,3-4 9-15,1-4-23 0,1-5 13 0,0 0-6 16,1-5 6-16,-2-6-9 0,2-2 15 0,-5-4-5 16,3-2 5-16,-4-5 14 0,-5-1-17 15,-2-2 8-15,-5-4 28 0,-3 2 11 0,-6-1 39 0,0 3-3 16,-8-3-23-16,-5 5-2 0,-4 4-64 0,-3 2 10 16,-3 2 3-16,-3 6-23 0,-2 4 17 0,-2 7-14 15,-3 0-56-15,4 5-53 0,-3 6-138 0,1 2-134 16,6 7-114-16,-2 1-135 0</inkml:trace>
  <inkml:trace contextRef="#ctx0" brushRef="#br0" timeOffset="8954">7193 962 1493 0,'0'-2'2'0,"0"2"15"0,0 0-1 16,-1 0 12-16,1 0 8 0,0 0 1 0,-5 3-12 16,5-1-5-16,0 3-6 0,0-4-14 0,0 4 17 15,0-2-17-15,6 2 3 0,2-2-12 0,-1 1 1 16,2 0 27-16,1-1-24 0,4-3 8 0,1 0-6 15,-1 0-8-15,4-3 8 0,-2-5 14 16,4 2-3-16,-4-3-10 0,-1 0 7 0,-2-1-19 16,1-2 6-16,-5 0 33 0,-2-1 41 0,-1 2 57 15,0-3 27-15,-6 1 23 0,0 2-16 0,0 0-37 16,-8 3-21-16,1 2-38 0,-6 0-12 0,-2 6 28 16,-4 0-12-16,-4 6 25 0,-2 3-15 0,-5 7-40 15,4 0 0-15,-4 8-48 0,3 2 4 0,5 1 9 16,1 2-10-16,6 1-21 0,8-2-13 0,7 2-71 15,0-3-11-15,6 0 12 0,6-2 4 0,2-3 17 16,7-4-25-16,2-2-3 0,0-4-37 0,6-6 3 16,0-6 41-16,0 0 14 0,1-6 52 15,2-3 42-15,-2-4-5 0,-2-3 8 0,-3-1 23 16,-4-2 25-16,-2 0 43 0,-1-2 26 0,-3-1-5 16,-4-1 10-16,-2 1-20 0,-3-1-11 0,2 1 25 15,-2-3-10-15,-3 3 37 0,-3 1 35 0,1 2-16 16,-1 3 10-16,0-1-52 0,0 6-40 0,0 3-58 15,0 2-35-15,0 3 16 0,0 3-29 0,-1 0 36 16,1 0 2-16,0 6-31 0,0 5 32 0,0 0-20 16,0 0 3-16,0 2 30 0,0 4-26 0,1 2 9 15,7-3-9-15,-4 3 0 0,2 1-7 0,1-3-12 16,1-2-20-16,-1 1-6 0,2-2 13 16,0-3-16-16,3-1 13 0,0-4-6 0,-3 0 6 0,2-4 13 15,-1-2 19-15,-1 0 12 0,1-6-24 16,-1-2 24-16,0-2 0 0,-2 1 7 0,1-4 15 15,-2 2-3-15,-1-3 0 0,-1 1 36 0,-2 2 34 16,0 0-11-16,-2 3 9 0,0 2-58 0,0 1-48 16,0 2 7-16,0 3-20 0,0 0 3 0,0 0 20 15,0 5 12-15,6 0-9 0,0 4 16 0,3-3 7 16,0 5-26-16,4-1-4 0,0 0 17 0,4 0-32 16,0 0 15-16,0-2-3 0,3-2-15 0,0-1 9 15,-1-5-7-15,0 0 26 0,2 0-6 0,-2-5 19 16,-2-3-6-16,-1 0-10 0,-2-3 3 15,-3 0-3-15,-2-3 3 0,-1-2 7 0,-2 0 6 16,-5-1 3-16,1-1 20 0,-2 1-3 0,0-4 33 16,0 0 3-16,-3 1 17 0,-2 0 27 0,1-1-32 15,-2 4 20-15,2-2-19 0,-1 6-27 0,-1-1-10 16,2 5-48-16,0 2-24 0,0 1 4 0,1 6-15 16,0 0 15-16,2 0 16 0,-1 6 8 0,1 5 6 15,-2 2 4-15,1 3-4 0,2 3 4 0,-1 1-11 16,1 3 1-16,0 0-8 0,0 1-47 0,3 0-3 15,3-2-67-15,0-2-72 0,-1 1-35 0,3-5-46 16,1 1-31-16,-2-3-13 0,5-3 18 0,-3-1-46 16,3-4-14-16,-3 0-54 0</inkml:trace>
  <inkml:trace contextRef="#ctx0" brushRef="#br0" timeOffset="9099">8118 809 2510 0,'0'-2'6'16,"0"-3"0"-16,8-1-3 0,3 3-6 0,4 0-21 15,3 1-86-15,2 2-142 0,5-3-189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4:52.4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203 158 638 0,'3'-5'13'0,"0"-2"26"16,-1 2 10-16,-1 0 32 0,-1-3 35 0,2 2 31 0,0-2 26 16,-2 2 18-16,0-2 7 0,0 2-35 0,0 1-6 15,0 0-47-15,0 0-43 0,0-1-9 16,0 3-20-16,0 1-17 0,0 1 21 0,0 1 33 15,0 0 61-15,0 8 37 0,-5 3-20 0,0 3-38 16,-4 8-62-16,2 0-22 0,-5 8-2 0,1 3-17 16,-3 4-5-16,-1 1-1 0,-3 1 0 0,2 1 0 15,-2-1-12-15,3 0 12 0,5-2-12 0,-4-4 3 16,4 0 12-16,1-2-2 0,3-3-14 0,1-1 7 16,0-5 3-16,0-3-15 0,4-5 27 0,-1-3-2 15,2-3-10-15,-1-3 10 0,1-3-13 0,0 0-3 16,-3-2-1-16,3 0 4 0,0 0 0 0,0 0 13 15,0-7-13-15,4-3-9 0,-1-1 0 16,2-7-4-16,-2-2 26 0,3-2 6 0,-1-5-19 16,1-3 19-16,2 3-32 0,-1-3-3 0,-1-1 29 15,3-1-30-15,-1 2 21 0,1-5-7 0,-2 5 6 16,3-3-12-16,1 4 2 0,1 1 7 0,-3 6-3 16,1 0-10-16,0 6 20 0,-4 6-4 0,2 1-25 15,-1 4 41-15,-4 2-32 0,3 3 10 0,-2 0 19 16,2 0-22-16,2 8-1 0,-1-2 7 0,1 2 0 15,-1 0-3-15,2 3 19 0,-2 3-16 0,4-4-10 16,-2 1 20-16,-2 3-10 0,1 2 0 0,1-2-3 16,-4 2-1-16,3 1 11 0,-1-2-7 15,1 2 6-15,-1 2-12 0,1-2 3 0,-2 1 3 16,1 2 9-16,-1 1-9 0,0-2-19 0,-1 0 19 16,-1 1-9-16,2 1 15 0,-5-2 10 0,3 0-4 15,0-3 1-15,-4 1-13 0,1-3-3 0,2 0 3 16,-2-1-7-16,-1-2 11 0,0-3 5 0,0 0-19 15,0 0-12-15,0-2-50 0,0-2-74 0,0 0-91 16,0 1-60-16,-4-2-78 0,-1-1-93 0</inkml:trace>
  <inkml:trace contextRef="#ctx0" brushRef="#br0" timeOffset="140">133 544 1739 0,'9'-8'8'0,"3"0"1"0,1 0-15 0,2-1-5 16,3 1-59-16,7 0-128 0,-1 1-135 0</inkml:trace>
  <inkml:trace contextRef="#ctx0" brushRef="#br0" timeOffset="401">588 160 2025 0,'-5'-27'52'0,"2"5"55"16,-1 1 17-16,2 4-27 0,-2 6-46 0,3 6-48 15,1 5 33-15,0 0 83 0,0 5 32 0,0 4 28 16,5 5-38-16,-3 7-40 0,1 3-21 0,-3 4-35 16,0 7-6-16,0 1-17 0,0 4-16 15,0 1 24-15,-5 1-24 0,5-2 4 0,-5 1 13 16,3-3-40-16,2 0 24 0,0-3 6 0,0-2-16 15,6-5 13-15,0-1-17 0,-2-7-9 0,4 0 6 16,-1-4-3-16,1-2-13 0,2-3-6 0,1-3-77 16,-1 1-67-16,0-7-26 0,4 1-57 0,-1-3 6 15,2 0-77-15,0 0-133 0</inkml:trace>
  <inkml:trace contextRef="#ctx0" brushRef="#br0" timeOffset="545">640 465 1470 0,'-3'0'-11'0,"3"0"13"0,4 0-4 0,5 0-23 16,2-6-64-16,2 2-145 0</inkml:trace>
  <inkml:trace contextRef="#ctx0" brushRef="#br0" timeOffset="1484">928 151 1515 0,'0'-24'87'0,"0"3"52"0,0 2 9 0,-6 5 26 16,1 3-89-16,2 5-44 0,2 3 84 0,1 3 66 16,0 0 57-16,0 9 49 0,0 4-86 0,0 5-70 15,0 3-47-15,0 6-38 0,0 0-24 0,0 6-6 16,0 2 7-16,0 1-36 0,0 2 26 0,0-2-26 15,0-2-3-15,0-1-4 0,1 0 3 0,2-1 14 16,3-4-17-16,0 0 23 0,-3-1-13 0,5-3-17 16,-1 0-9-16,-1-5 3 0,4 0-7 0,-1-4 20 15,0-2-9-15,3-3-10 0,1-3-10 0,1 0-32 16,2-7 25-16,1 0-2 0,0 0-7 0,1-9 17 16,1 2-4-16,-1-7-31 0,3 1 20 0,0-6-7 15,0 0-9-15,-1-3 38 0,1-1-9 16,-2-1 6-16,-1 0 22 0,2-3-4 0,-4 0 26 15,-3 2-1-15,1 1 25 0,-5 0 66 0,-5 4 16 16,-4 3 36-16,0 2-15 0,-4 3-30 0,-5 5-25 16,-5 0 3-16,-1 7 4 0,-4 0-33 0,1 9 7 15,-3-1-36-15,2 6-23 0,1 0 9 0,1 2-19 16,2 6 9-16,4-2-13 0,4 6-20 0,7-5-10 16,0 4-37-16,0 0-8 0,7-1-49 0,4-2-25 15,4 0-56-15,0-1-59 0,4-2-4 0,1-5-41 16,3 0-3-16,2-6-8 0,-1-3-3 0,2-5 3 15,0 0 61-15,0-10 54 0,3 1 31 16,-5-4 99-16,1-4 34 0,-1-2 31 0,-2 3 37 16,-1-3-15-16,-2-3 42 0,-3 0 33 0,-2 1 38 15,-3-1 65-15,-2 2 14 0,-1 0 42 0,-2 3 55 16,-5 1 3-16,-1 2 24 0,0 0-6 0,0 3-43 16,-6 3-38-16,3 1-66 0,-3 3-44 0,0 2-24 15,2-2-40-15,-5 4-16 0,4 0-22 0,-1 0-19 16,1 4-7-16,0 1 14 0,1-2-14 0,-1 4-2 15,2-1 15-15,0 2-31 0,3 1-13 0,0 1-34 16,0-1-46-16,6 1 6 0,3-1-17 16,0 1-8-16,2-2 17 0,0-2-3 0,2-1 26 15,0-2 41-15,0-3 9 0,0 0 32 0,2-5 18 16,-1 2 3-16,-5-3 17 0,1 1-14 0,-4 0 38 16,-2-2 66-16,2 3 59 0,-4 1 71 0,0-2 10 15,-2 2-37-15,0 3-35 0,0 0-55 0,0-2-51 16,-4 1-46-16,4-1-19 0,-3 2-26 0,3 0-4 15,0 0 10-15,0 0-6 0,0-3-7 0,0 2 26 16,3 0-3-16,3 0-3 0,0 1-4 16,3-5-48-16,0 2-12 0,3-2-36 0,-2 1 20 0,4-3 44 15,-3 1 17-15,3-2 34 0,-4 0-5 0,2-1-14 16,-3-1 7-16,1 2-3 0,-2-1 12 0,1-1-5 16,-4 1-8-16,-1 0 17 0,1 0 3 0,0 0 23 15,-4 4 6-15,3-1-4 0,-4 1-18 16,0 1-52-16,0 3-3 0,2 1 13 0,-2 0-10 15,2 0 61-15,-1 5 0 0,5 0 16 0,2 0 17 16,-3 1-16-16,5 3 2 0,0 0-41 0,0 1 16 16,4 1-26-16,-4 1-13 0,4 0 13 0,-3 2-19 15,-2-1 35-15,0-2-6 0,0 0 3 0,-4 2-4 16,0-1-31-16,-5-1-8 0,0-1-25 0,-7 0-22 16,0 2-23-16,-7-5-42 0,4 2-31 0,-4-4-24 15,-1 1-34-15,1-4 27 0,0-2-11 0,1 0-34 16,0-7-36-16,4-1-56 0,-1-1-9 0</inkml:trace>
  <inkml:trace contextRef="#ctx0" brushRef="#br0" timeOffset="1668">2108 29 2644 0,'12'-14'12'0,"-4"7"49"0,-3 2 16 0,1 2 35 15,-4 3-3-15,-1 0-8 0,-1 0 34 0,3 8-3 16,-1-3-2-16,-2 6-39 0,1-1-45 0,4 5-43 15,-2 3 7-15,1 2 0 0,-1 4-3 0,1 1 3 16,2-1-4-16,0 3-12 0,-3-2-4 0,3 2 16 16,2-2-29-16,-3-2-26 0,0 0-77 0,4-1-92 15,-4-3-102-15,0-3-66 0,1 1-65 0,-3-4-88 16</inkml:trace>
  <inkml:trace contextRef="#ctx0" brushRef="#br0" timeOffset="1811">2263 100 2816 0,'0'-5'0'0,"13"-4"-7"0,4 2-69 0,2 1-151 16,6 1-142-16,4-1-207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4:55.88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162 1179 2426 0,'-5'-8'45'0,"-5"5"40"15,-5 3 37-15,0 0 35 0,0 6-17 0,-1 7-56 16,-2 1-24-16,3 5-22 0,1 0-34 0,-1 5 2 16,6 1-3-16,-1 2-22 0,6 0 0 0,4-2 28 15,0 2-31-15,8-3 13 0,2-2-69 0,6-3-38 16,1 0 4-16,4-2-39 0,-1-1 69 0,3-6-18 15,1-4 16-15,-2 0 33 0,1-6 13 0,-2 0 35 16,-3-6 17-16,-3-2 13 0,-2-3-21 0,-4-2 21 16,0-2 3-16,-9-3 6 0,0-1 45 0,0-1-2 15,-6-4-2-15,-1 2-10 0,-1-2-21 0,-2-1 25 16,1 1 10-16,-3-1 20 0,3 1 3 16,0 4-40-16,3 0-20 0,1 2-18 0,1 3-30 0,4 1 11 15,0 2-10-15,4 2-1 0,3 1-5 16,0 4 9-16,4 0 6 0,-2 2-15 0,4 3 21 15,0 0-21-15,2 0 3 0,2 5 15 0,-2 2-3 16,2 0 1-16,0 4 6 0,-3 0-10 0,1-1 7 16,0 4-1-16,-1 0 1 0,-3 3-23 0,-2-2 20 15,-1 2-17-15,-1 2 10 0,-3-2 13 0,1 2-42 16,-1 2-19-16,-2-2-44 0,1 0 0 0,-2 0 4 16,-1-2 6-16,2-1 5 0,-2-2 15 0,0-4 4 15,0-1 39-15,0-1 16 0,0-3-6 0,0-1 21 16,0-2-3-16,0-2 7 0,0 0-13 15,0 0 0-15,0-8-16 0,0 0 7 0,0-1 15 16,0-1-12-16,4-6 22 0,-1-1-10 0,2-2-12 16,-1-1 12-16,1-1-24 0,0-1 6 0,1 1 24 15,-2-1-21-15,3 5 24 0,-1 1-18 0,0 0-3 16,-3 4-9-16,3 3 12 0,0 3 3 0,-3-1-21 16,1 5 36-16,2 0-24 0,0 2 6 0,1 0 16 15,2 6-13-15,0-1 0 0,5 2 15 0,-3 1-18 16,4 1 18-16,-3 1 4 0,2 0-13 0,-3 3 13 15,-2 0-22-15,2-2-13 0,-2 0 4 0,-4 2 9 16,0-1-18-16,1 0-28 0,-2-3-64 0,-2 3-58 16,0-2-46-16,-2 1-67 0,0-3-64 0,0 1-90 15</inkml:trace>
  <inkml:trace contextRef="#ctx0" brushRef="#br0" timeOffset="336">853 1377 1649 0,'10'-2'2'15,"-1"-3"-2"-15,1-2 3 0,0 2-3 0,4-2-14 16,-1 0 11-16,0 0-8 0,-1-2 8 0,4 1 17 16,-1 1-14-16,0-2 12 0,2 1-7 0,0-3 26 15,0 0 46-15,-2-3 31 0,-1 3 66 0,1-5 17 16,0 3-1-16,-5-4 24 0,-1 1 2 0,-4 0-22 15,-5-1-15-15,0 4-38 0,-6-1-76 0,-6 1 13 16,-1 4-15-16,-4 1 0 0,-3 3 43 16,-4 5-33-16,-1 0-9 0,-1 11-14 0,1 2-26 15,1 6-4-15,3 0-13 0,1 6-18 0,8 2 8 16,5 0-4-16,7 0 21 0,0 0-1 0,11 1-19 16,7-4 9-16,6 0-7 0,1-4 4 0,3-1 10 15,7-3-33-15,0-2-21 0,1-3-53 0,1-3-74 16,1 0-48-16,-2-5-65 0,-3-1-62 0,-1-2-15 15,-2 0-81-15,-2-5-96 0</inkml:trace>
  <inkml:trace contextRef="#ctx0" brushRef="#br0" timeOffset="870">2037 902 2002 0,'7'-18'100'16,"1"8"140"-16,-2 10 71 0,-6 0 48 0,0 11-58 16,0 8-127-16,0 4-57 0,0 8-41 0,0 4-33 15,0 4-16-15,-5 0-31 0,5 3 1 0,0-1 3 16,0-1 3-16,0-1 24 0,6-4-7 0,2-2-6 15,2-6-18-15,0 1-6 0,2-7 10 0,-1 1-27 16,1-6 34-16,-2-3 13 0,-1-1-10 16,0-3 3-16,-3-4 1 0,-2-5-24 0,2 0 7 15,-2-5 13-15,2-4-10 0,2-4 0 0,-2-4 3 16,-2-3 10-16,5-6-9 0,2-1 12 0,-2-6-12 16,1-3-11-16,0-2 0 0,-1-5-3 0,1-1 17 15,1-2 0-15,-1 0-1 0,2-1-6 0,-1 2-3 16,-2 1 0-16,0 3 9 0,-3 3 1 0,-1 5-4 15,0 6 4-15,-4 4-7 0,-1 8 7 0,0 3-44 16,0 5-56-16,0 3-39 0,0 4-73 0,0 0-78 16,-1 9-64-16,-4 2-103 0,4 5-120 0</inkml:trace>
  <inkml:trace contextRef="#ctx0" brushRef="#br0" timeOffset="1641">2534 1156 2107 0,'2'-7'79'16,"-2"-4"108"-16,0 2 75 0,0 2 15 0,-3-2-40 15,-3 4-94-15,2 0-50 0,-4 5-28 0,-1 0-16 16,-3 0-29-16,0 10-14 0,-4 1 11 0,0 3-40 15,-1 4 26-15,2 1-10 0,4 3 0 0,-1 1 11 16,5 2-17-16,7 1-20 0,0-5 1 0,5 2-10 16,4-1 6-16,1-3 10 0,5-3-35 0,2-3 7 15,2-2-4-15,0-2 23 0,-1-4 23 0,1 0 12 16,1-5-7-16,-4 0-18 0,1-8 12 0,-3 0 13 16,0-2 10-16,-3-4 6 0,-2-3-16 0,2 1 0 15,-7-3 9-15,1 0 20 0,-4 0 60 16,-1-2 37-16,0 2 7 0,0 4-2 0,0 0-9 15,-6 3-62-15,2 5-20 0,-1 0-23 0,4 2-51 16,-4 5 14-16,5 0 10 0,-1 0 0 0,1 5 7 16,0 3-17-16,0 1-20 0,0 2-29 0,7 3-4 15,-1 2-31-15,2 3-54 0,1 0-53 0,4 0-58 16,0-3-10-16,4 1 9 0,2-6 47 0,2-1 26 16,-3-1 13-16,4-4 46 0,-1-5 46 0,0 0 44 15,-2-5 54-15,-4-4 5 0,-1-1 11 16,-3-1-3-16,-2-6 20 0,-4 1 39 0,-5-3 12 15,0 0 58-15,0-3 4 0,0 0 23 0,0 3 28 16,0 0 17-16,-5 0 9 0,-3 3-24 0,4 2-49 16,1 1-83-16,-2 5-50 0,2 2-23 0,1 3-23 15,2 3 7-15,0 0 26 0,0 0-23 0,2 8 32 16,6 1-12-16,-5 1-4 0,1 4 10 0,4 0-20 16,-3 5 4-16,3-1-7 0,1 0-2 0,0 0 21 15,3 1-6-15,-3 0-22 0,2-5-9 0,-2 0-33 16,1-3 13-16,1-1 4 0,-3-2 22 0,-2-2 0 15,-1-3 16-15,-1-3 16 0,-3 0-7 0,2 0 16 16,-2-5-4-16,-1-3-8 0,2-1-1 16,-2-2 3-16,3-3-21 0,-3 1 3 0,1-4 15 0,2 1-16 15,2-3 13-15,-4 2 10 0,5-1-17 16,2 1-11-16,-1 0 18 0,2 2 3 0,1 1-2 16,-1 0 8-16,2 4-24 0,1-1-4 0,-1 3 6 15,0 2 10-15,2 1 10 0,-4 3-4 0,3 1 10 16,-3 1 3-16,3 0-3 0,-5 0 19 0,2 6-7 15,-1 2 1-15,2-1 6 0,-5 1-19 0,5 3-23 16,-6 1 10-16,2-2-6 0,2 4-13 0,-2 0 13 16,-2 1-10-16,-1 2-56 0,1 0-53 0,0 1-93 15,-2-1-93-15,0-1-79 0,-2 1-87 0,0-1-78 16</inkml:trace>
  <inkml:trace contextRef="#ctx0" brushRef="#br0" timeOffset="1802">3148 836 3003 0,'-14'-28'-7'16,"4"6"26"-16,1 3-19 0,3 6-15 0,1 5-13 16,4 5-99-16,1 0-95 0,0 3-64 0,6 0-133 15,0 6-113-15</inkml:trace>
  <inkml:trace contextRef="#ctx0" brushRef="#br0" timeOffset="2550">3529 999 3028 0,'-18'0'-10'0,"2"5"-9"0,-1 1-3 0,-2 4 10 16,4 2 2-16,6-1 20 0,-1 3-7 0,9 0-44 16,1 1-26-16,0 2-60 0,7-4-13 0,5 1-14 15,-2-1-16-15,5-2 26 0,3-3 21 0,0-2 16 16,4-6 39-16,-3 0 14 0,2-5 8 0,-2-4 41 16,-1-2 13-16,-3 0 18 0,-1-3 28 0,-3-1 50 15,-3-2 68-15,-2 3 98 0,-3 0 17 0,-2 2-18 16,-1 3-18-16,0-1-98 0,-4 4-41 0,-2 3-60 15,0 3-62-15,0 0 16 0,-1 0-9 16,-1 7 16-16,2 5 6 0,-1-1-28 0,4 2 6 16,-2 2-4-16,5 1-16 0,0 0 14 0,0 0-43 15,6 1-29-15,2-2 4 0,-1-1-35 0,6-2 17 16,-1-2 14-16,3-1-28 0,2-7 22 0,0 1-5 16,1-3 37-16,5-5 13 0,-3-2-1 0,1-3 31 15,0-4-6-15,-1-2 30 0,0-3-6 0,-2-2 3 16,-1-2-6-16,-3-1-3 0,-1-3-9 0,-1-3 12 15,-3 0-18-15,1 0 15 0,-2-3 33 0,-5 0-36 16,1 0 55-16,-4 4 65 0,0-2 58 0,0 5 103 16,0 4 14-16,-6 0-58 0,0 6-35 15,3 3-84-15,-1 4-44 0,-2 3-9 0,5 2-48 16,-3 4 34-16,2 0 14 0,0 4-20 0,1 5 35 16,-4 5-60-16,2-1-10 0,-3 6 7 0,3 2-28 15,-1 7 39-15,1 0-36 0,-2 1-3 0,4 3-21 16,-2 0-59-16,3 0-23 0,0-3-66 0,6-1-31 15,1-4-24-15,-1 0 26 0,-3-2 17 0,6-3 22 16,-4-3 61-16,1-4 9 0,-2-2 57 0,2-1 46 16,-2-4 9-16,1-2 1 0,-2-3-1 0,3 0-15 15,0-8-16-15,-1-3 10 0,4 0 15 0,-3 0 19 16,3-3 14-16,0 1 10 0,3-1-21 0,-4 1-31 16,2 2 12-16,-6 0-6 0,4 3-12 15,-1 2 21-15,1 3-3 0,-1 3 9 0,2 0 16 16,-2 0 22-16,4 3 23 0,1 3 9 0,-3 2 10 15,4 1-16-15,0 1-34 0,-4 4-13 0,5 0-22 16,-5-2-10-16,1 2-4 0,-3 0 4 0,1-1 17 16,-5 1-8-16,-3 0 11 0,0-3-11 0,0 2 4 15,-9-1 3-15,-5-2-22 0,0-1-39 0,-6 1-13 16,-2-1-25-16,-5-4-62 0,-2 1-17 0,-3-2-53 16,-2 0-28-16,0-4-15 0,4 0-61 0,1-8-75 15,0-1-104-15</inkml:trace>
  <inkml:trace contextRef="#ctx0" brushRef="#br0" timeOffset="2960">4248 607 3116 0,'9'0'83'0,"-4"6"50"0,-3 3 30 0,-2 3 30 0,0 4-71 16,0 3-48-16,0 3-34 0,0 2-20 15,-6 2-6-15,5 1-4 0,-3 5-3 0,2-2-1 16,2-3-29-16,-2 3 33 0,2-2 4 0,0-2-24 16,0 0 23-16,0-2-50 0,4-5-17 0,-2 3-10 15,1-3-26-15,1-3-19 0,1 1 27 0,0-4-10 16,0-2 37-16,3-1 16 0,-1-4-32 0,5-1 4 16,-1-2-19-16,2-3-3 0,4-5 1 0,0 0 44 15,2-7 4-15,2-1 24 0,-1 0 29 16,4-4-16-16,-3 1-4 0,2-3 10 0,-3-3-6 15,-2 3 16-15,2 0 2 0,-6 0 17 0,0 2 94 16,-7 1 44-16,1 2 73 0,-4 1-5 0,-4 2-52 16,0 3-30-16,-8 2-50 0,-2 1 4 0,0 5-55 15,-4 0-23-15,3 0-8 0,-3 6-17 0,4 5 4 16,-2 2-8-16,1 1-10 0,6 2 7 0,-1 3 4 16,1 2-1-16,5 2-34 0,0-3-53 0,11 3-2 15,-2-1-24-15,6-3 1 0,-1 0-25 0,6-3-71 16,0-3-48-16,3-2-68 0,2-3-44 0,-6-2-28 15,5-6-67-15,-5 0-41 0</inkml:trace>
  <inkml:trace contextRef="#ctx0" brushRef="#br0" timeOffset="3490">2442 245 1979 0,'-7'-9'11'16,"7"1"18"-16,0-3-3 0,6 3 12 0,3 0-6 15,6 1-14-15,5 0 2 0,4-3-20 0,6 4-12 16,1-4 10-16,0 4 5 0,2 0 3 0,-2 1 2 15,2 3-17-15,-7-4 4 0,-3 3 13 0,-3 0 4 16,-5 3 18-16,-4-2-16 0,-4 2 19 0,2-3-13 16,-9 3-20-16,0 0 0 0,0 0-24 0,-10 0 27 15,2 5 9-15,-2-1 0 0,-1 0 12 0,-2 2-9 16,1 2 3-16,-1 1 2 0,3-1 1 0,-1 3 0 16,3 0 15-16,3 2-6 0,0 0 3 15,5 3-6-15,0-1-3 0,0 1 16 0,6-2-22 16,2 1 6-16,-3-1-24 0,5 0-6 0,0 0 27 15,-1-3-18-15,0 2 10 0,1-2-7 0,0 1-40 16,-2-2-68-16,-1 1-67 0,1 0-74 0,-2-3-92 16,-1 3-51-16,0-4-67 0</inkml:trace>
  <inkml:trace contextRef="#ctx0" brushRef="#br0" timeOffset="3939">2653 539 1537 0,'0'3'0'0,"3"2"11"0,6-5 22 0,4 0 7 16,2 0-1-16,9-5-6 0,0 2-10 16,2-3-14-16,4 4-1 0,1-5 9 0,3 0 0 15,1-1 6-15,-1 2 2 0,-5-2-22 0,3-2 17 16,-6 1 64-16,1 0 32 0,-5-1 72 0,-1-1 36 16,-5 0-25-16,-4 0-3 0,-3 1-47 0,-1-3-17 15,-4 2-17-15,-4-1 7 0,0 1 15 0,0 3-23 16,0-1 9-16,-4 2-53 0,0 2-20 0,0 2-40 15,3 0-30-15,-1 3 3 0,-1 0-10 0,2 0 14 16,-1 6-11-16,2 2 14 0,0 0 17 0,0 3-10 16,0 0-14-16,0 5-49 0,0-3-45 0,0 3-11 15,6-2-7-15,-3 3-15 0,1-4 5 16,1 1-17-16,1-3 28 0,-2-1 27 0,1-1-5 16,1 0 9-16,0-3 7 0,0-2 39 0,-3 0 43 15,1-3 20-15,-1 2-15 0,2-3-6 0,-4 0-9 16,3-5 0-16,-2-2 24 0,2 1 0 0,0-3-15 15,0 0 18-15,-3-1 3 0,3-1-3 0,0-1 6 16,2-1-12-16,-5 0-18 0,2 1 9 0,2-1 3 16,1 0 6-16,-1 2 17 0,0 0-14 0,-1 3-3 15,2 0-12-15,0 5 4 0,-3-3-16 0,2 4 21 16,-4-1-15-16,2 3 6 0,0 0 18 0,-1 0-15 16,1 8 36-16,1-2-24 0,-1 5 9 0,2-4-65 15,-1 5-81-15,1-2-111 0,-3-1-156 16,3 2-88-16</inkml:trace>
  <inkml:trace contextRef="#ctx0" brushRef="#br0" timeOffset="4324">3608 32 2319 0,'3'-15'6'0,"-1"5"-24"0,-2 3 75 15,0 7 55-15,0 0 34 0,0 7 46 0,5 3-78 16,1 3-61-16,0 2-19 0,1 5-37 0,-1 2 25 16,3 3-16-16,-1 1-12 0,-1 2 25 0,5 0-29 15,-3 1 32-15,3-1-25 0,-5-1 0 0,2-1 10 16,-1-4-17-16,2 0 4 0,-3-5-13 0,1-1-28 16,-4-2 9-16,1-6 26 0,-1-1 15 15,-1-3 22-15,-1 1 0 0,-2-5-22 0,0 0 10 16,0 0-17-16,-8-5 11 0,2 0-11 0,-3-1 11 15,0-2 63-15,-4-1-7 0,-2 1 52 0,0-2-12 16,-4 4 1-16,-2-5 17 0,1 6 12 0,1-1-21 16,-1 3-58-16,1 3-24 0,4 0-51 0,0 0-2 15,3 8 16-15,1-2 4 0,6 5 13 0,0 3-17 16,5-4 7-16,0 6 0 0,10-2-13 0,1 3 30 16,7-4-24-16,2 1-40 0,3-3-29 0,2-3-49 15,5-1-58-15,-3 0-16 0,-1-7-56 16,2 2-38-16,-7-2-43 0,2 0-68 0,-7 0-100 0</inkml:trace>
  <inkml:trace contextRef="#ctx0" brushRef="#br0" timeOffset="4866">5415 261 2378 0,'4'-42'109'0,"1"3"63"0,-4 6-3 0,-1 3 6 16,3 11-103-16,-2 8 28 0,-1 11 88 0,0 0 51 16,0 13 25-16,0 12-66 0,-5 7-68 0,-3 7-47 15,1 10-20-15,-2 10-35 0,0 4-14 0,-5 5-4 16,3 2-6-16,-3 2 3 0,4-1 3 16,-2 0-13-16,0-3 10 0,2 0 10 0,1 0-24 15,-3-3 7-15,3 1-17 0,-1-4-39 0,1-5-3 16,-3-3-28-16,1-4-6 0,0-7-16 0,0-2 1 15,-1-8-16-15,3-6-9 0,-2-3 2 0,2-7-28 16,-1-3-54-16,3-3-70 0,0-6-57 0,-2-2-82 16,4-3-58-16,1 0-79 0</inkml:trace>
  <inkml:trace contextRef="#ctx0" brushRef="#br0" timeOffset="5130">5576 760 2486 0,'3'-9'12'0,"2"4"52"0,-5 5 106 16,0 0 68-16,0 8 20 0,-5 4-58 0,2 6-86 16,-3 3-68-16,-1 4-27 0,-1 8 8 0,1 2-31 15,0 1 14-15,1 4-7 0,-2 1 1 0,4 0 9 16,1-3-23-16,0 3 10 0,2-3-3 15,1-3-30-15,0-2-10 0,0-1-32 0,0-3-29 16,0-3-8-16,0-1-28 0,0-6-46 0,0 0-24 16,0-5-12-16,-6-1 3 0,4-5 16 0,1 1-11 15,-1-6-50-15,-1-1-105 0</inkml:trace>
  <inkml:trace contextRef="#ctx0" brushRef="#br0" timeOffset="5336">5570 765 2049 0,'9'-30'46'0,"5"8"22"0,1-2 38 15,4 8 40-15,-3 5-26 0,5 2-29 0,0 4-27 16,-1 2-64-16,3 3 15 0,-2 0-9 0,-2 8-12 16,-1 3 33-16,-1-1-17 0,-2 4 11 0,0 0-9 15,-6 3 10-15,0-1-41 0,-5 3 7 0,-4 3-28 16,0-4-102-16,-14 5-54 0,0-4-61 0,-2 2-65 15,-3-2-21-15,-2-2-50 0</inkml:trace>
  <inkml:trace contextRef="#ctx0" brushRef="#br0" timeOffset="5866">5979 675 2632 0,'13'8'61'0,"-5"3"51"0,-2-3 31 0,-1 3 30 16,-5 3-63-16,2 0-33 0,0 2-45 0,-2-1-13 16,0 2-3-16,0 2-25 0,0 0 15 0,0 3-3 15,0-1 4-15,0 2-4 0,0-4-16 0,0 3-48 16,2-6-9-16,0 1-7 0,-1-2-18 0,1-3 35 16,1-2-3-16,-2-2-2 0,-1-1 40 15,3-3 22-15,-3 0 0 0,3-2 34 0,-3-2-28 0,0 0-13 16,0-6 16-16,2-2-24 0,-2-1 30 15,1-3-6-15,-1-2-12 0,5-3 16 0,-2-4-16 16,3-1-7-16,-2 0-5 0,3 0-1 0,1-3 25 16,1 4-6-16,0 0 9 0,3 1-3 0,-1 3-15 15,-2 2 3-15,5 1 9 0,-4 5-3 0,0-1-19 16,-1 5 10-16,0-1-9 0,-1 3 3 0,-2 3 21 16,0 0-9-16,1 0 9 0,-1 6 0 0,0-1-15 15,1 3-7-15,-2-2 13 0,2 2 7 0,-1 2 5 16,2-1 3-16,-2-1-21 0,3 1 9 0,-4-1-9 15,4-1 5-15,0-1 4 0,0-1-24 0,-2-1 11 16,3-1 7-16,0-3-18 0,-1 0 27 0,0-7-21 16,2 2 2-16,-3-5 16 0,-1 4-3 0,1-5 3 15,-2 3 0-15,-3-4 6 0,-3 2-3 16,0 2 28-16,0 2 15 0,-8 1 47 0,-1 0 13 16,0 2 16-16,-4 3 11 0,0 0-30 0,-2 8-22 15,-3 2-23-15,2 2-25 0,1 4-20 0,-2 1-4 16,6 2-5-16,-1 2-14 0,4 1 7 0,4 0-4 15,4 2-12-15,0-3-40 0,4 2-62 0,2-4-39 16,3 0-32-16,5-2-27 0,1-2-43 0,2-4-55 16,1-3-88-16,6-3-73 0</inkml:trace>
  <inkml:trace contextRef="#ctx0" brushRef="#br0" timeOffset="6339">6742 465 2656 0,'9'-27'6'16,"-3"3"12"-16,-2 10 19 0,2 6 82 0,-6 8 54 16,0 0 53-16,0 0-22 0,0 9-65 0,0 4-77 15,-6 6-48-15,2 0 15 0,-1 8-25 0,-1-1 25 16,2 5-9-16,1-1-20 0,1 2 14 0,1 1-11 16,1 0-29-16,0-3-11 0,0 0-25 15,6 0-24-15,-5 0-5 0,5-5-35 0,-3-1 4 0,-1-2-5 16,1-6 10-16,0-2 54 0,-2-1 32 15,-1-7 37-15,0 0 25 0,0-6-21 0,0 0-1 16,0 0-3-16,-9-7-15 0,0 0 6 0,2-2-3 16,-5-1-16-16,0-2 22 0,-2-2 56 0,-1 1 26 15,0 2 39-15,-3 3-4 0,-2-1-20 0,1 4-46 16,4 0-25-16,1 5 1 0,-1 0-27 0,1 6 13 16,4 5 0-16,0-1-30 0,6 4 7 0,2 2-6 15,2 1 0-15,0 2 26 0,6 0-1 0,4 3-15 16,5-6-36-16,1 3-45 0,3-2 9 0,4-4 2 15,2-2 9-15,2-1 10 0,3-3-55 0,-4-2 6 16,2-5 38-16,-1 0 34 0,-2 0 28 0,-1-7 24 16,-3-3-24-16,-3 1-3 0,-2-3 24 0,-3 0-12 15,-2-1 31-15,-2-3 59 0,-4 3 36 16,-1 0 65-16,-4 3-2 0,0-1-43 0,0 1-32 16,-4 3-64-16,0 1-3 0,-2 2-33 0,2 1-17 15,-1 1-13-15,4 2-8 0,-4 0 1 0,1 5-26 16,1 1-42-16,1 2-90 0,1 3-73 0,-3 2-111 15,2-3-57-15,0 3-62 0,2 0-77 0</inkml:trace>
  <inkml:trace contextRef="#ctx0" brushRef="#br0" timeOffset="6498">7017 596 1830 0,'1'-19'-9'0,"-1"6"-28"0,5 4-36 16,-1 1-36-16,-3 8-62 0,3 0-57 0,1 0-70 15</inkml:trace>
  <inkml:trace contextRef="#ctx0" brushRef="#br0" timeOffset="7294">7187 833 2072 0,'0'30'11'15,"0"0"54"-15,-4-8-3 0,-2-3 5 0,2-3-16 16,0-5-51-16,2 0 6 0,2-3 2 0,0 0-5 16,4 1 12-16,2-2-15 0,1-1 0 0,2-1 6 15,5 0-6-15,0-2 3 0,3-3-42 0,4 0-17 16,1-5 12-16,3-3-9 0,2-1 56 0,1-1 20 16,-3-4-29-16,4-4 39 0,-5-1-27 0,2-1 0 15,-4-4 2-15,2-3-19 0,-3-1 8 0,-7 0 47 16,1-1 40-16,-4-2 42 0,-1 2 47 0,-5-1 16 15,-1 0 24-15,-4 5 23 0,0-1 21 0,0 4-5 16,-4 2-2-16,1 4-31 0,-3 0-63 0,0 5-62 16,3 5-62-16,1 1-28 0,0 5-11 0,-2 0 7 15,0 0 10-15,-2 9-3 0,5 4 15 16,-5 3-29-16,1 4-8 0,-2 4 15 0,1 3 0 16,0 3 4-16,0 3 10 0,4 2-24 0,2 1-5 15,0 2-17-15,0-6-34 0,6 3-8 0,3-2-55 16,-1 0-2-16,3-5 8 0,0-1-9 0,1-6 34 15,3-3 51-15,-2-3 4 0,0-2 26 0,1-5-6 16,0-2-19-16,1-6 22 0,2 0 0 0,-2-9 13 16,0 2 14-16,-2-5 3 0,2 0 6 0,-2 0-9 15,-1-2 29-15,-3 1 1 0,-2 2 36 0,-2 1 62 16,-2 1-34-16,-2 1 0 0,-1 6-53 0,0-5-41 16,0 5-10-16,0-1-18 0,0 1 4 15,0 2-7-15,0 0 24 0,0 0-7 0,8 5 0 16,-2 0 0-16,5 1-27 0,-2-3 17 0,6 2-3 15,3-2-7-15,0-1 24 0,3-2 3 0,-2 0 0 16,2-3 3-16,-1-4-7 0,-2 2-2 0,2-4 16 16,-6-1-14-16,6-2 4 0,-6-2 10 0,0 0-20 15,-2-1 27-15,-2-2 7 0,-2 1-4 0,-3-1 25 16,-3 1 3-16,-2 1 0 0,0 1-14 0,-6 1-9 16,-1 1-22-16,-2 4-10 0,-6 0-7 0,-1 2 11 15,-1 3-1-15,1 0-9 0,-3 3-56 0,1 0-76 16,-2 0-81-16,7 6-94 0,-2 3-48 0,4-1-32 15,1 3 12-15,1-1 14 0,7 1 48 16,-1 1 34-16,3-2 25 0,0 0 68 0,5 0 53 16,4-3 56-16,2-1 51 0,2-4 19 0,2 1 41 15,3-3 22-15,0 0 66 0,3-5 45 0,-2-4 42 16,2 1 15-16,-1-2 12 0,-2 1 8 0,2-2-38 16,-4 1-1-16,2 1-37 0,-5 1-27 0,-2-1-18 15,0 4 5-15,-2 0-45 0,0 0 0 0,0 2-2 16,-4 3-21-16,1 0 37 0,-2 0-6 0,-3 0-25 15,4 6-9-15,-1-1-12 0,1 0-6 0,-4 3 5 16,2-2-8-16,2 2-17 0,1 0-22 0,-3 1 16 16,-1 1 16-16,2-2-32 0,0 1 39 15,-1-2-26-15,1-1-1 0,-1 0 40 0,2-4-30 0,-4 1 10 16,5 0-23-16,-4-3-31 0,2 0-69 16,-1 0-122-16,1-6-81 0,0-2-127 0,-3 1-105 15</inkml:trace>
  <inkml:trace contextRef="#ctx0" brushRef="#br0" timeOffset="7449">7696 452 3053 0,'-14'-6'15'0,"14"-2"-11"0,0 0 5 16,0 5 10-16,14 0-19 0,5 1 10 0,7 2 5 15,4-1-18-15,8 1 9 0,3 0-78 16,3 0-136-16,0 0-145 0,1 0-242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5:26.51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87 62 773 0,'-10'-2'42'0,"1"2"64"0,2 0 65 16,-4 0 60-16,2 0-1 0,2 0-8 15,1 0-49-15,1 0 1 0,-1 0 0 0,1 0-21 16,0 0 43-16,4 0-33 0,-1-3-5 0,1 3-39 16,-2-2-59-16,3 2-38 0,0 0-48 0,0 0 26 15,0 0-12-15,0 0 24 0,6 0 1 0,1 0-23 16,6 0 17-16,2 0-17 0,5 0 20 0,2 0 2 15,4-3-2-15,6-1-7 0,3 0-6 0,1 1 3 16,1-3 0-16,2 0 10 0,-1 1-7 16,-2 0-6-16,2 0 0 0,-2 0-58 0,0 2-148 0,-5 0-88 15,1 0-228-15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5:34.3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115 169 506 0,'-3'0'35'16,"-2"-4"35"-16,1 2 39 0,1 0-1 15,-1-2-14-15,0 4-6 0,-1 0-35 0,0-2 33 16,1 2 8-16,-1-3-37 0,-1 3 6 0,2 0-3 16,-1 0-15-16,0 0 32 0,0 0 16 0,-1 0-3 15,0 0-2-15,0 0 0 0,0 0-2 0,5 0 2 16,-2 0-1-16,-3 0 13 0,1-2-11 0,4 2 1 15,-1 0 10-15,1 0-43 0,-2-4-2 0,1 4-28 16,2 0-33-16,0 0-3 0,0 0-16 0,0 0 10 16,0 0 27-16,6 0-12 0,-1 0 22 0,5 0-19 15,1 0-12-15,6 4 6 0,6-2-13 0,3-2 22 16,4 3 1-16,1-3-4 0,8 0 6 0,-4 0-12 16,4-5-7-16,1 1 29 0,-3 0-28 0,-1 0 12 15,-2-1 0-15,-3 3-3 0,-1-4 6 16,-5 3-12-16,-7 3 15 0,0-4-21 0,-5 3 21 15,-5 1-36-15,-3 0-64 0,-1 0-22 0,-4 0-103 16,0 0-78-16,0 0-93 0,-6 0-109 0</inkml:trace>
  <inkml:trace contextRef="#ctx0" brushRef="#br0" timeOffset="402">165 95 973 0,'5'-11'50'0,"-2"-1"45"16,-2 2 35-16,-1-1 61 0,0 3-25 0,0-2-20 16,0 2-19-16,0 2-58 0,0 1-8 15,0-2-24-15,0 2-17 0,0 3-2 0,0-1-30 16,0 3 12-16,0 0 68 0,0 0 87 0,0 8 59 15,0 6 0-15,0 0-24 0,0 6-87 0,0 6-40 16,0 5-19-16,0 3-31 0,0 6 9 0,-1 3-19 16,-5 2 23-16,1-1 0 0,-1 2-4 0,2-3 10 15,-2 1-10-15,1-4-6 0,1-2-12 0,-2-2-1 16,5-3-3-16,-5-3-13 0,4-3 13 0,1-5 0 16,-1-3 10-16,2-3 6 0,0-3-6 0,0-3 6 15,3-3-7-15,3-4-5 0,2-3 15 0,-1 0-13 16,5 0-12-16,3-6 22 0,3-4-6 15,2-2 3-15,5-1 3 0,1-4-19 0,2 2-14 16,0-4 7-16,1 2 10 0,0 1-3 0,-4-1 3 16,2 3-45-16,-6 4-113 0,-3 2-112 0,-3 2-139 15,-4 1-118-15,-2 0-54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5:39.48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148 381 1090 0,'0'-14'56'0,"0"4"31"0,0-1 56 16,-5 1 56-16,5 3-42 0,-3 4-7 15,0-2-24-15,3 5-36 0,-3 0 25 0,3 0 61 0,-1 5 15 16,-2 7-28-16,0 3-22 0,-1 8-94 16,-4 3-35-16,-1 7 7 0,0 3-13 0,-3 5 7 15,-3 2 2-15,2-2-15 0,-2 0-12 0,5-3 2 16,-2-3-5-16,4-2 18 0,3-6 3 0,0-3 4 16,5-4-20-16,0-1 4 0,6-3 2 0,2-5-8 15,-2 0 18-15,4-3-12 0,0-2 19 0,4-2 12 16,0-4-10-16,1 0-5 0,3-7-7 0,0-1-25 15,1-3 31-15,-1-3 1 0,3-5-26 0,0 2 19 16,-1-5-13-16,0 1 7 0,-4-3 16 0,2 2 3 16,-4-3-25-16,-1 3 24 0,-2 0 14 15,1 4 34-15,-4 1 42 0,-4 7 5 0,1-2-14 16,-4 7-24-16,-1 0-23 0,0 5-20 0,0 0 24 16,0 0-14-16,0 0-6 0,0 5 4 0,0 3-17 15,0 1-10-15,0 1-13 0,0 1-1 0,0 3-5 16,4 3 22-16,2-4 0 0,-1 3-3 0,3-2-13 15,2-1-7-15,0-2 13 0,5-3-6 0,-1 1 9 16,0-2 1-16,0-2-10 0,1-1-4 0,1-1 4 16,-6-3-4-16,2 0-6 0,-3 0 13 0,0-5 0 15,-2 1 10-15,-1-1 10 0,0-3-10 0,-3-1 3 16,2-1-23-16,0-1 0 0,-3-3 10 16,0 1-10-16,0-4 20 0,1-2-17 0,-1 3 11 15,2-1-11-15,0 1 0 0,1-3 14 0,0 2-34 16,4 2 17-16,-2-2-3 0,5 1 6 0,-2 2 10 15,5 0 14-15,3 1-20 0,-2 2-17 0,4 1 7 16,-4 1 2-16,2 4 5 0,-2 2 13 0,-1 0 6 16,-2 3-20-16,-2 0-6 0,-1 0 16 0,-1 6-3 15,-3 1-10-15,0 2 37 0,-3-1-17 0,0 3-10 16,-3 2 23-16,0 1-26 0,0 3 3 0,0 1 7 16,0 0-14-16,-5 3-6 0,-1-4 9 15,3 1-19-15,1-1-30 0,-2 2-32 0,3-3-64 0,-2-3-68 16,-3 1-16-16,5-4-30 0,-1 0-1 15,1-2 1-15,-4 0-29 0,4-3-22 0,-4 0-24 16,2 1-38-16</inkml:trace>
  <inkml:trace contextRef="#ctx0" brushRef="#br0" timeOffset="150">796 329 1773 0,'0'-19'-6'15,"0"5"-3"-15,0 6 4 0,-3-2-38 0,3 4-46 16,0 3-70-16,0 0-70 0,0 1-43 0,0 2-15 16,5-3 17-16</inkml:trace>
  <inkml:trace contextRef="#ctx0" brushRef="#br0" timeOffset="305">923 251 618 0,'7'0'88'0,"-4"0"76"15,1 0 66-15,-4 4 73 0,2 2-5 0,-2 2-22 16,0 1-5-16,0 1-43 0,0 4-60 0,0-1-49 15,0 6-48-15,0 0-46 0,-3 0-28 0,-1 4 6 16,2 1-16-16,-2 3 20 0,2-2 2 0,1 2-12 16,-4 0-28-16,4 0-36 0,-1 0-70 0,-1 1-90 15,2-4-15-15,-1 0-51 0,1-2-30 0,1-3 9 16,-3-2-50-16,1 0 12 0</inkml:trace>
  <inkml:trace contextRef="#ctx0" brushRef="#br0" timeOffset="795">869 498 952 0,'10'-24'15'0,"0"4"20"15,1 4 26-15,0-1 25 0,1 4 0 0,-2 0 4 16,5 4-8-16,1 1-4 0,-1-2-6 0,0 4-8 16,0-3-3-16,-2 5-1 0,-2 0 5 0,0-1-14 15,-2 1 27-15,0 2 6 0,-3-1 30 0,0 1 33 16,0 2-22-16,-3-3-33 0,1 1-22 0,-2 2-25 15,1 0-32-15,-3 0 5 0,1 0-25 0,-1 0 7 16,0 0-3-16,0 0 9 0,0 0 44 0,0 5 27 16,2 0 54-16,-1 1 35 0,-1 2-24 0,3 3-37 15,-3 0-24-15,2 5-42 0,-2 1-20 16,0 2-25-16,0 5 6 0,0-3-3 0,0 5-4 0,0-2 14 16,0-2-17-16,0 2-4 0,3 1-2 0,1-1-6 15,2-2-39-15,0-3-16 0,-1 1-6 16,1-2-22-16,-1-4 42 0,1-1 0 0,-1-2 10 15,1-3 47-15,-2-2-6 0,2-1 27 0,-3-2 7 16,1-3-16-16,0 0-6 0,0-8-12 0,2 2 6 16,-1-4-4-16,0-4-2 0,1 0 21 0,2-3 1 15,-1-1-14-15,1-1 26 0,1 0-19 0,-2-4-12 16,3 2 12-16,2 2-12 0,-2 0 3 0,4 0 18 16,-4 6-15-16,2-1 0 0,1 4 9 0,-2 1-12 15,-1 4 21-15,2 2-12 0,-2 3 4 16,0 0 8-16,-1 0-5 0,1 5 21 0,-1 0-15 0,2 3-20 15,-2 1 30-15,1-1-17 0,0 5-3 0,0-1 6 16,-1 2-8-16,1 1-1 0,-1 4-19 16,-1-2-55-16,-1-1-113 0,1 1-84 0,-2-1-19 15,-1 1-41-15,1-6 1 0,-1 2-18 0,1-5-90 16</inkml:trace>
  <inkml:trace contextRef="#ctx0" brushRef="#br0" timeOffset="1647">2256 278 3360 0,'0'-9'22'15,"-7"1"8"-15,-1 2 28 0,-1 3 11 16,-3 3-10-16,-1 0 10 0,1 4-56 0,-6 4 4 15,0 3-17-15,1 3-4 0,-4 2 14 0,3 5-20 16,0-1-6-16,3 2-24 0,6 1 7 0,2 0-13 16,7 1-26-16,0-2-9 0,0-1-9 0,7-3 3 15,5 0-12-15,-1-4-26 0,4-1-7 0,2-2-19 16,0-6 25-16,-1-2 65 0,3-3 19 0,0-3 36 16,0-5 27-16,-2-5-27 0,0 1-3 0,-3-3 3 15,1-4 6-15,-1 0 12 0,-3-3 6 0,-2 0 58 16,-1 0 48-16,-2 2 82 0,-3 0 79 0,1 1 9 15,-4 4-32-15,0 2-59 0,0 3-54 0,0 4-46 16,0 3-27-16,-4 0-20 0,2 3-21 0,1 0-28 16,-4 6 4-16,5 2-11 0,-1 3 3 15,-1 1 15-15,2 2-18 0,0 3 21 0,3 0-18 16,3 2-6-16,3-1 10 0,1-1-32 0,4 2 25 16,-2-5-31-16,5-1 10 0,0-2-14 0,1 0-11 15,0-3 29-15,-1-2-25 0,0-4 39 0,-1-2-4 16,3 0-14-16,-4-5 18 0,2-6-11 0,-1 0 10 15,-1-3 4-15,-1-4 0 0,1-2 4 0,-1-4-1 16,-1-3 14-16,-1-1-17 0,3-2 7 0,-2-2-24 16,-1-1 7-16,1 0 7 0,1-1-8 0,-4 1 28 15,4 2-13-15,-3 2 13 0,-2 3 11 0,0 5 31 16,1 0 46-16,-5 6 22 0,0 5 4 0,-4 1-20 16,1 4-35-16,-2 3-29 0,0 2-3 0,0 0 14 15,0 0 24-15,-3 7 18 0,-3 2-11 16,0 5-41-16,-2 2-37 0,-1 6-11 0,0 2 8 15,-2 6-4-15,-3 3 7 0,4-1-11 0,-4 4-23 16,4 2 8-16,3-3-22 0,4 1-26 0,-2-1-19 16,5-2-46-16,0 0-14 0,0-4 5 0,6-2-10 15,2-4 2-15,-3-2 26 0,3-2-16 0,-1-5 19 16,1-3 54-16,-1-5-9 0,5-1 27 0,-3-5 10 16,3 0-33-16,1-9 14 0,-1-4 13 0,2-3-10 15,0-3 14-15,4-3 10 0,-2-3-14 0,1-2 18 16,1-3 15-16,-2-2-3 0,-1-1 23 15,2 0 0-15,-2-3-7 0,0 2-6 0,0 3-3 16,-3 1 0-16,-2 3 42 0,2 3 51 0,-4 5 30 16,-3 2 28-16,0 6-44 0,-2 3-32 0,-1 1-31 15,-2 4-24-15,0 3 7 0,0 0 24 0,-5 8 8 16,0-1 10-16,0 5-27 0,-1 3-18 0,-2 2-32 16,2 8 8-16,1-1 20 0,-3 3-24 0,7 1 21 15,-3 2-7-15,4-1-14 0,0 1 0 0,0-5 7 16,8-1-17-16,-1-2-1 0,2-5-27 0,5-1-38 15,-4-2-38-15,4-6-58 0,-1-1-22 0,2-2-42 16,0-1-72-16,-4-4-25 0,4 0-43 0,-1 0-59 16,-1-5-62-16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5:10.1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5743 1092 3079 0,'6'-17'31'16,"-3"4"40"-16,-3 5 41 0,0 8 66 0,-8 0-1 16,2 13-28-16,3 4-42 0,-3 7-60 15,1 7-43-15,-3 7-8 0,1 0 14 0,-1 8-20 16,2 2 17-16,3-1-4 0,2 2-13 0,1 0 3 15,0-6-26-15,0-1 6 0,3-1-40 0,3-4-20 16,-1-6-12-16,-1 1-74 0,-3-8-42 0,5-1-25 16,-3-5-25-16,-2-2 21 0,-1-4 32 0,0-4 12 15,0-2-54-15,0-2-94 0,0-4-96 0</inkml:trace>
  <inkml:trace contextRef="#ctx0" brushRef="#br0" timeOffset="246">5632 1111 1967 0,'14'-35'26'0,"6"5"62"15,5 4 24-15,0 7 48 0,3 5-8 0,2 5-56 16,-2 3-32-16,5 6-40 0,-5 0-14 16,-3 8-13-16,0 3 12 0,-2 2-3 0,-2 1 6 15,-5 2 4-15,-3 2-19 0,-3 2 15 0,-5 0-15 16,-5 4 21-16,0-4 19 0,-5 4-19 0,-6-2-2 15,-6-1-16-15,-4 2 12 0,-1-2-18 0,-4-2 31 16,-3-3-13-16,0-2-24 0,2-4 18 0,0-1-15 16,3-4-53-16,4-2-68 0,3-3-85 0,1 0-104 15,7 0-93-15,3-5-77 0</inkml:trace>
  <inkml:trace contextRef="#ctx0" brushRef="#br0" timeOffset="1110">6005 1280 1548 0,'15'0'56'0,"0"0"29"16,-1-5 5-16,-5-1 18 0,2 0-68 0,0-3-17 15,1 2-6-15,-1-1-17 0,0-3 12 0,1 3-21 16,-2 0 0-16,2-1 3 0,0 1 3 0,-3 0 15 16,0 0 3-16,-2 0 43 0,-1 0 15 0,-3 0 12 15,2-1 27-15,-5 2 17 0,0-1 44 0,-6-1 30 16,-2 3 5-16,1 1-25 0,-4 0-55 0,-2 4-2 15,-2 1-4-15,-3 0-3 0,0 7-7 0,-2 3-35 16,-1 3-37-16,2 1-50 0,2 2 4 0,2 1-15 16,2 4 15-16,4-1 6 0,3 1 13 15,6 1-3-15,0-2-13 0,6 0-18 0,5 0-25 16,0-4 2-16,6 0-19 0,2-3-3 0,2-1 6 16,3-1-19-16,2-3 4 0,2-5 1 0,2-3-10 15,-2 0 26-15,2-3 23 0,0-5 12 0,-2-3 14 16,-1-1-1-16,-3-3 0 0,-4-1 13 0,-2-4 4 15,-3 1 6-15,-4-2-10 0,-1-3-3 0,-7 1 29 16,-2 1 39-16,-1 0 48 0,0 2 58 0,0 3-10 16,-3 1-7-16,-3 5-56 0,1 2-71 0,1 1-19 15,3 6-42-15,-4-1 11 0,5 3 20 0,-1 0-17 16,1 5 0-16,0 3 3 0,0-2 7 0,6 5 11 16,-3 2 9-16,3 4-3 0,1-2-23 0,1 4 3 15,-1-1-1-15,1 2 11 0,1-1-20 16,1 0-26-16,-1-2-48 0,-2-1-28 0,1-2 16 15,2-2 25-15,-5-4 25 0,-3-1 27 0,1-3 36 16,-1-2 12-16,-2 1 10 0,0-3-9 0,0 0-17 16,-5 0-16-16,1-5 22 0,1-4-9 0,-2 1 14 15,0-3-11-15,-1 1-20 0,3-4 37 0,-3-3-30 16,3 1 10-16,0-2 10 0,3 0-19 0,0 2 18 16,6-1-12-16,1-1-3 0,2 2 12 0,5 2-16 15,3-2 30-15,1 2-23 0,6 1-4 0,0 2-12 16,-1 0-56-16,6 2-58 0,-3-1-50 0,2 4-21 15,-4-1 7-15,1 3 30 0,-2-2 32 0,-4 4 11 16,-3 0 32-16,-1 1 51 0,-1-1 15 16,-5 1 38-16,-2 1 5 0,-3-2-17 0,2 2 12 15,-4 0-21-15,-1-3-17 0,4 3 17 0,-5 0 6 16,0 0 12-16,0 0 41 0,0 0 23 0,0 0 71 16,0 5 108-16,0 0 12 0,0 2 22 0,0 1-87 15,0 3-90-15,1 0-41 0,1 5-52 0,-2-2 0 16,1 5-2-16,-1 0 2 0,0 0-9 0,3 0 6 15,-1 0-20-15,-1 2 11 0,5-4-7 16,-2 2 3-16,0-4 3 0,0 0-16 0,-3-2 6 0,5-1-13 16,-4-5 27-16,-1 1 12 0,1-4 14 15,1 1 7-15,-3-5-33 0,0 0-4 0,0-8 0 16,0-1-16-16,0-2 23 0,-5-2 0 0,2-6 3 16,-1 0 4-16,2-3-34 0,1 0 10 0,-3 0-12 15,0-2 2-15,2 0 27 0,2-2-20 0,-2 2 10 16,2 0 7-16,0 2-14 0,4 1 17 0,0 2-13 15,1 0-14-15,3 2-16 0,-1 4-19 0,2 2-33 16,1 2-43-16,1 4-53 0,1 0-96 0,1 5-54 16,-1 0-60-16,4 0-68 0,-1 0-65 0</inkml:trace>
  <inkml:trace contextRef="#ctx0" brushRef="#br0" timeOffset="1440">6945 1132 2165 0,'-1'3'-15'16,"1"-3"-5"-16,0 0 5 0,6 0 12 0,-2 0 12 0,4 0 0 16,4 0-3-16,1 0-6 0,3 0 3 15,-1 0-9-15,9 0-12 0,-5 0 12 0,5 0-14 16,-5 0 23-16,2 0 9 0,0 0-9 0,0-3 11 16,-1 1 1-16,-1-1-13 0,-4 1-16 0,0-1 22 15,0-3-19-15,-2 2 28 0,-3-2-2 0,1-1-29 16,-3 0 20-16,-2-1-15 0,-2-1 65 0,1-1 60 15,-1-2 28-15,-4 5 71 0,0-5-27 0,0 5-30 16,0-2-20-16,-6 4-61 0,-1 0-13 0,-5 1-3 16,0 4-2-16,0 0-24 0,-3 0-12 0,-3 6-13 15,2 3-7-15,-2 1 3 0,4 3-12 0,0 1 3 16,4 3-7-16,-1 2-39 0,7-3 1 0,4 3-39 16,0 0-72-16,3 3-4 0,4-6-48 0,3 3-21 15,4 0 3-15,1-2-11 0,3-6-26 16,1 2-46-16,3-5 4 0,1-2-20 0,5-3 13 15</inkml:trace>
  <inkml:trace contextRef="#ctx0" brushRef="#br0" timeOffset="1796">7625 1099 1449 0,'8'-13'112'0,"-5"2"58"16,-3 1 83-16,0 4 55 0,-6 0-60 0,-5 6 18 16,0 0-51-16,-3 0-19 0,-2 8-69 0,-1 4-63 15,0 1-35-15,0 4-45 0,2 2 32 0,4 0-16 16,2 3-13-16,3-3 20 0,6 2-21 15,0-1-12-15,7 1-12 0,2-2-23 0,5-2-22 16,3-1-22-16,1-5 20 0,6 0-34 0,0-6 7 16,-1-2 17-16,4-3 12 0,0 0 47 0,-3-8 15 15,2-1 33-15,-3-4-18 0,-3-3 0 0,1-6 9 16,-3 3-15-16,0-6 24 0,-3 0-9 0,-2-1-3 16,-3-2 21-16,1-1 0 0,-7 1 52 0,2 1 95 15,-2-3 47-15,-2 5 36 0,-2 1 11 0,0 5-43 16,-6 0-14-16,0 5-10 0,3 4-51 0,-3-2-46 15,0 7-70-15,2 3-32 0,-2 2-3 0,0 0-10 16,0 7 48-16,0 7-13 0,1 3-8 16,0 2 4-16,0 3-35 0,1 3 14 0,-1 3 21 15,4 2-24-15,1 1-1 0,0-2-48 0,0 2-42 16,3-2-20-16,1-1-60 0,-1-1-30 0,3-3-30 16,2-3-60-16,-4 0-26 0,1-6-5 0,2-1-22 15,-1-5 3-15,0-2-56 0,1-3-84 0</inkml:trace>
  <inkml:trace contextRef="#ctx0" brushRef="#br0" timeOffset="1943">7943 994 1887 0,'0'2'11'16,"9"-2"-31"-16,3 0-81 0,5 0-131 0,2-2-177 15</inkml:trace>
  <inkml:trace contextRef="#ctx0" brushRef="#br0" timeOffset="-995">4044 1294 2816 0,'8'0'72'16,"-1"0"57"-16,-7 0 56 0,0 6 39 0,0 3-61 15,0 2-28-15,0 1-69 0,0 7-16 0,-6 0-6 16,3 3-51-16,-1 2 24 0,1 3-27 0,-5 3-34 16,4-3-39-16,-1 3-49 0,1 1-85 0,-2-5-70 15,3 1-56-15,-1-3-105 0,-2-1-57 0,3-4-38 16</inkml:trace>
  <inkml:trace contextRef="#ctx0" brushRef="#br0" timeOffset="-847">3857 1146 2853 0,'-12'-27'3'15,"3"7"-25"-15,2 7-24 0,3 3-27 0,0 6-19 16,4 4-50-16,0 0-53 0,8 0-113 0,4 6-141 16</inkml:trace>
  <inkml:trace contextRef="#ctx0" brushRef="#br0" timeOffset="-484">4503 1170 3503 0,'5'-10'29'0,"-5"-1"60"0,0 1 21 0,-8 2-7 16,-1 2 0-16,0 3-79 0,-3-1-7 0,2 4-10 15,-4 0-21-15,1 0 18 0,1 7-14 0,-1 3 0 16,-2 1-21-16,5 3-29 0,-4-1-44 0,4 1 1 15,3 2-12-15,2 1 36 0,5 2 11 0,0-4 3 16,0 0-5-16,9-1-13 0,0-1 38 0,4 0 13 16,2-4 36-16,4-1-11 0,1 0-2 0,-1-3 2 15,2-2 1-15,0 0 9 0,-1-1-9 0,1 2 6 16,-2-4-13-16,-4 2 10 0,0 1 6 0,-3 2-16 16,-3 1 45-16,-2 5 48 0,-1-1 16 0,-1 5 39 15,-1 3-15-15,-1 1-54 0,-3 3 2 16,0 0-8-16,0 0-20 0,-4 2 34 0,-4-2-27 15,2 0-7-15,-5-3-6 0,-3 0-4 0,4 0 35 16,-5-5-10-16,-3-2-8 0,2 0-30 0,-3-5-13 16,1 0 3-16,-5-2 3 0,2-5 14 0,-4 0-38 15,2 0-51-15,-4 0-66 0,0-5-106 0,3-2-113 16,2 0-106-16,0-1-105 0,1-1-145 0</inkml:trace>
  <inkml:trace contextRef="#ctx0" brushRef="#br0" timeOffset="-4132">307 1351 435 0,'0'2'5'0,"0"-2"10"0,0 0 8 0,0 0 7 16,0 0-10-16,0 0 3 0,0 0 21 0,3 0 5 15,-1 0 36-15,1 3 30 0,-3-3-10 0,1 0 15 16,-1 0-2-16,2 0-15 0,2 0-10 0,-2 0-14 16,-2 0-12-16,1 0-26 0,-1 0 12 0,3 0 12 15,-2 0-11-15,-1 0 14 0,0 0-20 0,2 0-17 16,-2 0 15-16,2-5-14 0,0 1-6 0,0 2 3 15,1-3-17-15,1-1-9 0,1-2 11 16,-4 0 9-16,2-1-5 0,3-1 23 0,-1-3 9 16,-1 0 21-16,1 1 15 0,-2-2 43 0,-1 0 29 15,0 1 14-15,0 2 30 0,-2-1-48 0,0 2-33 16,-6 2-63-16,-2 6-33 0,-1 2-18 0,-4 0-23 16,-4 5 22-16,-5 6-22 0,-4 7 3 0,-7 4 16 15,-1 8-12-15,-5 3 5 0,2 3-8 0,1 3 2 16,2-3-13-16,6 0 20 0,10-1 9 0,5-4-2 15,5-2 8-15,8-4-15 0,8-3-3 0,2-1 16 16,5-4-10-16,4-3-3 0,2-1 12 0,0-2-15 16,0-3-1-16,1-3 23 0,-3 1-22 15,-2-3 6-15,-4-1 0 0,-2 1 7 0,-6-1 9 16,0 1-23-16,-5 1 23 0,0 1-16 0,-8 3-6 16,-3 5 35-16,-3 1-10 0,-2 3-13 0,-2 2 7 15,0-1-35-15,-1 2 6 0,2 2 0 0,4-7 9 16,6 2 23-16,7-1-22 0,0-5 12 0,6 1 7 15,4-2-13-15,8 0-6 0,3-3-46 0,2-1-59 16,6-2-65-16,-3-2-24 0,6-2-5 0,-4 0-18 16,2 0 16-16,-2-6-66 0,0-1-77 0,-3 0-36 15,-1 1-33-15</inkml:trace>
  <inkml:trace contextRef="#ctx0" brushRef="#br0" timeOffset="-2994">509 1511 2271 0,'5'-11'41'0,"-2"3"56"0,-2 3 27 0,2 0 34 0,-1 5-33 15,-1 0-4-15,-1 0 21 0,3 5 2 0,-3 0 9 16,1 3-62-16,-1 3-29 0,2 3-53 16,0 3-32-16,-2 2 33 0,2 5-23 0,1-3 16 15,-1 4 10-15,2-1-13 0,1 1 7 0,-2-1 3 16,3-1-4-16,-2 0-22 0,2 0-7 0,0-3-3 15,2-1 7-15,-3 2 6 0,1-6-30 0,3-1-2 16,-3 0-13-16,2-6 25 0,-3 0 27 0,0-2 0 16,1-1 3-16,-2-3 3 0,0-2-4 0,0 0 1 15,-1-7 16-15,1-1-19 0,-1-3-10 0,3-3 16 16,-1-6 0-16,0-1 0 0,0-1 9 0,1-6-18 16,-2 2 2-16,4-4 1 0,-2 0 9 15,-3 3 0-15,3-1-3 0,-1 1 7 0,0 2-4 16,0 3-3-16,0 5-7 0,-1 2-2 0,0 4-14 15,-1 1 14-15,0 6-1 0,0 2-3 0,1 2 20 16,-1 0-14-16,2 0 7 0,2 6-3 0,-4-1-13 16,5 1 13-16,-1 4-4 0,2-2 14 0,1 4 15 15,-1-2-22-15,3 1-6 0,0 1-10 0,0-2-16 16,4-2 20-16,0 0-26 0,1 0-16 0,0-2-8 16,2-3-19-16,0 0 37 0,-3-3 16 0,3 0 19 15,-4 0 22-15,0-6-7 0,-2 0-3 0,1-2-7 16,-7-2 1-16,-1-1 13 0,-1 0-4 0,-3 0 9 15,-2-3 13-15,0 3 35 0,-4 0 15 16,-5 0 10-16,2 1-15 0,-5 4-34 0,-1 1 12 16,-1 5 0-16,-4 0 11 0,-1 5-27 0,-3 4-12 15,1 2-10-15,0 4-16 0,1 3 16 0,3 2-23 16,2 0 0-16,8 1 20 0,2 1-20 0,5-1 10 16,5 2 0-16,4-4-20 0,6 0 4 0,2-2 6 15,6-4-31-15,2 1-36 0,2-3-22 0,2-1 10 16,4-5 19-16,-3-2 26 0,0 1 38 0,-2-4-4 15,-2-4 10-15,-2-3 7 0,0-2-17 0,-8 1-2 16,1-5 5-16,-1-4 17 0,-6 1 2 0,-1-1 10 16,-3-3-6-16,2 0 34 0,-7 0 65 0,-1-1-3 15,0 4 23-15,0-2 15 0,0 5-34 16,-5 2 3-16,1 3-5 0,2 1-77 0,-2 3-7 16,4 1-23-16,0 4-44 0,0 0 26 0,0 0-12 15,0 0 16-15,0 0 10 0,0 5-3 0,4 2-10 16,2-2 3-16,-1 0 31 0,1 4-17 0,1-2 13 15,-1 1-23-15,0 3-28 0,2-2-9 0,-3 0-20 16,1-2-10-16,-1 1 20 0,-1-2 37 0,0-3 9 16,-4 0 14-16,2-1-3 0,-2 1-10 0,0-3 9 15,0 0 1-15,0 0-1 0,0 0-9 0,0 0-7 16,0-5 0-16,0 1 7 0,0-1 3 0,0-4 3 16,0 0-9-16,3-3-17 0,2-1 3 0,-2-1-6 15,3 2 22-15,-2 0-6 0,3-2-3 16,-2 1 10-16,4 4-17 0,-3-2 20 0,3 4 6 15,-5 1-9-15,4 0 13 0,-2 1-10 0,1 3-10 16,-3 1 7-16,2 1-17 0,-3 0 14 0,3 0 9 16,-3 3-3-16,2 2 10 0,-4 1-17 0,4-4-2 15,-4 4-14-15,5-1 20 0,-4 1 3 0,-1 2 6 16,3-5-9-16,0 1-56 0,1 2-9 0,-3-3-19 16,4 0 20-16,-2-1 9 0,4-2-21 0,1 0-9 15,0-7 13-15,2-2 16 0,3 1 19 0,1-3 34 16,-1 0 2-16,0-2-11 0,1 5 18 0,-4-3-18 15,-2 3-7-15,0 4 19 0,-4 2 3 16,-2 2 3-16,0 0 25 0,-3 8 53 0,0 3 16 16,0 5 12-16,-6 3-27 0,1 5-34 0,1 4-19 15,-2 4-19-15,0 4 9 0,-1 2-16 0,2 0 3 16,2 4-3-16,-1-4-6 0,1 0 13 0,-2 3-7 16,4-1 4-16,-1-1-7 0,-2 1-7 0,1-2 10 15,-5 0 46-15,2-4 19 0,-4-2 50 0,1-2 34 16,-1-3-16-16,-4-6-2 0,-1-4-50 0,-2-3-43 15,-1-6-28-15,-1 0-2 0,-4-5-15 0,-3-3 8 16,-1 0 2-16,-1-3-19 0,1-3-21 0,-4-2-71 16,3-3-51-16,2-2-37 0,1-1-66 0,5-2-41 15,1-3-51-15,6 0-52 0,3-1-29 16,3-1-30-16</inkml:trace>
  <inkml:trace contextRef="#ctx0" brushRef="#br0" timeOffset="-2777">2018 1192 2779 0,'0'0'53'0,"0"0"53"16,0 5 36-16,-8 4 0 0,-1 7-37 0,0 1-63 15,-1 7-29-15,1 0-4 0,0 7-9 0,-1-2 0 16,3 4-12-16,2 0-27 0,-4-1-35 0,8 2-62 15,-3 1-52-15,4-2-58 0,-2-3-41 0,2-1-36 16,0-1-42-16,0-1-45 0,0-5-63 0</inkml:trace>
  <inkml:trace contextRef="#ctx0" brushRef="#br0" timeOffset="-2117">1804 1451 1090 0,'0'-29'-8'0,"7"4"5"15,2 6 0-15,7 0-2 0,1 5 23 16,4 6-4-16,-1-3 7 0,4 3 1 0,3-1-3 16,-1 0 27-16,0 3 11 0,-1-1 24 0,-3 2 7 15,1 0 9-15,-3-3 27 0,-3 5 12 0,-1-2 18 16,-4 0 11-16,-2 1-21 0,-2-1 5 0,-2-1 4 16,-2 0-12-16,1 1 16 0,-4 1-10 0,1 0-15 15,-2-2-11-15,0 2-31 0,0 1-29 0,0 0-42 16,0 3-22-16,0-3-20 0,0 3 23 0,0 0 10 15,0 0 20-15,0 9 51 0,0 1 12 0,-3 1 16 16,-2 3-33-16,2 2-23 0,2 4-39 0,-4 3-18 16,1 3 4-16,-1 0-13 0,-1 2 3 0,2 2 13 15,3-3 4-15,-3 3-14 0,2-3-13 16,2 1-20-16,0-4-23 0,0-2-13 0,0-3-10 16,0 0 11-16,2-5 32 0,2-2 4 0,-3 0 26 15,-1-4-16-15,3-2 20 0,-2-1 2 0,-1-3 7 16,0 1 3-16,0-3-12 0,0 0 12 0,2-7-6 15,0 1 22-15,-2-3-22 0,4-1-7 0,-3-4 0 16,4 0 10-16,-4-2 7 0,5-2 12 0,0 1-3 16,-3 1-25-16,5-3-4 0,-3 2 0 0,3 1 7 15,-1 0 6-15,2 1 13 0,1 5-10 0,0-2-10 16,-1 2 1-16,1 4-10 0,-3 1 16 16,1 0-4-16,-1 2 8 0,-1 3 12 0,1 0 3 0,-2 0 17 15,1 3-4-15,0 3 7 0,0 2-9 16,-3-1-8-16,3 5 1 0,-2-2-29 0,-1 1-4 15,0 1 3-15,-2 3-6 0,3-1 10 0,-4 0 3 16,1 1 0-16,2 0-13 0,-2 1-3 0,-1-6-27 16,2 2-12-16,1-1 13 0,0-3-3 0,1-1 13 15,1-3 3-15,1-4 4 0,1 0 12 0,3-6 10 16,-1-1 6-16,0-3-3 0,5-3 0 0,-3-1-13 16,4-2 3-16,-1-2 14 0,-2-1-1 0,1 2-3 15,-3 1 19-15,-1 2 13 0,-3 3 29 0,0 3 30 16,-4-1 10-16,-2 6-26 0,0 1-36 15,0 2-16-15,-5 0-23 0,1 9 10 0,-2-2-4 16,-2 5 1-16,1 1-11 0,1 1-25 0,0 5 26 16,-1 0-21-16,1 0-35 0,3 2-2 0,-2-1-84 15,4 1-73-15,1 1-84 0,0-3-59 0,0 0-75 16,6-5-63-16</inkml:trace>
  <inkml:trace contextRef="#ctx0" brushRef="#br0" timeOffset="-1951">2466 1233 3003 0,'-15'-18'0'16,"5"6"-13"-16,-2 1 3 0,4 1-43 0,1 7-91 16,3 2-67-16,2 1-59 0,1 0-54 0,1 0-45 15,0 6-46-15,5 2-52 0</inkml:trace>
  <inkml:trace contextRef="#ctx0" brushRef="#br0" timeOffset="-1376">2571 1318 1526 0,'8'8'78'16,"-1"0"70"-16,-2 0 54 0,-5 1 53 0,1-2-39 15,-1 1-48-15,0 1-34 0,0 1-33 0,0 2-36 16,-4-2-28-16,2 4-5 0,-1 0-35 0,1 0-16 16,2-1-6-16,-2 1-47 0,2 2-5 0,0-2-30 15,0-1-26-15,0 1-16 0,0 0-18 0,6-2 38 16,-3 0 30-16,1-3 49 0,-1-4 33 0,2 0 3 15,-1-2 8-15,-2-3 0 0,1 0 12 0,1 0 20 16,-1-6 32-16,3-4 44 0,-2-1-9 16,-1-1 31-16,3-3-20 0,0-2-26 0,-3 1 7 0,3-3-52 15,-2 0 3-15,1 0-11 0,1 2 12 16,0 1 6-16,1 0-7 0,-2 2-23 0,-1 6-16 16,1 0 3-16,1 2-13 0,-3 1 26 0,1 2-1 15,-1 3-15-15,5 0 15 0,-3 0 7 0,1 5-19 16,3 1 0-16,1 2-3 0,0 2-3 0,-1 2 6 15,2 2 18-15,-2-2-9 0,0 3-9 0,3 1 6 16,-3 0 1-16,1 1 2 0,-1-1-12 0,0 0-10 16,1-5-2-16,1 3-31 0,-1-6 3 0,2-3-3 15,0-1-43-15,0-4 7 0,0-6-14 0,1-2-17 16,5-4 27-16,-2-2 9 0,1-1 25 16,2-7 25-16,-2 0-2 0,0 0 18 0,0 3-7 15,-4-2 18-15,0 4 20 0,-4-2-11 0,-1 6 17 16,-3 4-23-16,0-1 9 0,-4 4 14 0,-1 6 30 15,0 0 72-15,0 0 31 0,0 11 54 0,0 3 15 16,-4 2-21-16,-2 9-14 0,1 4-25 0,1 4-34 16,-2 6-18-16,3 3 1 0,-3 0-33 0,5 1 0 15,-4 1-12-15,4-4-17 0,-1 1 6 0,1-2 5 16,-5-2 36-16,0-1 14 0,-2-3 15 0,-2-1 1 16,1-4-32-16,-6-1-31 0,-4 0-22 0,-3 0-17 15,-4-5-16-15,-4-1-17 0,-3-2-5 0,-7-2-6 16,-3-6 21-16,-5-1 22 0,0-6 4 0,-1-4 8 15,1 0-30-15,-1-6-15 0,1-4 4 16,8-2-40-16,4-1-15 0,5 0-57 0,7-1-68 16,5-2-56-16,10-1-66 0,9 1-77 0,0-1-67 15,9-1-77-15,5-1-84 0,6-2-120 0</inkml:trace>
  <inkml:trace contextRef="#ctx0" brushRef="#br0" timeOffset="2438">8921 1315 2754 0,'0'0'28'0,"8"0"21"0,1-6 51 0,6-2 13 16,2 3-6-16,7-1-21 0,6 1-57 0,6-3-19 15,4 2-20-15,4 1-3 0,4-3 13 0,4 4 13 16,2-1 0-16,1 3-7 0,2-1-12 0,-4 1 9 16,2 1-9-16,-4-1-1 0,-5 2 14 0,0 0-11 15,-9 0 8-15,-5 0 8 0,-6 0-12 0,-5 0 20 16,-6 0-10-16,-4 5 15 0,-3-5 4 0,-5 0-19 16,-3 0 9-16,0 0-22 0,0 0-26 15,-5-5-45-15,-1 2-65 0,-1 0-92 0,-1-2-106 16,1 2-38-16,1-2-90 0,0 0-37 0</inkml:trace>
  <inkml:trace contextRef="#ctx0" brushRef="#br0" timeOffset="2618">9753 1070 2224 0,'0'-5'-9'0,"0"2"6"15,0 0 0-15,0 3-18 0,0 0 13 0,0 0-7 16,0 0 15-16,3 0 0 0,3 6 6 0,0 2-3 15,1 3-27-15,1-1 18 0,-1 2 12 16,0 4-12-16,-1 1 12 0,0 2-35 0,-4 1-26 16,-1-3-26-16,-1 2-65 0,0 0-44 0,-6 0-96 15,2-2-83-15</inkml:trace>
  <inkml:trace contextRef="#ctx0" brushRef="#br0" timeOffset="3547">10678 161 2354 0,'9'-9'87'0,"-8"4"98"16,-1 5 60-16,0 8 16 0,-7 3-75 0,-2 8-103 15,-3 3-53-15,-3 5-37 0,0 6 1 0,0-1 9 16,-4 4-3-16,3 0 29 0,-1-2-22 0,2 2 6 16,1-3 3-16,2-3-29 0,3-1 26 0,-1-2-19 15,2-1 3-15,1-2 12 0,4-5-12 0,-3-3 10 16,2-3-17-16,0-2 13 0,3-3-3 0,1-2 6 16,-3-2 7-16,1-2-3 0,2-2 6 0,0 0-16 15,-4 0 0-15,4-5-3 0,0-1-7 0,-1-3 0 16,1-2 4-16,0-4 9 0,0-4-16 0,0-4 13 15,5-1 10-15,1-3-20 0,3-5 23 16,0 2-10-16,5-6-12 0,1 0 9 0,1 1 0 16,0 3 19-16,1 2-19 0,2 2-3 0,-3 4 3 15,2 7-19-15,-2 3 22 0,-1 4-10 0,-2 5-5 16,1 5 5-16,1 0 7 0,-5 0 13 0,4 8 0 16,-3 3 36-16,-2 2 10 0,5 4 14 0,-5 1 13 15,1 4-36-15,-1 1-3 0,-2 1-3 0,1 0-17 16,-2 0-3-16,-1 1-24 0,-1 0-17 0,1-3 7 15,0 2 16-15,-1-3-2 0,1 2 16 16,-4-4-7-16,5-3-16 0,-3 2 10 0,2-1-7 0,0-2-3 16,-1-2 13-16,2 0-7 0,-2-2-13 15,-3-2-7-15,4 1-30 0,-1-2-37 0,-1-2-35 16,-1 2-30-16,-1-3-61 0,-1-2-16 0,2 3-13 16,-2-4-52-16,0 1 52 0,0-3 3 0,0 1-24 15,0-1-32-15,0 0-136 0</inkml:trace>
  <inkml:trace contextRef="#ctx0" brushRef="#br0" timeOffset="3690">10669 620 2142 0,'-10'-2'3'0,"6"-1"2"16,4-1 1-16,0 3-15 0,5-2 6 0,5 1 6 15,-1-2-3-15,8 1 9 0,0-1-15 0,1 3-49 16,6-1-116-16,-3-1-140 0,-2 1-187 0</inkml:trace>
  <inkml:trace contextRef="#ctx0" brushRef="#br0" timeOffset="4336">10219 980 1361 0,'-1'-2'30'0,"-1"1"39"0,0 1 45 0,0 0 24 15,2 0-25-15,0 0-17 0,0 0-35 0,0 0-9 16,0 0-3-16,0 0 7 0,0 0 8 0,0 0 13 15,0 0 9-15,0 0-32 0,0 0-15 0,2 0 27 16,2 0 38-16,1 0 29 0,3 0 30 16,4 0-51-16,2 0-26 0,10 0-33 0,5 0-24 0,6 0 26 15,10-5-10-15,4 0-3 0,7-3-10 16,6-1-19-16,4 1-20 0,4-3 13 0,-1 1 4 16,3-1-3-16,-1 2-10 0,-3-1-4 0,-1 1 1 15,-7 1-1-15,-4 2 13 0,-6 1 4 0,-4-3-10 16,-9 4 3-16,-5 0 4 0,-7 2-11 0,-9 1 14 15,-1 1-71-15,-6-2-82 0,-5 1-174 0,-4 1-179 16,0 0-168-16</inkml:trace>
  <inkml:trace contextRef="#ctx0" brushRef="#br0" timeOffset="5209">12203 157 2693 0,'4'-15'52'15,"-1"1"32"-15,-3 5 28 0,0-1 32 0,0 5-52 16,0 1-19-16,0 4-28 0,0 0-48 0,0 0 35 15,0 0 36-15,0 6 30 0,0 2 40 16,0 3-19-16,4 2-36 0,0 4-29 0,0 4-21 16,-3 5-2-16,1 0-15 0,1 5-5 0,-2 1-11 15,4-2 3-15,-2 3-13 0,-2-3 17 0,-1 0 6 16,3-1-9-16,-3-1 19 0,0-4-16 0,0 1 7 16,0 0-21-16,2-5-30 0,-2 1 0 0,0-2-31 15,0-4-9-15,0-1-19 0,0 0-39 0,0-6-28 16,0 0-39-16,0 0-10 0,0-4-30 0,0 1-8 15,0-5-15-15,0 2-64 0,0-2-106 0,0 0-95 16</inkml:trace>
  <inkml:trace contextRef="#ctx0" brushRef="#br0" timeOffset="5482">12246 104 2295 0,'0'-23'41'0,"0"2"37"16,0 2 13-16,0 4-7 0,4 5-29 0,2 1-55 15,1 4 0-15,4 3 12 0,2 2-24 0,1 0 33 16,0 0-2-16,1 6 39 0,3 5 25 0,-2 2-27 16,1 0-19-16,-1 1-21 0,-6 5-10 0,4-2 16 15,-8 2 3-15,-2 0 3 0,1 0 7 0,-5-3-13 16,0 1 22-16,-8-1-3 0,1-1-2 0,-5-1 12 15,1 0-10-15,-3-3-47 0,-1-3 19 0,-1 1-13 16,-1-1-7-16,1-3 4 0,-2-2-102 0,3-1-106 16,5 1-164-16,-4-3-189 0</inkml:trace>
  <inkml:trace contextRef="#ctx0" brushRef="#br0" timeOffset="5874">12026 748 3503 0,'-6'0'13'0,"1"0"6"15,4-5 4-15,1 3 7 0,0-1-14 0,9-1-3 16,7 0-16-16,8 1 9 0,3-2 8 0,10-3-4 15,7 2 6-15,7-2-19 0,5 2-4 0,2-1-3 16,4 1 10-16,-2 0 13 0,1 0-13 0,-5 1 17 16,-2 3-17-16,-4-2-53 0,-2 0-76 0,-5 1-162 15,-8 2-132-15,-2-1-171 0</inkml:trace>
  <inkml:trace contextRef="#ctx0" brushRef="#br0" timeOffset="7926">10751 1106 1339 0,'1'-8'35'0,"2"2"34"0,-3 0 48 16,0 0 32-16,0 1-10 0,0 0-8 0,0 2-41 16,0 1-17-16,0-2-24 0,0 2-16 0,0-1-10 15,0 3-20-15,0-2-11 0,0 2-13 16,0 0-8-16,0 0 26 0,0 0 14 0,0 0-14 16,0 0 3-16,0 0-11 0,0 0 5 0,0 0 41 15,0 0 15-15,0 0 25 0,0 0 48 0,0 5 4 16,0 1 20-16,-4 2-28 0,0-1-26 0,-1 5-17 15,-6-1-39-15,7 2 4 0,-6 1-18 0,1 0-20 16,-3 2 22-16,0-3-3 0,1 1-18 0,1 0 12 16,0-1-23-16,-1 1-6 0,1-3 7 0,-1 0 9 15,4 0 0-15,-2-3-3 0,0 3 10 0,5-6-10 16,-2 4 6-16,1-7-2 0,2 2-11 0,2-3 4 16,-4 2-19-16,4-2-7 0,1 0-28 15,0-1-25-15,0 0-23 0,0 0-1 0,1 0-16 16,5-5-21-16,-3 0 20 0,3-1 6 0,3-1 11 15,1-3 53-15,4 0 41 0,1-4-5 0,0 0 37 16,-1 1-8-16,3 0-24 0,0 1 1 0,-2 2-1 16,-1 1-11-16,-5 1 20 0,0 3 17 0,-3 3-14 15,-2-1 15-15,1-1-6 0,-3 4-12 0,-2 0 11 16,0 0 31-16,0 0 65 0,2 0 48 0,-2 0 50 16,1 7-16-16,-1-2-44 0,2 4-23 0,1-2-37 15,-3 4 4-15,1 3-25 0,-1 0 4 0,0 2-27 16,0 1-2-16,0 0 0 0,0 0-40 0,2 2 37 15,-2-2-24-15,3-1-3 0,-3 0 14 16,0-2-26-16,3 2 3 0,-3-1 6 0,0 0 7 16,1-1-10-16,-1 0 0 0,0-1-4 0,0 1-9 15,0-4 16-15,0 2-12 0,0-5-1 0,0 2 23 16,0-1 1-16,0-2 2 0,0-1-33 0,0 3-41 16,0-4-55-16,0 1-53 0,0-3-56 0,0 2-76 15,0-2 11-15,0 0-79 0,0 2-61 0,-4-2-68 16</inkml:trace>
  <inkml:trace contextRef="#ctx0" brushRef="#br0" timeOffset="8120">10663 1648 2681 0,'7'0'-7'0,"1"-6"13"15,2-3 0-15,2 2-3 0,5 0 10 0,2 0-26 16,5 1 7-16,1-1-9 0,4 1 6 0,0 3 15 16,3-2-55-16,-1 5-88 0,2-4-129 0,-2 4-180 15,3 0-146-15</inkml:trace>
  <inkml:trace contextRef="#ctx0" brushRef="#br0" timeOffset="9272">12330 972 878 0,'6'-9'47'0,"-3"4"49"0,2 0 41 0,-5 0 39 16,1 2-17-16,-1 0-5 0,0 0-30 0,0 0-16 15,0 1-16-15,3 2-49 0,-3-3-11 0,1 3-41 16,-1 0 0-16,0 0 18 0,0 0-4 0,2 0 13 16,-2 0-18-16,2 0-12 0,-2 0 9 0,0 0 3 15,0 0 3-15,0 0 9 0,0 0-3 0,0 0 14 16,0 0 18-16,0 0 6 0,0 0 3 0,0 0 18 16,0 0 0-16,0 0-2 0,0 0 15 0,0 0-30 15,0 0-8-15,0 0-4 0,0 0-11 0,0 0 9 16,0 0-18-16,0 0 8 0,0 0-14 15,0 0 2-15,0 0 28 0,-4 0-37 0,4 0 9 0,-4-2 4 16,3 2-19-16,1 0 6 0,0 0 13 16,-5 0-22-16,4 0 9 0,-2 0 38 0,-2 2-13 15,1 4 13-15,-5 1 0 0,0-1-9 0,-3 5-19 16,3-2 6-16,-4 1-13 0,1 1-9 0,0 0 9 16,0 0-18-16,2-3 15 0,2 3-15 0,-2-4 9 15,3 2 9-15,2-3-21 0,-4 1 12 0,5-1 13 16,-2 0-17-16,0-1 11 0,3 1-14 0,-2-4 1 15,4 1 12-15,-3 0-2 0,0-1 8 0,2 1-25 16,2-3 4-16,-2 1-1 0,1 0-8 0,1-1-8 16,0 0 14-16,0 0-4 0,0 0-3 15,0 0 35-15,0 0-22 0,3-2-7 0,3-1 10 16,-2-2-22-16,2 0 19 0,1-1-4 0,1-2 4 16,2-3 21-16,0 3-31 0,1-4 29 0,1 2-10 15,-2-3-15-15,0 1 15 0,-1 2 3 0,1 1-6 16,0-1 3-16,-6 2 13 0,4 2-19 0,-2 0 22 15,-2 1-7-15,-1 3 4 0,1-2 9 0,0 2 10 16,-4 2 7-16,0 0-17 0,0 0 10 0,0 0-48 16,0 0 4-16,0 0 25 0,0 0 42 0,0 6 46 15,0-1 9-15,0 3-19 0,0 3-54 0,0 2-27 16,0 1 0-16,0 2 24 0,4 1 3 0,-4 2 19 16,1 0-15-16,4 0-21 0,-4-2-9 0,4 2-4 15,-4-3-10-15,1 1-4 0,-1-2-2 16,2 1-4-16,-1-2 13 0,1-2-6 0,-2 1 6 15,-1-2 4-15,5-3 3 0,-4 1 0 0,-1 1 10 16,3-5-23-16,-2 1-7 0,-1 0-1 0,0-2-12 16,0 3-24-16,0-5-19 0,0 1-46 0,0-1-10 15,0 3-24-15,2-2-39 0,-2 1-22 0,0-2-74 16,0 1-20-16,0-3-62 0,0 2-53 0,0 1-59 16</inkml:trace>
  <inkml:trace contextRef="#ctx0" brushRef="#br0" timeOffset="9481">12199 1430 2224 0,'6'0'62'0,"3"0"40"0,5-7 12 16,2 0 25-16,3 2-50 0,5-4-37 0,3 1-13 15,-2 0-26-15,8 2-13 0,1-2 6 0,1 3-6 16,0 2-3-16,0-2 3 0,-3 2-74 0,0 3-178 16,-2-3-139-16,-6 3-243 0</inkml:trace>
  <inkml:trace contextRef="#ctx0" brushRef="#br0" timeOffset="12329">10920 2015 752 0,'1'-8'71'0,"5"2"37"16,-4-2 72-16,-1-1 33 0,4 1-12 0,-5 1 6 0,0 2-36 15,0-1 11-15,0 3-36 0,0-2 5 16,0-1-10-16,0 3-4 0,0-1 7 0,0 3-23 15,0-2-15-15,0 0-27 0,0 1-6 0,0 2-29 16,0-3 8-16,0 2-7 0,0 0-9 0,0 0 19 16,0 1-10-16,0 0 4 0,0 0-17 0,-2 0-5 15,-1 0-4-15,2 0-16 0,-2 0-1 0,-2 6-12 16,-1-3 22-16,2 3 7 0,-6 1 20 0,1 4 0 16,-5 3-29-16,4 0 19 0,-4 1-16 0,-2 2-11 15,6 2 11-15,1 0-20 0,-3 0-8 0,5 0 18 16,1 0 3-16,2 0-7 0,4-3 14 15,0 3 7-15,0-2-18 0,8 0-2 0,-1-1-24 16,2-1 6-16,0-1 18 0,5 0 6 0,-3-3 20 16,4 0-33-16,2-1-14 0,0-1 7 0,1 0 3 15,2-4 7-15,-1 0 24 0,0 0-11 0,1-4-17 16,-1-1 8-16,-3 0-8 0,3 0-9 0,-4-3 17 16,2-5 9-16,-2 2-20 0,1-2 11 0,-6-1-11 15,5 1-10-15,-3-5 14 0,-1 2 6 0,-1-4 4 16,-1 0-1-16,0-2 1 0,-3-2 0 0,-2-1-1 15,1 0 5-15,-1-2 2 0,-3 3-13 0,-1 0-3 16,0 0 23-16,0 2 4 0,-7 2 10 0,1 1 13 16,-1 3-33-16,-2 0-14 0,0 3 6 15,-1 0-2-15,-1 3 13 0,-2-2-3 0,-2 2-4 16,1 3-17-16,1-1-3 0,-2 1-7 0,0 0 17 16,0 2-14-16,0 0 1 0,2 0 26 0,-3 0-33 15,0 7 33-15,-1-5-16 0,1 2-24 0,-2 4-34 16,2-3-82-16,-3 1-80 0,4 1-99 0,0-1-75 15,2-1-41-15,2 1-76 0,1 2-61 0</inkml:trace>
  <inkml:trace contextRef="#ctx0" brushRef="#br0" timeOffset="13798">12635 1721 536 0,'0'2'54'0,"0"-2"57"0,0 0 49 0,0 0 36 16,0 0-17-16,0 0-29 0,0 0-12 0,0 0-24 15,-5-2-4-15,1 2 9 0,-1-3-21 0,-2 3 32 16,-1-2 2-16,-1 2 17 0,-1 0 41 0,0 0 9 15,-4 5 12-15,-2 2-22 0,-3 5-26 0,-4-1-44 16,1 5-31-16,-3 1-9 0,-2 4-20 0,2 0-22 16,3 1 2-16,-2 1-35 0,3-2 2 0,9 1 28 15,0 0-31-15,5-3 24 0,7 1-20 0,0-1-7 16,4-1 0-16,4-1 17 0,5 1-7 16,3-4 10-16,4 2 13 0,-1-2-43 0,5-3 10 15,1 0-6-15,0-3-4 0,-1 0 30 0,3-3-7 16,-5-4 4-16,0-1-17 0,-1 0-3 0,-2 0 13 15,-2-6-17-15,-1 1 21 0,-2 0-1 0,-1-7-3 16,-1 2-3-16,-3-1 7 0,-3-3-4 0,-1-3 7 16,3 1 38-16,-7-3 6 0,-1 0 22 0,0-3 0 15,0 1-9-15,-5 0-4 0,-3 1-14 0,1 1-10 16,-5 0-18-16,0 2-21 0,-2 3-14 0,1 1-11 16,-2 2-20-16,0 3-26 0,0 2-78 0,-4 4-119 15,3 2-172-15,-3 0-162 0,0 8-203 0</inkml:trace>
  <inkml:trace contextRef="#ctx0" brushRef="#br0" timeOffset="31754">4000 2625 1328 0,'5'-24'10'0,"-1"2"34"0,-4 4 59 16,0 3 63-16,0 1 6 0,-6 6-50 0,3 0-21 16,-2 5-43-16,2 3 54 0,2 0 98 15,-5 14-11-15,-2 0 30 0,2 5-74 0,-3 5-73 16,-1 3-22-16,1 3-60 0,-2 6-7 0,0-2 17 15,-1 4-10-15,3-1 10 0,2 0 6 0,-1-1-26 16,2-3 16-16,2 0-12 0,1-1 32 0,-1-2-10 16,1-1-48-16,1-1-59 0,-2-4-123 0,-2-1-113 15,3-1-39-15,-5-4-35 0,1-1-22 0,-1-4-1 16</inkml:trace>
  <inkml:trace contextRef="#ctx0" brushRef="#br0" timeOffset="32642">3609 2913 909 0,'12'-28'5'0,"3"7"1"0,6-1-1 0,3 3 8 15,4 5 3-15,3 1-5 0,3 2 18 0,3 1-8 16,3-2-19-16,2 2 14 0,-3 1-19 0,0 2-7 16,0-2 20-16,-3 1-2 0,1-1-16 0,-6 4 16 15,-3-3-5-15,0 0 35 0,-5 2 90 0,-7 1 84 16,-1-1 51-16,-5 4 53 0,-1-1-12 0,-5 0-19 15,0 1-4-15,-4 2-65 0,0 0-59 0,0 0-58 16,0 0-47-16,-6 0-7 0,1 6 7 0,-1 2 1 16,-1 0 15-16,-1 3-35 0,-2 4-3 0,0 2-20 15,1 4-39-15,-2 1 42 0,2 3-10 16,0 0 4-16,-1 1 19 0,3 2-26 0,4 0-17 16,-3-1-22-16,4 2-33 0,-2-1-30 0,4-1-24 15,0-3 1-15,0 1-24 0,0-3 35 0,0-6 20 16,4 1 17-16,-1-7 68 0,-1-1-16 0,1-1 25 15,0-6-3-15,1-2-6 0,-1 0 0 0,3-5 0 16,0-6 12-16,1-2 3 0,2-4-15 0,2-4 9 16,-2 2 0-16,1-9-13 0,2 4 13 0,0-4 3 15,-2 6-3-15,-1 0 0 0,1 3 3 0,-2 3-3 16,-1 3 6-16,-1 4-12 0,-3 2 9 0,2 4 0 16,-4-1-15-16,1 4 24 0,2 0 0 15,-1 0-18-15,1 6 3 0,0 1-3 0,2 1 3 16,1 2-6-16,0-1 9 0,1 2 9 0,-1 2-9 15,3-2 15-15,-1 5-15 0,3-5 0 0,-3 2-3 16,0 1-3-16,5 0 22 0,-3-3-35 0,4 2 13 16,0-2-6-16,0-3-22 0,0-3-12 0,1 1-33 15,2-1-20-15,-2-2 3 0,-1-3 4 0,0 0 30 16,1 0 30-16,-4-5 12 0,2 0 17 0,-3-3 3 16,-2 2-3-16,0-3-18 0,2-1 24 0,-2 1-6 15,-2-1 3-15,0-3 15 0,-1 1-12 0,0 1 5 16,0-2-13-16,-3 2 16 0,1-3 45 0,-2 4 46 15,-2-4 54-15,0 5 13 0,0-1 9 16,0 1-3-16,-4 4-15 0,1-3-10 0,-2 4-38 16,1 2-24-16,-1-1-23 0,-2 1-36 0,4 2-19 15,-6 0-16-15,4 5-1 0,0 1 21 0,-1 2-21 16,0-1 7-16,0 5 7 0,3 2-21 0,1 2 31 16,2-2-11-16,0 2-15 0,3 1 19 0,5-4-7 15,-1 2-23-15,5-3 20 0,0-1 3 0,3-3-9 16,-1 1 16-16,1-7-7 0,3-2-23 0,0 0 17 15,-2 0-1-15,2-6-6 0,-1-2 10 0,-1-3-13 16,2-2 13-16,-4-3 3 0,1 0 1 16,-1-1 2-16,-4-2 1 0,0 2-10 0,-2-4-4 15,-2 2 4-15,-1 2 6 0,-3-1 7 0,-2 4 33 16,0 0-7-16,-7 3 7 0,-3 3 14 0,-4-1 7 16,-1 6-4-16,-1 3 11 0,-5 0-17 0,0 7-34 15,1 3 17-15,-4 4-37 0,0 2 0 0,2 4-3 16,4 4-4-16,0 0 7 0,8 1-6 0,2 2 16 15,8 0-17-15,0 1 4 0,3-3 20 0,8 2-14 16,1-3 21-16,5-5-7 0,1 3-14 0,6-3-3 16,0-3-44-16,4-4-44 0,-1-1-39 0,2-2-37 15,-2 0-45-15,1-4-53 0,-4 0-45 0,-2-1-49 16,3-2-55-16,-5-2-75 0,-1 0-77 0</inkml:trace>
  <inkml:trace contextRef="#ctx0" brushRef="#br0" timeOffset="33092">5915 2749 3104 0,'13'-7'51'15,"-8"7"45"-15,-5 0 10 0,-6 11 30 0,-8 4-32 16,1 7-51-16,-3 6-10 0,-5 5-33 0,-1 1-27 16,1 8 17-16,2-1-3 0,1 0 6 0,-2 2-6 15,6-2 0-15,2 3 0 0,1-3-30 0,4-3-7 16,-3-3-77-16,4 0-69 0,1-2-39 15,-1-3-53-15,0-6-23 0,5-2 18 0,-4-5-19 16,1-1 1-16,1-6-12 0,0-1-52 0</inkml:trace>
  <inkml:trace contextRef="#ctx0" brushRef="#br0" timeOffset="33352">5649 2870 2130 0,'11'-28'50'0,"2"1"48"0,8-1 67 0,4 3 60 16,-1 2-23-16,4 4-31 0,2 2-67 15,4 1-60-15,-3 6-18 0,2 1-26 0,-4 4 3 0,4 5 0 16,-8 0-9-16,4 6 9 0,-3 4-3 16,-2 1 9-16,-3 5 4 0,-4 1-13 0,-3 2 26 15,-4 0-20-15,-4 2-3 0,-6 1 13 0,0 0-12 16,-12 3 12-16,-2-4-6 0,-6 1-7 0,2 0-13 15,-4-2-6-15,-3-2-16 0,3-2-54 0,-2-5-74 16,0 3-95-16,5-7-72 0,-1-3-57 0,1-1-87 16,9-3-87-16</inkml:trace>
  <inkml:trace contextRef="#ctx0" brushRef="#br0" timeOffset="33910">6165 2696 2107 0,'11'0'85'0,"-3"0"83"0,-3 0 63 0,-1 5 43 16,0 0-72-16,-1 0-70 0,1 4-58 15,0-1-42-15,0 3-16 0,-3 3-23 0,4 1 17 16,-4 3 3-16,4 0 0 0,-4 4-7 0,1-1-16 16,-1 2-2-16,4 1 2 0,-5 0 0 0,1-1-15 15,1 0-27-15,0 0-11 0,2-4-14 0,-4-2 5 16,1-2 15-16,-1-4 16 0,3-3 17 0,-2-4 17 15,1-4 10-15,1 0-3 0,-2-4 0 0,1-6 7 16,0-3 5-16,2-2-18 0,-1-4-1 0,3-3-2 16,0-2-19-16,-1-3 28 0,0 2 0 0,4-2-16 15,-2 3 10-15,2-3 3 0,-1 5 10 0,2 2-1 16,2 1 3-16,0 3-24 0,1 3 5 0,-1 2 23 16,2-1-16-16,1 7 9 0,-2 0-3 0,4 0-25 15,-2 5 25-15,-1 0-6 0,0 0-3 16,0 0 6-16,1 5 9 0,-5 0-18 0,5-2 18 15,-2 3 4-15,-1 2-13 0,0-1 15 0,2 0-15 16,-1 3 0-16,0-4-3 0,1 2 6 0,-1-1-21 16,-2 2 8-16,3-3 1 0,0-1 0 0,-1 1 21 15,-1-1-24-15,1-2-31 0,-2-1 12 0,0-2-3 16,3 0 10-16,-5-5 36 0,0 0-6 0,-2-3-15 16,3-1 15-16,-5 0-12 0,-1-1 9 0,1-1 30 15,-5 1 54-15,0 1 48 0,-6-2 23 0,0 3 23 16,-3 2-36-16,-4 1-17 0,-2 3 14 15,-4 2-12-15,-4 0-9 0,-3 5-6 0,2 3-46 16,-5 3-21-16,4 0-27 0,5 5-32 0,0 3 18 16,4 0 0-16,4 3-7 0,3 3 20 0,6-1-33 15,3 1-29-15,0 2-26 0,8 0-54 0,3 1-46 16,3-4-76-16,-1 3-71 0,7-6-71 0,0 1-55 16,3-5-11-16,2-1-9 0,-3-5-7 0,2-6 36 15</inkml:trace>
  <inkml:trace contextRef="#ctx0" brushRef="#br0" timeOffset="34418">7114 2573 1739 0,'15'-44'121'15,"0"6"136"-15,-1 3 110 0,-5 5 70 0,-2 6-74 16,-3 6-120-16,-2 8-103 0,0 3-20 0,-2 7 8 16,0 0 40-16,0 7 17 0,-4 3-43 0,-2 5-58 15,1 6-49-15,1 3-14 0,-1 5-3 0,-1 3-11 16,-2 4 11-16,4-2-21 0,-1 3-15 0,4 0 18 15,-4-1 0-15,4 2-4 0,1-3 11 0,0-3-31 16,0 1-33-16,0-2-41 0,6-4-10 0,-5 0-10 16,1-5-5-16,-1-3 11 0,1 0-6 0,1-9 21 15,-3 1 17-15,1-3 41 0,-1-3 6 0,0-5-26 16,0 0-45-16,0 0-2 0,-4-7 9 0,-1-1 52 16,-1-5 45-16,-1 2 3 0,-1-6 10 0,-3 1-6 15,0 2 41-15,-2 0 59 0,-2 1 46 16,-3 2 58-16,2 3 3 0,-1-1-38 0,-2 2-43 15,3 6-47-15,-2 1-54 0,3 0-32 0,5 0 0 16,0 6-14-16,2-1 3 0,2 6 36 0,3-1-18 16,3 4-4-16,0 0 4 0,6 3-31 0,1 2-46 15,2 0-26-15,5-3-47 0,1 2-72 0,4-1-6 16,0-3-2-16,6 0 14 0,-2-4 54 0,2-1 14 16,-1-7 8-16,0-2 23 0,1 0 27 0,-5-5 50 15,4-1 18-15,-3-4 27 0,-2-3-9 0,-1-1-12 16,1 0 12-16,-5-5-3 0,1 0 39 15,-5 0 44-15,4-3 74 0,-7 6 53 0,-1-3 54 16,0 2-34-16,-3 3-43 0,-3 4-22 0,0-1-77 16,0 5-14-16,0 0-47 0,0 4-64 0,-3 0 13 15,-1 2 11-15,4 0 13 0,-2 0 16 0,2 8-22 16,-2 0-8-16,1 3-40 0,1-1-29 0,-5 2-82 16,4 4-109-16,-1-1-88 0,0 2-68 0,-2 2-48 15,3-2-45-15,-2-1-55 0</inkml:trace>
  <inkml:trace contextRef="#ctx0" brushRef="#br0" timeOffset="34570">7428 2584 1604 0,'0'-16'0'0,"0"4"-9"0,0 2 4 0,0 1 2 16,0 5-22-16,0 4-47 0,6 0-106 0,1 0-147 15</inkml:trace>
  <inkml:trace contextRef="#ctx0" brushRef="#br0" timeOffset="35208">7711 2747 2619 0,'0'16'96'15,"-4"-2"57"-15,-5 3 32 0,-3-7 20 0,2 4-80 16,-4-4-80-16,4 2-26 0,1-1-29 0,2-1 7 15,-1 1 23-15,5 0-11 0,0 3 21 0,3-3-34 16,0 2-38-16,6-4-35 0,2 5-70 16,-1-4-40-16,6 0 18 0,1 0-4 0,-1-3 11 0,4-1 42 15,-3-1 6-15,6-5 43 0,-1 0 33 16,-3 0 26-16,2-8 18 0,2 0-6 0,-1-5 3 16,-1-1-9-16,1 0-9 0,0-5 6 0,-2-3 9 15,2-2 3-15,-4-3 0 0,1-1-9 0,-1-2 18 16,-2-2-24-16,1 2 15 0,-3-6 50 0,-2 0 58 15,3 1 76-15,-3 3 86 0,0-4 53 0,-1 3 25 16,2 4 22-16,-6-1-24 0,1 8-48 0,-4 3-86 16,3 3-76-16,-4 5-77 0,0 5-66 0,0 1-18 15,0 2-7-15,0 3 15 0,0 6 43 0,-5 5 29 16,-3 2-29-16,2 6 4 0,-3 6-22 0,-2 4-19 16,0 7 23-16,-2 2 3 0,1 0-7 15,0 3-22-15,3 0 15 0,2-3-7 0,4 0-9 16,-2 0 23-16,4-5-51 0,1 0-22 0,0-3-24 15,3 0-26-15,3-6-2 0,0-2-34 0,1-5-40 16,1-1-25-16,1-4-20 0,1 0-9 0,0-7 39 16,2-1-18-16,1-4 7 0,2 0 22 0,2-7 22 15,-1-3 70-15,3-1 61 0,0-3 18 0,1 1 39 16,-7-4 42-16,3 4 66 0,-2 2 103 0,-5-3 58 16,-3 5 4-16,-2 2-30 0,-1 2-41 0,-1 0-72 15,-1 3-63-15,-1 0-30 0,0 2-62 0,0 0-24 16,0 0 21-16,0 0 0 0,0 4 3 0,0 1 27 15,0 0-23-15,0 1-18 0,4 2 25 16,1-1-28-16,1 2-21 0,2 1-9 0,-1-1-37 16,3-1 0-16,1-3 30 0,0-1 1 0,3-4 27 15,-4 0 13-15,5 0 14 0,1-6 6 0,-1-2 3 16,0-3-13-16,-2 0-3 0,-2-5 16 0,-1-1 7 16,-1 1-3-16,-3-3 6 0,-1 0-16 0,-5 0 3 15,0 0 16-15,-8 3 4 0,1 1-6 0,-4 2-18 16,-4 2 8-16,2 1-28 0,-4 2-45 0,-2 4-102 15,5 2-177-15,-4 2-112 0,3 0-102 0,2 0-59 16</inkml:trace>
  <inkml:trace contextRef="#ctx0" brushRef="#br0" timeOffset="35747">8523 2737 2903 0,'10'-1'25'16,"-5"-1"31"-16,1 2 13 0,-3 0 49 0,2 0 0 16,-2 5-21-16,1 0 7 0,-1 4-62 0,0 0-26 15,3 4 1-15,-5-1-24 0,-1 3 10 0,0 1 14 16,0 3-17-16,0 1 10 0,-5 1 9 0,0-2-22 16,2 0-10-16,-1 0-7 0,2-3-16 0,1 1 6 15,-4-7 27-15,4-1-26 0,1-1 12 0,0-3 11 16,0-3 0-16,0-2 25 0,0 0-12 0,7-6 0 15,-1-1-1-15,2-1-19 0,1-3 10 0,1-2 6 16,-1-4-36-16,1 2 27 0,4-2-8 16,-1-2-2-16,0 2 13 0,2-1-4 0,0 4 1 15,-2-3-13-15,2 3 22 0,-1 4-3 0,-3-2-3 0,-2 5 22 16,0-1-19-16,-3 2 10 0,0 2-7 16,-3 0-3-16,2 2-3 0,-1-1-10 0,-3 3 10 15,3 0 6-15,1 0-12 0,1 0 25 0,2 5 3 16,1 0-12-16,2 2 41 0,3 0-12 0,-4 2 7 15,4 4 26-15,1-2 4 0,-4 3-14 0,4 2 11 16,-2 3-26-16,1 0-11 0,-5 0 11 0,1 0-17 16,-4 0-23-16,2 0-1 0,-4 0-13 0,-4 0 13 15,0-2 14-15,0-1-10 0,-9 1-4 0,-1-4 11 16,-1 1-24-16,-4-1 3 0,-1-2-16 16,4-3-62-16,-4-2-21 0,1 0-72 0,3-6-68 15,2 0-19-15,3 0-37 0,1-6 3 0,6-2 65 16,0-1 54-16,6-7 66 0,7-1 14 0,2-2-10 15,1-2-36-15,8-1-7 0,4 0 48 0,-3-2 47 16,8 2 20-16,1-2 27 0,0 2 0 0,0 2-13 16,2 2 13-16,0 1 22 0,-1 4-19 0,-1-1-35 15,0 0-50-15,-5 4-113 0</inkml:trace>
  <inkml:trace contextRef="#ctx0" brushRef="#br0" timeOffset="35958">7996 2363 2681 0,'9'-8'3'0,"6"-2"3"0,10-2 3 16,3 1-3-16,6 1-12 0,4 4-4 0,2-2 1 15,2 3-93-15,1-3-108 0,-2 2-155 0,1 1-196 16</inkml:trace>
  <inkml:trace contextRef="#ctx0" brushRef="#br0" timeOffset="36562">9820 2467 2866 0,'0'-14'56'0,"0"6"64"0,0 3 92 15,0 5 84-15,-9 11-19 0,-3 8-11 0,0 8-49 16,-12 11-67-16,-4 13-9 0,-7 9-49 0,-6 14-23 16,-6 6-12-16,-5 9-32 0,-2 5 19 15,2 3-30-15,-1 1 5 0,5-3-1 0,7-2-4 16,1-7 8-16,8-3-4 0,4-3 4 0,6-4-22 16,3-7-10-16,2-4-20 0,6-7-35 0,-3-4-47 15,4-7-59-15,-2-4-61 0,0-10-70 0,5-6-54 16,-2-6-105-16,1-4-103 0,3-6-124 0</inkml:trace>
  <inkml:trace contextRef="#ctx0" brushRef="#br0" timeOffset="37216">10148 3151 3129 0,'-7'-11'9'0,"-3"2"-6"0,3-2 10 15,0 3-7-15,2 0-3 0,5 5 7 0,0 1-23 16,10-4 29-16,4 3-12 0,4 0-20 0,3-2 12 16,4 0-21-16,4 1 6 0,-1-1 22 0,2 3-44 15,2-1-28-15,-6 1-58 0,-3 2-19 0,-3 0 21 16,-2 0 36-16,-3 0 50 0,-6 0 9 15,-2 0 27-15,-2 2-12 0,-5-2 18 0,0 0-3 16,0 0 0-16,-6 0 48 0,-2 0 7 0,-2 0 21 16,1 0 31-16,-3 0-27 0,0 0-18 0,0 0-16 15,2 5-25-15,-2 0-24 0,3 2 6 0,-3-2 4 16,5 3-10-16,-1 0-7 0,1 3 26 0,0 0-16 16,1 3 0-16,-2 1 22 0,4 3-28 0,-1 0-1 15,1 4 23-15,1-1-16 0,0 2-6 0,2 2 18 16,-1 1-21-16,-1-3-63 0,3 1-65 0,-3 0-75 15,1-2-63-15,-2-2-45 0,3 0-2 0,-4-1 4 16,4-2-17-16,-5-3 43 0</inkml:trace>
  <inkml:trace contextRef="#ctx0" brushRef="#br0" timeOffset="37636">10179 3512 1101 0,'-10'-5'84'0,"2"2"84"0,1-2 77 16,-1 2 54-16,3 0-55 0,0-2-63 0,-4 2-77 15,8 1-59-15,1 2-48 0,0-4 0 0,0 2-3 16,4 1 6-16,3-1 18 0,2-1-18 0,5 1-6 15,1-1 0-15,5 1 3 0,3-5 6 0,-1 2 3 16,5 0-3-16,-2-1-9 0,2-2-12 0,-2 3 6 16,-1-5 12-16,1 4 18 0,-5-3 12 0,-2 1 40 15,2-1 46-15,-6 2 64 0,-2-1 40 0,-1 3 42 16,-5-2-2-16,0 2-38 0,-3 3-24 0,-2 2-80 16,-1-3-53-16,0 3-23 0,0 0-46 0,0 0-6 15,0 0 6-15,0 3-9 0,-1 2 13 16,-4-2 0-16,2 3-14 0,2 1 10 0,-4 2 1 15,4 2-28-15,-1 0-30 0,1 2-68 0,1-2-32 16,0 2-25-16,0 1-7 0,3 0-7 0,3-4 22 16,0 0 24-16,-2 0 30 0,2 0 56 0,0-4-2 15,1 0 21-15,-1-1 37 0,2-2-1 0,-2-3 19 16,-1 0-3-16,0 0-18 0,4-3 15 0,-3-6-15 16,3-1 24-16,-5-1 16 0,4-2-28 0,-1-1 18 15,2 0-15-15,-4-2-40 0,0 1 43 0,1 3 0 16,2-2-9-16,-2 2 31 0,-3 2-31 0,3 2-6 15,-5 2 15-15,5 3-9 0,-2 1 12 16,0 2 9-16,0 0-12 0,2 0-6 0,-2 0 3 16,1 0 0-16,1 3 0 0,1 3 18 0,-2-4-18 15,2 6 12-15,2-3-6 0,-4 4-90 0,2 1-64 16,-1 2-162-16,0-2-153 0</inkml:trace>
  <inkml:trace contextRef="#ctx0" brushRef="#br0" timeOffset="38986">11008 2813 3295 0,'0'0'6'0,"0"0"1"0,0 5 18 16,0 3 1-16,0 6 0 0,0 5 10 15,0 5-33-15,4 4 0 0,2 5-9 0,-3-1-8 16,3 6 24-16,3 0 0 0,-2 0 0 0,1 0 0 16,3-2-13-16,-3 2-7 0,1-8 7 0,-2 2-17 15,3-4-32-15,-2-4-24 0,-2-2-4 0,-2-6 15 16,1-3 34-16,-4-4 37 0,-1-3 10 0,0-2-4 16,0-4 1-16,-6 0-4 0,2-5-15 0,-5-3 3 15,2 1 16-15,-7-5 15 0,4-1 66 0,-4 2 52 16,-2-3 35-16,-3 3 11 0,1 1-28 0,-6 1-14 15,2 1-29-15,0 3-28 0,-1-1-19 0,3 4-46 16,-1 2-18-16,4 0-13 0,1 4-11 16,6 3 0-16,2 0 3 0,7 5 25 0,1-2-21 0,0 4 7 15,4 2-7-15,8 1-31 0,1-2-8 16,2 2-30-16,6-3-27 0,3 0-3 0,3 0 0 16,1-4 15-16,2-3 27 0,-1 0 11 0,5-4 16 15,-4-3-2-15,3 0 6 0,-2 0 13 0,-3-6 4 16,0-3 12-16,-3-1-5 0,-1-1-1 0,-1-3 6 15,-4 1 11-15,0-6-17 0,-3 2 17 0,1-4-24 16,-2 2 21-16,1-3 9 0,-6-2 10 0,0 4 20 16,0-1 16-16,-6 1 69 0,-1 3 0 0,-3 1 35 15,0 3-26-15,-6 4-47 0,-1 2-38 0,-2 1-34 16,-5 4-11-16,3 2-14 0,-3-3 3 0,4 3-17 16,-4 0-17-16,5 8 31 0,-1 2-7 0,1 2 7 15,8 2-4-15,1 5-58 0,0 0-3 16,6 0-4-16,3 0-2 0,5 2-17 0,1-4-18 15,8-2-4-15,-3-3-18 0,4-1 47 0,1-3 3 16,2-3 30-16,-1-5 33 0,2 0-1 0,-3-3 33 16,-1-4-20-16,-2-1 13 0,-1-3-9 0,-4-2 12 15,0-2 39-15,-7-2 27 0,2 2 68 0,-4-2 49 16,-3 1 33-16,0 0 24 0,-5 2-21 0,0 6-42 16,0-1-59-16,0 4-38 0,-6 0-50 0,0 5-21 15,2 0-4-15,-4 7-4 0,1 2 0 0,-1 4 15 16,-1 4 3-16,0 4-25 0,-1 4 18 0,3 2-21 15,-2 1-1-15,1 1-3 0,2-1-30 16,1 2-24-16,3 0-32 0,0-3-60 0,2-3-27 16,0 1-44-16,0-3-58 0,0-3-29 0,0 0-23 15,0-6 65-15,0-2 70 0,4-3 70 0,0-4 20 16,-3-4-26-16,-1 0 4 0,2-8-2 0,1-3 68 16,-3-3 33-16,1-8 12 0,1 3 43 0,-1-9-32 15,4-1 24-15,-2-4-18 0,3-3-12 0,-2 2 53 16,2-4 57-16,-1 2 72 0,0 0 52 0,1 3 22 15,2 4-55-15,-2 4-32 0,-2 1-46 0,5 7-57 16,-4 3 11-16,1 4 3 0,1 1 10 16,0 4 10-16,1 2-20 0,-1 1-22 0,1 2-16 0,-1 0-14 15,2 8-9-15,0-2-4 0,0 1 6 16,-2 2-6-16,1 2 7 0,-2 2 3 0,-2 0-10 16,-3 1 7-16,-1 0-10 0,0 3 3 0,-5-2 3 15,1 0-3-15,-1 1-14 0,-1-5 8 0,0 2-17 16,3-2 12-16,-2-3-5 0,4 1-31 0,1-3-2 15,0-2-16-15,0 2 6 0,6-3-22 0,1-1-7 16,2 1-11-16,3-3-6 0,0 0-8 0,4-5-2 16,1-2 12-16,2 0 7 0,-1-1 29 0,3-3 31 15,-1-1 2-15,-1 2 19 0,2-4 15 0,-3-1 9 16,0 1 43-16,-3 0 62 0,-5 2 89 16,0 2 79-16,-5 0 18 0,-2 1-22 0,-3 4-57 15,0 0-47-15,-8 2-29 0,3 3-20 0,-3 0-37 16,1 0-42-16,-1 0-25 0,-2 0-32 0,3 8 0 15,2-3 11-15,-1 3-7 0,2 1-3 0,2 3 3 16,2 0-22-16,0 2-6 0,0 1-28 0,3-1-31 16,6 0-34-16,-3 0-16 0,6-4-2 0,0 2 9 15,-2-2 24-15,2-4 11 0,1-3 33 0,1 2 23 16,-5-5 20-16,1 0 19 0,2 0-3 0,-5-8 17 16,1-1-26-16,-1 2 6 0,-1-7 29 0,-3 2 13 15,0-1 53-15,-1 0 13 0,-2-1-3 0,0-3-2 16,-6 4-17-16,3 2-2 0,-2-3-3 0,4 4-14 15,-2 2-20-15,-2 2-24 0,4 1-33 16,1 2 2-16,-3 0 4 0,3 1 3 0,0 2 35 16,0 0-28-16,4 0 10 0,4 0 8 0,1 0-39 15,1 0 28-15,1 5 0 0,3-2-20 0,1-3 24 16,3 2 3-16,-2-1-11 0,2 1 1 0,-6-2 9 16,3 0-19-16,-2 0 13 0,1 0 6 0,-3 0 8 15,-2 0-7-15,-1 0-11 0,-1 0 18 0,-1 0-31 16,-4 0 13-16,-1 0 8 0,-1 0-21 0,0 0 24 15,0 1 0-15,0 4-14 0,-1 0 3 0,-3 0-9 16,0 3-24-16,-2 1-64 0,2 2-102 16,-2 3-122-16,-2 1-119 0,4-1-78 0,1 3-78 0</inkml:trace>
  <inkml:trace contextRef="#ctx0" brushRef="#br0" timeOffset="39985">12685 2684 3542 0,'4'0'26'0,"-4"0"37"0,0 0 26 0,0 9-12 16,0 5-21-16,-5 4-32 0,0 4-28 0,4 1 25 15,-1 6-8-15,-1-2-9 0,2 6 6 0,1 0 3 16,0 0-6-16,0 1-10 0,0-1-31 0,0 0-50 15,0-3-16-15,4 0-6 0,-1-5-24 0,0-2 3 16,-1-5-5-16,1-3-11 0,-1-3 54 0,2-2 45 16,-4-4 10-16,0-3 46 0,0-3-21 15,0 0 3-15,0-4 15 0,-6-1-15 0,1-3 24 16,-4-2-5-16,0-1 57 0,0-1 67 0,-2-1 27 16,-4-1 73-16,-3 1-15 0,-1 1-21 0,-1 2-11 15,2-1-80-15,-2 4-40 0,0 1-53 0,5 6-24 16,1 0-7-16,0 0 18 0,4 10-8 0,1-1 1 15,2 4 13-15,3 1-13 0,0 5 13 0,4 0 1 16,0 0-11-16,10 2-18 0,-1-1-31 0,6 1-37 16,-1-2-14-16,5 0-6 0,-1-2-5 0,3-3 20 15,-1-4-16-15,3-1-5 0,-3-2 40 0,3-4 19 16,-3-3 17-16,1 0 27 0,-2-5 2 0,-1 0-13 16,2-4 24-16,-4-1-1 0,-1-4-3 0,-2 1 23 15,1-1-20-15,-3 0 29 0,-2-3-6 16,0 1-13-16,-1 0 7 0,-1 3-20 0,2-4-6 15,0 3 32-15,-2 0 7 0,2 1 13 0,-1 0 27 16,3 1-27-16,-3 2-16 0,1-4-13 0,-2 4-14 16,2 2 0-16,-3 2 7 0,2 1-23 0,-1-2-4 15,-1 3 10-15,0 1-3 0,0 3 17 0,0-3 7 16,-3 3-11-16,-2 0-10 0,4 0 4 0,-4 0 6 16,1 0-10-16,-2 5 34 0,0-1 14 0,0 0-1 15,0 2-3-15,-3 2-7 0,-3 1-16 0,3-1-7 16,-2 3 13-16,2 0-10 0,-3 2-24 15,5-3 8-15,-4 4-4 0,5-3 0 0,0 0 30 16,0 0-24-16,5-3-23 0,2 1 0 0,1-3-13 16,2-2 3-16,2-1 27 0,4-3-17 0,2 0-10 15,2-3 21-15,0-5-21 0,5 1 30 0,-2-2 17 16,-3-4-23-16,3 1 13 0,-7-1 7 0,2 0 6 16,-3 1 7-16,-2 1 27 0,-4-2 24 0,-1 4 10 15,-3 2 44-15,-1 0-26 0,0 5-27 0,-4-1-20 16,0 1-62-16,0 2 3 0,0 0-7 0,0 0 0 15,0 6 28-15,0 2 3 0,0-1-10 0,0 2 0 16,0 2-7-16,0 0-3 0,3 0-4 16,6-1 21-16,-5 1-14 0,6-3 0 0,1-2 0 15,2 0-25-15,2-1-13 0,0-4 0 0,0-1 18 16,3 0 13-16,-2-5 31 0,2 0-10 0,-3-3-18 16,1-3-3-16,-1-3 7 0,0-1-3 0,-2-2 10 15,0-2-14-15,-2-2-7 0,1-4 25 0,-3 3-4 16,1-2 17-16,-3 2-14 0,-1-2 7 0,-3 1 4 15,2 2-4-15,-2 1 25 0,-2 2 4 0,2 1-1 16,-1 1 22-16,-2 2-4 0,1 3-2 0,-1 1 6 16,0 1-2-16,0 4-4 0,0 0-18 0,0 2-25 15,0 3-21-15,0 0 7 0,0 0 3 0,0 5 55 16,0 0 15-16,-3 3-8 0,-1 4-2 0,1 1-34 16,-3 4-18-16,2 4-12 0,-1 1-10 15,-1 2-4-15,0 2 22 0,2 3-11 0,-1-1 15 16,2-1-8-16,2 2-18 0,1-1 22 0,0-2-22 15,0 0-22-15,6-2-30 0,-1-5-72 0,-1 0-73 16,1-2-68-16,0-5-96 0,0 0-62 0,-1-4-47 16,-3 0-13-16,4-3-59 0,-2-4-78 0</inkml:trace>
  <inkml:trace contextRef="#ctx0" brushRef="#br0" timeOffset="40104">13580 2968 3141 0,'6'-11'9'0,"2"0"8"0,1 1-8 0,2 1 14 16,3 3-17-16,1-2-28 0,3 3-112 0,2-1-208 16,1 1-200-16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1:45.52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67 122 2283 0,'10'-21'50'0,"-4"2"47"0,-6 0 42 15,0 4 63-15,0 3-38 0,0 2-20 16,5 1-18-16,-5 4-55 0,0 1 3 0,0-1-16 0,0 3-6 16,0 1 20-16,0-1 0 0,0 2 11 15,0 0-14-15,0 0-25 0,0 0-11 0,0 0-19 16,0 0-1-16,0 0 34 0,0 7 45 0,0 0 32 16,-5 3 7-16,1 2-21 0,-1 4-40 0,-2 4-42 15,0 6 7-15,-3 4-6 0,1 2-26 0,-1 3 33 16,1 1-22-16,2 3-14 0,-1-1 18 0,4 2-11 15,3-2-7-15,-1-2 7 0,2 0-7 0,0-2-11 16,0-1 7-16,3-5 8 0,0 1 10 0,-2-4-6 16,4-3-5-16,-4-1 5 0,1-3-26 0,-1-2 21 15,-1-1-3-15,3-4 3 0,-3-2 15 16,0-1-18-16,0-3 18 0,0 1-32 0,0-3 7 16,0-1 18-16,0 1-11 0,0-3 21 0,0 0-3 15,0 0-18-15,0 0 3 0,0 0 1 0,0 0-15 16,0 0 22-16,0 0-29 0,0-1-10 0,0-2 3 15,0 0-25-15,0 0 21 0,0-1-10 0,0-1-24 16,-4-1-7-16,1 0-14 0,3-2 11 0,-5 0 18 16,5-3 11-16,0-2 9 0,0 2-6 0,0-3 28 15,8-2 6-15,-1 0 0 0,1-1 24 0,2-2-24 16,0 0-13-16,4 2 20 0,1 1-7 16,0 0 14-16,2 0 24 0,0 5-35 0,2 0 7 0,-1 0-3 15,1 5-20-15,2 2 27 0,-3 1 3 16,3 2-3-16,-1 1 0 0,3 0-7 0,-3 7-3 15,3 0 9-15,-3 4 5 0,1-3-8 0,-2 3-7 16,-1 1-2-16,2-1 12 0,-5 1 5 0,-2-1 2 16,-4 2 4-16,1-2-13 0,-4 3 3 0,-3-3 0 15,-3 3-7-15,0-3 13 0,-3 3 8 0,-7 0-7 16,-1-1 17-16,-2 1 10 0,-5-1 8 0,2-2 0 16,-3 1-7-16,-2-1-21 0,1-2-14 0,-1-3 21 15,1 1-4-15,-3-3-13 0,4-1 10 0,-2-1-21 16,1-2-11-16,2 0 36 0,-2 0-29 0,1-5 4 15,1 1 11-15,2-1-39 0,1 0 38 0,0 0-3 16,1-1-10-16,0-1 31 0,4 1-42 16,-2 1-25-16,4-1-24 0,-1 1-86 0,4 0-91 15,-1 2-158-15,3 1-176 0,-2 0-80 0,5 0-62 16</inkml:trace>
  <inkml:trace contextRef="#ctx0" brushRef="#br0" timeOffset="1132">557 885 878 0,'0'0'31'0,"0"0"38"0,0-6 46 15,0 2 22-15,0-1 2 0,0-1 10 0,0 2-6 16,0-1 21-16,0 1 20 0,0 0-12 0,0 0 24 16,0 2 15-16,0 0-34 0,0 0-14 0,-3 2-47 15,3 0-31-15,-6 0-5 0,0 6-7 0,0 3-18 16,-1 0-7-16,-1 2-18 0,-1 2-21 0,2 2 8 15,-1 3-11-15,2 0-6 0,1 2 13 16,1-1 0-16,4 1-16 0,0 1 10 0,8-2-17 16,-1-2 7-16,4-1-4 0,-1 0-22 0,3-3 6 15,1-3-9-15,-2-3 12 0,1-1 23 0,2-6-9 16,-3 0-1-16,3-4-9 0,-5-3 19 0,2-3 4 16,0-3 9-16,-2-2-10 0,-2-3-6 0,2 0 13 15,-4-1 4-15,-1-4 25 0,-1 1 3 0,-3 1 24 16,-1-2 20-16,0 3 4 0,0 1 4 0,-7 1-24 15,-1 3-19-15,-1 2-33 0,-2 3-25 0,-3 1-9 16,1 4-4-16,-2 2 17 0,2 3 3 0,-2 0 14 16,0 0-31-16,0 6-33 0,0 1-65 0,6 2-158 15,-2 1-140-15,3-1-55 0,7 1-67 16,1 1-13-16,0-1 4 0</inkml:trace>
  <inkml:trace contextRef="#ctx0" brushRef="#br0" timeOffset="1354">981 706 3154 0,'8'-1'-13'0,"-2"-3"26"0,3 0 22 0,4-1-25 15,3 2 41-15,5-2-32 0,6 1-9 0,-1-1 22 16,3 0-29-16,0 1 10 0,1 1-26 15,-2-1 7-15,2 1-14 0,-2 1-31 0,-5 2-47 16,-1-2-89-16,-3 2-59 0,-4 0-50 0,-3 0-62 16,-3 0-64-16,-5 0-82 0</inkml:trace>
  <inkml:trace contextRef="#ctx0" brushRef="#br0" timeOffset="1566">1131 467 2583 0,'-1'11'18'0,"-4"2"56"15,5 3 53-15,-1 4 9 0,-1 3-8 0,2 4-69 16,0 1-24-16,0 0-19 0,0 4-25 0,0 0 12 16,0-2-19-16,3 1 16 0,2-2 6 0,-4 0-9 15,4-3-38-15,-2 0-81 0,-3-3-96 0,0-2-97 16,0-2-93-16,0-4-23 0,0-2 5 0,0-4 16 15</inkml:trace>
  <inkml:trace contextRef="#ctx0" brushRef="#br0" timeOffset="2107">1798 208 3270 0,'10'-8'12'0,"1"1"24"16,-8 1-14-16,-3 2 7 0,0 4-3 0,0 0-23 15,0 0 69-15,0 10-7 0,0 2-2 0,0 4-8 16,0 2-48-16,0 4-7 0,0 3-7 0,-6 5 21 16,1 0-21-16,-1 1 17 0,2 0 3 15,1 0-19-15,-1 0 16 0,0-2-17 0,0 0 4 16,1-1 9-16,0-4 4 0,2-1 0 0,-4-2-10 15,2-1-3-15,3-2 6 0,-1-3 4 0,1-3 2 16,-3-1-2-16,1-3-11 0,2-1 1 0,-1-3-3 16,1 0 9-16,0-2-3 0,-2-1 10 0,0-1-7 15,2 0 1-15,0 0-14 0,-4 0 3 0,4-3 10 16,-1-1-19-16,1 0-4 0,-3 0-13 0,1-4-9 16,1-1-8-16,-1 1 34 0,2-3-1 0,0 1 7 15,0-1 13-15,9-1-9 0,2 0-10 0,1 0 13 16,1 3 6-16,3-1-26 0,2 5 30 0,0-2-17 15,3 4 10-15,4 3 23 0,-4 0-17 16,1 4-3-16,0 2-3 0,2 2-3 0,0 3 6 16,-2-1 7-16,-1 2 0 0,-3 2-20 0,-2 1 10 15,0-1 16-15,-4 0-22 0,-1-1 32 0,-4 1 3 16,-1-3-15-16,-6 2 32 0,0-2 20 0,-8 0-2 16,-2 1 6-16,-3-2 4 0,-4 1-17 0,-2-2-16 15,-3 1-11-15,-2-4-9 0,-3 1-8 0,1-1-23 16,0-3 17-16,1-1 0 0,5-2-14 0,0 0 21 15,1 0-35-15,0-4-53 0,2-1-109 0,2 1-82 16,2-3-97-16,1 1-72 0,2-2-27 0,0 2-55 16,5-3-26-16</inkml:trace>
  <inkml:trace contextRef="#ctx0" brushRef="#br0" timeOffset="2307">2254 753 3713 0,'15'12'57'0,"-5"-1"61"16,-10-2 28-16,0 2 18 0,0 0-64 0,0 3-55 15,0 2-27-15,0 1-8 0,0 2-3 0,-1 1 4 16,-3 0-8-16,2 1-13 0,-1 1 10 0,1 2-7 16,-1-2-21-16,2 0-31 0,-3-2-128 0,0 0-133 15,1-2-141-15,0-3-91 0,2-1-2 16,-2-2-21-16,0-2-5 0</inkml:trace>
  <inkml:trace contextRef="#ctx0" brushRef="#br0" timeOffset="2810">2460 575 2903 0,'13'-9'53'0,"5"-1"29"0,7-4 26 16,-1 1 3-16,5 2-54 0,-1 5-18 0,2 1-36 15,-2 5-3-15,-2 0 7 0,-3 5-10 0,-3 3 6 16,-1 2 3-16,-4 3-6 0,-6 2 3 0,-3 2 1 16,-6 2 5-16,0 0-6 0,-9 0 7 0,-4 3-7 15,-2-3 7-15,-4 0-7 0,-3 0-9 16,1-4 12-16,2-2-16 0,1-1 20 0,3-3-7 15,1-3 1-15,4-1 12 0,3 0-9 0,-1-4 9 16,5-1-12-16,3 0-30 0,0 0-29 0,5-6-29 16,5-2-9-16,1-1-25 0,5-2-10 0,2-2-12 15,3-4 13-15,4-2 26 0,-3 2 49 0,0-2 37 16,5-2 0-16,-5 4 6 0,0-1 9 0,-1 0 9 16,-3 1-3-16,1 1 9 0,-2 2 3 0,-1 0 9 15,-1 1 91-15,-6 2 72 0,0 0 14 0,-3 2-2 16,-2 2-71-16,-1 3-86 0,-3-1-25 0,0 2-10 15,0 1-4-15,-7 2 4 0,1 0 6 0,-2 0 21 16,-1 5-11-16,-2 1 20 0,2 2 0 16,-5 4-36-16,1 2 13 0,2 1-9 0,0 2-1 15,3 4 10-15,-1-2-6 0,5 2-17 0,2-1-3 16,2 1 13-16,0 0-14 0,6-2 31 0,2-2-30 16,-2 0-1-16,3-2 8 0,0-1-4 0,2-1 13 15,0-1-49-15,2-1-67 0,-1-4-86 0,-1 0-144 16,0-1-102-16,-2-1-58 0,3-2-92 0</inkml:trace>
  <inkml:trace contextRef="#ctx0" brushRef="#br0" timeOffset="3127">3300 761 909 0,'0'0'-3'0,"0"-3"8"0,-1-1 17 16,-5 2 4-16,2-1 19 0,1 0 14 0,-2 1 11 15,4 2 27-15,-3 0 3 0,2 0 33 0,0 0 17 16,1 0 3-16,1 0 15 0,0 0 48 0,-5 0 50 16,5 5 29-16,0-1 29 0,0 2-35 0,0 0-69 15,0 5-36-15,0 0-45 0,0 2-44 0,0 1-41 16,0 0-10-16,0 5-3 0,0-3-38 15,0 3 11-15,0-1-7 0,0 0-14 0,0 1 10 16,0 1 15-16,-1-2-29 0,-2 0-16 0,0-1-27 16,1-2-117-16,1-2-85 0,-2-1-123 0,1-3-75 15,2-1 25-15,-3-4-6 0,3-2 11 0,0-2-20 16</inkml:trace>
  <inkml:trace contextRef="#ctx0" brushRef="#br0" timeOffset="3390">3571 660 2840 0,'0'-6'25'16,"4"0"18"-16,7-1 17 0,0-1-3 0,6 2-29 15,3 2-28-15,4-1-3 0,5 0-1 0,3 2 8 16,2 0 21-16,2 1-25 0,-1-1-3 0,-2 0 9 16,1 3-34-16,0-3 24 0,-4 3-14 0,-3-2-26 15,-2-1-15-15,-4 1-83 0,-3 1-70 0,-8-1-82 16,0 0-82-16,-5-2-55 0,-5-1-35 0</inkml:trace>
  <inkml:trace contextRef="#ctx0" brushRef="#br0" timeOffset="3599">3841 372 3373 0,'0'10'85'0,"0"3"33"0,0 2 58 0,0 2 14 0,0 4-85 16,4 3-24-16,-2 3-71 0,-1 0-13 0,-1 0 24 15,0 0-25-15,0 2 8 0,0-1 20 16,0-1-38-16,0-2 14 0,0-1 11 0,0 0-66 15,-3-2-14-15,-3-2-105 0,0-2-115 0,1-1-76 16,-3-5-83-16,2-1-6 0,0-1 8 0,3-5 3 16,-3-1-2-16</inkml:trace>
  <inkml:trace contextRef="#ctx0" brushRef="#br0" timeOffset="4059">4270 226 3767 0,'12'-4'26'0,"-5"-3"15"15,-3 2 26-15,-2 5 87 0,0 0 4 0,-2 8 23 16,0 0-6-16,0 5-76 0,0 4-31 0,0 2-21 16,0 6-33-16,0 2-10 0,0 3 14 0,-4 2-18 15,0-1-4-15,3 2 12 0,-4-1-12 0,2-1-10 16,2 0 17-16,-4-3 4 0,1-1-3 0,1-2 14 15,-1-4 0-15,0 0-29 0,0-3 0 0,1-2-18 16,-1-3-11-16,2-3 1 0,-2-1-25 0,2-4-14 16,1-1-21-16,-1-2 4 0,-1-1-24 0,3-1-18 15,-1 0-26-15,1-4-23 0,0-2 30 16,0-1 60-16,0-1 53 0,0-3 21 0,0 0 28 16,4-2-15-16,-1-1-4 0,5 3 26 0,-1-3-20 15,1 1 10-15,2 4 23 0,-3-1-3 0,2 2 20 16,0 2 32-16,1 1-5 0,4 4 13 0,-5 1 14 15,4 0-9-15,0 0-3 0,-2 3-24 0,2 4-13 16,1 0-48-16,-1-2 18 0,-3 3-15 0,4-1-10 16,-3 2 17-16,-1-2-20 0,-1 3 17 0,-2-2-17 15,-1 0 37-15,-2-1-30 0,-4 0 20 16,0-2 28-16,0 2-31 0,0-2 0 0,-7 0-7 0,-3 0-18 16,-1-1 15-16,-2 1 13 0,-2 0-10 0,-3-3-3 15,2 2-49-15,1-1-41 0,0-1-149 16,0 0-188-16,2-1-148 0,4-1-193 0</inkml:trace>
  <inkml:trace contextRef="#ctx0" brushRef="#br0" timeOffset="4380">4491 820 3660 0,'12'-5'46'0,"1"-3"15"0,6-2 40 16,-2 3-7-16,2-1-30 0,-1 5-23 0,1 0-45 16,-1 3 22-16,2 0-29 0,-5 6 18 0,-2 2 7 15,-6-1-31-15,2 3 23 0,-3 2-6 0,-3-1 4 16,-3 3-1-16,0 0-3 0,-10 2-10 0,-1-1 10 16,-4 0 14-16,-2 2-8 0,-4-2 18 0,3-1-34 15,-3 0 20-15,2-3-6 0,2 0 3 0,2-4-7 16,5-1-4-16,1-1-3 0,4-2-13 0,1 0 23 15,4-2-6-15,0 1 3 0,5-1-7 0,4-1-23 16,0 0-1-16,6 0-24 0,1 0-9 0,5 0-3 16,1-3-72-16,5 0-54 0,-1 0-67 0,6-2-88 15,0 0-37-15,1 0-49 0,4-2-41 0,-3-1-68 16</inkml:trace>
  <inkml:trace contextRef="#ctx0" brushRef="#br0" timeOffset="4821">5164 398 2903 0,'16'-9'75'0,"3"-1"36"0,0 4 13 0,0 6 23 15,0 0-76-15,1 0-22 0,-5 6-13 0,0 2-30 16,-1 2 3-16,-5 1-15 0,1 2 9 0,-6 1 0 15,1 0 10-15,-5 0 4 0,0 1-14 0,-8 0 10 16,-3 2 1-16,-3-2-8 0,-1-1 8 0,-1 3-21 16,-2-4-3-16,0-2 0 0,3 0 14 0,0 0 6 15,4-5-17-15,-1-1 14 0,5 0-37 0,3-1-13 16,-1-3-9-16,5 0-68 0,0-1-36 16,0 0-39-16,7-4-11 0,0-1 1 0,4-2 23 15,1-2 16-15,1-1 1 0,5-2 49 0,-2-2 18 16,3-1 41-16,-1-3 20 0,2 0 17 0,-1-1 20 15,-1 0 17-15,-2 1 37 0,0 0 71 0,-4 2 132 16,2 2 90-16,-4 2 69 0,-3 2-36 0,-3 2-123 16,0 4-86-16,-4 0-105 0,1 2-36 0,-1 2-13 15,0 0 24-15,0 0 47 0,0 7 33 0,-5 0 2 16,1 3-40-16,0 1-48 0,1 3-21 0,-3 3-7 16,2 2 14-16,1 0-7 0,1 2-14 0,2 0 11 15,0 0-18-15,0 0 3 0,5-2-17 16,1 2-120-16,-1-4-129 0,3 0-156 0,-1-1-132 15,1 0-72-15,-1-5-30 0</inkml:trace>
  <inkml:trace contextRef="#ctx0" brushRef="#br0" timeOffset="5129">5417 816 3887 0,'0'3'37'0,"4"-1"45"15,7-2 21-15,3 0 20 0,2 0-19 0,5 0-44 16,0 7-4-16,3-1-14 0,2 2 0 16,-2 2 11-16,1 0-24 0,-3 2 6 0,1 2-17 15,-4 0-32-15,-6 2 32 0,-2 0-25 0,-2 0-4 16,-3 0 29-16,-6-1-29 0,0 1 26 0,0-2-1 16,-11 1-18-16,-1-3 18 0,2 0-17 0,-6-1-4 15,2-2 17-15,4-1-20 0,-2-1 10 0,3-3 10 16,2 2 1-16,1-4-7 0,6 1 3 0,0 0-14 15,0 0-4-15,7 0 11 0,5 2-4 0,4 0 4 16,7 0 0-16,3 1 22 0,7 1-15 0,4 0 4 16,4 1-32-16,6-1-40 0,2 1-76 0,0-1-119 15,0 0-121-15,-3 0-168 0,0-2-130 16,-2-3-177-16</inkml:trace>
  <inkml:trace contextRef="#ctx0" brushRef="#br0" timeOffset="5727">5783 528 1762 0,'15'0'51'0,"4"0"38"0,-1-4 6 0,3-2 12 16,2 2-61-16,-1 0-16 0,1 3-1 0,-1-1 16 16,-1 1 14-16,0 1 27 0,-3 0 26 0,-1 0-12 15,0 0 12-15,-2 0-25 0,0 0-4 0,-2 0-2 16,0 0-12-16,0 0-25 0,-4 0-34 0,2 0-10 15,-4 0 0-15,0-2 0 0,-2-1 3 0,-1 1-6 16,1 2-59-16,0 0-69 0,-3-3-155 0,0 3-152 16,-2-1-160-16</inkml:trace>
  <inkml:trace contextRef="#ctx0" brushRef="#br0" timeOffset="5941">6032 285 2840 0,'5'4'97'0,"-2"3"63"0,-2-1 38 0,4 4 24 15,-1 5-82-15,-1 1-61 0,1 6-49 0,-1 2 4 16,2 4-31-16,-4 1 14 0,3 4-1 0,-2 1-16 16,0 0-6-16,-1-1 2 0,-1 0 4 0,0-2-6 15,0-2 6-15,0 1-40 0,0-3-101 0,-5-3-169 16,0 1-151-16,0-6-107 0,2-1-51 0,1-4-22 15</inkml:trace>
  <inkml:trace contextRef="#ctx0" brushRef="#br0" timeOffset="6379">6524 147 3424 0,'7'0'72'0,"1"-6"50"16,-6 6 55-16,0 6 21 0,0 5-72 0,-1 3-30 16,-1 5-65-16,0 3-18 0,3 4-6 0,-3 3-24 15,0 1 27-15,0 1-6 0,0 2 13 0,0 1 1 16,-8-3-25-16,6 2 14 0,-2 0-7 0,3-2 0 16,-3-3 14-16,-2 0-14 0,4-2 7 0,-2-3-21 15,1-1 7-15,-2-4-28 0,2-1-7 0,2-3 1 16,-4-3-52-16,4-3 39 0,-1-3-21 0,0 1 34 15,0-6 4-15,0 0-53 0,2 0-19 16,-1-5-6-16,1-1 19 0,0-4 50 0,0 0 30 0,0-3-1 16,5-3 14-16,-1 0-10 0,2-3 7 15,3 2 16-15,-2 1-10 0,5 1 12 0,-1 1 8 16,2 2-1-16,-2 3 11 0,0 1 22 0,2 5 4 16,1 3 0-16,1 0 13 0,-2 0-46 0,2 6 14 15,1 3-4-15,2-2 1 0,-2 5 2 0,3 1-15 16,-4 1 2-16,0 0-23 0,-1 1 11 0,-1 0-8 15,-2-1-20-15,-6-1 20 0,0 1-13 0,-5-1 7 16,0-2 13-16,-6 0-7 0,-4-1-3 0,-4-1 10 16,-4 1-23-16,-1-2 3 0,-3-2-56 0,-2 0-140 15,-3-1-129-15,3-1-177 0,-1-2-82 0,5-2-85 16</inkml:trace>
  <inkml:trace contextRef="#ctx0" brushRef="#br0" timeOffset="6794">6797 866 3477 0,'10'-9'36'0,"5"-1"9"0,3 2 11 16,-2-1-7-16,1 2-42 0,2 2 0 0,-3 3-11 0,2 2 4 15,-3 0-9-15,-5 4 5 0,1 2 1 16,-2 2 13-16,-4 1 6 0,-5 3-12 0,0 1-8 16,-5 1-2-16,-4 1-1 0,-2 1 13 0,1 0-6 15,-4-1-10-15,3-2 10 0,-1 0-13 0,1-2 17 16,7 0-14-16,-2-1 7 0,3-1 9 0,3-2-6 16,0 1 13-16,9 0-3 0,1-2-16 0,4 2-8 15,2-3 14-15,2 1-19 0,1 0 15 0,0 0 11 16,4 1-7-16,-2 0 13 0,-2 0-13 0,-4 0-3 15,-1 1 3-15,-2-1 3 0,-4 2-3 16,-1-1 73-16,-4 0 52 0,-3 0 66 0,0 1 53 16,-6 0-56-16,-4 0-40 0,-4-2-59 0,1 0-61 15,-3 0 1-15,-5-1-22 0,-1-2-7 0,1 0 25 16,-1 1-43-16,-1-2 18 0,2 0-14 0,1-2-72 16,1 2-58-16,2-1-152 0,0 0-128 0,3 1-134 15,2-3-61-15,0 0-50 0,5 0-56 0</inkml:trace>
  <inkml:trace contextRef="#ctx0" brushRef="#br0" timeOffset="7249">7309 573 4201 0,'30'-13'34'0,"-1"-3"36"0,0 4 10 15,-5 6 1-15,-1 6-29 0,-1 0-30 0,-1 0-8 16,-4 6-14-16,-4 4 3 0,0 1 1 16,-5 2 7-16,-1 1 14 0,-7 2-29 0,0 1 15 15,-7-1-1-15,-4 3-2 0,-3-1 17 0,-3 0-25 16,-4 1 3-16,1-2 11 0,-3 0-10 0,1-3-4 16,3-3-7-16,1 0 7 0,2-3-7 0,2-2 14 15,4-1-43-15,2-1-38 0,2-3 0 0,3-1-49 16,1 0-15-16,2 0-13 0,0-5-25 0,7 0 47 15,2-3 26-15,3-1 21 0,3-3 33 0,1-2-26 16,2-3 16-16,3 1 14 0,1-3 19 0,-1 0 3 16,-1 0 20-16,1-2 0 0,-4 3 6 0,0-1 42 15,-5 3 40-15,2-1 76 0,-4 4 77 0,-4 2 16 16,-3 0-36-16,3 3-73 0,-6 2-103 16,1 2-38-16,-1 3-15 0,0 1-6 0,0 0 38 15,-6 0-7-15,2 5 0 0,-5 4 11 0,2-1-25 16,-2 5 3-16,0 3 8 0,-2 1-25 0,1 2 3 15,2 3 7-15,-2 1 8 0,5 0 14 0,3 0-18 16,-1-1 14-16,3-1-32 0,0-2-21 0,5 0-58 16,-1-2-133-16,2-1-92 0,1-2-132 0,0-1-54 15,1-2-26-15,-1-3-43 0,1 0-42 0</inkml:trace>
  <inkml:trace contextRef="#ctx0" brushRef="#br0" timeOffset="7629">7527 987 3116 0,'0'3'61'0,"0"-3"32"16,6 0 37-16,3-7 16 0,1-1-61 0,4 4-26 16,2-1-36-16,1 3-23 0,0-3 3 0,1 5 4 15,2 0-14-15,-1 0 7 0,-4 5 14 0,-1 0-11 16,0 4 14-16,-5-1 0 0,0 3-4 0,-5 0-16 15,-1 2 13-15,-3 0-10 0,0 1-4 0,-5 0 34 16,0 0-26-16,-3-2 12 0,1 1-12 16,-1 0-21-16,1-3 10 0,-1 1 7 0,3-2-16 15,0 1 32-15,4-1-5 0,1-1-22 0,0 1 25 16,0-1-31-16,7-1 17 0,1 2 10 0,-1 1 0 16,5-1-10-16,-2-1 7 0,0 2-11 0,1 1 11 15,1-1-4-15,-3 2-6 0,-2-2 13 0,2 1-27 16,-4-2 24-16,-1 0-7 0,-3-3 7 0,-1 1 57 15,0-2 4-15,-10 2 13 0,0-2-2 0,-5-3-59 16,-3 2-3-16,0-1-20 0,-3-2 3 0,-1 0 14 16,1-1-28-16,1 0 14 0,-3 0-61 0,3-4-104 15,-1 2-136-15,2-3-201 0,4 2-124 0,1-2-115 16</inkml:trace>
  <inkml:trace contextRef="#ctx0" brushRef="#br0" timeOffset="7858">8084 792 3634 0,'10'-2'16'15,"4"-1"-9"-15,1-1-14 0,4 1 14 0,3 0-30 16,5 2 23-16,-2 1 3 0,3 0-6 0,1 0-14 15,0 0-3-15,0 0-51 0,-1 0-59 0,-2 0-54 16,-2 0-96-16,0 0-18 0,-6 0-58 0,-3 0-54 16,-5 0-53-16,-1-5-71 0</inkml:trace>
  <inkml:trace contextRef="#ctx0" brushRef="#br0" timeOffset="8052">8310 526 3308 0,'-2'0'108'0,"1"0"70"0,1 6 70 0,0 5 38 16,0 4-87-16,0 4-74 0,0 6-48 0,0 0-27 15,0 2-32-15,0 2 3 0,-5 1-21 0,5 1-7 16,-1 1 18-16,-2-2-8 0,3 0 1 0,-3 0-8 16,1-3 1-16,1 1-5 0,1-2-59 15,-4-2-120-15,2-2-164 0,-1-2-179 0,-1-3-118 16,-2-1-84-16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5:57.41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61 20 195 0,'0'-7'0'0,"-6"5"5"0,5 0 2 16,-2 1 21-16,0 1 1 0,3 0 11 0,-2-2 0 15,2 2-13-15,0 0 16 0,0 0-33 0,0 0-7 16,0 0-3-16,0 0-5 0,4-3 28 0,-3 3 10 16,-1 0 2-16,3 0 1 0,-2-2 12 15,-1 2 14-15,0 0 34 0,2 0-4 0,-2 0 5 16,0-3-7-16,0 3-29 0,0 0 1 0,0 0-30 16,0 0-5-16,0 0-30 0,0 0 3 0,0 0-8 15,0 0-3-15,0 0 33 0,0 0-33 0,0 0 11 16,0 0 0-16,0 0-13 0,0 0 15 0,0 0-7 15,0 0 8-15,0 0 43 0,0 0 55 0,0 5 34 16,0-2 21-16,0 4-21 0,0 2-15 0,0 5-17 16,0 3-19-16,0 3-17 0,0 8-82 15,-6-1 9-15,3 6-8 0,-3 2-4 0,-1 4 59 0,-1 1-26 16,2-2-1-16,-1 0-2 0,4-2-9 16,-3-5 0-16,4-2-12 0,2-2 6 0,0-6-21 15,0-2 36-15,0-2 0 0,4-3-21 0,1-3 36 16,0 0-33-16,2 0 0 0,-2-5 24 0,2 2-15 15,2-6 5-15,-3 3-8 0,4-2 0 0,-1-3-2 16,3 0-4-16,-3 0 12 0,4-5-9 0,-2 0 0 16,2 1 8-16,-1-1-2 0,3-3-3 0,0 2-6 15,-2-2-5-15,2 3-22 0,3-4-48 0,-2 2-90 16,1-1-122-16,2 2-98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8:35.22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128 929 1165 0,'-24'3'43'0,"-1"-3"28"0,1 0 53 0,5 0 19 16,6 0-14-16,4 0 6 0,3 0-46 0,3 0-29 15,-2-4-37-15,5 2-32 0,0 2-14 0,0 0 17 16,6-3 26-16,3 1 9 0,3-4 20 0,3 0 13 16,7-2-16-16,6-3-43 0,8-2-6 15,9-3-35-15,8-6 33 0,5 0 43 0,7-3 9 16,7-1 38-16,6-1-46 0,5 0-16 0,4 2-20 16,-1-1-44-16,4 2-9 0,2 1-15 0,2 0 29 15,1 2 39-15,3-1 33 0,0 0 25 0,1 2-10 16,1-1-40-16,-1 0-16 0,1 1-34 0,-4 1-29 15,2-2 18-15,-2 2 24 0,-2-1 35 0,-2-1 23 16,-4 1 9-16,-2 0-5 0,-3 0-10 0,-4 1-5 16,-8 2-12-16,-5 1-9 0,-6 3-12 0,-9-1-9 15,-7 2 12-15,-4 2-2 0,-7 4 13 0,-6-2 16 16,-5 3-21-16,-3 1 12 0,-4 0 3 0,-2 2 9 16,-3 1-60-16,0-2-5 0,-3 1 12 15,-2-1-18-15,1 0 73 0,-2 2-2 0,-1-1-18 16,1 2 5-16,-2-2-8 0,2 2 6 0,-2 0-21 15,-1 0 10-15,-1 0-1 0,2 0 0 0,1 0 24 16,-2 0-15-16,5 0 11 0,-3-1-8 0,-1 1-18 16,5 0 6-16,2-2-6 0,-2 2 12 0,4 0 12 15,-1-3 0-15,2 3-6 0,2-3-15 0,-3 1 15 16,4-1-3-16,-3 2 3 0,0-1 3 0,0-1-15 16,-3 3-3-16,1-2 3 0,-1 2-3 0,-3-2 12 15,-3 1 9-15,1 1-6 0,0 0-18 0,-2 0-23 16,-2 0 14-16,0 0-43 0,0 0-62 0,0 0-95 15,0 0-127-15,-6 0-68 0</inkml:trace>
  <inkml:trace contextRef="#ctx0" brushRef="#br0" timeOffset="340">2842 9 1582 0,'-10'8'-3'0,"4"-8"17"16,4 0 59-16,2 0 67 0,5 0 30 0,2 0 9 15,4 0-42-15,5 0-75 0,2 0-20 0,4 0-36 0,3 0-21 16,5 0-3-16,1 0-12 0,5-3 1 16,2 0-13-16,4 1 16 0,1 2 20 0,1-3-65 15,4 2 25-15,0 1-13 0,2-2-8 0,-1 2 79 16,0-2-10-16,0 2 4 0,-2 0-3 0,-2 0-9 15,-2 0 15-15,-3 0 6 0,-7-1-4 16,-1 1-8-16,-5 0 3 0,-7 0 82 0,-4 0 89 0,-6 0 99 16,-2 0 11-16,-8 0-86 0,0 3-89 0,-6 3-92 15,-6 4-24-15,-8 2-15 0,-6 7 3 0,-8 7-6 16,-11 5 3-16,-10 7 28 0,-4 8 1 0,-11 3 6 16,-3 9-41-16,0 1-125 0,-4 4-136 15,4 2-11-15,5 3-225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9:08.95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871 114 1649 0,'0'-6'-12'0,"0"0"4"0,-6-1 5 0,1 1 28 16,0 0 75-16,0-1 46 0,-2 1-20 0,1 0-7 15,-4-1-43-15,4 1-40 0,-4-2 56 0,-1 2-3 16,-1-3 5-16,1 4-4 0,-3 0-19 16,-1 0-10-16,-1 2-24 0,-1 0-4 0,-2 2-5 15,-1 1-25-15,-1 0 19 0,-2 0 9 0,-1 7-9 16,-1 1 6-16,-3 0-9 0,0 5-22 0,-2 2 3 15,2 3-18-15,-3 2 8 0,-2 3 7 0,5 5 0 16,-2-1 21-16,4 2-11 0,3 2-17 0,1-1 1 16,3-2 9-16,4 1-3 0,4-5 12 0,1 3-9 15,4-4-12-15,3-1 8 0,3-3-2 0,0-3 6 16,6 2 0-16,3-4-12 0,-1 1 9 0,3-2 3 16,-2-3-3-16,6-1 12 0,0-1 3 0,4-1-9 15,-1-3 7-15,6 1-7 0,1-5-3 0,0 0-10 16,3 0 16-16,1 0-6 0,0 0 10 0,0 0-1 15,0 0 1-15,-2 0-3 0,3 0-1 0,-2 8 3 16,0-2 1-16,-1 5-1 0,1 0-6 16,-3 4 3-16,2 3 4 0,-3 0 15 0,1 3 16 15,-1 2 26-15,-3 2 6 0,-2-1-2 0,-3 1-7 16,-1 2-8-16,-1-1-24 0,-4 0 4 0,-3-1 3 16,-4-2-3-16,1 0 34 0,-4 1 19 0,-7-5 8 15,1 3 28-15,-5-3-13 0,-3 2-23 0,-2-2-34 16,-7 1-24-16,1 1 0 0,-5-2 18 0,-5 0 53 15,-1-1 11-15,-3 0-7 0,-3-2-31 0,-3 1-58 16,-1-4-27-16,0-2-12 0,-2 0 4 0,-1-3 29 16,3-2 7-16,0-1 0 0,0-3 11 15,4-1-11-15,2-1 0 0,3 0-15 0,0-6-10 16,6-2 11-16,0 2-8 0,4-1 8 0,3 1-19 16,3-2-64-16,2 2-69 0,3-2-62 0,4 3-91 15,-2 0-81-15,7 1-83 0,-1 2-20 0,2-3-64 16,-1 1-95-16</inkml:trace>
  <inkml:trace contextRef="#ctx0" brushRef="#br0" timeOffset="775">1612 97 1887 0,'8'-11'43'0,"-3"3"32"0,-5 0-8 0,0 0 23 16,0 2-4-16,-7 1 18 0,1-1 37 0,2 1 11 15,-4-1-18-15,1 1-44 0,-2 1-19 0,0 0-34 16,-3-2 11-16,-1 2-20 0,-2 0 0 0,-1 1-2 16,-2 0-39-16,0 3 19 0,-3 0-6 0,-1 0-3 15,-3 6 9-15,-2 2-18 0,2 1 2 0,-2 4-2 16,-3 3-4-16,2 6 22 0,0 2 0 15,0 4-2-15,1 1-17 0,3 2-3 0,3 2-15 0,5-1 25 16,0 1 12-16,11-3-6 0,1-1 6 16,4 2-25-16,4-7 13 0,5-1-3 0,3 0-4 15,4-4 19-15,-1-2-9 0,5 0 0 0,0-4 9 16,0 1-6-16,5-1 7 0,2-2-1 0,-4 2-3 16,4-2-3-16,1 3 3 0,2-1 3 0,-2 2-9 15,0 3 12-15,1 1-18 0,-1 1 0 0,-3 4 15 16,2 1 7-16,0 1 25 0,-5 1 9 0,-1 1 7 15,-1 1 9-15,-3-1 34 0,-2 0 3 0,-2 1-6 16,-5-2-35-16,-1-3-16 0,-4 2 27 0,-3-2 47 16,0-2 24-16,-9 0-16 0,-2-1-23 15,-2-2-47-15,-3 0-27 0,-3 0-8 0,-4-2-20 16,-3 0-20-16,-4 1 20 0,-4-4-28 0,-3 5-6 16,-3-5 23-16,-2 2 4 0,-3 0 18 0,2-2 16 15,-1 0-9-15,1-4-11 0,1-1-18 0,6-3-57 16,1 1-87-16,2-5-88 0,5-2-72 0,4 0-97 15,5 0 25-15,4 0-84 0,5-2-108 0</inkml:trace>
  <inkml:trace contextRef="#ctx0" brushRef="#br0" timeOffset="1288">2404 99 2107 0,'15'-16'2'0,"-8"3"-19"0,-3 1 31 16,-4 5 42-16,0 1 33 0,0 3 39 0,0 0-15 16,-4 2-44-16,2 0-35 0,-3 1-7 0,-3 0-18 15,2 0 3-15,-1 0 4 0,-4 0-26 0,-2 0-2 16,-5 0 6-16,0 0 3 0,-3 0 3 0,-1 0 12 15,-3 2-12-15,0 2-9 0,-2-2 18 0,3 0-9 16,-3 2 13-16,4-2 2 0,3-2-9 0,1 3 1 16,3-2-11-16,2 0 7 0,5 0 3 0,-1 1-6 15,6-2-9-15,-1 1 3 0,-1 1-6 0,3-2 6 16,-1 6 12-16,1-4 21 0,-1 7 23 16,-2 4 24-16,1 1 44 0,-1 8-11 0,-4 4 0 15,1 5-5-15,-3 4-28 0,2 6-23 0,-2 5-2 16,0 1-1-16,-2 2-12 0,4 2 7 0,-3 0-14 15,5 0-29-15,-1 0-6 0,2-3 6 0,4-1-4 16,-1-4 8-16,4-2 12 0,0-5-22 0,0-3 9 16,7-4 0-16,0-4-9 0,7-1 12 0,1-2 1 15,1-5-4-15,3-1 4 0,2 1-7 0,3-5 6 16,3 0 4-16,-1-4 7 0,2-1 2 0,0-1-15 16,2-2-1-16,-2 0-13 0,2-1 13 0,0-3-9 15,1 0 9-15,-1 0-6 0,-1 0-34 0,0 0-28 16,-3-3-71-16,2-2-50 0,-5 2-29 0,-2 1-24 15,-1-4-14-15,-3 3 26 0,-2-1-48 16,-2 0-45-16,-1-1-55 0,-2 2-114 0</inkml:trace>
  <inkml:trace contextRef="#ctx0" brushRef="#br0" timeOffset="1787">1976 693 1101 0,'-4'-2'8'0,"1"2"16"0,1 0 46 0,-1 0 36 16,3 0 12-16,0 0-2 0,0 0-24 0,-1 0-31 16,1 0-18-16,0 0-1 0,0 0-10 0,4 0 16 15,-1 0 12-15,3 0 7 0,3 0 37 0,4 0 14 16,6 0-3-16,2 0 25 0,3-6-9 0,9 0-18 15,2-2-3-15,4-3-30 0,7-2-36 0,-2 2-3 16,5-2 12-16,-2-1-15 0,3 0 9 0,-1 0 1 16,0 1-16-16,-2-1 6 0,-3 3 11 15,-3 1-4-15,-2 1 6 0,-3-2 11 0,-2 3-20 16,-5 1-3-16,0 1 4 0,-7-3 3 0,-3 4 24 16,-2 0 30-16,-6 1 4 0,0 1-16 0,-4 1-10 15,-2 0-24-15,-4 2-30 0,-1 0 7 0,0 0-17 16,0 0-24-16,0 0 30 0,0 0-16 0,0 0-11 15,0 0-41-15,0 0-123 0,0 0-104 0,0 0-149 16,0 0-131-16,0 0-201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9:13.82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589 150 1933 0,'12'-8'26'0,"-12"2"17"0,3-4 65 15,-3 2 37-15,0-1 3 0,0 1 48 0,-8 0-43 16,1 0-27-16,-1 0-1 0,-1-1-78 16,-2 1 3-16,-3 0 1 0,-1-1-16 0,-1 0 19 15,-5 3-34-15,0 0-1 0,-1 3-6 0,-4 0 3 16,-6 3 6-16,1 0-25 0,-2 6-19 0,-2 2-1 15,-4 5 7-15,2 1 10 0,-3 5 22 0,3 3-10 16,1 3-12-16,2 2 15 0,9 1-6 0,1 1-9 16,11 2 22-16,3 1-16 0,10 0-13 0,5-1 20 15,9 1-17-15,2-2 23 0,6-3 9 0,7 1-2 16,0-1-7-16,6-3-13 0,0-3 3 0,2 2 0 16,3-1 0-16,-2-3-3 0,1 3-3 0,-1 0-6 15,-3-1 5-15,4 3 8 0,-6-1-4 0,1 1-13 16,-3 1 13-16,-3 1 3 0,0-1-6 0,-4-1 16 15,-5-2 9-15,-1 0-2 0,-5-3 58 16,-5-2 27-16,-2-1 4 0,-6 0-3 0,0-2-46 16,-14 0-20-16,-3 1-37 0,-4-1 18 0,-5 0-18 15,-3 0-6-15,-8 0 6 0,-2-1-17 0,-1 0 8 16,-4-1 2-16,0-1 8 0,1-4-21 0,2-1-30 16,4-3-68-16,1 0-107 0,4-3-69 0,3 0-40 15,9-9-48-15,3 1-42 0,5-5-79 0,12-1-28 16</inkml:trace>
  <inkml:trace contextRef="#ctx0" brushRef="#br0" timeOffset="418">1360 229 3490 0,'26'-27'52'0,"-7"8"51"0,-10-4 3 0,-9 8 34 0,0 2-49 15,-7 4-61-15,-1 0 1 0,-5 4-4 16,0 0-3-16,-4 5-13 0,-2 0 16 0,-5 0-41 16,-2 8-3-16,-2 3 27 0,-2 3-27 0,-3 4 10 15,0 1 0-15,5 1 7 0,-3 2-10 0,9 2 10 16,1-1-14-16,6 1-3 0,6-1 10 0,9 2-10 16,0-3 14-16,8 1-11 0,3 0 14 0,4-3 7 15,3 1-7-15,7-2 3 0,2 0-13 0,3-3 14 16,0 1 6-16,4-1-6 0,0 1-4 0,0-2-7 15,0 3-13-15,2-3 10 0,-4 2 10 0,1 0-31 16,0 2 24-16,-2 0 7 0,-3-1-17 0,1 1 34 16,-4 0-20-16,-5-2-14 0,1-1 34 0,-5 1-31 15,-2-3 28-15,-5-1 16 0,-2-3 8 16,-7 1 33-16,0-2-30 0,-6 1-14 0,-6-2-16 16,-5 2-35-16,-7 0 45 0,-9 3-4 0,-2-1 0 15,-7 0 7-15,-3 0-34 0,-2-1-1 0,-3 0 4 16,-1 0 0-16,1-4-13 0,1 0-21 0,2-2-68 15,6-3-62-15,4 1-72 0,3-3-86 0,5 0-65 16,9-5-64-16,5-3-96 0,6-1-23 0</inkml:trace>
  <inkml:trace contextRef="#ctx0" brushRef="#br0" timeOffset="836">1870 164 3206 0,'-16'0'19'16,"2"0"-7"-16,5-8-5 0,5 2 21 0,4 3-21 16,9 1-26-16,9-3 25 0,0 1-16 0,7 0 10 15,6-2 20-15,5 1-17 0,4-2 0 0,3 0-9 16,2-1-4-16,0 2-25 0,2-2-91 0,-2 2-34 15,2-1-74-15,-6 1-18 0,-1-3 3 0,-4 4-33 16,-3-4 56-16,-5 4-12 0,-3-3 43 0,-7 2 54 16,-5 1 12-16,-5 0 58 0,-8 2 39 0,-8-2 32 15,-4 4 69-15,-6-1 52 0,-2 0 50 0,-7 2 48 16,1 0-10-16,-4 0-29 0,4 5-34 0,-2 0-24 16,3 1 2-16,3 2 16 0,2 1 23 15,2 4-8-15,3 1 25 0,4 6 2 0,0 3-17 16,4 7 15-16,1 5-23 0,2 3-22 0,4 3-2 15,0 6-32-15,4 1-20 0,2 2-26 0,3 3-24 16,-2-3-1-16,2 2-9 0,3-4-4 0,-1-1 11 16,0-1-24-16,2-3-1 0,-2-2 0 0,1-3-23 15,-2-2-38-15,-1-3-81 0,-2-3-78 0,-2-3-137 16,-2-2-135-16,-3-1-125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9:11.97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586 33 2002 0,'-7'-3'14'0,"2"-7"-2"0,-1 5 23 0,-1 1 29 16,2-1 13-16,2 5-7 0,-1-5-14 0,-2 4-26 15,0 1-24-15,1 0-9 0,-5 0-3 0,1 6-3 16,-6 3-5-16,0 1 11 0,-7 5 0 0,-3 2-12 15,-5 6 0-15,1 1 15 0,-7 3-9 16,0 3 6-16,-1-2 12 0,-1 4-3 0,2-2 3 16,5 0 3-16,1 0-9 0,3-6-15 0,5-1 6 15,7 0-9-15,2-4 0 0,5 0 9 0,8-4 6 16,0 2 24-16,5-2-12 0,5-2-12 0,5-2-9 16,3 3-6-16,3-3 18 0,7 0 0 0,0-1 9 15,6-1-27-15,0 5-3 0,-1-3 33 0,4 2-15 16,0 1 27-16,1 4-12 0,-3 1-12 0,4 4 3 15,-6 1-15-15,-4 3 9 0,2 1-6 0,-3 1 11 16,-4-1 19-16,-3 4 24 0,-2 1 27 0,-4-3 28 16,-6-2 32-16,-6-1 32 0,-3-3-17 15,0 3-5-15,-10-3-37 0,-7-1-56 0,-4-2 6 16,-7 1-26-16,-6 0 4 0,-3-3 16 0,-5 1 0 16,-2-2-13-16,-4-2-6 0,0 1-9 0,-3-4-28 15,4-2 14-15,2-2 7 0,4-1-14 0,3-3-6 16,4-3-66-16,6-2-106 0,7 0-125 0,3-2-148 15,7-6-54-15,3 0-79 0,8-3-26 16</inkml:trace>
  <inkml:trace contextRef="#ctx0" brushRef="#br0" timeOffset="402">1461 216 3621 0,'7'-22'19'0,"-7"3"8"15,-7 5 22-15,-2 3-6 0,-6 3-29 0,-3 3 3 16,0 5-17-16,-3 0 0 0,-1 0 3 0,-5 8-6 16,-1 3-7-16,-3 3-10 0,-2 4 20 0,4 1 3 15,-1 3-20-15,2 3 37 0,5-1-23 0,2 3-20 16,7-2 6-16,4 2-9 0,10-3 19 0,0 1 7 15,10 0 19-15,4-1-15 0,7 1-21 0,5-1 11 16,5-2-17-16,2 3 19 0,2-4 14 0,2 1-6 16,3 0 9-16,0 2-20 0,1-2-9 0,-1 0 12 15,-3 0-12-15,-2 3 16 0,-2-1-3 0,-3 0-1 16,-2-2 17-16,-6 2-19 0,-3-1 12 0,-5-2-2 16,-5 1-17-16,-9 2 36 0,0-4-10 15,-5 1-7-15,-7 0 17 0,-5 1-26 0,-6 1 3 16,-3-4 3-16,-6 2-9 0,-2-1-4 0,-6-1-6 15,2-3-7-15,-6-2-7 0,5 0-26 0,0-4-48 16,0 0-94-16,6-4-103 0,1 0-78 0,6-6-94 16,3 0-46-16,8-8-36 0</inkml:trace>
  <inkml:trace contextRef="#ctx0" brushRef="#br0" timeOffset="622">2093 249 2840 0,'28'0'62'16,"-9"7"49"-16,-10 6 51 0,-3 4 43 0,-4 2-62 15,-1 4-36-15,-1 3-41 0,0 2-29 0,0 4 3 16,0 1-13-16,0 3-7 0,-3 2-20 0,-1 0 0 16,-1-1-7-16,3 2 10 0,0 2-6 0,-1 0-24 15,-1-3-36-15,-1 0-55 0,2 3-67 0,-3-6-73 16,0-2-33-16,2-1-58 0,-4-5 4 0,-2-2-4 15,3-2-32-15,-1-4-5 0</inkml:trace>
  <inkml:trace contextRef="#ctx0" brushRef="#br0" timeOffset="978">2078 358 2607 0,'25'-49'55'0,"2"5"22"0,0 8 31 0,-1 6 7 15,4 5-24-15,-2 7-18 0,-1 4-35 0,0 5-9 16,-3 4-33-16,0 2 11 0,0 3 12 0,-1 0-10 16,-1 9 4-16,-1 2-10 0,0 1-9 0,-1 2 16 15,-3 3 2-15,-1 2-2 0,-4 0-1 0,-3 3-12 16,0 0 0-16,-9 5 3 0,0-2-3 0,-10 1 13 16,0 2-14-16,-4-3-5 0,-4-3-7 0,2 2 16 15,-1-5 0-15,0 0 9 0,-2-5-2 16,5-1-39-16,0 1 22 0,3-4-12 0,-3-1 18 15,5 2 14-15,2 1-13 0,3 1 9 0,2 0-25 16,2 4 3-16,6 1 22 0,4 4 17 0,4 0 19 16,5 5 6-16,3 1-19 0,6 1-7 0,6 1-9 15,2 1-3-15,6-1 22 0,2-4-25 0,5 5 6 16,3-7-1-16,3 0-31 0,1-2 6 0,2-3 6 16,0-2 17-16,0-4 0 0,0 0 7 0,1-2-8 15,-5-3-25-15,1-2-71 0,-5 0-169 16,-2-4-114-16,-4 1-246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9:19.91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3223 82 1197 0,'-5'-14'10'15,"-2"3"29"-15,1-2 60 0,2 1 50 0,-1 2 54 16,2 4 0-16,0 1-95 0,3 0-39 0,-4 2-77 16,4 0-36-16,-2 3 36 0,2 0-4 0,0 0 3 15,-1 0 24-15,1 6 43 0,0 5 33 0,0 4 45 16,0 7-18-16,0 3-40 0,0 10-42 0,-6 4-18 15,2 10-5-15,0 5 2 0,-3 3 3 0,0 3-18 16,-1 5 15-16,1-3-21 0,-1 2 12 16,2-4-3-16,-4-6 0 0,5 0 18 0,-2-5-18 0,1-5 25 15,0-4 12-15,-3-4 9 0,3-6 19 16,-1 0-3-16,-2-5-3 0,0-1-8 0,0-5-10 16,2-2-10-16,-2-1-5 0,1-5 2 0,1-3 4 15,1 1-3-15,0-4-16 0,3-1-19 0,-1 0-3 16,2-4-1-16,2 0-2 0,0 0 15 0,0 0-3 15,8 0-12-15,-1-5 9 0,8-1-7 0,4 0 4 16,5-1 16-16,6-5-29 0,8 1 6 0,7-2-3 16,5 2 4-16,5-3 31 0,6 1-15 0,3 2 12 15,4 0-19-15,-1 2 0 0,1 2 6 16,-1-1-9-16,-3 4 9 0,-3-1-15 0,-2 0-4 0,-5 4 3 16,-2-1-9-16,-3 0 16 0,-5 1 13 0,0 1-10 15,-5 0 16-15,-3 0-16 0,-2 0-3 16,-4 0-1-16,-2 0 1 0,-4 0 13 0,-5 0-10 15,-1 0-7-15,-4 0 14 0,-4 0-11 0,-3 0 33 16,-4 0 16-16,1 3-19 0,-4-3 9 0,0 3-35 16,0-3 10-16,0 0-7 0,-5 3-22 0,0-3-16 15,2 2-67-15,-1-2-59 0,-1 3-76 0,1-3-62 16,-4 2-33-16,1-2-34 0,1 0-35 0,-1 0-49 16</inkml:trace>
  <inkml:trace contextRef="#ctx0" brushRef="#br0" timeOffset="312">4220 696 1933 0,'0'6'-6'15,"0"-3"3"-15,5-3 3 0,1 0 29 0,0 0-9 16,1 5 32-16,5-1 24 0,0 3-23 0,2-3 20 15,5 1-17-15,3 0-27 0,1 3-11 0,3 0 0 16,7-2-24-16,-2 3-3 0,3 1 15 0,3-1 6 16,0 1 0-16,-1-2 6 0,1 3-6 15,0 0 6-15,-1 0 21 0,-5 0-3 0,-3 2 6 16,-1 1 1-16,-5 0 33 0,-4-1 57 0,-2 2 26 16,-5 0 32-16,-5 2-48 0,-6-1-34 0,-5 3-44 15,-7 3-52-15,-5 2 7 0,-6 7-27 0,-5-2 7 16,-6 4-6-16,-5 3-27 0,-5 2-2 0,-2 0-36 15,-3 1-88-15,0 1-98 0,3-2-133 0,1 0-170 16</inkml:trace>
  <inkml:trace contextRef="#ctx0" brushRef="#br0" timeOffset="23422">568 1825 898 0,'-5'-6'10'0,"1"-2"12"0,0 2 31 0,3 6 49 15,-1 0 61-15,-2 6 40 0,-1 7 17 0,2 3-17 0,-3 10-57 16,-3 6-33-16,0 11-43 0,-6 9-90 15,-4 10-9-15,0 7-27 0,-2 4 3 0,-3 6 42 16,-2 1-1-16,2-2 4 0,0-2-1 0,-1-5 15 16,4-5-1-16,-1-4 1 0,1-5-17 0,2-8 13 15,1-3 4-15,0-5 3 0,0-5 17 0,-1-3-9 16,1-3 1-16,-1-6 46 0,1-2 49 0,2-6 6 16,-1-3 22-16,2-4-29 0,2-3-57 0,0-2-10 15,4-4-35-15,1-5-13 0,-2-3-10 0,7-5 17 16,0-4 2-16,3-4-9 0,0-2 18 15,5-3-15-15,4-5 0 0,1 1 0 0,3 1-15 16,4-1-4-16,-1 6 4 0,3 4 9 0,2 3 6 16,1 7 6-16,-1 0-9 0,3 10-9 0,-2 0 9 15,3 0-16-15,-1 4 31 0,1 5-5 0,-1 1-4 16,1 0 9-16,1 3-34 0,-1-1 22 0,-3 2 0 16,2 0 10-16,1 0-4 0,-3-1-6 0,-1 1-46 15,0-1-72-15,-5-1-34 0,2 1-12 0,-2-2-40 16,-1 2-18-16,-3-1-29 0,-1-5-93 0,0 1-50 15</inkml:trace>
  <inkml:trace contextRef="#ctx0" brushRef="#br0" timeOffset="23766">858 2617 2212 0,'0'13'50'0,"0"4"40"0,-9 4 33 16,-3 2 22-16,0 1-45 0,3 0-35 0,0 0-44 16,2-2-12-16,1 3 1 0,6-3-16 0,0-1 12 15,3-4-15-15,7 2-4 0,1-4-11 0,4 0-16 16,4-2-9-16,0-1-19 0,3-2 26 0,2-5 8 16,-3 1 25-16,4-6 18 0,-3 0-6 0,-1 0-6 15,0-9-9-15,-3-1-3 0,-5-1 15 16,1-3 3-16,-4 1-3 0,-4-6 3 0,-2 0-6 15,-4-3 12-15,0 1 12 0,-5-4 22 0,-5 3-3 16,-1 3-13-16,-2-2 7 0,-4 4-28 0,-2 3-6 16,-2 3 12-16,0 4-12 0,-1 3-6 0,-2 4 12 15,2 0-12-15,-2 0-6 0,2 4-46 0,4 1-62 16,0 0-12-16,3 1-104 0,2-2-28 0,6 2-4 16,4-3-46-16,3 0 49 0,0-1 5 0,7 1-19 15</inkml:trace>
  <inkml:trace contextRef="#ctx0" brushRef="#br0" timeOffset="24410">1443 2328 2095 0,'0'0'35'0,"-8"0"-9"0,-6 0 36 15,-6 9 48-15,0 1-23 0,-3 3 18 0,-1 2-48 16,2 2-48-16,3 1-21 0,2-2-6 0,1 1-13 15,6-2-32-15,2 0-47 0,8-2 15 0,0-2-11 16,6 0 21-16,2-4 24 0,2 0-34 0,2-2 23 16,3-2 7-16,0-1 22 0,0-2 7 0,2 0 13 15,-2 0 12-15,0 0 2 0,0 0 9 16,-2 5 9-16,-2 4 82 0,-1 1-2 0,-1 7 60 16,-2 4 31-16,-5 7-62 0,2 5 40 0,-4 5-44 15,0 5-38-15,-7 4-12 0,-2 4-9 0,-1 4-9 16,-4 0 26-16,0 2-16 0,-3 0 16 0,1-3 7 15,-4 3 6-15,1-2 27 0,-1-3 2 0,-1-3-4 16,-2-3-22-16,1-3-16 0,-2-5-16 0,-1-5 11 16,1-3-13-16,-1-3-4 0,1-5-13 0,2-3-20 15,0-5-13-15,1-4-8 0,3-3-13 16,3-7-30-16,2 0-13 0,2-7-46 0,6-3-46 0,0-9 2 16,5-6-11-16,0-5 26 0,10-8 6 15,4-5 5-15,2-4 0 0,3-5 11 0,4 1 22 16,2-4 30-16,3 6 16 0,3 0 15 0,2 5 24 15,0 4 3-15,2 5 18 0,1-1-15 0,0 7 6 16,-1 4-18-16,1-1-3 0,-2 6 12 0,-3-3-18 16,-1 4 21-16,1 1 15 0,-5 2-15 0,-1 2 3 15,-5 1 0-15,1 1-15 0,-5 1 15 0,-1 2 18 16,-1 0-9-16,-4 0-6 0,2 1 3 0,-5 2 0 16,1-2-9-16,-1 2 9 0,-1-1-9 0,-3 2-3 15,0 1 0-15,3-1 18 0,-4 0 6 0,-1 2-24 16,-1 1 9-16,2 0-9 0,0 0 0 15,-2 2 18-15,0-2-3 0,0 2-6 0,0 0 6 16,0 0 0-16,0 0 22 0,0 0 2 0,0 0 19 16,0 0 3-16,0 8 32 0,-4-3 12 0,3 7-21 15,-4-2-12-15,2 6-38 0,0 1-31 0,0 7 9 16,-1 0 1-16,2 4-17 0,-1 0 7 0,-1 1-12 16,4-1-4-16,0 0-22 0,0-2-42 0,0-4-77 15,0 2-85-15,4-5-13 0,-1-2-49 0,-1-1-43 16,1-5-32-16</inkml:trace>
  <inkml:trace contextRef="#ctx0" brushRef="#br0" timeOffset="24563">1648 2483 1649 0,'0'0'-23'0,"0"0"-44"15,-5 0-54-15,5 0-61 0,0 8-74 0,0 0-50 16</inkml:trace>
  <inkml:trace contextRef="#ctx0" brushRef="#br0" timeOffset="24822">2068 2391 2319 0,'3'-9'63'0,"1"2"73"0,-4 4 35 16,0 3 22-16,-5 0-18 0,-3 0-51 0,1 5-22 16,-1 2 4-16,-1 5-45 0,-1 2-22 0,-1 2-23 15,1 6-13-15,0 0-3 0,2 5 4 0,-1 3 8 16,5-1-18-16,2 1 3 0,2 1 10 0,0-1-7 16,0 2 10-16,6-4-10 0,-1-1-20 0,2 0 20 15,-1-5-7-15,0 1 10 0,0-2 17 0,-3-2-13 16,1-4-4-16,-4 2-16 0,0-3-61 15,0 0-30-15,0-1-86 0,-5 0-90 0,-3 1 21 16,-1-4-108-16,-1 2-52 0,-2-4-68 0</inkml:trace>
  <inkml:trace contextRef="#ctx0" brushRef="#br0" timeOffset="25096">2319 2162 3180 0,'7'0'25'0,"1"0"40"15,-6 0 32-15,-2 0 43 0,0 0 8 0,0 10-33 16,0 2-35-16,-4 7-36 0,1 0-28 0,-1 9-6 16,1 1-3-16,-2 6-3 0,2 4-11 0,1 2 14 15,-2 2-7-15,3 1 10 0,-2-1 0 0,1-1-13 16,2 0 17-16,0-3-21 0,-1-3 13 15,1-2-9-15,0-2 3 0,0-3 10 0,0-3-47 0,0-1-36 16,0-3-31-16,0-1-74 0,0-1-52 16,0-4-45-16,-3-3-75 0,3 1 19 0,0-3-63 15,-1-1-78-15</inkml:trace>
  <inkml:trace contextRef="#ctx0" brushRef="#br0" timeOffset="25359">2293 2674 1515 0,'15'-11'-3'15,"3"-1"8"-15,0 2-10 0,3-1 2 0,-1 0 0 16,3 0 6-16,-1 3 8 0,0 0 0 0,1 0 9 16,-1 0-4-16,3 5 4 0,-3-2-6 0,-1 2-6 15,0 0-11-15,0 1 15 0,-5 2-12 0,-1 0 11 16,-3 6-11-16,-5-2-3 0,1 1 6 0,-2 1-6 15,-5 0 14-15,-1 2-11 0,0 1 12 16,0 0-4-16,0 3-3 0,0-1-2 0,-1 0 3 16,-4 2 0-16,2 1-12 0,0-1 6 0,0 1-31 15,2 0-60-15,-2-1-73 0,1-1-92 0,1 1-37 16</inkml:trace>
  <inkml:trace contextRef="#ctx0" brushRef="#br0" timeOffset="25538">2554 2260 2037 0,'-10'-5'0'0,"5"-2"0"0,-1 2-24 15,3 3-47-15,1 2-63 0,2 0-57 0,0 0-73 16,0 3-59-16</inkml:trace>
  <inkml:trace contextRef="#ctx0" brushRef="#br0" timeOffset="25758">3002 2314 3438 0,'0'12'65'0,"-8"4"64"0,-1 1 59 15,-5 3 9-15,-1 6-58 0,1-2-63 0,-1 5-56 16,2-1 1-16,4 1-14 0,3-3-3 0,6 0-8 16,0-3-17-16,6-2-10 0,5-2 14 15,2-2-14-15,6-1-48 0,-1-5-42 0,6 0-77 16,0 0-71-16,0-6-58 0,2-2-71 0,-2-3-17 16,3 0-49-16,-2-6-72 0</inkml:trace>
  <inkml:trace contextRef="#ctx0" brushRef="#br0" timeOffset="27694">4117 1721 1582 0,'4'-5'25'0,"-4"-2"11"0,0 5 32 0,0 2 23 16,0 0 23-16,0 0-10 0,0 9 21 0,0 2 17 16,-6 7-41-16,2 6 3 0,1 7-59 0,-1 9-26 15,-4 6-7-15,2 9-18 0,1 3 21 0,-5 4-24 16,4 3 3-16,3-2 21 0,-1 0-15 16,2-3 21-16,2-3-15 0,0-2-15 0,0-7-6 0,0-4 0 15,2-3 21-15,2-4 6 0,-4-3 12 16,0-4-6-16,0-3-30 0,0-3-30 0,0-4-69 15,-6-2-52-15,3-4 29 0,-1 0-46 0,1-6-52 16,-1 0-80-16,-4-3-188 0</inkml:trace>
  <inkml:trace contextRef="#ctx0" brushRef="#br0" timeOffset="28126">4046 1928 1559 0,'7'-32'45'0,"0"2"17"0,2 2 37 0,2 3 20 15,-2 4-27-15,0 2-25 0,2 5-36 0,-2 3-19 16,1 4-3-16,1 3-1 0,-1 4 13 0,3 5 8 16,-2 4-66-16,2 5 13 0,2 4-11 0,-1 4-14 15,-1 6 78-15,-2 1-3 0,-1 4-18 0,-5 2 16 16,-5 4-24-16,0 0 3 0,0 1-3 0,-10 3 3 15,1-3 2-15,-6 1-8 0,1-2 27 0,-4-4-10 16,3-2-5-16,0-4-15 0,-1-4 6 0,-2-5-5 16,3-1 5-16,2-8 29 0,4-1-17 0,-3-4-4 15,6 0 10-15,-1-6-6 0,2 0 3 16,3 0 6-16,0-8-15 0,0 2-15 0,2-3 3 16,0 1-3-16,0-1 6 0,0 2 3 0,4 1-15 15,1 1 3-15,1 5 9 0,0 0 15 0,2 0 65 16,2 9 19-16,2 1 6 0,0 6-12 0,2 3-54 15,3 4-17-15,0-2-19 0,0 6 9 0,1 0 3 16,3 1 0-16,0-4-3 0,-1 1-5 0,1-1-11 16,1-4 17-16,-1 1-1 0,2-4 9 0,-3-1-2 15,-1-3-38-15,1 1-33 0,-2-4-77 0,-2 1-56 16,2 1-7-16,-3-4-64 0,-2-3-49 0,0 1-113 16</inkml:trace>
  <inkml:trace contextRef="#ctx0" brushRef="#br0" timeOffset="28684">4565 2529 2130 0,'2'3'-6'16,"2"-3"-6"-16,-1-5 18 0,6 0-9 0,-2-1 21 15,4 1 5-15,1-1-23 0,2-3 15 0,1-1-15 16,2-1 3-16,0-2 6 0,1 1 2 0,0-2-5 15,-2-2-12-15,-2 3 6 0,-1-2-5 16,-2 0 19-16,-4-1-2 0,2 2-9 0,-6 0 6 0,-3 1-68 16,0-1 74-16,0-2 50 0,-8 5 16 0,1-2 74 15,-5 4-31-15,-1 4-17 0,-2 3 1 0,-3 2 13 16,-1 5-2-16,-2 6-8 0,-3 5-19 0,3 5-21 16,-1 2-36-16,1 4-32 0,4 2-9 0,5 1 3 15,3 1-13-15,9-5 25 0,0 1 1 16,10-1 0-16,5-2-4 0,6-5-2 0,3-3 5 15,2 1-28-15,6-7 15 0,0-1-12 0,2-4 0 16,3-5-9-16,2 0-14 0,1-8-9 0,0-3-7 16,-3-5 11-16,2-1 9 0,-1-7 13 0,-5-3 3 15,1-1 19-15,-7-4 0 0,-3 2-13 0,-2-3 13 16,-3 0-6-16,-7 3 6 0,-3 0 22 0,-6 3 35 16,-3 3 65-16,0 1 4 0,-3 4 6 0,-6 6-50 15,2 5-59-15,-5 1 13 0,0 7-29 0,0 0 19 16,-4 10 4-16,1 6 0 0,5 3 6 0,-5 6-2 15,1 5-21-15,1 8-16 0,1 0 6 16,3 5-10-16,3 1 17 0,3 0-6 0,-1 1 3 16,4 0-14-16,0 1-13 0,0-3 37 0,0-2-11 15,4-1 4-15,-1 2 14 0,-3-4-34 0,0-2-4 16,0-4 21-16,0-2-10 0,0-3 16 0,-7-5 14 16,-2-1-14-16,2-4-3 0,-5-3-37 0,0-1-20 15,-2-5-52-15,-5 1-75 0,0-4-17 0,-2 0-58 16,-1-2-35-16,-2-3-5 0,-1 0 30 0,1-8-59 15,2-3 18-15,1-2 2 0,2-3-81 0</inkml:trace>
  <inkml:trace contextRef="#ctx0" brushRef="#br0" timeOffset="29558">5346 2293 1025 0,'7'-11'16'0,"-2"5"35"0,-4 4 41 15,-1-1 28-15,0-1-3 0,-6 3-21 0,6 0-37 16,-5 1-20-16,1 0-8 0,2 0-20 0,0 0 9 16,1-2-15-16,1 1 1 0,0 1-3 0,0 0 8 15,0-2 6-15,0 2-3 0,0-3 23 0,0 3-29 16,1 0 7-16,3 0-1 0,-4-2-9 0,2 2 15 15,-2-3-8-15,2 3 2 0,-1-2-8 0,-1 0-12 16,4 0 17-16,-4 2-8 0,0-3 9 0,0 2 13 16,2 0-19-16,-2-2 20 0,0 3-14 0,0 0-15 15,0-2 9-15,0 2-30 0,0 0 33 0,0 0-6 16,0 0-9-16,0 0 18 0,0 0-15 16,0 0 26-16,4 0 44 0,2 5 65 0,-3 0 28 15,5 4 11-15,-1 1-30 0,2 4-53 0,1 0-20 16,-1 5-31-16,2 2 0 0,-1 4-18 0,-2 0-28 15,-1 4 12-15,1-2 0 0,-3 1 12 0,1-1 4 16,-3-1-6-16,0 0-20 0,-1-5 4 0,-1-2 3 16,-1-1-9-16,0-5 18 0,0 0-6 0,0-2 19 15,-6-5 6-15,3 2-15 0,-1-5-22 0,1-3-1 16,-1 0 1-16,0 0-1 0,0-6 7 0,2 0-9 16,-2-4-7-16,1-4 3 0,0-2-5 15,3-4-20-15,0-4 4 0,0-3 3 0,6-3 7 16,2-3 18-16,2-2-4 0,0 3 10 0,4 1 9 15,-1-1-18-15,0 7 15 0,2 3 3 0,0 3-15 16,0 6 15-16,0 5-12 0,-2-1-6 0,2 5 15 16,-2 4-9-16,-1 0 18 0,-1 0-9 0,-1 8-3 15,0 2 10-15,1 1-17 0,-4-1 7 0,2 4 13 16,0-3-4-16,0 3-9 0,1-3 0 0,-2 0-10 16,1-1 1-16,-2-2 25 0,3-2-16 0,-1 2 6 15,0-5-9-15,-1 2-10 0,2-3 16 0,-3-2-15 16,2 0 15-16,0 0-15 0,2 0 0 0,-4 0 2 15,0-9-35-15,1-1-7 0,-1-2-24 16,2 0 7-16,-3-4 27 0,2 0 12 0,-1 0 18 16,-4-3 0-16,2 2 12 0,-4 2 48 0,-1 2 18 15,0 3 16-15,0 5 2 0,-6-1-35 0,2 6-31 16,-7 0-14-16,4 0 14 0,-2 6-6 0,2 2 10 16,-3 3-4-16,3 4-21 0,0 0-6 0,1 1 18 15,4 0-12-15,2 3-3 0,0-2 6 0,3-2 6 16,6 0-12-16,1-1 25 0,5-1-19 0,0-5-19 15,2 1 31-15,3-2-30 0,1-3 21 0,2-4 0 16,3 0-3-16,-2 0 3 0,3-9 3 16,-1-1 3-16,-2-1-15 0,1-1 6 0,-1-2-3 0,-1 0-12 15,-3-1 21-15,-1 1 0 0,-4 3 19 16,-1 0 75-16,-7 4 54 0,2-2 47 0,-3 6 24 16,-4 1-49-16,-1 2-53 0,-1 0-47 0,0 0-42 15,0 5-21-15,0-2-17 0,0 3-2 0,-3-1 9 16,1 1-20-16,-2 3 17 0,2 0-46 0,1 2-103 15,-5 3-126-15,3 3-204 0,2 1-159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9:55.8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77 137 415 0,'0'0'27'0,"1"-1"37"0,-1-1 28 16,4 2 37-16,-4 0 7 0,0 0-23 0,2-3 4 0,-2 3-7 15,0 0-15-15,0-2 6 0,0 2-18 16,0-3-3-16,0 3-1 0,0-1-6 0,0 1 3 15,0 0-13-15,0 0-32 0,0 0-5 0,0 0-15 16,0 0-25-16,0 0 17 0,0 0 5 0,0 0 1 16,0 0-7-16,0 0-2 0,0 0 9 0,0 0-9 15,0 0 12-15,0 0-1 0,0 0-34 0,0 0 26 16,0 0-6-16,0 0 6 0,0 0 3 0,0 0-20 16,0 0 22-16,0 0-13 0,0 0 5 0,0 0 0 15,0 0-18-15,0 0 21 0,0 0 0 0,0 0 14 16,0 0-2-16,0 0-24 0,0 0 18 15,0 0-27-15,0 0 13 0,0 0 22 0,0 0-20 16,0 0 12-16,0 0-9 0,0 0-3 0,0 0 3 16,0 0-6-16,0 0 6 0,0 0-11 0,0 0 2 15,0 0 9-15,0 0-11 0,0 0 11 0,0 0 5 16,0 0 1-16,0 0 11 0,0 0-11 0,0 0-6 16,0 0 2-16,0 0 1 0,0 0 0 0,0 0 9 15,0 0-3-15,0 0-3 0,0 0-6 0,0 0-9 16,0 0-3-16,0 0 9 0,0 0 3 0,0 0 3 15,0 0 0-15,0 0-17 0,0 0 22 0,0 0-5 16,0 0-3-16,0 0 9 0,0 0-21 16,0 0 15-16,0 0-6 0,0-2 6 0,0-1 0 15,0 1-23-15,0-1 17 0,0 0 17 0,0 3-8 16,0-2 6-16,0-1-7 0,0 2-25 0,0-1 17 16,-4 2 12-16,4-2-9 0,0 1 0 0,-2 1-6 15,2-3-3-15,-1 3 15 0,1-2 0 0,0 2-3 16,0 0 12-16,0 0-13 0,0-3 4 0,0 3-3 15,0-2 0-15,0 2 0 0,0 0 5 0,0-3 13 16,0 3-27-16,0 0 6 0,0 0 0 0,0-1-6 16,0 1 6-16,0 0-3 0,0 0 12 0,0 0 0 15,0 0 26-15,0 0 8 0,0 0 4 0,0 0 30 16,0 0-3-16,0 0-24 0,0 0-11 0,0 0-39 16,0 0-21-16,0 0 30 0,0-3-9 15,0 1 27-15,0-1 0 0,0 1-6 0,0-1-21 16,0 1-3-16,0-2 0 0,0 0-3 0,0 3 36 15,0-2-18-15,0 1 12 0,0-1-6 0,0 1-15 16,0-1 16-16,0 2-13 0,0 1-6 0,0 0 6 16,0 0-15-16,0 0 27 0,0 6 49 0,0 2 53 15,0 3 16-15,0 6-18 0,-6 7-27 0,2 4-49 16,0 7-10-16,-1 5-20 0,-1 2-21 0,-2 4 9 16,2-1 13-16,2 0 15 0,-2-2 14 15,2-2-26-15,0-3 0 0,2-4-6 0,-1-1 0 0,3-2-4 16,-5-4-22-16,5-2 19 0,0-6-13 15,0 0 20-15,0-6 13 0,0-2-17 0,0-2 10 16,0-4 4-16,0 0 18 0,0-2 4 0,0-1 7 16,0-2 13-16,0 0-29 0,0 0 14 0,0 0 12 15,0 0-2-15,0 0 0 0,0 0-17 0,0 0-23 16,0 0-20-16,0 0 6 0,0 0 0 0,0 0-10 16,0 0-3-16,0-2-33 0,0-3-47 0,0 2-51 15,0 3-111-15,-1 0-90 0,-4-2-66 0,2 0-83 16,2 1-69-16</inkml:trace>
  <inkml:trace contextRef="#ctx0" brushRef="#br0" timeOffset="584">579 149 649 0,'0'-1'10'0,"0"-3"3"16,-3 2 21-16,-2 0 31 0,4-2 18 15,-3 2 25-15,0-3 9 0,3 2-18 0,-2 0-9 16,2 0 2-16,1 0-26 0,0-2 6 0,-2 3 3 15,0-2-19-15,2 0 26 0,-2 0-20 0,2 2 29 16,-5 2 16-16,2-3-14 0,0 1 29 0,-1-2-43 16,-2 4-23-16,1-2 10 0,-1 1 0 0,0 0 13 15,1 0 33-15,-1 1-14 0,3 0-12 0,-3 0-18 16,2 0-37-16,0 0-3 0,3 0-31 0,1 0-9 16,-2 0 3-16,2 0-13 0,0 0 28 0,3 0 6 15,6 0-15-15,1 0 6 0,5-3 7 16,2-2 0-16,8 0 8 0,0 1 4 0,8-2-25 0,2-2 3 15,1 1-3-15,0-1-4 0,-1-1 1 16,-1 2 6-16,-2 0-3 0,-4 2-10 0,-1 1 10 16,-7 3-25-16,-3-1 16 0,-4 2 2 0,0 0 13 15,-4 0 29-15,-1 5 27 0,-7 2 55 0,-1 3 30 16,0 1-9-16,0 4-9 0,-9 4-37 0,-2 6-30 16,-4 5-6-16,-2 3-29 0,-3 5-15 0,-3 1-15 15,1 3 9-15,0-1 4 0,1 1 6 0,2-4-16 16,0 0-1-16,5-1 8 0,4-2-4 0,2-1-4 15,1-1 8-15,2-2-8 0,4-3-2 0,-1-1 29 16,2-2-9-16,0 0-11 0,0-4 3 0,0 1-46 16,3-6-9-16,2 1-40 0,-4-2-45 15,5-3-21-15,-3 1-80 0,0-5-27 0,-1 1-57 16,2-4-54-16,-3-1-41 0,1-2-56 0</inkml:trace>
  <inkml:trace contextRef="#ctx0" brushRef="#br0" timeOffset="802">502 637 2559 0,'13'0'3'0,"5"-11"12"15,4-2-6-15,8 2-3 0,5-3 3 0,7 1-9 16,4-1 6-16,6-2-3 0,1 3-9 0,4-1-102 16,-1 2-157-16,2 2-257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29:50.62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115 1184 2060 0,'8'-36'23'0,"-7"6"36"0,3 3 6 0,-4 10 2 16,0 6 41-16,0 11 3 0,0 0 57 0,-4 11 7 16,-2 9-58-16,2 7-49 0,-7 6-55 0,2 7-10 15,-2 7-3-15,0 2 3 0,-1 4 3 0,-1-1-6 16,2-2 10-16,4-4-16 0,1-5-7 0,0-1 10 16,6-7-22-16,0-4-3 0,0-1 0 0,0-5-22 15,4-4 12-15,0-1 22 0,-3-6-12 0,4-4 19 16,-5-3 9-16,1-5-6 0,-1 0 3 0,3-6 15 15,-2-7-5-15,-1-3-10 0,4-6 6 0,-2-6-16 16,1-5-5-16,2-5 27 0,-2-5 3 0,3-3-3 16,0-1 7-16,-2-1-19 0,2 1 6 15,2 4 10-15,-2 4 8 0,-1 5 17 0,1 6-20 16,-3 6-2-16,2 8-22 0,-4 4-7 0,4 7 51 16,-4 3 51-16,2 0 19 0,2 11 6 0,0 2-24 15,4 4-61-15,3 4-13 0,0 4-23 0,4 2-9 16,4 1 26-16,1 4-13 0,5-2 12 0,1 0-2 15,1-3-37-15,2 0 30 0,-2-2-6 0,0-3-7 16,2 0 7-16,-3-6-17 0,-3 1 4 0,-2-4-4 16,-3-5 23-16,0 0 10 0,-4-2-7 0,-6-3 13 15,0-3-16-15,0 0-19 0,-4-6 26 0,-5-2-4 16,0-3-16-16,0-6 23 0,-8-4-14 0,2-4-2 16,-3-2 9-16,0-3-6 0,-3-5 3 0,3-1-3 15,-4 0 15-15,1 2-8 0,3 1-1 16,-1 1 7-16,1 4-26 0,0 3 16 0,3 3-7 15,3 3-3-15,-1 4 20 0,1 1-13 0,3 1-20 16,-2 4-87-16,-1 3-122 0,3-2-135 0,0 6-156 16,0-1-67-16</inkml:trace>
  <inkml:trace contextRef="#ctx0" brushRef="#br0" timeOffset="344">753 1064 2952 0,'0'-3'44'0,"0"-2"16"0,0 5 52 15,0 0 22-15,0 0-27 0,0 8-10 0,-2 6-42 16,2 1-22-16,-2 8-23 0,2-2-10 0,0 9-6 16,0 3-14-16,4 0 23 0,1-1-6 0,3 0 3 15,2-1 16-15,0-4-29 0,5-3 3 0,1 0-19 16,1-4-30-16,-1-1-16 0,3-3-15 0,0-5 6 15,0-2 29-15,-2-1 20 0,1-3 16 0,-3-5 4 16,3 0-14-16,-3-5-5 0,-1-4 18 0,0-4-13 16,-4-3 1-16,4-1 0 0,-3-7-15 0,-3-4 11 15,1 1 7-15,-3-6 13 0,0-2 15 16,-5 0-6-16,2 2 3 0,-3-3 19 0,0 4-26 16,0 2 13-16,-4 5 22 0,-4 2-18 0,2 3 24 15,-1 6-2-15,-1 1-26 0,3 4-3 0,-1 1-41 16,0 6-69-16,3-2-99 0,-2 0-97 0,2 4-124 15,2 0-63-15</inkml:trace>
  <inkml:trace contextRef="#ctx0" brushRef="#br0" timeOffset="543">1358 817 2965 0,'7'0'82'15,"-7"0"40"-15,0 4 48 0,0 7 7 0,0 2-95 16,-6 4-40-16,0 5-35 0,2 5-7 0,-1 1 20 16,0 4 3-16,0 3-27 0,4 1-51 0,1 0-34 15,0 2-57-15,0-4-98 0,6 0-45 16,-3 1-82-16,4-6-69 0,-1-1-37 0,1-3-75 16</inkml:trace>
  <inkml:trace contextRef="#ctx0" brushRef="#br0" timeOffset="740">1629 818 3028 0,'4'-16'9'16,"-2"8"48"-16,3 2 52 0,-5 6 36 0,0 0 31 16,0 12-59-16,0 4-41 0,0 0-53 0,0 9-40 15,-5 2 14-15,3 5 3 0,0 1 6 0,0 5-9 16,2 0-47-16,0 1-51 0,0 1-68 0,0-2-98 15,0 0-64-15,0-2-69 0,0-4-61 0,0 1-37 16,4-5-32-16</inkml:trace>
  <inkml:trace contextRef="#ctx0" brushRef="#br0" timeOffset="1299">1987 919 2840 0,'6'8'22'0,"-1"1"25"0,-2 2 9 0,-3 1 7 16,0 6-22-16,0 1-41 0,0 2 0 0,-3 1 6 15,3 0-34-15,0 2-7 0,0-5-61 0,0 3-56 16,0-1-27-16,3-4-23 0,1-1 41 0,-1-2 54 15,3-3 43-15,-3-4 41 0,1 0 17 0,1-4-20 16,-4-3 32-16,3-6-3 0,0 0-9 0,-1-4 12 16,1-7-9-16,-1-2 6 0,3-5 8 0,-2-4 1 15,1 1 0-15,0-3-1 0,0 0 18 16,-1 0 18-16,-2 3 42 0,6 3 26 0,-7 0-14 16,4 4-8-16,-2 7-38 0,-2 0-31 0,4 4 3 15,-5 4-27-15,1 2-15 0,1 3 15 0,-1 0-12 16,2 0 3-16,-1 4 21 0,2 3-21 0,1-1 9 15,1 3 15-15,1 0-24 0,3 1 6 0,-2 2-18 16,2-1-16-16,-1 0-8 0,1 2 9 0,-1-3 12 16,3-1 21-16,-3-1 3 0,0-3 3 0,1 1-6 15,-1-3-15-15,-1-3 24 0,-1 0-21 0,-1 0 24 16,0-5-6-16,1 0-3 0,-3-4 15 0,1 0-30 16,0-1 30-16,-1-3-15 0,2-1 9 15,-1 0 9-15,-1-2-33 0,5-1 24 0,-2 1-18 16,1 0 6-16,-1 2 3 0,2 3-12 0,0 1 6 15,1 1 6-15,-1 4-3 0,0 2 6 0,-1 3 18 16,4 0-21-16,-5 0 48 0,0 5 9 0,1 3-11 16,-2 2 24-16,1 3-39 0,-4-1-3 0,2 6-10 15,-5 0-18-15,0 4 3 0,0-1-37 0,0 2-51 16,-8-1-100-16,1-3-113 0,3 0-90 0,2-4-69 16,2-1-22-16</inkml:trace>
  <inkml:trace contextRef="#ctx0" brushRef="#br0" timeOffset="1570">2695 857 2779 0,'-11'11'12'0,"-3"-3"0"16,4 3 3-16,-2-1 4 0,5-1-19 0,2 2-12 15,5 0 6-15,0-1-1 0,6 1-23 0,2-1 8 16,3-1 1-16,3 1-16 0,2-3 19 0,2-1 11 15,1-4-32-15,5-2 23 0,-5 0 7 0,6-8-18 16,-2-3 48-16,-1-2-18 0,-3-1 3 0,-1 0 3 16,-2-5-27-16,-2 2 24 0,-7-1 25 0,-4 3 21 15,-3 2-3-15,0-1-18 0,-6 3-10 16,-4 2-30-16,-4 3 9 0,-5 2 9 0,1 4-12 16,-7 0 9-16,1 6-43 0,-2-1-63 0,-1 3-75 15,-1-2-76-15,6 4-108 0,-1-1-121 0</inkml:trace>
  <inkml:trace contextRef="#ctx0" brushRef="#br0" timeOffset="2336">3260 270 3116 0,'11'-9'32'0,"-2"3"58"0,-4 6 46 0,-2 0 47 15,-1 5-36-15,0 4-44 0,1 6-47 0,2 3-59 16,-4 5 13-16,2 2-6 0,2 6 6 0,-2 1 0 16,4 3 0-16,-1-2-14 0,2 2-9 15,2 0 9-15,-1-4-39 0,0 1-10 0,3-2-24 16,-3-3-48-16,1-2 8 0,-3-6-32 0,1 0 8 16,-4-2 51-16,2-4 33 0,-2-5 35 0,-2 0 28 15,1-3 3-15,-3-4-5 0,0-1 18 0,0 0-26 16,-9 0 11-16,2-5 2 0,-4-1-12 0,-5 1 13 15,1-4-4-15,-3 4-3 0,-4-4 35 0,-3 4 48 16,-2 0 27-16,-1 2 23 0,1 1-26 0,-1 2-37 16,0 0-37-16,3 5-46 0,4 0 14 0,4 1-14 15,2 2 13-15,5 0 10 0,5 0-20 0,5 3 1 16,0 0-14-16,4-2 17 0,3 4 6 0,5-3 7 16,3 2-17-16,5 1 7 0,4-5-26 15,1 1-13-15,5-4-14 0,0-2-19 0,4-3 4 16,0 0 10-16,2-8 29 0,-3-1-13 0,-1-1 30 15,0-3 8-15,-2-2-2 0,0-1 15 0,-3 0-15 16,-2-3 12-16,-2 1-9 0,-3-2 6 0,0 1 13 16,-4-4-28-16,-3 2 18 0,1 1-9 0,-3 1 19 15,-3-2 10-15,-5 4 35 0,-3-1 33 0,0 4 21 16,0 3 23-16,-3-1-31 0,-5 2-27 0,1 5-50 16,-3-1-20-16,-1 4-13 0,-1 2 3 0,1 0-14 15,-4 8 7-15,3 0-13 0,-2 6 14 16,3 1 2-16,2 3-6 0,1 0 30 0,2 3-20 0,6 2 17 15,0-4-17-15,6 3-27 0,2-1 7 16,2-2-14-16,4-2 18 0,0-2 9 0,6-1-6 16,-1-5-34-16,-1-1-6 0,3-5 10 0,-2-3 4 15,1 0 45-15,3-6-6 0,-3-4-10 0,1-2 7 16,0-3 6-16,-1-4 1 0,-1-1 6 0,2-4-10 16,-2-1-14-16,-3 0 11 0,1-4 19 0,-1-2 1 15,-3-2-17-15,1 1 6 0,-1-1-12 0,-3 0 56 16,-2 0 74-16,-4 2 48 0,-1 4 19 0,-3 2-11 15,0 5-62-15,-7 4-65 0,-1 3-36 0,1 5-27 16,-2 3-15-16,2 5 18 0,-1 0 10 0,1 9-13 16,-1 5 3-16,4 3 3 0,-5 2 1 15,4 5-18-15,1 4 35 0,2 2-7 0,2 2-21 16,0 1 7-16,0-2-21 0,6-2-7 0,3 3-11 16,0-7-13-16,5 2-24 0,-3-5-23 0,4-1-40 15,0-3-73-15,0-2-67 0,2-3-60 0,-4 1-54 16,2-6-2-16,0-2-43 0,1-1-58 0</inkml:trace>
  <inkml:trace contextRef="#ctx0" brushRef="#br0" timeOffset="2688">4498 527 3091 0,'0'0'28'0,"7"0"27"0,7-8 21 0,2-3 34 15,5 2-20-15,6-1-12 0,5-4-22 0,5 1-33 16,5-1-13-16,7 4-26 0,4-1 29 0,5-3-26 16,5 3 6-16,2 0 27 0,5 2-47 0,1-1 37 15,2 1 0-15,1 1-6 0,-1-2 9 0,-6 1-7 16,2-1-9-16,-5 1-10 0,-2-1-7 15,-8 1 14-15,-1 0 9 0,-4-1 0 0,-6 1 20 16,-4 2-23-16,-5-1 10 0,-7 2-3 0,-5 2 36 16,-5 0 30-16,-1 1-13 0,-7 1 27 0,-6-1-22 15,-3 2-42-15,0 1 21 0,0 0-20 0,0 0-24 16,0 0 10-16,-3 0-57 0,-5 0-64 0,4 0-107 16,-2 0-84-16,-1 0-119 0,-1-2-62 0,1 0-42 15,-1-1-79-15</inkml:trace>
  <inkml:trace contextRef="#ctx0" brushRef="#br0" timeOffset="2912">5791 26 2607 0,'-2'-8'-3'16,"2"3"15"-16,0-1-9 0,4 0-12 0,2 6 12 15,5 0-15-15,1 0 6 0,3 6 6 0,1 2 15 16,7 3 0-16,-1-2 3 0,0 6 16 0,3-1-28 15,4 3 40-15,-6-1 22 0,6 6-15 0,-7-3 18 16,0 0-21-16,-3 3-22 0,1-1 16 0,-5 1-18 16,-5-2-7-16,-6 2-7 0,-4-2-5 0,0 2 2 15,-10 1-15-15,0-3-51 0,-8 3-91 0,-2-4-145 16,0 3-179-16,-4-1-164 0</inkml:trace>
  <inkml:trace contextRef="#ctx0" brushRef="#br0" timeOffset="8939">209 2289 1079 0,'0'-14'24'0,"0"3"52"0,-3 0 19 16,-3 0 5-16,1 6-43 0,4 2-32 0,-1 3 31 16,2 0 74-16,0 8 55 0,0 7 0 15,0 6-17-15,0 4-71 0,-1 9-29 0,-4 7-17 16,1 9-18-16,-1 4-9 0,1 9 3 0,-2 0-3 16,-3 7-18-16,3-1-18 0,-3 1 9 0,3-2 6 15,1-3 6-15,-3-2 12 0,2-4-3 0,3-4-27 16,2-6 6-16,-5-5 6 0,1-3-15 0,2-6 28 15,2-5-7-15,-4 0 6 0,0-8-12 0,1-3 33 16,2-3 4-16,-2-5 31 0,0-3 21 0,-2 1-27 16,3-7-3-16,2-2-44 0,-4 0-9 0,2 0 1 15,-3 0-23-15,0 0 26 0,3 0-6 0,-3-2-10 16,1-2 3-16,0 2 0 0,2 0-7 16,-3-1-12-16,5 2 22 0,-1-1-19 0,-1 2 16 15,3 0 0-15,0 0-9 0,0 0 15 0,0 0-15 16,0 0 6-16,0 0-3 0,0 0-3 0,0 0 18 15,0 0-6-15,0 0 12 0,0 0-9 0,0 0-18 16,0 0 25-16,0 0-23 0,0 0 1 0,0 0 12 16,0 0-22-16,0 0 29 0,0 0 5 0,0 0-21 15,0 0 3-15,0 0 9 0,0 0-28 0,0 0 32 16,0 0 12-16,0 0-35 0,0 0 19 16,0 0-9-16,0 0-3 0,0 0 6 0,0 0 6 0,0 0 7 15,0 0-1-15,0 0-5 0,0 0-1 0,0 0-9 16,0 0-16-16,0 0 28 0,0-3-15 0,0 3-13 15,0-2 23-15,0 2-8 0,0 0 4 16,0 0 19-16,0 0-16 0,0 0-3 0,0 0-3 16,0 0-3-16,0 0-3 0,0 0-13 0,0 0 25 15,0 0-3-15,0 0 12 0,0 0 7 0,0 0-26 16,0 0 17-16,0 0-13 0,0 0-3 0,0 0 12 16,0 0-3-16,0 0-6 0,0-4 3 0,0 4-6 15,0-3-7-15,0 2 19 0,0 0 4 0,0-1 9 16,0-1-10-16,0 0-12 0,0 3-3 0,0-2-7 15,0-1 7-15,0 2 15 0,0-1 7 0,0 2-3 16,0-3-13-16,0 3-16 0,0-2 0 0,0 1-12 16,0 0 28-16,0 0 16 0,0-2-19 15,0 3 15-15,0-4-15 0,0 4-9 0,0-2 18 16,0-1-3-16,0 1 0 0,0-1-7 0,0 1 14 16,0-1-7-16,0-1 0 0,0 2 0 0,0-1-15 15,0 1 6-15,0 2 3 0,0-2-10 0,0 1 16 16,0 1-6-16,0 0 0 0,0 0 18 0,0 0-15 15,0 0 4-15,0-2 2 0,0 2-6 0,0 0-6 16,0 0 2-16,0 0-11 0,0 0 18 0,0 0 6 16,0 0-6-16,0 0 10 0,0 0-13 0,0 0-13 15,0 0 10-15,0 0 16 0,0 0-10 0,0 0 3 16,0 0-12-16,0 0-4 0,0 0 4 0,0 0-3 16,0 0 18-16,0 0-15 0,0 0 6 15,0 0 10-15,0 0-17 0,0 0 7 0,0 0 0 16,0 0 0-16,0 0 19 0,0 0-10 0,0 0-15 15,0 0 0-15,0 0-1 0,0 0 1 0,0 0 12 16,0 0 7-16,0 0-13 0,0 0-13 0,0 0 10 16,0 0-3-16,0 0-9 0,0 0 12 0,0 0 12 15,0 0-9-15,0 0 6 0,0 0 3 0,0 0-15 16,0 0 6-16,0 0 9 0,0 0-2 0,0 0-14 16,0 0 7-16,0 0 0 0,0 0-6 15,0 0 3-15,0 0-9 0,0 0-13 0,0 0 16 0,0 0 15 16,0 0 0-16,0 0 16 0,0 0-16 15,0 0-9-15,0 0 6 0,0 0-9 0,0 0 9 16,0 0-12-16,0 0-1 0,0 0 16 0,0 0-12 16,0 0 3-16,0 0 9 0,0 0-27 0,0 0 5 15,0 0-42-15,0 0-85 0,0 0-26 0,0 0-9 16,0 0-2-16,0 0 31 0,0 0 9 0,0 3-52 16,0-3 0-16,0 2-12 0,0 0-46 0,3-1 6 15,0 2-37-15</inkml:trace>
  <inkml:trace contextRef="#ctx0" brushRef="#br0" timeOffset="9562">133 2599 284 0,'-1'0'20'0,"-4"0"25"0,2 0 11 0,0 0-6 15,0-5-7-15,0 1-28 0,3 0-5 0,-1-2 28 16,-4 0-10-16,5-3 13 0,-1 1 3 0,-1-2-15 15,-1 0 30-15,3-2-4 0,-1-1-8 16,-1 0-8-16,2 1-12 0,0-2 10 0,-1 2 11 16,1 0 22-16,0 1-14 0,0 1-16 0,0-4-5 15,0 3-30-15,0 3 3 0,0-4 3 0,0 2 8 16,3 0 27-16,1-2 18 0,-1 1-1 0,3-2-16 16,0-1-17-16,1 0-24 0,2-1-12 0,1 1 14 15,1-3 1-15,2 1-9 0,-2 0 16 0,2-1 12 16,2 3-3-16,0 1 17 0,1-1-14 0,-4 3-14 15,3 3-2-15,-1 3-18 0,-3 0 23 0,3 2-11 16,-4 3-1-16,2 0 12 0,0 0-6 16,-3 6-8-16,0 1 20 0,-2-1-6 0,3 2-3 15,-2 0 0-15,-3 3-25 0,0-3 8 0,1 3 3 0,-3-1 6 16,3-1 8-16,-1 2-11 0,-4 0-8 16,3 0-13-16,0 2-85 0,-3-2-93 0,3 0-104 15,-4 0-111-15</inkml:trace>
  <inkml:trace contextRef="#ctx0" brushRef="#br0" timeOffset="9930">209 2883 1979 0,'0'7'-15'0,"6"-7"-5"15,3 0 11-15,-2 0-11 0,3-7 14 0,2-1 6 16,3 2-17-16,4-2 12 0,2 0 5 0,2 2 6 16,2-3-1-16,-2 2 7 0,1 1-12 0,1 3 0 15,-2-2 11-15,-2 3-8 0,-2-1 8 0,-3 2-2 16,-1 1-9-16,-3 0 20 0,-5 0 9 0,1 0 53 16,-7 0 38-16,3 0 32 0,-2 0 34 0,-2 4-25 15,0 0-4-15,0 2-46 0,0 5-36 0,0 3-37 16,0 2-19-16,-6 1-16 0,5 2-3 0,-4 2 16 15,2 1-16-15,2 2 15 0,-2-2-15 16,1 0-9-16,2-1 3 0,0-2 6 0,0 0 0 16,5-2 0-16,-2 0-19 0,1 0-31 0,-1-2-13 15,-1-1-12-15,4-1-15 0,-5-2-21 0,2 0-28 16,-1-3-41-16,-1 0 10 0,-1-5 12 0,3 0-6 16,-2 2 13-16,-1-4-98 0,0 1-144 0</inkml:trace>
  <inkml:trace contextRef="#ctx0" brushRef="#br0" timeOffset="10079">495 2711 2060 0,'0'-8'0'0,"-3"2"-12"0,2 1 9 16,-4 1-23-16,5 3 18 0,0 0 2 0,0 1-20 15,0 0-20-15,6 0-128 0,2 6-115 0,-2-4-148 16</inkml:trace>
  <inkml:trace contextRef="#ctx0" brushRef="#br0" timeOffset="10306">893 2402 2354 0,'6'-2'72'16,"-6"2"65"-16,0 0 57 0,0 6 48 0,0 4-70 15,0 2-51-15,-3 4-63 0,0 3-39 0,0 3 0 16,1 5-19-16,-2-1 3 0,3 5 1 0,1-1-14 16,0 6 27-16,0-3-17 0,5 1 0 0,-1 2-4 15,0-1-63-15,-1 1-23 0,5-4-92 0,-4 2-55 16,2-2-19-16,-3-4 8 0,3-1-21 0,0-3-25 16,-3-3-33-16,3-3-45 0,-1-5 50 0</inkml:trace>
  <inkml:trace contextRef="#ctx0" brushRef="#br0" timeOffset="10542">1052 2425 2331 0,'1'-25'20'16,"1"12"62"-16,-2 2 54 0,0 11 45 0,0 0 17 16,0 5-32-16,0 9-65 0,0 2-34 0,0 3-28 15,0 5-49-15,0 4 20 0,0 2-7 0,0 3-3 16,0-3 3-16,4 3 4 0,4 1-7 0,-1-1 0 15,1-3 13-15,1 0-13 0,-2 0 6 0,2-2-12 16,1-2-1-16,1 0-9 0,1-2-45 0,-3-5-16 16,1 3-18-16,0-4-18 0,4-4-18 15,-5-1-25-15,1-1-17 0,-3-5-16 0,4 0 0 16,-1-2-24-16,1-3-74 0,-1-2-69 0,0 0-70 16</inkml:trace>
  <inkml:trace contextRef="#ctx0" brushRef="#br0" timeOffset="10936">1082 2605 1979 0,'-15'0'11'0,"3"-6"-14"0,12-2-3 15,0 3 1-15,0-1-4 0,7 4 3 0,5-4 18 16,5 1-24-16,3 2 1 0,4-2-6 0,5-1-12 15,1 3 20-15,2 0-13 0,2 1 24 0,-3-1 7 16,0 3-3-16,-4-3-1 0,0 3-5 0,-2 0-6 16,-6 0 12-16,-1 0 0 0,-3 0 8 15,-2 0-22-15,-2 0 13 0,-4 0-8 0,2 0 3 16,-4 0 18-16,-3 0-30 0,0-2 18 0,-1-4-23 16,-1 1 17-16,0-3-3 0,0 2 0 0,0-5 15 15,-5 0-7-15,-3 1 7 0,2-3 46 0,-3 1 0 16,0 1 0-16,0 2 39 0,-3 2-20 0,-1 0 0 15,0 5 21-15,-4 2-23 0,2 6-20 0,-4 2 2 16,3 6-35-16,-2 2-1 0,0 3-12 0,3 6-15 16,4 2-12-16,3 4 9 0,8 1 2 0,0 0 4 15,6 1 22-15,5-3-22 0,6 0-6 0,1-4-22 16,3-1-77-16,1-2-70 0,5-2-11 16,-2-5-21-16,0-2-11 0,2-6-22 0,0-3-100 15,1-5-73-15</inkml:trace>
  <inkml:trace contextRef="#ctx0" brushRef="#br0" timeOffset="11294">1806 2096 2248 0,'3'-31'-6'0,"-1"13"44"16,0 7 110-16,-2 11 47 0,4 0 16 0,-3 13-27 15,5 6-111-15,0 3-54 0,1 8-4 0,3 0-15 16,0 7-9-16,0 2 25 0,4 1-16 0,0 0-13 15,6-1 23-15,-1 0-14 0,0 0 11 0,2-4 2 16,0 0-6-16,0 0-9 0,-1-4-13 0,-1-2 16 16,-2-1-32-16,-2-3-27 0,-2-4-7 0,-1 0-18 15,-3-7 12-15,-3-2 53 0,0-2 31 0,-5-4-3 16,-1-1 13-16,0-5-16 0,0 0-15 0,-6 0 6 16,-3-4 12-16,-1-1-3 0,-3-2 3 0,1-2-12 15,-7 1-3-15,-4-1 12 0,2 2 22 16,-2 1 65-16,-7 1 42 0,5 5-2 0,-2 0-6 15,-1 8-60-15,4-3-42 0,-1 4 1 0,4 0-23 16,6 1 0-16,5-2 3 0,0 3-22 0,6-2 16 16,4 1 9-16,0 1-22 0,10 0-16 0,1 2-77 15,2-2-36-15,6 0-43 0,0 0-69 0,5-3-1 16,2 0-89-16,4-5-53 0,4 0-27 0,2-3-39 16</inkml:trace>
  <inkml:trace contextRef="#ctx0" brushRef="#br0" timeOffset="11876">2558 2417 3206 0,'5'-15'48'0,"-5"8"19"15,0-1 8-15,-9 5 35 0,2 3-35 0,0 0-2 16,-1 0 16-16,1 8-46 0,-1-2-26 0,1 2-7 16,1 0-16-16,2 1-4 0,0 1 23 0,0-1 0 15,4 3-13-15,0 0-3 0,6 2-27 16,-3-3-30-16,6 2-23 0,-2-3-9 0,1 1-3 15,-1-2 8-15,-2-1 19 0,2-2 36 0,-2-2 9 16,-1-1 23-16,-3 1-3 0,1-2-13 0,0-2 22 16,-2-6-6-16,0 1 10 0,0-3 9 0,0-5-13 15,-4-2-3-15,0-4-3 0,1-2-9 0,0-1 6 16,-1 0 13-16,-1-2-1 0,2 1-6 0,-3 3 4 16,0-2 6-16,3 4 26 0,-1 3 9 0,1 1 1 15,0 4-23-15,0 4-39 0,0-2 9 0,3 4 1 16,0 2-17-16,0 0 34 0,0 2-37 15,9 0 6-15,-2 0 34 0,2 4-43 0,0 0 55 16,5 1-19-16,0 1-30 0,6 2 40 0,-2 0-34 16,1-1-15-16,2 2 13 0,-2-1-26 0,-3 1-31 15,1-1 6-15,-6-1 9 0,3-1 26 0,-7 0 23 16,1 0 18-16,-5-4-12 0,-1 1-12 0,0-1 11 16,-2-2 1-16,0 0 0 0,0 0 3 0,0 0 9 15,0-6-2-15,-4 1-1 0,1-3 0 0,-2-2 0 16,2-1-15-16,-1-2 9 0,1-1-3 0,-1 0-13 15,0-3 10-15,0-2 9 0,2 3-6 0,1-1 9 16,1-1 7-16,0 1-7 0,0 0-3 0,3 2-3 16,1 4-12-16,2-1 8 0,-3 4 1 0,2 3-3 15,-1-1 9-15,2 4-6 0,2 2-10 16,-2 0 35-16,1 6 16 0,2-1 23 0,1 4 22 16,-1 1-19-16,3 1-15 0,-1 5-40 0,-1-2 4 15,0 0-3-15,-2 2 6 0,2 0-16 0,-5 0 17 16,2 1-11-16,-3-1-12 0,0-2 6 0,0 0-96 15,-3 0-70-15,4-1-69 0,-4-2-73 0,-1-1 5 16,2 2-53-16,-1-7-31 0,-1 1 44 0,3-2 16 16,-1-1 60-16</inkml:trace>
  <inkml:trace contextRef="#ctx0" brushRef="#br0" timeOffset="12152">3025 2166 1796 0,'8'-14'51'0,"-4"4"41"16,2 3 45-16,-6 3 0 0,0 2-40 0,0 2-2 15,0 0-10-15,0 0 46 0,0 6-3 0,0 3-45 16,0 0-19-16,0 2-54 0,0 2-4 0,0 0 6 16,0 3-2-16,5-2-4 0,2 0-6 0,5 0 0 15,-2-1-12-15,6-1 8 0,1-2-5 0,2-1 6 16,2-4-7-16,-2-2 1 0,2-1 18 0,-2-2-5 16,0 0-1-16,-1-8 12 0,-3 0-27 0,-3 0 12 15,0-4 3-15,-5-1 0 0,-2-3 12 0,-2 0-12 16,-3-1 19-16,0-2 0 0,-10 1 7 15,-1 1-1-15,-2 2-19 0,-5 2-12 0,-2 2-16 16,0 4-3-16,-7 4 7 0,0 3-4 0,-2 0-3 16,0 8-40-16,0 0-64 0,-1 0-82 0,3 2-52 15,5 0-84-15,3-1-32 0,6 0-22 0,2-1-41 16</inkml:trace>
  <inkml:trace contextRef="#ctx0" brushRef="#br0" timeOffset="12938">3600 1512 2978 0,'18'-24'6'0,"-7"8"-13"16,-3 4 7-16,-4 5 22 0,-2 7 48 0,-1 0 65 16,-1 0-11-16,5 7-14 0,-4 3-55 0,1 6-46 15,2 0 8-15,-1 3-11 0,7 3-6 0,-2 5-13 16,2-2 16-16,2 4 1 0,1-2 12 0,1 1 4 15,1-3-24-15,-3 2 8 0,4 0-24 16,-4-3-3-16,1 0 4 0,1-1-36 0,-3-2 6 16,-2-1-32-16,3-4-18 0,-5-2-3 0,1-1 7 15,-2-6 26-15,-5 0 22 0,3-2 57 0,-4-4-4 16,0 0 19-16,0-1-4 0,0 0-27 0,-5 0-12 16,-4-2 5-16,0-3 16 0,0-2-6 0,-4 0 28 15,-4-1 0-15,-2 2-6 0,-1 1 19 0,-4 0 47 16,-7 2 21-16,-1 3 20 0,3 0 16 0,-5 8-51 15,0-2-32-15,2 2-36 0,6-3-13 0,2 1-17 16,4-1 4-16,7 3 3 0,4-3-7 0,9 0 17 16,0 1-13-16,0 3-7 0,9-1 10 0,4 2-7 15,2 1 1-15,8-3 19 0,2 1-10 16,3-4-6-16,3-1 16 0,3-4-22 0,0 0-8 16,2 0-3-16,-5-6-22 0,3-1 15 0,-2-2 17 15,-6-1-3-15,3 0 16 0,-5 0 0 0,-4-4-29 16,-1 0 17-16,-2 0 12 0,-2-1 4 0,-2-2 5 15,-1-2-5-15,-5 0-10 0,1 0-4 0,-3 0 20 16,-1-4-10-16,-3 4-3 0,4 1 7 0,-5-1-7 16,0 2 13-16,0 1 4 0,-6 3-1 0,2-1 14 15,-3 3 9-15,0 2-9 0,-1 1-4 0,1 3-29 16,-5 1-13-16,3 4 19 0,-3 0-16 0,2 0 16 16,-2 8 1-16,0 2-11 0,3 3 14 15,2 1-14-15,-1 2 3 0,2 3-6 0,2 1 7 16,4 1 7-16,0 1-17 0,9-1 16 0,0 1-23 15,1-2 10-15,6-1 0 0,2-1-3 0,2-4-23 16,2 0 0-16,4-4 4 0,-2-1-18 0,3-6 24 16,1-1-6-16,-1-2 19 0,0-5-13 0,0-1 16 15,-2-2 4-15,-3-6-4 0,-1-2 17 0,-1-2-11 16,-2-2 11-16,-3-2-1 0,0-5 7 0,-3 2 3 16,0-4-25-16,-3-1 2 0,0 0 1 0,-5-1 9 15,-2 0 29-15,-2 0-6 0,0-1 46 0,-6 2 24 16,-3 2 9-16,0 4 28 0,-1 2-12 0,-1 3-16 15,-1 2-47-15,2 6-24 0,-1 2-48 16,4 3-13-16,0 2 3 0,3 4 3 0,0 0 25 16,3 6-14-16,1 5 13 0,0 2-3 0,3 1-7 15,1 5 28-15,3 3-21 0,4 0 3 0,5 2-6 16,0-1-41-16,5 1-4 0,2-3-46 0,-1-1-62 16,5-1-82-16,-1-3-120 0,0-2-83 0,-4-1-121 15,1-2-97-15</inkml:trace>
  <inkml:trace contextRef="#ctx0" brushRef="#br0" timeOffset="13506">1135 3909 2072 0,'0'-31'32'0,"-12"4"38"16,-7 3 43-16,-3 8 57 0,-3 5 15 0,-7 11 3 16,0 8-8-16,-4 5-25 0,-3 10-14 0,-4 6-29 15,0 10-21-15,-4 6-29 0,4 5-16 0,1 4-13 16,5 1-16-16,7-1-1 0,9 0-26 0,8-4 0 16,13-4 14-16,6-2 2 0,7-9 7 0,10 0 7 15,6-7-3-15,9-4 3 0,2-4 3 0,4-5-3 16,5-3-10-16,2-7-27 0,-1-5 8 0,5 0-5 15,-3-9-22-15,1-1-20 0,-1-4-39 0,-3-3-71 16,-1 1-32-16,-8-3-63 0,-2 0-55 16,-8 1-70-16,-2 0-92 0,-7-1-116 0</inkml:trace>
  <inkml:trace contextRef="#ctx0" brushRef="#br0" timeOffset="14216">1398 3965 1910 0,'0'-10'43'0,"0"-2"53"15,0 5 39-15,0 0 18 0,-5 2-28 0,1 3-35 16,-3 2-17-16,-2 0 1 0,-5 8-7 0,-1 5-11 16,0 4-16-16,-2 2-6 0,0 5-25 0,-2 0-2 15,4 2-11-15,5-2-5 0,1 2 6 0,9-4 0 16,0-2 6-16,6-2-6 0,4-3 3 0,7-2-31 15,-1-3-12-15,3-1-6 0,4-4-4 0,-3-5 13 16,4 0-6-16,1 0 4 0,-2-7-10 0,-1-6 40 16,-1-1 12-16,-2-3-3 0,-3 0 21 15,-1-1-24-15,-1-5 9 0,-5 2 1 0,-2 0 72 0,-3 3 75 16,-4 2 33-16,0 3 6 0,0 0-40 0,-6 4-63 16,-1 6-45-16,0 3 10 0,-1 0-62 15,1 0 10-15,-1 8 0 0,2 3-13 0,3 0 33 16,3 3-20-16,0 0 0 0,3 2 7 0,5 0-14 15,4 0 7-15,2-2 3 0,3-1 1 0,4-1 5 16,-1-2-5-16,3-4-1 0,2-1 0 0,-1-5 0 16,-2 0 4-16,0 0 9 0,-1-10-10 0,-2 1-3 15,-4-5 4-15,2 1-10 0,-6-6-1 0,3-2 11 16,-7-4 0-16,-1 0-4 0,0-5 7 0,-5-2-14 16,-1-4-2-16,0 1-4 0,0-1 16 0,-7-2 27 15,-1 2 34-15,-2 1 46 0,1 5 39 0,-2 6-21 16,0 0-22-16,-1 6-33 0,2 6-63 0,0 1-9 15,2 6-25-15,1 5 0 0,3 0 8 16,0 0 2-16,3 9 5 0,1 3 6 0,0 4 3 16,5 3 11-16,0 4-4 0,4 4-20 0,0-1 3 15,6 2 3-15,0 2-2 0,1-3 2 0,3 0-27 16,0-2-44-16,2-4-6 0,-3-2-27 0,3-1-32 16,-2-3 21-16,-2-4-32 0,0 0-23 0,0-3-16 15,-2-2-18-15,-2-4-20 0,2 2-2 0,-4-4 34 16,0 0-60-16,1 0-19 0,-2-4-34 0,0-2-51 15</inkml:trace>
  <inkml:trace contextRef="#ctx0" brushRef="#br0" timeOffset="14451">1625 3808 1887 0,'0'0'5'16,"8"-10"7"-16,2 1-3 0,5-2 2 0,1-1-5 15,3 2 0-15,5-1 11 0,-1 1-9 0,2 2 1 16,0 2-12-16,-2 0-9 0,1 1 9 0,0-1-22 16,-3 1-60-16,0 0-61 0,-2 2-73 0,-2-3-41 15,-6 1 1-15,2 0 12 0,-3 0 6 16</inkml:trace>
  <inkml:trace contextRef="#ctx0" brushRef="#br0" timeOffset="15596">1958 3541 587 0,'-5'-16'54'0,"1"-1"77"0,1 2 87 15,1 3 42-15,1 1 2 0,-3 1-42 0,4 1-81 16,-2 4-45-16,2 0-45 0,0 5-52 0,0-4 38 16,0 4 62-16,0 0 64 0,6 6 60 0,-3 2-8 15,4 1-35-15,-1 4-66 0,2 3-14 0,3 3-28 16,-2 4-19-16,2 4-19 0,-1 2-26 0,2-1 10 15,-1 2-22-15,0 2 12 0,2-1-6 16,-2-2-29-16,2 0 23 0,1-3 3 0,1 1-16 16,-4-2-23-16,3-1-62 0,-2-2-68 0,1-3-17 15,-1-3 3-15,1-3-4 0,-2-2 31 0,1-3-13 16,1-2-29-16,-1-6-10 0,0 0-32 0,-1-6-18 16,3-2 24-16,-4-3 44 0,4-4 68 0,-4-4 66 15,2-1 26-15,0-5 23 0,-5 1 13 0,1 0 0 16,-3 0 45-16,-1 1 26 0,-3-1 21 0,-1 2 46 15,3 0 26-15,-3 6 12 0,0-3 28 0,0 3 9 16,0 1-8-16,0 2 16 0,-6 0 1 0,0 5 2 16,-3-1-12-16,3 4 0 0,-5 0-55 15,2 2-27-15,-5 3-28 0,5 0-67 0,0 5-6 0,-3 3-19 16,5-2-29-16,0 5 29 0,1 3-10 16,3 2-10-16,3-2 20 0,0 4-16 0,3-1 3 15,4 2-3-15,2 0-20 0,5 0-18 0,0 0-27 16,1-3-46-16,4 1-49 0,-4-3-17 0,8-1-31 15,-6-2-9-15,4-3 31 0,0-2-38 0,-2-1 16 16,2-5 4-16,-2 0-11 0,2-5 60 0,-4-1 26 16,2-5 44-16,-4 2 46 0,-2-3 16 0,-1-2 13 15,-3-3 5-15,-2-2-3 0,1-2-2 0,-3-1 5 16,-1 0 6-16,0-2 28 0,-3 2 38 16,-1 0 58-16,0-3 53 0,0 4 47 0,-4 2 26 15,-1 0-24-15,1 2-3 0,-3 2 4 0,1 3-12 16,1 1 26-16,-2 3-38 0,2 2-57 0,1 1-30 15,1 2-59-15,-1 1-36 0,2 2 0 0,0-3-35 16,2 3-7-16,0 0 23 0,0 0-22 0,0 0 6 16,0 0 22-16,0 5 1 0,0 0 2 0,0 1-2 15,0 2-10-15,0 1-1 0,0 2 1 0,0 5 0 16,0-3 6-16,0 3-9 0,0 2 12 0,0 0-2 16,0 1-20-16,0-2 3 0,4 2 3 0,1-3 13 15,0-2 4-15,-2 0 2 0,3-1-21 0,1-5-1 16,1-2 6-16,1-4-9 0,-2 1 10 0,5-3 9 15,0 0-38-15,-2-3 16 0,4-3 3 16,-1-4-4-16,0-1 20 0,0-2 10 0,-4-4-16 16,3-2-13-16,-4 2 25 0,1-2-3 0,-6 0 4 15,1 3 24-15,-2-1 8 0,-2 1 28 0,0 3 27 16,0 4 29-16,-4 2 2 0,0 0-26 0,1 3-23 16,-1 3-66-16,1-1-20 0,-2 2-20 0,5 0 6 15,-1 0 8-15,1 0-1 0,0 0 14 0,0 0 0 16,3 5 13-16,3 1-10 0,0-3 6 0,-1 2-26 15,5-2 20-15,-1 1 7 0,1 0-17 0,0-4 27 16,4 0-34-16,-3 0 4 0,3-8 13 16,-2 2-17-16,4-4 17 0,-6 1 7 0,4-4 0 15,-4 2-4-15,-1-2 7 0,0 1-10 0,-3-1-7 16,0 1 27-16,-5 1-7 0,1 2 11 0,-1 1 16 16,-1 1 20-16,0 2 1 0,0 2-11 0,0 1-33 15,0 0-37-15,0 2 3 0,0 0-4 0,0 0 11 16,0 0 17-16,0 4-4 0,0-1-19 0,0 2 19 15,3 0-13-15,0 1 3 0,3 2 27 0,2 1-30 16,-3 1 20-16,3-1-10 0,-1 2 0 0,2-1 14 16,-1 1-38-16,-2 0-26 0,-1-3-30 0,0 1-29 15,0-1-16-15,-4 0-21 0,2-3-33 0,-3 0-44 16,0-2-60-16,0 0-10 0,-4-3-28 0,-2 0-25 16,1 0-8-16,-1-6-26 0,0-1 31 15,0-5 84-15,3-2 91 0,-1-1 94 0,2-4 58 16,1-4 25-16,1 1 36 0,0-2 46 0,0 0 37 15,0 0 45-15,1 1 50 0,3 1 6 0,0 1 26 16,-1 3-12-16,1 3-24 0,-1 2-61 0,2 4-47 16,-1 2-37-16,-3 4-18 0,3 3 88 0,-3 0 75 15,4 0 44-15,-1 0-16 0,1 3-55 0,5 4-66 16,-4-2-23-16,4 4-24 0,-1 1-18 0,3 2-16 16,1-1-26-16,-2 2 1 0,2 1-2 0,0 2-21 15,-1 1-11-15,-1-1-13 0,0 3-85 0,-1 1-60 16,1-3-107-16,-3 4-88 0,-2-2-55 0,1-4-90 15,-4 2-47-15</inkml:trace>
  <inkml:trace contextRef="#ctx0" brushRef="#br0" timeOffset="16062">3873 2831 2853 0,'-6'0'3'0,"0"5"19"0,-3-2 6 0,0 3-10 16,0 1 4-16,-1 2-16 0,3 1-6 0,-2 2 0 16,1 1-18-16,2 0-29 0,3-1-18 0,0 1-15 15,2-2 6-15,1-1-8 0,0-1 6 0,0-1 16 16,0-3 15-16,4-1 21 0,-1-4 21 0,2 0 3 16,0-7-24-16,0 0 39 0,3-4-21 0,2-3 0 15,-1 0 30-15,0-4-48 0,3 1 30 0,-2-2 21 16,0 0 9-16,-1 2 48 0,0 1 29 0,-3 5 16 15,2 0-3-15,-4 4-17 0,-1 0-31 0,0 5-14 16,-2 2-39-16,-1 0 29 0,5 0 53 16,-5 0 10-16,1 6 43 0,1 0-29 0,-1 1-71 0,4 2-27 15,-1 4-42-15,2 3-5 0,0 0 28 16,0 4-11-16,1 1 4 0,1 2-27 0,1 1-122 16,-2 1-47-16,-1 1-104 0,2-1-134 0,-2 3-55 15,-1-1-161-15</inkml:trace>
  <inkml:trace contextRef="#ctx0" brushRef="#br0" timeOffset="16209">3926 3286 2619 0,'9'-9'-9'16,"5"-3"9"-16,0 0-3 0,3-1-3 0,4 0 18 15,4 1-15-15,0-2-6 0,8 1-81 0,-4 1-125 16,5 1-175-16,2 1-186 0</inkml:trace>
  <inkml:trace contextRef="#ctx0" brushRef="#br0" timeOffset="17434">4311 2765 1615 0,'7'-18'68'0,"-1"1"81"16,-1 3 63-16,-2-1 51 0,0 2-31 0,-2 3-68 15,2 0-48-15,-1 4-57 0,-1 3-28 0,-1 0-22 16,3 3-12-16,-2 0 56 0,1 0 42 0,0 9 23 16,-2 2 29-16,2 5-47 0,1 3-45 0,3 5-20 15,2 6-32-15,-1 1-6 0,2 6 7 0,1 1 6 16,4 1-7-16,-4 1 13 0,5-1-39 16,3-1 20-16,-3 0 13 0,1-3-16 0,2-2 22 0,0-3-33 15,-3 0-41-15,2-3-49 0,-5-1-43 16,2-3-52-16,-3-4-10 0,-1-2 22 0,0-2 49 15,-6-6 57-15,1-1 42 0,-4-2 4 0,-1-5-44 16,0-1-9-16,0-5-17 0,-6-3 26 0,-1-3 39 16,-4-4 20-16,1-7 15 0,0-2-6 0,-5-4 11 15,0-5-9-15,-3-3 12 0,2-4 0 0,-3-3-11 16,-4-2 31-16,2-1 29 0,1-2 55 0,2 1 54 16,-1-1 4-16,-1 1-13 0,7 3-44 0,2 4-48 15,6 4-38-15,5 1-13 0,0 5-19 0,4 7 20 16,3 2 8-16,4 4-6 0,4 4 6 15,2 5-18-15,1 2-6 0,3 1 6 0,6 5 16 16,-5 0-20-16,2 8 20 0,3-2-20 0,-5 5 10 16,0 3 10-16,-1 1-29 0,-2 1 29 0,-4 1-10 15,-2 0-6-15,-5 2 18 0,-2 0-49 0,-6 0-51 16,0-3-38-16,-6 3-35 0,-2-2-19 0,-1-1 3 16,-2 0-31-16,-3-5-51 0,4-3-56 0,0-2-53 15</inkml:trace>
  <inkml:trace contextRef="#ctx0" brushRef="#br0" timeOffset="18075">4801 2528 2547 0,'-10'9'70'0,"-4"-1"38"0,-1 0 28 0,1 3 12 16,0-3-76-16,4 0-47 0,2 0-21 0,1 3-17 15,2-5 1-15,5 5 18 0,0-3-9 0,0 3 6 16,9-1-13-16,2-1-18 0,2 2-13 0,2-1-49 16,1-2 3-16,5-3-18 0,0-1-5 0,-1-1 13 15,1-3 24-15,0 0 4 0,-5-3 27 0,1-5 39 16,-4 2-11-16,-1-5 28 0,-3-2-11 0,-3 0 0 16,-3-2 18-16,-3-2 12 0,0 1 30 15,0 1 25-15,-6 1 37 0,-3 0 10 0,2 1 2 16,-4 4 23-16,1 1-45 0,-1 3 7 0,1 2-39 15,1 0-70-15,2 3 7 0,-2 0-40 0,4 0 14 16,1 6 12-16,1 2-16 0,1 0-3 0,2 0 3 16,0 4-6-16,6 1-32 0,2 3-41 0,1-2-85 15,2 2-53-15,3 0-16 0,2 1 10 0,1-1 23 16,0-2-27-16,1-4-4 0,1-1-7 0,1-1 33 16,-4-3 95-16,-1-3 50 0,-2-2 43 0,1 0 22 15,-5-10-13-15,-2 1 18 0,-3-1 43 0,-2-6 32 16,-2 2 60-16,0-3 49 0,-6-2 5 0,0 1 26 15,-1-1-6-15,-1 3 11 0,1-1 7 0,-1 0 13 16,1 4-5-16,0 0-72 0,1 1-34 16,2 7-58-16,0-3-49 0,1 5 1 0,0 0-36 15,3 2-16-15,0 0 13 0,0 1-13 0,0 0 32 16,6 0 3-16,-2 5 4 0,1 1 3 0,4 2-17 16,-2-1 4-16,2 2 0 0,0 2-12 0,5-3-36 15,-3 5-16-15,3-1-53 0,-4-4 19 0,-1 3-7 16,3-4 3-16,-5 0 43 0,1-1 4 15,-2-2 43-15,-5-1 12 0,4 0 12 0,-5 0 0 0,0-3-21 16,0 0 6-16,-5-7-1 0,2 2-5 16,-3-2 31-16,0-2-10 0,1-1-27 0,-3-2 24 15,2-1-18-15,2-1 3 0,-4 0 6 0,2-1 0 16,2-2 0-16,2 4-3 0,1-4 12 0,1 4-21 16,0-1 12-16,0 3-16 0,6 0-47 0,-2 0-60 15,2 3-83-15,2 2-99 0,-2-1-65 0,3 3-65 16</inkml:trace>
  <inkml:trace contextRef="#ctx0" brushRef="#br0" timeOffset="19794">5343 2330 2571 0,'-15'5'55'0,"-3"0"40"0,2-1 44 0,-1 1 7 15,2 1-65-15,4 2-36 0,-1-1-42 0,5 1-29 16,-1 1 14-16,5 1-1 0,0-1 4 0,3 2-38 16,0 2-64-16,6-1-13 0,4 1-49 0,-1-1 45 15,5 1 24-15,0-6-15 0,3 1 21 0,2-2-13 16,-1-3 44-16,0 0 21 0,-2-3 23 0,-3 0 32 16,1-6-12-16,-4-3 8 0,-1-1-5 0,-4 1 9 15,-3-3 34-15,-2-1 10 0,0 0 46 0,0 1 34 16,-5 0 7-16,-1-2 26 0,-2 4 14 0,1-3-28 15,-1 3-2-15,-1 2-27 0,2 1-43 16,-3 2-22-16,2 1-39 0,1 1-16 0,1 1-12 16,3 2 2-16,-1 0 1 0,0 0 2 0,3 5 4 15,1-1-6-15,0 1 6 0,0 2-10 0,6 0-28 16,3 3-32-16,0-2-47 0,1 3-18 0,4-3 7 16,2 1 41-16,2-2 11 0,1-2-15 0,-1-1-23 15,3-1-15-15,-2-3 25 0,0 0 48 0,-3-3 42 16,1-3 8-16,-4 1 0 0,1-3 6 0,-5 0 3 15,-4 0 3-15,1-1 14 0,-3-2 4 0,-3 4 23 16,0-5 24-16,0 1 55 0,-7 1 16 16,2 1 1-16,-1 1 30 0,-1 1-48 0,1 0-25 15,0 2-33-15,0 3-48 0,5-1-29 0,-2 3-6 16,0 0-6-16,1 0-1 0,2 0 17 0,0 0 0 16,0 0-1-16,0 5 20 0,0-2-7 0,5 3 1 15,-2 2 5-15,-2-3-53 0,4 4-12 0,0-2-41 16,-1 1-24-16,0 1 28 0,2-3-11 0,-1 2 10 15,-1-3 3-15,2-3 7 0,-2 4 33 0,1-3 28 16,-4-1 11-16,4 0 17 0,-5-1 1 0,1-1-15 16,-1 0 18-16,0-5-12 0,0 0-6 0,0-1 30 15,0-3-9-15,0-1 12 0,-6 1-12 0,5-1 6 16,-4-1 3-16,1 0-3 0,-1 0 30 0,2 3-11 16,-3-3 14-16,2 3-14 0,1 2-25 15,-1 1 3-15,0-1-27 0,2 4-3 0,0-2 6 16,2 3-12-16,-1 0 5 0,1 1-56 0,-2 0-9 15,-1 0-54-15,3 6-22 0,-3-1 15 0,-3 3-65 16,-5 3 42-16,-2 0 2 0,-3 6 48 0,-3 1 62 16,-8 1 28-16,-5 4 19 0,-1-3-2 0,-7 3 21 15,-3 2-18-15,-5 1 46 0,-4-1 30 0,-2 0 55 16,-3 2 58-16,-2 0 8 0,-1-2 11 0,-1 1-35 16,8-1-39-16,-1-3-39 0,8-3-48 0,6-3-26 15,9-1-13-15,4-5-3 0,10-4 0 0,8-1-12 16,1-2-4-16,8-3-5 0,0 0 18 0,9 0 9 15,3-7-6-15,4 0 16 0,5-1-35 16,4-3 10-16,3-2 3 0,4 1-9 0,-2-1 12 16,-1-1-12-16,2 1 27 0,-4 0-9 0,-3 3 6 15,-4 2-3-15,-5 3-15 0,-6 0 43 0,0 2 44 16,-4 3 56-16,-5 8 35 0,0 0-17 0,-14 6-17 16,0 2-28-16,-6 3 2 0,1 3 7 0,-5 5-12 15,0-2-21-15,-1-1-59 0,6-5-20 0,1 1-14 16,3-4 0-16,6-6 7 0,3-1-3 0,6-3-1 15,0-1-13-15,5-2 28 0,4-2-11 16,1-1-4-16,9 0 18 0,1-5-41 0,2-5 10 0,4-1 0 16,3-3-13-16,-1-4 20 0,2 0-3 0,-1-2-7 15,0-3 16-15,-3-1 1 0,0 0-17 16,-1-1 20-16,-4 5 3 0,-3-1 7 0,-5 2 10 16,-6 3-6-16,-7 5-24 0,0 0 3 0,-9 6-6 15,-6 5 16-15,-11 0 17 0,-4 7 20 0,-6 3 24 16,-7 5-20-16,0 2 27 0,-4 2-16 0,2 2-21 15,-1 4 7-15,6-4-13 0,2 1-25 0,8-3-10 16,3-5 0-16,8-3-24 0,3-1 14 0,8-4 17 16,8-3 0-16,0 0 11 0,8-3 2 0,3 0 4 15,4-6-30-15,6 0-32 0,1-1 1 0,7-6-1 16,-1-1 8-16,4-2 40 0,1-4-9 16,1-1-8-16,0-2-3 0,0-1 0 0,-1 0 10 15,1-1-6-15,-5 3 37 0,-3 0-4 0,-5 3-10 16,-5 5 14-16,-4 4-24 0,-4 2-17 0,-8 4 17 15,0 4-13-15,-14 0 19 0,-3 7 5 0,-6 0-15 16,-1 7 11-16,-5 3 13 0,-4-1 1 0,-1 3-1 16,1 3-7-16,1 2-26 0,0-5-4 0,6 0 3 15,3 0 7-15,6-5-13 0,5-1 3 0,4-4-3 16,8-1-4-16,0-3-13 0,11-5-30 0,4 0-32 16,5-8-36-16,7 0-22 0,4-3 9 0,3-5 17 15,6-4 23-15,1-1 29 0,0-3 26 0,1-2 3 16,-2 0 10-16,-5 1 34 0,-2 4-12 0,-5-1 36 15,-3 3 13-15,-8 5-12 0,-8 1 5 16,-9 3 1-16,-5 5 32 0,-12 5 57 0,-9 5 45 16,-11 5 22-16,-7 6-2 0,-10 3-34 0,-7 2-2 15,-6 10-18-15,-7-1-26 0,0 5-3 0,-3 0-34 16,0 3-17-16,0-2 11 0,5 0-24 0,5-4-15 16,7-2-6-16,12-5-22 0,6-4-6 0,11-5-1 15,13-2-6-15,8-5 6 0,10-1-27 16,6-3-4-16,7-3-30 0,10 1-30 0,2-3-7 0,9-5 5 15,3 0 24-15,3-7 27 0,8-1 24 0,1-2 9 16,0-3 27-16,0-2-6 0,-3-1 16 0,0 2 0 16,-8-3-27-16,-2 5 21 0,-9 5 9 0,-5-1 10 15,-9 4 13-15,-4 6-33 0,-9 3 14 16,-6 6 6-16,-6 4 21 0,-7 4 40 0,-7 5-17 16,-4 1 7-16,-4 3-12 0,-4 1-8 0,0 2-19 15,-1-4-18-15,5-1-21 0,4-2-10 0,7-3 18 16,3-4-11-16,7-1 11 0,6-3-11 0,7-3-7 15,0 0 10-15,11-5 8 0,6 0-31 0,4 0-14 16,7-8-31-16,0 1-29 0,6-5 47 0,2-1-10 16,2-4 44-16,1-1 24 0,0-2-17 0,0-2 16 15,-1-2-13-15,-1 0-7 0,-1 1 13 0,-4 1 18 16,-4 3-1-16,-5 1 31 0,-4 3-14 16,-7 5 27-16,-5 1-3 0,-7 4 3 0,0 3 11 15,-7-1-37-15,-4 0 27 0,-4 3-16 0,-2 0-4 16,-4 6 27-16,0-1-68 0,3 1-4 0,2-1-10 15,-2-2-28-15,8 2 41 0,1-2-10 0,9 0 11 16,9-3-1-16,3 0 8 0,9 0 3 0,8-6-11 16,10-2 1-16,7-1-1 0,9-4-6 0,3 0-38 15,6-1-77-15,1-3-82 0,1 2-73 0,-4-2-42 16,-3 3-49-16,-7 3-54 0,-3 1-121 0,-14 3-103 16</inkml:trace>
  <inkml:trace contextRef="#ctx0" brushRef="#br0" timeOffset="20694">3620 4064 3091 0,'-2'-13'47'0,"-1"4"30"0,-2-1 3 15,0 6-3-15,3-1-35 0,0 3-51 0,2 1-20 16,0-1 32-16,0 2-16 0,9-4 29 0,3 2 19 16,3-5-35-16,6 1 14 0,1-5-27 0,8-1 6 15,2-1 14-15,4 0-14 0,-1-2 23 0,3 0-19 16,-4 1-16-16,-3 3-10 0,-3-2-1 0,-1 4-11 16,-5-1-8-16,-4 2 14 0,-3 2-7 0,-5 1 20 15,-4-2 19-15,0 1-7 0,-6 0 23 0,0 0-3 16,0 1-13-16,-7 2 9 0,-5-2-19 0,1-1 16 15,-2 4-3-15,-2 1 13 0,-2 1 13 16,2 0 6-16,0 5 26 0,-2 1-20 0,2 2-15 16,2 1-17-16,1 3-3 0,3 0 10 0,3 4-3 15,2 1-7-15,4 2-3 0,0 3-10 0,0-1 4 16,6 1 12-16,0 3 1 0,1-1-14 0,2 1-50 16,1-1-20-16,0 0-50 0,0-1-39 0,-4-2-7 15,1-2-41-15,4 0-17 0,-6-3 16 0,4-2-13 16,-3 0 1-16,-2-7 29 0,1 2 29 0,-3-4 82 15,1-2 41-15,-2-3 21 0,-1 0 12 16,0 0-19-16,0-5 21 0,0-3 27 0,-6 2 30 0,1-4 62 16,1 1 37-16,-2-1 65 0,1 1 4 15,-1-2-11-15,3 3 22 0,-3 0-52 0,0 2-2 16,3 3-31-16,0-2-63 0,1 2-34 0,1 1-31 16,1 2-21-16,0 0-1 0,0 0 4 0,0 0-9 15,0 0 21-15,3 0-22 0,1 0 29 0,-1 2-7 16,3 1-15-16,0 2 6 0,2-2-19 0,2 3 22 15,-3-1 0-15,2-2 9 0,0 2-15 0,0 1-15 16,0-3 18-16,-2 2-1 0,1 0-2 0,-2-1 12 16,-2-2 1-16,1 2-10 0,-2 0 0 0,-1-2 15 15,0 1-15-15,0-2 0 0,-2 2 21 0,0-3-15 16,0 2-3-16,1-2-18 0,-1 3-92 0,3-1-49 16,-2-1-45-16,-1 1-28 0,4 0-14 15,-2-1-48-15,2 2-65 0,0 0-72 0</inkml:trace>
  <inkml:trace contextRef="#ctx0" brushRef="#br0" timeOffset="20939">3901 4312 2730 0,'-20'6'34'15,"3"-1"6"-15,4-4-3 0,4-1 15 0,1 0-46 16,8 0 0-16,0 0 1 0,3-4-23 0,5-2 13 16,5 1 3-16,5-5 12 0,0-2-18 0,7 1-3 15,3-5 6-15,3 3-22 0,2-4 22 16,-2 1-56-16,3-2-104 0,0 3-59 0,-7 1-59 0,3 1-25 16,-5 2 3-16,-2-2-1 0,0 1-16 15,-5 2 26-15</inkml:trace>
  <inkml:trace contextRef="#ctx0" brushRef="#br0" timeOffset="21276">4286 3976 1481 0,'-5'-7'56'0,"-1"-1"57"16,0 3 43-16,0 1 48 0,3-1-36 0,1 2-30 15,2 1-52-15,0 2-32 0,-2 0-30 0,2 0-12 16,0 0 33-16,0 2-17 0,0 3 26 0,0 2-26 16,0 3-13-16,2 0 10 0,2 1-38 0,-1 3 13 15,1 0-9-15,4 2-12 0,-2-2 14 0,-1 0 4 16,4-2-39-16,1 0-39 0,0 2-24 15,-3-7-41-15,1 2 17 0,-4-1 21 0,2-3 38 16,2 0 41-16,-6-1 15 0,1-2 14 0,-1-2-3 16,1 0-11-16,-2-5 14 0,-1-1 14 0,0-2-11 15,0 1-3-15,0-7-3 0,0 0-11 0,0-2 14 16,0-1 2-16,-4-1-4 0,4-2 4 0,0 2 4 16,0 0 8-16,0-1 0 0,0 4 18 0,0-2-32 15,0 3 15-15,4 1 5 0,1 5-9 0,-1 0 13 16,1 2-27-16,-1 0 3 0,7 4 3 0,-2-1 6 15,1 3 5-15,2 0 18 0,0 0 6 0,2 5 18 16,0 1 6-16,-1 2-24 0,2-2-11 0,-2 2-18 16,1 3-6-16,-4 0-33 0,4 0-58 0,-3 2-40 15,-2 0-103-15,0 1-102 0,-1 0-78 0</inkml:trace>
  <inkml:trace contextRef="#ctx0" brushRef="#br0" timeOffset="22560">4608 3422 2559 0,'3'-23'-10'0,"-2"8"4"0,5 3 31 16,-2 5 61-16,1 7 28 0,3 0 25 15,-1 5-27-15,5 3-62 0,1 4-16 0,4 3-37 16,0 4 19-16,1 3-7 0,1 2-12 0,2 4 16 15,-3-1-20-15,1 2 1 0,1 1 12 0,-2-2-12 16,-2 2 3-16,0-4 9 0,-1 0-15 0,-3-2-41 16,-2-4-41-16,-1-2-21 0,0-4 16 0,-4-3 49 15,-3 0 32-15,2-6 21 0,-4-3 0 0,0-2-3 16,0 0 1-16,-8 0 2 0,1-5 0 0,-2 0 6 16,-5-4 43-16,1-1 52 0,-4 1 34 0,0-1 24 15,-4 1-21-15,0 2-8 0,-1 0-7 0,0 3 10 16,-2 1 19-16,-3 0-36 0,5 3-31 15,1 0-43-15,0 0-55 0,7 0-3 0,0 5-11 16,5 0 11-16,3 4 31 0,6-1-25 0,0 3 25 16,8 3-28-16,-1-1-44 0,7 2-14 0,0 1-67 15,7 1-31-15,2-2-48 0,0-2-41 0,7-2-36 16,-3-2-4-16,1-4 48 0,0 1 63 0,0-6 45 16,2 0 66-16,-3-8 11 0,1-3 1 0,-1-1 47 15,1-3-12-15,-6-7 26 0,0 2 2 0,-2-4-2 16,-2-3 6-16,-2-1-1 0,-4-1 45 0,-2-4 26 15,-1 2 87-15,-3-1 49 0,0-1 23 0,-5 2 56 16,1 3-14-16,-2 3-1 0,0 4-8 0,-6 2-42 16,1 2-68-16,1 6-41 0,-2 3-46 15,3 2-67-15,-1 3 0 0,2 1-32 0,1 2-10 0,1 0 35 16,0 0-14-16,3 6 18 0,1 2-4 16,2 2-14-16,-1 4 10 0,0 2 1 0,5 4 3 15,-3 2 0-15,5 5-11 0,-3-3-27 0,1 6 3 16,-1-3-34-16,3-1-50 0,-5 1-30 0,4-3-71 15,-4 0-22-15,3-2-9 0,-2-3-12 0,1 0 13 16,-3-5 16-16,-1-2 48 0,3 0 55 0,-7-3 46 16,3-7 27-16,-4-2-42 0,0 0-25 0,-5-6 9 15,-3-2 17-15,3-5 63 0,-1-2 30 0,-3-3 6 16,-1-3 11-16,-1-6 3 0,-1-1 45 0,2-1 43 16,-4-2 38-16,1 1 29 0,1-2 6 15,2 2 9-15,0-1-10 0,0 2-26 0,7 4-50 16,3 0-27-16,0 1-53 0,5 5 23 0,5 0 0 15,-1 2-13-15,4 4 19 0,2 0-22 0,5 1-15 16,-2 7-1-16,2-3-9 0,1 5-12 0,0 3 28 16,0 0-19-16,1 0-1 0,-1 9 8 0,-1-2-23 15,-3 1 19-15,-1 3 3 0,-2 1 3 0,-3 1 13 16,-2-2-13-16,-1 2-9 0,-4 1-3 0,-4 0-10 16,0-4 10-16,0 1 6 0,0-3-13 0,-6 1 4 15,3-1-17-15,-3-2-11 0,5-4-4 0,1-2 4 16,0 0-25-16,0 0-15 0,0 0 21 0,4-6-20 15,2-2 18-15,2-3 9 0,-1 1-14 16,2-4 21-16,5-2 18 0,-3-1 24 0,4-1-3 16,0 0 15-16,0 0-12 0,0 2 9 0,-2-1 3 15,-1 2 12-15,-2 0 58 0,-2 5 37 0,-2 1 66 16,0 1 5-16,-6 3-19 0,0 1-31 0,0 4-26 16,-8 0 0-16,1 0-8 0,-2 4-27 0,-1 1-22 15,-1 3-31-15,-1 1-26 0,2-2 17 0,-1 5-14 16,2 0 7-16,4 3 7 0,-1-2-27 0,6 1-3 15,0 0-34-15,6-1-6 0,-1 1-11 0,4-5-12 16,3 1 1-16,1 0-33 0,2-3-11 16,0-1 3-16,2-2-4 0,0-4 50 0,0 0 32 15,-1-4 16-15,-1-4 25 0,3-1-12 0,-3-1 12 16,-4-2-6-16,2-2 9 0,-3-2-6 0,-1 0-6 16,-3 2 6-16,-1-3 31 0,-3 2 29 0,-2 0 52 15,0 2 31-15,0 2 13 0,0-1 4 0,-6 5-25 16,0-1-21-16,5 4-54 0,-4 2-19 0,2-1-31 15,2 1-17-15,-2 2-7 0,1 0-13 0,2 0 0 16,0 0 7-16,0 5-17 0,0 1-56 0,0 2-28 16,5-1-43-16,-2 2 2 0,3-1 21 0,-2 3 30 15,1-3 26-15,1 3 19 0,-1-3 35 0,1 1-6 16,2-4 6-16,-2 0 16 0,-2 1-16 0,4-6 12 16,-2 3 10-16,0-1 3 0,1-2 12 15,-3 0 3-15,1 0 10 0,1-5-16 0,0-3-9 16,-2 2 0-16,1 1-4 0,1-4 20 0,-1-1 2 15,1 0-25-15,2-2 13 0,-2 1-21 0,-2 0 30 16,4 0 0-16,-1 3-6 0,2-3 1 0,-3 5-26 16,0-1 25-16,2 4-15 0,-4 0 12 0,-1 1 12 15,1 2-21-15,-2 0 6 0,2 0-22 0,-2 0 19 16,-1 5 9-16,3-2-9 0,0 4-12 0,2-1-76 16,-2 2-98-16,-3 1-77 0,4 2-103 0,-4 0-105 15</inkml:trace>
  <inkml:trace contextRef="#ctx0" brushRef="#br0" timeOffset="23108">6035 2785 2037 0,'6'-6'11'0,"-2"6"36"15,-3 0 41-15,1 0 21 0,2 8-8 0,4 1-41 16,-2 1-24-16,3 3-33 0,1 2-3 0,4 2 12 16,-3 1-33-16,3 1 21 0,0 0-3 0,0 0 3 15,-4 0-9-15,2 0-54 0,-1 0-17 0,-1-2-67 16,-3-4-16-16,1 0 30 0,-1-4 24 16,-4 1 66-16,3-4 31 0,-4-4 15 0,-2-2-20 15,0 0 3-15,0 0 20 0,-11-4 8 0,4 0 60 16,-5-3 26-16,1 1 13 0,-2-1 56 0,-2-2-6 15,-2 3 30-15,-1-2 38 0,-2 2-26 0,1 1-1 16,1 2-71-16,1 1-62 0,2 2-58 0,1 0-29 16,5 0 19-16,2 0-19 0,1 3 19 0,6 4 7 15,0 2-23-15,8-2 16 0,2 2-9 0,0 2-36 16,9 2-6-16,2-4-51 0,3 2-15 0,4-3-23 16,6 0-15-16,-2-3 44 0,2-5 22 15,1 0 44-15,-2-5 30 0,0 0 3 0,-5-4 9 16,0 1-9-16,-4-3 12 0,-5-2 15 0,-1-1 25 15,-3 3 70-15,-6-3 80 0,-3 4 33 0,-3-4 23 16,-3 1-13-16,0 2-58 0,0 0 3 0,-8 2-32 16,4-1-11-16,-2 4-24 0,1-2-55 0,4 2-27 15,-1 1-18-15,2 0-32 0,0 0 22 0,0-1 3 16,8 0-7-16,1-1 7 0,2-1 0 0,4 2 10 16,0-3-31-16,4-1 14 0,-1 1-52 0,2-2-25 15,-1 1-20-15,-1 1-24 0,-2-2-4 0,0 1-36 16,-2 1-18-16,-4 1-68 0,-2 1-40 15,-4-2-51-15,-1 4-29 0,-3 0-61 0,0 1-18 16,-7 4-17-16</inkml:trace>
  <inkml:trace contextRef="#ctx0" brushRef="#br0" timeOffset="24114">3843 4818 2426 0,'8'-24'54'0,"-2"7"10"0,-5 0-10 15,2 5 4-15,-2 5-40 0,-1 7 63 0,2 0 62 16,0 7 20-16,3 3-12 0,0 7-65 0,-2 5-60 16,4 5-10-16,-1 5-6 0,2 2-20 0,1 3 20 15,1 1-23-15,0 0 13 0,-1 0 3 0,5 0-3 16,2-2 3-16,-1-4-44 0,-5-2-11 0,5 1-46 16,-2-7-16-16,1-2-11 0,-7-3 25 0,2-5 23 15,-1-4 24-15,-6-1 56 0,-2-7-3 0,0-2 7 16,0 0-7-16,-4-7-10 0,-3-5 13 0,-1-1-6 15,-2-4 0-15,-1-5 9 0,-2-2-24 0,-2-4 21 16,0-1 3-16,0-6-21 0,1-1 15 0,-1-2-6 16,0 0 15-16,1-1 6 0,1-1 19 15,4 2 22-15,2 2-26 0,-2 4 10 0,4 2-9 16,4 5-22-16,1 6 1 0,0 3-22 0,0 4-10 16,3 5 10-16,4 2 9 0,1 2 21 0,4 3-18 15,-2 0 12-15,4 8-18 0,0-1 6 0,1 2 12 16,3 2-33-16,-3 3 36 0,0 3-33 0,-2 1 12 15,0 1-50-15,-4-2-84 0,-1 4-60 0,-2-2-137 16,-6 0-72-16,0-2-81 0</inkml:trace>
  <inkml:trace contextRef="#ctx0" brushRef="#br0" timeOffset="25112">4262 4655 2154 0,'6'0'41'0,"-3"0"63"0,3 0 37 15,-2 0 12-15,-1 0-25 0,1 8-76 0,1 0-15 16,4 1-25-16,-4 4-15 0,5-2 28 0,-1 5-29 16,0 0 10-16,2 2 10 0,0 1-35 0,1-1-33 15,-3 1-12-15,3-2-58 0,-3-1-5 16,1-1 1-16,-6-1-2 0,7-2 52 0,-7-2 8 0,1-1 59 15,-1-4 1-15,-1-2 16 0,-1-3 1 16,-1 0-18-16,-1-3 27 0,0-5-33 0,0-2 27 16,0-3-3-16,0-2 3 0,0-4 23 0,0 0-32 15,0-4 5-15,0-1 1 0,0 1 6 0,0 0 35 16,0-1 24-16,0 5 0 0,0 0-35 0,4 0 0 16,2 5-33-16,0 1-9 0,-1 2-6 0,2 0 0 15,2 1 6-15,0 3-9 0,3-1 21 0,3-1-6 16,-3 1-6-16,5 0-6 0,1 1 9 0,3 1 9 15,3 1-9-15,-5-2 9 0,2 0-15 0,0 2-12 16,-4-3 9-16,1 2 18 0,-3 1-6 0,-5-2 3 16,-1 2 9-16,-3 0 12 0,-2 0 39 15,0 1 44-15,-4 2 23 0,0-3-13 0,-8 2-2 16,2 3-20-16,-3 0-15 0,-1 8 20 0,-3-2-16 16,1 7-29-16,-2 1-9 0,0 5-40 0,-1-3-22 15,1 6-6-15,7-3 19 0,1 3-7 0,6-1 36 16,0-3-19-16,3 1-48 0,7-1-43 0,4-2-45 15,2-3-36-15,3 1-23 0,1-5 9 0,3-1-13 16,1-5-3-16,3-3 26 0,1 0-14 0,0-11-1 16,0 0 36-16,1-6-4 0,-4-1 63 0,2-5 30 15,-3-1 26-15,-1-4 38 0,-5-1-13 0,-3-1 21 16,-2 0 3-16,-2-5-21 0,-4 2 4 0,-2-3 29 16,-3 3 53-16,0-1 91 0,-2 3 59 15,0 2 64-15,0 1 28 0,-6 6-29 0,3 2-11 16,0 5-96-16,0 3-65 0,-1 5-63 0,1 2-46 15,0 2-3-15,1 3-36 0,2 0 17 0,0 0 32 16,0 3-6-16,0 2 3 0,5 2 9 0,1 2-22 16,-3 3-16-16,3 0 19 0,1 5-10 0,0 0-3 15,4 2 20-15,-1 0-17 0,4 0 7 0,-4 0-23 16,3 0-36-16,1-3 3 0,-4-2-39 0,2 2-15 16,0-5 13-16,-5-1 12 0,1-1 21 0,-2-1 44 15,-3-2 20-15,-3-4-17 0,0 1 7 0,0 0 7 16,-8-3-10-16,-2 0 25 0,-6 1 32 15,-1 0 4-15,1 0 32 0,-5 1 1 0,0 1-13 16,-1 3 8-16,1-1-16 0,2 0-17 0,2 4-30 16,3-4-17-16,0 4-26 0,4-2 4 0,5 5 29 15,5-5-30-15,0 5 24 0,0-2-10 0,8-1-21 16,-1 2 21-16,8-1-7 0,2 1 0 0,2-6-16 16,3 1-36-16,5-3 3 0,-2-3-7 0,4 0 14 15,-1-9 16-15,-2-1-6 0,1-2 29 0,-5-2 0 16,2-1 23-16,-5-2 6 0,0 1-16 0,-5-2 7 15,-4 0-1-15,2 0 10 0,-7 1 23 0,1-2 26 16,-5 0 37-16,-1 3 24 0,0 2 25 0,-4 3 28 16,-1 1-35-16,-1 1-16 0,2 4-73 15,-1 0-51-15,4 2-11 0,-3 3-25 0,4 0 32 16,0 0-14-16,0 0 11 0,0 5-1 0,5-2 8 16,1 2-4-16,5-1-7 0,2 3 10 0,0-2-31 15,7 0 21-15,-2 2-17 0,2-2-38 0,5-3-13 16,-2-1-45-16,1 1-21 0,1-2-23 0,-5 0-39 15,3-5-22-15,-2 0-98 0,-3 1-26 0,1-3-77 16,-4 1-160-16</inkml:trace>
  <inkml:trace contextRef="#ctx0" brushRef="#br0" timeOffset="26182">5847 2471 3040 0,'-14'0'-7'0,"3"-5"17"0,11-4 0 0,0-1 9 15,0 1-3-15,12-1-4 0,5-1 1 0,8 0 9 16,3-3 13-16,7-2-35 0,9-3 19 0,4 2-9 16,5 0 16-16,5 0 38 0,4 0-29 0,3-2-3 15,3 2-19-15,-2-2-16 0,3 3 16 0,-2-3 0 16,2 0-7-16,-6 0-3 0,-1 2-9 0,-2-2-10 16,-3 3 9-16,-5-3 7 0,-3 2 17 0,-6 2 25 15,-3-2 16-15,-7 1 51 0,-3 2 7 0,-7 0 8 16,-5 1-4-16,-2 2-38 0,-6-1-24 0,0 4-10 15,-3 1-38-15,-1-2-7 0,-5 4 49 16,4-3-31-16,-4 3 35 0,-1-1-18 0,3 1-31 16,-3 0 10-16,0 1-10 0,0 1-7 0,0 1-3 15,0-1 6-15,-4 3-17 0,4-2 21 0,-2 2-14 16,-1 0-3-16,3 0 20 0,0 0-10 0,-1 0 7 16,-1 0-10-16,1 0 3 0,1 0-7 0,-3 0 7 15,1 2-4-15,1-2 18 0,-3 0-3 0,0 0-8 16,0 0 4-16,-1-2-28 0,-2-1 14 0,-3-3 4 15,-4 1 6-15,0 0 4 0,-1-2 4 0,-3 3-18 16,-3-1 17-16,-3 1-6 0,0-2-4 0,4 4 21 16,-1-1-28-16,4 1-7 0,4 1 0 15,2-1-21-15,3 2 7 0,2 0 3 0,6 0 18 16,0 0 4-16,9 0 3 0,0 6 3 0,6-2-10 16,1 2 14-16,5-2-14 0,4 1 14 0,5 0 4 15,1 0-18-15,3-4 14 0,0 1 3 0,2-2-13 16,-2 0 13-16,-1 0 4 0,-2-5-14 0,-3 0-14 15,-3 2 11-15,-4 0-15 0,-3 0 22 0,-8 3 41 16,-1 0 8-16,-3 0 34 0,-3 0-5 0,-3 0-26 16,0 0-10-16,-6 3-35 0,-1 4-8 0,-5 2 1 15,-3 2-11-15,-2 5 7 0,-6 1-10 0,-1 8-19 16,-4-1-31-16,1 3-73 0,2-1-101 16,0 2-111-16,4-1-115 0,5 1-103 0,2-4-100 15</inkml:trace>
  <inkml:trace contextRef="#ctx0" brushRef="#br0" timeOffset="27536">7889 1660 87 0,'0'-5'-8'0,"0"-1"-6"0</inkml:trace>
  <inkml:trace contextRef="#ctx0" brushRef="#br0" timeOffset="29300">7892 1301 1470 0,'0'-9'58'0,"0"1"47"0,0-3 42 0,0 3 59 15,-5 1 5-15,3 1-10 0,-2 2-12 0,0 1-40 16,4 1-76-16,-1 0-42 0,-1 2-28 0,-1 0 3 15,2 0 26-15,1 0 36 0,-2 0 17 0,1 3-19 16,1-3-12-16,0 2-22 0,0 0-6 0,0-2-14 16,0 1 8-16,0 2-14 0,0-3 4 0,0 2 19 15,0-2 22-15,3 3 4 0,1-1 14 0,2 1-4 16,5 2-13-16,2 1 1 0,3-1-50 0,5 3-3 16,6-2 4-16,2-1-18 0,10-1 51 0,4 0-14 15,1 0-7-15,5-4 4 0,4 0-20 0,1-5 10 16,3 1-17-16,-4-1 10 0,1 0 1 0,-2-1-4 15,-8 0 0-15,4-1 0 0,-8 3 3 16,-7-1-10-16,-1 0 28 0,-8 2-5 0,-3-2-6 16,-5 2 14-16,-2 1-14 0,-9 1 34 0,1-1 37 15,-4 1 31-15,-1 1 4 0,-1 0-19 0,0 0-45 16,0 0-21-16,-7 0-34 0,0 0 10 0,-2 4 3 16,-5 4 11-16,-1 2 53 0,-7 4-14 0,-2 7 10 15,-7 7-6-15,0 5-24 0,-6 8-15 0,-2 5-11 16,-2 2-25-16,2 4 4 0,2 3 7 0,-2-3 15 15,4 2-1-15,5-2-11 0,2-4 5 0,4 2-19 16,-1-6 11-16,7-1-11 0,-1-2 7 0,5-7 8 16,-1-1-7-16,5-5-15 0,1 0-50 15,2-7-62-15,4-2-35 0,-3-5-32 0,3 0-37 16,0-7-41-16,0 1-83 0,3-4-77 0,-3 1-56 16,3-3-54-16,0-1-59 0</inkml:trace>
  <inkml:trace contextRef="#ctx0" brushRef="#br0" timeOffset="29738">9231 830 2295 0,'-4'-12'9'0,"-2"-1"63"0,3 2 24 0,-2-3 47 16,4 1 53-16,1 2-31 0,0 2-1 0,0 1-54 15,0 1-62-15,0 0-45 0,3 2-25 0,0 3 6 16,0 2 19-16,3 0 52 0,-1 7 56 0,1 5 60 16,3 2-13-16,0 6-28 0,3 6-19 0,-1 7-46 15,0 5 7-15,1 2-14 0,-3 7-23 0,0 2-22 16,-3 0-2-16,0 2 13 0,0-1-17 16,-3-4 18-16,-1-3-22 0,-2-2-13 0,2-3 13 15,-2-2-13-15,0-1 10 0,0-5-28 0,0 0-58 16,-6-5-47-16,5-1-65 0,-5-2-38 0,2-3-46 15,1-4-53-15,-2-1-58 0,4-5-2 0,-4-1-21 16,5-2 0-16,-1-1-16 0</inkml:trace>
  <inkml:trace contextRef="#ctx0" brushRef="#br0" timeOffset="30201">9630 772 2354 0,'-15'0'18'16,"4"0"9"-16,2-2-6 0,1-2 6 16,6 2-21-16,2-1 0 0,0 1-3 0,10-1-6 15,-3-2-6-15,6-1-15 0,1-2 21 0,4 0 12 0,7-1 6 16,-1-1 9-16,2-1-12 0,3 2-30 15,0-1 18-15,-2-2-12 0,-1 2 0 0,-2-1 36 16,0 3-36-16,-1-3 24 0,-6 0 0 0,0 2-12 16,-2 2 21-16,-4-2-18 0,-3 1 27 0,-2 3 19 15,-1 0 9-15,-1 2 24 0,-4 1-30 0,1-2-27 16,-1 4-13-16,0 0-9 0,0 0-21 0,0 0 24 16,0 0 22-16,0 6 22 0,0 1 63 0,0 2 10 15,0 2 14-15,0 7-21 0,0 5-26 0,0 6-31 16,0 7-14-16,0 5-2 0,0 4 13 15,0 5 17-15,-3 4-9 0,1 1-18 0,-2 0-12 16,3-1-31-16,1 0 7 0,0-2 0 0,0-6-13 16,0 1 3-16,0-7 3 0,0-1-16 0,3-6 3 15,-1-3 23-15,2-1-26 0,-3-6 36 0,4-2-19 16,-4-2-14-16,1-3-31 0,4-4-39 0,-5-2-29 16,2-1-39-16,-2-2-10 0,1-3-25 0,0 0-16 15,-2-4-62-15,0 1-23 0,0-1-73 0,0 0-134 16</inkml:trace>
  <inkml:trace contextRef="#ctx0" brushRef="#br0" timeOffset="30415">9809 1311 2767 0,'13'-2'6'0,"3"-9"0"0,8-3 12 0,9-2 10 16,1 2-10-16,1-2-2 0,7 2-19 0,-3 0-10 15,2-2 7-15,1 6-3 0,-2-2 12 0,0 4-25 16,0-2-120-16,-1 1-93 0,-2-1-237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0:47.7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898 127 973 0,'0'-7'26'0,"0"1"17"0,-4-1 26 15,1 1 48-15,0 0 3 0,3 1-3 0,-3 3-12 16,3-4-46-16,0 0 6 0,0 1 14 16,0 3 1-16,0-5 23 0,0 2-13 0,0 0 6 0,0 0-11 15,0 1 16-15,0-1 25 0,0 0-33 16,0 1 16-16,0 0-20 0,0 1-34 0,0-2 4 15,-4 2-3-15,1-2 4 0,1 1-1 0,2 2 11 16,0 0-20-16,0 1-21 0,-3 1-19 0,3 0-20 16,-1 0-3-16,-1 0 13 0,2 3 54 0,-1 3 40 15,-2 4 23-15,1 7-13 0,-5 7-52 0,-1 6-26 16,-3 14-9-16,-4 10 3 0,-2 12-1 0,-5 10-5 16,-3 9-1-16,0 6 17 0,-4 4-7 0,-1 1-13 15,-2-1 7-15,2-5-24 0,-1 1 14 0,2-7 19 16,-1-2-15-16,0-4-1 0,-1-4 0 0,1-3-20 15,2-4 3-15,-1-4 10 0,-3-5-23 16,4-7 20-16,-3-2 10 0,4-8-23 0,-1-6 30 16,1-5-7-16,-1-5-14 0,3-6 14 0,5-2-16 15,-3-7-8-15,2-5-3 0,6-1 4 0,-1-4-4 16,1 0-16-16,2-6-10 0,4-5-33 0,-2-4-9 16,7-5 26-16,4-4 0 0,0-7 46 0,4-6 16 15,7-2-9-15,-1-4 25 0,8 2-22 0,2-2-7 16,0 3 14-16,5 8-8 0,-1 5 4 15,4 5 10-15,-3 8-10 0,1 7-16 0,2 7 19 0,-1 0-10 16,1 0 4-16,-2 5 16 0,3 6-23 16,-1-1 10-16,0 4 4 0,3 2-1 0,-2 1 3 15,3-1 1-15,-1 3-11 0,2 1-8 0,0-4 12 16,2 2-10-16,1-3-3 0,2-1 10 0,0-1-19 16,0-3 18-16,1-1 11 0,-2-4-1 0,0-5 7 15,0 0-16-15,-1 0-10 0,-2-5-22 0,-1-1 12 16,-5-5 13-16,-3 3 4 0,-4-3 12 0,-2-2 10 15,-4 2-12-15,-6 0-4 0,1-3 3 0,-5-2 0 16,-1 2-6-16,-1-2 3 0,0 2 6 0,-3-2-25 16,0-1 25-16,0 2-2 0,0-2-8 0,0 1 14 15,0 0-23-15,0 2 10 0,0 0-4 0,0 1 4 16,0 1 16-16,0 2-10 0,2 1 4 0,-1-1-7 16,4 5-20-16,-4-4 14 0,1 1 12 15,0 3-2-15,2 1-20 0,-3-1 13 0,3 3-4 16,-2-1 10-16,1 1 13 0,-2-1-6 0,1 2-13 15,-1-1-10-15,-1 1 10 0,3 1-7 0,-1 0 7 16,-1 0 6-16,-1 0 20 0,0 0-7 0,0 0 12 16,0 0 28-16,0 5 38 0,0 2 21 0,0 0 1 15,0 5-30-15,0 2-43 0,-6 5-33 0,3 1-16 16,-3 6 12-16,2 3-6 0,-1 1 7 0,1 1 0 16,1-2-17-16,0-1 6 0,2-1 4 0,-1-3 7 15,2-2 3-15,0-2-47 0,0 0-29 0,0-3-72 16,6-1-83-16,-4-2-74 0,-1-2-77 0,3-2 19 15,-2-4-35-15,0 2 32 0,-1-6-16 0</inkml:trace>
  <inkml:trace contextRef="#ctx0" brushRef="#br0" timeOffset="144">1200 1054 2319 0,'-3'-5'0'15,"-3"-1"-24"-15,0 1-55 0,3 3-9 0,0 2-49 16,3 0-46-16,0 0-50 0,0 0-115 0,5 4-78 16</inkml:trace>
  <inkml:trace contextRef="#ctx0" brushRef="#br0" timeOffset="622">1479 844 2049 0,'19'-24'32'0,"-5"2"83"0,-5 6 67 0,-3 3 88 0,-2 3 7 15,-3 6-49-15,-1 1-37 0,0 2-52 16,0 1 26-16,0 0 9 0,0 8-13 0,0 4-15 16,-4 7-50-16,-1 2-44 0,-2 7-7 0,1 5-17 15,-4 5-21-15,3 6 0 0,-2 1-7 0,1 2 4 16,2 2-8-16,0-1 22 0,3 0-8 0,-1-2-20 16,4 0 10-16,0-3-18 0,0-2 15 0,0-1-4 15,0-3 3-15,4-2-24 0,-2-8-24 0,-1 0-10 16,2-3-31-16,-1-6-13 0,-1-3-15 0,-1-4 23 15,3-2 21-15,-2-4 21 0,-1-3 39 0,2-2 1 16,0 0-4-16,2-5 20 0,2-4-20 16,1-4-9-16,2-1 9 0,5-4-3 0,0-4-6 15,6-5-13-15,-1 0-10 0,2-3-42 0,4-1 8 16,-1-1 3-16,1 2 10 0,1-2 23 0,0 2 15 16,2-1 13-16,-1 3-3 0,-3 2 22 0,1 4-16 15,-4 0 10-15,-3 6 15 0,-3-1-9 0,-4 7 16 16,-2 2 2-16,-3 2-9 0,-4 4 4 0,-2 2-1 15,0 0-15-15,-6 0 12 0,-3 5-3 0,-3 6-9 16,-3-1 12-16,0 4-15 0,-3 3 3 0,-3 4 21 16,-1 1-5-16,1 0-1 0,-2 2 16 0,8 1-22 15,3-3 0-15,0 0-6 0,6-1-9 0,3-1 2 16,3-1 10-16,0-2 13 0,3 1-10 0,3-2-9 16,2 1 12-16,-1-4-12 0,2 3 2 15,1-2 17-15,-1-3-10 0,3 2 7 0,-1-1-20 16,2 0-40-16,-1 0-76 0,0-4-69 0,1 0-45 15,-1 0-85-15,0-2-49 0,-3 2-56 0</inkml:trace>
  <inkml:trace contextRef="#ctx0" brushRef="#br0" timeOffset="1378">2052 1410 2295 0,'0'0'9'16,"0"0"-9"-16,0 0-9 0,8-10 15 0,-1 10-18 16,0-13 18-16,5 4-9 0,1-2-47 0,2 3 29 15,-1-3-55-15,2 0-9 0,1 0 8 0,0 1-30 16,-2-4 55-16,0 2 26 0,-3 0 20 0,-2-2 4 16,-1 0-10-16,-1 0 7 0,-4-2 13 0,-1 2 4 15,-3 1 30-15,0-1 30 0,0 1 27 0,-7 4-4 16,-4-1 8-16,2 2 21 0,-4 2 18 15,0 3 71-15,-5 3 15 0,0 5 5 0,-3 4-19 0,2 7-39 16,-2 3-47-16,2 6-56 0,-1 4-25 16,3 4-24-16,2 3-6 0,8 2-10 0,-1 0-4 0,8 0 7 15,0-2 0-15,12-2 10 0,1-3-6 16,5-1-18-16,1-3-3 0,4-3-6 0,2-2 10 16,3-6-4-16,-1-2-10 0,4-4-6 0,0-3-17 15,-1-7-13-15,2 0-10 0,2-9-3 0,-4-4 0 16,0-3 24-16,1-6-4 0,-4-3 4 0,1-5-3 15,-1-4-7-15,-1-3 17 0,-3-6 3 0,-1-6-19 16,-3-3-16-16,-1-2 10 0,1-3 4 0,-2-3 27 16,-2-4 20-16,-2-1-1 0,-1-2 4 0,-1 1 0 15,-6 1 41-15,3 2 90 0,-4 5 82 0,-1 5 103 16,-3 7 45-16,0 8-40 0,0 8-79 16,-6 8-87-16,-1 8-88 0,4 5-46 0,-1 4-10 15,0 5-8-15,0 0 7 0,-2 9 7 0,1 5 19 16,-5 7-4-16,1 11 29 0,-4 9-21 0,-2 6-34 15,-1 8 8-15,1 4-29 0,-3 4 22 0,5 2 7 16,2-2 0-16,4 2-11 0,3-5-18 0,4-2 18 16,0-2-29-16,0-4 7 0,5-1-25 0,1-4-33 15,3-5-14-15,-1-2-41 0,2-7 4 0,-3-4 8 16,2-5 16-16,0-5 51 0,3-4 18 0,-1-2 14 16,0-8 14-16,3-1-34 0,-4-4-4 0,5 0-16 15,3-8-13-15,1-4 26 0,-1-1 15 0,1-4-8 16,-1-4 15-16,3-1 2 0,-2-2 0 15,2-1 24-15,-2-2 9 0,-1 0 1 0,0 2-4 16,-2 0-12-16,-1 4 9 0,0-2-4 0,-3 8 14 16,-5 1 20-16,0 2 6 0,-1 7-23 0,-6 0-9 15,0 5 12-15,0 0-16 0,0 0 27 0,0 0-20 16,0 5-17-16,0 1 7 0,-4 2-7 0,4 5 20 16,0 1-7-16,0 2-9 0,0 3-1 0,0 3 4 15,0 0 16-15,0 2-10 0,0 1-29 0,4-3-60 16,0 0-81-16,-3-1-95 0,3-2-49 15,-2-2-65-15,1-1 1 0,-2-4-16 0,2 0-27 0,-3-4-6 16</inkml:trace>
  <inkml:trace contextRef="#ctx0" brushRef="#br0" timeOffset="1513">2964 961 2014 0,'-9'-5'-9'0,"1"-1"-85"0,4 1-121 0,1 2-90 16,0 3-43-16,3 0-8 0</inkml:trace>
  <inkml:trace contextRef="#ctx0" brushRef="#br0" timeOffset="1957">3296 566 3091 0,'6'-19'64'0,"-3"6"71"0,-3 3 18 16,0 6 46-16,0 1-3 0,0 3-37 0,0 0 25 16,0 7 4-16,-1 6-30 0,-4 3-9 0,2 8-60 15,-1 7-35-15,-3 9-36 0,-1 4-33 0,1 8 30 16,-1 1-15-16,1 6 7 0,-1-2 15 16,2 0-26-16,3 3 8 0,-1-3-11 0,2-2-8 15,2-4 22-15,0 1-21 0,0-4-33 0,6-5-3 16,-3-1-50-16,2-6-24 0,-2-6-6 0,1-3 4 15,-1-3 12-15,0-5 35 0,-1-2 34 0,-1-7 8 16,-1-1 30-16,0-4 7 0,0-3-30 0,0-2-21 16,0 0-29-16,0 0-20 0,0-7 27 0,0-5 20 15,0 0 17-15,0-2 26 0,0-5 6 0,0-1 1 16,0-1 6-16,6-4-10 0,3 0 7 0,-1 1-10 16,3 0 4-16,-2 5 6 0,5-4 0 15,0 5-3-15,0 2 0 0,-1 4-7 0,0 1 1 16,1 3-4-16,-4 6 13 0,4-1 26 0,-1 3 33 15,-1 0 54-15,-2 8-4 0,4 1-15 0,-5 2-30 16,2 4-41-16,0 2 1 0,1 2-4 0,-2 0-10 16,-4 3-10-16,2 0 11 0,-1 1-18 0,-3 3-10 15,-1-5-34-15,-3 1-46 0,0 0-36 0,0-1-36 16,0-2-12-16,-3-2-49 0,-1-3-36 0,1-4-11 16,-3-1-15-16,4-7-20 0,1 4-59 0,-2-6-80 15</inkml:trace>
  <inkml:trace contextRef="#ctx0" brushRef="#br0" timeOffset="2454">3756 1223 3154 0,'8'0'54'0,"-8"0"50"0,0 0 59 0,0 8 61 0,-10 6-17 16,-1 2-28-16,-1 3-32 0,-1 3-74 15,0-1-28-15,0 4-27 0,0-1-25 0,2-1 10 16,3 1-45-16,2-3-6 0,6-1-32 0,0 1-26 15,0-1-13-15,10-3-29 0,-1 1-28 0,6-4-33 16,0-6 6-16,0 3-3 0,4-11-10 0,-2 0 35 16,2 0 32-16,0 0 49 0,-3-19 58 0,1 2 19 15,2-4 14-15,-4-1-6 0,0-3 12 0,0-5 18 16,-2 2-1-16,-4-1 4 0,1-1 24 0,-4 3 45 16,-3 0 51-16,2 4 55 0,-5 2 32 0,0 4-13 15,0 1-39-15,0 5-53 0,0 3-62 0,-5 1-41 16,5 4-24-16,0 0-3 0,0 3-6 0,0 0 6 15,0 0 10-15,0 0-7 0,0 0 21 0,6 5-1 16,2 0-3-16,-3 6 10 0,4 0-14 16,3 0 4-16,0 6 0 0,4-1-10 0,-1 6 0 15,2-3-10-15,-1 2 0 0,3-1 20 0,1-1-10 16,-4 0 13-16,2-3 7 0,0-2-24 0,-2-1 14 16,3-2-30-16,-1 0-9 0,-2-3-1 0,-1-2-9 15,2-1-1-15,-1-5-5 0,-1 0 9 0,-3 0 6 16,1-8 8-16,0-3 16 0,-4-2 6 0,3-4 3 15,-3-2 10-15,-1-4-10 0,-3-1 0 0,0-3-3 16,-5 1 17-16,0-2 28 0,0 1 24 0,-8 2 40 16,-2 3 17-16,1 1 1 0,-4 7-39 15,0-2-51-15,-2 5-10 0,0 3-54 0,-2 2 16 16,2 1 15-16,-1 5-72 0,2 0-35 0,1 0-126 16,2 0-173-16,2 7-28 0,-2 0-110 0,7-2-46 15</inkml:trace>
  <inkml:trace contextRef="#ctx0" brushRef="#br0" timeOffset="2929">4946 278 3193 0,'15'0'25'15,"-6"8"66"-15,-2 2 32 0,-1 7 57 0,-2 7 19 16,-2 4-61-16,-2 7-37 0,0 6-40 0,0 5-54 16,0 4 3-16,0 4 11 0,0 3-21 0,0 1-3 15,0 1-1-15,0-1 4 0,0-1 0 16,3-4 7-16,0-1-21 0,-2-1-20 0,2-5 0 16,2 0-28-16,-4-6-18 0,2-2-18 0,-1-4-19 15,-2-4 31-15,0-3 43 0,0-7 20 0,0-2 26 16,0-5-3-16,0-6-16 0,0 0-1 0,0-7-15 15,-5 0 2-15,5 0 1 0,0-9 9 0,0 1 10 16,0-2-2-16,0-4 5 0,0 0 14 0,0-3 0 16,0-1-11-16,0-1 1 0,0 0-4 0,-6 2 27 15,5-2 82-15,-2 1 81 0,-2 4 21 0,-2 0 19 16,-1 4-44-16,-3 1-64 0,-1 4 8 16,-6 5-2-16,1 0-2 0,-3 0 3 0,-4 5-34 0,0 5-22 15,0 2-26-15,-2 4-3 0,2 4 0 16,-3 2-15-16,3 3-11 0,4 3-3 0,1-1-23 15,2 1 19-15,5-1-4 0,3-2-26 0,3-1 22 16,6 0-48-16,6-4 4 0,5-2-10 0,1-1-34 16,3-3-30-16,-1-3-42 0,6-3-20 0,-4-3-22 15,2-5-43-15,0 0-66 0,-1 0-142 0,1 0-119 16,1-16-164-16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0:52.71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439 0 3282 0,'-55'33'16'0,"-3"1"-6"15,-6 13 6-15,2 10 7 0,8 11-14 0,10 3 14 16,4 0-20-16,10 5 6 0,9-5 1 0,10-1-7 16,11-4 4-16,10-1-14 0,8-7 17 0,10-4-16 15,9-3-55-15,9-6-66 0,9-5-93 0,4-4-83 16,7-6-19-16,3-7-95 0,10-6-97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04:16.03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39 289 506 0,'-3'2'22'16,"0"-2"45"-16,2 0 50 0,-2 0 48 0,-2 0 28 15,2 0 12-15,0 0-19 0,-1 0 0 0,2 0-11 16,1 0-46-16,-3 0-23 0,2 0-48 0,0 0-40 15,2 0-6-15,-1 0-9 0,-2 0 11 0,3 0 1 16,0 0-15-16,0 0-44 0,0 0 47 0,0 0 44 16,8 0 85-16,-1 0 77 0,3 0-17 0,2 2-33 15,7-2-56-15,6 0-6 0,5 0-56 16,4 0 4-16,5 0-4 0,6-4-31 0,4-1 19 16,4 1-4-16,1-3-28 0,2 2 22 0,0 0-9 15,2-1-4-15,-1 2 17 0,-2-1-23 0,-3 1 13 16,-3-2-7-16,-5 3-3 0,-4 0 1 0,-3 1-14 15,-7 0-6-15,-5-1 19 0,-4 2-3 0,-6 0 16 16,-3 1 10-16,-8 0-23 0,1 0 7 0,-2 0-17 16,-3 0-2-16,0 0-27 0,0 0-62 0,0 0-90 15,-3 0-117-15,-3 0-54 0,3-2-64 0,-2 2-22 16,-1-2-12-16</inkml:trace>
  <inkml:trace contextRef="#ctx0" brushRef="#br0" timeOffset="335">870 0 909 0,'-6'2'2'0,"2"-2"20"0,1 0 7 0,3 0 45 16,0 0 53-16,3 7 25 0,5 0 4 16,3 1-51-16,3 1-49 0,2 0-42 0,7 0 2 15,0 1 27-15,1 2 19 0,4-2 6 0,0 2-2 16,2 0-26-16,-2-1-28 0,0 1-10 0,1 0 4 16,-5 0 6-16,-1 1 14 0,-5-2 3 0,0 1-9 15,-6 0 6-15,-5-2 45 0,-1 1 51 0,-6-1 9 16,0 2-12-16,-9 0-47 0,-4 1-51 0,-4 1-21 15,0 1 9-15,-4 2-24 0,1-2-28 0,0 1-35 16,0-1-79-16,1-1-164 0,4-2-173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1:54.45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110 306 2165 0,'0'5'14'0,"0"-5"16"16,8 0 5-16,-1 0-2 0,4 5-9 0,5-5-21 15,-1 4-12-15,3-4 9 0,2 0-24 0,3 0 15 16,2 0 15-16,-3 0-15 0,2 0 21 0,-2-4-15 15,2-1 12-15,-6-3 0 0,1 2 0 0,-2-4 47 16,0 0 23-16,-5-2 51 0,2 1 50 0,-3-3 6 16,-2-2-10-16,-1 0 22 0,-1-1 7 0,-1-1-14 15,-2 1 8-15,-4-4-78 0,0 1-25 0,0 1-3 16,-5 2-3-16,-5-2 53 0,0 4-1 0,-5 1 22 16,-4 3 6-16,-3 1 7 0,-6 3 27 0,-4 7-23 15,-2 0-52-15,-3 11-37 0,-3 6-42 16,1 5-46-16,0 4 15 0,1 6-27 0,4 4-15 15,4 5 35-15,7 0-9 0,3 3 28 0,9-1-23 16,11-2-19-16,0 0 30 0,6-3-15 0,8-4 35 16,6-2-4-16,6-4-35 0,6-5 16 0,5-5-16 15,3-2-12-15,3-6 20 0,1-2-20 0,4-5 12 16,-1-3 0-16,-1 0-19 0,2-6 19 0,-2-3-12 16,0 0 4-16,-3-2-7 0,0-1-9 0,-2 1-53 15,-3-3-79-15,-3 1-91 0,-3 1-151 0,-4 0-208 16,-3 1-248-16,-4 0-277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0:52.9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51 2952 0,'11'-12'-16'0,"3"2"19"0,14-6 10 16,7 7-6-16,10 9 24 0,7 0-19 0,9 6 1 15,4 4 15-15,1 4 36 0,0 8 32 16,-2 2-10-16,-4 6 10 0,-2 3 2 0,-4 6-23 16,-2 0 7-16,-4 3-3 0,-2 1-42 0,-3 3-17 15,-3 1 10-15,-4 1-19 0,-7 2 12 0,-8-1 24 16,-6 2-33-16,-15-1 16 0,0 5-16 0,-21 2-18 15,-12 2 24-15,-16 6-50 0,-16 4-132 0,-20 5-196 16,-21 7-163-16,-19 6-154 0,-21 6-46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0:52.27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310 107 2656 0,'3'-3'6'15,"-3"0"-6"-15,0-3 6 0,5 1 10 0,0 2 77 16,6-2 41-16,1-1 13 0,3 1 17 0,5-3-94 15,5-1-28-15,1 1-33 0,8 0-22 0,2 0 4 16,4-1-8-16,-2 2 21 0,5 1-8 0,-1 1-2 16,1 3-13-16,0 2-67 0,-1 0-116 0,-3 0-107 15,-1 5-180-15,-3 2-121 0</inkml:trace>
  <inkml:trace contextRef="#ctx0" brushRef="#br0" timeOffset="155">702 297 2037 0,'-35'19'-15'0,"3"-5"-5"16,11-3 20-16,8-3 29 0,6 0 21 0,7-3 17 16,6-2-32-16,7 2-33 0,5-2 1 0,5 0-8 15,4 0 19-15,8-1 4 0,0-2-9 0,8 0-21 16,3 0-3-16,4 0 4 0,1 0-56 0,1-2-57 16,1 0-145-16,1 1-164 0</inkml:trace>
  <inkml:trace contextRef="#ctx0" brushRef="#br0" timeOffset="2305">61 517 721 0,'0'0'41'0,"0"0"33"16,0 0 18-16,-4 0 38 0,4 0-53 0,-4 0-26 15,3 0-16-15,-4 0-35 0,5 0 19 16,-3 0-16-16,3 0-1 0,-1 0 4 0,-4-3-1 16,5 3 3-16,-1 0-8 0,-2 0 3 0,2 0-11 15,-3 0 5-15,4 0 9 0,-4 0-12 0,4 0 6 16,-2 0 8-16,-2-2-5 0,3-1-3 0,-1 1 6 16,0 2-12-16,-2 0 6 0,3-3 14 0,-4 3-25 15,4 0-40-15,-1 0-40 0,2 0-102 0,-1 0-73 16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0:58.38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114 80 2049 0,'-2'-20'8'0,"-1"1"54"0,-1 3 2 0,1 5 15 16,-1 2-5-16,2 5-47 0,-1 3-6 0,3 1-15 15,0 0 79-15,0 9 37 0,0 1 28 0,-1 7 6 16,-1 7-72-16,1 6-59 0,-4 6-9 0,-1 5-10 16,2 7-3-16,-5 2 16 0,2 4-25 0,-1 1 9 15,3-4-16-15,0 1 10 0,-1-5 6 0,3-1 13 16,-2-3 9-16,1-8-16 0,2 3 1 0,2-6-32 15,-1-4 22-15,-1-1 6 0,0-2-15 0,0-3-7 16,0-3-81-16,1 0-54 0,-2-5-71 0,2-1 11 16,-1-2-60-16,-1-3-54 0,3-3-15 15,-1 1-124-15</inkml:trace>
  <inkml:trace contextRef="#ctx0" brushRef="#br0" timeOffset="369">240 148 2224 0,'13'-6'0'15,"-4"3"9"-15,2-2-3 0,-2 5 3 0,0-3-3 16,2 0-1-16,3 1 16 0,2-2-6 0,5 2 11 16,1 0-17-16,2 1-6 0,4-4-9 0,3 2-14 15,-1 1 14-15,0-2 0 0,2 2 12 0,0-4 12 16,-3 1-4-16,1 3-14 0,-3-4-6 0,-1 1-9 15,-5 2 15-15,0 0-3 0,-5-3 12 0,-2 4 21 16,-7 1-15-16,-1 1 27 0,-3 0-9 0,0 0-9 16,-3 0 15-16,0 7 49 0,0 0 13 15,-9 5 19-15,2 1-30 0,-1 3-40 0,-1 7-7 16,-1 6-5-16,-2 2 0 0,-1 3-16 0,1 4 3 16,3 1-35-16,0 1 17 0,1 2-17 0,4-3-8 15,1 1 37-15,3-2-16 0,0 0 9 0,0-4 13 16,0-1-37-16,3-2 15 0,1-4-3 0,0-1-3 15,0 0 22-15,-1-5-13 0,1-2-22 0,0 1-68 16,-2-2-66-16,0-1-79 0,-1-4-34 0,-1-2-46 16,0-1-53-16,0-1-48 0,0-3-77 0</inkml:trace>
  <inkml:trace contextRef="#ctx0" brushRef="#br0" timeOffset="517">620 640 2177 0,'16'-8'0'0,"7"-6"-3"0,2 1-12 15,6-1 9-15,2 0-40 0,7 0-78 0,-3 2-133 16,3 0-205-16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1:00.14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130 132 721 0,'-2'-8'20'0,"0"1"35"0,2-2 51 16,-4-1 21-16,3 1 7 0,-4-3 15 0,5 2-6 15,-3-1 19-15,3 3 35 0,-1-3-69 0,1 3 17 16,-3-1-1-16,1 2-52 0,2 1 38 0,-1 1-70 15,-1 3-33-15,2 2-11 0,-3 0 23 0,2 7 47 16,-1 7 25-16,-2 2 6 0,-1 7-48 0,-1 6-32 16,-1 1-46-16,-1 6-1 0,-2 5 17 0,1-1-11 15,0 1 17-15,-1 0-1 0,1-3-24 0,2 0 12 16,1-5-10-16,3-3-8 0,0 0 24 16,1-6 0-16,2-5-12 0,0 0-13 0,0-5-6 15,0-5-3-15,0 1 25 0,0-7 6 0,2-1 3 16,-2-2-3-16,0-9-21 0,0-1 12 0,0-4 12 15,0-1-13-15,0-8 4 0,4-1 0 0,2-7-31 16,-3 0 15-16,2 0 7 0,-2-4-3 0,3 3 15 16,-2-1-6-16,-1 0-4 0,1 6 1 0,-1 3 9 15,3 1-3-15,-1 8 15 0,-4 3-9 0,1 1-12 16,-1 6-3-16,2 5 15 0,-1 0 37 0,1 0 22 16,1 7 13-16,4 5-25 0,-1-1-22 0,2 2-9 15,4 4-9-15,2 0-14 0,0 2 11 16,4 2-13-16,4-2-1 0,-1 0 11 0,3 0-4 15,0 0-4-15,2 0 8 0,5-4-11 0,-6 0-21 16,5-2 6-16,-6-1-3 0,0-1 9 0,-1-3 0 16,-5-3-2-16,1-2-1 0,-7 0 19 0,-2-3-6 15,-1 0 24-15,-1-6-11 0,-4-4 5 0,-1-1 10 16,-4-4-34-16,0 0 12 0,0-4-22 0,-4 0 6 16,-4-3 10-16,1-1 15 0,-2 2 19 0,1-1 0 15,-1 0 45-15,2 2 16 0,-5 0 29 0,3 3 4 16,-3 1-28-16,5 2-25 0,-5 3-30 0,5 4 4 15,-2-2-33-15,1 1-14 0,2 6 4 0,0-4-16 16,3 4 12-16,2 1 8 0,1-2-47 0,0 3-60 16,0-2-74-16,0 2-73 0,0 0-60 15,0 0-33-15,0 6-97 0,3 2-112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1:06.97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85 2414 0,'13'-5'3'16,"2"2"0"-16,5-8 15 0,4 3 0 0,3 0 3 15,4 2 12-15,3-3-27 0,2 2 6 0,2 1-30 16,1 0-3-16,1 1 3 0,2 0-127 0,-2 0-170 15,3 5-228-15</inkml:trace>
  <inkml:trace contextRef="#ctx0" brushRef="#br0" timeOffset="151">350 260 2037 0,'-16'18'-3'0,"7"-4"6"0,9-14 11 0,0 5-8 16,9-2 20-16,6-3-23 0,4 6 6 0,5-6 8 15,4 0-20-15,4 0 18 0,5-8-30 0,2 2-85 16,1 1-101-16,3-2-145 0,0 0-141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1:00.98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516 207 2060 0,'-16'-19'58'0,"4"4"22"0,-4 0-1 0,7 7 37 15,-2 8 27-15,4 8 47 0,-5 4 20 0,3 14 13 16,-3 9-48-16,-4 14-48 0,-2 11-7 0,-4 11-58 16,-2 5-29-16,-2 8-13 0,-1 4-20 0,-3-2 24 15,2-1-18-15,1-6-2 0,3-3 22 16,2-8-9-16,1-5 33 0,2-6 11 0,1-7-11 16,3-7 8-16,-1-6-24 0,4-6-7 0,2-7 7 15,1-8-13-15,1 1-21 0,1-10 27 0,1 0-16 16,5-5 6-16,-4-2 14 0,5 0-52 0,-1 0-7 15,1-6 1-15,0-4-4 0,6-7-6 0,1-2 13 16,4-5-17-16,5-3-6 0,2-3 26 0,4-1-16 16,3-1-6-16,3 5-1 0,2 2-25 0,1 4 19 15,2 7 10-15,-2 0-6 0,3 9 26 0,-4 5-13 16,4 0-13-16,-2 0 13 0,2 0-18 0,-4 8 2 16,2 3 14-16,-2-3-7 0,-2 3 26 0,0-3-7 15,-3 0 20-15,-1 0-6 0,-2 1 9 16,1-4 9-16,-4-5-12 0,0 0 19 0,-3 0-13 15,-1 0-19-15,-2-8 10 0,-1 0 6 0,0-4-16 16,-1-1 13-16,-4-3 9 0,0 2-3 0,-1-5 7 16,-1 0 12-16,-1 0-12 0,1 3 16 0,-5 2 29 15,0 3 9-15,0 1-6 0,-6 6-28 0,0-1-27 16,0 5-16-16,0 0 16 0,-3 9 1 0,2 1 5 16,-2 1-2-16,1 6-17 0,-2 1 13 0,3 5-12 15,1 1 12-15,1-2-13 0,2 2-22 0,2 1-46 16,1-1-69-16,0 3-76 0,0-4-81 15,7-3-8-15,-3-1-49 0,1 0-31 0,-1-2-10 16,2-5-66-16</inkml:trace>
  <inkml:trace contextRef="#ctx0" brushRef="#br0" timeOffset="531">818 707 1101 0,'1'-10'2'0,"-1"1"6"0,0 4 0 0,0 0-3 16,3 2 44-16,0 2 108 0,1 1 81 15,1 0 20-15,5 0-8 0,-5 9-84 0,5 1-20 16,1 2 20-16,1 4-17 0,-3 3 8 0,1 5-42 16,-3 4-18-16,-2 4-15 0,-1 2-34 0,-1 3-22 15,-3 4-14-15,0-2-8 0,0 3-11 0,0-3 4 16,-3-2 12-16,-1-3-18 0,4-2 12 0,-2-5 7 15,2-5-26-15,0-3 35 0,0-8-3 0,0 1 0 16,0-7 3-16,0-5-16 0,0 0-3 0,2 0-3 16,5 0 19-16,-1-14-3 0,4-3-13 0,-1-4-9 15,5-1-27-15,-1-8-9 0,4 0 7 0,-3-3-10 16,4-2 7-16,-2 3 25 0,-1-1 4 0,0 5 12 16,-3 4-4-16,-1 5-12 0,-1 2 7 0,-3 7 9 15,-2 1 9-15,-1 9 20 0,-4 0 6 16,0 4 13-16,0 6 12 0,0 4-24 0,-6-1-4 15,3 6-36-15,-3 4 1 0,2-2 3 0,2 1-3 16,2 2 6-16,0-2-6 0,6-3-7 0,0 0-18 16,3 0 24-16,4-5-21 0,2 0 6 0,0-4-32 15,4-4-84-15,2 2-36 0,-1-8-44 0,1 0-9 16,2 0 54-16,-1-10 20 0,1 1 48 0,-3-2 61 16,1 0 9-16,-3 0 32 0,0 1-3 0,-3-2 3 15,-5 1 12-15,0 6 28 0,-5 0 45 0,-1-2 68 16,-2 5 22-16,-2-1-16 0,0 3-2 0,0-2-77 15,0 2-24-15,-3 0-29 0,3 0-30 16,0 0-28-16,0 0 0 0,0-3 9 0,0 3-45 16,6 0-39-16,-1 0-99 0,0 0-96 0,4-2-105 15,3-1-62-15</inkml:trace>
  <inkml:trace contextRef="#ctx0" brushRef="#br0" timeOffset="1319">1514 797 2189 0,'0'0'74'0,"0"0"73"0,-2 6 47 0,0 2 4 16,0 5-50-16,1 1-80 0,-1 0-27 0,-1 5 0 16,2 3-25-16,-1-1-10 0,1 3-12 0,-2-2-10 15,1 3 16-15,2 0 10 0,0-1-36 0,-1 0-64 16,-2 1-115-16,1-3-74 0,1 0-85 0,-1-1-53 16,-2-4-37-16</inkml:trace>
  <inkml:trace contextRef="#ctx0" brushRef="#br0" timeOffset="1957">1493 440 920 0,'8'-24'5'0,"3"2"-13"0,-2 3-5 15,3 6-8-15,0 2-45 0,8 2-14 0,-4 4-36 16,5 0-27-16,0-1 12 0,1 3 29 0,0 1 35 15,3 1 54-15,-2 1 16 0,-4 0-3 0,-1 0 19 16,-2 0 54-16,-4 0 77 0,-2 0 126 16,-1 6 85-16,-3 2 25 0,-3 3 18 0,-3 1-28 15,0 4-21-15,0 3-47 0,-6 5-14 0,-3 4-77 16,0 2-45-16,-2 7-51 0,-3 1-58 0,2 4-6 16,-1 4-34-16,1-3-3 0,3 0-27 0,1 1 1 15,3-4 3-15,5 1 3 0,0-5 16 0,5-1-6 16,1-2-3-16,2-2 0 0,1-4 10 0,0-1-1 15,1-2-22-15,-3-1-11 0,2-4-17 0,-1-2-23 16,-2-6 17-16,0-1 7 0,-3-1 27 0,-2-5 12 16,2 0-2-16,-1-4 9 0,-2 0-30 15,0 0 4-15,0-6 6 0,0 0-3 0,-5-5 4 16,2 1-1-16,-1-4 0 0,2-3 0 0,2 1 14 16,0-3-17-16,0-2 14 0,6 5-11 0,0-3-9 15,2 2 19-15,1 1-10 0,2 2-2 0,3 2 18 16,-2 5-15-16,3-1 6 0,1 2 10 0,-1 3-20 15,-1 3 16-15,1 0-6 0,0 0 0 0,0 5 7 16,0-1-7-16,0 1-10 0,0 1 7 0,-2 2-4 16,2 0-2-16,-3 1 18 0,-2 1 1 0,2-1 0 15,-3 3-7-15,0 0-16 0,-2-2-39 0,0 4-27 16,-2-5-31-16,1 1-53 0,-2 0 7 0,1 0-4 16,1-3-5-16,-2 2 4 0,2-9-37 15,-1 5-29-15,2-5-30 0,3 0-25 0,1-3-42 16,1-6-4-16,-2-3 19 0,6-2 74 0,-1-5 99 15,0-2 68-15,-2-2 88 0,2 2 47 0,-1 2 60 16,-4-3 86-16,0 5 82 0,-5 2 73 0,1 3-5 16,-2 1-20-16,-4 6-83 0,0 0-85 0,0 4-25 15,0-1-74-15,0 2-45 0,-4 0-16 0,2 0-30 16,-2 0 3-16,1 5 6 0,1 1-43 0,0-1-66 16,0 3-34-16,1-2-100 0,1 2-16 0,0 3-43 15,0-3-128-15</inkml:trace>
  <inkml:trace contextRef="#ctx0" brushRef="#br0" timeOffset="2620">2636 198 2853 0,'0'-6'88'15,"0"2"71"-15,0 12 33 0,-4 3 23 0,-3 10-91 16,-1 5-58-16,-1 10-40 0,-1 6-16 0,-2 7 4 16,0 5-18-16,-1 0 14 0,2 4-20 15,1-1 10-15,1-2 7 0,3-2-4 0,3-3 7 16,0-5-13-16,0-3 0 0,3-5-4 0,-1-3-6 16,1-4-4-16,0-6-29 0,0-8-11 0,0 1 21 15,0-7 3-15,0-4 36 0,0-1 10 0,0-5-19 16,0 0 9-16,0 0-13 0,1-7-9 0,5-2 3 15,-3-5-1-15,3-5 1 0,1 0 13 0,1-5 9 16,1 2-2-16,4-2 8 0,1 2-12 0,-3 3-9 16,-2 5-4-16,0 3-13 0,-3 1 22 0,0 3 4 15,1 5-13-15,-5 2 30 0,2 0 5 0,0 0-2 16,1 6 22-16,1-1-16 0,0 3-29 0,2 1 20 16,1 1-1-16,-2-1-12 0,6 4 9 0,1-2-10 15,0 3-9-15,1-4 19 0,5-1-20 16,-4 1-3-16,6-1-29 0,-2-6-49 0,0-1-13 15,1-2-15-15,-1 0 11 0,0-9 0 0,-2 2 30 16,0-4-22-16,-3-2 7 0,-2-4 32 0,1 0-7 16,-3-3 40-16,-3-3 16 0,-1 4 3 0,-4-5 18 15,0 5 69-15,-3 0 75 0,0 2 45 0,0 6 8 16,-6 1-78-16,0 3-82 0,3 5-53 0,0 2-22 16,0 0 13-16,3 0 26 0,0 5 19 0,0 1 1 15,0 2 6-15,6 1-29 0,2 1-13 16,-1 1 9-16,2 2-12 0,3-1 2 0,0 2-5 15,6-4 12-15,-2 1 3 0,3-3-12 0,2-2-10 16,0-3-20-16,-2-3-16 0,2 0 36 0,1-3 16 16,-4-6-4-16,1 1 17 0,-4 0-26 0,-3-3 13 15,-2-2 10-15,-4 1 19 0,-3 2 53 0,-3 1 14 16,0-1 33-16,0 1-9 0,-7 4-32 0,0 0-20 16,-7 2-34-16,1 3-20 0,-4 0-4 0,1 0-7 15,-3 6-3-15,0 1 7 0,2 2-24 0,1 1-48 16,1 1-69-16,1 1-125 0,4-1-117 0,6 2-53 15,-2-3-48-15,6 2-48 0,0-5-68 0</inkml:trace>
  <inkml:trace contextRef="#ctx0" brushRef="#br0" timeOffset="2970">3790 0 3438 0,'7'8'22'0,"1"2"11"0,-4 7 9 0,-2 8-13 16,-1 5-12-16,-1 5 0 0,0 3-11 0,0 3 14 15,0 4-7-15,2 2-10 0,-2 2-33 0,0 0-41 16,3 1-24-16,-2-4-40 0,-1-1-22 0,2 0-25 16,-1-7-38-16,-1-4 9 0,0-3 27 0,0-7 71 15,0-5 60-15,-3-2 32 0,-3-6 6 0,1-3 6 16,-3-3 4-16,-1-5-4 0,-3 0 18 0,-3 0 5 15,1-5 7-15,-6-1 71 0,2-2 67 0,-2 0 86 16,-3 3 39-16,-2-1-13 0,1-1-48 0,2 3-112 16,0 4-36-16,1 0-52 0,2 0-26 15,2 5 26-15,4 1-20 0,1 2-10 0,5 3 7 16,4 3 3-16,-2 0 4 0,5 2 0 0,0 3-7 16,9-4-33-16,3 6-26 0,5-6-68 0,3 2-75 15,5-6-87-15,3-1-79 0,2-1-18 0,0-4-49 16,0-5-35-16</inkml:trace>
  <inkml:trace contextRef="#ctx0" brushRef="#br0" timeOffset="4341">4638 699 1133 0,'4'-2'8'0,"-1"-2"24"0,2 0 44 16,-4 3 17-16,2-3 14 0,0 3-16 0,0-2-44 0,0 1-2 15,-2-2-17-15,1 2 6 0,0-1 14 16,0 3-23-16,2 0-2 0,-4-3-6 0,1 2-12 16,-1 1 7-16,3 0-6 0,-2 0-12 0,-1 0 0 15,0 0 4-15,2 0-4 0,-2 0 6 0,0 0-3 16,3 0 6-16,-3 0 5 0,0 0 6 0,0 0-8 16,0 0-9-16,0 0 6 0,0 0 0 0,0 0 20 15,0 0 8-15,0 0 4 0,0 0-1 0,0 0-16 16,0 0 19-16,0 0 10 0,0 0 5 0,0 0 1 15,-5 0-30-15,1 0-17 0,-1 0-9 0,-1 0-3 16,-1 0 24-16,-3 4-15 0,-1-1 0 16,-5-1 21-16,-3 2-10 0,-4-2 19 0,-2-2-1 15,1 3-2-15,-1-3-15 0,1 0-3 0,-1 0 6 16,2 0-12-16,0 0 33 0,1-5 33 0,1 1 4 16,2 1 9-16,-2-2-24 0,5 0-36 0,-1 1-19 15,1-1 3-15,1 3-15 0,6-3 12 0,-1 2-6 16,1-2-9-16,0 5 18 0,3-4-18 0,3 4 30 15,0 0 13-15,0 0 16 0,-1 0 60 0,2 9-2 16,-1 0 42-16,-1 5-13 0,-2 5-33 0,1 4-6 16,-1 5-66-16,-1 5-2 0,1 4-17 0,2 5-13 15,1 1 16-15,-2 3-6 0,2 1 7 0,3 1-1 16,-1-2 4-16,1 1-16 0,0-1 3 0,0 1-40 16,0-4-63-16,3-2-81 0,1-3-104 15,-1-4-44-15,-1-2-32 0,2-5-89 0,-1-3-57 16</inkml:trace>
  <inkml:trace contextRef="#ctx0" brushRef="#br0" timeOffset="4602">4135 1257 2307 0,'-2'-16'-27'0,"2"6"12"16,8-2-2-16,-1 1 5 0,6 3 29 0,2-3-2 15,6 3 0-15,1-3-12 0,7 0 3 0,0 0-3 16,2 1 0-16,2-2 9 0,1 1-9 0,0 3-9 15,0 1 15-15,-1-1-9 0,-5 2 6 0,3 3-6 16,-7 3-12-16,-1-6 6 0,-9 6 11 0,1 0 19 16,-5 0 48-16,-4 0 46 0,-4 0 29 0,-2 0 9 15,0 0-17-15,0 6-35 0,-6 3-48 0,-1 1-21 16,1 0-28-16,0 2-26 0,-2 2 12 0,5-1 4 16,-3 1 3-16,2 2-10 0,-1-2-46 15,4 0-59-15,-2 0-94 0,3-1-66 0,0 2-36 16,0-1-62-16,8 0-48 0,-7-3-54 0</inkml:trace>
  <inkml:trace contextRef="#ctx0" brushRef="#br0" timeOffset="4747">4559 1007 2260 0,'-7'-14'0'0,"-1"6"-15"16,1 0-21-16,1 5-34 0,3-2-88 0,-1 2-104 15,4 3-95-15,0 0-99 0</inkml:trace>
  <inkml:trace contextRef="#ctx0" brushRef="#br0" timeOffset="4968">4910 778 3464 0,'0'0'39'15,"0"0"53"-15,0 0 31 0,0 5 3 0,-3 4-25 16,-2 2-40-16,2 5-31 0,-3 3-10 0,0 2-13 16,3 4-3-16,2 5-18 0,-4-1 7 0,1 5 7 15,2 1-44-15,2 3-23 0,0-2-40 16,0 2-36-16,6 0-44 0,-1-3-14 0,-2-1-39 16,3-5-79-16,-3-2 45 0,1-6-35 0,4-2 10 15,-3-5 24-15,0-5-78 0,4-9-22 0</inkml:trace>
  <inkml:trace contextRef="#ctx0" brushRef="#br0" timeOffset="5145">5109 852 3542 0,'4'-19'19'16,"-3"5"21"-16,-1 9 19 0,0 2 38 0,-5 3 3 16,1 5 2-16,0 3-7 0,4 3-37 0,-1 6-24 15,-4 2-14-15,4 2-20 0,-1 4 4 16,2 5-1-16,0 0-20 0,0 5-7 0,8-2-31 15,-4 3-43-15,1-2-23 0,2-1-58 0,-1 0-84 16,0-4-70-16,1-3-69 0,-3 0-87 0,1-7-61 16,1-2-43-16</inkml:trace>
  <inkml:trace contextRef="#ctx0" brushRef="#br0" timeOffset="5445">5126 1036 2130 0,'6'-10'6'0,"1"5"8"0,-2-1-14 16,5 1 12-16,-1 2-18 0,5 0 6 0,1 3 0 16,1-2 9-16,6 2 6 0,-1 0-24 0,3 0-20 15,1 0-52-15,0-4-35 0,-1 4-38 0,1-2 29 16,-3-1 35-16,-1 0 48 0,-4 1 39 0,-2-1-2 16,-4 1 10-16,-2-5 4 0,-3 2 24 0,-4-2 80 15,-2-1 71-15,0 2 51 0,-5-2 54 16,1 2 7-16,-4 1-26 0,2-2-38 0,-3 5-60 15,2-1-82-15,-2 3-58 0,0 0-32 0,2 0 20 16,-1 9-1-16,3 1-6 0,0 2 3 0,-1 4-19 16,3 1-3-16,3 2 9 0,0 2-9 0,6 1-24 15,0 2-9-15,1-2-51 0,5-3-29 0,0 0-37 16,4 0-32-16,1-5-54 0,-1-6-38 0,3 3-79 16,2-11-82-16,0 0-34 0</inkml:trace>
  <inkml:trace contextRef="#ctx0" brushRef="#br0" timeOffset="5647">5953 675 3515 0,'9'0'63'0,"-3"0"20"0,-3 8 6 16,-3-1 4-16,0 5-66 0,0 4-27 0,0 1 0 15,-4 4-43-15,-4 4-37 0,7-1-68 0,-4 4-110 16,2 1-73-16,0 1-69 0,0 0-44 0,3 0-49 16,0-3-60-16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1:07.89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249 273 1230 0,'5'-2'35'0,"-5"1"31"0,0 1 5 16,0-3 48-16,0 3 4 0,0 0-10 0,-5-2-3 15,5 2-24-15,0 0-37 0,-1-3-6 0,1 3-14 16,0-2-20-16,-3 2 8 0,3-3-5 16,0 0 11-16,-1 2 7 0,1-1-7 0,0-3-11 15,0 0 0-15,0-4-18 0,1 1 9 0,8-3 9 16,-2-6 0-16,2 1 29 0,6-6-14 0,4 1-12 15,2-1 14-15,1 3-5 0,4-3 0 0,0 3 18 16,1 3-30-16,0 2 33 0,-3 3 16 0,-1 5 40 16,1 6 49-16,-2 0-10 0,-4 4 17 0,1 7-27 15,1 5-17-15,-6 3-30 0,-3 7-31 0,-3 5-23 16,-3 4-9-16,-5 6-10 0,0 0-3 0,-9 2-7 16,-6 4 6-16,-2-1-9 0,-4-2 16 0,-1 2 10 15,-5-3-19-15,2-2 9 0,-3 0 7 0,-5-5-20 16,2-1 16-16,-3-6-3 0,0 2-16 15,-4-7 12-15,1-1-12 0,2-4 10 0,0-3 3 0,0-3 10 16,5-2-10-16,0-3-7 0,5-5 0 16,5-3-13-16,1 0 4 0,5-5-17 0,0-3-24 15,8-1 1-15,1-4 13 0,5-1 23 0,0-2 14 16,7 0 6-16,3-1-17 0,2-1-9 0,7 0-3 16,1 3 9-16,2 1 13 0,5 2 0 0,-4 2-6 15,6 4-7-15,-1 1-6 0,2 2 6 0,2 3 4 16,-2 0 2-16,1 0 4 0,-1 3 0 0,1 3 20 15,-1 2-17-15,0-1-3 0,-1 2 7 0,-1 2-14 16,1 0-35-16,0 2-73 0,-2-1-109 0,1 1-80 16,-3 2-14-16,1 2 0 0,-4-3 1 15,1 0-31-15,0 0-50 0</inkml:trace>
  <inkml:trace contextRef="#ctx0" brushRef="#br0" timeOffset="325">1452 31 3270 0,'13'-14'0'0,"-7"3"22"0,2 5 43 16,-8 6 39-16,0 6 10 0,-9 5-32 0,-5 3-29 16,-2 5-53-16,-2 5-10 0,-2 6 30 0,-7 5-30 15,1 1 16-15,0 2 8 0,-1 0-18 0,3 0 8 16,2-2-8-16,1-3-9 0,4-3 10 0,3-1 13 15,2-4 3-15,0-4-16 0,5-2 3 0,-1-2-3 16,3-3-21-16,1-1 24 16,4-1-3-16,0-3-7 0,0 0 13 0,0-1 4 0,5-2-14 0,5 0 10 15,-1 1 14-15,6-1-14 0,3-3 7 16,2 2-23-16,6 0 13 0,2-5 0 0,6 3 10 16,4-3 17-16,1 0-27 0,5 0 13 0,2-3-26 15,0-2-11-15,1-1-35 0,2-1-65 0,-3 1-88 16,0 1-97-16,-2-2-101 0,-5 2-23 0,-3 0-38 15,-5 0-53-15</inkml:trace>
  <inkml:trace contextRef="#ctx0" brushRef="#br0" timeOffset="505">1681 308 2816 0,'-11'23'24'0,"4"2"32"0,-3 6 13 16,1 5 6-16,-3 4-21 0,3 2-38 0,-3 4-10 16,6-3-3-16,-4 7-56 0,2-2-53 0,2 4-85 15,3-1-108-15,0 1-89 0,0 0-153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1:16.16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63 172 649 0,'3'-5'-6'0,"1"1"32"0,-2 0 39 0,-2-2 51 16,0 1 37-16,0 1-1 0,0 0 8 0,-4-2-17 15,2 3 16-15,0 1 13 0,-3-3-27 0,3 2-30 16,-1 3-86-16,0 0-29 0,1 0 6 0,0 0 8 15,-1 6 65-15,-2 1 16 0,2 4-15 0,-3 3 3 16,2 3-26-16,-2 4-24 0,1 1-17 0,0 0-13 16,1 2 3-16,0 1-9 0,3-1-1 0,1-2 4 15,5 0-6-15,3-3 6 0,3 0-3 0,-1 0 3 16,4-5 3-16,1 0-12 0,5-4 24 16,-2-4-24-16,2 2 9 0,0-8 9 0,-1 0 0 15,2 0-2-15,-2-11 2 0,-2 0 0 0,0 0-9 16,-4-3 24-16,-2-3-21 0,1-1 6 0,-5-2-24 15,-1 1-6-15,-4 0 21 0,-2 0 6 0,0-1 15 16,-5 0-6-16,-4 1-21 0,4 3-9 0,-6-3 0 16,-1 5 18-16,2 0-16 0,-2 0-14 0,0 6-30 15,2 1-80-15,-4 0-19 0,5 5-86 0,-1-2-95 16,4 4-35-16,1 0-33 0,0 0 31 0</inkml:trace>
  <inkml:trace contextRef="#ctx0" brushRef="#br0" timeOffset="212">394 45 1841 0,'15'-11'37'0,"-5"3"56"15,-2 5-38-15,-4-1 43 0,-4 4-1 0,0 0-16 16,0 0 71-16,0 0 2 0,0 4 18 0,0 1-27 16,0 1-20-16,0 5-34 0,0-1-59 0,-3 7-9 15,-1-1-14-15,1 6-9 0,-1-1 7 0,0 5-14 16,0-2 7-16,2 0-6 0,-2 4 0 0,3-4-10 15,-1 3-69-15,2 1-68 0,-2-2-83 0,2-1 4 16,0 0-24-16,0 2-30 16,0-3-4-16,4-4-90 0,0 2-11 0</inkml:trace>
  <inkml:trace contextRef="#ctx0" brushRef="#br0" timeOffset="418">708 19 2201 0,'7'-12'41'0,"-3"5"73"0,-1 7 70 0,-3 0 33 16,0 0-33-16,0 9-66 0,-4 3-70 0,-2 3-39 15,-2 2 0-15,1 4-12 0,-1 1 9 0,1 3 4 16,1 2-7-16,0 1-12 0,-1 1-45 0,3-1-52 16,2 0-85-16,0 0-34 0,2 0-12 0,0-3-39 15,0-2-6-15,4 0-53 0,1-6-62 0,1-1 12 16</inkml:trace>
  <inkml:trace contextRef="#ctx0" brushRef="#br0" timeOffset="572">875 91 2212 0,'9'-19'41'0,"-1"6"79"16,-7 6 65-16,-1 7 48 0,0 0-7 0,0 12-69 15,-7 2-55-15,2 1-48 0,-1 3-28 0,2 5-16 16,-2 2-13-16,1-1 12 0,3 3-67 15,0 1-62-15,2-1-125 0,0 3-116 0,0 0-120 16,4-3-152-16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1:43.81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0 127 2522 0,'5'0'49'0,"3"0"61"0,5-12 61 16,2 2 0-16,6-1-39 0,1 1-72 0,8-2-60 15,0-2 10-15,5 4-4 0,1-1 0 0,4 0 1 16,-3 2-11-16,5 2-5 0,-2 2 5 0,-3 1 4 16,0 4-60-16,0 0-105 0,-3 0-136 0,-4 6-108 15,3 0-80-15,-8 5-37 0</inkml:trace>
  <inkml:trace contextRef="#ctx0" brushRef="#br0" timeOffset="174">234 414 2154 0,'-9'10'-6'0,"9"-5"6"0,0-5 0 0,11 0 8 15,4 0 4-15,5-5-15 0,5-1 12 0,4 1-9 16,2-4-15-16,3 0 27 0,2 0-27 0,3 0 6 15,-1-1 33-15,-1 1-27 0,2 1-3 0,-1 1-98 16,-5 3-182-16,1-1-159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1:40.43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828 65 404 0,'4'-7'23'0,"-4"1"15"0,2 0 26 0,-2-2 46 15,3 3 9-15,-2-2 9 0,-1 2 4 0,0 0-25 16,0 0 12-16,0 3-10 0,0-2-27 0,0 1 1 16,0 1-50-16,0 2-14 0,0-3-2 0,0 3-22 15,0 0 19-15,0 0 45 0,0 8 23 16,-4 3 14-16,1 2 15 0,-3 6-42 0,-1 6-17 15,-5 11-2-15,1 2-27 0,-6 11 1 0,-4 3-3 16,-5 5 5-16,-2 6-2 0,-2 5 2 0,-5-1 10 16,-1-1-30-16,-2 4 9 0,-1 1-91 0,-1-2 73 15,1 1-68-15,-2-1 71 0,-1-2 3 0,5-6-85 16,-3-1 79-16,5-9-76 0,2-2 82 0,0-8 2 16,3-3 4-16,5-10-6 0,0-1 11 0,4-6 1 15,2-4-27-15,4-7 24 0,3-1-29 0,2-4 17 16,2 0 49-16,1-4-14 0,1-1 3 15,4 0-29-15,-2-6-27 0,4 1-11 0,0-6 20 0,0 0 0 16,4-5 6-16,1-1 12 0,5-7-12 16,-1 0 9-16,3-3 3 0,-1 2-6 0,4-3 15 15,2 1-7-15,-2 3-14 0,3 5 3 0,-2 2-20 16,2 3 11-16,1 7 18 0,-1 7-4 0,2 0 13 16,0 0 5-16,3 10 1 0,2 4 12 0,0 2-10 15,2 6-8-15,3-3-15 0,-1 4-18 0,-1 1 18 16,5 0-9-16,-3 3-9 0,0-5 9 0,2 2-11 15,-2-5-10-15,-2 1 15 0,3-2-8 16,-1 1-1-16,-1-4 10 0,-3 0 8 0,0-4-3 16,-2 0 21-16,1-3-1 0,-4-2-14 0,0-1 12 15,-5-2-18-15,-2-3-44 0,-1 0 68 0,0 0-3 16,-4-5-56-16,0-3 55 0,-3 2-22 0,0-6 2 16,1-1 32-16,-2 0 27 0,-2-4-85 0,0 2-15 15,1-2 38-15,-4-2-41 0,2 3 53 0,-2-1 3 16,0 3-6-16,0-1-6 0,-6 1-2 0,3 3 13 15,1-1-8-15,1 2 18 0,-2 1-27 0,1-1 1 16,1 2-1-16,-2 2 12 0,3-2 15 0,0-1-4 16,0 4 4-16,0-4-24 0,4 3 6 0,-2 2 0 15,-2-1-5-15,4-3 8 0,-4 2-3 0,2 1-3 16,-2-4-6-16,2 4 9 0,-1-3 24 16,-1-1-10-16,4 2 12 0,-2-2 10 0,-2 1-28 15,3-1 48-15,-2 2 33 0,-1-1 36 0,0 2 41 16,0 3-27-16,0 1-23 0,0 0-45 0,0 1-44 15,0 1-5-15,0 0 0 0,-4 5 6 0,-2 4 18 16,5 1-8-16,-3 4-4 0,0 3-15 0,1 4-12 16,-3 4-1-16,2 0-25 0,-1-1 15 0,2 3 14 15,2-2 2-15,-1 2 13 0,2-5-28 0,0-1-10 16,0 1-19-16,6-3-52 0,-3-3-78 0,1 1-63 16,-2-3-1-16,4 0-38 0,-3-1-4 0,0-2-47 15,-2-3-70-15</inkml:trace>
  <inkml:trace contextRef="#ctx0" brushRef="#br0" timeOffset="148">868 896 1683 0,'-7'-6'-17'0,"1"-1"-17"0,0 7-19 0,4 0-66 16,2 0-34-16,0 7-74 0,5-1-109 0</inkml:trace>
  <inkml:trace contextRef="#ctx0" brushRef="#br0" timeOffset="686">1333 506 2248 0,'7'-10'86'0,"-1"10"94"0,-6 0 59 0,0 0 52 0,0 10-51 15,0 5-83-15,-6 5-43 0,-1 6-52 16,2 3-32-16,-2 6-10 0,-2 6-24 0,4 0 1 16,-5 2 3-16,6 4 7 0,-1-3 3 0,-1 1-4 15,5 2-6-15,-1-4 4 0,2-2 9 0,0 0-10 16,0-3 7-16,0-2-20 0,0-1 7 0,3-6-1 16,0-3-9-16,0-2-3 0,-1-5-40 0,2-3 13 15,-2-4-6-15,-1-2 16 0,2-4 27 0,-1-1-10 16,-1-2-4-16,3-3 10 0,-2 0 0 0,0-9 4 15,2 0 19-15,-1-3-17 0,7-5-18 0,-2-2-4 16,2-4-13-16,0-2 10 0,4-2 10 16,-2-3 12-16,0-1-6 0,1 3 7 0,0-1-4 15,-4 2-3-15,5-1 10 0,-1 1-22 0,-2 1 18 16,0 4 4-16,2-1 13 0,-3 2-1 0,0 2 1 16,0 0-16-16,-1 3-10 0,-1 2 13 0,-2 4-10 15,-1 1 10-15,-1 4-7 0,-2 1 7 0,-2 3-10 16,0 1 16-16,0 0 0 0,-4 8-6 0,-3 2 13 15,-1 1-17-15,-3 6 4 0,-3 2-7 0,-1 2 17 16,-1 6-11-16,-3 1 11 0,1 0-7 0,0 0-26 16,3-3 14-16,4 0 2 0,0-5 10 0,3-1 9 15,3-3-15-15,5 0 0 0,0-2 3 0,0-4-6 16,5 4 15-16,1-4-22 0,0-1 10 16,1 0-7-16,1 1 7 0,-1-1 22 0,2 1-26 15,0-5 13-15,3 3 4 0,1-2-20 0,-2 0 13 16,2 1-3-16,-1-3-3 0,1 1 9 0,2 0-25 15,-4 0-65-15,2-1-52 0,-1 1-78 0,1 0-7 16,1 0 46-16,-4-1-57 0,3-2-49 0,-1 1-74 16,0-3-89-16</inkml:trace>
  <inkml:trace contextRef="#ctx0" brushRef="#br0" timeOffset="1476">1757 1028 2083 0,'-3'-4'0'0,"3"-2"-3"0,0 1 0 0,0 1-5 16,5-1 5-16,5-3-6 0,-2 2 15 0,2 1-9 15,4-3 9-15,0 1 11 0,4-2-14 0,-2 1 12 16,4 2-27-16,-4-2 6 0,-1-3 12 0,0 1-3 16,-3-1 17-16,-2 0-20 0,-4-1-3 15,0-1 0-15,-3 0 15 0,1-1 29 0,-4 0 21 16,0 0 33-16,0 1 31 0,-9-1-12 0,-1 4 5 15,0-1-6-15,-4 3-32 0,-1 3 44 0,-2 4 2 16,-1 1-3-16,-1 3-3 0,1 8-30 0,-6 0-39 16,3 8-9-16,3 3-27 0,3 2-13 0,2 3 0 15,1 3-9-15,8-2 2 0,4 4 1 0,0-3-10 16,7 2 10-16,4-1 16 0,2-3-6 0,6-3 9 16,2-1-3-16,1-4 0 0,2-4-6 0,4-1 6 15,-1-4 0-15,4-1-6 0,-2-5 3 0,-1-4-4 16,0 0-2-16,-1-4-11 0,-4-6-3 15,2-4 14-15,-2-3-18 0,-2-4 8 0,-1-3 12 0,-2-4-16 16,2-5 10-16,-4-3-6 0,-1-1-30 16,2-7-46-16,-2-1 4 0,0-3-13 0,-1 0 17 15,0-4 32-15,0 1 7 0,-4 1 25 0,2-2 7 16,-3 4 19-16,-1 2 16 0,-3 4 49 0,-3 6 56 16,-2 5 60-16,0 3 22 0,0 6-37 0,-3 5-7 15,-3 5-40-15,0 3-48 0,0 4-13 0,3 2-56 16,0 3-29-16,-1 0-10 0,-1 0 7 0,2 8-4 15,-1 3 8-15,1 0 13 0,-3 5-17 0,0 6 32 16,-1 3-1-16,-1 2-6 0,1 6 31 0,-1 0-21 16,1 4-10-16,1 1 14 0,-1 4-32 15,3-2 7-15,0 4-4 0,1-1-3 0,0 0 18 16,2 2-7-16,1 0 13 0,0-1-6 0,0 0-4 16,0-1-7-16,4 1-7 0,-1-1 7 0,3-5-7 15,0 0-4-15,0-4-3 0,-2-2-18 0,5-5-17 16,0-5 6-16,0-1-6 0,0-7 11 0,1-3 13 15,1-3-31-15,0-5 11 0,3-3-24 0,-4 0-33 16,5-8 10-16,0-3-13 0,0-5 11 0,1-3 4 16,1-1 27-16,-1-4 14 0,-1-3 6 0,2 0 36 15,-2-1 7-15,0 2 0 0,-3-2 23 0,-3 4-16 16,-2 2-14-16,1 3 7 0,-4 5-3 0,-2 1 23 16,-2 4 6-16,0 4-13 0,0 0 1 0,0 4-14 15,0 1-7-15,-2 0 20 0,0 0-29 16,2 0 22-16,-2 0 4 0,0 0-17 0,1 0 11 15,-2 9-21-15,3-2 11 0,-2 5 6 0,-2 2 10 16,4 1-7-16,-3 2-16 0,3 2 6 0,-2 0-6 16,2 0-13-16,-2 0-26 0,2 0-62 0,0 0-49 15,0-2-70-15,0-1-65 0,4-3-4 0,-1-2-43 16,1 1-30-16,-2-5-30 0,1-2-69 0</inkml:trace>
  <inkml:trace contextRef="#ctx0" brushRef="#br0" timeOffset="1611">2504 686 2083 0,'-9'-14'6'0,"-1"3"-9"16,3 3-43-16,2 3-60 0,1-1-103 16,4 3-102-16,0 1-75 0</inkml:trace>
  <inkml:trace contextRef="#ctx0" brushRef="#br0" timeOffset="2050">2881 226 3373 0,'0'0'38'0,"-5"10"51"0,-3 7 26 15,-1 5 20-15,-3 5-42 0,2 6-42 0,-4 3-24 16,1 6-7-16,4 0-7 0,-3 4 8 0,3-1-14 15,2 2-14-15,1 2 11 0,3 0-8 16,0 1-3-16,0 1 17 0,3-4-3 0,0 1-24 16,7-5-7-16,-5-1-30 0,4-1-13 0,-3-8-6 15,1-1-4-15,0-4 2 0,-4-4-1 0,2-5 27 16,-2-5 20-16,0-3 9 0,0-3 13 0,0-3-28 16,0-5-55-16,0 0-74 0,0 0-55 0,0-10-25 15,0 1 45-15,0-10 52 0,0 0 58 0,5-5 44 16,2-4 25-16,2-5 17 0,-2 1 9 0,4-1 3 15,2 0-18-15,-1 3 12 0,0 3-9 0,2 5-12 16,-3 1 12-16,3 4 15 0,-7 7-11 0,0 1 34 16,1 1-12-16,-1 6-5 0,-1 2 41 0,0 0 1 15,1 0 51-15,-2 6 9 0,1 2-26 0,3 2-27 16,-3 4-58-16,4 1-12 0,-5 2 3 16,2 2-6-16,-1 2 18 0,0 2-6 0,0-1 3 15,-3 4 6-15,1 0-5 0,0 0-17 0,-2 0-35 16,-2 3-25-16,2-5-51 0,-2-2-37 0,1 0-1 15,-1-5-39-15,0-1-16 0,0-6-23 0,2 0-24 16,-2-4-15-16,0-3-41 0</inkml:trace>
  <inkml:trace contextRef="#ctx0" brushRef="#br0" timeOffset="2539">3217 858 2840 0,'-7'19'37'16,"-2"0"42"-16,-1 3 12 0,0-1-2 0,1 1-49 16,3-3-20-16,3 0-20 0,3 0 3 0,0 0 7 15,5 0-14-15,1-5-9 0,6 5-50 0,-2-6-22 16,2 2-25-16,4-2-8 0,-1-3-20 0,-1-4-4 16,2-1 15-16,-3-5 19 0,3 0 46 0,-5 0 29 15,2-11 19-15,-1-2 5 0,-3-1 17 16,0-2 22-16,-1-3-36 0,-3-3 6 0,1-2 15 0,-3 0-21 15,0-2 15-15,-3 0 5 0,0 1-11 16,0 3 3-16,0 0 30 0,0 3 8 0,0 1 16 16,-3 3-6-16,0 2-18 0,3 4-36 0,0 3-15 15,0 2 21-15,0-1-18 0,0 5 33 0,0 0-3 16,3 0 31-16,2 5 42 0,1 0-18 0,-1 3 16 16,0 2-36-16,3 3-41 0,2-2-5 0,-3 4-7 15,4 2-13-15,-1-3 10 0,1 1-3 0,0 0 6 16,0-2-9-16,5 1 12 0,-1-4-3 0,0-1-10 15,1-1 20-15,3 1-10 0,-1-4 18 0,2 0-15 16,-4-5-15-16,3 0 6 0,-6 0-16 16,2 0 16-16,0 0 24 0,-3-10-5 0,-5-4 12 15,1 3-4-15,-1-2-33 0,-2-1 3 0,-5-5-1 16,0 2 13-16,0-2 10 0,-11 0-1 0,1 0 7 16,-4 2-13-16,-3 2 6 0,0 1 1 0,-2 3-10 15,-3 3-9-15,1 2 9 0,-1 3-22 0,1 3-6 16,0 0-70-16,5 0-116 0,1 0-40 0,3 9-81 15,3-4-29-15,5 0-6 0,4-1-78 0</inkml:trace>
  <inkml:trace contextRef="#ctx0" brushRef="#br0" timeOffset="2988">4290 139 3066 0,'23'-24'9'0,"-7"7"13"0,-9 5 48 0,-4 7 95 16,2 5 65-16,-5 0 8 0,0 9-21 0,0 4-85 16,0 6-77-16,0 6-17 0,0 2-35 0,-5 8-3 15,2 6-3-15,0 0 7 0,0 6 13 16,2 1-17-16,-2-4 3 0,1 5 4 0,1-3-7 16,1-2 11-16,0 2-4 0,0-2-14 0,0 0 7 15,3-6-25-15,3 1-2 0,-2 1-18 0,-1-8-17 16,3-2-10-16,0-3-16 0,-3 1-20 0,3-9-22 15,0 0 4-15,-3-4-15 0,1-4 25 0,-2-2 25 16,0-1 34-16,2-3 53 0,-3-5 14 0,-1 0-48 16,0 0-31-16,0-8-7 0,0 1 0 0,-7-5 45 15,1 1 34-15,0-4-3 0,-1-2 19 0,-1-2 101 16,-2 3 37-16,-2-1 13 0,1 3 38 0,-5 4-32 16,4-2-22-16,-3 5 2 0,-2 3-44 15,0 2-71-15,-2 2-17 0,4 0-3 0,-1 0-31 16,2 8-4-16,1 1 10 0,4 1-10 0,2 3 14 15,-1 1 18-15,6 3-11 0,2-1-11 0,0 3-10 16,4 0-3-16,3 3-4 0,1-3-20 0,2 0-10 16,4 0-48-16,-1-2-52 0,4-1-6 0,-2-5-8 15,2 0 21-15,-1-1 38 0,4-6-25 0,-1 1-23 16,1-5-56-16,3 0-69 0,2 0-41 0,3-5-44 16,7-4-39-16,0-1-58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1:56.8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291 70 1830 0,'1'-6'37'0,"-1"-1"38"0,2-1-6 0,0-1 36 15,-1 2-3-15,2 2-37 0,0 1 15 0,0-1-17 16,0 1-3-16,-1 1 22 0,2 0 37 0,-3 1-5 16,1 0 13-16,1-1 17 0,-2 3 13 0,1-2 43 15,-2 2-13-15,0 0-19 0,0 0-44 0,0 0-57 16,0 0-53-16,-6 0-18 0,3 0 4 16,-3 0 0-16,-2 0 14 0,-2 0-4 0,-3 0-7 15,-7 6 21-15,0 1-7 0,-4 3 3 0,-5-1-13 16,1 4-3-16,0 3 9 0,2-1 5 0,2 2-15 15,3 2-7-15,3 0 11 0,9 0-17 0,9-1 27 16,0 1-17-16,0 0 7 0,8 0 0 0,5 1-7 16,4-2 7-16,2 2-7 0,1-1 14 0,4-1-8 15,1 1 8-15,1-1 0 0,-1 1-10 0,-3-1 6 16,-1 0-13-16,-2-1-1 0,-4 0 4 0,-4-3-7 16,-1 0 14-16,-5 0-3 0,-5-1-11 15,0 0 3-15,-5-1-6 0,-7-1-4 0,-3 0 10 16,-1 1 8-16,-5-1-7 0,-4-3-1 0,1 1 8 15,-3-1-28-15,1-2-34 0,0-1-64 0,4-2-101 16,-1-1-80-16,4 1-87 0,2-3-40 0,2 0-23 16,4-6-10-16,4-1-12 0</inkml:trace>
  <inkml:trace contextRef="#ctx0" brushRef="#br0" timeOffset="251">476 97 3347 0,'23'-14'62'0,"-7"3"73"16,-7 3 23-16,-3 6 1 0,-6 2-49 0,0 0-62 16,0 0 48-16,0 4 29 0,0 3 14 0,0 3-6 15,0 0-59-15,0 5-24 0,0 2-18 0,0 3-7 16,-3 2-4-16,-1 1-17 0,1 1-11 0,-2 1-4 16,4-1 11-16,-1 1 11 0,-1-3-1 0,3 2 5 15,0-2-22-15,0-1-4 0,5-1 18 0,-2-1 0 16,4-1-7-16,2-2-7 0,-2-1-21 0,2-1-26 15,5-1-38-15,-5-2-48 0,4 0-67 0,2-3-62 16,-3 1-46-16,2-1-60 0,0-3-44 0,1-2-41 16,-5-3-59-16,4 0-37 0</inkml:trace>
  <inkml:trace contextRef="#ctx0" brushRef="#br0" timeOffset="463">769 190 3464 0,'0'-20'12'0,"0"5"1"15,0 5-10-15,0 3 10 0,0 7 50 16,0 0 51-16,0 0 29 0,0 7 1 0,3 3-60 16,1 3-50-16,4 4-30 0,-2 1-18 0,0 4 7 15,0 3 14-15,1-1 6 0,-1 4 1 0,2-1 0 16,-2-1-21-16,-1 0 11 0,1 1 6 0,-3-2-17 16,2 0 4-16,-4 1-4 0,1-2-7 0,1-2-47 15,-2-1-125-15,-1-3-130 0,0 0-121 0,0-4-47 16,-6-3 20-16,0-1 37 0,5-3 41 0,-5-4-4 15</inkml:trace>
  <inkml:trace contextRef="#ctx0" brushRef="#br0" timeOffset="736">737 174 2681 0,'0'-38'18'15,"0"8"34"-15,10 2 51 0,-3 4 34 0,4 8 2 16,-1 4-32-16,5 3-23 0,0 5-23 0,0 4-28 15,4 0-8-15,0 6-18 0,1 2 3 16,-1 5 9-16,-1 1-9 0,-3 4-4 0,-4 3-2 16,3 0-1-16,-9 3 10 0,0 1-4 0,-2-1-2 15,-1-1 3-15,-2 0-16 0,0-1 6 0,0-3-7 16,-8 0-6-16,4-2 13 0,-1-1 3 0,1-2-6 16,2-1 0-16,1-3 16 0,1 0-7 0,0-2 21 15,4 1 12-15,2-2-3 0,3-1 7 0,1 1-23 16,5-1-20-16,2-2 13 0,2 0-16 0,3 0 13 15,2-1 0-15,4-1-76 0,-1 1-127 0,3-1-186 16,-4 1-151-16,3-1-197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1:46.32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116 956 1371 0,'2'-28'44'16,"2"2"39"-16,-4 1 58 0,2 0 49 0,-2 4-24 15,0 2-13-15,0 5-24 0,0 0-40 0,0 3-29 16,0 3-12-16,0 3-39 0,0-1-3 0,0 6 129 16,3 0 42-16,-3 9 61 0,1 5 33 0,1 7-113 15,-2 6-18-15,0 9-48 0,0 8-19 0,0 9-9 16,-8 7-38-16,2 9 1 0,-3 1-20 0,4 2-4 15,-3 3 7-15,2 2-6 0,0-1 10 16,2-5-8-16,1-4 11 0,1-3-14 0,1-4 1 16,1-7 9-16,0-2-26 0,0-6 23 0,6-7 0 15,-6-2-10-15,1-6 17 0,2-3-30 0,-3-5-24 16,0-4 13-16,3-4-37 0,-3-6 24 0,0 1-16 16,0-4-24-16,0-5-63 0,0 0-125 0,0 0-71 15,0 0-46-15,0-5-24 0,0-4 15 0,-4-4-19 16,2-1-58-16</inkml:trace>
  <inkml:trace contextRef="#ctx0" brushRef="#br0" timeOffset="374">6 956 1638 0,'-4'-33'5'0,"4"-2"23"16,0-1 23-16,8-1 23 0,3 1 26 0,3 1-26 16,4-1-19-16,7 3-3 0,-1 0-28 0,5 4 2 15,2 2 12-15,2 4-14 0,0 8 44 0,1 3 48 16,-3 5 19-16,0 7 23 0,0 10 2 0,-3 4-33 16,1 5-20-16,-5 3-19 0,-4 8-50 0,-1-1-6 15,-4 7-7-15,-4 0-9 0,-4 2 7 0,-2 0-4 16,-5 0 7-16,-6 0 0 0,-2 0 22 0,-6 3-5 15,-1-6-8-15,-4 0 14 0,-4-2-36 0,1-3 27 16,-5-4 3-16,3-2-7 0,-2-2 17 0,2-3-33 16,-1-6 7-16,-2-2-14 0,3-1-3 15,2-5 10-15,0-1-13 0,-1-4 6 0,4 0-26 16,0-4 6-16,2-1 1 0,1-3-21 0,0-2-26 16,1-1-59-16,2 0-57 0,2 0-31 0,2-3-31 15,2 3-58-15,-2 1-59 0,4 1-135 0,1 1-58 16,2 3 15-16</inkml:trace>
  <inkml:trace contextRef="#ctx0" brushRef="#br0" timeOffset="2399">1017 172 395 0,'2'-5'25'0,"-2"-2"20"0,4 2 32 0,-2-3 33 15,0 2 4-15,-1-2 14 0,3 1-1 0,1-2 7 16,-4-1 9-16,2-1 6 0,0 0 32 0,-1 1-20 16,1 0-25-16,0 1 23 0,-3-1-18 0,1 2 5 15,-1-1 0-15,0 2-19 0,0 1-7 0,0-1 20 16,0 3-19-16,-4 2-43 0,-1-1-40 0,2 3-38 16,3 0 10-16,-3 0-13 0,3 3 19 0,-1 5 16 15,1 3-4-15,-3 3 17 0,1 2-23 0,2 1-15 16,0 4-4-16,0 1-6 0,8 2 6 0,1-1-3 15,1 1 3-15,2-2 4 0,4-1-4 0,-1-4 7 16,3 2-13-16,6-5 19 0,-5-1-3 0,2-2-23 16,-2-3 23-16,2-3-29 0,-3-3 9 15,0-2 11-15,-2 0-14 0,-3-6 7 0,1-3-4 16,-4-2 1-16,0-3 15 0,-1-2-5 0,-3 0 5 16,0-3 4-16,-3-3-6 0,0 0-4 0,-3 0-3 15,0 0 6-15,0 0-6 0,-9 1 30 0,2 2 12 16,0 1 29-16,-3 3 18 0,5 2-33 0,-4 2-13 15,1 3-30-15,4 4-26 0,-1 4 16 0,1 0 0 16,1 9-9-16,0 5 23 0,1 4 9 0,-2 7-9 16,4 4 16-16,-3 7-13 0,1 5-20 0,0 3 23 15,0 2-9-15,2 2-11 0,0 3 11 0,0 0-28 16,0 0 11-16,4-1-4 0,0-1 4 0,-3-1 20 16,-1-2-11-16,0 1 4 0,0-6 4 0,0-2-4 15,-5-2 3-15,0-4 4 0,0-4 4 16,-2-3-4-16,-1-7 17 0,-1 0-4 0,0-8 11 15,-2-1-10-15,-1-2-11 0,0-5 8 0,-6-3-14 16,2 0 3-16,-4-5-17 0,1-3 0 0,1-1-14 16,-1-5 17-16,3-1-10 0,-1-4 14 0,5-4-7 15,-1-1-17-15,4-3 7 0,3 3-8 0,2-4 15 16,4 1 10-16,0 2-4 0,6 1-13 0,1 2 7 16,3 0-14-16,1 3 13 0,-1 3 18 0,2 2-18 15,3 4 4-15,-3-2-34 0,1 4-40 0,-1 1-54 16,-1 3-48-16,-2-1-46 0,-2 5-78 15,2 0-40-15,-5 0-34 0,1 0-101 0,-2 5-84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1:49.68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102 57 2130 0,'-10'-12'65'0,"4"2"66"0,-3-1 47 0,2 3 59 0,0 3-56 15,-1 0-34-15,2 2-46 0,1 2-59 0,0-1-7 16,-1 2-42-16,3 0 1 0,-2 6-10 15,2-1 0-15,0 0 10 0,3 3 3 0,0 3 6 16,0-3 6-16,6 4 11 0,0 1-11 0,3 0-12 16,0 1-3-16,5-3-4 0,-3 0 0 0,4-3 23 15,-2 1-10-15,2-1-6 0,-3-6 19 0,-1 1-6 16,-1-1 9-16,-4-2 7 0,0 0-39 0,-2-7 25 16,-2 1-15-16,-2-5-3 0,0 3 44 0,0-5 11 15,-6 0 39-15,0 0 47 0,-3 1 7 0,0 0-22 16,-3-1-6-16,-1 4-50 0,1 1-16 0,-3 5-4 15,-1-1-33-15,1 4-5 0,0 0-12 0,5 0-11 16,-4 7 3-16,8-1 0 0,1 2 11 16,1-1 3-16,4 3 3 0,0 3 11 0,8 0-24 15,-1 1-8-15,2 0-16 0,0 0-64 0,3-1-22 16,-3-2-46-16,4 3-44 0,-1-6-11 0,-3 0-68 16,0-2-42-16,-3-1-21 0,-2-2-59 0,1-1-23 15,-1-1-59-15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1:50.0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39 112 2693 0,'1'-3'105'0,"3"3"59"0,0 4 61 0,-3 9 44 0,2 8-73 15,0 6-34-15,1 9-68 0,0 8-34 0,-3 7-29 16,3 6-24-16,1 7 20 0,-2 1 0 0,1 2-14 15,-1 2 18-15,2-1-24 0,-1-3-14 0,1-3 18 16,0-4-22-16,-1-3 25 0,-2-4 3 16,1-5 1-16,-1-1-18 0,-2-7 0 0,0-3 3 15,0-2 0-15,0-3 1 0,-7-6-39 0,3-3-6 16,-1-4-17-16,0-3-13 0,-2-1-23 0,4-4-52 16,-3-2-76-16,-2-4-57 0,3 1-101 0,-1-4-41 15,-2 0-71-15,3-4-74 0</inkml:trace>
  <inkml:trace contextRef="#ctx0" brushRef="#br0" timeOffset="299">0 178 2547 0,'12'-31'21'0,"7"-2"22"0,5 4 18 0,4 7 18 16,5 3-8-16,0 5 3 0,2 3 11 0,-2 6-19 16,1 5-16-16,-1 0-12 0,-1 9-9 0,0 4-26 15,-3 0 3-15,1 4 13 0,-6 2 4 0,-4 0 15 16,-2 3 1-16,-2-1-14 0,-7 1 8 0,-3 0 32 16,-6-1 6-16,0 2-12 0,-10-4-20 15,-5 0-6-15,0-2-10 0,-4-2-6 0,-3-1-4 16,0 0-29-16,-1-3 12 0,1 0 14 0,-3-1-3 15,3-1-40-15,1-4-78 0,0 0-100 0,3 1-114 16,-1-3-73-16,2-3-88 0,2 0-93 0</inkml:trace>
  <inkml:trace contextRef="#ctx0" brushRef="#br0" timeOffset="1457">290 109 1306 0,'0'-10'71'0,"0"1"40"0,0 1 52 0,-8 0 78 16,2 0-33-16,-3-2 4 0,0 3-40 15,-1 0-64-15,5 1-41 0,-5-1-27 0,3 1-34 16,-1 0-3-16,5 3 0 0,-3-2-12 0,2 2 24 16,3 1-18-16,-4 2 0 0,4 0-12 0,1-4-13 15,-2 4 3-15,2 0 19 0,0 0 18 0,0 0-27 16,0 0-6-16,0 0-18 0,0 0-43 0,0 0 7 15,0 0-11-15,0 0-15 0,0 0 60 0,3 6-9 16,2-2 50-16,-4 3-27 0,-1-1-48 0,0 4-22 16,0 1-83-16,0 0 9 0,0 5-42 0,0-2 7 15,-6 0-12-15,5 4-5 0,-3-3-1 0</inkml:trace>
  <inkml:trace contextRef="#ctx0" brushRef="#br0" timeOffset="2486">310 107 587 0,'0'-12'31'0,"0"2"41"0,0 1 54 15,0 4 13-15,-5-2 16 0,5 4-10 0,-8-3-39 16,1 3 15-16,3 0-49 0,-1 1-28 0,0 2-16 16,1-3-25-16,-1 3-11 0,5 0-1 0,-4 0 12 15,2 0-23-15,1 5 26 0,-3-2-3 0,4 1-17 16,-2 1 25-16,0 0-3 0,-2 0-5 0,4-1 3 15,0 1-6-15,0-3-12 0,0 1 10 0,0 0 2 16,0-1 5-16,0 1 15 0,0-3-12 0,0 0-2 16,0 0-1-16,0 0-13 0,0 0 5 0,0-4 12 15,0 0-15-15,0 1 3 0,0 1 3 0,0-4 6 16,0 1 2-16,0-1 43 0,0 0 43 0,0 2 53 16,-5 0 6-16,0 2-16 0,0-3-46 15,4 2-28-15,-1 3 101 0,-1 0 53 0,0 11 54 16,-3 5 14-16,1 3-82 0,-3 9-53 0,-1 9-44 15,-3 10-56-15,-3 6-6 0,2 7-24 0,-2 4-3 16,5 3 7-16,-4 2-14 0,5-2 7 0,3-1-17 16,2-6 10-16,4-5 0 0,0-7-7 0,0-4 11 15,4-5-14-15,2-5-7 0,3-6-3 0,-3-6 7 16,2-3-7-16,-5-5 20 0,3-4-4 0,-5-4 15 16,4-1-1-16,-4-5-24 0,1 0-2 0,-2 0-21 15,2-8 7-15,-2 0-4 0,0-6 7 0,2-3-57 16,0-2-3-16,-1-5-38 0,-1-7-37 0,4 0 6 15,-2-5-58-15,2-6 2 0,-1-3-9 0,2-3 9 16,1-5 54-16,1-4 40 0,0-1 19 16,3-3 57-16,-1 1 6 0,2 0 8 0,1 0 21 15,-1 5 3-15,-2 6 50 0,2 6 57 0,-5 7 18 16,2 9 4-16,-7 3-44 0,3 10-23 0,-4 3 75 16,0 11 44-16,0 0 48 0,-5 14 4 0,0 5-52 15,-4 5-64-15,2 6-39 0,-5 11-47 0,-3 5-27 16,0 3-4-16,2 6 1 0,-2 0 17 0,0 2-10 15,5 0-14-15,0-4-4 0,2 2 11 0,2-5-10 16,6-6 20-16,0-2-7 0,0-4-24 0,5-4 21 16,0-4-17-16,0-6-17 0,-1-2 13 15,2-6-47-15,-3-2 21 0,2-6 20 0,-2-1-31 16,0-3 44-16,-2-4-26 0,2 0-27 0,2-6-22 16,0-6-52-16,0-3-25 0,4-7-26 0,0-5 26 15,1-5-3-15,2-10 4 0,1-4 13 0,-2-6-33 16,-1-3 45-16,1-2 41 0,1 1 54 0,-7-1 52 15,3 2 1-15,-2 6 77 0,-3 5 79 0,1 6 41 16,-4 8 19-16,0 8-45 0,0 7-53 0,0 9 18 16,-7 6 21-16,-3 7 12 0,1 10-29 0,-6 8-38 15,-3 5-29-15,-2 10-54 0,0 7 0 0,-4 2-24 16,2 5 8-16,1 1-1 0,5 2-21 0,2-5 8 16,5-1-25-16,3-4 21 0,1-4 10 15,5-6-13-15,0-3 6 0,0-6-13 0,7-1-44 16,-1-8-4-16,-2-4-10 0,4-1-13 0,-5-2 51 15,1-7-7-15,-1 0 24 0,0-2 3 0,-1-3-53 16,-1-6 0-16,3-1-32 0,-2-4-26 0,1-6 2 16,1-2-37-16,2-8-14 0,0-6-16 0,2-5-7 15,-4-3 29-15,2-7 32 0,0-2 52 0,2-1 39 16,-4 2 44-16,1-3 0 0,-3 6 17 0,1 2 121 16,2 8 20-16,-5 4 45 0,0 7 8 0,0 8-86 15,0 7-7-15,-8 10 33 0,2 0 16 0,-4 10-3 16,5 7-25-16,-5 8-66 0,0 7-28 0,-4 4-25 15,3 3 5-15,-3 7-11 0,2-3-17 0,2 3 6 16,1 1-9-16,3-4-4 0,3 0 14 16,0-5 7-16,3-1-11 0,0 0 14 0,0-7-24 15,0 0-27-15,5-6-26 0,-4-1-58 0,-1-4-37 16,3-4-29-16,-3-1-48 0,0-5 4 0,0-3-41 16,0-2-52-16,0-1-13 0,0-3-137 0</inkml:trace>
  <inkml:trace contextRef="#ctx0" brushRef="#br0" timeOffset="2897">453 695 3308 0,'0'0'3'0,"0"0"10"15,0-6-10-15,6 1 16 0,4 0 7 16,4-3-13-16,3-1 16 0,6-2-32 0,1 3-7 16,2-6 24-16,7 4-21 0,-2-1 26 0,0 3-9 15,2-3-23-15,-3 3 3 0,-2 2-6 0,-2-1 19 16,-5 3 1-16,-3 2 18 0,-3-2-5 0,-2 4-4 16,-7 0 7-16,-1 0-11 0,-5 0 21 0,0 0 22 15,-11 4 31-15,-2-2 20 0,-3 1 27 0,-2 2-1 16,-6-2-13-16,0 0 8 0,-2 5-37 0,-1-3-45 15,1-2-11-15,4 3-31 0,1-1-14 16,6 0 4-16,2-1-11 0,3 1 3 0,5-3 18 0,5-1 18 16,0 1-11-16,5 1-7 0,4-2-35 0,1 3-35 15,5-3-26-15,4 2-11 0,-1-1-15 16,6-2-6-16,-2 0 18 0,5 0 4 0,-3-4 31 16,-2 2 25-16,-1-3-18 0,-1 2-53 0,0-2-54 15,-5 1-7-15,-2 2-11 0,-3 2 39 0,-4 0 25 16,0 0-61-16,-4-3-56 0,-2 1-103 0,0-1-101 15</inkml:trace>
  <inkml:trace contextRef="#ctx0" brushRef="#br0" timeOffset="3149">1275 169 4036 0,'0'11'55'0,"0"3"35"0,0 8 21 0,-10 2 42 16,1 9-40-16,0 4-21 0,-3 8-17 0,2 0-61 16,-2 5 1-16,3 2-8 0,-1 4 11 0,2-1 11 15,4 2-7-15,-5-2-19 0,6 2-14 0,-1-5 4 16,1 0 11-16,-2-1-1 0,4-4-17 0,-4-4-11 16,2-2-36-16,-1-3-39 0,1-5-24 0,-3-3-23 15,0-3-36-15,3-5-2 0,-1-3-13 0,-1-5-61 16,1-4-83-16,-2-4-90 0,3-6-151 0,-2 0-98 15</inkml:trace>
  <inkml:trace contextRef="#ctx0" brushRef="#br0" timeOffset="3484">1241 357 415 0,'2'-16'45'0,"-1"2"42"15,-1 6 31-15,0-2 32 0,0 4-10 0,0 0-13 16,0 4-11-16,0-3-11 0,0 5-23 0,0-4-2 16,0 4 0-16,0-2-18 0,0 1-4 0,-4-1-10 15,4 2-11-15,0 0 20 0,-8 0 29 0,8-3 3 16,-6 1-5-16,2 2-5 0,4-3-24 0,-6 1-19 15,1-2 8-15,1 4-26 0,4-3 5 16,-3 1 4-16,-1-1-30 0,4 1 30 0,0 2-36 16,0-3-12-16,0-2 27 0,0 4-26 0,0-2 8 15,0-2-9-15,0 5-35 0,9-5-52 0,1 1-45 16,-3 2-36-16,1-1-25 0,-1 1-12 0,1-1-19 16,-2 3-37-16,-1-2-26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1:58.0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496 553 1219 0,'3'-28'49'15,"-2"1"41"-15,2-2 43 0,0 1 63 16,2 3-6-16,-2-2-20 0,1 3 11 0,-1-1-15 0,1 3-21 16,-2 1 18-16,0 1-2 0,0 1 2 0,-2 3 18 15,0 0-28-15,0 5-43 0,0 3-35 16,0 2-29-16,-6 1-17 0,2 2-12 0,3 3-30 16,-1 0 6-16,-2 8 10 0,-2 6 24 0,-3 5 22 15,-2 9-22-15,-6 9-7 0,-6 10-13 0,-1 10-10 16,-8 11-4-16,-4 5-6 0,-1 9 2 0,1-1 1 15,-2 2 7-15,5-1 16 0,-1-3-19 0,4-4 12 16,4-8-2-16,3-3-11 0,4-7 27 0,1-6-17 16,5-7 4-16,0-5-4 0,4-4 4 0,1-11-7 15,2-1 0-15,0-7-10 0,2-4 0 0,3-5-3 16,-1-2-10-16,2-5 23 0,0 0-20 16,0 0 23-16,6-8 7 0,1-1-30 0,4-1 10 15,2-7-10-15,6 1 14 0,2-2 2 0,7-1-9 16,0 1-7-16,2 2 4 0,4 3 13 0,-1 2 6 15,1 3 4-15,2 2-21 0,0 4 8 0,-1 2 2 16,-1 0 8-16,0 0 12 0,-1 0-9 0,-2 3-14 16,1-3-6-16,-3 2-3 0,-1-2 6 0,1 0-19 15,-4 0-4-15,-3-3-3 0,-4-4-3 0,1 1 22 16,-1-2-2-16,-6-1 0 0,1-2 13 0,-4-2 6 16,1 2 19-16,-4-5-3 0,-1 1 3 0,-1 0-6 15,1 1-16-15,-4 0 13 0,1 0 3 0,-2 4 9 16,0 1 11-16,0 1 3 0,0 6-20 0,0 2-13 15,0 0 1-15,-3 0-14 0,0 2 7 16,3 6 6-16,0 1-6 0,-2-1-4 0,2 6 11 16,0 2-11-16,0 0 17 0,0 2-4 0,0 3-25 15,5-2-33-15,-2 2-74 0,1-2-70 0,3 0-61 16,-5-2-95-16,4-2 6 0,-3 0-67 0,1-4-106 16</inkml:trace>
  <inkml:trace contextRef="#ctx0" brushRef="#br0" timeOffset="151">840 847 2260 0,'-9'0'-79'0,"-1"0"-32"0,1 0-72 0,3 0-83 15,3 0 0-15,3 0-70 0</inkml:trace>
  <inkml:trace contextRef="#ctx0" brushRef="#br0" timeOffset="676">1308 489 3308 0,'6'-5'55'0,"-3"5"59"0,-3 0 62 15,0 6 40-15,-6 5-24 0,-1 5-52 16,-4 6-36-16,1 5-41 0,-5 3-25 0,2 8-24 15,0 3-14-15,0 2 0 0,0 4-10 0,1-1 20 16,3 1-24-16,3-1 11 0,3 0-1 0,0-3 11 16,2-2 0-16,1-5 7 0,0-1-21 0,4-2-28 15,-1-8 7-15,2-3-35 0,-2-4-6 0,1-2 10 16,-2-2-9-16,2-6 26 0,-3-3 25 0,1-1-6 16,2-2 9-16,-4 1-20 0,2-3 31 0,-1 0 13 15,-1 0 0-15,2-8 14 0,4 2-31 0,-2-2 0 16,2-3 7-16,3-3-17 0,0-2 20 15,4 0-6-15,1-3 0 0,-1-3 3 0,3 1-24 16,-1-2-10-16,5 0 7 0,-4 0 11 0,3-1 9 16,-1 1-3-16,3 1 6 0,-2 1-16 0,0 3 13 15,-1 0 24-15,2 3-23 0,-6 2 29 0,1-1-16 16,-3 5-11-16,-3-1 11 0,-1 4-10 0,-1 1 9 16,-3 1 8-16,-2 2-7 0,-2 2-7 0,0 0-34 15,0 0 7-15,-6 3-6 0,-1 5-7 0,-3-3 20 16,-4 4-7-16,-4 1 4 0,2 4 9 0,-4 2-2 15,-2 1 3-15,1 2 0 0,3 3 0 16,-1-3 13-16,3 2-17 0,2-4 10 0,4-1 7 0,1 0-19 16,3-2 12-16,5-3 14 0,1 0-10 15,0-3 16-15,0 2-13 0,6-1-13 0,1-1 9 16,2 1-3-16,1-2 1 0,1 2 16 0,2 1-17 16,0-2 7-16,1 1 17 0,1 0-30 0,-1-2 19 15,1 1-9-15,-1 0-23 0,1-2-71 0,-1 0-101 16,1-1-105-16,0 1-40 0,-1-1-33 0,0-2-33 15,1 1-33-15</inkml:trace>
  <inkml:trace contextRef="#ctx0" brushRef="#br0" timeOffset="1388">1745 1018 2619 0,'-4'0'0'0,"4"0"0"15,0 0 3-15,0-5 0 0,8 0 0 0,1 1-6 16,0-2-3-16,7 1-18 0,0-3-48 0,3 1-30 16,0-2-29-16,3 1-14 0,1-3 54 0,-3 0 45 15,3 0 25-15,-4 1 36 0,-2-2-12 0,-2 1-12 16,-2 1 21-16,-4-4 5 0,-1 2-2 0,-8 0 19 16,0 0 40-16,0 1 36 0,-6 1 17 0,-5-1 14 15,-2 5-60-15,0 1-20 0,-4 5 28 0,0 0-8 16,-1 6 40-16,-6 5-8 0,3 2-2 0,-1 4-21 15,4 6-39-15,3 2-9 0,2 3-26 16,1 2-16-16,6 1 9 0,6 1-5 0,0 0-11 16,6 2 27-16,6-3-14 0,1-1-12 0,2-3 6 15,6-4-16-15,3 0 3 0,2-4 10 0,2-3-20 16,2-3-44-16,2-4 6 0,2-3-13 0,1-6 1 16,3 0 60-16,-3-8-12 0,1-3 9 0,2-5 26 15,-2-6-20-15,-1-2 13 0,-5-4 4 0,2-5-14 16,-2-4 17-16,-4-2-10 0,-1-6 0 0,-1-2 9 15,-2-2-2-15,-3-3-10 0,2 1 0 0,-4-4 3 16,0 3 6-16,-5 1 25 0,0 4 49 0,1 4 36 16,-5-1 43-16,-1 9 61 0,-1 3 4 0,-3 4 0 15,0 6-11-15,-3 6-49 0,0 2-48 16,0 3-48-16,0 3-51 0,-4 5-24 0,-1 3 7 16,4 0-3-16,-2 3 24 0,-3 8 5 0,0 6-19 15,-1 4 29-15,-7 9-18 0,1 5-25 0,-2 7 35 16,-1 7-24-16,1 2-19 0,1 3 33 0,1-2-21 15,4 3-1-15,2-7 15 0,2-1-7 0,5-1-29 16,0-8 10-16,5-2 22 0,2-6-25 0,2-3 29 16,3-2-18-16,-2-7-26 0,5-4 26 0,1-1-14 15,1-7-15-15,-1-6-3 0,3 0-22 0,2 0 12 16,-3-8 6-16,3-3-9 0,1-3 3 0,3-5-11 16,-4-2 22-16,1-4 6 0,-1 4 15 0,0-4 14 15,-3 4-4-15,-1 1 24 0,-6 1 11 16,-1 5 14-16,-1 1 45 0,-5 2 1 0,-2 3 4 15,-2 2-18-15,0 4-52 0,-6 2-1 0,0 0-21 16,-1 0 0-16,1 4 4 0,-1 5-15 0,-1-3 18 16,2 4-7-16,-1 1-10 0,4 1 13 0,-1 1-20 15,2 3 2-15,2 1 5 0,0 1-58 0,0 1-61 16,4 0-72-16,-1-2-114 0,-1 0-78 0,5-2-66 16,-2 0-54-16,0-5-54 0,1 1-77 0</inkml:trace>
  <inkml:trace contextRef="#ctx0" brushRef="#br0" timeOffset="1523">2938 503 2438 0,'-9'-11'-60'16,"-1"3"-83"-16,5 2-77 0,-1 4-74 0,6 0-21 15,0 2-24-15</inkml:trace>
  <inkml:trace contextRef="#ctx0" brushRef="#br0" timeOffset="1943">3360 204 3141 0,'4'-6'58'0,"-4"6"68"15,0 0 67-15,-4 8 52 0,-3 6-25 0,-1 3-46 16,-3 4-61-16,-3 7-33 0,0 5-38 0,-3 7-14 15,0 1-14-15,2 5-3 0,0 0-4 0,2 6-14 16,4-2 7-16,-1 1-7 0,5 1 3 0,1-4 11 16,2 2 0-16,-2-5-38 0,4 0-25 0,0-4-28 15,0-6-33-15,0-3 17 0,0-7-2 0,0-3 15 16,4-3 19-16,0-6 11 0,-4-2 34 0,2-5 0 16,-2-3-7-16,0-3-22 0,0 0-53 15,0-6-6-15,0-4-5 0,0-4 13 0,0-3 30 16,0-5 38-16,0 1 16 0,0-5 9 0,0 1 17 15,3-3-20-15,5 3 10 0,-2 1 9 0,1 2-6 16,2 0 13-16,3 3-25 0,0 0 8 0,0 5 23 16,1 0-6-16,2 4 18 0,0 2-18 0,2 5 12 15,-2 3 14-15,-1 0 15 0,-1 0 20 0,2 8 3 16,-2 3-22-16,2 0-6 0,-3 4-26 0,2 3-23 16,0-2 10-16,-2 2-7 0,1 2 3 0,-4 1-9 15,2-1-10-15,-4 2 13 0,-2-3 14 0,-3 3-31 16,-2-1-76-16,0-2-64 0,0 0-122 0,-7-2-63 15,1-3 0-15,0-3-54 0,0 0-8 16,3-4-40-16</inkml:trace>
  <inkml:trace contextRef="#ctx0" brushRef="#br0" timeOffset="2424">3692 821 3660 0,'0'9'53'0,"-9"1"28"0,-1 2 6 0,1 2 10 16,0 1-39-16,0 0-24 0,-1 1-7 0,3 3-23 16,3-3-18-16,0 3-17 0,4 0-53 0,0-2-47 15,9-1-118-15,3 1-83 0,1-2-33 0,2-6 24 16,4 0 69-16,2-3 32 0,-1-6 39 0,3 0 16 16,-1-6 33-16,1-3 72 0,1-5 52 0,-4-2 14 15,1-5 11-15,-3 1 17 0,-3-4 14 0,-5-1 78 16,0 1 48-16,-6 0 49 0,-4 1 19 15,0-1-1-15,0 8 60 0,0-3-19 0,-4 2 16 16,-2 6-66-16,1 3-99 0,0 3-58 0,4-1-61 16,-1 3-4-16,1 3-3 0,1 0 4 0,0 0 18 15,0 9-12-15,0-1 3 0,4 3 3 0,2 3-16 16,2 2 7-16,-1 3 6 0,-1 0-3 0,3 3 6 16,4 1 3-16,-1 0 1 0,1-4-7 0,2 3 3 15,3-6-32-15,1 2-46 0,2 0-18 0,2-7-51 16,-3-1 8-16,1-1 11 0,1-5 10 0,-3-4 50 15,0 0 22-15,-3-5 28 0,0-4 24 0,-1-1-18 16,-2-4 0-16,1-5 6 0,-5 1-4 0,-2-2 16 16,0-3-2-16,-2 0-7 0,-2-4 6 0,-3 2 15 15,0 1 28-15,-6 0 22 0,1-1 7 16,-6 5 12-16,-3-1-11 0,-1 5-19 0,-4 2-10 16,0 6-21-16,-2 2-19 0,-3 6-10 0,2 0-13 15,0 0 3-15,1 8-22 0,0 2-46 0,6 0-83 16,0 4-116-16,5-1-72 0,1 3-76 0,6 1-78 15</inkml:trace>
  <inkml:trace contextRef="#ctx0" brushRef="#br0" timeOffset="2868">5116 13 3847 0,'15'-12'10'0,"-5"12"10"0,-10 0 31 0,0 8 27 0,0 7-13 16,0 4-7-16,-4 8-34 0,1 6-28 0,-3 5 21 15,-3 6-20-15,2 5 3 0,-4 2 10 16,4 1-27-16,0 0 13 0,-1 0 11 0,1 0-17 16,1 2 13-16,3-6-13 0,0 2-31 0,1-3-20 15,2-4-34-15,0 0-19 0,0-6-26 0,0-3-18 16,0-4-14-16,0-5 24 0,0-3 29 0,0-6 53 15,0-6 44-15,0-1 19 0,0-4 18 0,0-2-21 16,0-3-13-16,0 0 0 0,0-3 7 0,0-4 18 16,0 0 7-16,-3-3-7 0,-3 0-16 0,2 1 20 15,-1-4-4-15,1 1 9 0,-2-1-5 0,0-1 28 16,1-2 71-16,-2 4 50 0,0-1 61 0,-3 0-2 16,-1 2-17-16,-2 0-41 0,-2 4 19 15,-3 2 11-15,-3 5 6 0,2 0-2 0,-5 0-60 16,0 7-68-16,-1 3-33 0,3 1-11 0,0 2-22 15,4 1 4-15,-2 0-23 0,6 5-3 0,3 0 22 16,4 0 8-16,7 0-16 0,0 0-14 0,0 3-73 16,12-3-53-16,3 0-35 0,5-5-67 0,4-1-10 15,5-2-37-15,1-6-62 0,3-5-90 0,1 0-47 16,2-10-76-16,-2-1-62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2:04.0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443 106 1449 0,'0'-21'64'0,"0"2"77"0,0 2 44 15,0 2 83-15,-2 3 22 0,2 4-39 0,0 0-10 16,0 3-77-16,0 4-63 0,0-1-11 0,0 2 7 16,0 5 76-16,-4 6-1 0,-1 5-34 0,-3 8-21 15,-4 7-100-15,-3 10-14 0,-3 7 8 0,-4 10-21 16,-5 7 23-16,-1 0-16 0,0 4-1 0,-2-2 28 15,-2-1-14-15,5-4 14 0,2-2-7 0,2-8-34 16,1 0 17-16,1-6-14 0,2-3 27 0,0-7-9 16,7-7 3-16,-2-3 20 0,4-7-23 0,3-5 20 15,1-4-17-15,3-5-25 0,1-1 18 16,2-4-20-16,-2 0 3 0,2 0 14 0,0-6-25 16,4-2 18-16,3-6-10 0,2-3-8 0,1-4-12 15,5-3 6-15,3-4-13 0,2-2 14 0,0 3 20 16,4 2 3-16,-3 4 16 0,1 4 1 0,-1 7-14 15,-2 4-16-15,0 6 19 0,-1 0-9 0,3 8 37 16,-2 5-4-16,2 4-31 0,3 0 31 0,-2 6-26 16,3-1 16-16,1 3 10 0,-1 2-17 0,3-5 11 15,0 0-4-15,2-2 10 0,-2-3-10 0,4-2-14 16,0-4 14-16,-2-1-13 0,0-6 3 16,-2-2 17-16,0-2-34 0,-3 0 7 0,-1 0-66 0,-3-5-92 15,-2 1-102-15,-3-1-109 0,-1 0-10 16,-3-1-79-16,1 1-77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2:04.54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 69 3647 0,'-13'3'3'0,"2"-1"7"0,11-2 17 0,0-5 9 15,0 5 31-15,0 0 10 0,0 0 4 0,0-4-13 16,9 0-17-16,0 1-21 0,9-2-12 16,4-3 6-16,3 2-17 0,8-2-18 0,1 2 11 15,3-1-24-15,3 1-47 0,-3 1-102 0,1 1-172 16,-3 2-141-16,-2 1-96 0,-2 1-66 0,-3 0-19 16</inkml:trace>
  <inkml:trace contextRef="#ctx0" brushRef="#br0" timeOffset="131">254 153 2486 0,'-30'17'27'0,"2"-3"6"0,7-4-3 0,7-3 7 16,6 0-31-16,8-5-9 0,0 1 6 0,10-3-15 15,7 0 21-15,3 0 0 0,7 0-9 0,4-3 12 16,5 1-24-16,7-5-45 0,0 2-109 0,6 0-152 16,-4-2-222-16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2:01.95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339 826 2840 0,'5'-19'28'0,"-5"5"25"0,0-2 16 16,0 7 19-16,0 4 11 0,-5 5 26 0,5 0 25 15,-4 0 44-15,2 11-12 0,0 8-38 0,-1 3-39 16,-3 11-47-16,0 10-20 0,-3 6-10 0,-1 8-1 15,1 9-13-15,-3 4-4 0,3 4 1 0,-4 0 3 16,4-1-7-16,2-1-7 0,-3 0-4 0,5-4-17 16,0 1 21-16,1-9 11 0,-1-1-1 15,1-7 8-15,1-3-15 0,1-6-10 0,-2-5 11 16,2-5-25-16,-2-6-31 0,1-3-17 0,1-6-74 16,0-3-8-16,-1-4-12 0,1-3-70 0,-1-3-44 15,0-1-90-15,-1-2-55 0,2-2-56 0,-2 0-13 16,2-8-13-16</inkml:trace>
  <inkml:trace contextRef="#ctx0" brushRef="#br0" timeOffset="320">0 1120 1750 0,'0'-30'31'16,"10"-1"18"-16,2-1 19 0,6-6 33 0,9 2-49 16,1 1-8-16,6-3-21 0,3 3 3 0,2 5 39 15,5 2 9-15,-1 7 24 0,-2 4-2 0,0 7-17 16,1 10-31-16,-2 0-12 0,-2 12-39 0,-2 5 3 16,1 2 25-16,-1 4-16 0,-2 3 16 0,-6 1 43 15,0 1 31-15,-4 0 26 0,-5 1 4 0,-4-1-5 16,-7-1-37-16,-8 0-10 0,0-3 24 15,-8 0-32-15,-7-1 0 0,-1-1-10 0,-6-1-32 0,-5-4-11 16,-1 2 15-16,-5-5-21 0,4-1-4 16,-3 0-3-16,-2-4-76 0,3-1-89 0,0 0-113 15,1-5-146-15,0 1-84 0,2-4-112 0</inkml:trace>
  <inkml:trace contextRef="#ctx0" brushRef="#br0" timeOffset="1132">1164 99 1660 0,'0'-4'71'16,"-1"0"43"-16,-4 1 21 0,5-2 57 0,-3-1-26 15,3 1-4-15,-2-1 10 0,-2 2-21 0,3-2-18 16,-1 0-10-16,2 0 4 0,-3 1-28 0,2 2-12 15,-1 0-32-15,2 1-52 0,-1 2 1 0,-2 0-21 16,3 0 7-16,0 0 43 0,0 7-4 0,0 2-6 16,0 4 13-16,-2 1-30 0,2 5 1 0,0 0 3 15,0 3 0-15,0 3 0 0,6-1-7 0,2-2 7 16,2-1-20-16,4-3 0 0,3-3 4 16,0-1-4-16,3-3 6 0,1-4 1 0,1-1-7 15,-1-6 17-15,3 0-7 0,-2-7 3 0,-1-1 7 16,0-2-17-16,-2-3 11 0,-2 0-1 0,-3-2-3 15,-2-3 10-15,0-1-17 0,-5-1-6 0,2-1 20 16,-3-1-17-16,-3 0 7 0,0 1 26 0,0 2 3 16,-3 0 20-16,0 3 27 0,0 2-23 0,0 5-36 15,-6 2-24-15,6 3-17 0,-3 1 10 0,2 3 7 16,-2 7 57-16,1 3 0 0,1 6-7 0,-2 4 17 16,0 7-51-16,1 5 15 0,-2 6 2 0,2 3-12 15,2 5 2-15,-1 1 5 0,1-1-25 0,0 3 14 16,0 1 6-16,3-2-10 0,1-2 18 0,-2-2-14 15,0 0-4-15,-2-4-10 0,0-2-3 16,0-2 13-16,-8-3 1 0,2-6 10 0,-3-3 9 16,0-1 12-16,-4-5-8 0,0-4-6 0,-4-3 10 15,2-3-35-15,-4-2 14 0,0-1 1 0,-2-5-8 16,0 0 11-16,-1 0-10 0,4-8-4 0,-1 0-17 16,2-3-4-16,2 0-20 0,4 0-28 0,-1-2-69 15,7-1-55-15,1 0-88 0,4 0-134 0,0 1-7 16,7-1-120-16,2 3-91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2:06.12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96 53 2426 0,'2'-12'97'0,"-2"3"82"0,0 1 77 0,0-2 30 0,-7 4-49 15,1 3-74-15,0 0-64 0,0 2-19 16,-1 0-57-16,4 1 14 0,-3 0-30 0,0 0-10 16,0 0-10-16,3 5-28 0,-1-2 38 0,-2 2-21 15,4-2 14-15,2 5 0 0,0-3-36 0,0 1 9 16,0 2-9-16,8 0 0 0,-1 1-7 0,5-2-15 15,-3-1-17-15,6 0 1 0,-2-1 16 0,2-2 36 16,0-3 26-16,-2 0 3 0,-1 0 25 0,-3-3 0 16,0-1 14-16,-5-1 18 0,-4 0 21 0,0 0 47 15,0-3 43-15,-4-1 16 0,-1 4-2 0,-5-3-28 16,0 2-40-16,-2 1-10 0,-3-1-38 0,0 3-35 16,0 2-10-16,0 1-25 0,0 0-4 15,-1 4 4-15,4 2-4 0,0-1-3 0,5 3-17 16,1 1 6-16,5-1-24 0,1 0 0 0,0 1-24 15,5 0-61-15,4 3-61 0,3-5-122 0,0 3-135 16,0-2-58-16,3 0-75 0,3-6-105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2:07.1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530 1261 2142 0,'0'-11'68'0,"3"0"48"0,-3 3 58 0,0-1 57 16,0 1-10-16,0 6 12 0,0-1-34 0,0 3-41 15,0-3-46-15,0 2-53 0,0 0-22 0,1 0-11 16,-1 1-16-16,0 0-13 0,0 0-7 0,2 0 0 16,-2 0 37-16,1 0 102 0,-1 9 70 15,3 1 26-15,-3 6-9 0,2 4-85 0,-2 7-45 0,0 10-28 16,0 8-40-16,-5 4 7 0,2 5-32 15,-3 5 7-15,1-1 33 0,-3 2-26 0,5-3 15 16,-3 0-4-16,2-3-18 0,2-1 0 0,1-7 11 16,-1 0-15-16,2-5-14 0,0-5-22 0,0-4-54 15,0-2-35-15,0-8-44 0,3-3-16 0,1-5-58 16,-2-6-23-16,0 0-35 0,-1-3-61 0,-1-5-56 16,3 0-45-16,-1-5-81 0,-1-4-50 0</inkml:trace>
  <inkml:trace contextRef="#ctx0" brushRef="#br0" timeOffset="174">742 1770 2903 0,'9'0'0'0,"1"0"18"0,1 0 39 16,1 0 35-16,1 0 2 0,2 0-14 0,1 0-29 15,5-3-54-15,4-1 12 0,1 2-2 0,2-1-10 16,4 1 12-16,1 2-79 0,3 0-127 0,-2-3-147 15,2 3-93-15,-1 0-87 0,-2-2-51 0</inkml:trace>
  <inkml:trace contextRef="#ctx0" brushRef="#br0" timeOffset="389">1566 1310 3257 0,'3'0'94'0,"0"0"80"0,-3 0 49 15,0 8 40-15,0 8-51 0,0 5-84 0,-6 7-27 16,2 2-49-16,-1 6-37 0,-1 6 9 0,2 3-20 16,2 3 10-16,-2 2 7 0,4-1-6 0,-1 2-19 15,1 1 11-15,0-1-32 0,0 1-28 0,0-2-24 16,0-2-73-16,0-4-35 0,0-3-74 16,0-3-61-16,0-3-57 0,0-5-48 0,0-5 60 0,0-6 24 15,0-6-16-15,0-4-65 0</inkml:trace>
  <inkml:trace contextRef="#ctx0" brushRef="#br0" timeOffset="646">1575 1364 2903 0,'21'-28'50'0,"0"2"9"16,-1 1 27-16,3 9 21 0,-1-1-33 0,0 4-19 15,-1 5-26-15,-2 1-7 0,0 7-31 16,0 0 21-16,-2 0-2 0,0 9-7 0,-1 1 20 16,0 3-10-16,1 2-3 0,-7 2 7 0,4 4-21 15,-9 1 4-15,1 0 0 0,-6 2 0 0,-6 1 4 16,-3 2-1-16,-4-3 10 0,-2 0-43 0,-4-1-2 16,-3 0-46-16,-5-3-87 0,3-1-72 0,-4-2-90 15,-2-3-58-15,-1-1-57 0,4-2-16 0,1-5-14 16</inkml:trace>
  <inkml:trace contextRef="#ctx0" brushRef="#br0" timeOffset="875">2369 964 3270 0,'49'10'51'0,"-4"1"63"0,-9 8 44 15,-8 9 37-15,-2 7-24 0,-3 3-35 0,-3 6-54 16,-5 6-27-16,-1 3-24 0,-5 7-38 16,-3 0 42-16,-6 2-35 0,0 2 10 0,-11 0 25 15,1 0-35-15,-5-2 14 0,-3 1-69 0,-1-4-72 16,-5 1-89-16,0-5-93 0,-4-1-75 0,0 0-69 16,-3-5-27-16,-8-3-74 0,0-4-64 0</inkml:trace>
  <inkml:trace contextRef="#ctx0" brushRef="#br0" timeOffset="1302">196 1154 2632 0,'-11'9'49'0,"-6"9"25"0,-4 15 53 16,-3 11 16-16,-2 13-29 0,2 9-22 0,1 2-54 16,2 8 4-16,4 2-32 0,5-2 12 0,12-2 1 15,0 0-23-15,7-6 32 0,11-3-32 0,9-2 10 16,7-6 3-16,5-5-46 0,6-6 7 0,8-5-92 15,5-8-125-15,2-6-87 0,4-8-158 0,7-8-149 16</inkml:trace>
  <inkml:trace contextRef="#ctx0" brushRef="#br0" timeOffset="1748">2788 272 3116 0,'0'-19'12'0,"0"0"-2"0,0 2 9 16,0 6-28-16,0 3 9 0,0 8 32 0,0 0 26 15,-4 0 74-15,4 8-15 0,0 1-29 0,0 5-29 16,0 1-50-16,0 7-2 0,0 3 3 0,1 0-10 16,4 5 0-16,-1 0-3 0,-3 2 6 0,1-1 4 15,0-1-17-15,0 2-39 0,-2-3-68 16,0-1-51-16,0 1-61 0,0-3-21 0,-6-2-54 16,6-5-55-16,-4 0-63 0,-2 0-79 0</inkml:trace>
  <inkml:trace contextRef="#ctx0" brushRef="#br0" timeOffset="1921">3058 446 2142 0,'17'-2'14'0,"-1"-6"37"0,-3 4-19 15,-1 2 24-15,3-3-6 0,-2 2-53 0,-2 3 15 16,2-2-18-16,1 2-14 0,-1 0-39 0,0 0-120 15,0 0-151-15,1 0-171 0</inkml:trace>
  <inkml:trace contextRef="#ctx0" brushRef="#br0" timeOffset="2346">3603 103 2271 0,'0'0'50'0,"0"0"41"0,0 0 33 0,-3 0 0 16,2 6-42-16,-4 2-48 0,4 0-19 0,-1 3-9 15,2 0 6-15,0 1-6 0,5 1-15 0,2-2 12 16,3 2-12-16,5-2-28 0,0-1-24 16,4-2-39-16,-2-4-30 0,4-4 25 0,-1 0 9 15,1-3 37-15,1-5 12 0,-1-4 12 0,0-1 38 16,-3-3-15-16,1-2 21 0,-6-2 17 0,2-2-41 15,-6 3 51-15,-3 0 77 0,-3 2 50 0,-3 1 64 16,0 2-9-16,0 1-75 0,-3 4-68 0,-1 4-47 16,1 0-47-16,0 5 19 0,-2 0 39 0,0 8 28 15,-1 3 42-15,-2 2-15 0,2 9-16 0,-3 3-19 16,4 9-16-16,-3 8-7 0,1 1-13 0,3 6-6 16,4 5-4-16,0 4-7 0,0 0-2 0,4 1 16 15,3 0-4-15,1 0 21 0,2-6 7 0,-6-1-17 16,5-6 6-16,-2-4-16 0,-2-5 27 15,4-6 84-15,-6-6 59 0,-2-5 77 0,-1-3-27 16,0-6-87-16,-10-3-55 0,-5-2-92 0,-3-3 5 16,-4-3-1-16,-6 0-32 0,-8 0-44 0,-4-3-100 15,-6-3-113-15,-5 1-154 0,3 0-180 0,-6-2-176 16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2:10.6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125 1544 2095 0,'-30'0'44'0,"5"0"47"0,2-5 34 15,3 1 31-15,8 2-32 0,5 2-69 0,-1-3-34 16,8 3-27-16,0 0-9 0,0 0 11 0,0-5 38 16,15 3 6-16,7-4 32 0,8-2 37 0,10-4-12 15,12-3 27-15,15-3-9 0,15-3-6 0,13-3-12 16,13-3-18-16,11-3-34 0,9 0-22 0,8-1-10 15,4-1-16-15,4 2 16 0,3-2-26 16,-3 4 3-16,-2 1 7 0,-5 3 0 0,-3 2 10 16,-7 0 12-16,-2 0 1 0,-11 2-23 0,-5 2 16 15,-8 2-17-15,-8-1-9 0,-8 1 23 0,-6 2 7 16,-10 1-34-16,-7 2 7 0,-8 0 14 0,-6 1 26 16,-11 1 84-16,-5 3 52 0,-9 1 25 0,-9 0-4 15,0 1-58-15,-8 2-41 0,-6-1-49 0,0 3-25 16,0-2-14-16,0 1 0 0,0-1-39 0,-5 2-14 15,2-3-45-15,-4 1-86 0,1 2-44 0,0 0-96 16,-1 0-22-16,-3 0-49 0,-1 0 12 0,2 2 10 16,-5 2-4-16,1 0 24 0,1-1 3 0,-2-1 24 15,0 2 66-15,-1-4 50 0,5 0 57 16</inkml:trace>
  <inkml:trace contextRef="#ctx0" brushRef="#br0" timeOffset="216">2848 836 516 0,'-12'-16'77'15,"3"-1"99"-15,-1-2 90 0,-2 0 74 0,-1-3 16 16,-1 6-39-16,5-3-61 0,-2 3-70 0,3 5-103 15,2-2-61-15,3 4-34 0,3 4 15 0,0 0-6 16,0 4 3-16,13 1 9 0,2 0-6 0,4 0 3 16,4 0 15-16,7 5 4 0,4 1-28 0,1 3 6 15,7 0-6-15,-2 1-22 0,2 3 10 0,-1 0 18 16,1-1-15-16,-3 1 3 0,-4 0 18 0,-2 1-21 16,-5 0 21-16,-4-4 55 0,-4 2 54 15,-5-1 73-15,-6-1 23 0,-9 0-32 0,0 2-57 16,-10-1-66-16,-7-1-43 0,-6 3 4 0,-5 0-13 15,-4 2 3-15,-2 3-10 0,-1 0-66 0,-3 1-110 16,4-2-176-16,5 2-166 0,0-1-163 0</inkml:trace>
  <inkml:trace contextRef="#ctx0" brushRef="#br0" timeOffset="2540">4374 232 1144 0,'0'-5'46'0,"-6"1"19"0,2-2 25 0,2 5 50 15,1-3-17-15,1 0 6 0,0 3-30 0,0 1-37 16,0-3-4-16,0 3-21 0,0 0 30 0,0 0 15 16,0 0 3-16,0-2 16 0,0 2-6 0,0 0-5 15,0 0-17-15,0 0-12 0,0-3-6 0,0 3-6 16,0 0 3-16,0 0 20 0,0 0 2 0,0 0-11 16,0 0 3-16,0 0-12 0,0 0-16 0,0 0 29 15,0 0-3-15,0 0-2 0,0 0 6 0,0 0-16 16,0 0-6-16,0 0-13 0,0 0 13 0,0 0-10 15,0 0-13-15,-3 0-10 0,3 0-33 16,-1 0 17-16,1 0 9 0,-2 0 11 0,0 0 32 16,2 0-25-16,0 0-8 0,0-2-2 0,0-1-14 15,0 2 13-15,0 1 1 0,0-2-1 0,0 2 1 16,0 0-24-16,0 0-7 0,0 0-3 0,0 0-7 16,0 0 14-16,0 0-1 0,0 0-6 0,0 6 17 15,0-1-11-15,0 3 18 0,0 5 26 0,0 4 0 16,-6 5 7-16,5 5-7 0,-3 8-20 0,2 0-17 15,-2 9 7-15,1-1 7 0,-2 1-7 0,2 2-7 16,1-3 4-16,-2 2-7 0,3-4 10 0,1-1 7 16,-3-4 6-16,1-1-3 0,1-4-7 0,-1-2 14 15,2-4-20-15,0-3-4 0,0-1-13 16,-2-5-53-16,2-2-52 0,0-3-52 0,0-3-63 16,-2 0-62-16,0-5-52 0,2 0 4 0,0 2-11 15,0-5-19-15,0 0-61 0</inkml:trace>
  <inkml:trace contextRef="#ctx0" brushRef="#br0" timeOffset="3034">4006 528 2037 0,'-18'-21'-3'16,"8"-2"-3"-16,10-1 26 0,0 0-8 0,7-2 43 15,7 2 25-15,6-3-3 0,8 1 14 0,4-4-34 16,5 2 6-16,5 1-33 0,1 2 16 0,2 1-1 16,-2 5-36-16,2 0 0 0,-2 8-9 15,-1 3 3-15,-3 8 13 0,-4 0-7 0,-1 0 0 16,-4 10-3-16,-5 4 12 0,-3 5 25 0,-5 3-21 16,-4 6-10-16,-7 1 9 0,-6 4-27 0,0 5 28 15,-12-2-10-15,-4 2 1 0,-5-3 17 0,-3 0 27 16,-2-2 8-16,-1-5-24 0,3-1 32 0,-1-6-55 15,3-2 1-15,1-5-9 0,6-1-35 0,2-4 15 16,4-1 7-16,3-3 6 0,3-4 7 0,3-1-4 16,0 0-9-16,3 0-10 0,4-6 7 0,7 0 6 15,1 0-3-15,5-3 18 0,8 3-8 0,1-3-30 16,3 4 11-16,1 0 5 0,1 5-2 0,-1 0 16 16,-2 5 15-16,-1 5-35 0,-4 2 13 0,1 4 19 15,-5 4-25-15,1 1 28 0,-4 1-19 16,-4 0-3-16,-5 5 25 0,0-5 27 0,-6 0 31 15,-4 1 24-15,0-1 3 0,-9-3-5 0,-5 0 14 16,-2-2-36-16,-8-1-9 0,-1-2-20 0,-3 0-44 16,-5-4-14-16,2-4 4 0,-6 2-10 0,1-5 10 15,2 0 24-15,0 0-17 0,2-3-21 0,0 0 1 16,4 0-41-16,1-3-82 0,6 0-60 0,3-2-139 16,5-1-132-16,1 1-60 0,8-3-76 0,4-3-22 15</inkml:trace>
  <inkml:trace contextRef="#ctx0" brushRef="#br0" timeOffset="3625">4870 738 1876 0,'24'0'28'0,"-5"-5"24"0,1 1 6 0,-4-2 11 16,3-2-16-16,0 1-35 0,4-3-16 15,-3 2 10-15,3-1-15 0,-1 0-3 0,-1-1 24 16,1 2-33-16,1-1 9 0,-3 2 27 0,4-2-30 15,-6 0 18-15,1 1 2 0,-3 1-5 0,-2-2 3 16,-3 1 18-16,-6-2 23 0,1 1 22 0,-6 0 41 16,0 2 8-16,-9-1 20 0,-3-1 14 0,-3 4 24 15,-4 0 5-15,-5 5-7 0,-2 0 0 0,-6 10-45 16,3 4-43-16,-5 0-49 0,0 5-30 0,4 3 0 16,2-1-6-16,5 2 12 0,7 1-5 0,2 1-5 15,14 0 1-15,0-2 3 0,4-1-6 0,7 0-1 16,7 1 7-16,7-2-23 0,4-2-48 0,0-3-68 15,7 0-45-15,1-3-98 0,0-5-28 16,3 1-7-16,2-6-21 0,-3-3 62 0,1 0 31 16,-5-6 39-16,1-4 50 0,-5-1 46 0,2-6 31 15,-7-2 31-15,-2 0 21 0,-5-5 3 0,-4-3 25 16,-1-1-2-16,-10-2 29 0,1-1 73 0,-5 0 72 16,0 0 97-16,-8 2 49 0,-1 1 19 0,-1 4-49 15,-1 5-49-15,1 2-63 0,1 4-109 0,3 4-17 16,2 2-61-16,-1 3-16 0,4 4 16 0,1 0-20 15,0 0 27-15,0 6 25 0,1 0 4 0,7 2 7 16,-2 5-24-16,-1 2-19 0,4 3 0 16,1 1 0-16,1 3 10 0,3 2-3 0,-1 0 3 15,-1-1-27-15,1 1 17 0,1-2-33 0,-3-3-45 16,-2-3 23-16,0 1-23 0,-3-6 17 0,0 0 67 16,-3-4-9-16,-3-1 19 0,0-3 13 0,0-3-39 15,0 0 17-15,-3 0-20 0,-3-5 0 0,0-1 13 16,2-5-7-16,-2 0 4 0,-2-2 10 0,2-1 2 15,1-5-12-15,0 3 13 0,2-6-7 0,2 3-32 16,1 0 10-16,0 2-13 0,0-2-29 0,0 3-45 16,7 0-98-16,0 2-94 0,-1 3-70 15,3 0-9-15,3 3 7 0,0 0-2 0,2 2 10 0</inkml:trace>
  <inkml:trace contextRef="#ctx0" brushRef="#br0" timeOffset="3984">5906 428 1750 0,'15'-6'66'0,"-6"4"58"15,2 1-2-15,-4 1 5 0,-4 0-24 0,1 0-4 16,-4 0 83-16,2 0 61 0,1 0 17 0,-2 4-62 16,-1 1-70-16,0 3-60 0,2 2-52 0,-1 0 0 15,-1 0 1-15,2 5-21 0,1 0 1 0,-3 2 6 16,3 1-6-16,1 1 16 0,-1-2-23 0,2 2-6 16,-2 0-10-16,3 0-26 0,-2-3-16 0,-1 0 4 15,0 0-19-15,-2-4 28 0,-1-2 42 0,0-1 0 16,0-4 29-16,0 0-7 0,0-4 7 15,0-1-22-15,-4 0 19 0,3-6-6 0,1-2-17 16,0-2 39-16,-5-3-23 0,5-2 4 0,0-4-17 16,0 0-9-16,0-3-3 0,0 3 13 0,5 0 15 15,-1 0 4-15,3 2 3 0,-2 1-6 0,2 2 6 16,5 0-13-16,-3 4 3 0,5-1-6 0,-1 3-29 16,2 0 20-16,-2 4-4 0,3 0-6 0,-1 4 32 15,5 0-7-15,-1 5 13 0,-1 1-6 0,-1 2-16 16,1 0 13-16,2 3-26 0,-1 2 16 0,-4 0 0 15,-1 1-10-15,-3 1 7 0,-1 1-29 0,-2 0-28 16,-3-2-74-16,-1 2-70 0,-4 0-53 0,0 0-41 16,0-4-65-16,-4-1-38 0,-1-2-40 15</inkml:trace>
  <inkml:trace contextRef="#ctx0" brushRef="#br0" timeOffset="4272">6551 564 2903 0,'0'0'37'0,"0"5"39"16,-10 3 19-16,0-2 25 0,5 2-27 0,-4 3-45 15,3-1-25-15,3 4-17 0,0-1-12 16,3 1 9-16,0 1 6 0,6 0-12 0,3 0-29 0,4 0-35 16,5-3-23-16,0 1-52 0,2-4-12 0,3-1 3 15,3-3 3-15,-2-5 44 0,5 0 32 16,-4 0 36-16,-2-9 21 0,2-4 15 0,-5 0 15 15,-1-2-3-15,-4-3-9 0,-5-1 3 0,-5-1-6 16,-5-3 24-16,0 0-6 0,0 2 0 0,-12-1 27 16,-6 0-18-16,2 3 1 0,-5 0 2 0,0 5-51 15,-1 1 0-15,0 2-1 0,1 2-2 0,0 4 3 16,2 0-86-16,4 5-103 0,0 0-114 0,4 0-97 16,1 0-41-16</inkml:trace>
  <inkml:trace contextRef="#ctx0" brushRef="#br0" timeOffset="5268">6953 405 2656 0,'3'0'15'0,"-1"-2"19"16,-2 2 31-16,0 0 21 0,0 0 30 0,0 0-6 15,0 6-5-15,0-1-26 0,0 3-37 0,0 3-10 16,0 0-29-16,0 3 17 0,0 2-17 0,0 0-6 15,0 1 3-15,5-1-7 0,0 2 7 0,5-3 0 16,-1 2 0-16,3-2-41 0,0-1-20 0,2-3-28 16,0 0-29-16,1-5 30 0,3-1 10 15,-2-2 22-15,4-3 28 0,-4 0 7 0,2-8 8 0,-4-1 4 16,1-1 24-16,-1-4-24 0,-1 0 25 16,-2 0-1-16,-1-5-21 0,-1 1 33 0,-3-1 1 15,-3-1 35-15,3 1 18 0,-5-3 46 0,-1 3 3 16,0 0 6-16,0 5 26 0,0-2-13 0,0 3 7 15,-6 1-11-15,5 2-53 0,-2 4-58 0,-2 1-10 16,5 2-31-16,-1 1-4 0,1-1 15 0,0 3-35 16,0 0 17-16,0 0 14 0,0 8 4 0,0-2 10 15,0 4-18-15,0 1-9 0,1 5 2 0,4-2 1 16,-2 5 27-16,3 0-13 0,-1 0 6 0,0 0-10 16,5 0-27-16,-2 0-11 0,2-5-16 0,1 3 9 15,-1-3-39-15,4 1 14 0,-3-3-19 16,2-2-24-16,2-1 48 0,-1-4 19 0,1 0 20 15,-1-5 29-15,1 0 4 0,0-8-10 0,2 0 13 16,-1 0-17-16,-1-6 10 0,1-2 7 0,1-1-13 16,0-4 6-16,0-1-16 0,-1-3 13 0,2 0 6 15,-5-4-6-15,0-2 23 0,0-1-19 0,0 2-4 16,-6-2 3-16,1 1 13 0,2 1 47 0,-7 1 36 16,1 2 51-16,-1 5 22 0,0 2-33 0,-3 1 13 15,0 3-27-15,0 3-37 0,-7 4-21 0,2 1-46 16,0 3-39-16,1 4-21 0,2 1 21 15,-2 0-3-15,4 4 21 0,-1 3 18 0,-2 5-11 16,0 3-7-16,-1 3 3 0,-4 6-13 0,5 3-4 16,-1 1 28-16,2 2-18 0,2 2 15 0,0 1 3 15,0 2-35-15,0-3 28 0,8-1-18 0,1-2-6 16,-2-2 6-16,3-2-34 0,1-1-42 0,2-4-4 16,2-3-19-16,-2-4 21 0,4 0 38 0,1-4 7 15,-4-2 40-15,6-4-16 0,-6-3 9 0,3-4 8 16,-1-2-4-16,4-6 18 0,-6-3-5 0,3-3-6 15,1-3-13-15,-4-3 13 0,3-3 7 0,-2-1-4 16,1-4-3-16,-6-1-10 0,-1 0 3 0,2 1 14 16,-6 1 6-16,0 2-9 0,-2 1 9 0,-2 4 4 15,-1 1 48-15,0 4 45 0,-5 1 4 16,1 4 25-16,0 3-59 0,1 1-45 0,-1 4-21 16,-1 3-39-16,4 3 22 0,-1 0-8 0,1 0-3 15,-4 6-3-15,4 3 10 0,-1 4 3 0,-2 3 4 16,2 3 32-16,1 3-32 0,-3 2 17 0,-1 7-3 15,5-5-24-15,0 4 6 0,9 1 1 0,-4 1-4 16,0-2 0-16,7-3-18 0,1 3-27 0,0-5-15 16,3-1-57-16,-2-2 14 0,5-6 18 0,0-2 14 15,-3-3 44-15,3-4 10 0,0-3 4 0,0-4-10 16,-2 0 27-16,0-5 10 0,2-3 3 0,-4-4 3 16,1-1-17-16,-3-4 1 0,1-2 10 0,-4-2 10 15,-2-1 37-15,-2-1 20 0,0 2 29 16,-5 2 55-16,-1-1-19 0,0 5-16 0,0 4-39 15,-6-1-66-15,3 5-4 0,1 4-39 0,-2-2 8 16,4 5 10-16,0 0-22 0,0 0 33 0,0 8-8 16,0-1 1-16,0 5 21 0,0-1-29 0,6 4-21 15,2 5-66-15,-3-1-75 0,3 2-84 0,-1-1-98 16,1 1-39-16,1-2-45 0,-3 0-65 0,3-4-110 16</inkml:trace>
  <inkml:trace contextRef="#ctx0" brushRef="#br0" timeOffset="5705">8304 33 3091 0,'5'-8'67'16,"-2"0"79"-16,-2 2 59 0,-1 1 87 0,0 1-19 16,0 3-47-16,0 0-39 0,3 1-77 0,-3 0-54 15,0 0-34-15,0 0-33 0,2 0-10 0,-2 0-4 16,0 0-67-16,1 0-105 0,-1 0-89 0,0 0-130 15,0 0-108-15,0 6-100 0,0-1-208 0</inkml:trace>
  <inkml:trace contextRef="#ctx0" brushRef="#br0" timeOffset="6614">6661 1160 3141 0,'0'-19'-10'15,"0"0"7"-15,0 8 7 0,0 6 28 0,0 5 51 16,0 5 11-16,0 4 13 0,0 2-33 0,6 4-61 16,-6 7-13-16,5 3-13 0,-1 7-3 0,1-3 25 15,5 7 4-15,0 0-3 0,0 0 3 0,2 4-19 16,1-2 12-16,4 1-16 0,-2-2 4 0,-2 0 6 15,-1 0-36-15,-2-4-13 0,2-3-25 0,-3 0-10 16,-2-6 1-16,-1-2 22 0,-1-3 16 0,-2-3 26 16,-2-5 16-16,-1-2-10 0,0-4 26 15,0 1-10-15,0-6-3 0,-4 0 13 0,-5 0-22 16,2-6-1-16,-4 0 29 0,-2-2-3 0,-2-3 22 16,-4 1 16-16,1-4-9 0,-3-2 39 0,-6 0 20 15,-1 2-3-15,-3 0 21 0,-3 3-23 0,-5 1-12 16,-1 3 18-16,-7 3 4 0,-1 4 18 0,0 0 4 15,1 5-33-15,0 3-42 0,6 0-28 0,1 3-46 16,9-1 15-16,4 2 6 0,8 2-13 0,6-1 38 16,5 1-14-16,8 2-7 0,0 3 15 0,8 3-58 15,4-2 33-15,7 3-43 0,5-4-28 0,6 3-19 16,4-3-69-16,3-2 12 0,4-1 11 0,4-5 38 16,2-1 18-16,2-3 4 0,0-5-19 0,-3-2-19 15,3 0-2-15,-3-6-14 0,-1-4 16 16,-6-1 10-16,-4 0 11 0,1-3 1 0,-4-4-18 15,-5 1-16-15,-3-3-18 0,0-1 44 0,-3-1 46 16,-2-2 34-16,-3 1 32 0,2-1-15 0,-5 0-9 16,-1 0 45-16,2-1 56 0,-4 5 85 0,-3 1 53 15,-2 1 5-15,1 3-1 0,-5 2-38 0,-1 3-9 16,5 1-18-16,-5 2-50 0,0 1-44 0,0 3-48 16,0 0-18-16,0 1-10 0,0 2 4 0,0 0-4 15,0 0-10-15,0 0 7 0,0 0 7 0,0 0 10 16,0 5-14-16,4 0 10 0,1 4 4 0,1-2-10 15,1 2 23-15,0 5-30 0,1 0-47 16,-1-1-64-16,3 2-61 0,-2 2-46 0,-2-1-25 16,1-1-27-16,-4 2-32 0,2-2-44 0,-2-1-75 15,-3 0-31-15</inkml:trace>
  <inkml:trace contextRef="#ctx0" brushRef="#br0" timeOffset="6757">7070 1422 2002 0,'-7'-28'-3'16,"-3"4"12"-16,4 7-9 0,1 1-20 0,-1 7-32 0,2 4-40 15,2 2-52-15,2 3-53 0,0 0-58 16,9 6-72-16</inkml:trace>
  <inkml:trace contextRef="#ctx0" brushRef="#br0" timeOffset="7168">7422 1373 2060 0,'23'-12'88'16,"-10"-4"58"-16,-1 3 74 0,-6-4 57 0,-6 3-25 15,0-1-1-15,0 4-47 0,-8-2-11 0,-2 3-70 16,1 0-50-16,-3 3-29 0,-3 2-61 0,2 3 7 16,-3 2-4-16,-1 0 8 0,0 5 2 0,-2 4 11 15,0 1-7-15,0 4-10 0,4 5 27 0,0-2-14 16,6 4-23-16,-2-2 7 0,5 1-24 0,4-2-27 15,2 1 34-15,0 0-26 0,8-5 16 0,3 3 43 16,0-2-16-16,5-1 20 0,0-2-20 0,4-4-24 16,-1 0 4-16,5-2 10 0,0-2 17 0,1-1 2 15,-1-3 14-15,0 0-7 0,0 0-22 16,0 0 22-16,1-3-16 0,-2 1 7 0,-2 2 22 16,-3 0-32-16,-1 0 16 0,0 0-7 0,-2 5 1 15,-4 1 22-15,0 4-3 0,1-1 3 0,-3 4 14 16,-4 3 10-16,1 1 9 0,-2 0 4 0,-4 2-16 15,0-3-34-15,0 3 0 0,-10 0 1 0,1 0 6 16,-1-2 16-16,0-1 4 0,-2 0-10 0,-1-2-20 16,-1-1 20-16,-2-2-26 0,-2 0 12 0,-1-3 14 15,-6-2-46-15,2-1 29 0,-2 0-43 0,-3-2-40 16,1-3-45-16,0 0-102 0,2 0-46 0,-2-8-63 16,2 3-13-16,6-3-21 0,-5 0 9 15,8-3 6-15,-3-3-13 0,5 1 15 0</inkml:trace>
  <inkml:trace contextRef="#ctx0" brushRef="#br0" timeOffset="7388">7603 1258 2295 0,'20'-14'-12'0,"-7"3"30"16,-3 6 45-16,-5 2 85 0,-5 3 82 0,4 0 35 15,1 5-23-15,-2 4-63 0,3 1-75 16,-3 4-58-16,3 3-3 0,0 4-24 0,1 1 41 0,0 0-30 15,3 5-17-15,-5 1 4 0,7 2-31 16,-4-1 28-16,2 1-1 0,0 0-13 0,1 0 10 16,1 1-10-16,-2-4-20 0,4 0-13 0,-3 0-82 15,3-5-48-15,-1-2-58 0,-3-2-84 0,4-2-8 16,-4-2-48-16,1-3-60 0,-1-3-23 0</inkml:trace>
  <inkml:trace contextRef="#ctx0" brushRef="#br0" timeOffset="7582">7685 1394 2378 0,'-10'0'15'16,"4"0"-33"-16,6-5 15 0,0-3-6 0,10 5 9 15,0-2 24-15,1 2-15 0,2-2-9 0,5-1 0 16,-2 1-6-16,5-2 18 0,0 2 0 0,3 0-48 15,1-3-75-15,-4 2-129 0,-2-2-87 0,2 2-126 16</inkml:trace>
  <inkml:trace contextRef="#ctx0" brushRef="#br0" timeOffset="7908">7997 1380 1933 0,'3'5'46'0,"0"-1"65"0,-2 1 73 0,4-2 6 16,-4 2-49-16,1 1-63 0,4 4-78 0,-5 2 13 15,5-1-1-15,-3 5 12 0,6 0-8 0,-4 1-25 16,0 2-7-16,4 2 7 0,-3-2 3 0,3-2 18 16,-3 2-3-16,2 0-21 0,-1-3 12 0,-1 0-15 15,0-4 21-15,0-1 3 0,-5-1 0 16,1-5 35-16,0 1 40 0,-2-3-10 0,0-3 20 15,0 0-35-15,-4-9-18 0,1 2 20 0,-3-4-32 16,0-3 15-16,-1 0-25 0,-1-5-9 0,1 0 19 16,0-3-26-16,-1 1-9 0,1-3 6 0,1 1 0 15,2 1 6-15,0-1 4 0,4 3-3 0,0 1-30 16,4 0-9-16,1 1-44 0,4 1-79 0,3 2-46 16,1 2-97-16,2 0-69 0,2 1-56 0,2 4-89 15</inkml:trace>
  <inkml:trace contextRef="#ctx0" brushRef="#br0" timeOffset="8092">8318 1309 3411 0,'1'4'46'0,"2"-4"46"0,-3 2 30 16,0-2 28-16,0 0-40 0,0 0-39 0,0 0-47 16,0 0-14-16,0 4 7 0,0-2-20 0,0 3 27 15,3 1-21-15,1 4-13 0,-4 1-7 0,0 1-24 16,2 3-20-16,0 2-40 0,2 2-38 0,-3 0-61 15,-1 1-70-15,2 1-80 0,1 1-42 16,-3 0-70-16,0 2-43 0,0-5-55 0</inkml:trace>
  <inkml:trace contextRef="#ctx0" brushRef="#br0" timeOffset="8246">8270 1139 2571 0,'-19'-19'-13'0,"-1"2"4"0,7 3-18 16,-2 5-48-16,6 4-69 0,2 5-50 0,3 0-89 15,0 0-86-15,2 3-24 0</inkml:trace>
  <inkml:trace contextRef="#ctx0" brushRef="#br0" timeOffset="8650">8415 1111 2402 0,'14'-3'45'0,"-5"1"18"16,-3-1 47-16,-5 3 9 0,-1 0-36 0,0 0 19 16,2 0-4-16,1 0 55 0,-3 3 7 0,1 4-31 15,1 2-32-15,-1 1-74 0,4 4-3 0,-2 3-7 16,3 2-6-16,-1 2 3 0,5 4-14 16,-3 0-2-16,5 2-4 0,-3 2-3 0,1-1 6 15,0 2-42-15,1 0-16 0,-2-1-29 0,-4-1-35 0,3-3 8 16,-3-1-11-16,-5-2 31 0,6-3 32 15,-6-5 54-15,0-1 21 0,0-4 9 0,0-4-6 16,0-5-12-16,0 0 6 0,0-3 1 0,0-6 14 16,0-3 10-16,5-5 16 0,-5-2 16 0,0-3-16 15,8-2 6-15,-8 0 1 0,6 1-7 0,-3-1 11 16,3 5-30-16,0-4-12 0,1 5-13 0,2 2-6 16,3 2-4-16,1 1 7 0,2 4-13 0,1 3 6 15,4 3 14-15,-1 3-8 0,0 0 8 0,5 7-14 16,-3 3 4-16,-2 1 9 0,5 2-3 15,-5 2 0-15,2 1 3 0,-2 0-9 0,-2 1 25 16,-6-1 3-16,1 2-12 0,-4-4-1 0,-5 0 1 16,-3 0-10-16,-8 0 10 0,-1-1-33 0,-6 1-37 15,-5-4-16-15,-3-1-72 0,-3-2-16 0,-3 2-36 16,0-6-15-16,-1 2-27 0,2-5-46 0,1 0-30 16,5-5-70-16,-2 2-40 0</inkml:trace>
  <inkml:trace contextRef="#ctx0" brushRef="#br0" timeOffset="9247">9002 1173 2681 0,'0'-10'64'0,"0"1"45"15,0 1 19-15,-5 1 39 0,3-1-50 0,2 4-36 16,-3-1-23-16,3 5-46 0,0-2-24 0,0 2-14 15,0 0 6-15,0 0 8 0,0 0 18 0,0 7 0 16,0 1-25-16,0 1 26 0,0 5-27 0,0-1 7 16,3 4 36-16,-1 4-20 0,2 0 7 0,1 1-20 15,1 3 10-15,3-3-22 0,0 0-7 0,3-1 35 16,1-4-35-16,2-1-22 0,3-2-9 0,2-1-41 16,-1-7 6-16,1-3 26 0,1-3 10 15,0 0 19-15,-1-5 21 0,3-4 4 0,-2-2 24 16,-5-5 6-16,1 2-8 0,-6-5 71 0,3-3 41 15,-8 3 53-15,0 0 49 0,-3 0-29 0,-3 0-17 16,0 5-32-16,0 1-49 0,-5 4-33 0,2 2-37 16,-1-1-41-16,2 4-7 0,2 2-3 0,0 2 0 15,0 0 10-15,0 6-10 0,0 2-14 0,6-1-16 16,2 2-7-16,1 2-35 0,4-1-13 0,2 4 21 16,0-3 6-16,5 0 17 0,1-3 23 0,0 0 4 15,0-3 18-15,-1-1 20 0,1-4 16 0,-3 0-10 16,0-7 3-16,-2 0 4 0,-2-5-10 15,-1-2 16-15,-2-1 10 0,-1-4 42 0,-3 0 32 16,-4-3-5-16,3-3 13 0,-6-1-42 0,0 1-6 16,0-3 7-16,-7-1-20 0,-1-1 37 0,-3 0 19 15,1 2 42-15,-1-1 33 0,-1 2-21 0,0 2-33 16,-1 3-63-16,-1 3-50 0,7 5-15 0,-1 4-25 16,3 1 15-16,1 4 3 0,3 5-3 0,1 0 24 15,0 8-3-15,0 3-17 0,0 6 24 0,5 4-21 16,2 2 4-16,-1 5-1 0,1 3-53 0,5-1-7 15,1 3-24-15,-2 1-7 0,4-3-2 0,-2-2-7 16,2-1-46-16,0-4-19 0,1-2-20 0,-1-2-41 16,0-2-13-16,-1-4-61 0,0-1-49 15,-2-2-24-15,1-3-43 0,2-6-27 0</inkml:trace>
  <inkml:trace contextRef="#ctx0" brushRef="#br0" timeOffset="9546">9599 904 2354 0,'-24'0'6'15,"9"0"18"-15,15 0-15 0,0 0-9 0,0 0 3 16,9 0-36-16,4 6 30 0,7-1-3 0,4-3 6 16,2 1 3-16,4-2-21 0,1-1 24 15,3 0-18-15,-1 0 9 0,-3-5 12 0,-2 1-20 16,-4-2 16-16,-4 1 16 0,-3-3 3 0,-4 2 66 15,-1 1 23-15,0-3 34 0,-8 2 22 0,1 2-47 16,1 0-44-16,-5 2-43 0,1-1-38 0,-2 3-4 16,0 0 4-16,0 0-19 0,0 0 22 0,0 3-10 15,0 3-2-15,0 2 18 0,0-1-3 0,6 5 4 16,-1-1 11-16,0 3-8 0,4 1-16 0,-2 2-1 16,-2 2-8-16,2 0-51 0,-1 0-73 0,2-2-84 15,-2 1-75-15,-1-1-85 0,1 1-99 0</inkml:trace>
  <inkml:trace contextRef="#ctx0" brushRef="#br0" timeOffset="9721">9922 725 2331 0,'-5'-12'-21'0,"0"-1"-12"15,2 5-14-15,0 3-12 0,3 5-8 0,0 0-43 16,0 7-74-16,11 2-102 0,-6 1-108 0</inkml:trace>
  <inkml:trace contextRef="#ctx0" brushRef="#br0" timeOffset="9982">10090 972 1807 0,'6'14'20'0,"-1"-3"23"16,-5 0 34-16,0-1 7 0,0-4-29 0,0 2-14 15,0-2-38-15,0-1 12 0,3 3 2 0,3-3-5 16,-1-1 8-16,1 1-26 0,3 0 18 0,0 0 12 16,5-2-10-16,-1-1-8 0,2-2-6 0,1 0-11 15,2 0 11-15,-2-4 44 0,4-2 34 0,-1 1 33 16,-3-4 13-16,1-1 13 0,-4-1 6 0,-1-2-31 16,-3-1-3-16,-3 0-26 0,-3-2-23 0,-3-1 24 15,0 0-10-15,-6-1-25 0,0 2-17 16,-6-1-32-16,-1 2 0 0,-7 1 10 0,2 3 0 15,-4 2 9-15,-3 1-22 0,-2 3-4 0,3 4-2 16,-1 1-56-16,3 0-94 0,1 6-98 0,5 2-114 16,1-2-52-16,3 5-47 0,5 0-73 0</inkml:trace>
  <inkml:trace contextRef="#ctx0" brushRef="#br0" timeOffset="10384">10488 795 2462 0,'12'-14'76'0,"-5"1"65"0,-2 5 48 0,-2 0 26 15,1 4-57-15,-4 2-62 0,2-1-35 0,-2 3-15 16,0 0-23-16,0 0 6 0,0 8-6 0,0-2-4 16,0 3 17-16,0 1-39 0,3 3 9 15,0 2-15-15,0 3-1 0,1 0 30 0,-1 0-40 16,3 1-9-16,-3 1-43 0,6-2-41 0,-2-2-34 15,-2 3-12-15,4-5 21 0,-5 0 14 0,4-1 53 16,-1-1 7-16,-1-5 24 0,-2-1 10 0,4 0 11 16,-7-4 22-16,4-2-3 0,-5 0 22 0,0-2-22 15,0-5-10-15,0 0 20 0,0-4-1 0,0 0 21 16,0-3 41-16,0 0-22 0,-6-4 0 0,-2 2 9 16,4-2-14-16,1 3-7 0,3-2-2 15,0 1-20-15,0 0-18 0,0 1-9 0,5 1 2 0,5 1 7 16,-1 2 9-16,4 1 0 0,2-1-9 15,2 3-3-15,-3 3 3 0,7 1 6 0,-2 4 25 0,2 0 10 16,-2 0 3-16,-1 4-3 0,0 1-10 16,-2 1-6-16,3 2-28 0,-6 0 19 0,3 0-10 15,-1 5 0-15,-2-2-41 0,-3 2-129 0,0 1-136 16,-3 0-212-16,-1 3-189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1:58.61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318 148 1449 0,'14'-11'66'0,"-3"1"47"0,-3-3 83 16,-1 1 61-16,1 1-10 0,-2-1-2 0,1 1-31 16,-2 2-22-16,-3-1-19 0,2 2-26 0,-3 0-44 15,-1 0-48-15,0 3-45 0,0 0-13 0,-5 1-10 16,0-1 16-16,-4 5 7 0,-2-4 29 0,1 2 23 16,-8 2 17-16,2 0 47 0,-7 0 9 0,1 6-10 15,-5-1-23-15,-1 1-47 0,-2 4-45 16,2-1-13-16,-3 2 3 0,4 2 0 0,1 1 10 0,3 1-10 15,4 0 4-15,4-1-4 0,6 2 0 16,3-2 0-16,2-1-4 0,4 1 1 0,4 0-1 16,6 0 11-16,3-1 3 0,2-2-10 0,4-1-10 15,5 1 10-15,1-3-21 0,0-3 28 0,4 1-10 16,-1-3-18-16,3 0 21 0,-4-1 0 0,-1 1-3 16,1 2 17-16,-2-2-14 0,0 1 10 0,-2 0 11 15,-1 4-18-15,-1 0-13 0,-5 1-4 0,-2 1 10 16,2 1 8-16,-6 1-1 0,-2 1 8 15,-1 1-15-15,-3 1 18 0,-4-2 27 0,0 2-13 0,0-1 21 16,-10 0-7-16,3 0 25 0,-2 0-14 0,-5-2 7 16,1 1 14-16,-2-2-35 0,0-2 29 15,2 0-10-15,-2-3-18 0,0-1-8 0,0-3-24 16,2 0-5-16,1-2-6 0,0 0 21 0,0-4-15 16,2-1 1-16,-2 0 3 0,3-2 4 0,-3-1-14 15,3 1-26-15,-1-2-18 0,3 0-47 0,-2-2-20 16,1 4-48-16,-1-2-74 0,3 3-62 0,1 0-88 15,-1 2-38-15,2 1-52 0,2 3-47 0,0-3-18 16,2 3-25-16</inkml:trace>
  <inkml:trace contextRef="#ctx0" brushRef="#br0" timeOffset="463">255 184 1728 0,'5'-15'59'15,"-5"1"86"-15,5 1 51 0,-5 1 36 16,0 2-60-16,0 4-79 0,0 1-53 0,0 5 66 15,3 0 96-15,-3 10 39 0,0 5 11 0,0 3-104 16,-8 5-99-16,3 4-49 0,-1 4-6 0,-2 3 9 16,5 1-6-16,1 0-1 0,2-1 14 0,0-4-10 15,4-1 0-15,5-4-9 0,1-3-37 0,3-5-13 16,2-4 13-16,1-3 20 0,4-5 16 0,-2-5 10 16,1 0 3-16,0-5-3 0,-3-5 3 0,-1 1 7 15,-1-3-7-15,-4 0-9 0,-1-2 6 0,-4 1 36 16,-1-2 10-16,-3 3 33 0,-1 1 10 15,0 2-12-15,-5 1 13 0,0 3-15 0,-5 5-4 0,-4 0-41 16,2 0-12-16,-5 9-11 0,0 0-24 16,1 3 20-16,-2-1-3 0,5 2-7 0,0 1 24 15,5 0-10-15,3-1-7 0,5-2-7 0,0-1-27 16,9-1-7-16,2-3-30 0,5-1-7 0,0-2-15 16,1-3-14-16,4 0-4 0,-2-4-45 0,0 0-45 15,-1-2-81-15,-3-2-78 0,0 1-87 0,-5-2-60 16</inkml:trace>
  <inkml:trace contextRef="#ctx0" brushRef="#br0" timeOffset="1394">1296 359 1898 0,'-11'-13'69'0,"-4"2"60"0,3-2 67 16,3 2 40-16,0 3-27 0,2 2-49 0,2-1-23 15,5 1-32-15,0 2-26 0,-1 0 34 0,1 1-16 16,0 3 8-16,0-3-24 0,0 2-58 0,0 1-20 16,0 0 1-16,0 0-1 0,-2 0 70 15,2 7 52-15,0 1 7 0,-2 2 24 0,-2 4-40 16,3 4-53-16,-3 2-35 0,-2 3 10 0,0 3-24 15,3 0 11-15,-3 2-8 0,0 0-20 0,3-1 13 16,-1 1-17-16,2-3 11 0,2-1 3 0,0-1-11 16,0-3 8-16,0-2 17 0,0-3-21 0,0-2 3 15,2-2-6-15,-2-3 3 0,0-2 7 0,0-1 3 16,0-3 1-16,0-1-1 0,0 1-13 0,0-2 3 16,0 0-4-16,0-5-10 0,0 0 18 0,-4-3 6 15,3-1-20-15,-4-2-25 0,4-4-42 16,-3-2-31-16,4-3 21 0,-2-1 25 0,0-2 42 15,2-3 2-15,0-1 1 0,0-1 17 0,0-1-13 16,0 1 30-16,0 0-21 0,4 0-2 0,0 3 12 16,-3 0-19-16,4 3 26 0,-5 4 4 0,1 1-13 15,3 4-4-15,-2 3 0 0,0 3-10 0,1 4 6 16,0 1-3-16,0 2 7 0,-2 0 4 0,4 5-1 16,-2 1 32-16,3 2-15 0,-2 2-10 0,2 1 21 15,-1 1 4-15,0 4-11 0,1 0 0 0,2 2-10 16,-2-1-28-16,1 2 24 0,0-2-6 0,-1 2-8 15,2 0 18-15,-2-3-10 0,-2 1 13 0,2-2-10 16,2-1-3-16,-2-2-4 0,-1-1 3 0,1-2 11 16,-3 0-10-16,2-3-4 0,-2 0-11 15,1-2 11-15,-1-1-7 0,2 0 7 0,-2-2 7 16,1-1-10-16,-1 0 6 0,5-4 8 0,-4-1-18 16,3-2-4-16,1 0 1 0,1-4-8 0,3-2-3 15,-3-1-3-15,2-3 10 0,0-2-6 0,-1-1 9 16,1 0 15-16,-1-1-4 0,-1-2 3 0,-2 2-3 15,2 1 0-15,-1 0-3 0,-2 2-1 0,-1 2 11 16,0 4 0-16,-2 2-7 0,-1 1 4 0,2 4-18 16,-3 0 0-16,1 5 4 0,1 0-1 15,-3 0 25-15,1 5-3 0,1-1-15 0,-1 4 18 16,4-1-31-16,1 5-1 0,-2 2 36 0,2 3-29 16,2 1 46-16,-4 0-1 0,2 3-24 0,-3 0 22 15,3 1-22-15,-5-1-13 0,1 1 13 0,1 0-13 16,-2-3 3-16,1 0 24 0,-2 0-13 0,0 0-1 15,0-4-10-15,0 2-31 0,0-3-28 0,-3-1-71 16,-2-1-137-16,4-2-145 0,-2-1-110 0,-2-1-68 16,4-2-4-16,1-2 6 0</inkml:trace>
  <inkml:trace contextRef="#ctx0" brushRef="#br0" timeOffset="1670">1858 280 3438 0,'9'-10'13'16,"-2"4"19"-16,-4-2 11 0,-3 4 39 0,3 4 61 15,-3 0 40-15,0 7 7 0,0 2-12 0,0 3-77 16,0 5-42-16,-6 2-16 0,-1 4-36 0,-1 3 10 16,2-1-13-16,-3 4-8 0,2-1 4 0,-2-1 0 15,5-2-11-15,-2-1 15 0,3-2 3 0,3-3 4 16,0 0-22-16,0-5 15 0,3 0-4 0,3-1-7 15,-2-5 21-15,7 0-21 0,-2-3-1 16,2-1 5-16,3-2 7 0,0-2-22 0,1 0-6 0,3 0-50 16,2-3-68-16,0-2-59 0,1 0-84 15,0 1-84-15,0 0-58 0,-3-1-22 0,1 1-77 16,0-1-29-16</inkml:trace>
  <inkml:trace contextRef="#ctx0" brushRef="#br0" timeOffset="1903">2299 352 3079 0,'4'-6'28'0,"1"3"75"16,0-2 92-16,-3 5 62 0,0 0-5 0,-2 6-68 16,0 2-74-16,0 3-62 0,0 5-24 0,0 1-27 15,0 3 10-15,1 0-11 0,-1 2 8 0,0 2 20 16,0-3-38-16,0 2 7 0,0-2 4 0,0 1-1 15,0-2 11-15,0-2-45 0,-3-1-34 0,-1-3-100 16,1 0-121-16,-2-2-69 0,1-3-72 0,-1-1 21 16,1-2 51-16,3-3-3 0,-3-1-27 0,4-2-61 15</inkml:trace>
  <inkml:trace contextRef="#ctx0" brushRef="#br0" timeOffset="2204">2318 365 2547 0,'5'-25'15'15,"-4"4"36"-15,2 4 26 0,2 1 53 0,0 3 42 16,7 4 5-16,-1 1-14 0,2 4-48 0,2 2-47 16,3 0-42-16,-2 2-13 0,1 0 7 0,0 8-6 15,0 2-8-15,-3 2 21 0,0 2-18 0,-5 2-9 16,-3 2 7-16,-6 4-23 0,0 1 16 16,-6 2 6-16,-3 1-12 0,-6 1 2 0,-3 0 4 15,2-1-10-15,-2-4 30 0,0 1 7 0,2-4-21 16,2-2 11-16,3-1-24 0,3-4 34 0,2 1 67 15,6-3 44-15,0-2 22 0,6 0-13 0,4-1-33 16,5 0-37-16,3 1-42 0,6-2 4 0,1 2-42 16,3 1 6-16,5-4 11 0,3 4-32 0,-1-1 18 15,2 0-7-15,1 0 18 0,2 1-4 0,-3-2 0 16,0 1-7-16,-1 0-14 0,-1-2-4 0,-1 1-41 16,-5-1-70-16,-1-1-118 0,-8-1-139 0,0 1-162 15,-6-3-195-15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2:30.8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52 1548 0,'7'-20'-6'0,"-1"4"6"16,-2 6 114-16,-3 4 102 0,2 6 70 0,-2 8 12 15,-1 5-85-15,5 6-82 0,-5 5-69 0,0 7 6 16,0 5-27-16,0 5-13 0,-6 5 13 0,2 0-12 16,0 1-7-16,0 1 0 0,1-2-7 0,3-4-8 15,0-5-7-15,5-1 9 0,1-4 1 16,5-1-19-16,2-4 9 0,4-3 9 0,4-1-9 0,-1-3 13 15,4-3 19-15,3-1-29 0,1-5-3 0,0-2-3 16,4-1-76-16,-4-3-56 0,0-2-65 16,0-2-97-16,-1-1-25 0,-3 0-33 0,-2-4-28 15,-1-1 10-15,-2-4 12 0</inkml:trace>
  <inkml:trace contextRef="#ctx0" brushRef="#br0" timeOffset="252">546 556 1526 0,'0'-14'61'0,"0"6"50"0,-6 0 48 16,1 4 22-16,-3-1-36 0,1 3-39 0,1 2-44 15,-2 0-14-15,3 0-18 0,-1 5-12 0,3 1-12 16,1 1 3-16,-1 1-21 0,3 1 21 0,0-1 0 16,0 3-27-16,6-1 36 0,2 2-18 0,2-4 6 15,0 3 9-15,4-4-24 0,-1 0-9 0,3-2 3 16,-1-3 6-16,3-2 12 0,-3 0-6 0,1-2 18 16,-1-3 0-16,-2-6-15 0,-1 2 9 0,-1-2-21 15,-4-5 6-15,1 0 39 0,-6 0 40 16,-2-1-3-16,0 1 0 0,-6-1-52 0,-3 1-24 15,-1 3 19-15,-5 4-19 0,-4 1 24 0,0 6-21 16,-6 2-19-16,1 0 13 0,-1 0 0 0,-1 8 0 16,1 2-55-16,3-1-68 0,3 1-64 0,4 2-106 15,4-1-67-15,4 1-63 0</inkml:trace>
  <inkml:trace contextRef="#ctx0" brushRef="#br0" timeOffset="817">919 292 2571 0,'0'-14'30'0,"0"1"47"15,-6 2 31-15,-4-1 19 0,-5 7-28 0,1 5-45 16,0 0-32-16,0 0-22 0,3 0-13 0,2 5-15 16,1 3-38-16,2 1-43 0,6 1-14 0,0-1-27 15,8 2 17-15,-1 0 7 0,5-3-7 16,1 2 39-16,4-4 35 0,-2-3 15 0,4 1 36 15,-3 0-1-15,2 1-3 0,-6 0 30 0,0 2-7 16,-3 3 42-16,-5 4 56 0,-1 2 49 0,-3 3 33 16,0 3 3-16,-6 3-34 0,1 3-54 0,-2 1-9 15,0 1-37-15,-2 2-18 0,3 1-13 0,0-3-4 16,-2 3-12-16,3 0-23 0,0-1 16 0,-1-2-9 16,3 2 19-16,2-1-6 0,-2-1 13 0,1 0-23 15,1-1-7-15,-3-1 20 0,2-7-13 0,-1 1 22 16,-6 0 4-16,4-6-16 0,-5-3 6 15,0-2-19-15,-4-4-4 0,0-2 17 0,-6-5-10 16,2 0 19-16,-1-7-25 0,-2 0-30 0,1-6-43 16,3-1-58-16,0-2-8 0,4-6-14 0,6-1 20 15,1-3 29-15,6-1 4 0,8-4 5 0,1-1 0 16,7-1 1-16,5 0 23 0,4 0 22 0,3 0 5 16,3 4 24-16,3 0 15 0,0-2 2 0,4 3 26 15,-3 2-11-15,-2 1 12 0,0 1 46 0,-2 2 39 16,-7 2 72-16,0 2 32 0,-5 2-7 0,-4 2-21 15,-2 0-48-15,-6 0-36 0,1 4-13 0,-4-3 18 16,-1 4-13-16,-1 1-2 0,0 2-30 0,-2 1-42 16,0 1-10-16,2 2-29 0,-2 2 10 15,0 0 0-15,0 0-1 0,0 4 4 0,0 3 7 16,0 2 9-16,0 1-3 0,0 7 7 0,3 2-7 16,0 2-13-16,-2 2 9 0,-1 3 11 0,2-1-62 15,1 2-45-15,-3-2-111 0,0 2-123 0,0-3-34 16,0-2-71-16,0 1-30 0,0-8-16 0</inkml:trace>
  <inkml:trace contextRef="#ctx0" brushRef="#br0" timeOffset="957">1145 185 1694 0,'-10'-27'-34'0,"1"8"-55"16,3 3-30-16,2 5-13 0,3 5 7 0,1 6-4 15,5 0-44-15,2 0-87 0</inkml:trace>
  <inkml:trace contextRef="#ctx0" brushRef="#br0" timeOffset="1152">1407 185 1944 0,'9'0'26'0,"-3"0"59"16,0 0 41-16,-6 0 71 0,0 0 10 0,-7 0-2 15,-3 0-6-15,1 5-48 0,-3 0-37 0,0 1-57 16,0 1-44-16,0 1-7 0,2 2-22 0,4 4 10 15,-2 0 12-15,7-1-6 0,1 6 16 0,0-2-12 16,7 4 2-16,1 1-35 0,1 0-6 0,0 0-32 16,1 2-38-16,-3-2-36 0,1 2-5 0,-1 0-14 15,-4-1-39-15,2-4 29 0,-2 2-30 0,-3-2-22 16,0-2 2-16,-5-4-48 0,1 1-52 0,-4-3-17 16</inkml:trace>
  <inkml:trace contextRef="#ctx0" brushRef="#br0" timeOffset="1381">1518 38 1979 0,'10'-11'49'0,"-6"9"130"0,2 2 58 0,-1 0 41 15,-4 8-24-15,2 3-100 0,0 4-30 0,3 4-38 16,-5 4-15-16,1 4-48 0,0 3-23 0,0 2 6 15,-2 1-19-15,2 3 42 0,-1-3-29 0,1 2-3 16,1 0 13-16,0-2-26 0,1 0 13 0,-1-1-7 16,2-2-80-16,2-3-38 0,1-2-94 0,-3-1-81 15,4-4-12-15,0-2-113 0,3-5-56 16</inkml:trace>
  <inkml:trace contextRef="#ctx0" brushRef="#br0" timeOffset="1629">1620 313 1967 0,'-10'-6'6'0,"10"-2"-21"0,0 1 18 0,5 4-5 16,3 0 4-16,4 3 19 0,2 0-18 0,1 0 5 16,3-3-25-16,6 3 8 0,-3 0 12 0,-2 0-20 15,0 0 25-15,1 3-8 0,-2 2-11 0,-2-3 11 16,-3 2-9-16,-2 1 50 0,-2 0 20 15,-2-1 44-15,-1 3 7 0,0-1-44 0,-3 2-9 16,1 0-35-16,-2 2-9 0,-1 2-3 0,-1-1 0 16,0 6-9-16,0-2-9 0,0 2-77 0,0-1-58 15,-3 1-109-15,-1-1-119 0,1-1-59 0</inkml:trace>
  <inkml:trace contextRef="#ctx0" brushRef="#br0" timeOffset="1784">1773 116 1830 0,'-3'-26'11'0,"-2"4"-8"0,5 3 0 0,0 5 2 16,5 4-2-16,2 6-11 0,1 2-60 0,5 2-96 16,2 0-122-16,0 0-85 0</inkml:trace>
  <inkml:trace contextRef="#ctx0" brushRef="#br0" timeOffset="1977">2203 104 2559 0,'17'0'73'0,"-7"-7"66"0,-1 5 68 0,-9-2 45 15,0 0-43-15,-10 2-20 0,-4 2-36 0,2 0-26 16,-4 5-9-16,0 2-40 0,-1 2-30 0,0 1-24 16,2 3-17-16,4 2-14 0,1-1 4 15,7 3 6-15,3 1-3 0,0-1 14 0,6 2 3 16,6-2-13-16,5-2-11 0,6 2-51 0,1-4-54 15,4 1-53-15,4-6-42 0,0 1-47 0,2-4-67 16,-3 0-52-16,2-2-59 0,-5 0-48 0,-4-3-34 16</inkml:trace>
  <inkml:trace contextRef="#ctx0" brushRef="#br0" timeOffset="2313">839 1135 2754 0,'10'-19'15'0,"1"6"13"0,-8 2 25 16,-2 5 60-16,-1 6 52 0,0 0 1 0,0 8-26 15,0 3-69-15,-1 6-51 0,-2-1-17 0,-2 6 4 16,-1 5 9-16,5 1-16 0,-1 1 7 0,1 2-10 16,1 0-49-16,0 2-71 0,3-2-77 0,3 1-88 15,0-2-28-15,-2-3-7 0,2 1-37 0,2-7-28 16,-2-1-55-16</inkml:trace>
  <inkml:trace contextRef="#ctx0" brushRef="#br0" timeOffset="2977">912 1217 2118 0,'-8'-49'41'0,"4"5"15"16,2 4 30-16,1 2 33 0,1 6-22 0,3 6 9 15,4 5 1-15,4 2-40 0,2 2-33 16,-2 6-15-16,3 1-41 0,4 3 13 0,-2 3 24 15,-1 4-12-15,3 0 16 0,-6 5-13 0,1 3-12 16,1 5 2-16,-7 1 4 0,1 5-6 0,-7 1 13 16,-1 3 2-16,0 5-12 0,-9-1 13 0,-2 1-7 15,0 2-16-15,-4-3 10 0,2 0 0 0,-1-3-4 16,1 1 20-16,2-7-1 0,1-1-8 0,5-1-4 16,0-2 0-16,5 0-4 0,0-4 14 0,5 2-4 15,0-4-3-15,9 0-22 0,-1 3 13 0,3-3 12 16,8 0-18-16,0-3 27 0,2 1-8 15,2-3-14-15,2 2 29 0,3-2-28 0,-4 0-3 16,0 0 9-16,0-1-28 0,1-2 31 0,-2 3-9 16,-4-3-4-16,3 0 19 0,-5-5-9 0,-1-1-9 15,-2-2 6-15,-2-3-18 0,-2-2 14 0,1-1 13 16,-6-3-18-16,4-2 34 0,-4-2-25 0,2-5-7 16,-3 0 7-16,-2-1-9 0,3-1 18 0,-6 1 41 15,0-2 56-15,-3 3 46 0,-1 2-3 0,0 3-12 16,-5 2-23-16,-4 5-36 0,0 1-23 0,-3 4 1 15,-1 4-43-15,-1 5-10 0,-2 0-3 0,1 5-14 16,-4 1 21-16,2 7-24 0,1 1 33 0,2 4-23 16,3 5-16-16,3-2-7 0,8 4-29 15,0-4 0-15,8 2-3 0,3 1-16 0,4-5 4 16,8 0-13-16,-3-1-2 0,4-1 2 0,1-3-19 16,4-5 25-16,-4 1 4 0,3-7 46 0,-1-3 12 15,-1 0 13-15,-2-8 25 0,1-4-25 0,-1-2 21 16,-1-1-24-16,-3-7-7 0,0 3 22 0,-6-5 16 15,1 0 42-15,-6-1 60 0,0 0 51 0,-3 3 12 16,-3 1 18-16,-3 2-20 0,0 5-30 0,0 0-16 16,-4 5-52-16,-2 2-47 0,3 4-37 0,-2 0-17 15,5 3 0-15,0 0 10 0,0 6 0 0,0 1 21 16,8 2-1-16,-2 5-19 0,0 0 16 16,1 5-13-16,0 2 3 0,5 0 6 0,-1 2-6 15,0-1-13-15,-1 2 9 0,1-2 4 0,0 0-17 16,-5 0 7-16,0-1-7 0,-1-1-33 0,-5-1 17 15,0 0-37-15,0-4-68 0,-10-1-37 0,0 0-115 16,-5 0-100-16,-9 0-51 0,-1-1-112 0,-6 0-94 16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2:26.35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211 566 1515 0,'0'-9'64'0,"0"1"55"15,0-1 91-15,0 2 57 0,0-1-6 0,0 2 7 16,-5 1-42-16,5-1-6 0,-1 0-32 0,-2 2-42 16,1-2-12-16,1 1-39 0,-1 1-5 0,-2 1-3 15,2 1-29-15,2-3-7 0,-1 2-24 0,-2 3-24 16,3 0-13-16,0 0-10 0,0 0 13 0,0 0-17 15,0 0 14-15,0 0-4 0,0 0-6 0,0 3 13 16,0 2-10-16,0 0 21 0,0 6 16 0,0 1 7 16,4 4-7-16,-2 3 11 0,2 6-31 15,-1 1-3-15,2 5 13 0,1-2-38 0,-2-1 18 0,1 1 17 16,0 2 14-16,0-5 6 0,4 0 0 16,-6-2-13-16,1 0-18 0,4-2 4 0,-7-3-10 15,2 0 17-15,0-3-17 0,-1-2-38 0,-2-2-9 16,0-2-54-16,0 0-45 0,0-3-52 0,0 0-59 15,0-2-53-15,-8 2-52 0,4-2-25 0,-1-3-90 16,-1 1-71-16</inkml:trace>
  <inkml:trace contextRef="#ctx0" brushRef="#br0" timeOffset="640">43 532 2668 0,'-17'-18'-6'16,"4"-2"-3"-16,6-1 3 0,1 5 9 0,6 1 3 15,6 1 12-15,4 2-24 0,5-2-3 0,6 1 9 16,4-1-10-16,3 3 26 0,4 3-7 0,2 0-9 16,1 4-15-16,-1 4 3 0,2 0 8 0,-5 9 4 15,-2 0 10-15,-3 4 17 0,-5 3-18 0,-5 1 7 16,-4 5-1-16,-4-1-24 0,-8 3 21 0,0 1-9 15,-14 0 19-15,-1-1-4 0,-4-1 10 0,-2 0 40 16,1-4 7-16,0-2-3 0,-1-1-3 0,4-5-44 16,2 0-12-16,4-5 18 0,4-1-27 15,-2-2-1-15,6-1-3 0,3-2-19 0,0 0 6 16,0-3 23-16,7-3-4 0,5-1-6 0,3-1 19 16,3-1-22-16,9-4-10 0,1 3 13 0,3 0-13 15,3 0-5-15,2 0 11 0,-2 4 17 0,2 3-16 16,-5 3 12-16,2 0 6 0,-5 5-18 0,2 6 15 15,-4-1 1-15,1 4-7 0,-3 3-6 0,-4 2 0 16,1 1-4-16,-4 1 7 0,-2 1 20 0,-4-1 12 16,-2 2-13-16,-1-2 23 0,-8 1-7 0,0 0 13 15,-8 0 27-15,1 0-20 0,-5-1 10 0,-3-2-16 16,-1 0-16-16,-7 0 20 0,3-5-13 16,-4-3-14-16,-6-1 1 0,5-2-24 0,-3-2 0 15,0-3 17-15,-1-3-10 0,3 0-10 0,0 0 7 16,1-5-7-16,4 0 13 0,1-2 0 0,3 0-19 15,1-2-18-15,2-1-2 0,4 1 6 0,0 1 33 16,4-2 4-16,3 1 6 0,-2 4-13 0,1-4-30 16,4-1-7-16,0 4 7 0,0-1 3 0,6 1 27 15,-2-1 0-15,-1 1-16 0,2 2-1 0,-2-2-16 16,3 1 27-16,-5 2 6 0,4 1 13 0,-4-1-3 16,2 3-20-16,-2 0 10 0,-1 0-13 0,0 0 3 15,0-2 16-15,0 0-22 0,2 1-1 0,-2 0 13 16,0-1-12-16,2 1 12 0,-1-1-2 0,-1-1-28 15,0 1-51-15,0-1-40 0,3-1-76 16,-2 2-85-16,-1 0-76 0,0 2-77 0,0-2-102 16,0-2-106-16</inkml:trace>
  <inkml:trace contextRef="#ctx0" brushRef="#br0" timeOffset="1404">1008 585 3451 0,'-4'-14'22'16,"-2"0"44"-16,3 3 19 0,-2 1 14 0,4 4-19 16,-2 3-63-16,0 3-21 0,3 0-9 0,0 0-10 0,0 0 26 15,0 8-10-15,6-3 11 0,-5 4-1 0,4 2-23 16,0 1 37-16,0 3-21 0,1 2 1 0,0 2 26 15,0 0-36-15,0 5-4 0,-3-2-26 16,1 0-78-16,-1 1-54 0,2 0-108 0,-5-1-66 16,1-1-35-16,1-4-67 0,-2 0-43 0</inkml:trace>
  <inkml:trace contextRef="#ctx0" brushRef="#br0" timeOffset="1544">846 353 2037 0,'-11'-14'-55'0,"6"5"-70"0,-4 3-19 15,9 2-79-15,0 4-39 0,4 0-46 0</inkml:trace>
  <inkml:trace contextRef="#ctx0" brushRef="#br0" timeOffset="1926">1164 468 1887 0,'10'5'52'0,"-2"1"47"0,-8-2 12 0,0 0 17 16,0 1-54-16,0-2-38 0,0 2-18 15,0 3-9-15,0-2 9 0,0 2-18 0,6 3 0 0,-6 0 0 16,7 2-6-16,-3 1 6 0,0 2-15 0,-3-3-30 16,-1 5-37-16,8-3-4 0,-4-1-2 15,2 2-5-15,-6-4 38 0,3 1 6 0,3-2 17 16,0-3 20-16,-3-3 12 0,3 1-2 0,-6-1 16 15,4-5 3-15,-4 0 15 0,0-7 43 0,6 0-2 16,-6-3 23-16,0-1-37 0,1-6-27 0,3-2 1 16,-4-2-3-16,4-1 41 0,-3 0-14 0,-1 1 19 15,5-1-10-15,-2 3-2 0,1 0 10 0,-1 2-47 16,2 1 13-16,-2 4-37 0,3 2-15 0,-2 0 12 16,1 1-18-16,2 4 18 0,3 0 15 0,-1 2-3 15,3 2 1-15,-1 1-7 0,3 0-25 0,4 0 10 16,-2 4 9-16,4 6-12 0,-2-2 24 0,1 3 13 15,2 0-28-15,-2 5 15 0,-1-2-9 16,-2 2-18-16,0 1 15 0,-2 2-3 0,-4 0 6 16,2 0 18-16,-5 3-12 0,-2-3-37 0,-2 2-42 15,-2-2-76-15,-1 1-95 0,0-1-25 0,0 0-59 16,-4-5-50-16,-1-2 2 0</inkml:trace>
  <inkml:trace contextRef="#ctx0" brushRef="#br0" timeOffset="2216">1698 557 2295 0,'0'-3'38'15,"-6"3"40"-15,-3 0 0 0,-1 0 7 0,3 9-22 16,1-1-63-16,3 3 3 0,1 2 19 0,2 3-40 16,0 1 45-16,5-1-11 0,5 6-29 0,1-3 22 15,5 0-33-15,0 0 24 0,2-5-31 0,6-1 7 16,1-2 12-16,0-3-21 0,2-2 30 0,-2-6 15 15,0 0-15-15,1-8 24 0,-4 0 6 0,-3-6-24 16,0-2 3-16,-5-1 10 0,-5-5 8 16,-2 1 28-16,-7-6 44 0,0 4-13 0,0-1-2 15,-9 0-21-15,-7 2-19 0,1 0-31 0,-3 3 8 16,-2 3-2-16,-4 3-29 0,-6 4 17 0,2 3-23 16,-2 6 6-16,-1 0-3 0,1 6-68 0,2 0-94 15,1 5-106-15,7-1-91 0,1 1-46 0,6 3-46 16</inkml:trace>
  <inkml:trace contextRef="#ctx0" brushRef="#br0" timeOffset="2774">2193 421 3066 0,'12'-5'31'0,"-8"-1"43"0,-2 4 6 0,-2-4 32 0,0 6-32 16,0 0-28-16,0 0-12 0,0 6-40 0,-5-1-13 15,4 1 10-15,-4 3-1 0,2 3 7 16,2 2 10-16,1 0-20 0,-3 1-5 0,3 2-4 16,0 2 3-16,0-3-10 0,0-2 7 0,4 0-13 15,2-1-10-15,-6-2 13 0,2-3 6 0,-1-3 27 16,-1 1 15-16,0-3 1 0,0-1-4 0,0-2-22 16,0 0-7-16,0-5 4 0,-7-1 9 0,1 1 10 15,3-5-16-15,-3-3-1 0,0-1 8 0,0 0 3 16,5-3 15-16,-3 1-15 0,-1-1-30 0,0 2 0 15,5 0 23-15,0 2-9 0,0 2 25 0,0 3-13 16,0-2-26-16,0 4 33 0,0-1-26 16,10 3 19-16,-5 1-3 0,5 0-22 0,1 3 25 0,2 0-3 15,1 0-10-15,0 0 20 0,6 5-23 16,-1 0-3-16,-3 4 3 0,2-4-13 0,-2 4-44 16,1-1-62-16,-7-1-21 0,2 1-37 0,-3-1 54 15,-3-1 60-15,-2-1 37 0,-1 0 27 0,0-3 24 16,-1 1-15-16,-2-3 6 0,0 4 27 0,0-4-39 15,-8 0 24-15,4 0-12 0,1-8 9 0,-1 2 40 16,0 1-7-16,2-4-8 0,0-1-9 0,1-1-28 16,-1 1 12-16,-1 0 22 0,3-3-34 0,0 2 6 15,0 0-15-15,0 0-9 0,0 1 30 0,5 1-15 16,-2 1 3-16,4 0-9 0,-1 1-10 0,1 2 25 16,4 0-15-16,-4 3 9 0,2 2 0 15,0-3-22-15,3 3 38 0,-5 0-26 0,7 5 7 16,-4 1 34-16,0 2 28 0,4 0 31 0,-4 3-13 15,-1-1-14-15,1 4-41 0,-1 0-16 0,0 3-6 16,-1 1 3-16,-2 1-38 0,0-2-51 0,-5 4-133 16,2-2-86-16,-2-2-128 0,-1 0-82 0</inkml:trace>
  <inkml:trace contextRef="#ctx0" brushRef="#br0" timeOffset="2940">2709 361 2095 0,'5'0'32'0,"-5"5"21"16,0-1 42-16,0 3-10 0,0 2-19 0,0 4-21 15,0-2-42-15,0 5 18 0,0 0-27 0,0 1-54 16,0 2-70-16,0 1-119 0,5 1-149 0,-1-2-128 16</inkml:trace>
  <inkml:trace contextRef="#ctx0" brushRef="#br0" timeOffset="3109">2666 97 2390 0,'-15'-17'0'0,"2"4"-12"15,4 3 6-15,2 4-24 0,1 6-29 0,2 0-49 16,4 0-83-16,0 6-117 0,0 4-122 0</inkml:trace>
  <inkml:trace contextRef="#ctx0" brushRef="#br0" timeOffset="3664">3063 299 2890 0,'-20'7'62'0,"-2"0"-2"0,-3 0 13 0,0 1 6 0,0 1-82 15,4-1 9-15,4 3-13 0,4-1-21 16,6 1 21-16,7 1-24 0,0-2-10 0,0-1-9 16,9 1-56-16,7-2-29 0,2 1-51 0,2-4-1 15,4-2 6-15,5-3 37 0,-1 0 45 0,-2-6 41 16,3-1 49-16,-5-2 12 0,-1-3 29 0,-5 0-3 15,0 0 70-15,-6-1 91 0,-2-1 81 0,-3 3 47 16,-1 1-9-16,-4 1-68 0,-2 1-76 0,0 3-40 16,-6 3-52-16,-2 0-13 0,1 2-20 0,-2 0-13 15,2 7-20-15,-1-1-10 0,1 4-1 0,2 1 1 16,1 2 23-16,4 1-13 0,0 3-4 0,6-2-6 16,4 2-38-16,1-1 5 0,4-2-21 15,2 0-33-15,1-1 24 0,1-4-7 0,4-1 21 16,-3-3 36-16,1 1-16 0,2-6 12 0,-4 0 20 15,0-8 10-15,1-1 0 0,-1-2 9 0,-3-5-25 16,2 1-4-16,-6-4 16 0,1-1-6 0,1-5 14 16,-5-2-18-16,1-1-6 0,-4-1 14 0,1-1-8 15,-4-3 4-15,1 0 4 0,-4 1 15 0,0 2 30 16,0-1 57-16,-4 2 37 0,-2 5 8 0,2 4-26 16,-2 3-61-16,0 4-33 0,-2 6-45 0,3 7 4 15,-4 0 3-15,3 7-3 0,-2 6 6 0,1 4 15 16,1 5-1-16,3 3 0 0,-1 5 1 0,4 2-18 15,0 1 3-15,9-1 11 0,2 1-3 0,1-4-18 16,4 0-37-16,1-3-34 0,2-1-43 16,2-6-45-16,0 0-20 0,-3-2-98 0,2-6-35 15,3-2-51-15,-4-2-58 0,0-2-74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2:21.58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6569 52 2583 0,'23'-19'27'0,"-13"3"16"0,0 4 15 15,-10 7 13-15,-7 5 19 0,-5 0 58 0,-8 12 24 16,-7 6 10-16,-6 7-20 0,-9 8-44 0,-8 5-25 15,-6 8 4-15,-7 3 0 0,-6 8-12 0,-4 1 18 16,-8 1-3-16,-3 4-13 0,-7 0 10 0,-1 2-41 16,-3 3-24-16,-3-4-7 0,3 3-47 0,-3-2 19 15,6 0-1-15,4-4-17 0,6-1 39 0,4-4-7 16,7-4-4-16,6-6 10 0,8-5-35 0,13-5-45 16,4-6-48-16,8-5-65 0,9-6-58 15,6-6-49-15,7-3-13 0,1-4-14 0,8 0 17 16,1-4-10-16,0 1-87 0,6-3-91 0</inkml:trace>
  <inkml:trace contextRef="#ctx0" brushRef="#br0" timeOffset="416">6676 90 2619 0,'-21'-11'0'0,"1"1"6"0,2 1-24 0,8 1 0 15,1 6 24-15,9 2 9 0,0 0 62 0,9 8 9 16,4 3-9-16,8 5 16 0,4-2 11 0,11 5 23 15,5 3 21-15,10 2-13 0,7 3-27 0,6-3-33 16,5 4-48-16,7-3-27 0,1 2-14 0,3 0-5 16,1-1 25-16,3 0 4 0,1-2-3 15,-1 0 9-15,4-1-9 0,-2 1 0 0,5-5-14 16,-4 3 10-16,2-3 0 0,-3 2-16 0,-3-1 23 16,-2-4-26-16,-8-1-7 0,-2 0 16 0,-6 1 4 15,-4-2 6-15,-6-4 30 0,-11 2 7 0,-1-1-23 16,-9-1 19-16,-5-4-33 0,-5 2 1 0,-8-2 16 15,-3-3-14-15,-1 2 24 0,-6-4-6 0,0-1-11 16,-6 0-43-16,0 0-114 0,0 2-161 0,0 0-237 16,-10-2-274-16</inkml:trace>
  <inkml:trace contextRef="#ctx0" brushRef="#br0" timeOffset="1668">1769 796 909 0,'-5'0'16'0,"-1"0"7"0,3-4 23 16,-2 2 31-16,-1-3 9 0,3-1 20 0,2 4 3 16,-5-2-5-16,2-1-9 0,0 0 3 0,-2-3 6 15,2 3 2-15,3-4 3 0,-1 1-28 0,-1-3-26 16,3 1-14-16,0-3 12 0,0 1 9 0,6-5 40 15,2 1-4-15,-1-1-19 0,3 2-4 0,-1-2-38 16,0 3-6-16,5 3 0 0,-4 3-16 0,-3 0 12 16,1 5 14-16,1 3 40 0,-3 6 41 0,1 2-14 15,0 6-10-15,-1 6-63 0,-3 5-35 0,-1 6 3 16,-2 7 0-16,-5 3 13 0,-5 5-9 0,-2 3-7 16,-6 3-4-16,-2-1 24 0,-4-1-1 0,-3-5-10 15,2-3-9-15,-5-2-12 0,6-6 18 16,-4-5-3-16,4-6 17 0,3-4-10 0,-1-6-4 15,5-2 20-15,-2-6-10 0,5 1 16 0,0-6-12 16,3 0-3-16,2-9-4 0,1 1-23 0,1-1 19 16,2-4-5-16,5 0 2 0,0-3 0 0,0-1-9 15,10-2 10-15,1-1-14 0,2 1 7 0,2 0-16 16,2 1-3-16,2 4 19 0,2 0-3 0,-1 4 12 16,3 4 1-16,-1 1-23 0,2 2 3 0,1 3 7 15,-3 0-3-15,2 0-1 0,1 5 10 0,-2 3-3 16,-1-2-36-16,-1 2-2 0,0 1-40 15,-5-1-68-15,2-1-26 0,-4 2-48 0,1 1-45 16,-3-1 18-16,-4-1-35 0,1-1-35 0,-4 2-8 16,1-1-48-16,-3-2-1 0</inkml:trace>
  <inkml:trace contextRef="#ctx0" brushRef="#br0" timeOffset="2466">2163 779 2462 0,'0'0'51'0,"-13"11"44"0,-2 0 21 15,-2 3 32-15,-2 0-67 0,4 4-22 0,0-1-15 16,4 1-40-16,2-1 21 0,3-1-54 0,3 1 26 16,3-1 3-16,0 0-6 0,9 1 40 0,0-1-34 15,7-2 13-15,-1 2-1 0,4-5-24 0,5 0-17 16,0-3-24-16,1 0-13 0,3-3 10 15,-3-4 25-15,2-1 6 0,-2 0-9 0,-4-6 13 0,3 0-16 16,-8-2 0-16,-1-3 28 0,-3 1-4 16,-5-4 4-16,-4-2 9 0,-3-1-18 0,0-2-4 15,-3 0 13-15,-4 1 3 0,-3-1 3 0,-4-3 9 16,4 2-12-16,-4 3-9 0,4-1 30 0,-4 2-12 16,3 2 6-16,2 3 0 0,0 0-24 0,3 3 3 15,2 2-9-15,0 1 15 0,4-1 3 0,0 3 0 16,8 1 18-16,-2-3-21 0,4 2 9 0,-1-2 15 15,6 1-12-15,1 0 12 0,-1 1-8 0,-3-2-10 16,4 2-3-16,1 0 6 0,-6 1-16 16,0 1 13-16,-2-1-9 0,0 2-3 0,-6 0 36 15,3 0-17-15,-5 0-1 0,-1 0 0 0,0 0-10 16,0 0-2-16,0 0 0 0,0 0 12 0,0 0-27 16,0 5 18-16,0-1 9 0,0 0-12 0,4 1 36 15,0 3-20-15,2-2-7 0,-1 4 15 0,4-1-27 16,1 2-9-16,0 0 30 0,3-1-18 0,-1 1 12 15,1-3 12-15,2 1-27 0,0-3-6 0,1-2 3 16,-1 0 5-16,-3-4 10 0,2 0 13 0,-1 0-7 16,0-8-6-16,-4 0 0 0,1-1 0 0,-5-2 0 15,1-2 6-15,-2 1 25 0,-1-1 13 0,-3-1 52 16,0 1 23-16,0 2 4 0,0 0 27 0,-4 3-57 16,-1 0-41-16,1 5-33 0,3 0-51 15,-1 3-7-15,0 0 27 0,2 0 3 0,0 9 6 16,0-1 9-16,5 4-18 0,4 0-8 0,0 2 8 15,1 0 12-15,6 1-13 0,1-1 29 0,-1-3-12 16,8-2-17-16,-5-1 30 0,5-3-20 0,-2-5 12 16,0 0-2-16,-1-5 3 0,-3-1-10 0,1-2-6 15,-4-3 9-15,0-2-6 0,-2-1 7 0,-2-3 2 16,-7-2 1-16,2 0 26 0,-2-2 7 0,-4-1-7 16,0 0 0-16,0 3-33 0,-4-4 10 15,-3 2 1-15,-1 0-8 0,-1 1 21 0,-1 1 3 0,1 4 23 16,0-2 0-16,-3 7-23 0,3 1-37 15,2 0-13-15,1 4-10 0,0 5 7 0,5 0 29 16,1 0-22-16,0 8 26 0,0 1-13 0,0 5-17 16,5-1 13-16,0 4-7 0,4 2-2 0,0 0-27 15,1 2-48-15,4 0-58 0,-3-1-43 0,3-2-41 16,-4 0 6-16,5 0-19 0,-1-4-22 0,0 0-59 16,0-4-85-16,1-1-79 0</inkml:trace>
  <inkml:trace contextRef="#ctx0" brushRef="#br0" timeOffset="3026">3006 461 2224 0,'-23'-11'-15'0,"0"3"-3"0,10 0 4 0,4 1-10 16,9 3 24-16,0-1 0 0,0 2-9 0,9 0 18 15,4-3-12-15,7 3 21 0,2-2 2 0,3-4-11 16,0 2-9-16,5 1-17 0,4-2 8 0,-1 0-9 15,-4 0 27-15,0 2-6 0,-5-2-12 0,-2 2 21 16,-3 2-12-16,-6 1 9 0,1 0 38 0,-10 3 36 16,1 0 90-16,-4 0 78 0,-1 3-7 0,0 4-35 15,-6 4-62-15,-1 1-93 0,-2 4-21 0,0 2-17 16,-3 1-19-16,3 1-4 0,0 5 14 0,2-4-7 16,1-2-23-16,6 3 17 0,0-2-8 15,7-2 2-15,2-1-8 0,5-3-6 0,1-2-28 16,1 0-4-16,3-4 4 0,4 0-41 0,-1-5 1 15,1-3 9-15,3 0-17 0,0-5 46 0,-2-4 1 16,1 1 12-16,-1-5 40 0,-3 1-18 0,0-1 27 16,-5-1-9-16,-2-2 0 0,-1 0 21 0,-3 2-18 15,-4 0 12-15,-1 0 28 0,-5 2 3 0,0 0 40 16,0 2 7-16,-10 2-21 0,3 2 12 0,-5 2-36 16,3 2-4-16,-4 2-22 0,1 0-29 0,2 6 10 15,1 2-19-15,-1 0 26 0,4 3-7 0,2 0 6 16,4 2-6-16,0 1-22 0,8-3 16 0,-1 2-1 15,7 1 23-15,1-4-7 0,4 2 1 0,-3-5-23 16,7 2 7-16,-3-6 15 0,3-1 4 16,-1-2 3-16,0 0-7 0,-3 0-21 0,1-5 9 15,-6-5 28-15,0 1-9 0,-4 0 10 0,-4-3-26 16,0 0 0-16,-3-1 13 0,-3-3 6 0,0-1 16 16,-4 2-22-16,-2-2 3 0,-3 2 16 0,-3 0-13 15,-1 2 4-15,-2 1-14 0,1 1-25 0,-2 3 13 16,-2 5-16-16,0-1 0 0,3 4-26 0,-2 0-85 15,0 4-100-15,2 2-114 0,4 4-97 0,0-2-76 16,4 3-39-16</inkml:trace>
  <inkml:trace contextRef="#ctx0" brushRef="#br0" timeOffset="3925">3910 298 2791 0,'0'-3'24'16,"0"-3"26"-16,0 4 25 0,0 1 35 0,0 1-5 16,0 0-16-16,0 6-32 0,0 2-41 0,0-2-9 15,-4 2-26-15,4 3 9 0,0 0 10 0,0 1-13 16,0 1 16-16,0 0-19 0,0 0-10 0,0-1-2 16,0 1-11-16,6-3-5 0,-6 1 18 0,7-2-18 15,-7-1-6-15,6-3 10 0,-6 0 2 0,0-2 35 16,0 1 24-16,0-2 26 0,0-2-15 0,0 0-23 15,0 0-3-15,0-8-15 0,0 2-7 0,0-3 13 16,0 0 22-16,0-3-6 0,-7 1-1 0,7-2 4 16,-4-1-19-16,-1 1 3 0,5-1 16 0,0 0 3 15,0 0-19-15,0 4 28 0,0-1-15 16,0 5-7-16,0-2 7 0,0 3-35 0,0 2 0 16,0 0 9-16,0 3 13 0,5 0 0 0,2 0 25 15,0 0-15-15,-1 0-23 0,8 0 29 0,-3 0-23 16,3 3-5-16,-1 3 12 0,3-1-29 0,-1 0-2 15,2-2-26-15,-6 3-12 0,0-3-11 0,-3-1-13 16,-1 3 37-16,-3-2 7 0,2-1 34 0,-6 0 24 16,0-1-3-16,0-1 22 0,0 0-16 0,0 0-18 15,0 0 9-15,0-7 0 0,0 1-9 0,0 1 15 16,0-3-6-16,0 0 0 0,0-3 9 0,0 0 10 16,0-1-4-16,0 1-27 0,0-2 21 0,0 0-24 15,0 1-3-15,0-1 21 0,0 2-9 16,0 1-6-16,8 1 15 0,-5-2-22 0,3 4 13 15,-2 1 0-15,2 3-9 0,-2-2 18 0,1 5-33 16,1 0 30-16,-2 0 6 0,2 5-18 0,3 1 30 16,0 1-18-16,-2 2 19 0,2-1 2 0,-1 3-27 15,1 0 3-15,-2 2-9 0,3 1-3 0,-1 0 21 16,0-3-12-16,1 2-6 0,1-3 6 0,-2-1-7 16,4-1 26-16,1-2 5 0,1-1-18 0,-4-5 7 15,4 0-10-15,2-5-22 0,-1-1 28 0,-1-2-9 16,-3-2 0-16,1-2 9 0,-1 1 6 15,-3-3-15-15,1-1 3 0,-5-2 6 0,1 2 3 0,-5 0 57 16,3-1 15-16,-4 2 0 0,0 1 11 16,-7 1 3-16,0 2-18 0,-5 5 6 0,1-1-8 15,-5 6-40-15,1 0-5 0,-1 6-20 0,-1 1 3 16,1 5-13-16,6 3 6 0,1 3 7 0,1 2-23 16,4 0-6-16,4 1-13 0,6 2-4 0,3-4 0 15,4 0-6-15,4-6 4 0,4 3-32 0,-1-7 22 16,5-1 26-16,-1-3-4 0,0-5 36 0,3 0-19 15,-2 0-17-15,-3-8 7 0,-1-1 16 0,-2-1 7 16,-1-4-1-16,-3 0 23 0,-2-1-26 16,-5-2 13-16,-1 1 16 0,-5-3-6 0,-2 1 12 15,0-2-9-15,0 0 10 0,-8 1 26 0,2-2 17 0,3 4 20 16,-3 1-13-16,3 2-33 0,-1 1-19 16,1 2-40-16,3 3-1 0,-3 3 1 0,3 1-14 15,0 4 21-15,4 0-8 0,4 0-6 0,-1 0 17 16,6 6 0-16,1 2-11 0,2-2 4 0,5 2 4 15,1 2-7-15,2-1-1 0,1 4 34 0,3-2-30 16,-5 1-10-16,-1 1 10 0,-1 0-83 0,-5-1-70 16,0 1-109-16,-3 1-188 0,-3-2-161 0</inkml:trace>
  <inkml:trace contextRef="#ctx0" brushRef="#br0" timeOffset="13886">3014 4708 690 0,'-12'-11'52'0,"3"-2"56"0,1 0 67 0,1-1 43 16,1 0-5-16,0 0-34 0,0 1-41 0,3-4-30 15,3 4-39-15,0-1-14 0,0-2-6 0,0 0 12 16,0-1 16-16,9 1 20 0,0-3 8 0,6 0-13 16,1 2-23-16,1 1-32 0,2-1-22 0,-1 4-24 15,3 2 21-15,-2 6 40 0,-1 5 22 0,-1 0 56 16,-2 14-18-16,-1 2-24 0,-5 11-16 0,-4 2-40 16,-5 8-6-16,0 6-1 0,-5 3-25 15,-9 2-6-15,-1 2 12 0,-1-2-18 0,-5 2 21 16,0-9 10-16,1-3-12 0,-3-3 15 0,4-7-15 15,3-4-11-15,1-5-2 0,2-2-4 0,5-9 20 16,2-1-7-16,0-1 20 0,3-6-17 0,3 0-6 16,0 0 3-16,8-6-13 0,-1-1 10 0,6-1-9 15,5-5-10-15,3-2 16 0,7-1 3 0,2-1 3 16,4-1 16-16,3 4-26 0,2-2 1 0,-2 2 19 16,0 1-16-16,-3 1 16 0,0 5-10 0,-2 0-22 15,-4 2 12-15,-3 3-50 0,-1 2-118 0,-3 0-51 16,-5 0-78-16,-3 5-14 0,1 0 24 0,-5 1-54 15,-2 0-50-15</inkml:trace>
  <inkml:trace contextRef="#ctx0" brushRef="#br0" timeOffset="14784">3820 4574 2498 0,'-8'14'39'0,"-5"-3"-2"16,3 3 5-16,-2 2 13 0,0-2-36 0,7 2-4 15,-1-2 3-15,2 3-30 0,4-5-4 0,8 2 13 16,-1 0-6-16,6 0 28 0,7-1 5 0,0-3-17 16,3 0-20-16,3-3-2 0,2-1 15 0,4-6 3 15,2 0 28-15,2 0-4 0,-5-9-42 0,3 2 21 16,0-7-12-16,-4 0 0 0,-4 1 36 0,-3-4-26 15,-4 1 2-15,-4-3-6 0,-8 0 3 16,-1 0 9-16,-6 0-3 0,0-2 19 0,-10 1-18 16,-1 1 14-16,-5 0 7 0,1 2-6 0,-4 2-18 15,-2 4-1-15,-1 2-19 0,-8 6 1 0,5 3-4 16,-3 0-9-16,1 6 31 0,-1 5-6 0,1-3 10 16,2 5-10-16,4-1-56 0,5 1-2 0,0 3-61 15,5-5-59-15,5 1 11 0,6-1-29 0,0-2 76 16,0 0 40-16,9-1 0 0,6-5-2 0,3 0-31 15,1-3 23-15,0 0 31 0,6-6 23 0,2-2 39 16,0-3 2-16,4-2-10 0,-3-4 11 0,4 1-3 16,-3-3 5-16,0 2 6 0,-1-2-6 15,-6 3 0-15,-1-2 12 0,-4 4 50 0,-2 0 26 16,-1 3 14-16,-5-2 21 0,-4 1-6 0,1 7 15 16,-4-5 17-16,0 4-16 0,-2-1-24 0,0 3-19 15,0 1-24-15,0-2-6 0,-4 2 10 0,2-1 0 16,-2 2-25-16,0 2-15 0,4-2-13 0,-1 1-31 15,1 1 9-15,-2 0-12 0,2 0-20 0,0 0 26 16,0 3-9-16,0 3 24 0,0-1-5 0,0 1-20 16,0 2 7-16,0 2-10 0,3 3 16 0,1 2 12 15,0 2-2-15,2 2-3 0,1 1-1 0,5-1-12 16,-2 2 2-16,4-2 8 0,3 0-42 0,1-4 16 16,3 0 3-16,1-5-25 0,3 1 25 15,-1-8-12-15,3-3 3 0,-3 0 6 0,1-3 10 16,-6-4 12-16,2-3 9 0,-2 0-9 0,-5-4 12 15,-1-2 1-15,-2 3 24 0,-6-4 54 0,0 3 7 16,-5 0 26-16,0 1-18 0,0 5 5 0,-6 0-20 16,-2 3-36-16,4-1-32 0,-2 3-46 0,3 3 0 15,1 0 0-15,-2 0 16 0,4 5 7 0,0 1 7 16,9 2-11-16,1 2-6 0,1 2 10 0,5-1-3 16,0 0 3-16,5 0 7 0,3-3-10 0,4-2 9 15,-1-6-6-15,3 0 7 0,0-6-10 0,-2 0 3 16,0-5 10-16,-2 1-14 0,-2-4 31 15,-3 1-21-15,0-4 8 0,-5 1-8 0,-2-3 1 16,-4 0 2-16,-4-3 1 0,-5-1 3 0,-1-1 1 16,0 0-18-16,-6 0 1 0,-3 2 6 0,-1-2-6 15,0 4 26-15,-4-1-13 0,1 4 7 0,0 1-11 16,-1 5-12-16,4 0-1 0,1 5-19 0,0 1 16 16,4 5-20-16,1 0 33 0,3 6 4 0,1 5-17 15,0-1 23-15,9 4-65 0,-2 5-20 0,5-2-51 16,-3 4-32-16,6 1-7 0,0-1-13 0,1 1 17 15,0-3-31-15,2 0 3 0,1-2-12 0,2-1-50 16,0-2-61-16,-2-1-70 0,2-3-82 0</inkml:trace>
  <inkml:trace contextRef="#ctx0" brushRef="#br0" timeOffset="12728">8203 3290 3218 0,'-17'18'51'0,"-9"11"20"15,-11 8 40-15,-12 9 33 0,-9 11-22 0,-5 5 11 16,-5 4-11-16,-6 4-27 0,-3 0-16 0,-4 0-38 15,4-4-27-15,-1 2 6 0,-3-3-20 0,2 1 4 16,-2-2-1-16,1-3-27 0,-1-1 21 16,4-1 13-16,0-4-3 0,3-1 0 0,1-6-62 15,6-1-31-15,8-5-49 0,4-2-27 0,6-7 4 16,8-5-45-16,5-8-2 0,9-2-50 0,8-5-35 16,5-5 3-16,4-3-65 0,10-5-38 0,0-5-31 15,10-3-39-15</inkml:trace>
  <inkml:trace contextRef="#ctx0" brushRef="#br0" timeOffset="13032">8286 3491 3347 0,'19'0'-13'0,"2"0"9"0,3 5 20 0,5 4 10 16,10 1 29-16,5 7 7 0,9 2-23 0,9 6-6 16,3 2 3-16,6 6-16 0,7-1 16 0,0 4-19 15,5 2-21-15,2 2-2 0,-3 1-11 0,2 1 27 16,1 1 10-16,-1 0-7 0,-3-2 1 0,2 2-18 16,-3-1-12-16,-1-1 22 0,-4-3-6 0,-3 0 10 15,-4 0 3-15,-1-5-16 0,-8-1 13 16,-4-3-10-16,-6-1 3 0,-4-4 1 0,-8-4-28 15,-3-2-38-15,-6-4-68 0,-5-2-69 0,-4-5-61 16,-4-1-80-16,-6 0-113 0,-5-4-227 0</inkml:trace>
  <inkml:trace contextRef="#ctx0" brushRef="#br0" timeOffset="15406">5042 4111 1773 0,'-14'0'-6'0,"14"0"9"0,0-2 14 0,8-3-3 16,5 0 12-16,4-2-15 0,5 2-19 0,5-2 2 16,2 0 3-16,2-1 9 0,1 1-6 15,-3-2 3-15,1 1-18 0,-2 2 1 0,-3-2 17 16,-2 3 14-16,-7-1 29 0,-4 2 58 0,0 0 48 15,-8 2 31-15,1 2 41 0,-5 0-32 0,0 0-20 16,0 0-41-16,-6 5-33 0,0 4-6 0,-1-2-47 16,-3 5-4-16,1 1-37 0,-1 3-21 0,1 1 17 15,2 2-9-15,1 0 12 0,3 0-6 0,3 1-3 16,5 0-1-16,2-3-12 0,6 0-16 0,2-1 0 16,6-3 3-16,1-2 9 0,3-3 7 0,5-2-15 15,2-3-16-15,-2-3 12 0,4 0-5 0,-2-5 30 16,2-2 10-16,-6-3-16 0,2 0 19 0,-6-2-21 15,1-1 11-15,-5-1 17 0,-3 0-7 16,-4 1 9-16,-4-4 20 0,-1 3 25 0,-6 0 6 16,-2 2 25-16,0 0-8 0,-10 1-48 0,0 3 3 15,0 1-6-15,-5 0-13 0,0 5 23 0,-2 2 7 16,0 0-43-16,2 6 7 0,0-1-16 0,2 5-11 16,-1 2 27-16,9-1-3 0,1 3-11 0,4 1 1 15,4 2-30-15,6-3 7 0,1 1 1 0,6 0 9 16,3-2 12-16,1 1-15 0,6-5 25 0,-3-1-12 15,2-3 9-15,0-3 13 0,0-2-12 0,1 0-8 16,-5-5 1-16,1-3-7 0,-4 0 14 16,-3-1 12-16,-1-2 23 0,-6-2 9 0,1-3 24 15,-6-1-13-15,-2 0 3 0,-2-2 4 0,0 1-2 16,-6 0 13-16,-4 1-13 0,0 0-21 0,-5 3-36 16,-3 0 0-16,0 4-21 0,-3 5 14 0,-4-2 17 15,0 7-10-15,-2 0 3 0,-1 0-23 0,2 7-44 16,2 0-86-16,1 5-67 0,4-4-71 0,4 3-90 15,6-1-4-15,3 2-31 0,6-2-33 0,0 1-3 16,8-1-21-16</inkml:trace>
  <inkml:trace contextRef="#ctx0" brushRef="#br0" timeOffset="16332">6077 4003 2189 0,'17'-16'62'0,"-6"3"79"16,-4 2 82-16,-2 2 18 0,-4 1-20 0,-1 2-76 15,0 3-82-15,0 1-5 0,0 2-39 0,-1 0 24 16,-4 0 28-16,2 3 11 0,2 2-9 0,1 3-18 16,-5 0-21-16,5 1-21 0,-1 1-10 0,-1 4 1 15,2-3 2-15,0 2-2 0,0-2 9 0,0 3-9 16,5-3-11-16,2 0 7 0,-1-3-10 0,0 1-4 16,2-2 1-16,-3-2-17 0,-1 2 10 0,1-5 27 15,1 1-1-15,-1-2 14 0,-4-1-10 0,1 0-3 16,-2-4-3-16,1-4-4 0,-1 0 3 0,0 0-13 15,0-9 6-15,0 3-3 0,0-5 17 16,0 3 0-16,0-3 1 0,-4 2-11 0,-1 1 16 16,1 0-2-16,-1 5 19 0,1 0 7 0,1 0-29 15,0 6-8-15,2 3-3 0,-3-4-7 0,4 5-6 16,0 1 13-16,0 0-37 0,0 0 23 0,0 0 31 16,4 7-27-16,1-2 27 0,1 1-21 0,2 1-19 15,-2 2 20-15,4-1-17 0,-1 3-3 0,5-5 9 16,-3 2-29-16,3-3 7 0,-4 1 16 0,2-2 10 15,-3-2 20-15,-2 2 6 0,1-4-6 0,-4 0 0 16,-2 0 6-16,-2 0-16 0,0-4 17 0,0-1-24 16,0 0 17-16,-4-2 27 0,0-2 13 0,1-3 0 15,-1 2-9-15,1-4-4 0,-2 0-31 0,0 1 8 16,1-1 13-16,2 0-20 0,-2-1 10 16,0 4 20-16,4-2-27 0,0 4 11 0,0-2-15 15,0 6-16-15,4-3 3 0,0 2 0 0,0 1-6 16,3 2-1-16,1 0-3 0,-1 1 1 0,1 2 22 15,1 0-6-15,1 0 14 0,0 0-24 0,2 5-7 16,0 0 6-16,-1 4 1 0,0 1 21 0,0-1-15 16,-1 4 4-16,-1-2-10 0,-2 3 7 0,3-1 3 15,-5 1 20-15,1 0 0 0,2-4-23 0,-3 1 13 16,0 0-27-16,0 0 10 0,2-3 14 16,-1-2 0-16,0-1-7 0,1-2-7 0,1-3 7 15,-4 0-13-15,5 0-8 0,-2-5 15 0,2-3-11 16,-1 2-7-16,1-6 21 0,-2-1-4 0,3 2 0 15,-5 1-6-15,1-7 16 0,0 3-16 0,-2-2 13 16,-2 3 20-16,-1-1-24 0,-1 0 21 0,0 1-24 16,-5 2 17-16,0 2 1 0,-4 2-15 0,3 1 14 15,-6 6-20-15,-1 0 7 0,1 6 10 0,-3 1-14 16,3 4 3-16,-1 3 8 0,1 3-18 0,3 5 31 16,5-3-20-16,4 2-44 0,0 1-26 0,6 0-40 15,5-3-38-15,6-3-26 0,3-2-42 0,3-1-32 16,3-4 35-16,3-4 59 0,0-3 67 0,0-2 57 15,2 0 30-15,0-7-12 0,-3-4 18 16,-2 0 3-16,-6-3 33 0,-2-2 42 0,-3-3 50 16,-5-2 41-16,-2-2 5 0,-4 2-8 0,-4-5-29 15,0 2-43-15,0 0 3 0,0 0 9 0,0-2 6 16,0 3 21-16,0 1-42 0,0 3-27 0,0 3-40 16,0 2-10-16,0 4-13 0,0 1-21 0,0 5 13 15,3 2-6-15,3 2-3 0,3 0 19 0,3 0-2 16,3 5-11-16,4 4 17 0,3-1-13 0,5 3-1 15,-2-1-2-15,4 2 6 0,-1 0 10 0,0 2 0 16,-3-2-3-16,-3 2 3 0,-1-4 14 0,-6-1-7 16,-2-1 41-16,-4-3-10 0,-6 1-17 0,-3-1 4 15,0-2-18-15,-7 2-17 0,-4 1-55 16,-6 0-100-16,-3 2-140 0,-6 2-204 0,-3-2-179 16</inkml:trace>
  <inkml:trace contextRef="#ctx0" brushRef="#br0" timeOffset="18243">2945 2952 2319 0,'0'-9'3'16,"0"4"3"-16,0-3 26 0,0 6 37 0,-5 2 37 16,1 5 18-16,-3 5-20 0,-3 5-42 0,1 3-41 15,-4 2-18-15,-1 5-12 0,-2 1 15 0,-1 5 4 16,-3 1 9-16,0-2 2 0,0 2 23 0,-3-2 9 15,3 1 0-15,-4-2 14 0,-1-1-4 0,-4 2-12 16,0-3 40-16,-3 3-1 0,-2-3-15 0,-6 3 27 16,0-2-43-16,-7-4 27 0,-6 0 1 0,-3-2-3 15,-5-3 27-15,-2 0-36 0,-6-3 25 0,-2-4-13 16,-2-5-7-16,0 1-7 0,1-4-6 0,2-4-14 16,-1-4-17-16,4-5 10 0,-1-3-29 15,2-4-13-15,2-4 3 0,2-4 0 0,2-7-10 16,0-1 27-16,2-3-20 0,1-6 7 0,4-2 7 15,0-2-18-15,4-3 18 0,-2-3-15 0,1-5 8 16,2-3-7-16,4-4-7 0,2-4-5 0,2-4-3 16,1-6 11-16,4-3-3 0,-1-1-5 0,5-3-2 15,-2-3-8-15,8 0 11 0,-2-3 3 0,2-1-6 16,4 0 13-16,3-2-17 0,3-2-4 0,4-1 18 16,0 4-10-16,4-3 2 0,1 5 19 0,3 2-25 15,2 3 10-15,1 4 11 0,0 3-7 0,0 4 8 16,1 3-5-16,3 4-21 0,1 4 0 15,-4 3 18-15,2 5 4 0,2 6 6 0,0 3-2 0,0 5-5 16,1 6-28-16,0 4 18 0,1 3 11 16,-1 5-11-16,0 1 28 0,2 6-32 0,-5 0 4 15,3 4-4-15,-1-1 11 0,1 4 4 0,-2-1-11 16,-3 4 10-16,5-2-20 0,-2 3 31 0,-1-3 4 16,0 2-22-16,0 4 8 0,-1-5-15 0,2 3-3 15,-2 1 24-15,-1 0 1 0,4 0-11 0,-5 1 0 16,1-2 7-16,-1 2-7 0,2 2-3 0,0-2 10 15,-2 1-18-15,0 1 15 0,0-2 13 0,0 2-31 16,0-2 18-16,0 1-1 0,0 1-6 16,0-2 17-16,0 1-10 0,0-1-8 0,0 2 4 15,0 0-11-15,0-3 8 0,0 2-4 0,0 1-18 16,0-2 10-16,0 2 8 0,0 0 4 0,0 0 10 16,-4 0 4-16,3 0-22 0,-4 0 1 0,4 6-5 15,-7-3 8-15,1 2-4 0,-5 0-6 0,-3 3 17 16,0 0-7-16,-5 4 7 0,-3-2 10 0,-3 1-24 15,-3 1 7-15,0 1-3 0,-3-2-4 0,0 0 31 16,4 0-10-16,-2-1 7 0,2-1-10 0,1-2-15 16,3-1-6-16,3 2 13 0,1-5 11 0,3-1 0 15,2 1-7-15,2-3-10 0,1 2-18 0,5-2-11 16,4 0 8-16,-2 0-36 0,4 0 22 0,1 0-3 16,0 0 6-16,0-2 15 0,0-1 3 15,6 1 0-15,-3-1 17 0,4-2 0 0,3-1-7 16,-1-2 14-16,5-3-27 0,-1 0 20 0,-1-2 7 15,4 0 4-15,-1-4 16 0,-2 3-13 0,0-1 0 16,-2 0-4-16,-2-1 0 0,1 2 4 0,0 0-7 16,-1 1 0-16,-4 0-3 0,1 0 6 0,-3 1 1 15,0 4-4-15,-1-2 0 0,-2 3-11 0,0 2 5 16,0 0-1-16,0 1-10 0,0 2 7 0,0 2-11 16,0 0 7-16,-5 0 8 0,5 0-8 0,-3 0 1 15,2 6-1-15,-2-1 7 0,0 4 17 0,-1 1 1 16,-1 3-18-16,-1 1 14 0,-2 2-14 0,1 1-3 15,0-3 30-15,-2 2-17 0,4 0 11 16,-1-2 3-16,2 0-38 0,1-4 21 0,-1 1-17 16,1-2 1-16,1-1 39 0,-2-1-16 0,-1 0 3 15,2-2 1-15,2-3-11 0,-2 1-4 0,1 0 8 16,2-3 12-16,0 2-22 0,-1-2-1 0,-1 0 17 16,2 0-13-16,0 0 23 0,-2 0-16 0,2 0-8 15,0 0-13-15,0 0 3 0,0-2 38 0,0-3-24 16,5 2 7-16,1-6-24 0,-3 1-3 15,6-2 16-15,-2-4 11 0,1 0 20 0,2-2-30 0,5-3 6 16,0 0-3-16,1 0-14 0,1 0 11 0,-2 2 3 16,0 1-10-16,-4 3 10 0,0 2-3 15,-1 3-7-15,-5 1 3 0,1 2-30 0,-2 3 16 16,-3 2 8-16,4 0 13 0,-5 5 10 0,1 1 3 16,2-1-23-16,0 4-3 0,5 4 26 0,-5-3-16 15,3 4 3-15,3 0 7 0,-3 2-14 0,1-2 0 16,2 2 7-16,-2-2-10 0,4 0 30 0,-2-2-23 15,0 0-11-15,-2-1 21 0,5-1-34 0,-3-1 34 16,3-1 23-16,-3-2-16 0,1-1-4 0,-3 0 0 16,2-1-13-16,0-2-1 0,1 0 15 0,1-2-22 15,-1 0 11-15,1-5 11 0,0 0-11 0,3 0 10 16,-4-2 0-16,4 0-24 0,-3 2-39 0,-2-1-70 16,0 0-94-16,-3 1-73 0,0 3-30 15,-3-2-22-15,0 4 29 0,-1 0 0 0,-2 0-28 16,0 4-56-16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2:42.83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2242 85 888 0,'-17'3'53'0,"2"-3"49"0,1 0 52 15,0 0 39-15,1 0-28 0,4 0 0 0,0 0-26 16,5 0-18-16,-1 0-38 0,2 0-31 0,-3 0-11 16,5 0-6-16,-2 0 21 0,3 0-17 15,0 0-21-15,0 0-36 0,0 0-9 0,0 0 15 16,0 0-3-16,0 0 30 0,9 0 9 0,-2 0-15 16,5 0 26-16,3 0 10 0,6 0 0 0,7 0 30 15,6 0-18-15,6 0-11 0,6-5-10 0,9-1-24 16,3 3 10-16,6-2-13 0,7-1-3 0,5 3 0 15,0 0-3-15,4 1-3 0,-4 2 6 0,1 0-6 16,-2 0-3-16,-6 0 16 0,-1 0-4 0,-4 0-9 16,-5 2 12-16,-2-2-27 0,-4 0 12 0,-2 0 9 15,-5 0-25-15,-3 0 31 0,-2 0-2 0,-5-5-13 16,-2 0 27-16,-7-1 7 0,-2 1 41 0,-4-1 40 16,-4-1-19-16,-3 3-5 0,-4-1-53 15,-4 0-32-15,0 1-12 0,-4 2-73 0,-1-1-115 16,-1 3-140-16,0 0-238 0</inkml:trace>
  <inkml:trace contextRef="#ctx0" brushRef="#br0" timeOffset="957">484 548 1382 0,'0'-19'66'16,"-6"2"61"-16,0 4 77 0,3 0-5 0,-3 4-20 16,3 3-14-16,-1 4-51 0,1-2 9 0,-2 4-54 15,1 0-14-15,-1 7 19 0,-2 7 19 0,-5 3 22 16,-1 9-21-16,-4 7-62 0,-5 10-4 0,-5 5-25 16,-2 8 0-16,-4 4 10 0,0 1-26 0,-1 3 23 15,0-5-16-15,4-1 6 0,2-6 6 16,6-4-6-16,1-4-10 0,2-4 13 0,4-4-6 0,3-6-13 15,5-3 10-15,-1-7-13 0,4-4 4 16,-1-3 24-16,1-5-3 0,3-2-9 0,-1-6 0 16,2 0-7-16,0 0 1 0,0-6 18 0,0-4 1 15,6-2-7-15,-3-2 1 0,4-1-20 0,1-4 6 16,2 0 7-16,3-3 3 0,-2 2 13 0,2 1-4 16,2 4-37-16,-2 1 9 0,2 3-6 0,0 3 6 15,0 5 38-15,0 3-4 0,1 0-8 0,0 5-10 16,1 3 3-16,0 1-4 0,0 1 7 0,2 2 0 15,-1 1-21-15,3 0-10 0,0-1-4 0,-1-1-11 16,3 0 2-16,-1-1 4 0,0-4 15 0,2-3 29 16,-2-3-10-16,-1 0 6 0,-3-3 0 15,1-5-7-15,-4-1 20 0,0-1-4 0,-2-4-15 16,-1 0 10-16,-3-2-29 0,0 0 19 0,1 0 15 16,-5-1-9-16,2 3 16 0,-2 0 6 0,-1 1 31 15,-3 5 1-15,1 0 8 0,-2 3-5 0,0-2-28 16,0 5-29-16,0 2 6 0,-3 0-9 0,-1 5-6 15,-1 4 12-15,1 1-3 0,-1 2-9 0,-1 4 9 16,2 3 0-16,-1 3-9 0,0 0 16 0,1 2-10 16,2 1 9-16,0-1-5 0,2 0-39 0,0-1-66 15,0 0-91-15,6 0-58 0,-3-7-24 0,1 1-50 16,-2-3-45-16,4-1-63 0</inkml:trace>
  <inkml:trace contextRef="#ctx0" brushRef="#br0" timeOffset="1108">533 937 2189 0,'-8'-5'-64'0,"1"0"-43"16,1 1-37-16,2 4-85 0,4 0-45 0,0 5-65 15</inkml:trace>
  <inkml:trace contextRef="#ctx0" brushRef="#br0" timeOffset="2198">852 760 2072 0,'9'-16'29'0,"-3"0"44"0,-3 5 31 0,-3 0 42 16,0 5-8-16,0 6-28 0,0 0 31 0,0 0 22 15,0 6 8-15,-1 5 7 0,-1 0-53 16,-2 7-66-16,2 4-30 0,-1 6-19 0,0 2-3 15,0 5-1-15,0-2 1 0,0 5-1 0,-1-5-6 16,4 1 3-16,-2-3 11 0,2-1-14 0,0-1-4 16,0-2 8-16,0-3-1 0,0-1 4 0,0-1 6 15,-1-3-10-15,-1-3-16 0,2-2 0 0,0-1 0 16,0-4-1-16,-3-4 8 0,3 1 9 0,0-4-13 16,0-2 0-16,0 0-13 0,0 0 1 0,5-3 12 15,-2-2-6-15,4-4 16 0,-1-1-26 0,6-4-39 16,0-2-18-16,0-3-30 0,5-1 15 15,0-4 19-15,2 3 7 0,-1-4 6 0,3 4 10 16,-2-4 16-16,-1 5 22 0,1 1 21 0,-1 3-12 16,-2-1 9-16,-1 5 3 0,-3 3 3 0,0 1-3 15,-2-1-6-15,-2 5 9 0,-4 1 0 0,1 2 4 16,-1 1 8-16,-4 0-12 0,0 0-12 0,0 6 6 16,-9 0-3-16,3 4-3 0,-4 1 12 0,3 2-9 15,-4 2-6-15,2 1 3 0,-1 0-13 0,1 2 16 16,-1-3 3-16,5 2-9 0,-1-4 0 0,3 0-7 15,3-1-14-15,0-2-13 0,0-4-9 0,5 2-6 16,-1-3-8-16,-1 0 18 0,3-2-3 0,1-1 3 16,-1 0-17-16,-1-2-23 0,2 0 74 0,-1 0-4 15,4 0 9-15,-5-4 9 0,4-1-47 16,-2 0 12-16,-1 2 30 0,3-3 13 0,-2 1-5 16,1 2-6-16,-1-2-3 0,1 0 3 0,-1 1 1 15,1 2 2-15,-1-3-6 0,2 2 6 0,1-1 0 16,-1 0 0-16,3 1 0 0,-1-3-9 0,2 4 0 15,0-3 9-15,0-4 6 0,2 1 9 0,0 0-4 16,-1 0-11-16,-1-4-9 0,2 2 7 0,0-1-10 16,-2-3 24-16,-1 1 2 0,0 0 3 0,-3-2 39 15,1 2-21-15,-4 2 30 0,1-3-21 0,-5 1 28 16,-2 2 45-16,0 0 7 0,0 3 34 16,-4 2-53-16,-4-2-46 0,1 5-25 0,-4 3-16 15,1 0 7-15,-5 5 26 0,0 7 6 0,-1 2-16 16,-2 2 3-16,0 6-31 0,1 2-10 0,3 3 4 15,-1 3-7-15,6-1 9 0,2-1-9 0,5 0 3 16,2-1-22-16,4-2 19 0,3-1-3 0,5-3-4 16,1-2 7-16,2-2-25 0,1-1 6 0,3-2-10 15,2-6 7-15,2 0-9 0,-1-5-19 0,0-3 0 16,5-5-22-16,-3-3 4 0,2-3 22 0,1-3 15 16,-3-5 22-16,1-3 2 0,-1 1 16 0,-2-5-9 15,-3 2 0-15,-2-5 7 0,0 1-13 0,-2-3 0 16,-4 0 12-16,2-2 3 0,-4 0-12 15,1 1 12-15,-4-4-22 0,2 1 23 0,-5-1-4 16,-2 0-9-16,-1 2 21 0,0 1-9 0,0 2 79 16,-3 2 72-16,-3 1 41 0,1 5 20 0,1 4-69 15,-1 5-76-15,-1 3-53 0,2 5-33 0,0 6-3 16,1 0 30-16,0 8 29 0,-1 9 8 0,-1 4 6 16,2 7-30-16,-3 4-30 0,0 9-7 0,-1 5 20 15,1 1 1-15,0 0-4 0,0 1 7 0,6-2-27 16,0-4-7-16,0-3 24 0,6-3-14 0,4-3 0 15,-1-5 1-15,3-4-34 0,0-5 9 0,0-2 11 16,3-4 3-16,0-2 24 0,1-5-17 0,2-2-3 16,-2-4 2-16,2 0-2 0,-2-5 6 0,-1-3 14 15,3-3-7-15,-2-3-13 0,-1 1 3 16,0-6-17-16,0 2 11 0,-2-2 9 0,1 0 7 16,-1 3 4-16,-4-1 6 0,0 1 3 0,-3 6-7 15,-2 1 21-15,-1 1-7 0,0 3 13 0,-3 5 4 16,0 0-17-16,0 0 7 0,0 0-27 0,-6 5 0 15,2 1-3-15,1 2-1 0,-2 0-2 0,-2 3-1 16,4 0 4-16,-3 2-11 0,3 1-13 0,-2 3-46 16,3-2-77-16,2-1-70 0,0 3-66 0,0-5-60 15,0 1-19-15,6 0-57 0,-2-5-51 0,-1 3-46 16</inkml:trace>
  <inkml:trace contextRef="#ctx0" brushRef="#br0" timeOffset="2352">1966 766 2060 0,'-9'-10'3'0,"0"3"5"0,3-1-57 0,0 3-70 16,3 4-121-16,3-2-145 0,0 1-37 0</inkml:trace>
  <inkml:trace contextRef="#ctx0" brushRef="#br0" timeOffset="2736">2200 525 2060 0,'9'-7'44'0,"-4"7"50"0,-5 0 67 16,0 0 66-16,0 6 15 0,-4 1 8 0,-1 4-31 0,-1 3-52 16,0 3-33-16,-3 4-42 0,0 5-29 15,-3 2-19-15,3 5-14 0,0 0-30 0,-1 2-7 16,1 1 14-16,3-1-1 0,0 0-6 0,3-3 0 15,0 0 0-15,3-3-13 0,0 1 13 0,0-5-30 16,0-1-17-16,0-1-6 0,3-3-23 0,0-3 20 16,-3-2-38-16,4-3 3 0,-2-5 33 0,-2 2 9 15,2-6 52-15,-2-1-6 0,2-2-10 0,-2 0 10 16,0 0 6-16,0-5-6 0,2-4 13 0,-2 2-17 16,3-5-15-16,1-1 32 0,1-1-7 0,-1-1 0 15,1-1 16-15,-2-1-22 0,4 3-10 0,-1 0 16 16,0 0-28-16,0 5 5 0,1-1 11 0,-3 5-17 15,3 0 26-15,-1 2-10 0,0 3 17 0,1 0 35 16,-1 5 25-16,1 1 14 0,2 2-10 16,-1 1-16-16,4 2-35 0,-3 1-11 0,2 1 1 15,-2 2-23-15,0 2 13 0,-1-3 0 0,-1 1 0 16,-1 2-17-16,-2-3-50 0,0-1-71 0,-2 1-86 16,-2-1-46-16,0-1-9 0,0-2-47 0,0-1-41 15,0-2-28-15,0-3-44 0</inkml:trace>
  <inkml:trace contextRef="#ctx0" brushRef="#br0" timeOffset="3164">2490 923 3116 0,'-12'0'73'0,"3"9"40"15,-4 2 53-15,-1 2 17 0,4 1-74 0,-2-1-49 16,3 1-63-16,2 0-1 0,2-2-2 0,2 1-4 15,3 0-33-15,6-2-27 0,1 2-36 0,2-2-21 16,6-2-9-16,-1-1-24 0,2-1 6 0,5-4 22 16,1 0 33-16,-1-3 13 0,1 0 40 0,-1-8 3 15,0 0 28-15,-4-1 27 0,-2 2-3 0,-1-5-3 16,-5 2 6-16,-2-1 4 0,-4 0 42 16,-3 0 47-16,0 0 52 0,0 0 38 0,-6 3-26 0,-3 0-17 15,5 2-71-15,-4 1-62 0,2 2-22 16,0 0-17-16,2 1-3 0,1 2 7 0,3 0 6 15,0 0 7-15,0 5 3 0,7 0-3 0,-1-2-20 16,2 5-36-16,1-2-31 0,2 1-38 0,3 0 1 16,1 0 29-16,1-2 35 0,2-1 57 0,0-1 3 15,1-3 3-15,2 0 6 0,-3-7-18 0,-1 1 15 16,-3 0 16-16,-4-3-26 0,-1 1 10 0,-3-3 13 16,-2 0-10-16,-4 0 29 0,0-2 18 0,-7 2-5 15,1 1 5-15,-3-2-11 0,-1 1-17 0,-5 1-12 16,0 2-10-16,-1 2 0 0,-3 3-9 15,-1 3 6-15,2 0-26 0,-1 0-37 0,3 6-92 16,-2 2-137-16,6 0-98 0,0-1-94 0,3 2-49 16</inkml:trace>
  <inkml:trace contextRef="#ctx0" brushRef="#br0" timeOffset="3605">3426 292 3193 0,'0'10'16'0,"0"4"16"16,0 8 13-16,-7 3 9 0,3 7-19 0,-2 1-15 16,1 8-11-16,1 0-2 0,1-1-4 0,3 4 0 15,0-4-3-15,0 2-3 0,4-1 10 0,4-4-4 16,-1-1-35-16,3-4-33 0,-2-1-9 0,3-7-44 15,-1-2-14-15,0-6 23 0,0 1-15 0,-1-9 47 16,-3 0 43-16,-1 0 12 0,1-6 22 0,0 1-9 16,-2-3 12-16,-2 0 10 0,-1 0-10 0,-1 0 12 15,0-3-9-15,0 1-28 0,0-3 29 16,0-1-1-16,-6-2-9 0,3 0 18 0,-3 0-12 0,-1 0 12 16,-1-4 47-16,-1 2 50 0,-1-1 48 15,-3 3 37-15,-2-1 2 0,0 1-6 0,-3 3 3 16,-1 5-7-16,-3 0 34 0,-1 5-25 0,-2 3-40 15,-3 1-30-15,4 5-60 0,-2 2-14 0,3 3-21 16,4 0-15-16,3 2-11 0,2-2 0 0,5 1-3 16,5-2-8-16,4 0 4 0,0-3-3 0,6 2 3 15,3-3-7-15,4-7-22 0,5 1-33 0,0-4-49 16,3-4-38-16,1 0-33 0,0 0-82 0,3-6-67 16,-4 0-80-16,1-5-118 0,-4 1-57 0,0-1-131 15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2:49.1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 1721 526 0,'0'0'17'0,"0"0"4"16,-4 0 33-16,-1 0 26 0,5-3 14 15,-1 3 32-15,-1-2-18 0,1 2-9 0,-2-2-11 0,1 2-12 16,2 0-13-16,-1 0 6 0,-1 0-3 16,2 0-19-16,-3 0 40 0,3 0 3 0,-1 0 10 15,1 0 17-15,-2 0-40 0,2 0 4 0,0 0-19 16,0 0 8-16,0 0 19 0,0 0-6 0,0 0 25 15,0 0-17-15,0 0-5 0,0 0-10 0,0 0-17 16,0 0-13-16,0 0-18 0,0 0-10 0,0 0-27 16,0 0 9-16,0 0 0 0,0 0 0 0,0 0 3 15,-4 0-3-15,1 0 0 0,3 0-9 0,0 0 15 16,0 0-15-16,0 0 6 0,0 0 3 0,0 0-16 16,0 0 16-16,0 0-22 0,0 0 13 0,0 0 6 15,0 0-7-15,0 0 29 0,3 0-16 0,0 0-15 16,-2 0 18-16,-1 0-15 0,2 0 9 15,-1 0 25-15,-1 0-29 0,3 0 7 0,0 0-12 16,2 0 3-16,-1 0 9 0,2 0 0 0,0 0-9 16,6 0 0-16,-2 0 9 0,2 0-6 0,3 0 9 15,0 0 4-15,1 0-7 0,5 0-19 0,4 0 19 16,3 0-3-16,0 0-3 0,4 0 28 0,3 0-9 16,1 0-26-16,1 0 7 0,2 0 3 0,-2 0 0 15,0 0 19-15,-1 0-7 0,-1 0-12 0,1 0-9 16,-2 0 3-16,-3 0 2 0,4 0 1 0,-3 0 0 15,-1 4 3-15,-1-1-18 0,1-3 11 0,-3 2 14 16,0 1-17-16,1-1 32 0,-4 1-19 0,2 1-22 16,1-3 32-16,-4 0-29 0,2 2 10 15,-3-1 21-15,-1 1-27 0,3-1 15 0,-1 1 7 16,-2 0-1-16,2-1-15 0,-2-1 0 0,0 2 18 16,-5-3-15-16,2 2 12 0,-6-2-12 0,1 0-3 15,-4 3 0-15,-2-3 12 0,-4 0 28 0,2 0-9 16,-5 0 25-16,-1 0 16 0,0 0 20 0,0 0 12 15,0 0-5-15,0 0 7 0,0 0-45 0,0 0-16 16,0 0-3-16,0 0-22 0,0 0 12 0,0 0 10 16,0 0-9-16,-1 0-11 0,1 0-16 0,0 0 0 15,0 0 13-15,-4 0 11 0,4 0 5 0,0 0 1 16,-2 0-9-16,2 0 12 0,0 0 27 16,0 0-9-16,0 0 13 0,0 0-23 0,0 0-7 0,0 0-7 15,0 0-20-15,0 0 0 0,0 0 3 16,0 0-17-16,0 0 21 0,0 0 0 0,0 0-18 15,0 0-2-15,-4-3-5 0,1 1 15 0,0-1-8 16,0 2 8-16,-2-1 2 0,4 2-26 0,-1 0 13 16,-2-3-3-16,2 1-34 0,-2 1-44 0,1 0-82 15,-1 1-104-15,0 0-118 0,0 0-50 0,-1 7-79 16,1-4-85-16</inkml:trace>
  <inkml:trace contextRef="#ctx0" brushRef="#br0" timeOffset="2281">1792 0 415 0,'13'13'15'16,"-1"7"7"-16,3 4 6 0,1 6 7 0,-1 8-9 15,4 5-16-15,1 6 3 0,-2 8-3 0,2 7-5 16,-1 4 3-16,-2 6 7 0,2 6-5 16,-2 3-2-16,-1 4 7 0,0 2-15 0,-1 2-2 0,-3-1 12 15,4 1 3-15,-4-4-2 0,-2-4-3 0,0-2-8 16,-5-2-8-16,0-5 8 0,-5-1-10 0,-5-5-24 16,-6 0 6-16,0-5 7 0,-6-1 11 15,-6-1 35-15,-1-7 4 0,-2-3-3 0,-3-4 7 16,1-3-22-16,-2-6 12 0,2-6 23 0,0-5 44 15,6-5 39-15,1-5 15 0,4-3-51 0,4-7-33 16,3 1-17-16,1-6-34 0,6 2 18 0,0-4-5 16,2 0-22-16,-1 0 2 0,2 0 1 0,0 0-6 15,0-4 6-15,0 2 0 0,3 0-11 0,1 0-3 16,-2-2 3-16,2 4-3 0,-2-2 8 0,1-1 11 16,0 3-27-16,-2 0-27 0,-1-2-40 0,0 2-74 15,2-2-60-15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2:57.50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 7 126 0,'0'0'5'16,"-1"0"7"-16,-2-2 25 0,3 2 15 0,-2 0 18 15,2 0 13-15,-1 0-18 0,-1 0-7 0,0 0-2 16,0 0-5-16,0 0-4 0,2 0 7 0,-1 0-13 16,-2 0 4-16,3 0 10 0,-2 0-24 0,2 0-2 15,0 0-27-15,0 0-12 0,0 0 10 0,0 0-9 16,0 0 18-16,0 0-17 0,0 0 0 0,0 0 0 15,2 0-10-15,2 0 18 0,0 0 8 0,1 2-3 16,3 2 3-16,2-2-6 0,1 1-4 0,2-1 12 16,3 4 4-16,5-6-12 0,4 3 6 15,3-1-16-15,5-2-13 0,6 0 16 0,4 0-14 16,6 0 12-16,1-5 4 0,8 2 11 0,4 0 10 16,4 0 1-16,-1-1 10 0,5 0-21 0,0 2-3 15,-2-1-10-15,2 1-3 0,0 2 3 0,-1 0-11 16,-2 0 2-16,3 0 9 0,0 0 0 0,-3 0-3 15,1 0 16-15,0 1 0 0,0-1 8 0,-4 4-1 16,2-2-6-16,-6 1-1 0,0 0-11 0,-4-1-5 16,-4-1 2-16,2 1-12 0,-7 0 23 0,-1-1 11 15,-3 2-21-15,-1-3 7 0,-3 0-28 0,-4 0 8 16,1 2 10-16,-4-2 8 0,-4 0-8 0,-2 0 5 16,-1 0 16-16,-4 0-29 0,-5 0 30 0,2 0-14 15,-8 0-16-15,2-2 19 0,-3 2 2 16,-1 0-16-16,-3-3 24 0,-1 3-10 0,2 0-6 15,-5 0 24-15,-1 0-18 0,3 0 21 0,-3 0 7 16,1 0 4-16,-1 0 7 0,0 0-12 0,0 0-28 16,0 0 12-16,0 0-17 0,2 0-5 0,1 0 19 15,-3 0-22-15,0 0 11 0,0 0 5 0,0 0 6 16,0 0-3-16,0 0 5 0,0 0 6 0,0 0 27 16,0 0 14-16,0 0 0 0,0 0 24 0,0 0-38 15,0 0 7-15,0 0 19 0,0 0-16 16,0 0 0-16,0 0-3 0,0 0-14 0,0 0-2 15,0 0 0-15,0 0-5 0,0 0-3 0,0 0-27 16,0 0 4-16,0 0-20 0,0 0-15 0,0 0-47 16,0 0-131-16,0 0-170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3:00.9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78 33 38 0,'0'0'-3'0,"0"0"13"0,0 0 14 0,0 0 18 16,0 0-3-16,0 0 31 0,0 0 4 0,0 0 2 16,0 0 32-16,0 0-16 0,0 0-18 0,0 0-13 15,0 0-6-15,0 0-21 0,-4 0 16 16,1 0 18-16,0-3-10 0,0 0 11 0,1 1-13 0,0-1-24 15,-1 2 14-15,1-1-9 0,-1-1 7 16,0 1-3-16,3-1-22 0,-4 0 3 0,4 3 11 16,-2-2 11-16,2 2 5 0,-1 0-10 0,1-3-14 15,-2 2 2-15,2-1-7 0,0 2-12 0,0 0 15 16,0 0-12-16,0 0 0 0,-3 0 12 0,3 0-18 16,0 0-2-16,0 0 0 0,0 0-3 0,0 0-9 15,0 3 4-15,-1 0-1 0,-1 2 12 0,2 0-1 16,-4 0-5-16,2 4 3 0,-2 0-6 0,-1 4-5 15,1 1 11-15,1 2 11 0,-1 3-12 0,2-2 7 16,-2-1-6-16,2 2-12 0,2-1 18 0,0-1-7 16,0-2-7-16,6 1 5 0,0 0 0 15,-1 1 8-15,2-2 6 0,2 0-2 0,0-1-10 16,-2 0-4-16,2-1 10 0,0-1 1 0,3 2-6 16,-3-4-1-16,1 1-5 0,-2-1 1 0,1-1 4 15,-2-1 10-15,2 0-7 0,1-2-2 0,-2 0 3 16,1 0-12-16,-2-4 4 0,5 1 7 0,-3-2-13 15,0 0 13-15,3 0 1 0,-1 0-15 0,0-5 15 16,-1-1-6-16,1 4-11 0,-2-3 11 0,2 1 3 16,-2-1-15-16,-1 0 27 0,2-2-21 0,-3 2 3 15,1 0 6-15,-1-3-12 0,-1 2 15 0,-1-1-12 16,1 0 12-16,-2-3-3 0,2 5-12 0,-3-6 4 16,3 3-9-16,0-3 11 0,-3 0 11 0,3 1-8 15,-3 0 9-15,1 0-18 0,1 1 6 16,-2-1 9-16,-2 3-6 0,4 0 3 0,-4-1-3 15,1 4 11-15,0-1 1 0,-2 0 33 0,0 3 12 16,0-1 9-16,0-1 26 0,0 3-25 0,0-3-21 16,0 2-14-16,0 0-32 0,-4-1 6 0,3 2-3 15,-4-1 0-15,4-3 9 0,-1 2-18 0,-2 0 6 16,2 1-9-16,-2 1 12 0,3-2 3 0,-3 1 6 16,3-1 0-16,-2 1-15 0,1-1 0 0,2 2-9 15,0 1 0-15,0 0 6 0,0 0-2 16,0 0 8-16,0 0 11 0,0 0-5 0,0 0-3 15,0 0-6-15,0 0-6 0,0 0 4 0,0 0 5 16,0 0 3-16,0 0-1 0,0 0-2 0,0 0 3 16,0 0-3-16,0 0 3 0,0 0 0 0,0 0 0 15,0 0-12-15,0 0-9 0,0 0 21 0,0 6-3 16,0-1 15-16,0 4-3 0,0 2-18 0,0 5 6 16,0-1-6-16,0 8 12 0,0-1-6 0,0 3 0 15,5 4 3-15,-4-1-3 0,3 4 0 0,-3-4 0 16,3 4 3-16,-2-2-3 0,2 2 6 0,-1-1 3 15,3-2-12-15,-2 1-12 0,-2 0 0 0,4 0 3 16,-3-2 27-16,1 0 6 0,2-2-9 0,-3 2-12 16,-1-4-21-16,4-2 18 0,-2-1 0 15,-2-2 9-15,-1 0 6 0,-1-2-50 0,0-1 38 16,0-2 3-16,0-1-3 0,-3-2 35 0,-1 3-32 16,-2-4-9-16,4-1 11 0,-3 2 4 0,1-3-3 15,-1 3 6-15,-1-4-9 0,0 0 9 0,1 0 3 16,-1-1 2-16,2 0-17 0,-2-3-6 0,1 1 0 15,-1-1 3-15,1 1 12 0,-3-2 3 0,2 1 12 16,0-1-15-16,-3-1 20 0,2-1-14 0,-2 0-9 16,0 0-6-16,-3 0-11 0,3 0 16 0,-4-3-8 15,0 0 9-15,1-2 6 0,0 2-6 0,-2-2 30 16,1 2 15-16,1-3-6 0,2 3-3 0,0-2-8 16,1 0-22-16,1 2-15 0,2-3 3 15,0 1-12-15,3 2 6 0,2-5 6 0,1 3-10 16,0-1 4-16,0-2 0 0,4-3 3 0,1 1 3 15,2-4-9-15,1 2-3 0,-1 0 9 0,0 1 6 16,5 0 9-16,-4 2 0 0,1-1-18 0,-2 4-9 16,1 0 9-16,-1 0 15 0,-1 1-3 0,-2 1-6 15,-1 0-3-15,0 4 0 0,-3 0-6 0,3 0 21 16,-3 0-12-16,0 0-15 0,0 0 18 0,0 0-9 16,0 0 6-16,0 0 6 0,0 0-9 0,0 0 9 15,0 0 0-15,0 0-9 0,0 0 15 16,0 0-3-16,0 0-6 0,0 0 4 0,0 0-4 0,0 0-6 15,0 0 6-15,0 0-3 0,0 0-10 16,0 0-50-16,0 0-53 0,0 0-122 0,0 0-142 16,0 0-123-16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3:16.51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2605 623 1154 0,'0'-7'57'0,"0"-2"50"0,0 3 28 0,0-4 36 16,0 2-30-16,-4 2-24 0,3-3-17 0,-3 0-25 16,4 0-8-16,-2 3-23 0,2-2 27 15,0-2 36-15,0 4 28 0,0-5 35 0,0 3-17 16,0 2-13-16,0-2-37 0,0 2-2 0,0 4-18 15,0-3-32-15,0 5-28 0,0-4-33 0,0 4 0 16,0 0-6-16,0 0 16 0,0 4 16 0,0 2 20 16,0 3 32-16,0 2 3 0,-2 6-9 0,0 5-39 15,2 4-20-15,-4 7 7 0,3 6-20 0,-1 4 20 16,-1 4-7-16,0 4 4 0,2-1 6 0,-4 4 7 16,4-5-4-16,-1 2-9 0,2-1-14 0,0-4 1 15,0-1 2-15,0-4-5 0,0 1 32 0,0-10-23 16,0 1 0-16,0-3 0 0,0-5 3 0,0-3 14 15,0-4 6-15,0-1 0 0,0-6-40 16,0-1-9-16,0-4-33 0,0 0-36 0,0-1-25 16,0-5-43-16,0 1-61 0,0-1-26 0,0 0-46 15,0 0-134-15,0-4-86 0</inkml:trace>
  <inkml:trace contextRef="#ctx0" brushRef="#br0" timeOffset="452">2328 741 1481 0,'-9'-19'30'0,"0"-2"15"0,4 0 34 15,0 2-9-15,0 0-19 0,5 6-11 0,0-1-35 16,0 0 21-16,8 0-23 0,-1 1 14 0,6-1-9 16,2 0 21-16,6 0 17 0,4-1-9 0,2 1 21 15,4-2-44-15,3 3 15 0,2-1-2 0,1 0 8 16,0 1 47-16,2 4-35 0,-2 2 9 0,-2 3-8 16,1 4-30-16,-2 0 51 0,-3 4-12 0,-1 3-9 15,-2 1 19-15,-1 4-55 0,-5 4 10 16,-1-2 36-16,-2-1-2 0,-4 3 34 0,-2 1 22 15,-8-1-27-15,1-2-13 0,-6 4-5 0,0-3-6 16,-6 3 6-16,-1-2-2 0,-4 1-7 0,-1 0-25 16,-1-1 9-16,-3-1 11 0,-1-1 16 0,1 0 0 15,0-5-32-15,-1 1-17 0,2-2-23 0,-1-2 9 16,0-1 1-16,1-2-1 0,0 2 4 0,0-5-23 16,0 1 23-16,0-1-10 0,1 0-3 0,-2 0 9 15,-1-3-52-15,1 0-14 0,1-2-61 16,-3 5-58-16,3-5-59 0,0 5-80 0,0-4-43 15,1 4-100-15,2 0-63 0</inkml:trace>
  <inkml:trace contextRef="#ctx0" brushRef="#br0" timeOffset="1492">4277 446 952 0,'13'-8'53'0,"-3"2"44"0,-3 1 46 16,-1 2 57-16,-3 1-17 0,-3-1 6 0,0 3-9 15,0 0-55-15,3 0-29 0,-3 0-55 0,0 0 13 16,0 0 11-16,0 0-2 0,0 0 43 0,0 0-33 15,0 0 0-15,0 5 10 0,-6-1-18 0,-2 2-28 16,-3 3-3-16,-6 3-34 0,-4 3 13 0,-7 2 27 16,-6 4 17-16,-3 2 12 0,-6 1-9 0,-4 1-9 15,-1 1-19-15,-1-3 13 0,-2 1-3 0,2-2 13 16,0-3-3-16,5-3-1 0,1 1-5 16,3-3-23-16,6-2 20 0,2 0-7 0,6-6-16 0,5 1-4 15,4-4-26-15,6 2 4 0,3-2 12 16,5-3-12-16,0 1 6 0,2-1-3 0,1 0-20 15,0 0 23-15,0 2-4 0,4-2 1 0,-1 1 13 16,3 3-10-16,3-2 6 0,0 2-2 0,7 1-1 16,2-2 3-16,1 3-2 0,4 2 6 0,3-1-7 15,2 0-13-15,2 0 4 0,2 1 6 0,-1-2-4 16,2 2 21-16,2-2-11 0,3 2-25 0,0 0 12 16,-1 0 4-16,0 0-4 0,3 1 27 0,0-4-27 15,-3 0 11-15,0 4 12 0,1-4-22 0,-3-2 15 16,-2 0-19-16,-2 1 14 0,2-1 9 0,-7-2-7 15,0 2-2-15,-7-1-21 0,-3-2 20 16,-4 0-9-16,-1 0-37 0,-5 0-41 0,-5 0-69 16,-1 3-76-16,0-3-96 0,-3 5-115 0,-3 4-145 15</inkml:trace>
  <inkml:trace contextRef="#ctx0" brushRef="#br0" timeOffset="2280">5409 147 1784 0,'4'-16'23'16,"-1"4"84"-16,-1-3 41 0,-2 3 40 0,0 4 4 15,0 0-72-15,0 3-50 0,-5 2-31 0,1 3-33 16,-2 0 3-16,-5 5 7 0,-2 3 15 0,-5 1 3 16,-4 4-4-16,-2 1 4 0,-4 5-18 0,0-3-1 15,-2 3-30-15,3-2 11 0,6-4-14 0,2 3 5 16,4-5 29-16,5 0-13 0,4-5 9 0,6 2 7 15,0-5-38-15,0 0 19 0,0 2-21 0,7-5 5 16,2 0 32-16,5-8-16 0,3 2 30 0,1-8-27 16,5 0-15-16,2-1 12 0,0-4-9 15,0 0 9-15,2-3 15 0,-2-3-21 0,-4 3 0 16,-2 1 0-16,-2 1 53 0,-4 1 31 0,-1 4-9 16,-5 4-3-16,-4 2-66 0,2 4-16 0,-4 5 38 15,-1 0 52-15,0 7 22 0,0 5 0 0,-6 7-31 16,3 5-43-16,-3 4-8 0,0 7-14 0,1 5 3 15,-3 2 3-15,2 1-6 0,5 3 0 0,-3-2-3 16,4-3-7-16,0 0 7 0,0-3 16 0,5 0-10 16,0-5-6-16,-1-1 13 0,3-2-23 0,-4-3-26 15,2 1-29-15,-2-7-79 0,3 1-64 0,-5-3-51 16,-1 0-49-16,0-2-34 0,0 2-29 0,0-6-29 16,-1 1-41-16</inkml:trace>
  <inkml:trace contextRef="#ctx0" brushRef="#br0" timeOffset="2469">5229 917 2426 0,'0'8'39'0,"0"-3"21"16,7-5 41-16,2 0 40 0,6 0-14 0,4 0-21 16,4 0-43-16,6 0-35 0,5 0-19 0,4 0-15 15,2-2 0-15,4-1 15 0,4 0-12 0,-2 1 6 16,1-1-3-16,1 3-9 0,-4 0 6 0,1 0-19 15,-4 0-65-15,-2 0-151 0,-5 5-131 0,-1 1-139 16,-8 0-112-16</inkml:trace>
  <inkml:trace contextRef="#ctx0" brushRef="#br0" timeOffset="3306">1577 699 1415 0,'11'-5'47'0,"-5"5"57"0,-3-5 25 16,-3 2 53-16,0 3-42 0,0-4-47 0,-5 2-41 15,-4 2-34-15,-1 0-7 0,-4 0 1 0,-4 9 44 16,-4-1-8-16,-6 3 20 0,-1 0 31 0,-5 3-29 16,0-1 15-16,-5 2-21 0,2 2-28 0,3-3 10 15,0 0-33-15,4-3 21 0,2 2-31 0,3-2 16 16,1-3-4-16,2 1-27 0,5-2 21 0,2 1-16 16,2-2 17-16,1-3 24 0,3 2-3 0,4-4-6 15,1 1-15-15,0 0-26 0,4-2 7 0,0 0 12 16,0 0 6-16,4 1 29 0,1 2 3 0,4-3-1 15,1 2 8-15,2 1-17 0,4 2 4 0,4 0-25 16,0 4 16-16,4-1-13 0,5 3-7 16,-3-3 13-16,2 3-15 0,2 2-1 0,1-4 3 15,0 1 4-15,2-1-10 0,0-1 6 0,-3 3-3 16,4-5-3-16,0 2 20 0,-3-1-20 0,0 0 6 16,0 0-12-16,1 1-58 0,-6-3-65 0,-3 1-125 15,-1 0-83-15,-3-1-71 0,-6 1-40 0,1-3-15 16</inkml:trace>
  <inkml:trace contextRef="#ctx0" brushRef="#br0" timeOffset="3822">266 925 1762 0,'-15'-14'51'0,"-3"4"47"0,2-4 44 0,-4 4 72 16,2 1-23-16,-1 4-38 0,0 0-13 0,3 5-72 16,-5 0-28-16,3 2 35 0,0 6-47 0,2 6 25 15,1 5 7-15,2 0-54 0,-1 8 20 0,7 1-20 16,4 4-16-16,3 3 7 0,4 1 3 0,8-1 3 15,6 1 4-15,9-4 11 0,3-2-2 0,8-3-22 16,2-2-7-16,3-6 23 0,5-2-16 16,-1-4 12-16,-1-7 19 0,2-6-44 0,-7 0 22 15,1-4 4-15,-8-4-7 0,0-5 3 0,-4-4 16 16,-5-5 33-16,-3-4 55 0,-7-5 42 0,-3-1-12 16,-6-3-32-16,-6-1-45 0,0-1-50 0,-9 0-10 15,-6 2-3-15,-7 2-14 0,-6 6-26 0,-4 3-52 16,-11 7-97-16,-6 10-137 0,-7 7-104 0,-6 13-181 15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3:23.41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932 456 255 0,'0'-4'9'0,"0"-1"14"15,2 3 29-15,-2-4 8 0,2 3 21 0,-2 0 19 16,1 1-15-16,-1-1 7 0,3 3-24 0,-2-2-10 16,-1 2-6-16,0-3 28 0,2 2 52 15,-2 1-13-15,2-1 26 0,-2 1 4 0,0-3-31 16,2 2 26-16,-2 1-27 0,0-4-28 0,0 3 19 16,0-4-26-16,0 1-8 0,0 1 21 0,0-1-2 15,0-2 4-15,0 1 19 0,0-1-49 0,-4 1-36 16,1-1 18-16,-1 0 4 0,0 1 26 0,2-2 2 15,-6 0-31-15,5 2 14 0,-3 0-13 0,0 0-6 16,3-1 16-16,-3 1-52 0,-1 2-9 0,1 0 7 16,0 1-7-16,-1-2 10 0,3 4-10 0,-1-2 3 15,-3 2-13-15,2 0 4 0,1 0 3 0,-1 6-17 16,-2 0-2-16,-1 1 9 0,0 6 26 16,-1 2 9-16,-1 3 1 0,-2 2 0 0,1 4-14 15,-1 3-12-15,2 0 6 0,2 3-9 0,-1 0 6 16,4 3 3-16,3-3 0 0,3 2 0 0,0 0 7 15,6-1-7-15,2 2 7 0,1-4 6 0,2 2-16 16,0-2 3-16,4-1-6 0,2-4 13 0,3 0 3 16,-1-1 3-16,0-4 4 0,2 0-17 0,1-6 4 15,-1 1-1-15,2-3-2 0,-4-3 2 0,-1-3-19 16,1-5 7-16,-3 0 12 0,4 0-16 0,-6-5 23 16,1-5-3-16,0-2-10 0,0-4 10 0,1-2-23 15,-1-2 0-15,0-5 6 0,-2-2 7 0,-1-3 7 16,0 0-14-16,-3-2 7 0,1-1-3 15,-5 0 3-15,-1 0 3 0,1 1-9 0,-5 2 12 16,0 3-6-16,-6-1 26 0,-2 4 33 0,-2 2-23 16,1 0 17-16,-3 3-4 0,-2 3-39 0,-3 2 17 15,-2 1 6-15,1 4-29 0,-1 2 19 0,-4 0 1 16,4 5-14-16,-2-1 26 0,2 1-26 0,0 2-13 16,1 0-14-16,2 0 17 0,1 0-3 0,0 5-4 15,1 0 17-15,1-1-33 0,2 1 6 0,0 0 31 16,-1 0-18-16,0 1 14 0,0 2-10 0,2 1-7 15,-4-2 11-15,3 1-7 0,-3 2 6 0,4-1-6 16,-2 0 6-16,0-1-6 0,3 3-11 16,0-5-6-16,2 2-6 0,-3 0-63 0,5-2-16 15,-1 2-77-15,0-1-80 0,0 2-53 0,5-1-44 16,1 1-58-16,0-2-53 0,0 2-63 0</inkml:trace>
  <inkml:trace contextRef="#ctx0" brushRef="#br0" timeOffset="700">1587 562 670 0,'-4'-3'23'0,"2"1"47"0,1-2 33 16,-4 1 26-16,5 1-2 0,-3-1 0 15,-1 1-15-15,4-1 1 0,-6-1-5 0,6 2-24 0,-6-1 6 16,6 1 10-16,-7-1 3 0,7 1 13 16,-8-1-11-16,5-2-2 0,-3 4-17 0,0-2 4 15,6 1 0-15,-5-1-14 0,5 3 19 0,-8-2-40 16,3-1 29-16,0 3-13 0,-3 0 5 0,1 0 28 16,-3 0-47-16,-1 5 10 0,-2 0 0 0,-1 0-41 15,4 2 6-15,-2 0-15 0,0 2-30 0,3-1 3 16,3 1 4-16,1-2-7 0,1 2 6 0,4 1 23 15,0-1-9-15,4 2-1 0,1-1 4 0,3 1-23 16,4-2 26-16,-3 1-13 0,5-1 3 0,0-1 7 16,-1-1-10-16,0 0 12 0,2-2-5 0,-1-3 6 15,-1 1-10-15,-1-3 0 0,-2 0 0 16,-1 0-3-16,0-5-3 0,0 0-6 0,-4-4 19 16,-1 1-10-16,-4-3 19 0,0-1 17 0,0 2-10 15,-8-4 36-15,3-1 8 0,-3 3-4 0,1-1 0 16,-5 2-36-16,1 0-3 0,-2 3 10 0,0 2-24 15,-2-2 31-15,0 6-17 0,0-1-3 0,0 3-7 16,-1 0-17-16,7 0-14 0,-3 5-9 0,8 0 12 16,-1-1 4-16,4 1 4 0,1 0-7 0,0 1 10 15,7 2 0-15,1 0 0 0,1-3 10 16,2 4-13-16,3-4 6 0,-4 4 1 0,4-4 6 0,-4 0-7 16,0-2 4-16,-2-1 6 0,-1 1-3 15,-1-3 4-15,-2 0-11 0,0 0 11 0,-3 0-7 16,-1 0-7-16,0 0-14 0,0-5-26 0,0 2-51 15,0-2-32-15,0 0-89 0,0-3-114 0,-5 4-78 16,5-1-111-16,-7 0-72 0</inkml:trace>
  <inkml:trace contextRef="#ctx0" brushRef="#br0" timeOffset="1994">2243 126 38 0,'5'-3'17'0,"-5"1"22"0,1-1 25 16,-1 3 23-16,2-4 17 0,0 2-3 0,-2 2 19 15,0 0-13-15,0-3-11 0,2 2 11 0,-2 1 2 16,0 0 19-16,0 0-4 0,0-1 7 0,0 1-21 16,0 0-7-16,0 0-17 0,0 0-4 0,0-2-17 15,0 1-28-15,0 1 9 0,0-2-11 0,0 2-15 16,0-3 3-16,0 0 3 0,0 1 3 15,0 1-3-15,0-2 23 0,0 1-2 0,-4-1-29 16,2 1 5-16,2-1-2 0,-1 3 9 0,1-4-7 16,-3 2 19-16,1-1-22 0,2 1-14 0,-4-1 24 15,4 3 9-15,-1-5-12 0,-3 5-9 0,2-3-9 16,0 2-9-16,1-1 21 0,-4 2 9 0,2 0-9 16,2 0-33-16,-5 0 6 0,1 0 18 0,1 0-12 15,-5 0 30-15,4 6-8 0,-1-1-16 0,-4 0 36 16,1 4-14-16,0-1 30 0,-2 3-6 0,0 2-6 15,-2 1 19-15,1 0-43 0,1 2 9 0,0 3 4 16,0-1-20-16,-1 5 39 0,5-1-23 0,-1-1-12 16,1 3 7-16,3 2-20 0,-4 0 23 0,7 0 2 15,1 1-11-15,0-1-11 0,0 1-6 16,0 1-22-16,5-1 35 0,3-2-26 0,-1-1 4 16,4 0 22-16,1-1-10 0,-2-2 17 0,6-2-10 15,-1 0-20-15,2 0 7 0,-1-5-6 0,3 1 6 16,2-2 13-16,-2-3-20 0,-1-1 17 0,3 1-7 15,-2-6-12-15,2 1 12 0,0-3 3 0,-3-2-2 16,1 0-4-16,0-5-13 0,-1-1 3 0,0-4 20 16,-2 1 15-16,-1-4-12 0,-2 2-10 0,-1-3 4 15,-3-3-10-15,-3 1 19 0,-3-1 39 0,3 2-7 16,-6-1 34-16,0 0-11 0,0 1-28 16,0 2 10-16,-9 2-23 0,-1-1-7 0,-2 2 3 15,-2 5-12-15,-5-1-4 0,3 3 3 0,-8 3-6 16,5 0 9-16,-6 0-2 0,2 5-11 0,1 2 17 15,1 0-26-15,5 2-11 0,-2-1 30 0,3 1-33 16,5 1-7-16,-2-1 44 0,4 2-30 0,-2 2-30 16,3 0-43-16,0-2-93 0,2 3-50 0,-1-1-54 15,2 1-19-15,0 0-34 0,0-3-43 0,3 2-9 16,-1-4-53-16</inkml:trace>
  <inkml:trace contextRef="#ctx0" brushRef="#br0" timeOffset="2443">2679 244 2903 0,'-8'-9'-16'0,"2"-5"-3"15,3 1 19-15,3 2-16 0,0 2 20 0,3-1-7 16,7 5 3-16,4-7 6 0,1 5-9 0,1-2 12 16,3 4-18-16,4-3 2 0,-3 5 20 0,3 3 15 15,-4 0-3-15,-1 0 28 0,-2 8-6 16,0 0-6-16,-2 3 26 0,-4 2 6 0,-1-2-16 16,-1 6 14-16,-1-2-19 0,-4 4-20 0,-3 0 10 15,0 4-6-15,-6-4 13 0,-6 4-3 0,2 0 7 16,-8 0 0-16,2 1-20 0,-3-2 14 0,-1-3-27 15,1 2-10-15,-4-2 6 0,4 0-26 0,0-2 30 16,3 2-23-16,2-6-1 0,4 1 1 0,-1 0-11 16,4-4 18-16,1-1-7 0,6 1 6 15,0-1 14-15,6-3-14 0,1 1 4 0,5-1 10 0,1 2-24 16,4-6 17-16,4 1-7 0,-1-2-3 16,3-1 7-16,3 0-14 0,0 0 21 0,1-4-7 15,1-1-1-15,-2 0 8 0,2 2-14 0,-2 0-21 16,1 0-39-16,-7-1-59 0,3 1-67 0,-4 0-65 15,-3 3-78-15,-1-4-58 0,-1 3-75 0,-4-2-93 16</inkml:trace>
  <inkml:trace contextRef="#ctx0" brushRef="#br0" timeOffset="2722">3305 18 2522 0,'0'-7'33'0,"10"0"56"0,1 4 57 16,1 3 12-16,3 0-15 0,-1 3-16 0,3 7-34 16,2 1 4-16,0 2 7 0,-1 6-28 0,0 4-17 15,-2-1 4-15,3 3-23 0,0 4-17 0,-5-2 7 16,1 6-23-16,-1-3 6 0,-4 3 17 0,-3-1-20 15,-1 0 7-15,-3 1-20 0,-3 0 13 0,0-3 7 16,-10 3-51-16,-4-3-71 0,-3 2-108 0,-1-4-163 16,-3 5-96-16,-1-4-101 0,-5-1-156 15</inkml:trace>
  <inkml:trace contextRef="#ctx0" brushRef="#br0" timeOffset="3300">264 445 1176 0,'-6'-6'51'0,"1"6"70"0,-3-3 74 16,2 3 47-16,-3 0-2 0,0 5 18 0,-4 4 1 16,0 5 10-16,-7 7-18 0,2 6-55 0,-7 9-65 15,1 8-50-15,-1 8-23 0,0 5-45 0,3 5 0 16,2 1-6-16,7 2-24 0,13-3 27 0,0-2 0 16,12-8-6-16,6-2 35 0,8-7-22 0,10-5-24 15,6-8 34-15,4-5-37 0,7-4-36 0,3-4-70 16,2-7-169-16,2-5-141 0,2-5-183 15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3:41.12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64 2343 0,'0'-5'-9'16,"0"-7"3"-16,8 3-9 0,3 3 6 15,4 0 3-15,3 3 17 0,3-2 7 0,4 0-24 16,-1 1 12-16,3-1-24 0,-1 3 16 0,0 0 2 15,2 2-21-15,0 0-61 0,-1 4-72 0,-1 2-52 16,-2 2-66-16,-3 0-45 0,-4 4-39 0,-4 1-4 16</inkml:trace>
  <inkml:trace contextRef="#ctx0" brushRef="#br0" timeOffset="144">156 276 1604 0,'-15'9'-9'0,"4"-4"1"15,3-2-9-15,2 0 9 0,6-3 2 0,0 0-2 16,12 0 22-16,3 0-14 0,4-1-11 15,3-2 0-15,5 1-11 0,4-3 2 0,3 2 14 16,0 1 6-16,-1-2 3 0,3 0 3 0,-2 0 16 16,0 2-19-16,-1 2-85 0,-4-3-129 0,0 3-158 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2:26.44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 3226 784 0,'-5'0'18'15,"1"0"45"-15,0 0 24 0,1 0 35 0,0 0 4 16,0 0-47-16,3 0-3 0,0 0-43 0,0 0-8 16,0 0 16-16,0 0 14 0,0 0 46 0,0 0 6 15,0 0 41-15,0 0-1 0,0 0 2 0,0 0-71 16,0 0-34-16,0 0-11 0,0 0-27 0,0 0 71 15,0 0-11-15,0 0-12 0,0 0 4 0,0 0-13 16,0 0-5-16,0 0-13 0,0 0-8 16,0 0-13-16,0 0 13 0,0 0 5 0,0 0-14 15,0 0 5-15,0 0-21 0,0 0-4 0,0 0 7 16,0 0 0-16,0 0 12 0,0 0-9 0,0 0-9 16,3 0 9-16,-3 0 0 0,0 0 0 0,0 0 13 15,5 0-23-15,-4 0 10 0,3 0 10 0,0 0-20 16,1 0 20-16,1 0-10 0,2-8-13 0,1 1 22 15,1 1-6-15,-1 0-6 0,4-1 16 0,0 1-4 16,2-3 6-16,0 0-2 0,3-1 21 0,0-1-22 16,0-1 4-16,5 0-10 0,-2-1-25 0,3 0 26 15,0 1-14-15,1-1 20 0,-1-1-10 0,1 2-3 16,-1 0 3-16,2 0-3 0,-2 1 0 16,1-2 9-16,1 2-6 0,-4 0 4 0,3-2 18 15,-1 1-22-15,1 1 0 0,-1 1-9 0,0-1 2 16,-1 0 7-16,-2 0-3 0,2 0 7 0,-1 1-20 15,0-2 16-15,-1 1-6 0,1-1-3 0,-1 0 18 16,1 1-18-16,2-1 13 0,-2-1-1 0,1 0-9 16,0-1 3-16,2 1 3 0,-1-1-10 0,1-1-5 15,1 0 6-15,1-1 0 0,-1 2 12 0,2-2-9 16,-2-1 3-16,2-1-7 0,0 1-5 0,0-1 9 16,-1 1 3-16,3 0 3 0,-2-1 0 0,-1 1-3 15,-2 0-6-15,0 3 6 0,-1-1-3 16,1 1-3-16,-1 0 6 0,-2 1 12 0,3-1-15 15,-1 1 9-15,-1 0-12 0,0-1 0 0,1-2 15 16,0 1 13-16,-1 0-3 0,1-2-19 0,0 1 3 16,0 0 0-16,-1 0 3 0,0 1 0 0,3 0 0 15,-3 0-25-15,-1 0 16 0,3 2-3 0,-3-3-3 16,1 3 18-16,-1 0-2 0,0 0-11 0,2-1 17 16,-2 0-23-16,-1 0 1 0,1 3 12 0,1-4-21 15,1 1 21-15,-2-1-19 0,3 0 16 0,1 0 3 16,-3 0-15-16,1 0 21 0,2-1-18 0,1 2-4 15,-3-1 13-15,0 1-18 0,-1-3 8 16,1 4 14-16,0-3-1 0,-1 1 6 0,-2 2 0 16,2-1 1-16,1-1-10 0,1 1 6 0,-6-3 3 15,5 3-3-15,-2-1-3 0,0 0 1 0,1 0-4 16,-3 1 0-16,1 0 3 0,1-2-3 0,-1 1 0 16,0 0 0-16,1-2 0 0,-1 2-6 0,0-1-1 15,1 0 11-15,0-1 5 0,-1 2 3 0,2-1-9 16,-3 1 3-16,3 0 4 0,0-2-10 0,-1-1 9 15,-1 2-12-15,1-3-6 0,-1 2 5 0,2 0-5 16,-1-2 3-16,0 2-7 0,-1 0 10 0,1 0-6 16,3-2 6-16,-1 1 9 0,0 1-15 15,1-1 18-15,2 3-18 0,-3-4 18 0,2 4 26 16,-2-2-1-16,-1 1 16 0,3-1 14 0,-2 0-20 0,-1 1-3 16,3-1 7-16,-1 0-42 0,2 0 4 15,-2 0-13-15,0 0 6 0,-1 0 7 0,0 0 6 16,1 2 12-16,-3-2-21 0,2 0-1 0,-3 1 0 15,1 0-28-15,2-1 16 0,-2 0 2 0,0 0-8 16,1 1 15-16,-2-1 3 0,1 0-12 0,-1 0 3 16,1 0 22-16,0-1-25 0,2 1-4 0,-5 0 10 15,2-1-19-15,3 3 15 0,-5-2 17 0,2 2-13 16,2 0-9-16,-3 0-10 0,3 1 19 0,-2 1-7 16,3 0 17-16,-1 0-10 0,-3-3-16 0,1 0 25 15,1 1-15-15,1 1 12 0,-3 0-3 0,1-1-6 16,2 0 16-16,-4 1 3 0,1 2-9 15,0-2 2-15,-1 2-12 0,2-2-4 0,0 4 14 16,-2-1-23-16,-3-2 9 0,2 1 7 0,-2 1 3 16,4 1 10-16,-6 0-13 0,1-1 4 0,2 1-17 15,-2-1 19-15,0 1-6 0,1-2 10 0,-2 1-7 16,1 1-6-16,0-2 12 0,0 2-18 0,-2 0 15 16,4-1-2-16,-2 1-1 0,2 0 3 0,-2 1-6 15,2-1-3-15,-2 2 3 0,-2-1 3 0,0-1-3 16,2 2 10-16,-3 0-13 0,0 0 6 0,0 0 3 15,-1-1-32-15,-1 3 26 0,-1-2-6 0,2 2 6 16,-3 1 6-16,1-1-6 0,-2 0 13 16,3 2-13-16,-5-3 10 0,5 3-1 0,-5 0-18 15,2-1 18-15,-1-1-5 0,0 3-8 0,0 0 4 16,1 0 0-16,-1-1 33 0,-3 2 9 0,0 0 10 16,2-1-10-16,-2 1-12 0,-2 2-8 0,1-3 5 15,-1 3-4-15,-1-2-20 0,3 1 3 0,-3 0-6 16,2 0 7-16,-1 0 13 0,1 0-17 0,0-1 7 15,0 0-20-15,-2 2 10 0,3-2 3 0,0 1-6 16,-1-1 19-16,-1 0-19 0,3-1 10 0,-2 2-7 16,2-2-17-16,-2 0-6 0,-1 1 10 0,1 1 9 15,2-3 18-15,-1 4 12 0,0 0-22 0,0-4-24 16,-3 3 20-16,5 0-3 0,-5 1 9 0,1 0 11 16,-1 0-27-16,0 0 13 0,0 0-3 15,0 0 7-15,0 0 2 0,0 0-9 0,0 0 7 16,0 0 3-16,0 0-17 0,0 0-2 0,0 0 2 15,0 0 7-15,0 0 13 0,0 0 0 0,0 0-10 16,0 0-13-16,0 0 7 0,0 0-3 0,0 0 12 16,0 0 4-16,0 0-7 0,0 0 7 0,0 0-6 15,0 0-4-15,0 0 0 0,0 0-10 0,0 0 0 16,0 0 13-16,0 0-13 0,0 0 17 0,0 0 6 16,0 0-16-16,0 0 16 0,0 0-13 0,0 0 3 15,0 0-9-15,0 0 2 0,0 0 11 16,0 0-14-16,0 0 11 0,0 0-8 0,0 0 4 15,0 0-3-15,0 0 16 0,0 0-3 0,0 0-10 16,0 0 0-16,0 0-3 0,0 0-7 0,0 0 6 16,0 0 8-16,0 0-14 0,0 0 13 0,0 0 4 15,0 0-11-15,0 0 8 0,0 0-7 0,0 0-11 16,0 0 14-16,0 0-6 0,0 0 6 0,0 0 10 16,0 0-10-16,0 0-4 0,0 0 4 0,0 0-13 15,0 0-49-15,0 0-167 0,0 0-171 0,0 0-272 16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3:43.85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0 747 215 0,'0'-1'0'0,"1"-2"0"0,-1 1 7 16,3 2 10-16,-3 0 11 0,3 0 6 0,0-3 9 16,0 1 17-16,1 2 19 0,5-3 8 0,-1 3 7 15,5-4-1-15,0 2 2 0,4-2-4 0,5 3-1 16,0-4-9-16,5 2-22 0,5-1 25 15,1-1-30-15,7 0-11 0,2 0 10 0,4-1-51 16,3 1 4-16,6-6-1 0,4 3-19 0,4-3 26 16,4 2 21-16,4-2-11 0,6 1 23 0,2 1-1 15,4-4-2-15,3 2 37 0,3-3-29 0,0 4-24 16,5-4-4-16,-1-2-2 0,4 2 11 0,0 0 21 16,0-2-4-16,5 2-27 0,-1 1-1 0,-1 2-11 15,1-3-18-15,-1 4-5 0,-1-2 5 0,0 2 9 16,1 1 9-16,1 1 11 0,1 0-9 0,-1-3 4 15,2 3-10-15,1 0-16 0,-2-1 5 0,2-1-11 16,-1 2 8-16,-1-3 12 0,0 3 0 0,-1-2 0 16,2 1 8-16,-7 0-2 0,2-1-12 15,-3 1 0-15,0 1-11 0,-3 0 2 0,0 2 15 16,-2-1-9-16,-2 1 18 0,0 0-1 0,-2 1-8 16,0 3 17-16,-1-2-20 0,-2 0 3 0,-3 3-11 15,-1-2-4-15,-2 1 1 0,-4-1-4 0,3 3 9 16,-9-2-2-16,2-1 13 0,-1 2 4 0,-2-3 9 15,-2 3-4-15,-5-3-11 0,2 0 3 0,-5-2-3 16,-2 1 0-16,-1-3-6 0,-4 2 5 0,-3-2-7 16,-1-1-1-16,-1 2 12 0,-3-1-15 0,-2 0-5 15,-3 2 2-15,-2-2 6 0,-2 2-3 0,-3 1 9 16,-1 0 3-16,-1 0-3 0,-3 1-5 0,-1 1 8 16,-3 1-12-16,3 2-5 0,-2-3 17 0,-3 3-3 15,1 0 14-15,-2 0-14 0,-1 0-6 16,0 0 6-16,1 0-3 0,-1 0 15 0,2 0-4 15,-2 0-2-15,-1 0 3 0,3 0 34 0,-2 0 13 16,-1 0 20-16,0-2 6 0,-2-1-32 0,2 1 3 16,-3-1-11-16,-1 2 6 0,0-2 36 0,-3 1 1 15,-1 2 25-15,-1-3 4 0,-3 1-5 0,2-1-6 16,-5 3-47-16,0-4-8 0,0 2-45 0,0 0 3 16,-6 0 7-16,3 1-6 0,-3-1 9 0,1 1-16 15,2-1-13-15,-1-1-3 0,2 3 0 0,-2 0 22 16,3-2-6-16,-1 2 3 0,0 0 4 0,2-2-23 15,0 2 32-15,0 0-23 0,0 0-2 16,0 0 6-16,0 0-10 0,0 0 19 0,0 0 0 16,0 0 10-16,0 0-13 0,0 0-3 0,0 0 4 15,0 0-14-15,0 0 13 0,0 0-6 0,0 0 10 16,0 0-14-16,0 0 11 0,0 0 8 0,-6 0-24 16,2-2 24-16,1-1-21 0,-3 2-1 0,2 0 4 15,-1 1-29-15,-1-2-28 0,2 1-70 0,-1 1-52 16,-1-2-16-16,6 1-44 0,-5-1 17 0,5 2-12 15,-8-4-30-15,4 3-17 0,-1 0-48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3:47.5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480 215 794 0,'0'-6'31'0,"-6"-2"19"0,0 6 35 0,0-5 35 16,0 3 12-16,3 1 6 0,-3 0-23 0,0 1-26 15,3-1-31-15,-3 0 18 0,1 0-8 0,1 3 6 16,-2-4-11-16,-1 3-23 0,1-2 23 0,0 3 10 15,-3-3 17-15,0 1-7 0,-1-2-9 16,1 3 12-16,-3 0-20 0,3 1 22 0,-1 0-18 16,-2 0 9-16,0 0-2 0,0 6 20 0,-4 0 37 15,0 4-26-15,-3 4 35 0,-4 4-28 0,1 8-11 16,-5 3-9-16,-1 9-19 0,2 4-34 0,0 6-28 16,2 3 6-16,1 2-14 0,4 1-9 0,6-2 0 15,2-1-7-15,11-4-1 0,0-6 25 0,4-1 3 16,6-4-17-16,4-1 10 0,5-5-17 0,2-2 0 15,3-4 20-15,5-2-16 0,4-3 7 0,-2-3 16 16,7-6-20-16,-2-1 20 0,1-6 7 16,1-3-7-16,0 0-10 0,-3-8-10 0,-2-6 3 15,0 0 0-15,-5-5 18 0,0-2-11 0,-5-4-7 16,-3-3-6-16,-3-1 6 0,-4-4 4 0,-4-3 13 16,1-1 7-16,-7-2-10 0,-3 1 13 0,0-2 4 15,-9 1-10-15,-2 4 10 0,-3-1-13 0,-4 4-21 16,-2 0 10-16,-3 7-13 0,-5 1-4 0,1 5 3 15,-4 2-20-15,0 6 21 0,0 3-4 0,-3 6 17 16,0 2 8-16,2 0-12 0,0 5-6 0,2 5-17 16,2 1 7-16,2 1-44 0,1 3-40 0,5 2-63 15,3 0-76-15,2 2-17 0,5 2-35 0,5 0-12 16,5 1-2-16,0 1-39 0,4-2-5 16,6 1-10-16,2 0-36 0</inkml:trace>
  <inkml:trace contextRef="#ctx0" brushRef="#br0" timeOffset="561">956 548 1504 0,'2'-4'36'0,"0"2"45"15,-2-1 53-15,0 1 19 0,0 1-6 16,0-2-37-16,0 3-31 0,0-3-17 0,-4 2-17 16,0 0 3-16,4-2-30 0,0 3 9 0,0-2-6 15,0 2 6-15,0 0 9 0,0-4 16 0,0 4-10 16,0 0-14-16,0 0 9 0,0 0-10 0,0 0 23 16,0 0 5-16,0 0-2 0,0 0-10 0,0 4 13 15,0-4-5-15,0 2-7 0,0 1 3 0,-3-2-31 16,-1 3-16-16,2-4 3 0,-1 3-3 0,2 0-7 15,-1 2 26-15,2-1-9 0,-1 3-13 0,-2-1 12 16,3-1-12-16,0 3-16 0,0 0 13 0,7-1 3 16,2 1 3-16,-2-1 9 0,1-2-12 15,2 0-3-15,2-1-1 0,-3-1 10 0,4-3 7 16,1 2-17-16,-4-2 14 0,2 0-4 0,-3-2-3 16,1-5 16-16,-5 2-16 0,4 0 13 0,-6-5 3 15,-2 1 0-15,2-2 3 0,-3 0 20 0,0 0-7 16,0-2 19-16,-7 2 11 0,-4 0-17 0,2 3 10 15,-2-1-2-15,-3 1-1 0,0 3-2 0,-1 5 6 16,-2 0-9-16,-2 0-17 0,2 3-23 0,0 2-4 16,2 0-20-16,4 4 14 0,1-4 13 0,1 4-24 15,6-4 21-15,0 0-11 0,3 4 21 0,0-3-7 16,3 1-13-16,4 2 0 0,-2-1-31 16,1 2 21-16,2-3-1 0,-1 3-12 0,0-5-11 15,1 1-5-15,-1-2 19 0,-2 0 9 0,0-1 28 16,-1-3 2-16,-2 0-16 0,0 0-39 0,-2 0-84 15,0-3-106-15,0-1-133 0,-4 2-49 0,0-2-67 16,-1 3-61-16</inkml:trace>
  <inkml:trace contextRef="#ctx0" brushRef="#br0" timeOffset="1559">1357 378 485 0,'9'-8'12'0,"-1"2"22"0,-4 3 17 0,-1 1 29 16,0-2 24-16,-1 3-10 0,-1-2 14 0,-1 3-7 16,0-2-24-16,3 2 23 0,-3 0-27 0,0-4 1 15,0 4-19-15,1 0-8 0,-1 0 9 0,0 0-28 16,0 0 14-16,0 0-20 0,2-3 12 0,-2 1 25 15,2 0 6-15,0-1 7 0,1 0 2 0,-1-1-7 16,1-1 5-16,0 3-10 0,1-3-18 0,-2 2 12 16,-1-3-30-16,2 1 10 0,-3 2-1 0,3-2-14 15,-3-1 24-15,0 1-3 0,0 0 0 0,0-1-6 16,0 4-12-16,0-4 4 0,0 0 11 0,0 4-8 16,0-3 3-16,0 2 3 0,0 2-13 15,0-2-2-15,-3 1 2 0,0 2-18 0,3 0-6 16,0 0 22-16,0 0-10 0,-1 0 1 0,-1 0-10 15,2 0-3-15,-1 0-10 0,-2 0 51 0,3 3 40 16,-2 3 14-16,-2 5 9 0,1 4-28 0,-3 2-34 16,-1 7-33-16,-1 3 11 0,2 2-14 0,-3 3-3 15,3 0 1-15,3 2-4 0,3-2 6 0,0 1 1 16,3-1 6-16,5-4 0 0,4 1-10 0,-2-5-19 16,5 0 28-16,3-1-9 0,2-1 4 0,1-3 22 15,1-3-29-15,2-3 0 0,1-2 10 0,1-3-4 16,1-2 14-16,-1-2-20 0,-2-4 3 15,1 0-6-15,1-6 0 0,-4-3 19 0,1-1-23 16,-5-4 17-16,2-5-10 0,-4-3 10 0,-1-3 29 16,1-2-3-16,-7-2 33 0,0-7-6 0,-5 3 13 15,-4-3 11-15,0 1-30 0,-4 3 35 0,-5-1-28 16,-3 0-23-16,-4 4 0 0,-5 3-48 0,-6 5 3 16,-1 2 8-16,-5 5-11 0,-2 1 11 0,-5 8-15 15,-5 5 5-15,4 0-8 0,-4 0-7 0,1 7-13 16,5 4-70-16,2 0-75 0,4 3-98 0,5 3-93 15,7 2-63-15,3 0-16 0,6 2-62 16,7 3-67-16</inkml:trace>
  <inkml:trace contextRef="#ctx0" brushRef="#br0" timeOffset="4087">2287 228 305 0,'9'-8'45'0,"-2"-3"25"0,-1 1 63 16,1-1 44-16,-1 0 4 0,2 1 26 0,-2 1-4 16,-2 0-5-16,2 1 18 0,-2 0-28 0,0 3-35 15,-3 2-25-15,-1-2-55 0,0 2-26 0,0 2-26 16,0-1-12-16,0 2 45 0,0 0 96 0,0 8 30 15,-3 1 33-15,1 4-44 0,-5 6-74 16,1 3-15-16,0 8-19 0,-4 2-6 0,-4 6-19 16,1 5 7-16,-2 2-4 0,-2 1 13 0,0-2 11 15,2 2-17-15,-2-5-20 0,3-3-9 0,2-3-24 16,-1-2 14-16,1-3 3 0,1-4 7 0,1-3 6 16,1-1-16-16,4-3 16 0,-3-5-16 0,5-1 13 15,-1-2 0-15,2-5-10 0,0 2 4 0,-2-6-1 16,4 1 4-16,-1-3 0 0,1 0 3 0,0 0-17 15,0 0-3-15,0 0 10 0,0 0-6 0,0 0-18 16,0-3-69-16,0 3-95 0,0-2-114 16,-2 2-109-16,2 0-83 0,0-4-88 0,0 4-59 0</inkml:trace>
  <inkml:trace contextRef="#ctx0" brushRef="#br0" timeOffset="4854">3157 120 952 0,'4'-6'31'0,"1"-1"36"0,-3 1 55 0,-2 1 29 16,2 1 6-16,-2-1-10 0,0 2-23 0,0 1-31 16,0-2 2-16,6 1-3 0,-6 1-4 0,0 2 26 15,0-2-19-15,0 2-3 0,0-1-32 0,0 1-9 16,0 0 7-16,0 0-28 0,0 0 22 0,0 0-6 16,0 0-21-16,-6 0 27 0,4 0-9 0,-2 0-9 15,1-2 4-15,-4-1-45 0,-1 1 20 0,-2-1 2 16,-1 0 4-16,-3 0 22 0,-4 3 0 15,0 0 12-15,-5 0 17 0,-1 0 17 0,-5 0 0 16,-3 6-26-16,2 2-12 0,-1-1-14 0,-2 5-25 16,-1-2-7-16,7 4 1 0,-4 0-4 0,7 2-7 15,-1-2 7-15,6 2-6 0,4-2-14 0,1 2 13 16,4-2 7-16,7-3 10 0,3 2-10 0,0-1 6 16,6 1 4-16,3 0-26 0,3-2 33 0,0 3-11 15,6-3 4-15,-2-1 3 0,3 2-17 0,4-5 1 16,0 2-3-16,0-4-4 0,0 1 17 15,0 0-7-15,1-1 0 0,-4-2 9 0,-1 2-18 0,0 1 12 16,-2-4-16-16,0 6-3 0,-6-3 6 0,2 1-3 16,-2 2 19-16,-2 1 10 0,1-1 1 15,-2 3-11-15,-2-1 4 0,-2 2 0 0,-1 0-1 16,-1 2 4-16,-2 0 0 0,0 3-13 0,-5-2 10 16,-4 4-3-16,0 0 9 0,-4 4 7 0,-2-1-13 15,-4-1 10-15,1 2-26 0,-5 0 9 0,0-4 0 16,1 0-3-16,-1-2 30 0,4-2 3 0,1-2 10 15,1-3 0-15,3-5-13 0,5 1-23 0,2-3 10 16,1-3-4-16,4 0-16 0,2-5 13 0,0-2-17 16,2-3 1-16,5-3 2 0,1-4-12 0,5-5 12 15,1-2 1-15,0-6-4 0,4 3 20 0,0-6-36 16,1 0 13-16,-1 1-3 0,1-1-14 0,1 0 40 16,-4 1-19-16,3-1 9 0,-4 0-6 0,0 0-4 15,-2 1 14-15,-2 2-7 0,-1 0 13 16,-3 3-16-16,-1 2 0 0,-2 6 12 0,-4 0-5 15,0 1 16-15,0 6-27 0,-8-1 7 0,1 7 3 16,-1-2-16-16,-1 3 20 0,-1 1-17 0,-1 3 7 16,-2 1-63-16,0 0-56 0,0 0-75 0,-4 7-129 15,0 1-58-15,0 1-53 0,0 1-77 0,4 1-8 16</inkml:trace>
  <inkml:trace contextRef="#ctx0" brushRef="#br0" timeOffset="5655">3549 152 732 0,'-2'0'39'0,"-2"0"23"0,2 0 39 0,-1 0 50 16,1 0 3-16,0 0 16 0,-1 0 4 0,-2 0-23 15,4 0-29-15,-3-3-25 0,2-1-51 16,0 3-20-16,2-4-20 0,0 1-6 0,8 0 17 15,-1-2-14-15,4-2 32 0,5-1 0 0,2-2-3 16,4-2 18-16,5 2-5 0,1-2 11 0,-1 2-3 16,-2 3-2-16,2-1 9 0,-5 4-6 0,2 3-2 15,-8 2 15-15,1 0-27 0,-3 7-13 0,-2-1 16 16,-4 2-9-16,-3 3 37 0,0 0 10 0,-5 3 10 16,0 0-16-16,-5 1-33 0,-2 2-20 0,-5 2-19 15,-1 0-3-15,-3 0 9 0,-2-3 11 16,2 3-8-16,-4-2-2 0,2-1-10 0,3-2-6 15,0-1-4-15,5-3 10 0,0-1-3 0,2-3-10 16,2-2 10-16,2 0-10 0,4 1 13 0,0-4 10 16,0 1-4-16,0-2 14 0,4 2-30 0,4-2-3 15,-1 0 10-15,2 0-4 0,3 3 11 0,0-3 5 16,0 1-12-16,1 0-10 0,1 3 0 0,1-1 13 16,-2 2-12-16,-3 0 21 0,2 4-9 0,0 1 7 15,-2 1 6-15,-2 1-7 0,-1 3 52 0,-1-1-17 16,0 3-5-16,2-1 22 0,-7 1-35 0,3-2 32 15,-4 1 46-15,0-1-38 0,0 1 39 0,-4 0-19 16,-2-3-5-16,-3 1 2 0,0 0-32 0,-3 0-14 16,-4-3 0-16,1 2 11 0,-1-1 3 15,-4-5 3-15,0 5-44 0,-1-7-14 0,0 1 7 16,2-2 4-16,1 0-4 0,0-2 14 0,2 1-18 16,1-3-20-16,3 0-27 0,2 0-58 0,1 0-60 15,-1 0-89-15,2 0-89 0,2 0-89 0,3 0-91 16,3-4-102-16</inkml:trace>
  <inkml:trace contextRef="#ctx0" brushRef="#br0" timeOffset="6272">4649 54 2189 0,'0'-5'20'0,"0"-1"54"15,0-2 62-15,0 3 30 0,-4 0 7 0,4 2-50 16,0-2-64-16,-4 4-25 0,3-2-8 16,1 1 24-16,-3 1-9 0,3-1 45 0,0 2-19 15,-1 0-16-15,1 0 49 0,0 0-52 0,0 0 8 16,0 0-1-16,-2 0-35 0,-1 0 17 0,3 0-4 15,-1 0-27-15,-3 0 24 0,0 0-20 0,1 0-4 16,-3 0 24-16,-3 0-40 0,2 0 24 0,-3 0 6 16,-1 0-4-16,-1 0 31 0,-1 0-10 0,0 0-14 15,-2 0 1-15,0 0-14 0,0 5-10 0,-2-2 10 16,3-1 0-16,-2 4 1 0,-1 0-11 0,2 0 0 16,-1 4 6-16,-2 1-9 0,3 2 17 15,-4 4-4-15,3 2-17 0,-1 0 4 0,-2 3-1 16,4 2 4-16,0 1 4 0,2-1-1 0,1 3-3 15,3 1 3-15,0-1-3 0,5-1 4 0,2 2-4 16,2-1 3-16,0 1 4 0,5-3-7 0,1 2 6 16,4-3-6-16,1-2 0 0,0-3 17 0,4 1-10 15,4-2 0-15,0-1-3 0,0-1-11 0,1-3 13 16,4 1-9-16,0-3 6 0,-2-2 8 0,2-1-22 16,1-1 8-16,-1-4 3 0,3-2-7 0,-5-1 17 15,0 0-20-15,1 0 0 0,-3-4 7 0,-1 2-8 16,-2-3 25-16,-1 1-7 0,-2-4-11 15,-3 3 4-15,-2-1 7 0,2 1 0 0,-8-3 0 16,-2 2 3-16,-1-2-10 0,0-1-7 0,0 0 4 16,-9-1 6-16,0 3-6 0,-2-1 6 0,0-1 1 15,-5 4-11-15,0-3-6 0,-1 5 6 0,-2 0 10 16,-2-1-3-16,2 3 17 0,-1 1-10 0,1 0-24 16,0 0 7-16,3 5-71 0,-4 4-88 0,4-3-107 15,1 3-154-15,0 0-92 0,5 5-98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4:00.34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601 806 587 0,'0'-3'23'0,"4"0"21"0,-2 0-5 0,-2 1 18 16,0-2 0-16,0 2 3 0,0-1 35 0,0 0 11 15,0 1-4-15,0-1-10 0,0-2-2 0,0 4-10 16,0-1 3-16,0-1 9 0,-4 0-2 16,4 1-11-16,-2-1-5 0,1 3 3 0,-2-2-16 15,2-2 2-15,-1 4-8 0,2-4-66 0,-3 3-1 16,2-2-8-16,-1 1 17 0,0-1 44 0,-2 1 17 15,3-1-2-15,-1 2-12 0,-1-2 1 0,0 1-22 16,2-1 10-16,-2 1 3 0,-3-1-9 0,5-1 9 16,-3 2-15-16,0 0 0 0,2 0 12 0,-3 1-21 15,1-2 10-15,-1 3-13 0,-1 0-12 0,-2 0 15 16,2 0-15-16,-1 8 24 0,0 2 3 16,-3 3 19-16,-3 2 28 0,1 8-22 0,-2 1 13 15,0 4-19-15,-1 6-9 0,2 2-15 0,-2 2-3 16,5 0-4-16,-1 0-12 0,4 0 10 0,2-2-10 15,1-2 0-15,4-3 3 0,0-1-3 0,9-3-6 16,1-2-7-16,2 0 25 0,2-4 4 0,2-2-3 16,-3 0 6-16,5-2-26 0,1-2-8 0,-1-1 21 15,3-2-9-15,-2-5 9 0,2 2-6 0,-3-4 0 16,1-5 10-16,0 0-10 0,-1-5 9 0,0-1 0 16,-3-4-24-16,0-2 9 0,0-6 9 0,-1-2-16 15,-2-1 28-15,-1-4-21 0,-1-3 6 0,-3-1 16 16,-2-1-22-16,-1-5 22 0,-4 2-7 0,0 0 4 15,0 0 44-15,-9 0 7 0,2 4 22 0,-5-1 1 16,-1 5-29-16,-2 1 11 0,0 2-47 16,-1 3-2-16,-4 6 6 0,1 1-32 0,1 4 26 15,-1 3-20-15,0 1-7 0,-2 4 0 0,3 0 4 16,1 0 3-16,0 7 6 0,4-2 1 0,-1 1-20 16,4 2 19-16,-2-1-45 0,6 2-19 0,-1 2-36 15,4 0-103-15,1 3-35 0,-1-1-34 0,3 1 13 16,0 2-4-16,6-2-33 0,3 1-34 0,-1 2-75 15,3-2-18-15</inkml:trace>
  <inkml:trace contextRef="#ctx0" brushRef="#br0" timeOffset="331">1060 1043 2271 0,'0'5'66'16,"0"-3"39"-16,-4 1 13 0,-1-3 6 0,2 0-75 16,3 0-43-16,0 0-12 0,0 0-13 0,0 0 22 15,0 0-12-15,0 0 3 0,0 0 18 0,3-3-21 16,3 1 12-16,-3-2 9 0,5 3-27 16,-2-2 21-16,4 0-9 0,-3 0-9 0,2-2 21 15,-1 0 37-15,-2 1 38 0,-1 0 31 0,-1 0 26 16,-3 2-20-16,-1 2-2 0,0 0-26 0,0 0-47 15,-3 0-30-15,-4 0-10 0,1 0-25 0,-3 2 19 16,-1 3 3-16,-1 2-15 0,1-5 8 0,-1 3 4 16,0 0-9-16,1-1-8 0,1 0 7 0,2 0-19 15,3-2-23-15,1 1-25 0,3 0-74 0,0-1-65 16,0-1-47-16,0 1-58 0,4 0-31 0,1 2-50 16,2-2-42-16</inkml:trace>
  <inkml:trace contextRef="#ctx0" brushRef="#br0" timeOffset="724">1507 879 2486 0,'0'-3'39'16,"0"1"53"-16,-7 2 46 0,-1 0 55 0,-5 0-4 15,4 5-37-15,-4 3-52 0,-1-2-62 0,4 4-15 16,-2-1-26-16,0 1 10 0,5 1-4 0,2 2-23 16,1 0 23-16,4 2-6 0,0-1 13 0,7 1-10 15,2 2-20-15,5-3 30 0,2 2-30 16,2-2-5-16,2-1 9 0,1 1-43 0,2-6 18 16,0 1 12-16,2-4 3 0,-2-3 16 0,-1-2 7 15,0 0 19-15,-2-4-12 0,-1-2-11 0,-3-2 10 16,-2-3-15-16,-1 0 5 0,-2-3 11 0,-4-4-1 15,0 0 29-15,-2 0-3 0,-4-5 19 0,-1 2 20 16,0-1-3-16,-6 0 3 0,-3 1-5 0,0-1-21 16,-4 6-22-16,-2-1 13 0,-1 3-17 0,-4 4 8 15,0 5-21-15,-1-1-13 0,-1 6 17 16,-1 0-27-16,1 0 30 0,3 6-20 0,1 2-53 0,2-1-32 16,5 2-73-16,-1 1-89 0,5 2-59 0,3-2-57 15,4 4-82-15,0 0-58 0</inkml:trace>
  <inkml:trace contextRef="#ctx0" brushRef="#br0" timeOffset="1009">2172 536 2965 0,'0'-3'18'16,"0"-6"30"-16,0 7 44 0,0 2 26 0,0 6-9 16,-3 2-25-16,0 3-41 0,-1 4-24 0,2 6-13 15,1 3-9-15,-2 5 13 0,2 2-10 0,-1 2-7 16,2 1 20-16,0-1-26 0,0 0 20 0,0-3 16 16,0 0-23-16,3-3 6 0,1 0-42 0,-2 0-23 15,-2-3-28-15,3-1-44 0,-3-1-33 0,0-1-39 16,0-2-27-16,0-2-14 0,0-1 16 0,-5-2-10 15,5-1-38-15,-1-5-24 0,-2 1-79 0</inkml:trace>
  <inkml:trace contextRef="#ctx0" brushRef="#br0" timeOffset="1317">2490 365 2644 0,'16'-6'21'16,"1"-5"59"-16,3 8 23 0,1 3 24 16,1 0 18-16,5 9-34 0,1 1 2 0,2 4-16 15,-2 5-6-15,0 5-22 0,-2 2-23 0,2 3 4 0,-4 4-54 16,-2 1 7-16,-4 6 17 0,1-1-13 15,-4 3 23-15,-2 1-3 0,-4 0-24 0,0 2-6 16,-3-2 10-16,-6-1-1 0,0 0 11 0,-7-1 0 16,-5-1-54-16,-6-1-49 0,1-1-52 0,-7-3-69 15,-5 1-57-15,1-1-52 0,-5-3-56 0,-3 0-55 16,-2 0-26-16,-2-5-47 0</inkml:trace>
  <inkml:trace contextRef="#ctx0" brushRef="#br0" timeOffset="1762">303 724 1306 0,'2'-17'43'0,"-2"1"60"0,0 2 62 0,0 1 29 16,-4 5-49-16,4 5-53 0,-7 0-48 0,1 3-15 16,0 5 60-16,-1 7 57 0,-7 7-2 15,0 7-3-15,-6 10-52 0,-3 7-59 0,-7 8 1 0,-1 6-6 16,1 4-19-16,0 4 6 0,2-2-24 16,4 0 15-16,5-3 12 0,7-3-8 0,12-4 8 15,0-2-18-15,6-8-6 0,7-2 15 0,8-6 0 16,7-5 6-16,4-1-12 0,3-4-79 0,5-3-79 15,-1-5-23-15,4-3-108 0,-3-4-100 0,0-4-137 16</inkml:trace>
  <inkml:trace contextRef="#ctx0" brushRef="#br0" timeOffset="2576">4001 228 638 0,'6'-8'49'0,"-1"2"40"0,-1 1 43 0,-4-3 46 16,0 6-28-16,0-5-8 0,0 2-30 15,0 3 2-15,0-1-10 0,-4-2-5 0,-1 2 7 16,3 0-40-16,-2 3 27 0,-2-3-29 0,2 1 24 16,-5-1 13-16,2 3-21 0,-2 0 47 0,0 0-8 15,-5 0 29-15,-2 8 4 0,-2 3 5 0,-4 8-4 16,-5 3-34-16,1 7-13 0,-6 10-34 0,0 7-16 16,1 3 3-16,-3 5-12 0,2 3-7 0,7 3-27 15,4 0-16-15,7-4-7 0,6-3 0 0,8-3 16 16,0-7 1-16,12-2 20 0,4-3-7 0,5-5-13 15,6-5-1-15,1 1 4 0,3-7-3 0,6-6 20 16,2 1-11-16,2-4-12 0,2-5 6 16,0 0 4-16,0-7 3 0,0-1 0 0,-1 0-7 15,-3-4-7-15,-2-3-17 0,-3 1-72 0,0-2-53 16,-6 0-119-16,-1 2-117 0,-6-2-26 0,-5 2-151 16,-1-2-165-16</inkml:trace>
  <inkml:trace contextRef="#ctx0" brushRef="#br0" timeOffset="3384">4358 388 567 0,'6'-2'7'0,"-5"0"21"0,1 1 3 0,-1 1 15 16,-1-3 25-16,0 3-1 0,0-2 17 15,0 2 16-15,0 0-26 0,0-3-7 0,0 3-17 16,0-2 21-16,0 2 16 0,-1-4 10 0,-1 4 25 16,1-4-39-16,1 3 11 0,-5-2 8 0,4 1-27 15,-1-1 17-15,-1 1-19 0,0 2-23 0,-1-4 17 16,2 2-13-16,-3 1-13 0,1-1-5 0,0 2-21 15,1 0-3-15,-3 0 27 0,0 6 28 0,-1 2 27 16,-4 6 13-16,1-1-20 0,-1 3-22 0,-5 6-21 16,4 6-16-16,0-1-18 0,-1 3-4 0,3 2 0 15,2-2-6-15,2 1 10 0,6-2-1 0,0-4-9 16,0 2-6-16,8-3-9 0,2-2 9 0,2-2 9 16,3-2 7-16,1-1-4 0,4-1-6 0,0-6-15 15,-1-1 18-15,4-1 13 0,-1-3-13 16,-1-5 19-16,0 0-28 0,-1-5 13 0,-2-3-13 15,0-2-4-15,-3-2 1 0,-2-4-6 0,-2-3 5 16,1-3 7-16,-7-5 9 0,0 2 4 0,-1-5 3 16,-4 0-13-16,0-2 0 0,-7 2 0 0,0 0 17 15,-5-1-5-15,1 5 11 0,-4 1-4 0,-4 4-2 16,0 4 12-16,3 1-7 0,-5 3-5 0,0 4-4 16,3 4-7-16,-3 1-18 0,2 4 15 0,4 0-9 15,0 0-4-15,0 0 7 0,4 6-32 0,2 2-60 16,-1-2-59-16,2 5-90 0,5 0-40 15,-1 2-16-15,4 2-31 0,0 0-30 0,0 4-67 16</inkml:trace>
  <inkml:trace contextRef="#ctx0" brushRef="#br0" timeOffset="3694">4729 478 2378 0,'0'0'63'16,"0"0"28"-16,-7 0 37 0,-1-2 35 0,1 2-71 16,1 0-23-16,0-5-51 0,3 5-33 0,-1-3 2 15,0 3-6-15,4 0 19 0,0 0 7 16,0 0-13-16,4 0 6 0,1 0-16 0,1 0 6 16,0 0 13-16,3-3-24 0,3 0 17 0,-2-2-2 15,-1 2 6-15,2-3 13 0,-6 2-13 0,3 0-3 16,-5 3 21-16,1 0 33 0,-4-2 11 0,0 3 5 15,0 0-26-15,-6 0-16 0,1 5-18 0,-3-2-17 16,-1 2 17-16,0-1-7 0,-3 1-4 0,-1 0 8 16,1-2-21-16,2 3 8 0,1-1-10 0,1 0-53 15,2-2-62-15,2-1-113 0,3 2-42 0,1-2-49 16,0 1-65-16,5-1-35 0</inkml:trace>
  <inkml:trace contextRef="#ctx0" brushRef="#br0" timeOffset="4112">5061 149 2354 0,'0'-9'72'0,"-9"4"25"0,-4 3 59 0,-2-1 32 16,-4 3-64-16,0 0-21 0,-3 5-43 15,-1 4-41-15,1-4-9 0,1 3-10 0,2 3-3 16,4-2 6-16,4 1-13 0,6 4-21 0,5-4-61 16,0 2-24-16,7-1-2 0,5 2-20 0,0-3 19 15,5 0-13-15,0-3 15 0,2-1 37 0,-1-1 12 16,3-5 62-16,-2 0 9 0,-2 0-18 0,0-2 33 16,-2-5-24-16,-2 0-8 0,-2-1 34 0,-4-1-14 15,1-1 9-15,-4 1 20 0,-1-1 54 0,-3-1 47 16,0 3 43-16,0-1 13 0,0 4-49 0,-4 0-41 15,-2 2-48-15,1 3-29 0,4 0 0 0,-1 0 8 16,-2 3 8-16,2 3-2 0,-3 4-20 0,3 3-3 16,0 1 3-16,-2 5-16 0,3 3 20 15,-4 2-13-15,4 4-10 0,-1-1 3 0,2 3-16 16,0-3-6-16,0 3-52 0,0 0-40 0,6 0-36 16,-3-3-71-16,-1-2 4 0,0 2-5 0,2-3-15 15,-3-4 9-15,2-2-48 0,-2-1-1 0,-1-3-15 16,2-4 21-16,-2-1 43 0</inkml:trace>
  <inkml:trace contextRef="#ctx0" brushRef="#br0" timeOffset="4498">5474 138 2890 0,'-7'-3'34'16,"-7"3"35"-16,-5-2 17 0,1 2 9 0,-3 0-35 16,2 5-41-16,3 3-15 0,1-1-14 0,2 3-9 15,4-2-4-15,0-1-6 0,6 2-37 16,3 3-38-16,0-5-26 0,7 1-52 0,1 1-3 16,3 1 43-16,0-6-1 0,4 1 52 0,0-2 35 15,2-3 16-15,-2 0 25 0,2-7 15 0,-4 2 23 16,2-5-29-16,-2 1 18 0,-4-1-3 0,1 1 3 15,-4-1 73-15,-2-1 70 0,-3 3 59 0,3 1 7 16,-4 1-24-16,0 2-56 0,0 1-53 0,-5 1-21 16,1 2-15-16,0 0-1 0,-2 8-12 0,3-1 13 15,-3 5-16-15,2 2-33 0,1 2 7 0,-3 3-10 16,3 3-6-16,-2 2 19 0,5 0-4 0,0 4-6 16,0-1-3-16,0 3-49 0,2 0-53 15,2-4-51-15,2 5-62 0,-3-7-35 0,2 4-43 16,-1-4-6-16,-1-2 6 0,3-3-27 0,-3-3 6 15,-1-2-33-15</inkml:trace>
  <inkml:trace contextRef="#ctx0" brushRef="#br0" timeOffset="4748">5633 0 2295 0,'10'8'87'0,"4"-3"65"0,-2 3 12 16,1 6 57-16,2 2-71 0,4 3-48 0,0 6 9 15,-1 5-43-15,3-1-20 0,2 7-2 0,-3 2-17 16,1 3-10-16,-2 2-9 0,-1 4-13 0,1 1 0 16,-5-1-3-16,-4 2 22 0,0-2 0 0,-4 1-3 15,-6-1-13-15,0-4-55 0,0 0-45 16,-10-2-85-16,1-3-93 0,-4 0-78 0,0-2-108 15,-2-6-75-15</inkml:trace>
  <inkml:trace contextRef="#ctx0" brushRef="#br0" timeOffset="5570">6364 1146 1382 0,'-6'0'55'0,"2"0"63"0,0 0 40 0,1 0 23 16,0-3-20-16,2 1-41 0,1 2-50 0,0 0-20 15,0 0-41-15,0-4 20 0,7 4 80 0,2-3 21 16,5 1 38-16,3-1-11 15,7 1-67-15,6-3-2 0,8 1-5 0,5 1-26 0,8-1 4 0,5 1 3 16,5 0-28-16,6-1-7 0,1 2 3 0,2 0-6 16,1 0-19-16,2 1 0 0,0-2-17 0,-5 3 3 15,2-3 23-15,-5 1 0 0,-1 2-3 0,-6-4-22 16,-2 2 19-16,-1-1 19 0,-6 1 30 16,-7 0 20-16,-5 1 11 15,-6-2 0-15,-6 1 32 0,-4-1 29 0,-6 2 15 0,-6 0-9 0,-2 0-37 16,-5 1-28-16,-2 0-53 0,0 0-14 0,0 0-18 15,0 0-10-15,-2 0-8 0,-2 0 7 0,1 0 15 16,1 0-36-16,-2 0-21 0,1 0-42 0,-1 0-81 16,0 0-42-16,0 0-34 0,3 0-36 0,-4 0-21 15,2 0-20-15,-3 0-12 0,6 0 6 0,-3 0-29 16,-1 0-14-16,2 0-27 0,1 0-76 0</inkml:trace>
  <inkml:trace contextRef="#ctx0" brushRef="#br0" timeOffset="5906">7553 815 1559 0,'-3'0'3'0,"3"0"36"0,0 0 46 0,0 0 84 16,0 0 27-16,7 0-10 0,2 7-9 0,0-2-78 15,7 2-38-15,1 0-4 0,3 0-32 0,4 2 12 16,5-1 6-16,0 1-7 0,2 1-8 0,2-1-3 16,1-1 15-16,0 3-18 0,-2-3 0 15,0 3-10-15,-2-5 13 0,0 2-3 0,-4 2-3 16,1-5 12-16,-2 4-18 0,-4-4 22 0,-2 3 28 16,-2-2 10-16,-2-1 17 0,-8 0 33 0,2-1 31 15,-6 1 2-15,-3-2-20 0,0 2-35 0,-8 0-61 16,-1 4-37-16,-6-1 8 0,-5 3-22 0,-7 3 11 15,-3 4 14-15,-5-1-21 0,-8 4-7 0,1 2-76 16,1 1-108-16,-1-2-125 0,3 2-156 0,5 0-109 16,6 1-152-16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4:17.09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339 1269 857 0,'-14'-4'18'16,"-3"2"27"-16,2-3 43 0,0 2 38 0,2 0 14 15,1 2 8-15,-1 1-30 0,5 0-15 0,-1 0-10 16,2 0-16-16,1 0-17 0,0 0 14 0,3 0-7 16,0 0-3-16,2 0-35 0,-2 0-27 0,0 0 10 15,3 0 6-15,-2 0 55 0,1 0 13 0,-1 0-24 16,0 0-8-16,0 0-3 0,0 0-15 0,1 0 22 15,-3 0 6-15,2 0-6 0,-1 0 21 0,0 0 2 16,1 0 0-16,-2 0 6 0,3 0-31 0,-1 0-15 16,-1 0-6-16,3 0-12 0,-1 0-11 15,1 0 1-15,0 0-13 0,0 0-16 0,0 0 3 16,0 0-6-16,0 0 6 0,0 0 20 0,0 0 2 16,6 0 10-16,-3 0-12 0,3 0-20 0,1 0 10 15,3 0 3-15,1 4 13 0,2-1 22 0,2 2-3 16,4-3-13-16,4-2 17 0,-1 3-10 0,3-2 6 15,0-1 0-15,4 0-29 0,0 0-3 0,4 0 0 16,1-4-6-16,1 2 9 0,4-1 0 0,1 1-16 16,2 1 36-16,-2-2-29 0,6 0 15 0,0 1 10 15,1-1-15-15,2 1-1 0,-2 2 13 0,2-6-6 16,0 3-19-16,0 0 18 0,-2-2-25 16,-1 3 9-16,-1-2 10 0,-1 1 1 0,-1-1-1 15,0 1 0-15,0-2-26 0,-1 1 7 0,-2 1 4 16,2-2-8-16,-1 3 33 0,1-1 3 0,-4-2-7 15,2 0 4-15,-1 2 0 0,1 0-9 0,-1 0 6 16,-1-2-7-16,-1 2-3 0,-1 0 10 0,1 0-3 16,2-2 2-16,-1 2-12 0,-4-2-3 0,2 2 15 15,1 0 1-15,-1-2-1 0,0 2-5 0,-4 1-24 16,1 2 4-16,1-4 0 0,-2 2 3 0,-2-1 13 16,0 1-10-16,-2-1 3 0,2 0 7 0,-3 1-7 15,-1-1 4-15,-2 0 13 0,0 0-7 0,1 0-9 16,-3-2 6-16,-1 5-20 0,-2-2 11 0,-1-2 25 15,2 1-13-15,-4 1 4 0,2-1-1 0,-2 1-13 16,-1-1 11-16,0 3 9 0,0-2-20 16,-2-2 1-16,0 4 16 0,-4-2-14 0,-1 1 18 15,-2 0 5-15,-2 1-9 0,-2 0 29 0,-1 0 14 16,-1 0 6-16,0 0-4 0,0 0-28 0,0 0-14 16,0 0-6-16,0 0-14 0,0 0 27 0,-1-1-3 15,-4-2-13-15,4 1-4 0,-1-1-14 0,0-2 7 16,0 2 11-16,-1 0 12 0,1-5-16 0,-1 2-3 15,3-2-7-15,-3-1 6 0,3-1 21 0,-4-3-13 16,4-1-4-16,-2-5-7 0,-2 3-7 16,1-6 7-16,0-3 14 0,0 1 0 0,0-3-7 15,-3 0 4-15,0-1-4 0,5-2-7 0,-4 0 14 16,2-2 0-16,-3 1-4 0,2-1-20 0,2 2 17 16,2-2-16-16,-1-1-1 0,-1 0 27 0,2 0-20 15,0 1 19-15,0 1-5 0,0 2 6 0,0-1-4 16,0-1 5-16,0 4-8 0,0 1-3 0,0 1 0 15,0 3-10-15,-4 0 13 0,2 1 7 0,-2 1-10 16,3 5-3-16,-1 1 10 0,-1 3-14 0,0-1-3 16,1 2 20-16,1 2-6 0,-2 3-4 0,2-1 16 15,-1 1-23-15,2 1 1 0,-3-1-8 0,3 0 18 16,-1 1-4-16,-1 2 0 0,2 0 30 0,-1-1-27 16,-2 3 14-16,1-3 16 0,2 0-23 15,-3-2 17-15,-1 4-4 0,-2-1-19 0,0-3 9 16,-3 2 8-16,-4 0-4 0,-4 1 3 0,-5-2-10 15,-3 3-7-15,-1-3 18 0,-6 1-11 0,-4 2 3 16,-1 1-6-16,-6 0-13 0,-3 0-1 0,-4 0-10 16,-4 4 3-16,-2 1-3 0,-5-1 0 0,0-2 11 15,-6 1-1-15,-1-1 3 0,-3 1 21 0,1 0 14 16,-1-3-18-16,-1 3 7 0,3 0-23 0,3-1 3 16,-2 4-6-16,7-4-4 0,-1 1 10 0,1-1-27 15,6 2 20-15,-2 1 7 0,3-2-11 0,1 2 5 16,0 1-8-16,1-4 11 0,5 2 6 0,1-1 17 15,-2-1 1-15,5 2-21 0,0-3 17 16,3 2-14-16,3 2 4 0,1-2 10 0,1 0-14 16,1 0-10-16,2 2 18 0,2-1-18 0,0 0 10 15,4-2 17-15,-2 1-26 0,1 1 6 0,3-2-14 16,-1 1-6-16,5-1 23 0,1 1 11 0,2-1-11 16,2-1 7-16,4 1-30 0,0-2 16 0,3 4 11 15,2-4-10-15,3 0 16 0,-1 0-13 0,2 0 7 16,1 0-3-16,-2 0-4 0,2 0-4 0,-1 0-6 15,-1 0 10-15,0 0 7 0,1 0-17 0,0 0 10 16,-1 0 3-16,-3 0-13 0,3 0 17 16,-5 0-28-16,1 0 14 0,-2 0 1 0,4 0-1 15,-5 0 20-15,4 0-6 0,-3 0-13 0,4 0 6 16,1 0-14-16,-2 0-3 0,3 0 34 0,3 0-34 16,-2 0 14-16,0 0-14 0,2 0 0 0,0 0 17 15,0 0-4-15,0 0 8 0,0 0-14 0,0 2 10 16,0 1-4-16,0 2 1 0,4 1 0 0,-2 2-14 15,-1 3 10-15,-1 5 0 0,0 0 14 0,0 6 0 16,0 2-17-16,0 6 10 0,-3 3 0 0,-3 3 0 16,-4 5 10-16,6-1-7 0,-7 4-9 0,2-1-8 15,2-1 4-15,-1-2 7 0,1 1-1 16,1-3 21-16,0 0-4 0,5-2-13 0,-1-4-13 0,2 1 6 16,0-3 7-16,0 0 10 0,0-5 10 15,0 2-23-15,3-2 0 0,0-1-11 0,0-1 8 16,1 0 19-16,-4-1-20 0,2 0 17 0,-2 2-13 15,2-3 0-15,-1 2 16 0,-1-1-13 0,0-1 10 16,0 1-6-16,0-3-1 0,0 0 0 0,0 0 1 16,0-2-11-16,0-1-6 0,0-1 13 0,0-2 0 15,0 0 6-15,0-3 1 0,0-1-17 0,0-4-10 16,-3 1 16-16,3-1 4 0,0-2 20 0,0-1 1 16,0 1-25-16,0-2 11 0,0 1-14 0,0-2 7 15,0 0 27-15,0 0-10 0,0 0 0 0,0 0-3 16,0 0-21-16,0 0 4 0,0 0 3 0,0 0 20 15,0 0-10-15,0 0 7 0,0 0-4 16,0 0-2-16,0-3 6 0,0 0 0 0,0 3-7 16,0 0-13-16,0-2-4 0,2 2-10 0,-1-3 20 15,-1 3 1-15,3 0 13 0,-2 0-7 0,1 0-17 16,2-2 7-16,1 2 0 0,1-3 4 0,1 2 3 16,4-2 0-16,-1 1-7 0,2-3 0 0,3 2 6 15,0 1 1-15,1-2-51 0,0-1-74 0,-4 2-68 16,3 1-106-16,-1 2-71 0,-3-3-24 0,-2 3-173 15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3:02.84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6317 1208 415 0,'4'-19'27'0,"-1"2"14"0,-3 2 28 0,0 1 46 16,0 2 13-16,0 2 16 0,2-1 10 0,-2 1-25 16,0 1 2-16,0 1-10 0,0-2 27 0,0 4 21 15,0 0-49-15,0 1-12 0,0 4-73 0,0-1-38 16,0 2 9-16,-3 0-15 0,3 0 15 0,-3 0 56 15,0 6 56-15,1 2 13 0,-2 5-6 0,3 0-62 16,-3 6-57-16,-2 3-9 0,2 3-10 0,1 6 7 16,0 1 0-16,3 1 18 0,0 0 13 15,3-4-19-15,4-2 0 0,4 1-15 0,2-6 9 16,5-1 3-16,0-2 15 0,1-5-21 0,4 0-3 16,2-6 12-16,-1-3-12 0,-1-5 27 0,4 0-30 15,0-8 12-15,-3-3 3 0,2-2 0 0,-2-6 15 16,-2 0-14-16,-1-6-11 0,0 3 1 0,-4-5 9 15,-2-1 0-15,-1-1 4 0,-5 1-17 0,-2 1 10 16,-1-1 25-16,-3 4 75 0,0 3 37 0,-3 4 1 16,0 0-19-16,0 3-68 0,-4 7-41 0,-1-1-19 15,5 6-7-15,-3 2 3 0,2 0 10 0,-4 5-6 16,4 3 28-16,-1 6 1 0,-2 5 32 0,-2 7 12 16,0 5-24-16,1 7-8 0,0 6-5 15,-5 5-1-15,3 5 4 0,0 1 9 0,-4 5-15 16,4-1-4-16,0 2 3 0,-1-1-16 0,1 1-7 15,-1-3 4-15,-1 1-4 0,-1 1 4 0,-1 1-1 16,-2-1 4-16,-2 2-10 0,-4-2 7 0,0-2-4 16,-5-1 4-16,0-3 20 0,-1-2 3 0,-5-6 34 15,1-3-1-15,-1-8-9 0,-4-4-6 0,0-4-14 16,-2-8-14-16,0-3 1 0,-1-6 6 0,-3-3-30 16,1-7 31-16,-2 0-11 0,-1-3-17 0,1-8 14 15,2-2-21-15,-1-5 10 0,5-3 7 16,1-1-6-16,4-7 3 0,6 1-14 0,3-4-4 15,6 0 11-15,5 0-24 0,10-3 18 0,0 6-8 16,4-4 0-16,5 6 4 0,6-1-14 0,6 6 3 16,4 1 1-16,-1 4-1 0,8 2-2 0,-2 3 12 15,4 4-26-15,-1 5 24 0,3-2-1 0,0 5 14 16,-2 0 17-16,1 0-7 0,-2 0-16 0,-2 0-42 16,0 0-5-16,-4 3-48 0,-2-1-1 0,-3 1-45 15,-4-1-40-15,0 2 14 0,-6-4-22 0,-3 2-15 16,-3 1-17-16,-2 0-21 0,-1 0-55 0,-1-1-82 15,-2 0-97-15</inkml:trace>
  <inkml:trace contextRef="#ctx0" brushRef="#br0" timeOffset="1069">6397 182 546 0,'10'-8'31'16,"-2"0"49"-16,-1-2 53 0,-1 1 63 0,0 1 48 16,-3-3 11-16,-1 0 20 0,0 2-45 15,-2-1-3-15,0 1 12 0,0 1-49 0,-4-1 8 16,-2 4-90-16,2 0-67 0,-7 3-22 0,1 2-13 15,-8 5 38-15,0 9 13 0,-8 1 17 0,-3 8-23 16,-5 4-16-16,-1 6-19 0,-1 5-3 0,2 2-13 16,3 1 10-16,2 1-10 0,10-2-7 0,4-2 10 15,8-3-19-15,7-2 19 0,6-1 0 0,6-1 14 16,2-7-4-16,5 0-10 0,5-1-3 0,2-4 3 16,5-3-6-16,0-3 13 0,3-4-10 0,2-4 3 15,0-5 7-15,-1-5-17 0,-1-1 26 0,-2-10-6 16,0 0-3-16,-4-6 9 0,-1-2-16 15,-2-4-15-15,-1-2 8 0,-3-5 1 0,-2 0 6 16,-1-3 0-16,-2 2 11 0,-5-2-4 0,-1-4-27 16,-1 5 30-16,-1-1-19 0,-4 0 2 0,-1 2 47 15,-1 3 19-15,-2 4 44 0,0 1 30 0,0 6-19 16,0 3-37-16,-4 5-43 0,0 7-37 0,1-1-17 16,-1 8-6-16,2 0 12 0,0 8 1 0,0 2 7 15,0 5 16-15,1 6 4 0,-1 4-6 0,2 4-11 16,-3 4 0-16,3 3-4 0,0 2-3 0,0-3 21 15,0 3-28-15,5-2 17 0,-2-1 8 0,1-2-18 16,4-4-6-16,-3-1-88 0,0-7-28 0,4 1-27 16,-5-6-23-16,2-5 18 0,0 0 11 15,-3-3-10-15,2-4-16 0,-1-2-56 0,-1-2-35 16,3 0-83-16,-3-6-56 0,6-2-12 0</inkml:trace>
  <inkml:trace contextRef="#ctx0" brushRef="#br0" timeOffset="1790">7004 67 2037 0,'0'0'43'0,"0"0"82"0,-10 4 67 0,-1 4 49 16,-3-1-2-16,-4 6-68 0,2-1-45 0,-4 2-66 16,4 0-31-16,-1-1-10 0,1 1-35 0,2-1 6 15,5 4 4-15,1-6-3 0,4 3 5 0,4-1 1 16,0 0-51-16,10 1-28 0,-1-1-47 0,4-2 1 15,2-2-7-15,4-1 6 0,-1-4 41 0,3-1 7 16,0-3 42-16,0 0 15 0,-1-8 21 0,-1-2 0 16,-2-1 12-16,0-2 15 0,-6-1-21 0,-3 0 33 15,-1-2 12-15,-5 2 49 0,-2 1 60 16,0 1 16-16,-5 1 5 0,-1 3-42 0,0 1-54 16,-3 3-34-16,3 1-19 0,-4 3-42 0,5 0 17 15,0 0-11-15,-3 7-9 0,4 1 29 0,2 3-6 16,2-1-27-16,0 4 20 0,4 0-3 0,6-1-3 15,-3 3 25-15,6-2-19 0,2 2 3 0,2-3-3 16,2-1 3-16,2-3 10 0,-1-2-6 0,3-2-1 16,-3-5-16-16,4 0 17 0,-1 0-20 0,-3-7 26 15,1-4 3-15,-3 0-10 0,-2-3 4 0,-3 1-10 16,-2-2 0-16,-1 0 0 0,-2-2 13 16,-2 1-6-16,-3-3-7 0,-2 3 9 0,2 1 44 15,-3 1 12-15,0 4 21 0,0 0-31 0,0 4-35 16,-4-2-40-16,4 5-16 0,0 3 6 0,0 0 17 15,0 0 10-15,0 0 0 0,6 6 13 0,1-1-17 16,2 2 10-16,1 2 7 0,2 1-6 0,3 0 2 16,3 3 4-16,-2-2 0 0,4 3-7 0,-6-1-3 15,1 0 0-15,0 1 3 0,-2-3-6 0,1 0 3 16,-5 0-7-16,-2-3 17 0,-1 0 17 0,-2-5 6 16,-2 1-6-16,-2-2-7 0,0-2-7 15,0 0-27-15,-4 0 21 0,1-3-13 0,-2-2-14 0,2-1 30 16,-1 0-7-16,1-4-6 0,0 1 13 0,1-4-27 15,2-1 7-15,0 1 0 0,0-2 13 16,6 0 11-16,2 1-21 0,-1-2 7 0,2 2-17 16,1 1-6-16,-1-1 16 0,0 5 4 0,1-1-10 15,0 5 0-15,-1-2-7 0,1 5 13 0,-3 2 7 16,2 0 13-16,0 0-13 0,3 2-23 0,0 5 14 16,-2-2-4-16,4 1 16 0,-4 2 4 0,3 2-4 15,1 1-13-15,-1 1 7 0,-1 1 6 0,0-1-6 16,0 2 13-16,-5-2-14 0,2-2 21 0,-3 1 3 15,-2-3 19-15,-1 1-6 0,-3-1-13 0,0-2-13 16,-7 2-11-16,-2-1-35 0,0 2-92 0,-7 2-139 16,0 1-159-16,-7 1-68 0,1-2-135 15</inkml:trace>
  <inkml:trace contextRef="#ctx0" brushRef="#br0" timeOffset="2512">7390 1660 1571 0,'-19'0'62'0,"1"0"43"16,3 0 31-16,0 0 16 0,4 0-33 0,3 0-13 16,-1 0-32-16,5 0-24 0,1 0-26 0,0 0-30 15,3 0 3-15,0 0 3 0,0 0-3 0,8 0 18 16,3-5 15-16,6 1 39 0,5-2 31 15,10-3 17-15,7-2 6 0,10-6-11 0,12-5-5 16,9-2-41-16,4-4-18 0,12-1-17 0,6-4-12 16,4 4 10-16,1-4 0 0,1 0-3 0,0 3-10 15,-4 3-3-15,-7 0-3 0,-2 5 6 0,-4-3 6 16,-8 3 24-16,-3 3 29 0,-9 0-10 0,-2 3 14 16,-7 0-39-16,-4 2-3 0,-8 3-17 0,-4 1-20 15,-4-1 30-15,-8 3-51 0,-5 2 35 0,-4 0-1 16,-2 4-10-16,-7-1 31 0,-1 1-41 0,-1 2-56 15,-4 0-90-15,0 0-179 0,-6 0-169 0,1 0-192 16</inkml:trace>
  <inkml:trace contextRef="#ctx0" brushRef="#br0" timeOffset="2998">7191 1840 1922 0,'-16'-8'46'0,"4"-5"56"0,3 4 60 15,0 0 65-15,3 2-13 0,2 0-58 0,2 3-55 16,-2 1-73-16,3 0-40 0,1 3 12 0,0 0-22 16,0 0 22-16,0 0 25 0,7 0 35 15,1 4 70-15,2 0 17 0,2 5 35 0,7-1-29 16,5 3-7-16,4 3-12 0,10 5-29 0,5 2 4 16,4 4-26-16,8 4-11 0,4 4-9 0,5 5-28 15,2 3-25-15,6 6-3 0,1-1 4 0,2 8 6 16,4 1 18-16,0 5 0 0,-1 2-21 0,-1-2-7 15,2 3 0-15,-6-3-14 0,3 2 0 0,-8-2 7 16,0-3-7-16,-2-1-3 0,-2 0 6 0,-1-4-10 16,0 0 0-16,-4-1 18 0,-1-1 10 0,4-2 0 15,-4-2 7-15,0-2-3 0,-3-3-4 0,0 0 11 16,-3-6-11-16,-5 1 0 0,0-7-4 16,-6-5-6-16,-1-1-8 0,-7-1 4 0,-1-6-17 0,-8-3-5 15,-3-2 5-15,-3-3-61 0,-3-2-43 16,-6-1-58-16,-4-2-137 0,-1-3-161 0,-4 0-140 15,0 0-273-15</inkml:trace>
  <inkml:trace contextRef="#ctx0" brushRef="#br0" timeOffset="4136">10636 203 983 0,'6'-11'32'0,"-3"3"24"16,-3 1 63-16,0 0 42 0,0 1 24 0,0 0 14 15,0 0-52-15,0 0 0 0,0 1-52 0,0-1-42 16,0 1-3-16,0 2-18 0,0-2 1 0,0 0 26 16,0-1 10-16,0 3 9 0,0-2 4 15,0 2 0-15,0-2 4 0,0 2-12 0,1 0 41 16,-1 0-21-16,0 1-6 0,0-1-21 0,0 1-48 16,0 2 13-16,0 0-19 0,0 0 9 0,0 0-28 15,-6 7-10-15,0 1 22 0,-7 3-15 0,-2 3 22 16,-3 6 3-16,-3 1-23 0,-4 4 27 0,0 1-11 15,-2-1-9-15,5 2 3 0,0-3-13 0,2-3 4 16,6-4-7-16,2-3 10 0,4-2-6 0,3-5 6 16,1-1 12-16,3-4-18 0,1 2 2 0,0-4 7 15,0 0-13-15,5 0 16 0,0-4-9 0,3-1-10 16,4-5 3-16,-3 1-9 0,6-5-13 0,-1 1 9 16,4-6 20-16,-2 0-13 0,4-2 28 15,-4-1-12-15,-1-1-12 0,3 2 24 0,-4 2-6 16,-3 2 7-16,-1 2-14 0,-1 1-18 0,-3 3 10 15,0 3 6-15,-3 2-1 0,-1 4-5 0,0 2-1 16,-2 0 32-16,2 0 61 0,-2 5 35 0,2 5 0 16,-2 4-47-16,1 0-42 0,2 8-7 0,-2 0-15 15,1 4 25-15,2 4-13 0,-1 3-3 0,-1 1-7 16,1 0-6-16,0 2-16 0,1-1 10 0,2 1 3 16,-3-3-10-16,3 1 35 0,-3 2-22 0,3-6-6 15,2 0 0-15,-4 0-30 0,2 0-52 0,-2-3-36 16,1-4-82-16,-2 0-55 0,1-6-51 0,-1 0-7 15,0-4-37-15,-1 0-50 0,-2-5-41 16</inkml:trace>
  <inkml:trace contextRef="#ctx0" brushRef="#br0" timeOffset="4337">10470 882 2037 0,'0'8'0'0,"9"-8"46"0,7 0 61 16,2 0 38-16,4-5 10 0,9-2-47 0,2 2-69 16,4 0-17-16,7-3-7 0,1 2-15 0,1-1 22 15,3 1-32-15,4 0-8 0,-1 4 24 0,-3-5-9 16,2 3 6-16,-4 3-6 0,-2-1-18 0,-4 2-90 16,-5 0-94-16,-5 0-102 0,-6 0-161 0</inkml:trace>
  <inkml:trace contextRef="#ctx0" brushRef="#br0" timeOffset="5217">10287 1728 506 0,'0'0'15'0,"-1"-2"65"15,1 2 52-15,-2 0 49 0,0 0 42 0,2 0-25 16,0 0-28-16,0 0 0 0,0 0-35 0,-2 0-18 16,0 0-16-16,2 0-37 0,-2 0 3 0,2 0-5 15,-4 0-9-15,1 0 6 0,0 0-53 0,0 0 6 16,-3 0 6-16,1 0-6 0,-3 5 60 0,-3 3-6 15,0 0 16-15,-3 4 16 0,0 4-21 0,-3 3 0 16,1 0-25-16,-4 5-24 0,0 1-6 16,3 2-22-16,0 2-9 0,3-1 12 0,5-1-15 15,5-3 15-15,4 2 9 0,0-2-18 0,7-3 12 16,7-2-3-16,3 0 4 0,0-2 8 0,4-6-5 16,-1 0-7-16,4-3 4 0,3-3 2 0,-2-5-6 15,-3 0 6-15,2-5-6 0,-2-3-6 0,-1-4 3 16,-2-1-6-16,-4-6 12 0,-1 3 4 0,-4-6 2 15,0-2 4-15,-5 0 9 0,-1-1 13 0,-4 0 19 16,0-2 7-16,0 2 4 0,-7 1-20 0,-2 0-25 16,-3 5 9-16,-1-4-19 0,-2 8-9 0,-2 1 5 15,-3 3-12-15,-1 5-17 0,0 1 17 0,-1 5-10 16,1 0-45-16,0 8-69 0,1-1-122 0,3 5-73 16,2 2-39-16,5 0-16 0,1-1-33 15,3 3-69-15</inkml:trace>
  <inkml:trace contextRef="#ctx0" brushRef="#br0" timeOffset="5598">10634 1762 2201 0,'6'-4'11'15,"0"-4"10"-15,3 3-1 0,-1-1 49 0,5 3 11 16,0-2-26-16,5 5 27 0,2 0-41 0,0 0-1 16,4 0 13-16,3 8-43 0,-1 0-3 0,4 3-21 15,-2 1 3-15,2 1 42 0,-2 3-17 0,1 3-13 16,-3 1 12-16,-4 1-21 0,-1 4 9 0,-8-3 21 16,-2 2-15-16,-2-2-21 0,-9 2 12 15,0-3-3-15,-9-1 12 0,-2-2 25 0,-2-3 2 16,-2-2-20-16,-1-7-4 0,-2 2 16 15,2-8 6-15,-2 0 31 0,0 0 10 0,3-8 4 0,-1 0-16 16,6-5-19-16,-4-2-12 0,5-1-33 0,2 0-9 16,3-3 4-16,4-4 2 0,0 0 10 0,7 0-6 15,3-1 7-15,1 0-14 0,2-3-12 0,2 2 28 16,1 1-6-16,4 1 6 0,-4 1 10 0,3 3-16 16,2 0-3-16,-2 4-41 0,-1 1-105 0,1 0-125 15,-4 6-138-15,-1-2-152 0</inkml:trace>
  <inkml:trace contextRef="#ctx0" brushRef="#br0" timeOffset="6464">10462 3403 1470 0,'0'-14'36'0,"0"0"20"15,0 1 71-15,0 2 29 0,-6 0 11 0,3 3 19 16,-1-3-41-16,1 3 11 0,-2 0-1 16,2 2-14-16,-1-2-8 0,2 2-20 0,-2 1-19 15,2 1 5-15,-2 0 4 0,3 2-9 0,-1 2-19 16,0-3-6-16,-2 3-17 0,3 0-12 0,-1 0-17 15,-2 0-13-15,1 5 6 0,-3 3 31 0,-2 6 27 16,-2 0 3-16,-2 7-16 0,-1 4-20 0,-5 1-31 16,3 6-10-16,-1 2-4 0,2 2-6 0,3-3 14 15,2 1-8-15,4-1 11 0,5-2 7 0,0-4-4 16,10-1-3-16,1 0-4 0,7-5-17 0,0-2 4 16,3-2 7-16,4-2-21 0,0-3-3 0,2-1-3 15,2-6-8-15,0-5 25 0,0 0-4 0,2 0 14 16,-3-9-4-16,1-3-7 0,-4-2 28 0,0-5-28 15,-2-3 14-15,-1-2 4 0,-3-7 6 16,-2-2 7-16,-6-1 3 0,0-2 31 0,-5-2 14 16,-6 0 37-16,0 2 29 0,-8 1-16 0,-2 0-28 15,-10 5-38-15,-2 3-45 0,-3 4-8 0,-6 3-3 16,-5 6 4-16,-4 5 17 0,-1 9-42 0,-4 0-80 16,0 8-114-16,-4 3-167 0,2 11-218 0,-2 0-214 15</inkml:trace>
  <inkml:trace contextRef="#ctx0" brushRef="#br0" timeOffset="8305">2833 3275 763 0,'0'-3'7'0,"0"1"4"0,0-1 44 15,2 0 51-15,-2 1 0 0,0-1 11 0,0 0-14 16,0-3-41-16,2 0-21 0,-2 1-8 16,1 0-28-16,-1-3-19 0,0 2 20 0,0 1-14 0,0 0-41 15,0-1-109-15,2 3-122 0</inkml:trace>
  <inkml:trace contextRef="#ctx0" brushRef="#br0" timeOffset="25218">3263 1097 2025 0,'-8'-30'8'0,"1"5"10"16,-2 0-4-16,2 10 1 0,2 2-18 0,1 7 18 15,2 6 53-15,1 0 81 0,-2 10 55 0,3 6 12 16,0 6-29-16,0 11-72 0,0 8-27 0,0 13-24 16,0 10-3-16,0 13-7 0,0 11 11 0,0 5 3 15,0 11-9-15,0 7-11 0,0 3-18 0,0 6 9 16,0-1 1-16,0 1 10 0,4-1-7 15,0-1-13-15,1-3-3 0,1-3-7 0,0-6 16 0,1-5-22 16,1-6-1-16,-2-6 24 0,1-5-30 16,-1-7 13-16,-1-6-6 0,1-6-17 0,-2-7 10 15,-2-7-14-15,-1-4-3 0,1-10-1 0,0-4-12 16,-2-9-28-16,0-1-32 0,0-4-53 0,0-6-31 16,0-2-42-16,0-3-74 0,0-5-100 0,0 0-196 15,0-1-107-15</inkml:trace>
  <inkml:trace contextRef="#ctx0" brushRef="#br0" timeOffset="25413">2872 3393 2559 0,'-7'10'9'0,"7"-5"-3"0,0 1 3 0,0 2-3 15,6 3-6-15,3 0 12 0,1 3 0 0,4-1 0 16,3 0-2-16,1 0-1 0,3 1-3 0,2 1 6 15,3-2-9-15,2 4-24 0,2-2-70 16,-2 2-61-16,2-3-37 0,1 2-56 0,-6-2 14 16,2 1-49-16,-3 2-43 0,-1-6-41 0</inkml:trace>
  <inkml:trace contextRef="#ctx0" brushRef="#br0" timeOffset="25588">3812 3272 3308 0,'0'12'39'0,"-6"5"19"0,-4 9 17 15,-4 1-10-15,-5 8-22 0,-3 3-24 0,-2 3-15 16,-1 2-4-16,-2 4-14 0,-1-1-2 0,-2 4-78 16,2 0-113-16,-2 3-156 0,-1 1-144 0,3-2-124 15</inkml:trace>
  <inkml:trace contextRef="#ctx0" brushRef="#br0" timeOffset="26145">2082 4627 2571 0,'-10'-21'95'0,"1"4"22"0,-1 2 42 16,-4 4 44-16,-2 3-59 0,3 8 2 0,-1 0-13 15,-2 5-1-15,0 4-5 0,-1 6-2 0,-2 7-24 16,0 3-46-16,1 5-24 0,3 8-24 0,0 2 3 16,5 5 0-16,4-2-7 0,6 0 1 0,0-2-8 15,12 0-16-15,3-3-11 0,4-5-37 0,5-3-34 16,4-3-25-16,0-5-10 0,6-6-8 0,0-6-1 15,4-1-12-15,-1-9-23 0,4 0 28 16,-5-11 28-16,1-6 69 0,-1-4 26 0,-4-3 30 0,-5-6 15 16,-5-3-27-16,-4-4 24 0,-4-2-21 15,-3-2-13-15,-7 0 31 0,-4-2-5 0,0 1 73 16,-10 2 67-16,-3 1 10 0,-2 4 42 0,-4 6-52 16,-2 4-63-16,-3 9-16 0,-2 2-35 0,-4 5 3 15,0 9 10-15,-2 0-7 0,0 6-6 0,4 3-21 16,0 4-15-16,6 3-14 0,1 1-20 0,6 2-71 15,3 0-113-15,3 3-78 0,9-1-61 0,0 2-14 16,5-2-75-16,5 0-122 0</inkml:trace>
  <inkml:trace contextRef="#ctx0" brushRef="#br0" timeOffset="26307">2700 4679 3079 0,'0'0'0'0,"-4"0"6"0,-4 0-6 0,-1 0-3 16,-1 0-4-16,3 0-21 0,-1 0-66 0,2 0-125 15,3 0-78-15,-3 7-122 0,3-2-77 0,3-3-24 16</inkml:trace>
  <inkml:trace contextRef="#ctx0" brushRef="#br0" timeOffset="26656">3129 4353 3700 0,'-6'0'57'0,"-7"7"44"0,-5 5 38 0,-3 2 52 16,-1 5-31-16,1 3-24 0,-4 3-44 0,1 4-46 15,-1 3-21-15,6 4-36 0,1-1 4 0,3 1 3 16,3 2-7-16,8-3-17 0,4 4-14 0,0-4-53 15,7 1-11-15,5-4 2 0,4-2-37 0,2-3-1 16,2-5-23-16,0-3 5 0,4-3 39 0,1-5 23 16,-2-11 46-16,-1 0 26 0,-3 0 13 15,-1 0 22-15,0 0-5 0,-5-13-1 0,-4-1 39 16,-2-5 23-16,-5 2 57 0,-2-2 57 0,0 1-8 16,-9 1-2-16,0 1-43 0,-3 2-43 0,-3 1-23 15,-2 4-4-15,-1 4-21 0,-3 3-11 0,0 2-13 16,1 0-18-16,0 0 0 0,1 5-25 0,1 3-34 15,3 3-52-15,2-1-96 0,4 2-83 0,3-1-27 16,0 2-51-16,6 1-32 0,0 0 33 0,6 1-79 16,3-5-78-16</inkml:trace>
  <inkml:trace contextRef="#ctx0" brushRef="#br0" timeOffset="26968">3407 4522 3193 0,'0'-19'45'0,"0"0"16"0,0 0 43 0,7 0 22 15,-1 5-37-15,3-2-10 0,0 5-53 0,1 2-20 16,1 1-2-16,1 6-8 0,-2-3 8 0,6 5 9 16,-2 0-13-16,-2 7 7 0,1 1 20 0,0 6-17 15,-1 0 13-15,-4 5-6 0,-1 3-17 0,-1 2 14 16,-6 4-4-16,0-2-4 0,0 5 4 15,-9-3-27-15,2 1 17 0,-2-2-6 0,1-3-4 16,-1-2 13-16,2-3-16 0,1 0 19 0,0-3-19 16,3-2-1-16,3-2 1 0,0-2-20 0,0-1 3 15,9-2-7-15,0-1-19 0,4 0-26 0,4-6-54 16,2 0-62-16,3 0-33 0,1 0-45 0,5 0-5 16,0-9 46-16,3 1-27 0,-1-3-26 0,0 1-24 15,1-4-84-15</inkml:trace>
  <inkml:trace contextRef="#ctx0" brushRef="#br0" timeOffset="27196">4007 4204 2165 0,'0'-14'62'0,"7"6"79"0,3 5 72 0,-2 3 66 15,5 0 3-15,-2 5-46 0,4 7-55 0,2 4-33 16,0 5-62-16,2 4-39 0,-1 5-4 0,1 5-43 15,0 4-10-15,-1 4 31 0,-3 3-21 0,-3 1 16 16,-3 4 8-16,-1 1-31 0,-8 5 14 0,0-3 0 16,-8 1 3-16,-3 0 10 0,-3 1-40 0,-10-4-47 15,-3 0-47-15,-7-4-127 0,-3-3-85 0,-7 1-110 16,-7-7-36-16,-3-1-42 0,-8-1-97 16</inkml:trace>
  <inkml:trace contextRef="#ctx0" brushRef="#br0" timeOffset="27642">1564 4667 1273 0,'9'-19'49'15,"-1"2"42"-15,-2 1 60 0,-2 2 54 0,-1 2-43 16,1 2 12-16,-2-1 11 0,0 3 27 0,-1-1 53 16,-1 2 5-16,0 1-62 0,0 4-83 0,0 2-45 15,-5 0-57-15,-2 0-3 0,-3 10 32 0,-3 7-6 16,-4 7 33-16,-4 9-6 0,-3 10-23 0,-1 10-13 16,-3 11-30-16,3 4-11 0,0 6 1 0,4 0 6 15,10 0-3-15,4-6 7 0,7-4 3 0,7-3 7 16,4-12-10-16,11-4-1 0,5-8-43 15,7-3-53-15,5-6-83 0,5-6-125 0,6-3-124 16,4-5-66-16,3-4-116 0</inkml:trace>
  <inkml:trace contextRef="#ctx0" brushRef="#br0" timeOffset="28214">5386 4095 2248 0,'0'-12'44'0,"0"5"70"15,-6 0 56-15,-3 7 73 0,-6 0 6 0,-5 9-13 16,-3 8 4-16,-7 2-32 0,-2 10-14 0,-5 7-31 15,-5 7-36-15,3 9-41 0,-2 3-33 0,1 4-15 16,7 1-24-16,5 1-3 0,7 0-4 0,8 0 0 16,13-1-4-16,0-7 4 0,7 0-10 0,8-4-18 15,6-3 17-15,7-5-17 0,4-8-3 0,3-3-22 16,7-6-47-16,2-2-44 0,2-8-63 0,3-4-97 16,-3-10-115-16,3 0-64 0,-3 0-139 15</inkml:trace>
  <inkml:trace contextRef="#ctx0" brushRef="#br0" timeOffset="30097">5503 4335 384 0,'9'-6'38'0,"-1"-3"23"0,-2 1 52 0,-1-1 39 15,-1 2 3-15,-3-1-5 0,3 3-16 0,-2-3-9 16,2 2-13-16,-1-2 10 0,0 2-5 0,-1 1 5 16,-1 0 15-16,-1 1-54 0,0-1 7 0,0 2-8 15,0 1 1-15,0 2 63 0,0-3-4 0,0 3 16 16,0-2-26-16,0 0 15 0,0 2-9 0,0-2-30 16,-3 2-15-16,0-3-48 0,0 1-19 15,-1-1 9-15,1 1 8 0,-3-1-7 0,4-1-10 16,-3 2-36-16,-1-3-6 0,1 2 22 0,-2 0 1 15,5 1 9-15,-1-2 1 0,1 2-34 0,-2 0 14 16,4 1-10-16,-1 1 13 0,-2-2 13 0,3 2-23 16,-2 0 17-16,2 0-24 0,0 0-5 0,0 0 15 15,0 0-6-15,0 0-6 0,0 0 15 0,0 0 1 16,0 0-7-16,0 0 27 0,0 0-11 0,0 0-16 16,0 0 17-16,0 0-17 0,0 0-3 0,0 0 33 15,0 3-1-15,0 0 13 0,-3 4 21 0,-1 1-1 16,1 4 5-16,-6 4 13 0,5 3-10 15,-7 5-24-15,-2 4 1 0,2 4-20 0,2 1-17 0,-2-1-3 16,3 1 3-16,1 0-4 0,5-6 14 16,2 1 4-16,0-2-24 0,8-1 13 0,1-3-6 15,4 0 9-15,2-3 22 0,1 0-18 0,5-2-10 16,0-5 3-16,1 0-6 0,2-2 3 0,1-1 13 16,0-3-16-16,-2-3-14 0,2-2 10 0,-2-1-6 15,0 0 2-15,-2-5-5 0,-3-3-1 0,-1 0 3 16,0-4 4-16,-4 2 24 0,0-7-8 0,-4 1 4 15,0-3-10-15,-3-4 0 0,0 0 14 0,-4-1 6 16,-2-4 45-16,0 1-11 0,-6-3 11 0,-3 3 24 16,-2-3-23-16,-2 3 21 0,-5-3-21 15,0 5-38-15,-3 1-7 0,-4 5-21 0,-3 0-7 16,3 5 4-16,-3 4-11 0,-1 1-28 0,0 4-103 16,2 5-108-16,0 0-117 0,3 5-148 0,4 1-9 15,2 4-51-15,6 4-89 0</inkml:trace>
  <inkml:trace contextRef="#ctx0" brushRef="#br0" timeOffset="34750">6019 4406 465 0,'4'-1'30'16,"-3"1"45"-16,1-3 44 0,1 3 48 0,-3-2 42 15,0 2 2-15,0-4 19 0,0 2 17 0,0 1-45 16,0-1 10-16,-6 2-27 0,3-3-16 0,0 1 10 15,1 2-25-15,0 0-14 0,0-3-27 0,-4 3-8 16,5-2-25-16,-1 2-3 0,0 0-9 0,-2 0-39 16,3 0 1-16,-1 0-14 0,-2 0-22 15,2 0-1-15,2 0-6 0,-1 5-3 0,1-5 6 16,-3 2-6-16,3 1 9 0,0 0-13 0,0 3 17 16,0-4 10-16,0 3-7 0,0 1 0 0,6 0-10 15,-2-1 6-15,1 3-2 0,-1-5 22 0,2 0-12 16,1 2-11-16,-3-2 20 0,1-3-26 0,1 0 23 15,0 0 13-15,-3 0-13 0,-1-6 6 0,4 0-16 16,-5 1-3-16,2-3 9 0,-1 0 24 0,-1 0 42 16,-1-1 4-16,0-1 47 0,-6 2-12 0,2 0-24 15,-2 0 1-15,0 1-57 0,-2 2 3 0,1 0-20 16,-2 3-21-16,1-2 4 0,-3 4-18 0,3 0 14 16,-3 0 14-16,3 6-14 0,-1-3-17 15,0 3-60-15,3 0-70 0,-1 3-67 0,1-1-96 16,4 1-77-16,-2 1-13 0,4 1-71 0,0 1-29 15,0-2 3-15</inkml:trace>
  <inkml:trace contextRef="#ctx0" brushRef="#br0" timeOffset="35244">6176 4068 2754 0,'-5'0'-13'0,"1"-6"17"0,1-2-1 16,3-1-9-16,0 1 18 0,3-3-12 0,9-3-3 16,1 1 12-16,3-2-9 0,7 0-3 0,2 1 3 15,0 4-3-15,5-1 12 0,1 5-6 0,-3 4 3 16,-2 2 1-16,-4 5-13 0,-1 4 6 0,-4 3 6 15,-6 5 6-15,-1 2-3 0,-10 5-6 0,0 4 3 16,0-1 1-16,-12 3 14 0,-1 0-6 0,-3 0 1 16,-4-2-4-16,1-1 1 0,1-3 18 15,3-5-15-15,0-5 2 0,2 0-8 0,3-4-16 16,1-5 9-16,6-2-13 0,0-1-5 0,3-2 24 16,0 0-15-16,6 0 0 0,3 0 12 0,3-5-6 15,3 0 16-15,2 0-16 0,6 1 6 0,-1-1-3 16,0 3-19-16,1 1 29 0,2 1-13 0,-3 0-3 15,-1 7 6-15,-1 3 9 0,-2 0 4 0,0 4-13 16,-1 1 13-16,-4 1 6 0,-3 3 16 0,1 0 61 16,-7 0-4-16,-4 0 11 0,0 3-9 0,-6-3-38 15,-4 0 7-15,-3 0-26 0,-4 0 9 0,-4 0-12 16,-1-3-10-16,-3 1-4 0,-2-3-30 16,0 0-6-16,-3-1 13 0,2-3-7 0,0-1 11 15,1-2-14-15,4 2-63 0,-1-4-41 0,3-2-80 16,5-1-97-16,1-1-72 0,3-1-96 0,5 0-126 15</inkml:trace>
  <inkml:trace contextRef="#ctx0" brushRef="#br0" timeOffset="35818">7047 4032 2754 0,'-13'-3'28'0,"-4"1"46"0,-3 1 33 16,-4 1 35-16,0 0-3 0,0 6-39 0,1-1-26 16,3 1-38-16,1-1-43 0,4 1-16 15,2-4 7-15,7 1-7 0,6 3 33 0,0 2 6 16,0 0-9-16,6 2 12 0,7 1-41 0,2 1 32 15,4 1-10-15,5 1 6 0,3 2 17 0,1-5-43 16,2 2 23-16,-2 1-19 0,4-3 3 0,-2 2 22 16,-1-1-22-16,-1 2 20 0,-3-2 3 0,0 2-4 15,-1-1 4-15,-3 1-13 0,-5 1 10 0,-1 1 6 16,-5 0 3-16,-2-2 17 0,-8 4 9 0,0-3 7 16,-12 0 24-16,-1 2 20 0,-4-3 4 0,-3-1-16 15,2 1-37-15,-6-3-20 0,3-3-28 16,-3-1 21-16,2-3 14 0,0 1-11 0,1-5 11 0,4 0-14 15,-2 0-3-15,2-5-21 0,6-1 4 0,0 1-28 16,7-6-10-16,4 0-3 0,0-5-28 16,8-1 5-16,5-5 3 0,2 1-12 0,1-7 3 15,4 2 16-15,-2-3 11 0,2 2 40 0,1 1-7 16,0 0 16-16,-2 2 0 0,-2 0-19 0,-1 2 32 16,-1 1-19-16,-2 2 6 0,-3 0 27 0,-2 2 13 15,-5 1 36-15,-3-1 1 0,0 1 13 0,-6-1-15 16,-1 2-24-16,-4 2-6 0,-1-1-28 0,-3 3-6 15,1-3-14-15,-3 5-11 0,0 4 8 0,-2-3-4 16,0 4-16-16,0 4 19 0,1 0 4 0,-3 0-3 16,2 9-28-16,1 0-66 0,1 4-82 15,0-2-67-15,4 6-46 0,1-4-36 0,3 4-14 16,7-1-59-16,2 0-69 0,0 1-63 0</inkml:trace>
  <inkml:trace contextRef="#ctx0" brushRef="#br0" timeOffset="36096">7496 3711 2535 0,'7'0'15'15,"-4"0"52"-15,6 0 78 0,0 5 58 0,2 5 30 16,2 4-28-16,4 3-59 0,1 7-18 0,2 4-18 16,2 7-16-16,0 1 0 0,1 7-26 0,0 6-14 15,-1 3-6-15,-1 5-27 0,-3 0 3 16,-3 1-34-16,0-2 14 0,-3 2 23 0,-5-1-17 16,-7-3 11-16,0-2-62 0,-7 2-115 0,-7-2-120 15,-4 0-210-15,-5 0-158 0</inkml:trace>
  <inkml:trace contextRef="#ctx0" brushRef="#br0" timeOffset="37507">59 4797 2037 0,'-18'2'35'0,"3"-2"26"0,3 0 21 15,3 0-5-15,4 0-24 0,5 0-26 0,0-3 15 16,5 1 21-16,3-3 19 0,1 0 3 0,7 1-45 16,4-4-7-16,5-2-42 0,0 1 9 0,7-1 15 15,2 1-21-15,1-2 9 0,3 3-3 16,-2-1-3-16,0 2-3 0,-1 4-49 0,-2 0-112 15,1 3-73-15,-4 0-112 0,-2 6-112 0</inkml:trace>
  <inkml:trace contextRef="#ctx0" brushRef="#br0" timeOffset="37656">289 5066 2037 0,'-9'5'14'16,"9"-5"-8"-16,6 0 3 0,4-5 11 0,5 0-20 15,3 0 6-15,3-2-1 0,6 1-16 0,1 0 11 16,2-3-12-16,-1 4-108 0,4-3-112 0,-2 2-188 16</inkml:trace>
  <inkml:trace contextRef="#ctx0" brushRef="#br0" timeOffset="121444">901 3969 384 0,'-3'-10'7'16,"0"-4"11"-16,-1 0 38 0,0 2 16 0,0 2-4 15,2 2 4-15,-2 0-25 0,3 0-14 0,-1 3 9 16,-2-4-8-16,2 4 8 0,1-3-10 0,-1 4-11 16,2-1-16-16,0 3-24 0,-3-1 8 0,3 3-7 15,0-2-16-15,0 2-44 0,0 0-55 0,0 0-52 16</inkml:trace>
  <inkml:trace contextRef="#ctx0" brushRef="#br0" timeOffset="123937">2341 3678 275 0,'2'-8'12'0,"-2"-2"25"0,0 4 19 0,0 0 27 16,0 3 14-16,0 0 11 0,0 1 16 0,0 2-1 15,0-3 4-15,0 3-20 0,0-3-7 0,0 1-10 16,0 2-11-16,0-4-13 0,0 2-13 0,0-1-20 16,0 0 4-16,0 1 30 0,0-1-4 0,0 1 30 15,0-2-13-15,0 2-20 0,0-1-14 16,0-1-8-16,0 3-18 0,0-4 6 0,0 1 27 15,0 2 0-15,0 0 30 0,0 1-6 0,0-2 16 16,0 1-15-16,0-1 1 0,0 1-2 0,0 2-3 16,0 0-7-16,0-4-17 0,0 4-4 0,0-2-42 15,0 2-11-15,0 0-5 0,0 0 3 0,0 6 30 16,0-1 58-16,0 5 35 0,0 4-12 0,0 5-3 16,0 6-61-16,0 7-44 0,0 6 16 0,0 6-30 15,0 5 24-15,0 1 28 0,0 1-16 0,0-2 10 16,0-3-19-16,2-2-14 0,0-4 0 15,-1-4-3-15,1-3 10 0,1-3 0 0,-2-6 0 16,4-2 10-16,-4-3-13 0,2 0-20 0,0-5-44 16,-3-1-48-16,0-2-46 0,0-3-48 0,0-2-11 15,0-1-12-15,0-5 44 0,0 0-38 0,0 0-112 16,0 0-88-16</inkml:trace>
  <inkml:trace contextRef="#ctx0" brushRef="#br0" timeOffset="124248">2242 3692 1864 0,'-6'-7'8'15,"1"1"12"-15,2-3 12 0,3-1 14 0,6-2 6 16,6 1 1-16,3-5 8 0,3-1-8 0,5-1 0 15,4 0-24-15,4 3 1 0,2 4 2 0,1 2-20 16,2 4 18-16,-1 5-18 0,-1 5-3 0,-1 4 18 16,-3 5-3-16,-2-1 9 0,-4 4 12 0,-3 1 22 15,-5 1 31-15,-3 1 6 0,-3 1-14 0,-10-1-22 16,0 1-40-16,-7 4-15 0,-5-4-6 16,-3 4-23-16,-5-1 0 0,-4 1-9 0,-4 2 9 0,-1-5 7 15,-3 2-25-15,-2-5-34 0,4 0-75 16,0-5-65-16,1-3-18 0,2-1-45 0,6-3-62 15,2-5-89-15</inkml:trace>
  <inkml:trace contextRef="#ctx0" brushRef="#br0" timeOffset="124697">2568 3270 1876 0,'-31'0'11'16,"-8"0"35"-16,-2 10 12 0,-2 9 41 0,-2 9 15 15,1 6 10-15,0 8 20 0,1 6-14 0,-4 7-8 16,4 5-11-16,-2 8-21 0,5 3-28 0,0 5-19 16,7 1-30-16,5 1-19 0,6-2 18 0,7-2-8 15,8-6-23-15,7-8 32 0,9-5-29 0,6-7 16 16,7-7 15-16,6-6-30 0,6-4 8 0,5-6 4 15,7-4 10-15,3-5-4 0,4-2 16 0,8-8-22 16,0-6 6-16,7 0 13 0,-1-11-7 16,3-3-6-16,3-9-9 0,-2-3 9 0,3-10-6 0,-3-6 9 15,-5-5-3-15,-1-5-25 0,-4-7-6 16,-5-4 19-16,-5-5-10 0,-8-4 13 0,-8-2 9 16,-5-1-10-16,-7-6 20 0,-9 1-1 0,-6 1 23 15,-8 0 47-15,-9 3 31 0,-8 5 52 0,-8 6-2 16,-4 5-35-16,-7 8-29 0,-6 10-62 0,-4 10-7 15,-5 14-10-15,-3 10-26 0,-7 8 16 0,0 16-20 16,-7 9-11-16,-3 11 15 0,-4 9 6 0,-5 8 3 16,2 5-3-16,-3 5-13 0,7 3-61 0,3-1-70 15,8-3-74-15,9-1-84 0,9-5-43 0,13-1 42 16,11-6-29-16,12-2-49 0,9-4-81 0</inkml:trace>
  <inkml:trace contextRef="#ctx0" brushRef="#br0" timeOffset="125399">5251 3177 1807 0,'0'-8'28'0,"-6"8"30"0,0 0 49 15,-6 10 63-15,-4 4 41 0,-4 10-32 0,-3 7-6 16,-7 10-56-16,3 7-58 0,-7 8 6 0,0 5-56 16,3 1 1-16,4 2-23 0,5-4-2 0,7-6 24 15,9-3-12-15,6-1 6 0,11-10 13 0,8-1-22 16,7-1 6-16,4-5-10 0,7-6-11 0,3-2-20 15,3-1-42-15,2-5-31 0,4-5-71 0,2-4-18 16,-1-10-71-16,3 0-104 0,1 0-93 0</inkml:trace>
  <inkml:trace contextRef="#ctx0" brushRef="#br0" timeOffset="125666">5908 3111 1807 0,'15'-17'-12'0,"9"-2"24"15,10-1 25-15,4 3 64 0,7 3 50 0,3 4 20 16,7 10 10-16,3 0-51 0,4 8-30 0,-4 8-54 16,0 6-25-16,0 5 4 0,1 8-32 0,-5 3 16 15,-1 6-9-15,-4 0 0 0,-4 4 28 0,-4-1-25 16,-4 2 10-16,-5-5-23 0,-6-1 17 0,-5-2 27 15,-8-3 0-15,-5-2-10 0,-8-4-5 16,-6 1-16-16,-5 0-3 0,-8-4 6 0,-6 1-49 16,-6 0-94-16,-6 3-104 0,-9-5-169 0,-2 1-166 15</inkml:trace>
  <inkml:trace contextRef="#ctx0" brushRef="#br0" timeOffset="126715">5754 3558 245 0,'-1'-2'37'0,"-2"2"21"15,1 0 12-15,2-3 0 0,-1 2-22 0,1 1-4 16,-2-2-6-16,2 1 16 0,0-1 3 0,0 2 3 16,0 0 3-16,0-3-3 0,0 2 3 0,0 0-4 15,0 1 2-15,0 0 14 0,0 0 4 0,0 0 19 16,0 0 34-16,0 0 28 0,0 5 27 15,0 4-10-15,-4 1-30 0,2 4-33 0,-2 5-43 0,-1 3-11 16,1 4-21-16,2 5-15 0,-2 2 3 16,1 1-9-16,-3 2 0 0,5-1-6 0,-4 1-12 15,4-3 0-15,-1 1 9 0,2-3 0 0,-3-1-21 16,3-3-24-16,-1-2-77 0,-2 2-26 0,0-5-53 16,1 2-74-16,-1-5-23 0,-3 1-80 0,1-2-45 15</inkml:trace>
  <inkml:trace contextRef="#ctx0" brushRef="#br0" timeOffset="126986">5695 3585 1967 0,'25'-36'49'0,"0"3"10"0,1 1 55 0,-3 2 62 16,-1 6-26-16,1 2 1 0,-2 3-69 0,-5 3-36 15,3 4 10-15,-4 5 28 0,-2-1 29 0,-4 8-8 16,3 0-16-16,-1 6-22 0,-1 1 10 0,-1 2 1 16,-2 2-3-16,1 3 21 0,-1 1-30 0,-3 2-16 15,-4 2-14-15,0 2-22 0,-7 1-8 16,-3 1 1-16,-3 0 10 0,-2 2-20 0,-3-3 16 0,-6 2 10 16,2-2-26-16,-2 0-30 0,-1 0-60 15,1-4-103-15,0-1-90 0,3-1-80 0,1-2-29 16,1-6-65-16,2 0-54 0</inkml:trace>
  <inkml:trace contextRef="#ctx0" brushRef="#br0" timeOffset="127332">5152 3458 2177 0,'-23'13'62'0,"1"6"21"16,1 5 3-16,-1 9-2 0,1 14-54 0,2 4-30 15,7 9 9-15,3 5-12 0,9 0 9 0,0 0 6 16,16-1-12-16,5-5 22 0,6-4-7 0,15-8-6 15,3-7-6-15,7-5 3 0,8-7 0 0,6-6 9 16,1-8-3-16,3-7-15 0,3-7-9 0,3 0-18 16,-2-14-4-16,0-5-20 0,-3-2-6 0,-2-6 15 15,-7-1 6-15,0-1 9 0,-10-7-17 0,-4 1-41 16,-7-1-31-16,-8-2-40 0,-6-2-56 0,-8-1-58 16,-7 0-69-16,-6 0-28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5:02.72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299 3589 1208 0,'-68'5'54'0,"11"0"34"16,7 0 76-16,8-5 20 0,11 0-28 0,6 0-31 15,8 0-76-15,8 0-26 0,9-2-11 0,0-3-4 16,5 0 1-16,8-2 68 0,5 1 17 0,6-3 34 16,8 0 16-16,7-4-38 0,10 2-24 0,9-3-5 15,10-4-3-15,11 3-5 0,10 0-1 0,11-2-17 16,9 1-10-16,9-1-3 0,6 1 3 0,7 3 4 15,7-1-10-15,0 0-13 0,6 4 23 16,1-2-2-16,0 1 5 0,0 1 17 0,1 1-29 0,-4 1-13 16,2-1-4-16,-3 3-9 0,-4-1-13 15,-4 1 9-15,-3 1 14 0,-6 0-10 0,-5 0 7 16,-8-1 2-16,-7 3-2 0,-4-2-1 0,-8 0 1 16,-10 1-1-16,-10-1 4 0,-3 0 14 0,-11 0 12 15,-10 1-12-15,-9-1 50 0,-8 2 19 0,-7 1-11 16,-6-1 0-16,-9 1-102 0,-4-1-129 0,-5 3-174 15,0-6-261-15,-10 4-251 0</inkml:trace>
  <inkml:trace contextRef="#ctx0" brushRef="#br0" timeOffset="-3358">284 2295 344 0,'7'-5'38'0,"-2"-4"15"15,-1 4 51-15,2-5 38 0,0 3-2 16,-3 0 7-16,0-1-22 0,2 2-12 0,-4-2-10 16,3 2-13-16,0 1-7 0,-4-3-23 0,2 4-26 15,-2-1 22-15,0 1-11 0,0 1 20 0,0 0 11 16,0 0-7-16,2 1-3 0,-2 2-23 0,0-4-17 16,0 2 0-16,0-1 15 0,0 1 33 0,0-1 14 15,0 3 25-15,0-3-5 0,0 1-27 0,-4-2 7 16,2 4-48-16,-4-2-16 0,5 2 7 0,-5 0-10 15,1 0 54-15,-5 8 24 0,1 3 30 0,-5 2 26 16,-5 7-42-16,1 4-30 0,-4 4-34 16,-3 6-19-16,3 3-11 0,-2 1 4 0,0 3-10 15,6-3-23-15,5-1 20 0,4-2-13 0,9-2 16 16,0-2 3-16,5-4-22 0,2-3 15 0,9 0-19 16,0-4 7-16,5-2-4 0,3 0 14 0,4-3-10 15,1-6 13-15,3-1 7 0,-1-8-24 0,5 0 23 16,0-5-16-16,-4-4 10 0,1-4-13 0,0-4 6 15,-4-2-6-15,-1-5-4 0,-1-1 17 0,-5-2-3 16,-1-3 16-16,-3-2-17 0,-2-1-2 0,-7-3-11 16,0-1 10-16,-9 1 4 0,0 1 46 0,-6 2 10 15,-3 3-19-15,-5 3 12 0,-3 1-36 0,-4 7-3 16,-1 5 10-16,-5 4 0 0,1 3-6 16,-2 7-11-16,-2 0-10 0,0 5 7 0,-1 2-10 15,4 5-8-15,0 2 1 0,1 1-10 0,3 0 16 0,4 3 18 16,1 1-14-16,3 0-80 0,5 0-63 15,1 1-99-15,3 1-103 0,6 2-45 0,0-4-47 16,5 1-56-16,2 3-32 0</inkml:trace>
  <inkml:trace contextRef="#ctx0" brushRef="#br0" timeOffset="-2879">958 2475 994 0,'4'-11'21'0,"2"-2"32"0,-2 2 47 16,-2 0 33-16,1 3 46 0,-3-1 29 0,2 1-12 15,1 6 17-15,-3-3-47 0,0 1-35 0,0 4-15 16,0-3-37-16,0 3 3 0,0 0 4 0,-6 0 29 16,2 7-3-16,-1-2-8 0,0 1-12 0,0 2-60 15,-3-3-3-15,2 3-7 0,3-2-22 0,-1 1 6 16,1 1-6-16,3-3-3 0,0 1 3 0,5-2-3 15,3 0 16-15,1-1-7 0,0-1 4 0,4-1-4 16,2 2-6-16,0-3 3 0,0 0 4 16,1-6-1-16,-4 1-3 0,2-1 20 0,-4 0 29 15,-6 1 49-15,4-3 27 0,-4 2 5 0,-4 1-30 16,0 0-26-16,0-4-50 0,-6 4-6 0,-3 0-8 16,0 2-23-16,-3 1 14 0,-2-1-18 0,-1 3 14 15,0 0-7-15,-3 0-10 0,3 0-96 0,0 5-111 16,4 0-112-16,3 2-132 0,3 0-74 0,5 1-103 15</inkml:trace>
  <inkml:trace contextRef="#ctx0" brushRef="#br0" timeOffset="-2178">1481 2119 2619 0,'-11'-10'27'0,"2"3"54"0,-4 7 59 15,-2 0 35-15,0 11 9 0,-4 2-50 0,1 6-47 16,-1 9-41-16,1 0-37 0,-1 4-22 0,4 1 4 15,3 1 2-15,5-1 13 0,7 0 1 16,0 0-4-16,10-3 4 0,5 0-20 0,1-3 26 0,3-2-29 16,5-1-4-16,3-5-6 0,-2-2-29 15,6-2 16-15,-3-4-6 0,1-4 0 0,0-7 45 16,-2 0-13-16,-2 0 16 0,0-9-3 0,-6-4-16 16,0-2 16-16,-3-7 10 0,-2-2 22 0,-3-5-10 15,1-2-2-15,-3-4 2 0,-2-3 7 0,-3-3 53 16,-3 3 9-16,-1-5 18 0,0 3 10 0,-10 1-45 15,-2 6-8-15,-3 2-39 0,-2 5-37 0,-5 4 14 16,1 5-1-16,-4 6-10 0,0 1 14 0,0 10-20 16,1 0-1-16,3 0 4 0,2 10-37 0,3 4-69 15,4 3-74-15,3-1-62 0,6 7-69 0,3 2-20 16,0 3-30-16,6-1-32 0,6 2-23 16,3-1-72-16</inkml:trace>
  <inkml:trace contextRef="#ctx0" brushRef="#br0" timeOffset="-1634">2377 1999 721 0,'6'-8'26'0,"2"3"26"0,-5-1 22 15,1 3 21-15,-1-3-10 0,1 1-27 0,-2 2-26 16,2-2-24-16,-2 1-18 0,0 2-1 0,-1-1 19 16,-1 2 21-16,3 1 26 0,-3 0 34 0,0 0-7 15,0 0 57-15,0 0 10 0,0-1 13 0,0-2-14 16,0 3-59-16,0-2-1 0,-4-1-29 0,0-1 36 16,-3-1 40-16,1 0-2 0,-1 0 29 0,-7 1 11 15,1 2-35-15,-3-1 40 0,-5 1-26 0,-2 2-22 16,0 0-19-16,-3 8-58 0,0 3-10 0,-2 0-30 15,1-1 4-15,3 4-17 0,3 0-10 0,5-1 10 16,3 3-10-16,1-2 10 0,12 3 6 0,0 2-9 16,0 0 13-16,12-4-33 0,1 2-7 15,2 0-7-15,6-1-35 0,3-5 20 0,1 0-7 16,0-5 7-16,2-4 22 0,-1-2 11 0,2 0-4 16,-4-6 17-16,0-2 9 0,-3 1-3 0,-2-7-6 15,-4 2 9-15,-2-3-6 0,1 1 38 0,-7 1 57 16,1 1 30-16,-4-1-1 0,-3 4-14 0,-1 4-41 15,0 0-52-15,0 5 20 0,-4 0 3 0,-2 5 28 16,-3 5 3-16,0 5-20 0,-4 3-21 0,-2 5-27 16,-1 6 7-16,-2 2 7 0,2 2-14 0,-4 1 10 15,5 2-6-15,1 2-8 0,0-5 15 0,4 0-32 16,0 1-10-16,-1-3-37 0,2 1-64 0,0-2-33 16,4-3-14-16,0-2-18 0,-1-1-8 0,2-2-1 15,0-5-51-15,0-5-11 0,3 0 34 16,-4-3-38-16,4-7 10 0,1 2-49 0,0-4-109 15</inkml:trace>
  <inkml:trace contextRef="#ctx0" brushRef="#br0" timeOffset="-1136">2818 2070 1004 0,'15'-18'56'0,"-6"3"61"0,1 1 61 0,-5 4 60 16,1 1 10-16,-3 1-18 0,-2 2 11 15,-1 1-59-15,0 0-37 0,0 2-8 0,-6 3-19 16,1-4 20-16,0 2-19 0,-5 2-30 0,-4 0-25 15,-1 0-5-15,-1 6-14 0,-5 2 10 0,0 1-35 16,1 1-10-16,-3 4 12 0,4 0-28 0,1-1 6 16,5 3 0-16,4 1-16 0,0-1 6 0,8-2-16 15,1 2-23-15,0 0-35 0,0-2-34 0,11 0 0 16,-2-1 1-16,3-2-10 0,3-2 53 0,0-3-3 16,1-2 21-16,5 1 44 0,-2-5-21 0,2 0 11 15,-3-7 16-15,1-1 6 0,0 1 9 0,-4-3 4 16,-1 1-32-16,-4-1 29 0,2 4 54 15,-5-2 22-15,-3 2 69 0,0 3 1 0,-1 1-26 16,-3 2 7-16,0 0-14 0,0 5 8 0,-7 1-16 16,-1 5-12-16,-1 0-40 0,-3 8-33 0,-1 0-16 15,-2 4-18-15,0 1-6 0,0 3 0 0,-1-1 3 16,-2 0 4-16,3 1-4 0,2-3-36 0,3 4-33 16,-4-4-46-16,4-3-104 0,0 4-32 0,2-4-36 15,2-2-5-15,0 0 36 0,6-2-33 0,-3-3-7 16,2-4-24-16,1-1-5 0,0-1 3 0</inkml:trace>
  <inkml:trace contextRef="#ctx0" brushRef="#br0" timeOffset="-494">3374 2069 415 0,'0'-5'-11'0,"0"2"1"0,0 0 10 0,-5 1-3 15,4 2 16-15,1-4-13 0,-2 4 0 0,2-2 18 16,0 2-11-16,0 0 14 0,0 0-9 0,0 0-9 16,0 0 19-16,0 0 6 0,0 0 13 0,0 0 36 15,0 0 4-15,0 0 23 0,0 0 14 0,2 0 10 16,-2-5 1-16,0 5-8 0,0 0 0 0,0 0-22 15,0-3-4-15,0 3-7 0,0-3-24 0,-2 3-24 16,2 0 6-16,-4 0-32 0,2-2 3 0,1 2-2 16,1-3-27-16,0 2 26 0,0 0-14 15,-2-3 12-15,2 4 5 0,0-3 0 0,0 2 15 0,0 0-18 16,0-2 13-16,0 1 13 0,0 2 13 16,0 0 35-16,0-4 1 0,0 4-9 0,-6 0-14 15,5 0-42-15,-5 0 30 0,2 0-2 0,0 0 6 16,-2 0 40-16,-3 6-43 0,-1-3-15 0,0-2-9 15,-2 3-18-15,1 0 5 0,0-3-5 0,-1 3-7 16,3 1-9-16,1-2-16 0,1 0 19 0,1 1-15 16,3 3-7-16,-1-1 6 0,2-1-36 0,1 3 15 15,1-1-54-15,0 2-10 0,0 0-22 0,7 1-9 16,0 0 26-16,1 2-14 0,-1-5 36 16,4 2-9-16,-1-4 16 0,1 1 17 0,0-3-2 15,0 0 12-15,2-3 22 0,-1 0 5 0,1-4 18 16,1-1 19-16,-4-3-23 0,2 2 9 0,-3-2 12 15,3 1-1-15,-5-2 51 0,1 1 52 0,-3-1 47 16,0 2 58-16,0-2 6 0,-4 4-40 0,1 0-27 16,0 2-53-16,-2-1-5 0,0 4 58 0,0 0 38 15,0 7 42-15,-5-1-19 0,-1 9-62 0,-2-1-63 16,1 8-60-16,-2 2-17 0,-5 4-6 0,1 4-1 16,-2 1-3-16,0 0 3 0,2 0 0 0,0 0-20 15,-1 1 20-15,1-2-20 0,2-1-58 0,0-1-43 16,0 2-79-16,4-3-69 0,-5-1-87 0,5 0-74 15,-2-4-5-15,-2-2-89 0,4 0-36 16</inkml:trace>
  <inkml:trace contextRef="#ctx0" brushRef="#br0" timeOffset="12193">5676 2247 365 0,'0'-3'12'0,"0"3"-10"16,0-1 8-16,0 1 3 0,0 0-18 0,0 0 27 15,0 0 1-15,0 0 10 0,0 0 7 0,0 0-19 16,0 0 1-16,0 0 7 0,0 0 2 0,0 0 13 16,0 0 0-16,0 0-6 0,0 0 22 0,0 0 19 15,0 0 3-15,0 0 8 0,0 0-15 0,0 0 11 16,0 0-7-16,0 0 0 0,0 0-2 15,0 0-36-15,0 0-2 0,0 0-19 0,0 0 10 16,0 0 4-16,0-3 11 0,0 1 6 0,0 2-29 16,0-4-2-16,0 3-9 0,0-2-17 0,-4 3 21 15,2-4 2-15,1 0 3 0,-4 2 14 0,2 1-23 16,3-2 9-16,-2-2-5 0,-2 5-10 0,4-4 30 16,-4 3-21-16,3-3 3 0,1 3 27 0,-5-2-33 15,2 2 7-15,2-1 37 0,1-1-11 0,-5 3 50 16,5 0 7-16,-1-3-30 0,-1 1 13 0,-1 2-30 15,3 0 7-15,-1 0-25 0,-2 0 1 0,-2 0 18 16,2 8 26-16,-3 3 43 0,-4-1-30 0,1 8-25 16,-1 3-28-16,-4 3-60 0,3 3 28 15,-3 3 1-15,4 0-29 0,2-3 31 0,4 1-18 16,4-1 6-16,0-3 13 0,4 1-7 0,4-3 0 16,1-2-9-16,4-2 3 0,2-2-6 0,4 1-1 15,3-7 14-15,1 0-10 0,-1-1 6 0,0-3 0 16,5-2-19-16,-3-4 32 0,1 0-9 0,-1 0-14 15,-2-6 10-15,3-3-22 0,-1-2 19 0,1-2 6 16,-3-1-2-16,-1-5 5 0,0 1-18 0,-3-1 9 16,0-1 0-16,-5-2 3 0,-2 0 10 0,-4 1-10 15,-3 2 22-15,-4-4 30 0,0 1 13 0,0 2 25 16,-6 2-22-16,1-1-35 0,-6 3 3 16,-2-1-6-16,-1 4 13 0,-1 2-6 0,-2 3 0 0,0-1-27 15,-2 3-3-15,-2 2 10 0,3 0-13 16,-2 4-4-16,-3 0-3 0,4 0-7 0,-2 0-3 15,3 4 4-15,1 0-11 0,2 0 17 0,0 1-13 16,2-1 23-16,-1 1 0 0,4 0-24 0,0 0 21 16,2-1-20-16,-1 1-24 0,3 1-41 0,3-1-49 15,-3 3-78-15,2-3-47 0,1 1-36 0,1 2-44 16,2-2-25-16,0 2-58 0,0 2-48 0</inkml:trace>
  <inkml:trace contextRef="#ctx0" brushRef="#br0" timeOffset="12472">6270 2318 3040 0,'0'1'41'0,"-3"-1"45"0,-3 0 14 0,5 0 6 16,-4 0-58-16,5 0-48 0,0 0-16 0,0 0-14 15,0 0 24-15,0 0 6 0,0 0-10 0,5 0 10 16,-4 0-6-16,4 0 0 0,-4 0 12 0,2 0-9 16,2 0 0-16,-2 0 12 0,1 0-12 0,-1 0 13 15,0-2 9-15,-2 2-22 0,4 0 6 0,-4-3 6 16,-1 3-12-16,0-3-19 0,0 3-68 0,0-2-95 16,0 2-55-16,-6-5-43 0,2 5 16 0,3-4-27 15,-5 2-59-15,4 2-50 0</inkml:trace>
  <inkml:trace contextRef="#ctx0" brushRef="#br0" timeOffset="14035">6828 2069 2632 0,'0'-2'52'0,"0"1"62"15,-7 1 55-15,-3 0 33 0,-1 5 16 0,-4 2-66 16,4 0-40-16,-4 5-40 0,0-2-72 16,-3 2 13-16,6 1-33 0,0 0 31 0,3 1-18 0,3 0-10 15,2 0 44-15,4-3-34 0,0 2 30 0,6 0-16 16,1 1-7-16,3 0-4 0,3-4 14 16,3 4 4-16,-1-5-24 0,3 1 23 0,-1-4-23 15,4 2 14-15,0-5 6 0,-2-1-7 0,1-2-10 16,-1 0-16-16,-3-3 30 0,3-4-14 0,-4 1 7 15,2-2 30-15,-2-5-33 0,-2-2 0 0,0 2 6 16,-4-3-10-16,1-3 21 0,-5-1-8 0,-1-1 17 16,1-1-3-16,-5 3-13 0,0-4 30 0,0 4-3 15,-10-1 0-15,0 2-11 0,-1 3-2 0,-2 2-11 16,-2 2-3-16,-4-1 27 0,0 7-27 16,-1-3-4-16,-3 5-6 0,1-2-21 0,0 5 31 15,-2 0-11-15,3 0 1 0,3 0 9 0,3 0-19 16,1 0-4-16,3 5 14 0,7-5-18 0,-2 0-12 15,6 0 16-15,0 0 3 0,0 0 14 0,3 1 17 16,4 1-24-16,4 0 10 0,-1-2-16 0,8 0-1 16,-2 0 4-16,3 0-20 0,4 0 10 0,1 0 3 15,1-4 20-15,-1-2 1 0,1 3-7 0,-1-3-14 16,-4-2 10-16,3 0 1 0,-3 2-18 0,1 1 34 16,-3 0-30-16,1-1 20 0,-4 3 13 0,0 1-16 15,-2-1 23-15,-2 3-33 0,-4 0 10 0,-2 0-7 16,-1 0-10-16,-2 0 13 0,-1 0 0 0,2 0 0 15,-3 0-3-15,0 0 3 0,0 5 1 16,0-2-1-16,0 3 21 0,-4-1-11 0,2 4 7 16,0 1 3-16,-2 2-23 0,4 0 13 0,-1 2 4 15,1 3-17-15,0-3 13 0,3 1-3 0,3-1-10 16,1 0 20-16,2-1-3 0,3 1-13 0,-1-3 9 16,4-1 1-16,0-1-18 0,3-4 17 0,2 3 4 15,0-4-14-15,1-4 7 0,1 0-13 0,1 0 6 16,-1 0 14-16,1-4 10 0,-2 1-4 0,3-2-23 15,-3 0 13-15,-2-1-16 0,-2 1 33 0,-1-3 3 16,-3 0-20-16,-1 0 8 0,-5-4-11 16,-2 2-17-16,-1-4 14 0,-4 0-1 0,0 0-13 0,-7-1 17 15,0-2-3-15,-7 1 10 0,4-1 3 0,-6 1 4 16,-2 3-8-16,-2-4-13 0,0 3 7 16,-4 1-10-16,1 2 4 0,-2 0 19 0,2 1-30 15,-2 1 17-15,1 1 4 0,1 2-18 0,6 1 38 16,0 1-38-16,2 0-25 0,8 2 12 0,-1 0 1 15,7 1 16-15,1 1 10 0,0 0-4 0,9 0 11 16,3-4 3-16,1 3 3 0,5 0-13 0,4-2-33 16,2-2 3-16,4 0-12 0,3-1 18 0,-1 1 18 15,1-3-4-15,3 2 3 0,-4 0-15 0,1 1 2 16,-1 3 11-16,-5-2-1 0,2-1 20 0,-5 2-7 16,-2 1-3-16,-6 2 16 0,-2 0-9 15,-3-3-1-15,-3 3-9 0,-3 0 12 0,3-2-6 16,-6 2-6-16,0 0 7 0,0 0-8 0,0 0 8 15,0 0-11-15,0 0 30 0,0 0-29 0,0 0-1 16,0 0 20-16,0 0-23 0,0 0 20 0,-3 0-13 16,3 0 3-16,0 0-17 0,0 0 5 0,0 0 15 15,0 0-3-15,0 0 0 0,0 0 0 0,0 0 3 16,0 0-19-16,0 0 22 0,0 0-15 0,0 0-14 16,0 0 26-16,0 0-6 0,0 5 9 0,0 0 8 15,0 0-21-15,-4 4 1 0,-1 0 2 0,4 1 1 16,-2 4-4-16,-2 1 7 0,4 2-3 15,1 2-3-15,0-5 22 0,0 5-9 0,1-3-1 16,7 1-13-16,-1-4-9 0,3 1 6 0,1-3 13 16,2-1 1-16,1 2-8 0,0-5 8 0,1 0-4 15,0-2 19-15,4-3 1 0,-2 3-26 0,0-5 12 16,2 0-9-16,-5 0 12 0,4 0 4 0,-2-5-19 16,-1 3 12-16,-3-1-19 0,-1-5 20 0,-1 2 5 15,-1 1-31-15,-3-5 22 0,-1 1-6 0,-1-2 0 16,-3-3 19-16,-1 1-12 0,0-1-4 0,0-3 10 15,-7 1-23-15,-1 2 9 0,-2-1 17 0,0-2-23 16,-3 4 26-16,-3 2-12 0,-2-3-11 0,-1 4 14 16,-1 1-7-16,-3 0 3 0,1 1-19 0,-2 3 6 15,0 0 10-15,4 1 0 0,0 2 10 16,3-1-20-16,3 2 0 0,4 0-12 0,2 1-27 16,2 0 0-16,6 0-9 0,0 0 20 0,0 0 22 15,8 0-10-15,1 0-28 0,1 0-47 0,5 0-49 16,1 0 13-16,5 0 1 0,0 0 14 0,3 0 41 15,-2 0 6-15,3 0 13 0,2-5-9 0,-3-1-8 16,-2 3-18-16,0-2 30 0,3 0 32 0,-1-2 12 16,-1 2 14-16,-4 0-11 0,0 0 6 0,-3 1 31 15,1 2-5-15,-6-3-7 0,-1 2 1 0,0 3-14 16,-7-4 19-16,-2 4 7 0,4 0 7 16,-5 0 7-16,0 0-17 0,0 0 17 0,0 0 6 15,0 0 12-15,0 0 17 0,0 4 4 0,0-1-15 16,-5 2-26-16,4 0-18 0,1 1 0 0,0 2-15 15,0 1-15-15,0 1 33 0,0 1-18 0,6-3 24 16,-1 3-9-16,5 0-27 0,1 0 12 0,0-3-21 16,4-2 39-16,2 2 0 0,4-3-21 0,1-3 9 15,2-1-15-15,1-1 15 0,-1 0 15 0,3 0 0 16,-3-6-18-16,-2 1 3 0,3 0 15 0,-7-3 15 16,1-1 58-16,-4 3 13 0,-1-4 0 0,-3-1 20 15,-3 0-11-15,-2 1 1 0,-6-1 1 0,0 0-55 16,0-1-8-16,-6 2-20 0,-4-2-12 15,-4 2-4-15,4 1-3 0,-4-1-6 0,1 1-24 16,-2 1 17-16,2 3-55 0,2-1-107 0,1 3-176 16,5 1-113-16,0 2-138 0,-1 0-76 0</inkml:trace>
  <inkml:trace contextRef="#ctx0" brushRef="#br0" timeOffset="14465">9029 1574 2343 0,'0'-9'63'0,"0"2"24"0,-6-2 47 16,3 1 53-16,-5 3-47 0,4 5-35 0,-2-3-45 15,1 3-66-15,0 0-7 0,0 0 16 0,2 8 1 16,-1-4 8-16,1 2-3 0,1 3-21 0,2-1 18 15,0 1 4-15,7 1-10 0,1-1 12 16,3 1-18-16,0-1-10 0,6 1 4 0,0-5 15 16,3 4-13-16,1-4 4 0,4-2 12 0,-5-2-18 15,4-1 15-15,-1 0 13 0,-2 0-13 0,-1-4 16 16,-1-1-13-16,-4 0 7 0,0-3-23 0,-2-1 30 16,1 2 37-16,-7-5 21 0,-1 1 61 0,-1 1-19 15,-1-2 12-15,-4-2-43 0,0 4 2 0,0-4-17 16,-7 4-50-16,-1-1 27 0,1-1-58 0,-3 4 3 15,2 1 15-15,-1 1-28 0,3 3 3 0,5-1-30 16,-3 3-63-16,4 1-45 0,0 0 0 0,0 0-21 16,0 0 16-16,7 2-1 0,3 4-51 0,-3-3-17 15,7 2 0-15,-4 0 15 0,8-1 38 16,-2 0 21-16,5 0-29 0,-2-2-7 0,4-2-10 16,-1 3 13-16,0-3 28 0,1 3 0 0,-3-3-13 15,0 0-15-15</inkml:trace>
  <inkml:trace contextRef="#ctx0" brushRef="#br0" timeOffset="14882">9737 1465 2260 0,'20'-9'65'0,"-3"1"59"0,-4 1 43 16,-4-2 37-16,0 4-42 0,0-3-56 0,-4 2-20 15,1 3-42-15,-1-2-18 0,-1 2-23 0,0 1-13 16,-3-2 10-16,4 2 0 0,-4 2 16 0,2-2-16 15,0 1-6-15,-1 1-1 0,2 0-9 0,-2 0-12 16,1 0-26-16,1 0-41 0,-1 0 23 16,1 3-25-16,1-1 4 0,2 2-20 0,1-4-36 15,1 2 41-15,0-1 9 0,4-1 66 0,0 0 12 0,4 0 21 16,-2-3 3-16,4-2-3 0,-3 2 12 16,3 0-15-16,-4 0 6 0,0-2 6 0,-5 5 44 15,-1-4 38-15,-3 2 73 0,2 0 29 0,-7 1-32 16,-1 1 5-16,0 0-65 0,0 0-53 0,0 0-7 15,0 0-57-15,0 0-16 0,0 0 23 0,0 0-1 16,0 0 20-16,0 0-4 0,5 0 17 0,-1 0-23 16,4 0 6-16,2 0 1 0,1-5-17 0,3 2 29 15,6 1-38-15,-1-4 32 0,1 0-23 16,3-1 4-16,-2-1 22 0,-1-1-20 0,0-4 14 0,1 1-7 16,-4 2 36-16,-2-2 29 0,-2 2 27 15,-2 1-10-15,-1-1-43 0,-7 4-28 0,-3 1-28 16,0 2 24-16,-13 0 7 0,0 3-1 0,-4 0-65 15,1 6-135-15,-8-1-184 0,-1 6-228 0,-2 3-250 16</inkml:trace>
  <inkml:trace contextRef="#ctx0" brushRef="#br0" timeOffset="16403">6832 3060 1273 0,'7'-19'49'16,"0"0"59"-16,-2 4 71 0,-5 1 18 15,0 5-14-15,0 4-39 0,0 2-56 0,-8 3 13 16,1 0 25-16,-1 5 20 0,-3 7 6 0,-3 1-17 16,1 4-51-16,-3 4-44 0,-1 7-27 0,-2 1-10 15,2 1 4-15,4 0-4 0,4 0 6 0,3-3 4 16,6 1-7-16,8-4 7 0,1-2-7 0,6-3-3 15,4-3-3-15,5 1-12 0,2-7 8 0,7-1 7 16,0-4 1-16,1-5 5 0,3 0-5 16,1-5-1-16,-1-4-6 0,-1-4 15 0,0-1-2 0,-5-2-14 15,-3-3 8-15,-3-3-4 0,-2-2 6 0,-7 1-9 16,-3-3 28-16,-7 1 27 0,-6-5 21 0,0 3 40 16,-6-1-23-16,-7 1-38 0,-3 3 11 0,-5 1-20 15,-6 3 0-15,-2 6 3 0,-7 2-33 16,-1 5-10-16,-2 7-10 0,-1 0-6 0,-2 5 7 15,5 4-47-15,3 1-6 0,6-1-61 0,6 6-70 16,4 0-40-16,9 3-116 0,9 0-37 0,6 1-71 16,5 1-66-16</inkml:trace>
  <inkml:trace contextRef="#ctx0" brushRef="#br0" timeOffset="16602">7675 3110 3129 0,'9'-9'51'0,"-9"1"33"0,-6 2-7 16,-5 1 13-16,-1 2-41 0,-2 1-30 0,0-1 4 16,4 3-27-16,-1 0-25 0,7 0 16 0,-5 0-13 15,9 0-16-15,0 0-32 0,0 4-54 0,9 1-36 16,0 3-11-16,0-6-10 0,2 6-41 16,3-3 14-16,1-1-33 0,-5 1-9 0,5-2-5 15,-1 0-31-15,-3 0 13 0,-2-2-42 0</inkml:trace>
  <inkml:trace contextRef="#ctx0" brushRef="#br0" timeOffset="17602">10455 1220 857 0,'47'-27'61'16,"-13"-1"56"-16,-9 4 67 0,-7 5 45 0,-7-2-18 15,-6 3 1-15,-5 2-12 0,0-1-4 0,0-2-15 16,-7 0-9-16,-2 0-50 0,-5-2-14 0,0-1-15 16,-9 0-27-16,-3 1-9 0,-4-1-13 0,-6-2-19 15,-5 1-12-15,-8 0 22 0,-8 0 3 0,-4 2 20 16,-8-5-7-16,-9 2-2 0,-6 0-36 15,-10 0 3-15,-5 0 10 0,-10-2 0 0,-8 2 0 16,-5 3-19-16,-8 1-14 0,-10 4 27 0,-6 2 0 16,-11 4 6-16,-6 1 10 0,-11 9-30 0,-5 0 17 15,-11 9 0-15,-8 4 3 0,-5 6-9 0,-5 8-4 16,-9 5 11-16,0 9-8 0,-4 6-5 0,0 10 5 16,-3 9-2-16,-2 9-1 0,3 8-6 0,5 9-7 15,4 5-10-15,11 5-4 0,5 6 14 0,13 1-3 16,16 3 13-16,14 3-10 0,19-1 7 0,18 1-1 15,20-1-23-15,23-5 27 0,18-1-13 0,22-1 16 16,16-7 4-16,19-4-7 0,11-6-3 0,17-1-11 16,12-4 4-16,12-3-23 0,6-4 37 15,14-4 6-15,3-5 3 0,5-4 21 0,9-3-44 16,1-6 0-16,2-5-10 0,6-3-47 0,3-5 16 16,2-6 11-16,7-5 0 0,7-5 33 0,4-8 8 15,5-8-25-15,8-6-6 0,7-5-3 0,1-7-4 16,7-7 24-16,-1-5 3 0,0-3 10 0,0-2-3 15,0-4-37-15,-3 1 30 0,-5-2-3 0,0 1-1 16,-9-2 21-16,-1 0-24 0,-7 2-3 0,-3-1 10 16,-7 2-9-16,-3 2-5 0,-9-2 8 0,-3-1-1 15,-1 1 21-15,-10-2 2 0,-1 1-9 0,-3-4-14 16,-2 1 4-16,-4-4 9 0,0-3-6 0,-3 0 10 16,2-6-23-16,-2-1 3 0,4-2 13 15,-1-4-22-15,0-2-1 0,3-3-36 0,2-2-29 16,-1-2 17-16,2-3-13 0,-2 1 14 0,-1-7 35 15,-4 1-7-15,-4-2 36 0,-5 1 10 0,-3 2-7 16,-9-2 9-16,-3 4-18 0,-3 1 9 0,-9 3 6 16,-3 1-9-16,-4 0-3 0,-7 3 18 0,-3-3-12 15,-4 3 7-15,-9-3 12 0,2-2-28 0,-7 1 2 16,-5-1 26-16,0-3-9 0,0-1 9 0,0 1 7 16,-12 0-26-16,-7-1 13 0,-2-2-23 0,-3 3 19 15,-4 2-31-15,-6-3 9 0,-6 1 26 0,-3 3-10 16,-5-2 10-16,-5 6-16 0,-5-3-4 0,-8 4 4 15,-3 3 19-15,-7 5-9 0,-4 3 2 0,-6 8-15 16,-8 2 9-16,-6 8 10 0,-5 7 3 16,-9 8 0-16,-6 7-25 0,-11 6 18 0,-10 13-18 15,-12 9-1-15,-10 11 42 0,-11 9-45 0,-13 14 32 16,-12 9-3-16,-16 14-28 0,-6 11 5 0,-11 13-76 16,-10 11-43-16,-5 15-59 0,-6 7-77 0,2 11-1 15,-5 11-24-15,5 8-33 0,5 11-24 0,8 5-88 16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6:14.8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0 226 3116 0,'16'3'0'0,"-1"-3"9"0,-2 0-6 16,1 0 1-16,2 0-11 0,6-3 1 0,3 1 12 15,5-4 10-15,4 3 7 0,3-2-17 0,3 2 0 16,3 1-12-16,1-2-1 0,4 2 11 0,0-1-8 16,4 0 8-16,-2 2-4 0,3 0 16 15,-3-2 0-15,-1 3-20 0,0-2 8 0,-4-2-14 16,-2 1 7-16,-3 1 9 0,-5-1 4 0,-3-2 0 16,-6 5-10-16,-5-6 9 0,-4 4 4 0,-6 1-3 15,-3-1-10-15,-4 0-42 0,-4-1-37 0,0 0-41 16,-6 0-54-16,-4-2-30 0,1 0-16 0,-4-1-3 15,-1 0 7-15,-1-2-22 0,1 0-44 0,-5 0-51 16,-1 0-11-16,-1 0 59 0,-1-1 94 0,1 2 115 16,0-5 101-16,0 5 83 0,5-2 33 0,0 1 18 15,5 0-12-15,0 2-13 0,6 1-26 0,1-1-14 16,4 3-19-16,0 1-21 0,0-1 25 0,0 3 29 16,7 0 31-16,0 0-2 0,5 0-24 15,0 0-50-15,4 0 3 0,2 0-17 0,3 5 7 16,2 0-10-16,-1-1-28 0,1 4-1 0,1-2 13 15,-1 2 14-15,-3-1 12 0,-1 2 6 0,-4-1-5 16,0 1-24-16,-6-2-12 0,1 4-3 0,-5 0-18 16,-5-2 9-16,0 4-3 0,-5 1-48 0,-5 2-73 15,0 1-81-15,-5-1-134 0,-3 3-113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6:10.76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665 26 1438 0,'-7'-11'-6'16,"2"3"0"-16,-1 1 25 0,0 7 48 0,1 0 86 16,1 12 17-16,-3 8-37 0,0 8-47 0,-5 10-65 15,-1 12-13-15,-4 7 19 0,-5 8-1 0,-2 10-17 16,-3 5-27-16,-4 5 6 0,0-1 6 0,-1-1 12 16,-1 1 15-16,-6-3-7 0,6-4-2 15,-5-4 3-15,5-4 23 0,-1-7 3 0,2-5 1 16,3-6-1-16,1-4 10 0,4-9 15 0,3-7 31 15,2-7 6-15,4-3-14 0,6-8-34 0,0-1-24 16,3-7-15-16,1-2-13 0,3-3 9 0,2 0-12 16,0 0 3-16,0-8-6 0,7-5 9 0,3-1-6 15,0-5-9-15,4-7 5 0,1-3-11 0,6 0 3 16,3-2-1-16,1 2 4 0,2 1-3 0,1 3-9 16,3 7 8-16,-1 1-14 0,1 7 27 0,-2 4 15 15,-1 6-21-15,0 0 9 0,-1 0-22 0,1 8 4 16,-2-1 12-16,3 2 15 0,-6 0 4 0,4 1-1 15,-1 0 0-15,-1 2-11 0,-1-1-11 0,-2 2 10 16,1-2-21-16,-5 1-55 0,2-2-83 16,-4 1-10-16,-3-2-49 0,-1 1-6 0,0-2-17 15,-3-2-114-15,-2 2-29 0</inkml:trace>
  <inkml:trace contextRef="#ctx0" brushRef="#br0" timeOffset="353">1029 823 2165 0,'0'0'-18'0,"0"9"60"16,-9-2 38-16,0 2 40 0,0 5 32 0,-3 2-71 15,3 0-41-15,-1 1-37 0,5 2-15 0,0-3 12 16,5 2-10-16,0-3-8 0,7 3-3 0,5-3-37 15,0 1 1-15,7-3-6 0,4-1 3 0,-1-2 30 16,3-2 13-16,-1-2-13 0,2-6 12 0,-2 0 6 16,3 0 6-16,-5 0 21 0,-1-9-18 0,-2-2 3 15,-2 1 3-15,-2-6-6 0,-8-1 18 0,3 0-12 16,-7-4 0-16,1-1 26 0,-4 0 34 16,0-2 43-16,-10-1-3 0,1 3-18 0,-4 0-30 15,-2 1-22-15,-4 3 1 0,3 3-12 0,-5 3-10 16,0 3-18-16,-1 3 3 0,-1 3 6 0,1 3-9 15,1 0-16-15,1 6-78 0,3-1-69 0,1 0-26 16,5 1-49-16,4-1-28 0,1 3-34 0,6-2-89 16</inkml:trace>
  <inkml:trace contextRef="#ctx0" brushRef="#br0" timeOffset="838">1672 453 2130 0,'-14'0'44'0,"-2"0"9"0,-5 5 0 15,-1 4-5-15,0 1-39 0,-2 4-24 0,3-3 6 16,7 3 3-16,3-1-33 0,5 1-14 0,6-3-46 16,0 0-62-16,9 0 0 0,4-1-41 0,2-4-35 15,4-1 0-15,2-3-3 0,1-2 25 16,-1 0 56-16,2-8 62 0,-3-3 24 0,1 1 40 15,-3-4 44-15,0 1 34 0,-3-3 62 0,-5 2 91 16,0 2 65-16,-4 2 22 0,-3 2 4 0,-1 2-64 16,-2 6-47-16,0 0-52 0,0 0 6 0,-5 9 59 15,1 6 11-15,-3 3 45 0,-1 6-62 0,1 8-41 16,-2 7-33-16,-2 7-30 0,1 5-4 0,-2 4-15 16,3 5-9-16,-1 5-31 0,5 1 14 0,-2 4-22 15,-1-2-31-15,2 1 30 0,-1 2-3 0,1-4-17 16,0 2 27-16,0-6-20 0,2 1-6 15,-2-2 19-15,0-1-10 0,-2-6-3 0,1-3-3 16,-2-4-7-16,-1-7 17 0,-1-3 2 0,-2-7-2 16,0-5-11-16,-4-7 11 0,-2-2-10 0,0-6 6 15,-3-3 1-15,-5-8-28 0,0 0 11 0,-6-6-3 16,-1-4 12-16,0-5 8 0,5-5-18 0,-3-5 8 16,2-3-14-16,5-1-9 0,3-4-13 0,7 1-20 15,3-1-25-15,5 2-6 0,7 2 0 0,0-2-20 16,10 2-3-16,1 4-50 0,2 1-40 0,6 2-6 15,2 0-80-15,3 1-51 0,4 2-38 0,0-2-90 16</inkml:trace>
  <inkml:trace contextRef="#ctx0" brushRef="#br0" timeOffset="1111">2637 39 3270 0,'-25'0'35'0,"-4"17"20"0,-8 10 9 16,-3 14 34-16,0 7-16 0,-2 12-3 0,3 11-16 16,-3 5-23-16,5 6-26 0,1 3-4 15,2 1-4-15,6-1-2 0,10-1 3 0,5-2-14 16,5-6 17-16,8-2-24 0,8-8-22 0,2-4-4 15,9-5-30-15,0-6 11 0,5-6-7 0,3-5-76 16,0-2-74-16,2-8-78 0,0 0-61 0,-1-8-3 16,0-3-48-16,0-5-87 0</inkml:trace>
  <inkml:trace contextRef="#ctx0" brushRef="#br0" timeOffset="1616">2733 618 2426 0,'-7'-7'60'0,"0"2"10"16,-1 5 43-16,-4 0 34 0,2 7-29 0,-2 4-5 15,-3 6-25-15,2 2-28 0,-2 5-37 0,2 4 6 16,0 4-32-16,3 1-1 0,6 0 14 0,4 0-7 15,0-4 10-15,4 1-29 0,8-2-6 16,1-7-23-16,4 1 0 0,2-3 17 0,-1-3-23 16,4-3 13-16,-1-1-2 0,3-7-14 0,-5 1 17 15,2-6 3-15,0 0-10 0,-4-8 32 0,0-1 0 16,-4-4 9-16,-1-4 15 0,-6-2-9 0,4-5 13 16,-7 0-13-16,0-6 12 0,-3 2-6 0,0-2 32 15,-6 1 57-15,-4-1-20 0,0 5 29 0,-7 1-17 16,-1 1-42-16,-1 8 16 0,-3 2-32 0,-4 4-25 15,1 5 3-15,-3 4-17 0,4 0 0 0,-1 0-2 16,1 9-65-16,5-1-66 0,3 3-91 16,4-2-99-16,3 4-12 0,3 3-69 0,6 1-63 15</inkml:trace>
  <inkml:trace contextRef="#ctx0" brushRef="#br0" timeOffset="1789">3126 782 3180 0,'0'-5'12'0,"0"1"24"15,0-3-8-15,0 4 8 0,-5-2-17 0,5 2-16 16,-5 2-16-16,5 0-76 0,-5 1-98 0,5 0-128 16,0 0-98-16,0 0-77 0,0 0-29 15</inkml:trace>
  <inkml:trace contextRef="#ctx0" brushRef="#br0" timeOffset="2972">3566 434 235 0,'6'-3'17'0,"0"1"41"0,-3-2 22 0,2 0 47 16,-4 3 34-16,3-2 12 0,-2 1 39 0,2-1 0 15,-2 1-15-15,-1-2-5 0,1 2-28 0,-2 0-24 16,0-1 2-16,0 2-10 0,0-1 11 0,0-1 1 16,-3 1-10-16,-1-1-27 0,-1 3-15 0,-1 0 5 15,-1 0 1-15,-4 0 16 0,-1 8-9 16,-4 0-15-16,-2 6-12 0,-3 5-20 0,-4 3-28 16,1 5-14-16,-4 3-16 0,2 5-6 0,3 0 2 15,1 1 4-15,7-3-3 0,3 2-1 0,12-5 14 16,0 3-7-16,5-6 11 0,5-3-14 0,8 0-23 15,0-1 7-15,7-4-27 0,-1-4-12 0,2 0 0 16,1-5-3-16,1-3 10 0,0-3 9 0,-2-4 17 16,1 0-10-16,-2-5 12 0,-3-3 24 0,-1-3-23 15,-3-3 12-15,-1 1 1 0,-4-4 0 0,-2-2 21 16,-3 3-2-16,-2-3 3 0,-5 2 51 0,-1-1 8 16,0 3 12-16,-9 2-10 0,-3 2-70 0,-3 3 0 15,-1 2-11-15,-5 6-5 0,-1 0 5 0,-5 0-19 16,1 9 13-16,-2 1 4 0,2 2-1 15,-1 0-44-15,2 2-105 0,6 0-111 0,1 0-108 16,3-1-25-16,8 1-48 0,4 0-24 0</inkml:trace>
  <inkml:trace contextRef="#ctx0" brushRef="#br0" timeOffset="3376">3946 573 2331 0,'8'0'-15'16,"-4"0"3"-16,5 0-6 0,-6 0 12 0,-1 0 45 0,0 0 5 15,0 7 19-15,1 2-9 0,1 0-33 16,-2 1-12-16,1 4-15 0,-2 0 12 0,1 2-9 16,-1 2 9-16,-1 2 9 0,0-1-3 0,0 2 3 15,0-2 10-15,-7 0-16 0,4-1-12 0,-3-3 27 16,0-1-12-16,0-4-9 0,-1-1 15 0,-1-3-8 15,4-3-19-15,-5 1 9 0,4-4-10 0,-1 0-14 16,-1-7 9-16,3-1 15 0,1-3-31 0,3-3 22 16,0-3-9-16,0-2 12 0,0-2 15 0,3-3-9 15,3 1 3-15,1-1-9 0,-1-1 6 0,0 1-12 16,0 2 18-16,-2 0-9 0,-2 1 6 0,2 2 10 16,-1-3-13-16,-3 3 9 0,0 3-3 0,0 0 30 15,0-1 72-15,-4 3 25 0,-4 1 6 16,1 1 6-16,-1 1-50 0,-3 3-34 0,2 1-7 15,-5 1-37-15,-1 4-17 0,2 2 3 0,-2 0-16 16,0 5 10-16,-1 0-23 0,4 4-48 0,-1 1-76 16,0 3-98-16,1-1-74 0,4 1-10 0,-1 1-20 15,6 0-71-15,0 2-59 0</inkml:trace>
  <inkml:trace contextRef="#ctx0" brushRef="#br0" timeOffset="3628">4303 110 2607 0,'10'0'15'16,"0"0"25"-16,-1 0 65 0,0 11 67 0,1 3 34 15,-2 8 1-15,1 2-53 0,0 6-66 0,1 5-58 16,-2 4-20-16,-1 1-7 0,0 4 4 0,-1 3 12 15,-2-1-22-15,1 2 13 0,-3-1 0 16,2-1-7-16,-4 1-23 0,0-1-65 0,0-3-61 0,-6-2-75 16,1-1-37-16,-3-2-69 0,2-2-63 15,-1-6-60-15,1 0-39 0,1-5-6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6:16.98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430 101 1716 0,'0'-16'11'0,"0"2"23"0,0-2 12 16,0 3 25-16,-8 2 57 0,8 3 0 0,-4 2 4 15,4 1-32-15,-3 2-70 0,3-2-30 0,0 2-18 16,-2 2 9-16,2 1-9 0,0 0 3 15,-1 0 6-15,1 9 33 0,-3 1 39 0,-3 4 19 16,3 9 2-16,-5 6-51 0,-3 7-21 0,-4 10-9 16,-6 6 3-16,0 4 22 0,-3 7-19 0,-2-3-18 15,-1 1 3-15,0-4 3 0,2-3 12 0,1-6 9 16,3-5-21-16,-1-6 0 0,5-4 3 0,-2-4 6 16,6-7 0-16,-2 0 0 0,4-6-3 0,2-2-6 15,-3-4 22-15,4-2 9 0,3-2 9 0,0-1 18 16,1-4 4-16,-1 1-6 0,4-2-9 15,-1 0-13-15,0-3-31 0,2-4-3 0,0 2 0 0,0-7-7 16,0 1 20-16,5-2-1 0,0-1-15 0,0-5 3 16,1 5 0-16,3-2-12 0,-1 3 21 15,1 1-16-15,-2 2 4 0,3 4 2 0,-1 1-30 16,0 2 37-16,3 3-6 0,1 0 9 0,1 0 26 16,1 4-29-16,-1 0 3 0,1 1-15 0,3-1 12 15,2 2 3-15,-3-1-6 0,3 0 10 0,-1 0-23 16,2 1 19-16,-1-1-15 0,0 1-20 0,-1-4-48 15,-1 4-106-15,-2-4-55 0,-1 1-108 0,-1-1-59 16,-1 2-45-16</inkml:trace>
  <inkml:trace contextRef="#ctx0" brushRef="#br0" timeOffset="514">716 426 2189 0,'-4'-4'8'0,"-1"-1"16"0,2 0 38 0,-3 1 34 16,2 2-1-16,2 0-20 0,2 0-38 0,-1 1-31 15,-2-2-9-15,3 3 9 0,0 0 0 0,-1 0-3 16,1 0-3-16,0 0 3 0,0 0 3 0,0 0-9 15,-2 0-6-15,0 0 6 0,0 5 3 0,0-2 0 16,2-1 21-16,-1 5-2 0,-5-2 33 0,0 4 18 16,-2 3 7-16,-1 2-12 0,-4 8-43 0,1 0-3 15,0 0-16-15,-1 3-3 0,1-1 3 0,3 0-9 16,0-2 0-16,6-3 12 0,3-3 3 0,0-2-9 16,3 0 7-16,5-3-14 0,1-3-5 15,0 1 18-15,2-4 0 0,4-1 13 0,0 0 0 16,0-4-31-16,0 0 18 0,0-6-6 0,2-1-3 15,-2-2 31-15,0 0-28 0,-2-4 6 0,-2 0-3 16,2-1 0-16,-5-3 7 0,2-1-23 0,-3-1 29 16,-2 0-10-16,-1-1 4 0,-2 1 44 0,-2 2 13 15,0 1 22-15,0 3 8 0,-3 2-43 0,-3 3-25 16,0 3-22-16,4 1-17 0,-3 4 14 0,-1 0-11 16,3 5 4-16,-2 1-20 0,4 5 19 0,-1 0-5 15,1 0 9-15,1 3 16 0,0 2-20 0,4-1-15 16,6 0-45-16,-1 2-63 0,5-4-65 15,-1 3-34-15,4-2-48 0,-1-4 20 0,5 2-34 16,0-5-29-16,-1-2-3 0,-1-1-17 0,2-4 49 16,-3 0 54-16</inkml:trace>
  <inkml:trace contextRef="#ctx0" brushRef="#br0" timeOffset="1250">1086 507 690 0,'0'-22'60'16,"0"0"86"-16,-5-1 88 0,1 3 71 0,-2 1-3 15,0 2-28-15,3 4-56 0,-3 3-56 0,3 1-61 16,0 4-62-16,2 4-18 0,-1-1-33 0,2 0 12 15,0 2 28-15,0 0 42 0,0 0 54 0,6 7-17 16,2-1-17-16,-4 2-56 0,6 3-34 16,0-1 0-16,3 4 10 0,0 3-13 0,-2-1 6 0,0 2 12 15,3 0-52-15,-4 0-23 0,0 2-42 16,-4-2-69-16,-1 1 10 0,3-2 2 0,-6 1 23 16,-2-1 51-16,0-3 49 0,0-4 28 0,0 1 31 15,0-3-8-15,-6-2-1 0,-3-3-22 0,3-3-16 16,1 0 39-16,-1-5-27 0,3-1 29 0,-5-2 10 15,2-1-24-15,5-4 14 0,1-1 4 0,0-1-36 16,0-4 12-16,0-1-2 0,0 1-13 0,4-2 27 16,7-2 5-16,-2 2-17 0,2-1 3 0,4 6 9 15,0-3-27-15,2 2 12 0,2 1 1 0,1 2 2 16,1 1 17-16,2-1 1 0,-3 1-6 16,-2-1-6-16,0 4 26 0,-2-2 37 0,-4 4 41 15,-1 0 31-15,-4 2-2 0,-1 1-4 0,-2 2 4 16,-4 3-30-16,0 0-17 0,0 5-13 0,-6 4-35 15,-4 0 8-15,1 6-4 0,-1 4-33 0,0 3 1 16,-4 5-19-16,2 3-14 0,0-1 30 0,3 4-36 16,5 0 20-16,2 0 12 0,2-1-19 0,0-1 26 15,6 2-13-15,2-4-16 0,-1-1 13 0,1 1 16 16,-1-2-3-16,1-2 15 0,-1 0-12 0,-4-1-26 16,0-1 10-16,-2-2-10 0,-1-2-3 0,0-1 26 15,-7-1-10-15,-2-3 3 0,-1-3 3 0,-2-1-9 16,-2-4-3-16,-3 0 9 0,0-4-6 0,-2-2-1 15,3 0 4-15,-3-5-13 0,4-3 1 16,0-1-14-16,1-4-9 0,9-3 19 0,1 1-7 16,4-4 7-16,6-1 10 0,3-3-19 0,8 1 15 15,4-2 7-15,3 2 3 0,2 1 3 0,2 2-9 16,0 2-3-16,2 1 9 0,3 2 6 0,-5 1 3 16,2-1 4-16,-1 3-16 0,2 0-4 0,-1 3 10 15,-3 0 10-15,1-3-16 0,-3 3 16 0,0-1-13 16,-1 1-3-16,-3-1 25 0,-2 2-3 0,-1-1 16 15,0-1 7-15,-8 2 19 0,2 0-2 0,-4 0 6 16,-3-1 40-16,-5 2 7 0,0-1-3 16,0 1-2-16,-7 1-50 0,0-3-43 0,-5 4 6 0,0-1-7 15,-4 5-9-15,-1 0 19 0,-4 0-12 16,1 9-8-16,-1 0 7 0,2 3-30 0,4 2-7 16,2 2 20-16,2 1 4 0,5-1 23 0,6 2 0 15,0-1-6-15,8 2 0 0,6-2-21 0,3-1-7 16,4-3-43-16,5 1-57 0,-2-6-16 0,9 1-45 15,-4-4-61-15,5 0-74 0,2-2-105 0,1-3-79 16,2 0-82-16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6:25.58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391 417 1910 0,'0'-7'55'15,"-9"-4"29"-15,3 2 84 0,-2 1 50 0,2 0-22 16,3 3 8-16,2-1-77 0,-4 1-23 0,5 2-28 16,-1-2-48-16,1 1 14 0,0 2-26 15,0-1-10-15,0 0 26 0,0 3-42 0,0-2 23 16,0 2-3-16,0-3-1 0,1 3 30 0,4 0-36 15,-5-2 7-15,1 2-13 0,-1 0 3 0,2-3 3 16,-1 3 10-16,-1 0-3 0,0 0-26 0,0 0 19 16,0 0-10-16,0 0-9 0,0 0 16 0,0 0 0 15,0 0 23-15,0 5 29 0,0 3 49 0,0 1 17 16,0 4-16-16,5 4-2 0,-2 6-60 0,-1 5-13 16,3 5-13-16,-2 2-14 0,-1 7 10 0,-1 1-20 15,1 0 10-15,0 1-17 0,0 0 7 16,0-1 23-16,3-2-9 0,0-3 23 0,-1-3-27 15,1-3-17-15,2-1 20 0,-1-5-9 0,1 0 16 16,-1-5-14-16,-3-2-6 0,2-2 6 0,0-6 1 16,-3 0 17-16,1-6 9 0,-1 0-6 0,1-1 10 15,-3-2 7-15,0-2 14 0,0 0 0 0,0 0 14 16,0 0 0-16,0 0-42 0,0 0 15 0,0-4-21 16,0 2-7-16,0 0 7 0,0 2-52 0,-5-3-71 15,5 3-61-15,-3-3-104 0,1 1-117 0,-2-1-94 16,4-1-146-16,-1 0-130 0</inkml:trace>
  <inkml:trace contextRef="#ctx0" brushRef="#br0" timeOffset="1213">25 630 1004 0,'-4'-3'67'0,"2"-2"36"0,1 2 30 16,-4 1 53-16,2-4-26 0,1 0-37 0,2-1-15 16,0-1-51-16,0-1-5 0,0-2-3 0,5-1-8 15,1 0 29-15,8-4-31 0,-1-1 11 16,3 0 3-16,3-1-24 0,2 2 4 0,3-1 9 0,0 1-42 16,4 4 6-16,-3 5 113 0,3 0 45 15,-4 7 67-15,-3 7 2 0,2 7-76 0,-4 5-54 16,-3 5-45-16,-1 8-13 0,-2 6-38 0,-5 9-14 15,-2 1 13-15,-6 5 1 0,0 4 3 0,-8 1 10 16,-2 1-10-16,-6-1 3 0,-2-2-3 0,-2-4-10 16,-4-3 10-16,1-3 10 0,-1-2-14 0,-2-4 4 15,0-7-3-15,-1-1 9 0,1-4-3 0,2-4 7 16,1-7-3-16,1-1 19 0,5-4 11 0,2-6 10 16,3-2-3-16,5-1-44 0,-1-3-3 0,8 0-17 15,0-5 3-15,8-1-3 0,-1-2 20 0,6 0-10 16,6-6-4-16,2 0-6 0,7-2-6 15,5 2 12-15,6-2-6 0,2 2 10 0,4 4-23 16,4-3 23-16,1 4 3 0,2-2-3 0,5 3 17 16,3 0-24-16,-2 0 27 0,0-1-10 0,0 4-7 15,-3-3 1-15,0 2-51 0,-5 0-65 0,-6 1-103 16,-6 0-123-16,-4 4-116 0,-4-1-46 0,-7-1-39 16,-4 1-33-16</inkml:trace>
  <inkml:trace contextRef="#ctx0" brushRef="#br0" timeOffset="1539">1447 518 2462 0,'0'-8'-18'0,"0"3"30"0,0-1 36 16,0 3 53-16,0 3 84 0,6 0 18 0,-6 0-1 0,3 5-50 16,-1 4-48-16,2 1-39 0,-2 4-36 15,0 3 4-15,2 2-30 0,2 1 0 0,-2 3 11 16,2 0-31-16,2 1 17 0,-2 1-36 0,-2-1-32 15,2 1-36-15,-5-4-111 0,2 2-86 0,-3-2-73 16,0-2-65-16,5-3-54 0,-5 1-35 0</inkml:trace>
  <inkml:trace contextRef="#ctx0" brushRef="#br0" timeOffset="1675">1222 352 1382 0,'-9'-13'-73'0,"1"5"-51"16,3 2-33-16,5 3-70 0,0 3 23 0</inkml:trace>
  <inkml:trace contextRef="#ctx0" brushRef="#br0" timeOffset="2273">1606 439 1841 0,'21'6'49'0,"-6"2"41"0,-3 1 56 0,-5-4 64 16,1 1-3-16,-5 2-31 0,1-1-45 0,2 1-57 16,-3 1-49-16,0 1 6 0,0 2-21 15,-1-2-10-15,0 2 22 0,3 1-38 0,-1 4 16 16,1-2-6-16,-4 2-66 0,4 0-29 0,1 1-85 16,-2-1-25-16,-1-1 8 0,3 1 9 0,-2-5 67 15,0 0 21-15,0-2 43 0,-1-4 46 0,0 0 6 16,-2-6 14-16,3 0-3 0,0 0 6 0,-3-6-6 15,4-2 2-15,-4-5 13 0,5-1-10 0,-3-5 12 16,1-3-2-16,0-2-4 0,-3-3 9 0,5-1 31 16,-2 0 26-16,2 2 10 0,2-2 24 0,-4 4 3 15,5 2 2-15,-2 3-39 0,1 1-8 0,-3 4-33 16,2 5-30-16,-3 0 22 0,2 4-22 16,2 1 6-16,-3 3 61 0,0 1 38 0,4 0 16 15,0 6-22-15,4 2-42 0,-1 0-34 0,4 3-20 16,1 0 7-16,-1 5-3 0,3 0-13 0,2 3 9 15,-3 0-9-15,6 3 0 0,-6-3 0 0,3 1-16 16,-1 1 35-16,3-2-28 0,-3 1-20 0,3-2-9 16,-3-1-31-16,0-5 0 0,-6 0 19 0,1-3 26 15,-1-3 20-15,-3-2 23 0,-2-4-10 0,-3 0 4 16,-3-5-1-16,2-7-2 0,-4-2 5 0,-1-4-24 16,0-3 18-16,0-5-12 0,0-3 3 0,-9-1 6 15,3-5-18-15,1 2 31 0,-4-5 6 16,-2-3 6-16,2 0 10 0,0-2 22 0,-1-1 79 15,1 1 69-15,-1 1 36 0,-1 2 6 0,2 4-63 0,0 4-74 16,2 8-53-16,1 5-56 0,-1 7-18 16,2 3-10-16,4 9-10 0,1 0 13 0,0 7 8 15,0 3 24-15,3 7 0 0,3 8 0 0,0 4-7 16,3 4-4-16,-2 8 8 0,6 2-22 0,1 0 15 16,1 2-4-16,0-2-4 0,4 0 8 0,0-6-15 15,2 0-34-15,-2-4-17 0,0-3-30 0,1-3-60 16,-2 0-6-16,-1-6-43 0,1-1-33 0,0-3-26 15,-2-1-86-15,3-5-64 0,0-3-66 0,0-5-85 16</inkml:trace>
  <inkml:trace contextRef="#ctx0" brushRef="#br0" timeOffset="2408">2536 285 3141 0,'-19'-18'13'0,"4"5"-23"0,15-3 23 16,0 5-6-16,6 3-17 0,7 3 32 0,3-1-41 15,7 0-6-15,6-1-142 0,4 3-140 0,3-1-153 16,2 1-223-16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2:39.51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274 719 225 0,'0'-14'32'0,"0"3"5"0,-4 1 11 0,4 2 9 16,-3 0-24-16,3 1 10 0,0-1 5 0,0 2 11 15,0-1 18-15,0-1 22 0,3 2 29 0,1 0 24 16,-2 1 17-16,2-2 16 0,-2 3 4 0,1-1 5 16,1 2-17-16,-4 0-63 0,0 1-32 0,2 2-27 15,-2 0-13-15,0 0 14 0,0 0-3 0,0 0 10 16,0 3 105-16,0 2 113 0,0 2 11 0,0 2-14 16,0 4-117-16,0 3-115 0,0 5-22 0,0 3-14 15,0 1 0-15,0 2-4 0,4 2-6 0,2-3-6 16,-1-1 6-16,5-2 0 0,1-2 3 15,0-4 3-15,4-1-6 0,0-3 4 0,4-4-4 16,-1-1-14-16,3-5-19 0,1-3-9 0,3 0 2 16,-2-11 14-16,1-2 26 0,1-5 6 0,-3-3-6 15,0-3 3-15,-1-3-25 0,-2-3 18 0,-1-2 4 16,-4 0 4-16,-3 0 8 0,-2-1-18 0,-3 1 19 16,-3 2-10-16,-3 1 40 0,0 6 23 0,0 0-16 15,0 6 17-15,-4 3-31 0,-1 5-25 0,0 2 9 16,1 7 10-16,0 0 48 0,1 13 21 0,0 5 7 15,-2 7-10-15,0 9-40 0,0 10-28 0,-2 9-7 16,1 7-32-16,1 6 4 0,1 4 14 16,2 2-10-16,2-2 24 0,0 1-18 0,0-6-6 15,6-1 6-15,-1-7-17 0,1-3 25 0,-2-3 6 16,-2-3-3-16,-2-4 11 0,0-4-11 0,-6-3 17 16,-2-2 33-16,-1-5 29 0,-6-3 7 0,-2-5-3 15,0-3-29-15,-5-4-28 0,-3-3-10 0,0-6-23 16,-4-2 7-16,-5-4-3 0,0 0-14 0,-3-6-8 15,0-3 0-15,-3-2 0 0,1-5 7 0,1-3-3 16,-1-1-7-16,5-4 3 0,0 0-4 0,6-4 15 16,4 3 0-16,3-1-14 0,5 2 17 0,4 1-25 15,6 2 19-15,6 2-8 0,6 2 4 0,3 2 10 16,8 1-3-16,2 0 0 0,6 1-7 16,4 1 18-16,5 1-26 0,2 0 19 0,1 3-15 15,0-1-11-15,2 2 11 0,-4 1-10 0,-2 1-1 16,-2 1-7-16,-3 1 1 0,-5 3-15 0,-5-1-18 15,-1 1 15-15,-8 0-11 0,1 0 22 0,-5 0 14 16,0 3-56-16,-4-3-74 0,-1 3-135 0,0-1-121 16,0 1-71-16,-6-1 11 0,3 1 19 0,-1-1 5 15,1 0-16-15</inkml:trace>
  <inkml:trace contextRef="#ctx0" brushRef="#br0" timeOffset="246">1281 908 3398 0,'6'0'75'0,"0"0"74"15,-6 0 28-15,0 0 27 0,0 0-82 0,0 0-70 16,0 0-25-16,6 0-44 0,0 0 17 0,1 0 3 15,2-4-10-15,5 4 4 0,0-7-4 0,6 3-31 16,2 1-63-16,0 1-102 0,2 2-124 0,3 0-112 16,-2 0-29-16,-3 0-30 0,0 0 7 0,-2 0 18 15</inkml:trace>
  <inkml:trace contextRef="#ctx0" brushRef="#br0" timeOffset="374">1516 1061 1537 0,'-20'21'73'0,"-1"-3"52"15,4-1-3-15,2-4-3 0,4-5-73 16,0 0-37-16,5-2-15 0,6-1 6 0,0-2 12 15,0-1-7-15,10-1 16 0,2-1-13 0,3 0-19 16,6 0 8-16,5-5-9 0,1 1 4 0,4-1 5 16,5-3-55-16,-2 1-75 0,3-2-104 0,-1 2-106 15,-2-2-104-15</inkml:trace>
  <inkml:trace contextRef="#ctx0" brushRef="#br0" timeOffset="902">2528 377 1922 0,'-4'-10'43'0,"-2"-1"50"0,1 1 100 16,-1-1 52-16,2-3 20 0,1 3-9 0,-1 1-79 15,0 4-34-15,0 2-75 0,4 0-39 0,-1 1-19 16,1 3-30-16,0 0 24 0,0 8 9 0,3 0 36 16,1 7 23-16,-1 2 0 0,0 5-33 0,0 3-22 15,-3 6-17-15,0 1 0 0,0 1 16 0,0 2-9 16,0 1-4-16,-3-4 0 0,0 2 11 16,0-1-11-16,1-1 17 0,-2-4-26 0,1 0 2 15,0-2 4-15,0-4 4 0,-3-1 12 0,2-6-6 16,1-2 7-16,1-4-27 0,-2-3 20 0,1-6 7 15,0 0-7-15,2 0 3 0,1-3-23 0,0-3 0 16,0-4 7-16,4-4-1 0,1-1 1 0,2-2-10 16,3-2 9-16,-1 0 8 0,5 1-4 0,0 3-7 15,-2 1-9-15,3 3 2 0,-2 4 14 0,-4 3 14 16,3 4-1-16,-1 0 7 0,-2 8 17 0,2 3 20 16,1 1 18-16,-1 4-1 0,2 4-12 0,0 2-18 15,-2 2-16-15,2 2 6 0,-3 1 11 0,-1 0-3 16,-3-1 0-16,-2-2-11 0,-4 0 11 0,0-2 0 15,-4-3 11-15,-3-3-4 0,-5 0-24 16,2-3-14-16,-4-3-11 0,-2-2 4 0,1-1 3 16,-3-3 0-16,-1-2-3 0,-2-2-22 0,3 0-42 15,-2-4-76-15,0-2-94 0,1-3-106 0,3-2-93 16,1-2-46-16,3-1-57 0,3-3-28 0,6-2-9 16</inkml:trace>
  <inkml:trace contextRef="#ctx0" brushRef="#br0" timeOffset="1191">2791 853 2915 0,'12'15'98'15,"-2"-1"62"-15,-7-1 83 0,0-1 17 0,-3-1-71 16,0 2-65-16,0 0-87 0,0 1-7 0,0 3-23 16,0-1-10-16,9 1 10 0,-3 1-18 0,5-1 5 15,0 1 6-15,4-2-21 0,2-1-29 16,0 0-84-16,1-2-52 0,2-3-8 0,-1-5 24 15,-1 1 77-15,-1-6 58 0,0 0 6 0,-4-6 29 16,0-2-3-16,-4-2 6 0,-1-5 45 0,-4-2 6 16,-1-3 70-16,-3 0 79 0,0-3 3 0,-6 0 43 15,2 4-31-15,-6-2-54 0,1 4 1 0,-5 0-77 16,1 3-38-16,-2 2-36 0,0 3-35 0,-1 1 14 16,-2 4-15-16,0 4-3 0,-1 0 0 0,2 0-73 15,0 0-119-15,2 9-156 0,3-1-183 0,2 1-49 16,4-2-61-16,6 2 14 0</inkml:trace>
  <inkml:trace contextRef="#ctx0" brushRef="#br0" timeOffset="1338">3177 869 1956 0,'37'-11'46'0,"-3"3"78"16,0-3 103-16,-1 1 92 0,0-1 8 0,-2-1-11 16,2 1-101-16,-2 0-78 0,3 0-35 0,2 0-55 15,-1 3-6-15,-1-2-18 0,2 2-9 0,-2 1-31 16,-1 1-43-16,1 2-91 0,-1 1-157 0,-8 1-110 15,2 2-106-15,-7-1-67 0,-3 1-3 0</inkml:trace>
  <inkml:trace contextRef="#ctx0" brushRef="#br0" timeOffset="1512">3575 577 2547 0,'-6'0'111'0,"4"0"111"0,1 0 60 0,1 8 43 15,0 5-118-15,0 4-101 0,0 2-63 0,1 5-33 16,1 4 10-16,2 5-3 0,-2-1-10 0,0 4 0 16,-1 2-7-16,3-2-40 0,-2 2-105 0,-2 0-173 15,0-3-182-15,0-1-164 0,-2-1-121 0</inkml:trace>
  <inkml:trace contextRef="#ctx0" brushRef="#br0" timeOffset="2195">4614 269 3660 0,'0'-15'3'0,"0"3"1"0,0 4-4 15,-6 3 3-15,6 5 4 0,0 0 29 0,-3 6 51 16,3 3 14-16,-4 4-10 0,4 3-13 16,-2 4-37-16,1 4-17 0,-2 2 7 0,0 4-24 15,1 0 0-15,-2 3-14 0,2-1 11 0,2-2 2 16,-1 2-6-16,-2-4 7 0,3 0-14 0,-1-3 14 15,-1 1-10-15,-1-5 6 0,2-1-3 0,-1-4 0 16,-2-2 14-16,2-3-11 0,1-3 15 0,-1 0-15 16,0-4 1-16,0-2 13 0,-1-2-27 0,0 0 10 15,1-3-11-15,-1-1 4 0,-3-3 7 0,1-1-10 16,0-3-11-16,0 2 1 0,1-4 2 0,1-1-16 16,3-1 20-16,0 1-10 0,5 0 0 0,2 0 31 15,5 3-31-15,1 0 24 0,2 3 0 16,6 2-6-16,1 2 19 0,-1 4-27 0,3 0 8 15,-2 6-11-15,3-1 10 0,-2 2 3 0,-3 1 8 16,1 2 6-16,-4 1 4 0,0 1-4 0,-5-1 4 16,-1 1-1-16,-4 1-6 0,-7 0 0 0,0-1 0 15,0 1-14-15,-9 0-3 0,-4 0 3 0,-2-1 7 16,-6 1 0-16,-1-2 10 0,-2 0-10 0,-1-1 7 16,-4-4-7-16,3 0 7 0,-2-1 10 0,4-2-27 15,0-2 13-15,2-1-67 0,4 0-136 0,0 0-149 16,5 0-181-16,2 0-128 0,4-9-107 0</inkml:trace>
  <inkml:trace contextRef="#ctx0" brushRef="#br0" timeOffset="2373">4977 708 4009 0,'11'8'61'0,"-6"-3"33"16,-5 1 20-16,0 2 0 0,0 1-58 0,0 2-38 15,-2 4-22-15,-1 2 1 0,-1 4-4 0,1 2 14 16,-1 1-4-16,-1 3-69 0,2 0-152 0,1-1-182 16,-2 0-161-16,1-2-57 0,0-4-12 0,2-1-31 15</inkml:trace>
  <inkml:trace contextRef="#ctx0" brushRef="#br0" timeOffset="2784">5110 517 3116 0,'12'-10'9'0,"4"1"23"16,-4 2 75-16,0 0 25 0,6-4 25 0,-2 4-3 15,-1 1-54-15,0 2-37 0,1 2-26 0,2 2-20 16,-1 0-17-16,0 4 17 0,-5 2 0 0,3 3-10 16,1 0-11-16,-7 2-3 0,3 2-3 0,-9 2 10 15,-3 2 4-15,0 0 13 0,-6 2-21 0,-3-2 1 16,-2 0 13-16,-3-1-17 0,-1-2 14 15,0-1 7-15,2-2-14 0,2-3 3 0,1-2 10 16,1-3-9-16,6-1-21 0,-1-2-17 0,4 0-23 16,0 0-14-16,4-5-35 0,4-3-22 0,2 2-19 15,4-3-37-15,0-3 40 0,6-1 15 0,0 0 34 16,1-3 39-16,1 1 28 0,1-3 28 0,-3 1-15 16,1-1 37-16,2 2-22 0,-7-1-3 0,0-2 27 15,-4 2 58-15,2 2 96 0,-4 1 103 0,-3 3 43 16,-4 3-20-16,-3 3-56 0,0 1-92 0,0 4-58 15,-3 0-60-15,-3 0-41 0,0 0 3 16,1 4-11-16,-3-1-3 0,2 2 21 0,1 2-21 16,-2 2 3-16,1 3 15 0,0 0-11 0,2 4 10 15,2 3 4-15,2 2 0 0,0 0-45 0,0 3-124 16,6 1-115-16,0-1-157 0,3 1-103 0,0-2-25 16,1-1-39-16,1-1 14 0</inkml:trace>
  <inkml:trace contextRef="#ctx0" brushRef="#br0" timeOffset="2925">5747 705 2791 0,'10'-2'53'0,"-5"1"34"16,-1 1 39-16,-2 0 49 0,2 0 2 0,-4 6 7 0,2 1-16 15,-2 0-48-15,1 3-66 0,-1-1-34 0,0 5-24 16,0-1 4-16,0 3 14 0,0 1-1 16,0 2-40-16,0 1-144 0,0 1-170 0,0 0-204 15,0-4-123-15,0-1-46 0</inkml:trace>
  <inkml:trace contextRef="#ctx0" brushRef="#br0" timeOffset="3096">6109 628 2535 0,'15'-7'33'0,"-3"1"62"0,3-1 69 16,-2 3 52-16,1-1-23 0,-1-1-66 0,3 0-53 15,1 2-48-15,2 0-26 0,3 0 20 16,1 3-26-16,0-1-24 0,-1 0-31 0,-1 1-89 15,-3 1-116-15,3 0-111 0,-2 0-84 0,-4 0-76 16,-2 0-57-16</inkml:trace>
  <inkml:trace contextRef="#ctx0" brushRef="#br0" timeOffset="3254">6301 409 2295 0,'-7'0'130'0,"3"0"130"16,0 8 45-16,4 2 49 0,0 0-123 0,0 5-126 15,0 2-45-15,0 3-53 0,4 2-4 0,-2 1 0 16,0 1-3-16,-2 1-6 0,1 0 12 0,-1 1-39 16,0-1-62-16,0 0-117 0,0-1-186 0,-3-3-93 15,-3-1-122-15,0-1-84 0</inkml:trace>
  <inkml:trace contextRef="#ctx0" brushRef="#br0" timeOffset="3718">7005 0 4256 0,'0'-5'10'0,"0"5"4"15,0 0 0-15,0 0 25 0,0 7 6 0,0 7 1 16,0 6-1-16,0 6-17 0,0 5-28 16,0 5 0-16,0 4 14 0,0 3-6 0,0 1 6 15,0-1 4-15,1-3-29 0,-1-2 18 0,0-3 0 16,0-4-7-16,0-3 28 0,0-4-24 0,0-4 3 16,0-4 4-16,0-2-15 0,-5-6 11 0,1-3-10 15,1-1-61-15,0-4-41 0,-1 0-28 0,-2-4-6 16,1-3 43-16,2 0 4 0,-1-3-2 0,1-4 13 15,3 0 4-15,0-2 40 0,5-1 24 0,2 1 10 16,3 0-17-16,1 3 7 0,2-1 0 0,0 5 3 16,1 2 26-16,-1 4-9 0,2 3 26 0,-2 0 0 15,-1 4 48-15,4 4 13 0,-2-1 14 0,-2 3 7 16,0 1-46-16,1 1-4 0,-4-1-27 16,0 1-6-16,-2-1-1 0,-1-1-3 0,-3 0-14 15,-3-2-10-15,0 0 6 0,-9-1-10 0,0 0 0 16,-4 1 14-16,-2 0 0 0,-3 0-3 0,-1 0-15 15,-3 1-93-15,-1-2-144 0,-2 0-195 0,3 0-178 16,1-1-169-16</inkml:trace>
  <inkml:trace contextRef="#ctx0" brushRef="#br0" timeOffset="3994">7181 672 3726 0,'14'-5'23'16,"0"-5"11"-16,-3 0 6 0,5 1 0 0,1 3-30 16,-1 4-6-16,3 2 6 0,-4 0-10 0,0 7-7 15,-2 0 14-15,1 5-10 0,-7 2 16 0,0 2-6 16,-5 1 6-16,-2 4-9 0,-6 1-1 0,-3 0 21 16,-2-1-14-16,-2 1 7 0,-2-3 6 0,-1-3 5 15,1-1 6-15,3-4 4 0,1-4-21 0,3 0-4 16,1-4-16-16,2-3-1 0,2 0-3 0,3 0-6 15,0 0-28-15,8 0-27 0,2 0-66 0,2 0-80 16,4 0-59-16,2 0-88 0,4 0-30 16,1 0-4-16,2-14-14 0,0 2 4 0,5-1-17 15</inkml:trace>
  <inkml:trace contextRef="#ctx0" brushRef="#br0" timeOffset="4402">7582 367 2236 0,'0'-8'0'0,"0"0"17"0,0 0 13 0,6-3 75 16,2 0 55-16,-1 1 24 0,5 2 16 0,-2 1-37 15,2 3-46-15,1 0-34 0,-2 2-5 16,2 2-39-16,-1 0-4 0,-3 6-2 0,1 1-14 16,-5-1 11-16,1 3 19 0,-5 1-6 0,-1 1-1 15,0 0-9-15,-7 2-16 0,-2 1 3 0,-3-1-20 16,2 4 10-16,-5-3-6 0,1 0-1 0,-1-2 10 15,2-1-16-15,2-3 0 0,3 1-14 0,1-3 3 16,2-2-2-16,2-3-34 0,3-1-12 0,0 0-14 16,4 0 14-16,4-3 3 0,-1-3 17 0,4 1-16 15,5-3-22-15,-4 2 42 0,6-3 19 0,-2-2 16 16,3-1 25-16,-1 0-25 0,0 0-20 0,-2-2 20 16,-2 1 12-16,-3 1 75 0,0 0 106 0,-3 2 54 15,-3 1 51-15,-3 1-30 0,-2 4-70 16,0 1-26-16,0 0-66 0,0 3-39 0,-3 0-6 15,-1 0-55-15,0 0-6 0,2 0 10 0,0 4-32 16,2 0 10-16,-2 2 30 0,2 2-19 0,-1 1 15 16,1 3 7-16,0 0-33 0,0 4 5 0,0 1-8 15,3-2-40-15,5 3-86 0,-3-2-93 0,1-1-143 16,0 2-102-16,2-3-74 0,-4 0-33 0,6-1-48 16</inkml:trace>
  <inkml:trace contextRef="#ctx0" brushRef="#br0" timeOffset="4658">7830 618 2828 0,'-1'8'25'0,"-4"-2"63"16,5-1 54-16,0-1 93 0,0-2 18 0,6-1-15 15,2 0-34-15,-1 1-92 0,6 2-43 0,-1-2-28 16,3 2-13-16,1 0-7 0,4-1-7 0,0 0-11 16,1 2 1-16,1 0-4 0,-2 1 14 0,-4 0-14 15,-1 0 3-15,-2 1 22 0,-4 1-4 0,-4 1-7 16,-5-1 3-16,0 2-20 0,0-1-8 0,-11 2 39 15,4 0-31-15,1-3 17 0,-3 0 7 0,3 1-42 16,1-1 24-16,1-3 4 0,4 0-7 0,0 0 21 16,6-1 7-16,2 1-14 0,5-1 11 0,3-2-32 15,5 0-39-15,3 0-41 0,8-2-69 16,2 0-65-16,2 0-88 0,6 0-104 0,-4-10-86 16,7 1-96-16,1-1-113 0</inkml:trace>
  <inkml:trace contextRef="#ctx0" brushRef="#br0" timeOffset="4850">8538 470 3053 0,'9'3'51'0,"10"-3"38"16,-1 0 24-16,7 0 19 0,-1 0-45 0,3-3-41 15,1 0-23-15,0 0-19 0,1 1-11 0,0-2 7 16,-1 1 16-16,2 0-12 0,-5-2-18 0,-1 1-25 15,-3-1-128-15,-6 2-71 0,-3-1-115 0,-5 0-60 16,-4-3-19-16,-3 1-60 0</inkml:trace>
  <inkml:trace contextRef="#ctx0" brushRef="#br0" timeOffset="5087">8712 180 2037 0,'0'0'43'0,"0"0"73"0,0 0 103 0,0 0 51 16,4 0 20-16,0 6-42 0,0 4-65 0,-1 1-37 16,0 4-44-16,-2 2-30 0,1 3-8 0,-1 2-7 15,-1 2-7-15,0 2 1 0,0 0-31 0,0 3-20 16,0-3 0-16,0 0-10 0,0 0-4 0,0 0 25 16,0-3-15-16,0-2 21 0,0 0-3 0,0-4-18 15,0-2-29-15,0-3-68 0,0-3-54 16,0 0-77-16,0-4-53 0,0 0-61 0,0-5-48 15,-4 2-34-15,4-2-36 0,-5 0 14 0</inkml:trace>
  <inkml:trace contextRef="#ctx0" brushRef="#br0" timeOffset="5548">8696 400 1853 0,'3'-5'34'16,"-1"0"77"-16,-2 1 35 0,2-1 49 0,-2 1-8 15,0 2-59-15,0 1-9 0,0 1-39 0,2 0-37 16,-2 0-9-16,1 7-12 0,2 0-25 16,-2-1 3-16,4 0-6 0,0 2-25 0,0-2 9 15,3 0-9-15,-1 1-6 0,-1-4 3 0,2-1-9 16,-1 0 28-16,-1-2 5 0,1 0 7 0,-1 0 9 15,-3-3 0-15,3 0-6 0,-2-1 47 0,-2 2 52 16,0-1 56-16,-2 1 19 0,0 2-1 0,0 0 43 16,-6 7 1-16,-2 0 37 0,-1 3-8 0,-4 1-83 15,1 1-75-15,2 3-49 0,-4 1-28 0,4 2-19 16,0-1 23-16,2 1 10 0,5-2-29 0,3-3-55 16,0 1-112-16,7-4-139 0,2-2-203 0,3-2-186 15,0-6-237-15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6:21.97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 1217 2037 0,'-6'-2'-12'0,"0"-2"3"0,3-1-2 0,3 1 14 16,0 0 3-16,8-1 32 0,2 0 5 15,4 0 4-15,5-1 0 0,1-2-15 0,4 2 6 16,5-3-29-16,0 1 12 0,5 1-24 0,5-2 6 16,-5 1 9-16,5 3-9 0,-4-1 0 0,4-2-12 15,-1 3 17-15,-2 1-11 0,0 0 15 0,-3 1-12 16,-3 0-14-16,0 3-7 0,-3 0-104 0,-5 0-114 15,-1 0-152-15,-5 0-128 0</inkml:trace>
  <inkml:trace contextRef="#ctx0" brushRef="#br0" timeOffset="171">250 1444 2072 0,'15'8'-6'0,"5"-8"38"15,4 0 21-15,3-6 15 0,3-2 26 0,2 0-17 16,-1 0-29-16,3-1-12 0,2-1-21 0,-2 1-24 16,3 2-6-16,1-2-15 0,-3 1-103 0,3 2-84 15,-2 1-133-15,1-1-135 0</inkml:trace>
  <inkml:trace contextRef="#ctx0" brushRef="#br0" timeOffset="814">1672 619 2248 0,'7'-14'29'0,"-1"2"-2"0,-3 2 14 15,0 4 16-15,-1 1-9 0,-2 5 58 0,0 0 19 16,0 0 8-16,1 7-10 0,-1 5-39 15,4 2-24-15,-2 2-38 0,0 3 3 0,4 3-18 16,-5 3-4-16,5 2 9 0,-3-3-12 0,3 4 13 16,-2 1 0-16,0-3-13 0,-2 1-9 0,0-1-76 15,-1-2-80-15,-1-1-91 0,0 1-74 0,0-2-73 16,-5-3-57-16,1 0-57 0</inkml:trace>
  <inkml:trace contextRef="#ctx0" brushRef="#br0" timeOffset="964">1436 403 1728 0,'-12'-10'-67'0,"3"4"-39"16,2 6-80-16,-1 0-68 0,8 5-10 0,0 3-34 15</inkml:trace>
  <inkml:trace contextRef="#ctx0" brushRef="#br0" timeOffset="1361">1874 551 2224 0,'18'4'56'0,"-8"-1"83"16,-2 1 68-16,-6-2 42 0,0 1-32 0,0-1-59 16,-2 1-55-16,0 0-51 0,0 3-27 0,0 1-28 15,0 1-3-15,0 1 9 0,0 1-13 0,0 4 10 16,0 0 0-16,4 0-16 0,2 1-10 0,-2 2-47 15,1 0-55-15,-2-1-17 0,1 3-51 0,2-3 0 16,-3-2-18-16,1 0 14 0,0-1 61 0,0-2 40 16,-3 0 53-16,4-4 34 0,-4-3-5 0,-1 1 14 15,0-5-3-15,0 0-14 0,0-5 9 16,0-6-4-16,0-3 15 0,0-3-14 0,-4-4 20 16,4-3 2-16,-3-1-2 0,-1-5 20 0,0 0 23 15,4 0 6-15,-1 1 20 0,1-2 19 0,0 2-24 16,3 2 22-16,3 4 3 0,0 2-29 0,-1 2 13 15,2 5-22-15,0 0-5 0,-1 4 22 0,4 3-38 16,-1 2 1-16,0 0-9 0,3 3-18 0,1 2 27 16,1 0-28-16,1 5 22 0,1 0 1 0,3 4-14 15,2 1 11-15,-1 4-42 0,3 0 4 16,-1 2-4-16,2 3 32 0,-1 3 0 0,0-1-10 0,-3 4-24 16,1-1-79-16,-2 1-23 0,-3 0-72 15,-1-1-18-15,-2 1-4 0,-3-1-16 0,1-2-17 16,-3-1-39-16,-4-1-59 0,-3-3-44 0</inkml:trace>
  <inkml:trace contextRef="#ctx0" brushRef="#br0" timeOffset="2040">2411 16 3167 0,'3'-8'0'0,"2"0"6"0,1 8 10 16,-5 0 7-16,5 6 28 0,1 4 10 0,3 5 10 15,-3 6 7-15,5 1-26 0,-2 5-23 0,0 4-19 16,4 3 4-16,-2 2-11 0,0 2-10 0,1-2 21 16,0 2-24-16,-2-3 6 0,2 1 21 0,0-1-27 15,-2-2 17-15,2-1-7 0,1 0 6 0,-3-4 1 16,3 0-33-16,-4-1-7 0,-1-3-9 0,5-4-8 15,-3-2 31-15,-2-4 5 0,3-3-8 0,-3-3 9 16,0 0-3-16,0-8-7 0,-2 0 4 0,1-8-10 16,1-6 0-16,-2 0 22 0,1-7-15 0,1-1 6 15,1-6-13-15,-3-1-9 0,1-1 28 16,-3 0 20-16,-1 2 19 0,-3 1 41 0,-1 0 27 16,0 5 24-16,-7 3-1 0,-2 2-11 0,-3 4-2 15,0 6-16-15,-2 0-24 0,0 2-23 0,-1 5-38 16,-3 0-9-16,3 8 6 0,5-2-13 0,-2 4 20 15,4 2-26-15,1 2 29 0,7 2-6 0,0 3-20 16,3 0 2-16,9 2-23 0,1 2 1 0,5-4-11 16,1 0-7-16,5-3-19 0,3 0-36 0,1-5 1 15,2-6-3-15,-2-1 17 0,5-4 36 0,-8-4 4 16,6-5 25-16,-3-1 1 0,-2-4 28 16,-4-4 13-16,-1-2-10 0,-2-1 1 0,-3-1-11 15,-2-2 1-15,-3 2 42 0,-2-2 78 0,-4 2 60 16,1 2 45-16,-5 5 13 0,-1 1-62 0,0 3-73 15,0 3-27-15,0 2-52 0,0 3-28 0,0 3 0 16,-1 0-14-16,1 0-7 0,0 0 25 0,0 6 6 16,0-1-10-16,1 1 25 0,5 2-29 0,-3 1 11 15,5 4 4-15,-1 1-4 0,2-1 10 0,1 3-20 16,-1-2 3-16,0-3-25 0,1 2-13 0,-2-4 14 16,-1-1 0-16,1-2 21 0,-2-2 10 0,-3 0 0 15,3-2 7-15,-5-2-25 0,4 0 25 0,-4-6-31 16,1 1-3-16,2-3 30 0,-1-3-17 0,3-1 18 15,-2-3-28-15,-1 1-61 0,2-5 1 16,-5 1-30-16,1-1-19 0,-1 2-36 0,0 0-82 16,0 1-65-16,0 2-49 0,0-1-30 0,0 3-88 15,0-1-91-15</inkml:trace>
  <inkml:trace contextRef="#ctx0" brushRef="#br0" timeOffset="2198">2272 169 2915 0,'0'0'-3'0,"17"-14"3"0,2 1 3 15,7 3-6-15,7 1 3 0,0 0 0 0,5 1-3 16,2 1-83-16,0-2-137 0,2 4-140 0,-2 2-162 16,4 1-91-16</inkml:trace>
  <inkml:trace contextRef="#ctx0" brushRef="#br0" timeOffset="2417">3443 161 2583 0,'9'6'67'0,"-1"-2"92"0,-4-1 64 0,-1 3 50 16,0-1-51-16,-2 3-78 0,1 4-62 0,1 1-35 15,-2 6-21-15,1 0-2 0,-1 6 6 16,4 0-33-16,-2 2 6 0,3 5 1 0,0-2-4 15,-1 0 13-15,4 3-13 0,-1-1-17 0,1 1-33 16,-2-3-33-16,3 0-62 0,0-1-78 0,-1-1-39 16,-2-1-71-16,0-5-44 0,2-3-42 0,-4 0-58 15,1-5-16-15</inkml:trace>
  <inkml:trace contextRef="#ctx0" brushRef="#br0" timeOffset="2622">3500 203 2767 0,'10'-32'24'16,"0"8"51"-16,4 0 60 0,-4 8 43 0,4 2 1 15,-1 6-34-15,2 3-47 0,-4 1-65 0,4 1-17 16,0 3-22-16,0 0-4 0,0 4 6 0,-2 4 1 16,2 0 13-16,0 0-10 0,-2 3 23 0,-1 0-17 15,-1 0-9-15,-5 0 10 0,-1-1-27 0,-5 1-16 16,0-2-84-16,0 2-141 0,-10 0-117 0,-2-1-136 15,-1-1-100-15</inkml:trace>
  <inkml:trace contextRef="#ctx0" brushRef="#br0" timeOffset="9652">5281 2195 941 0,'3'9'34'15,"0"-5"36"-15,2-2 21 0,2 2 36 0,0-4-29 16,2 0-19-16,3 0-4 0,1 0-45 0,2 0 23 16,3-4-8-16,2 0 0 0,-1-2 20 15,1 1-8-15,-1-4 37 0,0 2 13 0,0-4 16 16,-3 0 12-16,1 0-16 0,-2-2-24 0,-2-4 27 16,-1 3-31-16,-2-5 14 0,-4 3 19 0,0-3-40 15,-4 0 23-15,-2 0-11 0,0 0 10 0,0 2-3 16,-8 0-5-16,-1 1-39 0,-2 3-36 0,-4 4 3 15,-2 4-3-15,-4 5 23 0,-1 0 1 0,-5 6 6 16,1 8-33-16,-2 4-6 0,-1 5-1 0,4 6-39 16,3 1 36-16,4 3-20 0,7 0 10 0,6 0 20 15,5-1-34-15,7 1 38 0,6-6-24 16,8 0 6-16,3-2 11 0,6-4-34 0,1-4 24 16,2-3-4-16,2-4-3 0,2-1 10 0,2-9-20 15,-4 0-6-15,-1 0 19 0,-1-11-13 0,-2 1 17 16,-4-5 13-16,-2 1-13 0,-2-5 3 0,-4 0-17 15,-4-3-3-15,-5-2 10 0,-1 1 0 0,-4-3 10 16,-5-1 0-16,0-3-7 0,0 0 1 0,-8 0-4 16,-1-3-7-16,-2 3 17 0,-3 0 34 0,4 3 17 15,-4 3 7-15,4 2-20 0,0 6-38 0,0 2-30 16,3 5-14-16,3 4 3 0,2 5 0 0,2 0 14 16,0 0 34-16,8 5-10 0,5 4 3 0,2-1 11 15,1 5-35-15,8 1 7 0,0 3 7 0,2-2-23 16,2 2 29-16,2 0-9 0,-2 1-4 0,2-1 7 15,-3-1-61-15,-2 1 7 0,-1-6-10 16,-5 2-3-16,-1-4 41 0,-5 1 9 0,-2-4 17 16,-4 0 17-16,-1-4 23 0,-4 1-10 0,-2-1 3 15,0-2-6-15,0 0 17 0,-5-5 20 0,-2 1 15 16,1-2 13-16,0 0-30 0,-2-5-24 0,4 2-21 16,1-4-14-16,3-4 4 0,0-1-10 0,0-4 10 15,11-3 3-15,2-5-24 0,4-2 11 0,4-4-1 16,3 1 4-16,3-3-3 0,-2-1 13 0,2 1-10 15,-1 8 7-15,0 0 7 0,-5 5-48 0,-4 6-59 16,-2 6-73-16,-6 2-113 0,-3 6-115 16,-6 0-118-16,0 5-161 0</inkml:trace>
  <inkml:trace contextRef="#ctx0" brushRef="#br0" timeOffset="11478">6570 879 2072 0,'5'-37'49'16,"-5"7"-31"-16,0 5 23 0,0 8-27 0,0 8-31 15,0 9 148-15,0 4 45 0,0 10 62 0,0 8 10 16,0 8-111-16,4 13-48 0,-3 8-32 0,4 13-18 15,-4 9-10-15,2 9-20 0,2 4 1 0,0 5 0 16,5 1-7-16,-3 1 0 0,6-6-9 16,1-2 3-16,0-7 19 0,6-4-7 0,-6-9 1 15,5-5-13-15,0-6-10 0,-3-4 7 0,-1-7 12 16,-2-4-6-16,1-1-7 0,-5-9-15 0,-2-1-36 16,-1-3-41-16,-2-6-33 0,-4-1-46 0,0-4-37 15,0-3-40-15,-4 0-59 0,-3-6-56 0,1 0-70 16,-2-5-39-16</inkml:trace>
  <inkml:trace contextRef="#ctx0" brushRef="#br0" timeOffset="12171">7471 1071 2189 0,'8'-28'11'0,"-8"-1"19"0,0-3 50 15,-8 3 16-15,-1 5 3 0,-1 2-6 0,-4 1-50 16,-3 4-31-16,0 3-12 0,-3 0 3 0,0 7-19 16,1 7 23-16,-5 0-4 0,0 7-25 0,4 7 38 15,-3 9-4-15,6 6 12 0,-1 9 16 0,4 3-21 16,3 8 27-16,2 0-18 0,4 6-13 0,5 2 10 15,6-2-38-15,4 2 16 0,-1-3 13 16,5 2-25-16,2-3 15 0,-1-1 0 0,3-4-22 16,-5 1 32-16,-1-3-19 0,0-1-77 0,-3-6-59 15,-2 1-77-15,-2-5-37 0,-5 0-16 0,0-5 22 16,0-3 8-16,-11-4-12 0,2-3 53 0,-4-6-2 16,-2-3 34-16,-1-3 56 0,-3-8 13 0,-1 0 62 15,2-8 5-15,-1-6 10 0,6-6 25 0,1-5 5 16,2-6 68-16,5-7 21 0,5-2 29 0,0-1 6 15,5-3-14-15,6 4 18 0,4-4-18 0,2 5 10 16,2 2-18-16,2 7-13 0,1 0 7 0,0 5-6 16,5 1 2-16,-5 2-14 0,0 3 10 15,1 5-5-15,0-2-8 0,0 2 3 0,-3 1-2 16,1 2-3-16,-3-1 4 0,1 2-2 0,-2-1 3 16,0 3 8-16,-4-3-19 0,0 3 3 0,0 0-33 15,-1-1-9-15,-3 2-4 0,0 0-34 0,-2 0 3 16,3 0-6-16,-2 2 6 0,-2 0 10 0,1 0-25 15,-2 5-23-15,-1 0 39 0,4 0 31 0,-2 8 60 16,-3 3 62-16,4 6-8 0,-1 2-19 0,0 7-39 16,0 5-34-16,0 4-37 0,-3 5-7 0,1 2 4 15,-1 1-17-15,1 1 6 0,0-1-6 0,0 1-10 16,2-6 10-16,-1-2 7 0,0-4 10 16,3-2-14-16,1-6 0 0,1-4 1 0,1-3-4 15,2-4 13-15,-1-3 7 0,3-5-10 0,-1-5-10 16,6 0 17-16,-2 0-17 0,1-8 7 0,2-3 3 15,1-4-24-15,5-2 21 0,-7-2-14 0,3-4 4 16,-3-1 3-16,-2-3-27 0,-3 1 10 0,0 0-39 16,-5-1-47-16,-2 0-66 0,-8 1-130 0,0 1-95 15,0 2-106-15,0 1-130 0</inkml:trace>
  <inkml:trace contextRef="#ctx0" brushRef="#br0" timeOffset="6637">2884 4093 2791 0,'2'-11'15'0,"3"0"-18"0,5-3-3 0,-1 0 12 15,6 1-2-15,0 2-4 0,4 1-13 0,-1 1-11 16,3 1 5-16,0 5 4 0,-4 3 12 0,1 0 9 16,0 9-6-16,-5 4 9 0,-2 3 18 0,-4 4-27 15,-7 7-24-15,0 0 21 0,0 2-19 0,-9 4 22 16,0-3 10-16,-3-2-29 0,-1-1 22 0,3-5-15 16,-2-3 18-16,4-4 3 0,-1-1-27 0,7-5 24 15,-2-1-24-15,4-3 15 0,0 1 24 0,10-3-36 16,0 2 24-16,5-5-6 0,-1 2-15 0,7-1 30 15,3 1-21-15,3 0 6 0,1 5 9 16,0-2-6-16,0 4-2 0,-2 1-1 0,0 4-9 16,-3 2 9-16,-2 6 15 0,-7 0 22 0,0 0 60 15,-7 1 22-15,-7 3 43 0,0-5 21 0,-6 4-36 16,-4-3 4-16,-9-1-35 0,-2 0-35 0,-7-3 14 16,-1-2-44-16,-5 0-6 0,-1-2-21 0,-3-4-24 15,1-4 11-15,2 2-28 0,1-5 32 0,2 0-32 16,1-3-10-16,7 0-7 0,4 0-94 0,3-3-76 15,5 0-136-15,3-5-124 0,4 2-55 0,5-4-77 16,5-1-22-16</inkml:trace>
  <inkml:trace contextRef="#ctx0" brushRef="#br0" timeOffset="6858">3805 4117 3528 0,'11'-2'23'0,"-1"-9"30"0,-7 5 17 0,-3 4 6 16,0 2-26-16,0 0-30 0,0 0-7 0,0 5-26 15,0 1 6-15,0 4 10 0,5 2-6 0,-4 1 13 16,1 3 4-16,2 3-14 0,-2-2-47 16,-1 4-16-16,3-2-39 0,-2 0-81 0,1 0-31 0,-2 0-77 15,-1-2-65-15,2 2 9 0,-2-6-25 16,2 1-25-16,-2 0 0 0</inkml:trace>
  <inkml:trace contextRef="#ctx0" brushRef="#br0" timeOffset="6990">3685 3874 2547 0,'-16'-18'12'15,"-3"7"-28"-15,4 1-64 0,1 6-62 0,3 4-86 16,2 0-78-16,1 0-88 0,7 8-91 15</inkml:trace>
  <inkml:trace contextRef="#ctx0" brushRef="#br0" timeOffset="8110">3987 3924 1796 0,'7'3'34'0,"-3"-3"12"0,-4 0 17 15,0 0 6-15,0 0-46 0,0 0-12 0,0 0-14 16,0 0-2-16,0 5 5 0,0-2 11 0,0 3-8 16,6-1 9-16,-2 1-9 0,0 2-9 0,-3 0 0 15,4 3-20-15,-2-1 29 0,3 1 0 0,0 0 14 16,-3 0-8-16,3 0-9 0,-2 0-9 0,1 0 0 16,-3-1 18-16,1 1 0 0,2-2 17 0,-4 2-17 15,4-1-21-15,-4 1 21 0,-1-2-24 16,2 1 15-16,-1-2 6 0,-1 1-23 0,0-4 5 0,0 1 9 15,0-1 15-15,0 0-12 0,0 1 11 16,0-4-22-16,0 1 8 0,0-2 18 0,0-1-4 16,0 2 9-16,0-2-11 0,0 3-12 0,-3-3-8 15,3 0 11-15,0 0-12 0,0 0 6 0,0 0 18 16,0 0-12-16,0 0 5 0,0 0 7 0,0 0-29 16,-4 0-9-16,1 0 34 0,-2-5-8 0,2 1 9 15,-3-1 8-15,2-4-34 0,1 4 14 0,-1-5 6 16,1 4-6-16,-2-2 3 0,4-2-3 0,-4 1-2 15,2-1-4-15,3 2 26 0,-1-1 10 0,1 1-13 16,0 2 12-16,0 1-20 0,0-3-6 0,0 2-5 16,3 3-10-16,3-3 15 0,-5 1-18 15,4 0 21-15,0 0 6 0,0-1-18 0,-1 3-3 16,2 1 6-16,-3 0 12 0,3-2-6 0,0 4 6 16,-3 0 9-16,3 0-21 0,-2 0 83 0,1 0 9 15,1 5-6-15,2 1 39 0,-1-3-56 0,0 2-8 16,1 3-7-16,-1-3-29 0,3 4 2 0,-1 0 1 15,2 1-13-15,-2 0 9 0,1 2-5 0,4-3-10 16,-4 1 28-16,0 0-25 0,-2 1 0 0,2 1-9 16,-3-2 6-16,2-1 6 0,-3 2-12 0,-3 0 25 15,2-1-35-15,-1 1 19 0,1-3 7 16,-4 3-16-16,-1-3 22 0,0 1-19 0,0-2-4 0,0 2 23 16,0-6-34-16,-6 4 15 0,6-4 0 0,-7 1-10 15,4-4 29-15,3 0-7 0,0 0-8 16,0 0-4-16,0 0-10 0,0-4-8 0,0-1-32 15,0 0 10-15,0 0-6 0,-4-4 27 0,4 1 29 16,0-1-26-16,0-1 13 0,0-1-6 0,0 0 0 16,0 0 15-16,0 0 0 0,0 0-21 0,0 1 6 15,4-1-13-15,2 2-41 0,-2 1-21 0,2-3-7 16,2 1-13-16,-1-1 30 0,3 0-25 0,4 0-6 16,0-1-18-16,1 0-28 0,2 0 17 0,-1-4 8 15,5 3 29-15,-2-1 7 0,4-3 41 0,-3 1 5 16,3-1 15-16,-1-1 37 0,1 2-8 15,0-1 5-15,-5 1 47 0,-1-1 52 0,-2 4 85 16,-1 2 74-16,-5 0 46 0,-2 3 6 0,-3 0-32 16,0 3-47-16,-4 2-67 0,0 0-42 0,-10-1-21 15,1 3-29-15,-2 1 18 0,-6 0-27 0,0 5-22 16,-6 1-13-16,3 1-23 0,-1 2-33 0,3 1 10 16,-1 0-17-16,4 3-29 0,1-3-9 0,9-1-64 15,5 2 19-15,0-2-2 0,5 0 39 0,7-3 38 16,0-1-12-16,6 1 10 0,3-3 18 0,-1 0 6 15,3-1 16-15,-3 2 0 0,1 0-12 0,-3 1-4 16,1 0 35-16,-4 4 53 0,0 1 55 0,-6 4 57 16,3 3 6-16,-5 5-14 0,3 4-24 0,-5 2-38 15,1 8-23-15,0-2-17 0,-3 5-19 16,3 5-11-16,-2 1-13 0,1 1-28 0,-1 2 1 16,2 1-11-16,-3-1 0 0,3 2 18 0,0-2-18 15,-3-1 10-15,3-1 4 0,-4 1-17 0,-2-7 10 16,0 4 10-16,-8-6-6 0,-2 0 23 0,-8-2-13 15,-3-2-11-15,-8-1-13 0,-9 0 0 0,-9-6 17 16,-3 1-7-16,-10-7 17 0,-2-4 0 0,-5-3-17 16,0-9 7-16,3-5 10 0,6-5-20 0,6-9 10 15,9-5-4-15,6-5-34 0,9-6-14 0,9-6-20 16,10-8-10-16,9-3 7 0,9-4-17 0,7-6-22 16,11-3-19-16,4 1-41 0,11-4 17 0,1 2 15 15,6 2-12-15,4-1-33 0,-1 5-76 16,3 3-55-16,-5 4-111 0,2 1-90 0</inkml:trace>
  <inkml:trace contextRef="#ctx0" brushRef="#br0" timeOffset="10804">4701 4065 1571 0,'-40'5'36'0,"-3"8"34"0,-6 5 12 0,-2 3-9 15,2 4-18-15,3 5-24 0,3-3-14 16,5 1 3-16,5-4-34 0,8-3 3 0,4-1-1 16,8-6 4-16,3-4 25 0,10 1-31 0,0-6 28 15,0-2-6-15,12-3-13 0,5 0 28 0,-1 0-23 16,5-8 5-16,1-3 7 0,5 0-15 0,-1-5 3 16,1-1 0-16,-3-2-6 0,-3 1 18 0,-5 1-4 15,-1-2 21-15,-6 2 33 0,-9 4 23 0,0 2 18 16,-5 1 31-16,-8 6 13 0,-6 4-13 0,-3 0 26 15,-8 12-39-15,-6 4-14 0,-4 3-3 0,0 5-33 16,-3 4 2-16,0 1-38 0,3-1-47 16,6 2 2-16,6-6-16 0,7 1 13 0,9-6 13 15,12-2 16-15,0-4-3 0,14-2-9 0,7-3 34 16,5-2-38-16,8-4 3 0,6-2 17 0,4 0-33 16,4-8 32-16,2-3-19 0,1-2 0 0,-2-2 13 15,0-1-23-15,-5-3 13 0,-2 2-19 0,-7 2 4 16,-5-1-1-16,-6 4 16 0,-5-1-6 0,-5 5 6 15,-5 0-16-15,-9 5 7 0,0-2 15 0,0 4-5 16,-14 1 9-16,-1 0-17 0,-4 6-9 0,0-1-16 16,-6 4-38-16,-2 2-53 0,1-1-100 0,-2 4-88 15,3 0-70-15,6-3-58 0,1 2-15 0,5-2-34 16</inkml:trace>
  <inkml:trace contextRef="#ctx0" brushRef="#br0" timeOffset="15980">5427 3128 2890 0,'0'-14'-10'0,"0"4"4"16,0 5 22-16,0 5-7 0,0 10 38 0,3 4 16 16,3 5-38-16,0 5 13 0,3 7-26 0,-2 4-27 15,5 3 18-15,1 3 3 0,0 3-12 0,2-1 19 16,2 1-1-16,-1 2-12 0,3-5 16 0,0-2-16 15,0-2-6-15,-2-1 2 0,0-3-2 0,-1-4 19 16,2 1-10-16,-3-3 6 0,-4-3-9 0,0-4-15 16,-4 0 24-16,2-5-12 0,-3-1 15 15,-2-3 4-15,-2-3-19 0,-2-3 25 0,0-1-28 16,0-4 3-16,-7 0 0 0,-1 0-23 0,1 0 36 16,-5-4-17-16,0-4 14 0,-6 3 8 0,-1-4-8 15,-3-1-1-15,-4 0-6 0,0 1 10 0,-7-1-13 16,2 4 35-16,-3 0 26 0,-3 6 3 0,-3 0 43 15,1 6-26-15,2 2-23 0,3 5-16 0,4 1-49 16,2 0 14-16,4 2-4 0,12 1-10 0,4-1 26 16,8 0-3-16,0 1 4 0,13-2 6 0,7 2-30 15,5-1-3-15,7-2-9 0,5 0-4 0,5-4 13 16,5-1 0-16,-1-7 0 0,6-2 0 16,-2 0 3-16,-3-2-35 0,0-7 9 0,-4-1 4 15,-2-2-7-15,-3-3 39 0,-6-2-16 0,-5 0 10 16,-2-1 13-16,-6-1-20 0,-4 0 14 0,-6 0 2 15,-3-4-6-15,-6 2 39 0,0 0 46 0,0 1 21 16,-10 3 20-16,4 1-10 0,-4 3-52 0,2 2-30 16,1 5-54-16,4 1 0 0,-3 3-1 0,3 2-6 15,3 0 37-15,0 5-17 0,0 3 1 0,4 0 12 16,1 5-2-16,2 1-34 0,0 3-56 0,1 2-46 16,3 0-65-16,0 0-22 0,0 0-38 0,2 2-54 15,0-4-8-15,1-1-36 0,-4 0-15 0,4-4-24 16,-7 1-17-16</inkml:trace>
  <inkml:trace contextRef="#ctx0" brushRef="#br0" timeOffset="16119">5921 3555 1898 0,'-15'-39'3'16,"1"3"-3"-16,0 11 0 0,5 4-20 0,2 6-3 15,4 6-2-15,-2 6-7 0,5 0-33 0,0 0-57 16,8 3-68-16,3 0-58 0,3 0-40 0,-2 8-10 15</inkml:trace>
  <inkml:trace contextRef="#ctx0" brushRef="#br0" timeOffset="16609">6144 3508 1284 0,'9'2'139'0,"-6"-2"99"0,-3 0 65 16,0 0 47-16,0 0-128 0,0 0-86 0,0 0-38 16,-8 0 4-16,1 0 1 0,-4 0-9 0,0 6-38 15,-3-1-56-15,4 0 3 0,-4 3-9 0,7 3 19 16,1 1-10-16,6 0 0 0,0 2 10 0,8 3-10 15,5-1 0-15,2 6 4 0,1 0-14 0,8-1 14 16,-5 1 2-16,6 3-22 0,2 2 17 0,-2-2-8 16,2 5 4-16,0-3 7 0,-3 3-7 0,-4 3-10 15,1-1 20-15,-4 1-17 0,-3 2 23 0,-2-2-12 16,-6 2-14-16,-6 0 32 0,0 1-34 0,-7-6 34 16,-7 2-3-16,-1-1 7 0,-5-6 16 0,-4-1-10 15,-6-2 16-15,2-4-35 0,1-4 6 16,-1-3-6-16,0-3-3 0,0-3 17 0,3-5-40 15,2 0-10-15,8-5-13 0,0-7-38 0,6-3-25 16,9-2-40-16,0-7-2 0,4-5-6 0,7-4 33 16,4-4-1-16,7-3-23 0,2-3 25 0,7-1 21 15,-1-3 27-15,4 1 38 0,2 0 18 0,-1 2 3 16,1-2 18-16,-3 3 3 0,-1 1-1 0,-2-1 66 16,-2 5 67-16,-5 2 59 0,-4 4 32 0,-4 4-14 15,-5 4-27-15,-1 5-37 0,-4 3-23 16,-3 3-43-16,-2 2-21 0,0 3-33 0,0 2-20 0,0 3-10 15,0-2-20-15,-4 5-10 0,4 0 3 16,0 0-6-16,0 0 6 0,0 0 17 0,0 5-6 16,0 0 9-16,0 1-3 0,4 5-3 0,1 2 9 15,4 1-6-15,-4 3 0 0,5 3-3 0,-3 3 3 16,0-1-13-16,3 0 9 0,-1 2 8 0,1 1 2 16,-6-3 17-16,7 2-43 0,-4-2-49 0,0-3-74 15,-1 2-115-15,-1-4-63 0,-1-1-43 0,2-2-51 16,-3-3-10-16,0 0-35 0</inkml:trace>
  <inkml:trace contextRef="#ctx0" brushRef="#br0" timeOffset="17044">6521 3044 2583 0,'-4'-11'15'0,"-2"2"-3"0,6-1 9 15,0 5-2-15,0 5 11 0,0 0 26 0,4 0-13 16,2 5 6-16,1 5-28 0,1 5-30 0,2 2 22 16,2 2 11-16,1 7 36 0,2 4 6 0,2 5-26 15,0 4-11-15,-2 0-35 0,2 4 2 0,-2 0 11 16,2 1-1-16,-2 0-3 0,1-1-6 16,-1-5 9-16,4-2 1 0,-4-3-7 0,3-4 15 0,2-4-31 15,-1-4 1-15,-3-7 18 0,3-4-3 16,4-3 0-16,-7-7 6 0,5 0-12 0,0-9-16 15,-1-4 28-15,1-4-3 0,2-4-6 0,-3-2 22 16,-1-6-25-16,0-2 6 0,-5-1 6 0,0-1-22 16,-7 3 38-16,3 1 29 0,-5 1 23 0,-1 4 22 15,2 4-26-15,-3 4-41 0,0 3-16 0,-1 4-26 16,-1 4 13-16,3 5 10 0,1 0 20 0,4 0 19 16,0 8 13-16,0 1-13 0,6 5-16 0,0-1-13 15,4 3-10-15,2 3 3 0,-1 1-7 0,1 1-9 16,0 0-3-16,-2 5 16 0,1-7-7 15,-6 5 17-15,1-2-11 0,0-1-5 0,-5-1-4 16,-1-1-10-16,-3-1-13 0,-6-1-53 0,0-3-41 16,-6-1-85-16,-3 1-76 0,-4-3-93 0,-3 0-86 15,-8 0-48-15,0-6-110 0</inkml:trace>
  <inkml:trace contextRef="#ctx0" brushRef="#br0" timeOffset="17196">6725 3185 3040 0,'17'-29'-10'0,"5"2"-5"0,7 2 3 0,0 1 15 15,5 2-9-15,5 3 21 0,3 4-12 0,-2 0-25 16,-2 3-61-16,2 5-186 0,-2-1-149 0,-3 3-240 16</inkml:trace>
  <inkml:trace contextRef="#ctx0" brushRef="#br0" timeOffset="18273">5954 1062 1361 0,'26'-27'10'16,"-9"0"10"-16,-17 0 10 0,0 5 39 0,0 2 9 15,-8 2-9-15,-3 2 7 0,-7-1-28 0,-5 1-22 16,-3-1 2-16,-8-1-2 0,-5 3-23 0,-4 1 8 16,-10 1 3-16,-5 0 15 0,-11 1 32 0,-3 2-1 15,-9 2 1-15,-8 3-14 0,-4 5-12 0,-8 0 0 16,-5 8 7-16,-6 2 23 16,-4 5 13-16,-8 6 8 0,0 3-20 0,-4 4-23 0,-3 5-10 15,-2 2-12-15,-2 9 16 0,0 2-9 0,-4 8-37 16,4 3-7-16,-3 6 4 0,3 8-7 0,0 5 47 15,4 8-19-15,2 6-12 0,5 3 19 0,0 7-38 16,10 2 25-16,4 4 0 0,8 2-21 0,5 4 18 16,10 2 3-16,11-2-6 0,11 2 3 0,8-2-6 15,13 2-3-15,8-5 9 0,14 0 3 0,8-6 0 16,14-3 0-16,9-3 21 0,12-4-24 0,13-6 9 16,9-4-9-16,15-9-9 0,14-8 21 15,11-4-9-15,9-11 7 0,4-7-16 0,11-5-10 16,4-10 4-16,8-6 9 0,4-4 9 0,5-8 13 15,4-3 2-15,5-8-18 0,4 0 6 0,6-12-6 16,7-4-12-16,4-6 18 0,3-2-12 0,1-6 16 16,3-6-1-16,2-2-9 0,2-5-3 0,0-3-3 15,-3-1 3-15,3-4 12 0,1-1 0 0,0-3-6 16,-2-1-9-16,6-1 7 0,-5-1-7 0,3 0 0 16,-1 0 6-16,1-1-3 0,3 0-13 15,-4 1 23-15,-3-1-4 0,0-1-22 0,-3 3 38 0,-4-4-25 16,-2 2 3-16,-9-1 12 0,-1 3-12 15,-10 0-3-15,-6 1 3 0,-7 3-3 0,-6-2 12 16,-12 3 0-16,-2 4 9 0,-9-2-15 0,-7-2-12 16,-6 4-3-16,-5-4 3 0,-8 0 18 0,-4-5-12 15,-7-1 37-15,-6-2 25 0,-5-2 4 0,-8-5-1 16,-6 1-5-16,-2-3-19 0,-9 4-6 0,-5-2 19 16,-9 3-16-16,-10 2-22 0,0 0 9 0,-4 2-6 15,-11 0-35-15,-10 3 32 0,-5-3-39 0,-7 3 13 16,-11 2 32-16,-6 1-12 0,-10 1 2 0,-6 5-5 15,-12 1-11-15,-6 6-12 0,-8 2 32 0,-9 5-13 16,-5 4-10-16,-10 2 7 0,-2 4-13 0,-10 6 9 16,-6 4 7-16,-9 3 7 0,-9 5-4 0,-6 6-16 15,-8 0 13-15,-10 6-22 0,-6 7 25 16,-9 6-3-16,-5 6 10 0,-5 8-4 0,-6 7-28 16,-2 10 12-16,-4 7-9 0,-2 9 22 0,1 7-3 15,0 9 16-15,0 7-6 0,2 4-14 0,7 7 1 16,4 4-6-16,9 4 2 0,5 2-28 0,8 1 1 15,9-1-57-15,9 0-59 0,13 0-42 0,9-1-64 16,10 2-5-16,9-2-42 0,12 0-43 0,9 3-53 16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6:51.3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554 105 1660 0,'0'-16'31'0,"-5"0"57"0,-2 3 50 16,-2 1 21-16,4 1-2 0,0 3-14 16,0 0-26-16,2 2-18 0,2 2-26 0,-2 0-36 15,0-1-25-15,0 3-12 0,1 2 9 0,1 0 25 16,1 0 66-16,-2 7 60 0,-2 7 37 0,-2 3-32 15,-1 10-45-15,-4 8-28 0,-2 11-26 0,-6 11 7 16,-4 12-23-16,-3 7-17 0,-4 8-16 0,2 4 3 16,-4 1 4-16,-2-2-4 0,5-2-10 0,-1-4-14 15,2-7 21-15,1-6-10 0,2-6 17 0,5-7-14 16,-1-4-20-16,4-7 13 0,2-5-16 0,2-9 19 16,4-3 18-16,0-8 27 0,3-5 28 0,0-4 28 15,3-5-3-15,-1-1-3 0,2-3-38 0,-1-1-32 16,3 0-10-16,0-4-35 0,0-2 25 15,0-4-22-15,0-4-6 0,5-5 6 0,0-3-17 16,1-6 28-16,3-1-28 0,0-2 18 0,3 1-8 16,1 3-6-16,2 3 27 0,-2 5-31 0,2 5 21 15,-1 4 0-15,-2 6 0 0,4 4 4 0,0 0-11 16,1 4-4-16,2 3 1 0,3 2 3 0,1 2 10 16,3 2-13-16,2-1-11 0,1 2 32 0,0 1-11 15,4 2 28-15,-2-5 10 0,2 1-21 0,-2 0 4 16,-1-3-3-16,-2 1-1 0,0-3-6 0,-1-2 10 15,-5 0-4-15,-1 0 1 0,-2-2-25 0,-4-1-83 16,-2 0-66-16,-2-3-50 0,-2 3-59 16,-3-3-32-16,0 0-27 0,-5 0 3 0,2 0-99 0,0 0-66 15,-3-6-40-15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6:51.7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 3129 0,'-3'2'-7'16,"3"-2"10"-16,0 0 39 0,3 0 25 0,5 0 7 16,4 0 10-16,2 0-52 0,3 0-9 0,4 0-7 15,5 0-19-15,2 3 13 0,4-3-16 0,4 0-4 16,2 0 3-16,-1 0-6 0,2 0 6 0,-1 0 7 15,1 0-6-15,-1 0-4 0,-1 0-16 16,-1 0-63-16,-2 0-121 0,-6 0-133 0,-4 0-109 16,-5 0-108-16,-2 3-14 0</inkml:trace>
  <inkml:trace contextRef="#ctx0" brushRef="#br0" timeOffset="162">288 275 2224 0,'-21'19'6'0,"5"-5"20"0,9-6 13 15,7-3 39-15,0-1-1 0,10-3-5 0,3-1-2 16,4 0-37-16,2 0 1 0,5-4-13 16,3 1-15-16,2-3 4 0,5 1-17 0,-1-1 1 0,1 1 6 15,0-3-6-15,1 6-33 0,-1-4-90 16,-3 3-112-16,-3-1-186 0,2 3-182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6:53.71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135 885 2037 0,'0'-11'8'0,"0"5"33"15,0-2 51-15,0 8 99 0,0 0 70 0,0 11 19 16,0 3 15-16,0 8-101 0,-6 10-54 0,0 12-55 15,0 10-49-15,-3 9 0 0,2 8-6 0,-4 6 17 16,1 1-17-16,1 3 3 0,0-2-9 16,0-5-21-16,6-3-6 0,-1-6 16 0,2-3-13 0,1-5 14 15,1-2 3-15,0-8-21 0,0-1 4 16,-2-5-10-16,0-6 20 0,0-5-3 0,0-3 3 16,1-5-6-16,-2-3-31 0,0-5-13 0,1-4-27 15,0-1-68-15,-2-6-104 0,3 1-100 0,-3-4-101 16,-1 0 38-16,2 0-32 0,-1-7-7 0,1-3 20 15</inkml:trace>
  <inkml:trace contextRef="#ctx0" brushRef="#br0" timeOffset="270">13 1065 2378 0,'13'-42'66'15,"5"4"59"-15,3-2 38 0,4 4 37 0,2 4-76 0,4 4-58 16,1 4-28-16,2 6-28 0,0 4 3 0,-3 5 12 16,1 9-18-16,1 0 3 0,0 9 12 15,-3 4-13-15,-1 3 7 0,-2 3 0 0,0 3-6 16,-7 2 16-16,-5 4-4 0,-4-1-12 0,-4 2 9 16,-7-1-12-16,-7 2 12 0,-4 0 7 0,-4 0-22 15,-4 0-4-15,-5-3 13 0,-2 0-27 0,-3-3 37 16,1-4-16-16,0-1-23 0,-2-3-52 0,2-2-125 15,0-6-105-15,3-2-37 0,1-6-52 0,3 0-50 16,2-4-59-16</inkml:trace>
  <inkml:trace contextRef="#ctx0" brushRef="#br0" timeOffset="786">800 122 1944 0,'0'-13'37'16,"0"-4"36"-16,0 1 66 0,0 0 33 0,0 2 24 15,0 1-8-15,0 1-36 0,0 2-18 0,0 4-62 16,0-2-44-16,0 6-28 0,0-1 10 0,0 3 48 15,0 0 61-15,0 10-3 0,0 2-26 0,-3 3-47 16,1 2-56-16,-2 5 16 0,3 5 0 0,-1 0 7 16,2 1 3-16,0 1-9 0,7-1-1 0,4-4-9 15,2 0 9-15,2-4-10 0,4-2 4 0,2-6-14 16,2-2-9-16,0-4-10 0,4-6-19 0,1 0 16 16,0-8 16-16,-1-8 23 0,-1 0 13 15,0-6-13-15,-3 0 6 0,-3-3-28 0,-1-2 25 16,-2 2-6-16,-4 1 6 0,-1 2 49 0,-5 3-9 15,-3 3 19-15,-3 4-33 0,2 4-22 0,-3 8 13 16,0 0 33-16,0 8 47 0,-6 7 0 0,-2 6-20 16,-2 9-23-16,3 3-36 0,-4 10-15 0,2 4 15 15,-4 4-18-15,1 4 11 0,3-3 6 0,-2 0-13 16,3-1 4-16,2-1-18 0,1-4 7 0,1-3-7 16,1-3 21-16,0-4-8 0,-3-6 5 0,3-2 6 15,-1-5-3-15,-1-3 27 0,-1-4 0 0,1-5-17 16,-5-3 1-16,-1-2-18 0,-3-1-14 15,0-2 10-15,-1-3-31 0,-3 0-64 0,-6-5-93 16,3-1-147-16,-2-2-147 0,-4-1-51 0,3-1-105 16,-1-2-93-16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7:01.16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57 3206 0,'0'0'-10'0,"0"-2"16"0,5-6-6 0,5 2 3 0,8 1 7 16,6-2-4-16,1 2-19 0,8 0 26 15,0-3-13-15,1 5-12 0,1-1-67 0,1 3-191 0,0-2-63 16,-2 3-171-16,-3 0-65 0</inkml:trace>
  <inkml:trace contextRef="#ctx0" brushRef="#br0" timeOffset="124">231 185 1967 0,'-17'11'0'0,"11"-5"3"16,6-2 8-16,0 0-2 0,9 1 6 0,6-2-4 15,4-3-14-15,2 0-11 0,7 0-100 0,2 0-85 16,4-6-118-16,3 4-157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6:58.87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573 153 2644 0,'0'-33'67'0,"0"2"80"0,-7 5 104 0,-1 4 46 15,1 5-30-15,1 7-72 0,3-1-91 0,-2 8-57 16,1 3-40-16,1 0 17 0,0 8-4 0,-4 6 15 16,0 7 9-16,-4 6-27 0,-4 11-13 0,-6 9 9 15,-4 8-2-15,-3 4-11 0,-3 6 7 0,-3 1-14 16,-2 2-21-16,0-2 25 0,1-6-11 0,-1-3-3 16,6-4 17-16,-1-5-21 0,6-5 17 0,-2-4-2 15,7-5 6-15,1-7 13 0,5-2 5 0,2-6 2 16,3-5-13-16,0-3 14 0,5-3-18 15,2-3-3-15,-1-5 11 0,3 0-42 0,0 0-11 16,0 0-19-16,0-2-7 0,0-7 14 0,0 1 0 16,5-5 40-16,-1 1 1 0,5-3 3 0,0 1 16 15,0 0-19-15,4 0 6 0,-1 4-3 0,4-1 7 16,-1 8 3-16,3 3-7 0,-2 0 17 0,1 5-20 16,2 4 10-16,2 1 13 0,-3 4-16 0,5-3 16 15,-2 3-13-15,1 2 17 0,1-2-3 0,-1 2 3 16,0-2 6-16,-1-1-33 0,1-2 13 0,-1-1-16 15,0 2-57-15,-5-5-53 0,2 0-91 0,-5 0-112 16,2-3-73-16,-4 0 21 0,-1 0-47 0,-1-4-55 16</inkml:trace>
  <inkml:trace contextRef="#ctx0" brushRef="#br0" timeOffset="317">634 632 2978 0,'-7'10'44'0,"-1"1"13"0,1 0 25 0,0 0 4 15,1 0-48-15,1 2-6 0,2-2-15 0,3 0 12 16,0 3-26-16,12-5-6 0,1 1-42 0,2 1-64 16,3-1-33-16,7-1-42 0,-1-1 7 15,4-5 33-15,-1-3 53 0,4 0 43 0,-4 0 12 16,1-8 21-16,-1-3 9 0,-5 0 18 0,-3-5 15 15,-4-1 6-15,-6-2 30 0,-3-2 7 0,-6 1 49 16,0-1 30-16,-12-1 10 0,-1-2 28 0,-2 4-47 16,-6 1-34-16,-1 2-25 0,-2 2-68 0,-4 4-10 15,0 5 0-15,-2 4-3 0,-1 2 7 0,4 0-1 16,0 5-15-16,2 0-59 0,3 4-73 0,4 1-77 16,6-1-99-16,2 1 20 0,5 1-19 0,5 0-65 15,0-2-41-15</inkml:trace>
  <inkml:trace contextRef="#ctx0" brushRef="#br0" timeOffset="836">1288 282 2816 0,'0'0'43'0,"-11"0"52"0,-2 0 31 16,-5 6 7-16,2 0-57 0,-1 5-57 0,-1-2-48 15,4 1-9-15,3 3-10 0,1-2-16 0,7 1-30 16,3-1-31-16,3 2-51 0,9-3-83 0,1-1 47 16,3-1-49-16,5 0-21 0,1-5 46 0,3 0-39 15,-1-3 56-15,0-6 112 0,0 1 54 16,-5-1 43-16,1-2 33 0,-6 0 54 0,0 2 87 16,-7 1 73-16,-1 3 76 0,-4 2-54 0,-2 0-8 15,0 10 4-15,-6 1-9 0,1 6 80 0,-5 3-26 16,2 7-29-16,-2 7-21 0,0 2-83 0,-1 10-24 15,-1 3-30-15,3 2-40 0,0 4 3 0,2 5-9 16,1 0-18-16,0 3-18 0,2-1-20 0,2 1-15 16,1-1 15-16,-1-1 7 0,2-2 14 0,-3 1-4 15,0-3-21-15,-3 0 1 0,-1 1-19 0,-1-5 11 16,-3-1 28-16,-4-2-6 0,-2-4 21 0,-2-7-22 16,-3-2-21-16,-2-4 4 0,-7-8-22 15,-5-2 21-15,-1-4 12 0,-6-4-1 0,-4-4 22 16,-1-6-10-16,-4-5-8 0,2 0-4 0,1-12-43 15,6-5 0-15,2-6-32 0,7-4-10 0,5-6 7 16,8-5-18-16,7-3 8 0,9-2 11 0,5-4 14 16,9 1-13-16,8-2 17 0,4 3-11 0,5 2 12 15,6 2 6-15,5 3 1 0,3 3 20 0,2 0-7 16,4 2 20-16,1 3-19 0,2 2-38 0,-1 1-26 16,-1 3-26-16,-2 1-61 0,-2 2-14 0,-5 4-44 15,-5 2-46-15,-2 2-14 0,-7 4 41 0,-5 0-47 16,-4 1-75-16,-6 1-89 0</inkml:trace>
  <inkml:trace contextRef="#ctx0" brushRef="#br0" timeOffset="1141">2367 70 3321 0,'-14'0'29'0,"-8"0"46"0,-6 17 46 16,-8 10 28-16,-5 9-17 0,-4 11-45 0,-4 9-33 15,0 4-33-15,0 6-11 0,6 1 13 0,4 2-12 16,7 1-1-16,11-2-7 0,8-3-23 0,5-1 13 15,8-7 0-15,8-5 4 0,4-6-31 16,4-6-80-16,6-4-32 0,5-9-84 0,1-6-67 16,2-4-72-16,2-7-1 0,-2-4-60 0,3-6-35 15,-2-5-21-15</inkml:trace>
  <inkml:trace contextRef="#ctx0" brushRef="#br0" timeOffset="1466">2588 267 3887 0,'7'-9'47'0,"-7"5"28"15,0 3 28-15,0 1 45 0,-5 0-37 0,1 9-13 16,-6 2-13-16,1 4-46 0,-6 5 0 0,-1 4-14 16,-5 4-21-16,-4 4 0 0,1 1-1 0,-2 2-14 15,-3 3 11-15,4-5-10 0,0 2 2 0,4-5-2 16,3-1 6-16,1-3 15 0,3-2-57 15,5-7 28-15,2-1-11 0,1-3-10 0,4-2 50 16,2-3-15-16,6-2-10 0,2-3 32 0,5 0-11 16,3-1-3-16,5-2 17 0,6 0-42 0,2 0 10 15,4-5 4-15,6-3-18 0,-2 4 15 0,4-1-18 16,1 0-14-16,3-1-14 0,-2 2-14 0,0 0-16 16,0-1-3-16,-2-1-57 0,1 3-51 0,-5-2-83 15,-3 0-103-15,-4 1-28 0,-5 2 45 0,-4-1 52 16,-5 1 64-16,-5 2-23 0,-5 0-161 0</inkml:trace>
  <inkml:trace contextRef="#ctx0" brushRef="#br0" timeOffset="1724">3078 43 3634 0,'16'-9'43'0,"4"2"99"0,-1 7 90 0,0 6 44 15,5 7-8-15,-2 4-57 0,2 9-85 0,3 5-35 16,-3 7-21-16,-1 5-41 0,1 4-3 16,-2 5 4-16,-4 4-15 0,-6 2-8 0,-2 1 8 0,-5 2-45 15,-5 1-54-15,-5 0-48 0,-7-2-84 16,-4 0-40-16,-3-2-65 0,-5-2-104 0,-4-3-102 15,-5-2-94-15,-1-4-146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7:08.47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247 1540 1864 0,'0'-14'66'0,"0"1"93"0,0 4 51 15,0 0 34-15,0 4-54 0,-4 5-70 0,-1 0 24 16,-4 9 19-16,-2 6 46 0,-3 11-15 0,-5 8-40 16,-1 13-44-16,-5 8-56 0,-3 10-14 0,2 6-20 15,-1 5-3-15,5 0 6 0,6-5-2 0,2 0-15 16,8-6 1-16,6-2-7 0,6-11 11 0,8-1 2 16,0-8-9-16,5-1 3 0,1-4-7 0,3-6-18 15,3-4-42-15,1-1-68 0,-2-8-73 0,4-3-88 16,-3-6-49-16,1-1-53 0,-5-9 1 15,0 0-29-15,-1-7-31 0,1-2-19 0</inkml:trace>
  <inkml:trace contextRef="#ctx0" brushRef="#br0" timeOffset="201">448 1785 3091 0,'3'-17'83'0,"-1"9"76"15,1 8 63-15,-3 0 15 0,1 5-71 0,-1 9-71 16,0 0-50-16,0 5-21 0,0 5-7 0,0 4-3 16,0-1-11-16,0 4 11 0,0 2-14 0,0 1 6 15,0-1-12-15,0-1-42 0,0 0-51 0,0-1-81 16,0-4-109-16,0-1-100 0,0 0-58 0,-1-5-54 16,-5-2-75-16</inkml:trace>
  <inkml:trace contextRef="#ctx0" brushRef="#br0" timeOffset="355">598 2010 2354 0,'18'-10'-3'16,"0"2"15"-16,0-1 9 0,-1 3 9 0,0 1 9 16,2 0-24-16,-2 2-9 0,2 1 6 0,1-1-9 15,1 3-24-15,2 0-123 0,-1 0-124 0,0 0-151 16,2 5-151-16</inkml:trace>
  <inkml:trace contextRef="#ctx0" brushRef="#br0" timeOffset="566">1155 1701 2928 0,'4'-18'21'0,"-4"6"-2"0,0 3 34 0,0 1 49 15,0 8 49-15,0 0 57 0,0 5 9 0,0 4-41 16,0 5-69-16,0 5-53 0,0 4-37 0,0 5-10 15,0 5-14-15,4 4 11 0,-3 5 3 0,-1 1 3 16,0 0 7-16,0 3-7 0,0-2-13 0,0 0 6 16,0-3-3-16,0-1-44 0,0-3-64 0,0-3-69 15,0-1-73-15,0-5-56 0,0-2-41 0,0-6 1 16,-1-4-29-16,1-2-26 0,-4-3-81 16</inkml:trace>
  <inkml:trace contextRef="#ctx0" brushRef="#br0" timeOffset="784">1163 1645 2791 0,'11'-24'9'0,"0"2"31"0,2 3 26 0,2 4 18 16,3 5-6-16,0 3-30 0,2 4-26 0,0 3-26 15,0 0 14-15,1 6-3 0,0 4-4 0,0 3 13 16,-2 4-10-16,2 2 1 0,-3 1-13 0,-6 7-20 15,-1-2-56-15,-3 2-27 0,-8 2-46 16,0 0-38-16,-6 0-23 0,-5 1-7 0,-3-5-25 16,-6-1-59-16,-2-3-45 0,1 0-107 0</inkml:trace>
  <inkml:trace contextRef="#ctx0" brushRef="#br0" timeOffset="1032">1559 1215 2890 0,'50'11'62'0,"1"5"62"16,-4 10 26-16,-5 8 43 0,-3 7-24 0,-4 8-56 16,-1 7-24-16,-6 5-29 0,1 4-33 0,-9 5 7 15,-5 2-21-15,-3 5-3 0,-3-1 1 0,-9-2-18 16,0-4 24-16,-9-4-24 0,-1-3-7 0,-7-4 11 15,-2-7-18-15,-6-6-45 0,0-5-83 0,-4-4-73 16,-3-4-73-16,-1-6-22 0,-3-4-25 0,-2-4-17 16,2-8-47-16,3-3-97 0</inkml:trace>
  <inkml:trace contextRef="#ctx0" brushRef="#br0" timeOffset="1356">2059 500 3003 0,'6'0'0'0,"-2"0"-3"0,4 0 0 16,-8 0-16-16,0 0 19 0,0 7-13 0,0 1 7 15,0 3 27-15,0 1-43 0,0 3 25 0,0 3 10 16,0 2-22-16,0 0 15 0,0 5-3 0,3-1-15 16,-1 0-38-16,0 0-33 0,0 2-97 0,-2-5-63 15,2 3-20-15,-2-4-40 0,0 0 8 0,0-2-28 16,0-2-50-16</inkml:trace>
  <inkml:trace contextRef="#ctx0" brushRef="#br0" timeOffset="1573">2199 696 2438 0,'15'-6'30'16,"-1"-5"9"-16,0 2 40 0,-1 4-9 0,2-3-33 16,1 0-22-16,-1 3-40 0,4-1 16 0,1 0-6 15,-2 2 18-15,2 0-27 0,1-1-76 0,-2 3-83 16,-1-2-108-16,2 1-71 0,-7 1-34 16,0 2-25-16</inkml:trace>
  <inkml:trace contextRef="#ctx0" brushRef="#br0" timeOffset="1988">2523 481 2189 0,'2'-9'44'0,"-2"5"21"0,0 0 37 16,0 2 27-16,0 0-20 0,0 2 1 0,0 0-27 15,0 0-33-15,0 0-22 0,0 7-34 0,0-2 9 16,0 0 3-16,0 4 0 0,3-2 16 0,3 5-25 15,2-2 3-15,-1 1-3 0,7 1 0 0,-1-2 15 16,3 0 4-16,2-1 6 0,0-3-7 0,1 0-37 16,-1-1 7-16,1-5-4 0,-1 0 19 0,0 0 12 15,-2-9-6-15,-2 1 7 0,2 1-16 0,-6-4 16 16,2 0 3-16,-3-1 15 0,-3 1 42 0,-3 1 42 16,-3-2 30-16,0 2-3 0,0 4-10 15,0 1-40-15,-3 1-39 0,-1 3-50 0,2 1-26 16,0 0 13-16,-2 0 6 0,3 5 41 0,-1 4 10 15,-1 3-30-15,0 5 6 0,2 2-13 0,-4 4-27 16,0 6 21-16,1 1-4 0,3 5 3 0,-2 1 14 16,1 2-4-16,2-3-13 0,-1 1 0 0,-2-2 0 15,3 0 7-15,-1-2 0 0,-3-1-7 0,-1-4-4 16,-1-3 1-16,-2-3 20 0,1-1 14 0,-5-2-14 16,1-4-7-16,-3-2-3 0,-6-2-4 0,0 1-7 15,-3-3-29-15,-2-3-61 0,0-1-117 0,-2 1-113 16,1-5-151-16,3 0-77 0,3-5-108 15</inkml:trace>
  <inkml:trace contextRef="#ctx0" brushRef="#br0" timeOffset="2586">2960 69 2283 0,'0'-3'81'0,"0"-4"58"16,0 0 60-16,0 5 25 0,0-2-45 0,0 0-56 15,0 0-53-15,0 2-25 0,-4-3-32 0,3 3-9 16,1 1-1-16,-4-1-13 0,4-1-3 15,0 0 20-15,0 3-7 0,0 0 9 0,0 0 7 0,0 0-6 16,0 0 6-16,0 0 23 0,0 0 7 16,0 0 6-16,0 0-9 0,0 0 6 0,0 0 1 15,0 0 0-15,0 0 6 0,0 0-22 0,0 0-4 16,0 0 3-16,0 0-16 0,0 0 0 0,0 0-10 16,0 0-11-16,0 0 14 0,0-1-13 0,0-1-7 15,-4 2 7-15,2-2-1 0,1 0 11 0,-2 1-4 16,3-1 1-16,-1 1-11 0,1-1-3 0,0 1 13 15,0-1-16-15,0 2 19 0,0-3-9 0,0 3 6 16,0 0 4-16,1-1-17 0,5 1 23 0,0 0-16 16,5 0 0-16,0 0-4 0,6 7-6 0,6 3 6 15,3 2 10-15,6 7 28 0,4 5-15 16,3 8 8-16,0 7 27 0,5 6-3 0,3 10 38 16,-2 6 6-16,1 9 2 0,0 6 29 0,-2 6-10 15,-4 10 8-15,-1 6-3 0,-3 3-27 0,-2 6-7 16,-3 2 19-16,-3 1-26 0,-3 0 13 0,-1 2 26 15,-1-6-41-15,-3 0 5 0,-1-3-8 0,-4-4-33 16,0-1-12-16,-6-8-27 0,-3-1 4 0,-6-5-24 16,-7-4 24-16,-7-1 7 0,-5-6-22 0,-8 0 26 15,-9-2 8-15,-5-3 4 0,-8-2 12 0,-6-1-35 16,-4-5-62-16,-4-3-56 0,-2-8-86 0,-2 0-78 16,1-9-130-16,-2-4-162 0,6-3-205 15,6-9-333-15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7:12.99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445 102 2060 0,'12'-28'82'0,"-2"2"67"15,-4 6 25-15,-3 6 21 0,-3 6-36 0,0 2-25 16,0 6 34-16,0 0 7 0,-3 12 0 0,-3 7-45 16,1 2-44-16,-3 12-27 0,-4 8-42 0,0 7 0 15,-7 11-1-15,-2 6 1 0,-1 2 10 0,-3 7-13 16,-1 0-4-16,1-1 3 0,-3 1-16 16,4-4 19-16,-1-2-2 0,6-4-1 0,-1-3 8 15,0-6-1-15,3-6-6 0,-2-5-1 0,4-6-13 16,2-8 0-16,0-3 10 0,2-8-3 0,-1-4 20 15,3-5-10-15,2-2-7 0,-1-5-10 0,1-3-17 16,1 0 7-16,-2-3-10 0,4-6 3 0,1 0 13 16,0-4-13-16,3-2 14 0,0-1 10 0,6-3-24 15,3-1 20-15,3 4-23 0,1-3-4 0,4 5 18 16,2 4-15-16,2 2 8 0,1 4 0 0,0 4-4 16,7 0 7-16,0 0-10 0,2 8 13 0,2-2 7 15,1 2-10-15,2 1 26 0,1-4-16 0,1 3-10 16,-2-2-10-16,1-1-62 0,-3 0-46 15,-2-2-76-15,0-1-70 0,-4 2-54 0,-2-4-13 16,-4 0-44-16,-3 1-42 0,-4-1-44 0</inkml:trace>
  <inkml:trace contextRef="#ctx0" brushRef="#br0" timeOffset="329">840 668 2965 0,'-7'17'41'0,"-4"1"48"0,-2-1 16 0,-2 2-7 15,3 2-43-15,3 1-42 0,-1-2-26 0,7 1 23 16,3 0-4-16,0-2-3 0,7 2-13 0,5-4-51 16,5 0-34-16,3-2-60 0,4-2-23 0,4-5-4 15,1-3 29-15,3-5 50 0,1 0 28 0,1 0 39 16,-2-13 12-16,-2-4 10 0,-3-4 23 15,-3 2-12-15,-5-3 20 0,-4-5 10 0,-6 2 33 16,-2-3 39-16,-7 0-5 0,0 0 41 0,-7 3 20 16,-1-2 21-16,-5 3-15 0,-2 5-66 0,-1 0-72 15,-5 7-43-15,-1 1 1 0,-2 6 22 0,-4 5-3 16,4 0 13-16,-2 7-13 0,2 2-22 0,1 0-7 16,3 1-113-16,3 2-91 0,4-2-89 0,5-1-20 15,2 1-29-15,6 1-27 0,0 0-57 0</inkml:trace>
  <inkml:trace contextRef="#ctx0" brushRef="#br0" timeOffset="901">1386 464 2165 0,'6'-10'95'0,"-4"3"83"16,2 1 60-16,-4 1 48 0,0 3-60 0,-6-1-60 15,-1 3-37-15,1 0-44 0,-6 0-23 0,0 5-22 16,-1 6-37-16,-6 0-3 0,-2 3-6 0,3 5-8 16,-1 3 5-16,4 3-21 0,1 1-19 0,5 1-75 15,9 1-18-15,0-1-45 0,8-2-85 0,1-1 19 16,7-2-32-16,5-7-3 0,0-1 66 0,4-5 32 16,-3-4 39-16,2-5 77 0,-3 0 24 0,1-11 34 15,-3 1 24-15,-2-7-8 0,-2 1-5 16,-2-1 24-16,-1-2 36 0,-5 0 50 0,-4 0 81 15,0 1 4-15,-3 4 11 0,0-2 11 0,-4 2 4 16,-2 3 18-16,1 3-37 0,-2 2-54 0,1 4-71 16,0-3-53-16,-1 5 42 0,2 0 23 0,1 13 23 15,-2 3 33-15,0 3-48 0,3 8-2 0,-2 6-10 16,1 10-10-16,1 7-2 0,3 4-7 0,-2 6-10 16,2 5-24-16,0 4 0 0,5 2-3 0,1 0-10 15,-2 1 10-15,-1 2-6 0,2 0-15 16,-2 2 8-16,-3-6-5 0,0 4 8 0,-6-3-7 0,1-4 10 15,-2-3 46-15,-5-4 29 0,-1-8 31 0,-2-4-10 16,-2-9-30-16,-5-4-26 0,-3-8-21 16,-3-8 4-16,-3-3-40 0,-8-2 18 0,0-9-14 15,-4-5-19-15,-1 0 12 0,-4-5-48 0,4-4-10 16,-2-4-14-16,3-6-11 0,4-5 1 0,3-3-7 16,4-4-12-16,8-6 10 0,5-1 7 0,4 0 12 15,7-4 48-15,8 1-4 0,0-2 4 0,10 2 20 16,4 4-6-16,4 1 9 0,4 2 11 0,6 5-10 15,1-1-11-15,2 3-3 0,3-1-30 0,2 5-36 16,-1 3-36-16,3-2-61 0,-3 3-40 16,4 0-27-16,-4 2-39 0,1 1-2 0,-3 3-47 0,1 2-53 15,-4-1-54-15</inkml:trace>
  <inkml:trace contextRef="#ctx0" brushRef="#br0" timeOffset="1353">2651 284 2154 0,'9'-13'17'0,"-4"0"75"0,-5 3 40 0,0 0 30 16,0 5-1-16,0-2-72 0,0 5-49 0,0-2-16 16,0 3-24-16,0-2 3 0,0 1 10 0,0 0-1 15,0 2 7-15,0 0-7 0,0 0-6 0,0 0-18 16,0 0 53-16,0 0 87 0,0 4 65 0,0 1 83 16,0 0-8-16,0 4-74 0,-5 2-41 15,0 5-70-15,-3 6-28 0,-3 8-13 0,-2 2-10 0,-6 6-8 16,-2 4-20-16,-1 1 13 0,-5 3-13 0,3 1-8 15,0-1 1-15,-2-3-4 0,5-1 10 16,2-5-3-16,4-4 11 0,4 0-15 0,1-9-10 16,6-4 18-16,-1-4 6 0,5 0 1 0,0-8 3 15,8 1 0-15,3-7-18 0,0-2 18 0,8 0 0 16,2-5-14-16,3-1 4 0,1-2-15 0,5-3-20 16,-1-2-25-16,4 2-45 0,-2 0-20 0,-1 0-36 15,1 0-19-15,-3 3-58 0,-1-1-55 0,-2 2-49 16,-1 7-62-16,-5 0 30 0,-2-8-46 0,0 4 16 15,-8 1-5-15</inkml:trace>
  <inkml:trace contextRef="#ctx0" brushRef="#br0" timeOffset="1619">3116 220 3542 0,'3'-10'3'0,"0"0"87"0,1 10 43 0,0 0 49 16,0 5 25-16,-1 6-69 0,3 6-51 0,1 4-45 16,-1 6-25-16,0 6-31 0,1 8 21 0,-2 2 4 15,-2 6 6-15,-2 1 4 0,-1 4-35 0,0 3-52 16,-5 0-62-16,-1 0-24 0,-3 3-52 0,-2-3-45 15,-1 0-65-15,-4-2-63 0,-2-3 6 0,-4-4-69 16,0 2-65-16</inkml:trace>
  <inkml:trace contextRef="#ctx0" brushRef="#br0" timeOffset="2001">1927 173 3515 0,'-6'-8'56'16,"-1"8"71"-16,-7 10 37 0,-4 12 32 0,-3 11-35 16,-1 10-61-16,-4 7-30 0,2 9-35 0,-3 4-21 15,6 4 0-15,5 2 0 0,4 1 0 0,12-1 3 16,0-4-31-16,6-2-10 0,7-3-32 0,5-9-49 15,7-4-66-15,5-7-68 0,0-4-100 16,6-7-128-16,1-3-58 0,1-7-137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6:55.81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3006 1164 2212 0,'0'-9'59'0,"0"1"77"15,0 6 43-15,-11 2 72 0,-4 2 9 0,-4 11-37 16,-2 6 4-16,-7 9-43 0,-3 10-47 0,-8 6-30 15,-2 10-49-15,1 6 3 0,-2 5-23 0,5 2 7 16,3-1 13-16,7-2-37 0,9-5 17 0,5-4-31 16,13-4 4-16,0-7 6 0,6-3-6 0,6-3 17 15,7-2-18-15,3-4-10 0,5-4-10 0,1-2-43 16,6-2-36-16,-1-2-81 0,1-5-79 16,2-1-109-16,0-5-95 0,-2-3-44 0,1-5-100 15,1-3-62-15</inkml:trace>
  <inkml:trace contextRef="#ctx0" brushRef="#br0" timeOffset="179">3381 1391 3528 0,'0'0'33'0,"0"0"30"15,0 9 3-15,0 5-3 0,0 3-30 0,-6 3-26 16,3 5 0-16,-1 2-4 0,2 5-26 0,-2 0-70 15,4 2-92-15,0 2-111 0,0 2-100 0,0 0-65 16,0-2-92-16,0-3-80 0</inkml:trace>
  <inkml:trace contextRef="#ctx0" brushRef="#br0" timeOffset="330">3531 1620 2462 0,'19'-21'24'0,"-2"5"37"15,2 0 18-15,2 2 6 0,0 3-33 0,-2 3-33 0,5 0-10 16,-2 2-15-16,5 3 0 0,-2-2 15 0,3 2-58 16,2 3-134-16,1 0-107 0,0 0-176 0,2 0-120 15</inkml:trace>
  <inkml:trace contextRef="#ctx0" brushRef="#br0" timeOffset="530">4293 1264 3308 0,'7'-19'6'0,"-4"8"10"16,-1 3 36-16,-2 3 53 0,0 2 26 0,0 3 35 16,0 0-22-16,0 11-32 0,-5-3-24 0,5 6-50 15,-3 4-21-15,2 5-13 0,-4 6 6 0,1 2-3 16,3 6 10-16,-3 1-27 0,0 3-28 0,2 3-3 16,-2 2-17-16,1-2-47 0,0 2-43 0,3 0-31 15,-1-4-78-15,-1-2-14 0,2 1-52 0,-1-8-10 16,-2-3-32-16,3-4-37 0,0-6-20 15,0-3-42-15</inkml:trace>
  <inkml:trace contextRef="#ctx0" brushRef="#br0" timeOffset="750">4254 1274 2486 0,'8'-31'39'16,"-1"5"10"-16,6 5 58 0,1 2 19 0,2 8-27 15,2 0-9-15,3 3-43 0,2 2-31 16,0 6-16-16,-1 0 13 0,2 6-23 0,3-1 17 16,-5 7 9-16,0 0-4 0,-1 3 1 0,-2 3-35 15,-2 2-13-15,-6-1-46 0,-2 3-19 0,-3 0-23 16,-6 1-48-16,0 0 12 0,-11 1-3 0,-2-2-25 16,-3-1-30-16,-2-2-89 0,-2-2-78 0,-4-3-17 15</inkml:trace>
  <inkml:trace contextRef="#ctx0" brushRef="#br0" timeOffset="980">4841 927 3193 0,'38'10'71'16,"-5"3"49"-16,0 5 50 0,-5 9 34 0,2 2-33 15,-2 5-32-15,-4 6-30 0,-1 7-12 0,-1 6-52 16,-5 3-3-16,-2 5-11 0,-4 5-31 0,-1 2 25 16,-3 5-8-16,-3 1-31 0,-4-3-14 0,0-2-59 15,-10-2-51-15,1-2-62 0,-6-7-76 0,-4-2-101 16,-2-3-98-16,-4-8-44 0,-2-4-104 0</inkml:trace>
  <inkml:trace contextRef="#ctx0" brushRef="#br0" timeOffset="1482">5289 234 2754 0,'0'-10'9'0,"0"-1"6"0,0 6 82 16,0 5 58-16,0 0 16 0,0 10-9 0,0 4-91 15,0 0-48-15,0 5-17 0,0 3 7 0,0 4 0 16,0 2-6-16,0 4-7 0,0 1 0 0,0 0 13 16,0-1-10-16,0 1-3 0,0 0-23 0,0-4-61 15,-6-1-56-15,2-1-78 0,-1-3-94 0,2-4-12 16,-3 2-79-16,2-7-72 0,2 0-47 0</inkml:trace>
  <inkml:trace contextRef="#ctx0" brushRef="#br0" timeOffset="1659">5485 407 2804 0,'16'-1'6'0,"4"-4"-3"16,-5 2 12-16,-5 1-3 0,3-2 1 0,1 2-4 15,-1 0-12-15,4 1 25 0,-4 1-25 0,4 0-25 16,1 0-126-16,0 0-121 0,0 0-129 15,1 0-147-15</inkml:trace>
  <inkml:trace contextRef="#ctx0" brushRef="#br0" timeOffset="2061">5996 74 2607 0,'0'-2'27'0,"-5"-1"44"0,1 2 12 15,4 1 13-15,0 0-40 0,0 4-59 0,0 2 9 16,0-1-6-16,6 3 3 0,1-1 22 0,3 2-34 16,5 1-32-16,0-1-33 0,3 0-64 0,3-2-17 15,4-1-2-15,-1-3 17 0,1-3 66 16,1 0 9-16,-1-7 21 0,-1-2 21 0,-2-1-6 16,-1 0 29-16,-4-6-3 0,-2 2 12 0,-6-2 44 15,-1 2 71-15,-4 1 74 0,-4-1 56 0,0 3-25 16,-4 6-45-16,-4-4-78 0,2 7-55 0,0 2 1 15,-3 0 19-15,5 5 43 0,-8 6 17 0,3 4 4 16,-3 6-48-16,0 3-20 0,2 5-7 0,-2 5-29 16,3 3-1-16,2 4-9 0,-1 2-11 0,7 2 7 15,1-2 7-15,0 4-10 0,0-1-1 0,1-2 4 16,2 2-10-16,3-3 7 0,0-1-3 0,0-2-8 16,-3-7 11-16,1-3 59 0,0-3 46 0,-4-8 50 15,0 0-2-15,-10-8-49 0,1 0-61 16,-4-4-39-16,-4-2-14 0,-6-3 7 0,-1-2 7 15,-7 0-32-15,-2-3-12 0,-2-5-71 0,-2 2-101 16,1-5-93-16,-1 0-182 0,4 0-182 0,2-2-157 16</inkml:trace>
  <inkml:trace contextRef="#ctx0" brushRef="#br0" timeOffset="5776">1056 2944 3411 0,'0'0'16'15,"0"8"17"-15,-5 11 13 0,-6 6 6 0,-4 10-12 16,-3 3-21-16,0 8-6 0,-5 4-19 15,3 2 9-15,-1 1 4 0,2-1-14 0,3 3 17 16,1-8-13-16,2 1 3 0,3-4 3 0,2-6-13 16,2-3 10-16,5-3 3 0,1-4-3 0,0-6 17 15,6-3-27-15,1-3 10 0,2-2 10 0,4-5-17 16,2-1 27-16,0-1-26 0,4-3-4 0,4-2 0 16,-1-2-10-16,5 0-26 0,-1 0-22 0,1 0-46 15,2 0-65-15,0-6-41 0,0 4-58 0,0-1-18 16,-1 1-56-16,-2-5-45 0,0 2-87 0</inkml:trace>
  <inkml:trace contextRef="#ctx0" brushRef="#br0" timeOffset="6106">1438 3459 3218 0,'-14'7'32'0,"0"-1"10"0,-1 3-1 16,1 1 4-16,3 1-48 0,3-2-6 0,5 3-1 16,3 0 7-16,0 2-7 0,5-2-35 0,6 1-57 15,4 0-68-15,2-5-17 0,2 3 23 0,2-5 39 16,1-2 52-16,0-4 31 0,3 0-15 0,-1-5 27 16,1-4 21-16,-2-1-3 0,-1-4 30 0,-3-3-9 15,-1-2 6-15,-3-2 57 0,-5-1 59 0,-1 0 53 16,-3-2 53-16,-6 3 3 0,0-1-37 0,-6 0-28 15,-1 6-76-15,-5-3-46 0,-3 7-27 0,-3 1-35 16,-3 3 15-16,-4 3-9 0,2 5 10 0,-2 0-4 16,-1 0-10-16,5 5-16 0,0 4-13 0,2 4-21 15,4-2-61-15,6 2-81 0,-1 4-113 0,6-1-64 16,4 1-30-16,0-1-26 0,4-2-43 16</inkml:trace>
  <inkml:trace contextRef="#ctx0" brushRef="#br0" timeOffset="6560">2010 3156 3167 0,'0'-8'45'0,"0"8"45"16,-10 0 23-16,-1 0 4 0,-3 0-42 0,2 6-48 15,-1 2-21-15,1 1 1 0,-1 1-27 0,6 3-33 16,-1-2-44-16,6 1-33 0,2 1-79 0,0-2-47 15,8-1-55-15,1-1-5 0,4-1 23 0,1-6 22 16,2-2 72-16,2 0 22 0,-2-5 75 0,3-3 83 16,-4 5 16-16,0-4 66 0,-3 3 114 15,-3 4 64-15,-3 0 72 0,-5 7 28 0,-1 3-56 16,0 5-21-16,-6 8 9 0,-3 1-43 0,-1 9 18 16,1 3-12-16,-2 7-39 0,0 3-16 0,-1 4-74 15,1 2-13-15,0 1 9 0,3 2-10 0,1-1-4 16,-1 4-46-16,5 1-33 0,-1-1-2 0,2 2-5 15,1 0 15-15,-2 1-25 0,2 3 7 0,-4-7 3 16,2 3-6-16,-1-6 21 0,-4-1-11 0,-1-5 0 16,-4-4 15-16,0-6 0 0,-4-6-4 0,-3-4-7 15,-3-6-11-15,-5-4 0 0,-3-4-7 0,-6-8 0 16,1-6-15-16,-3 0-22 0,-2-6-10 0,-1-8-35 16,5-4-18-16,2-5-30 0,6-9 0 15,7-6 16-15,7-5-10 0,9-2 16 0,6-7-23 16,9 1-24-16,9-2-5 0,4 2-5 0,6 3-22 15,1 5 27-15,2 1-18 0,1 5-37 0,1 6 41 16,0 2-71-16,-2 5-59 0,2 1-42 0,-3 4-106 16</inkml:trace>
  <inkml:trace contextRef="#ctx0" brushRef="#br0" timeOffset="7076">3286 2946 3028 0,'-10'-9'89'0,"-8"16"59"16,-9 15 43-16,-8 19 51 0,-7 16-62 16,-3 18-42-16,-2 13-19 0,-3 10-36 0,2 9-24 15,4-1-7-15,6 0-17 0,9-2-14 0,8-6 4 16,8-6 3-16,13-6-7 0,0-6 14 0,10-6-21 15,8-4-11-15,4-9-13 0,5-4-11 0,2-6-18 16,5-8-69-16,5-7-53 0,0-6-73 0,1-6-107 16,3-5-92-16,-1-5-30 0,-1-8-112 0,2-6-20 15</inkml:trace>
  <inkml:trace contextRef="#ctx0" brushRef="#br0" timeOffset="7411">3828 3444 2212 0,'8'-21'74'16,"-7"2"62"-16,3 2 58 0,-4 4 58 15,0 5-33-15,0 2-45 0,0 1-59 0,0 3-54 16,0 2-54-16,0 0-14 0,0 0 46 0,0 5 77 15,0 3 54-15,0 3 25 0,0 3-37 0,0 10-65 16,0 3-24-16,0 9-34 0,0 7 3 0,0 4-20 16,-5 5-4-16,-3 1 10 0,1 3-6 0,-1 1-1 15,1-1-10-15,1-1-3 0,-2 0-8 0,4-7 4 16,-2 1 4-16,3-5-11 0,2-3 7 0,-4-3-4 16,5-3 4-16,-1-4-7 0,-1-7-35 0,-1-2-24 15,0-4-55-15,2-4-53 0,-2-3-51 16,0-3-61-16,-1-2-70 0,0-6-85 0,0 0-30 15,1 0-52-15,-3-8-76 0</inkml:trace>
  <inkml:trace contextRef="#ctx0" brushRef="#br0" timeOffset="7686">3821 3421 2991 0,'9'-33'56'16,"4"0"63"-16,3-1 18 0,4 3 11 0,0 6-31 16,3 1-55-16,1 5-22 0,-1 2 3 15,1 10-26-15,3-1 6 0,-3 8 17 0,0 0 7 16,-4 10 13-16,4 3 8 0,-4 2 0 0,-3 4-10 16,-4 2 7-16,0 0-10 0,-8 1 1 0,1 1-18 15,-6 3-3-15,0-1-10 0,-6-3 3 0,-3 3 7 16,-6-1-18-16,-1-2 4 0,-3-3-17 0,-2 0 3 15,-1-3 3-15,-1-2-38 0,-2-4-79 0,5-1-118 16,-3-1-151-16,5-3-151 0,1-3-76 0,0-2-139 16</inkml:trace>
  <inkml:trace contextRef="#ctx0" brushRef="#br0" timeOffset="9028">4545 2464 773 0,'0'-14'42'15,"0"4"61"-15,0-4 47 0,0 1 74 0,3 2 15 0,2-2 0 16,-5 2-31-16,1 2-40 0,-1-1 12 16,2-1-30-16,-2 5 50 0,0-3-35 0,0 5-62 15,0 1-41-15,0 3-68 0,-3 0-1 0,-2 0 39 16,4 5 25-16,-4 4 9 0,2-1-3 0,-1 8-37 16,-2 4-23-16,5 3-9 0,-3 2 19 0,0 5-17 15,4 0 20-15,0-3-6 0,4 1-3 0,1-1-1 16,7-3 4-16,1-4 6 0,0-2-19 0,6-2 12 15,-2-4-19-15,5-2-6 0,-1-5 20 0,2-1-11 16,-4-4 7-16,-1 0 0 0,-1-9 3 0,0-1 7 16,-4-2-23-16,-1-4 26 0,-2 1-19 15,-4-5 2-15,0 1 30 0,-1-1 13 0,-2 1 29 16,-3 1 47-16,0 2 37 0,0 2-9 0,-5 3-33 16,-1 5-59-16,3 4-48 0,-1 2-3 0,-2 5 35 15,1 6 19-15,0 3-10 0,-3 10 11 0,-1 3-24 16,2 9-10-16,-5 2 7 0,0 3-35 0,3 3 3 15,0 2 8-15,3 0 6 0,2-3-6 0,-1-1-8 16,3-2 4-16,-2-2 0 0,4-2 14 0,-4-3 4 16,3-4-18-16,-1-1 7 0,-1-5 0 0,-2-4 38 15,1-4 22-15,1-4-4 0,-3-1 18 16,-1-4-45-16,-1-3-1 0,-3-3-6 0,0 0-33 0,-5 0 8 16,-1-5-8-16,-2-3-6 0,1 2 14 15,-2-5-44-15,0 0-76 0,2 0-44 0,-1-1-104 16,3 2-81-16,1 0-138 0,1 4-162 0,7-2-168 15</inkml:trace>
  <inkml:trace contextRef="#ctx0" brushRef="#br0" timeOffset="9401">5207 2614 3424 0,'-4'-16'0'0,"4"0"-13"0,0 5 23 0,4 11 76 15,4 0 50-15,2 0 23 0,5 11 25 0,4 5-48 16,2 7-15-16,2 3 7 0,3 10-44 0,2 7-3 15,1 7-20-15,-1 6-26 0,0 7 4 0,-3 7-35 16,0 5 7-16,-4 4 7 0,-3 2-4 0,-3 3 0 16,-2 0-10-16,-1-1 3 0,-6-2 0 15,-3-5-3-15,-3-2-4 0,0 0 4 0,-9-9-15 16,0 0 29-16,-3-6-11 0,-4-4-3 0,-3-5 10 16,-2-4-14-16,-1-6 7 0,-2-4-25 0,-1-6-25 15,-2-6-42-15,3-5-81 0,-1-5-89 0,1-3-119 16,2-3-159-16,1-8-144 0,5 0-184 0</inkml:trace>
  <inkml:trace contextRef="#ctx0" brushRef="#br0" timeOffset="10718">3227 2429 690 0,'13'-18'73'0,"-1"1"54"16,-3 3 65-16,0 7 51 0,-3-2-37 0,0 4-14 16,-5-2-59-16,2 3-39 0,-3 3-51 0,0-1-31 15,2 2 34-15,-2 0-5 0,0 0 41 16,0 0 12-16,0 0-25 0,0 0 17 0,0 0-5 0,0 3 4 16,0-3-21-16,-5 3 0 0,4 0 7 15,-1-1-12-15,1-2 12 0,-2 3 1 0,1-3-25 16,2 0-9-16,-4 2 3 0,3-2-35 0,1 0 10 15,-2 0-10-15,0 0-3 0,2 0 10 0,-2 3-10 16,2-3 10-16,0 0-19 0,0 0-7 0,0 0 3 16,0 0-3-16,0 0 20 0,0 0 2 0,0 0-9 15,0 0 7-15,0 0-14 0,0 0 11 0,0 0 5 16,0 0-12-16,0-3-3 0,0 3 9 0,0-2-6 16,2 2 9-16,2 0 1 0,-4-3-14 0,0 3 1 15,1 0 9-15,-1 0-3 0,0 0 3 0,0 0 4 16,0 0-7-16,0 0 9 0,0 0-2 0,0 0 3 15,0 0-10-15,0 0 6 0,-1 0-12 16,1 0 15-16,-4 0-6 0,2 0-3 0,-2 0 4 16,3 0-17-16,-2 0 3 0,0 0 7 0,0 0-13 15,0-5 13-15,-3 2 9 0,3 0 0 0,-3 0 14 16,2 1-17-16,-3-1-10 0,-1 1 14 0,-1 2-17 16,0 0 13-16,-6 0 1 0,-2 7-20 0,-4 1 16 15,-1 1-7-15,-7 5 14 0,0 1-7 0,-4 2 13 16,-2 5-20-16,-1 5-3 0,-1 3 42 0,-1 5 30 15,-2 6 12-15,2 3 7 0,-1 7-23 0,1 6-19 16,-2 4 7-16,2 10-7 0,3 7 11 0,3 7-17 16,0 7 17-16,2 7 37 0,8 1-3 15,1 3 0-15,6 4 1 0,3 1-26 0,5 1 3 16,7 3 21-16,0 0 8 0,0 1 0 0,7 3-28 16,5-5-13-16,-1 3-8 0,2-2-13 0,2-3 14 15,4-5-15-15,2-2-20 0,1-3 17 0,-1-7-11 16,6-4-3-16,-3-7-4 0,2-4-21 0,2-4 10 15,2-11 19-15,4-4-15 0,2-7 0 0,1-6-11 16,6-6-11-16,4-5 1 0,1-4 10 0,5-8-4 16,4-6-3-16,1-3-17 0,1-4-74 0,2-9-79 15,-3 0-100-15,-3 0-170 0,-3-9-129 0,-5 1-230 16</inkml:trace>
  <inkml:trace contextRef="#ctx0" brushRef="#br0" timeOffset="11896">6282 3601 404 0,'-4'-4'30'16,"2"1"47"-16,-1-2 31 0,-1 3 39 0,2-3 19 15,-3 1 10-15,3-1 10 0,-2 0 12 0,2-2 8 16,-2 1-30-16,2 0-9 0,-1-1 11 0,0 2 1 16,0 0 8-16,2 2 11 0,-4-2-50 0,4 4-45 15,-2-1-37-15,2 2-38 0,1 0-9 0,-4 0-9 16,4 0 0-16,-1 6-10 0,-2-1 0 0,3-2-13 16,-2 4 13-16,2 2 3 0,0-1-9 0,0 3-1 15,5 1 4-15,0 1-10 0,0-2 10 0,3 3 22 16,1-7-25-16,3 4 16 0,-1-2-7 0,3-2-16 15,-4-3 16-15,2 1-3 0,-1-2 3 0,-1-3-6 16,-3 0 6-16,1 0 4 0,-5-7 2 0,-2 0 39 16,2 1 27-16,-3-2 38 0,0-3 41 15,-6 4 31-15,2-2-18 0,-4-1-46 0,-1 1-47 16,0 4-53-16,-4-2-24 0,0 2-1 0,-1 3 4 16,0 2-13-16,-1 0 9 0,0 0-33 0,0 3-35 15,2 3-61-15,1 1-120 0,1 2-115 0,5 1-95 16,6 2-134-16,0-1-153 0</inkml:trace>
  <inkml:trace contextRef="#ctx0" brushRef="#br0" timeOffset="20091">30 6770 3373 0,'-10'-3'3'0,"5"1"-3"0,-2-2 9 0,1 2-9 16,4 1 17-16,2 1-24 0,0 0 1 0,10 0 22 15,4 0-26-15,6 0 13 0,4 0-12 0,8 0-11 16,5-2 11-16,2-3 25 0,7 1-10 0,0 0-9 15,1 1 9-15,1 0-25 0,-2-2 32 0,0 2 9 16,-6 0-5-16,0 0-11 0,-3 0-63 16,-1 3-77-16,-6-2-89 0,-4 2-44 0,-7 0 1 15,-4 0 18-15,-4 0-82 0,-11 5-110 0</inkml:trace>
  <inkml:trace contextRef="#ctx0" brushRef="#br0" timeOffset="20250">311 6995 2236 0,'9'15'17'16,"1"-8"19"-16,5-1-7 0,4-4 13 0,2-2-3 15,3 0-18-15,1 0 9 0,2 0-12 0,4-6-9 16,0 1-6-16,-1-3-6 0,3 2 12 0,-2 1-42 16,3 0-82-16,-4 5-97 0,1-5-157 0,-6 1-186 15</inkml:trace>
  <inkml:trace contextRef="#ctx0" brushRef="#br0" timeOffset="21504">3173 6075 2571 0,'-6'-24'42'0,"2"2"51"15,-1 4 72-15,0 4 29 0,-1 5-30 0,3-1-50 16,-2 6-82-16,1 2-28 0,4 2-11 0,-2 0 57 16,1 5 55-16,-1 6 33 0,0 6 11 0,-2 7-72 15,-1 5-27-15,-5 13-30 0,0 4-13 0,-4 6 30 16,-7 5-23-16,-2 5-7 0,-1 1 13 0,-4-1-6 15,0-1 6-15,2-4-9 0,-3-2-8 0,5-4-6 16,-2-4-8-16,3-4 28 0,3-7-23 16,2-5 16-16,0-5 0 0,3-2-13 0,3-8 33 15,0-3-9-15,5-4 0 0,-2-1 0 0,6-2-4 16,-1-6-34-16,2 0-1 0,2 0 18 0,0 0-13 16,4-5 23-16,4-1 7 0,1 0-31 0,6-2 4 15,1 1 3-15,5-2-13 0,4 1 23 0,5 0-10 16,0 0-14-16,4 2 18 0,1 1-11 0,-1-1-3 15,2 0 14-15,0 1 0 0,-2-1-15 0,-3 1 29 16,2 2-5-16,-5 1-9 0,-3-3 13 0,0 5-24 16,-1-4 14-16,-5 1 4 0,-4 1-7 0,-1 2-8 15,-4-2 5-15,-1 2-11 0,-3-1-1 0,-2 1-5 16,-4 0-68-16,0 0-43 0,0 0-85 0,0 0-90 16,0 0-80-16,-4 0-74 0,-2 0-36 15,1 5-24-15,1-2 36 0</inkml:trace>
  <inkml:trace contextRef="#ctx0" brushRef="#br0" timeOffset="21861">3494 6499 567 0,'0'-1'0'0,"0"0"-8"0,0 1-5 0,0 0 10 16,0 0 1-16,0 0-11 0,0 0 5 0,0 0-40 16,0 0-20-16,6 3 3 0,-3-3-10 0,1 3 38 15,1-1 2-15,-1-2 20 0,-2 0 13 0,2 0-10 16,-2 0 12-16,-1 0 7 0,-1 0-10 0,0 0 18 16,0 0 25-16,0 0 18 0,0-2 29 0,0-2-11 15,0 2 10-15,-3-1-5 0,2 3 26 0,-4-2 23 16,4 2 7-16,-2-2-7 0,2 1-41 0,1 1-16 15,-2 0-52-15,2 0-7 0,-2 0-14 0,2 0-3 16,0 0 12-16,0 0-15 0,0 0 9 0,0 0-6 16,0 0-11-16,0 0 12 0,0 0-17 0,0 0-22 15,0 0-16-15,0 0-28 0,0 0-11 16,0 3-18-16,0-1-3 0,0 1-2 0,0-3-29 16,0 0-3-16</inkml:trace>
  <inkml:trace contextRef="#ctx0" brushRef="#br0" timeOffset="22867">3552 6316 2002 0,'-7'-10'38'15,"1"0"44"-15,-2 2 60 0,-1 2 34 0,-1 1 20 16,1 5-9-16,0 0-12 0,-4 5 18 0,-1 4-46 15,0 2-8-15,-3 7-35 0,0 4-55 0,-2 3-12 16,2 2-21-16,2 2-2 0,4 1-1 0,4 1 7 16,7 1-7-16,0-2-9 0,9-3-11 0,6 1-13 15,4-4-16-15,3-5-21 0,4 0-5 0,2-7-4 16,5-2 7-16,-4-5 14 0,4-5 6 0,-2 0 20 16,-3-7 12-16,1-4 1 0,-6-3 16 15,-2-2-7-15,-2-4 3 0,-4-1 14 0,-3-3 41 16,-5-2 18-16,-7 2-4 0,0-4 27 0,0 2-35 15,-10 1-4-15,0 0 24 0,-4 4-16 0,-1 0 11 16,-4 3-48-16,1 3-10 0,-1 1-35 0,-2 5-19 16,1 1 36-16,-1 3-26 0,0 3 20 0,0 2-14 15,3 0-43-15,3 5-47 0,0 0-75 0,4 4-103 16,3-2-56-16,4 2-69 0,4 2-31 0,6 0-3 16,4-1-47-16,2 0-5 0</inkml:trace>
  <inkml:trace contextRef="#ctx0" brushRef="#br0" timeOffset="23352">4073 6035 3180 0,'-5'-4'38'0,"-5"4"40"0,-3 0 9 0,-3 6 13 16,-1 2-48-16,-2 3-55 0,4 3-4 0,0 2 1 15,4 1-17-15,3 2 3 0,2 0-48 0,6 0-85 16,8 0-28-16,2 0-68 0,5-4-55 0,4 0 18 16,3-4-1-16,2-5 24 0,3-6 48 0,-2 0 39 15,2-3 55-15,-1-3 48 0,-2-5 63 0,-3-1 18 16,-2-1 54-16,-6 0 91 0,-2 2 79 0,-5-3 76 16,0 4 40-16,-6 1-25 0,0 4-44 0,-8-1-56 15,3 6-65-15,-3 0-14 0,-1 6-8 0,2 2 15 16,-3 6-16-16,2 5-25 0,-1 5-42 15,2 4-38-15,-1 6-10 0,2 3-16 0,0 3 12 16,3 4 5-16,3-1-8 0,0 4 15 0,0 2-21 16,0-3 10-16,5 5-10 0,-1-2-25 0,2 0 22 15,2 2-1-15,-7-1 18 0,3-1-1 0,-4-2-6 16,2-3-4-16,-2-4-6 0,0-3 48 0,-6-5 31 16,-3-3 22-16,-1-7 11 0,-2-3-42 0,-2-5-25 15,-3-4-20-15,-5-5-4 0,-1-1 11 0,-1-4-15 16,-4 0-10-16,0-4 0 0,-3-3 4 0,6-1-1 15,-4-6-14-15,4 0-18 0,3-4 3 0,4 0-13 16,2-2 3-16,5 0-18 0,4-2-35 0,7-2-17 16,0 1-28-16,0-1-9 0,7 2-43 15,4 1-40-15,2 2-68 0,2 0-58 0,1 3-65 16,1 1-45-16,-1 2-73 0,2-1-108 0</inkml:trace>
  <inkml:trace contextRef="#ctx0" brushRef="#br0" timeOffset="24352">5162 6298 1219 0,'0'-10'46'0,"0"0"73"0,0 0 71 0,0 0 23 15,0-3 39-15,0 1-26 0,0 2-26 0,0 0 39 16,-4 0-32-16,0 2-25 0,4 2-40 0,0 1-72 16,-1 0-41-16,1 5 10 0,0 0 82 0,0 0 82 15,-2 8 49-15,-1 8-8 0,3 3-62 0,-3 8-63 16,0 6-48-16,-3 8-14 0,3 8-29 16,0 2-6-16,-1 5-12 0,2 6-21 0,-1-2 22 15,1 0-11-15,2-1 7 0,0 1-10 0,0-3 3 16,0-2 14-16,5-3-18 0,0-6 37 0,-4-2-41 15,2-4 8-15,0-2 4 0,0-8-26 0,0-3 1 16,-3-5-36-16,0-3-10 0,0-5-25 0,0-5-23 16,0-2-64-16,-6-4-97 0,3-3-70 0,2 0-72 15,-1 0-33-15,-2 0-7 0,2-13-14 0,-1 2-13 16,-1-6-3-16</inkml:trace>
  <inkml:trace contextRef="#ctx0" brushRef="#br0" timeOffset="24651">5084 6146 2189 0,'6'-31'44'15,"0"2"48"-15,7-4 53 0,2 4 33 0,4 2-25 16,4 5-45-16,1 5-39 0,4 0-29 0,4 7-18 15,0 5 7-15,0 5-7 0,1 0-6 0,1 0-7 16,-4 8-3-16,2 5 1 0,-5 4-1 0,-1 2 6 16,-6 3 17-16,0-3-3 0,-6 5 32 15,-6 0 13-15,-2-1 0 0,-6 1 20 0,0-2-32 16,-12-1-14-16,-1 1-15 0,-4-3-36 0,-4-3-8 16,-1-2 4-16,0 2 10 0,-5-5 17 0,3-3-11 15,-2 1-61-15,-1-4-109 0,3-3-105 0,-1 1-124 16,4-3-60-16,3 0-85 0,2-5-89 0</inkml:trace>
  <inkml:trace contextRef="#ctx0" brushRef="#br0" timeOffset="25164">5666 5400 2779 0,'0'-12'34'0,"0"2"25"0,-4 2 3 16,-5 2-3-16,4 6 1 0,1 0-22 0,1 0 0 0,-1 9 6 15,0-1-25-15,4 3-15 0,0 3 2 0,0 4-9 16,5-2 0-16,5 3 9 0,4-1-19 0,-2 0-9 16,5-2-45-16,4 1-36 0,1-7-19 0,1 2 7 15,-1-6 8-15,3-1 37 0,-1-2 27 0,-2-3 13 16,-2 0 33-16,-1-6 3 0,-4 0 0 0,-3-2 3 16,-2-2 0-16,-3-1 19 0,-3 2 30 15,-2-1 37-15,-2-2 47 0,0 1 41 0,0 2 20 16,-6 3-43-16,1-1-69 0,-1 5-53 0,2-2-44 15,0 4 45-15,1 0 31 0,0 9 13 0,3 5-10 16,-3 2-20-16,3 3-9 0,0 6-30 0,0 3 23 16,0 3-34-16,0 3-3 0,0 1 17 0,0 1-14 15,0-1 11-15,0 1 13 0,0-4 4 0,0 1 38 16,0-4 20-16,-6-4 12 0,-1-3 10 0,-1-3-37 16,-3-3-14-16,0-3-24 0,-4-1-33 15,0-6 1-15,-4 2-8 0,0-3 7 0,-2-3 4 0,2 1-63 16,-5-3-93-16,3 0-125 0,-1 0-173 0,4 0-135 15,0 0-96-15,4-8-185 0</inkml:trace>
  <inkml:trace contextRef="#ctx0" brushRef="#br0" timeOffset="25879">6984 6386 77 0,'-4'0'2'0,"3"0"-4"16,-4 0-6-16,4 0 1 0,-1 0 5 0,2 0-10 15,0 0 9-15</inkml:trace>
  <inkml:trace contextRef="#ctx0" brushRef="#br0" timeOffset="26601">7008 6408 314 0,'0'0'27'0,"0"0"11"16,0 0-3-16,0 0 34 0,0 0-21 16,0 0-10-16,-4 0 21 0,4 0-44 0,0 0-12 15,0 0 23-15,0 0-34 0,0 0 16 0,0 0 26 16,0 0-32-16,0 0 27 0,0 0 2 0,0 0-3 15,0 0 11-15,0 0 9 0,0 0-4 0,0 0-9 16,0 0 23-16,0 0 14 0,0 0 20 0,0 0 25 16,0 0-2-16,0 0-13 0,0 0-8 0,0 0-23 15,0 0-21-15,0 0-5 0,0 0-2 0,0 0-9 16,0 0-6-16,-3 0-5 0,3 0-25 0,0 0 16 16,-6 0 1-16,6 0-15 0,0 0 11 0,0 0-19 15,-2 0 5-15,2 0 3 0,0 0 0 0,0 0 0 16,0 0-3-16,0 0 3 0,0 0-6 15,0 0 6-15,0 0 3 0,0 0-6 0,0 0 0 16,0 0 12-16,0 0-4 0,0 0 15 0,0 0 18 16,0 0 0-16,0 0 14 0,0 0-2 0,0 0-12 15,0 0-29-15,0 0 14 0,0 0-11 0,0 0 21 16,0 0 2-16,0 0-23 0,0 0 6 0,0 0-36 16,0 0 9-16,0 0-9 0,0 0 18 0,0 0 9 15,0 0 6-15,0 0-24 0,0 0 3 0,0 0 6 16,0 0-9-16,0 0 24 0,0 0-27 0,0 0 9 15,0 0 3-15,0 0 6 0,0 0 15 0,0 0-15 16,0 0-3-16,0 0-6 0,0 0-21 0,0 0 6 16,0 0 6-16,0 0 9 0,0 0 18 15,0 0 0-15,0 0 3 0,0 0-6 0,0 0 0 0,0 0 0 16,0 0-3-16,0 0-15 0,0 0 11 16,0 0 1-16,0 0 0 0,0 0 6 0,0 0-9 15,0 0-18-15,0 0 0 0,0 0 6 0,0 0-8 16,0 0 17-16,0 0-9 0,0 0 12 0,0 0 11 15,0 0-5-15,0 0 15 0,0 0-18 0,0 0-6 16,0 0 9-16,0 0-12 0,0 0 0 0,0 0-12 16,0 0 3-16,0 0 15 0,0 0 12 0,0 0-12 15,0 0 3-15,0 0-6 0,0 0-6 0,0 0 15 16,0 0-21-16,0 0 6 0,0 0 6 0,0 0-3 16,0 0 9-16,0 0-15 0,0 0-5 15,0 0 16-15,0 0 7 0,0 0-6 0,0 0-9 16,0 0-6-16,0 0-8 0,0 0-25 0,0 0-31 15,0-4-17-15,0 4 0 0,0-3 15 0,0 1 23 16,0 2 7-16,0-3-6 0,0 2-19 0,8 0 0 16,-5-2-6-16,1-1-37 0,1 3 23 0,-2 1-20 15,1-4-24-15,-2 3 30 0,-1 0-35 0,-1 1 10 16,2 0-9-16,-2 0-48 0</inkml:trace>
  <inkml:trace contextRef="#ctx0" brushRef="#br0" timeOffset="27078">6921 6350 2366 0,'-12'-5'88'0,"0"-1"37"0,3 1 72 0,0-3 54 15,2 2-48-15,-1 2-18 0,2 0-81 16,1 2-62-16,1 2-38 0,0 0-8 0,4 0 1 16,0 0-4-16,0 0 7 0,8 0-6 0,3 0 25 15,7 0 8-15,3 0 12 0,11-7-2 0,4 5-27 16,6-3-4-16,6 2-9 0,2-3 0 0,5 1 9 16,-2 1 1-16,1 0-4 0,-1-2-13 0,-3 2 7 15,-3 0 9-15,-4-1 4 0,-2-1 4 0,-2 2-21 16,-5 1 7-16,0 0 0 0,-6-3 3 0,-3 3-3 15,-5 0 3-15,-2 1-6 0,-8 0 10 16,0 1-4-16,-6 1-91 0,-4 0-102 0,0 0-91 0,-4 0-81 16,-1-2 22-16,-5 2-17 0,-3-1-15 15,3-1-50-15</inkml:trace>
  <inkml:trace contextRef="#ctx0" brushRef="#br0" timeOffset="27428">7363 6075 1615 0,'-9'-13'53'0,"2"-1"41"0,-3 1 62 0,0 2 28 15,3-2 20-15,3 3 8 0,-2 0-23 0,3 2 8 16,1 2-54-16,0 1-42 0,-2-1-54 0,3 4-47 15,-2 2-3-15,1-3-13 0,2 3 91 0,0 0 64 16,0 6 25-16,0 4 30 0,5 1-55 0,0 6-27 16,-1 7-30-16,2 1-31 0,-2 7-6 0,2 4-14 15,0-1-14-15,2 3 24 0,-3 0-20 16,4-1-17-16,-3-1 10 0,2-3-25 0,-1 0 1 16,-1-6 17-16,3 1-4 0,-3-3 22 0,0-2-15 15,1-1 15-15,-4-3-32 0,2-5 14 0,-1 2 10 16,-2-4-17-16,1-2 14 0,-1-1-28 0,-2-4-17 15,0 0-49-15,0-5-74 0,0 2-139 0,0-1-137 16,0 1-124-16,-5-2-146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7:27.26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338 1331 1750 0,'0'-6'43'0,"0"0"23"0,0 1 8 0,-9 3 16 16,5-4-6-16,4 0 4 0,-5 1 18 0,5-1-14 16,-3 2-17-16,3-1-9 0,0-1-26 0,-4 2 21 15,2-1 19-15,1 0 15 0,1-2 26 0,-5 2-12 16,5 0 5-16,-3 0-15 0,3-1 14 0,0 1 1 15,-2 0-26-15,2 2 4 0,0-5-32 0,0 5 3 16,-2-3-3-16,2 1-16 0,-2 3 10 0,2-4-10 16,-1 0 0-16,-2 1 1 0,3 3-28 0,-1-4 10 15,1 3 4-15,-5-2-7 0,5 2 11 16,-1 1-39-16,1-2-10 0,0 2 4 0,0 2-1 16,0 0 56-16,0 8 53 0,0 1 36 0,-4 6 7 15,0 7-10-15,-2 6-63 0,-7 10-32 0,-2 10-14 16,-1 7 0-16,-8 10-4 0,-4 3 0 0,1 4-3 15,-3 1-11-15,4 0 3 0,2-2-22 0,0-5 22 16,6-6-7-16,6-4-10 0,3-7 31 0,4-8-21 16,5-3-14-16,0-7 14 0,0-7-33 0,5-5 1 15,-1-5 24-15,3-5-10 0,2-3-3 0,0-3 13 16,1-3-31-16,4 0-26 0,3-8 1 0,1-2-18 16,3-4 1-16,1 0 7 0,6-2-6 0,-3-3 10 15,4 0 29-15,-4 2 16 0,0 0 8 0,2 2-27 16,-5 4-31-16,-4 0 0 0,0 3 17 15,-3 5 1-15,-5-2 17 0,0 5-7 0,-2 0-49 16,-2 0-15-16,-3 0-83 0,1 5-57 0,-2-2-45 16,1 2-33-16,1-3-23 0,-1 2-11 0,2-1-15 15,-4 2 7-15,3-3-14 0</inkml:trace>
  <inkml:trace contextRef="#ctx0" brushRef="#br0" timeOffset="348">587 1668 3820 0,'-10'-5'37'0,"0"5"7"0,-4 0 17 16,-1 0 0-16,4 5-21 0,0 4-12 0,-1-2-1 15,5 5-6-15,-1 1-28 0,4 6 14 0,4 0-11 16,0 0-43-16,10 2 2 0,-1 1-79 0,6 1-47 15,4-2-29-15,2 1-63 0,5-3 34 0,-1-5 21 16,-1-4 96-16,2-4 66 0,-2 0 39 0,0-6 17 16,-5 0-10-16,0-12 9 0,-4-2 28 0,-3-1 37 15,-5-2 48-15,-1-2 45 0,-3-2 2 0,-3-5-19 16,0 0-20-16,-9 1-11 0,-1-2-2 16,0 2-20-16,-4 1-16 0,-1 1-37 0,-1 4-24 15,-3 4-16-15,0 1 6 0,-4 4-7 0,3 1-23 16,-3 4 17-16,4 5-24 0,1 0-38 0,2 0-58 15,0 0-93-15,7 8-103 0,-1-2-53 0,6 4-9 16,4 0-2-16,0 2-26 0,6 2-67 0</inkml:trace>
  <inkml:trace contextRef="#ctx0" brushRef="#br0" timeOffset="776">1082 1405 3053 0,'0'-8'6'0,"-6"4"48"0,-3-1 20 0,-2 5-1 15,-2 0 7-15,1 0-64 0,-1 9-26 0,4 0-12 16,0 2-42-16,3 1-50 0,6 1-46 0,0 1-99 16,0 2-45-16,9-2-46 0,5-1-28 0,0 1 5 15,1-7 9-15,5 2 64 0,0-6 88 0,1-3 123 16,-3 0 53-16,1 0 89 0,-4 0 120 0,-2 0 109 15,-4 0 115-15,-4 0 52 0,-5 0-36 0,0 6-63 16,-6 4-36-16,-2 4-45 0,-3 5-34 0,-3 5-26 16,2 3-49-16,-1 4-21 0,0 4-56 15,-1 3-40-15,4 6-2 0,0-1-31 0,2 1 4 16,7 2 6-16,-4 0-34 0,5 1 14 0,0 0 0 16,5 1-3-16,0-4 13 0,-1-1-13 0,-3 0 33 15,-1-1 22-15,0-4 65 0,0 0 39 0,-5-6-9 16,-2 1 19-16,-6-4-15 0,-2-3-10 0,-4-4-17 15,-2-4-47-15,-3-1-25 0,-4-7-33 0,-5-1 7 16,2-3-12-16,-5-4-14 0,2-2 8 0,0 0-12 16,4-3 15-16,2-5-25 0,6 0-68 0,3 0-75 15,5-1-63-15,5-4-72 0,9 2-40 0,0-3-60 16,12-4-88-16,3 4-31 0,6-5-110 0,1-4-106 16</inkml:trace>
  <inkml:trace contextRef="#ctx0" brushRef="#br0" timeOffset="1254">2184 941 3982 0,'-32'27'37'0,"-8"14"18"0,-9 14 13 15,-3 13 15-15,2 11-28 0,2 5-30 0,5 5-4 16,9 2 0-16,9-1-7 0,6-3 14 0,13 0-25 15,6-7-13-15,7-2-4 0,8-10 17 16,6-5 8-16,10-6-11 0,2-9-52 0,2-6-93 16,5-7-65-16,3-5-71 0,-1-6-94 0,1-7-37 15,-2-1-42-15,-2-8-78 0,-2-8 2 0</inkml:trace>
  <inkml:trace contextRef="#ctx0" brushRef="#br0" timeOffset="1473">2476 1221 3490 0,'6'-8'39'0,"-6"8"64"0,0 0 37 0,0 0 10 16,0 11-25-16,0 3-57 0,-6 3-34 0,5 7 4 15,-1 0-42-15,-2 4-13 0,0 4 17 0,2 1-20 16,-1 2 40-16,-2 1-3 0,4 2-65 15,-1-2-63-15,1 2-90 0,-2-1-129 0,1-4-83 16,1 0-64-16,1-4-98 0,0-4-27 0</inkml:trace>
  <inkml:trace contextRef="#ctx0" brushRef="#br0" timeOffset="1615">2591 1562 2072 0,'17'-14'14'15,"1"-2"-5"-15,3 2 11 0,0 3-8 0,1 0-3 16,1 3-21-16,3 0-3 0,0 3-25 0,-2-3-151 16,5 4-128-16,-4 0-185 0</inkml:trace>
  <inkml:trace contextRef="#ctx0" brushRef="#br0" timeOffset="1808">3147 1200 3116 0,'3'-5'87'0,"-3"5"65"0,0 0 28 0,0 8 39 16,0 4-76-16,-6 6-79 0,0 4-10 0,3 4-30 15,2 5-20-15,-4 1 3 0,4 6-24 0,-4-2 3 16,2 4 10-16,3 1 25 0,-1 1-4 0,1 1-51 16,0 0-56-16,0-2-93 0,0-1-101 15,0-1-76-15,0-4-60 0,0-2-50 0,0-6-47 16,0-3-40-16</inkml:trace>
  <inkml:trace contextRef="#ctx0" brushRef="#br0" timeOffset="2003">3180 1202 2644 0,'13'-16'30'16,"5"-1"4"-16,-3 10 6 0,3 7 3 0,1 0-15 15,0 0-3-15,-1 5-13 0,1 4 10 0,-2 4-22 16,-2 3-3-16,-1 1 18 0,-3 2-55 0,-2 0-52 16,-8 1-72-16,-1 0-78 0,0 2-60 0,-9-3-45 15,0 0-38-15,-7-2-57 0</inkml:trace>
  <inkml:trace contextRef="#ctx0" brushRef="#br0" timeOffset="2250">3497 674 3451 0,'34'8'68'0,"2"6"55"0,-5 13 37 16,2 6 48-16,-2 10-44 0,-1 8-8 0,-2 8-27 15,-1 6-37-15,-3 0-25 0,-3 6-45 0,-1 5-8 16,-5 3-7-16,-2 0-4 0,-2 2 4 15,-7 1 4-15,-4 0-8 0,0-3-3 0,-4-2 0 16,-10-3 0-16,-3-4-14 0,-1-8-56 0,-7-2-81 16,-5-10-114-16,-3-5-115 0,0-6-67 0,-5-4-66 15,1-8-28-15,0-6-42 0</inkml:trace>
  <inkml:trace contextRef="#ctx0" brushRef="#br0" timeOffset="2815">3940 201 1933 0,'4'-14'-15'0,"1"2"15"0,1 5 23 0,0 2 53 16,0 5 62-16,1 0 24 0,0 7-13 0,2 2-11 16,2 1-31-16,-1 4-55 0,2 3 25 0,-1 2-55 15,-1 2-13-15,-1 1 19 0,-2 1-25 0,1 1 26 16,-7 3-23-16,3-5-9 0,-4 2 6 0,0-3-16 16,0 1 10-16,0 1 15 0,-4-4-40 0,-2-3-46 15,2 2-75-15,-1-3-105 0,-1 1-55 0,2-3-72 16,-1-4-38-16,0 2-33 0</inkml:trace>
  <inkml:trace contextRef="#ctx0" brushRef="#br0" timeOffset="3002">4194 380 2915 0,'9'-5'25'0,"2"-6"19"0,-2 3 0 0,0 3 0 0,3-1-28 16,3 3-13-16,0 0-9 0,1 1 3 16,4-1-35-16,-1 3-108 0,-3 0-91 0,3 0-129 15,-2 0-104-15,-2 0-59 0</inkml:trace>
  <inkml:trace contextRef="#ctx0" brushRef="#br0" timeOffset="3446">4621 29 2693 0,'0'0'55'16,"-6"0"1"-16,1 8-1 0,0 3 1 0,-4 6-63 16,4-2 11-16,1 2-4 0,3 2-3 0,1 0 9 15,0 0 3-15,7 0-15 0,5-3-7 0,0 1-54 16,3-7-47-16,4 1-35 0,3-5 10 0,1-6 25 15,2 0 25-15,0-5 74 0,0-3 9 16,-1-3 21-16,1-4 5 0,-4-2-26 0,-3-4-5 16,0 2 5-16,-8-2 62 0,0 0 43 0,-5 1 67 15,-1 1 80-15,-4 2 1 0,0 3-17 0,0 4-76 16,-5 1-80-16,1 3-71 0,-2 6-3 0,1 0 26 16,-1 6 7-16,0 8 36 0,0 3 18 0,-3 7-4 15,2 7-10-15,-1 5-22 0,2 6-14 0,1 4-10 16,1 4 21-16,4-1 3 0,0 6-14 0,0-4-26 15,0 4-1-15,6 2 4 0,0-3-21 0,-3 1 24 16,3-4-3-16,0 1-21 0,0-5 17 0,-3-1 1 16,1-8-8-16,-2-5 81 0,-1-6 68 15,-1-5 47-15,0-4 33 0,-4-6-54 0,-7-2-75 16,1-10-40-16,-6 0-37 0,-2 0-30 0,-5-8 8 16,-5-2-4-16,-3-1 3 0,0-3 1 0,-3 0-4 15,0-5-7-15,3 0-45 0,2 2-55 0,5-4-81 16,4 1-128-16,5 1-137 0,1-1-178 0,9 0-189 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2:49.57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58 0,'0'0'-3'0,"0"0"5"15,0 0 1-15,0 0-1 0,0 0-2 0,0 0 5 16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7:35.47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89 2486 0,'0'0'9'0,"0"0"6"0,0 0 6 16,6-5 22-16,1-3 9 0,5 2-16 0,0-2-2 15,7 2-22-15,2-2-18 0,3-3 6 0,4 3 0 16,3-2-10-16,2 4 20 0,1-2-20 0,0 4-86 15,2 4-111-15,-2 0-168 0,-4 0-158 0</inkml:trace>
  <inkml:trace contextRef="#ctx0" brushRef="#br0" timeOffset="146">224 266 2271 0,'-19'13'15'0,"7"-5"-9"0,6-5 20 0,6-1-8 16,6-1-21-16,6-1 9 0,4 0 9 0,5 0 3 15,4-3-3-15,6-5-9 0,5 3-33 0,4-3-50 16,0-1-57-16,2 1-117 0,-1-3-156 0,-1 0-113 16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7:33.78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337 133 2154 0,'0'-24'-12'0,"0"-1"62"0,0 6 60 0,0 0 65 16,-3 6 65-16,3 2-31 0,-3 3-17 0,3 0-69 15,0 4-62-15,0 2-33 0,0 2-44 0,0 0 10 16,0 0 28-16,0 3 30 0,-1 4 29 0,-2 7 4 16,-2 8-19-16,-1 8-20 0,-3 11-26 0,-1 7-10 15,-5 13-7-15,-3 7 4 0,-1 4-7 0,-3 3-4 16,-2 1 8-16,-1-2-11 0,1-8 1 15,3-6-1-15,-1-6 7 0,1-9-13 0,4-7 22 0,2-7 11 16,1-3-20-16,2-7 17 0,2-7-7 0,3-1-6 16,3-5 16-16,0-2-4 0,1-4-16 15,3 1 4-15,0-3-4 0,0 0 0 0,0-5 9 16,5-1-15-16,2-2 2 0,5-5-2 0,1-1 6 16,5-5 7-16,3 0-4 0,2-6 3 0,3 3-19 15,1 1-7-15,-1 2 7 0,4 5 3 0,-5 1 6 16,5 5 7-16,-5 4 8 0,2 4-8 0,-1 0-6 15,-2 0 9-15,0 5-19 0,0 2-4 0,-2 0 17 16,-1 1-10-16,0-2 0 0,-3 2-29 0,-1-3-43 16,-2 4-67-16,-2-1-78 0,-2 1-27 0,-2-2-60 15,1 2 47-15,-2 1-28 0,-1-1-47 16,-1-1 8-16,1-2-81 0</inkml:trace>
  <inkml:trace contextRef="#ctx0" brushRef="#br0" timeOffset="322">799 515 2890 0,'-12'10'12'16,"0"1"10"-16,-4 1 0 0,1 3-3 0,3-1-19 15,2 3-16-15,4-3-12 0,1 1 25 0,5-1-13 16,0 2-51-16,9-2-25 0,4 0-70 0,2 0-45 15,6-1 32-15,3-4-34 0,3 1 38 0,2-5 60 16,0-5 32-16,0 0 65 0,-2-5 3 0,1 0 8 16,-5-4 3-16,-3-5 8 0,-5 1 26 0,-2-3 57 15,-7-3 17-15,-6 1 3 0,0-2 25 0,-4-2-24 16,-5-3 7-16,-3 1 33 0,-1-1-28 16,-3 4-5-16,-4-1-15 0,-2 3-36 0,1 0-15 0,-3 6-53 15,-1 3-13-15,1 5 7 0,2 5-19 16,0 0-30-16,4 0-79 0,3 0-89 0,5 0-53 15,2 0-29-15,2 9-27 0,6-1-49 0,0-1-52 16</inkml:trace>
  <inkml:trace contextRef="#ctx0" brushRef="#br0" timeOffset="863">1406 210 2486 0,'0'-5'36'16,"0"1"4"-16,0 1-1 0,-7 3 10 0,-1 0-43 15,-1 0-6-15,-4 12 9 0,2 2-9 16,-2 1 6-16,-2 8 7 0,2 1-7 0,3 0-25 0,2 4-71 16,4 1-83-16,4 2 20 0,0-4-32 15,4-3 34-15,6-3 24 0,1-2-71 0,4-2 18 16,4-6 21-16,0-3 61 0,-1-8 31 0,2 0 42 15,-1-8 20-15,-3-3-16 0,-1-2 18 0,0-1 0 16,-5-2 16-16,-1-1 49 0,-3 1 55 0,-3-3 39 16,1 2 58-16,-4 2 12 0,0 1 13 0,0 0-2 15,0 4-62-15,-7 1-49 0,4 4-78 0,0 5-32 16,2 0-7-16,-2 0 75 0,3 14 40 0,-2 7 49 16,2 6 7-16,0 6-52 0,0 8-22 0,0 8-50 15,5 2 9-15,-1 6-28 0,1 3 2 16,2 1 14-16,-1-1-23 0,0 2 0 0,-1 1 7 15,0 1-7-15,-3 0 7 0,-2-2 11 0,0 0-4 16,0-2-7-16,-5-1-6 0,-5-2 30 0,1-8-2 16,-4-4 41-16,-2-3 29 0,-2-4-9 0,-3-10-7 15,-3-4-49-15,-5-3-32 0,0-7-25 0,-5-3-3 16,-2-3-1-16,-4-5-17 0,-3-3 10 0,-2 0-14 16,-2-6 4-16,1-3-7 0,2-1-18 0,0-7-8 15,5-1-9-15,5-3 13 0,6-2-30 0,5-5 3 16,7-1 7-16,9-1-27 0,6-2 35 0,3-2-3 15,9-1-17-15,7-2 4 0,4 3-26 0,5-2-7 16,3 2-31-16,3 1-15 0,4 0-30 0,3 3-60 16,-1 3-26-16,-1 0-43 0,1 3 26 15,-2 1-53-15,-2 4-47 0,-2 0-66 0</inkml:trace>
  <inkml:trace contextRef="#ctx0" brushRef="#br0" timeOffset="1213">2217 71 3634 0,'0'3'36'0,"0"4"31"0,-5 11 23 0,-5 9 11 16,-2 5-41-16,-6 6-29 0,-1 5-28 0,1 4-9 15,-4 5-5-15,1-6 11 0,0 2-6 0,5-1 6 16,-2-1 17-16,5-5-17 0,2-3 3 16,0-5 0-16,3-5-33 0,1-4 26 0,1-2 1 15,3-6 3-15,0-6 27 0,1-1-40 0,2-5 9 16,0 0-6-16,0-4 0 0,0 0 27 0,0 0-11 16,6 0-9-16,0-3-3 0,3 1 12 0,0-1-2 15,4-2 16-15,2-1-10 0,4 3-20 0,2-2 24 16,0 3-21-16,4-1 21 0,2-2-11 0,3 2-17 15,2 0 7-15,2 0-47 0,-1 0-79 0,3 1-106 16,0 2-135-16,-1 0-96 0,1 0-122 0,0 0-113 16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7:37.02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369 65 1262 0,'-4'-9'44'0,"0"2"33"0,-2 1 11 16,2-2 17-16,3 3-12 0,-1 0-23 0,0 2 10 16,2-3-12-16,0 3-16 0,0 1-15 0,0-1 6 15,0 3 1-15,0-5 5 0,0 5 34 0,0 0-22 16,0-3 34-16,0 3-5 0,0-1 1 0,0 1-4 16,0 0-13-16,0 0 9 0,0 0-49 0,0 0 6 15,0 4-22-15,0-2-18 0,0 1 41 0,0 2 25 16,-4-1 9-16,4 6 4 0,-3-1-19 0,0 4-38 15,2 6-6-15,-1 0-16 0,2 3 4 0,0 2-1 16,0 3-10-16,9-2 7 0,-3 1-25 0,3 0 31 16,4-2 7-16,1-2-10 0,2-2 17 15,2-2-36-15,-2-1-10 0,3-4 23 0,2 0 0 16,-3-4-7-16,1-4 16 0,-1 0-25 0,2-5 9 16,-1 0 17-16,-3-8-20 0,-1-2 16 0,-2-1-12 15,1-3 2-15,-1-5 1 0,-4 0 16 0,0-3-1 16,-3-2-15-16,1 2 9 0,-1-6-6 0,-2 4 3 15,-2 0 9-15,1-1 1 0,-3 6-4 0,0-2 36 16,0 6 19-16,0 0 17 0,-3 3-17 0,1 4-29 16,-2 2-25-16,3 4-30 0,-4-1 7 0,5 3-4 15,-1 0 7-15,1 6 22 0,0 2 8 0,0 6-14 16,0-1 0-16,0 6-6 0,0 3 0 0,0 5-7 16,4 3 20-16,-1 3-13 0,1 5 0 15,-2-2 12-15,1 2-12 0,2 2 9 0,-1 1 7 16,-1 0 7-16,1 1-3 0,-2 1 9 0,-1-3-14 15,1 1 24-15,-2 1-16 0,0 0 6 0,-5-3 31 16,-1 1-11-16,-4-4 58 0,0-1 0 0,-4-2-6 16,-2-6 11-16,-3-2-9 0,-2-3 4 0,0-3-14 15,-4-4-2-15,-2-3-21 0,-3-5-21 0,-1 0-21 16,-2-2 0-16,-2-5-3 0,-1 0 3 0,1 0 14 16,-4-8-17-16,4 2-19 0,-1-2 1 0,3-3 0 15,2-2 3-15,1 2 14 0,2-3-10 0,6 1-4 16,1-1-7-16,5 0-4 0,2 1 1 0,3 2-22 15,3-3 3-15,2 6-7 0,5-3 15 0,1 3 17 16,0-1-24-16,0 1-32 0,6 1-50 16,1-2-48-16,0 4-43 0,1 0-37 0,-1-2-75 15,2 2-59-15,1 3-97 0,-2-1-62 0,1 3-69 16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7:37.66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206 19 2681 0,'2'-10'49'0,"0"1"85"0,-2 9 42 16,-6 6 17-16,1 7-31 0,-1 6-81 0,-1 9-9 16,-7 4-13-16,1 6-19 0,-2 6-4 0,2 1-29 15,-4 2-4-15,2 0 4 0,-2-3-1 0,2 2 1 16,2-5 3-16,-1-3 0 0,5-2-3 16,0-4-11-16,2-5 4 0,1-2 0 0,0-6-3 15,5-3 6-15,-1-6-10 0,2-1 7 0,0-4 7 16,0-2-3-16,3-3-14 0,1 0 3 0,1 0 4 15,4 0 3-15,-2-3 20 0,5-2-24 0,4-2 4 16,-1-1 10-16,3-1-30 0,3-2-19 0,0 3-33 16,1-3-33-16,0 3-32 0,3-1-47 0,-2-1-24 15,-1 2-65-15,-1 2-5 0,-2 1 28 0,-1-1-34 16,0-1 2-16,-3 3-15 0,-6-1-54 0</inkml:trace>
  <inkml:trace contextRef="#ctx0" brushRef="#br0" timeOffset="296">438 327 2693 0,'-5'14'40'16,"0"2"12"-16,-4-2 7 0,0 0-4 0,4 2-42 16,-1 0 2-16,2-2-18 0,4 1-16 0,0 2 22 15,6-2-21-15,1 0-35 0,5 2-8 0,1-3-31 16,4-2-21-16,2 0 37 0,-1-4 22 0,6-2 0 15,-1-6 24-15,0 0 15 0,-2-9 7 0,-1 1-4 16,-2-6 3-16,0-1-6 0,-5-3 0 0,-4 0 30 16,0-2-3-16,-6 1 14 0,-3-5 52 0,0 2 22 15,-4 1 46-15,-5-1-2 0,-1 3-42 16,-3 0-40-16,-3 5-24 0,-2 0-29 0,-1 4-15 16,-2 5 9-16,-1 1-16 0,1 4 13 0,-1 0 4 15,1 4-60-15,5 1-52 0,-2 3-84 0,8 3-78 16,1-1-58-16,4-1-82 0,5 1-33 0</inkml:trace>
  <inkml:trace contextRef="#ctx0" brushRef="#br0" timeOffset="777">996 62 2705 0,'-12'0'-3'0,"-1"7"3"16,1-2 15-16,-4 0-12 0,5 4-3 0,4 1-6 16,-1 1-52-16,4 1-50 0,4 0-56 0,0 2-26 15,6 0-29-15,2-1 41 0,1-1-13 0,2-1-12 16,3-1 39-16,-1-6 4 0,2 1 75 0,-2-5 48 16,-1 0 24-16,0 0 60 0,-3-6 63 0,-2 3 43 15,-1-2 103-15,-1 0-1 0,-4 5-6 0,-1 0 35 16,0 0-25-16,0 5 23 0,-9 6-11 0,3 5-52 15,-4 4-31-15,1 7-51 0,-2 3-21 16,-2 6-22-16,1 6-30 0,-1 0-3 0,4 6-21 16,-3-2-9-16,3 3-11 0,0 1-3 0,4 1-6 15,-3-2-1-15,2 1-14 0,0-2 25 0,2 1 10 16,-4-2-3-16,1-4 6 0,-3-2-13 0,1-3-7 16,-3-5 21-16,-1-4 28 0,0-1 0 0,-4-4 36 15,0-7-11-15,0-1-31 0,-3-6-29 0,-1-1-21 16,1-4-14-16,-5-5 22 0,-1 0-1 0,1 0-21 15,-2-7 10-15,3-4-21 0,1 0 8 0,2-6-5 16,2 1-6-16,5-6 14 0,5-2-22 0,3-1-6 16,6-2-8-16,8-3-27 0,4-2 3 15,4 1-6-15,5-1-17 0,1 2-7 0,6 0-43 16,1 0-8-16,0 5-35 0,2 1-62 0,1 2-1 16,-3 3-68-16,0 3-37 0,-1-1 21 0,-2 3-37 15,-2 4-2-15,1-2-7 0</inkml:trace>
  <inkml:trace contextRef="#ctx0" brushRef="#br0" timeOffset="1016">1458 172 3477 0,'11'-7'102'0,"-6"7"79"15,-5 7 59-15,0 4 29 0,-5 8-96 0,-3 3-68 16,1 7-62-16,-2 4-18 0,-5 5-4 0,5 3-21 15,-2 3 0-15,1 3 3 0,3 2 1 0,1 2-4 16,2-2 14-16,2 2-21 0,-1 1-11 0,1-3-17 16,2-2-36-16,0-2-27 0,0 0-32 0,0-7-11 15,0-3-30-15,-2-5-7 0,0-3-18 0,-2-5-10 16,2-5 10-16,1-6 0 0,-3-1-37 0,0-5-45 16,2-5-113-16,-1 0-101 0,-2 0-59 0</inkml:trace>
  <inkml:trace contextRef="#ctx0" brushRef="#br0" timeOffset="1294">1431 371 2354 0,'0'-33'36'0,"9"1"48"0,1 2 54 0,4-1 11 16,2 4 15-16,5 2-45 0,0 4-63 0,3 4 8 15,-2 2-51-15,3 6 12 0,-3 1 30 0,2 2 9 16,-3 6 27-16,1 0 10 0,-3 9 7 0,1-2 1 16,-4 5-22-16,-1 2-7 0,-3-1-9 0,-3 4 21 15,-5 1 25-15,-4-1 8 0,0 2-14 0,-6 0-37 16,-6 1-32-16,-2 0-31 0,-6 2 3 0,-2-4-3 16,-2 2-11-16,-6-1 14 0,0-2-28 0,-2-3-4 15,0 0-42-15,0-3-79 0,2-2-106 0,2 0-173 16,2-4-168-16,3 0-190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7:40.78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287 591 2450 0,'0'-18'39'16,"-9"5"25"-16,-3 2 52 0,-3 11 44 0,-3 0 28 16,-2 14 2-16,-5 8-30 0,-1 8-14 0,-5 8-68 15,1 5-25-15,1 6-23 0,5 3-27 0,-1 5 7 16,11-5-1-16,5 3-9 0,9-4 24 0,9 1-21 15,6-6 10-15,9 1 0 0,1-7-23 16,8-2-3-16,0-2-20 0,-1-5-16 0,2-2-40 16,-3-5-54-16,-1-5-43 0,-2-2-41 0,1-3-33 15,-9-4-4-15,1-1 7 0,-4-4-35 0,-1-5-43 16,-6 0-33-16,-1-8-79 0</inkml:trace>
  <inkml:trace contextRef="#ctx0" brushRef="#br0" timeOffset="191">557 780 3104 0,'4'0'70'0,"-4"0"36"0,0 0 23 16,0 7 27-16,0 0-71 0,-5 5-39 0,3 1-20 16,-1 1-29-16,2 2 10 0,-1 3 0 0,1 3-14 15,1-2 11-15,-3 3-15 0,1 0-35 0,2 3-26 16,-3-1-90-16,0 0-90 0,3-1-113 0,-3 0-61 15,2 1-45-15,-2-4-58 0</inkml:trace>
  <inkml:trace contextRef="#ctx0" brushRef="#br0" timeOffset="367">674 1007 2271 0,'18'-14'23'16,"1"3"10"-16,1 0 42 0,-4 1-6 0,2 1-27 15,3-1 7-15,2 4-49 0,0-2 15 0,-3 3-12 16,4 0 3-16,0 1 3 0,1-1-12 0,2 2-7 16,-5 3-100-16,2 0-64 0,-1 0-110 0,-4 0-77 15,-6 0-8-15,0 0-20 0,-4 0 44 0</inkml:trace>
  <inkml:trace contextRef="#ctx0" brushRef="#br0" timeOffset="761">1169 704 1819 0,'0'-10'72'0,"0"1"59"0,0 4 51 15,0-3 58-15,-6 6-35 0,3-2-18 16,1 0-39-16,2 4-47 0,0 0-38 0,0 0-19 0,-2 8-15 16,2-3-16-16,-2 5 26 0,0 4-30 15,2 0-15-15,0 3 18 0,0 0-31 0,4 4 6 16,1-2 13-16,6 0-38 0,-2 0-3 0,1-5-45 15,5 1 13-15,-2-4 20 0,7-3-19 0,-4-2 14 16,3-3-23-16,0-3 1 0,-1-6 34 0,2-2 16 16,0-2 21-16,-3-4 6 0,-1 0-3 0,0-5 15 15,-2 0-9-15,-2 0 0 0,-2-3 3 0,-3 3 55 16,-2 0 50-16,-1 3 60 0,1 2 27 0,-5 1-46 16,0 4-40-16,0 4-71 0,-6 2 5 0,2 3 23 15,-4 8 26-15,2 1 7 0,-1 7-33 0,-2 6-46 16,1 2 4-16,-3 8-18 0,3 1 8 0,-1 5 16 15,2-1-44-15,-1 2 31 0,4 2-3 16,1-3-4-16,1 3 10 0,0-3-13 0,-2 0-17 16,0 0 10-16,-2 0-7 0,1-2-7 0,0-3-46 15,-4-4-16-15,-2-1-27 0,2-6-32 0,-4-3-7 16,4-3-96-16,-3-5-82 0,-1-5-62 0,4-1-78 16,-3-5-78-16</inkml:trace>
  <inkml:trace contextRef="#ctx0" brushRef="#br0" timeOffset="993">1495 370 2498 0,'45'-9'55'0,"-3"9"58"0,1 0 48 0,2 14 45 15,-1 5-10-15,-1 5-29 0,0 9-34 0,-2 4-35 16,1 5-28-16,-2 5-17 0,-3 0-13 0,0 4-3 15,-6 0-17-15,-1-1-14 0,-3 4 11 0,-3-6-10 16,-3 2 3-16,-7-4-3 0,-4-2-4 0,-6-1-6 16,-4-2-8-16,-8-2-2 0,-2-3-54 0,-10-2-58 15,-2-3-105-15,-4-2-152 0,-6-2-128 0,-4-6-151 16</inkml:trace>
  <inkml:trace contextRef="#ctx0" brushRef="#br0" timeOffset="1531">2738 329 2754 0,'6'-24'15'15,"-6"5"-2"-15,0 2 36 0,0 8 106 0,0 9 56 16,0 4 23-16,0 9-7 0,0 9-95 0,0 8-79 16,-6 6-9-16,-1 7-37 0,-1 5-1 0,-4 8 1 15,3 3 3-15,-1-1 4 0,1-1-7 0,3-1-1 16,2-5-23-16,-1-5 7 0,5-3 0 0,0-6 13 15,6-4 8-15,0-5 12 0,-1-4 1 16,1-5-14-16,1-2-7 0,1-3-13 0,2-7 0 16,-3 1 7-16,1-4-4 0,2-4 1 0,2 0 2 15,1 0-36-15,4-9-27 0,-2 1-49 0,4-1-52 16,0-1-55-16,1-1-31 0,-1 3-35 0,0-3-43 16,-3 0 30-16,1 3-11 0,-1 0-2 0,-4-1-6 15,-2 4-5-15,-1 0-12 0</inkml:trace>
  <inkml:trace contextRef="#ctx0" brushRef="#br0" timeOffset="1844">3085 743 1773 0,'4'-15'80'0,"-3"3"104"0,-1-2 86 0,0 6 60 16,0-1-46-16,-5 4-78 0,-5 0-47 0,4 5-56 15,-3 0-12-15,4 8-49 0,-3-1-22 0,1 5 3 16,-1-1-40-16,5 6 30 0,-3 0-10 0,6 4-6 15,0 0 29-15,9 1-16 0,0-1-32 0,5 1-37 16,0-4-19-16,6 0-23 0,0-2 11 0,3-2 26 16,2-3-34-16,-1-3 44 0,-2-3 10 0,0-5-3 15,2 0 53-15,-5 0-22 0,0-8 16 0,-4-3 3 16,-1-3 0-16,-3-2 4 0,-6-3-10 16,1 0 6-16,-2-5 9 0,-4-1 17 0,0 0 18 15,-7-1 9-15,-1 1-30 0,-3 6 12 0,2-4-38 16,-6 5 3-16,-3 2 3 0,2 4-19 0,-3 2 13 15,-1 2 0-15,2 5 7 0,-2 0-79 0,0 3-68 16,4 0-113-16,1 8-58 0,2 1-13 0,4-2-22 16,3 2 4-16,6 1-45 0</inkml:trace>
  <inkml:trace contextRef="#ctx0" brushRef="#br0" timeOffset="2311">3715 348 2915 0,'0'-9'41'0,"-9"4"34"0,-3 3 11 16,-4 2 12-16,-1 5-50 0,-2 4-42 0,3 4-2 16,0 3-20-16,5 3-23 0,4 3-52 0,1-1-69 15,6 2-50-15,0-1-49 0,9 2-39 0,4-5-23 16,2-3-34-16,4 1 0 0,2-7 43 0,0-5 55 15,1-1 92-15,0-4 89 0,-2 0 61 0,0-6 75 16,-5-2 97-16,-3 3 98 0,-1-4 63 0,-6 4 1 16,-1 0-30-16,-4 1-61 0,0 4-13 0,0 0 16 15,-8 6 22-15,1 5-7 0,-2 5-27 0,0 4-41 16,-1 7-39-16,-1 5-11 0,-1 4-20 16,3 3-22-16,2 7-43 0,-1-1 5 0,2 5-8 15,6-3 18-15,0 4-11 0,0 0-6 0,4 1 13 16,1 2 8-16,1-1 14 0,2-2-13 0,-1-2-11 15,1-1-24-15,-3-1 11 0,1-3-18 0,-6-6 28 16,0-5 33-16,0-3-15 0,-10-3 30 0,0-5-22 16,-4-3-24-16,-5-5-11 0,-5-4-18 0,-2-1-4 15,-4-7-11-15,-4-2 15 0,-2 0 0 16,-3-2-15-16,-2-7 4 0,-1-1-18 0,2-4-15 0,3 0-18 16,6-5-29-16,3 0-32 0,3 0-42 0,8 0-47 15,5-3-35-15,12 3-38 0,0-3-25 16,8 1-27-16,5-1-52 0,6 0-35 0,5 2-46 15,4-2-24-15,5 1-33 0</inkml:trace>
  <inkml:trace contextRef="#ctx0" brushRef="#br0" timeOffset="2795">4515 397 2730 0,'0'-22'40'15,"0"3"53"-15,-7 5 45 0,-9 9 49 0,-2 5-31 16,-7 11-10-16,-4 11-42 0,0 3-48 0,-4 10-13 16,0 5-50-16,3 6 7 0,5 6 4 0,5-2 9 15,6 2-3-15,10-1-13 0,4-2 6 0,7-3 10 16,8-5 4-16,6-3 0 0,3-3-34 16,2-4-19-16,7-4-40 0,0-6-58 0,-1-4-49 15,1-3-110-15,0-4-41 0,-2-4-53 0,-3-6-88 16,-1 0-15-16,-2-6-35 0</inkml:trace>
  <inkml:trace contextRef="#ctx0" brushRef="#br0" timeOffset="2975">4839 451 3411 0,'0'0'69'0,"0"0"53"0,0 0 31 16,0 9 0-16,0 5-66 0,-7 4-46 0,-1 5-17 15,1 1 0-15,-1 5-7 0,4 2-10 0,-1 2-38 16,1 1-57-16,1 2-30 0,0-3-109 0,2 2-96 16,-1-3-66-16,2 1-132 0,-2-5-70 0</inkml:trace>
  <inkml:trace contextRef="#ctx0" brushRef="#br0" timeOffset="3130">5065 602 2049 0,'26'-17'14'16,"-4"0"18"-16,1 1-9 0,-1 5 4 0,1 0-13 0,1 3-14 15,-1 2-15-15,-1 1 18 0,2 2-26 16,1 3-81-16,-3 0-120 0,1 0-191 0</inkml:trace>
  <inkml:trace contextRef="#ctx0" brushRef="#br0" timeOffset="3327">5553 348 2378 0,'0'-11'27'0,"7"6"145"15,-7 5 83-15,0 0 59 0,3 5 3 0,-3 6-125 0,0 6-60 16,0 2-52-16,0 7-36 0,0 2 0 16,0 4-55-16,0 4 15 0,0 2 3 0,-5 1-17 15,3 1 37-15,0 0-41 0,2 1 24 0,-4 0-27 16,3-3-30-16,-4 0-13 0,2-2-93 0,3-3-49 15,0-3-64-15,-4-1-91 0,4-4-37 0,-5-4-55 16,-1-4-41-16,5-1 4 0</inkml:trace>
  <inkml:trace contextRef="#ctx0" brushRef="#br0" timeOffset="3563">5627 325 2498 0,'15'-15'6'0,"8"-4"9"0,-3 5-6 15,5 6 15-15,3 8-5 0,1 0-10 0,-1 0 3 16,-1 9-9-16,1 1-9 0,-3 3 0 0,-1 4 12 16,-2-1 15-16,-2 3 0 0,-5-1-5 0,-5 2-4 15,-3-1-12-15,-7 3-9 0,0-2-19 0,-12 1-62 16,-3-2-71-16,-4 1-53 0,-1-1-66 0,-4-1-66 15,-3-4-86-15</inkml:trace>
  <inkml:trace contextRef="#ctx0" brushRef="#br0" timeOffset="3794">6123 0 3295 0,'30'0'81'0,"0"10"44"0,-4-1 70 16,2 6 49-16,-4 8-40 0,5 4 7 16,-1 3-46-16,0 7-13 0,0 5-26 0,0 4-36 15,-1 1 8-15,-2 4-17 0,-1 3-7 0,-2 1-22 16,-4 0-8-16,-3 2-25 0,-2-6 0 0,-8 2 18 16,-5-2-33-16,0-5 37 0,-15 1-11 0,-10-4-3 15,-11-2-31-15,-10 5-104 0,-12-2-150 0,-16 4-277 16,-20 4-374-16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7:39.98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38 431 3180 0,'-11'-12'12'0,"3"2"-18"0,1 1 9 0,1 2 4 16,0 4-23-16,6-2 29 0,0 5-20 0,12 0-3 15,5 0 36-15,9 0-16 0,6 0 22 0,9 0-13 16,8-3-16-16,11 0 10 0,2 0-23 0,7 0 20 16,0 1-23-16,-1-4 0 0,-1 3 23 0,1-2-4 15,-4 0 20-15,-6 0-23 0,0 1-9 0,-5-1-4 16,-7 0-53-16,-2-1-51 0,-9 3-39 15,-7-2-52-15,-5 2-29 0,-7 3-52 0,-9-2-87 16,-7 2-70-16,0 0-61 0</inkml:trace>
  <inkml:trace contextRef="#ctx0" brushRef="#br0" timeOffset="242">597 14 2632 0,'-1'-5'21'0,"1"-4"50"15,0 9 31-15,0 0 38 0,4 11-18 0,2 6-43 16,-2 4-15-16,1 6-39 0,1 4 4 0,-2 4-6 16,0 6-27-16,-2 5 8 0,-2 1-1 15,0 1-6-15,0 2 19 0,0 0-26 0,-6 0-22 0,2-3-19 16,-3-1-91-16,3-3-45 0,-1-5-82 15,-3-2-43-15,4-7-29 0,1-1-115 0,1-3-49 16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8:05.26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12058 590 638 0,'0'-5'46'0,"0"0"35"0,-4-3 16 0,-2 6 43 16,3-3-20-16,-2 2-9 0,4 0 8 0,-1 2-56 16,2 1-10-16,0-2-31 0,0 2-25 0,0 0 20 15,0 0-6-15,0 0 2 0,0 0-10 0,0 0-11 16,0 0-6-16,0 0 3 0,0 0-6 0,2 0 9 15,-1 0-3-15,2 3 11 0,-1 3 14 0,-1 0-3 16,3 3 11-16,-2 0-11 0,1 4 25 0,2 1 12 16,-1 5 2-16,-1 0 32 0,0 2 1 0,1 4-1 15,2 5-4-15,0 3-18 0,-3 2-10 0,2 3-47 16,-1 6 35-16,2 2-9 0,-2 6-11 16,2 5 43-16,-1 3-37 0,4 7 3 0,-5 5 2 15,2 6 7-15,2 4-6 0,-2 3 3 0,-1 4 0 16,0 4-12-16,4 2 0 0,-2 3-15 0,1 2-12 15,-4 3 15-15,4 3 6 0,-1-2 12 0,2 1 16 16,-2 1-10-16,2 0-21 0,0 0 13 0,5 4-10 16,-5-2 3-16,4 1 25 0,0 3 1 0,1 0 2 15,0 0 3-15,3-1-2 0,-1 3 3 0,-1-2 7 16,-2 2-13-16,-1-2 6 0,3 0-24 0,-3-2-14 16,-3 2 20-16,1 3 0 0,-2-1 19 0,-1 0 17 15,-1 1-10-15,-5 2-19 0,1-3-9 0,-2 3 6 16,0 0-10-16,-6-2 6 0,-1 2 11 0,-1 2-20 15,2-1 7-15,-1 2-1 0,2-2-9 0,-1 3 0 16,2-2 0-16,2 5 0 0,-2-4-6 16,4 0-8-16,-1 2 8 0,1-5-14 0,0 2 13 15,0-2 4-15,0-1-14 0,0 0 11 0,0-1-8 16,5-1-2-16,0-2 9 0,0-1-3 0,-1 1 0 16,2-6 11-16,-2 0-11 0,2 0 7 0,0-6-4 15,-2 2-3-15,4-2 4 0,-7-1-14 0,3 1 0 16,0-4 3-16,-3-1-3 0,5-2 17 0,-4 0-20 15,1-1 6-15,0-6 11 0,-2 2-21 0,2-4 27 16,-1-3 1-16,-1 2-28 0,3-4 21 0,-2-6-21 16,0 1 0-16,-2-1 21 0,0-5-14 15,1 1 6-15,-1-4 8 0,0 0-27 0,0-2 26 16,0 2-6-16,0-5-14 0,0-3 38 0,0 0-28 16,0-1 4-16,0-5 7 0,0 0-18 0,0-4 4 15,0-3 0-15,0-2 0 0,0-3 4 0,0-1-1 16,4-3 14-16,-2-2-20 0,1-4-11 0,0-1-23 15,-1-3-18-15,-1-4-9 0,2-2-4 0,-3-1 11 16,0 0-10-16,0-4-22 0,0-4-52 0,0-1-44 16,0-1-103-16,0-1-87 0,0-7 38 0,0 9-133 15,0-6-157-15</inkml:trace>
  <inkml:trace contextRef="#ctx0" brushRef="#br0" timeOffset="1311">12153 836 496 0,'-21'-5'20'0,"3"0"34"15,-2 2 38-15,0-1 46 0,1 2-12 16,1 2-16-16,1 0-19 0,2 0-15 0,-2 0 24 0,4 0-7 16,0 0-19-16,4 2-27 0,0 2-22 15,3-4-8-15,2 0 5 0,4 0-2 0,5 0 16 16,4 0 29-16,5 0 18 0,5 0 8 0,6-5-17 15,12-1-37-15,8-2 4 0,5-3-21 0,12-1 18 16,10-1-6-16,5-6-23 0,9 3 11 0,3-3-28 16,8-2 22-16,4 1 7 0,6-2-6 0,1 3 5 15,8 0-32-15,3 0-11 0,-1 0 23 0,8 2-12 16,-1 1 27-16,6-1-6 0,0 1-30 0,4 1 15 16,1-2 3-16,2 1 12 0,-3-3 12 0,4 2-21 15,2-2-12-15,-3 1 9 0,0-2 9 0,-2 1-3 16,-2-3 2-16,-3 3-5 0,-2 3-23 0,-1-4 29 15,-7 2 9-15,0 1-27 0,-4 0 15 0,-7 1-15 16,-2 3-3-16,-4-3 18 0,-5 4 9 16,-2-1-6-16,-6 2-6 0,-4 1 3 0,-5 1 0 15,-4 1 3-15,0-1 5 0,-9 3-2 0,1 0-9 16,-3-1 0-16,-3 1 3 0,-2 2-6 0,-2 0 3 16,-6 0-3-16,-1 1 0 0,-3 0 0 0,-1 1 0 15,-2-1 6-15,-4-2-8 0,1 1 8 0,-1 2 5 16,-5-1-5-16,2-2 3 0,2 0 6 15,-3 2-12-15,5 0 9 0,-5 0 0 0,2-2-15 0,1 2-6 16,-4 0 0-16,0 1 3 0,-4 1 9 16,0 1 21-16,-3-2-18 0,-3 2 3 0,1 0-3 15,-3 0-21-15,1 0 18 0,-3 0-6 0,-2 0 6 16,0 0 3-16,2 0 3 0,-6 0-6 0,1 3 9 16,-3-3-3-16,4 2-12 0,-6-2 6 0,0 2-21 15,1-2 15-15,0 0 0 0,-2 0 6 0,0 0 3 16,2 0-12-16,-2 0 6 0,4 0 9 0,-5 0-3 15,1 1 12-15,-1 2-3 0,0-3-18 0,-3 0 9 16,1 0 3-16,-5 0-15 0,1 0 15 0,-2 2 3 16,-3-2-15-16,-1 1 38 0,0-1-8 0,0 0-6 15,0 0 6-15,0 0-27 0,0 0-3 0,-1 0 9 16,-3 0-12-16,4 0 0 0,-2 0-3 16,0 0 3-16,2 0 15 0,-2 2-9 0,2-2-26 15,-2 0-33-15,1 3-43 0,-4-3-75 0,4 0-115 16,-3 2-137-16</inkml:trace>
  <inkml:trace contextRef="#ctx0" brushRef="#br0" timeOffset="2216">13062 1158 1526 0,'0'-17'39'0,"0"-1"63"16,0 1 52-16,0 3 17 0,0 1 0 0,0 1-9 16,0 2-30-16,-6-2 16 0,4 5-17 0,2-1-51 15,-1 2-43-15,1 2-31 0,0 0-9 0,-3 2-10 16,1 2 13-16,2 0 31 0,-1 7 38 0,1 2 16 16,-4 7 13-16,-2 9-35 0,-2 4-50 0,-1 8-3 15,-3 10-13-15,-2 8-1 0,-5 4-9 0,0 5 1 16,-1 1 2-16,0-5 7 0,2-2 9 0,-1-4-6 15,4-5 16-15,5-8-6 0,0-3-14 0,1-9-2 16,4-1-16-16,2-6 6 0,1-3 25 0,2-3 7 16,0-2 0-16,0-3-9 0,4 0-4 0,2-6-16 15,-1 0 10-15,0-2 6 0,4-1-16 16,1-1 29-16,-1-1 0 0,5 0 0 0,1 0 4 16,-1-3-24-16,2-4-12 0,3 3 16 0,0-2-22 15,1 1 12-15,-2 0-31 0,2 0-32 0,-1-1-33 16,-3 3-82-16,2-1-22 0,-8 3-7 0,4-2-11 15,-4 1-11-15,0-2-46 0,0 4-105 0,-3-2-48 16</inkml:trace>
  <inkml:trace contextRef="#ctx0" brushRef="#br0" timeOffset="2567">13228 1358 2414 0,'-16'-1'45'0,"1"-3"37"15,-3 4-15-15,2 0 27 0,2 5-63 0,4 4-28 16,0 2 21-16,2 2-30 0,5 4 21 0,-1 0-24 16,4 2-6-16,0 2 12 0,7 1-9 0,7-2 18 15,-1 1 0-15,3-2-22 0,8 1-2 0,0-5-34 16,0-1-12-16,1 0 0 0,-1-7 25 0,-2-1 12 15,1-3 15-15,-3-3 21 0,-1 0-12 16,-1-6 18-16,-6-2-3 0,3-3-12 0,-5-4-18 16,-1-3 15-16,-3-3 6 0,-5-1 3 0,-1-2 18 15,0-1 24-15,-5 1-8 0,-5 1 11 0,-1 2-5 16,-1 3-33-16,-8 1-19 0,1 6 3 0,-1 0-10 16,-3 3 19-16,-1 3 16 0,3 2-10 0,1 2-42 15,1 1-97-15,2 0-61 0,4 0-93 0,4 6-53 16,3-1-45-16,3 1-44 0</inkml:trace>
  <inkml:trace contextRef="#ctx0" brushRef="#br0" timeOffset="3035">13711 1090 2049 0,'-6'0'26'0,"-3"0"32"0,-6 5 13 0,-4 3-7 16,1 3-25-16,0-1-30 0,2 3-9 0,4 0-3 16,3-1 6-16,1 2 0 0,8 0-21 0,0 0-26 15,8-1-44-15,2 1 5 0,6-4-18 0,-1 0 0 16,3-3 10-16,6-1-14 0,-6-6 35 0,3 0 42 16,-1 0 14-16,-3-8 14 0,0 0-6 0,-3 0 17 15,-5-1 68-15,-2 0 53 0,1 2 28 0,-7-1 1 16,2 4-20-16,-3 2-67 0,0-1-3 0,0 3 25 15,-4 0 36-15,-2 11 37 0,-2 3 4 0,2 8-9 16,-3 5-56-16,2 6 8 0,-2 5-23 0,1 8-44 16,3 3 0-16,-3 6-23 0,2-3-3 0,5 4 10 15,1-1-36-15,-3-1-4 0,3 1 1 16,0 0-4-16,0-2 33 0,4-1-16 0,-2 0-11 16,-2-3 18-16,0-2-11 0,0-2 17 0,-3 0-7 15,-5-8-3-15,1-2 6 0,-3-7 18 0,-1-4 43 16,-2-4-10-16,-5-4-3 0,2-5-27 0,-2-3-24 15,-6-3-6-15,0-5-17 0,-2 0-3 0,-6-5-4 16,3-3-4-16,-4-3 31 0,3-3-6 0,4-2-1 16,3-4-30-16,3-3-63 0,6-2-23 0,5-3-62 15,8-1-7-15,1-1 5 0,5-4-25 0,8 2-27 16,2-3-69-16,8 2-22 0,-1 0-48 0,4 1-33 16,5 4 5-16</inkml:trace>
  <inkml:trace contextRef="#ctx0" brushRef="#br0" timeOffset="3363">14292 973 395 0,'15'-25'53'0,"0"4"57"16,-1 3 69-16,-5 2 85 0,-2 3 1 0,-1 3 12 15,-2 4-74-15,-2-1-41 0,-2 5-27 0,0 2 9 16,0 6 64-16,-8 3-12 0,-1 9-11 0,-2 6-58 16,-4 9-46-16,-4 9-34 0,-2 9-9 0,-3 9-32 15,-1 4-9-15,3 8 6 0,3-1-19 16,6-4 16-16,6 2-9 0,7-7 5 15,0-4-2-15,10-4 13 0,8-8-4 0,3-4 0 0,3-4 6 16,1-9-43-16,4-2-41 0,3-4-109 0,0-4-52 16,0-6-110-16,2-2-148 0</inkml:trace>
  <inkml:trace contextRef="#ctx0" brushRef="#br0" timeOffset="4348">14907 1103 670 0,'6'-6'28'0,"-2"1"24"0,1 0 24 16,-2 2 42-16,-3 0-4 0,0 0-7 0,0 1-10 16,0-1-15-16,0 1-16 0,-4 2 8 0,0 0-18 15,4-4-20-15,-1 4 3 0,1-2-22 0,0 2 39 16,-3 0 18-16,3 0-9 0,0 0 30 0,-1 0-32 16,1 0-37-16,-2 0 32 0,-1 0-11 0,3 0 26 15,-1 0-6-15,-1-2 29 0,1-1-4 0,-5 2-4 16,1 1 51-16,2-2-68 0,-3 2 6 0,1 0-28 15,-3 0-14-15,-1 0 24 0,-3 6-9 0,2 2 19 16,-5 5-18-16,-4 1-10 0,0 5-2 0,-2 2-14 16,-2 5-9-16,3 3-9 0,2-2-23 15,0 1 3-15,5-1 6 0,4 0 1 0,1-5 9 16,8-1 0-16,0-2 4 0,8-2 2 0,-2-4-9 16,4 3-12-16,2-2-1 0,1-2-3 0,4-4 6 15,0-1 4-15,0-1-13 0,-1-6 3 0,3 0 9 16,-4-2-12-16,3-5 32 0,-6 0-7 0,1-6-15 15,-4 0 28-15,2 1-26 0,-6-5 4 0,0-1 19 16,-1-2-19-16,-4 1 9 0,0-3 10 0,0 3 39 16,-4-2 55-16,-1 2 27 0,0 5 23 0,-1-2-41 15,-2 5-56-15,5 5-36 0,-1 0-31 0,-2 4-26 16,3 2 17-16,-1 5 6 0,2 4 4 0,0 4 12 16,2 3-15-16,0 2-1 0,0 5 7 15,8 2 0-15,-2-1 10 0,3 3-3 0,0-2-24 16,4 0-39-16,0-3-30 0,4 0-70 0,-2-2-51 15,0-3-42-15,4-3-87 0,-4 0 4 0,1-4-82 16,2-1-66-16</inkml:trace>
  <inkml:trace contextRef="#ctx0" brushRef="#br0" timeOffset="4667">15281 1255 2142 0,'0'0'17'0,"0"0"21"0,0 0 7 0,0 0 17 16,0 0-18-16,0 0-29 0,0 0-9 0,0 0-9 16,0 0-12-16,0 0 21 0,6-4-3 15,0 1-15-15,-1 0 0 0,1 0 9 0,-1 1 3 16,1 1 6-16,2-2-6 0,-2 1 15 0,-3-1-9 15,1 0 33-15,-2 1 63 0,-1-2 2 0,-1 2 33 16,0 2-7-16,0-2-53 0,0 2-36 0,0 0-35 16,-6 0-25-16,5 0-9 0,-2 0 3 0,-2 4 35 15,1 0-16-15,-1-2 21 0,3 1-15 0,-2 0-25 16,3-1-40-16,-2 1-87 0,2-1-94 0,1 2-75 16,0-1-68-16,0-1-55 0,0 1-25 0</inkml:trace>
  <inkml:trace contextRef="#ctx0" brushRef="#br0" timeOffset="5185">15667 806 2632 0,'5'-8'64'0,"-4"3"76"0,1-1 55 15,-2 4 16-15,0-2-54 0,0 3-83 0,0 1-54 16,0 0-14-16,0 0-9 0,0 0 6 0,-3 5 4 16,-2 3 6-16,4 0 13 0,-1 5 10 15,-2 2-16-15,1 3-4 0,-1 2-9 0,0 3-14 16,0 3 11-16,1 0-11 0,0 1 14 0,0 1-4 16,0-3 7-16,2 5 6 0,1-5-32 0,0 1 16 15,0 1 10-15,0-2-14 0,0-3 14 0,0 2-16 16,0-3-21-16,0-1-3 0,0-2-19 0,0-1-6 15,0-3-23-15,0-3 7 0,0-2 6 0,0-1 24 16,0-3 31-16,0-3 3 0,0 2 14 0,0-4-17 16,0 0-12-16,0 0 3 0,0-6-4 0,0 3 7 15,0-6-3-15,0 2 13 0,0-7 9 0,0 1-9 16,0-1 12-16,4 0-9 0,2-2-6 0,-1 2 12 16,1 1-6-16,4-1-10 0,-3 4 13 15,2 1-9-15,-1 0-7 0,1 4 3 0,-3 2 13 16,3 1-12-16,1 2 12 0,-3 0 19 0,4 0-4 15,-1 6 46-15,-1 2 22 0,3-1-23 0,-2 5-5 16,-1-4-20-16,1 3-28 0,-1 2 9 0,-1 1-10 16,-1 0-12-16,-2-1 12 0,-2 1 4 0,-3-1-13 15,0 1 9-15,0-1 17 0,-3-2-16 0,-5 1 12 16,1 1 4-16,-7-5-23 0,3 3-3 0,-4 0-26 16,-4-2-61-16,1 1-70 0,-2-2-81 0,0-3-60 15,-3 1-24-15,3-3-75 0,-1-3-41 0,3 0-70 16</inkml:trace>
  <inkml:trace contextRef="#ctx0" brushRef="#br0" timeOffset="5467">15939 716 2656 0,'18'5'43'0,"-2"1"46"16,5 2 39-16,0 4 32 0,4 7-18 0,0 0-26 15,0 7-22-15,3 2-19 0,-4 5-6 0,-1 4-7 16,-2 2-29-16,-2 0-13 0,-1 4-30 0,-5 0-7 16,-1 4 24-16,-3-3 6 0,-2-1 10 15,-3 1 0-15,-4-2-16 0,0-1 6 0,-11-3 1 0,-4 0 6 16,-2-2-10-16,-6 0-24 0,-1-4-52 0,-6 1-91 15,2-2-105-15,-4-3-160 0,0-3-78 16,2-3-173-16</inkml:trace>
  <inkml:trace contextRef="#ctx0" brushRef="#br0" timeOffset="6480">12970 3041 1101 0,'0'-14'26'0,"0"1"20"15,0 2 30-15,0 1 36 0,0-1 9 0,0 3 27 16,0 0 5-16,0 2-2 0,0 1-59 0,0 1 4 16,0-1-35-16,0 2-20 0,0 1 18 15,0 2-29-15,0-3 5 0,0 3-26 0,0 0 15 16,0 0-18-16,0 0 33 0,0 5 52 0,0 3 15 15,0 4 20-15,0 4-37 0,-6 6-28 0,0 6-11 16,-1 6-25-16,-7 8-12 0,-1 4-7 0,0 2-15 16,-3 1 9-16,-2 1 16 0,0-2-10 0,1-4 3 15,4-6-6-15,5-5-9 0,0-3 22 0,2-8 0 16,7-1 6-16,1-4 0 0,0-4-38 0,4-2 22 16,1-1-9-16,5-1-3 0,-1-3 34 0,2 0-31 15,4-1 3-15,-1-5 3 0,2 2-6 0,3-2 15 16,-1 0-15-16,2 0 10 0,0-5-51 15,3 0-47-15,-3 1-57 0,3-1-81 0,-4 0 9 16,-1 0-60-16,-1 1-26 0,2-1-53 0,-4 0-117 16</inkml:trace>
  <inkml:trace contextRef="#ctx0" brushRef="#br0" timeOffset="6838">13261 3175 1807 0,'-9'5'51'0,"-5"4"7"0,7-1-6 0,-7 4 23 16,3 3-61-16,2 2-5 0,0 4 17 0,0 1-44 16,6 0 15-16,3-1 24 0,0 1-15 0,6 0 26 15,3-3-9-15,3 0-34 0,4 0-10 0,3-4 9 16,-1-1 1-16,5-4-7 0,0-1 4 0,-1-3-4 15,2-6 1-15,3 0 8 0,-5-5 24 16,1 0-13-16,-3-6 4 0,3-1 9 0,-6-3-18 16,-3-2 9-16,-2-2-12 0,-6-2 9 0,-1-2 11 15,-5 3-11-15,0-3 27 0,-5-1-16 0,-4 2-8 16,-3 3 6-16,-1 0-18 0,-4 3 6 0,1 4 3 16,-5 2 8-16,2 5-11 0,-4 1 21 0,4 4-21 15,-1 0-9-15,1 0 3 0,5 6-55 0,0 2 17 16,3 1-93-16,1-2-36 0,6 2-38 0,3 1-77 15,1-2 26-15,4 1-19 0,5-1 6 0</inkml:trace>
  <inkml:trace contextRef="#ctx0" brushRef="#br0" timeOffset="7311">13783 2951 2025 0,'6'-13'20'0,"-1"2"30"15,-5 3 32-15,0 1 15 0,-8 3 4 0,-4 4 1 16,2 0 1-16,-6 0-30 0,-1 6-18 16,1 2-37-16,-3 3-18 0,2 2 7 0,0 1-14 15,2 2 14-15,6 3-20 0,1-2 10 0,8 2-21 16,0 0-43-16,6-2-9 0,2-2-30 0,6-4-7 16,1 1 24-16,3-2-17 0,6-5 16 0,-3-1 20 15,3-4-5-15,-1 0 7 0,1-8 33 0,-2 2-2 16,1-5 35-16,-3 0 13 0,-3 0-17 15,-4 1 72-15,-1-2 18 0,-3 3 19 0,-3 4 22 0,-5 0-34 16,1 5-35-16,-2 0 30 0,0 0 26 0,0 6 25 16,-3 5 38-16,-5 5-30 0,2 3-33 15,1 6-42-15,-1 5-7 0,-2 2-12 0,2 6-2 16,2 3-1-16,-1 3-38 0,4 2 6 0,-1-3-7 16,2 4-2-16,0-4 5 0,0 1 1 0,3-1-3 15,2-4-19-15,-4 2 2 0,2-3-5 0,-3-4 15 16,3 0 13-16,-3-2 0 0,0-1 7 0,-7-2-20 15,1-5 7-15,-2-4 6 0,-2-1 0 0,0-3-6 16,-4-2 6-16,-1-5-19 0,-4-2 3 0,3-4 6 16,-5 0-12-16,-1-3 15 0,-3 0-12 0,1-8 0 15,0-1 13-15,-1-1-26 0,2-4 3 0,3 0-6 16,2-4-59-16,2 0-25 0,7-3-46 0,1 2-22 16,8-3-19-16,0 0-11 0,9-2-32 0,1 1 13 15,7 0-5-15,-1 1-70 0,3 0-44 16,1 3-106-16</inkml:trace>
  <inkml:trace contextRef="#ctx0" brushRef="#br0" timeOffset="7737">14356 3022 2462 0,'4'-10'39'0,"0"-1"28"0,-4 5 34 0,0-1-3 16,-9 4-9-16,1 3-14 0,-2 0-38 0,-3 4 1 15,-2 5-35-15,-3 5-3 0,-1 1-9 0,-4 4 15 16,3 4-3-16,1 1-12 0,2 1 18 0,4 1-15 16,5 0 3-16,8-2-4 0,0-2-12 0,12 3-18 15,0-4-7-15,6-4-21 0,2-3-12 16,3-1 4-16,1-6 11 0,1 0-1 0,0-7 11 15,0 0 16-15,-1-7 0 0,1-3 18 0,-1-1 9 16,-3-6 9-16,-2-2-9 0,-2-2 9 0,-6 1 6 16,-2-1 12-16,-4-3 36 0,-5 2 52 0,0 3 42 15,0 0 3-15,-6 2-18 0,-4 4-48 0,1 2-35 16,-5 1-34-16,5 4-13 0,-2 3 14 0,-3 3-30 16,5 0 16-16,-1 0 0 0,4 6-28 0,0 5 28 15,4-4-10-15,2 7-18 0,0 0 47 0,3 2-34 16,5 3 2-16,4 0-5 0,-2 0-55 0,8 0-20 15,-2 0-28-15,3 0-30 0,4-2-39 16,-1 0 19-16,0-2-41 0,2-4-24 0,-3 0-28 16,3-3-82-16,-4-2-52 0</inkml:trace>
  <inkml:trace contextRef="#ctx0" brushRef="#br0" timeOffset="7965">14981 3093 2154 0,'8'0'5'15,"2"-5"4"-15,5-3 6 0,3 1 11 0,0 1 1 16,5-5-4-16,1 1 4 0,4 3-15 0,1-3-12 16,0 1 3-16,7 1-3 0,0-1-3 0,2-1 6 15,1 2-3-15,-2 2-12 0,1-3 26 0,-2 4-37 16,-5-3-27-16,-2 3-58 0,-3 3-85 0,-8-5-49 15,-3 2-97-15,-3 3-22 0,-8-1-18 16</inkml:trace>
  <inkml:trace contextRef="#ctx0" brushRef="#br0" timeOffset="8171">15256 2715 1593 0,'-1'0'96'0,"1"0"65"15,0 6 26-15,0 7 73 0,0 3-72 0,0 6-37 16,4 0-33-16,-2 8-69 0,-1 3-24 16,-1-1-22-16,0 4 6 0,0 1-12 0,0-1 3 0,0 0-3 15,0-1 6-15,0 1 16 0,0-3-19 0,0-1-34 16,0 1-55-16,0-6-72 0,0-1-65 16,0-1-47-16,0-3-41 0,0-3-39 0,0-5-27 15,0-1-14-15</inkml:trace>
  <inkml:trace contextRef="#ctx0" brushRef="#br0" timeOffset="8473">15889 2481 2343 0,'11'-3'-6'0,"-5"3"84"0,-4 0 37 0,-1 8 47 16,-1 1 18-16,0 7-55 0,0-1-41 0,0 7-37 16,0 3-2-16,-3 5-23 0,-1 0 14 15,1 3-24-15,0-1 11 0,2 2-4 0,-1-2-9 16,2 0 16-16,0-2-20 0,0-3-16 0,7-1 17 16,-1-2-7-16,0-3-7 0,2-3 14 0,-4-3-14 15,6 2 11-15,0-6 12 0,-1 0-19 0,2-1 3 16,3 1-26-16,-1-5-51 0,-2 2-24 0,3-3-84 15,1-2-58-15,3-1-32 0,-2-2-66 0,3 0-27 16,1-5-34-16,-2 0-49 0</inkml:trace>
  <inkml:trace contextRef="#ctx0" brushRef="#br0" timeOffset="8774">16315 2750 2248 0,'-9'0'59'0,"0"0"43"0,-5 0 53 0,3 4 27 15,-3 4-34-15,5-1-45 0,0 2-60 0,2 1-14 16,1 2-26-16,2-2-10 0,1 4 20 0,3-3-32 16,0 3 3-16,0 2-9 0,9-3-53 0,-2 0-21 15,5 0-45-15,3 0-18 0,1-5 9 0,3 3 37 16,4-5 12-16,2-2 54 0,-3-4 42 16,0 0 10-16,1 0 10 0,-3-5 5 0,1-5-20 15,-4-2 6-15,-2-1 15 0,-4-1-59 0,-2-2 36 16,-4-1 28-16,-5-2 33 0,0 3 56 0,-5-1-14 15,-4 1-50-15,-2-1-18 0,-4 1-15 0,-2 3-3 16,-4 2 3-16,1 0-6 0,-4 3-9 0,-1 0-3 16,2 3 0-16,3-1-9 0,2 0-75 0,2 6-54 15,5-2-69-15,3 2-35 0,3 0 22 0,5 0-28 16,0 2-28-16,0 4-70 0</inkml:trace>
  <inkml:trace contextRef="#ctx0" brushRef="#br0" timeOffset="9271">16738 2488 2236 0,'9'-7'26'0,"-9"-4"82"0,0 5 43 0,0 1 32 16,-6 0 13-16,-2 1-58 0,1 2-28 0,-2 2-50 15,-1 0-44-15,1 0-12 0,1 6-11 0,-1-1 14 16,2 3-7-16,-3 1-16 0,7 1 12 0,-2 1-8 15,4 3-14-15,-1-3-21 0,2 2-32 0,0-1 3 16,3-2 1-16,5-1 1 0,-1-2-3 16,2-1 6-16,1-1 16 0,-1-2 37 0,1 0 15 15,0-3 0-15,1 2 9 0,-3-2-3 0,1 0-18 16,-3 0 9-16,-3 0-3 0,3 0 15 0,-2 0 64 16,-3 0 44-16,-1 8 38 0,2 1 24 0,-2 0-17 15,0 6-40-15,0 2-35 0,0 2-16 0,0 5-32 16,0 4-3-16,0-1 6 0,0 6-29 0,0-1 26 15,0 3-9-15,0 3-4 0,0 1-6 0,0 1-4 16,0 1-13-16,0 3-7 0,0-3 10 0,0 2-23 16,0-2 34-16,0-3 6 0,0-2 3 15,-3-3 11-15,-5-4-17 0,3-4-14 0,-6-3 14 16,2-7-14-16,-4-1 7 0,0-5 17 0,-4-4-37 16,1-2 20-16,-8-3-13 0,2-5-14 0,-2-2 17 15,-2-3-10-15,0-3 16 0,-1-3-12 0,2-3-7 16,1-3-1-16,4-1-19 0,3-1 16 0,2 0 7 15,5-1-10-15,4 3 6 0,6-2-32 0,0 2-14 16,10 0-9-16,4 3-29 0,1 0 23 0,5 0-24 16,1 3-17-16,2-1 6 0,2 1-44 0,2 2-31 15,-1 1-30-15,1 2 25 0,-3 3-36 0,0-1-45 16,1-1-43-16,-3 5-117 0</inkml:trace>
  <inkml:trace contextRef="#ctx0" brushRef="#br0" timeOffset="9749">17256 2127 2450 0,'7'-16'51'0,"-4"2"34"0,2 2 29 15,-5 5 30-15,0 2-41 0,0 5 23 0,0 0-6 16,0 5-8-16,0 3-9 0,0 3-48 0,0 5-32 15,0 3-16-15,0 3 9 0,0 2-3 0,0 7 3 16,0-2 4-16,4 1-24 0,2 1 8 0,-2 1 15 16,1-2-15-16,4 0 3 0,-4 0-4 0,0-2-6 15,6 1 9-15,-7-5 8 0,5 0-34 0,0 2-13 16,0-5-36-16,-2-2-25 0,1-2-9 0,-2 0-25 16,0-4 5-16,-3-1 19 0,-2-3 26 15,4 0 38-15,-5-4 30 0,0-3 16 0,0 1 7 16,0-3-20-16,0 0 13 0,-5 0-24 0,5-3 3 15,-3-2 21-15,2 0-15 0,-2-3 9 0,1 0 9 16,2-5 7-16,-1 2-4 0,1-1 3 0,0 1 1 16,0 0-1-16,3 0-18 0,3 3 19 0,0 1 2 15,1-2-9-15,2 4 29 0,3 0-16 0,1-1-12 16,-2 5 15-16,5 1 13 0,-1 0 44 0,-1 4-3 16,1 4 11-16,-1-3-9 0,1 4-39 0,-1-2 10 15,0 4-20-15,-5 0 1 0,2-1 13 16,-6 2 10-16,1-3 44 0,-2-2-6 0,-4 1-4 0,0 1-16 15,-5-4-53-15,-5 4-11 0,-3-2-10 16,-4 1-7-16,-6 1 0 0,-1-1-10 0,-5 0-24 16,-5-2-72-16,-1 1-110 0,0-1-144 0,-2-1-158 15,4-2-229-15</inkml:trace>
  <inkml:trace contextRef="#ctx0" brushRef="#br0" timeOffset="11493">12947 4526 1683 0,'0'-6'22'0,"0"-2"64"0,-6 5 37 0,1-2 9 16,1 2-19-16,0 3-75 0,1 0-23 0,0 0-18 16,0 0 24-16,-3 6 53 0,0 4 13 0,-1 7 5 15,-4 2-10-15,0 5-25 0,-4 9-41 0,-4 2 20 16,0 6-20-16,0 3-26 0,-1-1 26 0,-3 1-20 15,8 2 17-15,-2-5 5 0,5-3-15 0,-2-3 1 16,4-4-10-16,3-2-10 0,4-6 10 16,1-3 0-16,-1-3 24 0,3-3 13 0,0-3 0 15,0-3 9-15,0-3-37 0,0-1 18 0,0-2-21 16,3 1 0-16,-1-3 16 0,-1 0-10 0,1 0 7 16,4 0-20-16,-5 0-2 0,7 0 3 0,-1 0 6 15,2-4 15-15,1 3-5 0,4-5-1 0,0 3-12 16,3 0 0-16,0-2 18 0,3 0-30 0,-2 1 24 15,2-1-15-15,0 0-28 0,-2 0-13 0,1 1-72 16,-3-1-32-16,3 0-58 0,-4 3 5 0,2-2 7 16,-1-1-74-16,-6 0-27 0,4 2-97 0</inkml:trace>
  <inkml:trace contextRef="#ctx0" brushRef="#br0" timeOffset="11863">13136 4858 2390 0,'0'-12'30'0,"-7"0"55"0,-1 0 34 0,1 1 12 16,-1 4-36-16,1 4-52 0,-2 0-40 0,1 3 0 15,-3 0 1-15,3 8-8 0,-2 3 4 0,1 0-15 16,0 3 9-16,3 4-7 0,0 1 10 0,6 1 0 15,0 1 9-15,0 1-33 0,10-3-17 0,4 1-5 16,1 1-37-16,0-5 22 0,5 1 0 0,3-6 28 16,2-1 3-16,-1-4 33 0,2 0 3 0,-2-6-27 15,-2 0 24-15,3-7 0 0,-6 0-3 16,-2-5 18-16,-5 2-12 0,0-6-9 0,-5 0 12 16,-1-1-21-16,-6-2 33 0,0-1 27 0,0 0 1 15,-7 0 17-15,-1 2-11 0,-5 0-40 0,-2 0-2 16,0 4 11-16,-2 0-24 0,-6 3 3 0,3 1-3 15,-1 5-16-15,0 1-11 0,2 4-58 0,1 0-90 16,3 0-51-16,2 0-50 0,4 6-39 0,3 2 17 16,3-3-26-16,3 4-13 0</inkml:trace>
  <inkml:trace contextRef="#ctx0" brushRef="#br0" timeOffset="12280">13469 4694 1876 0,'14'-15'60'0,"-3"3"57"16,-7 1 66-16,-4 0 21 0,0 3-27 0,0 3-40 16,-4 0-29-16,-7 2-18 0,2-1-43 15,-2 3 7-15,0 1-42 0,-1 0-27 0,-1 0 21 0,4 8-25 16,0-1-3-16,3 2-12 0,2-1-62 0,4 3-49 16,0-1-14-16,6 2-25 0,3-2 26 15,1 4 41-15,3-5-20 0,-1 1 34 0,6-4-3 16,-3 2 24-16,1-6 34 0,-1-2 36 0,0 0 21 15,-2 0-15-15,-2-6 46 0,-2 2 63 0,-4 1 28 16,-1 0 4-16,-2-2 11 0,-2 5-64 0,0 0-2 16,0 0 62-16,-7 5-21 0,-2 4 45 0,2 1 1 15,-1 6-32-15,-1 6-34 0,0 2-30 0,-2 7-20 16,0 4-16-16,1 3-3 0,2 3-19 0,3 2-7 16,0-1-2-16,5 4 2 0,0-5 11 0,0 2-8 15,0-2-28-15,0-3 29 0,0-3-10 0,0-3 0 16,0-1 13-16,0-7-10 0,0 1 23 15,-4-8 57-15,-2-2 52 0,1-3-12 0,-1-1-16 16,-1-6-43-16,-3-2-64 0,0-1 3 0,-1-2-13 16,-1 0 17-16,-2-2 6 0,1-4-13 0,-2 0 0 15,0-1-67-15,0-1-26 0,4-3-53 0,-1-1-95 16,3-1-37-16,3-1-65 0,3 0-60 0,3-1-54 16,6-1-75-16</inkml:trace>
  <inkml:trace contextRef="#ctx0" brushRef="#br0" timeOffset="12635">14206 4376 2118 0,'8'-13'11'16,"-2"2"1"-16,-6 5 12 0,0 0 71 0,0 6 70 16,-5 9 61-16,-2 8 6 0,-5 10-58 0,-3 7-83 15,-3 13-47-15,-4 10-31 0,-1 9-6 0,-1 9 5 16,1 4-24-16,2 4 18 0,8-2 4 0,4 0-4 15,9-7 16-15,0-4-6 0,11-6-12 0,4-7-4 16,5-9 3-16,3-3 0 0,3-7-32 0,4-6-31 16,3-4-72-16,-4-4-77 0,4-3-52 0,-3-4-45 15,-1-7-73-15,1-1-74 0,-3-4-64 16</inkml:trace>
  <inkml:trace contextRef="#ctx0" brushRef="#br0" timeOffset="13221">14898 4618 773 0,'5'-2'23'16,"-5"-1"46"-16,0 3 64 0,0 0 41 0,0-3 27 15,0 0-25-15,0 1-31 0,-6 2-23 0,1-4-40 16,4 2 16-16,-1 0-60 0,1 1 11 0,-4-1-11 15,4 1-20-15,-3-1 32 0,0 2-15 0,-1 0 0 16,0 0-8-16,-1 0 20 0,2 0-2 0,-2 0 18 16,-2 3 15-16,-1 2 4 0,2 1 19 0,-3 2 4 15,-4 3-6-15,5 2-21 0,-5 6-19 0,0 0-27 16,-1 4-16-16,4 1-20 0,-2 3 4 0,3 3 16 16,3-3-3-16,4 1 2 0,3-4-2 15,0 1-25-15,1-2 5 0,7 0 17 0,1-6-17 16,2-2 7-16,3-1 10 0,1-4-7 0,0-1-15 15,-1-3 8-15,0-6-2 0,1 0 6 0,0-4 16 16,-2-3 3-16,-4-4-22 0,3-1-10 0,-5-1 19 16,0-3-6-16,-1-3 13 0,0 0-7 0,-4-3-6 15,-2 3 49-15,0-3 38 0,0 3 59 0,-6 3 17 16,3 2-54-16,-3 2-36 0,0 5-57 0,2-1-26 16,1 5 0-16,1 3 4 0,-1 0-4 0,3 8 13 15,0 6 14-15,0-1-31 0,8 3 4 0,-1 4-46 16,3 1-53-16,4 2-44 0,0 1-55 0,3-2-33 15,2-3-19-15,2 0-19 0,0-5-56 16,-2 1-53-16,2-4-81 0</inkml:trace>
  <inkml:trace contextRef="#ctx0" brushRef="#br0" timeOffset="14895">15013 4060 962 0,'-4'0'34'0,"2"0"50"16,0 0 57-16,1 0 25 0,1 0-4 0,0-3-37 15,0 0-43-15,0-2-25 0,0 3-17 0,0-4-18 16,0 3-25-16,3 0 3 0,3 1-17 0,-5-3 9 16,5 2 54-16,0 2-3 0,1 1 9 0,4 0 17 15,-2 6-28-15,-5 0 26 0,5 2-2 0,-2 2-27 16,1 2 9-16,-2 1-29 0,-3 3-6 0,-3 1 6 15,0-1-33-15,0 3 12 0,-8 0 0 16,3 0 6-16,-3 0 15 0,-4 3-21 0,2-5 9 0,1-1 3 16,-5-1-12-16,4-3 0 0,1 2-9 15,2-7-3-15,-1 0 4 0,4-2 19 0,3 0-5 16,-3-4 0-16,4 1-12 0,0-2 0 0,0 0 6 16,0 0 1-16,5-6 16 0,4-1-8 0,-5-1-18 15,4-1-3-15,4-2-6 0,-3-1-2 0,2 0 38 16,0-2-12-16,1-2-3 0,-1 2 15 0,-2-2-33 15,0 3 33-15,1-1 3 0,-2 3-36 0,-1-3 27 16,1 0-18-16,-5 1 6 0,1-1 21 0,0 1-21 16,-2 2 17-16,0-3-11 0,-2 3-3 0,0 0 18 15,0 0 6-15,0 3 0 0,0-3 33 16,0 3 3-16,-4 2-5 0,2 1 42 0,0 0-23 16,1-2-10-16,-2 5-11 0,1-1-35 0,2 3 1 15,-1 0-6-15,1 0-17 0,-4 0 14 0,4 5 5 16,-2 2 29-16,0 0 7 0,0 5-4 0,2-2-9 15,-2 4-32-15,2 2 6 0,0 1-18 0,4-3 0 16,0 5 18-16,6-6-18 0,-3 1 15 0,4 0-15 16,-1-2-6-16,2-3 5 0,1-1-2 0,2 1 15 15,0-4-78-15,-1-3-73 0,-1 1-98 0,-2-3-59 16,0 3-34-16,1-3-88 0</inkml:trace>
  <inkml:trace contextRef="#ctx0" brushRef="#br0" timeOffset="16008">15713 4630 556 0,'2'-3'-5'0,"-2"3"2"0,1-1 8 16,-1-1 3-16,0 2 31 0,2 0 12 0,1-4 14 15,-2 3 31-15,1 0-9 0,-2 1 11 0,1 0 11 16,-1 0-4-16,0 0 23 0,0 0 12 16,0 0 14-16,0 0 18 0,0 0-11 0,0 0-40 15,0 0-31-15,0 0-19 0,0 0 18 0,0 0 34 16,0 0 7-16,0 0-15 0,0 0-10 0,-1 0-12 16,-2 0 0-16,3 0-11 0,-3 0-44 0,1 0-23 15,1 0-2-15,1 0-9 0,-4 0 5 0,0 0-3 16,3 2-22-16,-3-2 23 0,-1 4-7 0,4-1 0 15,-5 2 0-15,3-3-22 0,-2 1 15 0,2 3 14 16,2-1-4-16,-4-1 6 0,4 2-18 0,1 1 2 16,0-2 7-16,0 0-9 0,6 1 15 0,-2-3-3 15,1 2-6-15,0 0 16 0,0-5-4 0,0 4-5 16,-1-4-14-16,-1 0 13 0,3 0-12 16,-5 0-1-16,-1-7 26 0,2 2-25 0,1 0 15 15,-3-1 3-15,0 1 1 0,0-3 19 0,0 0 29 16,0 2 3-16,-5 1-19 0,0-1 6 0,0 1-38 15,1 0 3-15,-2 4 3 0,0-1-32 0,1 2 6 16,1 0-10-16,1 0 17 0,-2 0 3 0,4 5-19 16,-1 3 6-16,-1-2 0 0,3 4 19 0,0 2-2 15,0-2-20-15,8 1-23 0,-2 1-15 0,0-2 12 16,3 1 10-16,-2-3 19 0,3-2-6 0,-1 2 28 16,0-5-9-16,-1-1 0 0,-1-1 19 0,1-1-35 15,-3 0 26-15,1-4-13 0,-1-3-4 0,-2 1 7 16,-2-2-3-16,-1-3 16 0,3 0 16 15,-3 0 6-15,0-1-3 0,0 2 10 0,-7-1-19 16,1 3 6-16,-2-1-7 0,1 2-16 0,-3 2-6 16,2 2-6-16,-2-2-39 0,2 5-60 0,-3 0-89 15,3 0-139-15,-1 7-73 0,2-1-142 0</inkml:trace>
  <inkml:trace contextRef="#ctx0" brushRef="#br0" timeOffset="17343">16346 4259 867 0,'0'-10'39'0,"1"1"28"16,-1 0 23-16,0-1 45 0,0 1-27 0,0-1 2 15,0 1 57-15,0 1-6 0,0 0-2 0,0 0 10 16,0-4-16-16,0 5-7 0,0-2-6 0,0 0-29 16,0 3-43-16,0-1-53 0,0 3-3 0,-1 1-15 15,1 0-25-15,-5 3 22 0,5 0-12 0,0 6 21 16,0 2 28-16,0 5-7 0,0 1 19 15,0 5-6-15,0 1-9 0,0 4 9 0,0 6-3 16,0-3-6-16,0 3-12 0,0 3 3 0,0-4 9 16,0 2-12-16,0-2-7 0,0-1-6 0,0-2 4 15,0 0 9-15,0-2-1 0,0 0 4 0,0-1-22 16,0-2 0-16,5-2 9 0,-5 0 0 0,3 0-2 16,-2-5 2-16,4 0-6 0,-4-3-10 0,1-1-9 15,1-1-6-15,-3-1-9 0,1-3 15 0,1-3 19 16,-2 1 3-16,0 0-3 0,0-3-10 0,0 0 16 15,0 0-6-15,0 0 19 0,0 0-6 0,0-6-32 16,0 1 10-16,0-1 5 0,0-4-5 0,0 5 9 16,0-7 3-16,0 1-31 0,0 1 19 15,0-3 9-15,0 1-10 0,0 1 29 0,6 0-19 16,-1 0-9-16,0 0 15 0,4 1-18 0,0 1 18 16,0-1-22-16,1 3 10 0,1 0 0 0,2 2 6 15,0 0 12-15,0 1-21 0,2 2 18 0,-1 2-18 16,1 0 12-16,-2 0 12 0,-1 3-21 0,1 2 6 15,-1 0 6-15,-3 3-18 0,3 1 18 0,-5-2-6 16,1 2 6-16,-2 2 13 0,-2 0-16 0,1 2 7 16,-1-2-23-16,-4 0 16 0,0 1 7 0,0 1-7 15,-9-2 22-15,6 2-19 0,-4-2 19 0,-1 2 13 16,-2-2-19-16,0 1 16 0,-2-2 3 0,0-2 10 16,0 1-3-16,-3-2-7 0,2-2-9 0,-1 2-6 15,-1-5 6-15,2 1-20 0,3-3 1 16,-5 0-20-16,1 0 7 0,3 0-16 0,-3-3-64 15,1 1-59-15,2-1-137 0,-2-3-75 0,1 3-113 16,2 1-125-16</inkml:trace>
  <inkml:trace contextRef="#ctx0" brushRef="#br0" timeOffset="18099">16606 3834 732 0,'1'-8'62'0,"4"0"63"0,-1 2 57 0,-4-2 30 16,1 3-28-16,-1-3-11 0,0 2 6 0,0 1-19 15,0 2-15-15,0 0-43 0,0 0-69 0,0 0-18 16,0 2-27-16,0 1 3 0,0 0 0 0,0 0 18 15,0 0-9-15,0 0-9 0,0 7 0 0,-1-1 3 16,1-1 21-16,0 3 0 0,0 1 32 0,0 1-11 16,0-1 9-16,0 3-3 0,0 0-30 0,3-1-18 15,1 0 3-15,4 2-6 0,-3-1 6 0,2-2 21 16,0 4-6-16,2-6-6 0,-2 3 3 0,2-2-15 16,0-2-18-16,2-1 27 0,-4-1-9 15,4-3 18-15,-4-2 6 0,3 0-18 0,-2 0-6 16,1-7 18-16,-2-1 12 0,1-1 3 0,-1-1 1 15,-1-2-7-15,1-1 0 0,-2 0 13 0,-2-4 24 16,-2 1-15-16,4 2 25 0,-2-3 19 0,-3 3 14 16,0 2 15-16,0 0-27 0,0 2-28 0,0 4-29 15,0 0-35-15,0 1 12 0,0 3-28 0,0 2 3 16,0 0 6-16,0 0-3 0,0 0 10 0,0 0-16 16,0 0 13-16,0 2-7 0,0 3 16 0,0 1 13 15,0 0-19-15,0-1 3 0,2 4-16 0,2 2 16 16,-3 2 13-16,-1 0-20 0,5 1 17 15,-5 2-14-15,0 3 14 0,0 3-7 0,0-3 13 16,0 1-13-16,0 1 1 0,0 0 12 0,0-2-7 16,-5 1 11-16,4-1-11 0,-1-2-15 0,0-1 3 15,0 0-10-15,-1-2 10 0,-2-1 22 0,4-2-9 16,-1-3 12-16,1 1 11 0,-4-3 12 0,4-2-12 16,-4 0 22-16,2-2-19 0,-1 1-33 0,1-3 20 15,-7 2-16-15,2 1-11 0,-2-3 21 0,0 0-10 16,-4 0-34-16,2 0 14 0,-1 0-7 0,-1 0-39 15,1 0-56-15,1 0-109 0,0 0-135 0,0 0-60 16,3 0-92-16,2 0-61 0</inkml:trace>
  <inkml:trace contextRef="#ctx0" brushRef="#br0" timeOffset="18492">17131 3818 2402 0,'4'-11'-6'15,"-2"-1"-6"-15,0 5-9 0,-1 1 81 0,4 4 47 16,0 2 52-16,-1 0 21 0,0 8-68 0,2 3-34 16,3 2-8-16,0 6 10 0,6 1 16 0,0 7-5 15,1 2-14-15,2 7-2 0,2 2-12 0,1 9 22 16,0 1 5-16,0 7-2 0,1 2-1 0,-1 3 2 16,-1 2-4-16,-1 4 2 0,-5 0 17 0,2 2-17 15,-2-1-27-15,-4-1 14 0,-1-1-35 16,1-5 7-16,-2-2-3 0,-2-5-22 0,-1-3 1 0,-1-4-15 15,-3-5 0-15,4-3 8 0,-5-5-8 0,0-6 7 16,-6 0-31-16,-2-2-125 0,-3-3-134 16,-4 0-200-16,-6-2-229 0,-6 2-218 0</inkml:trace>
  <inkml:trace contextRef="#ctx0" brushRef="#br0" timeOffset="20838">12787 6139 618 0,'4'-2'0'0,"-4"0"25"0,0 1 17 0,0 0 39 16,0 0 45-16,0 1-26 0,0-2-8 0,0 2-19 15,2-1-41-15,0 1 14 0,-2-2 11 16,0 2 6-16,0 0 8 0,2 0 12 0,-2 0 9 16,0 0 4-16,0-3 6 0,0 3-14 0,0 0-16 15,0 0-29-15,0 0-14 0,0-3 14 0,0 3-16 16,0 0 14-16,2 0 11 0,-2 0-22 0,0 0 14 16,0 0-8-16,0 0-27 0,0 0-3 0,0-1-9 15,0 1 3-15,0 0 9 0,0 0 2 0,0 0-5 16,0 0 0-16,0 0 18 0,0 0-6 0,0 0 18 15,0 0-9-15,0 0 0 0,0 0 18 0,0 0-9 16,0 0 28-16,0 0-3 0,0 0-11 0,0 0 14 16,0 0-17-16,0 0-10 0,0 0 6 15,0 0-5-15,0 0-4 0,0 0 7 0,0 0-12 16,0 0-7-16,0 0 3 0,0 0-38 0,0 0 19 16,0 0-9-16,0 0 0 0,0 0 6 0,0 0 1 15,0 0 8-15,0 0-12 0,0 0 6 0,0 0-9 16,0 0-3-16,0 0-7 0,0 0 13 0,0 0-9 15,0 0 6-15,0 0 3 0,0 0-6 0,0 0 12 16,0 0-12-16,0 0 12 0,0 0 3 0,0 0-15 16,0 0-3-16,0 0 12 0,0 0-13 0,0 0 13 15,0 0 4-15,0 0-45 0,0 0 35 0,0 0-29 16,0 0-5-16,0 0-1 0,0 0-55 16,0 0 13-16,0 0-9 0,0 0-6 0,0 0 13 15,-2 0-5-15,2 0-17 0,0 0 9 0,0 0 10 16,0 0-59-16,0 0-30 0,0 0-63 0,0 0-79 15,0 0 19-15,0 0 3 0,0 0 25 0</inkml:trace>
  <inkml:trace contextRef="#ctx0" brushRef="#br0" timeOffset="22467">12887 6130 205 0,'0'0'25'0,"0"0"45"15,0 0 10-15,0 0 18 0,0 0-9 0,0 0-30 16,0 0-11-16,0 0 17 0,0 0-5 0,0-3-8 16,4 3 30-16,-4-3-19 0,2-1 7 15,2 3-20-15,-4-3-7 0,0 4-10 0,0-2 7 16,1-1 37-16,-1 1-15 0,0-1 10 0,0 3-20 16,0-5-8-16,0 2 7 0,0 0 10 0,0 0 21 15,0 3-22-15,0-5 8 0,0 2-13 0,0 1-15 16,0-2 3-16,0 2-5 0,0 0-15 0,0-2-3 15,0 2 21-15,0-1-3 0,0 1 15 0,0-2-6 16,0 0 1-16,0 3-4 0,0-3-14 0,0 3 6 16,0-2-3-16,0 1 6 0,0-2 12 0,0 4-15 15,0-2-8-15,0 1-37 0,0 1-12 0,0 0 18 16,0 0-22-16,0 4 31 0,0 4 43 0,0 2-12 16,0 4 36-16,0 2-8 0,0 6-35 15,-5 3 10-15,1 6-15 0,-2 3-12 0,1 2-4 16,-1 2 3-16,-2 0-21 0,-1 0 22 0,3 0-4 15,-1-1-12-15,0-1 25 0,-1-2-35 0,2-2 23 16,0-4-7-16,3-1-10 0,2-3 20 0,-4-3-26 16,5-1 10-16,0-4 16 0,0-2-7 0,0-4-6 15,5 2 6-15,-2-6-19 0,-2 0 20 0,4 1-4 16,0-2-9-16,-1-3 6 0,2 1-3 0,1-2 19 16,0 2-7-16,2-2 0 0,-1-1-5 0,-1 0-11 15,5 0-5-15,0 0-53 0,-3-5-19 0,0 5-39 16,1-5-38-16,1 0-20 0,-4 2 11 15,3-3-16-15,-2 1-17 0,-4 0-25 0,2 2-96 16,2-2-59-16</inkml:trace>
  <inkml:trace contextRef="#ctx0" brushRef="#br0" timeOffset="22849">13057 6421 649 0,'5'-6'46'0,"-5"-3"41"0,0 5 20 0,0 1 30 16,0-3 16-16,0 4 0 0,-6-4 26 0,3 3 22 15,-2 1-54-15,4 0-24 0,-3 1-33 0,0 1-52 16,4 0-18-16,-2 0-3 0,-2 0 7 0,3 3 32 16,-2 2 21-16,0 3 9 0,-1 1-32 0,1 4-12 15,-2 1-12-15,2 3-24 0,0 2 25 16,2 0-41-16,1 0 7 0,0 1-3 0,7 3 6 0,2-4 15 15,1 3-3-15,1-3 7 0,1 0-13 16,3-3-15-16,0-5 15 0,2 3-6 0,0-8-9 16,-2 1 15-16,-2-4 6 0,2-3-6 0,-4 0 3 15,0-5 0-15,1-4-24 0,-5-1 21 0,1-4-15 16,-3 0-3-16,0-4 21 0,0 0-12 0,-5-1 3 16,0-1 15-16,0 0-24 0,0 1 9 0,-6 0 9 15,-2 2-6-15,1 2 0 0,-1-2-6 0,-2 4 3 16,-2 1-6-16,-1 4-6 0,-1 3-10 0,1-1-32 15,-2 3-62-15,2 1-29 0,2 2-82 0,1 0-79 16,4 0-18-16,-4 5-62 0</inkml:trace>
  <inkml:trace contextRef="#ctx0" brushRef="#br0" timeOffset="23380">13381 6222 1830 0,'-10'-3'25'0,"5"1"33"0,-4-2-6 0,2 4 11 16,2 0-28-16,-1 0-27 0,-1 4-2 0,1 1-17 16,3 1 22-16,-3 2-14 0,3 2 9 0,3 2-3 15,0-2-38-15,0 4-14 0,9 0-20 0,-2-2-17 16,2 1-19-16,0 0 15 0,5-5 8 0,-5 0 21 15,2-3 42-15,1 1-6 0,-1-4 25 0,0-2 16 16,-2 0-24-16,1-2 17 0,-5-4 5 0,3-2-6 16,-2 2 28-16,-5-1 48 0,2-2 15 15,-3-1 12-15,0 1 26 0,0 1-21 0,0 3 16 0,-4-3 1 16,-2 2-19-16,3 3-28 0,-2 1-64 16,4-2-26-16,-1 4-17 0,0 0 3 0,2 0 36 15,0 9 53-15,0-1 24 0,0 3-16 0,0 6 36 16,0 2-37-16,0 5-9 0,4 3 10 0,-3 3-60 15,4 3-10-15,-2 3-6 0,-2-1 20 0,4 2 3 16,-1 1 6-16,-1 1-13 0,0-1-19 0,2 0 6 16,-5 0-12-16,0 0 3 0,0-2 19 0,-6-1-19 15,-2-2 6-15,-1-1 23 0,-2-4-26 0,-3-4 9 16,4-2 14-16,-4-3-20 0,1-5 3 0,-2-6 46 16,2 0-3-16,0-3 6 0,-2-5 0 15,1 0-18-15,2-5-14 0,-1-1-7 0,-2-2 17 16,5-2-33-16,-1-1-10 0,4-2 10 0,-1-1-3 15,2 0 10-15,5-2-10 0,1-1-20 0,0-2-40 16,5 0-35-16,5 2-21 0,-1 1-44 0,2-3-48 16,-2 0-45-16,6 3-49 0,-1 3-44 0,-4-1-20 15,4 0-41-15,-3 3-31 0</inkml:trace>
  <inkml:trace contextRef="#ctx0" brushRef="#br0" timeOffset="23775">13875 6139 556 0,'6'-6'-10'0,"0"2"30"0,-3 2 50 0,2-4 37 16,-5 4 20-16,1-2 0 0,-1 2-26 16,0-1-4-16,0-2 25 0,0 2-12 0,0 1-17 0,0-4 16 15,0 3 2-15,0 0 11 0,0 1-22 16,0-1-40-16,0 3-45 0,0 0-33 0,0 0 24 16,0 0 17-16,0 8 68 0,-3 1 70 0,-1 2 31 15,-4 7 1-15,2 4-40 0,-3 8-47 0,0 8-31 16,-4 6-12-16,0 8-29 0,1 1-5 0,1 8-17 15,1-4-9-15,1 3-3 0,8-3-6 0,1-2 9 16,0-4 4-16,7-2-4 0,6-8 16 0,1-3-13 16,1-5-12-16,3-3 25 0,-1-5-44 0,4-7-54 15,0 1-61-15,-3-5-97 0,3-3-54 0,-2-3 18 16,-1-3-42-16,1-1-41 0,-3-4-62 16</inkml:trace>
  <inkml:trace contextRef="#ctx0" brushRef="#br0" timeOffset="24269">14273 6399 1582 0,'0'-3'47'16,"0"-2"35"-16,0 2 18 0,0 0 28 0,-4 3-24 15,-2-3-11-15,1 3-2 0,2-2-20 0,-3 2-9 16,1 0-26-16,-5 0-18 0,5 0 15 0,-3 5 3 16,-1 1 28-16,-1 2 5 0,-1 3-17 15,4 2-12-15,-3 1-37 0,2 2-12 0,-1 1 6 16,4 4-10-16,3-2 20 0,0 1 5 0,2-1-21 15,0 0 15-15,8-3-6 0,-3 1 6 0,5-4-12 16,-3-2-12-16,2-2 18 0,-1-2-10 0,3-1 23 16,-3-4 2-16,1-2-21 0,-2 0 6 0,1-8 3 15,-2 0-16-15,-1-3 16 0,-1 0 4 0,0-2-1 16,-3-1 22-16,-1-2-25 0,0-1-9 0,0 1 58 16,0-1 35-16,-5 2 51 0,1 1 16 0,-1 3-39 15,0 3-51-15,2-1-61 0,-1 5 3 0,2 0-31 16,1 4-11-16,1 0 43 0,0 0-30 15,0 5 33-15,5 2 9 0,0-2-19 0,4 5 13 0,-2 2-26 16,2 1 26-16,0 1-23 0,1 2-50 16,1 0-41-16,1-2-78 0,-2 3-32 0,1-5-5 15,-2 0-46-15,-2-2-15 0,2 1-17 0,-1-5-10 16,-1 0 17-16,-1-1-51 0</inkml:trace>
  <inkml:trace contextRef="#ctx0" brushRef="#br0" timeOffset="24775">14208 6026 1604 0,'0'-11'-12'0,"0"-1"7"0,6-1 33 15,-3 0-6-15,4 2 26 0,-1 3 3 0,3 0-37 16,1 2 20-16,4 3-17 0,-5 3-11 0,0 0 11 16,1 4 9-16,1 3 2 0,-4 4 9 0,0 0-2 15,-1 3-21-15,-1-1 9 0,-5 3-8 0,0 1-1 16,0-1-5-16,0 3-12 0,-6-2 12 0,-3 2-12 16,-1-4 3-16,0 0 0 0,1 1 3 0,2-7 0 15,-3 1 5-15,2-5-19 0,3 1-4 0,1-3 9 16,4-3 1-16,0 0 31 0,0 0-12 0,6 0-2 15,2-5-9-15,-2-3 0 0,4 2-3 0,-1-6-12 16,5 2 18-16,-1-4-12 0,2 0 9 0,0-1-3 16,0 1-23-16,-1-3 8 0,0 3-2 0,-3 2 23 15,3-1 8-15,-5 1-20 0,-2 1 30 16,-1 2 11-16,-3 2 8 0,1-2 16 0,-4 1-3 16,0 3-36-16,0-4 10 0,0 4 30 0,-5-4-28 15,-1 4 49-15,3 0-18 0,-3 0-39 0,0 1 19 16,3 3-46-16,1 1-3 0,-1 0 9 0,3 0-37 15,0 0 16-15,0 5 9 0,0-3 3 0,5 6 33 16,1 1-6-16,-2 1 1 0,4 1-16 0,-2 2-21 16,4 1-25-16,-1 3-64 0,-2-3-30 0,1 0 4 15,1-2-39-15,-2 2 12 0,1-2-7 0,-1-5-48 16,2 1-4-16,-5 1-19 0,2-6-27 16</inkml:trace>
  <inkml:trace contextRef="#ctx0" brushRef="#br0" timeOffset="25029">14616 5824 1910 0,'6'6'46'0,"4"3"50"0,-2 0 36 15,-1 3 42-15,1 4 22 0,1 6-44 0,0 0-26 16,-2 4-18-16,3 5-61 0,-1 2-3 0,-1 5 9 15,-1 0-34-15,1 5 7 0,-2 0-1 0,-2 2-19 16,1-2 23-16,0 3-3 0,0-5-26 0,-4-1 19 16,4 2-25-16,-1-6 15 0,1-4 17 0,-4 1-26 15,1-4 19-15,-2 0-45 0,0-3-37 0,0-4-97 16,-8 0-122-16,-1-3-70 0,0-3-146 0,-1 0-125 16</inkml:trace>
  <inkml:trace contextRef="#ctx0" brushRef="#br0" timeOffset="25605">15401 6296 2025 0,'0'0'3'0,"0"0"17"0,10-9-5 16,1 4 20-16,4-3-9 0,2 2-20 0,3 1 8 15,4 0-11-15,6-3-6 0,-1 2 9 0,3 0-6 16,-4 0 0-16,2 1-5 0,1 0 5 0,-7 0-12 15,-1 1-32-15,1-1 3 0,-8 2-65 0,-1 1-39 16,-3-1-67-16,-5 3-125 0,-1-2-76 16</inkml:trace>
  <inkml:trace contextRef="#ctx0" brushRef="#br0" timeOffset="25850">15571 6007 1470 0,'0'-6'61'16,"0"1"87"-16,0 5 37 0,3 0 48 0,1 7-22 15,-1 5-65-15,2-1-38 0,-1 6-48 0,1 2-32 16,0 5 2-16,-1 0-11 0,0 3-7 16,-3 1 19-16,4-2-40 0,-5 2 24 0,1-1 16 15,-1-2-50-15,2 0 38 0,0-4-25 0,0 1 3 16,0-3 18-16,-2 0-40 0,0 0 19 0,1-5-55 15,-1 1-66-15,0 2-63 0,0-6-52 0,0 3-58 16,-3-3-53-16,-3 0-37 0</inkml:trace>
  <inkml:trace contextRef="#ctx0" brushRef="#br0" timeOffset="26218">16122 5933 1251 0,'6'-16'43'0,"-1"2"43"0,0 1 30 0,-5 4 20 0,0 4-20 15,0 5-26-15,0 0-30 0,0 0 4 16,0 3 11-16,0 2 13 0,0 4 38 0,0 3 2 15,4 3-8-15,-4 3-24 0,0 4-17 0,5 2-14 16,-5 4-10-16,1 0-12 0,1 4-15 0,0-4 9 16,0 4-37-16,0-2 13 0,-1-1 5 0,1 2-30 15,2-4 12-15,-1 0 12 0,6 0-15 0,-6-1 12 16,3-6 7-16,1-1-7 0,-3 0-21 0,1-4 6 16,1-2 13-16,2-3-32 0,-4-1 56 0,1-4-28 15,2 2-16-15,-1-5 16 0,2-2-53 16,-1 0-14-16,0 0-74 0,1 0-64 0,-1-6-19 0,5 1-40 15,-3 0 12-15,3-4-34 0,-3 1-56 16,1-1 3-16</inkml:trace>
  <inkml:trace contextRef="#ctx0" brushRef="#br0" timeOffset="26529">16434 6170 1593 0,'0'-8'67'16,"0"2"33"-16,-4 3 14 0,-1 1 29 0,3-1-65 15,-2 3 1-15,0 0-3 0,-2 0-19 0,5 6 2 16,-2 0-17-16,0 1-18 0,1 2-9 0,1 1-15 16,1 2-3-16,0-2 12 0,0 4-9 0,6 0 6 15,-2-3-12-15,5 2 6 0,0-2-9 16,3 0 0-16,0-4-12 0,1 2-27 0,2-6 15 16,0 2-5-16,0-5 8 0,1 0 30 0,-1 0-3 15,-2-8-3-15,-2 3 24 0,0-6-33 0,-2 0 15 16,-1 0 6-16,-2-5-12 0,-3 0 0 0,0 1 3 15,-3-4 9-15,0 1 0 0,-5-1 24 0,-2 3-24 16,-1-1 0-16,-1 3-12 0,-1 0 0 0,-2 4 0 16,-1-1 3-16,-2 3-3 0,-3 3-12 0,3 1-14 15,-1 1-27-15,1 3-31 0,2 0-54 0,1 0-48 16,1 0-70-16,5 7-40 0,1-5-9 0,-1 3-12 16</inkml:trace>
  <inkml:trace contextRef="#ctx0" brushRef="#br0" timeOffset="27023">16747 5917 1660 0,'0'-8'68'0,"0"2"29"0,0 1 29 0,-6 0 21 15,-2 2-41-15,5 1-45 0,-3-2-14 0,1 4-17 16,0 0-33-16,0 0 18 0,-2 9-36 0,1-2 21 15,0 5 3-15,-1-1-18 0,4 4 33 0,-2 3-27 16,4 0-23-16,-2 2-6 0,3-1-33 0,0-1-3 16,6 0-10-16,1-3 15 0,4-2-9 0,-2-2-8 15,0-3 38-15,1-2-6 0,0-3 32 0,2-3 11 16,-3 0 8-16,3 0 11 0,-7-5 4 0,5-4-1 16,-4 1-6-16,-3-2 24 0,-2-1 48 15,4 2 17-15,-5 1 13 0,0-1-6 0,0 2-31 16,0 0-17-16,0 5-30 0,0-1-11 0,0 2-27 15,0 1 21-15,0 0 9 0,0 10 12 0,0-2 32 16,0 7 4-16,0 3 21 0,0 1-8 0,0 6-34 16,0 1-15-16,0 5-27 0,0 1 22 0,0 0-19 15,0 1-6-15,0 0 15 0,0 0-21 0,0 2 24 16,0-1 4-16,0 0-13 0,0-1-15 0,-5-3 6 16,1-4 9-16,-1 0 0 0,-2-2 19 0,1-5-13 15,0-5-15-15,-1-4 21 0,-1 1-18 16,-1-5 28-16,0-6 31 0,-2 0 0 0,1 0 7 0,-1-6-13 15,-3-1-6-15,4-1-19 0,-3-1 1 16,2-2-14-16,1 1-28 0,1-7-2 0,1 4 9 16,4-1-1-16,2-1-15 0,2 2-40 0,0-2-75 15,0 1-68-15,6 3-25 0,2-3 12 0,2 0-38 16,2 4-42-16,-1-4-72 0,5 2-95 0</inkml:trace>
  <inkml:trace contextRef="#ctx0" brushRef="#br0" timeOffset="27450">17330 5610 1122 0,'2'-6'73'0,"-2"-3"17"0,0 4 22 0,0 0 11 15,-5 1-25-15,1 4 38 0,-4 0 30 0,1 9 34 16,-1 5-6-16,-3 3-36 0,-4 7-50 0,2 5-48 16,-2 7-32-16,0 4-13 0,1 5-18 0,4 3 19 15,0 2-10-15,6-2-9 0,4-1 15 16,0-1-12-16,4-5 0 0,3-3 12 0,3-3-12 16,4-4 13-16,-4-5-7 0,3-1-22 0,2-5-11 15,2-2-70-15,0-3-53 0,-2-2-14 0,-1-3-42 16,0-4-4-16,1-3-34 0,0-3-88 0,0 0-47 15</inkml:trace>
  <inkml:trace contextRef="#ctx0" brushRef="#br0" timeOffset="28820">17529 5629 1864 0,'2'-12'43'0,"2"2"74"16,-2 1 65-16,-2 4 47 0,0-3-12 0,0 5-46 0,0 0-54 15,0 3-42-15,0-3-50 0,0 2-31 16,0 1-6-16,0 0-1 0,0 0 13 0,0 0-7 16,1 0-14-16,2 0 14 0,-3 4 10 0,1 2 19 15,-1-1 22-15,0 3-9 0,0 3-4 0,0 3-15 16,0 3-3-16,2 2-13 0,-2 0 6 0,0 2 4 15,0 1-7-15,0 0 0 0,0-2 4 0,0 1 9 16,0 1-10-16,0-1-3 0,0 0-12 0,0-2-1 16,0 0 10-16,0-2 3 0,0 0 20 0,0-1-14 15,0-5 1-15,0 2-13 0,0-2-7 0,0 0 13 16,0-2 1-16,0-2 15 0,0 2-32 16,0-1 23-16,0-1-17 0,0 1 1 0,0-1 22 15,0-1-39-15,-3-1 14 0,3 0-11 0,0-3-5 16,-3 1 3-16,3 1-4 0,0-2 1 0,0-2-9 15,-1 3-4-15,-1-3-6 0,-1 0 22 0,3 0 9 16,-1 2 13-16,1-2-6 0,0 0-12 0,-2 0 5 16,2 0-12-16,0 3 28 0,-1-3-25 0,1 1 16 15,-3 1 16-15,1 0-29 0,1 2 10 0,-1 1-19 16,-1-5 3-16,0 5 25 0,2-2 7 0,1-3 17 16,-3 2-21-16,1-2-3 0,2 0 9 0,0 0-24 15,0 0 27-15,0-5-18 0,0 0 3 16,0 0-9-16,0-3-10 0,0-1 16 0,0-2 0 15,0 1 25-15,5-4-13 0,-1 1-6 0,1 0 9 0,-4 1-15 16,4-2-3-16,-1 3 5 0,1 0-23 16,-1 1 11-16,-1 2 19 0,1 2-3 0,-2 1 0 15,1 1 3-15,0 1-6 0,-2 1-3 0,-1 2 19 16,0-3-10-16,2 3-13 0,-2 0 16 0,0 0-12 16,0 0 0-16,0 0 6 0,0 0-15 0,0 0 18 15,0 0 6-15,0 0 3 0,0 0 4 0,0 0 2 16,0 0-15-16,-3 0 4 0,3 0-4 0,-3 0-19 15,3 0 13-15,0 0-9 0,0 0 0 0,0 0 12 16,0 0-16-16,0 0 1 0,0 0-22 0,0 0-24 16,0 0-12-16,0 0-2 0,0 0-3 0,0 0-2 15,0 0 6-15,0 0 6 0,0 3 39 16,0 0 17-16,0-1-5 0,0 2-4 0,0-3 4 16,0-1-9-16,0 4 17 0,0-4 15 0,0 2-27 15,0-2 24-15,0 3-3 0,0-3-23 0,0 0 17 16,0 0-11-16,0 0 5 0,0 0 12 0,0 0-6 15,0 0 1-15,0 0 10 0,0 0-2 0,0 0 3 16,0 0-14-16,-3 0 11 0,3 0 2 0,-4 2-2 16,2 1-3-16,0 0 3 0,2-2-9 0,-1 1-2 15,1 1 16-15,-3-1-25 0,2 1-23 16,1-2-9-16,0 1-30 0,0 0-6 0,0-2 26 0,0 3 11 16,0-3 25-16,0 0 1 0,0 2 11 15,0-1-5-15,0 2-1 0,0-3 11 0,0 0-8 16,0 0 11-16,0 0 3 0,0 2-2 0,0-1 2 15,0-1 5-15,0 2-2 0,0-2-11 0,0 0 25 16,0 0-28-16,0 0 8 0,0 3 0 0,0-3-8 16,-6 0 13-16,4 0 1 0,2 0 6 0,-1 0-9 15,1 2-3-15,0-2 0 0,-3 0 20 0,3 0-6 16,0 0-6-16,0 0 4 0,0 0-1 16,0 0-5-16,0 0 22 0,0 0 0 0,0 0-14 0,0 0 20 15,0 0-6-15,0 0-5 0,0 0 16 0,0 0-19 16,0 0 9-16,0 0 2 0,0 0-8 15,0 0 20-15,0 0-12 0,0 0-19 0,0 0-1 16,0 0-5-16,0 0 0 0,0 0 28 0,0 0 1 16,0 0 9-16,0 0 11 0,0 0-20 0,0 0 29 15,0 0-14-15,0 0 0 0,0 0 9 0,0-2-41 16,0-1-3-16,0 0-3 0,0 1 5 0,0-4-8 16,0 1 3-16,4-1-6 0,-2-1-24 0,4 0 42 15,-5 2-15-15,3-2-9 0,0-2 12 0,0 4-18 16,2-4 6-16,-3 4-15 0,3-3 21 0,0 2-6 15,-1 1 0-15,0 0 18 0,3 2-9 0,-1-1-24 16,2 2 15-16,-2 2 9 0,1 0-21 0,1 0 21 16,0 0-9-16,1 0 6 0,-3 6 3 15,2-1 0-15,-1-1-6 0,1 2-5 0,1 1-10 16,-3 1 9-16,1 0 0 0,-1 0 0 0,1 1 24 16,-1-2-15-16,-1 1 14 0,1 1-5 0,-1-1 3 15,-3-1 3-15,5 2-15 0,-4-1 3 0,-1 1-9 16,0-2 9-16,-1 2 6 0,1 0-9 0,-2 1-9 15,-1-2 21-15,0 1-21 0,0-2 18 0,-4 5 9 16,-1-5-27-16,-1 5 21 0,2-5-15 0,-4 2 0 16,1 1-6-16,-5-2 18 0,0 1 0 0,2-1 0 15,-2-3 12-15,1 4-27 0,0-4 12 0,-3 0 3 16,5-1-12-16,-2 1 3 0,0-4-3 16,-1 1 9-16,2 0-6 0,0-1-3 0,-4 0 9 15,7-1-24-15,-4 0 3 0,1 0-24 0,-1 0-89 16,4 0-56-16,-3 0-131 0,2 0-127 0</inkml:trace>
  <inkml:trace contextRef="#ctx0" brushRef="#br0" timeOffset="29455">17784 5345 920 0,'0'-5'26'0,"0"2"68"16,0-2 27-16,0 2 25 0,0 1-21 0,0 1-48 15,0-2-10-15,0 3-14 0,0-2 3 0,0 2-8 16,0 0 0-16,0 0 12 0,0 0-6 0,0 0 1 16,0 0-12-16,0 0-20 0,0 0-14 0,0 0-6 15,0 0-6-15,0 0 11 0,0 2 13 16,0 2 20-16,0 1-3 0,0-2-9 0,0 3 1 16,0 1-22-16,0 1 7 0,0 0 0 0,0 1 8 15,0 1 1-15,0 1-9 0,0-3-12 0,0 3-3 16,4-2-12-16,0 1 12 0,2-2-3 0,-3-2-3 15,3 0 12-15,3-1 0 0,-3 0 6 0,4-3-6 16,-1-1 6-16,0 2-24 0,-2-3 15 0,5 0 0 16,-3-6-9-16,0 1 18 0,0-1-4 0,0-1 13 15,-2-1-21-15,-1 2 15 0,-1-5-6 0,-1 0 12 16,-2 1 33-16,2 0 22 0,-4 0 18 16,0 1 1-16,0 1-3 0,0 1-37 0,0 0-9 15,0 2-36-15,0 3-17 0,-4-1 1 0,2 3-22 16,2 0 44-16,0 0-19 0,0 0-4 0,0 6 20 15,0 1-25-15,0 2 24 0,0 1-6 0,0 4-12 16,2 0 0-16,2 0 3 0,-3 0 9 0,4 4 0 16,-2-3-12-16,-1 3-3 0,0-2 9 0,0-2-10 15,-1 3 23-15,1-5-10 0,1 2-3 0,-3-1 19 16,0 0-16-16,0 0 9 0,0-3 0 0,-6 1-6 16,0-1 13-16,-3 0-9 0,1-3-10 0,-2 2 3 15,1-2-19-15,-1 0 13 0,-4-2-19 0,3 0-64 16,-3 0-84-16,4-1-73 0,-2-2-84 0,0 3-82 15,3-2-57-15</inkml:trace>
  <inkml:trace contextRef="#ctx0" brushRef="#br0" timeOffset="29755">18126 5383 1548 0,'2'9'28'0,"-2"1"56"0,0 4 39 0,4 5 40 16,2 0 2-16,-2 5-31 0,1 2-9 0,-2 3-14 15,1 0 16-15,-1 7-14 0,5 2-9 0,-6 4 8 16,2 1-46-16,0 3-16 0,-3 3-12 0,-1 1-26 15,5 1 11-15,-5 1-5 0,0-1 8 0,0 1-10 16,0-3-6-16,0 0-1 0,0-6-2 0,-6-1 18 16,0-1-25-16,0-6 13 0,-1 0-92 0,1-2-148 15,-5 0-125-15,0-4-232 0</inkml:trace>
  <inkml:trace contextRef="#ctx0" brushRef="#br0" timeOffset="36843">2602 8561 275 0,'-28'-8'14'0,"4"2"39"0,3-3 30 0,2 4 39 16,4 0 22-16,5 2-1 0,2 1-9 0,-2-1-28 15,7 2-34-15,0 0-40 0,2 1-24 0,-1 0 3 16,2 0-13-16,0-4-4 0,0 4 1 0,6 0-9 16,-3 0 17-16,7 0 10 0,-1 0 9 0,5 5 13 15,1-1 28-15,4 1-3 0,0 1 6 0,8 2-16 16,3-5-17-16,4 3 17 0,3-2 9 0,3-2 2 16,5 2-7-16,4-1 5 0,5-3-16 0,4 0 17 15,4 0-20-15,2-3-17 0,5-3 6 0,2 1 21 16,3-3 2-16,2-1 21 0,4-1-14 15,0 1-30-15,6-5 16 0,2 1-15 0,4-2 14 16,5 0-23-16,-4-3 15 0,7 4 6 0,-3-5 0 16,5 2 12-16,-1-2-23 0,2 3-19 0,3 2 6 15,2-4-2-15,1 4-4 0,2-5 9 0,2 5-8 16,1 0 5-16,4-4 13 0,-1 3-25 0,2 2-6 16,-1-6 9-16,4 5-9 0,-2-2 19 0,2 2-4 15,-2 1-9-15,1-1 16 0,-3 0-4 0,1 1 17 16,2-1-11-16,-3 0-2 0,-2 4-10 0,1-1-9 15,-1-3 16-15,-3 6-22 0,0-3 9 0,-3 0-3 16,1 0-9-16,-1-3 9 0,0 4 3 0,-2-1-6 16,1-2 13-16,-4-1-7 0,0 0-18 15,2 1 18-15,-2-1-21 0,-2 1 2 0,2 2 22 16,-1-3-15-16,-3 0 19 0,0 4 2 0,-3-4-11 16,-3 1 15-16,-1 4-19 0,-2-5-7 0,-2 3-9 15,1 3 7-15,-3-3 0 0,-2 0 18 0,-2 0-3 16,-3 1-12-16,-3 1 15 0,-4 1 1 0,-2 1 2 15,-7-2 1-15,-1 1-32 0,-5 2 13 0,-2-2 3 16,-2 3-10-16,-3-1 41 0,-3 2-28 0,0 0 6 16,-2-1-2-16,-2 1-20 0,-2 2-3 0,0-2 19 15,-3 3-6-15,-3-2 12 0,0 3 7 0,-3-2-23 16,-4 1 4-16,0-1-9 0,-5 2 5 16,-1 0 19-16,-2-4 10 0,-1 4-6 0,0 0 6 15,-2 0-19-15,0 0 3 0,-1 0-3 0,-1-1-22 16,2 1 31-16,-2 0-34 0,0 0 22 0,-1 0 28 15,2 0-25-15,0 0 12 0,-1 0-2 0,1 0-23 16,1 0 1-16,2 0 22 0,2 0-32 0,2 0 31 16,2 0 0-16,-1-3-6 0,4 0 19 0,1 0-22 15,-1-2-12-15,-1 5 9 0,1-6-3 0,0 6-1 16,-2-3 20-16,0 1-10 0,-1 2-19 0,-2-2 3 16,-3 1-2-16,1 1 2 0,-3 0 38 0,-3 0-12 15,-1 0-16-15,-2 0-4 0,-1 0 4 0,-4 0 0 16,3-3 3-16,-6 3 6 0,3 0-15 15,-3 0 9-15,1 0 10 0,0 0-19 0,1 0 2 16,1-2-3-16,1 2 10 0,1-3 6 0,2 1-9 16,-1 1-3-16,1-2 3 0,-1 0 0 0,1 2 19 15,1 0-4-15,-3-2-18 0,-1 3 9 0,-1 0-3 16,-4 0 0-16,1 0 3 0,0 0-3 0,-3 0-6 16,-3 0 12-16,3 0-3 0,-3 0 16 0,0 0-15 15,0 0-4-15,-4 0 9 0,-2 0-28 0,3 3 9 16,-3-1 19-16,2 1-21 0,-4 0 18 0,3-2-2 15,-1 1-42-15,1 1 29 0,0-3-10 0,4 0 7 16,-1 2-4-16,1-2-6 0,1 0 6 0,0 0-21 16,0 0 13-16,0 4 33 0,0 0-30 15,0-1 27-15,3 3 9 0,-2 2-18 0,4-1 28 16,-1 3-25-16,1 1 12 0,-1 0-31 0,2 2 7 16,-1 3-28-16,0-3-48 0,1 6-6 0,2 0-31 15,-2 0 32-15,-1 5 28 0,0 2 6 0,1-1 3 16,0 4 26-16,1 1 13 0,-2 3 5 0,-1 0 44 15,4 0-26-15,-2 4 0 0,0-1-3 0,1 2-9 16,-1 2 0-16,0 1 6 0,-3 3 6 0,3 2-27 16,0 1 15-16,-3-1-11 0,4 0 5 0,-3 3 36 15,2 1-15-15,2 1 11 0,-1-2-11 0,1-3-24 16,1 4 4-16,1-2 2 0,-1-1 0 0,0-4 15 16,3 0 14-16,-2-2-32 0,4 0 18 15,-3-6 3-15,1 1-12 0,2-1 18 0,-3-4-15 16,3-2-24-16,-4-2 19 0,4-2-4 0,-3-2-6 15,0-2-20-15,1-5-119 0,-5 1-112 0,2-7-108 16,-1 1-98-16</inkml:trace>
  <inkml:trace contextRef="#ctx0" brushRef="#br0" timeOffset="37777">3490 8533 1306 0,'-40'-5'2'0,"-5"-3"-13"16,-7 6-2-16,-8 2 2 0,-7 5-9 0,-9 5 23 15,-3 2 0-15,-8 4 2 0,-10 3 6 0,-2 3-13 16,-5-1-4-16,-8 4-18 0,-2 0 2 0,-4-1 28 16,-3 5 7-16,-4-1 17 0,-4-1-3 0,1 1-38 15,-3 0 25-15,0 1 25 0,0-5 4 0,6 0 34 16,3-2-24-16,6 0-12 0,5-5-7 0,8 1-12 16,7-3-8-16,6 1-17 0,10-2 1 15,4-1-18-15,8 0 12 0,1-1 5 0,8 1 23 16,2 1 30-16,8 2-8 0,4 3 9 0,4 4 14 15,7 5-19-15,4 5 34 0,9 8-8 0,2 6-10 16,7 10 11-16,5 3-26 0,1 5-9 0,6 6-9 16,0 3-11-16,6 2-6 0,1 3-9 0,5 2 0 15,3-2 0-15,3 1 0 0,2 0 12 0,3-4-12 16,3-2 3-16,-2 0 17 0,5-8-11 0,-1-4 3 16,2-2-18-16,-2-8-3 0,2-4 12 0,0-3-3 15,-1-5 6-15,-4-4-6 0,0-2-3 0,-1-3-3 16,-3-4 9-16,-5-2 3 0,-1-3 6 15,-3-6-12-15,-3 2-3 0,-3-4-15 0,0-3 12 16,-6 0-6-16,0-3 21 0,0 0-15 0,0-2-27 16,-8 2 18-16,7-5-27 0,-5 0-5 0,1 0-23 15,2 2 87-15,2-5-31 0,-2 0-42 0,1 2-7 16,2-2-145-16,0 0-47 0,0 0-65 0,0 0-103 16</inkml:trace>
  <inkml:trace contextRef="#ctx0" brushRef="#br0" timeOffset="39288">2171 8989 404 0,'0'0'35'0,"0"0"8"0,0 0 32 0,-4 0 35 15,3 0-16-15,1 0-11 0,0 0-21 0,0 0-9 16,0 0 6-16,0 0 35 0,0 0 13 15,0 0-26-15,0-1-13 0,0-1-16 0,0-1-4 16,1-1-4-16,-1 2-8 0,4-2-16 0,-4 0-12 16,0-1 20-16,0-1-6 0,0 3 3 0,0-2 6 15,0 0-8-15,0 0 19 0,0 1 12 0,0-1 27 16,-4 0 2-16,1 0-23 0,-1-1 16 0,2 3-9 16,1-2-5-16,-2 1 45 0,1 3-9 0,1-3-16 15,-2 2 17-15,3 1-19 0,-2 1 56 0,1 7 56 16,-3-2-2-16,0 9-5 0,0 6-78 0,-3 8-61 15,-4 8-17-15,-2 4-16 0,-1 10 4 16,0 6-30-16,-4 0 3 0,3 2 13 0,0 0-10 0,5-5 27 16,-2-2-26-16,4-8 2 0,3-4-2 15,3-4 6-15,0-6 16 0,2-4-19 0,0-3 0 16,0-5 3-16,4-4-4 0,-3-1-2 0,3-2 22 16,-2-5-16-16,-2-2 7 0,3-2 12 0,-3-1-35 15,0 0 16-15,1 0-7 0,-1-4-2 0,2-1 19 16,0-4-20-16,2 1 10 0,2-3-4 0,-2-3 4 15,2 1 14-15,4-2-21 0,-2 0 10 0,1 5-3 16,0-3-23-16,3 3 33 0,-3 3-17 0,1 1 4 16,-1 4 6-16,1-2-13 0,2 4 7 0,1 0-26 15,-2 0-49-15,5 0-57 0,-4 0-69 0,3 0-19 16,1 6-32-16,1-3 30 0,-4 0-45 0,-2 1-68 16,2 3-9-16,-2-5-85 0</inkml:trace>
  <inkml:trace contextRef="#ctx0" brushRef="#br0" timeOffset="39637">2370 9337 2426 0,'-7'0'63'0,"1"-3"53"0,0 3 26 16,-1 0 24-16,1 0-48 0,0 0-52 0,3 0-25 15,-1 5-32-15,0 1-18 0,0 2 3 0,3 0-16 16,1 3 12-16,0 1 10 0,0 0-9 0,5 2 31 16,4 3-38-16,1-3-22 0,1-1-3 0,3 0-21 15,0-1 18-15,1-2 22 0,0-5-3 0,0 0 6 16,3-1 13-16,-8-4-6 0,4 0 6 16,-3 0 0-16,-2-9 18 0,-1-1-18 0,-2-1 31 15,-5-2-10-15,2-4-12 0,-3 1 16 0,0-3-13 16,0 0 10-16,-4-1-7 0,-1-1 10 0,-2 4-1 15,1-2-8-15,-1 3 11 0,-2 0-2 0,1 3-9 16,-4 1 8-16,3 3-18 0,0 4 10 0,-2 3-26 16,2 2-52-16,0 0-64 0,0 0-87 0,4 0-20 15,-1 5-32-15,5 1-24 0,-2-1-35 0,3 4-83 16</inkml:trace>
  <inkml:trace contextRef="#ctx0" brushRef="#br0" timeOffset="40134">2702 9090 2378 0,'-11'-1'69'16,"-1"1"34"-16,-1 0 35 0,-2 0 9 0,2 6-61 15,2 2-48-15,0 0-35 0,2 3-10 0,1-1-27 16,5 1-21-16,3 3-59 0,0-1-47 0,11 1-8 15,-2 0-19-15,5 0 44 0,1-3-1 0,3-1-1 16,0-2 27-16,1-4 4 0,-2 1 40 0,0-5 30 16,-2 0 42-16,-2-9 6 0,-2 2 8 15,-1-1-2-15,-5-1 5 0,-1-1 50 0,-4 1 71 16,0 0 30-16,0 1 33 0,-6 1 4 0,0 0-48 16,3 2-7-16,-3 3-54 0,1-1-41 0,1 3-21 15,0 0 34-15,3 4 25 0,1 5 36 0,-5 5 22 16,5 5-46-16,0 5 0 0,0 4-50 0,0 5-10 15,5 3-3-15,-4 3-26 0,5 3 9 0,1-1-12 16,-1 0-6-16,3 2-1 0,-1-3-3 0,-1 1-10 16,1 1 7-16,-2-4-4 0,-2 0 24 0,-3-1 2 15,-1-1-9-15,0-3 10 0,-5-5-20 0,-3-2 10 16,-4-4 23-16,3-3 7 0,-4-5 23 0,0-1-10 16,-2-4-26-16,-2-4 10 0,1-5-30 15,-2 0 13-15,2 0 6 0,-3-8-26 0,2-2-6 16,0 1 9-16,4-5-6 0,0 0-17 0,3-1 26 15,3-4-39-15,3 0 2 0,4 0-18 0,0-4-28 16,9 1-18-16,0 1-39 0,3-1-2 0,0 0-43 16,3 1-43-16,0 2-33 0,0 0-8 0,1 2-50 15,2 1-37-15,-4 0-59 0,1 1-85 0</inkml:trace>
  <inkml:trace contextRef="#ctx0" brushRef="#br0" timeOffset="40550">3391 8926 711 0,'5'-12'28'0,"-1"1"48"15,-2 1 13-15,1 2 41 0,-1-3 20 0,4 3-27 0,-3 0 2 16,-2 2-34-16,2-2-1 0,0 2-9 0,-1 1 21 16,-1 0 3-16,1 0-41 0,0 1-7 15,-2-1-13-15,0 0-15 0,0 1 18 0,0 2 20 16,0-1-8-16,-4-2 15 0,1 2 19 0,0 1-9 16,0 2 11-16,2 0 5 0,-4 0-35 0,1 0 37 15,1 5 18-15,-1 9 29 0,-4 0 23 0,1 10-47 16,-4 9-11-16,1 9-38 0,-5 13-10 0,0 8-6 15,5 10-17-15,-5 7-2 0,3 1 9 0,4 6 1 16,4-2-4-16,4-4-2 0,0-4-21 0,10-4-14 16,5-7 10-16,0-5-3 0,3-5-13 0,6-5-8 15,-5-7-3-15,6-4-20 0,-1-4-21 0,1-6-22 16,-2-3-35-16,2-8-25 0,-3 0-28 0,-1-5-43 16,-2-4-63-16,0-1-64 0,1-4-44 0,-4-5-110 15,3 0-160-15</inkml:trace>
  <inkml:trace contextRef="#ctx0" brushRef="#br0" timeOffset="41465">3916 9072 794 0,'0'0'10'0,"0"-2"16"0,0 2 29 16,0-2 38-16,0 1 41 0,-4-2 4 0,1 1 20 15,-3-1-9-15,3 3-25 0,-3-2-6 0,0 2-36 16,0 0 2-16,-1 0 0 0,-1 0 9 15,-1 5 28-15,2 0 28 0,-3 4-4 0,-3 1 1 0,2 4-8 16,-3 5-48-16,-1 0-12 0,2 5-25 16,-2 3-31-16,5 1-12 0,-2 0-16 0,4 1-4 15,4-2 7-15,4 1-10 0,0-4 29 0,4-1-3 16,4-3-20-16,4-3 23 0,-3-1-38 0,1-2 13 16,4-1 15-16,-1-4-3 0,0-4 10 0,0-2-13 15,-2-3 3-15,2 0-9 0,-1-8 6 0,-1 3 6 16,0-9-6-16,-1 1 0 0,0-2 6 0,-3-4 0 15,0 0 1-15,-5-3 2 0,1 1-18 0,-3-4-4 16,0 4-9-16,0-1 19 0,-3 3 38 16,-4 0 64-16,1 2 63 0,3 6-26 0,-6 1-22 15,4 2-81-15,4 5-56 0,-4 3 10 0,1 0-7 16,4 5 26-16,0 3 1 0,0 3 3 0,4 5-14 16,2 3 17-16,2 0-13 0,1 5-19 0,2 2-1 15,4-2-39-15,-1 0-51 0,1-2-19 0,1-3-40 16,2 0-72-16,-4 0-6 0,-3-5-4 0,2 0-2 15,-1-4 11-15,-3-4 5 0,0 0-40 0,-3-3-49 16</inkml:trace>
  <inkml:trace contextRef="#ctx0" brushRef="#br0" timeOffset="42075">3935 8801 1830 0,'-10'-11'34'0,"4"0"21"0,3 0 28 16,1 2-5-16,2 2-28 0,0-1-21 0,4 2-5 15,2-2 5-15,3 2-2 0,1-2 11 0,0-2 22 16,4 4 11-16,-3-2 7 0,3 3 19 0,0 1 4 16,-3 2 13-16,2 2 32 0,-1 0 8 0,-1 6-20 15,0 0 1-15,-3 3-55 0,-1 5-18 16,-1-1-29-16,-3 1-14 0,-3 5 21 0,0 3-44 0,0-1 24 16,-5 4-23-16,-4 1 3 0,-2-1 13 15,-1 1-26-15,1-2 13 0,-3-4 0 0,4-2 7 16,0-1-4-16,3-5-13 0,1 0-23 0,0-7-3 15,5 1 0-15,-2-2 10 0,3-4 16 0,0 0 1 16,4 0-5-16,2-4-5 0,2-5-7 0,2 2-33 16,4-7-14-16,1 1 18 0,-1-1-6 0,2-3 29 15,2-2 36-15,-3 0-14 0,0 0 10 0,1 3 0 16,-4-1 10-16,0 1-17 0,-4 3-8 0,1 0 24 16,-5 2-9-16,-1 2 0 0,1-2 22 0,-2 3 0 15,-2 0 23-15,0 3 29 0,0-1-3 0,-6 1 3 16,4-2-25-16,-3 3-10 0,1 1 13 0,-1-2-28 15,0-1 2-15,2 3-10 0,1 0-35 16,-2 1 15-16,4-1-2 0,-1 3 9 0,1 0-16 16,0 0 6-16,0 0-22 0,0 0 2 0,0 4 37 15,0 0-16-15,3 2 15 0,1 2 1 0,-1 2-6 16,3-1-8-16,2 2 14 0,-3 2-3 0,1 1-7 16,2 0 10-16,-1-4-20 0,1 4-13 0,-1-6-3 15,2 3-36-15,0-3-76 0,0-2-95 0,-2-1-100 16,1 0-3-16,1-2-52 0,-2-2-43 0,1-1-70 15</inkml:trace>
  <inkml:trace contextRef="#ctx0" brushRef="#br0" timeOffset="42558">4366 8525 898 0,'0'-5'31'0,"0"3"20"0,0 2 19 0,-2-4 43 0,2 1-16 16,-4 1 9-16,3 2-1 0,-1-3-11 0,0 3 7 15,2-2 1-15,-2 2-3 0,2-5-24 0,-2 5-12 16,2-7-2-16,-1 7 0 0,1-5 13 0,0 5 5 16,-2-2-2-16,-1 2 28 0,3-3-5 15,-1 3 10-15,-1-5-12 0,2 5-9 0,-1 0-17 16,1 0-13-16,0 0-40 0,0 0-29 0,0 0 7 16,0 0-19-16,0 0 29 0,0 0-7 0,1 0 25 15,5 5 57-15,-1 3 20 0,2 6 32 0,3 1-24 16,1 8-42-16,2 6 1 0,2 7-10 0,3 5 18 15,-2 4 6-15,2 5-9 0,0 5-24 0,1 2-16 16,-1 3-10-16,1 2-24 0,0 4 10 0,-2-3-17 16,-1 5 0-16,4-3 24 0,-6-2-7 0,0 2 4 15,-3-5-14-15,-2-3-7 0,-3-2 7 0,-1-4 17 16,-5-4 0-16,0-3-14 0,-7-4-3 0,-1-4-17 16,-2-4-50-16,-5 0-70 0,1-7-96 15,-1-3-98-15,1-3-94 0,-1 0-42 0,-1-5-142 16</inkml:trace>
  <inkml:trace contextRef="#ctx0" brushRef="#br0" timeOffset="43380">5545 9072 1991 0,'-12'0'26'15,"1"0"26"-15,4 0 9 0,0-4 15 0,2 3-5 16,4-1-38-16,-1 2-4 0,2 0-23 0,0 0-21 16,3 0 24-16,3 0-3 0,3 0 24 0,4 0-6 15,2 0 24-15,8 0 0 0,2 0 1 0,5 0 5 16,-1 0-33-16,5-6 10 0,4 4-4 0,0-2 4 16,-1-1 0-16,0 0-13 0,1 0-9 0,-3 1-2 15,1-1 2-15,-2 1 12 0,-4 0-2 16,-4-2-16-16,-2 1-3 0,-3 2-6 0,-4 1 2 15,-2-3 23-15,-4 2 6 0,-2 2 12 0,-6-2-9 16,3 3 10-16,-5-2-16 0,-1 2-35 0,0 0 10 16,0 0-56-16,0 0-82 0,-3 0-91 0,-3 0-82 15,5 0-95-15,-2 0-73 0</inkml:trace>
  <inkml:trace contextRef="#ctx0" brushRef="#br0" timeOffset="43781">6021 8779 1537 0,'-1'-3'8'0,"-2"0"3"0,3 1 9 0,0 2 5 15,0 0 26-15,0 0 57 0,0 0 6 0,0 0-6 16,6 5-10-16,0 0-57 0,1 1-26 0,1 2 5 16,3-2-20-16,4 2 3 0,0 2 18 0,4-1 5 15,-1-1-5-15,2 0-9 0,0 0-3 0,3 0-1 16,1-2 7-16,-1-1 3 0,-1 0-9 0,1-1 5 16,-1 1-8-16,0-2-6 0,-1-1 9 0,1 1-17 15,-2 0 25-15,-4 3 49 0,2-5 22 0,-8 3 30 16,4 1 13-16,-7 0-7 0,0-1 20 15,-1 1-5-15,-6 0-18 0,0 3-35 0,0 0-38 16,-6 3-12-16,-4 4-33 0,-2 3 14 0,-1 1 2 16,-2 2-29-16,-2 2 27 0,-2 1-14 0,3-2-16 15,-2 2 20-15,2-2-36 0,2-1-68 0,4-1-77 16,0-1-130-16,2-3-27 0,5 1-53 0,3-3-80 16,0-3-65-16</inkml:trace>
  <inkml:trace contextRef="#ctx0" brushRef="#br0" timeOffset="44669">7536 8520 2014 0,'-9'0'2'0,"-1"0"4"0,6-9 0 0,2 2 0 16,2-1 14-16,6 2-14 0,4-2 58 0,5 0 1 15,-1 0 21-15,1 5 35 0,8-1-15 0,-3 4 21 16,4 0-29-16,0 0 10 0,0 12-28 0,-4 2-8 16,1 5-6-16,0 0-25 0,-5 5-10 0,-2 3-15 15,-4 3-7-15,-4 3-15 0,-6 0-3 0,0 2 15 16,-6 1 7-16,-3 0 6 0,-4-2 10 0,-3-4 0 15,-4 0 19-15,2-7 29 0,-1-2 1 0,0-4-13 16,1-4-9-16,0-3-27 0,3-1-2 16,6-4 2-16,-2-5-12 0,3 0-7 0,1 0-17 15,4-5-19-15,3-1-11 0,0-5-12 0,4-4-7 16,7 0-28-16,2-6-28 0,2-1-22 0,5-5-6 16,3 2 43-16,-1-2 6 0,5-3 36 0,-2 3 24 15,3-1-6-15,-1 5 43 0,-3 0-6 0,-1-1-12 16,0 5 24-16,-3 0-27 0,-3 2 27 0,-2-1 3 15,-2 2-15-15,0 1 25 0,-5 4 12 0,-1 0 6 16,-2 3 29-16,-4 1-4 0,-1-2-21 0,0 4 13 16,0 2-15-16,-6-3-23 0,-1 1 0 0,1 0-22 15,0 2-10-15,-1-3 7 0,2-2-16 16,-1 0 22-16,-1 2 4 0,1-1-1 0,2 0 16 16,-4 2-22-16,7 0-6 0,-4 0 16 0,4 1-30 0,1 2 27 15,-2 2-36-15,0 0 4 0,2 0 83 16,0 0-1-16,0 6 56 0,-2 4 9 0,-1 4-40 15,1 8-19-15,-2 2-21 0,1 4 5 0,-3 6-47 16,0 8 23-16,3-1-6 0,-2 0-34 0,1-1 33 16,4 1-19-16,0-6 7 0,9-2 2 0,0-3-2 15,1-5-1-15,5-6 0 0,4-2 1 0,1-5-28 16,0 0-42-16,3-6-90 0,-1 1-57 0,0-5-113 16,1 2-73-16,-3-4 7 0,3 0-106 0,0-5-39 15</inkml:trace>
  <inkml:trace contextRef="#ctx0" brushRef="#br0" timeOffset="45265">8492 8265 2571 0,'0'-14'-9'16,"0"5"36"-16,0 1 75 0,-3 8 63 16,3 0 44-16,0 9-3 0,0 4-85 0,0 6-40 0,0 6-35 15,0 5-17-15,0 4 14 0,0 3-33 0,0 3-4 16,0 4-2-16,0-4-11 0,0 1 17 16,3-3 6-16,6-2-19 0,0-3 10 0,1-4-14 15,2-5 14-15,0-2-4 0,-2-5-6 0,4-4 13 16,-3-1-27-16,2-4-13 0,0-2-19 0,-1-1-36 15,-2-5-28-15,3 0-9 0,-1 0-30 0,1-5-35 16,1 1-49-16,-4-4-40 0,-1 0-19 0,3-5-10 16,-3-1-12-16,1 0 4 0,-1-5 12 0,-3 1 42 15,2-1 105-15,-3 1 68 0,-1-3 58 0,-3 4 50 16,2-2 39-16,-3 6 85 0,0-1 75 0,0 0 57 16,-6 7 29-16,0-2-22 0,-1 4-10 15,1 0-12-15,-2 5-23 0,3 0-2 0,-3 0-32 16,-1 0-44-16,2 7-30 0,-2 2-50 0,1-1-14 15,2 3-43-15,1-2-5 0,3 4-14 0,-1-2-3 16,3 2 23-16,6 1-26 0,2-3 23 0,2 2-23 16,3 1-13-16,2-5-3 0,1 1-13 0,3-2-16 15,0-3 0-15,1 1 13 0,3-6-20 0,-4 0 11 16,2 0 35-16,-5-8 6 0,2 0 3 0,-4-4 0 16,-3 2-16-16,-1-7-2 0,-5 1 5 0,-1-1 29 15,-1 1 10-15,-3-3 12 0,0 2 17 0,-9 2-1 16,2-2 5-16,-5 1-24 0,3 6-12 0,-1-2-22 15,-5 5-8-15,1 0-8 0,-2 2-8 0,3 5 27 16,-5 0-21-16,2 5-18 0,1 3-82 16,1 1-81-16,3 0-81 0,0 1-29 0,5-2 6 15,2 3-25-15,4-1 28 0,0 0-14 0,0-1-15 16,7 0 44-16</inkml:trace>
  <inkml:trace contextRef="#ctx0" brushRef="#br0" timeOffset="45809">9135 8332 2142 0,'9'-11'53'0,"-5"3"75"16,-4 3 47-16,0-1 74 0,0 3-20 0,-6 1-27 16,-1 2-30-16,1 0-97 0,-2 3-27 0,-2 1-48 15,5 5-13-15,-2-1 30 0,3 3-21 0,-1-1-6 16,5 2-25-16,0 2-46 0,5 1-22 0,1-1-52 15,3 0-27-15,1 0-15 0,0-3 11 0,4 0 20 16,1-5 6-16,-4-2 63 0,4-4 33 0,-2 0 40 16,-4 0 39-16,2 0-9 0,-2-8-12 0,-2-3 17 15,-4 3 22-15,1-3 46 0,-4 3 82 0,0-1 31 16,0 2 24-16,-4 1-45 0,1 4-69 0,-3-2-64 16,5 4-32-16,-4 0 3 0,4 0 42 15,-2 9 52-15,3 2 9 0,-1 5 24 0,1 3-12 16,-2 6-12-16,2 2 1 0,0 6-9 0,0 5-37 15,0 0-2-15,0 3-18 0,3 5-12 0,3-2 2 16,-2 3-23-16,4 0-7 0,-3 3 3 0,0-3-20 16,4 4 10-16,-4-2 7 0,0-2-7 0,1 0 14 15,-4 0-4-15,1-3-6 0,-2 0-1 0,-1-10 11 16,0 2 0-16,-6-8-1 0,0-4 22 0,1-4-10 16,-4-4 10-16,-3-6-18 0,0-1 1 0,-6-4-4 15,0-3-11-15,-3-2 8 0,-1 0-18 0,-1-6 10 16,-3-4-20-16,-1 0 20 0,2-4-10 0,1-3-7 15,4-2 18-15,-1 0-25 0,4-4 3 0,3 0 11 16,3-1-17-16,7-1-1 0,4 1-9 16,0-1-49-16,7 0 4 0,2 1-9 0,6 1-7 15,3 0 11-15,-2 1-13 0,3 1 8 0,1-1-10 16,1 2 4-16,-1 3-30 0,0 2-6 0,-1 1-21 16,-3-2-32-16,-1 2 15 0,-2 3-40 0,1 0-8 15,-5-2-33-15,0 3-57 0,-2-1-27 0,-1-1-50 16</inkml:trace>
  <inkml:trace contextRef="#ctx0" brushRef="#br0" timeOffset="46233">9604 8411 2130 0,'5'-10'95'0,"-1"3"58"0,-3 2 84 16,4-1 61-16,-5 4-34 0,0-1-38 0,0 3-64 16,0 0-54-16,-5 0-31 0,2 0-24 0,-3 0 1 15,0 3 20-15,-3 3-20 0,4 2 28 0,-4 3-21 16,-2 0-40-16,1 5-4 0,0 0-17 0,1 3 4 16,1 3 13-16,1-2-7 0,4 1-10 15,0 1 0-15,3-1 0 0,0 0 0 0,6 0-3 16,1-2-21-16,2-4 10 0,1-1-10 0,-1 0 0 15,3-5 0-15,-1-3-14 0,0 1 14 0,3-5 7 16,-4-2 0-16,4 0-13 0,-1-5 6 0,-1-4 7 16,0 1 17-16,0-3 20 0,-3-2-3 0,1-1-13 15,-5-1 3-15,0 0-4 0,0 2 8 0,-4-1 47 16,-1 3 45-16,0 1 4 0,0 1 0 0,0 4-51 16,0-1-63-16,0 4 7 0,-4 2-14 0,4 0 3 15,0 0 22-15,0 3-15 0,0 3 15 0,6 4 3 16,0-2 0-16,3 3-7 0,2 3-21 0,3 2 17 15,1 0-55-15,3-2-45 0,-1-3-50 0,4 0-123 16,0-3-117-16,-2 0-141 0,2-8-121 16,0 0-172-16</inkml:trace>
  <inkml:trace contextRef="#ctx0" brushRef="#br0" timeOffset="48426">12354 9053 255 0,'0'-5'24'0,"0"2"34"0,0 3 12 0,-4-2 3 15,0 2 6-15,3-3-4 0,-4 1 7 0,2-1 6 16,2 2 7-16,-2 1-19 0,1-3 7 16,1 1 8-16,-1 2-5 0,0-4 23 0,2 3-7 15,-2-2 9-15,0 1-2 0,1-2-2 0,1 4-1 16,0-3-9-16,0 1-4 0,0 2-32 0,0 0-23 15,0 0-9-15,-3 0-17 0,1 0 3 0,2 0 11 16,-1 0-23-16,-1 0 0 0,2 0-9 0,-2 0-5 16,2 0 25-16,0 0-11 0,-2 5 0 0,0-1-23 15,2-2-22-15,-1 6-10 0,-3-2 5 0,-1 4-3 16,4 2-28-16,-2 3-13 0,-3-1-34 0,-2 3-11 16,2-3 0-16,1 1-4 0,-1-4 12 0,2 3 23 15,0-6-2-15,1 1 17 0,-1-4 19 0,4 0 6 16,-2 0 52-16,2-5 23 0,-1 4-13 0,1-4 6 15,0 0-27-15,0 0 6 0,0 0 16 16,0-6 7-16,0 0 5 0,0-1-2 0,0 3 5 16,0-3 16-16,-5 1 26 0,2 0 24 0,2 1 30 15,-4 1 4-15,4 0 2 0,-4-2-17 0,4 6-38 16,-1-4-32-16,2 3-15 0,0 1 35 0,0 0 48 16,0 9 48-16,0 1 18 0,3 5-36 0,2 8-77 15,1 2-11-15,-3 10-29 0,3 3 3 0,3 5 37 16,-4 7-31-16,5 2 23 0,0 0-11 0,0 4 24 15,-1-1 11-15,3-1-20 0,0 1 15 0,-2-3-15 16,4-1-5-16,-5-2 18 0,1-2-6 16,-3-1-6-16,2-5 12 0,-3-1-8 0,-3-4-13 15,2 0-15-15,-2-4-7 0,-1-5-15 0,-2-1 3 16,2-3 13-16,-2-4-19 0,0-2 9 0,0-1-18 16,0-2-53-16,0-4-64 0,0 2-91 0,-4-2-39 15,4-2-116-15,0-1-125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8:59.86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36 3 116 0,'0'0'-8'0,"0"0"16"0,-2 0-15 0,2 0 4 15,-2 0 33-15,2 0 4 0,0 0 21 0,0 0 14 16,-1 0-24-16,-2 0-2 0,3 0-11 0,-1 0-7 15,1 0-2-15,-2 0-8 0,-1 0 23 0,3 0-2 16,-3 0 10-16,3 0-20 0,-1 0-8 0,1 0-13 16,-3 0-2-16,1 0 36 0,2 0-6 15,-1 0 11-15,1 0-2 0,-2-3-16 0,0 3-10 16,2 0-1-16,-2 0 1 0,0 0-8 0,2 0 7 16,0 0 9-16,0 0 5 0,-1 0-5 0,1 0 16 15,0 0-19-15,-3 0-8 0,3 0 9 0,0 0-17 16,0 0-5-16,0 0-10 0,0 0-1 0,0 0 0 15,0 0 19-15,0 0-13 0,0 0 10 0,0 0-5 16,0 0-5-16,0 0 10 0,0 0-5 0,0 0-11 16,0 0 3-16,4 0 11 0,-2 0-11 15,0 0 11-15,0 0-11 0,0 0 8 0,-1 0 8 0,4 5 2 16,-1-2 1-16,1 2-16 0,-4 0-6 0,5-1 9 16,-3 1-12-16,3 0 14 0,-2-1-2 0,0 1-7 15,-2 0 23-15,1-2-17 0,3-1 6 16,-1 1-3-16,-2 0-11 0,-2 0 16 0,4-2-2 15,-2 3-3-15,1-1-16 0,-2-1-42 0,-1-1-82 16,3 1-114-16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9:02.05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172 1048 526 0,'-21'4'17'0,"2"0"19"16,-1-4 52-16,1 0 21 0,3 0 7 0,1 0 10 15,2 0-24-15,-1 0 0 0,5 0-7 0,2-4-19 16,3 2-4-16,-2 2-17 0,2-2-5 0,3 1-2 15,-2 0 0-15,3 0 5 0,-1 1-11 0,1 0-2 16,0 0-23-16,0 0-23 0,0 0-2 0,0 0 5 16,0 0 0-16,5 0-2 0,5-3 13 15,0-4-25-15,6-1-9 0,6 1 35 0,8-4-3 16,12-2 16-16,7-1 18 0,10-5-23 0,9 3 6 16,9-6 0-16,7 3-6 0,6-5-5 0,10 1-15 15,4 2 17-15,6-1 1 0,2 3 14 0,7 0-3 16,-1 0-18-16,6 1-22 0,-1 0-21 0,4 3 21 15,-1-4-7-15,3 2 39 0,2-2 14 0,-2 0-15 16,0-3-14-16,3 0-23 0,-1 0 5 0,1-5 7 16,-1 2 31-16,-1-4 6 0,-2 2-12 0,-2-5-23 15,0 3-20-15,-1 0-9 0,-8 1-2 0,0 1 20 16,-8 0 17-16,-6 3 23 0,-6 2 23 0,-5 2-15 16,-5 4-10-16,-10-1-27 0,-8 2 6 0,-9 6 9 15,-5-1-12-15,-12 1 0 0,-6 1-9 16,-7 2 1-16,-5 1 8 0,-7 2 9 0,-2 1-9 15,-1-3 0-15,-5 2 15 0,1 3-4 0,1-4-11 16,4 2-17-16,-4 2-3 0,6-3 17 0,0 1-2 16,2 2 19-16,4-3-20 0,-2 1 1 0,0 2 2 15,2 0-3-15,1-3 12 0,-2 3-9 0,-3-3 12 16,3 2-3-16,-7 0-17 0,3 0 5 0,-4-2 1 16,2 3 5-16,-5-2 17 0,-3-1-11 0,1 3 8 15,-5-3-8-15,0 1-6 0,3-4-11 0,-4 4 0 16,-1-1 11-16,1 0 8 0,2-2 15 0,-1 1-20 15,1 2 9-15,1-3-3 0,3 2-12 16,0-2 12-16,0 0-3 0,2 1 3 0,0 1 5 16,-3-2 6-16,2 3 1 0,-3-4 14 0,1 3 8 15,-2 0 1-15,1 1 3 0,-2 2-15 0,-3-3 7 16,-1 1 8-16,-2 2-29 0,0 0-79 0,0 0-109 16,-10 0-148-16,1 5-176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9:04.87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73 183 334 0,'-2'0'40'0,"0"0"13"16,2 0 16-16,-1 0 25 0,-2 0-30 0,3 0 11 16,-3 0-3-16,0-3-19 0,2 1-1 0,-3-2-20 15,2 1-13-15,-1 1-4 0,-2-3-4 0,4 2 2 16,-2 3 0-16,-2 0 3 0,1-4-16 0,1 4-8 16,1 0 14-16,-2 0-9 0,2 0 3 15,-2 0 0-15,1 0-3 0,1 4 11 0,-2-1 35 16,3-2 11-16,-1-1-11 0,2 0 0 0,-3 1-14 15,2 2-1-15,1-3 21 0,0 0 0 0,0 0-8 16,0 0 0-16,0 0-21 0,0 0-1 0,0 0-14 16,0 0 1-16,0 0 0 0,0 0-15 0,0 0 15 15,4 0-17-15,-4 0 8 0,0 0 9 0,0 0-15 16,0 0 20-16,0 0-19 0,0 0 0 0,0 0 8 16,0 0-6-16,0 0 3 0,3 0 9 0,-1 0-3 15,2 2-3-15,-1 1 5 0,1-2-11 0,0 4 15 16,0-2 10-16,3-3 43 0,-1 3-4 15,3-1 7-15,0 0-9 0,1 1-36 0,4-3 3 16,-2 0-12-16,4 4-2 0,0-4-12 0,2 0 12 16,3 0-7-16,0 0-7 0,1 0 5 0,-1 0-9 15,4 0-5-15,-1-4 17 0,1 0-12 0,2 3-5 16,0-2 5-16,-1 1-5 0,2-3 0 0,2 1-6 16,0 1 6-16,1 1 12 0,0-3 24 0,2 2 21 15,-2-1-1-15,3 0-2 0,0 1-9 0,-1 0 1 16,0-2 5-16,-2 5 9 0,3-4 4 0,-4 3-1 15,1-3-11-15,-2 3-17 0,1-2-4 0,-2 2-2 16,1-2-1-16,0 1-5 0,-2-1-3 16,1 1-9-16,0-1-8 0,1 2 8 0,-4-1 3 0,3-3-12 15,-1 2 12-15,1 0 0 0,-4 1-15 16,4-2 12-16,-3-1-9 0,3 2-11 0,-4 1 14 16,1-1-3-16,-1 1-11 0,0 2 14 0,3 0-8 15,-1-4-1-15,-2 4 21 0,0 0-14 0,-2 0 5 16,2 0 24-16,-2 0-15 0,1 0 5 0,0 0 10 15,-1 0-15-15,1 0 26 0,1 0-12 0,2 0 3 16,-3 0 1-16,2 0-27 0,-1-5 30 0,1 2-10 16,-1 1-17-16,2 2 21 0,-4 0-27 0,2-3 9 15,-3 1 0-15,4-1-14 0,-3 2 17 0,-1-2-9 16,0 1 18-16,-3-1 11 0,3 1-26 16,-2-1 0-16,-1 3-14 0,1-4 5 0,0 2 12 15,-2-1-3-15,-1 1 0 0,2-1-18 0,-2-2 24 16,-1 5-15-16,0-6 12 0,-2 6 6 0,2 0-26 15,0-5 20-15,-3 5-6 0,1-3-3 0,-2 1 15 16,1 2-15-16,-3 0 3 0,2-3 3 0,-3 3 0 16,-1 0 0-16,1 0-8 0,-3 0 8 0,1 0 21 15,-1 0 5-15,-1 0 33 0,-2 0 9 0,-2 0-18 16,3 0 27-16,-2 0-23 0,-1 0-24 0,0 0 0 16,0 0-18-16,0 0-6 0,0 0-3 0,0 0 3 15,2 0-21-15,-2 0 18 0,1 0-3 0,-1 0 3 16,3 0 12-16,-3 0-15 0,2 0 9 15,-1 0-12-15,1 0 3 0,2 0 12 0,-1 0 0 16,3 0-3-16,-2 0-12 0,1 0 0 0,-1 0-12 16,2 0 15-16,-2 0 9 0,0 0-6 0,-1 0-3 15,0 0 27-15,-2 0 24 0,1 0 35 0,-2 0 58 16,0 0-14-16,0-6-6 0,0 6 9 0,0 0-19 16,0 0-8-16,0 0-12 0,0 0-39 0,0 0-3 15,-3 0 3-15,3 0 11 0,0 0-23 0,0 0-10 16,0 0-27-16,0 0-17 0,0 0 21 0,0 0-17 15,0 0 7-15,0 0-27 0,0 0-45 0,0 0-112 16,0 0-111-16,0 0-89 0,0 0-109 16,0 0-38-16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2:54.26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31 358 3807 0,'-12'0'-4'0,"1"-4"-9"0,3-1 3 0,8 2 17 15,8-2-4-15,3 2 4 0,6 1 3 0,9-1 3 16,4 0-10-16,6-3 14 0,4 1-4 0,3 0-30 15,1 0 1-15,1-1-64 0,-2 1-93 0,0 1-69 16,-3-1-78-16,-6 0-32 0,-2 0 26 16,-4 2-28-16,-6 0 8 0,-4 3-13 0,-5-2-61 15</inkml:trace>
  <inkml:trace contextRef="#ctx0" brushRef="#br0" timeOffset="179">337 124 2072 0,'-9'-3'2'0,"3"3"-5"0,3 0 18 0,-1 0 50 16,4 6 81-16,0 2 52 0,0 2 27 0,0 4-32 16,0 2-94-16,4 4-17 0,-2 2-60 0,-1 2-16 15,2 2-2-15,-1-1-33 0,2 0 23 16,-3 1 12-16,4 0 13 0,-2-2-13 0,0 0-59 16,0 0-69-16,-2-1-122 0,-1-2-77 0,0-2-64 15,0 0-81-15,0-3-7 0</inkml:trace>
  <inkml:trace contextRef="#ctx0" brushRef="#br0" timeOffset="730">1360 102 3568 0,'15'-3'29'0,"-5"3"-12"0,-2-2 13 0,-7 1-17 16,3 0-16-16,-4-1 19 0,0 2-9 0,0 0 22 16,0 9-5-16,-5 1-21 0,-1 1 14 0,-2 4-4 15,-1 3-13-15,-1 2 23 0,-1 3-19 0,-2 0-14 16,0 3 20-16,0-4-14 0,-1 0-5 0,-1-1 18 16,2-2-25-16,-2-2-4 0,0-1 20 0,0-2-17 15,-4-3-3-15,3 0 10 0,-1-5-33 0,-2-1-3 16,4-2-6-16,0-3-53 0,4 0 12 0,0-4 2 15,-1-2 27-15,6-3 38 0,2-1 10 0,1-2-3 16,3-2 6-16,0 0 3 0,0-2 1 16,6 0 12-16,1 0-12 0,7-1 12 0,-1 3 6 15,3 2-9-15,4 2 3 0,2 2-3 0,0 2-12 16,2 1 15-16,1 5 3 0,-1 0-3 0,-2 0 10 16,3 7-4-16,-1-2-2 0,0 2 6 0,0 0 3 15,-2-2 0-15,0 3-13 0,2-3 3 0,-4 1 1 16,0-1-17-16,-1 0 13 0,-2-1-3 0,0-2-6 15,-2 0 19-15,-1-2-13 0,-1 0 3 0,-2 0 0 16,-2-5-16-16,-2 0 23 0,3-2-20 0,-4 0 10 16,-3-1 13-16,1-2-13 0,-4 1 10 0,0-1 9 15,0-2 3-15,-4 0 11 0,-2-1 8 0,-3-2 18 16,0 1 12-16,-2 3 18 0,1-3 13 16,-4 3 1-16,0 0 15 0,-1 3 0 0,1 0-12 15,-1 3-24-15,-1 2-48 0,2 2-16 0,0 1-25 16,3 0-18-16,-1 7 15 0,3 3 6 0,0-2 8 15,2 3 6-15,-2 3-78 0,6 1-191 0,-1 0-167 16,2 1-150-16,2-2-95 0,0 0-7 0</inkml:trace>
  <inkml:trace contextRef="#ctx0" brushRef="#br0" timeOffset="935">1722 3 2307 0,'12'-3'93'0,"-1"3"50"16,0 0 72-16,-3 8 61 0,-1 2-28 0,1 3-29 16,-1 1-56-16,1 4-33 0,-1 1-60 0,1 3-27 15,-1 3-9-15,-1 0-34 0,1 1-3 0,-2 1 9 16,0-1-2-16,-3-1-4 0,-2 1-37 0,0-1-63 16,0-1-107-16,-7-2-102 0,-4-1-71 0,-1-1-40 15,-1-1-28-15,-5-3-19 0,0-2-59 0</inkml:trace>
  <inkml:trace contextRef="#ctx0" brushRef="#br0" timeOffset="1120">944 279 4118 0,'-6'24'27'0,"0"3"-9"0,3 3 13 0,-4 6-11 15,3 2-23-15,-1 3 6 0,5-1-13 0,0 2 14 16,6-2-52-16,4-1-117 0,-1-3-119 0,6-5-139 16,0-2-97-16,3-6-9 0,-2-4-57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9:07.80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2 146 0,'0'0'2'0,"0"0"-4"0,0 0 14 16,0 0 0-16,0 0-22 0,0 0 20 0,0 0-20 16,0-2-9-16,0 2 6 0,0 0-28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9:11.43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101 1 126 0,'-3'2'19'0,"-2"-2"16"0,1 0 7 0,3 4 7 0,-4-4 16 16,2 0-9-16,-1 0-1 0,1 0-7 16,-2 0-43-16,2 0 8 0,2 0-8 0,-5 0-10 0,2 0 10 15,0 0-2-15,0 0 2 0,1 0 12 16,-3 0 1-16,3 0 8 0,0 0-6 0,2 0 11 15,-4 0-16-15,4 0-15 0,-3 0 11 0,2-4-8 16,0 4 7-16,-2-2-7 0,2 2-8 0,2 0 2 16,-3 0 8-16,1-1-2 0,0 1-3 0,0 0-5 15,2 0 0-15,0 0 7 0,-1 0 1 0,1 0 2 16,0 0-5-16,0 0 2 0,0 0-12 0,0 0-1 16,0 0-25-16,0 0-22 0,0 0-51 0,0 0-36 15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9:12.15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2 67 0,'0'0'7'0,"0"0"8"0,0-2-1 0,0 2 1 16,0 0-12-16,0 0-8 0,0 0 8 15,0 0-1-15,0 0-7 0,0 0-2 0,0 0-6 16,0 0 1-16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9:20.74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 0 67 0,'0'0'2'0,"0"0"3"0,0 0 12 15,0 0-7-15,0 0-7 0,0 0-1 0,0 0-12 16,0 0 5-16,0 0 20 0,0 2-25 15,0-2 8-15,0 0 12 0,-3 0-15 0,3 4 10 16,-1-4 0-16,-1 0-18 0,2 0-1 0,0 0 18 16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9:42.66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23 47 506 0,'8'-5'-11'0,"-1"-1"19"0,-1 2-11 0,0-1 6 16,0 0 17-16,-3 2 1 0,1 1 32 0,-1-3 14 15,3 2-5-15,-1 2 1 0,-4-2-8 16,2 2 2-16,0 0 25 0,-1-2 25 0,-1 3 12 15,-1 0 3-15,0 0-21 0,0 0-18 0,0 0 3 16,0 0 30-16,0 0 47 0,0 5 46 0,0 2 23 16,0 3-10-16,0 4 3 0,0 8-42 0,0 7-26 15,-6 4-40-15,3 8-63 0,-3 4-32 0,-1 8-3 16,-1 4-15-16,1 6 5 0,-1-1 4 0,-1 2-29 16,2 1 13-16,0 0-3 0,1-6 15 0,1-1-15 15,2-4 6-15,1-5 3 0,2-7-6 0,0-4 13 16,0-6-1-16,5-5 4 0,3-5-13 0,-1-3 16 15,-1-5-12-15,3-1 5 0,-1-4-3 0,3-4-6 16,-2-2 0-16,3-3 0 0,1 0 7 0,-2 0-4 16,7-6-22-16,-4 0-42 0,6-1-76 15,-2 1-70-15,2-4-49 0,0 1-46 0,-4 1 14 0,3 0-45 16,-4 1-39-16,0 0-58 0</inkml:trace>
  <inkml:trace contextRef="#ctx0" brushRef="#br0" timeOffset="334">414 637 2378 0,'0'-10'51'0,"0"2"15"16,-8 8 53-16,-1 0 47 0,-1 8-36 0,1 1 10 15,0 4-68-15,-3 2-43 0,5 4-10 0,-2 1-42 16,3 2 30-16,4 0-7 0,2-1 0 0,4 3-9 15,6-2-1-15,0-2-12 0,8-1 0 0,0-3 15 16,3 0-80-16,4-4 15 0,-1-5-3 0,0-1-3 16,2-6 63-16,-3 0 3 0,2-3 0 0,-5-5 24 15,3-1-6-15,-5-4-3 0,-2-3-6 16,-4 2 6-16,0-4-3 0,-5-2 6 0,-4-2 0 16,-3 3 7-16,0-5-1 0,-5 5-9 0,-5-3 9 15,0 3-12-15,-4 3 10 0,-5-1 2 0,1 6-9 16,-3 1-9-16,-4 4 3 0,2 6 0 0,-1 0 6 15,-1 0-16-15,1 6-69 0,0-1-81 0,6 2-61 16,3 2-75-16,5-1-20 0,1 1-14 0,9-1-51 16</inkml:trace>
  <inkml:trace contextRef="#ctx0" brushRef="#br0" timeOffset="813">1080 398 2189 0,'-7'-6'56'0,"-7"4"42"0,-5 2 22 16,1 0 9-16,-5 0-65 0,3 8-49 0,3 0-24 16,-1 1 0-16,4 1-19 0,3 0-29 0,3 2-63 15,8 1-29-15,0 0 25 0,8 1-8 0,-1 0 14 16,6-2-32-16,2-2-39 0,4-4 6 0,-1-1 24 15,3-5 45-15,-2 0 31 0,2 0 35 0,-3-5 24 16,0-1 32-16,-3 1 46 0,-4 0 59 0,-2 1 64 16,-3 0 44-16,-3 1 1 0,-3 3-2 0,0 0 4 15,0 8 10-15,-3 3 1 0,-3 5-23 0,-3 3-18 16,2 3-48-16,-5 5-27 0,5 6-23 0,-5 4-34 16,3 4 0-16,0 1-3 0,1 1-22 15,1 4-1-15,1 2-29 0,0-1-4 0,5 1 0 16,-5-2 1-16,2 2 3 0,0-3-4 0,0-1 14 15,3 0-4-15,-7 1-6 0,2-3-7 0,-3 1 20 16,0-6-13-16,-3-1 9 0,1-3 31 0,-1-4-34 16,-6-5 25-16,0-4-1 0,-3-4-37 0,-2-4 17 15,-3-3-14-15,-2-3-6 0,-4-7 23 0,-1 0 14 16,-3-9-17-16,-1-1 0 0,3-4-7 0,1-3-20 16,3-2 3-16,5-5-27 0,6-3-10 15,5-1-40-15,4-1-27 0,10-2-27 0,6 2-74 0,6-1-28 16,4 0-18-16,7 0-23 0,5 2 1 15,4 1-41-15,0 3-72 0,5 1-62 0</inkml:trace>
  <inkml:trace contextRef="#ctx0" brushRef="#br0" timeOffset="1222">1766 341 3726 0,'-10'0'27'0,"-9"11"40"15,-5 7 24-15,-9 10 11 0,2 5-24 0,-2 7-30 16,4 4-17-16,0 5-18 0,5 0-2 0,7 3-11 16,4-1-4-16,8 1 15 0,5-5-8 0,0-1 8 15,10 0-18-15,2-6-21 0,6-4-17 0,6-3-43 16,0-6-57-16,2-3-51 0,4-1-56 15,1-8-65-15,3-1-49 0,0-5-10 0,0-4-54 16,1-5-54-16,-4 0-34 0</inkml:trace>
  <inkml:trace contextRef="#ctx0" brushRef="#br0" timeOffset="1275">2035 463 3218 0,'-6'-13'13'15,"0"7"12"-15,6-2 37 0,0 6 55 0,0 2 27 16,-5 0-15-16,5 7-20 0,-4 2-56 0,4 4-22 16,-1 4-18-16,-4 2-13 0,4 5 3 0,-1 1-33 15,2 4-7-15,-1-1-39 0,-2 3-53 16,3-2-70-16,0 3-23 0,-2-4-67 0,2 0-45 16,-1-3-1-16,1 1-35 0,-2-5-2 0,2-2-21 15,0-2-24-15</inkml:trace>
  <inkml:trace contextRef="#ctx0" brushRef="#br0" timeOffset="2161">2277 491 2260 0,'4'-4'5'16,"-1"4"1"-16,-1-2 36 0,1 2 23 0,-3-2 13 0,1 2 3 15,-1 0-29-15,0 0-22 0,0 0-42 16,0 4 18-16,0-3 7 0,0 2-16 0,5 0 30 16,-5-1-33-16,1 1 2 0,2-1 4 0,0-1 13 15,-1-1-4-15,-2 2-9 0,1-1 9 0,-1-1-18 16,0 1 12-16,2-1-3 0,-2 0 9 0,0 0 0 16,0 1-6-16,2-1 3 0,-2 0-18 0,0 0 0 15,0 2 9-15,2-2-9 0,-2 0 12 0,2 0-10 16,-2 0 17-16,1 0-4 0,2 0 6 0,-1 1 0 15,-1 2-21-15,3-3 15 0,0 0 6 0,3 2-12 16,-1-2 28-16,1 0-34 0,1 0-13 0,-1 0 31 16,5 0-3-16,-1 0 16 0,0 0-19 15,1 0 0-15,-1 0-6 0,-1 0 12 0,-1 0 3 16,-2 0-12-16,1 0-9 0,-5 0 9 0,-1 0 28 16,-2 0 5-16,0 0-11 0,0 0-10 0,0 0-18 15,-10 0 9-15,0 0-6 0,-4 4 0 0,-2-2 9 16,-3 0-12-16,-2 3 25 0,0-1 9 0,1-2 25 15,3 1-7-15,2-1-14 0,3-2-4 0,3 3-50 16,4-3 9-16,3 0 6 0,2 0-2 0,0 0 15 16,6 0-12-16,3 0-3 0,3 0 12 0,0-3 4 15,5 1-1-15,1-1 0 0,3-2-19 0,2 2-9 16,2 0 10-16,-3-1-34 0,0 3-83 0,-3-2-46 16,-1 1-53-16,0 2-35 0,-5-3 19 15,-4 2 12-15,0 1-22 0,-3 0-23 0,-2 0-64 16</inkml:trace>
  <inkml:trace contextRef="#ctx0" brushRef="#br0" timeOffset="2431">2696 373 2014 0,'7'-5'14'16,"-1"2"48"-16,-3 3 92 0,0 0 103 0,-2 0 81 15,1 5 8-15,0 2-39 0,0 0-85 0,-2 7-99 16,0 4-33-16,0 5-35 0,0 1-28 0,0 7 31 16,0 3-34-16,0 2-21 0,0 2 18 0,-6 3-32 15,6 0 4-15,-1 2 1 0,-2-2 2 0,3 0 1 16,0-2 3-16,0-1-48 0,0-1-16 0,0-4-31 16,-1-1-29-16,1-4-4 0,0-3-52 15,0-2-19-15,-2-3-20 0,-1-4 16 0,2-2-15 16,1-4 16-16,-2-1-16 0,-2-4-63 0,2-2-56 15,-1-3-112-15</inkml:trace>
  <inkml:trace contextRef="#ctx0" brushRef="#br0" timeOffset="2756">2791 360 2224 0,'6'-19'50'15,"0"0"13"-15,1 2 32 0,5 2 29 0,3 3-24 16,-1 1-14-16,6 1-21 0,-1 4-32 0,6 3 5 16,-1 3 15-16,1 0-3 0,1 0 32 0,0 5-22 15,-2 4-6-15,0 2-23 0,-5 2-11 16,1 0-1-16,-1 1 10 0,-6 1 25 0,-2 1-12 15,-1 0 10-15,-7-2-3 0,-3 4-7 0,0-3 4 16,-12 3-13-16,0-2-10 0,-6 1-10 0,0-2-3 16,-4 2 0-16,-1-2-23 0,-3-1-3 0,4-1 6 15,-3-3-3-15,2-4-30 0,3 2-70 0,1-2-97 16,2-2-122-16,4 0-38 0,-1-4-80 0,4 0-107 16</inkml:trace>
  <inkml:trace contextRef="#ctx0" brushRef="#br0" timeOffset="3024">3273 44 3028 0,'27'11'44'0,"3"-3"65"16,2 3 46-16,5 2 50 0,2 3-8 0,4 2-13 15,0 3-4-15,3 1-21 0,-4 5 1 0,-4-2-23 16,2 5-1-16,-7 0-14 0,1 3-21 16,-5 2-21-16,-1 0-28 0,-6 3-4 0,-3 3-34 0,-2-3 12 15,-6 0-4-15,-5 0 1 0,-6 1-5 16,-4 1-14-16,-9 1-11 0,-10 0-16 0,-6 2-28 16,-15 0-95-16,-9 4-149 0,-12 1-193 0,-11 2-248 15,-15 2-215-15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9:32.07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4246 351 2890 0,'-8'8'0'0,"8"-8"-10"15,0 0 23-15,6 0-10 0,3 0-3 0,4 0 22 16,5-4-16-16,6 0 10 0,2-1 2 0,4-4-15 16,4 4 1-16,2-4-39 0,0 2-117 0,1 1-74 15,-2 1-58-15,-1 0-86 0,-2 4-22 0,-4-1-84 16</inkml:trace>
  <inkml:trace contextRef="#ctx0" brushRef="#br0" timeOffset="164">4456 585 1991 0,'-22'17'-12'0,"9"-7"18"0,4-4 31 16,9 0 7-16,0-3 38 0,7-1-15 0,2 1-17 15,6-3-20-15,1 3-18 0,5-3 5 0,4 0-29 16,3 0 18-16,-2 0-6 0,5-6-11 0,-3 3 20 15,3 0 0-15,-1-2-21 0,-3 3-47 16,1-1-92-16,-4 2-181 0,-2-1-202 0</inkml:trace>
  <inkml:trace contextRef="#ctx0" brushRef="#br0" timeOffset="-2368">400 188 1068 0,'12'-35'51'16,"0"2"80"-16,-5 3 83 0,-2 8 57 0,-2 6-12 16,1 5-27-16,-4 3-49 0,2 3-42 0,-2 1-32 15,0 4-51-15,0 0-24 0,0 0-4 0,0 6 7 16,0 1 38-16,-6 5 13 0,0 7-7 0,0 9-8 15,-3 6-29-15,-4 10-21 0,-4 10-1 16,-2 7 1-16,-5 6-20 0,-1 2 20 0,0 2-7 16,-5-1-7-16,2-4 7 0,-1-1-19 0,1-5-7 15,3-8 10-15,3-1 7 0,0-7-4 0,1-3 0 16,2-3 7-16,4-6 0 0,0-2-1 0,2-6 24 16,4-4-27-16,1-4-9 0,2-7 12 0,3 1-21 15,-1-6 15-15,2-2 6 0,2-2-15 0,0 0 6 16,0 0-3-16,0 0 9 0,0-3-9 0,6-2-10 15,-3-1 3-15,3 4-19 0,2-4 23 0,-1 3-4 16,5-1-12-16,-2 0 9 0,5 4-3 0,3 0 19 16,-2 0 0-16,3 5 1 0,2 1 2 15,-3 0-19-15,3 2 3 0,1-1-6 0,3 2 4 16,1-1 18-16,0 0 7 0,1-1-7 0,-3 0-15 16,4-1 18-16,-3-4-9 0,-1 3 4 0,0-5-52 15,1 0-118-15,-4 0-75 0,-3 0-20 0,3 0-58 16,-4 0-18-16,0 3-49 0,-4-3-120 0</inkml:trace>
  <inkml:trace contextRef="#ctx0" brushRef="#br0" timeOffset="-2009">685 713 2450 0,'-16'6'51'16,"-2"5"50"-16,-1-6 34 0,1 9 29 0,-3 3-46 16,2 2-49-16,2 0-25 0,0 1-32 0,6 3-9 15,1-2-6-15,5-1 3 0,5 1-6 0,5-2 19 16,5 0-7-16,5-2-6 0,6-1-12 16,4-2-33-16,2-1 1 0,5-5-10 0,-2-2 1 15,2-6 31-15,2 0 4 0,-2-6-10 0,-2-1 18 16,0-4-15-16,-4-3 7 0,0-3 21 0,-5-2 6 15,-4 0-2-15,-2-2 8 0,-6-1-6 0,-3 3-12 16,-6-4 19-16,0 2 9 0,0 0 22 0,-9 1 22 16,-5 2-13-16,1 0-5 0,-2 3-32 0,-4 4-7 15,-3-1-2-15,-2 4-20 0,-1 3 7 0,-2 3 0 16,2 2 0-16,-2 0-19 0,3 8-81 0,1 0-127 16,6 1-17-16,1 0-68 0,6 0 23 15,2 1 21-15,8-1-114 0,0 0-8 0</inkml:trace>
  <inkml:trace contextRef="#ctx0" brushRef="#br0" timeOffset="-1460">1297 431 2331 0,'-18'13'-3'15,"0"2"11"-15,-3 2-11 0,-1 3 0 0,-1 2 0 16,8-1-2-16,0-2-13 0,7 0-15 0,3-2-25 16,5-1 19-16,5-2 4 0,7-1-21 0,3-5-41 15,3 1-74-15,5-4-27 0,1-5-2 16,3 0 41-16,-3-9 58 0,4-1 44 0,-1-4 44 0,-3-3 26 16,-2-2-13-16,-3 0 22 0,0-2 29 15,-5 4 75-15,-4 2 105 0,-2 1 11 0,-2 2 14 16,-6 2-71-16,0 4-91 0,0 6-20 0,-6 0 1 15,0 6 59-15,-2 5 38 0,-1 6 17 0,-2 6-29 16,-3 8-30-16,2 7-44 0,-1 5-5 0,0 6-10 16,-1 6-35-16,1 7-6 0,2 1-17 0,0 5-26 15,2 2 22-15,-3 5-5 0,4 0 9 0,-1 4 13 16,2-3-16-16,-2 1 4 0,0-1-28 0,0-5 11 16,0 0 10-16,-1-5-4 0,1-5 7 0,-4-6 6 15,2-5-6-15,-2-7 10 0,-2-5 10 0,-4-3-10 16,1-8-7-16,-3-4 7 0,-4-5-7 15,-3-3 1-15,0-5-4 0,-2-2-17 0,0-8 1 16,-4 0-28-16,4-8 14 0,0-3-6 0,2-6-4 16,2-4-10-16,3-6-36 0,4-3 1 0,1-6-22 15,6 0 23-15,3-2 22 0,5 0 4 0,4 0 32 16,0 2 13-16,9 2-7 0,4 4 20 0,5 0-7 16,-3 6-16-16,7 2 23 0,-1 5-16 0,0 0-4 15,1 4 16-15,0 2-6 0,-1 1 4 0,3 2-4 16,-3 2 0-16,-2 1-23 0,0 1-30 0,-2 2-69 15,-4 0-81-15,0 2-50 0,-2 0 27 0,-1 0-9 16,-1 0-25-16,-2 0-54 0,2 4-156 0</inkml:trace>
  <inkml:trace contextRef="#ctx0" brushRef="#br0" timeOffset="-973">2339 313 1058 0,'8'-11'37'0,"-1"3"58"16,2 0 36-16,-5 2 34 0,4-2 16 0,-4 2-31 15,2-2-37-15,1-2 0 0,-2 4-23 0,1-4 28 16,0 1 40-16,1 1 5 0,-1 0 23 0,-3 2 10 16,3 1 3-16,-1 0-4 0,-4-1-40 0,2 4-60 15,-3 1-36-15,0 1-3 0,0 0-16 16,0 0 0-16,0 3-20 0,-3 4-13 0,-3 5 3 16,-3 4-10-16,0 6 10 0,-4 8-7 0,-2 6-6 15,-4 7 9-15,-2 3 11 0,-1 6-23 0,-1 0 12 16,1 0-2-16,1-3-11 0,1-4 31 0,0-4-18 15,4-5 1-15,3-3 10 0,-1-3-14 0,4-8-9 16,0 2 2-16,2-7-13 0,2-1 10 0,2-5 11 16,-1 0-14-16,1-4 10 0,4-3-24 0,0 1 17 15,0-5 1-15,4 0 9 0,5 0 1 0,-1 0-21 16,5-5 10-16,2 1-16 0,3-1 16 16,2-3 20-16,1 0 1 0,3 0 6 0,0-3-17 15,2 0-6-15,1 1-31 0,1 0-39 0,-2 3-45 16,2-1-83-16,-3 3-70 0,3-1-53 0,-5 3 26 15,-1-2-38-15,-3 5-20 0,-1 0-37 0,-3 0-106 16</inkml:trace>
  <inkml:trace contextRef="#ctx0" brushRef="#br0" timeOffset="-727">2844 136 3542 0,'6'19'16'15,"3"0"20"-15,-5 9 10 0,2 4 17 0,-1 9-6 16,-1 5-14-16,2 3-13 0,-3 1-23 16,3 3-4-16,-2 2-16 0,1 0-40 0,-1 2-10 15,2 0-56-15,-3 0-44 0,0-2 5 0,-3-1-36 16,0 0-28-16,0-5-10 0,-10 0 19 0,2-5-38 15,-5-6-31-15,0 3-75 0,-4-5-130 0</inkml:trace>
  <inkml:trace contextRef="#ctx0" brushRef="#br0" timeOffset="-448">1901 305 2681 0,'-12'-8'-4'0,"-3"8"7"0,0 0 10 0,-2 13 54 15,-1 12 26-15,-3 10 1 0,0 7-17 0,2 9-61 16,1 9-19-16,3 3-4 0,2 2 14 0,1 3-1 15,9-2-37-15,3-4-80 0,5 1-64 0,5-3-44 16,3-4-21-16,2-1 127 0,6-6 5 16,1-3-66-16,2-8-77 0,1-2-208 0</inkml:trace>
  <inkml:trace contextRef="#ctx0" brushRef="#br0" timeOffset="4552">5749 187 404 0,'-4'-5'38'0,"-2"-3"20"16,6 3 29-16,-3-1 21 0,0 1 2 0,2 0 8 15,-1-1 4-15,2 0 9 0,-1-1-20 16,1 1 12-16,-3 0-15 0,3 1-19 0,0 3 6 16,0-2-30-16,0-1-5 0,0 5-12 0,0-2-36 15,0 1 2-15,0 1-5 0,0 0 46 0,0 8 11 16,0 3 19-16,0 3 5 0,4 3-51 0,-2 4 5 15,2 7-35-15,-1 2-18 0,3 4 15 0,2 0-24 16,-1 2 12-16,3-2 18 0,2-2-18 0,2-4 18 16,3-1-9-16,1-4-12 0,3-7 9 0,1-2 9 15,3-4-6-15,1-5-12 0,0-5 6 0,1 0 6 16,1-7 12-16,-4-4 11 0,1-4-17 16,-3-3-15-16,-5-2-6 0,-2-1 10 0,-2-1 16 15,-1-2-5-15,-5 0 18 0,-3-1 3 0,-2 3-12 16,-2-3 51-16,0 4 22 0,0-2 51 0,-4 4 33 15,1 1-6-15,-2 0-20 0,1 6-82 0,-1 4-32 16,3 0-29-16,0 8-38 0,1 0 19 0,-1 8 17 16,-1 7-11-16,0 8 30 0,-1 9 6 0,2 9-10 15,-1 11-9-15,0 7-10 0,3 10-10 0,0 1 16 16,0 4-9-16,0 2 0 0,5 0 13 0,-2-5-7 16,4-2 7-16,-1-2 3 0,0-2-1 0,1-1-15 15,-1-5 9-15,-4-1 1 0,2-4 3 0,-4-3 9 16,0-4 21-16,0-6 25 0,-4-5 48 0,-2-6 20 15,-3-6-3-15,0-5-19 0,-6-3-56 16,-1-5-21-16,-2-3 4 0,-4-5-25 0,-3-3 12 16,-3 0 6-16,-1-6-18 0,-2-2 18 0,1-5-20 15,-1-1-22-15,0-5 4 0,1-3-3 0,4-2 10 16,3-4 3-16,1 1-13 0,4-2-4 0,5-2-10 16,4 1-3-16,3 4 16 0,6 1-16 0,0 2 13 15,6 4-20-15,1 1-11 0,2 4 5 0,5 3-8 16,1 1 14-16,2 3-30 0,1 2-3 0,1 0-22 15,2 2-30-15,2 1 18 0,0-1-32 0,2 3-58 16,-2 0-37-16,-1 0-40 0,3 0-11 0,-1 8-31 16,-2-8-53-16,-1 3-67 0</inkml:trace>
  <inkml:trace contextRef="#ctx0" brushRef="#br0" timeOffset="5048">7130 125 1144 0,'0'-17'51'0,"0"1"50"0,0-2 65 0,0 4 51 16,0 1 17-16,0 1 49 0,-1 4-6 0,-4-1-11 16,5 2-67-16,-4 4-87 0,4-2-81 0,-2 2-37 15,2 3 3-15,-1 0-4 0,-1 5 58 16,2 3 29-16,-1 3 26 0,-2 9-3 0,1 6-32 0,-2 8-42 15,-1 9-16-15,-1 6-3 0,-4 8-16 16,1 6 22-16,-4 0-25 0,-2 2 2 0,2-3 10 16,-2-2 0-16,2-8 10 0,0-3-16 0,3-8 10 15,3-4-17-15,1-6 3 0,4-3 7 0,2-7 3 16,0 1-16-16,0-7 27 0,6-3 2 0,3-1-9 16,-1-1 15-16,3-1-18 0,-1-6 3 0,3-1-1 15,0-2 1-15,4 0-17 0,0-2 7 0,4-6-10 16,0 2 6-16,1-2 0 0,0-1-26 0,4-1-38 15,0-1-51-15,1 0-44 0,-3 1-57 0,-2 0-9 16,3 3-25-16,-4-1 9 0,0 0-57 0,-3 2-66 16,-3 1-56-16</inkml:trace>
  <inkml:trace contextRef="#ctx0" brushRef="#br0" timeOffset="5418">7500 420 2414 0,'-12'0'42'0,"1"0"28"16,0 0 46-16,-3 7 6 0,1 4-30 0,-2 3-27 15,2-1-59-15,1 4-6 0,2-2-9 0,2 2-3 16,2 2 15-16,6-4 3 0,0 3-18 0,10-4 8 15,1 0-11-15,7-1-16 0,0-2 3 0,2-2-18 16,3 1-1-16,0-5 1 0,1-2 3 0,-1-3 16 16,0 0 15-16,-2-5 12 0,0 0-3 0,-2-4 3 15,-4 1-12-15,-3-3 15 0,-2-2 21 16,-4-1-12-16,0-2 4 0,-6-1-1 0,0-2-6 16,0 0 68-16,-7-3 38 0,-4 1-3 0,1-1-3 15,-3 3-71-15,-1 2-29 0,-4 1-9 0,-1 0-6 16,1 5 19-16,-1 2-10 0,-2 2 0 0,0 4-6 15,2-1-51-15,4 4-79 0,0 0-120 0,4 0-57 16,2 0-55-16,1 4-22 0,7 1 19 0,-4 1-64 16</inkml:trace>
  <inkml:trace contextRef="#ctx0" brushRef="#br0" timeOffset="5936">8029 92 2474 0,'0'0'36'0,"-14"0"49"0,-1 0 26 16,-1 6 24-16,-5 5-30 0,0 2-42 0,-1 4-35 16,1 2-25-16,2 3-12 0,4 0-7 0,2-1 13 15,6 1-25-15,7-1-28 0,0-1-13 0,7-2-20 16,9-1 15-16,0-3-3 0,5-3-28 0,1-3-15 15,2-3-8-15,1-5 7 0,2 0 54 0,-1-8 20 16,-1 3 24-16,-6-6 29 0,2-3-12 0,0 1 12 16,-4-1-4-16,-2 0 16 0,-6 0 11 0,-3 1 80 15,-3 0 73-15,-3 2 51 0,0 3 23 0,0 2-83 16,-5 1-70-16,1 5-65 0,-3 0 7 16,1 5 42-16,0 3 36 0,-3 8 7 0,2 6 5 15,-3 8-15-15,-3 6-36 0,4 5-14 0,-3 5-43 16,2 3-30-16,0 6 17 0,2-1-1 0,2 2 1 15,2-1-1-15,-1 0-20 0,4-3 14 0,-2 2-7 16,0 0 0-16,-3-1 14 0,3-2-1 0,-3-2 1 16,0-3 13-16,0-2-13 0,-1-6-11 0,-2-5 15 15,1-4 6-15,-3-9-17 0,0-2 21 0,-1-4-15 16,-3-6-20-16,-1-2 35 0,-3-6-25 0,-2 0 1 16,0-6 20-16,-1-4-28 0,-2-3 4 0,3-1 11 15,2-3-29-15,3 1 1 0,2-7 7 0,4 0-7 16,5 0-1-16,1-1 18 0,4 0-27 0,0 1 10 15,6-1-1-15,3 2-16 0,3 1-10 16,1 4-54-16,-1-2-23 0,4 3-48 0,-1 0-56 16,3 5-61-16,-3-1-89 0,3 2-45 0,-2 0-74 15,-1 4-101-15</inkml:trace>
  <inkml:trace contextRef="#ctx0" brushRef="#br0" timeOffset="6676">9046 225 1559 0,'-8'-23'79'0,"-1"-2"64"0,3 6 76 15,-1-3 93-15,1 6-5 0,0 2-29 0,3 6-73 16,1 0-89-16,-2 3-68 0,2 4-16 0,1 1 43 16,-2 8 46-16,3 6 20 0,0 5-16 0,0 9-28 15,-1 7-47-15,1 11-40 0,0 5 11 16,0 5-28-16,0 4 7 0,0 2 13 0,0-2-26 16,0-3 30-16,0-2-17 0,0-4-4 0,0-5 21 15,0-2-20-15,4-3-4 0,-1-5 18 0,1-1-35 16,-1-2 3-16,2-4-16 0,-4-5-46 0,1-1-4 15,1-5-32-15,-3-2-8 0,0-4 0 0,0-4-17 16,0 0-29-16,0-5-23 0,-5-1-109 0,5-2-54 16,0 0-109-16,-4-7-70 0</inkml:trace>
  <inkml:trace contextRef="#ctx0" brushRef="#br0" timeOffset="6967">8958 259 1784 0,'3'-31'25'0,"1"-1"36"15,2 0 43-15,3 4 21 0,3 3-3 0,0 3 0 16,6 4-27-16,-2 4-2 0,5 4-8 0,1 4-11 16,3 6-16-16,-1 0-2 0,3 11-10 0,-2 3-21 15,2 4-7-15,-2 4-2 0,-3 3-4 0,1 2 10 16,-7 0 0-16,-3 3 0 0,-4-2 22 0,-3 1-6 15,-6-1 57-15,0-1 8 0,-7-3-16 0,-4 0 6 16,-5-2-54-16,-2-3-10 0,-3-2-3 0,-4-1 1 16,0-2-1-16,-2-5-16 0,-3-1-3 0,2-3-10 15,0-2-1-15,4-3-19 0,1 0-61 0,3 0-70 16,4-3-160-16,1-4-133 0,6-2-151 0,7-1-142 16</inkml:trace>
  <inkml:trace contextRef="#ctx0" brushRef="#br0" timeOffset="16621">2274 1756 1694 0,'-8'-8'2'0,"-1"2"-2"0,2 1 37 0,1 0 20 15,0 2 38-15,5-1 11 0,-1 2-31 0,-1 0 9 16,3 0-84-16,0 1 24 0,0-2-1 0,0 3-5 16,-1 0 74-16,1-2 25 0,0-1 41 0,0 3 3 15,0-2 9-15,-2-1-10 0,2 0-20 0,-4 2-12 16,4-1-12-16,-2 2-44 0,2-2-20 0,0 1 11 16,0 1-23-16,-1-2 13 0,1-1 0 0,0 3-23 15,-3 0-7-15,3 0-23 0,0 0-10 0,0 0-10 16,0 0 3-16,0 0 11 0,0 0-1 0,0 0-7 15,0 0 4-15,0 5-3 0,4 0 10 16,2 4 30-16,0 0 0 0,0 6 16 0,6 4 8 16,0 8-4-16,1 7 7 0,5 6-20 0,1 7 7 15,2 6-10-15,1 7-11 0,2 4 25 0,3 3-11 16,1 2 15-16,2 2 10 0,0-1-21 0,1-2-6 16,0 0-1-16,-1-2 1 0,2-3-8 0,0-1 15 15,-2-2-21-15,0-1-1 0,0-4 12 0,-2 2-19 16,0-4 4-16,-1-2-17 0,-3-2 13 0,0-3-2 15,-3-5-15-15,-1 0 21 0,-2-6-32 0,-2 1 15 16,-1-7 10-16,-3-5-7 0,1 2 10 0,-4-7-20 16,0-4 13-16,-3-1-17 0,2-3 14 15,-4-3 18-15,-1 1-18 0,-1-6 11 0,0 2-11 16,-2-3-25-16,0-2-11 0,0 0-27 0,0 0-35 16,0 0-10-16,0 0-50 0,0 0-62 0,0-2-132 15,-4-1-133-15,2 1-14 0,1-1-62 0,-2 0-6 16</inkml:trace>
  <inkml:trace contextRef="#ctx0" brushRef="#br0" timeOffset="16885">2651 3325 2189 0,'-3'-6'0'0,"3"4"35"0,7 1 39 0,-2 1 49 15,7 0 65-15,1 0-7 0,2 6-21 0,4-1-35 16,3 3-75-16,1 1-24 0,1 1-7 0,2 1-16 16,2 2 13-16,2 1-6 0,-2 1-10 0,2 1-10 15,-2 2 10-15,3-1-9 0,-1 2-11 0,-2 0 27 16,0 0-23-16,-2-2 16 0,-1 2 16 0,-3 0-23 16,-1-1-5-16,-2 1-39 0,-4-5-59 15,-3 2-32-15,0-4-19 0,-6 1-26 0,0-2-7 0,-3-3 20 16,1 0-54-16,-4 0-58 0,0-4-93 15</inkml:trace>
  <inkml:trace contextRef="#ctx0" brushRef="#br0" timeOffset="17150">3371 2910 2742 0,'0'0'59'0,"3"9"60"0,-3 4 45 15,0 4 39-15,0 9-69 0,-8 5-43 0,3 7-35 16,-3 5-30-16,1 4 17 0,-3 6-27 0,0 2 1 16,1 0-10-16,-1 2-7 0,1 0 13 0,0-2-30 15,3-3 7-15,-1-3 10 0,1 0-16 0,5-3-1 16,-1-6-51-16,-1 0-69 0,0-2-98 0,0-6-101 15,0 0-35-15,0-4-96 0,-3-1-88 0</inkml:trace>
  <inkml:trace contextRef="#ctx0" brushRef="#br0" timeOffset="18234">3864 3890 1415 0,'3'-21'58'15,"1"2"37"-15,-4 0 67 0,0 2 61 0,0 1-68 16,-4 3 6-16,-2-1-9 0,4 2-31 0,-2 2 52 15,3 1-3-15,-1 2-55 0,0 2-24 0,0 2-47 16,0-1-44-16,1 4 0 0,-1 0 3 0,2 0 19 16,-3 9 62-16,2 3 10 0,-1 9-4 0,-4 3-9 15,0 12-52-15,-1 10-23 0,-4 8 11 0,-2 7-20 16,-2 7 13-16,-1 5 7 0,-2 5-21 16,-1 2 17-16,-2-4-26 0,0 3 13 0,3-3-13 15,-2-3 13-15,-1-2 6 0,0-5-12 0,2-4 12 16,3-4-22-16,1-10 22 0,0-3-6 0,1-7 10 15,1-8 17-15,4-6-21 0,0-2 8 0,-1-9-1 16,2-2-20-16,3-6-3 0,0-1 4 0,-4-1-20 16,5-3-10-16,-4 0-7 0,1-4-16 0,-1-1-25 15,-2-1 3-15,3-4-18 0,-1-1 13 0,2-6 26 16,2 1 19-16,1-8 25 0,3 1-5 0,0-1 17 16,7 0-8-16,1-1-1 0,2 4 26 15,3 4-7-15,-1 2-9 0,3 5 12 0,3 3-24 0,3 4 5 16,1 3 19-16,2 0-18 0,3 0 9 15,-1 7 3-15,2 2 4 0,2 1 12 0,-2-1-4 16,0 4-2-16,2-1-19 0,-2-1-1 0,-1 2 7 16,1 1-6-16,-2-3 12 0,-1 2-6 0,-3-2-12 15,0 1 12-15,-2-1-3 0,-2 2-1 0,-1-3-5 16,0-1-93-16,-2 1-83 0,-2-1-64 0,0-1-2 16,-4-3 15-16,1 1-10 0,-1-1-32 0,-3 0-85 15,2-2-38-15</inkml:trace>
  <inkml:trace contextRef="#ctx0" brushRef="#br0" timeOffset="18554">4097 4680 2271 0,'-5'17'32'0,"-2"2"28"0,1 2 18 16,0 2 3-16,3-2-20 0,0 1-40 0,3 0-3 15,6-1-9-15,2-1-3 0,5-1 13 0,6-3-13 16,-1 0 3-16,7-3-18 0,3-1 12 0,2-1 0 16,2-6-6-16,0 0 0 0,-1-5-19 0,2 0-17 15,-2 0 9-15,-3-7 15 0,-1-2 0 0,-5-4 27 16,-2-1-3-16,-4 0 0 0,-4-2 6 16,-5-3 0-16,-7-1 0 0,0 0-6 0,-6 0 19 15,-3 1-7-15,-4 0 22 0,-2 0 0 0,-6 2-9 16,-1 4-15-16,-5 3-10 0,1 4-9 0,-4 3 6 15,3 3-12-15,-2 0-3 0,0 8-16 0,3 1-82 16,2-2-40-16,3 5-48 0,5-2-72 0,1-1-27 16,3-1-26-16,6 0-70 0,6 0-12 0</inkml:trace>
  <inkml:trace contextRef="#ctx0" brushRef="#br0" timeOffset="19023">4728 4147 2754 0,'6'-14'68'15,"-4"3"35"-15,-2 3 58 0,0 3 14 0,0 5-50 16,0 0-51-16,-4 0-54 0,4 0-11 0,0 0-18 16,-4 3 6-16,2 4 6 0,1-1-6 0,-2 5 3 15,2 3 6-15,-1 5-6 0,-1 0 3 0,2 5-6 16,-2 0 10-16,1 4 6 0,2 0-13 0,-3 4 9 15,3 1-12-15,0 0-7 0,0 2 16 0,0 2-6 16,0-1 13-16,0-1-22 0,5-1-1 16,-1 0 7-16,1-4-4 0,0-2 17 0,1-1 3 15,-2-5-23-15,1-3 4 0,0-3 12 0,-1-5-9 16,-1 0 13-16,-1-5-10 0,-1-2-7 0,-1-3 14 16,2-1 9-16,0 0 4 0,-2 0 3 0,0 0-27 15,0 0-6-15,0 0 17 0,0-3-20 0,0 1 33 16,0 2-10-16,0-3-23 0,0 2 19 0,0 1-22 15,0-5 12-15,0 3 21 0,0 2-17 0,0-4 3 16,0 2 7-16,-4 2-7 0,1-3-6 0,3 3 10 16,-3 0-1-16,3 0-12 0,-3 0 12 0,3 0-6 15,-1 0-6-15,1 0-1 0,0 0 0 0,0 0-6 16,0 0-7-16,0 0 10 0,0 0 0 0,0 0 7 16,0 0-20-16,0 0 1 0,0 0-8 15,0 0-15-15,0 0 16 0,1 0-29 0,-1 0-28 16,0 0-44-16,0 0-60 0,0 0-55 0,0 0-12 15,0 0-58-15,0 0-65 0,-1 0-52 0</inkml:trace>
  <inkml:trace contextRef="#ctx0" brushRef="#br0" timeOffset="19738">4640 4212 1716 0,'0'-14'25'16,"0"0"53"-16,0 1 40 0,-6 0-3 0,2 2 34 16,3 0-16-16,-1 3-7 0,0-1 50 0,-2 1-39 15,-2 0 6-15,3 3-25 0,-3-1-55 0,-3 4-12 16,2 2-48-16,-5 0 0 0,-3 5 38 0,0 3-5 15,-2 6 25-15,-3 2 0 0,-1 1-55 0,2 4 20 16,0 3-29-16,4-2-13 0,2 2 26 0,4-1-14 16,6-1 4-16,3-3-9 0,0-3 21 15,10 1-12-15,5-4 7 0,0-2 6 0,7-1-49 16,-1-5-28-16,6-1-13 0,1-4-21 0,-2 0 18 16,4-5 30-16,-3-1 22 0,-2-5 15 0,0 3-2 15,-4-5 5-15,-3-1-12 0,0 2 16 0,-5-2 6 16,-6-1-3-16,-2 4 18 0,1-3-12 0,-6 1 13 15,0 2 31-15,0 0 13 0,-7 2 19 0,1 2-9 16,-2 1-29-16,1 3-34 0,1 1-23 0,1 2 0 16,-2 0-7-16,1 7 7 0,2 2 26 0,-1 2 12 15,2 5 33-15,3 5 6 0,0 5 20 0,0 3-7 16,6 7-15-16,2 2-7 0,3 5-25 16,0 5-7-16,4 3-11 0,2 4 14 0,2 1-3 15,1 1 0-15,1 1-4 0,0 1-6 0,1-1-6 16,0-1-8-16,-1-1 4 0,0-3 7 0,1-1 0 15,-3-3 3-15,2-1-7 0,-4-2-16 0,-2-1 29 16,-2 1-12-16,-3-5 16 0,-3 2 0 0,-5-2-30 16,-2 0 13-16,-6-3 7 0,-3-2-3 0,-3-4 20 15,-1 1 0-15,-3-6-24 0,-4 0 20 0,-4-3-19 16,1-4-8-16,-4-1 11 0,-3-7-40 0,-1-2-11 16,2-3 14-16,-3-7-17 0,0-7 21 0,2-4-7 15,2-8 3-15,1-5-6 0,6-7 19 0,-1-7 14 16,9-4-14-16,2-3 17 0,7-1-10 0,4-4 4 15,4 2 3-15,5-1 13 0,3 5-24 0,3 3 14 16,1 3 0-16,3 3-16 0,2 2 16 16,1 1-7-16,-1 1 0 0,3 5 1 0,-3 0-4 15,1 2 4-15,-3 2-3 0,-2 1 12 0,0 4-17 16,-3 3 8-16,-5 1-1 0,-2 5 4 0,-1 2-13 16,-3 1-68-16,1 2-53 0,-4 3-117 0,0 0-45 15,0 0-107-15,0 0-147 0</inkml:trace>
  <inkml:trace contextRef="#ctx0" brushRef="#br0" timeOffset="20419">5528 3725 2644 0,'7'-16'-3'16,"-2"2"12"-16,1 3 49 0,-4 11 99 0,0 0 74 15,-2 8 17-15,0 3-16 0,0 8-104 0,-5 8-65 16,-3 9-20-16,1 8-26 0,-7 10-1 0,-1 6-6 16,-2 4-6-16,-3 5-8 0,-1-3 18 0,-2 1-18 15,3-4-6-15,0-6 17 0,0-2-30 0,1-9 36 16,4-2-6-16,2-6-17 0,4-6 16 0,0-4-12 16,3-4 2-16,2-5-22 0,2-5-1 0,2-1 3 15,0-5 4-15,6-2 20 0,3-4 7 0,3-2-13 16,4 0-21-16,2-7 17 0,3-2-7 15,3-2-13-15,2 0 37 0,2-5-17 0,2 3 0 16,0-4 17-16,-2 1-17 0,2 2 3 0,-3 1 4 16,1-1 6-16,-2 5 0 0,-3-1 17 0,-1 2-26 15,-1 2 6-15,-3-2-7 0,-2 2-26 0,-4 2 23 16,1 0-10-16,-3-1 1 0,-2 3-7 0,-1-2-10 16,-3 0-10-16,1 1 20 0,0-3-10 0,-2 4 30 15,-1-4-1-15,0 1-22 0,0 2 26 0,-1-4-10 16,1 1 0-16,-2 0 13 0,0-1-10 0,0 1 7 15,0 2 3-15,0-5 3 0,0 4 4 0,0 0-4 16,0 0 4-16,0 0-14 0,-3 1 20 0,1-1-3 16,0 2-4-16,-2 1 13 0,4-1 11 15,-1 1-1-15,-2 2 17 0,3-4-7 0,-2 4-20 16,2 0-12-16,0 0-17 0,0 0 3 0,0 0 10 16,0 6 34-16,0-1 12 0,0 3-3 0,0 1-9 15,2 5-44-15,1-1 7 0,-2 6 0 0,3 3 3 16,-2 3 14-16,3-1-27 0,-1 3-20 0,-1-2-23 15,0 2-38-15,0-6-49 0,3 1-82 0,-2-2-89 16,-2-2-10-16,0-4-57 0,-1-3-15 0,3-3-106 16</inkml:trace>
  <inkml:trace contextRef="#ctx0" brushRef="#br0" timeOffset="20578">5729 4065 2414 0,'-3'-3'9'0,"3"0"0"0,0 1-9 16,0 2-12-16,0 0-3 0,0 0-18 15,4 0-85-15,-1 5-41 0,2 0-101 0,0 1-111 16,3-1-56-16</inkml:trace>
  <inkml:trace contextRef="#ctx0" brushRef="#br0" timeOffset="21013">6067 3842 1876 0,'10'-13'22'0,"-4"3"30"0,-2 6 68 0,-3 4 81 15,2 0 77-15,-3 8 22 0,0 3-23 0,0 6-35 16,-8 4-77-16,2 6-41 0,-1 3-58 0,0 5-39 16,-3 4-24-16,2 4-3 0,3 1 20 0,-5-1-13 15,4 0-4-15,3-2-6 0,-1 0 3 16,2-5-3-16,2-1 13 0,0-5 3 0,0 0-26 15,0-4-4-15,5-3 0 0,-2-4-46 0,1-2 7 16,-1-4 16-16,1-5-22 0,2-2 62 0,-1-3 3 16,1-3 7-16,1 0-13 0,2-6-27 0,1-3-22 15,1-4-19-15,1-1-10 0,3-5-3 0,1-2 5 16,0-5-19-16,5 0 26 0,-3-1 12 0,1 0 29 16,3 2 22-16,-1 1-7 0,0-2 4 0,0 2-4 15,-3 3 16-15,-1 2 6 0,0 2-6 0,-4 1-3 16,-4 5-9-16,0 2 27 0,-5 4 4 15,1 0 3-15,-5 5-7 0,0 0-24 0,-6 8 6 16,-2 1-19-16,-2 3 12 0,-2 3-5 0,-4 4 9 16,4 2 6-16,-4 1-18 0,1 0 27 0,6 3-25 15,-3-4 16-15,5 1 19 0,2-3-22 0,2-3-1 16,3 1 14-16,0-2-23 0,6-1 13 0,2-2 7 16,-1-2-7-16,3 0 15 0,1-3-12 0,2 1-6 15,1-2-40-15,0-2-70 0,0-1-55 0,2 1-41 16,-1-4-75-16,4 0-49 0,-2-6-54 0,0 1-88 15</inkml:trace>
  <inkml:trace contextRef="#ctx0" brushRef="#br0" timeOffset="21701">6575 4302 1716 0,'3'-6'-6'0,"3"1"3"16,-2 0-2-16,1-4 5 0,1 2 3 0,0-2-6 15,1 1 0-15,2-6 0 0,1 1 6 0,-1 1-3 16,3-1 0-16,-3-3-5 0,0 2-4 0,0-2 21 15,3 0-4-15,-5 1-5 0,1 0-6 0,-4 2 28 16,-1 1 41-16,-3-1 46 0,0 4-12 0,0-1-19 16,-7 3 4-16,-2 1-8 0,-3 2 78 0,1 4 27 15,-4 0 4-15,-1 5-3 0,4 3-26 0,-5 4-24 16,0 4-27-16,1 0-15 0,2 4-26 16,1 4-36-16,4 0-2 0,2 1-8 0,2 2-12 15,5-3 26-15,0 1-7 0,0 0-16 0,9-1 16 16,0-4-13-16,3 1-6 0,1-5 16 0,4 1-16 15,0-3-17-15,2-3 14 0,1-1-14 0,4-4-7 16,-2-1 7-16,2-5-30 0,0 0 4 0,3-6-4 16,-1-3 14-16,2-3 3 0,-1-5 4 0,-2-2 0 15,0-3-14-15,1-4 4 0,-1-5-10 0,-1 1 13 16,-2-2-10-16,-3-6 4 0,-2 0-3 0,-4-7-4 16,0 0 26-16,-3-3-3 0,-3 0 3 0,0 0 10 15,-1-4-13-15,-2 0 13 0,-2 3 13 0,0 2-17 16,0 1 23-16,0 6 10 0,-2 0 68 0,0 6 79 15,0 6 15-15,0 6 13 0,0 6-63 16,0 6-64-16,0 1-19 0,-4 5-28 0,2 4 4 16,0 0 28-16,-2 8 1 0,3 2 34 0,-4 9-6 15,2 5-28-15,-3 9-18 0,-1 5-31 0,-1 8-8 16,1 6 4-16,-2 3 8 0,3 5-15 0,0-3 10 16,3 3-34-16,3-3 13 0,0-4 14 0,8-2-3 15,-1-3 25-15,2-3-29 0,3-8-28 0,0-4 8 16,5-3-1-16,-2-3 18 0,2-7 7 0,0-5-14 15,0-1-36-15,-1-6-27 0,4-2 0 0,-1-6-6 16,-1 0 10-16,1-6-15 0,2-3-4 16,-1-4-23-16,-1-2 8 0,1-3 34 0,1-6 20 15,1 3 36-15,-2-5 7 0,-1-1 0 0,-3 1 3 16,-1 0 11-16,-2 0-8 0,-4 4 14 0,1 0-6 16,-6 3 19-16,-3 3 57 0,2 2 44 0,-3 4 31 15,0 1-26-15,0 4-33 0,-6 0-69 0,2 2-27 16,-1 3-20-16,2 0-1 0,3 0 0 0,0 5 7 15,0 1 7-15,0 1 1 0,0 2 13 0,0 2-14 16,3 3 0-16,2 2-14 0,-1 3-44 0,-1-3-26 16,2 3-40-16,-1-2-87 0,1 2-47 0,0-4-76 15,-3 0-80-15,2-2 23 0,2-2-68 0,-3 0-64 16</inkml:trace>
  <inkml:trace contextRef="#ctx0" brushRef="#br0" timeOffset="21854">7466 3692 2730 0,'-8'-8'0'0,"-1"5"-3"16,3-2 3-16,2 3-7 0,1 2-98 0,1 0-69 16,2 0-115-16,0 0-115 0,0 0-72 0</inkml:trace>
  <inkml:trace contextRef="#ctx0" brushRef="#br0" timeOffset="22277">7794 3308 2693 0,'7'-14'43'0,"-4"6"75"16,2 3 101-16,-3 5 100 0,-2 0 15 0,0 11-27 15,0 0-89-15,-7 8-91 0,1 3-39 0,-1 7-46 16,-3 4 4-16,2 5-7 0,-1 5-18 0,0 4-6 15,-1 3-8-15,5 1-3 0,1 3-11 0,1-1 10 16,3 0-14-16,0-1 4 0,0-2-14 16,5-4-32-16,0-3-25 0,4 0-20 0,-1-4 0 0,-1-4 5 15,3-5 21-15,-2-5-27 0,-1 0-29 16,-1-9-2-16,0-1 0 0,1-3 47 0,-3-6 47 16,0-2 7-16,-2-4-61 0,-1 0-42 0,3-8-5 15,-4-5 4-15,2-3 73 0,1-4 57 0,1-3 9 16,-2-5 6-16,4 0-12 0,-2-4-9 0,1 2-9 15,1-1 27-15,1 5 10 0,-3-1-26 0,2 5 23 16,2 2-22-16,-1 5-13 0,-2 2 22 0,5 3-9 16,-2 3 3-16,2 4 31 0,2 0-22 0,0 3 3 15,2 0 4-15,1 0-26 0,0 0 16 0,0 0 4 16,2 6-4-16,0 1-9 0,1 2 9 0,0 1-15 16,-2 1 12-16,2 3 18 0,-2 0-2 15,-2 2 3-15,-4 0-19 0,2 1 3 0,-5-1-22 16,-1 3-31-16,-2-2-43 0,-4-2-75 0,0 0-72 15,0 0-18-15,-8-1-48 0,2-3-42 0,-1-2-34 16</inkml:trace>
  <inkml:trace contextRef="#ctx0" brushRef="#br0" timeOffset="22614">8310 3806 3464 0,'0'17'29'0,"-5"-3"43"16,-3 2 17-16,1 2-13 0,-1-1-26 0,2-1-44 15,2 3-12-15,3-2 12 0,1-1-9 0,0 1 6 16,5-2-29-16,1 2-76 0,5-3-42 0,1 0-28 16,1-1-2-16,0-2 22 0,4-3-6 0,-1-5-32 15,2 0-23-15,-2-3 66 0,-1 0 40 16,-2-8 27-16,1-3 71 0,-3 0-20 0,-6-3 17 15,-1-2 30-15,-4-2-30 0,0-1 33 0,0-1-18 16,-7 1 20-16,-5 0 54 0,2 0 45 0,-4-2 80 16,-1 3 46-16,1 4 0 0,-4 1-39 0,2 2-56 15,-2 3-70-15,1 0-34 0,4 4-42 0,3 2-17 16,-4 2-19-16,7-3-75 0,1 3-55 0,0 0-70 16,4 0-26-16,2 0-1 0,0 0 11 0,0 5-54 15,8-1-116-15,-1 1-78 0</inkml:trace>
  <inkml:trace contextRef="#ctx0" brushRef="#br0" timeOffset="22892">8539 3749 1683 0,'19'-5'114'0,"-2"3"45"0,-4 2 103 0,-5 0 84 0,-5 5-32 16,1 0 15-16,-2 4-64 0,-1 1-73 0,2 4-76 16,-2-1-46-16,1 1-43 0,2-1-4 15,-1 1-6-15,3 2-23 0,-1 0 12 0,2-1-9 16,2 1 13-16,0-2-6 0,4 1-31 0,-1-1 0 15,3-3-37-15,0 0-23 0,-2-3-31 0,2 0-29 16,0-5 30-16,-2 0 26 0,-4-3 56 0,0 0 29 16,-3-6-20-16,-2-4 16 0,-4-1 7 0,0-3 6 15,0 1 10-15,-7-4-13 0,-3-2 0 0,1 3 0 16,-4-3-16-16,-2 2 29 0,-2 1-7 0,2 0 10 16,-2 2 29-16,0 0-19 0,1 3-29 0,-2 1 12 15,5 2-22-15,1 2-9 0,2 3-1 0,1 1-97 16,3-1-117-16,0 1-82 0,3 2-128 15,-2 0-27-15,5 0-11 0</inkml:trace>
  <inkml:trace contextRef="#ctx0" brushRef="#br0" timeOffset="23414">9221 3112 2705 0,'10'-11'80'0,"-2"3"87"0,-1 6 56 0,-3 2 106 0,2 0-39 16,0 6-34-16,-3 3 1 0,3 5-72 0,3 2-4 15,-1 4-34-15,2 4-61 0,-3 6-17 0,4 0-14 16,-1 3-7-16,0 2 11 0,-2 1-11 0,1 2-22 16,-2 0-15-16,4-2 4 0,-4-1-22 0,0 2 7 15,-1-3 15-15,0 1-26 0,2-2-4 16,-4-4-15-16,2 1-26 0,-2-3 5 0,1-1 10 0,1-2-17 15,-2-5 3-15,0-3 11 0,-2 0 11 16,1-4 19-16,-1-3 29 0,1-2-8 0,-2-2 0 16,-1-4 4-16,0 0-26 0,0-1 23 0,0 0-8 15,0 0-4-15,0 0 15 0,0-4-7 0,0 0-4 16,-4-3 7-16,1 1-18 0,-1-2-18 0,0-3 7 16,-1-1-3-16,-1-1 3 0,0 2 4 0,1-2-3 15,-2-3 10-15,-1 2 14 0,-2-2 1 0,1 2 14 16,0 3 0-16,-3 0 11 0,1 0 25 0,1 3 15 15,-3 2 27-15,-2 4-8 0,2-1-14 0,0 3-7 16,-2 0-41-16,0 6-11 0,0 2 11 16,3 2-22-16,-3 2 18 0,3 2-7 0,-1 4-7 15,1 1 7-15,2 4-19 0,-1 1 4 0,4-3 4 16,4 4-4-16,0-1 4 0,3 1-12 0,6-3-11 16,3-3 4-16,4-3-48 0,2-2-19 0,3-1-43 15,3-4-22-15,-1-7 48 0,1-2 23 0,1 0 26 16,-1-8-28-16,1-3-28 0,-3-5-21 0,1-1-43 15,-2-2-34-15,-2 0-73 0,-2-2-102 0,-1-1-80 16,-6-2-9-16,1 4-45 0,-5 2-9 0</inkml:trace>
  <inkml:trace contextRef="#ctx0" brushRef="#br0" timeOffset="25314">3781 6834 1910 0,'-6'-3'5'0,"6"-4"-2"15,0 1 15-15,0-2 22 0,6 2 12 0,1 1 9 16,2-1-35-16,1-5-23 0,5 4-9 16,2 0 3-16,3-4 21 0,3 1-12 0,5 0 3 0,2-2-6 15,2-2-12-15,5 1 3 0,1 2 8 16,0-3 1-16,2 0 6 0,0 1 0 0,-4 2-12 16,1 1-11-16,-3 1-21 0,-6 1 3 0,1 0-41 15,-7 2-44-15,-1 4 3 0,-5-1-27 0,-3 3 18 16,-5 0 51-16,-4 0 33 0,-1 0 31 0,-3 5 5 15,0 3 11-15,-7-2 20 0,1-2 25 0,1 0 19 16,1 1-5-16,1-1-25 0,3-4 23 0,0 0 35 16,7 0-3-16,8 0 15 0,3-13-19 0,9 0-14 15,3 1 48-15,8-5 11 0,8-2 7 0,5-3-14 16,5 1-20-16,8-5-8 0,4 0-25 16,7-2-25-16,7-2-8 0,3 0 6 0,7-2 6 15,2 2 23-15,4-3-22 0,3 1-29 0,4 1-6 16,5-4 0-16,1 3 29 0,5-4-3 0,6 1 4 15,4-6-14-15,3 0 8 0,6 1 26 0,1-6 4 16,4 1 21-16,3-3-24 0,1 1-12 0,3-5 6 16,1 0-17-16,4 1 26 0,-2-1 6 0,3 0-30 15,-2 1-1-15,-1 1-27 0,2 2-15 0,-1 1 11 16,-4 4 11-16,3-4 0 0,-3 6 8 0,-3-2-19 16,-1 2-14-16,-4 0-21 0,2 1-1 0,-6-3 23 15,-1 1 2-15,-4 1 37 0,-2 0-19 0,-2 1-6 16,-4 1-15-16,-4-1-22 0,-6 4-6 0,-1-1 7 15,-4 1 21-15,-4 1-18 0,-3 2 25 16,-4 3 4-16,-4 3-29 0,-6-1 33 0,-6 4-7 16,-7 5-26-16,-6-3 11 0,-11 8-11 0,-5-2-4 15,-13 5 33-15,-4 3 8 0,-10 0-8 0,-4 3 11 16,-9-2-22-16,-2 2 4 0,-6 3-4 0,-3-1-11 16,0-2 4-16,0 2-4 0,-7-3 8 0,2 1 7 15,-1-3-14-15,-1 0 10 0,-1-1-14 0,1 1-1 16,0-3 16-16,-4-2-12 0,2-3 0 0,0 0 1 15,2-2 13-15,-2-3-17 0,0-3 7 16,4-2-7-16,-5 0-7 0,3-7 21 0,-2 1 14 0,-1-1-14 16,-1-5-21-16,1-1 0 0,0 1 7 15,-4-3 7-15,4-2 10 0,-6 1-10 0,1 0-18 16,0-1 15-16,-2-1 6 0,2-1 1 0,-2 2 0 16,0 0-12-16,-2-3-6 0,3 2 0 0,-2-5 6 15,0 0-6-15,2-3 17 0,-2-3-3 0,3-1-3 16,-1-5 17-16,-2 0-25 0,0-3 19 0,-1-1-8 15,2 0-18-15,-2 2 21 0,-1-2-14 0,-3 4 8 16,1 1 10-16,-5 1-10 0,3 0 10 0,-6 2 7 16,1 2 1-16,-2 2-4 0,-2 2-8 0,4 4 1 15,-1 1 3-15,2 3-7 0,0 5 7 0,1 2-4 16,1 1-10-16,1 4 18 0,0 2-7 16,0 1-15-16,1 2 11 0,-3 4-11 0,3 0 4 15,-2 3 7-15,-2 0 4 0,1 2-1 0,-3 2-21 16,0 1 7-16,1 3-7 0,-4 2 0 0,-1 1 25 15,-1 1-17-15,-4 1 10 0,-3 0 0 0,-1 4-4 16,-4 2 22-16,-4 0-25 0,2 0 14 0,-4 5-7 16,-4 0-7-16,-1 1 18 0,-1 2-11 0,0 3-25 15,-4 0 17-15,0 2-10 0,-3 4 8 0,-4 2 27 16,-2 0-13-16,-4 4 10 0,-6 2 1 0,-1 1-4 16,-3 3-4-16,-3 2 0 0,-6 0-29 0,0 1 8 15,-5 2-7-15,-3 2 14 0,-4-3 25 0,-2 2 0 16,-2 0 10-16,1 1-32 0,-3-1-14 0,-3-2 4 15,2 0-4-15,-5 2 11 0,3-2 25 16,-4-1-18-16,1 0-7 0,-2-1 3 0,0 1-17 16,-2 1 6-16,0-3 12 0,1 3 14 0,-1-1 14 15,-2 1-4-15,2 3-3 0,-3-3-11 0,-2 4-42 16,3-2 13-16,-2 3 4 0,-1 1 15 0,0 1 35 16,2 1-11-16,-3 2-14 0,1 2-21 0,1 1-22 15,2-1 4-15,-3 2 18 0,2 3 0 0,-2-2 21 16,2 2-14-16,3-2-32 0,-2 2-7 0,2-4-7 15,3 3 32-15,0-1 38 0,2-1 15 0,4 0 3 16,1-1-20-16,3-3-8 0,3 1-4 16,8-3 1-16,4-3-19 0,4-2-13 0,4-1-11 15,4-6 22-15,2-1 24 0,4-3 7 0,4-2 17 16,4 0-2-16,3-7-4 0,2 1 0 0,6-2 0 16,4-1-33-16,5-2 12 0,4 0 3 0,5-4-7 15,4 2 7-15,5-2-10 0,4-1-8 0,7-1-3 16,3-3-1-16,4-1-10 0,5 0-45 0,1-1 3 15,5 2-13-15,2-3 13 0,0 0 50 0,0 0-4 16,0 0 31-16,4 0-20 0,1 2 3 0,1-1-7 16,0 1 1-16,-1-2 13 0,2 3 6 0,-1-1 12 15,0 1-15-15,2 0-6 0,-1 3-11 0,0-1 7 16,1 4 4-16,-1 1-1 0,1 4-10 0,2 2 14 16,-3 3-13-16,4 6 6 0,-1 6 17 15,2 9-31-15,2 5 21 0,-1 8 14 0,6 9-14 16,-1 9 4-16,3 3-11 0,4 7-14 0,3 6 4 15,2 3 3-15,1 5 28 0,5 1 14 0,2 2-8 16,1 2 28-16,4 0-27 0,0-1-11 0,0 2 8 16,0-8-18-16,-1-2 14 0,1-2 3 0,-5-6 4 15,-1-3-3-15,-3-5-11 0,-4-3-14 0,-2-4 0 16,-4-3 14-16,0-3-7 0,-6-1 10 0,-2-5 8 16,-2-4-18-16,-3-2 10 0,-2-5-3 0,-1-3 0 15,-2-4-7-15,-2-5-10 0,-1-3 3 0,-1-6-14 16,0-3 21-16,-2-2 10 0,2-5-6 0,0-1 10 15,-1-1-21-15,-1-2 0 0,3-1 14 16,-2-1-7-16,1 3-4 0,1-5 1 0,0 2-15 16,3 0 11-16,0 0 21 0,1 1 7 0,5-2 4 15,2 1-22-15,5-2-17 0,3-1 4 0,8-3-1 16,6 2 22-16,8-4 17 0,6-6-14 0,8-2 10 16,6-1 1-16,7-1-1 0,2-7-17 0,4 1-7 15,4-1 4-15,-3-3-32 0,1 0 21 0,2-2-21 16,-2-2-7-16,-2 0 45 0,-1-4-3 0,1 1 21 15,-1-3 14-15,-2-3-24 0,0-2 3 16,-1-1-10-16,-6-2-15 0,0 3 1 0,-6-1-25 16,-2 1-60-16,-7 3-111 0,-3-1-134 0,-6 2-188 15,-6 5-105-15,-3 1-245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40:18.11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114 152 116 0,'-4'-6'34'0,"2"-4"21"15,1 2 9-15,-3 0 49 0,0-1-9 0,0 3-10 16,1 1-2-16,-1 0-25 0,0 0-7 0,0 1-2 15,-2 0-1-15,3 0-20 0,-1 4-13 0,-2-2 21 16,5 2 9-16,-3-3 5 0,0-2 27 0,1 1-13 16,-3 2 7-16,3 2 8 0,2-5-28 15,-2 2 2-15,-2-2-4 0,2 5-4 0,0-4 13 16,0 2-10-16,-1 2 6 0,2-5 0 0,-1 5-8 16,-3-6 12-16,5 6-15 0,-2 0-28 0,0 0-21 15,3 0-12-15,-3 0-18 0,3 0 39 0,0 0 32 16,5 0 15-16,0 16 27 0,4 7-6 0,3 3-20 15,3 12-15-15,3 8-33 0,5 12-36 0,3 13-9 16,5 5-9-16,0 4-79 0,7 9 35 0,0 0-5 16,2 2 6-16,3-1 97 0,0-4-21 0,3-1 29 15,0-6-8-15,0 0-4 0,-1-8 7 0,0-3-6 16,-4-3 2-16,1-1-2 0,-3-3-9 16,-3-5-3-16,-3 0 0 0,-1-4 0 0,-5-4 15 15,0-2-12-15,-3-1-9 0,-5-5 18 0,0-4-15 16,-1-3 18-16,-6-4 6 0,0-5-36 0,-3-2 101 15,-2-5-36-15,-1-3-41 0,-2-1-9 0,-2-13-152 16,1 11-88-16,-3-11-71 0,0 0-107 0</inkml:trace>
  <inkml:trace contextRef="#ctx0" brushRef="#br0" timeOffset="399">637 111 1133 0,'-22'-25'10'0,"1"3"12"0,0 1 21 0,3 5 14 16,3 5 0-16,8 2-16 0,1 4-14 0,2 3-22 15,4 2 15-15,0 0 49 0,7 12 41 0,3 7 48 16,4 7-2-16,2 7-38 0,6 10-26 0,2 10-27 16,6 11-15-16,1 6 0 0,3 6-12 0,2 7-17 15,1 1 15-15,4 3-18 0,-2 0-6 16,3 0-9-16,2 0-27 0,1 1-73 0,-1-4-1 16,4 1 16-16,-2-6-6 0,-1-1 85 0,0-4 6 15,0 0 0-15,-2-8 12 0,0-2-12 0,-6-4 8 16,-1-3 6-16,-2 0-22 0,-1-5 16 0,-4-4-20 15,-5 0 7-15,-3-3 13 0,-2-3-14 0,-2-4 9 16,-2-1-15-16,-2-4-8 0,-3-3 93 0,-3-3-46 16,-2-4-45-16,-1-3-36 0,-2-5-176 0,-2-2-93 15,0-1-65-15</inkml:trace>
  <inkml:trace contextRef="#ctx0" brushRef="#br0" timeOffset="705">677 2034 1504 0,'-13'0'8'0,"4"0"-3"0,3 10 6 15,6 1 14-15,9 0 12 0,3 5 22 0,4-1 17 16,3 3 9-16,5 3 4 0,3 1-12 0,1 0-11 15,3 1-16-15,3 1-18 0,0-3-15 0,4 2-8 16,0-2-12-16,2 0-32 0,3 1 3 0,-1-3-8 16,1 0 11-16,0 0 35 0,3-2 20 0,-3-1 0 15,3-2 11-15,-3 0-8 0,3-1-14 0,-4-2 12 16,-4-2-7-16,2 1-11 0,-3-1-17 16,-2-1-25-16,-4-1-37 0,-4 1-28 0,-4-2-45 0,-2 2-57 15,-2-3-54-15,-4 1-38 0,-1 0-47 16</inkml:trace>
  <inkml:trace contextRef="#ctx0" brushRef="#br0" timeOffset="965">1884 1493 2366 0,'0'12'-74'0,"0"7"15"0,0 9 18 0,-4 12 29 15,-1 6 101-15,2 9-3 0,-1 5-3 0,-1 6-23 16,-1 4-21-16,1 2-11 0,-5 3-13 0,3-1-9 16,-3 2 15-16,2-2-18 0,1-4-12 0,4-4-30 15,-1-1-81-15,4-7 66 0,0-2-77 0,5-4-105 16,1-3-95-16,3-6-256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39:39.45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3469 746 3231 0,'-11'-6'0'0,"5"-4"0"0,5 1 0 15,1 4 3-15,3 0 0 0,6 2 4 0,4-2 5 16,8 1 8-16,5 0 5 0,4-2-5 0,8 2-4 16,7 0-10-16,0-1-9 0,5 1 13 0,1 2-1 15,2-2 7-15,-2-1 7 0,-1 1-20 0,-2 0-9 16,-4 2-4-16,-5-2 0 0,-1 3-2 0,-5-3-52 16,-2 4-79-16,-7-2-57 0,-5 1-21 0,-4 1 16 15,-4 0 4-15,-5 0-77 0,-6 0-126 0,0 0-132 16</inkml:trace>
  <inkml:trace contextRef="#ctx0" brushRef="#br0" timeOffset="217">3878 362 2866 0,'0'-9'12'0,"-2"2"79"0,2 4 81 0,-2 3 60 15,2 5 32-15,-2 7-73 0,-2 1-81 0,3 8-60 16,-3 4-43-16,2 5 6 0,-1 4-9 0,1 3 3 16,-1 4-4-16,3 0-13 0,0 0 14 15,6 0-32-15,-2 0-42 0,1-1-54 0,1-2-64 16,0-1-68-16,-3-3-72 0,6-1-47 0,-8-3-105 16,2-3-86-16</inkml:trace>
  <inkml:trace contextRef="#ctx0" brushRef="#br0" timeOffset="878">5814 125 2095 0,'5'-13'35'0,"-2"2"27"16,-3 5 66-16,-8 1 28 0,1 5 57 0,-8 9 29 15,-2 6-31-15,-7 7-2 0,-9 8-73 0,-1 11-35 16,-8 10-29-16,1 6-9 0,-3 4-23 0,5 4-13 16,1 2-7-16,9-3-17 0,6-2 4 0,7-7-4 15,11-4 1-15,5-4-4 0,8-6 0 0,5-3-7 16,5-5 17-16,7-4 10 0,3-4-3 0,6-1 16 16,1-4-63-16,3-4-53 0,3-3-68 0,3-4-102 15,1-1-43-15,-1-5-58 0,-1-3 26 16,-1 0-78-16,-5-4-100 0</inkml:trace>
  <inkml:trace contextRef="#ctx0" brushRef="#br0" timeOffset="1108">6109 347 2681 0,'2'-1'74'0,"1"-2"57"0,-3 3 55 16,0 8 22-16,0 6-83 0,0 2-54 0,0 3-48 16,-3 6-23-16,1 1 26 0,-2 5-29 0,0 2 9 15,2-1 8-15,-2 2-28 0,1 0 5 0,3-1-72 16,-2 0-61-16,2-1-60 0,0-3-54 0,0-1-77 16,0-5-17-16,0-2-49 0,4-2-55 15,1-3 2-15</inkml:trace>
  <inkml:trace contextRef="#ctx0" brushRef="#br0" timeOffset="1277">6287 531 1887 0,'19'-8'40'16,"2"2"21"-16,-2-2 17 0,0 3 13 0,1-1-51 0,0 1-19 15,4 2-12-15,-3 1-18 0,4 1 6 0,-3-2 3 16,2 2-18-16,1 0 21 0,-1 1-15 15,3 0-72-15,-5 0-106 0,1 0-128 0,-3 5-127 16</inkml:trace>
  <inkml:trace contextRef="#ctx0" brushRef="#br0" timeOffset="1770">6796 243 1898 0,'0'-8'20'0,"0"2"35"16,0 3 38-16,0 1 78 0,0 2 54 0,0 0 15 16,-4 7-31-16,0 2-82 0,0 4-74 0,2 1-50 15,-1 1 6-15,1 3 7 0,2 1-10 0,0 3-6 16,5-1-15-16,1-2 2 0,5 0 4 0,1-2-1 16,4-2-12-16,2-3-25 0,2-1 6 0,-1-3-3 15,1-5 32-15,5-3 9 0,-2 0-22 0,-1-3 22 16,0-5-22-16,1-1 16 0,-3-4 27 15,0 2-18-15,-4-3 3 0,-3-2 0 0,-1 0 4 16,-5 2 17-16,-2 1 58 0,-1 1 45 0,-4 2 17 16,0 2 29-16,0 2-33 0,0 3-58 0,-4 1-32 15,1 2-40-15,1 0 10 0,-2 5 33 0,3 1 21 16,-1 5 14-16,-1 5-27 0,0 5 3 0,2 4 12 16,-2 5-21-16,1 3 21 0,1 5-55 0,-1 5-18 15,2-2 8-15,0 3-15 0,0 0 11 0,0-1 7 16,3 0-17-16,2-2-15 0,-5-2 36 0,0-1-18 15,0-2 24-15,0-4 4 0,-8-3-17 0,2-1 13 16,-4-6-17-16,3-3 11 0,-4 0-18 0,-2-6-4 16,-4-1 18-16,-2-3-28 0,-2-2 21 15,-3 0 4-15,-2-4-18 0,-4-3 17 0,-1 0-3 16,1-3-10-16,1-4-11 0,0-1-14 0,3-1-32 16,4-2-16-16,3 0 3 0,5-2-20 0,2 2-2 15,4-5-27-15,8 2-38 0,0 0 5 0,6 1-34 16,3-4-35-16,5 4-39 0,0-1-61 0,6 1-8 15,-2 0-66-15,2 0-57 0</inkml:trace>
  <inkml:trace contextRef="#ctx0" brushRef="#br0" timeOffset="2078">7314 0 2840 0,'10'0'-28'0,"8"0"44"0,-1 10 66 16,2 4 64-16,1 8 57 0,3 2-21 0,2 9-38 15,0 2-29-15,2 7-8 0,-2 7-13 0,0 0-17 16,4 7-22-16,-5 4-18 0,-1 1 1 15,1 1 10-15,-3 1-21 0,-3-1-2 0,-1-2-22 0,-2-3-20 16,-4-2 30-16,-1-3 8 0,-7-4 0 16,-3-4 17-16,0-3-65 0,-6-3-49 0,-6 0-60 15,-6-2-99-15,-2 0-98 0,-4-4-125 0,-6-2-105 16,-4 0-118-16</inkml:trace>
  <inkml:trace contextRef="#ctx0" brushRef="#br0" timeOffset="59196">14715 2077 2426 0,'0'-9'33'16,"-6"4"18"-16,-3 3 13 0,2 2 12 0,0 0 7 16,2 3 3-16,-4 5-11 0,4 0-13 0,0 1-59 15,-3 1-22-15,2 1-12 0,5 3 28 0,1 1 15 16,0-1-15-16,7 0 15 0,4 0-21 0,5-1-62 16,0-1-9-16,7-4-45 0,-1 0-39 0,4-8 47 15,3 0 13-15,0 0 42 0,-2-9 44 0,0-1 24 16,-3-1-6-16,-2-3 9 0,-1 1 8 15,-6-4 16-15,-4 3 71 0,-3 0 16 0,-5-1 16 16,-3 4 39-16,0-2-36 0,-6 4 12 0,-3 0-12 16,2 2-46-16,-2 0-29 0,1 6-39 0,2-3-31 15,0 2-10-15,3 0-10 0,3 2 10 0,0 0 3 16,8 0 0-16,1 4 26 0,4 0-10 0,3-3 0 16,5-1 7-16,6 0-7 0,4 0 1 0,3-4 9 15,2-2-7-15,-1-4 4 0,5-4 12 0,-2 0-12 16,-4-5-10-16,-1 1 23 0,-7-2-23 15,-2 1 6-15,-5-2 7 0,-4 1-20 0,-1-2 14 0,-9 3 19 16,-5 0 4-16,0 0 6 0,-5 0-4 0,-5 3-15 16,-1 0-7-16,-6 2 3 0,-3 0 3 15,-3 5-6-15,-2 2 3 0,1 4-16 0,-1 3-20 16,0 0 6-16,0 4 4 0,-1 5 0 0,7 0 3 16,3 2-29-16,2 2-52 0,4 1-60 0,5-3-36 15,5 2-23-15,0-1-24 0,9-2 31 0,5 1 18 16,1-6 45-16,5 0 90 0,3-5 36 0,3 0 37 15,2-10 6-15,2-1-23 0,2-6-6 0,-2-2 6 16,2-4-3-16,-2-2 6 0,-2-3 50 0,0 1 15 16,-3-2 61-16,-3-2 33 0,-4 1-19 0,2 3 37 15,-4-1-20-15,-3 4 6 0,1 0 12 0,-7 5-1 16,1 2-14-16,-3 3-8 0,0 4-29 0,-4 5-54 16,-1-1-37-16,0 3-23 0,0 3-15 15,0 0-17-15,0 0 14 0,0 0-3 0,0 0-11 16,0 0 7-16,0 0 14 0,0 3-14 0,0 3 10 15,4-6 4-15,0 5-24 0,-1-2-21 0,3 3-43 16,0 2-34-16,3 0-66 0,-3 3-1 0,4-1-54 16,-4-1-37-16,1 4-15 0,4-2-21 0,-6-2-5 15,3 1-17-15,-2-2-25 0,-1 1-78 0</inkml:trace>
  <inkml:trace contextRef="#ctx0" brushRef="#br0" timeOffset="59457">15506 1302 2083 0,'-17'-17'8'0,"0"7"-5"0,6 1 0 15,1 0 9-15,5 5-9 0,5 1 21 0,0 0-39 16,0-2-17-16,7 2-57 0,3 0-60 0,2-2 2 16,3-1-13-16,3 4 32 0,1-6 34 0,1 2 45 15,0 1 24-15,1-1 20 0,-2 0 13 0,-1 1-14 16,2 0 6-16,-6 2 11 0,0 0-2 0,-3 3-1 15,0 0 33-15,-3 0 16 0,2 5 12 0,-6 1 11 16,2 2-4-16,2-3-26 0,-2 4-11 16,-1 1 12-16,3-1-54 0,-2 1 3 0,3 2 5 15,-3-2-5-15,3 4-2 0,0 0-32 0,1 0-115 16,3-1-124-16,-1 0-127 0</inkml:trace>
  <inkml:trace contextRef="#ctx0" brushRef="#br0" timeOffset="59893">15649 1236 1240 0,'0'-11'2'0,"0"-5"9"16,6 3 9-16,3 2 18 0,1-6 19 16,4 6 23-16,1-3 1 0,-1 1-15 0,4 2-24 15,-2-1-14-15,4 0 23 0,-2 1 12 0,-1 2 19 16,0 1-7-16,-6 2-29 0,3 1-12 0,-5 0-5 15,-2 4-3-15,-1 0-8 0,0 1-12 0,-1 0 11 16,-3 0-14-16,2 2 9 0,1 3 20 0,1 1-20 16,2 1 8-16,1 2-14 0,-3-1 3 0,4 3-9 15,0-1 12-15,-1 2 12 0,0-1-24 0,5 2 6 16,-3-1-18-16,3 1 6 0,-4-2 20 0,5 0-8 16,-1 0 6-16,-1-1 3 0,2 2-27 0,0-5 0 15,-2-1 9-15,0 0-29 0,1-1 20 0,-4 0 21 16,0-4-35-16,-1 1 40 0,-1-2-11 15,-4 0-18-15,-2-8 33 0,-2 3-15 0,0-4 0 16,0 1 9-16,0-6 2 0,-5 3 1 0,1-2 3 16,-1-2 6-16,2 1 26 0,0-1-2 0,2 2 3 15,-1 0 3-15,2 1-39 0,0 2 6 0,8-1-15 16,-1 2 3-16,1 3 3 0,2-1 22 0,4-1 27 16,0 3-18-16,2 1 3 0,2 0-34 0,2 0 0 15,0 2 4-15,-2 2-4 0,3 0-3 0,0 0-9 16,0 0-12-16,-2 2-58 0,-1 4-113 0,-1 0-120 15,2 1-211-15</inkml:trace>
  <inkml:trace contextRef="#ctx0" brushRef="#br0" timeOffset="46944">129 9889 941 0,'-5'-14'23'16,"-3"4"50"-16,1-3 18 0,1 3 44 0,0 5 1 15,3 0-31-15,0 5-22 0,2-3-47 0,-1 3-30 16,2 0-3-16,0 0 19 0,0 0 49 0,0 10 37 16,6 7-5-16,1 0-2 0,-2 7-23 0,2 6-28 15,2 6-9-15,-2 4-11 0,2 4-27 0,0 3 5 16,-1-2-5-16,2 1 9 0,1-1-9 0,-1-2 0 15,0-2 3-15,2-6-6 0,-3-3 12 0,4-2-12 16,-3-3 6-16,1-4 6 0,-2-4-21 0,0 0 18 16,-3-6-12-16,0-2 3 0,-3-11 18 15,1 8-4-15,-4-8 16 0,0 0-24 0,0 0 0 16,-5 0-6-16,-3 0 0 0,-1-18 6 0,0-1 6 16,-3-1-9-16,-3-4-3 0,1-3 0 0,-4-1-18 15,2-4 9-15,-4 2 3 0,2-3-6 0,-1 1 18 16,3-4-9-16,-2 1-12 0,0-4 3 0,3 1-5 15,2 1 5-15,0-2 12 0,2 1 3 0,2 2 17 16,4 3-14-16,1 2 6 0,4 3-9 0,0 3-9 16,0 4 12-16,6 2-11 0,-1 5 13 0,5 0 1 15,-1 4-3-15,3 2 3 0,1 2 3 0,2 6-9 16,2-5 6-16,-1 5-3 0,3 0 6 0,3 0 9 16,1 0-104-16,0 0-5 0,1 0-21 15,3 0 3-15,-3 0 94 0,1 12 15 0,-1 1 14 16,-2 0-17-16,-1 3 20 0,-1 1-5 0,0-2-15 15,-2 4 20-15,-1 0-14 0,-2 4-9 0,0-4 15 16,-2 3-9-16,-2-1-6 0,-1-2 20 0,1 0-14 16,-2-2 0-16,-3-1 6 0,-1 0-17 0,1-2 19 15,-2-3-5-15,-2-5 9 0,1-6 8 0,-3 7-14 16,0-7-3-16,0 0-3 0,0 0-6 16,-3 0 6-16,-4 0-3 0,1-10 0 0,-2-4-6 0,-2 0-3 15,1-5 12-15,-4-3-9 0,4-2 9 0,-3-7 0 16,3 2-3-16,0-6-6 0,-1-5 9 0,5 1-24 15,-1-7 21-15,1 2 0 0,3-5-23 16,-1 3 26-16,3 2-9 0,0 1-9 0,6 2 18 16,0 8-20-16,1 3-7 0,2 8 19 0,-1 5-4 15,5 7 15-15,-1 10-12 0,3 0 3 0,1 0 23 16,2 13-5-16,0 4-6 0,1 5 14 0,3 5-31 16,-1 3 8-16,4 5 14 0,-3 3-5 0,-1 0-15 15,0 4 18-15,-3 1-1 0,3-2-22 0,-2 0 25 16,-3-3-11-16,1 0-20 0,0-5 31 0,-2 1-8 15,0-3-20-15,-3-2 22 0,-1-4 1 0,-4-2 0 16,1-2-3-16,-3-2 3 0,-3-3-33 0,-2-2-20 16,0-4 62-16,0-10-108 0,0 12-81 15,-3-12-58-15,-1 7-122 0,-4-7-3 0</inkml:trace>
  <inkml:trace contextRef="#ctx0" brushRef="#br0" timeOffset="47259">951 9744 1404 0,'5'14'25'15,"-5"3"36"-15,0 7 31 0,0 0 32 0,0 1-20 16,0 2-16-16,0 1-30 0,2-4-32 0,4-2-1 16,1-1-13-16,2-2 14 0,2-2-5 0,-1-1-10 15,5-5 10-15,4 0-16 0,0-3 22 0,2-8 5 16,-1 9-26-16,3-9 12 0,0 0-18 0,-3 0-3 15,-2 0 23-15,2 0-17 0,-4-13-6 0,-3-2 0 16,-1 2-3-16,-5-6 3 0,-5 0 9 0,-2 0 3 16,0-7-21-16,-6 2 21 0,-4 0 3 15,-2 0 6-15,-3 5 23 0,-2 0-29 0,-3 2 9 16,-3 6-6-16,-2 3-30 0,1 8 21 0,-4 0-30 16,0 0-6-16,1 11 24 0,-1 2-23 0,0 1 11 15,4-1-26-15,3 1-57 0,2-3-82 0,6-2-83 16,4-1-45-16,1-3-23 0,8-2 40 0</inkml:trace>
  <inkml:trace contextRef="#ctx0" brushRef="#br0" timeOffset="48144">1291 9004 1481 0,'14'-29'28'0,"-2"10"93"0,-7 10 59 0,-1 9-47 16,2 0 16-16,-3 0-84 0,3 10-18 0,2 4 50 15,-3 0-29-15,4 5-5 0,3 3-48 0,1 2-3 16,-2 4-24-16,4-1 12 0,2 3 12 0,2-3-3 16,1 2 12-16,1 2-27 0,1-1 0 15,3 2 6-15,-1-4-3 0,-1-1 15 0,2-1-12 16,-3 0 12-16,0-2-9 0,-1 1 12 0,0-1 6 16,-2-2-30-16,-3 0 18 0,-1-1-9 0,0 1-3 15,-3-3 9-15,-3 0-6 0,0-2-3 0,-1-1-3 16,-4-6 6-16,-1 2 0 0,0-12 0 0,-2 9-12 15,-1-9 9-15,0 0-15 0,-6 0-9 0,1 0 21 16,-3 0-18-16,-1 0 9 0,0 0 6 0,-3 0-15 16,-3 0 6-16,2 0 9 0,-2 0 9 0,-4 0 15 15,1 0 0-15,-3 0-3 0,-1 0-18 0,0 0-6 16,-3 0 3-16,-2 12 3 0,3 2 12 0,0 3 6 16,-1-1 9-16,4 6-15 0,5 0 0 15,1 0-3-15,3-1-15 0,5 0 21 0,4 1-6 16,3-3 0-16,0-4 12 0,9 1-12 0,1-5 0 15,4-1 12-15,3-1 0 0,5-9-12 0,1 0 12 16,3 0-3-16,3 0-24 0,0 0 12 0,3 0-3 16,0-16-12-16,-2 2 12 0,1-5-3 0,-4 2 0 15,1-4-6-15,-3 0-15 0,-3-2 6 0,-2-1-9 16,-4-1-12-16,-1-2 9 0,-2-1 7 0,-4-4-12 16,0 2 11-16,-3-6 15 0,2 2-8 0,-4-2 22 15,-1 0 10-15,1 1-21 0,-4-1 4 0,0 3 8 16,0 4-6-16,-7 5 41 0,-3 1-3 0,2 8-5 15,-4 4 3-15,0 5-13 0,-1 6 7 16,-3 0 3-16,-2 17 15 0,0 4-3 0,-1 3-30 16,2 3-3-16,0 4-3 0,2 4-15 0,8 1 30 15,7-4-15-15,0 2 0 0,0-2 0 0,7-3-3 16,8-1-3-16,2-3 6 0,4-4 3 0,3-2 3 16,0-4 10-16,4-2-10 0,0-6-6 0,-1-7-6 15,5 0-3-15,-2 0-12 0,-2 0 18 0,2 0 0 16,-3-16 0-16,-2-3 0 0,0 1-6 0,-2-2-3 15,-3-5 6-15,-3-1 3 0,-2 0-6 0,-2-3 6 16,-4-1-9-16,0-3-13 0,-5-5 35 0,-1-1-10 16,-3-1-3-16,0-1 6 0,-6-2-27 15,-4-4 9-15,1 1-3 0,-4 0 18 0,-2-1 0 16,-2 1-12-16,-2 3 3 0,-1 5 3 0,-1 0 55 16,1 5 84-16,-1 5 16 0,2 6-9 0,4 6-62 15,2 6-64-15,4 3-33 0,2 7 7 0,1 0 9 16,4 12-13-16,2 2 39 0,0 5-7 0,5 2 1 15,5 6 6-15,-1 4-16 0,4 4-7 0,2-2-12 16,4 2 6-16,2-2 3 0,1-1 6 0,1-2 1 16,1-2-13-16,1-4-4 0,-1-2 1 0,2-2 16 15,-2-2-1-15,3-2-12 0,-5-2-7 0,3-5 10 16,-3 1-3-16,1-2 9 0,-2-8-2 16,-5 0-30-16,3 0 26 0,-4 0-10 0,0 0-28 15,0 0-35-15,-2 0-55 0,-4-10-43 0,1 2-40 16,-5-1-12-16,1 0 15 0,1-1-33 0,-4-1-27 15,0 0-69-15,-1 1-92 0</inkml:trace>
  <inkml:trace contextRef="#ctx0" brushRef="#br0" timeOffset="48523">3310 8506 1830 0,'7'-14'-6'0,"1"4"14"0,-7 1 53 0,3 9 11 16,-2 0 38-16,4 0-8 0,-3 0-34 16,1 11-6-16,2 0-30 0,2 3-5 0,-1-1-21 15,0 6 0-15,1 0-3 0,-1 3-3 0,1 0 3 16,-1 0 6-16,-1 3-39 0,2 1-23 0,-5-1-110 15,1 1-144-15,-1-3-99 0</inkml:trace>
  <inkml:trace contextRef="#ctx0" brushRef="#br0" timeOffset="48675">3109 8299 1537 0,'-10'-14'-6'0,"1"6"-8"16,2 3-19-16,2 5-28 0,5 0-66 0,0 8-76 16,6-1-70-16</inkml:trace>
  <inkml:trace contextRef="#ctx0" brushRef="#br0" timeOffset="49109">3577 8225 2142 0,'0'-14'68'0,"0"1"79"0,0 3 49 0,0 1 35 16,-5 1-46-16,-2 2-63 0,-3 1-52 0,2 3-32 15,-1 2-32-15,0 0-12 0,-2 0-7 0,2 5 7 16,-1 0 2-16,0 1-9 0,1 3 26 0,4 4-16 16,-1-2-13-16,2 3 16 0,0 4-44 0,4-4-19 15,0 5-6-15,0-6-43 0,8 4 1 0,-1-1 12 16,3-2-1-16,-1-4 24 0,5-1 34 0,-1 1 27 15,-1-4 21-15,4-3 0 0,1-3-9 0,-1 0-12 16,2 0 9-16,-2-8 6 0,3 2 0 16,-1-2-12-16,1-1 12 0,1 2 0 0,-4-4-9 15,1 3 27-15,-1-3-27 0,-4 3 12 0,1 1 3 16,0 2-18-16,-4 0 18 0,3 2-24 0,-3 1 24 16,3 2 3-16,-3 0 15 0,3 0 67 0,-2 5-9 15,2 0 3-15,-1 4-3 0,0-1-42 0,1 1 13 16,-1 4 9-16,0 0-9 0,-2 1-15 0,0 3-4 15,2 2-18-15,-7-1-6 0,1 1 15 0,-1 2-15 16,-4 2 8-16,0-4 17 0,-9 3-9 0,0-3 3 16,-1 3-4-16,-4-3-15 0,-3 0 19 0,-1-3-10 15,-3 1-3-15,0-4-3 0,-1 0-29 0,0-1 9 16,-2-4 7-16,2-1-19 0,1-1-38 0,3 0-94 16,0-6-117-16,0 0-74 0,3 5-138 15,1 1-92-15</inkml:trace>
  <inkml:trace contextRef="#ctx0" brushRef="#br0" timeOffset="50302">4821 7550 1876 0,'0'-19'14'16,"0"2"23"-16,-4 3 15 0,-10 7-6 0,-5 7 3 16,0 0-23-16,-3 14-2 0,-2 0-4 0,-5 5-43 15,3 5-12-15,-2-3 6 0,4 4 0 0,1 1 29 16,1 0 49-16,9-5-22 0,1-1 2 0,9-4 9 15,3-2-38-15,0-1-38 0,3-2 23 0,6-11 21 16,1 8 6-16,2-8 49 0,4 0-25 16,3 0-19-16,-2 0-5 0,4 0 3 0,0-17 9 0,-3 4-27 15,2-1 18-15,-1 1-12 0,-2 0 5 16,1 2 10-16,-5 0-21 0,1 11-3 0,2 0 1 16,-6 0-43-16,4 0 16 0,-4 0 32 0,4 0-6 15,0 13 62-15,0 3-9 0,3 4-23 0,-2 6 3 16,3 5-27-16,0 2 9 0,0 2 0 0,-1 2 12 15,3 1-3-15,-7 2-3 0,3-1 9 0,-2 1-6 16,-4 0 12-16,-1 1-2 0,-3-5 2 0,-2 4 0 16,-4-2 35-16,0 0 15 0,-5-2 16 0,-4 2-10 15,-6-5-29-15,-4 2-16 0,-4-5-35 0,-3-3 19 16,-6-2 7-16,-2-3 0 0,-3-3 6 16,-3-6-25-16,0-13-10 0,-3 0 3 0,4 0 1 15,4 0 6-15,1-11-17 0,5-5-34 0,5-8-9 16,5-4-1-16,6-10 10 0,6-6 9 0,7-5 11 15,7-6-14-15,6-2 7 0,8-5-15 0,6 2 0 16,4 0-4-16,6 0-2 0,3 1 18 0,3 7-3 16,5 0 4-16,-4 3 2 0,4 6 13 0,-4 2-16 15,-1 6 19-15,-1 4 6 0,-5 3-15 0,-3 8 12 16,-4 1 0-16,-4 10-18 0,-3 1 21 0,-7 8 12 16,-1 0-12-16,-5 0 6 0,-1 17-3 0,-4 2 0 15,-4 0-3-15,-1-1 18 0,0 5-3 0,0 1-9 16,-6 0 9-16,2 0-9 0,1-1-15 0,3-1 3 15,0-3-6-15,0 0 21 0,7-7 0 16,1 0-12-16,3-4 15 0,4-8-15 0,3 0 3 16,2 0 24-16,2 0-24 0,3-13 0 0,1-1 18 15,0-5-33-15,1-3 30 0,-3-2 0 0,-2-6-12 16,-1 0 0-16,-4 0-3 0,-2 0 0 0,-4 2 3 16,-4-1 21-16,-3 5 10 0,-2 1 40 0,-2 7 56 15,0-1 11-15,-7 7-26 0,-2 1-52 0,1 5-60 16,1 1-7-16,-1 3 11 0,2 0-17 0,1 0 10 15,0 0-7-15,5 10-6 0,0-2 32 0,6 0-9 16,4 1-7-16,1 2-10 0,5 2-22 16,4-4-5-16,3 1 8 0,2-5 10 0,5-5 4 15,0 0 15-15,-2 0 0 0,3 0 0 0,-1-10 3 16,-2-1-3-16,-6-3-6 0,1-3 6 0,-7 2 3 16,0-4-3-16,-4 0 9 0,-6 0 0 0,-1 0 1 15,-5-3 2-15,0 3-9 0,-11 0-6 0,-1 2 10 16,-4 1-33-16,-2 2 11 0,-4 4 9 0,-3 1-16 15,-3 6 19-15,-4 3-10 0,0 0-49 0,-4 6-19 16,5 5-62-16,-2-1-89 0,5 0-33 0,3 0-95 16,5 1-61-16,6-6-23 0</inkml:trace>
  <inkml:trace contextRef="#ctx0" brushRef="#br0" timeOffset="50659">5844 6758 2201 0,'15'-52'-36'16,"-5"11"45"-16,-2 8 0 0,-4 9 14 0,-1 7 36 16,-1 10-35-16,-1 0 23 0,2 7 41 0,0 0 17 15,1 7-5-15,1-1-2 0,5 4-46 0,1 4-43 16,2 4 0-16,2 4-12 0,4 1-12 0,-1 4 15 16,1 3 6-16,2-1-6 0,2 1-10 0,2 2 20 15,-2 0 8-15,0 0-21 0,-1-5-3 0,2-2-15 16,0 2-59-16,-4-8-35 0,1 0-6 15,-3-4-16-15,0-3 47 0,-8-1 60 0,4-3 24 16,-7-5 24-16,-1 0-9 0,-5-3 11 0,-1 0-25 16,0 0 11-16,-7 0 17 0,-2 0-20 0,-4 0 33 15,-4 0 8-15,-2 0 10 0,-2 0 55 0,-3 7 12 16,-4 1 8-16,3 4-46 0,0-2-43 0,0 4-28 16,4 1-21-16,4 0 9 0,6-4-19 0,3 2 19 15,8-1 0-15,0-2 13 0,6-1 5 0,3-1-11 16,7-2-17-16,2 0-30 0,3-2-52 0,4 1-48 15,2-5-85-15,6 0-23 0,-2-5-62 16,6-1-53-16,0-4-36 0</inkml:trace>
  <inkml:trace contextRef="#ctx0" brushRef="#br0" timeOffset="51508">6938 6363 2978 0,'9'-19'-7'0,"-3"6"-2"0,0 5-1 16,-6 4 23-16,0 4 9 0,0 0-7 0,0 0 10 16,0 0-31-16,0 5 3 0,0 2 6 0,0-2-9 15,3 5 9-15,1-1 0 0,1 5-3 0,0 1-6 16,0 2-16-16,3-1-77 0,-1 2-60 0,1-3-39 16,-1 2 14-16,3-4 35 0,-2 1 23 0,-1-3 42 15,-2-3 11-15,-1-2 39 0,-1-1 36 0,-3-5 10 16,0 0-9-16,0-6-9 0,-3 1 3 0,-3-7 9 15,-3-1-12-15,2 0 12 0,-5-4 17 0,-1-2 20 16,1 0 39-16,-3 0-16 0,-3-2 28 16,3 1-23-16,0 2 7 0,1 0 63 0,0 3-44 15,5 1-9-15,-1 3-39 0,4 3-68 0,3-1 10 16,1 5-3-16,2 1 12 0,0 0 3 0,5 3-6 16,1-3 3-16,4 2-9 0,1 1 21 0,2 0-3 15,6 0-6-15,-1 0 3 0,6 0-21 0,1 0-7 16,3 0-36-16,-1 0-20 0,4 0-7 0,-1-2 1 15,-2-3 25-15,1 2 23 0,-4-2 24 0,-5-1 3 16,-3 3 27-16,-4 1-3 0,-4-4-15 0,-3 6 12 16,-6-2-3-16,0-2 0 0,0 3 17 0,-7-5-14 15,-1 0-6-15,-1 0 24 0,2-1-3 0,-3-1 15 16,1 1-9-16,-1-3-33 0,3-1-6 0,0 1 6 16,-2-4 6-16,4 2 6 0,1-1-9 15,1-2-3-15,3 0-6 0,0-1 6 0,5-1 0 16,2 2-6-16,3-2-3 0,-1 1-12 0,3 2 18 15,-1 3-30-15,0 3 24 0,4 2 6 0,-3 1-9 16,0 5 30-16,1 0 9 0,-3 5 3 0,1 1 0 16,1 2 16-16,-3 3-25 0,0-2 6 0,-2 3-3 15,-1 3-21-15,0 2 1 0,-2 1 8 0,-2-2 0 16,0 3-12-16,-1 1 9 0,2 1-9 0,-2-4-24 16,1 2-7-16,2-3-95 0,-1 1-41 0,2-6 5 15,-2-1-20-15,3-2 76 0,0-3 20 0,-1-2-16 16,6-3 19-16,-1 0-26 0,5-8-7 0,0-2 7 15,1-2 14-15,4-4 46 0,0-3 12 0,-2-3 39 16,2-2 4-16,-1 0-14 0,-3-1 40 16,-3 3 63-16,-2 0 76 0,-1 6 74 0,-5 0 0 15,-1 5-32-15,-4 5-41 0,0-2-89 0,0 8-21 16,0 0-50-16,0 0-15 0,-4 0 24 0,2 8-15 16,-1-2-6-16,3 5 0 0,0 2-15 0,0 0 18 15,0 3 9-15,5 1-6 0,1-1 3 0,4-2-12 16,1 3 21-16,0-6-9 0,4 2-12 0,2-5 6 15,0 1-21-15,1-7 15 0,1-2 12 0,1 0 0 16,-1-9 0-16,0-1-9 0,-2-4 9 16,0-2-15-16,-2-3 9 0,-3-3 0 0,-3-1 3 0,-3 0-6 15,-3-1 24-15,-3-1 13 0,0 4-25 16,-9 3 21-16,-3 2-15 0,-2 3-18 0,-3 4 12 16,-4 4-15-16,-1 5 6 0,-3 0 0 0,-3 0-6 15,0 0-18-15,-2 6-58 0,2 5-110 0,1-1-56 16,3 0-110-16,5 0-74 0,4 3-10 0</inkml:trace>
  <inkml:trace contextRef="#ctx0" brushRef="#br0" timeOffset="52475">7897 5309 2236 0,'6'-22'-18'15,"-3"6"3"-15,-1 3-3 0,1 7-23 0,-3 6 65 16,1 0 20-16,2 6 25 0,3 4 16 0,0 1-40 16,2 3-27-16,3 2-27 0,3 3 15 0,-4 2-21 15,8 2 21-15,-2 1 3 0,2 1-9 0,1-1 18 16,1 1-12-16,0-2-15 0,-2-2 27 0,3 0-21 16,-2 1 3-16,2-3 30 0,-4-3-51 0,-3 1-9 15,1-3-12-15,-1-3-15 0,-4-1 39 0,-3-2 36 16,-2-3-12-16,-5-1 3 0,0-2-9 0,0-2-15 15,-7 0 18-15,-4 0-9 0,-2 0-8 16,-7 0 28-16,0 0-8 0,-3 0 39 0,-5 0 39 16,3 0-2-16,-6 8 3 0,3 1-12 0,2-1-51 15,1-1-19-15,4 3-13 0,3 0-11 0,2 1 5 16,7 0 7-16,2-1 22 0,4-1-4 0,3 1 12 16,0 2-27-16,3-2 12 0,4-1 3 0,2 1-30 15,7-1 33-15,-1-1-5 0,3-3-4 0,6-2 3 16,0-3-22-16,2 0-8 0,-2 0-1 0,4-6 34 15,0-1 4-15,-1-4-10 0,-3 0 0 16,-2-3-6-16,2-2-7 0,-5 0 13 0,1-1-3 0,-4-2-12 16,0-2 15-16,-4 1-9 0,2-4 9 15,-4 2-3-15,-6-2 0 0,4 2 3 0,-4 0-9 16,-1 2 34-16,0 1 18 0,-1 4 51 0,-2 1 21 16,0 0-8-16,0 6 10 0,0-2-31 0,-5 4-18 15,2 0-19-15,-1 3-33 0,1 1-19 0,-2 1-7 16,2-1-2-16,2 2-11 0,-4 0 1 0,5 0 3 15,-1 0 13-15,1 0 3 0,0 0 0 0,0 5-23 16,0-2-9-16,6 3-19 0,-5-1-16 0,2 0 0 16,3 1 10-16,0 0 10 0,2 1 18 0,-1-1 7 15,2-2 10-15,1 0-13 0,2-2 16 0,0-2 15 16,1 0-15-16,1 0 24 0,-1-7-15 0,-1-1 16 16,2 0-10-16,-3 0-15 0,3-4 15 15,-5-1-16-15,-2 2 26 0,1-5 6 0,-1 2-25 16,-3-3 9-16,-1 2-19 0,0-4 17 0,-3 5 18 15,0-5 3-15,-6 5 19 0,0 0 16 0,-3 1-22 16,-1 1-16-16,-3 5-19 0,-2 1-12 0,-1 6 12 16,-4 0 0-16,4 6-12 0,-1 4-10 0,1 1-7 15,2 6 4-15,3 4 31 0,3 1-15 0,3 2 6 16,5 2 3-16,0-2-3 0,7 3 16 0,2-3-16 16,6 1 6-16,3-3-12 0,2-6 3 0,6 1 28 15,2-4-12-15,4-5-10 0,0-2 4 0,4-6-20 16,-2 0 13-16,1-8 19 0,-1-1-16 0,3-5 13 15,-3-1-9-15,1-8-17 0,-4-1 17 0,-3-3-14 16,0-3 1-16,-5-2-4 0,-3-1 13 16,0-3-6-16,-6-5 13 0,-5 1 6 0,2-4-29 15,-7 3 19-15,-4-4-6 0,0-1 6 0,-4 3 39 16,-7 0 23-16,2 2 20 0,-5 6 42 0,-1 2 15 16,-5 6-46-16,1 5-9 0,3 3-63 0,1 6-54 15,2 7 10-15,-1 6-10 0,5 0 14 0,2 8 9 16,3 6 8-16,0 5-17 0,4 3 13 0,0 5-4 15,4 5 4-15,1 4 14 0,5-1-21 0,1 4 24 16,4-1-21-16,3-3 8 0,-2-5 2 0,5 2-16 16,0-4-23-16,-2-3-56 0,2-4-10 15,0-4-61-15,0-2 2 0,-2-4-32 0,0-3-41 16,-3-2-13-16,1 0 8 0,-2-6-29 0,1 0-41 16,-4 0-42-16,1-6-85 0</inkml:trace>
  <inkml:trace contextRef="#ctx0" brushRef="#br0" timeOffset="52780">9351 4798 2142 0,'4'-9'-21'0,"-4"9"21"0,0 0 6 16,0 0 32-16,0 6 33 0,0 2-30 0,0-1-11 16,6 5-10-16,-3 2-5 0,2 1 12 0,4 0-3 15,0 1-18-15,2 0-15 0,3-2 0 16,1 0 12-16,5-1 0 0,3 1-9 0,1-8 21 15,1-2-15-15,4-4 6 0,1 0 21 0,-2-5-27 16,2-5-3-16,1-4 0 0,-3-3-3 0,-4-2 0 16,0-3 30-16,-5-2-27 0,-4 0 21 0,-2-1 3 15,-7 0-18-15,-6-2 69 0,0 3 17 0,-4 2-6 16,-3 0 18-16,-7 1-43 0,-2 4-45 16,-5 6 12-16,-1 3-22 0,-7 3-25 0,0 5 22 0,-4 0-22 15,-1 5 16-15,1 1 12 0,1 3-24 0,2 1 24 16,3 3-12-16,5-2-47 0,4 5-68 15,5-2-98-15,3 2-51 0,2-2-54 0,5 2-53 16,3 1-22-16</inkml:trace>
  <inkml:trace contextRef="#ctx0" brushRef="#br0" timeOffset="53130">9832 4459 2060 0,'0'-7'3'0,"1"3"20"16,1 0 6-16,1 1 27 0,0 3 18 0,1 0-15 15,5 0 21-15,0 7-26 0,3-1-24 0,1 0 3 16,2 2-45-16,3 3 15 0,1-3 12 0,1 5-18 16,0-1 33-16,3 0-24 0,-3 2-12 0,-2-1 9 15,-3 0-3-15,1-1 6 0,-5 0 9 0,1-2 4 16,-8-1-22-16,1-1 6 0,-5-2 9 0,0-1-6 15,0-2 30-15,-8-3 4 0,-3 0 28 0,1 0 59 16,-3-3-18-16,-2-2 29 0,0-4-30 16,0 0-63-16,1-4 32 0,-1 0-44 0,1 0 2 15,1-4-9-15,1 1-33 0,0-1 21 0,5-2-24 16,-2 0 26-16,4-3-32 0,1 1 10 0,3 2-1 16,1-3-19-16,0-1 13 0,3 2-83 0,3 3-59 15,-1 1-103-15,3 3-88 0,-1 3-8 0,2 1-34 16,-1 4-7-16,2 3-36 0</inkml:trace>
  <inkml:trace contextRef="#ctx0" brushRef="#br0" timeOffset="53868">10307 4199 1638 0,'16'-17'53'0,"-2"1"18"0,-5 5 23 16,-2 0 35-16,1 5-6 0,-7 1-12 15,3 3-14-15,1 2-35 0,-5 0-38 0,1 0 6 16,1 0-27-16,-1 5 3 0,4 3 3 0,1 0-24 16,1 1 15-16,0 1 12 0,4 4-24 0,1 0 18 15,1 0 3-15,0 2 0 0,1 2-21 0,-4-1-24 16,2-3-21-16,-1 1-32 0,-1-1 27 0,-3-3 6 16,1 0 18-16,-2-3 41 0,-5-2-6 0,2-1 21 15,2-3-7-15,-5-2-31 0,0 0 23 0,0-5-12 16,0 0 24-16,-6-6 17 0,3 0 15 0,-2-2-6 15,4-2 1-15,-7-3-9 0,4 1-19 0,-2-2 19 16,3-2-12-16,-3 1-6 0,0 1 3 0,5 0-12 16,-4 1 0-16,4-1 12 0,1 1-12 15,0 0-15-15,0 4 12 0,6 1-3 0,-1-1-3 16,5 1 12-16,-5 2-21 0,3 3 9 0,1 3-6 16,-2 1 6-16,5-1 18 0,-1 5-21 0,-1 0 18 15,0 0-9-15,2 0 6 0,-1 5 6 0,2-1 3 16,-1 1 3-16,-2 1-24 0,4 2 6 0,-4-3-24 15,0 1 21-15,1 1 3 0,-2-1-3 0,-4 2 21 16,0-2-24-16,4 4 6 0,-6-5-6 0,1 1-24 16,-1 0-15-16,-1 0-27 0,1-2-26 0,-2 2 1 15,-1-3 0-15,2-1-22 0,-1 1-13 0,-1-1 10 16,5-1 14-16,-4-1 29 0,3 0-15 0,1 0-26 16,0-3-35-16,2-2-9 0,2-4 41 15,1 2 26-15,-1-5 44 0,4-1 32 0,-2-4 10 16,2 1 16-16,1-3-3 0,-3-3 18 0,0 1 70 15,-3 2 72-15,2-1 99 0,-6 1 23 0,1 5-4 16,-1 0-30-16,-1 4-68 0,-3 1-33 0,2 4-78 16,-2 0-37-16,0 5-37 0,0 0-9 0,0 0 18 15,0 0-12-15,0 8 15 0,4-2 0 0,-1 2-3 16,7 2-6-16,-2-1 0 0,2 2-12 0,2 0 3 16,3 0 18-16,0-1-12 0,1-1 15 0,3-1-15 15,1-5-6-15,0 1 6 0,-2-4-9 0,3 0 27 16,-2-5-6-16,2-2-6 0,-3-4 4 0,0 0 5 15,-3-3-15-15,-5-2 3 0,0 0 40 16,-2-2 22-16,-8 2 22 0,0-3 0 0,-8 2-34 16,-3-1-16-16,-4 2-2 0,-3 3-7 0,-7 2 7 15,-2-1-38-15,-1 7 0 0,-2-1 12 0,0 4-15 16,1 2 12-16,0 0-3 0,1 6-6 0,3 0-29 16,4 1-71-16,5 4-105 0,1-1-48 0,3-1-54 15,3 5-25-15,3-3 7 0,2 2-77 0</inkml:trace>
  <inkml:trace contextRef="#ctx0" brushRef="#br0" timeOffset="54188">11089 3341 2095 0,'2'-19'17'0,"-1"3"1"0,-1 6 20 16,0 10 63-16,2 0 28 0,-2 0 9 0,4 10-21 16,2 1-43-16,2 2-53 0,-1 5-21 0,2 2 15 15,4 2-27-15,1 3 21 0,-1-1 4 0,-1 2-23 16,4 0 20-16,-4-2-20 0,4 0 29 16,1-2-4-16,-1-1-15 0,-1 0 12 0,4-2-12 15,-4-4 16-15,3 0-7 0,-2-2-9 0,2 0 0 16,-2-2-6-16,-1-5 9 0,0 2 3 0,2-2-6 15,-6-2 3-15,4-1-9 0,0-1 9 0,-2 0-6 16,2-2-12-16,-1 0-22 0,1-4-52 0,-1-1-62 16,-2 0-43-16,0 0-4 0,2-2-65 0,-1-1-44 15,-1-3-78-15</inkml:trace>
  <inkml:trace contextRef="#ctx0" brushRef="#br0" timeOffset="54371">11257 3412 1739 0,'0'-9'-9'0,"10"-7"15"0,4 0-3 0,2 0 8 16,7-1 9-16,2-2-12 0,-1 3-5 0,2-1-48 15,1 1-85-15,0 0-105 0,-1 1-164 0</inkml:trace>
  <inkml:trace contextRef="#ctx0" brushRef="#br0" timeOffset="55418">8182 7351 1819 0,'-22'0'60'16,"0"0"59"-16,1 0-44 0,0 0 26 0,2-7-16 15,4 7-37-15,5-4 41 0,-1 2-47 0,4 2-27 16,1-3-36-16,6 1 0 0,0-1 15 15,6-3-6-15,1-2 9 0,8-3 3 0,5-2 6 16,3-6-18-16,11-7 21 0,8-3-3 0,9-7 0 16,8-7 15-16,9-8 15 0,9-6-6 0,9-6 12 15,6-8 1-15,8-2-43 0,7-4 30 0,6-1-24 16,3-1 9-16,4 2-3 0,3-2-9 0,-1 2 22 16,2 1-22-16,-2 0 3 0,-3 3-12 0,-5-1-6 15,1 4 12-15,-8 1 3 0,-5 1-6 0,-6 5 15 16,-4 3-15-16,-5 3 3 0,-9 4 9 0,-6 6-21 15,-13 1-7-15,-2 5 19 0,-10 5 0 16,-10 6 10-16,-4 3 20 0,-9 2-17 0,-5 6 5 0,-9 2-15 16,-4 5-9-16,-6 1-9 0,0 3-25 15,-10 1-12-15,-2 2-38 0,-3 3-6 0,-3-1-12 16,-1 3 16-16,-5 0 54 0,-4 8 2 0,3-2 33 16,-4 4 3-16,1 1-8 0,-2 0 19 0,2 0-14 15,2 1-5-15,-1-2-10 0,3 1-5 0,3-3 20 16,2 1 8-16,4-4 7 0,6 0 6 0,0-2-27 15,3-1 3-15,5-2 3 0,1 0-3 0,0 0 0 16,5-4 33-16,5 0-36 0,0-1 30 0,5-6 2 16,6 1-49-16,6-4 41 0,-1 0-30 0,6-2 24 15,2 0 8-15,1 2-14 0,1-3-3 0,-2 4-9 16,2 1 7-16,-5 4-1 0,-1 1 8 0,-4 4-5 16,1 1-11-16,-6 2 14 0,-5 0 3 0,-1 5-6 15,-3 3 26-15,-6 3-14 0,-6-1-15 16,0 1 17-16,-5 6-20 0,-4 2 0 0,-4 3 9 15,-2 2-5-15,-2 0-10 0,0 4-29 0,1-4 18 16,2 1-113-16,1 0-86 0,4-4-89 0,3 1-141 16</inkml:trace>
  <inkml:trace contextRef="#ctx0" brushRef="#br0" timeOffset="56877">11640 4528 577 0,'5'-9'31'0,"-5"2"52"0,1-4 64 16,-1 0 38-16,0-3 21 0,0-2-13 0,0 0-15 15,-4 0 40-15,2-1-11 0,-3 1-60 0,1-3 0 16,3 5-52-16,-5 0-10 0,-2 3 39 0,3 3 2 15,-1 8-31-15,-3 0-18 0,0 0-21 0,-5 0-65 16,1 16 22-16,-2 3-13 0,0 6 15 0,-1 6 20 16,-2 3-13-16,3 5-13 0,0 1 1 0,2 2-10 15,3-2-7-15,5 0 11 0,5-3-1 0,0-2-6 16,8-3 6-16,2-4 16 0,4-3-22 0,5-1 18 16,5-8-8-16,1 0-11 0,4-5 11 0,1-11-14 15,4 0 7-15,0 0-9 0,4 0 6 16,-3-14-3-16,2-2-4 0,1-6-2 0,0-2-4 15,-2-1 0-15,-2-4 3 0,-5 1-3 0,0 0 10 16,-5 2 15-16,-5-1-9 0,-4 4 22 0,-5 2-6 16,-2 4 3-16,-8 2 13 0,0 3-10 0,0 3-16 15,-8 5-3-15,-2 4 7 0,-4 0 9 0,3 8 23 16,-4 3-17-16,0 2-2 0,2 1-7 0,-1-1-13 16,5 4 3-16,3-3-15 0,6-3-1 0,0-1-6 15,8 0 6-15,5-3 1 0,2-7 2 16,4 0-5-16,3 0 2 0,3 0-3 0,1-13 7 15,1 0 12-15,1-2 10 0,-2-7 4 0,3 1-17 16,-7-4 16-16,-1 0-16 0,-5-3 23 0,1 2-10 16,-6-4-10-16,-3 5-6 0,-8 1-12 0,0 2 21 15,-8 1-9-15,-3 5-22 0,-3 4 12 0,-4 4 3 16,-2 8-21-16,-4 0 53 0,-3 0-37 0,0 16-27 16,-2 1 17-16,0 5-82 0,1-1-67 0,4 2-70 15,4-2 16-15,5 0-31 0,1-2-6 0,8-2-55 16,6-6-137-16</inkml:trace>
  <inkml:trace contextRef="#ctx0" brushRef="#br0" timeOffset="57561">12415 4153 2791 0,'14'-20'34'0,"-5"6"38"0,-9 14 9 0,0 0 20 15,0 0-22-15,0 0-41 0,-4 0-10 0,2 0-18 16,-1 0-23-16,-2 0 13 0,4 0-6 0,-1 0-10 15,2 0 3-15,0 10-10 0,0-1 17 0,3 2-10 16,3 1-28-16,0-2-59 0,-3-1-40 0,3 1 7 16,2-1 16-16,-4-9 65 0,2 7 16 0,-5-7 15 15,2 0 12-15,2 0 3 0,-5 0 3 0,0 0 21 16,0 0-6-16,0 0-9 0,-6 0 12 16,3 0-24-16,-5-18 3 0,1 1 24 0,-2-1-18 15,-1 0-9-15,1 2 9 0,-2-3-21 0,2 2 42 16,0 2-6-16,2-2 15 0,1 4-6 0,0 1-30 15,5-1 9-15,1 3-6 0,0 1 3 0,4 4 12 16,5-1-9-16,-2 6 0 0,4-8 9 0,1 8-12 16,-2 0 12-16,5 0 0 0,-1 0-12 0,-1 0 0 15,0 0-3-15,0 0 3 0,1 0-15 0,-4 12 27 16,4-12 3-16,-7 10-18 0,3 1 18 0,-2-11-12 16,-1 8-6-16,-4-8 12 0,2 0 6 0,-4 0-15 15,-1 0 19-15,0 0-23 0,0 0 1 0,0 0 12 16,0 0-12-16,0-14 28 0,0-1-10 0,0-2-15 15,0-2 6-15,0 0-9 0,0 0 15 16,0-4 0-16,0 2-3 0,3 2-9 0,2 0-18 16,-1 3 5-16,-1 2 7 0,1 0 3 0,0 1 0 15,1 4 3-15,1 2 3 0,2 0 9 0,-1 2 6 16,1 0-12-16,-1 5 0 0,0 0-21 0,1 0 12 16,1 0 12-16,-2 0-6 0,5 8-38 0,0 3-96 15,-2-3 1-15,2 1-78 0,1 1-34 0,1-1 6 16,1-4-77-16,-1 0 21 0,3-5 41 0,1 0 41 15,0-10 59-15,-2 1 59 0,3-5 36 16,-2-1 41-16,0-4 31 0,-2-2 51 0,0 0 80 0,-2 0 86 16,-4 1 94-16,-1 2 27 0,-2 3 6 15,-2 2-66-15,-2 2-33 0,-1 3-52 0,-1 3-60 16,0 1-22-16,0 2-78 0,0 2-34 0,0 0-18 16,0 0-7-16,0 0 53 0,0 6 16 0,4-1 21 15,1 7-6-15,1-2-27 0,2 4-22 0,2 1-19 16,0 2 0-16,5 3-6 0,-2 4 12 0,5-2-6 15,-1-1 13-15,2 3-10 0,-1-1-6 0,1 1 0 16,-3 1-50-16,4-1-94 0,-6 0-87 0,1 1-33 16,0 0-42-16,-3-4-13 0,1-1-20 0,-4-2-66 15</inkml:trace>
  <inkml:trace contextRef="#ctx0" brushRef="#br0" timeOffset="57768">12939 3706 2295 0,'-34'-47'9'16,"8"10"14"-16,3 1-2 0,8 3 12 0,6 4-9 0,9 6 3 16,0 4 0-16,11 1-6 0,2 1 6 0,4 4-15 15,4 1 3-15,2 3 1 0,2 4-13 16,4 5 9-16,-3 0 3 0,6 0-9 0,-2 12-3 16,-1 0-3-16,-4 3-43 0,0 3-35 0,-2 2-46 15,-4 1-27-15,-4 2-21 0,-6-1-29 0,-4-1 2 16,-1-2-37-16,-4 0-32 0,0-2 2 0,-8-3-28 15</inkml:trace>
  <inkml:trace contextRef="#ctx0" brushRef="#br0" timeOffset="58542">13315 3169 2118 0,'0'0'44'0,"0"0"33"0,-10 14 0 0,-4 1 18 16,1 6-35-16,1-5-30 0,-1 3 0 0,2 0-24 16,2 2-12-16,6-2 3 0,3 0-3 0,0-3 15 15,8-2 9-15,5-2-21 0,3-1 9 0,4-3-24 16,2-3-18-16,3-5 12 0,0 0-33 0,-1 0-6 16,5-11 19-16,-7 0 8 0,0-3 27 0,-3-2 33 15,-4-3-27-15,-1 0-3 0,-5-2 15 0,-3 2-9 16,-6 2 60-16,0-3 42 0,0 2 28 0,-10 3 38 15,3 3-7-15,-2 1-46 0,-1 3-30 16,-1 1-51-16,4 7-40 0,-3 0 12 0,2 0-22 16,2 0 10-16,3 0-3 0,3 0-13 0,0 9 25 15,0-1 0-15,9 1 16 0,0-2-7 0,5 2-24 16,3-4-7-16,0-5 0 0,3 8 13 0,1-8 6 16,1 0 0-16,-1 0-13 0,3 0-15 0,-3 0-1 15,0 0 11-15,-4-13-10 0,0-1 21 0,-7-5 4 16,2 3 9-16,-5-3 10 0,-2-3-13 15,-5 0 7-15,0 1-4 0,-8-1 0 0,1 3 26 0,-3-3 31 16,-1 6 46-16,-2-1 32 0,1 3-25 0,1 3-35 16,1 3-58-16,3 1-23 0,-1 0-13 15,5 3 3-15,2 2 0 0,1 1-13 0,0-2 26 16,0 3-3-16,9 0-6 0,-2 0 16 0,4 0-13 16,2 8-7-16,5-5 7 0,0 3 3 0,1-1-30 15,3 2-22-15,-1 0-47 0,1 0-23 0,-3 2-5 16,2-1-14-16,-4 0 45 0,-2-2 0 0,-4 2 43 15,-2-3 41-15,-1-3 6 0,-2 2 24 0,-5-4-9 16,-1 0-3-16,0 0 4 0,0 0-20 0,-6-5-2 16,2-1 15-16,-1-2 3 0,-1-3 4 0,2-1 5 15,-1-3-15-15,1-2 0 0,1 1-3 0,1-1-6 16,0-2 6-16,2 0 0 0,0 1-12 0,6-1 18 16,-1 2-22-16,4 0-6 0,2 0 28 15,-1 2-6-15,2 1 19 0,1 0-7 0,-1 1 3 16,0 3-21-16,0 1 12 0,-2 1 3 0,1 2-9 15,-1 0-3-15,-1 1 15 0,1 1 1 0,-1-2-14 16,-1 2 14-16,-1-1-29 0,-2 2 7 0,-1 1 58 16,1-3 28-16,-5 1 22 0,0 3 19 0,0-2-40 15,0 2-24-15,-6-1-19 0,0 2-20 0,1 0-15 16,-2 0-13-16,1 7 1 0,0 2-4 0,3-1 16 16,-2 3 15-16,5 0 4 0,0 5-19 0,8-2-7 15,-1 2 1-15,8 0-7 0,3-3 42 0,3 0-17 16,3-3 4-16,5-5-17 0,4 1-99 0,0-6-58 15,2 0-83-15,4-6-25 0,-2 1-22 16,0-6-45-16,-1-2-4 0,-2-1-55 0,1-2 1 16</inkml:trace>
  <inkml:trace contextRef="#ctx0" brushRef="#br0" timeOffset="60756">13374 5250 2236 0,'2'-24'59'0,"1"1"31"0,-3 2 52 16,0 4 34-16,0 6-50 0,0 3-12 0,0 5-51 16,0 3-45-16,0 0-11 0,0 0-26 0,0 0 16 15,0 0 6-15,0 0 6 0,3 8 4 0,-2 1-13 16,4-1 0-16,-4 0-10 0,1 3 29 0,-1 0-9 16,2-1 9-16,-1 2 0 0,-2-2-32 0,0-1 26 15,0-1-1-15,0-3-5 0,0 1 12 0,-5-4-23 16,2-2 4-16,-4 0 10 0,-1 0-20 0,-3 0 10 15,2-8-19-15,-5-3 10 0,-1-2 19 0,-1-3-17 16,-2-3 10-16,3-1-6 0,1-7 3 16,-1 3 3-16,1-4 4 0,5 1-14 0,-2 0 7 0,5 2 3 15,1 1-25-15,2 5 32 0,3 2-10 16,0 4-16-16,0 2 16 0,6 1-19 0,2 4 7 16,-1 0 12-16,5 6 6 0,3-5-6 0,0 5-10 15,4 0 1-15,-1 0 15 0,4 0-3 0,2 0 7 16,0 0 3-16,-1 0-13 0,-2 0 3 0,3 8-10 15,-5-8-2-15,0 11-38 0,-1-3 0 0,-3-8-12 16,-3 8 12-16,-3-8 44 0,0 6-19 0,-6-6 37 16,-1 0 1-16,-2 0-16 0,0 8 31 0,0-8-28 15,0 0-6-15,-5 0 6 0,-3 0-16 0,2 0 4 16,-3 0 9-16,2-11-6 0,-5 0 9 0,5-3 16 16,-5 1-28-16,5 2 6 0,-1-3 6 15,1 1-22-15,3 2 16 0,0-2 3 0,4 2-7 16,0 2 17-16,0 0-13 0,4 1 6 0,1 1-3 15,1 1-13-15,4 1 23 0,-1 2-13 0,0-2 3 16,5 2 0-16,1-1 3 0,-4 4 0 0,6 0-3 16,-2 0-9-16,0 0-13 0,-1 0 25 0,2 0 6 15,-1 7 4-15,-3 0-1 0,2 2-15 0,-3-1-3 16,-1 1 6-16,0 1 9 0,-6 4-6 0,2-1-3 16,-2 3-24-16,-2 1-65 0,0 2-66 0,-2 0-17 15,0-3-68-15,-5 1-14 0,1-1-23 0,-4-3-68 16,4-2 12-16,1-2-16 0</inkml:trace>
  <inkml:trace contextRef="#ctx0" brushRef="#br0" timeOffset="61041">13728 4700 2025 0,'1'-9'32'0,"-1"9"-3"15,0 0 0-15,0 0 6 0,-6 9 4 0,0-2-13 16,5 5 4-16,1-2 5 0,0 4-35 0,0 0 9 15,0-1 0-15,7 1-15 0,2 0 0 0,5-4 15 16,-1 1-12-16,3-1 0 0,4-1 3 0,0-9 3 16,3 6-12-16,-1-6 6 0,0 0 15 0,2 0-18 15,-2-8 18-15,-4-1-6 0,1-1-15 0,-5-4 6 16,-5 0 9-16,-4 1 9 0,-5-3 17 16,0 1 46-16,-5-1 1 0,-4 2 2 0,-5 1-17 15,-2 2-49-15,-3 1 12 0,0 1-23 0,-4 5-11 16,2 4 11-16,-3 0-32 0,2 0-45 0,-3 9-23 15,4 2-59-15,-3 1 32 0,5 1-8 0,1-1-53 16,1 1-74-16,3-3-131 0,5-1-50 0</inkml:trace>
  <inkml:trace contextRef="#ctx0" brushRef="#br0" timeOffset="61853">13931 4090 2978 0,'5'-30'0'0,"-2"7"-7"0,-3 7 10 0,0 6-15 16,0 7 5-16,0 3 4 0,0 0 3 0,0 0 3 15,6 0-3-15,-2 13 7 0,3 1-26 0,2 2 6 16,0 4 13-16,6 2-3 0,1 2 9 0,1 3 16 16,2-3-6-16,2 3-19 0,-2-2-3 0,5 2 9 15,-2-5 3-15,0-1 7 0,1-1 6 0,-3-3-22 16,1-1-22-16,-3-3 28 0,-2 0-10 0,1-1 7 15,-7-6 13-15,0 2-4 0,-2-3 23 0,-2-2-14 16,-5-1-2-16,-1 0-3 0,0-2-7 16,-6 0 7-16,-3 0-4 0,-2 0 1 0,-4 0-7 15,-2 0 9-15,-3 0 20 0,-4 4 23 0,-6 4 12 16,3 1 30-16,-1 3-13 0,-4 2-32 0,3 3-6 16,0-1-46-16,5 3 3 0,-1-1 4 0,4-1-14 15,6-1 4-15,6-2-4 0,9-2-9 0,0-2 19 16,3-1 4-16,9-4-4 0,4 0-3 0,4-2-10 15,4-3 3-15,4 0 20 0,4-5 4 0,1-3-10 16,5-4 9-16,0-3-22 0,-1-2 9 0,1-2 14 16,-5-2-21-16,1 1 14 0,-6-4-13 15,-1 2 9-15,-5-2 1 0,-1-1-1 0,-4 0 8 16,-2-3-21-16,-1 1 14 0,-4-2-14 0,0 1 1 16,-5-2-11-16,1 3 20 0,-3 0 11 0,-1 6-8 15,1-1 20-15,-3 3-32 0,0 2 6 0,-8 4 26 16,6 1 4-16,-3 2 47 0,1-1-27 0,-2 3-10 15,0 2-3-15,3 0-37 0,-3 1 21 0,0 3-32 16,3 2 8-16,-3 0-14 0,0 0-7 0,0 0 14 16,1 8-13-16,-5 0 9 0,4 3-6 0,-1 5 34 15,-2 0-21-15,2 4 4 0,1 0 6 0,1 0-17 16,2 4 11-16,3-2 20 0,0-2-24 0,8 1 11 16,2-5 6-16,2-2-13 0,1-2 19 15,2-2-16-15,4-4-16 0,2-3-4 0,1-3-7 16,3 0 7-16,-1-7 23 0,5-5-13 0,-3-2 10 15,0-5 6-15,0-6-12 0,1 0 16 0,-2-4-13 16,0-4-7-16,-2-4 16 0,-3-2-12 0,0-1 9 16,-4-2-3-16,-1-1-23 0,-2-3 19 0,-4 2 4 15,-3-2 10-15,-3 2 13 0,-3 3-19 0,0-2 29 16,-4 4 28-16,-4 1 44 0,-2 6 24 0,-1 4-12 16,-2 3-3-16,1 4-30 0,-2 4-25 0,0 4-31 15,5 5-31-15,-1 5-25 0,4 3 10 16,-2 0 11-16,2 5-7 0,6 4 7 0,0 5-14 15,0 5 7-15,9 0 0 0,3 5 7 0,3 3 7 16,6 1 11-16,1-2-18 0,6 0 3 0,4-6 11 16,0-1-14-16,4-2 28 0,3-3-3 0,0-5-8 15,0-4 18-15,3-5-14 0,-2 0 7 0,-1-5-31 16,-1-4-60-16,-3 1-34 0,-2-5-108 0,-2 1-59 16,-5-1-103-16,-5 2-150 0,-2-2-96 0</inkml:trace>
  <inkml:trace contextRef="#ctx0" brushRef="#br0" timeOffset="63020">14313 5211 1626 0,'10'-24'62'16,"-2"5"38"-16,-8 2 23 0,0 7 29 0,0 1-26 15,0 1-20-15,0 6 1 0,-2-1-35 0,-1 3-27 16,0 0-27-16,2 0-30 0,-1 3 24 0,-4 5 37 16,0 5 65-16,-3 6 44 0,-6 12 3 0,-5 10-12 15,-8 12-21-15,-8 13-5 0,-9 19 0 0,-5 17 9 16,-11 16 5-16,-4 16-16 0,-8 9 4 0,-10 15-26 15,-5 12-30-15,-8 11 7 0,-10 7 8 0,-5 8-21 16,-10 6-3-16,-6 5-18 0,-7 3-56 16,-5 2 7-16,-4 0 11 0,1-2 6 0,-1 0 26 15,2-9-8-15,5-7-6 0,6-6-22 0,4-7 4 16,12-9 6-16,7-16-38 0,12-10 17 0,9-12-10 16,10-17 17-16,11-13 18 0,10-15-21 0,12-18-18 15,7-14-84-15,12-15-50 0,5-10-44 0,7-10-31 16,8-8-41-16,4-14-46 0,0 0-49 0,3 0-49 15,4 0-85-15,5-12-69 0</inkml:trace>
  <inkml:trace contextRef="#ctx0" brushRef="#br0" timeOffset="63860">14369 5418 1317 0,'-4'-16'46'0,"1"-1"18"0,-2 2 16 16,4-2 43-16,-4 3-5 0,4 0 16 0,-1 4-14 15,2-1 2-15,-1-1-34 0,-2 3-11 0,3-1 18 16,-2 3-26-16,2 1-12 0,0 4-36 0,0-2-24 15,0 4-24-15,0 0 0 0,0 0 33 0,8 0 42 16,1 6 85-16,7 2 24 0,4 3 4 0,8 2-7 16,7 5-59-16,8 6-18 0,12 3-13 0,7 6-19 15,10 5-9-15,11 8 26 0,4 6 10 0,11 8-2 16,7 7-14-16,4 5-20 0,9 7-5 16,0 5 9-16,6 3 27 0,3 5 0 0,3 1 29 15,0 3-14-15,1-1-14 0,2 5 8 0,2 1-48 16,1 3 11-16,0 2 6 0,-1 3-17 0,0-2 14 15,-3 2-38-15,2 2-8 0,-3 0-20 0,-4 1 13 16,-2-1 22-16,0-2 6 0,-3-2 22 0,-4-1-15 16,-3-6-2-16,-7-2-26 0,-3-3 4 0,-8-4-25 15,-2-4 1-15,-7-3 3 0,-10-5 7 0,-5-5 35 16,-5-3-11-16,-2-4 8 0,-10-6-4 0,-4-4-18 16,-3-6 15-16,-6-4-32 0,-1-3 3 0,-7-4-6 15,-5-4 3-15,1-4 31 0,-5-4-6 0,-4-2-4 16,-3-4-4-16,-1-3-3 0,-8-2 14 0,-1-4-10 15,1-2-1-15,-5 0 4 0,1-6-17 16,-2 1 27-16,0-3-6 0,-2 2-1 0,1-2-10 16,-1-1 11-16,1 1 10 0,-3-3-21 0,0 1 21 15,1 0-21-15,-1-1 3 0,0 0 29 0,0 4-29 16,0-4 15-16,0 0-15 0,0 0-73 0,0 0-43 16,0 0-131-16,0 0-143 0,0 0-115 0,0 0-84 15,-6 0-140-15</inkml:trace>
  <inkml:trace contextRef="#ctx0" brushRef="#br0" timeOffset="65487">8096 10701 1230 0,'-1'-11'35'0,"-4"2"36"16,1-1 39-16,1 1 60 0,-1 1 14 0,1 2-21 0,1 1-34 15,-1 5-71-15,3 0-40 0,-1-5-27 16,1 5-20-16,0 0 97 0,0 7 39 0,6 5 34 15,-3 7 17-15,1 5-94 0,2 6-27 0,-3 5-44 16,1 9-8-16,-1 5 21 0,0 0-21 0,0 2 24 16,2 1 16-16,-4-2-19 0,2-3 3 0,2-1-2 15,0-8-13-15,0 2 21 0,1-8-21 0,2 0 3 16,-1-3 9-16,-1-5-92 0,1-2-51 0,-1-3-34 16,-2-2-45-16,1-9 7 0,-1 0-43 0,0-8-90 15,-4 0-68-15</inkml:trace>
  <inkml:trace contextRef="#ctx0" brushRef="#br0" timeOffset="65907">8099 10858 1638 0,'-4'-41'82'0,"-1"4"47"15,1 7-15-15,-1 4 0 0,3 7-93 0,0 6-50 16,2 5 58-16,0 3 33 0,0 5 53 0,8 0 55 16,-1 8-25-16,3 3-27 0,2 2-10 0,3 1-43 15,4 4-25-15,2 1 1 0,3 2-48 0,3 0 7 16,-1 1 4-16,2 2-4 0,1-2 19 0,0 3-10 15,1-1-6-15,0 0 0 0,-2-1-12 0,0-1 9 16,1 1 3-16,-3 0 6 0,2-4-27 16,-5 0-81-16,-1 0-75 0,-3-3-48 0,0 0 9 15,-6-2-4-15,0 0 58 0,-3-7 13 0,-3-7-28 16,-2 0-15-16,-1 0-84 0,-4 0-41 0,0-7 21 16,0-7 81-16,0-8 87 0,-7-2 61 0,0-6 47 15,-1-4-1-15,-4-3 6 0,3-2 17 0,-4-4-3 16,1-3 48-16,-2-1 79 0,-1-1 37 0,-2 1 83 15,2 1 33-15,-2 0 5 0,0 7 45 0,2 2-28 16,0 4-24-16,2 9-43 0,1 3-100 0,5 9-47 16,0 1-54-16,2 5-27 0,0 6 19 0,4 0-46 15,1 0 9-15,0 0 34 0,3 14-4 0,1-1 40 16,4 1-9-16,-1 5-36 0,1 0-10 0,2 3 6 16,4 3 1-16,-3-1-13 0,3-1 9 15,-4 2-21-15,2 1 9 0,1 0 24 0,-2-1-8 16,1 0 2-16,-3 2-8 0,1-3-78 0,-3 4-75 15,1-4-62-15,-4-2-105 0,2 2-38 0,-2-1-46 16,-2-4-99-16</inkml:trace>
  <inkml:trace contextRef="#ctx0" brushRef="#br0" timeOffset="66272">8714 10619 2343 0,'5'8'41'0,"0"3"38"0,-3-1 48 16,1 4 25-16,3 3-19 0,-5 4-40 15,5 1-46-15,-3 3-28 0,5-3-13 0,-3 2 4 16,1 0 2-16,5-2-2 0,1-1-4 0,-2-2 4 15,6-1-17-15,-1-2 7 0,2 0-6 0,-2-7 0 16,2 1 9-16,0-4 0 0,-1-3-3 0,-1-3-12 16,-2 0 24-16,2 0-12 0,-3-8 19 0,0-3 6 15,-3-3-37-15,0 0 18 0,-4-5-19 0,-3-3 7 16,2-2 22-16,-4-4-10 0,0-1 3 0,-6-1-15 16,1 0-3-16,-4-1 3 0,1-1 2 0,-2 2 14 15,1 3-10-15,-3 3-29 0,3 2-33 0,-1 5-71 16,0 3-61-16,0 4-59 0,1 1-40 0,2 4-34 15,1 5-39-15,0 0-18 0</inkml:trace>
  <inkml:trace contextRef="#ctx0" brushRef="#br0" timeOffset="66475">9024 10398 2142 0,'11'-17'26'0,"-7"7"18"16,2 2-5-16,-6 8 38 0,0 0 40 0,0 0 86 15,0 0 27-15,4 0-9 0,0 8-63 0,-2 6-94 16,1 1-3-16,3 4-38 0,-1 4-4 0,-1 4-6 16,1 1-29-16,2 1 22 0,-1 4 11 15,-1-1-7-15,2 1 9 0,2 1-61 0,0-2-98 16,-2 1-111-16,2-1-77 0,0-3-66 0,1-1-36 16,-1-1 20-16,3-6-53 0</inkml:trace>
  <inkml:trace contextRef="#ctx0" brushRef="#br0" timeOffset="66675">9349 10278 2866 0,'0'-24'9'0,"2"6"-3"0,-2 8 101 0,0 10 59 16,0 0 36-16,0 0 44 0,7 9-101 15,-1 5-32-15,0 1-49 0,6 3-33 0,-1 6 2 16,2 0-36-16,0 3 17 0,4 3-18 0,-2 0 15 15,-2 3-11-15,3 0-7 0,0 0-47 0,1-1-99 16,-2-2-104-16,0 0-154 0,-1 0-36 0,1-6-102 16,0 4-67-16</inkml:trace>
  <inkml:trace contextRef="#ctx0" brushRef="#br0" timeOffset="67488">9075 11610 3079 0,'0'0'18'0,"0"-6"36"15,0 6 20-15,0 9 16 0,0 6-16 0,-5 3-52 16,5 6-12-16,0 0-14 0,0 3-6 0,0 1 27 16,5 1-20-16,2 2-1 0,4-5 14 0,-1 2-26 15,3-4-32-15,-1 1-26 0,1-6-41 0,1 0 4 16,-5-3 41-16,0-2 26 0,-2-6 44 0,-2 1 13 16,-4-9-7-16,-1 0 10 0,0 0-29 0,-6 0 10 15,-1-13 6-15,-4-1-6 0,0-4 6 0,-3-3 19 16,-1-4 16-16,-1-1 9 0,-2-5 26 0,0 1-19 15,1-2-9-15,0 1 0 0,4 0-13 0,1 0-9 16,1 3 9-16,4 4-9 0,0 1-14 0,5 3-9 16,-1 3 4-16,3 1-21 0,0 4 1 0,10 2 10 15,-2 3-4-15,3-1-3 0,0 4 10 16,4-1 3-16,2 0 0 0,3 1-3 0,1 4-1 16,4 0 8-16,1 0-8 0,0 6 14 0,2 2-10 15,1 1 0-15,-3 1-6 0,0-1 6 0,0 6 13 16,-2 0-20-16,0 1-47 0,-6-2 2 0,-2 5-28 15,2-4 7-15,-5 2 38 0,0-2-18 0,-5 0 21 16,-1-5-2-16,-2 2 15 0,-2-3 22 0,-3-4 3 16,0 0 7-16,0-4-20 0,0-1-2 0,-6 0 12 15,-2-6 1-15,3-3 11 0,-4-1 1 0,1-4-16 16,-4-2-13-16,3-1 1 0,-1-5 15 0,1-2 0 16,0 0 10-16,3-4 12 0,0 1-19 15,5-3 19-15,1 4 13 0,0 1-25 0,4 2 9 16,1 1-22-16,2 6-3 0,3-1 6 0,1 7 16 15,-1 0 45-15,2 1 6 0,4 4 16 0,-2 5-11 16,2 0-27-16,1 0-22 0,2 8 7 0,2 3-36 16,-3 2-7-16,2 3-3 0,1 2 0 0,-2 5 36 15,-2 2-10-15,-2 2 10 0,0 1-23 0,1-1 3 16,-6 2-7-16,-1-1-38 0,1 1-64 0,-4 2-125 16,2-5-71-16,-4 0-32 0,2-2-48 0,-2-5-12 15,-2-2-67-15</inkml:trace>
  <inkml:trace contextRef="#ctx0" brushRef="#br0" timeOffset="67798">9805 11460 2668 0,'0'11'49'0,"-6"5"22"15,2-2 16-15,-5 5 9 0,8 0-27 0,1 3-22 16,0 0-12-16,0 2-16 0,5-3-35 0,4 4 26 15,3-3-16-15,3 0 0 0,2-1-20 0,3-1-95 16,4-4-10-16,1-2-38 0,3-4 1 0,1-4 62 16,0-6-4-16,0 0 48 0,0 0 38 0,-4-10 9 15,-1-4 21-15,0 0 9 0,-8-5-21 16,-3 0 6-16,-3-4 27 0,-9 2 47 0,-1-3 49 16,-6 2 41-16,-1-2-12 0,-5 1-19 0,-2 1-31 15,-5 3-14-15,-2 4-15 0,-1 4-38 0,-2 3-13 16,-3 2-32-16,1 6 7 0,-1 0-10 0,2 0 16 15,2 6-6-15,0 1-44 0,5 1-75 0,0 4-111 16,6-5-41-16,5 2-64 0,1 2-35 0,6 0-24 16,0 0-92-16</inkml:trace>
  <inkml:trace contextRef="#ctx0" brushRef="#br0" timeOffset="68626">10332 10801 3154 0,'6'-11'38'15,"0"4"40"-15,-4 7 55 0,4 5 27 0,-5 3-26 16,5 8-28-16,0 0-46 0,3 9-26 0,0 0-24 16,3 7 7-16,3 3 7 0,-2 1-4 0,3 5-6 15,2 2-4-15,0-2-21 0,3 3 11 0,-2-3 21 16,2-3-11-16,-1 0 4 0,-2-4-21 15,2-3-10-15,-1-3 0 0,-3-2-10 0,-3-4-20 16,2-4-14-16,-4-3-16 0,-2-2 10 0,0-4 34 16,-6-3 16-16,1-2 24 0,-2-4 3 0,-2 0-10 15,0 0 3-15,-6 0 1 0,1 0-4 0,-2-5 13 16,-4-3-3-16,1 2-7 0,-4-3-3 0,1 0 34 16,-2 0 26-16,-4 2 21 0,3-1 20 0,-5 4-33 15,0-1 21-15,-3 1 22 0,1 4 15 0,-1 0 10 16,2 0-51-16,-3 9-46 0,2-3-29 0,2 2-10 15,5 0 0-15,3 3 7 0,4-3-14 0,0 3 4 16,4 0 7-16,5 2-15 0,0-1 22 0,9 3-8 16,0 0-7-16,7 3 22 0,-1-4-39 0,3 3-25 15,3-6-14-15,4 2-39 0,2-3 8 16,-2-4 0-16,2-1-12 0,1-5 14 0,-1 0-13 16,0-7 7-16,-1 1 21 0,-1-7-12 0,-1-1 26 15,-3-4 24-15,-2 0-10 0,-1-6 36 0,-3 0 13 16,0-2-23-16,-3 0 33 0,-2-6-6 0,-1 0-14 15,-2 0 24-15,-3-3-17 0,0 2-14 0,-3 1 24 16,-1-1-16-16,0 0 12 0,0 6 54 0,-4-1 30 16,-1 4 44-16,-1 3 21 0,1 4 9 15,-3 3-22-15,-1 4-41 0,2 1-28 0,-5 6-52 0,3 3-24 16,-1 0 6-16,2 9-6 0,-1 2-1 0,2 5-6 16,1 3 3-16,0 5 14 0,3 4-14 15,3 3 10-15,0 3 1 0,3 0-4 0,7 1 0 16,4 0-7-16,0-6-46 0,5 2-17 0,4-7-20 15,1-2-17-15,3-3 8 0,1-5-7 0,0-4 11 16,2-4 5-16,-1-6 26 0,0 0 18 0,-3-9 13 16,0-1 20-16,-4-5 3 0,3-3 4 0,-6-6 2 15,-1 0 11-15,-4-7-11 0,-1-3 8 0,-1-3-4 16,-8-1-7-16,1-5 20 0,-4-3-13 0,-1 2 27 16,0-2 36-16,-6 0 31 0,2 4 44 0,-6 0 42 15,2 5 25-15,-4 3 24 0,2 6 17 0,-2 4-32 16,1 1-53-16,0 10-69 0,2 2-43 0,1 3-42 15,1 3-22-15,3 1 8 0,0 4-16 16,4 0 38-16,0 9-7 0,0-1 22 0,4 6 4 16,1 5-53-16,3 3 34 0,-1 4-11 0,7 5-19 15,0 2 22-15,3 2-3 0,2-3 0 0,3 1 22 16,1-6 0-16,3 1-11 0,3-6-34 0,-1-1-11 16,0-7-37-16,0 0-74 0,0-6-45 0,1-3-91 15,-3-5-74-15,0 0-81 0,-6 0-139 0,1 0-128 16,-2-8-217-16</inkml:trace>
  <inkml:trace contextRef="#ctx0" brushRef="#br0" timeOffset="70144">14414 5546 628 0,'0'-16'18'0,"0"2"60"0,0 1 24 16,-6 2 27-16,3 0 6 0,-3 3-30 0,2-3-21 15,0 3-11-15,-1 0-10 0,1 0-16 0,0-1 28 16,1 3 29-16,-1-4 0 0,-1 5 18 0,1-7-4 16,-1 7-37-16,4-4-23 0,-4 2-14 0,2-1 15 15,2 2 18-15,-4 1 52 0,4 0 0 0,-2 1-35 16,2 2-21-16,-1 0-45 0,0 1-31 0,2 1-15 15,-2 0 12-15,2 5 18 0,0 1 87 0,0 7 36 16,4 4 10-16,-1 9-3 0,6 8-55 16,0 10-26-16,0 13-22 0,2 10-9 0,4 12-24 15,2 11 10-15,4 8-3 0,-1 3 20 0,4 10 20 16,3 5 16-16,1 3 8 0,2 4-34 0,2-1-3 16,2 2-37-16,2 0-13 0,-3-2 17 0,3-3-20 15,2-1 13-15,-1-7 0 0,2-4 0 0,-1-4 0 16,-2-8 0-16,-2-2 16 0,-3-8-16 0,2-6 17 15,-6-3 10-15,1-5-30 0,-3-6 13 0,-3-5 0 16,1-3-14-16,-4-6 24 0,-3-4-20 0,2-3 11 16,-6-4-8-16,0-4 1 0,-3-6 23 0,-2-3-34 15,-1-5 7-15,-2-4 0 0,1-4 3 16,-2-2 14-16,-1-12-4 0,-2 5-3 0,0-5-13 0,0 0 7 16,0 0-4-16,0 0-17 0,0 0-44 0,0 0-52 15,-5 0-49-15,0 0-94 0,0 0-34 16,0 0-51-16,-4 0-21 0,3-14-10 0,-3-2-46 15,0 3-21-15,-2-4-28 0</inkml:trace>
  <inkml:trace contextRef="#ctx0" brushRef="#br0" timeOffset="70335">14883 8144 2656 0,'-13'-6'9'0,"2"4"-15"15,2 2 77-15,5 0 76 0,4 0 29 0,0 0 58 16,0 8-37-16,7-1-73 0,4 5-49 15,0 2-22-15,4 1-53 0,2 4-13 0,4 4 33 16,-1-2-43-16,5 2 30 0,-1 1 19 0,3 1-16 16,3-1 10-16,-1 3-76 0,0-1-94 0,0 2-89 15,2-4-93-15,1 2-35 0,-4-2 12 0,-2-5-32 16,-3 0-11-16,1-2-34 0</inkml:trace>
  <inkml:trace contextRef="#ctx0" brushRef="#br0" timeOffset="70496">15554 8127 3503 0,'3'-19'26'0,"-3"9"80"0,0 10 48 15,-8 5 20-15,-2 6-15 0,0 11-84 16,-2 2-51-16,1 9-17 0,-5 8-7 0,4 2 14 16,-1 4-21-16,-1 4-85 0,5 1-90 0,2-1-129 15,1-1-117-15,6 0-34 0,0 0-139 0,0-3-117 16</inkml:trace>
  <inkml:trace contextRef="#ctx0" brushRef="#br0" timeOffset="71339">14194 8993 1604 0,'0'0'2'0,"0"-5"7"16,0-6 16-16,0-2 15 0,0-4 2 0,0-2-8 15,0-5-23-15,0-2-14 0,0 0-3 0,0-2 9 16,0 1 9-16,0-2 48 0,-7 1 23 0,1 1 33 15,-5-1 51-15,-1 4 20 0,3 0 18 0,-4 5-38 16,1 5-69-16,3 5-64 0,0 9-43 0,2 0 65 16,-1 14 90-16,3 10 14 0,0 12 22 0,2 13-49 15,1 11-80-15,-2 11 3 0,4 11-33 16,0 8-3-16,0 5 7 0,0 5 3 0,4-2 3 16,0-2 0-16,0-4-6 0,3-5-34 0,-2-8 11 15,1-5-4-15,1-6 13 0,-1-8 7 0,2-8-10 16,-2-4-3-16,-2-4 0 0,-3-6-14 0,-1-5-26 15,0-3-47-15,-5-5-65 0,-4-3-42 0,-2-1-32 16,-3-7-49-16,-3-2-25 0,-4-12-12 16,1 12-10-16,-4-12 13 0,-3 0 52 0,0 0 55 0,-2-10 96 15,0-4 67-15,6-5 53 0,-1-3 56 0,3-6 16 16,8 1 54-16,-1-3 23 0,4 3-20 16,4-1-36-16,6 4-24 0,0 2-53 0,10 3-5 15,4 0 30-15,-2 3 0 0,7-1-6 0,3 2-18 16,5 1-20-16,3-3-18 0,0 1 33 0,4-1-9 15,1 1-21-15,4 1-3 0,-2 1-6 0,0-3 3 16,0 3 18-16,-3 1-6 0,0 2-15 0,-1 1 6 16,-3 1 6-16,-3-1-15 0,-4 3 9 0,-2 0 9 15,-5 7-9-15,-1-9 54 0,-1 4 22 0,-5 5 37 16,-4-8 22-16,1 8 12 0,-2-5 0 0,-2 5-29 16,-2 0-10-16,0 0-47 0,0 0-35 0,0 0-6 15,0 0-14-15,0 0 4 0,0 0 0 0,0 0-10 16,0 0-10-16,0 0-3 0,0 0 3 0,0 0-3 15,0 0 13-15,0 0 0 0,0 8-10 16,0 0 23-16,0 4-22 0,0 3 12 0,0 2 6 16,0 4-28-16,0 1 19 0,2 0-48 0,-1 2-42 15,4 1-43-15,-4-1-98 0,2 0-41 0,2-4 0 16,0 1-84-16,-1-3-45 0,2-3-81 0</inkml:trace>
  <inkml:trace contextRef="#ctx0" brushRef="#br0" timeOffset="71482">14440 9489 2438 0,'-13'-14'-12'0,"0"3"15"0,-1 11-18 16,4 0 3-16,-2 0 12 0,5 0-74 0,2 0-29 16,2 0-110-16,3 0-112 0,0 0-80 0,8 6-80 15</inkml:trace>
  <inkml:trace contextRef="#ctx0" brushRef="#br0" timeOffset="71689">14671 9209 2853 0,'4'-14'31'0,"-4"5"22"0,0 4 22 0,0 5 75 16,0 0 4-16,0 5 5 0,-4 6-3 0,0 3-74 15,2 8-32-15,0 5-30 0,1 1-23 0,-1 6 6 16,2 2-3-16,0 3 20 0,0 1-7 0,7 1-39 15,-2 0-57-15,5-3-71 0,-2 3-78 0,2-3-38 16,0-6-55-16,0 1 35 0,1-3-9 0,0-6-10 16,1-4 21-16,-2-4-73 0,4-3-26 15</inkml:trace>
  <inkml:trace contextRef="#ctx0" brushRef="#br0" timeOffset="71884">14895 9214 2890 0,'0'-24'34'0,"0"10"42"16,-6 14 77-16,1 0 33 0,1 0-15 0,-1 14-24 16,1 5-64-16,3 5-43 0,-1 3 0 0,0 6-37 15,2 2-3-15,0 2 14 0,0 5-11 0,4-1 10 16,0 0 1-16,3-1-21 0,1 1-23 0,1-3 13 16,0-1-66-16,2 0-38 0,1-7-51 0,0 0-60 15,0 0-5-15,-3-6-35 0,4-2-11 0,-2-2-27 16,-2-2-53-16,0-7-16 0,1 0-66 0</inkml:trace>
  <inkml:trace contextRef="#ctx0" brushRef="#br0" timeOffset="72258">14797 9475 2165 0,'-2'-13'-6'0,"2"-6"9"0,3 2-15 16,6 2 21-16,5 2 18 0,2 1-42 0,3 0 27 16,6 2-10-16,1-2-16 0,2 5 37 0,0-1-20 15,5 8-9-15,-2-6-11 0,0 6-1 0,-1 0 24 16,-5 0 0-16,3 0 0 0,-1 0-12 0,-2 0 6 16,-4-11 0-16,-3 11 0 0,-2 0-6 0,-2-8 3 15,-3 8-23-15,-3-11 38 0,-1 4 11 0,-1 1-35 16,-3-3 27-16,1 1-18 0,0-5-12 0,-4 1 6 15,0-4 18-15,0 2-14 0,0-2 11 0,-5 2 41 16,1-1 33-16,-2 3 45 0,-3 5-2 0,0-2 16 16,-5 4-12-16,1 5 4 0,0 0 38 0,-5 10-19 15,0 5-41-15,-1 5-38 0,2 5-36 16,-2 5-35-16,7 6-3 0,0 2 10 0,5 2-4 16,7 4 3-16,0-1 7 0,3-1-22 0,9 1-43 15,3-7-48-15,4-3-68 0,3-4-77 0,2-7-80 16,4-3-41-16,1-8-109 0,0-3-87 0</inkml:trace>
  <inkml:trace contextRef="#ctx0" brushRef="#br0" timeOffset="72616">15577 8836 3154 0,'4'-20'38'0,"-4"9"76"16,0 11 52-16,0 0 31 0,0 8-22 0,0 4-61 15,0 6-60-15,0 7-27 0,0 4-13 0,0 4-17 16,0 3 6-16,4 2-10 0,2 3 4 0,0-3 6 16,4 3-9-16,1-3-28 0,1 1-47 15,-1 1-40-15,3-2-32 0,-4-5-8 0,4 2-1 16,-4-5-7-16,2 0 2 0,0-5 4 0,-5-3 12 16,2-4 38-16,-3-1 13 0,0-6 31 0,-5-1 51 15,5-10 6-15,-6 0 6 0,2 0 6 0,-2 0-27 16,0 0 18-16,-8 0 24 0,1 0 9 0,-1-10 75 15,-5-3 42-15,2 2 47 0,-3 2 42 0,2 0-64 16,-6 9-9-16,2-8-37 0,-2 8-5 0,0 0 37 16,2 0-62-16,-2 0-10 0,2 0-57 0,-2 0-47 15,6 14 24-15,-1 0-3 0,5 2 6 0,1 0-3 16,7 1-26-16,0-1-21 0,5-2-23 0,5-1-33 16,5-4-82-16,5-9-119 0,3 0-101 15,5 0-68-15,2 0-56 0,-1 0-39 0</inkml:trace>
  <inkml:trace contextRef="#ctx0" brushRef="#br0" timeOffset="73296">14409 10820 2952 0,'9'-13'79'0,"-2"4"72"15,-5 9 69-15,-2 0 41 0,0 14-80 0,0 6-57 16,-4 6-70-16,-4 4-30 0,2 6-7 0,2 2-3 16,-2 5-7-16,2-2-11 0,-1 0 8 15,2-3-15-15,3-3 15 0,0-2-7 0,0-3-11 16,4-5-23-16,0-3-14 0,1-6 10 0,0-1-3 16,-2-3 47-16,-2-3-9 0,2-9 9 0,-3 0 4 15,0 0-14-15,0 0 10 0,-6 0 1 0,0-17 6 16,1-4-14-16,0-4 11 0,-5-3-10 0,1-2-4 15,0-4-3-15,-2-2-7 0,2-2 14 0,4 2-10 16,-3 1 6-16,1 3 17 0,3 4-24 0,0 4 28 16,3 5-11-16,1 5-23 0,0 2 13 0,0 7-10 15,0 0 14-15,1 5 3 0,5 0 7 0,0 0 9 16,3 0-16-16,3 10 11 0,-2-1-25 0,5 1 4 16,0 2 14-16,3-2-28 0,-2 1-16 0,-1 1-43 15,3-1-6-15,-4-2 4 0,3 0 19 16,-1-4-1-16,0-5-11 0,-1 0 8 0,-1 0 9 15,0 0 29-15,1 0 28 0,-1-10-2 0,-5 1 0 16,1-1 3-16,0-4-10 0,0 0 20 0,-3-1-7 16,0-2-13-16,-1-2 16 0,-3 0-12 0,3 0 15 15,0 0 16-15,-2 2-19 0,0 3 16 0,-3 3-13 16,3 3-12-16,-2 3 12 0,1 3 10 0,-3 2 58 16,1 0 39-16,-1 0 21 0,2 0 0 0,0 7-59 15,0 5-25-15,0-2-20 0,1 4-23 0,1 0 16 16,2 5-3-16,-3 0-24 0,5 0 8 0,-2 3-31 15,-1-3-43-15,1 5-41 0,2-2-109 16,-2 2-105-16,-3-1-87 0,3-2-49 0,-3 3-56 16,3-2-58-16</inkml:trace>
  <inkml:trace contextRef="#ctx0" brushRef="#br0" timeOffset="73610">14962 10958 3807 0,'-6'0'26'0,"-2"0"8"16,-2 10 10-16,-4 3-18 0,4-2-22 0,1 5-11 15,6 0-17-15,0 1 31 0,3 2-24 0,5 0-53 16,4 0-29-16,6-3-56 0,-1 1-28 0,7-3-9 16,3-4-22-16,4-10-19 0,-3 0 21 0,5 0 76 15,-2 0 45-15,0 0 77 0,-1-19 26 0,0-5-27 16,-9 1 24-16,-1-3-18 0,-8 1 36 15,0-5 75-15,-9 3 31 0,0-1 63 0,-4-1 34 16,-7 7-31-16,-3-2-36 0,-3 4-51 0,-4 4-60 16,-1 5-6-16,-3 0-10 0,-2 8-3 0,0 3-17 15,-5 0-16-15,0 9-3 0,4 1-26 0,-3 1 19 16,7 2-23-16,-2 2-84 0,5 1-58 0,5-2-103 16,2 2-88-16,7-3 26 0,4-2-40 0,3 1-43 15,6-2-51-15</inkml:trace>
  <inkml:trace contextRef="#ctx0" brushRef="#br0" timeOffset="74422">15335 10226 3515 0,'11'-19'39'0,"-3"6"92"15,-7 13 57-15,3 0 50 0,-2 0-15 0,1 13-69 16,-3 4-52-16,1 4-49 0,2 7-14 0,2 2-32 15,-4 6-7-15,5 2 15 0,-3 2-12 16,6 1 1-16,-2 3 10 0,2-4-28 0,2 1-15 16,2-4-42-16,-1 0-59 0,1-4-13 0,2-4-48 15,-2-1 20-15,1-6 9 0,-4-1-8 0,-1-4 26 16,2-3 26-16,-4-1 12 0,0-5 32 0,-3 0 48 16,-2-8-9-16,-2 0 35 0,0 0-12 0,0 0 5 15,0 0 20-15,-6 0-32 0,-3 0 38 0,2-11-19 16,-5 0 6-16,3 0 23 0,-4 1-32 0,0-1 3 15,-2 0 19-15,-3 2 45 0,3 2 63 0,-1-1 13 16,-3 4 24-16,1 2-28 0,-2 2-35 0,0 0 0 16,-1 0-46-16,0 7-21 0,3 2-24 15,1 3-20-15,0 0-8 0,4 0 15 0,-1 3-4 16,7 2 11-16,0-1-1 0,7 1-3 0,0 2 7 16,5 0 3-16,4-3-10 0,3 1-44 0,1-1 10 15,6 0-30-15,1-2-24 0,5-3 24 0,-1-5-58 16,4-6-13-16,-1 0 11 0,1 0-16 0,0 0 34 15,1-14 20-15,-5-3 7 0,-1 0 32 0,2-3 10 16,-4-3 30-16,0 1 23 0,-5-2-13 0,-1 0 19 16,-3-3-15-16,-1 2-1 0,-5 1-3 0,-1-4 12 15,1 4 7-15,-6-1 3 0,0 0 23 0,0 1 19 16,0 1 26-16,-6 0 16 0,2-1 34 0,1 5 12 16,-1 0-15-16,-4 2 11 0,7 2-29 0,-4 3-15 15,2 4 14-15,-1 1-20 0,2 7 1 16,-1 0-46-16,1 0-13 0,2 0-11 0,-4 0-25 15,3 0 14-15,-2 14-24 0,0 3-5 0,-1 3 26 16,0 3-7-16,0 5-1 0,3 0-6 0,1 4-7 16,0-2-1-16,5 2-3 0,4-2 3 0,1-2-14 15,3-3-38-15,2-4-4 0,2-3-21 0,1-1-25 16,6-5-4-16,-5-3-14 0,2-5 7 0,3-4 35 16,-2 0 28-16,0 0 34 0,-1-10-13 0,0-3 12 15,-3-2 1-15,1-4 3 0,-3-3 31 0,-1-3-24 16,0-5 17-16,-3-2-10 0,0-4 3 15,-8-4 0-15,2-1 6 0,-1-3-16 0,-5 0-7 16,0-2 24-16,-11 3 16 0,4-4 58 0,-4 4 69 16,1 4 50-16,0 4 52 0,-4 2 18 0,4 9-36 15,-4 2-55-15,3 6-65 0,3 8-88 0,1-1-37 16,-1 9-8-16,7 0 1 0,1 0 48 0,0 12 0 16,0 4-12-16,3 8-3 0,4 3-22 0,2 6 3 15,5 6-3-15,2 2 10 0,0 5 1 0,5-3-8 16,1 0 23-16,5-2-34 0,1-3-22 0,-2-2-27 15,3-6-83-15,-2-5-56 0,0-3-99 0,-4-4-76 16,-2-4-59-16,-2-4-91 0,-1-10-33 0,-2 9-115 16</inkml:trace>
  <inkml:trace contextRef="#ctx0" brushRef="#br0" timeOffset="75407">18206 9252 983 0,'10'-8'42'0,"-5"2"55"0,-1-2 56 15,-3 2 47-15,-1 1 24 0,0-3-34 0,0 2-47 16,0 1-1-16,0 0-27 0,0 0 38 15,0-2 29-15,0 2-14 0,-1 0 3 0,-3 3-62 16,0-2-20-16,3 0 0 0,-8 3-47 0,4 1 6 16,0 0-6-16,-7 0-42 0,0 5 23 0,-4 6 19 15,-5 1-3-15,-1 6 23 0,-7 3-13 0,-2 5-12 16,-1 3-11-16,-1 4-6 0,0-3-10 0,3 2-13 16,4-4-11-16,3-1 5 0,10-5 15 0,3-2-9 15,10-4 16-15,0 0-17 0,3-2-9 0,8-4 33 16,4 1-3-16,6-1 6 0,6-3-16 0,2-2-7 15,4-2-10-15,6-3 16 0,0 0 18 0,0 0-24 16,0 0 3-16,0 0-20 0,-2 0 7 0,-3 7 14 16,-3 7 2-16,-3 1 14 0,1 6-16 0,-7 7 2 15,-1 3 18-15,-5 5-21 0,-3 5 21 16,-7 2-4-16,-6 4-10 0,0 1 16 0,-6 2-22 16,-7-1 9-16,-3 0 4 0,-2-6 7 0,-6 4 33 15,0-9 12-15,-4 0 6 0,-2-8-13 0,-1-3-7 16,-2-5-3-16,-1-8-10 0,0-1 4 0,0-7-18 15,1-6-11-15,-1 0-17 0,5-8-3 0,0-3 10 16,4-2-14-16,6-5 10 0,-1-3-6 0,9-3-22 16,2-4 11-16,5-3-7 0,4 0 4 0,0-3 3 15,5 1 10-15,4 1 8 0,7 2-11 0,1 3 3 16,4 6-17-16,1-1-14 0,0 8 21 16,3 0 1-16,1 7 2 0,-1 0-6 0,-1 5-35 15,-4 2-33-15,1 0-67 0,-2 6 1 0,-4 2-18 16,0-1-46-16,-2 2 1 0,1 1-59 0,-5 2-43 15,0 2 45-15,-2-4-29 0,3 1-42 0,-2 0-7 16,-1 0-89-16</inkml:trace>
  <inkml:trace contextRef="#ctx0" brushRef="#br0" timeOffset="75938">18604 9706 2390 0,'4'-5'72'16,"-4"5"75"-16,0 0 70 0,-8 5 52 0,-3 1-34 16,-1 5-65-16,1 2-49 0,0 4-62 0,-3 2-29 15,4 0-17-15,-4 4-13 0,7 0-13 0,4-1 3 16,3-1 20-16,0 2-20 0,9-4 20 0,4 0-33 16,4-4-30-16,3-1-19 0,3-2-20 0,3-5-8 15,2-3-7-15,1-4 8 0,-1 0 1 0,0-6 28 16,-2-3 29-16,-4-4 10 0,-1-1 28 0,-4-4 0 15,-4 1 0-15,-2-4 18 0,-5 1 42 16,-6 1 67-16,0 1 46 0,0 3 44 0,-8 0-18 0,-1 6-26 16,-1 1-28-16,0 2-26 0,-4 3-48 0,4 3-37 15,0 0-21-15,2 7-23 0,1 0 13 16,3 2 0-16,4 4-4 0,0 1 4 0,5 2 4 16,4 3-1-16,1 0-17 0,5 3 18 0,2-3-15 15,2-2 4-15,2-1 25 0,3-3-36 0,1 1-6 16,-1-6-13-16,2 0-25 0,-3-5 21 0,-3-3 27 15,1 0 7-15,-3-5 7 0,-3-4 14 0,-2-5-21 16,-3-1-6-16,-1-4 9 0,-3-3-6 0,-4-5 14 16,-2-3-1-16,0-1 3 0,0-4-19 0,-6-5 3 15,-1 1 7-15,-2-3 3 0,-5 0 6 0,5 4 8 16,-4 0 34-16,0 6 34 0,-1 4 32 0,4 6-20 16,0 6-25-16,1 5-51 0,1 3-29 15,2 5 15-15,6 3-18 0,0 0 17 0,0 11 1 16,0 2 3-16,9 9 0 0,-1 2 3 0,3 7 1 15,3 3-18-15,1 4 24 0,4 4-38 0,-3-1-38 16,5-3-41-16,0 0-105 0,0-2-41 0,-1-4-85 16,0 0-77-16,1-5 20 0,-4 1-72 0,1-9-22 15,-3 3-68-15</inkml:trace>
  <inkml:trace contextRef="#ctx0" brushRef="#br0" timeOffset="76710">19031 9706 2547 0,'-7'-5'21'16,"7"-3"-15"-16,0 0 3 0,6 1 0 0,5-1-18 16,3 1 15-16,0-3-6 0,5 1-3 0,1 1-12 15,1-3 15-15,0 3-3 0,0-1 3 0,-2 4 12 16,-4 0-15-16,-3 2 3 0,0 2 18 0,-3 1 53 15,-2 0 56-15,-3 0 57 0,-1 6 27 0,2-2-35 16,-5 3-47-16,0-1-51 0,0 2-35 0,0-1-13 16,0 5 6-16,0 2 7 0,0-2-10 15,0 5-9-15,6 2-15 0,-1-2-5 0,3 2 6 16,-1 0 7-16,1 1-7 0,2-2-20 0,4 1 3 16,-1-2-13-16,2-1-7 0,0-5 4 0,2 0-30 15,0-4 0-15,-2-1-9 0,0-6 25 0,-1 0 24 16,0-6-3-16,-3-1 19 0,0-4-6 0,-3-3-10 15,-1-2 16-15,-3-3 10 0,-2-3-19 0,-2-2 6 16,0-1 3-16,-6 0-13 0,-1-1 46 0,-2 3 60 16,-1 0 55-16,0 5 37 0,1 2-11 0,0 3-29 15,3 4-82-15,-3 1-45 0,4 6-14 0,0-2-46 16,4 4 25-16,-1 0 18 0,2 4-15 16,0 2 22-16,3 2-1 0,3 3-17 0,2 2 14 15,2 6-38-15,0 0-45 0,4 0-57 0,1 3-67 16,1-1-37-16,3 1-56 0,0-3-28 0,-1-2-29 15,3-3 35-15,0-4 14 0,0-1 49 0,-2-4 48 16,-1-5-11-16,-1 0 48 0,0-9 37 0,-2-1 52 16,-4-4 40-16,-1-3 38 0,-5-2 13 0,-1-2 4 15,-4-4 34-15,0 1 57 0,0-1 51 0,-8-2 57 16,1 0 27-16,-2 3-2 0,1 2 33 0,1 2-9 16,-1 4-8-16,1 3-37 0,1 0-78 0,2 3-56 15,1 5-57-15,1 1-35 0,2 0-4 0,0 4-3 16,0 0 39-16,5 0 29 0,1 5-9 15,1 1 3-15,3 0-43 0,2 2-19 0,4 3 16 16,1 0-29-16,-2 2 33 0,0 1 12 0,2-1-16 16,-2 3 20-16,-3-2-26 0,4-1-30 0,-5 1-9 15,1-2-3-15,-5-1-20 0,2-1 26 0,-3-2 23 16,0-2 4-16,-3-1 34 0,-3-2-6 0,0-1-10 16,0-2 14-16,0 0-14 0,-7 0-15 0,1-5 5 15,-2-2-5-15,1-2 2 0,-1 1 17 0,-1-6 9 16,2 0-19-16,-2-2 3 0,0-2 1 0,0-5-17 15,3 4 3-15,2-5 0 0,-2-1 4 0,4 0-4 16,0-2 10-16,2 1 0 0,0 0 4 0,7 0-8 16,-1 1 4-16,0 1-12 0,-3 4-11 15,3 3-15-15,-5 5-103 0,4-2-87 0,-4 6-87 16,2 2-94-16,-3 1-34 0,1 2-26 0</inkml:trace>
  <inkml:trace contextRef="#ctx0" brushRef="#br0" timeOffset="77228">20094 9135 3053 0,'5'5'73'0,"-5"3"63"0,0 1 45 0,-9 1 35 16,0 4-44-16,-5 0-34 0,3 2-50 0,-3 3-24 16,2-1-26-16,0 1-38 0,2 2-14 0,1-2 4 15,2 0-10-15,5 0-8 0,2-3-29 0,0 0-84 16,4-2-10-16,5 0-40 0,1-4 8 0,3-5 23 15,2-1-40-15,2-4 23 0,0-4 1 0,-1-5 54 16,3-1 67-16,-4-5 16 0,0-2 36 0,-2-2-3 16,1 2-3-16,-7-2 48 0,-1 3 92 15,-3-2 64-15,0 4 68 0,-3 5 9 0,0-2-49 16,-6 6-46-16,2 2-64 0,-2 3-29 0,1 0-37 16,-1 0-30-16,2 6-13 0,1 2-1 0,1 0-6 15,0 6-1-15,2-4 11 0,0 4-4 0,7 0 7 16,3 0-13-16,1 1-11 0,1-1-13 0,2-4-30 15,1 0 0-15,2-3-10 0,0-3 20 0,0-4 17 16,0 0 27-16,1-7 13 0,-3-3-30 0,3-4 27 16,-3 0-7-16,-5-4-10 0,1-2 13 0,-4-3-6 15,0 0 3-15,-3-1 10 0,-4-4 6 0,0-1-6 16,0 1-3-16,-8-1 16 0,1 1 27 0,-1 1 18 16,-1-3 82-16,0 5 39 0,-2 4 2 15,-1-1 9-15,3 6-83 0,-3 4-67 0,5 2-25 16,-1 5-32-16,3 1-7 0,3 4 18 0,-1 0-8 15,3 9 11-15,0 5 22 0,5-1-8 0,0 6-3 16,5 3-7-16,-1 3-14 0,5 4-5 0,1 1 12 16,-1 0-8-16,6 0-14 0,-2 1-3 0,1-5-65 15,0-1-52-15,2-1-41 0,-3-3-74 0,-2 0-5 16,3-6-56-16,1-4-31 0,-4 1-25 0,2-5 7 16,-2-3-1-16,-1-4-44 0,-2 0-28 0</inkml:trace>
  <inkml:trace contextRef="#ctx0" brushRef="#br0" timeOffset="77554">20425 9015 2767 0,'-22'-8'3'0,"4"3"-10"0,5-1-2 16,1 3-6-16,9 0-1 0,3 2 19 0,0 0 3 16,4 1 1-16,10 0 11 0,-1-3-21 0,5 3 9 15,1-2 0-15,5-1-18 0,1 3 6 16,3-5-6-16,5 1 3 0,-5-1 3 0,2 0 12 15,-5-4-13-15,2 4 1 0,-5-6 0 0,2 3 27 16,-8-1-5-16,-3-1 21 0,-2 1 3 0,-3-1 19 16,-4-2 48-16,-4 2 29 0,0 0 39 0,-4 1-6 15,-5-1 8-15,-1 4-41 0,-1-3-13 0,-6 4-25 16,2 0-33-16,0 2 3 0,-4 3-44 0,4 0-10 16,1 5-7-16,-1 3-17 0,3 1 13 0,0 7 1 15,7 1-11-15,0 4 7 0,5 1 20 16,0 2-23-16,3 4-8 0,4-4-2 0,5 3-63 15,1-3-45-15,4-1-27 0,0-4-86 0,1 0-35 16,5-6-13-16,-2 1-59 0,2-3 24 0,-3-6-43 16,0-5-64-16,1 0 2 0,0 0-48 0</inkml:trace>
  <inkml:trace contextRef="#ctx0" brushRef="#br0" timeOffset="77920">20948 8473 3129 0,'-6'-38'9'0,"-2"7"10"0,2 8-9 16,5 9-7-16,-3 4 3 0,2 10 78 0,2 0 53 16,0 4 53-16,3 5-6 0,3 5-74 0,2 6-36 15,2 3-57-15,3 4 3 0,2 3-17 0,1 6 11 16,1-1 16-16,0 2-9 0,6 0-7 0,-3 0-14 16,1-1-11-16,2-1 18 0,-1-2 7 0,-1-3-28 15,1-4-16-15,-1 0-48 0,-2-6-20 16,-3-2-2-16,1-4-7 0,-4-1 5 0,0-5 17 0,-4 0 13 15,2-5 46-15,-6 3 29 0,0-6-9 16,-5 0 12-16,0-6-22 0,0 1 0 0,-5-3 23 16,-2-1 2-16,-2-1-2 0,-1 1 29 0,-5-4 22 15,-3 3 51-15,-1 0 64 0,-2 2 11 0,-4 3 27 16,-2 1-35-16,2 4-33 0,-3 0-41 0,1 4-63 16,0 4-14-16,8 3-47 0,-2-1 12 0,3 4 6 15,8 0 7-15,0 0 29 0,10 2-21 0,0-2 14 16,7 2-25-16,5-2-11 0,4-3-28 0,8 0-101 15,1-4-34-15,5-3-79 0,3-4-69 0,1 0-28 16,-3 0-59-16,-1-4 5 0,1-1-52 0,-6-3-46 16</inkml:trace>
  <inkml:trace contextRef="#ctx0" brushRef="#br0" timeOffset="78754">19392 10752 2693 0,'15'6'43'0,"-4"1"41"0,-3-1 37 0,-2 2 40 16,-5 1-2-16,1 1-27 0,-1 1-45 0,4 0-42 15,-5 0-42-15,1 0-3 0,-1 1 13 0,5 1 0 16,-4-3-13-16,1 1 0 0,-1-1-9 16,2-1 19-16,-1-1 13 0,-2 1-3 0,1-4-4 15,2-2-23-15,-3-1 20 0,0-1 1 0,0-1-8 16,-4 0 7-16,-2-6-9 0,-2-2-31 0,2-3 27 15,-3-3-3-15,-2-3-7 0,-3-1 30 0,4-3-14 16,-5-1-16-16,2-2 10 0,-2-1-6 0,1-3-14 16,4 1 24-16,-4 3-18 0,7-4 8 0,0 4 19 15,1 5-3-15,1 0 3 0,2 3-23 0,3 5-13 16,0 2 3-16,0 4 11 0,3 0 12 0,2 2-10 16,4 3 20-16,-2 0-29 0,5 0 9 0,1 4 24 15,2 3-27-15,2-2 20 0,2 1 3 16,-3 2-20-16,3-2-9 0,-2 0 16 0,-1 1 0 0,-2-2 17 15,-3 0 9-15,-2-3-16 0,-1 2-23 16,-2-1 19-16,-2-3 1 0,-2 0 2 0,-1 0-5 16,-1-3-8-16,0-3 11 0,0 1-14 0,0-3 21 15,0-3-11-15,0-2-13 0,0-1 13 0,0-3-3 16,0 1-6-16,0-3 12 0,0 2-12 0,0 1 6 16,0-2-3-16,4 4-17 0,0 0 30 0,1 0-10 15,1 4-10-15,2 1 20 0,1-1-27 0,-2 5-3 16,2-1 27-16,3 3 23 0,0 3 29 0,-2 0 48 15,4 0 3-15,-1 5-1 0,2 0-28 0,-4 4-40 16,2 1 0-16,0-1-37 0,-1 2-1 16,-2 2 25-16,4 1-32 0,-7 0 1 0,1 1 20 15,-1 2-17-15,-1-1 11 0,0 1 2 0,-2 2-23 16,-2-5-24-16,-1 5-48 0,1-6-96 0,-2 1-39 16,0 0-77-16,0-4-45 0,0 1 11 0,0-3-13 15,0-2 21-15,0-2 29 0,6 0 5 0,-1-4-25 16,1 0-8-16,2-8-10 0</inkml:trace>
  <inkml:trace contextRef="#ctx0" brushRef="#br0" timeOffset="79014">19837 10540 1133 0,'5'-17'106'0,"-1"1"109"16,-2 2 105-16,-1 1 104 0,2 3-19 0,-3 4-40 15,0-3-73-15,-6 4-78 0,2 2-87 0,1 1-65 16,-2 1-35-16,2 1-21 0,2 0-9 0,1 0 0 16,0 6 13-16,0 2 0 0,4 3 20 15,4 0-7-15,2 0-20 0,1 5-10 0,2-2-9 16,2 2 22-16,4-2-9 0,2-1-27 0,-1-3-12 15,3-1-11-15,-3-4 16 0,1-5 34 0,-1 0 3 16,-1 0-7-16,-4-7 11 0,0-1-11 0,-2-6 20 16,-4 0-3-16,0-5 37 0,-5 0 32 0,-4-3 15 15,0 1 16-15,-4-1-22 0,-6 0-13 0,1 2-37 16,-6 1-21-16,0 4-21 0,-4 1-2 0,-2 2 6 16,0 5-7-16,-1 2 4 0,-1 2-8 15,3 3-3-15,-1 0-26 0,3 0-72 0,-1 5-61 0,4 3-70 16,3 1-94-16,1 3-89 0,4 0-79 15,1 2-83-15</inkml:trace>
  <inkml:trace contextRef="#ctx0" brushRef="#br0" timeOffset="79914">20375 9630 3385 0,'10'-22'-7'16,"-5"6"7"-16,-3 3 43 0,0 8 72 0,0 5 58 16,-1 0 17-16,3 10-25 0,1 1-66 15,-1 5-54-15,2 4-18 0,2 4-17 0,1 3-16 16,2 1 6-16,-2 4 0 0,6-2-4 0,-1 2 11 16,1-1-4-16,-1-1-10 0,2-1 11 0,1-1 10 15,-2-4-21-15,1 3 0 0,0-7-3 0,1 1-25 16,-4-2 28-16,0-4-24 0,2 0-13 0,-6-1 2 15,5-4-26-15,-5-1 38 0,-4 0-1 0,1-1 21 16,2-3 17-16,-7-3-14 0,-1 1 17 0,0-1-6 16,0-1 3-16,0-1 3 0,0 0-13 0,-7 0 13 15,1 0 3-15,-1 0-16 0,-2-3 10 0,-1-2-14 16,-1 2 0-16,-4 1 0 0,0-2 21 0,0 1-4 16,-2 1-17-16,-4 2 41 0,-1 0-10 0,1 0 31 15,-3 0 45-15,0 3 4 0,-1 3-21 16,3-1-23-16,-1 2-43 0,2 0-20 0,1 3 6 15,3 1-17-15,1 3 28 0,1 2-24 0,6 0-4 16,2 3 21-16,3 0-14 0,4 1 10 0,0 1 18 16,5-4-28-16,6 2-3 0,-1-3-11 0,5 1-21 15,4-7-7-15,-1 1-21 0,6-3-6 0,-2-3-3 16,0-5 7-16,2 0 11 0,1 0 0 0,-1-4 14 16,0-2 7-16,-2-2-4 0,0-3 27 0,1-3 4 15,-4-4 16-15,2 0 7 0,-3-3-6 16,1-1-14-16,-3-5-10 0,-1-1 16 0,-1-1 8 0,-1-1 3 15,-6 0-4-15,2 0-3 0,-1 3-3 16,-2-3 3-16,-2 3 13 0,-1-1 34 0,0 1 47 16,-3 5 46-16,0 1 38 0,0 2-4 0,-5 5-19 15,1 0-27-15,-3 4-10 0,-1 3-46 0,4 3-36 16,-7 1-28-16,6 3-34 0,-4 0 12 0,1 7 10 16,1 5 7-16,-1-1 12 0,2 5-22 0,5 4-4 15,1 4 11-15,0 0-22 0,7 3-3 0,2-3-22 16,3 2-32-16,4-2-3 0,4-2-6 0,0-1 20 15,4-5-5-15,1-2 6 0,1-2 18 0,0-2-6 16,1-5 27-16,-1-1 4 0,-2-4 0 16,0-6 14-16,-1-2-7 0,-2-1 10 0,-7-6 7 15,4-2 7-15,-3-2-4 0,-3-6-6 0,-5-1 17 16,0-3-28-16,-3-3 24 0,-3-3 0 0,-1-1-10 16,0-2 21-16,0 0-11 0,-3 0 32 0,-1 0 52 15,1 2 36-15,-3 0 21 0,3 2-5 0,-2 2 6 16,-1 3 2-16,1 3 9 0,1 5 0 0,-1 3-38 15,-1 4-57-15,3 4-38 0,-2 2-52 0,4 5-5 16,1 3-3-16,-5 0 53 0,5 6 38 0,0 2 0 16,0 5 20-16,0 4-39 0,0 5-19 0,0 5-15 15,0 3-12-15,8 2-11 0,-1 3 26 0,5-2 1 16,1 0 11-16,1-3 9 0,4-4-13 0,1 0-7 16,6-7-8-16,-3-3 0 0,4-3-11 0,0-4 10 15,3-1 5-15,0-8-12 0,4 0 0 16,1 0-19-16,0-8-16 0,2-6 4 0,1 0-43 15,0-1-40-15,0-4-23 0,-1-4-98 0,-2 1-67 16,-4-2-163-16,-5 0-263 0,-6 2-350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50:52.43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92 721 404 0,'-9'1'23'0,"0"1"28"0,0-1 44 0,0 2 39 16,2-3 9-16,1 2-1 0,-2 1-23 0,5-3-3 15,-3 0-10-15,2 0-10 0,-1 0-8 0,1 0-21 16,2 0 26-16,1 0 6 0,-2 0-5 0,2 0 12 16,-1 0-31-16,-1 0-13 0,2 0 5 0,-1 0 4 15,2 0-27-15,0 0 12 0,-1 0-2 0,1 0-9 16,-3 0 12-16,3 0-12 0,0 0 13 16,0 0-12-16,0 0 18 0,0 0-9 0,0 0-5 15,0 0-7-15,4 0-18 0,-2 0 0 0,-2 0-19 16,0 0-12-16,0 0 3 0,0 0 3 0,1 0 0 15,2 0 9-15,-1 0-5 0,-1 0 11 0,3 0 1 16,2 0 6-16,-1 0-3 0,3 0-7 0,-1 0 3 16,5 0-5-16,-1 0-1 0,0 0-18 0,4 0 12 15,0 0-15-15,1 0 18 0,-4 0 3 0,6 0 4 16,-2 0 15-16,3 0 7 0,-1 0-3 0,3 0-19 16,4 2-13-16,-1 1-13 0,4-2 3 15,0 1 13-15,2-2 13 0,-2 0-9 0,5 2 9 16,-3 2-13-16,-1-4-13 0,1 0 4 0,-2 2 3 15,3-2 12-15,-1 3 4 0,0-3-10 0,2 2-3 16,-2-1-6-16,1 2 19 0,2-1-7 0,0 0 4 16,2 2-4-16,1-2 4 0,2 1 2 0,1-3-2 15,3 3 3-15,1-1-13 0,3-2 26 0,-2 3-4 16,5-3-9-16,0 2 3 0,3-1-9 0,-1 2-1 16,4-3 14-16,-2 0-4 0,0 0-20 0,1 0 17 15,1 0-16-15,-3 0-4 0,3 0 4 0,0 0-3 16,1 0-4-16,-2 0 7 0,1 0 13 0,1 0-7 15,0 0 10-15,1 3-13 0,-1-1 13 0,2 1 0 16,0-1 0-16,0 1 20 0,3-1-7 16,-3-2-13-16,1 1-4 0,-1 2-6 0,4-2 1 15,-1 1-4-15,3 0 16 0,1-2-19 0,1 0 0 16,-1 0 13-16,6 0 3 0,-1 0 16 0,1 0-12 16,1 0 3-16,-3 0-7 0,3 0-7 0,-1 0 11 15,-1-4-7-15,1 4-7 0,-3 0 7 0,2 0-10 16,1 0 20-16,1 0 0 0,2 0-3 0,-2 4 9 15,1-1-33-15,0-3 21 0,1 3-5 0,1-3-15 16,0 2 13-16,0-1-17 0,2-1-10 0,0 0 30 16,2 0 10-16,1 0-7 0,5 0 14 0,-1-3-24 15,2 0-3-15,3 0 7 0,0-2-10 0,2 1 9 16,-3 2-22-16,2-1 9 0,0-2 14 16,2 1-14-16,0 3 10 0,-1-3 4 0,1 2 6 15,3 2 4-15,-3 0-4 0,-1 0-29 0,1 0 9 16,0 0-3-16,0 0 16 0,0 0 5 0,0 0-11 15,0 0 20-15,3 0-14 0,2 0 11 0,1 0-23 16,-5 0-14-16,5 0 16 0,2 0-9 0,-4 0 30 16,2 0-17-16,2-3 6 0,-1 1 18 0,5-1-7 15,-3 3 13-15,2-3-16 0,-4 3-21 0,6 0-7 16,-4-2 18-16,3 2-11 0,-1 0 27 0,1 0-10 16,-2 0-10-16,4 0 17 0,-3-4-34 15,2 3 7-15,-2 0 3 0,0 1 1 0,1-2 12 0,-2-1 11 16,2 2-3-16,-1-1-11 0,0-1 14 0,3 1-24 15,-5-2-3-15,1 2-13 0,0-1-1 16,0-1 31-16,-1 0-1 0,0 2 8 0,1-4 13 16,-1 0-41-16,-2 4-9 0,2-1 36 0,-1-3-37 15,1 3 35-15,-2-1-5 0,-1 1-12 0,3 0 26 16,-1 3-16-16,4-4-1 0,-3 3-17 0,0 0-3 16,-2-1 14-16,5 1 13 0,-1 1-16 0,-1-2 9 15,0 0 4-15,2 1-1 0,0-1 25 0,2-3-38 16,-3 2 3-16,0 0-9 0,1 0-1 0,-2 0 25 15,4-2-28-15,-5 2 17 0,2 0-11 0,3 3 8 16,-4-4 17-16,4 3-1 0,-4-2-6 16,-1 1-14-16,3 1-7 0,-3-1-6 0,3 2 34 15,-3-3-14-15,4 3 20 0,1 0-6 0,1 0-35 16,-1 0 8-16,3 0 10 0,2 5 3 0,-1-1 6 16,3-2 5-16,0 0-5 0,1 1-9 0,0-3 10 15,-1 3-7-15,0 0-7 0,-1-3-3 0,-3 3 3 16,0-1 3-16,-2 1-2 0,-2-1 16 0,-2-1-3 15,-1 1 3-15,-5-2-3 0,-4 0-24 0,-1 0 23 16,-1 0 1-16,-5 0-24 0,-3 0 27 0,-4 0-20 16,-2 0-3-16,-4-3 3 0,-4 1 10 0,-2-3-4 15,-5 2 21-15,-2-1 7 0,-5 2-21 0,-5-3 11 16,-2 3-11-16,-7-2 0 0,-4 2 1 0,-3-3-7 16,-4 4-4-16,-2-4 4 0,-4 2 9 15,-1 0-6-15,-3-2 7 0,-2 3-10 0,-1-1 37 16,-4 2 17-16,-3-2 35 0,-1 1 45 0,-2-1-37 15,-2 1 8-15,-1 2-42 0,1 0-18 0,-4-3-10 16,-1 3-7-16,0-2 4 0,0 2-29 0,0 0 28 16,0 0-10-16,0 0-10 0,0 0 27 0,0 0-27 15,0 0-16-15,0 0 5 0,0 0-15 16,0 0 3-16,0 0 15 0,0 0 15 0,0 0-8 0,0 0 8 16,0 0-12-16,0 0-3 0,0 0 15 0,0 0-8 15,0 0 0-15,0 0-3 0,0 0-22 0,0 0-4 16,0 0 25-16,0 0 1 0,0 0 10 15,0 0 19-15,0 0-37 0,0 0 12 0,0 0 2 16,0 0-2-16,0 0 13 0,0 0-3 0,0 0 12 16,0 0 2-16,0 0 31 0,0 0-27 0,0 0-3 15,4 0-14-15,-4 0-23 0,1 0 19 0,-1 0-12 16,3 0 23-16,-3 0-11 0,0 0-7 0,1 0-1 16,-1 0-11-16,0 0 8 0,0 0 7 0,0 0-3 15,0 0-23-15,0 0 15 0,0 0-19 0,0 0 23 16,0 0-8-16,0 0-11 0,0 0 12 0,0 0-5 15,0 0 23-15,0 0-11 0,0 0 3 0,0 0-11 16,0 0 8-16,0 0-15 0,0 0 4 16,0 0 3-16,0 0 4 0,0 0 15 0,0 0-23 15,0 0-57-15,0 0-38 0,0 0-35 0,0 0-37 16,0 0-5-16,0 0-33 0,0 0-46 0,2 0-26 16,-2 0-65-16,3 0-66 0,-3 0-89 0,0 0-102 15,0 0-53-15</inkml:trace>
  <inkml:trace contextRef="#ctx0" brushRef="#br0" timeOffset="2224">18022 194 77 0,'-6'0'14'15,"3"0"23"-15,-1-3 23 0,-1 1 34 0,1-2-1 16,1 1-3-16,-1 1-9 0,-1-1-19 0,2 1-16 15,1-1 16-15,-2 1 3 0,3-1-5 0,1 2 26 16,-5-2-33-16,5 1-5 0,-1-1 22 0,-1 1-19 16,1 2 43-16,1-3 7 0,-3 3-30 0,1-2 18 15,2-2-28-15,-1 2 9 0,1 0 37 0,-3 1-5 16,2-2-28-16,1 1 30 0,-2-1-31 0,0-2-3 16,1 1 33-16,-4 0-53 0,4 1 1 15,-3-3 12-15,2 1-15 0,-2 2-6 0,2-5 22 16,-4 4-31-16,5-1 7 0,-1 0 0 0,-1 0 12 15,2-1 4-15,-1 0-10 0,1 1 38 0,1-1-37 16,-3 1 9-16,0-3 11 0,1 6-20 0,0-5 30 16,2 1-10-16,-4 0-2 0,4 2-7 0,-1-1-29 15,1 0 1-15,-3 2-4 0,2 1-20 0,1-1 7 16,0 3-22-16,0-3-17 0,-2 3 22 0,2 0-22 16,0 0 42-16,0 8 14 0,-2 1 12 0,2 4 10 15,0 3 8-15,-2 8-14 0,2 7-16 0,-4 5 4 16,3 7-14-16,-3 3 27 0,-1 6-4 15,1 2 11-15,-2 4-6 0,0-1-8 0,-2 3-6 16,4-1 7-16,1-1 4 0,-1-1-24 0,2 0 10 16,1-5-11-16,-1-3-20 0,2 0 18 0,0-6-12 15,0-2-16-15,0-3 20 0,0-3-6 0,0-3 6 16,0-1-10-16,0-3-6 0,0-4 27 16,0 0-18-16,0-5 11 0,0-2-18 0,0-3-6 0,0-3-4 15,0-1 17-15,0-4 18 0,0-1-28 0,0 1 28 16,0-6 0-16,0 2-3 0,0-2 17 0,0 0-28 15,0 0 0-15,-3 0 14 0,2 0-35 0,-1-2 14 16,0-4-25-16,0 0-27 0,0-5 17 0,1 1-21 16,-1-4-12-16,-2-4 9 0,4-4 11 0,-2-3 14 15,2-3 10-15,0-1 14 0,0-6-10 16,3-1 6-16,2-2 8 0,0 0-8 0,-1-1-3 16,2 1 10-16,-1 0 14 0,-1 3-7 0,1 5 17 15,0 0-10-15,-2 5-18 0,-2 4 22 0,4 4-25 16,-5 4 7-16,1 2 18 0,-1 5-32 0,0 1 15 15,0 0-18-15,0 5-6 0,0 0 6 0,2 0 14 16,1 0 0-16,-3 10 20 0,1-1-10 0,2 1 4 16,0 6-4-16,-1 6-17 0,-1 3 41 0,3 5-35 15,-4 3 5-15,2 0 19 0,0 5-29 0,-2-3 16 16,0 1 13-16,0 1-3 0,0-4 3 16,0-3-3-16,0 0-3 0,0-4-24 0,0 0 4 15,0-7 3-15,0-3 13 0,0 1 4 0,0-4-7 16,0-4 13-16,2-2-9 0,2-3 22 0,-4-2 1 15,0-2-7-15,0 0 1 0,0-3-31 0,0-5 16 16,0-3-6-16,0-2-6 0,0-6 12 0,1-4-22 16,2-5 2-16,-3-5 1 0,1-4-11 0,-1-4 14 15,0-4-20-15,0-5 20 0,0-2-7 0,0-1 11 16,0-1 9-16,0-1-10 0,0 2 20 0,0 2-26 16,-4 2 26-16,3 5 4 0,-3 4-10 0,2 4 16 15,-2 6-30-15,0 5-9 0,1 4 9 0,-1 4-7 16,1 1 28-16,-2 6-14 0,2 1 3 0,0 1-19 15,0 6-8-15,3-2 11 0,-1 4-24 16,1 0 51-16,0 6-14 0,0 2-17 0,0 6 31 16,-3 5-21-16,3 1-3 0,-2 6 30 0,2 7-20 15,0 2 3-15,0 3 0 0,0 6-6 0,0-1-1 16,0-1-6-16,0 3 14 0,5-3-14 0,-4 0 17 16,2-2 0-16,2-1-1 0,-4-1 4 0,4-2-6 15,-4-3-8-15,2-4-9 0,0-1-1 0,-1-3 8 16,-1-4 9-16,-1-2 11 0,3-2-1 0,-2-3-6 15,-1-4-1-15,0-1 1 0,0-4 19 0,0-2-6 16,0-1 4-16,0-2-24 0,-4 0-17 16,1-4 10-16,-1-2-16 0,1-5 16 0,-2 0-9 15,-1-8-24-15,3 0-10 0,-3-8 0 0,1-1 11 16,1-7 2-16,-1-3 21 0,-1-2 13 0,2-4-1 16,0-2 14-16,3-1-3 0,-4 0-23 0,4 1 0 15,-1 0 9-15,1 0 10 0,1 5 13 0,-3 0-9 16,1 4 0-16,2 3-17 0,-1 4 3 0,-3 3 17 15,2 5-7-15,-2 0 4 0,2 6 3 0,0 0-14 16,-2 2-15-16,3 6 2 0,1 0 7 0,-2 4 4 16,-1 4 12-16,3 0 11 0,-1 9-24 0,1 2 14 15,0 7-7-15,0 5-17 0,-2 6 14 0,2 7 10 16,0 5-17-16,0 6 10 0,0 1 7 0,0 2-20 16,0 2 19-16,3-1 4 0,3-2-13 15,-2 0 6-15,4-3-10 0,-1-2 10 0,1-5-6 16,-1-2-3-16,-1-2 15 0,0-5-15 0,1-2 3 15,-3-4 12-15,0-2-9 0,-1-6-13 0,1 1 23 16,-4-7-7-16,2-1 4 0,-2-3 19 0,0-2-26 16,0-4 0-16,0 0 0 0,0-5-10 0,0-3 10 15,-6-2-13-15,3-5-6 0,-1-4 3 0,-2-5-23 16,3-3 6-16,-2-6-18 0,2-5 12 0,1-3 16 16,-2 0 10-16,3-6 32 0,1 0-22 0,-2-3 3 15,2 3-6-15,0 2-10 0,0-2 35 0,0 6-9 16,0 0-4-16,0 3-6 0,0 5-6 15,0 4 12-15,0 4-3 0,0 3 17 0,0 3-33 16,0 2 0-16,-4 3 9 0,1 4 1 0,3 1-3 16,0 2 12-16,0 4-22 0,0 3-3 0,0 0 22 15,0 0-9-15,0 8 6 0,0 6 13 0,0 1-7 16,3 6-16-16,-2 5 26 0,4 4-25 0,-4 4-1 16,1 4 17-16,0 2-10 0,2 1-1 0,0 0 1 15,1-1 16-15,-3-1-26 0,2 1 10 0,0-3 22 16,2-3-38-16,-3-1 35 0,1-5-7 0,-1 2-12 15,-1-6 0-15,1-2-7 0,-2-4 1 0,1-3 2 16,-1-3 23-16,-1 0-19 0,0-7 13 0,0 1 12 16,0-3-15-16,0-3 19 0,0 0-10 15,0-8-36-15,-4 2 11 0,-2-6-11 0,1-1 14 16,1-6 12-16,-2-2 7 0,2-5-13 0,-2-3-6 16,-2-4-1-16,5-2-3 0,-1-4 14 0,2-1-14 15,1 0-3-15,-1-2 13 0,2 4 10 0,0-2 0 16,0 1-4-16,0 4 1 0,0-1-23 0,0 4 9 15,0 2 17-15,0 2-23 0,0 2 13 0,0 4 0 16,0 0-13-16,0 3 20 0,2 2 5 0,-2 3-9 16,1 2 1-16,-1 3-24 0,0 4-5 0,0 2 22 15,2 3-1-15,-2 3-2 0,0 7 13 0,0 4-23 16,0 6 25-16,0 6-3 0,-3 5-15 0,1 6 9 16,-2 4-19-16,1 3 22 0,-2 5 16 15,4-1-13-15,-3 2 4 0,2-3 0 0,0-1-29 16,2-3 19-16,0 0-4 0,0-4 4 0,0-4 10 15,4-2-13-15,0-4 6 0,-3-4-3 0,1-2 0 16,1-5 10-16,-3-4-10 0,1-3 16 0,1-3 6 16,-2-3 23-16,0-2-3 0,0-3-26 0,0 0 10 15,0-3-29-15,0-2-33 0,0-4-78 0,0-4-103 16,-3 0-127-16,-2-4-201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51:04.5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7660 497 245 0,'1'0'19'0,"2"0"26"0,0 0 36 16,1 0 23-16,-4 0 8 0,2 0 4 0,1 0-15 15,0 0 7-15,-2 0-2 0,1 0-5 0,2 0-31 16,0 0 0-16,-2 0-4 0,0 0-11 0,-1 0 25 15,4 0-41-15,-4 0-9 0,2 0-30 0,2 0 3 16,-1 0 8-16,-1 0-19 0,1 0 22 0,0 0-23 16,0 0 15-16,-1 0-4 0,1 0-2 0,-1 0 0 15,-1 0-11-15,2 4 11 0,1-4-8 0,-1 5 8 16,1-4-11-16,0 0 0 0,0 2 16 16,4-3-8-16,-2 2 12 0,2-1-7 0,2 1 4 0,-1-2 8 15,-1 0-5-15,0 0-12 0,3 0-8 16,-2 0 5-16,-1 0 14 0,0 0 9 0,-2 0-14 15,-1 0 2-15,3 0-5 0,-3 0 9 0,-3 0 5 16,3 0 48-16,-2 0 43 0,-2 0 44 0,1 0 39 16,-3 0 6-16,3 0-5 0,-3 0 2 0,0 0 3 15,0 0-57-15,0 0-5 0,0 0-49 0,0 0-26 16,-4 0 11-16,4 0-42 0,-4 0 10 0,0 0-20 16,1 0-10-16,0 0 20 0,0 0-16 0,-1-2 10 15,1 2-8-15,-2 0 2 0,2 0 5 0,2 0-3 16,-2-1-16-16,1-1 4 0,2 2 15 0,-1 0 14 15,-2-2 27-15,2 1-13 0,-5 1-1 16,2-1 5-16,0 0-5 0,-2 1 11 0,0-3-20 16,0 3 4-16,0 0-3 0,0-2 3 0,-1 2 3 15,-2 0-9-15,3 0-1 0,-1 0 1 0,-2 0 10 16,1-4-14-16,-2 4 7 0,1 0 8 0,-3 0-11 16,3 0 10-16,-4 0 1 0,2 0-21 0,-2 0 10 15,1 0-6-15,-1 4-12 0,0-2 12 0,0 1 10 16,-4-2-6-16,2 1 13 0,0 0-6 15,2 0-7-15,-2 1 14 0,2-2-33 0,-1 2-14 0,1-3 4 16,1 2-8-16,-1-2 29 0,1 0 1 0,-1 0-19 16,-1 0 19-16,4 0-15 0,-4 0-4 15,1 0 12-15,2 0-23 0,-2 0 11 0,1 0 15 16,-2 0-18-16,0 0 3 0,1 0 4 0,-2 0-18 16,0 0 29-16,0 0-26 0,0 0-3 0,-4 0 18 15,1 0-29-15,-1 3 10 0,-3-2 12 0,1 0-26 16,-1 0 14-16,-1 1 20 0,-3-2-42 0,-1 1 41 15,3-1-22-15,-4 0 8 0,1 2 21 0,-3-2-11 16,2 0 12-16,0 2-5 0,-2-1 8 0,1 2-22 16,-4-3 11-16,-1 0-7 0,1 2 0 0,1 1 3 15,-4-1-3-15,0-1 7 0,-1 4-11 0,0-3 0 16,-3 2 15-16,0 1-37 0,1-2 22 16,-1 2 3-16,0-2-18 0,-2 0 19 0,-2 2-44 15,0-2 18-15,-1 0-15 0,0 1 26 0,2 0 14 16,-4-1 1-16,2 2 15 0,-2-3 6 0,2 1 5 15,-2-1-8-15,2 2-8 0,0-1-17 0,1-1 14 16,-2 1-22-16,3-1 7 0,1 1 8 0,-1-1-11 16,2 2 21-16,-1-4-6 0,2 3-23 0,-2-1-11 15,-1 1 15-15,4-1-11 0,-5 1 15 0,1-1 3 16,2 0-29-16,-1 0 40 0,2 1-11 0,0-1 19 16,0 1 7-16,1-1-25 0,2-1 25 0,1 2-22 15,-2 0 22-15,3 2 4 0,-1-5-23 0,3 5 5 16,0-4-12-16,-1 1 11 0,1 4-21 0,1-6 29 15,2 2-8-15,-1 3-7 0,-2-5 7 16,2 4-33-16,0 0 11 0,-2-1 0 0,-1 0 19 16,0 0 0-16,-2 2-30 0,-1-2 11 0,-1-1-7 15,-1 1 0-15,2 3 30 0,-3-3-19 0,1 2 26 16,-1-2 10-16,-1 3-6 0,-1-1 3 0,3 0-19 16,0-2 12-16,-2 1 4 0,0 3-16 0,1-5-6 15,1 3-1-15,-1-2 11 0,1 1-10 0,-1 1 25 16,0-3-37-16,0 1-18 0,0 0 44 0,1 3-30 15,-1-6 30-15,-1 2-14 0,-2 1-23 0,1-1 11 16,-1 2-10-16,0 0 32 0,0 0 8 0,0-4 3 16,-2 2 8-16,2 3-15 0,0-2-8 0,0 0 5 15,2 3 10-15,-1-4 1 0,-1 4-8 0,1-3 4 16,1 1-26-16,2 0 4 0,-4 1 21 16,3-2-28-16,-1 2 14 0,0-2-12 0,1 3-28 15,-3-4 28-15,0 2-13 0,2 0 6 0,-4-1 16 16,4-1-16-16,-1 2 16 0,-3-2 3 0,2 1 18 15,0-2 11-15,0 0-7 0,0 2 12 0,3-2-12 16,-3 0-4-16,2 0 1 0,2 1-26 0,0-2 7 16,2 4-15-16,0-4 15 0,1 2-4 0,-2 1-14 15,2-3 18-15,1 2-4 0,-2 1 4 0,1-1-7 16,-1 1-19-16,-1 1 7 0,0-4-3 16,1 2 14-16,-3-2 1 0,3 3-15 0,-2-3 30 15,1 1-12-15,-3-1 33 0,1 0 5 0,3 0-9 16,-3 0 12-16,3 0-33 0,0 0 15 0,-2 0-19 15,4 0-8-15,-1 0 19 0,1-1-3 0,-1 1-19 16,3 0 18-16,-1 0 4 0,1 0-26 0,0 0 38 16,-1 0-34-16,2 0-1 0,2 0 5 0,-1 0-19 15,0 0 15-15,1 0 0 0,0 0 7 0,4-5-7 16,-2 5 7-16,2-4-14 0,1 2-1 0,1 1 19 16,2-1-7-16,-2-1 7 0,6 1 4 0,-1 2-4 15,1-3 0-15,2 1 0 0,0-2 7 0,1 2-7 16,0 1 22-16,0-1-3 0,2 0-12 0,-2 0 1 15,0 1-12-15,0-2 11 0,2 1-7 16,-1-2 19-16,1 2-12 0,0-1 4 0,2 3-7 16,-1-4 7-16,3 3 0 0,-1 1-29 0,1-3 29 15,0 1-19-15,3 2 8 0,-3-2 11 0,3 0-25 16,2 2 3-16,1-2 7 0,-3 1 4 0,2 0 11 16,2 1 0-16,2 0-30 0,-1 0 8 0,1-1 11 15,0 1-11-15,0 0 15 0,0 0 0 0,0 0-15 16,0 0 7-16,0 0-7 0,0 0 0 15,0 0-1-15,0 0 5 0,0 0 3 0,0 0-21 0,0 0 25 16,0 0-11-16,0 0 3 0,1 0-3 0,-1 0-22 16,2 0-7-16,-2 0-11 0,3 0-11 0,-3 0-24 15,1 0-8-15,-1 0-6 0,2 0 12 16,-1 0-10-16,2 0-7 0,-1 0 1 0,-1 0-27 16,3 0 9-16,0 0-9 0,0 2 8 0,2 1 17 15,-3-3 8-15,3 0 43 0,-2 0 6 0,1 0 10 16,-1 0 10-16,-1 0-16 0,0 0 26 0,-1 0 9 15,-1-4 17-15,1 1-1 0,0 0-13 0,-2 0 11 16,2-2-14-16,-2-1 23 0,0 0-16 0,0-1 6 16,0 1-3-16,0-2 13 0,-2 3-7 0,-2-3 13 15,1 2 20-15,0 1-16 0,0-2 18 0,-1 2-5 16,2 0 6-16,1 3-6 0,-4-4-3 16,5 3-3-16,-1 3-11 0,-1-4 4 0,2 3 0 15,-1 1-19-15,1 0-8 0,0 0-9 0,0 0-3 16,-3 0 13-16,3 5 22 0,0-2 24 0,0 5 24 15,0 0-17-15,0 3-7 0,0 2-37 0,4 4-6 16,-1 2 4-16,0 2-8 0,0 1 21 0,1 1-27 16,0-4 10-16,0 0 0 0,3 0-6 0,-3-6 16 15,1 1-17-15,0-3 4 0,-1-2 3 0,1-3-4 16,-2 1 28-16,0-5-7 0,-2-2 9 0,1 0 5 16,-2 0 13-16,0 0-7 0,0 0-10 0,0-2-3 15,0-3-31-15,0-1 11 0,0-2-1 0,0-1 4 16,0-1 0-16,-6-1 0 0,3 0-7 0,-2-6-11 15,1 6 22-15,-1-3-11 0,0 4 13 16,1-1 49-16,-3 4-7 0,4 1 11 0,0 0-10 16,-1 3-49-16,2 0-7 0,-1 3-18 0,0 0 4 15,3 0 11-15,-1 3-11 0,-1 3 21 0,2 2 3 16,-4 0-6-16,4 5 3 0,-2-1-7 0,2 1-39 16,0 3-63-16,0 1-91 0,0-3-150 0,0 2-162 15,5-2-113-15,-2 2-223 0</inkml:trace>
  <inkml:trace contextRef="#ctx0" brushRef="#br0" timeOffset="1145">140 367 1415 0,'-6'-24'47'0,"0"4"20"16,0-2 22-16,-1 4 12 0,-1 2-27 0,-1-3 38 16,0 0 9-16,2 2-22 0,-2 0 15 0,4 1-31 15,-5-3-3-15,3 2 47 0,-1-1-12 0,4 2-4 16,-2 0 3-16,0-1-21 0,0 3 8 0,3 0 10 15,-1 1-15-15,2 4-10 0,-2-1-11 0,2 4-20 16,1 1-16-16,-2 2-13 0,3 1-16 0,-2 2-20 16,2 0-9-16,0 0 9 0,0 0 10 15,0 5 43-15,0 5 40 0,0 7 26 0,6 8-5 16,0 9-20-16,-3 13-34 0,1 11-19 0,-2 13 3 16,0 5-10-16,0 10-10 0,-2 7 6 0,2 0-13 15,-1 1-11-15,1-1 18 0,2-4-14 0,-2-4 0 16,4-2-3-16,0-7 6 0,-1-6 4 0,3-4 3 15,-1-5-10-15,-2-8-10 0,4-2 7 0,-2-6-11 16,-2-7 24-16,-1-4-6 0,2-6-11 0,-3-6 7 16,0-6 3-16,0-2 7 0,-3-3 8 0,2-5 9 15,-2-4-23-15,0-2 13 0,0 0-24 16,0 0-10-16,0-2 0 0,0-4-59 0,0-5-15 16,0-3-18-16,-4-2-18 0,0-6 20 0,1-6 12 15,0-6-10-15,0-4 21 0,2-5 6 0,-2-4 27 16,3 1 19-16,-2-1 19 0,2 1 10 0,-1 8 42 15,-1 5 28-15,-1 4-9 0,2 8 0 0,-1 8-35 16,-2 5 23-16,4 8 56 0,-2 6 31 0,1 7-7 16,-2 6-29-16,0 9-56 0,1 5-38 0,-3 7 14 15,0 7-14-15,4 2 7 0,-1 2 11 0,2-2-14 16,0 0-4-16,0-5-6 0,3-3 3 0,5-6 3 16,-2-3-10-16,-1-1-33 0,3-7-51 0,-2-3-69 15,0-1-51-15,-2-4-50 0,2-1-66 0,-2-5-38 16,0-2 7-16,0-2-63 0,-1-3-117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2:53.7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242 78 1470 0,'3'-15'58'0,"-1"0"55"16,-2 1 58-16,0 3 36 0,0 1-24 16,4 5-42-16,-1-1-31 0,-3 4-13 0,0 2-31 15,5 0 11-15,-1 8 34 0,-1 3 39 0,1 2 30 16,0 4-9-16,0 6-55 0,-3 5-58 0,1 5-18 15,-2 5-21-15,0 5-16 0,-6 0 4 0,-3 1-10 16,0 0 3-16,-3 0 16 0,5-2-16 0,-5-3-10 16,5-1 13-16,-1-7-9 0,4 0 19 0,-1-5 0 15,4-5-23-15,-1-2 7 0,2-4 3 0,0-3-6 16,5-3 19-16,-1-5 3 0,2-4-26 0,1 0 14 16,1 0-1-16,3-7-13 0,0-1 13 15,3-3-3-15,2-3 0 0,2 1 4 0,-2-2 2 16,3 0-6-16,-1 1-10 0,-3 3 4 0,0 1-24 15,-2 4 20-15,-1 3 10 0,-1 3 0 0,0 0 30 16,-3 0-7-16,4 5-10 0,-3 1 1 0,1 0-1 16,6 1 3-16,-1 1-6 0,2-1 6 0,-1 1-6 15,3-2-10-15,-1 0 0 0,-2-3 13 0,-1 1 4 16,0-4 26-16,0 0 44 0,-2 0-16 0,-4-7 13 16,1 0-19-16,-2-4-27 0,-2 2-11 0,-1-4-7 15,-1-1-6-15,-3-2-10 0,-1 0 6 0,0 0-6 16,-3 1-18-16,-4 1 10 0,-2 3-9 0,2 1-39 15,-4 2-19-15,-2 3-106 0,0 3-139 16,-2 2-100-16,-2 0-73 0,0 6-50 0,0 3 2 16</inkml:trace>
  <inkml:trace contextRef="#ctx0" brushRef="#br0" timeOffset="215">0 452 2644 0,'0'-21'15'15,"11"-3"25"-15,8 0 28 0,8 4 6 0,4 2-16 16,9 0-24-16,0 1-30 0,6 3-14 0,5 0 7 16,-3 1-3-16,0 3 3 0,1 1 6 0,0 1-40 15,-1 1-74-15,-5 0-70 0,-3 2-96 0,-6 0-70 16,-1 1-38-16,-4 2-54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51:00.18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19929 2199 941 0,'6'-10'48'0,"-3"-2"54"0,3 5 52 16,-4-1 60-16,-2-1 6 0,0 3-25 0,0 1-8 15,0 0-20-15,0-2-7 0,-5 2-40 0,1 0-48 16,2 5-33-16,1-2-60 0,-4 2 36 0,4 0 12 15,-5 5 23-15,2 4 45 0,-4 4-18 0,-1 3 14 16,-3 3-10-16,2 5-37 0,-2 4 10 0,5 2-22 16,1 2-26-16,6 1 16 0,0 3-15 0,6-3 9 15,7 2 0-15,3-3-3 0,9-4 12 0,-1-1-15 16,9-5 0-16,-2-3-7 0,3-3-13 0,3-5 20 16,2-5 9-16,-2-6 7 0,0 0-29 15,0-6 15-15,2-5-8 0,-4-5 2 0,1-6 13 16,0-3 11-16,-7-2 35 0,1-6 37 0,-5-1 44 15,-7-2-23-15,-3-2 15 0,-5 2-19 0,-10-2-12 16,-6 5-7-16,-5-2-34 0,-7 5-6 0,-7 2-22 16,-2 4 1-16,-4 3-18 0,-5 7-14 0,0 2 11 15,1 7-22-15,-2 5-3 0,1 0-7 0,3 5-11 16,-1 7-13-16,5 2-36 0,3 2-84 0,1 3-73 16,4 3-70-16,5 3-88 0,3 2-96 0,4-3-94 15,3 3-117-15</inkml:trace>
  <inkml:trace contextRef="#ctx0" brushRef="#br0" timeOffset="1314">20280 3430 1122 0,'-3'0'37'0,"1"0"37"0,-2-6 13 0,4 1 25 16,-2 2-29-16,2-4-39 0,0 3 12 0,0-2-8 15,0 2 8-15,0 1 44 0,-1-3-11 0,1 4-6 16,0-1 7-16,-3 3-50 0,3-2 1 0,-2 2 6 16,2 0-26-16,-1-4-7 0,-2 4-5 0,2 0-12 15,-3 0-17-15,2 4 29 0,-2 1-9 0,0-3-18 16,3 4 33-16,-4 0 6 0,4-4-36 15,-2 4 12-15,3-3 3 0,0 1-33 0,0-1 57 16,0-1 5-16,0 2-23 0,3-4 9 0,1 2-12 16,-2-2-6-16,2 0 12 0,-1 0 14 0,-1 0 37 15,2 0 46-15,-2-2 21 0,2-3 14 0,-4 1-5 16,1 2 5-16,-1-1-9 0,0-2 22 0,0 1-48 16,-5 3-54-16,-1-3-4 0,1 4-48 0,-4 0 20 15,0 0-1-15,-1 0-22 0,-2 5 10 0,-1 5-27 16,2-1 20-16,-1 1-6 0,1 0 3 0,2 1 19 15,1 0-16-15,2-3 19 0,5 3-9 16,1-3-7-16,0 1-9 0,0-2-1 0,4 1 7 0,1-2 14 16,1-1 12-16,-1 1-29 0,3 0 19 15,-2-6-13-15,0 2 4 0,1-2 26 0,-4 0-30 16,1 0 4-16,0-2-4 0,-3-4 4 0,4 3 6 16,-4-2-13-16,2 0 30 0,-3-2 7 0,0 1-4 15,0 2 4-15,0-2-41 0,-9 3 1 0,8 1 6 16,-3 0-19-16,0 2 9 0,3 0-6 0,-4 0-4 15,4 0 20-15,1 3-16 0,-2 1-17 0,2 0-3 16,0 1 6-16,0 0-3 0,3 0 27 0,3 1-17 16,-2-1 7-16,1-2 17 0,4 0-14 0,-4 0 10 15,2-3-7-15,0 0 7 0,4 0-7 0,-2-6 1 16,-4-4-11-16,5 3 4 0,-3 0 20 16,-1-2 6-16,0 2 7 0,-3 1 0 0,-1-3-10 15,-2 4-4-15,0 0 10 0,0 0-16 0,-5 1 7 16,-3-1 10-16,1 3-11 0,-3-1-6 0,2 0-6 15,1 3-17-15,-1 0 6 0,2 0 11 0,-1 0 2 16,4 0 1-16,1 6-10 0,0-1 6 0,2-3-3 16,0 1 10-16,0 1 0 0,0 1 0 0,5-3 0 15,1-1 4-15,-3 1-8 0,3 0-15 0,0-2 15 16,0 1-9-16,0-1 10 0,-1 0 36 0,1 0-30 16,-2 0 17-16,-3 0 0 0,-1 0-20 0,2 0 23 15,-2 0-17-15,0 0 7 0,0 0 4 16,0 0-14-16,0 0 14 0,-3 0-17 0,0 0-7 15,0 2 1-15,-1-2 2 0,0 1 11 0,-1-1-7 16,0 1-53-16,1 3-86 0,-2-1-128 0,1 0-125 16,2 4-90-16,-1-1-116 0</inkml:trace>
  <inkml:trace contextRef="#ctx0" brushRef="#br0" timeOffset="20662">19306 334 804 0,'3'-3'18'0,"0"1"35"16,-2-2 48-16,4 2 27 0,-4-1 18 0,3-1-16 16,0 3-28-16,-2-4 12 0,0 2-10 0,0 0 12 15,2 0 4-15,-3 1-22 0,1 0 16 0,0 1-5 16,-2-4 10-16,2 2 19 0,-2 0 8 15,0 0-27-15,0-2 15 0,0 0-35 0,0-1-10 16,-6 1 38-16,1-3-27 0,-1 2-3 0,-2-2-16 16,-1-1-12-16,-3-1 7 0,-1 2 20 0,-2-1-3 15,-3-1-22-15,-4 1-41 0,-5 1-3 0,1 1-37 16,-8 3 0-16,-4 4 23 0,0 0-13 0,-2 0 31 16,-3 6-14-16,-1 5-4 0,1 0-3 0,4-1-6 15,3 4-8-15,4-2-2 0,4 0 2 0,6 2-16 16,3 0 20-16,6-1 0 0,3 1-10 0,5 0 13 15,5-1-3-15,0 3-10 0,0-2 7 0,7 3-7 16,5-3 0-16,-2-1 16 0,5 0-26 0,4 0 13 16,1-1 3-16,2-4-6 0,5 1 27 0,1-2-6 15,2-1-11-15,-1-1 0 0,4-1 13 16,0 0-13-16,1 2-3 0,0-1 3 0,-3 1-14 16,2 2 28-16,-4 5-18 0,0 1 4 0,-1 0-3 15,-6 2-4-15,-1 6 34 0,-2-3-30 0,-2 3 16 16,-7 0-26-16,0 2 6 0,-2 1 20 0,-7-3-16 15,-1 2 13-15,-6-3-10 0,-4 1 10 0,-5 1-6 16,-4-2-1-16,-5 1 7 0,-7-3 4 0,-2 0 13 16,-5 0 15-16,-4-6 2 0,2 1 26 0,-8-3 20 15,4-3 11-15,-4-5-17 0,5 0-31 0,0-3-7 16,3 0-21-16,6-3 3 0,1-5-7 16,5-1-14-16,4 0-14 0,5-1 0 0,3 0-3 15,2-1-50-15,7 0-70 0,3-2-60 0,4 1-80 16,0 1-38-16,7-2-12 0,6-3-48 0,6 2-34 15,4 0-29-15,3 1-63 0,4 2-37 0</inkml:trace>
  <inkml:trace contextRef="#ctx0" brushRef="#br0" timeOffset="21321">19545 555 1750 0,'1'-9'43'0,"-1"2"55"0,0-2 32 16,0 1 51-16,0 2-10 0,-3 1-42 16,-1 0 7-16,1 2-45 0,0-1-35 0,1 4-4 15,-2-2-33-15,-1 2 12 0,0 0 10 0,-1 6 2 16,-3 2 7-16,-3 1-34 0,-1 1 3 0,-1 1-16 15,2 6-9-15,-3-1 19 0,4 2-7 0,1 5 7 16,5-4-17-16,-1 3 14 0,6-3-13 0,0 0-4 16,7 2 20-16,1-2-25 0,5-5-4 0,0 0-16 15,2-1-22-15,2-7 20 0,2 2-7 0,2-5 35 16,1-3 6-16,-1 0-9 0,-1-7 21 0,3-3-30 16,-4-1 8-16,-3-5 7 0,1-3 0 0,-1-1 34 15,-7-1 29-15,0 2 44 0,-3-2 46 0,-2 3 27 16,-4 3 22-16,0-1-40 0,0 4-50 0,-6 4-32 15,0 2-60-15,-1 2-7 0,3 3-13 16,-1 1-14-16,1 0 14 0,-2 5 3 0,2 4 0 16,4-1 3-16,0 6 0 0,0-2-6 0,0 6-7 15,5 0 0-15,7 1 3 0,0 1-30 0,-2-2 14 16,5 0-1-16,3-2-16 0,-3-3 16 0,4 1 14 16,-4-6-16-16,0-2-1 0,1-6 30 0,2 0 4 15,-3 0 3-15,-1-9 10 0,1-1-20 0,-1-4-10 16,1-3 23-16,-2-4-13 0,-3-4 13 0,2-2-19 15,-1-1-7-15,-1-4 23 0,-3-1-7 0,1 0 20 16,-2-3-13-16,-2-1-23 0,1 2-7 16,-4-3 13-16,-1 2 27 0,0 3 27 0,0 0 51 15,-3 7-10-15,-3 4-20 0,0 6-31 0,2 2-54 16,1 8 0-16,1 1-24 0,-2 5 24 0,2 5 0 16,1 4 11-16,1 5 22 0,0 4 8 0,0 6-7 15,7 5-3-15,-3 5-7 0,1 2-18 0,4 2 39 16,2-1-25-16,2 1-6 0,-3 2-14 0,4-5-51 15,-1 0-27-15,0-1-58 0,1-2-72 0,1-3-31 16,-3-1-50-16,0-6-30 0,-3-1 24 0,2-7-34 16,-3-3-22-16,-1-3 4 0,-1 0-77 0</inkml:trace>
  <inkml:trace contextRef="#ctx0" brushRef="#br0" timeOffset="22109">19895 427 1944 0,'0'0'-6'0,"0"-5"15"0,8-2-3 16,3 2-3-16,3 0 5 0,2 3-5 0,3-4-9 16,4 3 6-16,1 0 6 0,1 3-18 0,-1-2 10 15,-2 2 10-15,0 0-2 0,-3 0 6 16,1 0-1-16,-6 5-11 0,-3-2-5 0,-2-1 7 0,0 2 1 15,-6-2 6-15,-1-2 8 0,0 3-19 16,0-3 31-16,-2 2 0 0,0 1 41 0,0 0 36 16,0 3-20-16,0-1 6 0,-4 3-35 0,0 3-45 15,3 2-3-15,-4 1-12 0,4 3 9 0,-1 2 24 16,2 2-21-16,0 1-3 0,6-1-9 0,-1 2-21 16,2-3 24-16,3 1 0 0,1-2-3 0,2 0 15 15,1-3-9-15,-1-2 7 0,2-3-13 0,0-3 9 16,0-3-6-16,-1-2 0 0,1-3 12 0,-1 0-6 15,-3-6 3-15,3-2-6 0,-5-3-18 0,0 0 3 16,-2-3 24-16,-3-1 18 0,2-3 28 0,-4 0 43 16,-2-1 24-16,0 0 16 0,0 3 4 15,-8-3-14-15,1 2-12 0,-2 3 2 0,0 1 1 16,0 2-20-16,2 3-35 0,0 2-37 0,1 1-34 16,1 5 1-16,1-2-31 0,2 2 4 0,-1 0 17 15,3 7-10-15,0 1 43 0,0 1-3 0,5 1-17 16,-4 4-20-16,7 0-53 0,-1 2-52 0,1 1-38 15,3 2-49-15,3-3-48 0,-1 2-31 0,2-1-25 16,0-3-40-16,1-4-1 0,2-4-6 0,-2 2 6 16,-1-8 67-16,3 0 57 0,-4-5 85 0,1-4 51 15,-1-1 55-15,-4-4 47 0,2-3 32 0,-5-2 40 16,3-1 50-16,-6 0 38 0,-3-1 51 0,-1-2 63 16,0 2 29-16,0-1 26 0,0 6 13 0,-4-3-54 15,-1 3-40-15,1 2-29 0,1 3-76 16,0 3-27-16,2 2-52 0,-4 3-56 0,5 1 3 15,0 2 38-15,0 0 33 0,0 5 16 0,5 0-32 16,0 4-42-16,1-1-29 0,3 3-9 0,0 2 18 16,2 1 1-16,1 2-10 0,1-2 7 0,0 1-4 15,1 0-16-15,1 1-4 0,-2-2-9 0,-1-4-22 16,0 1-4-16,-5-2-12 0,1-1 6 0,-2-2 22 16,-2-2 24-16,-3 0 28 0,-1-1-16 0,0-3 6 15,0 0 7-15,0-3-7 0,0-3 17 0,0-2-20 16,0-3-16-16,0 0 7 0,0 0 0 15,-5-3 15-15,1-1 1 0,2-2-23 0,0 1 13 16,2 0-16-16,0-1 16 0,0 1-3 0,0 1 3 16,0 2 3-16,4 0-29 0,0 2 30 0,0 2-17 15,-1 2-6-15,3 0 3 0,-5 1-78 0,4 2-64 16,-4 2-97-16,-1 2-79 0,0-3-43 0,5 3-65 16,-2 0-1-16</inkml:trace>
  <inkml:trace contextRef="#ctx0" brushRef="#br0" timeOffset="22676">21013 415 2779 0,'-9'-2'43'0,"0"-1"47"0,-2-2 20 15,-3 5 10-15,4 0-60 0,-4 0-54 0,5 5-6 0,-1 1-12 16,3 2-4-16,4 3-3 0,3 0-29 16,0 2-12-16,4-1-15 0,5 1-22 0,1 2 1 15,4-3-11-15,1-1-15 0,4 0-18 0,-3-3 14 16,3-3 16-16,2-1 48 0,-3-4 36 0,1 0 8 16,1-9 1-16,-6 0 29 0,1-1 5 0,-4-4 33 15,-4 0 74-15,-1 0 51 0,-1 2 80 0,-2-4 40 16,-3 4-7-16,0 2-53 0,-8 2-59 0,5 0-70 15,-3 2-49-15,0 3-30 0,1 1-21 0,1 2-36 16,0 0 13-16,1 5 7 0,0 2 10 0,2 2 4 16,1 2-18-16,0 2 17 0,4 0-23 15,2 2 44-15,-1 2-24 0,5-2-20 0,-1-1 10 16,2-1-10-16,2-2 3 0,-2 1-3 0,4-5 10 16,-1-3-10-16,0-2 20 0,0-2-3 0,-1 0-11 15,0-6 24-15,1-4-13 0,-1-1 3 0,1-3 13 16,-3-3-13-16,1-4 7 0,-1-1 3 0,0-5 6 15,-1 0-19-15,-5-3-7 0,3 1 4 0,-5-3-11 16,0 0 54-16,-3 2 60 0,0-2 56 0,0 7 53 16,-6 1-26-16,-2 2-51 0,1 5-80 0,-1 3-32 15,3 4-24-15,-1 4 0 0,-2 6 7 0,5 0-17 16,-1 6 13-16,1 4-7 0,-2 4 33 0,4 5-22 16,-2 3 0-16,2 6 3 0,1 2-24 0,0 2 11 15,7 4-47-15,0-4-9 0,4 2-25 16,-2-2-50-16,1-2-19 0,0 0-64 0,4-3-24 15,-5-2-36-15,2-1-25 0,0-5-51 0,1 0-39 16,-2-5-55-16,0-1-63 0</inkml:trace>
  <inkml:trace contextRef="#ctx0" brushRef="#br0" timeOffset="23372">21439 240 2343 0,'-10'-4'5'0,"10"-2"16"0,0 6-15 0,0 0 18 16,7 0-6-16,4 6-21 0,6 0 15 0,4 1-33 15,5 2 3-15,2-1-6 0,3 0-9 0,0 0 12 16,2-2-2-16,-4 2-4 0,1-6 3 0,-3 1 10 16,-7-3-4-16,0 0 24 0,-2 0-3 15,-3-4 9-15,-6 0-6 0,-2-4-12 0,-3 2 26 16,-4-1 19-16,0-2 20 0,0 1 28 0,0-1 3 15,-6 2-38-15,-3-2-13 0,4 1-9 0,-7 1-11 16,3 0 24-16,-4 3 12 0,-1 1 10 0,2 0-16 16,-4 3-2-16,0 0 13 0,1 8-29 0,0 3 4 15,0-1-13-15,2 4-16 0,-1 3-3 0,5 2-6 16,2 0 3-16,3 1 0 0,4 1 0 0,0 0 13 16,9-1-7-16,2-1-19 0,3 0 16 0,0 0-12 15,6-3-26-15,-2-2-27 0,1-4-50 0,2 2 0 16,1-5-49-16,0-2 10 0,2-3 11 15,0-2-14-15,0 0 95 0,2-7 21 0,-4 0 9 16,-1-5 12-16,-3-1-12 0,1-3 3 0,-1-3 20 16,-3 0 6-16,-4-5-3 0,0-2 3 0,-3 0 0 15,1-4 11-15,-5 0-8 0,-1 0 38 0,1 0 50 16,0 0 30-16,-4 0 75 0,0 3 25 0,0 2 23 16,0 1 9-16,-5 4-26 0,1 3-33 0,-1 4-53 15,2 2-45-15,-1 3-46 0,1 3-30 0,-2 3-30 16,4 2 6-16,-2 0 25 0,3 7 16 0,-3 5 20 15,1 1-23-15,2 4-11 0,-1 4-23 0,1 7 4 16,0-2 9-16,0 5-2 0,0-1-1 0,6 2-10 16,-2 1 3-16,7-1-13 0,-7-1 10 15,6-2-14-15,-1-1-10 0,-1-1-3 0,1-2-34 16,-2-4-9-16,4 1 0 0,-4-3-14 0,0-4 5 16,1-1 27-16,-2-2 0 0,0-5 29 0,-3 0 32 15,1-2-15-15,-2-5 19 0,-1 0-13 0,1 0-6 16,-2-5 6-16,0-3 0 0,0-1 3 0,-8-2 0 15,4-1 27-15,-2 0 16 0,-3-2 0 0,-3 1 40 16,0 2-10-16,-3-1 1 0,0 2 31 0,1 5-37 16,-1-2-30-16,0 2-27 0,2 3-48 0,3 2 3 15,3 0 17-15,3 0 18 0,1 6 6 0,3 2-17 16,0 0-13-16,7 2-48 0,0 2-65 0,6 1-45 16,0 0-128-16,2 2-101 0,2-2-53 0,2-2-154 15</inkml:trace>
  <inkml:trace contextRef="#ctx0" brushRef="#br0" timeOffset="24334">20112 1288 2705 0,'0'11'37'0,"0"3"65"0,0-1 17 0,-10 2 9 15,1 2-23-15,-5 2-64 0,5-3-18 0,2 1-14 16,-1-1-15-16,3 1-7 0,0-4 16 0,4 1-3 16,1-3-16-16,0-1 3 0,0-1-9 0,0-3 6 15,1-2 13-15,4-4 22 0,-2 0-29 16,1 0 17-16,2-8 5 0,-3 0-21 0,4-5 22 0,-1-4-26 15,3 1 19-15,1-3 1 0,0-3-7 16,-1-2 13-16,1-1-13 0,-1 3-4 0,0-2 11 16,1 5-4-16,-5-1 0 0,2 4 4 0,-1 3-1 15,0 4 7-15,-2 3-29 0,-1 5 6 0,-1-3 7 16,0 4 6-16,-2 0 23 0,2 0-7 0,0 5-19 16,-1 1-10-16,5 3 17 0,-2-1-1 0,0 3 17 15,1 0-1-15,3 0-34 0,-2 0 8 0,0 0 1 16,1-4-19-16,-1 1 25 0,-1-2-3 0,2-1-7 15,2-2 20-15,-2-1 0 0,0-2-10 0,-2 0 7 16,5 0 0-16,-1-5-14 0,0-2 8 0,2-2-8 16,-2-1-5-16,0-1 9 0,2-3-7 15,3-1 7-15,-4 0 0 0,5-2-10 0,3 2 23 16,-3 0-19-16,0 0-10 0,-1 3 29 0,1 1-33 16,-1 3 24-16,-1 3 2 0,-4 0-22 0,-2 4 32 15,1 1 39-15,-2 0 17 0,-2 0 9 0,-2 6 1 16,1 2-39-16,-3-1-7 0,2 2-10 0,-2 3-23 15,0-2 1-15,0 1-4 0,0 3 3 0,0 0-3 16,0-1-40-16,0 1-45 0,-4-1-54 0,4 1-51 16,0-4-35-16,0-1 4 0,0-1 6 0,4 0 7 15,0-3 21-15,3 0-8 0,1-4-25 0,2-1 9 16,0 0 20-16,2 0 42 0,-1-6 60 16,2 1 46-16,2-1 32 0,-2-3 14 0,-1 3 37 15,-2-2 41-15,0 2 37 0,-2 1 79 0,-2-1 27 16,-3 5-16-16,-1-1 3 0,-2 0-64 0,0 2-61 15,0 0-38-15,0 0-48 0,0 0-30 0,0 4 39 16,0 1-15-16,0 2 21 0,0-2 18 0,7 2-30 16,-1 1 30-16,4 1-24 0,-1 1-6 0,4-1-6 15,4 0 12-15,-1-2 3 0,8 0 0 0,-2-5-12 16,2-2-9-16,3 0-6 0,-3 0 0 0,-1-6 39 16,-1-4 9-16,-4-2 59 0,-3 0 44 0,-1-2 17 15,-4 0 26-15,-6-3-4 0,-4-1 4 16,0 1-2-16,-3-1-35 0,-4 1-45 0,-5 3-43 0,-3 0-30 15,-4 2-28-15,-2 0-6 0,2 4-4 16,-8 3-20-16,3 2 14 0,-3 3 13 0,1 0-23 16,4 0-66-16,-2 7-93 0,0 2-116 0,8 1-93 15,2-1-28-15,4 5-59 0,1-1-33 0</inkml:trace>
  <inkml:trace contextRef="#ctx0" brushRef="#br0" timeOffset="25108">21386 811 3687 0,'9'-14'3'0,"-3"6"-6"0,-1-1 16 0,-5 4 54 16,0 5 31-16,0 0 26 0,0 5-26 15,0 7-46-15,0 2-42 0,0 2-17 0,0 7 17 0,0 5-10 16,4 1 0-16,0 4-27 0,2 1-4 0,-1 1-24 15,0 1 1-15,3-4-17 0,-1 0-29 0,1-1-7 16,2-4-22-16,-5-3 5 0,5-1 4 16,-4-4 4-16,0-4 30 0,0-3 16 0,-5-2 42 15,4-4 34-15,-5-1-6 0,0-2 22 0,0-3-12 16,0 0 5-16,-6-6 17 0,-3-2 32 0,1 0 36 16,-3-1 10-16,-3 0 20 0,-1-2-9 0,-3 2-25 15,-2-1 15-15,-5 1 4 0,1 1 11 0,0 2 1 16,-6 1-13-16,3 2-30 0,1 1-46 0,3 2-13 15,3 0-36-15,5 0 1 0,1 0 3 0,5 2-14 16,4 1 31-16,5 2-24 0,0 1 14 0,3 2 7 16,4 2-35-16,5 0-38 0,3 3-51 15,1-3-34-15,8 2-23 0,-2-2 23 0,5 1 9 16,2-6 17-16,1 2-2 0,-2-2 34 0,4-5 16 16,-1 0 7-16,-3 0 48 0,2-8 18 0,-5 2 8 15,2-2 8-15,-2-1-18 0,-1-1 3 0,-4-3-3 16,0 2 3-16,-2-6-4 0,-5 3-12 0,0-1 19 15,-4-2 7-15,0 1 12 0,0-1 9 0,-6 3 39 16,1-2 36-16,-2 0 16 0,-1 1 21 0,-1 0 2 16,0 4 12-16,0-2-6 0,0 4-29 0,-7-2-55 15,1 6-43-15,-1-2-21 0,-4 6-14 0,-1 1 21 16,2 0-27-16,-6 8 3 0,1 0 20 0,4 6-3 16,0 2 14-16,0 3 0 0,5 2-18 0,2 1-17 15,4 0-3-15,0 3 0 0,10-3-6 16,2 2-35-16,1-4-39 0,5 1-20 0,0-5-19 15,3-2 11-15,0-3 38 0,4 0-7 0,2-8 34 16,-2-3 35-16,3 0-7 0,0-3 36 0,0-5 9 16,-2-1-12-16,0-5 12 0,-3-5-6 0,-1 0-16 15,-1-3 13-15,-4-4 22 0,1-2 20 0,-3-2 45 16,-1 0 32-16,-3-3 32 0,-2 1 31 0,-1-3 2 16,-4 2 37-16,-4 3 40 0,0 0 15 0,0 3-11 15,-6 5-65-15,-1 6-49 0,-1 2-73 16,1 5-26-16,-1 4-38 0,3 2-41 0,-1 2 7 15,3 1 16-15,-3 8 33 0,4-1-7 0,-1 6 30 16,2 6-26-16,1 4-4 0,0 4-4 0,6 6-23 16,3 0 8-16,4-1-7 0,0-2 10 0,5 2-25 15,2-7-12-15,5-1-60 0,-3-2-58 0,2-5-57 16,1-3-134-16,-1-6-80 0,1 3-127 0,-1-9-137 16,2-2-203-16</inkml:trace>
  <inkml:trace contextRef="#ctx0" brushRef="#br0" timeOffset="27824">1466 3302 962 0,'-2'-3'0'0,"2"-4"0"16,0 3 13-16,0-3-5 0,0 1-5 0,5 0 12 15,-1 0-25-15,1-1-1 0,-1 1 6 16,1 0-8-16,0 1 13 0,-1 1 3 0,0 0-3 15,-3 2 10-15,1-2 1 0,1 4 7 0,-3 0 3 16,0 0-10-16,0 0 26 0,0 0 23 0,0 0 23 16,-3 0 18-16,1 4-3 0,2-2-6 0,-1-2 0 15,-2 0 3-15,3 0-2 0,-1 0 4 0,-1 0-2 16,2 0-46-16,0 0 9 0,-2 0-14 0,2 0-44 16,0 3 32-16,0-3-26 0,0 0-18 0,0 0 15 15,0 0-26-15,0 1 5 0,0-1-2 0,0 1-35 16,0 0 3-16,0 1-60 0,0-2-22 0,0 3-33 15,0-3-32-15,0 2-2 0,0 2-11 16,0-2 38-16,0 1-7 0,0-1 9 0,0 1 43 16,0 0 32-16,5-3 50 0,-1 0 29 0,-2 0-23 15</inkml:trace>
  <inkml:trace contextRef="#ctx0" brushRef="#br0" timeOffset="28186">1549 3203 628 0,'1'-2'57'15,"-1"-2"64"-15,0 3 51 0,0-2 58 0,0-2-24 16,0 2-9-16,0 0-11 0,0 0-46 0,-4-2-17 15,3 2-41-15,-1-3 3 0,-1 2 40 0,3 1 7 16,-1-3 25-16,-1 1-19 0,2-1-11 16,-2 1 1-16,2 2-1 0,0-2-9 0,0 2-28 15,0 0-12-15,0 0-39 0,0 1-23 0,0 2-29 16,0-3 7-16,0 3-14 0,0 0 37 0,0 0 55 16,0 8 41-16,0 3 40 0,2 6 1 0,1 5-25 15,2 7-25-15,-4 12 3 0,5 8 5 0,-2 8 12 16,-2 11-21-16,1 5-25 0,1 7 5 0,1 4-21 15,-1 1-15-15,1 4 33 0,0-2-32 0,4 1 0 16,-3 2 3-16,3-5-32 0,0 0-23 0,3 0 15 16,-4-3-7-16,1-1 3 0,-2-2 15 0,3-4-14 15,-1-3 14-15,-1-3-10 0,-3-7-9 0,1-2 9 16,-1-3-16-16,1-2 11 0,-2-7 1 16,-2-3-16-16,-1-4 27 0,-1-3-34 0,2-9 11 15,-2-1 16-15,0-7-20 0,0-4 19 0,0-3-3 16,0-6 3-16,0-1-7 0,0-7 7 0,-3 0-7 15,3 0-4-15,0 0-11 0,0 0-49 0,0 0-65 16,0 0-79-16,0 0-131 0,0 0-144 0,0 0-193 16,0 0-186-16</inkml:trace>
  <inkml:trace contextRef="#ctx0" brushRef="#br0" timeOffset="29744">85 413 556 0,'0'-8'5'16,"-3"3"28"-16,0-1 6 0,2 1 18 0,-4 2 18 15,5 1-4-15,0 2 8 0,0 0 0 0,0-4-7 16,0 4 3-16,0 0 3 0,0 0-16 16,0 0 15-16,0 0 5 0,0 0-7 0,2 0 3 15,-2 0-28-15,4 0-5 0,-4-4 17 0,0 4 18 16,0-4 32-16,0 4-35 0,0 0-4 0,0 0-27 15,0-2-40-15,0 2 27 0,0 0-65 0,0 0 8 16,0 0-2-16,0 0-15 0,0 0 44 0,0 0-15 16,0 0 18-16,0 0-9 0,0 0 18 0,0 0 26 15,0 0 14-15,0 0 19 0,0 0 9 0,0 0 21 16,0 0 14-16,0 0 13 0,0 0-30 0,0 0-46 16,0 0-24-16,0 0-19 0,0-3 1 0,0-3 8 15,0 2-27-15,-6 0 22 0,6-1 6 0,-1 0 22 16,1 1 25-16,-2 0-31 0,-1 1 28 15,2 0 5-15,-1-1-10 0,2 2 3 0,-1 2-26 0,-2-2-35 16,3 2-3-16,0 0 10 0,0 4 39 16,0 5 43-16,0 0 34 0,-2 6-7 0,2 7-36 15,0 6-29-15,-1 6-34 0,-1 8 4 0,0 6-11 16,0 5-16-16,0-1 20 0,-2-1-17 0,3 1 3 16,-1-5 1-16,2-2-15 0,-3-4 18 0,3-5-7 15,0-3 4-15,0-6 6 0,0 0-14 0,0-5 4 16,0 0 17-16,0-7-20 0,0-4 13 0,0 1 7 15,0-7-10-15,0 1 7 0,0-4-11 0,0 0-10 16,0-2 11-16,0 0-8 0,0 0-36 0,0 0-14 16,0-2-41-16,0-3-6 0,-3-1 5 0,1 1-16 15,0-1-22-15,-1-2-42 0,-2-2 1 16,2 1-10-16,-1-4-1 0,1-1-2 0,-2 3 5 16,4-3-29-16,-1 0-35 0,-2-1-65 0,2 1-113 15</inkml:trace>
  <inkml:trace contextRef="#ctx0" brushRef="#br0" timeOffset="30235">66 367 2583 0,'-3'0'24'15,"3"3"56"-15,0-1 25 0,3 4 28 0,4 0-14 16,2 1-47-16,3 2-2 0,3 4-32 0,4-2 7 16,3 5-22-16,2 0-23 0,3 1 16 0,1 2-26 15,2 0 16-15,1 1-15 0,-1 1 6 16,-2-2 6-16,0 1 7 0,-2 0-1 0,-2 0-28 16,-1-2-13-16,-2 2-29 0,-2-1-21 0,-3 0-41 15,-1-2-29-15,-2-1-21 0,-4-2 3 0,-1-2-18 16,-1 0 46-16,-4-5 27 0,0 0 31 0,-1-5-13 15,-2 1-85-15,0-3-88 0,0 0-71 0,0-5 18 16,-5-3 66-16,2-1 84 0,-1-6 85 0,-1-4 66 16,-1-3 9-16,3-3 28 0,-3-6 12 0,2-2 26 15,1-4 37-15,-1 2 40 0,-2-6 48 0,1 2 86 16,1-1 49-16,1 2 23 0,-2 3-9 16,2 1 7-16,-1 4-7 0,2 6-33 0,-2 6-40 15,2 3-124-15,2 7-85 0,-1 2-26 0,-2 6-6 16,3 0 39-16,0 0 63 0,0 9-10 0,4 2-16 15,2 3-26-15,-2 2-47 0,3 5 1 0,-1 1-7 16,0 3-10-16,1 2-3 0,1 1 13 0,-1-4 7 16,2 3-11-16,-3-3-29 0,4 1-47 0,-3-3-20 15,-2-1-54-15,1 1-40 0,0-3-57 0,0-2-67 16,-3-1-3-16,1-2 1 0,-1-1-16 0,0-2-28 16,-3 0-61-16</inkml:trace>
  <inkml:trace contextRef="#ctx0" brushRef="#br0" timeOffset="30558">734 367 1728 0,'4'0'77'0,"-1"5"68"16,2 1 71-16,-4 2 32 0,2 5-44 0,2 2-49 15,1 1-75-15,-3 5-21 0,3-1-22 0,1 3-31 16,-1 0 3-16,1 1 7 0,2-2-13 0,1 0 10 16,1-1-7-16,4-3 1 0,-2 0-7 0,5-4 3 15,-2-1 12-15,2-5-24 0,0 0 12 16,3-3 16-16,-1-5-16 0,1 0 13 0,-3-5-10 0,1-3-12 16,1-2 13-16,-6-5-7 0,1 0 0 0,0-6-10 15,-4 1 13-15,-1-2 10 0,-3 0-7 0,-1-3 0 16,-4 1-9-16,-2-1-3 0,0 1 0 15,-6-1-26-15,0 1-79 0,-3 5-68 0,-3 0-78 16,2 0-17-16,-3 3-33 0,-1 4-31 0,1 2-45 16</inkml:trace>
  <inkml:trace contextRef="#ctx0" brushRef="#br0" timeOffset="30743">1201 179 2510 0,'8'0'117'0,"-2"0"85"0,-3 6 40 16,1 4 33-16,-4 1-98 0,0 3-79 0,0 2-32 16,0 3-33-16,0 3-13 0,-6 0-14 0,6 2-2 15,0 1 6-15,0-1-40 0,0 4-52 0,6-1-72 16,-1 0-84-16,2 1-67 0,-1-2-53 0,0 1 5 16,0-2-71-16,3 0-86 0</inkml:trace>
  <inkml:trace contextRef="#ctx0" brushRef="#br0" timeOffset="30929">1577 149 2940 0,'2'6'28'0,"-2"5"0"15,0-1 0-15,0 7 7 0,0-1-32 0,0 5-6 16,0 2 16-16,0-2-10 0,0 4-35 0,0-1-57 15,0 1-72-15,3-1-82 0,1 3-49 0,-1-3-49 16,1 1-86-16,0-2-91 0</inkml:trace>
  <inkml:trace contextRef="#ctx0" brushRef="#br0" timeOffset="32104">254 1369 2060 0,'-2'0'88'0,"-2"0"73"15,0 8 75-15,1 0 31 0,-3 5-78 0,2 4-87 16,-1 4-70-16,-4 5-29 0,2-1 3 16,2 4 1-16,-1 1-4 0,1-2-3 0,1-2-16 15,4-1 19-15,0-3 3 0,0-3-6 0,0-1 0 16,4-3-25-16,1-2-22 0,-3-3 12 0,4-1 13 16,-5-1 19-16,1-3 34 0,-2-1-2 0,0-4-13 15,0 0 3-15,0-8-4 0,0-1-24 0,0-1 22 16,0-4-4-16,0-3-15 0,0-2 24 0,-2-3-21 15,2-3-3-15,0-1 6 0,0-2-6 0,0-1-4 16,0 1 7-16,0-2 13 0,0 3-4 0,5 2 0 16,-1 4 7-16,1 2-19 0,2 2 6 0,-1 7 6 15,0 1-9-15,1 4-10 0,-1 5 10 0,2 0 3 16,-1 0 0-16,4 2 6 0,0 6 4 0,3 1-7 16,1 5-3-16,-1-1 3 0,1 1-22 15,2 5 10-15,0-3 5 0,2 3 8 0,-5-2-30 16,4-2-15-16,-2 2-12 0,-1-3-53 0,-3-1 22 15,1-4-5-15,-2-1-16 0,-1 0 66 0,-1-3 8 16,-3-3 7-16,1-2 36 0,-1 0-9 0,-3-5 9 16,2 0 4-16,-2-5-16 0,1-1-12 0,-1-3 3 15,0-3 12-15,0-2 3 0,3 0-3 0,0-4 6 16,-1 0-9-16,1-4 3 0,4 5 9 0,-3-3-15 16,4 4-16-16,-1 2 4 0,0 0 12 0,0 5-12 15,1 2 6-15,-3 5 6 0,1 1-12 16,-2 4 21-16,2 2 104 0,-2 0 32 0,-2 5 45 0,5 0 17 15,-3 4-84-15,1 1-40 0,-1 5-25 16,-1 1-32-16,3 0-3 0,-3 3 0 0,0 3-17 16,-3-1 10-16,-3 1-13 0,2 1-39 0,-2-2-23 15,0 1-47-15,0 0-75 0,-3-1-52 0,-5-2-80 16,5-2-30-16,0-4-51 0,-1 1-43 0,2 0-44 16</inkml:trace>
  <inkml:trace contextRef="#ctx0" brushRef="#br0" timeOffset="32388">940 1350 2828 0,'-9'7'15'0,"-1"5"1"0,1-2-1 16,0 4 16-16,3 3-25 0,2-5 4 0,4 2-1 15,0 0-21-15,7 0 0 0,5-4 12 0,1 2-10 16,4-2-76-16,4-4-36 0,1 0-62 0,1-4 0 15,1-2 76-15,5 0 43 0,-6-8 33 0,4-3 14 16,-5-2 7-16,-1-1 17 0,-3-1-3 0,-6-3 0 16,-2 2 11-16,-3-3 28 0,-7 0 73 0,0 2 26 15,-7-1 9-15,-5 4-26 0,-1 0-45 0,-5 3-42 16,-1 4-12-16,-4 4-25 0,-2 3-16 0,0 0 10 16,-3 5-3-16,1 2 0 0,-1 1-37 0,6 2-102 15,1 0-72-15,4 2-102 0,4-2-115 16,6-1-49-16</inkml:trace>
  <inkml:trace contextRef="#ctx0" brushRef="#br0" timeOffset="33218">1546 816 3321 0,'0'0'51'0,"0"10"24"15,0 5 17-15,0 4 13 0,-3 8-32 0,-3 2-14 16,4 7-32-16,-3-1 3 0,3 4-30 0,2-1 0 16,0 0 10-16,0 0-16 0,7-2 12 0,-2-2-12 15,1-1-24-15,4-2-7 0,-1-2-43 0,0-4 7 16,-1-1 4-16,-1-5-9 0,1-2 10 0,-2-3-26 16,1-3 23-16,-3-2 36 0,-1-2 35 15,0-5 26-15,-3 1-17 0,0-3-12 0,0 0-10 16,-6 0-9-16,0-5 9 0,-1 0 10 0,-2-2-16 15,-3 0 15-15,-3-1 14 0,2-1-16 0,-4-1 60 16,0 1 20-16,-4 1 4 0,3 0 35 0,-7 2 6 16,3 1 31-16,-1 5 10 0,-1 0-11 0,0 0-40 15,0 5-68-15,3 3-24 0,0 1-24 0,5 1-6 16,1 1-12-16,3 1 15 0,3 1 10 0,3 1 0 16,6 2 17-16,0 1-6 0,0-2-11 0,8 2 3 15,1-1-10-15,4 1-31 0,2-3-27 0,1-1-53 16,5 0-40-16,0-4 8 0,1-1-5 0,3-5 12 15,-1-3 27-15,-2 0 4 0,3-6 20 0,-4 1 54 16,1-6 13-16,-2-1 18 0,-2-1 23 16,-1-3-10-16,0-1-9 0,-1-2 0 0,-1 0-10 15,1-2 10-15,-4-1 19 0,4 0-9 0,-1 1 8 16,-4-2-30-16,2 2-1 0,2 1 19 0,-3-1-9 16,1 2 28-16,2 0-16 0,-2 2 16 0,-2 2 13 15,1 1 25-15,-8 3 48 0,5 3 18 0,-6-1 14 16,-3 1 15-16,0 3-12 0,0 0-16 0,-6 1-19 15,0 2-43-15,-1 2-38 0,-4 0-16 0,2 0-1 16,-4 0-7-16,-2 7 14 0,-1 2 4 0,1 3-14 16,0 3-3-16,0 0 6 0,0 4-7 0,2 2 4 15,4-2-10-15,0 2 6 0,5 1-20 16,4-2 7-16,0-1 20 0,4 3-24 0,4-6 18 16,-1 2-15-16,4-3-3 0,2-2-16 0,2 0-1 15,2-4-7-15,3-2-57 0,1-3 8 0,2-4-18 16,1 0 5-16,3-4 61 0,-2-3 16 0,0-4 16 15,-1 0 10-15,1-5-12 0,-4 0 15 0,-3-4-12 16,1-1 9-16,-4-1-3 0,2-5-7 0,-3 2 17 16,-2-6-10-16,1 2 3 0,-2-3-6 0,-1 2 10 15,-2-3-1-15,-1 1 31 0,-4 4 73 0,0 4 42 16,-3-1 74-16,0 6 31 0,-6 4-50 16,0 5-36-16,0 2-66 0,-1 3-58 0,-1 5-7 15,1 0-18-15,0 11 26 0,-2 3 11 0,1 5-7 16,-2 5 7-16,1 0-41 0,2 6-14 0,2 3-8 15,2-1 12-15,3 1 14 0,0 0-18 0,8-1 15 16,3-1-34-16,1-7-19 0,4 1-3 0,-1-3-30 16,3-3-43-16,2-3-64 0,-4 0-78 0,3-5-86 15,0-6-60-15,-1 0-67 0,2-5-88 0,-4 0-64 16,3-7-180-16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51:41.2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40 165 1251 0,'-6'-12'46'0,"3"1"45"0,-3 1 43 0,2-1 45 0,-2 3-33 16,5-3-8-16,-3 3 16 0,2-1-21 15,0 1 25-15,1-2-23 0,1 1-32 0,-2 1-1 16,2-3-9-16,-3 3 19 0,3-1 14 0,0 2-8 15,0-2-23-15,0 5-17 0,0 0-56 0,0 2-28 16,0 2-10-16,0 0-7 0,0 0 69 0,0 5 76 16,0 4 47-16,0 4 4 0,5 8-18 0,-4 7-39 15,1 13-41-15,0 4 8 0,-2 13-16 0,0 5-25 16,0 8-4-16,0 4-10 0,0 4 0 0,-4 0 19 16,4-2-8-16,0-1 10 0,0-4-20 0,0-2-4 15,4-5 0-15,0-3-21 0,0-5 7 0,2-2-4 16,-5-3 7-16,3-6-6 0,0-4 10 15,-3-5-15-15,4-4 4 0,-4-8 8 0,1-3-1 16,-1-7 26-16,-1-6-4 0,0-1 1 0,0-5-4 16,3-3-19-16,-3 0-28 0,0 0-62 0,0-3-113 15,0-3-106-15,0 1-102 0,-4-3-123 0,1 0-63 16,-2-3-149-16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51:45.93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910 2198 3928 0,'-24'30'10'15,"-10"10"7"-15,0 7-1 0,-3 6 11 0,1 8 0 16,2 4-9-16,6-2-5 0,6 0 5 0,5-3-8 16,10-3 3-16,7-4-16 0,7-1-11 0,8-6-3 15,8-4-51-15,5-6-22 0,3-7-47 0,7-7-64 16,1-3-10-16,4-8-59 0,0-11-62 0,1 0-10 16,0 0-49-16,-4-9-54 0,0-4-35 0</inkml:trace>
  <inkml:trace contextRef="#ctx0" brushRef="#br0" timeOffset="591">1301 2516 2742 0,'0'0'59'0,"-8"0"85"16,1 0 50-16,-6 6 29 0,-2 5-20 0,-5 2-71 16,0 4-49-16,-1-1-33 0,1 6-47 0,3-3 18 15,2 2-8-15,3 1-13 0,5-3 17 0,7 3-61 16,0-3 1-16,6-2 6 0,4-1-17 0,0-5 18 16,9 0-36-16,0-4-20 0,6-4-31 0,-3-3 0 15,4-5 36-15,0-3 39 0,-1-3 39 0,-1-3 3 16,-2-4 12-16,-3 0-22 0,1-1 7 15,-10 1 69-15,0-1 67 0,-6 2 41 0,-4 4 35 16,0-1-14-16,-6 6-37 0,-2-1-16 0,-1 7-12 16,-3 2-62-16,3 0-31 0,-1 0-17 0,0 8-31 15,2 1 27-15,2 4-3 0,6 1 11 0,0-1-4 16,0 6-11-16,6-3-3 0,8 2-10 0,-1-3 10 16,3 2-18-16,3-4-24 0,2-2-3 0,2-5-7 15,-1-2 7-15,0-4 21 0,3 0 0 0,-2-5 13 16,-3-5 15-16,-2-1 3 0,0-5 7 0,-3-3-11 15,-2-1-6-15,-2-4 9 0,-4-1-9 0,1-2 3 16,-2-3 7-16,-5 0 7 0,-1 1 17 16,0-2 21-16,0 2 39 0,-7 4 7 0,-2 0 58 15,1 5-2-15,-3 3-32 0,1 5-13 0,-3 2-66 16,6 2-21-16,-4 5-29 0,4 3-8 0,-3 0 8 16,2 11 3-16,2 1 27 0,3 5-9 0,1 3-10 15,2 4 0-15,0 3-12 0,4 1-3 0,3 0-4 16,1 1-7-16,3 0-18 0,-2-2 4 0,6 1-40 15,-2-4-32-15,-1-1-17 0,3-1-48 0,-2-6-12 16,1 2-7-16,-4-4-28 0,4-4-29 0,-4 2-44 16,0-5-51-16,1 0-6 0,-4-2-4 0,3-2-9 15,-2-3-36-15,-2 0-61 0</inkml:trace>
  <inkml:trace contextRef="#ctx0" brushRef="#br0" timeOffset="778">1541 2462 2583 0,'-6'5'-9'0,"6"-5"9"0,0 0 0 0,9 0-3 16,5 0 24-16,1-5-36 0,4 2-45 0,1-3-74 15,4 1-69-15,1 3-68 0,-1-6-66 0,0 2-10 16,0 1-52-16</inkml:trace>
  <inkml:trace contextRef="#ctx0" brushRef="#br0" timeOffset="-4038">511 123 1571 0,'13'-9'59'16,"-2"2"43"-16,-4-4 37 0,2 3 13 0,-8-1-24 15,-1 4-22-15,0-1-29 0,0-1 0 0,-6 1-14 16,1 1-15-16,-3-3-9 0,-4 2-5 0,0 0-16 15,-5 1 16-15,-1 2 15 0,-6-3 28 16,-1 4 0-16,-4-3 16 0,1 1 11 0,-2 4-12 16,0-2 3-16,1 2-18 0,6 0-51 0,-1 0-17 15,3 0-18-15,3 2-20 0,3 4 38 0,6 2 4 16,0 1 33-16,3 6 15 0,2 5-5 0,4 5 29 16,0 8-16-16,0 2 7 0,0 7-3 0,8 5-42 15,-1 3 5-15,1 1-29 0,2 3-13 0,-1-1 12 16,2 0-6-16,-3-5 17 0,1-1-4 0,-2-2 1 15,-1-1-1-15,2-4-19 0,-5-2 2 0,-1-3-29 16,0-4-67-16,0-1-26 0,-2-3-73 16,0-3-70-16,0-1-72 0,-6-3-20 0,3-3-41 15,-2-3-40-15,1-4-24 0</inkml:trace>
  <inkml:trace contextRef="#ctx0" brushRef="#br0" timeOffset="-3742">4 847 2049 0,'-4'-5'2'0,"4"2"1"0,0-2-6 0,8-1 3 16,3 1-3-16,4 2-2 0,3-2 5 0,6-1-6 15,1-2-6-15,3 3 9 0,3-4-12 0,2 4-13 16,0-4 28-16,-2 1 0 0,0 1 14 0,-4 1 21 16,0 1-32-16,-7-1-6 0,-3 1 18 0,-1 1 49 15,-4 2 72-15,-2-1 62 0,-2 3 23 16,-7-2-3-16,-1 2-63 0,2 0-54 0,-2 0-61 15,0 0-40-15,0 0 10 0,0 5-7 0,0-3 29 16,0 2-9-16,0 1-23 0,0 3 16 0,0 1-16 16,6 1 0-16,0 1 13 0,-1 2-7 0,0 2 4 15,4 0-10-15,-5 2 6 0,2-1-29 0,3 1-21 16,-3-2-42-16,2 2-64 0,-1-1-63 0,-1-2-22 16,0 3-20-16,0-6-31 0,-2 2-36 0,1-4-58 15,1-1-24-15</inkml:trace>
  <inkml:trace contextRef="#ctx0" brushRef="#br0" timeOffset="-3594">492 627 2535 0,'-5'-8'3'0,"1"2"-25"15,-1 1 1-15,1 2-65 0,1 3-53 0,1 0-11 16,2 0-108-16,0 0-68 0,6 5-75 0</inkml:trace>
  <inkml:trace contextRef="#ctx0" brushRef="#br0" timeOffset="-3390">725 400 2343 0,'4'-11'26'15,"1"6"40"-15,-3 0 62 0,-2 5 56 0,0 0 37 16,0 0-7-16,0 10-45 0,0 1-44 0,0 3-79 15,0 8-27-15,0 0-15 0,-2 5-8 0,2 4 14 16,0 1 0-16,0 0-7 0,0 2 1 0,0 0-1 16,0-1-13-16,2-1-19 0,2-1-78 0,0-2-56 15,-1-1-86-15,1-1-90 0,-1-2 46 0,2-6-49 16,-2 0-1-16,1-8-5 0,-1 0-110 0</inkml:trace>
  <inkml:trace contextRef="#ctx0" brushRef="#br0" timeOffset="-3188">886 501 3015 0,'2'-19'12'0,"0"9"52"0,-2 1 71 15,0 9 76-15,0 0 25 0,0 11-37 16,0 3-69-16,0 4-58 0,-4 5-38 0,2 1-10 16,0 6-3-16,2 2-21 0,0 4 3 0,0-3-17 15,0-1 25-15,0 2-5 0,4 0-13 0,0-1-13 16,0-3-72-16,-1-2-43 0,3-1-71 0,-2-1-61 15,-1-3-43-15,2-4-34 0,-1 0 24 0,1-6-45 16,-1 1-64-16,-1-7-38 0</inkml:trace>
  <inkml:trace contextRef="#ctx0" brushRef="#br0" timeOffset="-2645">817 741 2307 0,'-6'-4'14'0,"6"-3"-5"0,0 2 0 0,6 2-6 15,1-3-8-15,6 3 5 0,4 1-9 0,4-1 9 16,4 0 0-16,0 1 2 0,3 2 1 0,1 0 6 16,0 0-9-16,-2 0-9 0,0 0 24 0,-4 0-24 15,-2 3-3-15,-2 2 3 0,-2-3-5 0,-4 1 11 16,-4-2-3-16,1 0 12 0,-5 3-6 0,-1-4 35 15,-2 0-8-15,0 0-18 0,-2 0 15 0,0 0-27 16,0-5 3-16,2 1 18 0,0-1-39 0,-1 0 15 16,-1-4 9-16,2 4-12 0,-2-5 15 0,0 2-3 15,0 2 9-15,0-2 24 0,0 2 45 0,-3 1-5 16,-3 2 22-16,3-1-15 0,-2 2-40 0,2 2-13 16,1-2-33-16,-2 2-15 0,3 0-1 15,-2 0-14-15,2 0 30 0,1 4 0 0,0 3 6 16,0-2 12-16,0 0-15 0,0 4-12 0,4-4-16 15,1 4 16-15,0-2-7 0,5 1 1 0,0 1-25 16,-1-1-36-16,4-3-15 0,0 1-8 0,2-4 4 16,-4-1 10-16,2-1 8 0,-1 0 36 0,-2-3 24 15,2-5 17-15,-4 2-2 0,-1-4 8 0,-3 1 8 16,-1-5 4-16,-1 4 37 0,-2-4 40 0,0 0 45 16,0 1 59-16,-7 0-36 0,-2 2 3 0,-5 5-19 15,1-2-23-15,-3 5 48 0,-5 3-11 0,0 0 16 16,-3 11-28-16,-1 0-30 0,1 6-55 15,2 2-44-15,3 5-7 0,1 0-20 0,4 3 3 16,3 1 4-16,5 1-7 0,6 1 16 0,0 1-9 16,6-4-31-16,1-1-40 0,5 0-49 0,3-5-54 15,3 1-83-15,2-6-49 0,5-3-86 0,4-1-36 16,-4-7-42-16,8-5-50 0</inkml:trace>
  <inkml:trace contextRef="#ctx0" brushRef="#br0" timeOffset="-2286">1621 262 3373 0,'0'-14'42'0,"-3"6"80"0,-1 8 50 0,1 8 22 0,-1 3-50 16,4 8-69-16,-2 5-45 0,2 6-16 16,0 3 21-16,0 3-29 0,0 4 8 0,3 1-7 15,1 1-7-15,4 1 4 0,-2 3-1 0,-1-5-13 16,5 3-25-16,-6-7-20 0,2 1-20 0,2-5-23 15,-2 0 0-15,-2-6-6 0,2-2-6 0,-5-6 21 16,1-1 7-16,-1-4 46 0,-1-5 27 0,0-1 25 16,0-3-13-16,0-5-6 0,0 0-23 0,-3 0 0 15,-3-8 23-15,1 3-7 0,-1-4 30 0,-3-1 16 16,0 1 53-16,-5-1 36 0,1-1 11 0,0 3 25 16,-5-1-18-16,-2 4 19 0,1 2 9 15,-5 3-30-15,4 0-31 0,-4 0-57 0,0 8-31 16,5-2-44-16,-1 3 11 0,6 0 15 0,0 0-11 15,8 1 11-15,1-1-4 0,5 1-4 0,5-1-14 16,4-1-18-16,5 0-52 0,3-2-80 0,6-1-43 16,-1 1-61-16,5-6-66 0,-2 0-62 0,3 0-78 15,1 0-20-15,-5-5-103 0</inkml:trace>
  <inkml:trace contextRef="#ctx0" brushRef="#br0" timeOffset="-1554">815 1544 3411 0,'3'-11'10'0,"-3"2"19"16,0 2 4-16,0 4 29 0,0 3-13 0,-3 0 4 15,0 8-10-15,0 3-37 0,2 3 8 0,-4 3-11 16,4 2 0-16,-1 5 7 0,2-3-7 0,0 4-19 15,0 0-27-15,3-1-7 0,3 0-28 0,2-1-14 16,-5-2 24-16,3-2-29 0,0 0 30 0,-5-4 25 16,3-2-6-16,-2-3 39 0,0-1 6 0,-2-4-16 15,0 0 35-15,0-5 0 0,0 0-13 0,0 0 6 16,-8-8-15-16,5-3 6 0,-3 1 3 0,0-4 3 16,0-5 0-16,2-1-21 0,-2-1 12 15,2-3-4-15,0-2 23 0,0 2 45 0,1 0 23 16,0 0 19-16,3 5-35 0,0 0-19 0,0 5-33 15,0 2-6-15,0 5-10 0,0 0-4 0,0 5 14 16,9 2-16-16,-4 0 12 0,0 0-6 0,4 0-3 16,3 6-7-16,1 2 20 0,2-2-13 0,2 3-10 15,0 1 9-15,1 0-44 0,2 2-39 0,-1-2-54 16,-3-1-18-16,-1 1-23 0,3-1 24 0,-6-4 56 16,1 1 5-16,0-2 57 0,-3 0 16 0,0-1 6 15,-6-1 6-15,2-2 18 0,0 0-3 0,-3-5 6 16,2-3-9-16,-5 2-3 0,1-5 0 0,-1 0 3 15,0 0 0-15,0-5 3 0,0 3 33 0,0-1-3 16,0-3 40-16,0 3 7 0,0 0-16 16,4 4-9-16,0-1-9 0,0 3-15 0,-1-1-24 15,1 4-1-15,1 1-9 0,-2 3 6 0,1-2 3 16,1 3 7-16,1 0-1 0,1 5-27 0,2 2 37 16,1-2-7-16,-2 3 7 0,1 3 6 0,-2-1-6 15,3 4 3-15,-5 0-2 0,1 3-4 0,-2 2-10 16,-1-4-18-16,-3 4 2 0,0-2 4 0,0 2-25 15,0-3-13-15,-5-2-62 0,3-1-48 0,0-2-58 16,2-3-42-16,0 1-26 0,0-4-58 16,0-2-26-16,0-3-96 0</inkml:trace>
  <inkml:trace contextRef="#ctx0" brushRef="#br0" timeOffset="-1286">1325 1595 3116 0,'0'0'44'0,"0"0"43"15,-5 7 23-15,1-2 20 0,-2 2-49 0,3 2-35 16,-2-1-13-16,4 3-30 0,-1 0 7 0,-1 3-13 16,3-3-20-16,0 3-36 0,11 0-23 0,-2 1-31 15,2-4-1-15,3 1-7 0,0-2 4 0,5-1-4 16,1-5 12-16,3-1 56 0,-3-3 22 0,0-5 34 16,-1-1-6-16,-4-2 6 0,-5-3 31 15,-2-2 60-15,-4 1 40 0,-4-3 33 0,0 1-40 16,-8 0-18-16,-3 1-8 0,-3-1-16 0,-2 0 11 15,-3 4-40-15,-2-2-30 0,-3 5-26 0,0 0-6 16,-1 1 6-16,1 2-7 0,-1 2 7 0,3 0-50 16,1 2-80-16,6 0-125 0,5 0-165 0,-2 0-48 15,6 4-56-15,6-1-18 0</inkml:trace>
  <inkml:trace contextRef="#ctx0" brushRef="#br0" timeOffset="-450">1636 1256 3321 0,'6'0'78'15,"-4"0"57"-15,2 0 16 0,-2 5 28 0,-1 3-65 16,3 6-66-16,-2 2 3 0,0 3-34 0,0 3-20 16,2 3 20-16,0 2-14 0,2 0-3 0,-2 3 0 15,2-1 4-15,0 2-15 0,0-2 4 0,-1-1 14 16,2-3-44-16,-1-2-7 0,-2-1-14 0,2-3-30 15,-1-2 21-15,-1-6 0 0,-1 0 27 0,0-3 27 16,-1-3 16-16,-2-2 7 0,0-3-33 0,0 0 10 16,0 0 6-16,-8-4 10 0,-1-2 17 15,3-1-10-15,-4 0-13 0,0-1 3 0,-5-1 23 16,1-1 10-16,-1 4 31 0,-2-2 17 0,0-1 0 16,-2 4 7-16,3 0-23 0,-1 2-45 0,-2 1-9 15,4 2-15-15,0 0-16 0,4 0 9 0,2 2 1 16,1 6 7-16,2-3 6 0,3 4-10 0,3-1 4 15,0 3-41-15,9 3 6 0,0-4 14 0,3 2-43 16,1 1 10-16,4-2-20 0,-2-1-13 0,4 1 14 16,1-3-7-16,1 1 5 0,-3-4 13 0,1-2-10 15,1 0 24-15,-2-3 6 0,-2 0 7 0,0 0 25 16,1-6-4-16,-4 1 14 0,0-6-10 16,-2 0 17-16,1 0-1 0,-2-3-13 0,0-1 13 15,1-2 1-15,-1 1-17 0,1-1 35 0,-4-2-25 16,5 0-9-16,-3 0 18 0,3 1-28 0,-5-1 31 15,2 1 4-15,-1 0 16 0,-3 2 9 0,1 2-6 16,0-3 3-16,-3 6 14 0,2-2 6 0,-4 2 13 16,-1 0 7-16,0 3-3 0,0 0 4 0,0 2 1 15,0 1-14-15,0-1-6 0,-6 1-10 0,5 2-17 16,-5 3-3-16,3 0 4 0,-6 0-7 0,4 0 27 16,-1 8 11-16,-4 1-38 0,1 4 17 0,-1 1-48 15,0-1 18-15,1 6 6 0,-1-2-21 0,0 4 25 16,3-2-21-16,0 1-7 0,3 1-3 15,3-4 3-15,1-1-10 0,0 0 7 0,5-2-11 16,5-1-20-16,-1-2-24 0,1-2-10 0,4-1-6 16,-3-3-24-16,4-2 15 0,0-3-6 0,0 0 14 15,3 0 33-15,-5-5 13 0,3-3 27 0,-1-4 9 16,2 1 3-16,-1-4 3 0,-1-2-19 0,-3-2 0 16,4-4 10-16,-1-3-1 0,0-1 8 0,-1-3-11 15,-3 0-3-15,2-5 0 0,-3 0 20 0,0-1-7 16,-3 0 1-16,-1-2-1 0,-3 2 13 0,0 2 56 15,-3-2 64-15,0 3 79 0,-9 4 30 0,2 3-22 16,-1 5-6-16,1 2-68 0,-1 5-66 0,4 3-22 16,-7 3-65-16,6 8 4 0,1 0 36 15,-3 6 23-15,1 7-1 0,0 3-7 0,-1 6-14 16,1 8-26-16,-1 6 7 0,2 7-3 0,0 3-11 16,4 1 7-16,1 3-18 0,6-2-23 0,3-4-3 15,1 0-11-15,5-4-40 0,6-7-17 0,2-3-60 16,1-4-58-16,-1-4-18 0,2-5-52 0,-1-1-49 15,-2-5-78-15,0-3-56 0,2-3-119 0,-5-1-101 16</inkml:trace>
  <inkml:trace contextRef="#ctx0" brushRef="#br0" timeOffset="1909">1975 2100 3295 0,'-8'-14'0'0,"2"3"-4"0,5 3 63 16,-4 8 35-16,1 3 41 0,3 8 0 0,-3 7-62 16,4 5-13-16,0 3-37 0,0 7 4 0,0 3-13 15,5 5-14-15,4-1 0 0,-2 4 0 0,1-3 0 16,2 3 0-16,2-6-7 0,1-3 10 15,1 0-13-15,-4-5-3 0,5-3-1 0,-2-5-29 16,2-3 6-16,-1-4-3 0,-1-2-20 0,0-6 4 16,0-2 7-16,2-5-27 0,0 0-8 0,0-7-4 15,2-1 17-15,-2-6 23 0,-1-5 42 0,2-3 19 16,-1-2-10-16,-1-1-20 0,-5-4 11 0,0 1-7 16,-3-4 42-16,-2 4 58 0,-4 1 37 0,0-1 46 15,0 5 30-15,-6 3 33 0,-2 1-20 0,-3 5-8 16,-3 0-39-16,0 9-34 0,0 0-27 0,-2 5-48 15,-1 0-2-15,1 9-48 0,1 3-11 0,1 5 15 16,5-1-22-16,-1 4 22 0,6 2 0 16,4 2-7-16,0 1-11 0,0-1-41 0,9 1-21 15,1-2-39-15,5-1-38 0,0-2-34 0,4-2-5 16,-1-1 12-16,2-6-13 0,0-1 9 0,3-1-7 16,-3-4-12-16,-2-5 8 0,3 0 8 0,0 0 21 15,0-8-8-15,-5-3 40 0,3-2 30 0,-1-3 13 16,-3-1 67-16,0-2 5 0,0-4 9 0,-1-1 18 15,0 0-24-15,-5 0 21 0,2-3 32 0,-3 3 75 16,-2 1 80-16,-1 1 68 0,-5 3 36 0,0 0-28 16,0 3-39-16,-8 4-35 0,-1 2-52 0,-3 3-32 15,3 3-16-15,-4 0-38 0,0 4-21 0,4 0-42 16,-3 4-4-16,3 2-6 0,2 3 13 0,1 1 4 16,2 3-14-16,0-2 0 0,4 3-7 15,0 2-10-15,4-2-25 0,2 0-41 0,-1-2-37 16,5 1 10-16,-1-3-15 0,5-2 9 0,-4 1 23 15,3-4 1-15,-1-4 30 0,3-1 50 0,-3 0-1 16,-2-6 20-16,4-3 0 0,-7 1 3 0,2-2 20 16,-3 1 16-16,-2-1 67 0,0 1 34 0,-4 1 21 15,0 2 36-15,0 1-35 0,0-1-51 0,0 3-28 16,-4 3-76-16,2 0-31 0,2 0 3 0,0 0 0 16,0 0 24-16,0 0 4 0,0 0 4 0,4 3-11 15,2 3-7-15,0-3-21 0,-2 2-28 0,4-2-27 16,-1 0-24-16,5 2 21 0,-3-5 17 15,3 0 32-15,-2 0 30 0,2-5-20 0,0-1 17 16,-2 0 7-16,2-2-4 0,-3-3 7 0,0 0 10 16,0 1-10-16,-2-4-13 0,-4 0 36 0,2 4-6 15,-2-3 38-15,-2 4 23 0,-1 1 1 0,0 2-11 16,0 1-23-16,0 5-24 0,0-3-28 0,0 3 0 16,0 0-20-16,0 0 13 0,0 5 10 0,6 1-6 15,-2-1 34-15,2 4-17 0,2 1 0 0,-1 1 10 16,2 3-27-16,0-1 17 0,5 2 0 0,-4 0-14 15,0 2 14-15,-1-4-11 0,1 1-10 16,-5 0-3-16,4-4-14 0,-4-1 0 0,-3-2 10 0,-2 0-9 16,0-5-5-16,0 1-9 0,-6-2 7 0,1-1-1 15,-1 0 14-15,-2-4 1 0,-1-2 2 16,-1 1 1-16,4-7-27 0,-4 2 4 0,2-5-4 16,2-2 14-16,5-3 9 0,1-2-25 0,0 1-3 15,1-6-4-15,5 0 17 0,3 2 42 0,0-3-23 16,1 7 30-16,-1-1-4 0,1 4-19 0,0 3 39 15,-3 5-36-15,0 2 24 0,-2 2 41 0,1 1-28 16,-2 5 39-16,1 0 24 0,-1 0 24 0,2 8 28 16,0 3 11-16,0-1-29 0,1 4-33 0,-1 1-11 15,0 4-34-15,2 2-18 0,-5 3-17 0,1 1-22 16,1-1 15-16,-1 3-4 0,-1 1-4 0,0-3 18 16,0 1-10-16,1-1 3 0,0-3-14 15,1-1-70-15,0-2-103 0,-4-2-108 0,5-1-122 16,-3-5-80-16,2 0-3 0,-2-5-36 0,-1-2-37 15</inkml:trace>
  <inkml:trace contextRef="#ctx0" brushRef="#br0" timeOffset="2017">3005 2208 2201 0,'-10'-15'-18'0,"2"6"-12"0,3 0-31 0,1 9-15 15,4-5-91-15,0 2-113 0,8 1-123 0</inkml:trace>
  <inkml:trace contextRef="#ctx0" brushRef="#br0" timeOffset="2492">3757 1977 2378 0,'14'-22'115'15,"0"4"114"-15,-7 3 76 0,1 5 39 0,-6-1-109 16,-2 5-104-16,0 4-68 0,-6 2-37 0,-4 0 8 15,1 7-11-15,-4 1-13 0,-2 4 11 0,-1 4-11 16,-4-2 10-16,2 5-10 0,-1-2-23 0,3 2 20 16,-2 0-11-16,5 0 15 0,2-4-5 0,4-1-39 15,-1-4-18-15,6 0 1 0,2-3 6 0,0-1-9 16,0-6-20-16,6 0 1 0,-1 0-30 16,4-6 21-16,3-4 19 0,1-2 7 0,1-3 46 15,1-2 5-15,-1-2 1 0,1 0-3 0,0 3-10 16,-3-3 12-16,-1 2 30 0,0 3 3 0,-3 4 10 15,-2 1-4-15,-2 4-22 0,1 2 78 0,-4 3 48 16,2 0 38-16,-2 8 48 0,3 6-68 0,-3 0-50 16,4 5-41-16,-4 3-45 0,3 5-21 0,0 0 0 15,-2 5 0-15,1 1-18 0,3 0-27 0,-1 3-85 16,-4-2-103-16,2 2-128 0,0-3-164 0,-1 0-86 16,-1-1-154-16</inkml:trace>
  <inkml:trace contextRef="#ctx0" brushRef="#br0" timeOffset="2635">3689 2498 3167 0,'0'0'-16'0,"0"0"13"0,6-6-4 0,8 3 4 0,-1-2 0 16,7 1-94-16,2-1-132 0,5 0-114 15,1 0-141-15,2-1-61 0</inkml:trace>
  <inkml:trace contextRef="#ctx0" brushRef="#br0" timeOffset="3312">2725 3031 2366 0,'-2'-8'0'0,"0"-1"-15"0,2 1 0 15,-2 3-9-15,2 5 13 0,0 0 20 0,0 0-6 16,0 0 3-16,0 0-15 0,0 0-6 0,0 0 6 16,6 0 0-16,-5 9 24 0,2-2-3 0,-2-1-15 15,-1-1 24-15,2 0 23 0,-2-1 32 0,0 1 26 16,0 0-2-16,0-5-21 0,0 5-27 15,0-5-2-15,-3 4-7 0,3-4-24 0,0 5 3 0,0-2-10 16,0-3 10-16,6 2 3 0,1-2 0 16,4 0 6-16,6 0-12 0,3 0-15 0,7 0-1 15,2-5 3-15,7-4-12 0,2 1 12 0,5-3-9 16,-4 1 0-16,3-1 12 0,-2-1-2 0,-7 4-1 16,-3 1 0-16,-6-1-19 0,-3 4 7 0,-4 2-13 15,-7-1 6-15,-5 3-2 0,-5 0-23 0,0 0 23 16,0 0-38-16,0 0 18 0,-8 0 32 0,-1 6-22 15,-3-1 31-15,0 1-21 0,-5-4-13 0,0 6-2 16,1-5-7-16,-2 3 18 0,2-1 13 0,1-2 6 16,1 2 0-16,3-5 15 0,0 2-18 15,4-2 3-15,-2 0 0 0,4 4-3 0,1-4 15 16,1 5 38-16,0 0 18 0,0 4 19 0,1-4 11 16,2 6 3-16,-2 2-28 0,2 4-12 0,-2 2-26 15,2 0-22-15,0 3 0 0,0 0-7 0,0 1 10 16,0 0-16-16,0 1 0 0,0-2-45 0,0 2-44 15,0-2-68-15,0-1-106 0,0 2-58 0,0-4-37 16,0 0-49-16,0-2 1 0,-3-4-35 0</inkml:trace>
  <inkml:trace contextRef="#ctx0" brushRef="#br0" timeOffset="3783">2821 3474 1876 0,'-8'4'11'0,"4"0"1"16,4 0 25-16,0-2 9 0,9 1-29 0,1-1 26 15,5 1-31-15,2 1-15 0,3-4 24 0,4 0-39 16,6 0 12-16,-1-4 9 0,3-1 6 0,0 0-15 16,1-4 35-16,1 1-14 0,-6-3-13 0,-1 3 16 15,-5-6-18-15,-2 0 80 0,-4-1 51 16,-3 1 58-16,-5-4 33 0,-2 0-4 0,-2-1-10 16,-1 0 4-16,-3 0 6 0,0 0-18 0,0 0-37 15,-7 1 0-15,2 3-28 0,2 5-41 0,1-1-35 16,-2 3-31-16,0 3-39 0,2 1-10 0,-1 4 25 15,1 0-25-15,0 6-4 0,0 2 8 0,1 3-22 16,1-1-9-16,0 7-18 0,0-3-26 16,0 5-1-16,0 0-2 0,0 0-15 0,5 0 33 0,-3-2-19 15,-2-2 0-15,3-1 21 0,2-3-6 0,-5 0 26 16,0-5 23-16,3-1 6 0,-3 0 7 16,0-2 22-16,0-3-6 0,0 0 0 0,0 0-20 15,0 0 7-15,4-5 0 0,-4-3 10 0,3-1 6 16,3-1-23-16,0-4 10 0,-3 0 4 0,5-2 5 15,-2-1 14-15,1 0-19 0,3 2 12 0,-1-2 3 16,0 1-18-16,3 2 21 0,-1 1-18 0,0-1 2 16,1 4 16-16,-1 4-12 0,-2-2 16 0,1 4-22 15,-3 2 25-15,1 2 0 0,-3 0-22 0,0 0 25 16,4 6-19-16,-4-1 6 0,0 3 32 0,0 1-18 16,-1 1-4-16,1 4 9 0,-4 0-25 0,-1 0-9 15,2 5-27-15,-2-4-90 0,0 3-124 0,0-2-71 16,0 0-88-16,-5 0-39 0,1-3-9 15</inkml:trace>
  <inkml:trace contextRef="#ctx0" brushRef="#br0" timeOffset="5196">3667 2800 3334 0,'3'-15'-13'0,"2"8"45"15,-4 7 73-15,-1 0-3 0,3 5 29 0,-3 9-45 16,5 2-66-16,-4 6 0 0,3 5-14 0,2 3-6 16,-1 2 7-16,1 1-7 0,0 2 10 0,1 1-7 15,1 0-20-15,-1-2 24 0,1-1-14 0,-3-2-9 16,3 0 9-16,-1-3-43 0,-1-1-3 0,3-4-7 16,-1-4-22-16,-1-1 23 0,1-7-16 0,-3-2 33 15,1-1 19-15,-1-3-2 0,-4-5 25 0,1 0-17 16,-2-5-2-16,0-4 13 0,0-1 12 0,0-4 10 15,-3-2-6-15,-2 0 13 0,-2-3 3 16,-1 0 45-16,-2 2 47 0,1-2 14 0,-4 3-9 16,-2 2 12-16,0 0-2 0,-6 6-16 0,3 0-4 15,-2 5-43-15,0 3-45 0,1 0-11 0,1 0-14 16,3 6-7-16,2 4 10 0,1 4-13 0,5 0 10 16,1 5-7-16,6 0-7 0,0 3 28 0,0-1-21 15,7 4 0-15,4-5 3 0,2 1-52 0,2 0-23 16,1-2-7-16,2-5-11 0,0 1 19 0,3-5 10 15,-2 0-29-15,-1-4 3 0,1-4 34 0,0-2 7 16,-1 0 47-16,1-4 9 0,-4-2-19 0,2-3 12 16,-1-1 1-16,-1-4 6 0,-3 0 4 0,1-4 9 15,-1-1-9-15,1-1-14 0,-1-1 7 16,0-1-13-16,1-3 10 0,-1 1-1 0,-1-1 8 16,0 1 19-16,-2 2-17 0,-1 0 51 0,-2 3 23 15,-3 3 24-15,-3 2 48 0,0 4-8 0,0 1-37 16,-7 4-38-16,-3 2-37 0,1 0-46 0,-1 3 3 15,0 0 1-15,-2 6 13 0,3 5 4 0,-3 2-14 16,3 1-24-16,2 5-1 0,-1 1-20 0,7 3-30 16,1 0-7-16,0 1-60 0,1-2 18 15,7-1 5-15,-1-4 14 0,2-2 43 0,5-1-25 0,-3-5 26 16,3-3-18-16,0-6 34 0,0 0 30 16,-2-3 3-16,1-5 47 0,2-4-34 0,-2-1-10 15,-2-4 22-15,-1-2-15 0,-1-3 38 0,1 1 47 16,-4-1 58-16,-1 0 42 0,-1 3 9 0,-1 0 2 15,-3 5-28-15,3 4-46 0,-1 0-37 0,-2 4-56 16,0 3-37-16,0 0-14 0,0 3 3 0,0 0 25 16,0 8 6-16,0 4 18 0,0 1-11 0,0 5-10 15,0 7-4-15,0 2 8 0,0 3 3 0,1 0 10 16,4 3-3-16,-4 0-14 0,1-1 11 0,4-1-18 16,-2-2-18-16,1-4 12 0,0-1-43 0,0-2-26 15,1-5-43-15,-3-2-23 0,3-4 10 0,-6-2 22 16,1-1 2-16,-1-6-31 0,0-2-48 0,0-5 0 15,0-2 15-15,0-5 28 0,0-2 8 16,0-5-56-16,0-2-16 0,-9-6-5 0,9-5 31 16,-6 0 64-16,6-3 68 0,-6-5 32 0,6 2 35 15,0-1 87-15,0 1 64 0,-5 0 61 0,5 3 59 16,0 2-43-16,0 5-71 0,0 4-31 0,0 3-50 16,0 4-38-16,0 3-2 0,0 1-13 0,0 7-12 15,0-1 19-15,11 4-3 0,-2 3-32 0,5 0 10 16,-3 0-19-16,3 5-16 0,-2 4 22 0,1 1-12 15,5 4 0-15,-3 0 24 0,-5 1-18 0,4 2 6 16,-3 2 16-16,-2 0-32 0,-4 0 20 16,-2 0-17-16,-2 0 10 0,-1-3 7 0,0 1-1 15,0-3-12-15,0-3-16 0,-4-1 31 0,4-4-6 16,0-1 19-16,0-3-22 0,0-2-3 0,0 0-3 16,0 0-10-16,4-7 22 0,4-1-34 0,-1-3 9 15,5-1-6-15,0-1 0 0,0-3 25 0,1 2 0 16,2-3 12-16,-3 2-8 0,1-2-1 0,-2 4-6 15,-4-1 28-15,2 1 64 0,-5 1 59 0,1 1 50 16,-5 6-3-16,0 0-5 0,0 2-69 0,-6 1-30 16,0 2-12-16,-1 0-59 0,1 10 4 15,-3-1-13-15,0 1-8 0,0 4 14 0,3 0 1 0,-4 0-15 16,6 4 4-16,0 1-21 0,3 0-17 16,1-3 7-16,0 2-10 0,5 0-11 0,4-4-3 15,-1 0-19-15,4-1 5 0,-3-4-25 0,4-4-13 16,0 0 14-16,1-5-19 0,-4 0 59 0,4-8 20 15,-3 2 16-15,1-7 26 0,-3 0-9 0,-2-2 6 16,-2-1-20-16,1-3 4 0,-2 2 33 0,0-1 49 16,-4 2 47-16,0 2 7 0,0 0 2 0,0 6-30 15,-5-3-26-15,-1 3-45 0,2 3-30 0,0 0-18 16,2 4 0-16,2 1 21 0,0 0-28 0,-2 3 14 16,2 5-10-16,0 0-3 0,0 0-18 0,0 3-13 15,0 0-44-15,0 0-26 0,0 1-18 0,4-2-19 16,0 0-11-16,-3-2 34 0,2 1 30 15,-2-1 28-15,4-2 55 0,-4-1 10 0,3-3 2 16,-4 1-3-16,2-3 1 0,0 0 15 0,-2 0 12 16,0 0-11-16,1-10 14 0,-1 1-24 0,2-1 3 15,1 1 22-15,0-1-6 0,-2 1 12 0,2 4 38 16,-1-3-9-16,-1 2 13 0,1 1-2 0,0 2-27 16,0 3-15-16,0 0-11 0,2 0 8 0,-2 0-17 15,2 0 10-15,-3 0 13 0,3 3-29 0,1 3 19 16,1 2 4-16,0 2-26 0,0-1 6 0,1 1-4 15,-2 1-12-15,3 2-55 0,-2 1-118 0,-2-3-83 16,-3 0-89-16,4-2-64 0,-4-1 36 16,1-3-28-16,-2 1-36 0</inkml:trace>
  <inkml:trace contextRef="#ctx0" brushRef="#br0" timeOffset="5544">4800 2696 3257 0,'3'-16'0'0,"2"7"29"0,-5 1 48 0,0 8 57 16,0 0 4-16,0 8-16 0,0 1-49 15,0 1-43-15,1 4-7 0,5 2-16 0,-2 4 0 0,1 1-4 16,-1 1-3-16,4-2 4 0,-2 3 3 16,-1-3-7-16,0 2 0 0,4-3 3 0,-6-1-13 15,3 1-24-15,-5-5 7 0,4 0-13 0,-4-4 3 16,2-1 44-16,-3-3-4 0,0-2-3 0,0 0 4 15,0-4-28-15,-3 0-2 0,-3-8 12 0,1 2 7 16,0-3 1-16,-5 0-14 0,2-1 17 0,-2 0 26 16,-1-2 24-16,1 5 64 0,-2-4 10 0,0 3 30 15,2 1-10-15,-2 6-44 0,1-3-23 0,4 3-71 16,-2 1 1-16,5 0-1 0,-1 0-10 0,4 6 21 16,1 3-7-16,0-1 4 0,6 1 3 0,3 3-32 15,2 1-52-15,4 0-88 0,3 1-87 0,3-4-59 16,3-1-74-16,-2-2-16 0,2-7-28 0,-2 6-11 15,-1-6 13-15,-2 0-58 0</inkml:trace>
  <inkml:trace contextRef="#ctx0" brushRef="#br0" timeOffset="6058">3397 3948 3424 0,'11'-11'82'0,"-6"6"51"0,0 5 40 0,-2 8-2 16,-2 8-80-16,-1 6-51 0,3 3-33 0,-1 7 14 15,-1 1-4-15,4 3-13 0,-1-1-4 16,5 1 0-16,-2-4 0 0,4 1 0 0,1-6 0 15,-2-2-11-15,4-4 1 0,-3-4 20 0,0-3-6 16,1-4 10-16,-5-2-21 0,1-6-7 0,-1-2 21 16,0-4-11-16,-1-5 18 0,2-2 0 0,-2-5-18 15,3-5 1-15,0-3 3 0,1-4-4 0,-3-5 4 16,2 0-17-16,-1-5 21 0,2 0-1 0,-3 0-6 16,1-3 17-16,-3 3-14 0,0 0 7 0,1 3-4 15,-3 5 7-15,0 2-17 0,-1 6-6 0,-2 3 20 16,0 5-18-16,0 4-84 0,0 5-88 15,-5 1-164-15,5 2-65 0,-3 2-1 0,2 0-44 16,1 8-9-16,0 5-68 0</inkml:trace>
  <inkml:trace contextRef="#ctx0" brushRef="#br0" timeOffset="6591">3903 3975 3104 0,'-6'-5'60'0,"1"0"43"0,-4-1 49 16,-3 1 7-16,0 3-30 0,-2 2-66 0,3 0-23 16,-4 4-7-16,1 5-22 0,1-1 12 0,1 3-20 15,0-1-3-15,3 4-13 0,-1 3 13 0,3 2-34 16,3-3 18-16,0 3-31 0,4-1-19 0,0 0 0 16,0 0-27-16,6-2-1 0,0-2 16 0,1-2 23 15,1-2-3-15,-2-5 42 0,3-1-3 0,-4-4-4 16,5 0 13-16,-3-9 4 0,0-4 9 0,-1-1-3 15,2-2 23-15,-4-3-11 0,-1-3-2 16,1-1 3-16,0-1-23 0,-4 0 33 0,0 2 35 16,0 3 43-16,0-2 53 0,-4 4-13 0,0 3-11 15,3 4-46-15,-4 1-64 0,4 1-13 0,1 3-24 16,0 4 0-16,0 1 34 0,0 0-17 0,0 0 7 16,7 6-1-16,1 2-19 0,3 1 13 0,-2 1-17 15,6 4 24-15,0 0-7 0,3 0 3 0,-3 1-7 16,3 2-13-16,-1-3 7 0,0 2-17 0,-1-3-13 15,0 1-20-15,-4-4 7 0,-1 2 13 0,-2-6 20 16,-4 2 20-16,-1-3-3 0,-2-3 3 16,-2 2 0-16,0-3 0 0,-4 0 13 0,-2-1-13 15,-1 0 16-15,-1 0 28 0,-1 0-8 0,0 0 14 16,2-3 4-16,-3 0-27 0,2-2-20 0,2 0-14 16,3-1-13-16,-1 1 10 0,4-3 10 0,0-3 6 15,0-2 8-15,6-1-7 0,3-5-1 0,1 2-6 16,3-1-20-16,-1 1 10 0,4-2-7 0,-1 2 17 15,0-2 10-15,0 5-16 0,-2 1 16 0,-4 2-14 16,0 3-9-16,-1 3-10 0,-2-1-41 0,-5 6-35 16,-1 0-57-16,0 0-113 0,0 0-71 15,0 11-83-15,0 1-92 0,0 0-34 0</inkml:trace>
  <inkml:trace contextRef="#ctx0" brushRef="#br0" timeOffset="6780">4439 3763 2767 0,'33'-21'112'0,"-5"4"66"16,0 3 52-16,-5 6 57 0,-4 8-52 0,-3 0 5 15,1 4-13-15,-2 9-25 0,1 3-33 16,-2 6-44-16,1 5-12 0,-1 3-55 0,-4 3-15 16,4 8-17-16,-5 2-41 0,-3 1 37 0,-6 5-22 15,0-1-58-15,-4 4-57 0,-7-2-127 0,-4-2-125 16,-4-1-128-16,-4-1-187 0,-5-2-138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51:55.79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264 325 763 0,'2'-11'71'0,"2"-3"67"15,-2 3 92-15,-2 3 100 0,0-2-18 0,0 1-7 16,0 4-25-16,-6 0-53 0,3 1-16 0,-3 4-37 16,3 0-60-16,-3 6-3 0,-4 5-27 0,1 5-13 15,-3 3-6-15,1 6-49 0,-2 5 4 0,3 3-10 16,-1 1-10-16,2 2 0 0,5-2-26 16,4-2 26-16,0 0-7 0,4-5 7 0,5-2 0 15,3-6-19-15,3 0 16 0,3-5 3 0,1-4-14 16,0-1-28-16,2-4-16 0,1-5-16 0,2 0 19 15,-3 0 7-15,-2-9 0 0,-2-1 1 0,-1-3 5 16,-4-3 20-16,1-1 19 0,-7-6 6 0,0 0 7 16,-6 1-10-16,0-3-6 0,0 0 21 0,-6 1-21 15,-4 0-6-15,1-1 18 0,-3 4-16 0,0-2 10 16,0 2 0-16,3 4 0 0,-2-1 0 0,2 4-3 16,1 4 3-16,2 1-3 0,5 3-16 0,1 1 10 15,0 0 12-15,6 2-15 0,1-2 21 0,2 1-9 16,4-1-3-16,2 0 0 0,3 2-10 0,1-3 22 15,2 2 1-15,0 0-7 0,1 2 3 16,1-1-6-16,-1 3-3 0,1-2 3 0,-5 2 10 16,2 0-1-16,-4 5-3 0,-3 0 35 0,-1 0 23 15,-3 4 9-15,0-1 10 0,-5 6-28 0,2 2-32 16,-4 3-30-16,-2 0 4 0,0 3 12 0,0 0-18 16,0 2 12-16,0 1-13 0,-4-1-54 0,4 0-22 15,0-2-19-15,0-5-27 0,0 1 29 0,0-4 35 16,0-1 22-16,4-1 18 0,-3-6 4 0,1 1 5 15,2-4 4-15,-2-3 15 0,2 0 15 0,-1 0-15 16,2-9 6-16,0-1-9 0,-1-1 3 0,3-7 15 16,-1 0-15-16,0-3 13 0,1-1-20 0,1-5-5 15,-1 0 12-15,-1 0 3 0,1 0 13 16,3-1-10-16,-3 1-18 0,3-1 12 0,-1 1-3 16,4 6 0-16,-2-1 15 0,2 6-25 0,-1 2 10 15,-1 2 25-15,0 5-1 0,0 2 60 0,-1 5 31 16,1 0-2-16,-1 5 3 0,1 0-18 0,0 6-37 15,0-1-13-15,2 5-3 0,0 1-36 0,-1 3-12 16,-1 0 9-16,2 3 0 0,-4 0 7 0,3 3 16 16,-5-1-26-16,2 2-42 0,-3 0-44 0,0-2-73 15,-3 3-60-15,1-3-45 0,-4-1 21 0,0-4-27 16,0 2 16-16,0-4-5 0,0-6-87 0,-7 0-21 16</inkml:trace>
  <inkml:trace contextRef="#ctx0" brushRef="#br0" timeOffset="187">1158 19 2366 0,'9'0'51'0,"-6"0"34"0,-3 12 3 16,0-1 21-16,0 2-48 0,0 4-45 0,5 2-4 15,-5 0-15-15,4 3-6 0,-1 1 5 0,3 0-23 16,-3 4-62-16,3-3-35 0,1 4-72 0,1-3-14 15,-2 1-26-15,1 2-62 0,1-4-37 0,-1-3-91 16</inkml:trace>
  <inkml:trace contextRef="#ctx0" brushRef="#br0" timeOffset="818">1437 172 2510 0,'0'-10'18'0,"0"7"3"16,0-3-3-16,0 1 1 0,0 5-19 0,0-3-15 16,0 3 3-16,0 0 3 0,0 0-19 0,0 0 16 15,6 0-42-15,0 0-47 0,-1 0 3 0,2 3-23 16,2-3 22-16,-3 0 61 0,4 0 21 0,-4 0 11 16,2 0 20-16,-4-3-11 0,-1 0-9 0,-1-3 21 15,-2 2-1-15,0 0 54 0,0 2 52 0,-5-3 38 16,1 2 12-16,-2 2-52 0,0-1-42 15,0 2-54-15,0 0-1 0,1 6 13 0,-1 1-24 16,-1-1 5-16,3 5-3 0,-1-1-15 0,1 2 16 16,-2 1-1-16,4 0-12 0,2-1 6 0,0 2-6 15,0-4-3-15,8-1 0 0,-1-3 6 0,2-1-6 16,1 0 0-16,1-2 12 0,2-3-18 0,2 0-37 16,0-9 0-16,0 1-19 0,3-3 3 0,-2 1 50 15,-1-4-12-15,0-4-7 0,2 0-8 0,-3 2 0 16,-1-3 12-16,-1 0 9 0,1-1 18 0,-1 1 9 15,-4 4-6-15,-1-1 18 0,1 2 0 0,-4 6 21 16,-1-1 13-16,1 4-12 0,-4 0-19 16,2 1-30-16,-2 4 31 0,1 0 80 0,-1 6 65 15,2 2 47-15,2 3-29 0,-1 3-59 0,3 8-41 16,2 2-28-16,-1 8-7 0,5 4-3 0,0 4-21 16,-2 5-9-16,5 1-10 0,0 6-16 0,-2 0 12 15,1-1-6-15,1 6 17 0,-4-4 3 0,-2 1 1 16,-1-2-8-16,-4-3 7 0,-4 0 10 0,0-5 21 15,-10-4 35-15,-1-2 17 0,-5-5-3 0,0-6-20 16,-5-3-21-16,-6-5-27 0,0-4-15 0,-5-2-17 16,-5-3-7-16,-5-4 0 0,-3-1-3 0,0-5 6 15,-2 0 15-15,0-5-15 0,2-6 15 0,4 0 3 16,5-3-11-16,6-5 4 0,6-2-31 16,7-4-18-16,8-2-32 0,9-3-6 0,7 0 18 15,4 0-20-15,4 0 20 0,8 0 4 0,1 3-29 16,6 0 23-16,1 4-43 0,-1 2-25 0,1 2-43 15,2 5-83-15,-2-2-71 0,-1 5-23 0,-4 1-63 16,1 4-36-16,-6 3-51 0</inkml:trace>
  <inkml:trace contextRef="#ctx0" brushRef="#br0" timeOffset="1213">92 1345 3141 0,'0'0'58'0,"0"0"62"0,0 12 26 0,-6 7 30 15,2 0-40-15,-1 7-53 0,-1 5-19 0,2-1-47 16,-1 5-10-16,1-2-4 0,2 0-3 0,1 0 17 15,1-4-27-15,0-2-57 0,3 1-33 0,3-4-50 16,-3 0-74-16,3-5-46 0,-2 0-87 0,1-2-69 16,1-3-36-16,-2-7-66 0</inkml:trace>
  <inkml:trace contextRef="#ctx0" brushRef="#br0" timeOffset="1364">21 1152 2343 0,'-8'0'-62'0,"4"-5"-3"15,-2 5-38-15,3 0-70 0,3 0-46 0,0 0-124 16,6 6-121-16</inkml:trace>
  <inkml:trace contextRef="#ctx0" brushRef="#br0" timeOffset="1714">383 1232 1979 0,'18'13'52'0,"-5"1"57"0,-5-3 57 16,-1 2 19-16,-2-2-38 0,-4 3-28 0,-1 2-54 15,0 0-22-15,0 0-15 0,0 2-13 0,0 0-8 16,0 4 2-16,0-1-15 0,0 1-9 0,0-3-7 16,4 3-25-16,0-3 7 0,0 0-12 0,-1-4 3 15,1-1 6-15,0-1-30 0,0-6-14 16,-1 1-1-16,1-2 19 0,-4-6 52 0,3 0 22 15,-3 0 7-15,3 0 0 0,-3 0-15 0,3-11 6 16,-1-5 0-16,2-1-6 0,-1-2-3 0,2-5 0 16,0-1 4-16,-1-1 7 0,1-2 19 0,1 1-30 15,0 0 3-15,3 3 0 0,-3 4-9 0,3-2 15 16,0 6 0-16,1 3-15 0,-2 4 21 0,2 0 9 16,0 4 9-16,1 5 15 0,-1 0 0 0,2 0 3 15,0 0 7-15,1 0-1 0,2 10-24 0,0 2-8 16,0-1-4-16,0 3-2 0,-2 2-1 15,2 3 10-15,-1 0-29 0,-1 2 10 0,-2 2-9 16,-3-1-21-16,-1 4-61 0,-3-1-94 0,0 0-31 16,-4 2-69-16,0-3-55 0,0-1-45 0</inkml:trace>
  <inkml:trace contextRef="#ctx0" brushRef="#br0" timeOffset="1950">921 1027 3079 0,'0'0'41'0,"0"0"49"0,0 9 25 16,0 4 14-16,0 3-41 0,0 6-52 0,0 1-16 16,0 6-14-16,6 3 1 0,-2-2-1 0,-1 6 1 15,3-3-1-15,1 2-6 0,1 1-10 0,-1 1-13 16,2-4-29-16,-3 0-33 0,4-1-31 15,-5-4-37-15,-1-1-24 0,2-3-46 0,-3-1-24 16,-3-4 4-16,3 0-66 0,-3-6-19 0,0-2-63 16</inkml:trace>
  <inkml:trace contextRef="#ctx0" brushRef="#br0" timeOffset="3110">959 1466 2619 0,'0'-8'3'15,"0"2"-12"-15,0 6 9 0,5-8 0 0,2 0-3 16,5 8 9-16,1-8-12 0,2-1 6 0,4 1-15 16,2-2-25-16,1 1-41 0,2 9-53 0,1-11-16 15,1 0 38-15,-4 11 47 0,3-11 51 0,-4 11 25 16,-3-8-11-16,-2 8-3 0,-1-8 9 0,-6 8 3 15,-2 0-9-15,-2-8 35 0,-5 8 21 0,0-11 20 16,0 0 57-16,-6 3 8 0,-2 0 36 0,1-1 26 16,-5 1 16-16,3-1-10 0,-2 4-62 0,-3 0-10 15,2 5-42-15,-4 0 29 0,1 0-4 0,0 0-12 16,0 12-30-16,0 0-40 0,2 5 0 0,0 0-35 16,4 4 14-16,1 2-17 0,1 3-10 15,7-1 14-15,0 3-18 0,6 1-14 0,1 0-9 16,4-1-18-16,6-4-26 0,0-2-10 0,5-3-6 15,5-2-16-15,-1-6-15 0,0-3-12 0,2-2 14 16,0-6-5-16,-1 0 42 0,-3-9 42 0,2-1 6 16,-5-4 35-16,-3-3 12 0,0 1-6 0,-3-8 0 15,-4 2-3-15,0-3 3 0,-5-5 9 0,-3 4 32 16,-3 0 74-16,0 2 52 0,0 2 54 0,-3 3-5 16,-3 3-22-16,3 5-52 0,-3 3-60 0,0 0-31 15,3 5-44-15,-1 3-25 0,2 0 11 0,-2 0 7 16,4 0 0-16,0 11 11 0,0-1-15 0,0 4 1 15,4 2 3-15,-1 4-4 0,2-1-9 16,-2 1-28-16,4 3-34 0,-1 0-50 0,0-4-42 16,3-1-8-16,-2 1-27 0,-1-5 7 0,3 0 36 15,0-4 39-15,-2-1 54 0,-4-2 38 0,2-3 19 16,-2-4 0-16,1 0-13 0,-4 0 35 0,0 0-10 16,0 0-6-16,0-11 18 0,0-2-24 0,0-1-7 15,0 0 23-15,0-5-13 0,0 0 12 0,0 0 15 16,0 0-21-16,3 0 3 0,3 0 6 0,0 0-18 15,3 2 9-15,0-2 15 0,4 0-27 0,1 2 18 16,2 1 0-16,2-3-12 0,1 2 16 0,-1-1-10 16,3 2 3-16,0 2-22 0,-1 0 22 15,-2 4-15-15,2 1-7 0,-6-1 29 0,1 6 2 16,-3-1 47-16,0 0 96 0,-5 5 98 0,1 0 61 16,-5 0 27-16,-3 6-57 0,0 2-73 0,0 4-82 15,-8 2-33-15,-1 5-53 0,-4 0-11 0,4 4-4 16,-4 3-31-16,-1 2 17 0,3-3-14 0,0 2-10 15,1 0 20-15,2-3-21 0,5-1 8 0,2 1 14 16,1 0-19-16,0-5-13 0,7 0-43 0,4-2-18 16,0-1-45-16,3-5-26 0,2 0-22 0,3-5-36 15,2-2 17-15,1-4-14 0,2 0-5 0,1-8 15 16,1-2 6-16,1-4 49 0,1-2 53 16,-2-1 26-16,-2-2 43 0,0 0 9 0,0-3 9 15,-4 1 12-15,-3 2-12 0,-2 0 15 0,-4 2 21 16,0 1 31-16,-5 2 63 0,-2 1 39 0,-4 2 4 15,0 0-4-15,0 2-11 0,-4 2 3 0,-2-2-2 16,0 1-9-16,1 2-42 0,-2 1-37 0,-3 2-6 16,2 3 10-16,-2 0 1 0,0 0 4 0,-1 0-21 15,1 0-35-15,-1 12-3 0,1-5-18 0,1 5 7 16,0 1 10-16,2 0-17 0,-1 1 4 0,4 3-15 16,-2 2 1-16,5 3 6 0,1-1-6 0,0 1-18 15,5-2-49-15,1 1-20 0,3-2-21 0,0-3-12 16,5-2-8-16,1-1-32 0,-1-4-31 0,4-4-6 15,0-5 18-15,5 0 34 0,-2 0 42 16,1-17 48-16,1 1 31 0,-1-2 25 0,-1-2 6 16,-2 1 6-16,-1-5 0 0,0 2 0 0,-3 0 0 15,-5-2 18-15,0 1 54 0,-1 2 67 0,-1 2 74 16,-5 2 26-16,0 4-10 0,-2 2-32 0,-1 3-35 16,0 2-53-16,0 1-33 0,-6 5-23 0,3 0-32 15,3 0 18-15,-4 0-7 0,2 14-7 0,-2 0 0 16,1 5-21-16,1 5 7 0,-2 0-17 0,4 4 10 15,0 4 0-15,0 1-4 0,4 2-3 0,1-3 0 16,4 0-24-16,-3 0-70 0,4-5-14 16,-1-2-84-16,3-1-54 0,-3-5-49 0,0-2-89 15,-2-2-61-15,-1-3-4 0,0-5 13 0,0-1 24 16,-3-6-6-16</inkml:trace>
  <inkml:trace contextRef="#ctx0" brushRef="#br0" timeOffset="3316">2428 1349 2940 0,'0'-25'9'0,"0"3"23"0,0 8 18 16,0 1 7-16,0 2 22 0,0 3 10 0,0 3-11 15,4 5 6-15,3 0-39 0,-1 0-35 0,2 0-6 16,2 0-11-16,2 0 10 0,-1 0 10 0,2 10 10 16,0 2-10-16,-1-1 3 0,1 2-16 0,-5-2-3 15,-1 5 9-15,-4 0-35 0,-3 1-48 0,0 2-67 16,-7 0-69-16,-2-3-58 0,-3 3-18 0,2-2 25 15,-2-6-22-15,0-1-14 0,3-2-27 16,0-8-44-16,3 0 8 0</inkml:trace>
  <inkml:trace contextRef="#ctx0" brushRef="#br0" timeOffset="3536">2598 1163 1240 0,'14'-24'113'0,"-3"-1"104"0,-3 6 107 0,-1 2 98 15,-1 7-41-15,-3 0-19 0,-1 4-81 0,1 3-71 16,-2 3-73-16,-1 0-3 0,0 0 46 0,0 5 48 15,0 4 22-15,0 2-60 0,0 5-54 0,-4 5-75 16,1 7-14-16,1 0-32 0,-2 6-8 0,2 2 1 16,-2 5 2-16,4-3 5 0,0 2-8 0,0-1 4 15,0-1-22-15,6-3 11 0,-2-5-15 0,1 0-17 16,2-6-34-16,-1-4-63 0,2-4-48 0,-1-2-13 16,1-4-45-16,2-1-12 0,-3-4-50 15,4-5-86-15,1 0-26 0,-1 0-2 0,0 0 27 16,4-10-18-16,0-2-42 0</inkml:trace>
  <inkml:trace contextRef="#ctx0" brushRef="#br0" timeOffset="3698">2711 1240 2840 0,'-21'11'-3'0,"8"-11"-16"0,3 0 7 16,5 0 0-16,5 0 3 0,6 0 18 0,3 0-12 15,4 0-40-15,2 0-93 0,6 0-79 0,4-12-131 16,-1 1-134-16,4 1-13 0</inkml:trace>
  <inkml:trace contextRef="#ctx0" brushRef="#br0" timeOffset="5480">821 2511 680 0,'3'-4'46'16,"0"0"35"-16,1-1 22 0,-2 2 48 0,0 0-17 15,0 0-3-15,-2-2 11 0,0 5-31 0,0-2-10 16,0 2 9-16,0 0-4 0,0 0-23 0,0 0 9 16,0 7-16-16,-6 3-31 0,2 4 16 0,-2 3-25 15,2 2-24-15,-4 0 6 0,2 3-9 0,0 0-6 16,-1 0-6-16,1-4 0 0,3 1-9 0,-3-5 9 15,4-3 9-15,-2 0-6 0,3-5 17 0,-1 0 25 16,2-2 21-16,-3-4 15 0,3 0-8 0,0 0-55 16,-1 0-9-16,1-5-6 0,-2 0-9 0,1-7 24 15,-2-1-15-15,1-3-3 0,2 0 9 16,-1-6-3-16,-2-3-12 0,3-2 9 0,0-6-15 16,0 4 18-16,6-4-9 0,1 0-9 0,1-3 24 15,2 4-21-15,-3 2 18 0,4-1 0 0,1 7-21 16,1 2 6-16,0 6 18 0,0 3-12 0,1 4 6 15,2 9 24-15,-1 0 7 0,2 0 21 0,-2 17 6 16,0-1-6-16,2 3-27 0,-2 3-6 0,0 5-10 16,0-2-6-16,0 2 10 0,-2 1-13 0,0-2 3 15,-2-1 0-15,-1-1-15 0,-1-1 3 0,-3-4-3 16,1-4 5-16,-1-1 7 0,-3-5 0 16,-1-2 7-16,2-3-13 0,-4-4-3 0,0 0 15 15,0 0-18-15,0-6 15 0,0-5 3 0,0 0-9 16,0-5 3-16,0-1-9 0,0-3 6 0,3-3-3 15,3-1 22-15,-3-1-22 0,4-2-1 0,1-1 1 16,-1 1-6-16,4-1-1 0,2 4 4 0,1 2 3 16,0 3 7-16,1 3-4 0,3 6 3 0,-3 10-10 15,1 0-5-15,-1 0 3 0,0 0-4 0,0 0 22 16,-2 0 45-16,-1 7 43 0,1 5 20 0,-4 3-6 16,-1 4-44-16,-2 1-38 0,-3 5 0 0,-1 0-10 15,-2 2 7-15,0-1 0 0,0-1-23 16,0 0-3-16,-4-1-7 0,-2-2 11 0,-1-1-1 15,2-3-22-15,-1 0-39 0,0-4-63 0,-1-4-69 16,5-1-16-16,-2-4-6 0,4-5-20 0,-2 0 40 16,2 0-12-16,0 0-17 0,6 0 17 0,2-5-46 15,-1-1 19-15,2-2 52 0,3-3 45 0,0-2 84 16,2-1 37-16,0-2 10 0,1 1 40 0,1 0 12 16,-1 4 35-16,-2-2 68 0,-2 4 37 0,-3 4 58 15,-1-1 27-15,-3 6 19 0,-2-6 0 0,-2 6-23 16,0 0-4-16,0 0-64 0,0 0-44 0,-3 8-50 15,3 1-60-15,-5-3-15 0,1 5-33 0,4 0 7 16,0 2-4-16,0 1-13 0,9-2 16 0,-2 2-32 16,5 0-45-16,4 0-40 0,1-1-38 15,4-4-17-15,-1-1 11 0,4-3 36 0,4-5 36 16,-3 0 17-16,-1-8 24 0,0-5 24 0,0-1 0 16,-5-2 36-16,-3-3 3 0,-2-4-24 0,-7 0 15 15,-2 0 15-15,-5-5 40 0,0 4 76 0,-5 2 18 16,-1 1-6-16,-5-1-4 0,-3 4-43 0,1 3-40 15,-4 5-14-15,1 1-41 0,-3 4-10 0,-2 5 7 16,3 0-42-16,-1 0 32 0,0 8-52 0,2 3-59 16,2-1-37-16,4 2-70 0,3 2-33 0,2-4-24 15,6 4-59-15,0-3-96 0,10-1-87 0</inkml:trace>
  <inkml:trace contextRef="#ctx0" brushRef="#br0" timeOffset="6366">2182 1967 3528 0,'0'0'49'0,"0"0"31"16,0 10 23-16,0 4 4 0,-7 2-33 0,3 6-30 16,1 2-17-16,0 4-17 0,1 0-6 0,1 4-15 15,1-4 8-15,0 4-7 0,6 1-10 0,-2-3 6 16,4 2-26-16,-1-3 6 0,-1 0-20 0,4-3 4 15,-5-1-4-15,4-3-2 0,-5-3 6 0,1-5-2 16,0-1 12-16,-1-4 17 0,0-2 7 0,-3-1 19 16,1-2-6-16,0 0 3 0,0-1 3 0,-2-3-19 15,0 0 16-15,0 0-13 0,0 0 10 0,0 0 10 16,0 0-11-16,0 0 14 0,0-8 3 16,-4 3-13-16,2-1 16 0,-2-1-6 0,-1 0-4 0,1 2 30 15,-2-3 7-15,-1 2 30 0,-1-2 27 16,-1 0 21-16,-1 2 8 0,-2 1 12 0,0 2-10 15,-3 1 2-15,-1 2-13 0,-2 0-25 0,0 0-9 16,-1 0-54-16,0 5-10 0,1 3-11 0,0-1-11 16,4 2-4-16,0 0-3 0,4 2 0 0,-1 0-8 15,4 0 12-15,2 2-4 0,-1 1-4 0,5-2-22 16,1 5 1-16,0-3 4 0,5 0-36 0,0 1-31 16,4-1-11-16,3 0-47 0,3-3 18 0,0 0 20 15,4-4-17-15,2 0 15 0,1-5 11 16,1-2 13-16,2 0 18 0,-2 0 36 0,1-6 6 15,0 1 27-15,0-5 9 0,-4 1 0 0,1-2-3 16,-3-2-16-16,1-1 26 0,-2-2-16 0,0 2 12 16,-2-2 1-16,0-3-1 0,0 1 4 0,0 0-3 15,0-1 2-15,0 0-12 0,-3 0-10 0,1 1 6 16,-1 0 21-16,-3 2-11 0,0 1 13 0,-2 1-6 16,-1-3 9-16,0 3 30 0,-3 0 43 0,1 4 51 15,-4-3-9-15,0 2-2 0,0 0-2 0,0 3-37 16,-6 1 21-16,-3 7 2 0,-1 0-17 0,-2 0-10 15,-1 0-14-15,-1 0-32 0,-3 12-18 0,-1 4-3 16,0 6-15-16,0 0 0 0,2 4 15 0,0 5-15 16,2 2-3-16,5 0 0 0,2 0-4 15,4 1 0-15,3-1 3 0,0-3-3 0,9-2-14 16,1-3-1-16,6-2-21 0,1-4-25 0,2-3 14 16,3-4-35-16,4-2-13 0,-1-5 7 0,1-5-14 15,0 0 32-15,-1-4 32 0,3-2 17 0,-4-8-3 16,-2 0 17-16,-1-5 7 0,-2-2-3 0,-2-4 9 15,0-2 1-15,-2-3-10 0,-4-6 6 0,1-3-6 16,-2 0-11-16,-4-5 18 0,4 1-4 0,-7-4 17 16,2 4 31-16,-4-1 29 0,1 1 68 0,-2 8 43 15,0-1 32-15,-6 6 14 0,3 8-34 0,-3 1-31 16,0 6-56-16,3 5-51 0,-1 4-43 0,0 6-15 16,2 0 15-16,-1 0 4 0,1 0 43 0,-1 17-19 15,0 4-8-15,-1 3-12 0,2 7-27 16,-2 3-7-16,2 3 3 0,2 4 11 0,0-2 9 15,8 3 0-15,2-6-9 0,2-1-3 0,4-2-8 16,-1-6 8-16,-3-3 0 0,6-4-16 0,-2-4-3 16,4-5-20-16,-1-11-43 0,-1 0-15 0,3 0-33 15,-2 0-22-15,1 0-93 0,0-10-123 0,-1-4-132 16,2-4-215-16,-2 0-137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52:07.92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86 330 255 0,'0'0'9'0,"0"3"14"0,0-3 19 15,0 0 28-15,0 1 11 0,0-1-10 0,0 1-2 16,0-1-4-16,0 1 16 0,0-1 7 0,0 0 20 16,0 2-4-16,-3-2-5 0,0 0 1 15,2 0 4-15,-1 2 20 0,1-2-24 0,-2 0 9 16,1 1-7-16,2-1-19 0,-3 0 12 0,1 0-46 16,0 0-6-16,0 3 1 0,1-3-3 0,-2 3 50 15,1-3-20-15,2 0-2 0,-1 0-9 0,-1 0-15 16,2 0 25-16,-2 0 0 0,0 0 13 0,2 0 9 15,0 0-27-15,-2 0-3 0,2 0-22 0,0 0-21 16,0 0-6-16,0 0-19 0,0 0 0 0,0 0-4 16,0 0-3-16,4-3 10 0,0 3 6 0,-1 0 4 15,5-3-4-15,-1 0 0 0,3 1-3 16,1 1 3-16,2 0 19 0,2 0-22 0,2-2-6 16,-2 1-4-16,0 1 4 0,0-1 9 0,0 2 6 15,-2-3 4-15,-1 2-19 0,-1 0 9 0,-4 1-19 16,1 0 13-16,-3 0 22 0,-3 0 16 0,-2 0 12 15,0 0-6-15,0 0-9 0,0 0-3 0,-5 0 35 16,-5 0 17-16,1 0 26 0,-3 0 3 0,-1 0-17 16,-2 0-11-16,0 0-15 0,-3 0 7 0,1 0-24 15,0 0 1-15,1 0-17 0,2 0-38 16,1 0 1-16,3 0-7 0,3 0-11 0,2 0 1 0,0 0-4 16,5 0 4-16,0 0 7 0,0 0 6 0,5 0 17 15,2 0-17-15,-2 0-6 0,8 0-44 0,-1 0 0 16,3 0-29-16,1 0-23 0,2 0 5 15,-2 0-10-15,4 0 30 0,-6 0 17 0,1-1 35 16,-3 1 9-16,0 0 20 0,-6 0 10 0,2 0 2 16,-4 0 7-16,-4 0 0 0,0 0 29 0,0 0 39 15,-6 0 3-15,-1 0 4 0,-3 0-2 0,0 0-14 16,-3 0 2-16,1 0-11 0,-3 0-22 0,-3 0-21 16,-1 0-6-16,4 0-10 0,-1 0-11 0,3 0-3 15,-1 0 1-15,5 0-18 0,0 0 4 0,5 0-6 16,-2 0-18-16,4 0 1 0,2 0-7 0,0 0 17 15,6 0-7-15,0 0-22 0,-1 0-45 0,2 0-44 16,4 0-3-16,2 0 24 0,0-3 27 16,-1 1 44-16,3 2 4 0,-1-3 30 0,-3 3 34 15,3-2-9-15,-5-1 22 0,-2 3-22 0,-3 0 34 16,-1 0 22-16,-3 0-16 0,0-4 28 0,0 3 5 16,-7 1-6-16,1-1 38 0,-4 1 14 0,-2-2-26 15,-1-1-8-15,-4 3-23 0,1 0-19 0,-2-3-13 16,0 3-14-16,0-3 1 0,2 3-17 0,1 0-7 15,3 0 4-15,2 0-23 0,1-2 16 0,4 2-7 16,3 0-9-16,2 0 22 0,0 0-2 0,0-3 9 16,7 2 7-16,-1-1 3 0,4 2-26 0,1 0-23 15,2-3-19-15,2 3-14 0,-2-3 4 16,4 2 16-16,-1 0 27 0,-4 1 2 0,1-3 23 0,-4 3 14 16,-3 0 12-16,0 0 3 0,-2 0 0 15,-4 0-2-15,0 0-20 0,0 4 0 0,-10-4 19 16,4 4-6-16,-4-1 29 0,-2-1 20 0,1 2-32 15,-4-4 13-15,2 5-37 0,0-2-12 0,1-3-11 16,3 3-16-16,0-1 10 0,3-2-24 0,5 0 14 16,1 0 0-16,0 0 20 0,0 0 6 0,3 0-6 15,3 0-17-15,1 0-58 0,2 0-26 16,1 0-25-16,2 0 20 0,2 0 20 0,-1 0 22 0,2 0 36 16,2 0-23-16,-6 0 36 0,2 0-13 0,-1 0-10 15,-3 0 41-15,-1 0-3 0,-3 0 40 0,-3 0 1 16,-2 0-17-16,0 0-2 0,0 0-3 15,-7 0 37-15,-2 0 23 0,-2 0 13 0,-1 0 17 16,-1 0-19-16,-2 0-22 0,-3 0-19 0,4 0-37 16,-3 0-28-16,0 0 28 0,2 0-9 0,1 0-6 15,4 0-1-15,1 0-29 0,3 0 1 0,2 0 9 16,4 0 22-16,0 0-8 0,0 0 5 0,5 0-6 16,3 0-45-16,1 0-25 0,1 0-9 0,3 0-9 15,0 0 7-15,1 0 44 0,2-2 7 0,1 1 12 16,-1-1 31-16,2 2-9 0,-3 0 9 0,-2-3 15 15,-2 3-9-15,-1-3 9 0,-3 3 4 0,-4 0 22 16,2 0 46-16,-4 0 2 0,-1 0-4 16,0 0-35-16,0 0-27 0,-7 0-10 0,-1 0-13 15,-1 0 12-15,2 0-18 0,-5 0-4 0,1 0 17 16,0 0-55-16,-1 0-62 0,3 0-144 0,0 0-144 16,2 3-199-16</inkml:trace>
  <inkml:trace contextRef="#ctx0" brushRef="#br0" timeOffset="1226">334 153 176 0,'0'0'12'15,"-1"0"17"-15,-4 0 13 0,5 0 28 0,0 0 13 16,-1 0 8-16,-1 0 9 0,2 0 6 0,-3-2 11 16,3 2-12-16,-1 0 17 0,-1-3-4 0,1 2 1 15,-1 1 13-15,2-2-8 0,-3 2-10 0,3-3-6 16,-1 1 3-16,-1 1-11 0,2-1-4 0,-1 2-26 15,-2-3-79-15,3 1-14 0,0 2-12 0,0-4-15 16,0 1 53-16,0-2 3 0,4 0-12 0,-1-3 11 16,6 1 13-16,0-3 2 0,0 0 13 0,3-2 2 15,0-1-18-15,5 2-5 0,-2 0 20 0,2 1 4 16,-2 1 20-16,2 4 12 0,-2-1 32 16,2 4 39-16,0 2 2 0,-2 0 0 0,2 8-41 15,-2-1-25-15,-2 5-8 0,0 1 9 0,0 4 4 16,-2 0-12-16,-1 2 3 0,-1 2-29 0,-1-2-6 15,-3 3-26-15,-1 0 6 0,-2-1-16 0,-2 3 4 16,0-2 9-16,0 3-20 0,-4 0 27 0,1 0-20 16,-3 2 3-16,-4-2 17 0,1 1-10 0,-3 2 0 15,0-2 6-15,-3 0-16 0,-1 0-3 0,0-1 16 16,-1 0-23-16,-2-5-7 0,0 1-6 0,-2-2-10 16,3-4 14-16,0 1 2 0,0-3 5 0,-1-4-18 15,4 0 7-15,0-6-32 0,2-3-6 16,4 0 13-16,0 0-29 0,2 0 26 0,2-8 7 15,0-4 12-15,1-2 10 0,4-2 15 0,0-1 10 16,5-3-15-16,1 1 18 0,4 0-3 0,-1 0-9 16,2 0 12-16,0 2-9 0,3 6-3 0,-4 1 0 15,2 4 2-15,1 3 1 0,-4 3 3 0,3 0 13 16,1 0 3-16,-2 7 25 0,2 2-3 0,-1 3 3 16,0-1-15-16,4 2-33 0,-4 1 17 0,0 1-17 15,3 2 7-15,-2-3 10 0,-1 0-26 0,3-2 22 16,-3 2-6-16,4-2-6 0,1-2 16 0,-1-1-17 15,-1-2 4-15,4-1 13 0,4 0-17 0,-4 1 14 16,-3-3-11-16,-1-4-21 0,3 0-47 0,-4 0-75 16,-4 0-59-16,-3 0-64 0,0 0 14 15,-1 0-46-15,-1 0-62 0,-4 0-73 0</inkml:trace>
  <inkml:trace contextRef="#ctx0" brushRef="#br0" timeOffset="1548">815 63 2366 0,'0'-8'39'0,"0"5"45"0,-6-2 79 0,5 5 95 0,-4 0 10 16,5 6-9-16,0 4-55 0,0 4-64 0,-3 0-44 16,3 8-28-16,-4 2-31 0,2 9-17 15,1-1-20-15,-2 1 3 0,3 5 8 0,-2-3-28 16,2 1 20-16,0 0 4 0,0-4-4 0,0 1 7 16,0-2-3-16,0 0-21 0,0-3-13 0,2-1-33 15,2-3-64-15,-2 0-60 0,2-5-63 0,-2 0-40 16,-1-2-45-16,-1-3-16 0,0-1-36 0,2-2-38 15,1-5-10-15</inkml:trace>
  <inkml:trace contextRef="#ctx0" brushRef="#br0" timeOffset="1978">961 110 2607 0,'0'5'18'0,"1"-5"-9"0,4 0 7 16,-1 0-1-16,1 0-15 0,2 0 21 0,5-2-14 16,1-2 11-16,5 1-12 0,1-2-6 0,2 3 6 15,3-6-18-15,1 2 21 0,-3 1-6 0,1 0-3 16,-3-2 0-16,0 2-9 0,-4 0 3 0,-1-1 6 15,-2 1 9-15,-5 2 10 0,-1 1-4 0,-1-1 34 16,-4 3 39-16,0 0 28 0,-2 0 23 0,0 0 4 16,0 0-14-16,0 5-21 0,-6 0-13 0,1 4-6 15,0 1 14-15,0 7 5 0,-5-1-3 0,3 8-17 16,-1 4-29-16,-1 4-32 0,0 4-6 0,2 0-11 16,-2 2-17-16,5 2 11 0,-1-1 13 0,4-1-10 15,-1 0 14-15,2-3-18 0,0 1-10 16,0-3 0-16,3-6 4 0,2 2 13 0,-1-6 4 15,-1 1-10-15,0-5-11 0,2-3 10 0,-4 1-31 16,3-4-16-16,-2-2-45 0,1-2-77 0,-3-1-77 16,3-3-31-16,-2-5-59 0,-1 0-25 0,0 0 54 15,0 5-57-15,0-5-83 0,0 0-77 0</inkml:trace>
  <inkml:trace contextRef="#ctx0" brushRef="#br0" timeOffset="2182">1026 588 2693 0,'0'5'3'0,"0"-5"0"16,6 0-13-16,6-7 13 0,1-1 4 15,3-2-1-15,7 1 6 0,-1-5-15 0,5 1-9 16,1-1 3-16,0 0 6 0,2 0-70 0,2 0-106 15,-2 2-45-15,-2-1-150 0,1 0-105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52:18.0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13 430 2366 0,'-7'0'-6'0,"3"0"18"0,2 0 24 15,2 0 49-15,0 0 2 0,6-5-14 0,3 1-24 16,0-1-46-16,4 0-9 0,2 2 9 0,3-3-6 16,1 1-3-16,2 0 6 0,1 2-13 0,-1-2 16 15,-2 4-6-15,0-2 6 0,-2 1 10 0,-4 2-19 16,-1 0 55-16,-5 0 57 0,-3 0 67 0,-3 0 85 15,-1 0-19-15,0 0-50 0,0 0-49 0,-5 0-97 16,-5 3 18-16,0 0 17 0,-4-1-3 0,-3 1 49 16,-1 0-30-16,-1-1-17 0,-1-1-42 15,2 1-11-15,3 0-34 0,4-2-4 0,2 0 21 16,4 0-25-16,2 0 15 0,3 0 6 0,0 0-13 16,9 0 10-16,5 0-11 0,0-2-31 0,6-1-20 15,0 0-32-15,3 1-26 0,2-3 4 0,3 2 38 16,1 0 14-16,-3 0-5 0,-1 0-40 0,-1 1-58 15,-5-2-27-15,-1 4 21 0,-4-2 46 0,-5 2 6 16,-2-2-17-16,-3 2-67 0,-4 0-57 0,0 0-52 16,-5-1-60-16,-4 1-3 0,-2-2-58 0</inkml:trace>
  <inkml:trace contextRef="#ctx0" brushRef="#br0" timeOffset="412">589 65 3040 0,'2'-3'-19'0,"0"1"16"0,5-5-6 0,0 1-4 16,1 2 20-16,4 0-13 0,2 0 9 0,1 1-13 15,4 0-3-15,2-2 7 0,2 3-7 0,-1-2 7 16,0 1 0-16,5 1-13 0,-5 0-2 0,1 1 14 15,-3-1 14-15,-1 2-17 0,-4-3 29 0,-4 3 22 16,-4-3 28-16,2 3 74 0,-6 0 18 0,-3 0 4 16,0 0-8-16,0 0-14 0,-6 8-19 0,0-3-2 15,-1 4-9-15,0 0-20 0,-3 4-6 16,1 3-21-16,-1 1-20 0,0 4-15 0,1 1 1 16,-1 3 0-16,4 1 3 0,-2 2-17 0,2 1-14 15,3 2 6-15,2-1-2 0,-4 2-5 0,5-2 11 16,0 2-24-16,0-1 2 0,0-5 26 0,0 1-21 15,5-1 10-15,-4-1-11 0,1-5-3 0,-2 3 21 16,0-4-14-16,0 0 11 0,0-2-7 0,0 2-26 16,0-6-10-16,0 1-42 0,-3-3-38 0,-3 2-34 15,0-2-23-15,3-3-31 0,-2 1-48 0,2-2-38 16,-3 0-60-16,2-2-54 0,3-5 16 0,-4 5-46 16,4-2-51-16</inkml:trace>
  <inkml:trace contextRef="#ctx0" brushRef="#br0" timeOffset="623">671 346 2730 0,'-1'0'0'0,"1"0"12"16,0 0 6-16,5 0 26 0,5 0-17 0,1-4-2 15,3 1-13-15,0 1-12 0,5-1 3 0,1 1-9 16,5 2-3-16,-2 0-71 0,1-3-86 0,1 1-81 16,-3-1-104-16,-1 2-41 0,-5-1-31 0</inkml:trace>
  <inkml:trace contextRef="#ctx0" brushRef="#br0" timeOffset="1012">1073 73 2201 0,'9'-3'0'0,"5"-5"-6"0,-1 0 0 0,0 5 14 16,2-5 1-16,2 2-15 0,-1 1 6 0,3-3-17 16,0 3-7-16,0 0 42 0,0 2-24 15,-3 2 15-15,3-1 0 0,-2-1-12 0,-1 0 11 16,-6 2 4-16,-1 0 27 0,2 1 20 0,-8 0 6 15,-2 0 16-15,-1 0 13 0,0 0 10 0,0 0 31 16,0 5 11-16,-4 1-8 0,-2 1 5 0,-2 2-6 16,1 3-3-16,-2 2-7 0,-1 3-21 0,1 5 0 15,-3 3-18-15,1 2-7 0,1 2-6 0,1 5-24 16,2 3-17-16,-2-1-7 0,1 2-30 0,1 0 10 16,1 1-14-16,2-2-3 0,-4-1 24 0,7-3-14 15,-1-1 6-15,-1-4 5 0,3-2-11 0,0-1 3 16,0-4-13-16,0-1 3 0,0-2 0 15,0-3-4-15,0-2 11 0,0-1 0 0,3-2-13 16,-3-3-4-16,0 0-14 0,0-2-44 0,0 0-46 16,0 0-59-16,0-1-74 0,0 1-48 0,0-3-71 15,0-2-44-15,0 3-45 0,0-2-66 0</inkml:trace>
  <inkml:trace contextRef="#ctx0" brushRef="#br0" timeOffset="1238">1103 514 3634 0,'0'2'-4'0,"0"-2"11"15,13 0-10-15,-2 0 3 0,7 0 9 0,0-2-9 16,7-4 0-16,5-1 7 0,2 1-14 15,4-2 7-15,-2-3 14 0,8 0-14 0,-1 1-49 16,4 1-84-16,-4-2-119 0,2 1-136 0,-4 1-62 16,-4-2-115-16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52:22.55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591 230 126 0,'0'-6'32'0,"0"2"40"0,0 0 38 15,4 0 63-15,2-1 3 0,-2 0 17 0,2-1-8 16,0-2-29-16,2 3-7 0,-4-4-11 0,1-1 7 15,0 0-1-15,1 1-7 0,-1-5-21 0,-2 1 4 16,-2-1-17-16,2 0 31 0,-3 0 10 16,0-1 16-16,-6 1 25 0,0 3-6 0,-3-2-37 15,-1 4-56-15,-2 0-38 0,-1 5-42 0,-2 4 7 16,-3 0 20-16,-3 9 22 0,1 5 14 0,-4 8 13 16,0 3-13-16,-3 8 4 0,1 8-19 0,2 2-1 15,0 8 4-15,5 6-16 0,-1 2 10 0,6-1-10 16,2 3-7-16,3 2 3 0,1-3-16 0,4 0-14 15,1-1 7-15,3-4-21 0,0-3 7 0,0-3 17 16,0-2-20-16,0-4 3 0,3 1 14 0,-3-7-14 16,4-1 10-16,-4 1 0 0,0-4-17 0,0 0-34 15,0-3-24-15,0 0-44 0,0-3-49 16,-4 1-40-16,-1-1-67 0,1-3-91 0,-2-1-47 0,-1 1-60 16,1-3-55-16,1-4-27 0</inkml:trace>
  <inkml:trace contextRef="#ctx0" brushRef="#br0" timeOffset="347">0 1285 2343 0,'5'-5'5'0,"3"-1"13"0,5-1-15 16,4 1-6-16,2 1 3 0,3 1-9 0,3-1 18 15,2 0-6-15,6-1-9 0,-2 2 3 0,3-1-3 16,0 1 12-16,2-2 3 0,-2 3-3 0,-3-1-9 15,2 1 0-15,-4-3 0 0,-2 1-3 0,-5 2 3 16,-4 0 24-16,-3 0-6 0,-3 1 36 0,-3-1 34 16,-5 3-6-16,1-2 9 0,-5 2-24 0,0 0-5 15,0 0-16-15,0 0-9 0,0 0-9 0,0 0-25 16,-5 0 3-16,5 0-3 0,0 5-6 0,0-5-3 16,0 2 9-16,0 1 3 0,0 0 9 15,0 0-6-15,0 5-15 0,0-2 31 0,0 3-19 16,5 3 9-16,-5-1 1 0,1 6-19 0,-1-2 2 15,2 2 1-15,-1 2 16 0,2-3-29 0,-1 3 10 16,-2-1 13-16,1 0-39 0,-1 1 7 0,0-3-49 16,0 3-69-16,0-2-62 0,0-3-44 0,0 0-61 15,-3-1-42-15,3-5-29 0,-4 0-52 0</inkml:trace>
  <inkml:trace contextRef="#ctx0" brushRef="#br0" timeOffset="479">509 1096 2107 0,'-8'-13'-12'0,"2"6"-6"0,0-1 1 15,3 3-6-15,-1 4-26 0,4-1-62 0,0 2-69 16,0 0-167-16</inkml:trace>
  <inkml:trace contextRef="#ctx0" brushRef="#br0" timeOffset="723">847 769 2915 0,'0'-9'53'0,"0"3"74"0,-3 4 56 16,-1 2 34-16,-1 0-7 0,3 11-61 0,-3 3-31 15,-1 2-40-15,0 5-41 0,0 4-13 0,-1 5-17 16,1 2 7-16,3 4-7 0,-2 2 6 0,2 0-6 15,2 1-7-15,1 1 4 0,0-2-21 0,0 0-28 16,4 1-3-16,2-4-33 0,-1 3-20 0,-2 0-35 16,3-2-68-16,-5-4-66 0,3 1-66 0,0-4-15 15,-4-1-39-15,2-4-42 0,-2-6-48 0</inkml:trace>
  <inkml:trace contextRef="#ctx0" brushRef="#br0" timeOffset="942">1003 956 2730 0,'4'-9'99'0,"-4"9"59"15,0 0 25-15,0 7 37 0,-4 0-87 16,-1 7-55-16,1 3-32 0,-2-1-36 0,3 6-4 16,2 2-9-16,-2 1 13 0,1 5-10 0,2-3 6 15,0 3-15-15,6-1 5 0,-3 2 1 0,5-5-40 16,-2 2-6-16,1-3-68 0,1-1-63 0,-1-2-41 15,3 0-49-15,-2-3-2 0,-1-6 29 0,0 1 0 16,-1-3 5-16,-1 0-48 0,3-6-84 0</inkml:trace>
  <inkml:trace contextRef="#ctx0" brushRef="#br0" timeOffset="1397">871 1123 1526 0,'7'-14'5'0,"2"0"-2"0,5-2-3 0,-4 5 3 16,6 0 5-16,1 0 1 0,-1 5-1 0,3-2-14 15,0 6 1-15,0-2-4 0,0 4-2 0,-3 0 28 16,3 0-14-16,-2 4 11 0,0 1 14 0,-2 0 11 15,-1 0 40-15,-4 1-11 0,-1 0 6 16,3-1-23-16,-5 1-45 0,2 0 19 0,0-2-16 16,0 3-6-16,-2-2 8 0,2 0-5 0,2 0 0 15,-2-1 3-15,0 1 0 0,2-4-4 0,-2 0 7 16,3-1-6-16,0 0-6 0,2-2-6 0,2-5 9 16,-4 0-3-16,1-1 11 0,0-3-2 0,-1-2-6 15,-1 1 17-15,-4-3-20 0,1 0 21 0,-2 0 49 16,-5 1 16-16,-1-3 72 0,0 3 44 0,-7 4-12 15,-1-1 8-15,1 3-38 0,-4 2-36 0,-2 3-31 16,0 3-15-16,-2 0-6 0,-3 11-20 0,3 1-16 16,-1 4 7-16,1 5-3 0,2 2-14 15,-1 1 3-15,5 3-18 0,2-1-5 0,2 3 11 16,5 1-10-16,0-3-21 0,6 0-25 0,0 0-63 16,3 0-64-16,5-3-52 0,-3-1-36 0,1-2-45 15,3-2-10-15,-1-5-77 0,3-2-104 0,1-4-33 16</inkml:trace>
  <inkml:trace contextRef="#ctx0" brushRef="#br0" timeOffset="1794">1696 635 2559 0,'4'-32'9'0,"-2"7"18"0,-2 12 118 15,0 6 62-15,0 7 30 0,0 5 4 0,0 7-114 16,0 2-45-16,0 5-63 0,3 8-15 0,2 3 6 15,-4 2-17-15,2 6 17 0,2 0 10 0,-2 3-14 16,4 1-9-16,-1-2 13 0,2 1-20 0,-1-3 4 16,2-2 9-16,0-4-29 0,-5 1-20 0,6-3-17 15,-2-3-15-15,-2-2 6 0,0-3-21 16,-2-2-10-16,1-3-11 0,-4-3 15 0,4-3 55 16,-5-3 10-16,1-3 31 0,-1 1 3 0,0-6-16 15,0 0 10-15,-6 0-3 0,3-2 3 0,-3-4 0 16,-4 1 18-16,3-1-12 0,-2-2-3 0,0 0 12 15,-3-1-18-15,1-1 9 0,0 2 22 0,-4 0 37 16,0-1 65-16,-3 3 35 0,2 1 15 0,-1 2-11 16,0 1-38-16,0 2-22 0,2 0-29 0,2 0-44 15,1 0-20-15,3 5-10 0,3 0-10 0,3 1 13 16,2 3 1-16,1 0 9 0,0 3-13 16,0 2 11-16,7-3-8 0,0 4-17 0,4 0-9 15,1 1-61-15,1-2-35 0,4-1-68 0,-1-2-67 16,3-3-69-16,-4 1-39 0,3-4 27 0,-8 0-3 15,4-2 11-15,-4 0-48 0</inkml:trace>
  <inkml:trace contextRef="#ctx0" brushRef="#br0" timeOffset="2518">221 1889 2656 0,'2'-7'43'15,"-2"-1"69"-15,2 2 57 0,-2 6 72 0,0 0-16 16,0 6-49-16,-7 2-55 0,-2 6-64 0,-2 2-34 16,2 3-20-16,-4 3 4 0,4 3-20 0,-3 2 23 15,3-3-30-15,2 3-20 0,3-3 23 0,0 1-33 16,4-1 10-16,0-4 0 0,0-1-15 0,4-3-1 16,0-3 10-16,-2-2 8 0,2-3 5 0,-3-2 26 15,1-2 1-15,0-4 16 0,-2 0-14 0,2-4-12 16,-2-6 10-16,2-1 6 0,-1-3 13 0,4-8-23 15,-1 0 13-15,2-5-22 0,0 0 6 16,2-3 20-16,1 3-14 0,1 0 4 0,0 2 3 16,4 3-3-16,-1 0-1 0,-1 3 11 0,0 5-7 15,1 4 3-15,-1-1 7 0,0 5-7 0,-2 0-9 16,-2 4 2-16,1 0-21 0,-2 2 15 0,3 0 10 16,-1 0-7-16,0 5 30 0,1 3-39 0,0 0 19 15,-1-2 0-15,1 2-3 0,-3 3-16 0,4-3-32 16,-4 1-47-16,3-2-16 0,-1 5 5 0,-3-5-10 15,3-1 48-15,-3 2 25 0,0-3 25 0,0 1 15 16,-1-4 12-16,-3-1-18 0,1 2 12 16,2-3 0-16,-4 0 0 0,2-4-6 0,0-1-3 15,-1-3 12-15,-1 0-12 0,4 0 18 0,-4-3 0 16,2-2-18-16,2 1-3 0,-1-3-7 0,-1 1 7 16,3 0 9-16,0 1-3 0,0-2 9 0,3 1-6 15,-2 1 7-15,2 2 2 0,4 1 3 0,-1-2-12 16,0 5 0-16,2-4 18 0,1 5-21 0,1-2 31 15,-4 5-10-15,1 0 7 0,0 3 2 0,1 0-14 16,-7 5 18-16,5 2 25 0,-5 1 19 0,1 3 33 16,-7 3-20-16,1 1-46 0,-2 2-10 0,0 4-29 15,-3-1 0-15,-5 2 10 0,2 2-4 0,1-2-5 16,-5-1-27-16,5-2-12 0,-4 3-72 16,3-3-56-16,0-5-68 0,-2 1-30 0,4 0-10 15,1-4-61-15,-1-1-29 0,2-1-59 0</inkml:trace>
  <inkml:trace contextRef="#ctx0" brushRef="#br0" timeOffset="2826">814 1935 2718 0,'0'0'52'15,"0"0"41"-15,0 0 42 0,0 7 35 0,-4 1-52 16,-2 0-48-16,3 1-44 0,2 1-36 0,1 1 10 15,0 2 3-15,0 1-3 0,4 0-9 0,5-1-36 16,-2-1-13-16,6 1-22 0,0-4-28 0,0 1-2 16,6-4-23-16,-2-1 18 0,2-5 42 0,-1 0 30 15,0 0 40-15,0-8 9 0,-2-3-6 0,-2 0 3 16,-3-4-12-16,-3-2 15 0,-3 0 3 16,-3-2 0-16,-2 0 0 0,0-1 37 0,-6 2 28 15,-3-1-9-15,-2 2 31 0,-2 4-46 0,1-1-16 16,-2 3-5-16,-3 4-17 0,0 1 1 0,-2 1-17 15,2 4 1-15,0-2-19 0,2 3-25 0,2 0-61 16,2 5-72-16,0-1-55 0,3 2-47 0,3-1-30 16,0 0-50-16,4 3-35 0</inkml:trace>
  <inkml:trace contextRef="#ctx0" brushRef="#br0" timeOffset="3982">1405 1462 3385 0,'6'0'62'0,"-4"0"23"15,-2 9 37-15,0-1-6 0,0 3-49 0,-4 2-34 16,0 2-26-16,0 5 6 0,1 2-13 0,-1 1 4 16,2 4 3-16,0-1-1 0,2 5-6 0,0-4 10 15,0 4-6-15,0-3-15 0,0 0 11 0,0-1-13 16,4-3-24-16,2-1-23 0,-5-1-43 0,2-3 4 15,-2 0-12-15,1-3 7 0,0-3 10 0,-2 1-15 16,0-5 23-16,0-2 38 0,0 1 39 16,0-3 25-16,0-1-10 0,0-4 7 0,0 2-10 15,0-2-3-15,-5 0-6 0,1 0 3 0,-4-6-4 16,1 1-5-16,-2 0 34 0,-2 0-38 0,-2 0 22 16,3-4 19-16,-4 4-28 0,-1-3 51 0,0 2 22 15,1 2 27-15,-6 0 45 0,1 2 15 0,1 0-28 16,-3 2-33-16,2 0-29 0,-1 0-47 0,1 8-13 15,2-2-11-15,2 1-16 0,4-2-3 0,1 2 9 16,3 0 21-16,4 0 6 0,-2 2-6 0,5 1-7 16,0 2-30-16,6-2-10 0,2 2 0 0,-1-1-23 15,5 2 3-15,1-5-9 0,4 3-16 0,-1-4 1 16,3 0-20-16,2-2 5 0,-3-3 38 16,5-2-3-16,-2 0 61 0,2-5 16 0,1-1-17 15,-2-1 27-15,0-1-39 0,2-4 10 0,0 1-7 16,-4-2 4-16,-1-1 15 0,0-2-6 0,0 3 6 15,-3-1 1-15,2 0-1 0,-3-2 6 0,-2 1-5 16,2 0 5-16,0 1-18 0,-2-2-4 0,-1 2 14 16,2 1-30-16,0-1 29 0,0 0-3 0,-7 4-9 15,3-2 25-15,-2 2-22 0,-2 4 12 0,-3-2 3 16,1 6 4-16,-2-5 16 0,-2 3 6 0,0 1 3 16,0 0 7-16,0-2-10 0,0 1-6 0,-6 2-6 15,3-1-13-15,-2 1 16 0,4-1-14 0,-4 1-5 16,0-1 6-16,0 3-10 0,1-4 7 0,0 2 13 15,-2 2-17-15,2-3-12 0,1 3 12 16,-1-2-9-16,1 2 3 0,-2 0 0 0,2 0-29 16,1 0 12-16,2 0 14 0,-2 0 0 0,2 0 19 15,0 0-16-15,0 0-13 0,0 0 0 0,0 0-10 16,0 0 36-16,0 5-13 0,0-5 3 0,0 3 10 16,0 0-26-16,0 0 0 0,0-1-3 0,4 3 13 15,-2-2 3-15,1-1 0 0,1 2 10 0,2-2-20 16,-3 1 1-16,5-3 5 0,-1 0-2 0,1 0-7 15,-1 0-6-15,2-5 9 0,0-1-3 0,0 1 7 16,1-3 12-16,-3 2-9 0,2-2 3 0,0-3 13 16,0 3-26-16,-3-3 13 0,2 0 10 0,-4 0-4 15,-1 1 10-15,0-1 0 0,-3 1 23 16,0 1 39-16,0 1 10 0,-5-1 21 0,0 4-14 16,0-2-38-16,-4 3 20 0,0 2-16 0,0 2-3 15,-2 0 17-15,-4 6-10 0,-2 4-14 0,0 3-3 16,2 4-34-16,-6 2-17 0,4 0 13 0,1 5-14 15,-2 0 8-15,5 1-1 0,2 2-9 0,4-3 13 16,1 1-7-16,6-3 17 0,0 2-21 0,0-4-27 16,6 1 14-16,1-3-18 0,4-3 25 15,1 2 3-15,1-6-13 0,2-2-4 0,2-2-27 0,0-2 16 16,0-5 8-16,2 0 10 0,-1 0 20 16,3-8-17-16,-1-3 11 0,1-2-10 0,0-4 9 15,1-4 11-15,-1-2-10 0,0-1-4 0,-1-7-10 16,1-1-10-16,-3-1 17 0,1-2 10 0,0-2-7 15,0 0 17-15,-5 1-10 0,0 2-3 0,-3 1 16 16,0 4-9-16,-2-2 3 0,-5 4 10 0,1 3 23 16,-4 5 32-16,1 2 56 0,-2 4 24 0,0 1-22 15,0 5-32-15,0 2-59 0,0 1-32 0,0 4-3 16,-3 0 3-16,-2 6 28 0,2-1 8 0,-1 7 0 16,-2 1-7-16,-1 6-18 0,-1 2 0 0,-1 7-18 15,2 2 7-15,-1 5-7 0,1-2-3 0,3 1 10 16,0 0-3-16,4-1 10 0,0-3 1 0,6-3 0 15,2-3-15-15,-4-3-19 0,8-4 12 16,-3-1 0-16,6-4-1 0,1-4 16 0,1-2-23 16,3-1 11-16,1-5 1 0,1 0-30 0,5-5-42 15,-2-2-77-15,2-3-94 0,1-1-127 0,4-3-148 16,-2 1-140-16,0-6-179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52:28.36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308 580 1626 0,'0'-14'91'0,"0"1"82"0,0 2 85 16,0-2 64-16,-9 3-50 0,0 5-85 0,2 5-34 16,-5 0-26-16,0 9 6 0,-6 5 15 0,-4 10-4 15,-5 9-24-15,-2 10-54 0,-1 6-6 0,-3 8-56 16,4 5-1-16,3 2-10 0,5 1 7 0,5-2 10 15,9-1-20-15,7-2 17 0,6-3-24 0,5-2-13 16,6-4 7-16,4-4-11 0,4-4-29 0,3-5-19 16,2-2-75-16,4-7-37 0,-1-3-61 0,2-5-72 15,4-8 50-15,-2-4-49 0,2-9 24 16,-1 0 55-16,-1-8-27 0,-1-6 57 0,-2-5 76 16,-3-8 48-16,-3-3 54 0,1-6 33 0,-9-4 6 15,1-5-5-15,-4-1 13 0,-6-2 31 0,-2-1 35 16,-3 3 51-16,-4-4 72 0,-2 2 83 0,0 3 57 15,-3 2 76-15,-3 5-3 0,-2 6-33 0,2 7-95 16,1 3-102-16,-3 8-89 0,5 4-78 0,-1 2-3 16,2 8 17-16,0 0 43 0,2 8 26 0,0 2 8 15,0 4-37-15,0 8-50 0,4 2-10 0,-3 6 3 16,5 3 1-16,0 8-1 0,0 0-21 16,0 2-12-16,3 1-1 0,-3 0-23 0,3 2-4 15,-2-3-39-15,1 0-23 0,-3-1-21 0,3-4-70 16,-5-4-22-16,1-1-34 0,-1-6-22 0,-3-1 68 15,3-7 41-15,-3-3-16 0,0-7-15 0,0-1-88 16,0-8-77-16,-7 0 12 0</inkml:trace>
  <inkml:trace contextRef="#ctx0" brushRef="#br0" timeOffset="228">538 1067 1671 0,'-13'-41'94'0,"4"4"39"15,-3 4 26-15,5 3 14 0,1 3-66 0,6 2 9 16,0 1 15-16,6 5 25 0,1 0-2 0,6 3-10 15,2 4-17-15,4-1-16 0,2 4 5 16,0 1-38-16,3 6-9 0,-2 2-27 0,3 0-25 16,-3 7 9-16,1 1-13 0,-2 3-10 0,-1 3 10 15,-2 3-16-15,-3 2 10 0,-1 0 3 0,-4 5-4 16,-6 1 21-16,-4 0-21 0,0 2 1 0,-10-1 0 16,-3 2-11-16,-1-4-16 0,-1-2-13 0,-1-2-49 15,-2-2-64-15,3-4-62 0,1-4-56 0,3-1-53 16,1-4-8-16,1-2-63 0,1-3-85 0,4 0-35 15</inkml:trace>
  <inkml:trace contextRef="#ctx0" brushRef="#br0" timeOffset="1054">927 975 1910 0,'15'0'34'0,"-5"0"24"0,4 0 12 15,-8 0 18-15,3 0-21 0,-4-3-20 0,5-2-8 16,1 2-10-16,2-2-17 0,1 1 6 0,1-1 0 15,0 0-9-15,-1-1 0 0,3-1-12 0,-2 1 6 16,-2 0-6-16,-3 0 24 0,-1 1-12 16,-1 0 0-16,-2 2 27 0,-3-2 13 0,-2-1 27 15,-1 1 34-15,0 3 23 0,-9-4 30 0,2 0 27 16,-4 4-7-16,-5 2-5 0,-2 0-22 0,-3 0-23 16,1 6-33-16,-4 2-32 0,-1 2-20 0,2 1-31 15,3 2-10-15,2 1 0 0,4 0-31 0,4 1 24 16,4 0 3-16,6 1-20 0,0-1 17 0,12 0-17 15,1-2-20-15,7 2-34 0,2-2-40 0,3-2-25 16,4-3-9-16,3-2 30 0,-1-6 18 0,3 0 35 16,0-3 17-16,1-5 23 0,-6-4 22 15,0-3-6-15,-1-4 18 0,-4-1-8 0,-5-4-11 16,-4-1-6-16,-5 0 13 0,-1-2 10 0,-6 1 32 16,-3 0 38-16,0 2 41 0,0 0 53 0,-3 5 5 15,-6 0-18-15,5 2-43 0,-2 6-70 0,0 3-35 16,0 0-26-16,3 5-4 0,0 1-4 0,3 2 1 15,0 0 27-15,0 4-25 0,6 3 29 0,1-1-8 16,1 3 1-16,4 1 16 0,-1 3-16 0,6 0 2 16,-1 3-33-16,3-2-41 0,1 5-40 15,-2-2-45-15,1-1-25 0,-4-2-18 0,0 2 0 0,-1-3 25 16,-3-1 24-16,-2-2 50 0,-4-2 51 0,-1 0 34 16,-4-4 15-16,0 0-6 0,0-4 0 0,-8 0-13 15,1 0 29-15,-2-5-7 0,-5-4-3 16,0 2 12-16,-1-4-15 0,0 0 15 0,-1-3 10 15,-1-1-9-15,4 1-4 0,2-3-12 0,1-2-12 16,4 3 8-16,3-1 1 0,3-2 6 0,0 1 1 16,3-1-1-16,6 2 0 0,2-2 6 0,0 2-9 15,3 0-3-15,2-1 6 0,1 2-12 0,2-1 6 16,0 3 9-16,-3-1-18 0,-1 5 8 0,3 0 17 16,-8 2 40-16,2 1 44 0,-4 3 54 0,-1 1 27 15,-4 3-17-15,1 0 6 0,0 7-29 0,2 0-24 16,-2 1-44-16,2 6-33 0,-2 0-16 15,4 5-35-15,-1 2 38 0,3 1-24 0,-2 0 3 16,2 3 4-16,1 2-24 0,-1-3 7 0,2 0 6 16,-3-1 11-16,3 1-7 0,-3-2 7 0,0-1 3 15,-2-1-27-15,2-3-17 0,-3-2-16 0,0-2-40 16,0-1 56-16,-5-5-3 0,4 0 27 0,-5-5 27 16,0-2-31-16,0-5 28 0,-5-3-18 0,1-1-6 15,-2-6 14-15,-2-2 5 0,-3-2 1 0,2-6 0 16,-3 1-3-16,-1-4-16 0,2-4 9 0,-1 2 0 15,2-3 3-15,-1 0 0 0,2 1-10 0,4-1 17 16,1 1-23-16,2 4 13 0,2 1 10 0,0 3-13 16,6 2-10-16,4 2-1 0,0 4 4 0,4 3-13 15,1 2 3-15,-1 3-75 0,6-1-138 16,0 7-112-16,1-1-110 0,1 3-106 0,1 0-17 16</inkml:trace>
  <inkml:trace contextRef="#ctx0" brushRef="#br0" timeOffset="1382">1806 702 1933 0,'-9'9'14'16,"5"1"-2"-16,2-5 34 0,2-2-3 0,0 1-11 15,6-4 21-15,2 2-44 0,1-2-1 0,4 0 4 16,2 0-18-16,4 0 3 0,2 0 0 16,3-5-6-16,1 1-11 0,0-1 23 0,2-2-12 15,-1-2 21-15,-2 1-6 0,-3-1 0 0,-2-1 14 16,-2-3-2-16,-2 2 23 0,-2-3 39 0,-1 0 40 15,-3-2 28-15,-4 0 47 0,1 2-11 0,-1 0-8 16,-2-1-24-16,-3 3-20 0,0 2-24 0,-8 1-3 16,1 3-26-16,-2 2-10 0,-1 4-12 0,-4 0-23 15,3 7-1-15,-4 2 1 0,-2 2-14 0,2 4-3 16,0 2-20-16,2 3-7 0,0 1 13 0,1 1-10 16,7 0 14-16,3-1-7 0,2 1-3 0,6 0 3 15,4-2-7-15,-1-1-73 0,4-1-60 0,-1-2-53 16,6-2-35-16,-2-1-22 0,5-4-23 0,0 2-39 15,0-5-17-15,3-6-22 0,-1 0-7 16,2 0 27-16,2-9 20 0,0-2 50 0,-2-2 48 16</inkml:trace>
  <inkml:trace contextRef="#ctx0" brushRef="#br0" timeOffset="1746">2453 609 1197 0,'6'-23'107'0,"-1"3"106"0,-5 1 70 16,0 3 67-16,0 4-53 0,-8 5-52 0,1 4-58 15,-3 3-15-15,-4 0-13 0,4 8-38 0,-4 3 25 16,3 3-58-16,-3 3-39 0,4 2-13 0,1 2-26 15,-1-2 0-15,6 3 6 0,4-3-12 0,0 3 6 16,8-6-10-16,5 3-23 0,4-6-10 0,3 1-17 16,3-5-19-16,3 1-9 0,2-5-12 0,1-5-14 15,-1 0 28-15,2-4 21 0,-4-2 36 0,0-5 26 16,-1-2-7-16,-6-4 3 0,1 1 13 16,-6-6-29-16,0 0 29 0,-4 1-22 0,-4-6-1 15,0-1 20-15,-6 1 0 0,0-3 28 0,0 2 26 16,-6 1 34-16,-3-2 22 0,0 4 14 0,-3 0 3 15,3 4-33-15,-4-1-13 0,1 6-2 0,2-1-21 16,1 6 12-16,-1 1-21 0,2 1-3 0,2 4-38 16,3 0-17-16,2 2-11 0,-4 3-39 0,5 0 22 15,0 0 3-15,0 5 4 0,0 1 30 0,5 2-2 16,-4 5-1-16,2 3-6 0,2 3-4 0,-1 3 7 16,1 2-18-16,1 2 22 0,-1 0-22 15,3 2 1-15,-1-4 20 0,1 3-20 0,3-2 3 16,0 0-106-16,1-3-72 0,1-4-65 0,-1 1-83 15,6-2-13-15,-5-3-62 0,2-3-19 0,2-3-72 16,0-3-70-16</inkml:trace>
  <inkml:trace contextRef="#ctx0" brushRef="#br0" timeOffset="1897">2737 283 3104 0,'-27'0'-13'0,"9"0"13"16,7-5-6-16,5 5 6 0,6 0-35 0,6 0-86 16,5 0-171-16,6 0-193 0,4-3-234 0</inkml:trace>
  <inkml:trace contextRef="#ctx0" brushRef="#br0" timeOffset="2136">3050 27 3040 0,'-7'-5'0'16,"4"-1"-7"-16,3-2 4 0,0 0 64 0,4 8 74 15,10 0 63-15,3 0 37 0,6 8-8 0,5 0-27 16,7 3-21-16,4 3-13 0,9 5-46 0,1 5-32 16,3 3-23-16,1 4-8 0,1 4 8 0,0 1-3 15,-3 4 14-15,-2 4-17 0,-4-3-8 16,-6 2-10-16,-1 1-4 0,-9-6 15 0,-4 0 8 15,-8-2-4-15,-8-1 4 0,-9 0-18 0,-12 1-57 16,-12 2-67-16,-13 5-160 0,-13 4-202 0,-19 6-231 16,-12 8-210-16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52:34.81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221 174 425 0,'4'-16'30'0,"0"2"47"15,-1 0 31-15,1 0 31 0,1 0 13 0,-4 1-14 16,1-2 2-16,2 3 1 0,-2-1-1 0,1 1 8 16,-2 1-27-16,4 3 7 0,-5 1-33 0,1 0-46 15,-1 2-9-15,0 0-42 0,0 5 7 0,0 0 60 16,0 6 84-16,-6 2 24 0,2 5 5 16,-5 4-60-16,-2 5-78 0,-2 8-15 0,-2 5-35 15,-1 3 16-15,-5 5-6 0,0 1 7 0,2-1 12 16,1-1-25-16,3-1 21 0,2-3-24 0,0-6 5 15,3-2 7-15,3-3 7 0,3-2-10 0,1-3-7 16,-2-6-11-16,4-2-53 0,-2-4 31 0,3-2 0 16,0-3 9-16,0-5-35 0,0 0-30 0,0-5 2 15,4-5 16-15,1-2 55 0,-2-4 32 0,3-6-18 16,-1-2 0-16,-1-3 12 0,2-1 6 0,-3-4 20 16,3-2-11-16,-2 0-12 0,2-2-21 0,-3 1 4 15,3 0-1-15,-3 1 3 0,3 2 18 0,-2 3-18 16,3 6 12-16,-3 3 3 0,2 6-33 15,-1 5 45-15,-1 1-24 0,1 8 15 0,1 0 14 16,2 11 1-16,-2 0 33 0,3 8 3 0,2 0 15 16,0 5-36-16,2 3-17 0,2 4-10 0,0-1-27 15,1 4 0-15,-1-1 6 0,0-1 6 0,-2-1 9 16,-1-1 9-16,2-3 0 0,-4-2-3 0,0 0 0 16,-1-4-21-16,3 1-72 0,-4-6-77 0,-3 1-107 15,3-2-116-15,-5-3-72 0</inkml:trace>
  <inkml:trace contextRef="#ctx0" brushRef="#br0" timeOffset="143">0 514 1728 0,'0'0'-9'0,"0"-3"6"0,8-5-17 15,6 3 15-15,6 2 13 0,2 0-2 16,2 1 2-16,6-2-118 0,1 2-157 0</inkml:trace>
  <inkml:trace contextRef="#ctx0" brushRef="#br0" timeOffset="948">510 852 690 0,'-2'-1'36'15,"1"-2"53"-15,1 2 19 0,0 0 55 0,0-1 15 16,0 1 0-16,0-1 48 0,0-1-46 0,0 3-22 16,0 0-25-16,0 0-60 0,0 0-14 0,-5 0 21 15,4 0 32-15,-5 6 43 0,-2 5 25 0,-1 0-63 16,-4 8-39-16,-3 2-56 0,-4 4-13 16,0 2 7-16,-3 2-16 0,1 2 10 0,1-1-23 15,2-3 29-15,4-3-16 0,5 1-13 0,2-7 7 16,4 0-26-16,1-4 23 0,3-4 3 0,0-2 6 15,3-2 16-15,3-1-26 0,0-5 20 0,1 0-7 16,4-9-6-16,-1-1 6 0,2-1-9 0,4-5 2 16,-1 0 1-16,1-3 0 0,-2 2 6 0,0-4 10 15,1 0-1-15,-1 0 4 0,-4 2-26 0,2 0 20 16,-3 6-20-16,0-1-5 0,-5 2 24 0,4 5-18 16,-4 2-1-16,-2 0 20 0,-1 5 18 0,2 0 23 15,-1 7 35-15,-2 2 0 0,1 4-28 0,1 1-29 16,0 2-13-16,2 8 3 0,-3-1-6 15,2 4 3-15,-2 2-13 0,1-2 0 0,2 3-3 0,-2-2 0 16,4 2-22-16,-5-1-112 0,4-1-91 16,-2-3-113-16,-2 2-60 0,2-3-23 0,-1 0-27 15,2-2-40-15</inkml:trace>
  <inkml:trace contextRef="#ctx0" brushRef="#br0" timeOffset="1084">438 1573 2060 0,'-4'1'3'0,"-1"1"2"0,5-2-10 0,8 0 8 16,1-3 20-16,3-2-11 0,4-1 11 0,3 3-6 16,4-4-22-16,2 1-1 0,0 0-14 15,2 1-84-15,1 0-91 0,-2 0-105 0,3-2-121 16</inkml:trace>
  <inkml:trace contextRef="#ctx0" brushRef="#br0" timeOffset="1379">1103 200 2295 0,'0'-9'-6'16,"0"3"3"-16,8-3-9 0,-8 4-12 0,0 5 19 15,6 0-4-15,-6 5 21 0,4 4 14 0,2 1-5 16,-2 5 3-16,2 6-7 0,2 1-5 16,-3 5-6-16,0 2 9 0,6 2-27 0,-7-1 15 15,4 2-12-15,-2-1 0 0,-1-2 24 0,3-1-15 16,-1-1 12-16,-1-2 0 0,2-1-9 0,-5 0 3 16,3-2-62-16,-5-3-79 0,4 0-47 0,-1-5-87 15,-4 1-15-15,1-3-31 0,-1-1-38 0</inkml:trace>
  <inkml:trace contextRef="#ctx0" brushRef="#br0" timeOffset="1578">1221 250 1819 0,'0'-27'17'15,"0"4"-6"-15,0 8-8 0,0 6 31 0,0 4 18 16,0 5 0-16,0 0 11 0,6 5-28 0,1 1-35 15,-1 2 0-15,0 2 9 0,1 4 5 0,-1 1 10 16,-3 3-13-16,2 1 4 0,-2 0-56 0,-3 0-37 16,0 3-59-16,-8 0-86 0,1-2-47 0,-4 1-70 15,0-2-44-15</inkml:trace>
  <inkml:trace contextRef="#ctx0" brushRef="#br0" timeOffset="2013">1291 1010 2107 0,'4'-22'41'0,"-3"2"38"0,4 2 53 15,-5 2 29-15,0 2-37 0,0 6-26 0,0 3-55 16,-6 5-31-16,-4 0-2 0,2 7-20 0,-2 2-5 16,-4 4 15-16,-1 4-13 0,-2-2-2 0,0 8-6 15,1-4-22-15,3 5 37 0,-1-4-16 16,7-2-8-16,-1-1-22 0,7-1-36 0,1-2 7 16,0-1-11-16,3-4-17 0,3-2-14 0,3-4-5 15,1-3 33-15,2 0 26 0,4-8 38 0,1 0 20 16,-2-5 5-16,-1-1 29 0,4-3-35 0,-2-2 24 15,-1 0-12-15,-1-2-3 0,-4-1 52 0,2 3 17 16,-5-3 64-16,3 6 70 0,-5-1 20 0,0 2-9 16,-4 6-69-16,2 1-74 0,-3 2-59 0,0 3-15 15,0 3 69-15,0 0 50 0,0 8 27 0,0 1-20 16,3 4-50-16,-3 2-34 0,2 3-49 16,-2 1 23-16,1 5 6 0,2-1-26 0,0 3 14 0,1-1-4 15,1 3-119-15,-1-2-130 0,2 1-79 16,2 1-159-16,-2-1-87 0</inkml:trace>
  <inkml:trace contextRef="#ctx0" brushRef="#br0" timeOffset="2147">1402 1475 1796 0,'10'0'-3'15,"4"-5"-3"-15,6-3 9 0,0 2-3 16,0-3-9-16,1 4-72 0,-1 0-122 0,0 0-182 15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52:37.9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105 32 1262 0,'-5'-5'57'16,"1"-1"34"-16,1 1 68 0,0 0 35 0,0 2-26 16,2 1 2-16,-2-1-14 0,1 2-1 0,2-1-14 15,-1 2-13-15,-2 0 20 0,1 0 12 0,1 8 33 16,-3 0 8-16,-1 3-65 0,-4 3-14 0,2 4-60 15,-2 2-35-15,0 5-1 0,-3-1-32 0,5 1-4 16,-1 2 17-16,5 0-1 0,3-3 14 0,0 1-3 16,7-1 3-16,2 1-7 0,5-3-9 15,2-1 6-15,2-2-7 0,0-3-6 0,3-1 19 0,-2-2-12 16,2-2-4-16,-3-3 13 0,1-4-33 16,-3-4 33-16,2 0-9 0,-3-4-4 0,-5-2 13 15,4-4-13-15,-3-6 7 0,-2-1-4 0,3-2-6 16,-4-5 0-16,-3-1 13 0,0-3-3 0,-2-1 26 15,-3 0 42-15,0 1-7 0,-4 0 8 0,-4-1 3 16,1 5-44-16,-7 1 17 0,1 2-28 0,0 4-17 16,-4 1-7-16,-2 5-7 0,1 0 0 0,-1 3 0 15,1 3-21-15,-1 5-72 0,0 0-102 0,2 0-157 16,1 5-135-16,2 5-114 0,1 0-69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2:48.31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1355 81 1404 0,'0'-2'27'0,"0"-3"23"16,0 2 48-16,-4 1 26 0,-2-2-22 0,3-1 41 16,0 2-30-16,2-2 25 0,-1 1 21 0,-2 2-36 15,2-3 0-15,1 2-22 0,-1 0 26 0,2 0-6 16,0 0 21-16,-2 1 11 0,2-1-38 0,-2 1 22 16,0-1-13-16,2 2-21 0,-1-2 14 15,-2 1-30-15,3-1-2 0,0 2 4 0,-2-3-24 16,1 4 11-16,-2-3-21 0,3 2-20 0,0 0 4 15,0 1-18-15,0 0-21 0,0 0-4 0,0 0-10 16,0 5 32-16,0-1 49 0,0 2 32 0,0 6 14 16,0 2-30-16,4 5-29 0,-4 5-26 0,2 6-28 15,2 3-7-15,-2 3 14 0,2 1 4 0,-1 1 22 16,3-2-7-16,-3 2-30 0,3-6 7 0,0 1-3 16,2-3-7-16,-3-3 22 0,1-3-4 0,-1-3-8 15,1-3 26-15,-2-1-25 0,-1-4 0 0,2-3 3 16,-4-4-29-16,1 0 26 0,-2-3 0 15,0-2-8-15,0-1 26 0,0 0-19 0,0 0-25 16,0 0-28-16,0 0-90 0,0-2-140 0,0 2-169 16,-3 0-156-16,-3 0-81 0,0-5-33 0,-2 0-9 15</inkml:trace>
  <inkml:trace contextRef="#ctx0" brushRef="#br0" timeOffset="51">1097 527 2402 0,'0'0'97'0,"6"0"88"0,2 0 48 16,3 0 35-16,3 6-60 0,-1-1-82 0,5 1-47 15,1 2-27-15,4 1-35 0,-3 1-14 0,3 1 13 16,-1 1-26-16,0 0-3 0,3 2 23 0,-2-2-13 16,-1 1 13-16,-1 1 0 0,-2-4-17 0,-3 1 17 15,-1 0-6-15,-1 0-1 0,-3-2-10 0,-2 1-23 16,-3-2-9-16,0 0-23 0,-3-1-68 0,1-1-96 15,-4 0-97-15,0 0-42 0,0-1-52 0,0-1-9 16,0 0-12-16</inkml:trace>
  <inkml:trace contextRef="#ctx0" brushRef="#br0" timeOffset="240">1602 477 2154 0,'9'-7'35'16,"-5"7"27"-16,1 0 30 0,-4 0 46 0,-1 0 7 15,0 0 59-15,0 0 55 0,0 0 6 0,0 0 21 16,0 7-84-16,0 0-82 0,0 5-63 0,-3 4-50 16,-4 3 6-16,-2 2-6 0,2 3 24 0,-4 1-38 15,1 1 0-15,-1 0 4 0,2 1-18 0,-1-4 28 16,1-1-24-16,0 0-80 0,3-2-171 0,-1-1-197 16,3-2-133-16,0-2-141 0</inkml:trace>
  <inkml:trace contextRef="#ctx0" brushRef="#br0" timeOffset="3135">318 1378 763 0,'-5'-3'31'15,"2"3"45"-15,-1-3 54 0,1 3 47 0,0 0 27 16,1 0-10-16,2 0-26 0,0 0-9 0,0 0-26 0,0 0-8 16,0 0-1-16,-1 0 7 0,-1 0-5 15,2 0 21-15,0 0 10 0,0 0-23 0,0 0 1 16,-2 0-31-16,2 0-14 0,-2 0-3 0,2 0 4 15,0 0-9-15,-2 0-6 0,2 0 7 0,0 0-20 16,0 0-6-16,-1 0 0 0,1 0-23 0,0 0-14 16,0 0 14-16,0 2 3 0,-3 0 1 0,3-1 3 15,0 0-17-15,0 1-24 0,0-2-4 0,0 0 11 16,6 0 41-16,-2 2 36 0,5-1-1 0,2-1-13 16,6 0-17-16,4 0-18 0,5 0 4 0,5 0 4 15,4-3-19-15,2-1-24 0,5 0 7 0,1 1-3 16,-1-2-4-16,-2 2 4 0,3 0-15 15,-3-2-7-15,-3 0 0 0,0 1 22 0,-3-2 0 16,-4-1 3-16,1-1 10 0,-4 1-20 0,-5-1 17 16,-4 3 29-16,-3 0 7 0,-3 0 77 0,-3 2 8 15,-3 0-33-15,-5 1 5 0,2 2-73 0,-3 0-12 16,0 0 12-16,0 0-34 0,0 0-4 0,-6 0-15 16,3 0-22-16,2 0-73 0,-2 0-92 0,0 0-130 15,1 0-171-15,2 0-110 0,-1 0-98 0,1 0-71 16</inkml:trace>
  <inkml:trace contextRef="#ctx0" brushRef="#br0" timeOffset="3924">1747 1072 1705 0,'2'0'59'15,"0"0"30"-15,0-1 59 0,-2 0 68 0,0-1 15 16,0 1 45-16,0-2-3 0,0 3-40 0,0-2-54 16,0 2-76-16,0-1-50 0,0 1-30 0,0 0-13 15,0 0 16-15,0 0 0 0,0 0-3 0,0 0-19 16,0 0-21-16,0 0 11 0,0 0-4 0,0 0 26 16,0 0-9-16,0 0-1 0,0 6 1 0,-6-1-24 15,2 1 27-15,-3 3-6 0,-1 2-8 0,-1 2 21 16,-3 4-17-16,-2 1-14 0,-3 2 14 15,0 1-3-15,0 1 6 0,-2 0 1 0,-2-1 12 16,0-1-9-16,2 1-20 0,-2-2 19 0,-4-3-2 16,4 0-8-16,-1-1 14 0,0-1-3 0,-1-4-17 15,2-1 7-15,5-1 12 0,0-3-28 0,1 0 19 16,4-5-14-16,4 0-5 0,1-5 2 0,2-2-29 16,4-3 16-16,0-2-6 0,6-5-3 0,1-2 3 15,7-4-12-15,0-3 9 0,6-2-3 0,2-1 29 16,2 1 10-16,2 3 12 0,-1 1 17 0,-1 5-26 15,0 5-3-15,1 3-10 0,-4 5 0 0,-3 6 39 16,0 0 32-16,-2 0-6 0,-1 8 30 16,-2 4-20-16,1 1-2 0,-1 4 16 0,-4 0 8 15,3 4-7-15,-5-2-17 0,2 1-23 0,0 1-40 16,0-2-4-16,-2 0 0 0,1-4 11 0,-1 0-1 16,2-4 1-16,0-1 3 0,1-2-7 0,-1-2 6 15,3-3-3-15,0-1-3 0,2-1-6 0,0-1-4 16,1 0 16-16,0 0-49 0,3-5-14 0,-2 0-20 15,3-4-63-15,-2 0 38 0,0-4 16 0,-2-4 24 16,0-2 55-16,0-1-3 0,-3-2-3 0,-1-1 13 16,-4 0-6-16,-1 0 0 0,-5 0 18 0,-1 2 11 15,0 2 56-15,-4 2 50 0,-5 4-20 0,2 1-13 16,-4 1-56-16,-1 3-37 0,-3 4 14 16,1 4-10-16,-6 0 9 0,-2 0 5 0,0 5-1 15,-1 3 4-15,1 2-1 0,-3 0-30 0,3 3 4 16,1 0-10-16,3-1 9 0,0 3 15 0,3-3-22 15,2 1 5-15,4 2-173 0,2-2-156 0,-1 0-175 16,7-1-142-16,1 0-31 0</inkml:trace>
  <inkml:trace contextRef="#ctx0" brushRef="#br0" timeOffset="4160">2156 957 2816 0,'6'0'6'0,"0"0"0"0,-5 0 9 16,3 0 57-16,-2 0 64 0,1 0 89 0,3 0 48 15,2 7-50-15,-1 0-50 0,3 5-89 0,2 1-29 16,0 4-14-16,1 2-17 0,2 5 0 0,0 1-31 16,-2 2 21-16,2 3-14 0,-1 2 7 0,-5 0-4 15,1 2-10-15,-3-1-3 0,-2 1-48 0,-1 0-70 16,-4-2-131-16,0 1-116 0,-9-2-108 0,2-2-47 15,-5-5-26-15,-1 1-29 0</inkml:trace>
  <inkml:trace contextRef="#ctx0" brushRef="#br0" timeOffset="4606">139 1189 2607 0,'-11'-2'55'0,"-3"2"72"15,0 0 94-15,0 11 59 0,-1 5-16 0,0 6-71 0,-1 3-83 16,3 5-83-16,1 5-21 0,3 2-6 0,3 1 0 16,6 1 27-16,0-3-30 0,8 1 0 0,3-3-1 15,7-2-19-15,3-4-28 0,7-3-84 0,0-2-130 16,6-3-120-16,2-5-119 0,4-3-92 0,0-3-90 16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52:38.89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118 76 567 0,'2'-6'33'16,"1"-3"29"-16,-3 3 37 0,0-3 34 0,0 1 16 16,0 0 1-16,0 2-1 0,0 1 16 0,0-1 1 15,0-1-2-15,0 4-30 0,0 0-22 0,-5 3-33 16,4 0 13-16,-3 0 97 0,0 3 34 0,0 4 49 15,-2 5-9-15,-1 4-74 0,-2 3-50 0,-5 5-60 16,1 4-24-16,-2 5-38 0,2 2-7 0,0-2-4 16,5 0-9-16,2-1 20 0,6-2-14 15,0-3 17-15,9-3-3 0,2-2 6 0,3-3-6 0,4-3-10 16,4-1 9-16,1-4-2 0,2-4 2 0,2-2 1 16,1-5-7-16,3 0-23 0,-1-6 16 15,-1-4-3-15,0 0 0 0,-3-7 7 0,-2-2 6 16,-2-3-10-16,-1-4 1 0,-3-2 6 0,-3-3 10 15,-5-1 35-15,-4 2-4 0,-6-5-7 0,0 1 4 16,-7 3-38-16,-8 1-3 0,-8 2 0 0,-5 7-38 16,-7 5 17-16,-11 6-30 0,-8 10-84 0,-10 7-168 15,-10 7-255-15,-8 7-300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52:42.8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0 149 567 0,'11'0'28'0,"2"0"13"15,2 0 32-15,8-8 33 0,5 1-14 0,4-5 3 16,6-1-5-16,3 0-6 0,1-4-28 0,4-2-18 15,-3 3-19-15,0 0-24 0,-2 1-28 0,-1 2-107 16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52:47.75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672 484 395 0,'0'0'7'16,"0"0"6"-16,0 0 35 0,0-4 38 0,-4 1 43 16,2-2 14-16,2-1-17 0,-1 1-4 0,1-1-4 15,-3-3 7-15,1 1-2 0,2-2 2 0,-1 1 1 16,-1-1 19-16,-1 4 4 0,3-3-4 0,-3 4-37 15,2 0-55-15,-2 2-24 0,-3 3-17 16,5 0-15-16,-5 12 12 0,-3 7-3 0,0 8-3 16,-9 11 3-16,-3 11-6 0,-6 11 15 0,-4 11-12 15,-6 8-3-15,-3 5 6 0,-3 0-15 0,0 1 15 16,-2-4-3-16,2-4 0 0,2-7 0 0,4-7-3 16,-1-3 0-16,6-8-6 0,2-9 15 0,5-2-12 15,7-11 12-15,2-5 6 0,2-7 12 0,7-4-6 16,1-6 18-16,2-8-3 0,4 0-21 0,0 0 1 15,6-9-16-15,1-4 3 0,2-3-6 16,1-3 15-16,5-3-12 0,0-3 9 0,1-1-3 16,4 1-12-16,0-2 6 0,-2 3-22 0,3 4 4 0,-2 3 9 15,0 5-12-15,0 1 18 0,-2 5 0 16,0 6-6-16,-3 0 12 0,1 9 3 0,0 1-6 16,1 3-3-16,-1 1-3 0,2 2 9 0,-1 1 12 15,3-1 6-15,0 2-12 0,2-1-24 0,1-3 15 16,2 2 0-16,1-4 0 0,1-1 33 0,2-1-30 15,0-2 9-15,1-2-2 0,-1-1-44 0,1-2-49 16,-2-3-83-16,-3 0-73 0,1 0-80 0,-4 0-39 16,-5 0-19-16,-1 0-14 0</inkml:trace>
  <inkml:trace contextRef="#ctx0" brushRef="#br0" timeOffset="318">1269 852 2426 0,'-8'2'24'0,"3"-2"15"16,0 0 37-16,5-5 49 0,0 1 37 0,8-2-10 15,2 0-39-15,2-2-57 0,7-1-46 0,2 0-1 16,3-1 1-16,4 1 0 0,3 0 2 0,0 1-15 16,5 2-10-16,0 1-34 0,-1 0-106 0,1 5-113 15,-2 0-147-15,-3 5-87 0,-3 3-42 0</inkml:trace>
  <inkml:trace contextRef="#ctx0" brushRef="#br0" timeOffset="465">1498 1093 1773 0,'-20'15'8'16,"10"-4"18"-16,4-5 34 0,6-1 29 0,0-5-20 16,11 0-8-16,2 0-47 0,4 0-19 0,1-2 11 15,3-1-6-15,7-3 0 0,-1 3-9 0,1-5-26 16,2 3-82-16,0 2-91 0,2-3-114 0,-4 1-79 15</inkml:trace>
  <inkml:trace contextRef="#ctx0" brushRef="#br0" timeOffset="761">2507 600 2705 0,'0'-6'-3'0,"0"3"15"0,0 3 78 0,0 5 48 15,0 4 22-15,-6 9 8 0,5 2-75 16,-2 10-58-16,1 6-25 0,-1 6-13 0,3 5 3 16,-2 4-10-16,2 4 26 0,-4-1-16 0,4 1 4 15,0-3 12-15,0 0-13 0,0-3 0 0,0-3-3 16,0-1-3-16,0 0-4 0,-4-2 14 0,1-5-7 15,-1 0-3-15,-4-5-17 0,2-3-63 0,2-5-10 16,-4-3-40-16,2-6-55 0,0-3-15 0,2-4-60 16,-1-9-47-16,0 0-12 0,0 0-31 0,2-9-37 15,-3-1-7-15</inkml:trace>
  <inkml:trace contextRef="#ctx0" brushRef="#br0" timeOffset="1026">2510 544 2426 0,'8'-32'60'0,"5"-1"47"0,-4 3 34 16,7 4 35-16,1 6-45 0,2 4-30 0,0 5-28 16,1 2-32-16,0 9 11 0,3 0-33 0,-1 0 7 15,1 9-10-15,0 4-16 0,-3 1 19 0,3 2-12 16,-3 6 12-16,-3 0-25 0,-4 0 6 15,-2 5-10-15,-7 0-9 0,-4 1 25 0,-4-1-32 16,-4-1 7-16,-6 0 3 0,-3-2-52 0,-2-4-49 16,-2-2-36-16,0-4-19 0,-1-3-10 0,0 0 13 15,-1-5-32-15,3-2-80 0,-1-4-74 0,0 0-65 16,3-8-30-16</inkml:trace>
  <inkml:trace contextRef="#ctx0" brushRef="#br0" timeOffset="1439">2822 19 1979 0,'4'-10'34'0,"-1"1"81"16,-3 9 76-16,0 0 90 0,0 6-31 0,0 7-68 15,0 1-73-15,0 5-99 0,0 3-10 0,0 2 6 16,6 1-6-16,0 2 10 0,3-2-1 0,3 2 1 15,0-3 6-15,4-5-3 0,1-2 12 16,3-2-21-16,3-3-27 0,-1-4 1 0,0-3-10 16,-1-5 0-16,1 0 25 0,3-2 14 0,-4-7-4 15,0-1 6-15,-3-3-6 0,0-2-3 0,-4-3 20 16,-3 0-30-16,-1-1 17 0,-2-1-14 0,-4 0-12 16,1 1 38-16,-5 2-12 0,0 4 34 0,0-1 24 15,-8 4-8-15,4 2-2 0,1 2-33 0,-1 6-2 16,0 0-13-16,0 0 6 0,2 8 56 0,-1 3 0 15,1 2 20-15,0 6-10 0,0 1-29 0,2 4-30 16,-1 4-23-16,1 2 20 0,0 0-17 0,0 2 3 16,5 1 14-16,-3-1-14 0,1 1-10 15,2-3 17-15,-4 2-6 0,-1-1-11 0,0-2 10 16,-6-4 1-16,1 2 3 0,-6-3 3 0,-1-1-24 16,-3-5-56-16,-4-2-91 0,1-1-81 0,-3-4-92 15,-4-1-73-15,1-4-78 0,-2-1-102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52:50.0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351 795 2283 0,'-17'0'59'0,"-4"0"72"16,-7 14 64-16,-3 4 30 0,-2 7-22 0,-2 7-48 15,-1 5-66-15,0 6-34 0,4 0-29 0,2 4-23 16,6 2-3-16,8-3 10 0,6-2 9 0,10-1-15 16,0-5 9-16,6-2-3 0,4-2-20 0,5-2 7 15,6-3-20-15,1-2-10 0,3-3-47 0,3-4-73 16,1-3-99-16,5-2-98 0,-1-7-63 0,1-2-13 15,1-6 14-15,1 0 2 0</inkml:trace>
  <inkml:trace contextRef="#ctx0" brushRef="#br0" timeOffset="168">609 972 2522 0,'-5'-14'21'0,"-1"6"40"16,-1 8 59-16,0 0 23 0,-1 9-16 0,2 4-34 15,0 3-36-15,1 3-25 0,-3 6-38 0,2-1 32 16,1 1-49-16,1 2 20 0,3-2 3 0,1 2-162 16,0 0-108-16,0-2-100 0,0 2-95 0,1-3-16 15,5-2-30-15</inkml:trace>
  <inkml:trace contextRef="#ctx0" brushRef="#br0" timeOffset="319">685 1179 2224 0,'15'-14'23'0,"-6"-2"13"16,2 3 5-16,3 1 4 0,-5 1-21 0,4 3-12 0,0 1-12 15,2 0 9-15,2 2-3 0,2 3-42 16,1-3-84-16,1 3-130 0,3 0-130 0,1 2-101 16</inkml:trace>
  <inkml:trace contextRef="#ctx0" brushRef="#br0" timeOffset="514">1330 903 2354 0,'5'-13'42'0,"-1"7"27"15,-4 1 4-15,0 2 33 0,0 3-20 0,-5 0 29 16,-1 4 31-16,3 6-13 0,-5 1-23 0,1 5-56 16,1 2-34-16,-2 5-27 0,1 2 20 0,-1 3-19 15,3 4 9-15,-3 0 0 0,4 2-29 0,1 0 20 16,-2 2-54-16,2-2-51 0,2 0-82 0,1-1-77 15,-3-1-36-15,3-4-45 0,-2-1-17 0,2-5-27 16,0-1-19-16</inkml:trace>
  <inkml:trace contextRef="#ctx0" brushRef="#br0" timeOffset="718">1267 975 1876 0,'7'-44'57'0,"4"3"42"0,0 6 51 15,6 7 42-15,0 4-9 0,1 7 19 16,3 7-29-16,0 2-7 0,1 8-42 0,-1 0-48 16,0 5-12-16,1 3-28 0,-1 6-7 0,0 0-22 15,1 4 0-15,-1 1-17 0,-5 1 13 0,0 4-13 16,-1 1-38-16,-4 2-51 0,-5 0-54 0,-6 0-60 16,0-2-36-16,0 3-30 0,-10-4-69 0,-1-2-40 15,-2-3-63-15</inkml:trace>
  <inkml:trace contextRef="#ctx0" brushRef="#br0" timeOffset="1410">1853 597 2366 0,'15'0'97'0,"3"0"81"16,-8 10 57-16,4 6 59 0,-3 3-54 0,3 6-78 15,1 5-41-15,-6 3-68 0,2 5-50 0,-3 6-3 16,-2 1-13-16,-3 2 0 0,-2 2 16 0,2 0 14 15,-3 2-7-15,0-1-17 0,-6-1-72 0,-1 0-71 16,-1-4-88-16,-3 0-86 0,-1-4-37 0,0-3-61 16,-3-3-31-16,-3-2-13 0,2-3-17 0</inkml:trace>
  <inkml:trace contextRef="#ctx0" brushRef="#br0" timeOffset="2221">2131 70 1371 0,'0'-16'38'0,"0"2"60"0,0 1 31 0,0 3 43 16,0 4 18-16,0 1-45 0,0 2-28 0,0 3-44 15,-9 0-55-15,9-3-24 0,-3 3 0 0,3 0 6 16,0 0-18-16,0 0 21 0,0 0-12 0,0 0 4 15,0 3 25-15,0 2-2 0,0 1 3 0,0 1-24 16,0 2-18-16,0-1-12 0,4 3 19 16,1 0 5-16,1 0 15 0,-6 0-18 0,4-3-24 15,1-2 10-15,-5-1-33 0,0 1 33 0,5-2 8 16,-5-3 15-16,0 1 26 0,0-1-23 0,0-1 21 16,0 0-33-16,0 0 12 0,0-3 27 0,0 0-30 15,0-2 6-15,0-1-12 0,0 0 9 0,0-2-12 16,-5 0 36-16,5 1-1 0,0-2-23 0,0 1 33 15,0 0 11-15,0 1-11 0,0 3 23 0,0 1-17 16,0 0-63-16,-8 3 18 0,8 0 3 0,0 5 42 16,0 3 49-16,-4 2 2 0,4 5-23 0,-5 4-21 15,5 3-28-15,0 2-3 0,-6 4-8 16,6-4-13-16,0 4-7 0,0-1-8 0,0-3 21 16,0-2 0-16,0-2 31 0,0-2-19 0,0-3-6 15,0-5 16-15,0 1-29 0,6-4 29 0,-3-3-19 16,-3 1 0-16,5-5 3 0,-2 0 10 0,-3 0 5 15,4 0-11-15,-1-5 8 0,1-1-33 0,0-2 3 16,0 0 8-16,-1-1 1 0,1-2 19 0,0 1-1 16,0-4-15-16,-4 1-15 0,0-1 2 0,0 3 1 15,0-3 15-15,0 1-15 0,0-4-4 0,0 2 22 16,0 0-18-16,-9 0 21 0,9-2 6 0,-9-2-21 16,9 3 28-16,-5 2 6 0,5-2 38 0,-5 5-7 15,5 2-18-15,0 1-4 0,0 3-30 0,0 5 8 16,-6 0 14-16,6 5 41 0,0 4 27 0,0 4 16 15,0 1-23-15,0 5-35 0,-2 0-42 16,2 5-6-16,-1 1 6 0,-4 1-6 0,2 2-1 16,-1-1-9-16,1-2 9 0,-2 2-15 0,0-2 15 15,-1-1-12-15,1-2-1 0,-4 0 4 0,6-1 9 16,-3-1 11-16,1-1-27 0,-3-3 10 0,3-2-10 16,-5 1-59-16,4-3-50 0,3-1-96 0,-3-3-115 15,0-2-75-15,3-1-97 0,2-2-62 0</inkml:trace>
  <inkml:trace contextRef="#ctx0" brushRef="#br0" timeOffset="2423">2331 364 2668 0,'5'4'3'16,"-4"-4"28"-16,4 0 15 0,-5 0 28 0,3-6 10 15,3 1-28-15,1 2-32 0,5 0-8 0,-3-2-16 16,6 0-3-16,2 1 10 0,1 2-23 0,1-1-40 16,2 1-91-16,-3-2-94 0,1 4-94 0,1-2-90 15,-2 2-14-15,-2 0-45 0</inkml:trace>
  <inkml:trace contextRef="#ctx0" brushRef="#br0" timeOffset="2901">2604 112 1493 0,'4'-20'64'0,"-2"2"29"16,0 4 22-16,-2 4 27 0,0 4-23 0,0 2 18 15,0 4 23-15,-6 0 32 0,3 6 15 16,-2 3-47-16,1 4-33 0,-1 1-67 0,1 2-41 16,1 6 3-16,0-3-26 0,2 5 20 0,1-2-28 15,0 0 2-15,7-1 17 0,1-2-14 0,2 0 1 16,0-2-13-16,2-3 3 0,1-4-3 0,0 0 4 15,3-3 18-15,-6-1-7 0,8-4 7 0,-3-2-9 16,-3 0-32-16,4-6-15 0,-1-2 28 0,-3-2 10 16,1 1 9-16,-3-4 31 0,4 0-31 0,-7-1 6 15,1 0 9-15,-4-2-9 0,-1 1 9 16,-1 2 16-16,-2 0 51 0,0 2 38 0,0 3-12 0,0 2 3 16,-6 1-53-16,3 5-43 0,-2 0-9 15,-1 0 0-15,5 0 30 0,-1 8 39 0,1 3 29 16,1 2-9-16,-3 4-2 0,1 4-51 0,2 4-16 15,0 5 7-15,0 0-24 0,0 3 7 0,6 2 17 16,-3 1-20-16,2 0 13 0,1 1-6 0,-3-2-7 16,3 1 3-16,-1-3-17 0,0 2 14 0,-1-5-17 15,1 0 13-15,-2-3-3 0,-1-3 10 0,-2-2 24 16,0-3-20-16,0-5 23 0,-8-3-13 0,1-3-17 16,-4-2 14-16,-1-2-21 0,-3-4 10 0,0 0-3 15,-4-5 3-15,3-2 14 0,-2-2-14 0,2-4-3 16,4-4-3-16,1 1-22 0,6-6-12 15,1 1-45-15,4-5-34 0,8 0-41 0,3-4-46 16,3 2-71-16,6-2-114 0,2-2-63 0,3 0-118 16,0 3-101-16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52:59.93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218 29 324 0,'0'-3'10'0,"0"1"10"16,0-1-8-16,0 2 8 0,0-2 23 16,0 1-5-16,0 0 18 0,0 0-3 0,0 1-22 15,-2-2 26-15,0 3-18 0,2-2 5 0,-1 2-8 16,1 0-39-16,-2-3 16 0,-1 3-18 0,3 0-8 15,-3 0 13-15,3 0-8 0,0-1 16 0,0 1 3 16,0 0-6-16,0 0-5 0,0 0-3 0,0 0 1 16,0 0-6-16,-1 0 13 0,1 0-15 0,-5 0 10 15,4 0 8-15,-2 0-6 0,0 9 3 0,-3-1-2 16,-1 5 5-16,-5 6-11 0,0 8 6 0,-6 4-21 16,-3 7-65-16,-4 5-29 0,-2 7-35 0,-3 4-7 15,-4 0 40-15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53:04.61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440 107 1750 0,'-47'11'17'0,"0"8"40"0,-4 8 21 16,-1 11 17-16,5 6-32 0,2 8-31 0,5 5-6 15,5 5-35-15,5 1 33 0,8 1-13 0,7 0-19 16,7-4 25-16,8-3-17 0,8-3 0 0,7-4 21 15,4-4-27-15,6-6-58 0,3 1-82 0,6-10-107 16,0-2-92-16,4-5-26 0,1-5 2 16</inkml:trace>
  <inkml:trace contextRef="#ctx0" brushRef="#br0" timeOffset="208">1350 9 1426 0,'20'-11'25'0,"-1"11"70"0,-2 5 40 0,0 12 24 0,2 10-11 15,0 6-41-15,1 8-31 0,3 5-11 16,-1 2-18-16,1 7-29 0,-3 0 0 0,3 4-12 16,2-1-3-16,-3 2-3 0,0-1 0 0,-1-2 0 15,0-2-12-15,-1-2-38 0,-6 0-96 0,-1-6-148 16,-5-1-150-16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53:03.63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300 76 435 0,'13'-17'27'0,"-2"2"45"0,-2 3 31 0,-3 1 26 16,0 2 1-16,-2 3-45 0,-2 0-41 0,-1 6 15 15,-1 0 70-15,0 6 95 0,0 4 18 0,0 6-27 16,-6 9-81-16,-3 5-84 0,-1 6-24 0,-6 10-3 16,-2 5-8-16,-3 4-4 0,-6 5 7 0,3 0-9 15,-4-3-1-15,2 3-19 0,2-6 14 0,-1-5-6 16,2-5-3-16,4-3 6 0,1-3-3 15,3-6 12-15,3-4-67 0,3-6 55 0,2-1-41 16,-1-5 15-16,4-4 63 0,3-5-28 0,-1-1 73 16,2-4-20-16,0-2 0 0,0 0-17 0,3-4-39 15,3-2 8-15,2-3 1 0,-1-1-18 0,2-4 12 16,4 0-12-16,2-4-11 0,0 4 11 0,4-3 6 16,0 1 5-16,-2 2-2 0,2 0 12 0,-1 6-15 15,0-2-3-15,0 8 6 0,-1-2-26 0,1 4 23 16,0 0-3-16,-2 0 3 0,1 6 21 0,-1 2-27 15,0 0-9-15,-1 0 9 0,2 0 3 0,0 1 0 16,-2 2-24-16,0 0-72 0,0-1-99 0,-2-1-99 16,2 1-64-16,-2 1-3 0</inkml:trace>
  <inkml:trace contextRef="#ctx0" brushRef="#br0" timeOffset="336">683 547 1615 0,'-16'9'45'0,"0"5"32"0,-4 1 37 16,1 7-17-16,0 0-43 0,2 0-22 0,1 0-41 0,5 2 27 16,1-5-13-16,10 3 1 0,0-3-3 0,6-4-6 15,6 3 15-15,4-3-12 0,5-1 2 16,6 0-4-16,-2-4 5 0,6-1-1 0,1-6-13 15,2-3 5-15,0 0-17 0,0-3 14 0,-3-5 15 16,-3 0-12-16,-1-5 6 0,-5-2 0 0,-4-1 3 16,-4 0 0-16,-4-3 3 0,-6 0-12 0,-4-3 14 15,0 3 13-15,-3 0-13 0,-6-3-5 0,-3 6-11 16,-4-1-10-16,-2 2 13 0,-4 3 5 0,0 4-6 16,-5 3-3-16,-1 1-5 0,1 4 2 0,2 0 4 15,0 0-10-15,3 6-78 0,1 2-42 0,6-3-72 16,4 1-46-16,4 3 10 0,3-1-22 15,4 0-18-15</inkml:trace>
  <inkml:trace contextRef="#ctx0" brushRef="#br0" timeOffset="698">1334 403 983 0,'9'-8'48'0,"-9"3"44"0,-8 5 38 15,-3 0 17-15,-6 5 11 0,-4 0-13 0,1 6-35 16,-5 0-8-16,2 2-59 0,2 1-31 0,2-3 2 16,2 0-17-16,5-1 6 0,8-1 3 0,4 0-17 15,0-2 19-15,4-1-25 0,8-4-23 0,3 1 0 16,2-3-46-16,3 0 10 0,1-5 14 0,4-1 0 16,1 0 34-16,-1-1 11 0,-1 1 0 0,-4 0 17 15,3 4-3-15,-8 2 3 0,-2 0 25 0,-2 8 89 16,-6 9 34-16,0 1 15 0,-5 7-19 15,0 5-88-15,-8 6-9 0,-4 4-35 0,0 4 8 16,-4 4 4-16,1 2-27 0,-3 5 27 0,-1-4-15 16,3 4-6-16,-5-1 0 0,2-2-12 0,2 0 3 15,-2-4 9-15,3-3 0 0,-2-5 3 0,3-4 3 16,-1-4-9-16,2-8 0 0,-1-2 8 0,1-7-14 16,-1-2 3-16,1-5 12 0,1-3-24 0,1-5 9 15,2 0-53-15,-2 0-80 0,3-6-93 0,2-1-111 16,1-6-102-16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53:07.3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156 178 1460 0,'10'-16'86'0,"-5"-1"59"0,-5 3 60 16,0-1 73-16,-6 4-66 0,-3 2-20 0,-5 1-53 15,1 3-46-15,-3 5-7 0,-4 0-42 0,1 0-19 16,0 5-12-16,1 3-20 0,2 1 4 0,2 1 22 15,7 1-13-15,7 3-3 0,0 0 10 0,7-1-26 16,7 2 1-16,6-1 18 0,4 0-25 16,4-4 3-16,6 0-2 0,2-3 5 0,1-3 7 0,1-4 12 15,0 0 0-15,-3-6-18 0,3 0 12 0,-4-5 0 16,-4-2 6-16,-4-6-9 0,-4 0 19 0,-3 0-13 16,-6-5-12-16,-6 1 2 0,-7-1 1 15,-6 2-7-15,-8 0 10 0,-7 3-9 0,-9 9-150 16,-9 10-100-16,-11 0-148 0,-9 10-211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53:01.64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1533 308 1187 0,'7'-17'35'0,"1"1"66"0,-2-1 57 16,-6 1 15-16,9 2-2 0,-9 1-51 0,6 4-22 16,-6-1-20-16,5 1-28 0,-5 4-36 0,0 0-31 15,0 1 2-15,0 4-11 0,0 0 14 0,-11 7 9 16,-3 3 9-16,1 2-3 0,-7 6 6 0,0 1-27 16,-4 3 0-16,-1 2 13 0,2 1 2 0,3-3 9 15,1 3-9-15,4-4-3 0,6-2-11 0,3-4 14 16,6 0 6-16,0-6-21 0,0-1 18 0,0-2-17 15,6-2 2-15,-1-1 24 0,0-3-12 16,5 0 3-16,-2-7 3 0,2-2-15 0,2 0-5 16,1-2 14-16,1-4 0 0,-1 1 12 0,-2-3 0 15,0 1-15-15,0-1 6 0,-1-1 0 0,-3 2 23 16,3-1 23-16,-5 3 4 0,-1-1 41 0,1 6-26 16,0-2-12-16,-5 3-5 0,0 3-72 0,0 2 18 15,0 3 0-15,0 0 0 0,0 11 30 0,0-1 3 16,0 4 0-16,-8 5 12 0,1 5 0 0,-2 2-21 15,2 3-6-15,-1 1-18 0,-2 6 3 0,2-4 18 16,-2 3 0-16,3-2-2 0,2 3-20 0,-2-4-5 16,1 3 6-16,1 1-75 0,0-3-94 0,0 1-115 15,1 0-117-15,-2-1-69 0</inkml:trace>
  <inkml:trace contextRef="#ctx0" brushRef="#br0" timeOffset="159">1312 989 1728 0,'15'0'28'0,"4"0"9"0,1-6 26 0,4 3 2 15,0 0-19-15,6 0 9 0,-1-1-46 0,-1 3-6 16,2-2 11-16,2 1-37 0,-1 2-37 16,-2 0-79-16,0 0-125 0,-1 5-123 0</inkml:trace>
  <inkml:trace contextRef="#ctx0" brushRef="#br0" timeOffset="-641">44 711 1504 0,'-12'0'61'0,"0"0"26"0,6 0 44 16,-3 0-1-16,4 0-55 0,5 0-18 0,0 0-28 16,0 0 4-16,0 0-13 0,0 0 24 0,0 0-14 15,5 0 8-15,9-4 3 0,-1 2-35 0,2-1-3 16,4 0-12-16,3 1 15 0,5-1 0 0,1 1-3 15,0 2 9-15,0-3-30 0,2 2 15 0,-2 1 3 16,1 0-71-16,-4 0-70 0,2 0-139 0,-2 4-128 16,-6 1-77-16</inkml:trace>
  <inkml:trace contextRef="#ctx0" brushRef="#br0" timeOffset="-483">140 947 1306 0,'0'9'-9'16,"6"-4"9"-16,3-5 14 0,7 0 2 0,2 0 39 16,3-2-16-16,4-2-14 0,-1-1-14 0,3 0-22 15,1 0 13-15,0-1 1 0,2 3-25 0,0-2-84 16,-1 2-105-16,1-1-90 0</inkml:trace>
  <inkml:trace contextRef="#ctx0" brushRef="#br0" timeOffset="4488">1046 84 577 0,'-3'-16'36'0,"3"0"15"15,0-1 25-15,7 4 7 0,-2 4-34 0,-4 1-17 16,4 3-19-16,-1 5 11 0,-1 0 23 0,-1 8 44 16,-2 3 28-16,0 6-8 0,0 7-46 0,-9 8-41 15,-3 3-18-15,-1 7-12 0,-6 4 6 0,-4 6 20 16,-5 0-17-16,1 2-25 0,-6-2 30 0,4-3-16 15,-1 0 10-15,2-9 17 0,4 1-16 0,4-5 6 16,6-6-9-16,-2-1-6 0,7-6-2 0,1-2 2 16,2-6-8-16,0 0 14 0,6-6 3 0,0-1 0 15,0-3-17-15,0-2 12 0,0 0-1 16,0-3-36-16,6 0 26 0,2 0-12 0,-2-3-8 0,1-3 9 16,0 1-32-16,4-1-6 0,-2-2 5 15,0-1-20-15,2-1 21 0,-2 1-17 0,3-1-26 16,-1 1 11-16,0-1 13 0,3 1-2 0,-4-1 16 15,4 1 15-15,-1-1 1 0,2 1 30 0,-2 0 20 16,4 0 0-16,0 1 7 0,0 0-6 0,-1-1-14 16,2 1 0-16,-3-1-12 0,0 4 15 0,-5-4 5 15,2 5 20-15,-5 1 23 0,-1 0 6 0,-3 0 35 16,0 1 29-16,-1 2 27 0,-2 0 23 0,0 0-8 16,0 0-27-16,-6 5-30 0,3-2-27 0,-2 0-27 15,2 1-22-15,-1 3-16 0,-2-2-20 0,0 1 11 16,5 2 17-16,-3-2-16 0,2 2 7 0,0-2-11 15,2 0-2-15,0 1 10 0,6-5 7 16,1 3-3-16,2-1-9 0,2-2 3 0,-1-2-3 16,4 0 3-16,-3 0 6 0,1-3 2 0,2-5-14 15,-4 2 15-15,1-4-9 0,-4-2 0 0,0 0 0 16,-1-2-12-16,-2 0 10 0,-2-2-4 0,-2 1 9 16,0 2 5-16,0 2 37 0,-7 1 42 0,-1-1 32 15,1 3 11-15,1 3-38 0,-2 1-44 0,4 1-36 16,1 1-15-16,1 2-3 0,0 0-2 0,2 0 11 15,0 0-12-15,0 3 6 0,6 3 6 0,-2-1-3 16,2 0 11-16,-1 1-13 0,-1 2-61 16,2 2-106-16,-2 1-97 0,1 1-98 0,-4-1-49 15</inkml:trace>
  <inkml:trace contextRef="#ctx0" brushRef="#br0" timeOffset="4728">1419 166 1460 0,'-27'39'13'0,"1"3"1"0,-6 10 0 0,1 8 2 16,1 6-21-16,2 2 10 0,4 2-2 0,8 2 0 15,1-4 5-15,7 2-13 0,8-5 5 0,0-5-17 16,9-3-24-16,5-5-71 0,1-6-66 0,5-4-50 16,3-9-32-16</inkml:trace>
  <inkml:trace contextRef="#ctx0" brushRef="#br0" timeOffset="4972">1981 257 1504 0,'27'0'0'0,"-1"4"70"16,-2 10 43-16,0 5 5 0,1 9 19 0,-1 4-71 16,1 3-31-16,-2 3-6 0,-3 3-24 0,-2 5-8 15,-2 1-2-15,-5 1 2 0,-3 2-3 0,-4-1 9 16,-4 2 0-16,0-1-21 0,-10-1 15 0,-5-3 6 15,-2-3-32-15,-3-2-28 0,-1-5-71 0,-2-7-74 16,1-4-47-16,0-3-19 0,1-6-18 0</inkml:trace>
  <inkml:trace contextRef="#ctx0" brushRef="#br0" timeOffset="5198">2721 411 2118 0,'-14'6'-18'0,"14"-6"18"0,0 0 12 0,0 0-26 16,10-3 11-16,7 3-115 0,4 0-150 0,3 0-144 15</inkml:trace>
  <inkml:trace contextRef="#ctx0" brushRef="#br0" timeOffset="5327">2792 610 496 0,'27'0'0'0,"1"0"-6"15,6-6-14-15,-3-2-40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53:18.8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19288 620 235 0,'0'0'-3'0,"0"0"30"0,0 0 23 15,0 0 10-15,0 0 31 0,0 0 3 0,0 0 4 16,0 0-26-16,0 0-13 0,0 0-15 0,0 0-15 15,0 0 29-15,0-1-5 0,-6 1 11 0,5 0-3 16,-2-3 1-16,-3 3 0 0,0 0-19 0,-2 0-2 16,-1 0-16-16,-1 0 5 0,0 0-6 15,-4 0-5-15,-1 0 0 0,1 4-24 0,-6 0 19 16,0 2-3-16,-1-3-6 0,-1 5 9 0,-2-2-11 16,-5-1 3-16,1 0 19 0,-3 1 19 0,-4 2 26 15,-2-3 12-15,-7 3-21 0,0-2-15 0,-7 2-29 16,-4 3-20-16,-4-5 20 0,-3 2-9 0,-4 0-2 15,-2 2 11-15,-3-4-8 0,-2 2-9 0,-4 1-3 16,-3 1-25-16,-3-1 5 0,-5 1 23 0,-4-1 3 16,-4 0 28-16,-6 1-20 0,0-2-5 0,-9-1-12 15,-2 2-17-15,-6-1 21 0,-3 1 2 16,-3-4 14-16,-5 3 6 0,-5-2-3 0,-3 2-17 0,-6-3-31 16,-6 1 28-16,-3-1-3 0,-4-2 9 15,-7 0 20-15,-1 0-35 0,-5 2 15 0,-5-2 0 16,-2 0 3-16,-3 1 11 0,0 0-26 0,-4 4-5 15,0-3 11-15,-1 0 15 0,-3 1-12 0,3 2-3 16,-3-2-3-16,0 3-3 0,-2 0 21 0,2-3 13 16,-1 4-30-16,-1 2-10 0,-1-2 13 0,2 2-4 15,-2-1 9-15,-1 2-15 0,2 3 12 0,-3-2 23 16,2-1 3-16,-2 1-3 0,4 1-37 0,-1 0-1 16,-2 2 13-16,3-3 7 0,1 4 18 15,1-4-48-15,-3 2 13 0,0 1 29 0,3-3 3 0,-1 1 9 16,2 1-26-16,2-1-26 0,-2 1 14 15,2-3 17-15,5 1 16 0,-1 0-30 0,2 0-11 16,3-2 5-16,-2 0 1 0,6 2 48 0,5-3-14 16,3 2-17-16,-1-4-32 0,3 1 3 0,1 1 23 15,0 0 3-15,6-1 32 0,-1 0-33 0,1-1-19 16,-2 2 3-16,5-2 17 0,-1 2 26 0,2 0-6 16,3-1 3-16,-1 1-35 0,2 0-43 0,-1 0 37 15,3-2 15-15,3 4 26 0,0-2 26 0,5-2-37 16,-1 1-21-16,3 3-20 0,-1-4 9 0,3 2 22 15,3-1 13-15,4 1 14 0,-1 0-6 0,3-1-26 16,-2 2-9-16,3-4-17 0,2 3-6 0,2 0 21 16,2-1 25-16,1 2 15 0,2-2 0 0,1-1-6 15,3 5-17-15,2-4-18 0,5-1-11 16,-1 1-14-16,2 4 16 0,4-5 24 0,1 1 23 16,0-1 26-16,4 1-37 0,4-2 2 0,2-2-11 15,3 2-9-15,4-5 3 0,5 1-23 0,0-1 3 16,7 1-9-16,-3-2 2 0,5 2 30 0,3 0 30 15,2-3 4-15,1 3 16 0,5-3-12 0,1 2-39 16,5-1 1-16,3-2 0 0,1 3-11 0,7-2-1 16,0-1-6-16,6 0 15 0,1 0 0 0,2 0 12 15,4-1 6-15,2-2-15 0,1 1 5 16,2-2 1-16,4 2 30 0,0 0 5 0,3 1 12 16,3-3-14-16,2 3-30 0,0-2-15 0,2 1-9 15,2 2 6-15,0 0 3 0,2-4 6 0,1 4-3 16,0 0 3-16,0 0-3 0,0 0-12 0,0 0-33 15,0-3-28-15,1 3 34 0,2 0-23 0,0 0-27 16,0 0-37-16,-1 0-92 0,1 0-33 0,1 0-27 16,2 0 9-16,-3 0-27 0</inkml:trace>
  <inkml:trace contextRef="#ctx0" brushRef="#br0" timeOffset="274">391 1594 649 0,'6'0'67'0,"-3"0"70"0,0 0 63 16,-3 5 64-16,0 0-39 0,-6 4-38 0,0 0-17 0,-7 4-55 16,1 1-55-16,-6 1 2 0,-3 2-27 15,-1 3 9-15,0 0 42 0,-3-2-6 0,-1 0-5 16,4 1-6-16,-2-2-11 0,6-1-25 0,-1-5-33 15,4 0-21-15,5 0 3 0,1-1-3 0,6-1 15 16,3-3 15-16,0 3 3 0,9 0-15 0,6 1 15 16,4-1-18-16,8-1-9 0,4 1-1 0,5-3-82 15,4-2-30-15,4 0-82 0,1-2-102 0,7 1-76 16</inkml:trace>
  <inkml:trace contextRef="#ctx0" brushRef="#br0" timeOffset="1511">9051 323 1876 0,'0'-19'-12'0,"0"0"15"16,0 6 60-16,0 13 30 0,0 0 21 0,0 9-12 15,0 3-52-15,0 6-32 0,0 7-18 0,0 2 9 16,0 3-6-16,0 5 8 0,0 1-5 0,0-1 15 16,0 1-27-16,0 2-6 0,0-5 21 0,0-1-26 15,0 1 14-15,0-4 11 0,0-3 4 0,0-1 0 16,-4-2-12-16,1-4 0 0,-1-5-6 16,0-4 0-16,0-1 24 0,1-4 0 0,-1-2-21 15,-1-3 15-15,2 0-9 0,-3-5-12 0,3-3 9 16,-4-6-12-16,1 0 21 0,2-5 0 0,-1-4 0 15,1-2-6-15,-1-7-3 0,5-4-30 0,0-2 21 16,0-1 21-16,9-4-30 0,-4-1 51 0,0 4-36 16,4-1-6-16,-1 5 18 0,-1 6-42 0,2 3 36 15,-4 7-9-15,2 10-9 0,2 1 15 0,1 9 0 16,-1 0 60-16,5 14 19 0,0 1 2 0,6 6-21 16,0 4-45-16,4 4-9 0,1-1 16 0,1 6-10 15,0-1-12-15,3 3-3 0,-3-3-15 16,0 1 5-16,0-3 23 0,1-1-4 0,-3 0 3 15,-2-6 13-15,2 1-41 0,-2-3 22 0,-4-3-6 16,0-5 6-16,-4-1 6 0,1-6-3 0,-1 0-6 16,-7-7-3-16,2 0 7 0,-1-3-17 0,-4-8 10 15,-1-3 9-15,0-5 0 0,-2-3-9 0,-1-2 9 16,0-7-15-16,0 2-9 0,-7-4 27 0,1-3-9 16,-1 1 13-16,-1 0-7 0,1 0 0 0,-2-1-6 15,-1 2-16-15,0 0 23 0,1 2-14 0,-1 4 13 16,3 1 10-16,-1 2-1 0,3 3-18 0,-3 4 9 15,7 4 7-15,-5 3-13 0,4 1 9 0,2 2-6 16,0 4-3-16,0 2-15 0,0-1-76 0,0 3-74 16,3 0-61-16,2 0-93 0,-1 5-37 15,-1 3-58-15</inkml:trace>
  <inkml:trace contextRef="#ctx0" brushRef="#br0" timeOffset="2056">9771 507 1773 0,'9'0'22'15,"-3"-5"7"-15,3-4 17 0,-3 2 17 0,2-1-20 16,-1-1-9-16,5-1-13 0,1 1-18 0,0-1-3 16,4 1-3-16,-1-1 6 0,-1-3 0 0,1 1 0 15,-1 1 3-15,-2-3-24 0,0 4 38 0,-3-4-11 16,-4 0 17-16,-2 4 44 0,-4-3 1 0,0 3 48 15,-9 3 1-15,-2 4 12 0,-2 0-3 0,-4 3 10 16,-4 5-2-16,0 7-49 0,-1 1-29 16,0 3-49-16,1 6 9 0,4 0 4 0,3 5-23 15,3 0 13-15,11-2-23 0,0 2 1 0,6-3 15 16,8 4-9-16,5-6 6 0,5-2 16 0,2-2-22 16,6-2 3-16,2-5 10 0,3-3-30 0,1-8 40 15,3 0-17-15,-1-6 3 0,-2-4 16 0,1-4-18 16,-5-5 15-16,-3 0-32 0,-3-3 19 0,-5-2-3 15,-7-3 1-15,0 2 12 0,-9-2-32 0,-2-1 13 16,-5 4 16-16,0 0 0 0,0-1 25 0,-7 6 23 16,-1 2-5-16,-1 4-11 0,0 2-16 0,2 7-26 15,-2 4 11-15,0 9-1 0,2 5 7 0,1 5-20 16,-1 5 10-16,3 7 0 0,3 4-4 0,1 6 34 16,0 2-47-16,3 4 11 0,3-1 5 15,1 1-15-15,2 2 16 0,3 0 0 0,-1-3-10 16,-4-2 0-16,5-2 0 0,-5 0-14 0,-3-6 31 15,0-5-7-15,-4-3 0 0,0-6 23 0,-6-3-30 16,-3-4 7-16,-4-3-10 0,-7-7-7 0,1 1 4 16,-10-6-7-16,1 0 20 0,-4-6-10 0,0 1-10 15,3-3 14-15,-4-3-15 0,3-2-18 0,2-1-30 16,2 0-65-16,3 0-60 0,4-1-57 0,3-2-86 16,2 1-14-16,9-3-53 0,5 2-34 0,0-2-1 15</inkml:trace>
  <inkml:trace contextRef="#ctx0" brushRef="#br0" timeOffset="2582">10659 396 2260 0,'0'-11'41'15,"0"1"31"-15,0 2 33 0,-7 2 40 0,-1 1-38 16,2 4-24-16,1-1-40 0,1 2-43 0,0 0 0 15,-2 0-16-15,5 0 10 0,1 8 3 0,-2-2-3 16,2 2 12-16,0 2 0 0,0 0 3 0,3 2-6 16,3-1 1-16,0 2-14 0,0-4-51 0,1 1 2 15,1-1-11-15,1-1 9 0,-2-2 49 0,5-1 0 16,-1-5-7-16,0 0 10 0,0-5 12 0,1-1-6 16,-1-2 13-16,0-4-1 0,-1 0 0 0,-3-2 0 15,1 0 21-15,-5 0 40 0,-1 1-2 0,0 4 72 16,-2-1-3-16,0 2-13 0,0 4 6 15,-5 2-53-15,0 2-12 0,2 0-23 0,-1 8-13 16,1 0-6-16,1 4-7 0,2 2-16 0,0 4 7 16,0-2-7-16,7 3 3 0,4 0 4 0,2-2 6 15,4-1 0-15,2 0 10 0,3-5-19 0,-1-3-4 16,1-2-4-16,-1-6 1 0,-2 0 19 0,2-6-9 16,-3 1 9-16,0-7 4 0,-3-1-10 0,0-2-13 15,-2-2 16-15,-3-2-26 0,2-1 13 0,-4-4 16 16,-1 0-26-16,-3-1 13 0,-4-1 11 0,0 1 12 15,0 0 31-15,-6 3 6 0,1 0 11 0,-3 3-3 16,1 3-23-16,-1 3-18 0,2 4-19 0,1 4-18 16,1 5-14-16,0 0 28 0,3 6-10 15,-1 7 13-15,2 1 14 0,0 5-17 0,3 5 10 16,1 0-7-16,4 7-20 0,-1-2 17 0,7 1-14 16,-4 0-10-16,4 0 0 0,0-3-58 0,1 1-78 15,-1-4-78-15,0 0-94 0,1-2-106 0,0 1-31 16,-1-7-48-16,-1 2-19 0,0-6 25 0</inkml:trace>
  <inkml:trace contextRef="#ctx0" brushRef="#br0" timeOffset="2836">11109 407 2130 0,'-16'-11'0'15,"2"0"-9"-15,7 2 6 0,7 2 6 0,0-1 3 16,7 3 20-16,7 1-14 0,1-1-21 0,4 0 3 15,3 2-14-15,0 2 20 0,2-1 8 0,1 2-13 16,-2 0 14-16,-3 0-30 0,-1 3 53 0,-5 0 66 16,2 2 46-16,-2 1 36 0,-5 2-12 15,-2-3-14-15,-1 0-45 0,-3 4-2 0,1 0-37 16,-2 1-29-16,1 3-18 0,-3-2-17 0,3 3 13 16,-2-1-19-16,-1 3 20 0,2-2-30 0,1 3 7 15,-2-4-16-15,3 3-86 0,-2-1-66 0,1 1-111 16,-3-2-107-16,2-4-41 0,1 4 0 0,-3-4-62 15</inkml:trace>
  <inkml:trace contextRef="#ctx0" brushRef="#br0" timeOffset="3356">11326 146 2402 0,'0'-9'36'0,"0"-5"40"0,3 9 43 0,3 5 9 16,4 0-27-16,0 0-29 0,5 5-57 0,2 7-18 16,0-1 6-16,1 7-6 0,2 1 22 0,-1 0 12 15,-3 4-21-15,2 1 2 0,0 3-15 0,-2-3-3 16,-1 1 18-16,-1-3-15 0,-3 0-6 0,3-3 9 16,-5-3-16-16,0-2 16 0,-4-1 10 0,3-2-4 15,-1-3 16-15,-2-3-3 0,-4-1-3 0,2-4 3 16,-3 0-16-16,3 0 9 0,-3-5-9 0,2-7-15 15,-2-2 15-15,0-1-19 0,0-2 13 16,1-4 16-16,-1-1-16 0,0 0-1 0,0 0 4 16,0 0 0-16,0 3 4 0,-6 0 31 0,6 2-13 15,-1 4 6-15,-1 2-22 0,2 5-22 0,0 1 29 16,0 0-22-16,6 5 12 0,3 0 10 0,0 0 6 16,9 5-16-16,-2 0 7 0,7 1-7 0,2 0-25 15,3-1 34-15,3-2-2 0,2 0-4 0,0-1-16 16,1-2 10-16,1 0-6 0,1-2-3 0,-2-4 25 15,-4-2-26-15,-4 3 7 0,-3-1 16 0,-4-2 0 16,-4-1-7-16,-6 1-9 0,-9-2-10 16,0 2 3-16,0 2-3 0,-12-3 52 0,-3 4 45 15,-3 3 33-15,-4 2 40 0,-5 0 1 0,-1 10-41 16,0 4-33-16,-2 2-34 0,3 6-19 0,3 0-31 16,5 3 17-16,4-1 7 0,6 3-14 0,9 1 14 15,0-1-34-15,5-2 7 0,7-1-25 0,4 0 25 16,5-2-24-16,1-3-81 0,7-5-45 0,0 0-147 15,2-1-82-15,2-5-47 0,1 0-75 0,0-4-27 16,0 0-59-16</inkml:trace>
  <inkml:trace contextRef="#ctx0" brushRef="#br0" timeOffset="4271">12995 145 526 0,'6'-10'20'0,"-5"-3"29"0,-1 4 20 16,0-5 30-16,3 3-13 0,-2 3-26 0,-1 3-18 15,2 0-21-15,-2 5-23 0,0-4 10 0,0 4 29 16,0 0 36-16,0 4 18 0,0 1-2 0,0 5-29 16,-6-1-52-16,3-1-5 0,-3-1 2 0,5 3-3 15,-4-1 7-15,4 0 4 0,-1-4-10 0,-1-1-8 16,3 1 7-16,0-2-7 0,0-2 8 0,0 0 21 15,0-1 4-15,0 0 2 0,6 0-2 0,0-5-17 16,2-1 5-16,-3-2-4 0,3 3-7 0,1-4 12 16,-2 2-9-16,3-2 12 0,-2 1 13 15,-1 3 6-15,-3-4 18 0,0 4-7 0,-3 0 7 16,4 0-8-16,-5 1 14 0,0-1 3 0,0 2-11 16,0 1-3-16,0-3-32 0,0 1 13 0,0-1 2 15,-5 0 15-15,1 2 51 0,1 1 7 0,-3-4 6 16,0 3 16-16,-1 0-28 0,-4 1 25 0,-1 2-24 15,-1 0-5-15,-3 0-19 0,-3 6-28 0,0 4 17 16,0 3-39-16,0 6-4 0,3 1-5 0,2 7-11 16,5 3 1-16,2 5-1 0,5 0-15 0,2 1-1 15,0 2 11-15,9-2-1 0,5 2-9 0,1-6 2 16,-1 1 21-16,6 0-20 0,-1-4 25 16,2-1-18-16,0 1 2 0,-1-1 4 0,-2-4-7 15,-1 1 20-15,-7 0-19 0,2-3-1 0,-6-1-6 16,-6-2-7-16,0-2 7 0,-9 2 3 0,-5-6 16 15,-5-1 3-15,-5-2-36 0,-2 1 7 0,-7-5 4 16,2 2-13-16,-2-6 35 0,0 2 1 0,-1 0-24 16,5-4-3-16,0 0-70 0,4 0-101 0,6 0-117 15,1 0-112-15,8-4-112 0,-1 0-38 0</inkml:trace>
  <inkml:trace contextRef="#ctx0" brushRef="#br0" timeOffset="4538">13422 333 3490 0,'0'-4'62'16,"-10"4"41"-16,-8 0 37 0,-3 9 17 0,-1 5-42 16,1 3-54-16,-1 2-23 0,1 1-27 0,6 3-15 15,5 0 11-15,0 1 0 0,10-3 13 0,0 1-9 16,6 0-4-16,4-3-14 0,4 0 14 0,5-3-21 15,3 1 7-15,5-3 3 0,-4-7-68 0,4 1 4 16,1-3-43-16,-1-1-51 0,-1-4 0 0,0 0-50 16,1 0-37-16,-2-5-50 0,-6-1-8 15,5-2-16-15,-5-1 19 0,0-1 37 0,-4 1-6 16,0-4 31-16,-1 2-23 0,-5 1 13 0,1-3 34 16</inkml:trace>
  <inkml:trace contextRef="#ctx0" brushRef="#br0" timeOffset="5298">13752 389 536 0,'3'-9'67'16,"-2"0"82"-16,-1-1 65 0,0 1 93 0,0 1 39 16,0 0-20-16,0 0 30 0,0 0-40 0,0 3-42 15,0 0-24-15,-3 4-66 0,-3-2-9 0,1 3-31 16,0 0-1-16,-4 8-16 0,0-3-35 0,0 5-24 16,-1 3-44-16,-1 0-7 0,4 3-7 0,0 1-17 15,1 2 10-15,6-3 8 0,0 3-4 16,7-2-1-16,5-2-12 0,3 2-8 0,1-3 3 15,3-3 5-15,-1-2-22 0,3-3-12 0,-2-2 16 16,0-4-20-16,0 0 54 0,0-5-3 0,-6-1-11 16,0-6 24-16,-2-1-20 0,-4 0 4 0,1-4-8 15,-4 2 14-15,-4-2 11 0,0 1 13 0,-6 2 7 16,0 0-17-16,1 6 28 0,-3-2-14 0,1 6 7 16,-1-1-14-16,1 5-31 0,-1 0 18 0,5 0-25 15,-1 5 14-15,4 4 0 0,0-1-11 0,4 3 22 16,4 0-15-16,1 2-10 0,4 1 4 15,3-3-15-15,4 2 11 0,0-2-10 0,3-3-32 16,-1 0-6-16,-1-4-4 0,-1-2 25 0,1-2 20 16,-3 0 25-16,1-6 2 0,1-4-2 0,-6-1 9 15,1-2-26-15,0-6 9 0,0-3 0 0,-2-2-10 16,1-2-3-16,-4-4 14 0,0-3 2 0,1 1-6 16,-3-3 21-16,2-1-14 0,-6 3-35 0,2-1 46 15,-1 3 51-15,-4 4 25 0,-1 6 46 0,0 2-10 16,0 5-59-16,-6 5-28 0,5 1-33 0,-5 8-6 15,3 0 25-15,-5 5 7 0,2 7-4 0,1 4-3 16,-1 6-29-16,0 2-14 0,3 5 28 16,-2 4 1-16,5 3-12 0,0-1 12 0,6 1-8 0,3 0-25 15,5-4 29-15,-1 1 0 0,4-3-4 16,0-3 8-16,-1-3-26 0,5-1-11 0,-2-4-7 16,2-1-25-16,0-4 0 0,-2-1-7 0,2-4-14 15,3-1 8-15,-5-8 0 0,2 0 21 0,0-6-3 16,0-2 32-16,-1-3 17 0,3-6-18 0,-1 2 25 15,-1-8-17-15,2 1-8 0,-3-2 18 0,1-3 0 16,-2 1 7-16,-3-1 18 0,2 2 17 0,-8-3 57 16,0 6 47-16,-6 1-3 0,-4 2 1 0,0 2-64 15,-8 7-11-15,-2-2 1 0,-2 5-18 0,-1 3-11 16,-2 4-30-16,-2 0-7 0,1 9-8 16,4 1 16-16,-1 7-24 0,4 2 16 0,0 1-15 15,8 5 7-15,1 1 19 0,5 1-7 0,7-2-1 16,3 2-7-16,3-3-11 0,4-3 0 0,7 0 29 15,1-6-21-15,3-1 18 0,6-5-4 0,-2-2-15 16,3-7 4-16,0 0 4 0,3 0-8 0,-1-8-15 16,-1 0 12-16,-2-6-4 0,3 1-19 0,-7-3 0 15,4-1-3-15,-8-2-45 0,1-3-20 0,-2 3-33 16,-6 0-55-16,-3 3-39 0,-5 0-117 0,-4 2-148 16,-4 3-165-16,-8 1-186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3:13.05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222 375 1956 0,'-4'-1'46'0,"-2"-1"54"16,3 0 59-16,-2 2 69 0,2-3-19 0,0 3-34 16,2 0-7-16,1 0-47 0,0 0-13 0,0 0 1 15,0 0-21-15,0 0 3 0,0 0 18 0,0 0 8 16,0 0-27-16,0 0-6 0,0 0-23 0,0 0-37 16,0 0 7-16,0 0-7 0,0 0-21 0,4 0 18 15,-1 0-25-15,3 0-6 0,2 0 30 0,2-2-13 16,2-1 21-16,3 0-8 0,4 1-9 0,3 0 3 15,1 0-11-15,3 0-3 0,1-1-7 0,3 1 7 16,-2-1-10-16,0 2 6 0,0 0 4 0,2 0-10 16,-3-1 13-16,-2 2 1 0,-2 0-4 0,-3 0 0 15,-1 0 7-15,-4 0-4 0,-5 0 4 0,-2 0 4 16,-5 0-11-16,-3 0 10 0,0 0-14 0,0 0 11 16,-7 0 0-16,-4 0 10 0,-1 0 36 15,-1 0-4-15,-2 0 0 0,-4 0 3 0,2 0-38 16,-3 0 11-16,2 0 17 0,0 0-24 0,1 0 28 15,4 0-28-15,2-1-15 0,1 1 1 0,5-3-18 16,1 3 18-16,0-2-12 0,4 2-6 0,0-1-11 16,0-1-3-16,0 0 21 0,6 2-8 0,0 0 8 15,0 0-52-15,1 0-77 0,2 0-25 0,0 0-71 16,0 0-53-16,3 0-44 0,1 0-74 0,-4 2-5 16,0 1-56-16,1 2-89 0</inkml:trace>
  <inkml:trace contextRef="#ctx0" brushRef="#br0" timeOffset="617">1362 155 1426 0,'6'0'25'0,"-3"0"33"16,0 0 66-16,-1 0 17 0,-2 3-13 0,0-1-31 16,0 4-62-16,0-2-18 0,-8 3-14 15,2 1 3-15,-1 0-12 0,-1 4-3 0,-5 0 33 16,1 2-22-16,-4 2 25 0,-2-1 14 0,-3 0 0 16,-4-1 39-16,3 1 18 0,-2-1 28 0,-3-2 4 15,1-1-11-15,-1-1 11 0,3-3-31 0,0 0-17 16,3 0-13-16,-1-4-38 0,3-3 1 0,4 0-32 15,0 0 7-15,3-3-4 0,3-3-9 0,2 1 22 16,1-3-10-16,0-1 10 0,5-3-6 0,1 1-10 16,0-2 0-16,3-1-23 0,1-1 10 0,2 0 13 15,3 0 0-15,-2 3-6 0,1 1 6 0,-1 3-6 16,3 0 6-16,-5 3 19 0,1 3 0 16,1 2 23-16,1 0 6 0,-1 0-3 0,1 5-7 15,2 2-12-15,-1 2-12 0,0 1 12 0,3 1-6 16,1 1-14-16,-2-1 1 0,2 1-4 0,2 1-7 15,-2 0 1-15,2-2 6 0,0 1-9 0,0-1 16 16,4 0-7-16,-4-2 10 0,4-1-4 0,-3-1-2 16,2 0-4-16,0-5-12 0,-3 1 5 0,0-3-9 15,1 0 13-15,-4 0 0 0,-2-5-3 0,1-2 13 16,-4 0-17-16,3-1 17 0,-6-1-7 0,0-2-6 16,-3 0 22-16,-1-1 4 0,0 1 40 0,0-1-6 15,-5-1-1-15,-1 0-6 0,-2 2-13 0,-1-1 33 16,0 1-2-16,-1 2 13 0,-2 2-2 0,2-1-31 15,-4 3 4-15,2 2-49 0,1 2-7 16,-3 1 22-16,1 0-29 0,0 4 18 0,2 1-14 16,-1 0-20-16,5 2 27 0,-2-1-4 0,1 3 4 15,3-1-34-15,0 0-65 0,2 1-124 0,3 1-160 16,0-1-142-16,0-1-65 0,6 1-41 0,1-1-18 16</inkml:trace>
  <inkml:trace contextRef="#ctx0" brushRef="#br0" timeOffset="817">1497 100 2295 0,'8'-8'44'0,"-4"2"47"15,-2 1 5-15,-1 1 47 0,-1 4 2 0,2 0-14 16,-2 0 32-16,2 0 9 0,0 7 40 0,4 1-1 16,-3 0-36-16,1 5-47 0,2 2-84 0,3 1-41 15,-1 4 7-15,1 1-3 0,-2 1 0 0,3 5 3 16,-2-1 4-16,-1 0-7 0,1 2-11 0,-5 2-9 15,1 1-45-15,-1-2-109 0,-3 3-155 0,0 0-157 16,-7-2-72-16,-1 1-37 0,-1-2 24 0</inkml:trace>
  <inkml:trace contextRef="#ctx0" brushRef="#br0" timeOffset="1222">195 323 784 0,'-7'-5'36'16,"1"0"35"-16,0 0 49 0,0-1 46 0,0 0 19 15,-3 1 34-15,2-2 31 0,-2 1 39 16,1 2 31-16,1-1 9 0,-5 0-16 0,2 2-26 16,-2 2-56-16,1 1-64 0,1 0-43 0,1 4-60 15,0 4-7-15,-3 1 5 0,3 5 3 0,-1 4 0 16,5 1-24-16,0 6-23 0,0 4-15 0,2 4 4 15,3 0 4-15,0 3 3 0,9 1-21 0,3-4 10 16,1 0 8-16,2-4-4 0,6-3-25 0,3-4-91 16,2-4-94-16,3-3-106 0,0-5-101 0,1-4-67 15,0-6-15-15,2 0-70 0,-3 0-62 0</inkml:trace>
  <inkml:trace contextRef="#ctx0" brushRef="#br0" timeOffset="1552">739 128 2118 0,'-5'0'6'0,"-1"0"26"0,0 0 21 15,3 0 21-15,1 0 12 0,0 0-14 0,2 0-18 16,0 0-9-16,0 0 10 0,0 0 12 0,0 0 25 16,4 0-12-16,-1 0-8 0,-1 3-29 0,2-1-24 15,-2-2 22-15,2 1-19 0,-1 1-6 0,1-2 3 16,0 0-13-16,2 0-13 0,-1 3-46 0,1-3-148 15,3 0-126-15,3 0-175 0,0 0-131 0</inkml:trace>
  <inkml:trace contextRef="#ctx0" brushRef="#br0" timeOffset="1718">1897 36 2025 0,'31'-1'3'0,"-7"-2"0"16,-4 0 8-16,-2 0-5 0,3-1 6 0,0 0 2 16,6 1-57-16,-1 1-85 0,4 0-134 0,1-1-130 15,3 0-66-15</inkml:trace>
  <inkml:trace contextRef="#ctx0" brushRef="#br0" timeOffset="1827">2694 0 1460 0,'18'0'89'0,"-5"3"64"15,-4-3 89-15,-3 0 63 0,-3 0-71 0,1 0-54 16,-4 0-89-16,0 0-94 0,0 0-70 0,0-3-139 16,0 3-248-16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53:39.12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19 212 536 0,'0'-1'20'0,"-4"1"21"16,-1 0 24-16,2 0 36 0,1 0 4 0,0-1 0 16,0 1 17-16,2-1 5 0,-1 1 4 0,1 0 1 15,0 0-21-15,0-3-4 0,0 3-2 0,0 0-3 16,0 0 14-16,0 0-59 0,0 0 11 0,0 0-36 16,0 0-20-16,0 0 26 0,0 0-62 0,0 0 18 15,0 0 3-15,0 0 6 0,5 0 32 0,6-2 28 16,2-7-4-16,8-1-8 0,3-7-9 0,9 1-33 15,5-6-3-15,7-2 0 0,1 1-3 0,4-1 0 16,-1 3-15-16,0 4-112 0,-7 3-152 16,-5 7-208-16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53:40.56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 0 314 0,'0'0'5'0,"0"0"5"0,0 0 15 0,0 0 10 15,0 0 0-15,0 0-2 0,0 0-20 0,0 0 9 16,0 0-11-16,0 0-6 0,0 0 8 0,0 0-13 16,0 0 5-16,0 0 17 0,-4 0-4 0,4 0 5 15,0 0 8-15,0 0-5 0,0 0-13 0,0 0 5 16,0 0-15-16,0 0-14 0,0 0 9 16,0 0-14-16,0 0 8 0,0 0-18 0,0 0-17 15,0 0-63-15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53:44.6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72 659 2378 0,'-23'0'3'0,"7"-2"15"0,0-4 12 16,7 6-3-16,1-2-15 0,8 2 0 0,0 0-15 0,0 0 3 15,6 0-9-15,3 0 9 0,5 0-12 0,2 0 15 16,8 0 18-16,-1 0-15 0,7 0 12 0,0-4-15 16,3 2 9-16,1 2-24 0,-3 0 6 15,-1 0 6-15,-4 0-9 0,-2 0 21 0,0 5 6 16,-6 0-15-16,-3-1-15 0,1 1-68 0,-6 0-48 15,-1 0-76-15,-1-1-63 0,-2 1-8 0,-2 0-39 16,-3-2 17-16,4-1-5 0</inkml:trace>
  <inkml:trace contextRef="#ctx0" brushRef="#br0" timeOffset="351">654 273 2154 0,'0'-4'0'0,"0"2"-3"0,-6-4 3 0,3 1 2 16,3 3 4-16,3-2 12 0,4-1-16 0,5 1-4 15,3 0 10-15,3-2-34 0,5 1 20 0,6 0 9 16,-1 0-17-16,1 1 43 0,0 2-23 0,0 1-6 16,0 1-9-16,-3 0 3 0,-3 0 6 15,-1 5-15-15,-3-1 18 0,-7 1-3 0,3 1-17 16,-3 2 31-16,-5 0 34 0,-2 1 20 0,-2 4 63 15,-3-1 4-15,0 6-26 0,0-2-18 0,-6 4-26 16,3 4-16-16,-3 1 11 0,0 4 6 0,0 1-1 16,3 4-8-16,-1 0-20 0,2 4-34 0,-1-2-9 15,0 5 9-15,3-3-12 0,-1 0 9 0,1 0-3 16,0-2-13-16,-2 2 23 0,2-6-1 0,0 1 3 16,0-3 13-16,0-1-22 0,0-3-19 0,-1-2-34 15,1-5-44-15,-3 0-51 0,1-4-45 0,1-1-41 16,-1-2-43-16,-1-2-22 0,0-4-77 15,2-2-75-15</inkml:trace>
  <inkml:trace contextRef="#ctx0" brushRef="#br0" timeOffset="514">848 678 2025 0,'-9'-8'0'0,"0"1"-3"16,9-3-6-16,0 5 1 0,0 0-9 0,9 0 5 15,5 1 3-15,2-1 3 0,6 0 15 0,7-2 11 16,0 2-57-16,10-2-117 0,-4 0-114 0,7 1-140 16</inkml:trace>
  <inkml:trace contextRef="#ctx0" brushRef="#br0" timeOffset="816">1400 335 1660 0,'-5'-16'-6'0,"-1"4"1"15,3 2-4-15,3-1 6 0,0 3 0 16,0-1-5-16,9 4 14 0,0 0-4 0,2 0-2 16,4-2 14-16,2 3 0 0,0 1-30 0,1-2 7 15,2 1 7-15,0 1-18 0,-1 1 25 0,0 2 1 16,-5 0-20-16,1 0 42 0,-1 0 86 0,-3 3 15 16,-3 0 41-16,-1 2 22 0,-4 0-33 0,-3 0-6 15,0 2 14-15,0 3-60 0,0 1-29 0,0 2 15 16,-4 4-39-16,-2 2-10 0,1 0-13 0,2 4-8 15,2 1-36-15,-4 2 23 0,4 1-4 0,1 4-19 16,0-1 29-16,0 0-9 0,0 3 5 0,6-2-5 16,-3 0 3-16,3 2-1 0,-3 0-2 0,4-4-4 15,-1-1-10-15,0-1-40 0,0-3-54 16,0 0-49-16,-5-1-74 0,4-4-18 0,-1 0-50 16,-1-6-49-16,-1 1-19 0,-1-5-36 0,-1-2-19 15</inkml:trace>
  <inkml:trace contextRef="#ctx0" brushRef="#br0" timeOffset="985">1522 670 2072 0,'-7'-7'2'0,"7"1"7"0,0-3 3 0,0 4 5 16,7 0-8-16,1 1-3 0,5-1 0 15,4 0-3-15,2 0 0 0,5 1-3 0,2-1-32 16,2 5-18-16,1-3 30 0,0 3-32 0,1 0-81 15,1 0-79-15,-3 0-151 0,-2 5-105 0</inkml:trace>
  <inkml:trace contextRef="#ctx0" brushRef="#br0" timeOffset="1324">2150 240 2107 0,'0'-3'11'16,"0"-3"-2"-16,6 1 9 0,8 5 8 0,0 0 3 16,7 0 9-16,2 0-8 0,5 0-12 0,0 0-9 15,6 0-21-15,2 0 9 0,-1 0 0 0,4 0-9 16,1 0 21-16,0 0-6 0,-1 3 3 0,2-1 3 16,-4-2 3-16,1 1-3 0,-3-1-21 0,-2 0 27 15,-3 0-15-15,-5 0-21 0,-6 0 47 0,-1 0-34 16,-8 0 28-16,0 0 92 0,-5 0 6 0,0 0 88 15,-5 0 1-15,0 0-37 0,0 5 15 0,-6 3-45 16,-3 1 1-16,-6 6-16 0,-6 2-8 16,-4 8-33-16,-5 2-17 0,-1 6-12 0,-6 1-52 15,-5 3 21-15,2 2-31 0,5 1-3 0,-1-2 17 16,6-1-17-16,2-3 6 0,6 0 8 0,1-1-69 16,3-3-75-16,6 0-100 0,0 0-145 0,2 0-52 15,0-3-146-15,2-2-153 0</inkml:trace>
  <inkml:trace contextRef="#ctx0" brushRef="#br0" timeOffset="2183">3065 681 1864 0,'6'0'17'0,"1"-5"23"0,2-2 30 0,3 0-18 16,3-2-9-16,3 1-17 0,4 1-37 0,2-4 16 0,-1 3-11 15,1 1 15-15,1 2 3 0,-2 0-9 16,-2 1 6-16,-2 2-27 0,-4 2 9 0,-5 0 15 16,0 0 15-16,-5 0 38 0,-1 0 0 0,-4 6 18 15,0-3 9-15,-9 2 11 0,-2-2 31 0,-3 1 13 16,-1 3 27-16,-4-4-24 0,3 4-1 0,-1-3-31 15,0-2-64-15,3 1-12 0,5-1-33 0,0-2-22 16,5 3 9-16,4-3 0 0,0 0 10 0,4 0 16 16,5 0-3-16,0-5-3 0,5 2-10 0,3 1 3 15,6-2-9-15,-3-1-14 0,4 0-60 0,1 0-100 16,-1 1-54-16,1-1-80 0,-5 5-24 0,-1-3-51 16,-1 1-117-16</inkml:trace>
  <inkml:trace contextRef="#ctx0" brushRef="#br0" timeOffset="2580">3774 259 1898 0,'11'-14'40'0,"2"-3"53"16,6 1 42-16,0 1 18 0,1 1-16 0,3 2-56 15,2 2-32-15,-1 1-13 0,1 4-39 0,-2 2-3 16,1 3 15-16,1 0-6 0,-2 8 19 0,-3 4 8 16,0 4-30-16,-2-2 6 0,-3 6-3 0,-2 3-6 15,-6 1 22-15,-1 4-13 0,-6 2 6 0,-6 3 7 16,-4-2-13-16,-5 3-12 0,-4-1 21 0,-5-4-9 16,-1 1 0-16,1-5 16 0,-1 0-13 0,2-7-9 15,3-3 19-15,2-2 8 0,2-3 5 16,7-4-20-16,0-3 0 0,3 2-12 0,4-5-22 15,1 1 38-15,1-1-16 0,0 0 3 0,7 0 10 16,-1 0-13-16,6 0-3 0,1-3 15 0,2 0-18 16,4 3 6-16,4-3 0 0,-3-2-10 0,4 2 20 15,1 0 18-15,1-2-19 0,1-2-9 0,-2 0 0 16,-1 1-6-16,-1-2 3 0,1 3 3 0,-4 0 3 16,0-2-25-16,-2 6-86 0,-3-5-111 0,-6 6-76 15,2-3-117-15,-6 0-33 0,0 3-40 0</inkml:trace>
  <inkml:trace contextRef="#ctx0" brushRef="#br0" timeOffset="2817">4487 97 2474 0,'3'-5'-15'0,"2"3"3"0,-2-1 48 0,3 3 16 15,-2 4 73-15,-1 2 19 0,1 6-29 0,4 2-9 16,-2 0-65-16,-2 5-7 0,2 1-21 0,0 3-29 16,-3 4 19-16,6 1-9 0,-6 1 12 0,3-1 16 15,-5 0-9-15,4 0-26 0,-2 0-22 0,-2-1-18 16,2-2-87-16,-1-1-49 0,-2 0-82 0,0-2-34 16,0-5-39-16,0-1-78 0,0-2-45 0</inkml:trace>
  <inkml:trace contextRef="#ctx0" brushRef="#br0" timeOffset="3170">4622 123 1944 0,'3'-9'3'0,"5"1"-9"0,8-1 18 0,-1 2 8 15,0 2 15-15,1 0 5 0,3 1-8 0,-1-1-6 16,6 2-23-16,-5-2-6 0,5-1 6 0,-3 1-14 15,-2 2 13-15,0-2 10 0,2 1 0 0,-4-1 20 16,0 1 45-16,-5-2 39 0,-2 2 56 0,0-1 23 16,-5 1-25-16,1 0-43 0,-3 2-30 0,0-2-37 15,-1 2-21-15,-2 2-24 0,0 0-34 16,0 0 0-16,0 0-4 0,0 0 46 0,0 6 38 16,-6 0 13-16,3 3 4 0,-2 5-7 0,4 3-42 15,-3 2 7-15,-2 3-10 0,1 5-13 0,1 3 14 16,-4 2-14-16,2 0-7 0,5 1 18 0,-2 1-14 15,-2-2-7-15,5 1 3 0,0-1-6 0,0-1 0 16,0-1 0-16,5-1 7 0,-2-2-24 0,-2 1 14 16,4-4-20-16,-1-1-29 0,1-1-23 0,-1-1-87 15,-3 0-63-15,1-5-67 0,0 1-49 0,2-3-62 16,-2 0-76-16,2-4-87 0</inkml:trace>
  <inkml:trace contextRef="#ctx0" brushRef="#br0" timeOffset="3335">4737 496 2248 0,'-6'-11'-6'0,"6"0"11"16,9-1-5-16,7 2 9 0,6 0-12 0,2 4-3 16,6-2 15-16,2-1-12 0,4 4 18 0,-1 0-18 15,3 1-59-15,-3 2-88 0,-1-1-134 16,0 3-136-16</inkml:trace>
  <inkml:trace contextRef="#ctx0" brushRef="#br0" timeOffset="3716">1072 2326 2319 0,'-133'39'38'16,"18"-11"59"-16,18-6 64 0,18-8 17 0,19-4-40 15,20-1-70-15,16-4-52 0,14-5 0 0,16-10 12 16,17-2 10-16,15-7 16 0,12-5-9 15,22-4 13-15,17-6 12 0,21-4-25 0,15-4 7 16,15-1-7-16,18-3 1 0,13 5 17 0,13-5-7 16,9 2 13-16,10 1 11 0,7-2-3 0,8 2-10 15,5-3-40-15,0 0-7 0,5 2-16 0,-1-2 6 16,-3 0-14-16,-3 2 1 0,-3 1-3 0,-4 2 2 16,-12 3 14-16,-7 2-27 0,-11 3 7 0,-10 3 4 15,-13 3 6-15,-12 0 10 0,-17 6-24 0,-13-2-141 16,-14 4-179-16,-16 3-232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53:59.8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0 560 107 0,'0'0'4'0,"0"0"18"0,0 0 8 0,0 0 7 16,0 0-15-16,0 0-9 0,0 0-11 0,0 0-2 15,0 0 10-15,0 0-22 0,0 0 2 0,0 0-3 16,0 4 6-16,0-4 12 0,1 0 0 0,-1 2 22 16,2-2-17-16,-1 2 17 0,-1 2 15 0,3-4-4 15,-1 0 7-15,1 1-5 0,0 0-7 0,-2 2-30 16,1-3 2-16,2 0 3 0,-1 2-13 16,1-1 17-16,1 1-4 0,0 1 0 0,0-3 4 15,3 2-9-15,-1-1 9 0,2 1-14 0,1-1-1 16,-1 0 6-16,1 0-6 0,1-1 18 0,0 0-4 15,2 0 1-15,0 0 27 0,-1 0-18 0,3 0 17 16,0 0 1-16,1-3-31 0,2 0 2 0,0 1-20 16,1-1 10-16,0-2 2 0,-1 2-9 0,3 1 22 15,0-2-30-15,0 2 9 0,-1-4 12 0,1 6-27 16,1-5 24-16,-1 5-8 0,0-2-3 0,0-2 16 16,1 1-29-16,0 1 0 0,1-1 11 0,2 1-11 15,-3 2 29-15,4-3-8 0,-1-2-18 0,0 4 29 16,0-4-19-16,2 2 23 0,-2 1 11 15,3-3-31-15,1 1 18 0,-3 1-3 0,2-2-8 16,1 3 22-16,0-1-16 0,0-2-6 0,-1 1 8 16,-2 2 6-16,3 0 2 0,-5 1-21 0,-2-2 9 15,3 1-17-15,-3-2 11 0,1 2 18 0,-1 0-20 16,0 1 2-16,2-1-5 0,-5-1 5 0,5 0 18 16,-2 1 26-16,0 2 33 0,2-4 2 0,0 2-10 15,1 2-37-15,0 0-32 0,-1-3-6 0,0 3 6 16,3-2-5-16,-1 0 2 0,3-2 6 0,-4 4-6 15,3-2 16-15,0 2 12 0,1-4-20 0,-4 2 22 16,3 0-8-16,-3-1-9 0,4 1 9 0,-3-2-11 16,2 2 0-16,-1-2-5 0,3 0 10 15,-1 3 1-15,1-4 2 0,1 2 6 0,-3 1-25 16,2-1 6-16,-2 1-9 0,0 0 6 0,-2 0 17 16,1 2-20-16,-2-2 25 0,0 2-14 0,-2 0-13 15,1 0 5-15,-1 0-25 0,1 0 6 0,1 0 11 16,-3 4 5-16,0-4 11 0,3 0-8 0,-1 0-3 15,-1 0-5-15,2 0 3 0,-1-2 5 0,1-1 2 16,-1 1 9-16,-2 2 8 0,0-3 12 0,3 1-1 16,-1 2 3-16,1-4-9 0,-2 3-8 0,0-1 14 15,-2 1-13-15,3 0 11 0,0-1-9 16,-4 2-7-16,3 0-1 0,-1 0 3 0,0 0 2 16,1 0 1-16,-3 0 36 0,3 0-28 0,-3 0 23 15,1 0-20-15,2-1-25 0,-3 1 11 0,1 0-17 16,-2-2 20-16,2 2-8 0,0-3-1 0,-2 3 1 15,1 0-15-15,-1-2 14 0,-1-1 4 0,1 3-6 16,-3 0-9-16,4-3-9 0,-6 3 9 0,1-1-11 16,3 0 17-16,-2 1 5 0,-1-1-25 0,0 1 23 15,0 0 0-15,0-3-20 0,2 3 17 0,-2-2-6 16,5-1-3-16,-4 3 6 0,2-3-3 0,1 1-2 16,2-1-9-16,0 0 14 0,1 3-14 0,0-3 11 15,1 1-8-15,2-4 5 0,-3 6 9 0,-1-5-20 16,0 3 28-16,-1 1 0 0,3 1 6 15,-4-3-3-15,2 0-5 0,-3 3-12 0,4 0 3 16,0-2 0-16,2 2 11 0,-5-3 3 0,2 1 1 16,3 2 10-16,-2 0-19 0,-1-4-9 0,-2 2-8 15,5 2-1-15,-4 0 15 0,0 0 0 0,-1 0-3 16,4-2 14-16,-3 2-11 0,0-1-3 0,0 1 3 16,-2-3-12-16,3 3 1 0,-2-2 5 0,2 2 8 15,0-5-10-15,-5 5 2 0,5-3 6 0,-2 3-17 16,-1 0 25-16,1-3-17 0,-1 3-8 0,2-3 17 15,-3 3-14-15,0 0 19 0,2 0-11 0,-3 0-2 16,3-4-10-16,-4 4-4 0,2 0 21 16,-1 0-7-16,0-4 5 0,1 4 5 0,-2 0-13 0,1 0-3 15,2 0 14-15,-3-2-15 0,4 2 7 16,-4-4 11-16,3 4-9 0,-1-4 14 0,0 4-3 16,-1 0-2-16,2-4-1 0,-2 4 4 0,2 0-15 15,0 0 12-15,-2 0 0 0,4-2-6 0,-3 2 8 16,0 0-2-16,-3 0 0 0,3 0-6 0,1 0 17 15,-4 0-6-15,0 0-8 0,1 0 11 0,0 0-28 16,-2 0 8-16,0 0 0 0,-1 0 9 0,4 0 17 16,-2 0-11-16,-2 0-9 0,3 0-14 0,-2 0 8 15,0 0 9-15,1 0 17 0,1 0 2 16,-2 0 36-16,2 0-4 0,-4 0-19 0,4 0 17 16,2 0-40-16,-2 0-18 0,0 0 14 0,-2 0-14 15,3 0-11-15,0 0 26 0,2 0-3 0,-3 0-15 16,4 0 9-16,-4 0-17 0,4 0 14 0,-4 0-12 15,3 0 12-15,-2 0 12 0,-1 0-29 0,0 0 28 16,2 0-16-16,-2 0-10 0,2 0 10 0,0 0-1 16,-2 0 9-16,-1 0-3 0,6 0 14 0,-4 0-16 15,2 0-4-15,-2 0-2 0,2-9 5 0,-3 9 14 16,-1 0-2-16,0-5 11 0,1 5-2 0,0 0-15 16,-1-5 11-16,3 5 1 0,-4 0-18 0,5 0 24 15,-3-3-24-15,0 3 6 0,-1-6 14 0,1 6-17 16,-1 0 30-16,1 0-27 0,-1-5 0 15,1 5 0-15,0-3 2 0,-1 3 10 0,0 0-6 16,0-5 11-16,-3 5-17 0,0 0-3 0,1-6 3 16,-3 6 3-16,-2 0-20 0,2 0 11 0,0 0 9 15,-4 0-15-15,0-4 27 0,1 4-3 0,-3 0-4 16,2 0-8-16,-5 0-8 0,1 0 10 0,-1 0 4 16,0 0 0-16,0 0-12 0,0 0 24 0,0 0-6 15,0 0-9-15,0 0 34 0,0 0-34 0,0-9-12 16,-1 9 24-16,-4-8-32 0,1 2 14 0,-2 6 12 15,2-5-7-15,-4 5 31 0,2-5-4 0,-1 5 3 16,-1-9 31-16,4 4 2 0,-7 2 7 0,2-3 6 16,0 2-30-16,-1-2 4 0,0 3-25 15,0-5-11-15,1 2-4 0,-1 1-15 0,-1-1 25 16,2 1 8-16,0 0 4 0,-1-3-22 0,-4 3-2 16,4-1-10-16,1 0-6 0,-5 0 21 0,1 2-6 15,1-2 13-15,-1 1 8 0,1-1 8 0,0 0 5 16,0 1 8-16,-1 0-11 0,2 1 24 0,0-1-7 15,2 0-16-15,0 2 26 0,3-2-19 0,-2 2-9 16,2 0-27-16,5 1 1 0,-2 2-22 0,2-4 3 16,1 4 9-16,0-1 0 0,0 1-6 0,0 0-14 15,0 0 21-15,0 0-14 0,0 0 4 0,5 5 9 16,1-3-6-16,2 1 6 0,1 2-3 0,4-2 6 16,0 3 7-16,2-1-26 0,0 0 20 0,4-2 3 15,-2 3-20-15,2-1 16 0,-3-2 14 16,4 2-17-16,-2 1-16 0,-1-3 22 0,1 2-9 15,0-2-6-15,-2 2 19 0,4 1-26 0,-6-1 0 16,1-2 7-16,0 1 3 0,-3 0 19 0,-1 1-16 16,-1-5 6-16,-1 3 10 0,-2 0-3 0,1-1-9 15,-3 0-8-15,1 2-5 0,-2-4-4 0,1 0 6 16,0 3 26-16,-4-3-9 0,1 0-16 0,-1 0 15 16,4 0-15-16,-4 2 3 0,-1-2 9 0,0 0-6 15,0 0-3-15,0 0 3 0,0 0 3 0,0 0-3 16,0 0 0-16,0 0 13 0,0 0-13 15,0 0 9-15,0 0-15 0,0 0 6 0,0 0-3 16,0 0-7-16,0 0 23 0,-3 0-6 0,0 0 9 16,2 0-9-16,-1 5-20 0,-2-2-4 0,1 3 11 15,-5-3 2-15,2-1 4 0,-5 6 7 0,0 1-20 16,-4-1 16-16,-4 3-3 0,-2-1 0 0,-3 4 17 16,-2 3-30-16,-7-1 22 0,0 3-12 0,-1-2-7 15,-3 2 16-15,-4 0-2 0,1-5-1 0,1 4-3 16,2-4 13-16,-2-3-10 0,4 0-9 0,-1 0 9 15,2-1-16-15,1-1-105 0,1 1-119 16,-1-1-147-16,-6 2-271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54:04.08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72 680 0,'2'-1'18'0,"-1"-2"15"0,2 1 33 15,-3-2 31-15,0 4 1 0,0-2 16 0,0 1-1 16,0 0-7-16,0 0-13 0,0 1-16 0,0 0-24 15,0-2-14-15,0 2 6 0,0 0-12 0,0 0 35 16,0 0-14-16,0 0 6 0,0 0 9 0,0-1-23 16,0 1 17-16,0 0-34 0,0 0 9 0,0 0 18 15,0-2 9-15,0 2 26 0,0 0 10 0,0 0-14 16,0-3-11-16,0 3 0 0,0-2-12 16,0-2 4-16,0 1 6 0,0 1 7 0,0 0-3 15,0 0-9-15,0 1 4 0,0-4 10 0,0 2-12 16,0 3 3-16,0-4 1 0,0 3-33 0,0 0 4 15,0-2-1-15,0 1-8 0,0-1 19 0,-3 1 0 16,3 1-9-16,0-1-3 0,0-2-8 0,-3 3 5 16,3 0-14-16,0 1-7 0,-2 0-20 0,2 0 0 15,0 0-10-15,0 0-14 0,0 0 14 0,0 0-13 16,0 6 6-16,0-1 24 0,4 5 20 0,-3 4 10 16,4 5 20-16,0 6-16 0,-1 5-3 0,1 5-32 15,1 4-6-15,-1 4 7 0,-2 3-10 0,3 3 6 16,-5-2 14-16,3 2-3 0,0-6-10 15,-3 0-1-15,5-1-13 0,-2-4 16 0,0-1-6 16,0-4 21-16,-3-2 10 0,5-6-20 0,-3-2 13 16,2 0 3-16,-4-4-2 0,-1-6-19 0,2 0 36 15,0-1 7-15,-2-7-10 0,0 3 56 0,0-6-10 16,0 1-7-16,0-3 8 0,0 2-21 0,0-2-18 16,0 0-26-16,0 0 8 0,0 0-22 0,0 0-10 15,0-4 7-15,0 2-12 0,0 1-31 0,0 1-93 16,0-2-193-16,0 1-296 0,0-1-252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54:06.8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95 450 680 0,'-11'-2'46'0,"1"-1"38"15,2-2 64-15,-2 5 45 0,5-3-6 0,1 1 2 16,-3-2-21-16,1 3-18 0,3 0-7 0,-5 1-24 16,4-2-22-16,1 2 18 0,-1-1-10 0,-1 1 9 15,4-2-24-15,-2 2-38 0,3 0-12 0,-3 0-33 16,3 0 11-16,0-3-24 0,0 3 3 0,0 0 3 15,4-3 9-15,2 3 15 0,0-2-33 0,1 2 9 16,7-6-12-16,0 3 12 0,6-1 3 0,4-2 6 16,4 0 0-16,2 0-27 0,4-1 21 15,-1 1-3-15,2 1 3 0,-1 2 16 0,-1-2-16 0,-4-1-16 16,0 5 1-16,-7-1 12 0,-1 2 3 16,-5-2 6-16,-1 2 13 0,-5 0-19 0,-1 0 6 15,-6 0 7-15,2 0-10 0,-5 0 16 0,0 0 5 16,0 0 4-16,0 0-34 0,0 0 9 0,-5 0 7 15,2 0-32-15,2 0-42 0,-5 0-106 0,2 4-74 16,0-4-119-16,3 4-98 0,-3-1-65 0</inkml:trace>
  <inkml:trace contextRef="#ctx0" brushRef="#br0" timeOffset="517">1043 79 1393 0,'6'-6'27'0,"-1"-2"63"0,-4 2 30 16,-1 0 41-16,0-1 8 0,0 3-66 15,0-1-30-15,-6 2-15 0,6 1-2 0,-1-4 13 16,-4 6 5-16,4-3 1 0,-1 1-33 0,-2 2-6 15,2-2 1-15,-2 1-16 0,1-2-15 0,-1 3 3 16,-2 0 3-16,1 0-15 0,-2 0 3 0,-1 0-12 16,1 0-3-16,-7 6 24 0,4-1 0 0,0 3 13 15,-4 0-19-15,5-2-13 0,-1 5 10 0,4 0 10 16,2-2 14-16,-2 4-30 0,4-3 12 0,2 4-9 16,0 0-15-16,5-1 27 0,1 1-3 0,1-1-9 15,5-1 18-15,1 1 7 0,-2-2-10 0,4 0 3 16,2 0-15-16,-2-4-3 0,2 0 9 0,0-2-12 15,0 0 21-15,-2 0-5 0,1-1-4 16,0 1 6-16,-4-3-21 0,0 1 6 0,0 2 0 16,-2 1 3-16,-2-3 40 0,2 2 3 0,-3 1 1 15,-3-1-1-15,3 1-24 0,-3 1-10 0,-1 2 10 16,2-4 21-16,-4 3-5 0,4-2 9 0,-4 2 4 16,-1-2-16-16,0 2 6 0,0-2 4 0,-7 2-33 15,1-1 23-15,-3 1-6 0,-1 2-35 0,-4-1 15 16,0 0-22-16,-3 0 13 0,-2 1 25 0,1 0-9 15,-1-1 3-15,1-1-22 0,-2 1-33 16,3-1-21-16,2 0-36 0,3-3-55 0,-4 0-53 0,4 2-59 16,1-6-66-16,2 0-59 0,2 2-68 15</inkml:trace>
  <inkml:trace contextRef="#ctx0" brushRef="#br0" timeOffset="1021">948 143 1058 0,'11'-8'67'0,"4"-3"3"16,6-2 50-16,-1 2 8 0,3 0-50 0,2 0 13 15,-1-1-49-15,2 2-2 0,1 1-29 0,-2 2 9 16,2-1 2-16,-3-1 24 0,-1 4 16 0,1 0-27 15,-5 0 8-15,-1 2-17 0,-3 0-3 0,-5 2 11 16,1 1-13-16,-4 0 14 0,-2 0-3 0,1 0-3 16,-3 6-3-16,-2-4-8 0,2 4 26 0,-1-2-20 15,-1 0 23-15,2 2 9 0,0 2-23 0,-1-2 39 16,-2 2-12-16,2 0-21 0,-2 1 25 0,0 1-30 16,0-1-7-16,0 1 1 0,0-1 0 0,0 1 8 15,0 1 8-15,0 2-1 0,0-2-31 0,0 1 1 16,-2 1-4-16,-3 1-3 0,2-2 3 15,2 2-12-15,1 0 10 0,-5 0-7 0,5-1-7 16,0 1 10-16,0 0-3 0,0-3 7 0,0 0-4 16,5-1 3-16,-1 1-3 0,3-3 7 0,1-2 2 15,-1 0 0-15,2-2-5 0,5 0-17 0,-4-1 4 16,6-3-6-16,1 0 2 0,-1-4 4 0,2-1 9 16,0-3 13-16,-1 0-13 0,0-3-3 0,-1 0-9 15,-1-2 12-15,-1-4 35 0,-3 1 37 0,-2-1 27 16,1 1 6-16,-6-3-12 0,-4 0-24 0,0-2-24 15,0 1-25-15,-8 1-23 0,-5 0-3 0,-2 0 13 16,-2 1-13-16,-3 0 6 0,-3 3 3 16,-3 3-77-16,-2 1-95 0,-2 3-168 0,0 3-210 0,-2 5-251 15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54:09.91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0 459 962 0,'3'-5'26'0,"-1"3"33"15,-2 2 51-15,0 0 17 0,0 0-1 0,0 0-21 16,0 0-50-16,0 0-19 0,0 0-36 0,0 0 6 16,0 0 8-16,4 0 17 0,-4 0 63 0,3 0 8 15,-1 0-7-15,0 0 8 0,0 0-9 0,0 0-29 16,2 0 41-16,1 10-17 0,0-1-26 15,1-1 21-15,2 5-35 0,-2-2-18 0,1 4-7 16,0 0-27-16,-1 2-13 0,0 2 25 0,2-3 1 16,-5 1 5-16,3-2-3 0,-3-1 25 0,3-3 6 15,-5 0 4-15,4-3 27 0,-1-2-18 0,-1-1-9 16,1-2 22-16,-1 0 7 0,2-3 27 0,-2 0 12 16,4 0 25-16,-1-6-26 0,8-2-18 0,-4-3 21 15,8-2-40-15,2-10 28 0,9-1-10 0,-1-5-36 16,7-7-1-16,3-2-34 0,3-3-24 0,2-5 10 15,0 2 18-15,5 1 4 0,-5-2 6 0,-3 5 1 16,3 2-25-16,-4 2-4 0,-4 4 1 0,-3 5-15 16,-3 5-17-16,-4 1 4 0,-1 4 3 15,-6 6 10-15,-3 1-10 0,-5 4-52 0,1-1-104 16,-7 5-156-16,1 0-114 0,-1 2-105 0,-3 0-180 16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54:13.05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243 51 628 0,'3'-3'31'0,"-3"1"36"16,0-1 32-16,0 1 14 0,0-2-28 0,0 0-16 16,0 0-12-16,0 2-20 0,0-1 1 0,0 3-14 15,0-2-21-15,0-1 38 0,0 2 11 0,0-1 17 16,0 1 13-16,0 1 16 0,0 0 17 0,0-1-4 15,0 1 3-15,0-1-33 0,0 1-20 0,0 0-9 16,0-3 16-16,0 3 3 0,0-2 6 0,0-1 6 16,0 1 1-16,0 0-11 0,0 0-3 15,0 2-21-15,0-2-31 0,0 1 1 0,0 1-10 0,0 0-18 16,0 0 2-16,0 5 32 0,0 4 37 16,0 3 32-16,0 0 2 0,0 5-27 0,0 2-34 15,-4 3-16-15,4 2 0 0,-5 4 0 0,4-1-3 16,-3 0 13-16,4-2-13 0,0-1-7 0,0-3 11 15,0 1-14-15,0-5 23 0,0 0-7 0,0-3-22 16,0-1 26-16,0-2-3 0,0-1 22 0,0-4 1 16,0 0 3-16,0-1-4 0,0-2-12 0,0-3 3 15,0 2-3-15,0-2-3 0,0 0-20 0,0 0 0 16,0 0-20-16,0 0 4 0,0 0-40 16,0 0-100-16,0 0-196 0,-4 0-160 0,4-2-175 15</inkml:trace>
  <inkml:trace contextRef="#ctx0" brushRef="#br0" timeOffset="417">11 773 1393 0,'-6'0'27'15,"5"-4"29"-15,-2 2 47 0,2 0 27 0,1-1-23 16,0 3-13-16,0 0-40 0,0 0-36 0,0 0-10 15,0 0-8-15,1 0 0 0,3 0 38 0,0 0-12 16,0 0-6-16,2 0 21 0,-2 2-35 0,4 1 18 16,-1-2-13-16,5 0-23 0,0 0 24 0,-2 2-6 15,4-3 18-15,-1 0 2 0,0 0 10 0,2 0-19 16,0 0 1-16,-2 0 0 0,1-4-27 0,1 2 18 16,-5 0-6-16,2-1-6 0,0 0-9 0,-5 0 15 15,0 1-9-15,-2 2 6 0,1-4 9 0,-2 4-27 16,0 0-35-16,-2 0-40 0,-2 0-97 15,0 0-113-15,0 0-103 0</inkml:trace>
  <inkml:trace contextRef="#ctx0" brushRef="#br0" timeOffset="801">521 566 1956 0,'0'-3'58'16,"0"1"9"-16,0-1 35 0,0 0 22 0,0 3-50 16,0 0-11-16,0 0-30 0,-3 0-27 0,-2 3 0 15,4 5-3-15,-5-3 9 0,-2 4 3 0,-1 4-15 16,-2 0 15-16,-3 4-9 0,2 2-6 0,-5 0-3 16,0 4 9-16,1-2-27 0,-2 3 27 0,2-3-15 15,1-2-9-15,1 0 36 0,3-2-27 16,2-1 27-16,1-4-9 0,2-2-18 0,5-1 6 15,-2 1-6-15,3-5 12 0,0-1-6 0,4 1-3 0,2-2 18 16,2-3-9-16,-1 0 9 0,2 2 10 16,3-2-35-16,1 0 25 0,-2 0 16 0,4-2-7 15,1-1 25-15,-3-2-31 0,3 1-21 0,-1 2 18 16,2-1-12-16,-1 0-12 0,0-2 21 0,1 3-15 16,-1 2 9-16,2-4 6 0,-3 3-9 0,0 1 6 15,-1-4-9-15,1 2 13 0,-3 1-17 0,-3 0 7 16,0 1-24-16,-3-1-76 0,-2 1-54 0,-1 0-68 15,0 0-86-15,-1 0-12 0,-2 0-37 0,0 0-86 16</inkml:trace>
  <inkml:trace contextRef="#ctx0" brushRef="#br0" timeOffset="1067">503 693 1526 0,'0'0'-12'0,"0"4"18"16,0 3 27-16,0 1 15 0,0 2 16 0,0 3-19 15,0 0-22-15,-5 3-20 0,2 1 0 0,1 2 5 16,-2-3-16-16,0 6 10 0,1-3 7 0,0 3-21 16,2-1 15-16,-1-1 9 0,0 1-21 0,0-2 29 15,0-2-17-15,2-1-6 0,0 1 9 0,0-4-15 16,0 0 12-16,0 1-11 0,0-5 2 0,0 2 0 15,0 0 12-15,0-4-17 0,0-2-37 0,2 2-33 16,0-5-76-16,0 1-26 0,-2-1-48 16,0-1-34-16</inkml:trace>
  <inkml:trace contextRef="#ctx0" brushRef="#br0" timeOffset="1481">733 754 1773 0,'2'-8'45'16,"-2"2"65"-16,2-3 21 0,-2 2 8 0,0 4-42 15,0 0-50-15,0 1-26 0,0 2-9 0,0 0-12 16,0 0-9-16,0 0 3 0,0 0 0 0,0 2 24 15,0 1-6-15,-2 2-9 0,2 0-15 0,-4 1 6 16,3 3-18-16,-2 1 24 0,2-1 18 0,1 2-33 16,0 1 27-16,0 0-12 0,4-3-12 0,1 1 18 15,0-1 3-15,6 1-15 0,-2-1 21 16,1-4-24-16,4 5 9 0,-3-1 21 0,3-1-36 16,0-3 33-16,1 3-24 0,-1 0-6 0,1-2 51 15,-1 2 0-15,1 0 21 0,-3-2 13 0,-1 2-12 16,-1 1 6-16,-3-1-2 0,-4-1 12 0,2-1 7 15,-4 2-15-15,-1 1-10 0,0-4-5 0,0 3-35 16,-7-2 0-16,-1 2-13 0,-2-1 4 0,1 2-10 16,-1 0 6-16,-4-2-6 0,3 4-6 15,-3-5 12-15,-1 4-28 0,5-2-59 0,-4-2-99 0,3 2-123 16,0-5-111-16,-1 3-91 0</inkml:trace>
  <inkml:trace contextRef="#ctx0" brushRef="#br0" timeOffset="1621">837 684 2224 0,'9'-10'14'16,"-2"2"-5"-16,2-1 3 0,-1 0-15 0,3 3-96 16,-2-3-96-16,3 4-231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5:54:27.34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242 1505 1819 0,'-6'-11'48'0,"-1"-2"51"0,2 4-10 15,-1-1 36-15,0 6-22 0,5 4-43 16,-2 0 2-16,1 0-35 0,2 0-27 0,0 0 63 15,0 0 53-15,0 12 35 0,5 7 12 0,-4 5-57 16,1 9-40-16,-2 8-34 0,0 11-23 0,0 10 4 16,-6 5-13-16,1 7-10 0,-8 5 16 0,1 0-6 15,-3-2 7-15,-1-2 63 0,-2-1 14 0,2-8 13 16,-1-6 20-16,0-7-55 0,2-6-6 0,2-6-6 16,-1-8-23-16,5-6 16 0,0-8-10 15,3-2-13-15,0-4 14 0,3-5-11 0,1-3 7 0,0-1-23 16,2-4 10-16,0 0-10 0,0 0-4 15,0-6 11-15,6 1-28 0,3-3 11 0,-2-3-17 16,5-1 20-16,1-3 0 0,2-2 0 0,3-2 20 16,2-3-20-16,0 3 3 0,4 3 4 0,0-2-4 15,-2 4 11-15,2 3-4 0,1 0-13 0,-1 5-8 16,1-2 15-16,-3 5-8 0,-1-3 11 0,0 4-10 16,-2-4 0-16,-1 6 6 0,0 0-47 0,-2 0-43 15,0 0-110-15,-1 0-91 0,-1 0-50 0,-1 0-48 16,-4 0 100-16,0 0-6 0,1 0-13 0,-1 8-16 15,-3-2-98-15</inkml:trace>
  <inkml:trace contextRef="#ctx0" brushRef="#br0" timeOffset="341">539 2006 2779 0,'-6'0'62'0,"-3"0"54"0,1 8 59 0,-3-1 25 16,3 5-42-16,-1 2-47 0,2 2-52 0,1 3-29 16,-1-2-27-16,2 2 0 0,4 0-6 0,1-1 0 15,0-2 9-15,7 1-6 0,2-6-13 0,3 0-20 16,3 0-16-16,1-5-27 0,2-6 1 0,1 8-2 16,1-8-7-16,-1 0 4 0,2 0 6 0,-2 0 23 15,-3 0 26-15,1 0 19 0,-4 0 6 16,-4 0 3-16,1-12 6 0,-4 1 1 0,-4 1-16 15,-2-1 2-15,0-2-2 0,-5 1 6 0,-2-2 25 16,-2-1-9-16,0 1-3 0,-5 3-4 0,0-2-12 16,-1 1 12-16,-3 2-6 0,0 4-3 0,2-4 4 15,0 3 2-15,-1 3-6 0,2 1 3 0,2-2-15 16,3 1-67-16,1 4-91 0,3 0-111 0,1 0 0 16,1-5-54-16,4 2 6 0,0-2 24 0,0 0-91 15</inkml:trace>
  <inkml:trace contextRef="#ctx0" brushRef="#br0" timeOffset="722">745 1769 2343 0,'0'0'-18'0,"-6"6"53"15,-1 4 41-15,-2-1 26 0,-1 4 28 0,1 0-59 16,1-1-41-16,-1 1-26 0,2-2-17 0,1-1 10 15,4-1-12-15,2-1-28 0,0-2-18 0,8-3-15 16,-1-1-15-16,4-2 16 0,2 0 10 0,0 0-7 16,2 0 46-16,0-8-4 0,0 1 24 0,-3 0 21 15,1-1-18-15,-4 1 3 0,0 1 6 0,-3 2 44 16,2 4 80-16,-3 0 79 0,1 12 27 0,3 2 1 16,-3 7-44-16,3 7-38 0,1 9-38 15,1 4-35-15,-2 8-36 0,4 6-26 0,1 5-1 0,-3 3-12 16,3 2-4-16,-2-3 11 0,0-1-4 15,1-1-7-15,0-3 11 0,-2-2-17 0,0-4 9 16,-2-5 11-16,-1-2-4 0,-1-4-10 0,-4-5 4 16,-3-2 3-16,0-6 4 0,-4-2 22 0,-4-3-12 15,-1-6-4-15,-4 1-6 0,-2-7-24 0,-4 0-50 16,-2-3-56-16,-1-7-71 0,-5 0-84 0,-1 0-38 16,0 0-25-16,-2 0 52 0,2-14-10 0,-2-7-26 15,0-2-29-15,2-7-77 0</inkml:trace>
  <inkml:trace contextRef="#ctx0" brushRef="#br0" timeOffset="1150">800 1562 2693 0,'5'-16'15'0,"-1"5"9"15,-1 3 1-15,-3 5 30 0,0 3-2 0,0 0-6 16,0 0 18-16,0 0 11 0,0 0 49 0,4 5 29 16,2 3-9-16,-1 3-24 0,1 6-52 0,1 2-26 15,5 8-7-15,0 1-19 0,-3 4 3 0,6 3-13 16,-2 1-11-16,0 2 18 0,2-3-21 0,-1 1 7 16,0-4 3-16,3-2-6 0,-2-3 10 0,1-4-11 15,2 1 11-15,1-5-17 0,-1-6 17 16,1 1 0-16,-1-3-4 0,0-5 10 0,0-3-23 15,0-3 0-15,-2 0 17 0,-1-4 0 0,-2-5-1 16,-4 0-2-16,3-3 2 0,-6-1-6 0,1-1 0 16,-1-4 14-16,-4 1-28 0,-2 0 24 0,0 2-10 15,0-2 61-15,-5 3 24 0,1 3 7 0,-1 1 42 16,2 3-40-16,-1 2-11 0,2 3-27 0,1 2-35 16,-2 0-28-16,2 0-17 0,-1 0 6 0,2 0 11 15,0 2 25-15,0 2-4 0,6 1-14 16,-3 0 0-16,1 3-7 0,1 1-18 0,5 1-31 0,-1 1-74 15,0 1-85-15,3-1-91 0,0 2-68 16,-2-2-39-16,2 2-6 0,1-3-50 0,-2 0-101 16</inkml:trace>
  <inkml:trace contextRef="#ctx0" brushRef="#br0" timeOffset="1311">1115 1649 2828 0,'-19'-4'-10'0,"4"3"1"0,3-4 6 16,3 5-18-16,3 0-89 0,3 0-96 0,3 0-40 15,0 0-69-15,0 0-15 0,6 0-10 0,1 0-93 16</inkml:trace>
  <inkml:trace contextRef="#ctx0" brushRef="#br0" timeOffset="1684">1238 1417 1460 0,'3'-19'69'0,"-1"3"105"0,-2 2 32 16,0 1 23-16,-5 4-36 0,5 9-92 0,-6-7-20 16,5 7 13-16,1 0 17 0,0 0 50 0,0 0 54 15,0 0 8-15,0 7-13 0,0 2-66 0,4 4-59 16,2 4-25-16,-3 4-29 0,6 4-5 0,-3 3-2 16,3 2-17-16,1-1-4 0,1-1 1 0,-1-1 2 15,3-2-2-15,-1-1-4 0,0 0 17 0,3-2-17 16,-2-3 13-16,2-2 1 0,-3-1-8 0,3-1 8 15,-2-2-11-15,-1 0-10 0,0-5 14 0,-3 0-20 16,-1-2-1-16,-1-2 11 0,-1-1-7 0,-2-3 13 16,-2 0 7-16,-1 0 7 0,2-4-14 0,0-2 4 15,-1-2 0-15,0-3-3 0,0-3-1 16,1-3 11-16,0-1-11 0,-2-2-3 0,1-3 0 16,-2 0-13-16,3-1 13 0,-2 2-11 0,1 2 5 15,-2 0 6-15,0 3 0 0,2-2 10 0,0 3-10 16,-2 4 0-16,0 2-7 0,0 1 0 0,2 2 0 15,-2 0 10-15,0 3-6 0,1 1 0 0,-1 0 6 16,0 3-33-16,0 0-24 0,0 0-33 0,0 0-85 16,0 0-45-16,0 0-79 0,0 0-59 0,0 0 52 15,0 0-30-15,0 0-5 0,2 3-29 0,-2 0-75 16</inkml:trace>
  <inkml:trace contextRef="#ctx0" brushRef="#br0" timeOffset="1983">1490 1529 2224 0,'-7'0'-36'0,"3"0"28"0,-2 0 14 0,4 0 5 16,-2 0 31-16,4 0-37 0,0 0-14 0,0 0 4 16,0 0-13-16,0 0 24 0,4 0 38 0,-2 0 19 15,1 8 23-15,-2 1-11 0,1-2-21 0,-1 5-45 16,2-1 19-16,-3 3-4 0,3 2-12 0,-1 0 19 15,0-3-28-15,-2 3 12 0,2-2 0 0,-2-2-5 16,2 1-4-16,-1-2-6 0,2-3-10 0,-2-2 7 16,4 2 3-16,-2-3-9 0,3-3 18 0,0 2-15 15,1-1 22-15,-2-1-1 0,7-2-15 0,-1 0 12 16,0 0-18-16,2-5-6 0,0 1 12 0,2 2-16 16,0-3-2-16,0 2-54 0,-3 3-110 15,1-5 4-15,-1 5-84 0,0-4-39 0,1 2-14 16,-2 2-107-16</inkml:trace>
  <inkml:trace contextRef="#ctx0" brushRef="#br0" timeOffset="2640">1730 1554 2201 0,'-2'-3'-41'0,"2"3"5"0,0-5-5 0,0 5 9 16,0-3 32-16,0-2 0 0,4 1 9 0,1-1-9 15,-1 0 0-15,4-3 9 0,-1 0-4 0,1 1-5 16,-1 0 0-16,-1-4 3 0,2 3-23 0,-3 0 32 16,-1-3-7-16,-2 3-8 0,0-1 47 0,-2 1-11 15,0 1 43-15,0 0 37 0,-6 0 28 0,0 1 35 16,-1 3-23-16,1 3-17 0,1-3-42 0,-5 3-62 16,5 0 2-16,-2 0 1 0,-2 12 20 15,2 1 51-15,2 1-16 0,-1 5-19 0,2 2-35 16,2 5-39-16,2-2 15 0,0 2-15 0,8-1 23 15,1-3-14-15,1 0-9 0,3-3 16 0,4-2-29 16,-1-5 9-16,5 0 7 0,0-4-10 0,1-5 1 16,5-3-8-16,-1 0-9 0,0 0 7 0,0-6 19 15,-2-8-7-15,3 1 17 0,-2-6-20 0,-3-2 0 16,-1-2 17-16,-3-4-14 0,-3-2 1 16,1-4 3-16,-7 2-4 0,-3-4 4 0,-6-1 12 0,0 2-15 15,-6-4 9-15,-2-1 0 0,-2 1-6 16,-5 0 6-16,-1 0 17 0,-3 2 66 0,1 3 60 0,-3 2 55 15,-1 3 32-15,-2 6-55 0,2 3-53 0,1 3-52 16,3 8-45-16,3 1-49 0,2 7 4 16,4 0 3-16,0 9 0 0,5 4 28 0,1 4 3 15,3 4-3-15,0 5-17 0,4 4 10 0,5 3-11 16,1 2-10-16,5 0 4 0,3-3-4 0,3 1 21 16,4-3 3-16,1-3 1 0,2-3-29 0,0-2-38 15,4-5 4-15,-2-1-28 0,0-2 17 0,2-6 2 16,-2 0-25-16,-2-5 25 0,-1-3 3 0,0 0 11 15,-4 0 23-15,-2-11 4 0,-3 0 10 0,-3-2 13 16,-1-1-3-16,-7 1-3 0,0-4 13 0,-2-2-10 16,-5 3 13-16,0-3 52 0,-5 2 13 15,-2 1 28-15,0 3 56 0,-1-1-15 0,1 2-21 16,-1 5-5-16,1 0-72 0,1 5-38 0,0-1-11 16,1 1-25-16,1 2-4 0,4 0 19 0,-2 0-1 15,2 0 22-15,0 6-15 0,0 2 1 0,4-2-40 16,0 4-90-16,3-1-48 0,-3 4-82 0,1-2-75 15,4 2-35-15,0 1-55 0,0-4-12 0,-2 2-46 16,5-1-69-16</inkml:trace>
  <inkml:trace contextRef="#ctx0" brushRef="#br0" timeOffset="2804">2175 1007 2705 0,'-27'-4'-19'16,"5"2"1"-16,6-1-3 0,2 3-73 16,4 0-66-16,5 0-89 0,4 0-79 0,1 0-43 15,0 0-3-15,5 0-31 0</inkml:trace>
  <inkml:trace contextRef="#ctx0" brushRef="#br0" timeOffset="3162">2258 863 2130 0,'5'-9'-3'0,"-1"3"38"0,-2 3 0 0,-1 1 21 15,2 0 15-15,-3 2 32 0,0 0 105 0,0 0 56 16,0 7 38-16,0-1-61 0,0 5-95 0,3 0-67 16,1 3-33-16,0 1-13 0,0 2-6 0,-1 2 0 15,4 2-21-15,1 1 18 0,2 1-11 0,-1-2-23 16,3-1 14-16,-2 1-21 0,5 1-26 0,0-3-30 16,1 1-58-16,-1-2-45 0,0-1-29 15,0-1 11-15,0-5 22 0,-2 2 36 0,0-5 65 16,-4-2 26-16,0-6 30 0,-1 0 15 0,-2 0-3 15,-2 0-7-15,-1-8 7 0,-3-3 9 0,0 0-9 16,0-6 0-16,0 2 9 0,0-4-6 0,-6 0 12 16,1-3 46-16,0 2 1 0,-1 1 14 0,0 1 7 15,0 4-21-15,1-3-25 0,1 3-12 0,1 1-6 16,0 2-20-16,3 1 14 0,0 4-1 0,0-2 7 16,0 2 12-16,6 1 4 0,-2 0-4 0,4 2-9 15,-1 0 0-15,1 2-16 0,-1 0 0 0,5 1-3 16,-2 0 0-16,2 0 16 0,-3 0-13 15,4 7 0-15,-2-1 1 0,1-1-8 0,-2 1-33 0,2 2-60 16,-3-1-91-16,1 2-83 0,-2-1-5 16,-1 1-64-16,1-2-44 0,-3 1-38 0</inkml:trace>
  <inkml:trace contextRef="#ctx0" brushRef="#br0" timeOffset="3605">2708 857 2644 0,'-12'-5'61'16,"3"-1"38"-16,0 6 38 0,-3 0 33 0,3 0-27 16,2 6-11-16,0-1-22 0,2 3-38 0,2-2-33 15,0 1-16-15,3 1-19 0,0 1-8 0,6-1 8 16,3 0-4-16,1 1-10 0,4 1-10 0,2-3-36 16,3 0-54-16,1-1-16 0,3-1 1 0,1-3-21 15,3-2 2-15,-3 0-10 0,3-5 7 0,-5 0 46 16,-1-1 41-16,-5-4 45 0,-1 2 21 15,-2-1-6-15,-5 0 9 0,-4-1 6 0,-4 1 12 16,0 0 43-16,-7-1 18 0,-4 2 47 0,2-3 27 16,-1 4-1-16,-4 1 23 0,3 0-49 0,0 1-51 15,-1 1-32-15,5 3-52 0,1 1-10 0,0 0-16 16,5 0 13-16,1 0 3 0,0 0 1 0,4 0 25 16,3 5-16-16,1-3-10 0,2 1-6 0,5-2-23 15,1 2-29-15,4-1 3 0,1-2 14 0,2 0 9 16,-1 0 29-16,4-6 7 0,-4 1-13 0,3-5 6 15,-1 1 10-15,-3-1-1 0,-2-1 8 0,-4 0-1 16,-2 0 3-16,-4 3 52 0,-4-6 26 0,-5 3 23 16,0 3-7-16,-6-3-24 0,-2 3-27 15,-3-1 7-15,-3 1-3 0,-2 3-36 0,-3 1 3 16,-1 2-37-16,1 2-3 0,-2 0 13 0,-3 6 4 16,3-3-4-16,2 3-42 0,0 0-104 0,3 3-143 15,2-1-140-15,1 1-72 0,4-2-55 0,3 0-40 16</inkml:trace>
  <inkml:trace contextRef="#ctx0" brushRef="#br0" timeOffset="4058">3244 39 3116 0,'6'-19'0'0,"-4"9"16"16,3 0-7-16,-5 10 23 0,2 0 78 0,-2 0 23 15,4 0 17-15,-2 8-6 0,5 2-71 0,3 4-33 16,1 0-16-16,1 2-8 0,3 6-2 0,1-1 3 16,5 1-14-16,-2 2 0 0,3-1-9 15,-1 0-1-15,0 0 17 0,1-2-10 0,-1 1-3 16,1-3 3-16,-1 0 3 0,0 0-13 0,1-2 0 16,-3-1-21-16,-1 1-2 0,1-4-10 0,-2 1-14 15,-4-4 11-15,2-1 0 0,-3-2 6 0,-5 0 33 16,1-7-9-16,-5 0 16 0,1 0 20 0,-4 0-13 15,0 0-4-15,0 0-10 0,-6 0 0 0,-3 0 14 16,2-6 9-16,-5 3-2 0,-3 0 35 0,0 1 48 16,-1 2 35-16,-5 0 40 0,0 0 10 0,-1 0-28 15,1 7-46-15,2 2-27 0,0-1-42 0,1 3-25 16,3-2 11-16,3 1-14 0,3 3 0 0,2-1 3 16,1-1-11-16,2 2 4 0,4 1-7 15,0-3 4-15,0-2 3 0,4 1 4 0,5 0-14 16,-3-2 10-16,6 1-25 0,-2-6-3 0,2 2 3 15,3 1-50-15,-2-6 11 0,0 0-27 0,2 0-4 16,0 0-17-16,-2-4 12 0,1-1-30 0,-2 0-39 16,0-3-28-16,-3 0-62 0,1 0-18 0,-1-4-26 15,-2 5-8-15,-1-4 16 0,0 3-77 0,-4-1-82 16</inkml:trace>
  <inkml:trace contextRef="#ctx0" brushRef="#br0" timeOffset="4584">475 3664 2522 0,'-28'16'0'0,"7"-4"-12"16,9-12 21-16,12 0 24 0,0-12 44 0,14-2 49 15,5-5 1-15,11-5 0 0,7-8-42 0,10-7-22 16,11-7-9-16,12-11 1 0,10-7 32 0,12-8-19 16,12-4-13-16,10-11-29 0,11-3-48 0,9-8 2 15,11-1 20-15,5-4 6 0,7-6 11 0,1 3-27 16,1-3-13-16,4-1 0 0,-1 2 20 0,1 2 9 15,-7 3 14-15,-2 5-20 0,-6 2-16 0,-9 7 19 16,-4 7-20-16,-9 3 14 0,-14 8 0 0,-8 6 3 16,-12 4 10-16,-12 10 0 0,-6 8 3 0,-13 5-13 15,-12 7 3-15,-8 7 10 0,-11 5-3 16,-9 5 13-16,-8 6-23 0,-4 3-68 0,-9 5-113 16,-7 0-156-16,-8 10-154 0,-4 3-193 0</inkml:trace>
  <inkml:trace contextRef="#ctx0" brushRef="#br0" timeOffset="5985">711 4186 2025 0,'-3'-13'23'0,"-3"2"62"16,0-2 36-16,-1 2 65 0,-1 2 22 0,1 4-4 15,1 5-27-15,-1-8-42 0,-1 8-46 0,-1 0-66 16,-1 0 15-16,3 0 5 0,-4 13 32 0,1 4 39 16,-1 2-13-16,1 5-28 0,-1 6-27 15,4 1-42-15,-2 3-14 0,6 2 13 0,3-3-6 16,0 0 16-16,6-4-10 0,3-4-3 0,6-3-3 16,1-3-10-16,5-2 19 0,1-7-22 0,2-1 16 15,0-4-7-15,1-5-13 0,-1 0 23 0,-2-8-30 16,-1 2 21-16,-2-4 6 0,-4-2-3 0,-2-2 9 15,-4-2 8-15,-1-3-8 0,-8 0-6 0,0-3 0 16,0 0 0-16,-11-2 4 0,1 0 6 0,-2 0 23 16,-3 1 24-16,-1 1 55 0,1 3 42 0,-1 1 18 15,-1 4-16-15,1 3-44 0,4 1-41 0,0 6-50 16,2-1-28-16,1 5-22 0,4 0 4 16,1 0 15-16,4 0-1 0,0 0 18 0,4 0-17 15,5 8-1-15,-1 1 4 0,5-2 3 0,2 1 1 16,6 1-11-16,1-2-35 0,6 2-18 0,2-4 1 15,0-1-35-15,4-4 29 0,0 0 0 0,0 0-7 16,-3 0 29-16,-1-9 6 0,-2 0 17 0,-1-1 13 16,-5-1 4-16,-3-3 17 0,-2-2-7 0,-2 0-7 15,-3-3 11-15,-3-3-8 0,-4 3-2 16,0-6 6-16,-5 2 10 0,0 0-10 0,-6 1 6 0,-2 1 8 16,-2 2 33-16,-3 2 28 0,2-2 45 0,-2 8 21 15,0 0-30-15,2 3-24 0,-1 3-45 16,5 5-49-16,-2 0 0 0,5 0-17 0,0 0-11 15,4 0 31-15,0 0-3 0,0 0 14 0,8 0 18 16,1 0-11-16,4 5 7 0,5-5-11 0,7 9-3 16,-1-4 0-16,7-5 11 0,1 7 7 0,2-7-8 15,0 9 8-15,-1-9-28 0,-1 8-4 0,-4-2-36 16,0 3-27-16,-5 0-31 0,-4 3-35 0,-3 1-25 16,-2 1-25-16,-7 4-55 0,-4 1-14 0,-3 4-65 15,0-4-33-15,-9 3 57 0,-4-1-92 0,-2-2-22 16,-4-2-94-16</inkml:trace>
  <inkml:trace contextRef="#ctx0" brushRef="#br0" timeOffset="6112">1042 3947 1582 0,'0'-33'33'16,"0"1"46"-16,5 4 9 0,2 2-3 16,3 0-22-16,1 5-40 0,2-1 6 0,2 3 3 0,3 0-18 15,0 0-8-15,4 3-61 0,-1 0-109 0,4 2-107 16,0 0-166-16</inkml:trace>
  <inkml:trace contextRef="#ctx0" brushRef="#br0" timeOffset="6702">1556 3060 3647 0,'0'-19'26'0,"0"2"31"16,-8 6 30-16,4 3 41 0,-2 6-19 0,6 2-31 15,0 0-23-15,0 0-10 0,0 0 7 0,0 10 18 16,9-1-14-16,-2 2-28 0,2 4-4 0,0 2-20 16,6 2-8-16,0 3 4 0,4 4-3 0,2 0-25 15,1-1 35-15,3 1-21 0,1 2-18 16,0-4 8-16,3 0-49 0,-3-1-17 0,2-3-27 16,-2 3-9-16,2-6-12 0,-3-2 21 0,-2 1 15 15,-1-2 6-15,-3-2 40 0,-7-2 4 0,2-1 17 16,-4-4 38-16,-6 0-3 0,1-2 13 0,-4-3 6 15,-1 0-38-15,0-7 16 0,-7 1 9 0,-2-3-2 16,0-1 41-16,-3-4 7 0,-3 0 4 0,2-2 39 16,-2-1 12-16,2 0-14 0,-1 2-6 0,1-4-40 15,2 5-23-15,4-3 14 0,0 1-11 0,2 1-10 16,2 1 0-16,3 0-10 0,0 2-7 16,0 2 17-16,8-1-14 0,1 0 11 0,0 1-10 15,4 1-8-15,0 3 4 0,2-2-20 0,0 1 23 16,4 7 4-16,-2 0 14 0,0 0-11 0,1 0-3 15,0 0-1-15,0 10-6 0,1-1 14 0,-1 2-17 16,1 2-21-16,0 1-44 0,1 5-94 0,-4-4-48 16,-1 2-77-16,0 2-43 0,0-3 4 0,-4-2 19 15,3-2 38-15,-5-2 44 0,0-1 78 0,1-9-3 16,-1 0 7-16,-3 0 0 0,1 0 12 0,-2-17 41 16,1 1 60-16,1-2 38 0,-2-5 0 0,-4 0 41 15,1-1 49-15,-2 0 65 0,0 0 82 0,0 2 5 16,0 6 31-16,-3-3 8 0,-2 5-10 0,2 2-9 15,-1 3-51-15,2 3-85 0,1 6-72 16,-2 0-33-16,3-6-45 0,0 6 9 0,0 0 7 16,0 0-9-16,4 0 15 0,-2 0 7 0,5 11 0 15,-1-3 0-15,0-8-29 0,3 16-109 0,3-4-112 16,-1 0-102-16,2 1-52 0,0 0-20 0,0-3-27 16,2 1-65-16</inkml:trace>
  <inkml:trace contextRef="#ctx0" brushRef="#br0" timeOffset="6848">2220 2901 2730 0,'-39'-19'6'0,"3"4"12"0,5 1-3 0,3 5 1 16,6 4-7-16,5 2-22 0,6 1-26 0,3 2-71 16,5 0-49-16,0 0-32 0,3 0-40 0,5 0-15 15,2 5-71-15,5 0-84 0</inkml:trace>
  <inkml:trace contextRef="#ctx0" brushRef="#br0" timeOffset="7521">2460 2771 2940 0,'0'-8'50'16,"0"5"58"-16,0 3 66 0,-7 0 39 0,-5 0-23 16,3 0-65-16,-3 5-45 0,2 4-43 0,-1 1-37 15,5-1 27-15,0 4-23 0,6 1 9 0,0 2 8 16,6 1-21-16,3-1-4 0,4 3-9 0,6 3 16 15,4 2 4-15,2-2-4 0,5 2-13 0,3 1 7 16,2 2-17-16,1-2-4 0,1 5 31 0,0 0-41 16,2 2 20-16,-2 1 1 0,-3 0-11 15,0 5 31-15,-7-2-10 0,1 2 3 0,-7-4 13 16,-6 2-10-16,-5-3 11 0,-10 0 13 0,0-4-14 16,-7 2 28-16,-7-7 3 0,-5 0 11 0,-3-4 6 15,-2-2-20-15,-3-3-3 0,-5-2-21 0,2-5 8 16,0-2-25-16,-1-1-4 0,0-5 22 0,1-6-29 15,2-2-13-15,3-8-24 0,1-3-82 0,3-8-38 16,5-6-6-16,1-5-59 0,6-8 2 0,2-6-10 16,2-5-17-16,1-6 56 0,4 0 45 0,0-5 52 15,0 0 55-15,6-2 35 0,-2 4 6 0,-1 1 48 16,3 1 78-16,0 5 71 0,-3 5 128 0,0 7 40 16,0 5-8-16,1 8-35 0,-4 5-56 0,2 7-72 15,-2 3-70-15,0 7-52 0,0 5-67 16,0 3-17-16,0 2 4 0,2 2 6 0,-1 0 1 15,-1 0 10-15,4 6 0 0,-2-1 7 0,5 5 7 16,-1 2-21-16,3 1 17 0,1 3-13 0,5 4 6 16,0 2 15-16,0 2-53 0,4-2-28 0,-1 2-58 15,0-2-34-15,0 0-15 0,1 0 5 0,0-3 16 16,-1 0-9-16,0-4 26 0,-2 2-3 0,-1-6 36 16,-1 3 45-16,-3-6 16 0,-2-2 32 0,0-1 3 15,-4-5 10-15,-2 0-11 0,-1 0-5 0,-2 0 5 16,0-11-2-16,0-1 28 0,-5-1 29 0,-3-2 22 15,2-2 32-15,2-2 30 0,-3 2 8 0,3-2-5 16,-1 0-22-16,0 6-50 0,4-1-16 16,-1 1-19-16,1 2-11 0,1 3 4 0,0 2 0 15,0 1-1-15,7-1 4 0,0 3 1 0,1-2-22 16,1 0 12-16,4 1-25 0,1 1 3 0,2 1 8 16,3 0-4-16,2 1 7 0,0-1-1 0,1 2-2 15,2 0-15-15,3 0-12 0,-1 0-98 0,-2 6-84 16,3-2-88-16,-3-4-99 0,1 9 20 0,-3-4 41 15,-4 0-2-15,1-1 42 0,-4-2 5 0,-3 1-40 16,-2-3 35-16,-2 0-13 0</inkml:trace>
  <inkml:trace contextRef="#ctx0" brushRef="#br0" timeOffset="8105">3318 2311 1328 0,'2'-19'114'0,"-1"0"95"0,-1 5 126 0,0 0 115 16,0 4-1-16,-6 1-18 0,3 4-86 0,-4 5-63 15,1 0-75-15,-2 0-44 0,1 0-27 0,0 0-31 16,-4 0-41-16,4 0-39 0,0 6-8 0,2 2-27 16,1-1 17-16,2 5-3 0,2-2-4 0,0 4 10 15,6 0-38-15,3 1-43 0,0 0-45 0,6 1-34 16,2-6-6-16,0 1-8 0,2-3 19 0,2-2 2 16,-2-6 13-16,-1 0 55 0,1 0 26 0,-4 0 16 15,0-8 23-15,-6-3-3 0,0-2-6 16,-3-2 19-16,-5 0 0 0,-1 1-6 0,0-2 41 15,-3 2 50-15,-4 1 75 0,-1 0 77 0,1 3 29 16,-1 2-3-16,1 1-77 0,-3 3-55 0,5 4-74 16,-1 0-53-16,2 0-19 0,2 0 4 0,1 0-3 15,1 0-1-15,0 0 23 0,0 0-8 16,6 0 7-16,-2 0-7 0,2 0-7 0,3 0-11 0,1 0-22 16,4 0-6-16,-2 0-8 0,1 0-9 0,1-7 24 15,0 1 18-15,-2-3 7 0,1-1 21 0,-2-1-11 16,-2-3-6-16,3-3-1 0,-3 2-6 15,1-2 10-15,-3 1 0 0,-1-1 3 0,-1 1-3 16,-1 3 14-16,-2 2-14 0,2 3 4 0,-2 0 10 16,-1 5-18-16,-1 0 18 0,0 1-17 0,2 2-4 15,-2 0 10-15,4 0-13 0,-1 0 20 0,3 2-3 16,2 1-3-16,2 2 3 0,0 1 3 0,4-1 4 16,-1 3-7-16,0 1-17 0,2 1-70 0,-1 4-70 15,-4-3-94-15,2 0-59 0,0 3-59 0,-5-1-66 16,-4-1 8-16,-3 1-27 0,0-2 13 0,0 0 77 15,-9-4 86-15,-1 2 106 0,-1-7 110 0,0-2 62 16,0 0 5-16,-1-11 77 0,2-4 62 0,1-2 87 16,2-2 67-16,2-5 5 0,2-1-31 15,0 1-45-15,3-1 0 0,0 2-60 0,0-1 2 16,6 3-13-16,-1 0-41 0,2 1-15 0,-1 1-37 16,4 1-44-16,-1 0-13 0,3 2-12 0,-3 3-7 15,2-1-83-15,0 3-134 0,1 0-158 0,-1 3-219 16</inkml:trace>
  <inkml:trace contextRef="#ctx0" brushRef="#br0" timeOffset="8497">1407 4889 3244 0,'-4'-28'-10'0,"1"7"13"0,3 5 13 0,0 8 46 16,0 8 45-16,7 0 24 0,5 0-3 0,0 21-42 15,4 2-36-15,1 4-37 0,4 3-9 0,1 5 9 16,0 1-17-16,3 2 1 0,-1 2-11 16,0-2-2-16,3-2 19 0,-1-1-6 0,-2-3-20 15,-1-1-80-15,0-4-98 0,-1-2-90 0,-5-4-80 16,2 1-19-16,-6-8-43 0,1-1-30 0,-4-2-16 15</inkml:trace>
  <inkml:trace contextRef="#ctx0" brushRef="#br0" timeOffset="8716">1451 4873 3464 0,'-15'-31'36'0,"3"2"-7"16,7 1 47-16,5 4 3 0,0 1-30 15,9 5 11-15,6 2-50 0,0 3 14 0,4 1-31 16,-1 5 10-16,3 7 7 0,4 0-33 0,-1 0-30 16,1 10-43-16,-1 4-58 0,0 0-37 0,-1 8 18 15,-5 2-19-15,0 0-18 0,-6 4 44 0,-2-1 3 16,-2 0 31-16,-8 0 55 0,0-3 39 0,0-2-26 16,-9-8-68-16,-2 0-71 0,1-3-135 0,-2-3-58 15</inkml:trace>
  <inkml:trace contextRef="#ctx0" brushRef="#br0" timeOffset="9029">1679 4674 2718 0,'10'0'24'0,"-2"13"35"0,-5 4 21 16,3 0 10-16,0 1-24 0,0 4-28 0,-2-3-22 15,6 0-22-15,-1 0 6 0,3 0 0 0,3-5-10 16,3 0-40-16,1-4-68 0,2-10-63 15,1 12-39-15,5-12 25 0,-3 0 61 0,1 0 35 16,-1 0 46-16,-3 0 16 0,-2 0 8 0,-4-17 0 16,-6-2 15-16,-2 0 8 0,-7-3 20 0,0 1 56 15,-7 2 56-15,-7-4 60 0,-2 5-4 0,-2-1-7 16,-4 5-50-16,-5 0-35 0,0 4-3 0,-1 6 5 16,-3 4 16-16,1 0-10 0,2 0-24 0,0 0-10 15,4 9-51-15,2 0-22 0,3 1-36 0,5-2-58 16,5-2-55-16,2-6-57 0,7 8-40 0,0-8 25 15,9 7 1-15,4-7-14 0,4 0-24 0,3 0-98 16,5 0-5-16,1-10 25 0,6-6 77 0,-2-4 107 16</inkml:trace>
  <inkml:trace contextRef="#ctx0" brushRef="#br0" timeOffset="9580">1988 4529 680 0,'18'-26'91'16,"1"0"96"-16,-6 3 98 0,-4 3 83 0,-1 1-17 16,-2 4 12-16,-6 1-42 0,0 5-42 0,0 1-39 15,-6 6-96-15,0 2-61 0,0 0-28 0,-3 0-35 16,2 0-7-16,-2 7 0 0,1 5 0 0,-2-2 3 15,5 4-13-15,-1 0 3 0,2 2-28 0,4 0 12 16,0 1 16-16,8-1-12 0,3 0 22 0,4-2-9 16,4-1-7-16,2-1 16 0,3-2 1 0,3 1-21 15,1-5 21-15,-3 2-17 0,3 0 3 16,-1-2 1-16,-3 2-8 0,-1-3 14 0,-6 4-13 0,-1-4 16 16,-4 0-10-16,-3 0 4 0,-3 1 0 0,-6 2-11 15,0-5 7-15,-3 3-3 0,-6-1 17 16,0-3 9-16,-4 2 24 0,-2 0 7 0,0-4-21 15,0 0-9-15,0 0-41 0,-2-8-2 0,6-2 6 16,-1-1 0-16,3-3 10 0,2-3-10 0,3-1 0 16,2-3 13-16,2-1-6 0,0-1 6 0,0 2-6 15,4-1 3-15,1-3-4 0,1 3 4 0,0 3 7 16,1-2 0-16,2 4-11 0,-3-1 4 0,0 3 7 16,0 2-17-16,0 2 14 0,-3 3-8 0,1 3 11 15,-2 0-4-15,-1 4 24 0,1 1 0 0,-2 0-27 16,0 0 10-16,0 0-17 0,0 0-7 15,0 0 8-15,0 0-1 0,0 6-3 0,0-4 3 16,0 1 17-16,4 2-13 0,2 0 10 0,-3 0 6 16,7 3-9-16,-2 1 12 0,1-3-9 0,0 4-3 15,4-1-11-15,-1-1 10 0,1 1-10 0,0-1 1 16,1-1 6-16,-2 2 0 0,3-3-7 0,-2 2 10 16,-1 0 4-16,0-3-10 0,0 1 6 0,-3 2 4 15,3-3-4-15,-5 1 3 0,2-3-6 0,-3 2-10 16,1-2 7-16,-1 0-14 0,-4 2 28 0,2-5-1 15,-1 3-4-15,0-1 14 0,0 1-6 0,-1 2 6 16,0-1-3-16,-2-2-7 0,2 6 7 0,-2-3-7 16,0 4 0-16,0 5-6 0,0-3-4 0,-2 2-17 15,-3 6-37-15,-1-4-33 0,-2 6-68 16,1-2-54-16,-1-4-62 0,1 4-89 0,-2-4-41 16,-1-2-101-16,1 1-112 0</inkml:trace>
  <inkml:trace contextRef="#ctx0" brushRef="#br0" timeOffset="9796">2466 4307 3621 0,'6'-8'46'0,"-3"5"27"0,-3 0 18 0,2 3 12 15,0 0-42-15,-2 0-17 0,2 0-6 0,-1 0-14 16,1 5-4-16,2 0-6 0,2 2 7 0,-3 0-14 15,5 2 0-15,-1 1 7 0,3 2-14 0,-2 1-28 16,1 3-64-16,-2-2-72 0,2 2-102 0,0 1-97 16,-4-1-68-16,0 0-28 0,1 0-54 15,-4-2-25-15</inkml:trace>
  <inkml:trace contextRef="#ctx0" brushRef="#br0" timeOffset="10307">2255 4179 1979 0,'-9'-14'-66'0,"0"6"-50"0,5 2-39 15,1 6-18-15,0 0 67 0,3 0 54 0,0 0 38 16,6-5 28-16,0 5-11 0,1-8-3 16,2 8 0-16,1-5-11 0,-1 5 22 0,2-9 0 0,-1 9 13 15,-1-8 42-15,-3 8 29 0,2 0 59 16,-4-9 42-16,-1 9-32 0,-1 0 7 0,0 0 4 15,0 0-2-15,1 0 56 0,1 0 17 0,0 0-18 16,1 9-52-16,1 0-10 0,2 4-34 0,-1-2-42 16,5 5 4-16,-2 0-60 0,-1 1-41 0,5 2 17 15,-1 0-6-15,0 0 2 0,2 0 8 0,0 0-11 16,3 0 0-16,-2 0-9 0,3-2-25 0,-1-2-42 16,0-1-54-16,0 1-11 0,-3-2-29 0,1-3 21 15,-4-1 56-15,1-3 19 0,-2-2 55 16,-2-4 23-16,-4 0-4 0,0 0 0 0,-2-7-3 15,-2-2-6-15,-1-4-4 0,0-1 4 0,0-3 3 16,0 1 16-16,-4-3 28 0,1 0 26 0,1 0 13 16,0 2-22-16,2 2-13 0,0 1-19 0,0 0-23 15,4 4 17-15,2-2 6 0,1 2-7 0,1 4 37 16,1-2-3-16,4-1 6 0,0 4 4 0,2-3-20 16,2 5 1-16,0 0-44 0,1 3 13 0,2 0-6 15,-1 0-20-15,-1 0 16 0,1 6 0 0,-3 2-6 16,2 0-1-16,-5 1 28 0,-2 2-24 0,-2 3 20 15,-5 4-3-15,-4-2-21 0,0 4-22 0,-6 1-61 16,-3 1-41-16,-6 2-46 0,-2-1-41 0,-4-4-10 16,1 2 4-16,-3-4-4 0,-1-2-8 15,0-3 9-15,-1-5-68 0,3 0-93 0,-1-7-69 16</inkml:trace>
  <inkml:trace contextRef="#ctx0" brushRef="#br0" timeOffset="10726">2614 3907 2474 0,'8'-11'113'0,"-1"11"76"0,-1-6 46 15,2 6 45-15,-1 0-67 0,2 0-56 0,0 14-38 16,4-1-42-16,2 3-44 0,3 2-26 16,0 3 0-16,4 0-7 0,3 1-10 0,-1 3 6 15,7-6 4-15,-4 3-3 0,6-1 27 0,-2-4-21 16,3-2 0-16,0-3 11 0,0-1-45 0,-1-6 8 15,1-5-31-15,0 0-19 0,0 0 10 0,-4 0-4 16,1-14 25-16,-4-5 15 0,-2 0-2 0,-3-2 29 16,-1-1-16-16,-4-5-1 0,-3-3 17 0,-4-3-9 15,-3-2 18-15,-1 2 1 0,-5 0 16 0,-1-2 66 16,0-1 42-16,-4 4 55 0,-4 4 68 0,-2 1-20 16,-1 6-4-16,-2 2-33 0,-2 5-51 0,0 1-31 15,-4 7-33-15,0 1-7 0,-2 5-25 0,3 0-19 16,-3 0-34-16,5 5-19 0,-2 6 0 0,5-1-7 15,6 2 33-15,2 4 12 0,5-3-4 16,0 2-4-16,7 3 1 0,4-4-9 0,8 5-10 16,3-6 14-16,5-1-22 0,1-1-11 0,4-6-4 15,3-5 8-15,1 0-8 0,1 0-15 0,1-9-14 16,0-1-37-16,-1-4-14 0,0 0-28 0,0-3-26 16,-3-3-58-16,3 1-58 0,-6-4-69 0,-1 1-88 15,-2 1-83-15,-3 2-93 0,-2 0-78 0</inkml:trace>
  <inkml:trace contextRef="#ctx0" brushRef="#br0" timeOffset="11061">2077 5962 3334 0,'9'-21'12'0,"7"-6"1"16,8-6 3-16,4-3 10 0,6-2-13 0,2 0 4 16,1-4 3-16,3 5-7 0,1 1-20 0,0 2-3 15,-1 2-99-15,0 6-139 0,0 0-116 0,-3 6-235 16</inkml:trace>
  <inkml:trace contextRef="#ctx0" brushRef="#br0" timeOffset="11206">2402 5911 3424 0,'-28'35'13'0,"3"-11"-3"0,13-13-10 16,4-3 0-16,8-8 3 0,8 0-16 0,2-8 23 15,9-3 6-15,5-3-25 0,5-5 9 0,5-5-81 16,3-3-134-16,3-1-181 0,1-4-174 0,2 2-213 16</inkml:trace>
  <inkml:trace contextRef="#ctx0" brushRef="#br0" timeOffset="12116">3137 5837 3385 0,'-24'-25'42'0,"-1"1"37"0,9 2 33 0,-1 8 10 16,4 3-52-16,6 6-40 0,-1 5-47 0,4 0-3 16,4 0 10-16,0 0 20 0,0 8 47 0,7 8 0 15,1 4 11-15,-1 10-14 0,5 3-33 0,0 7-1 16,0 4-9-16,5 4 6 0,0 1 4 0,2 1-21 15,-1-4 13-15,3-2-9 0,-2-2-11 0,3-6 0 16,-1 0-10-16,0-6-25 0,-2-1-12 0,-3-5 17 16,-1-1-14-16,0-6 37 0,-6-4 21 0,1-2-14 15,-4-3 17-15,-3-2 4 0,-1-4-14 0,1 1 13 16,-3-3 1-16,0 0-41 0,0-5 13 0,0-7 14 16,0 1-6-16,-5-7 23 0,5 2 6 15,0-7-6-15,0-1-23 0,0-3 2 0,0 5-6 16,6 3-4-16,2 0 28 0,2 3 3 0,2 2-10 15,0 6-7-15,3-1 3 0,1 7 1 0,2 2 23 16,0 0 3-16,1 3-9 0,-1 5 2 0,0 0-12 16,-2 3-1-16,-1-1 7 0,-5 4 7 0,-1 3-6 15,-3-3-1-15,-3 5-10 0,-3 0-4 0,0-1 8 16,-6 1-1-16,-3 0 7 0,0 0-14 0,-4 0-6 16,0-2 6-16,-1-3-3 0,-1 2-3 0,1-7-18 15,0 1-108-15,1-2-107 0,1-2-161 0,0-6-144 16,5 0-1-16,1 0-96 0</inkml:trace>
  <inkml:trace contextRef="#ctx0" brushRef="#br0" timeOffset="13130">3667 6185 2510 0,'12'0'-15'0,"-3"0"3"0,1 0 0 0,-4 0 9 16,0 0 6-16,2-7 0 0,1 7-9 0,2-4-9 15,0-2-24-15,2 4-15 0,2-3-26 0,3-1-20 16,-2 0 36-16,-1-3 5 0,0 0 21 0,-2 0 27 16,-1-1-4-16,-3-1 12 0,-2-3 18 15,-5 1 2-15,-2 2 18 0,0-2 68 0,-9 4 67 16,0-1 28-16,-3 2 20 0,-1 2-36 0,0 6-2 16,-4 0 12-16,2 0 12 0,-4 7-3 0,3 5-17 15,-2 1-43-15,3 3-42 0,3 4-34 0,0 1-45 16,5 2-2-16,1 1-22 0,6 0 8 0,0-1-8 15,9 0-2-15,3-4-5 0,4 0 4 0,5 0-10 16,4-5-21-16,0-4 21 0,4-1-7 0,0-5 7 16,2-4 3-16,2 0 0 0,-2-4-23 0,0-6-11 15,-1-4 14-15,-2 0 7 0,-1-5 21 0,-2-4 2 16,-7 0 18-16,1-5-25 0,-8-1 18 0,-4-2-3 16,-2-2-8-16,-5 1 1 0,0-3-10 15,-8-6-1-15,-1 3 7 0,-3 0 4 0,-4-3-14 16,-2 1 17-16,-2-2 3 0,-1 4 31 0,-3 3 75 15,3 0 60-15,-1 4 29 0,0 2 56 0,2 6-31 16,0 4-41-16,3 4-32 0,2 2-79 0,2 3-42 16,4 5-36-16,-1 2-19 0,5 1-12 0,2 2 23 15,3 0 12-15,0 0-12 0,0 8 11 0,6 5-11 16,3 5-3-16,1 2 25 0,1 7 8 0,1 1 4 16,4 5-5-16,3 1 5 0,2 2-23 0,3-3-44 15,3 3-10-15,1-6-45 0,0 2 18 0,2-4 1 16,-2 1 12-16,0-7 4 0,-1 2-18 0,-2-5 1 15,0 0-13-15,-2-5 0 0,-1-3 18 16,-1-3 10-16,-5-3 36 0,-1-1 31 0,-2-4-8 16,-3 0 11-16,-2-9-17 0,-5-1-3 0,-3-7-8 15,0-2 15-15,0-2 2 0,-3-7 1 0,-3-3 7 16,-3-3-4-16,-3-2 3 0,-1-2-2 0,-2-5 2 16,-1 1 4-16,-2 0-7 0,0 0 4 0,-3 1 3 15,2 2 17-15,-2 2 83 0,3 4 46 0,-2 6 28 16,0 3 6-16,4 5-52 0,3 5-67 0,1 3-36 15,3 3-39-15,3 3-19 0,3 5 22 16,3 0 11-16,0 0 4 0,0 9 7 0,3 4 7 16,4 3-15-16,5 3 26 0,-1 5-18 0,6 7-7 15,0-2 7-15,5 2 0 0,3 0-11 0,-1 0-4 16,1-2-14-16,2-1-11 0,0-3 11 0,3-3-25 16,-2-4-7-16,0-4-46 0,0-3-25 0,-3-3 2 15,-1-8-3-15,-1 6 49 0,-1-6-3 0,-3 0 18 16,0 0 17-16,-6 0-30 0,0-11 4 0,-2-3 0 15,-5-3-4-15,0-2 21 0,-3-5 27 0,-3 0 7 16,0-4 19-16,-6 1 0 0,2 2 17 0,-5-2 37 16,0 6 40-16,0 2 42 0,-3 2 31 0,-1 3-8 15,2 4-36-15,-2 2-35 0,1 5-38 0,2 3-46 16,-2 0 0-16,3 0-7 0,2 6-18 0,2 1 25 16,5 1-25-16,0 3 4 0,0 1 0 15,8-2 0-15,3 4 0 0,4-1-21 0,2-2-28 16,2 1-31-16,3-5-3 0,3-2 7 0,-1-5 39 15,3 0-7-15,-2-2 17 0,0-6 11 0,-2-3-1 16,-3 1 34-16,1-7-6 0,-6 1 6 0,0-4-3 16,-6 1 0-16,-3-2 4 0,-2-1 3 0,-4 1 30 15,0-1 45-15,0 2 56 0,-7 2 7 0,-1 4 19 16,2 0-37-16,-3 0-20 0,2 4 1 0,-2 1-64 16,2 1-12-16,2 3-39 0,1 1-33 0,1 2-17 15,3-1-47-15,0 2-59 0,0 1-23 0,0 0-48 16,0 0-72-16,5 0-46 0,0 0-125 0,1 0-42 15,0 5-33-15,2 3-77 0</inkml:trace>
  <inkml:trace contextRef="#ctx0" brushRef="#br0" timeOffset="13292">4286 5455 2498 0,'-19'0'0'15,"12"-9"0"-15,7-1-3 0,5-3 15 0,6 0-12 0,8-2-12 16,2-1-33-16,7-3-91 0,2 0-5 16,6 1-85-16,-1-5-78 0,5 4-37 0,3 0-79 15</inkml:trace>
  <inkml:trace contextRef="#ctx0" brushRef="#br0" timeOffset="13470">5066 5031 1273 0,'26'-17'88'0,"-1"4"120"0,-10 2 108 16,-4 3 135-16,-1 2 35 0,-5 2-28 0,-1 0-45 15,-4 4-104-15,0 0-92 0,0 0-100 0,0 0-54 16,0 0-28-16,0 0-24 0,0 0-1 0,0 5-3 16,0 0-3-16,0 4-11 0,8-1 28 0,-3 3-14 15,1 3 0-15,2 5-49 0,-1-2-73 0,2 4-64 16,0 1-72-16,1-3-31 0,-1 0-52 0,1 3-16 16,-3-6-8-16,0 1-13 0,1-4-9 0,-2-2 18 15,-2-2-32-15</inkml:trace>
  <inkml:trace contextRef="#ctx0" brushRef="#br0" timeOffset="13606">4999 4848 2177 0,'-24'-19'-15'0,"3"5"0"0,5 3-37 16,4 3-47-16,5 8 2 0,2 0-43 0,5 0-36 15,0 0-27-15,5 0-54 0,2 6-46 0</inkml:trace>
  <inkml:trace contextRef="#ctx0" brushRef="#br0" timeOffset="13893">5379 4699 3477 0,'0'-12'85'15,"0"2"52"-15,0 1 40 0,-5 4 39 0,-5 0-51 16,1 2-33-16,0 1-55 0,3 2-24 0,-3 0-36 15,3 0-31-15,-1 7 18 0,1 1-26 0,3-2 15 16,0 5 4-16,3 0 10 0,0-1 0 0,6 4-11 16,6 0 11-16,0 3-35 0,4-4 7 0,2 1-10 15,3-1 13-15,1 0 15 0,-1-1-8 0,1-1 8 16,3-1-15-16,-2-1 11 0,-3 0-3 0,0-2 3 16,-4 1 0-16,-1 0 3 0,-2 1 8 0,-2-1 3 15,-4 3 0-15,-1-1 3 0,-6 1 8 0,0 6-8 16,0-2-31-16,-9 3-65 0,0 4-85 15,-7 2-108-15,1-3-116 0,0 4-109 0,-3 0-32 16,1-1-76-16,0-2-47 0</inkml:trace>
  <inkml:trace contextRef="#ctx0" brushRef="#br0" timeOffset="14269">4841 6188 3066 0,'-10'-20'-10'0,"3"7"1"0,2 2-7 16,-1 7 44-16,6 4 78 0,0 0 0 0,3 9-11 15,5 5-27-15,-1 0-65 0,5 5-6 0,1 0 29 16,2 4-19-16,4 4-46 0,-1-3-86 0,6 3-101 15,-4-2-105-15,3 3 4 0,-1-2-21 0,-1-1-52 16,0-1-22-16</inkml:trace>
  <inkml:trace contextRef="#ctx0" brushRef="#br0" timeOffset="14942">4883 6447 1819 0,'-27'-16'37'0,"2"1"35"16,7 0-15-16,3 3 9 0,4-2-48 0,3 2-27 15,8-2 6-15,6 0-14 0,3-2 8 0,4 0-3 16,2-3 12-16,4 0 0 0,1 0 23 0,-1-4-8 16,2 2 35-16,0 1 38 0,-1 1 12 0,1 0 62 15,-2 0 11-15,-4 2-11 0,0 5 34 0,-4 0-2 16,-4 4-38-16,-1 2 19 0,0 4-51 0,-4-1-64 16,0 3-11-16,-2 0-29 0,0 0-13 15,0 3 30-15,0 3 17 0,0-1 10 0,0 1-3 16,3 5-10-16,3-1-31 0,2 4-10 0,-1 2-3 15,2 1-11-15,1 2 25 0,4 0-18 0,-2 3 4 16,1-3-7-16,2 0-6 0,3 0-12 0,-2-3-46 16,-1 1-50-16,0-2-34 0,0 2-24 0,1-3-7 15,-4-4 43-15,1 4-14 0,-1-5 5 0,-3-2 55 16,-2 1 5-16,1-4 54 0,-4 1 34 0,-2-2-9 16,-1-1 6-16,-1-2-12 0,0 0-3 0,-7-8 5 15,-1 2 4-15,1-4 9 0,-2-2 10 16,1 0-7-16,-5-2 9 0,4-3-6 0,-3 2 7 0,3 1 27 15,-1 0-21-15,3 0-1 0,1 0-5 16,4 1-10-16,2-1 3 0,0 1 10 0,0 2 9 16,6-3-9-16,2 3 12 0,-1-2 1 0,5 4-13 15,1-1-3-15,-2 1-1 0,4 4-2 0,0 0-1 16,-2 1 7-16,0 4-3 0,2 0-7 0,0 0 11 16,-2 6-4-16,-1 0-3 0,0 2-13 0,2 0-10 15,-3 1 10-15,2 2 0 0,-2 2 13 0,-1-3 6 16,1 2-19-16,-1-2 0 0,2 1 3 0,0 1-15 15,-3-5 2-15,4 1-9 0,-1-2-4 16,1-1 13-16,2-5-18 0,0 0-10 0,0 0-18 0,1-5-38 16,-1-6 1-16,4 1 15 0,-4-4 11 15,3-5 27-15,-6-1 30 0,1-1 1 0,-1-4 6 16,-3-1 10-16,-3 1-10 0,-3-1 36 0,1 2 73 16,-4 1 82-16,0 3 69 0,-7 1 6 0,-2 3-30 15,-1 4-84-15,-1 4-38 0,-2 3-16 0,-2 5-5 16,0 0 21-16,-2 5-11 0,0 3-26 0,2 2-22 15,2 3-31-15,4 2-17 0,1 2 7 0,4-1-15 16,4 3-10-16,0 0-3 0,12-2-22 0,3-1-17 16,3 1-21-16,5-7-44 0,4 1-56 0,4-3-61 15,2-5-64-15,6-3-53 0,-1 0-51 0,2-11-22 16,-1 0-40-16,1-6-73 0</inkml:trace>
  <inkml:trace contextRef="#ctx0" brushRef="#br0" timeOffset="15775">6115 5676 3740 0,'-9'-9'13'0,"3"4"27"0,-1 0 14 15,1 2 10-15,2 3-17 0,2 0-3 0,1 0-7 16,1 0-19-16,0 6 5 0,0-1-19 0,3 4 3 16,4 1 13-16,2 4-20 0,0 0-30 0,0 1-35 15,4 2-63-15,-1-3-22 0,0-1-15 0,0-2-25 16,-3 0 58-16,1-3 23 0,-3 1 45 0,-1-9 64 15,-1 5 3-15,-2-5-3 0,-3 0 9 16,0 0-2-16,-6 0-7 0,0 0 16 0,-1 0-4 16,-5-10-18-16,1-2 0 0,-2-1 15 0,-2-1 17 15,0 0 28-15,0-2 23 0,-1-1 0 0,1-1 4 16,1 1-22-16,3 4-3 0,1-3-1 0,1 4-35 16,3 4 7-16,3 0-31 0,0 0-12 0,3 3 6 15,0 1-16-15,6-1 29 0,1 0-20 0,3 0 4 16,4 1 20-16,-2-1-7 0,6 1 0 0,0 0 0 15,1-2-49-15,0 3-74 0,3-2-28 0,-7 3-43 16,2-1 9-16,-2 1 33 0,-2 2 44 16,-6-4 23-16,3 1 28 0,-6 3 33 0,-3-2 21 15,2 2 6-15,-3-2 9 0,0 0-3 0,-6-2-12 16,2 0 9-16,-1 2-3 0,-1-3-3 0,0 0 3 16,-3-3 6-16,3 2-18 0,1-2 24 0,-3-3-30 15,2-2 3-15,0 1 9 0,3-2-3 0,-1-2 15 16,4 1 3-16,0-2-9 0,0 3 6 0,4-2 15 15,2 2 13-15,0 1 20 0,-1 2 29 0,2 3 13 16,1-1-6-16,-1 4 22 0,3 0-1 0,-1 2 7 16,-1 3 4-16,3 0-11 0,-2 0-23 0,3 8-25 15,-1 1-17-15,2 1-9 0,0-1-20 0,-1 6-20 16,-1 0 3-16,0 3 4 0,-2-1-7 0,3-1 7 16,-5 3-40-16,1-2-30 0,-1 2-62 15,-2-4-59-15,1-1-48 0,0 3-64 0,-2-6-1 16,-1 0 53-16,2 0 2 0,-1-5 33 0,1-2-35 15,0-4-48-15,1 0-8 0,-1-4 18 0,4-6 33 16,-3 0 51-16,1-4 81 0,2-3 53 0,-2-2 74 16,-3 0 99-16,1 0 101 0,-3-3 102 0,1 3 101 15,-3 3-13-15,0-1 39 0,0 4-12 0,-6 2-13 16,0 1-12-16,2 2-75 0,-1 4-91 0,1 2-89 16,-1-3-66-16,4 5-34 0,-1 0-12 0,2 0 2 15,0 8 8-15,0-1-31 0,6 5 7 0,0-1-15 16,3 2-26-16,3 3-8 0,0 1-34 0,5-2-23 15,4 0-16-15,2-2-20 0,-1-4-5 16,5 1-6-16,-2-6 34 0,2-2 16 0,-2-2 24 16,-3 0 38-16,-4-6 7 0,0-4 4 0,-8-2 22 15,-1 0-17-15,-3-5 21 0,-6 1 64 0,0-1 47 16,-7-2 40-16,-4 0 25 0,-2 0-35 0,-5 2-21 16,0 2-20-16,-3 1-41 0,-1 3-13 0,0 3-42 15,-5 2-7-15,1 2 0 0,0 4-3 0,1 0-11 16,1 4-7-16,-1 5 0 0,4-1-63 0,3 3-71 15,3 0-109-15,-1 2-138 0,7 1-68 0,2 0 0 16,4 1-37-16,3 0-10 0,0 0-63 16</inkml:trace>
  <inkml:trace contextRef="#ctx0" brushRef="#br0" timeOffset="16620">6746 4744 3555 0,'-4'-12'6'15,"4"3"30"-15,0 9 41 0,0 0 46 0,0 0 5 16,4 11-30-16,4 2-37 0,-1 1-34 0,4 5-6 16,2 3-7-16,2 0 6 0,2 5-10 0,3-3-6 15,1 4 17-15,5-1-14 0,-2-3-11 0,1 0 4 16,2-1-7-16,-1 0 7 0,0-3 11 0,-4-3-18 15,1-1-14-15,-2-3-13 0,-2-1-21 0,-3-1 0 16,-1-6 7-16,-2 3 8 0,-3-5 19 0,-2 1 35 16,-3-4-1-16,-5 0 1 0,0 0-14 15,0 0-6-15,-5-6 6 0,-5 2 3 0,-1-5 10 16,-2 2-3-16,-5-1-10 0,0 0 7 0,-4 2 34 16,-5 1 21-16,1 5 66 0,-4 0 22 0,3 0-10 15,-1 5-20-15,0 1-67 0,4 2-35 0,5-3-14 16,2 0-15-16,4 2-3 0,4 0 25 0,5-2-15 15,4 4-3-15,0-1 24 0,4 1-13 0,5 1 0 16,4-1 14-16,2 4 0 0,4-5-15 0,2 3-10 16,3-5-25-16,1-1-39 0,2 0-18 0,1-4-31 15,3-1 5-15,-5 0 0 0,0-4-2 0,-2-3 49 16,0-2 13-16,-4 1 25 0,-3-3 16 0,-1-3-2 16,-1-1 2-16,-3-2 7 0,0-2 4 15,-3-3-11-15,-3 1 18 0,-2-5-11 0,1 1 10 16,-1-2 11-16,-4 1-11 0,0-1-6 0,0 3 3 15,0-2 17-15,-6 2 20 0,0 5 52 0,0 0 52 16,-3 0 8-16,0 5-3 0,-4 4-34 0,1-1-44 16,-1 3-26-16,2 4-35 0,-2 4-3 0,1 0-15 15,-1 0-10-15,4 6 28 0,2 2-7 0,1 3 4 16,3 2 3-16,3 1-14 0,0 0 7 0,4 0 3 16,6 2-3-16,1 0 11 0,5 0-15 0,-1-2-24 15,6-1-4-15,-2-3-71 0,2-2-9 0,1-1 7 16,-1-1-2-16,4-6 48 0,-7 0 14 15,3 0 14-15,-3-8 28 0,-4-1-4 0,0-1 14 16,-4-4-4-16,-2-2-9 0,-1-1 16 0,-2-5-20 16,-4-2 16-16,1-4-2 0,-2-1-4 0,0-3 20 15,-5-1-2-15,-1 0 19 0,-1 0 22 0,-1 0 53 16,-3 1 14-16,0 0 22 0,-1 4 53 0,-3-1-30 16,0 4 38-16,0 3 12 0,2 3-43 0,-2 2-21 15,0 4-69-15,4 5-65 0,2 2-11 16,1 3-16-16,2 3-8 0,1 0 20 0,1 9-12 0,2 2 8 15,2 7 8-15,0 1 8 0,4 3-9 16,2 6 9-16,4-1-12 0,2 3-8 0,6-1 0 0,6-1-24 16,1-4 24-16,5-2-12 0,1-6 1 0,2-4 11 15,2-2-20-15,-1-6 24 0,0-4 0 16,-4 0 4-16,0 0 0 0,-2-12-12 0,-1 1-16 16,-5-5 4-16,-1-1 16 0,-2-2-15 0,-2-2 15 15,-3-1-8-15,-2-3-35 0,-3 1-52 0,-3-5-80 16,0 4-143-16,-5-1-178 0,-1 2-298 0,0 1-342 15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12:03.3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555 48 1548 0,'-6'-14'19'0,"0"0"-8"15,-3 1 20-15,2 7-6 0,-1 6-19 0,1 0 17 0,-2 11 19 16,-1 8 26-16,-2 8 15 0,-5 8 0 0,-3 10-31 16,-4 9-35-16,-3 6 3 0,-3 5-20 0,2 3-12 15,-3 3 33-15,6-6-30 0,-2-2 15 0,6-1-1 16,1-7-5-16,2-4 21 0,3-4-10 0,1-4 10 15,1-5-10-15,-2-5-17 0,2-3 12 0,4-5 6 16,-3-3-6-16,3-6 9 0,-1-5-3 16,5 0-12-16,-1-5-30 0,2-6-93 0,1 0-113 15,0 0-102-15,3-6-82 0,0-6 22 0</inkml:trace>
  <inkml:trace contextRef="#ctx0" brushRef="#br0" timeOffset="235">307 222 1604 0,'16'-38'0'16,"-1"10"56"-16,-3 10 82 0,-5 12 70 0,-1 6 49 16,-1 14-23-16,1 5-37 0,1 5-59 0,4 6-29 15,-2 7-31-15,2 5-31 0,0 5-16 0,-2 4-2 16,4 0-7-16,1 4-19 0,-1-1 41 0,2-2-31 16,1 3 19-16,2-4 0 0,1 1-19 0,-1-5 13 15,4-1-29-15,-2-2 16 0,0-2-23 0,-2 0 10 16,2-5 13-16,-3-1-10 0,0-2 4 0,-3-2-30 15,0-3-12-15,-4-4-16 0,0-3-60 0,-5-3-46 16,1-4-55-16,-6-1-76 0,0-5 12 0,0 0-50 16,-6-4-66-16,-3 0-47 0</inkml:trace>
  <inkml:trace contextRef="#ctx0" brushRef="#br0" timeOffset="410">92 926 2060 0,'-11'0'5'0,"11"0"19"0,0-7 47 16,11 1 17-16,5 4 22 0,6-2-33 0,7 0-44 15,6-2-18-15,2 1-27 0,7-2 24 0,1 2-15 16,2 0 3-16,1 0-33 0,3 2-97 0,-2 2-62 16,-4-1-108-16,-1-1-106 0,-1 2-40 0</inkml:trace>
  <inkml:trace contextRef="#ctx0" brushRef="#br0" timeOffset="817">819 489 1460 0,'0'0'0'15,"6"0"8"-15,3-8 17 0,6 3-6 0,6-1-8 16,1-2-3-16,3-1-13 0,6 1-9 0,-1 2 19 15,4-1-21-15,-4 0 13 0,4 0 11 0,0 1-5 16,-2 0 28-16,-3 2-9 0,0-2-22 0,-6 3 0 16,-2-3-11-16,-5 4-6 0,-3 0 39 0,-4 1-11 15,-3 1-2-15,-6-2 2 0,0 1-28 16,-6 1 43-16,-1 0 13 0,1 0 6 0,-3 0 17 16,2 0-37-16,-2 0-5 0,0 6 8 0,0 5 15 15,2-1 0-15,-1 4 3 0,1 4 12 0,1 3-18 16,0 1 19-16,3 5 11 0,0 2-32 0,3-1 18 15,0 4-15-15,6 1 4 0,2 0 9 0,-1-3-24 16,3 2 15-16,-3-1-27 0,4-2-12 0,-1-1 30 16,1 1-18-16,-1-4 13 0,1 2-13 0,0-4-3 15,-2 0-15-15,0-4 3 0,2-1 9 0,-7-3-18 16,6 2 19-16,-4-2-10 0,-3-4 0 0,3 1 0 16,-1-2 3-16,-4-1-6 0,-1 1 9 0,2-1-9 15,-1-3-9-15,-1-1-24 0,0 3-85 0,0-3-62 16,0 0-130-16,0 0-110 0,0-1-111 15</inkml:trace>
  <inkml:trace contextRef="#ctx0" brushRef="#br0" timeOffset="1005">1192 1262 1426 0,'10'5'5'16,"-1"-5"9"-16,4 0 11 0,1-5 28 0,1 0 6 15,1-1-12-15,5 1-5 0,-2-1-34 0,3 2-5 16,-1-2 0-16,3 2-3 0,1-1 14 0,1 1-2 16,0 0-4-16,-2 2-8 0,1 1-39 0,-1 1-97 15,-2 0-105-15,-1 0-81 0,-2 0-69 16</inkml:trace>
  <inkml:trace contextRef="#ctx0" brushRef="#br0" timeOffset="1386">2251 551 1807 0,'7'-24'40'16,"0"-3"37"-16,-7 5 39 0,0 3 18 0,0 2-22 15,-7 1-41-15,4 2 7 0,-5 3 16 0,-2 1-6 16,1 1 16-16,-4 1-40 0,-2 3-27 0,-1 5-12 16,-8 0 3-16,0 8 38 0,-4 2 6 15,-2 7 19-15,-4 5-19 0,-1 5-30 0,-3 5 6 16,1 6-16-16,0 4 10 0,4 4-10 0,4 1-22 16,5 2 12-16,9 2-25 0,5-5 13 0,10 0 0 15,0 1-20-15,7-4 20 0,8-5-4 0,6 0-2 16,3-5-8-16,6-3 11 0,2 0-7 0,2-6 10 15,3-2 22-15,5-3-12 0,-1-4-11 0,4-5 8 16,1-1-14-16,3-6 17 0,0-3 6 0,4 0-22 16,-5-6 2-16,4-1-19 0,-6-2-30 0,0 0-38 15,-6-2-122-15,-4-2-132 0,-4 2-73 16,-4 0-133-16,-4 0-86 0</inkml:trace>
  <inkml:trace contextRef="#ctx0" brushRef="#br0" timeOffset="1896">243 995 952 0,'0'-8'39'0,"-6"2"64"16,2 1 37-16,-1 0 7 0,1 2-35 0,1 3-60 15,-3 0-35-15,4 0 31 0,-2 3 22 0,-2 7 32 16,0 4 0-16,-3 5-36 0,-4 6-17 0,-2 7-23 16,-1 1-9-16,-2 5-2 0,-2 0 2 0,1 3-17 15,0-3 3-15,4 0 15 0,0-6-24 16,2 1-12-16,2-5-110 0,4-4-177 0,0 0-127 16</inkml:trace>
  <inkml:trace contextRef="#ctx0" brushRef="#br0" timeOffset="2525">3177 790 1956 0,'-5'0'23'0,"-1"0"-12"0,2-5 27 0,4 0 23 15,0 2 10-15,6 1 59 0,3-2 10 0,7 0-23 16,4 0-14-16,6-1-42 0,8-3-6 0,5 2-5 16,7 1-35-16,5-1 4 0,5-1-13 0,3 1-16 15,2 1 29-15,5 1-19 0,-3 2-19 0,3-3 32 16,-2 2-26-16,1-1 13 0,-3 2 13 0,0 0-23 15,-4-1 20-15,-5 1-4 0,-3 1-18 16,-3 1 21-16,-3-2-6 0,-5 1 3 0,-6-1 4 0,-4 2-10 16,-6-3 12-16,-5 2-6 0,-3 1-3 15,-8-2 16-15,-1 2-35 0,-1 0 10 0,-5 0-9 16,0 0-105-16,0-2-96 0,-6 1-125 0,1-3-120 16,1 0-64-16</inkml:trace>
  <inkml:trace contextRef="#ctx0" brushRef="#br0" timeOffset="2932">4339 303 1047 0,'0'3'0'0,"6"-1"-8"15,-3 1 0-15,2 3 16 0,-1 0 16 0,7 1 21 16,-4 4 23-16,2-2-3 0,3 1-17 0,1 2 1 16,5-2-24-16,1-1-14 0,-1 2 10 0,6-1-23 15,1 1-1-15,0 0 3 0,3-2-14 0,-2 1 20 16,5-2-1-16,-3 1-5 0,-1-3 6 15,1-1-9-15,1 3-8 0,-3-3-2 0,2 0 29 16,-5 0 12-16,-1 1 72 0,-3 2 31 0,0-2 14 16,-4 2 11-16,-2-3-31 0,-3 1-12 0,-5 0-25 15,1 1-14-15,-6-1-14 0,0 2 33 0,0 1 2 16,-10 1 11-16,-1 4-8 0,-6-1-58 0,-4 3-3 16,-3 1-34-16,-4 2-3 0,-2 0 10 0,-1 3-19 15,-2-2 12-15,1 1-65 0,4 0-171 0,2-1-182 16,3 2-206-16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04:43.84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159 415 983 0,'1'-11'32'0,"4"-1"46"0,-4 1 66 16,1-1 33-16,-1-1 12 0,-1 1-1 16,5 0-54-16,-4 0 5 0,1 2-17 0,0 1-31 15,-2 1 25-15,0 1-1 0,0 3-37 0,2-1-2 16,-2 3-42-16,0 2-25 0,0 0 12 0,0 4-2 16,0 5 27-16,0 4 6 0,0 1 4 0,-6 7-6 15,-3 7-15-15,-1 1-10 0,-1 4-10 0,-2 2 10 16,1 0-18-16,0-1-4 0,-1-1 7 0,1-3-10 15,2-2 19-15,-1-3-23 0,2-5 11 0,4-1-14 16,-3-3 1-16,2-2 25 0,3-4-22 0,0-1 9 16,-1-4 42-16,1 0 36 0,1-3 61 0,1 0 18 15,-1-2-42-15,0 0-42 0,2-4-56 0,-2-1-16 16,0 0-10-16,1-4-7 0,-3-1 13 16,2-1-6-16,0-4 3 0,2-3 0 0,0-1-17 15,0-5 20-15,0 2-3 0,5-3 4 0,3-2 6 16,2 0-17-16,-1 2 14 0,4-2 6 0,-1 5-3 15,3 1-14-15,-3 2-13 0,4 4 1 0,-1 2 6 16,0 2 10-16,1 4 3 0,2 2-3 0,-2 1-3 16,2 1 6-16,1 3-9 0,0 0 12 0,-2 0-9 15,-1 5 3-15,4 0-3 0,-5 2-4 0,-1 0 17 16,0 1 0-16,-3 3 0 0,-2-1 0 0,2 0-20 16,-4 4 16-16,-2-3 11 0,-3 2-20 0,0 1 6 15,0 0-26-15,-2 0 20 0,0 1-4 0,0-1 10 16,-6 0 1-16,3-1 2 0,-2-2-9 15,2 0 3-15,2-3 10 0,1 0-37 0,-5-3 27 16,5-2-10-16,0-1-10 0,0 2 30 0,0-4-6 16,0 0 6-16,0 0 7 0,0-5-31 0,0 0 28 15,5-2-25-15,-1-3 8 0,6-3 29 0,-2-2-39 16,3-6 13-16,0-1 10 0,4-2-13 0,0-2-1 16,2 0-12-16,-3 1 13 0,2-1-17 0,-1 3 13 15,2 4 24-15,-1 0-44 0,0 4 24 0,1 1-1 16,-2 5 1-16,-4 0 7 0,4 5-27 0,0 0 13 15,-2 1 3-15,1 2 10 0,-2 1 20 16,1 0-23-16,-1 4 7 0,0 2-4 0,-2 0-10 16,-1 3 47-16,1 1-16 0,-5 2 2 0,4 2 21 15,-5 3-50-15,1 0 6 0,-4 4-3 0,-1 2-7 16,0-1 31-16,-6 1-14 0,2 2-3 0,-2-1 6 16,-2-1-30-16,3-1 14 0,-3-1 0 0,2-2-31 15,-1-1-6-15,4-2-59 0,-3-2-115 0,1-3-108 16,2 0-116-16,1-4-20 0,2-2-3 0,0-1-5 15,0-1-2-15</inkml:trace>
  <inkml:trace contextRef="#ctx0" brushRef="#br0" timeOffset="227">1031 287 2767 0,'13'-8'12'0,"-6"3"19"0,-2 3 25 16,-4 2 89-16,1 0 59 0,-2 5 39 0,0 5-6 15,0 4-78-15,-8 2-82 0,2 8-54 16,2 2-16-16,-4 6-7 0,-2 3 7 0,3-1-7 16,-1 2-7-16,1 0 1 0,-1-1 2 0,2-4 1 15,2 1 3-15,-5 0 0 0,6-3-11 0,-3-1 1 16,0-3-10-16,5-1-17 0,-3-1-46 0,0-4-91 16,1-2-93-16,-1-3-105 0,2-2-29 0,1-4 6 15,-2-1 21-15,1-3 1 0,2-4-71 0</inkml:trace>
  <inkml:trace contextRef="#ctx0" brushRef="#br0" timeOffset="541">1051 224 2118 0,'0'-21'44'0,"0"-1"42"0,8-1 58 0,-1 1 24 0,6 2-22 16,2 2-11-16,3 1-45 0,3 3-6 16,-2 2-8-16,6 2-29 0,-1 4 1 0,1 1-3 15,-1 5-3-15,1 0-10 0,-1 9-13 0,-1 1-22 16,-3 4-7-16,1 3 16 0,-2 0 1 0,-4 3 12 16,-2 0 1-16,-4 1-8 0,-3 1-12 0,-6-1 7 15,0 1-14-15,0-1 17 0,-10 0 16 0,-1-2-19 16,-2-2 6-16,-3 0-17 0,-2-3-3 0,2 1 4 15,-3-4 10-15,0-2-7 0,2-3-7 0,0-4-9 16,2 1-48-16,2-2-91 0,-2-1-109 0,4 0-75 16,0-4-74-16,1-3-58 0,2 1-81 0</inkml:trace>
  <inkml:trace contextRef="#ctx0" brushRef="#br0" timeOffset="1184">1865 38 1876 0,'-5'-4'43'0,"1"-3"32"0,1 1 45 0,-1 2 32 16,-1 1 9-16,2-1-29 0,2 3-50 0,1-2-33 15,0 1-43-15,-2 1 15 0,-2 0 4 0,1 0-1 16,-8 1 16-16,2 0-12 0,-6 4 35 0,-1 3 5 16,-5 1-8-16,1 3-13 0,-5 1-38 0,1 4-2 15,1-1-14-15,4 2 11 0,4 2-8 0,2 2 1 16,5-1-3-16,8-2-13 0,0 1 3 0,5-2-6 16,2-2-12-16,4 0-19 0,2-4-6 15,5-2-13-15,-3-2 7 0,5-1 7 0,0-4-12 16,-1-2-6-16,2 0 7 0,-2-8 36 0,-3 0 18 15,-1-2 18-15,-1 0 6 0,-3-5-24 0,-2-1 21 16,-1 1 6-16,-2 0 0 0,0 1 30 0,-3 1 65 16,-2 2 53-16,-1 2 55 0,0 2-8 0,0 1-64 15,0 3-53-15,0 0-64 0,-3 3-13 0,2 0-26 16,1 0-4-16,0 7 27 0,0 2-7 0,0 3 14 16,0 5 9-16,-5 4-39 0,1 3 13 15,2 5 6-15,-1 3-6 0,1 3 20 0,-2 2-10 16,3 1-7-16,-2 1 13 0,3-1-10 0,-1 1-6 15,1-1 13-15,0 0-9 0,-4-1 2 0,0-1 17 16,-2-3-20-16,0-1 7 0,-3-2 4 0,-4-3 2 16,-2-4-3-16,0-2 61 0,-4-4 19 0,3-3-12 15,-3-4 46-15,0-2-62 0,0-4-7 0,-1-4 10 16,1 0-40-16,-1-4-4 0,-4-2-20 0,6-2-11 16,-1-3 7-16,3-1 3 0,-1-3 1 0,1-1 9 15,7-3-27-15,3 0 7 0,6-4 1 16,0 0-15-16,6-1 24 0,2-1-23 0,5 3-1 15,3-2 7-15,3 1-6 0,2 2-14 0,2 2 20 16,2 0-17-16,0 0 14 0,2 3 0 0,-1 2-17 16,-2-3 7-16,0 3-44 0,0 3-45 0,-6 1-99 15,-3 0-60-15,-2 5-89 0,-1 0-66 0,-7-1-125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3:16.15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20 129 2595 0,'-6'0'24'0,"3"0"-6"0,-3-6 10 16,3 3-1-16,3-2-24 0,0-1 13 0,9-2-22 16,0 1-3-16,4-2 12 0,2-2-12 0,4 0 5 15,2-2-53-15,3 0-110 0,0 1-108 0,-1-1-165 16,0 1-141-16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12:07.8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1027 76 485 0,'0'0'-5'0,"0"-3"20"16,0 1 36-16,0 2 39 0,0-4 48 0,-5 2-2 15,5-1-12-15,0 1-20 0,-3 0-7 0,2-2-2 16,1 4 1-16,0-5 7 0,-3 3-3 16,1-1 2-16,2-1 6 0,-1 2-31 0,-1-3 3 15,-1 1 25-15,2 3-32 0,-1-3 21 0,1-1-23 16,-4 2-17-16,4 1 18 0,-2-3 13 0,2 2-16 16,-3 2-26-16,4-2-25 0,-2 2-18 0,0 0-12 15,2 1 3-15,0 0 12 0,0 0 0 0,0 5 15 16,0 4 1-16,4 1-1 0,1 5 1 0,-1 6-1 15,4 4 10-15,-2 8-10 0,1 5-3 0,1 5-5 16,1 3-20-16,-2 5 4 0,3 1-3 0,1 0-9 16,1 0 27-16,-2-1-12 0,2 1-10 15,0-5 35-15,-2-1-31 0,3-2 15 0,-1-1 12 0,-3-5-14 16,0 0 11-16,-3-3 7 0,-3-4 9 0,-3-1 12 16,0 0 7-16,-7-3 20 0,-4 0 28 15,-8-3 1-15,-5-1 14 0,-6-1 4 0,-10-2-29 16,-7-1 4-16,-7-2 14 0,-8-3-22 0,-5-4 7 15,-4-4-3-15,-5-2-19 0,-1-4-1 0,0 0-20 16,1-9-3-16,2-2-14 0,4-2-17 0,5-2-7 16,7 0-17-16,9-6 3 0,8 6 0 0,8-4 10 15,6 2-17-15,12 1 7 0,15 0 0 0,0 3-10 16,13-4 24-16,6 3-21 0,7 0-3 0,8 0-4 16,3 2-20-16,8 0-4 0,2-1-3 15,2 4-6-15,3 2 23 0,-1-1 4 0,1 2 7 0,-2 1 23 16,-4 0-23-16,0 1 23 0,-5 2 7 15,-6 1-40-15,-2 0 6 0,-8 0-36 0,0 1-30 16,-8 0 8-16,-4 0 19 0,-4 0 1 0,-2 0 48 16,-7 0 18-16,0 5-17 0,-4-1 26 0,-4-2-33 15,-2 1 1-15,-1 2-8 0,1-2-34 0,-2 2-17 16,0-2-74-16,-1 2-48 0,2-2-82 0,1 0-60 16,1-1-33-16,2 1-43 0,1-2 24 0,3 1 35 15</inkml:trace>
  <inkml:trace contextRef="#ctx0" brushRef="#br0" timeOffset="696">1526 637 2072 0,'-11'-8'2'0,"1"0"36"0,-1 0 33 0,-1 2 17 15,3 0 13-15,2 2-20 0,-1 1-30 16,1 0-18-16,0 3-20 0,-2 0-13 0,4 0-16 0,-5 0-5 16,3 5 12-16,-2 4 6 0,0-1 3 15,-5 5 12-15,1 3 0 0,0-1-33 0,-2 4 21 16,2 0-6-16,2 2-9 0,-1 0 45 0,6 2-33 15,1-4 12-15,5 0-9 0,0-2-9 0,7-2 21 16,0 1-15-16,5-2 15 0,0-3-9 0,4-2 3 16,1-1 19-16,4-4-10 0,-1 0-12 0,3-4 9 15,2 0-18-15,-3-8-6 0,0-1 27 0,-1-2-24 16,0-2 15-16,-2-1 3 0,-3-2-12 0,-4-3 6 16,-1 0-9-16,-4-3 9 0,1 0 0 0,-4 3 12 15,-4-2 16-15,0-2 30 0,0 5 38 0,-8 0 28 16,1 6 14-16,0-1-27 0,-1 4-47 0,2 4-32 15,0 1-41-15,1 4 12 0,1 0-9 16,0 6-3-16,3 5 6 0,1 3 0 0,0 0 6 16,0 5 7-16,1 2 10 0,7 1-33 0,2 0 0 15,2 2 17-15,1-3-7 0,6 2 10 0,2-4 6 16,1-2-29-16,2-4 19 0,1 0 1 0,-1-2-14 16,1-3 17-16,-5 0-30 0,-1-5-2 0,0-3 28 15,-4 0-15-15,-2-3 9 0,-3-4 0 0,-3-1-4 16,-1-1 8-16,-3-4-4 0,0-1 12 0,-3-2-34 15,0-1 25-15,0-2 10 0,-8 0-19 0,2 3 25 16,1 0-38-16,-3 1 19 0,1 2 29 0,-1 5-20 16,2 1 20-16,1 3-32 0,1 4-16 15,3 0 16-15,-2 0 19 0,3 8 10 0,0 1-10 16,0 6 9-16,0 2-18 0,4 2-4 0,2 2 1 16,2 2-20-16,-4 1 19 0,6 1-13 0,-2 0 13 15,3-1 30-15,0 3-40 0,3-3 1 0,-4 1 9 16,4-3-36-16,-3 2-25 0,0-1 20 0,-1 0-58 15,-1-4-59-15,-2 0-55 0,-1-4-85 0,2-1 24 16,-5-4 54-16,0-2 10 0,-2-3-3 0,-1-5-73 16,0 0-65-16,0-5 23 0</inkml:trace>
  <inkml:trace contextRef="#ctx0" brushRef="#br0" timeOffset="884">1816 806 1101 0,'-14'-31'56'0,"2"3"37"0,4-1 60 16,4 5 35-16,-2 0-7 0,6 0-16 0,0 4-32 15,7 4-26-15,-2 0-4 0,7 2 2 0,-1 6-31 16,4 0-5-16,0 4-60 0,3 4-3 0,1 0 9 16,1 0-6-16,0 9 10 0,-2 0-25 0,3 4 9 15,-3 3 0-15,-2 1 6 0,-1 2-19 0,-6 0-26 16,1 3-12-16,-4-1-27 0,-6 1 0 0,0-3-16 16,0-2-44-16,-6-1-57 0,-4-2-40 0,3-1-52 15,-1-2-17-15,-1-6 8 0</inkml:trace>
  <inkml:trace contextRef="#ctx0" brushRef="#br0" timeOffset="2347">2310 605 2037 0,'5'-8'29'0,"-3"2"12"0,-2-2 6 0,0 2 32 16,-7 3-32-16,-3 3-3 0,-3 0 4 0,3 12-33 16,-5-2 15-16,-4 1-18 0,1 6-6 0,1-2 9 15,1 3-9-15,1 1 0 0,8-1-9 0,-2-1-6 16,4 0 6-16,5-2-6 0,0 2 18 0,9-6-6 16,-1 2-9-16,4-4 12 0,-2 1-18 0,3-5-6 15,2-1 0-15,3-4 24 0,-2 0-3 0,-1 0 9 16,0-5-6-16,3-4-21 0,-3 1 24 15,0-3-18-15,-5-3 9 0,0-2 12 0,1 0-18 16,-4-1 27-16,-2-2-9 0,0 0 21 0,-5 2 55 16,0-1 16-16,0 1 56 0,0 4-1 0,-5 1-36 15,-3 2-25-15,2 5-47 0,0-3-32 0,-1 4-16 16,1 4 14-16,-1 0-21 0,4 0 4 0,-2 6-12 16,2 2-8-16,-1 0 27 0,4 1-1 0,0 2 4 15,6-1-10-15,0 4-3 0,4-1 3 0,0-1 6 16,5-1-6-16,0-1-3 0,4-2 6 0,-1 1-12 15,3-4 25-15,-2 0-23 0,-4-4 4 0,2 1 9 16,-6-2-25-16,3 0 42 0,-5-3-33 0,-2-2 16 16,1 0 7-16,-3-1-23 0,-1-1 7 15,0 1 3-15,-3-3 13 0,4 1-3 0,-5 2 39 16,0 1-4-16,0 0-22 0,0 2 16 0,0-2-33 16,0 4-6-16,0-1 4 0,0 2-4 0,-5 0 0 15,5 0-10-15,0 0 13 0,0 0-19 0,0 3 3 16,0 2 6-16,5 0-2 0,-1 0 9 0,2 2-23 15,0 0 0-15,2 1-19 0,-1-2-10 0,1 2 4 16,2-3-13-16,-1 1 10 0,-2-1 4 0,2-2 12 16,-1 0 16-16,2-3 19 0,-3 0-6 0,1 0 28 15,1-3-16-15,-4-1-3 0,1-2 1 0,2-2-23 16,-2-1 15-16,-2-1 1 0,4-1 22 0,-2-1-9 16,0-1-10-16,1-1 3 0,-1 3-19 15,0-2 19-15,1 5 4 0,-2 0-14 0,1-1 20 16,1 4-16-16,1 0 12 0,-1 1-6 0,3 0-18 15,-2 0 8-15,2 4-9 0,0 0 26 0,1 0-4 16,1 0-3-16,-2 6 4 0,2 2-26 0,0-3 25 16,-2 4-12-16,2 1 6 0,-3-2 19 0,4 1-19 15,-2 2 3-15,-1 0 3 0,1-1-19 0,-1-1-6 16,1-2 32-16,-4 2-10 0,5-3 1 0,-3-2 24 16,2-1-34-16,-1-3-4 0,0 0 10 0,0 0-16 15,-1-7 23-15,3-1-7 0,-3-3 6 0,4-1 3 16,-1-1-9-16,-3-1 10 0,4-2-26 15,-4 3 16-15,-1-4-3 0,-2 3-6 0,0 3 37 16,-3 1 13-16,-3 1 17 0,0 1 9 0,0 3-6 16,-8 3-36-16,4 2-2 0,-7 0-10 0,2 5 3 15,-4 2 10-15,1 2-16 0,2 4 7 0,-2 1-8 16,5 2-5-16,-1 1-1 0,5 2 10 0,3-3-16 16,0 2 9-16,7 0 1 0,2-2-14 0,5 0 7 15,1-5-6-15,4 2 9 0,2-4-6 0,2-1-1 16,4-5 1-16,-1 0-13 0,3-3 25 0,2 0-9 15,2-9-6-15,0-1 19 0,-2-2-16 0,-3-4 13 16,0 0 3-16,-3-3-13 0,-2-1 0 0,-2-3 9 16,-5 3 8-16,-3-4 12 0,1 2 10 15,-5 1 34-15,-2 2 27 0,-1 2 18 0,-2 6-11 16,-2-1-49-16,-1 5-31 0,-1 4-27 0,0 0-10 16,0 3 3-16,0 0 3 0,0 4-6 0,5 3 17 15,-1-1 0-15,2 4-21 0,4 4 17 0,-1 0-6 16,5 3 6-16,1-1 4 0,-2 3-14 0,3 3 4 15,1-6-7-15,0 3 20 0,-2 0-3 0,2-3 3 16,-2 0-3-16,-4-4 0 0,1-2 10 0,-3-1-20 16,-1-3-1-16,-7-2 8 0,3-1 2 0,-4-3-2 15,0 0 6-15,0 0-14 0,0-3 4 0,0-1-6 16,0-2 6-16,0-3 6 0,6-1-19 0,-1-2 26 16,3-3-23-16,2 0-10 0,-3-1 23 15,6 0-6-15,1 0 16 0,-2-1-9 0,3 0-8 16,2 1-6-16,-2-1-7 0,2 2 17 0,0-2-3 15,-2 2 6-15,0 1 7 0,2 3-3 0,-6 0 0 16,-2 3 0-16,0 3-4 0,-4-1 1 0,-1 4-1 16,-3 1 14-16,-1 1 11 0,0 0-1 0,0 0 1 15,-5 5-32-15,0 4 1 0,2-3-4 0,-3 3-4 16,3 0 22-16,1 2-15 0,-2 2 18 0,4 2-17 16,0-2-11-16,6 1 11 0,2 0-21 0,1 1 37 15,6-1-2-15,-1-3-29 0,6 0 25 16,0-1-44-16,3-1 6 0,1-3 10 0,4-1-26 15,-2-2 16-15,4-3 0 0,-2 0-9 0,2-5 19 16,-2-2 8-16,1-3 6 0,-4 1 24 0,0-4-17 16,-2-3-10-16,-4 2 13 0,-2-2 7 0,-5-1 11 15,-2-1 36-15,0 3 5 0,-10 0 27 0,0 1 25 16,0 3-20-16,0 0-4 0,-14 3-27 0,4 2-27 16,-2 4-8-16,-1-1-21 0,4 3-28 0,-5 0-7 15,5 5 17-15,2 3 0 0,1 3 25 0,6 2 11 16,0 2-18-16,3 1 4 0,7 1-11 0,7 1 7 15,8 0 7-15,4-3-10 0,9 2 28 0,6-6-14 16,10-1-11-16,4-1 10 0,1-4-27 0,8 0-5 16,-2-5 1-16,0 0-25 0,-2 0-28 15,-5-6-106-15,-2 1-112 0,-4 0-150 0,-4-3-232 16,-5-1-210-16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12:11.64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282 372 485 0,'-27'-11'28'0,"3"3"54"0,2 0 16 15,0 2 37-15,1 1-11 0,0 0-34 0,2 1 3 16,0 2 7-16,2 0-7 0,1-1 19 0,3 3-32 16,-1-3-38-16,5 3-14 0,-2 0-42 0,3 0 11 15,2 0 6-15,0 0 0 0,3 3 5 16,-1 0 23-16,4 0-11 0,0 2 25 0,6 0 17 16,3 0 3-16,3 0 15 0,7 2-3 0,6 0-13 15,9 0-18-15,8 0 10 0,10-4 12 0,13-3 8 16,11 0 22-16,10-5-14 0,12-4-15 0,10-2-5 15,9-2-19-15,7-1-20 0,8-5-4 0,6 2-15 16,3-2-6-16,3-1 7 0,3 0-7 0,-1 1 15 16,2 0-15-16,-1 3 15 0,-3-3-12 0,-3 2-18 15,-6 1 27-15,-4 0-21 0,-5 2 12 0,-10 3 9 16,-5 0-12-16,-10-1 13 0,-7 5-4 0,-10-1-6 16,-6 3-6-16,-13-1 12 0,-4 0-12 15,-11 4 3-15,-7-3-3 0,-6 2-19 0,-10 3 53 16,-5-1 47-16,-7-1 64 0,-1 1 54 0,-9 1-27 15,-3 0-40-15,-2 0-58 0,0-1-41 0,-6 0-14 16,0-2-12-16,-3 3-11 0,-1-2-6 0,-4-1-13 16,-3 1-49-16,0 2-107 0,-3 0-136 0,-1 0-143 15,0 0-136-15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12:15.56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50 511 404 0,'-7'0'17'16,"1"0"34"-16,0-5 52 0,1 2 16 0,1 1 18 15,1 1-11-15,-2 1-28 0,1-2-5 0,1 0-25 16,1 1-8-16,2-2-22 0,-2 3-11 0,0 0-2 16,2-2-33-16,-1 2 8 0,1 0 0 0,0 0-8 15,0 0 10-15,0 0-2 0,0 0 11 0,3 0 11 16,3 0 11-16,5 0 22 0,4-4 4 16,3-3 22-16,10 1 11 0,7-2-21 0,10-3-17 15,9 0-26-15,8-5 1 0,11 0-1 0,8-3 7 16,7 0-3-16,6 0-9 0,5-3-20 0,2 2-15 15,3 1-8-15,1 2-9 0,-2 2 23 0,2-2 24 16,-4 4-10-16,3 2 1 0,-7-3 2 0,2 3-8 16,-4 1 6-16,-3 1-21 0,-3 1-5 0,-4-1-18 15,0 0 18-15,-5 0 17 0,-3 3-5 0,3-4 25 16,-4 1-12-16,-3-1 6 0,-2 1 6 0,-4 1-22 16,-6-2 13-16,-3 1-5 0,-5 1-17 0,-8 2 31 15,-6-3-26-15,-3 4 6 0,-8 0 6 16,-4 0-29-16,-5 0 31 0,-5 1-5 0,-5 2 29 15,-2 2 62-15,-4-2 12 0,0 2 48 0,-3 0-10 16,0 0-66-16,0 0-23 0,0 0-49 0,-6-1 0 16,0-1 18-16,3 2-11 0,-1-3 11 0,-2 3-27 15,0-3-12-15,3 3 15 0,0-2-6 0,-1 2 6 16,-1-3 0-16,2 3-25 0,1-1-3 0,0-1-47 16,0 2-54-16,2 0-37 0,-1 0-93 0,1-2-60 15,0 2-83-15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12:17.0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267 153 415 0,'0'-13'0'0,"-5"2"10"0,1-5 2 0,3 1 21 0,-1 1 51 16,2 1 22-16,0 2 29 0,0 1 9 16,0-1-30-16,0 3-16 0,0 0-19 0,0 3 0 15,0 1 6-15,0-1-11 0,0 5 18 0,2-2-9 16,-2-2 5-16,0 2 8 0,1 2 1 0,-1 0-4 15,0 0-82-15,0 0 15 0,0-1-35 0,0 1 1 16,0 0 40-16,0 0-24 0,0 0 13 0,0 0 8 16,0 9 39-16,6 2 45 0,0 7 24 0,-3 4 5 15,6 9-11-15,-5 7-30 0,4 6-39 0,-2 7-28 16,1 6-25-16,-1 3-2 0,0 2 12 0,0 1-7 16,-2-2 10-16,1-2-16 0,1 1-3 0,1-5 1 15,-1-6 2-15,-1 0-3 0,2-6 9 16,-1-2-18-16,0-5 3 0,0-4 9 0,-3-2-19 15,1-5 35-15,-2-5-25 0,-1-2 3 0,4-3 10 16,-4-3-17-16,-1-4 23 0,0-2-22 0,0-4 3 16,0 2-1-16,0-3-27 0,0-1-86 0,0 0-139 15,-6 0-52-15,3 0-111 0,-3-5-51 0,-3 0-3 16</inkml:trace>
  <inkml:trace contextRef="#ctx0" brushRef="#br0" timeOffset="281">35 897 2060 0,'-11'-3'0'0,"3"-1"5"0,-1 2-10 0,6 2 13 15,-1 0-25-15,4 0 76 0,0 0 53 0,0 6 7 16,0 2 57-16,5-1-92 0,3 5-41 0,-1-1-13 16,4 2-21-16,2 4-9 0,1 2 3 0,3-3-18 15,1 3 6-15,3 0 18 0,0-2-3 16,1 2 19-16,0-3-19 0,3 3 6 0,-2-2-5 0,-1-1-7 15,0 0 3-15,-1 0-19 0,-2-2 13 16,-1 3 3-16,0-7 0 0,-3 1 6 0,-2 1 10 16,0-2-26-16,-3-1 10 0,-1-2 10 0,-4 1-38 15,1-2 16-15,0-1-16 0,-4-2-30 0,-1 2-3 16,1-4-44-16,1 1-52 0,-3-2 51 0,0 1-55 16,0-1-44-16,0 0-36 0,0 0-118 0,0 0-23 15</inkml:trace>
  <inkml:trace contextRef="#ctx0" brushRef="#br0" timeOffset="548">586 875 1694 0,'9'-14'48'0,"-4"1"61"0,-3 4-26 15,0 3 34-15,-1 5-21 0,-1 1-69 0,0 0 52 16,0 0 11-16,0 0 24 0,0 5 91 0,0 2 23 16,0 2-6-16,0 7-25 0,-5 3-75 0,0 6-28 15,-1 2-41-15,-1 3-27 0,-1 2-9 0,-2 1-17 16,3-2 3-16,-2-2-10 0,1 1 14 16,1-3-24-16,2-3 1 0,1 2 3 0,1-5-50 15,1 2-65-15,2 0-161 0,0-1-76 0,0 1-154 16,6-2-174-16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12:30.4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215 301 1404 0,'6'-3'44'16,"-6"0"74"-16,0 1 52 0,0-2 26 0,-9 2-12 15,-1 0-43-15,0 2 14 0,-5 0 24 0,-4 0 20 16,-1 8-13-16,1 1-74 0,-5 1-40 15,2 1-62-15,1 2-20 0,3-3 23 0,3 3-19 16,3 0 9-16,5 1 10 0,7-1-26 0,0 1 16 16,0 2-12-16,9-3-4 0,4 1-3 0,2 0 3 15,3-4-6-15,3-1-6 0,-2-4 15 0,5-3-18 16,-2-2 22-16,0 0-1 0,-1-7 7 0,-3-5 4 16,0 2-8-16,-3-6 14 0,-4-1-4 0,-2 1 16 15,-3-3 16-15,-3 0 52 0,-3 2 52 0,0 0 21 16,0 2 40-16,-9 5-19 0,4 1-45 0,-3 1-27 15,1 5-68-15,-1 0-34 0,4 1-13 16,-1 2-8-16,2 0 18 0,2 5-10 0,-1 0-8 0,2 1 15 16,0 3-8-16,6 1 8 0,2 3-4 15,-4 2-7-15,6 0-17 0,0 4-30 0,1-2-78 16,1 2-71-16,4 0-81 0,-1 0-111 0,2 0-27 16,-1-5-33-16,3 2-29 0,1-3-7 0</inkml:trace>
  <inkml:trace contextRef="#ctx0" brushRef="#br0" timeOffset="400">817 115 2878 0,'-12'-19'59'0,"3"1"68"0,-5 2 35 0,1 2 44 15,3 2-3-15,-2 2-84 0,0 2-13 0,1 2-45 16,1 1-58-16,1 1 7 0,0 2-13 0,2 2-14 15,-1 0-13-15,1 0 26 0,0 6-9 0,-1 2 19 16,1 3 21-16,-5 2-30 0,3 3-7 0,-1 1-3 16,2 2-8-16,4 0 11 0,-1 0-3 0,5 0-10 15,0-2-1-15,6-1-12 0,2-2-7 0,-1 0-20 16,4-1-6-16,5-3 23 0,-4-4 13 0,4 2 20 16,0-2 10-16,2-3-17 0,2-1 3 0,-1 1 21 15,1-3-14-15,-1 0 0 0,-2 0 10 16,1 0-17-16,1 0 14 0,-4 0 13 0,3 5-3 15,-3 0 12-15,0 2-12 0,-5 1 10 0,2 5-27 16,0-2 3-16,-6 1 10 0,1 1-9 0,2 1 13 16,-6-1-1-16,1 0 7 0,0 0 26 0,-3 1 47 15,-1-2 40-15,0 1 38 0,0-2-26 0,-9 0-25 16,0-3-62-16,-3-1-41 0,-1 0-3 0,-2-1-17 16,0-2 3-16,-7 2-41 0,0-2-14 0,-3 1-82 15,-4-1-66-15,4 0-116 0,-3-2-168 0,1 1-90 16,3-1-177-16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12:27.03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263 305 425 0,'6'-8'20'0,"-3"-1"44"16,0 1 38-16,-2 0 43 0,-1 0 17 0,0 0-8 16,0 2 2-16,0-2-9 0,0 2 11 15,0-1-42-15,-4 1-17 0,2 0 12 0,-2-1-4 16,3 1 11-16,-3 0-66 0,3 1-23 0,-2 0-11 16,2 0 17-16,-1 2 66 0,-1 0-27 0,3 1-29 15,-1-1-24-15,-1 3-6 0,0 0-3 0,2 0-3 16,0 0-9-16,0 0-12 0,-2 4 18 0,0 3 21 15,1 3 21-15,-4 4 16 0,2 5-9 0,-4 3 1 16,-1 5 15-16,-3 8-13 0,2 3 1 0,-5 4-9 16,1 1-31-16,1 3 0 0,0-3-4 0,0 0-5 15,3-1 15-15,-1-4-9 0,1 0 3 0,3-2-3 16,0-4-10-16,2 1-9 0,-1-6-13 0,2 3 13 16,-1-5 3-16,1 2 12 0,-2-5 14 15,2 0-7-15,1-1 3 0,-2-4-12 0,3-1 6 16,-2-2-10-16,0-1-6 0,0-2 13 0,2-3 23 15,-1-2-7-15,1 2 0 0,1-3 6 0,-5-2-32 16,5 0 10-16,-1 0-3 0,-1-1 12 0,2 1-15 16,0-2-14-16,0-1 17 0,0 0-30 0,0 0 27 15,0 0 19-15,0 0-26 0,0 0 16 0,0-4-6 16,0 4-16-16,0-2 16 0,0-1-17 0,0 2 4 16,0 1-1-16,0-2-2 0,0 2 3 0,0 0 6 15,0 0 10-15,0-3-3 0,0 3 3 16,2 0-16-16,-2 0-10 0,0 0 6 0,0-2 7 15,0 2-10-15,0 0 23 0,0-1-19 0,0 0-17 16,0 0 7-16,0 1-55 0,0-3 13 0,0 3-3 16,0-2-22-16,0-2-39 0,0 2-85 0,0 0-60 15,6-1 31-15,-6 0-14 0,1 0-9 0,1 1-39 16,-1-5-109-16</inkml:trace>
  <inkml:trace contextRef="#ctx0" brushRef="#br0" timeOffset="1037">211 378 305 0,'3'-6'12'0,"1"-1"51"0,-1-1 25 0,-1-1 48 15,1 1 26-15,-2-3 7 0,4-2 25 0,-5 2 10 16,1 0-23-16,-1 3-46 0,0 0-54 0,0 4-58 15,0 4-12-15,0 0 67 0,0 9 43 16,-6 8-11-16,0 7 6 0,-3 9-63 0,-2 7-27 16,-3 11 33-16,-4 5-14 0,-1 7 0 0,1 2-9 15,-3 0-18-15,2 0 9 0,0-5-9 0,3-4-6 16,1-5-3-16,3-5-2 0,3-8-7 0,2-3-3 16,1-5 3-16,2-2 12 0,2-7-19 0,0-2 7 15,2-5 9-15,0-6-3 0,0-3 16 0,0 0 8 16,0-5-9-16,0 0-27 0,0-9 21 0,4-2-8 15,-2-6-10-15,6-2 27 0,-3-8-30 0,0-3 0 16,5-3 9-16,-1-5-18 0,3-6 21 16,-1 1 0-16,-1-3-3 0,0-4 9 0,2-1-18 15,-1-4-6-15,2-2-6 0,-1 0 8 0,1 0 4 16,-1 4 15-16,2 5-12 0,-1 2 0 0,0 11 3 16,-1 4-24-16,-2 12 33 0,2 6-24 0,-3 7 15 15,5 6 18-15,-5 8-9 0,2 6 22 0,3 2-16 16,-4 9-3-16,4 5 16 0,-3 5-13 0,1 4 1 15,0 1 14-15,1 4-27 0,-4 2 16 0,3-2-1 16,-1-1-18-16,1-2 13 0,-1-6-10 0,-2 1 6 16,5-6-6-16,-5 0-3 0,2-3 3 0,0 0 0 15,-1-5 4-15,-1 0 5 0,0-1-27 0,1-4 11 16,-2-1 8-16,-1-2-7 0,1-1 27 0,-5-2-67 16,1-3-46-16,-1-2-77 0,0 2-53 15,-3-5-95-15,0 2-130 0,0-5-94 0</inkml:trace>
  <inkml:trace contextRef="#ctx0" brushRef="#br0" timeOffset="1204">150 925 2142 0,'0'0'0'0,"0"-8"3"0,8 3 5 15,3-3 1-15,4 2 6 0,3-1-6 0,3-5-18 16,4 1-9-16,3 1-2 0,0-1-1 0,2 3 1 15,4-1-58-15,-2 1-120 0,0 0-130 0,0 2-93 16</inkml:trace>
  <inkml:trace contextRef="#ctx0" brushRef="#br0" timeOffset="1546">778 586 1898 0,'16'-22'64'0,"-7"3"17"15,-4 2 57-15,-5 1 70 0,0 3 23 0,0 4 53 0,0-2-17 16,-5 3-61-16,0 3-77 0,-1 1-70 16,2 0-56-16,-3 3-6 0,1 1-11 0,-1 0-2 15,-2 6 12-15,-1 5 14 0,-1 3-3 0,-2 1-7 16,1 4-3-16,0 0-14 0,0 4-2 0,5-1 25 16,-1-1 7-16,8 1-16 0,0-3 16 0,6 0-26 15,1-3 10-15,7-2 16 0,2 2-16 0,2-2 22 16,1 0-16-16,2-4-3 0,3-1 14 0,1 2-21 15,-1-1 20-15,-2 2-19 0,3-5 6 0,-2 4 16 16,-3 3-32-16,-3-3 32 0,1 3-2 0,-4 1-28 16,-5 2 24-16,-1-1-3 0,-8 3-4 0,0 1 17 15,0 1-10-15,-11 1-4 0,0-1-22 0,-6-1 6 16,-2 1 16-16,-2-1-19 0,0-1 4 16,-1-2 2-16,1-2-19 0,1-1 3 0,2-4-26 15,0-1-114-15,3-1-119 0,2-2-102 0,5-3-86 16,1-3-123-16</inkml:trace>
  <inkml:trace contextRef="#ctx0" brushRef="#br0" timeOffset="1935">1908 38 2754 0,'6'-12'3'16,"-6"2"-15"-16,0 1 6 0,0 4-10 0,-2 3-2 16,2 2 24-16,0 0-9 0,0 0 9 0,0 7 34 15,0 2 13-15,0 5 21 0,0 5 10 0,0 8-40 16,0 6-13-16,0 5-9 0,0 8-9 0,-5 3-3 16,-3 6 8-16,1 2-5 0,-2 0-1 0,1 3-2 15,-4-5-4-15,3-2-18 0,-4-3 2 0,1-4 23 16,3-5-23-16,-4-2 13 0,4-8 17 0,-1-4-14 15,4-4 0-15,-5-4 1 0,4-4-33 0,1-3 23 16,0-3 9-16,3-4 7 0,1-3-3 16,2 1-23-16,-2-3-3 0,2 0-9 0,0 0 31 15,4-4-9-15,4 0-10 0,-1-2 7 0,2-1-13 16,4 1 26-16,2-2 5 0,0 2-18 0,4-1 15 16,0 0-31-16,0 2 6 0,-2-3 0 0,0 5-25 15,-3 0-24-15,1 1-107 0,0-1-74 0,-1 3-23 16,-3-2-67-16,0 2-9 0,1 0-6 0,-5-1-106 15</inkml:trace>
  <inkml:trace contextRef="#ctx0" brushRef="#br0" timeOffset="2242">2241 588 2224 0,'-14'9'65'0,"-2"4"52"0,-2-3 53 15,2 4 25-15,-1 0-53 0,2 2-40 0,2-2-48 16,1 0-35-16,3-1 3 0,3 1-16 0,2-4 0 16,4 2 13-16,0-4-35 0,10 3 13 0,-1-4-12 15,3 0-42-15,3-2-24 0,0 0-28 0,4-3 3 16,2-2 35-16,-2 0 35 0,2-7 14 0,3-1 16 16,-5-3 3-16,2-1 0 0,-2-3 25 0,-4-3-22 15,2 0 3-15,-6-3 12 0,-3 1-31 0,-4-2 22 16,-4 1-21-16,0 1 24 0,-9 1 10 15,0 0-13-15,-4 3 9 0,-2 3-21 0,0-1 6 16,-4 5-9-16,3 0 18 0,-1 5-6 0,-2 2-21 16,3 2-16-16,-2 0-80 0,6 5-35 0,-2-3-111 15,4 6-73-15,1-2-58 0,3 2-89 0</inkml:trace>
  <inkml:trace contextRef="#ctx0" brushRef="#br0" timeOffset="2804">2556 392 1853 0,'0'-2'22'0,"-5"-2"30"16,5-1 29-16,-6 0 33 0,6 2-3 0,-4 1-19 15,4 2-27-15,0 0-26 0,0 0-39 0,0 0-6 16,0-4-3-16,0 4-12 0,0 0 12 15,4-2 0-15,-3 2-3 0,4 0 27 0,-4 0 3 16,1 0-15-16,0 0 15 0,-2 0-9 0,2 6 18 16,0-1 39-16,-1 3 16 0,-1 3 26 0,0 4 18 15,0 4-5-15,-3 4-18 0,-3 2-33 0,0 5-39 16,3-1-18-16,-3 0-13 0,2 2 7 0,-2-1-14 16,5-3-3-16,-1-4 10 0,2-2-9 0,0 1 31 15,8-7 4-15,-3-1-26 0,3-2 3 0,3-4-9 16,-1-2-4-16,3-4 26 0,-1-2-6 0,3 0-1 15,3-2-9-15,-2-7-16 0,3-1 23 16,-1-4-10-16,3-3 6 0,-2 1 0 0,0-5-6 16,-1 1 6-16,2-2-6 0,-4 3 19 0,-3 0-19 15,2 3 6-15,-1 2-6 0,-4 2-10 0,-3 3 13 16,-4 5-19-16,2 2 19 0,-4 2-7 0,2 0-6 16,2 0 7-16,-4 3-1 0,5 3 11 0,0 0-14 15,3 3 23-15,0-1-13 0,3 1-3 0,-1-1 16 16,2 0-17-16,3 0 14 0,-2-3 0 0,1-1-7 15,0-2-9-15,0-2 2 0,2 0-2 0,0-6 6 16,0-2 0-16,-1 1-3 0,0-7 3 0,-4 0 3 16,2-2 10-16,-3-3-1 0,0 0 4 0,-4-3-6 15,-1 0 29-15,-1 0 6 0,-5-2-4 0,0 2 11 16,-6 2-19-16,0 0-10 0,-3 3-4 16,-3 3-6-16,0 0-6 0,-6 4-27 0,2-1 13 15,-3 5-19-15,1 1-61 0,-2 5-68 0,1 0-155 16,1 0-105-16,1 8-104 0,2 0-51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12:34.8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2134 197 1470 0,'-7'-34'22'0,"-4"3"25"0,2 5 32 15,-4 3 34-15,0 6 9 0,4 4 5 0,-5 2-38 16,1 1-37-16,-2 2 1 0,0 2-21 0,-4-2 1 16,3 5-13-16,-5 0-23 0,-2 3-15 0,0 0 21 15,1 0 6-15,-1 6-6 0,3 5 3 0,-1 2-9 16,3 4 12-16,0 7 0 0,3 3 12 0,0 6-18 15,2 6 0-15,2 10 17 0,1 0-23 0,3 7 39 16,1 4 12-16,6 3 6 0,0 7 37 0,0 2-34 16,6 4-11-16,-2 4-34 0,4 3-21 0,2-1 18 15,0 2-6-15,4 0 3 0,-2-1 6 0,5-5-21 16,-2-4 15-16,5-1-3 0,-2-5 4 16,1-3 5-16,1-4-9 0,-3-4 22 0,2 1 5 15,-2-7 7-15,-2-2 9 0,-1-3-5 0,-2-6-7 16,-3-4-3-16,-1-3-6 0,-3-6-12 0,1-3 0 15,0-5 2-15,-6-4-6 0,2-2 7 0,-2-5-3 16,0 0 3-16,0-2-7 0,0-4-2 0,0 1-1 16,-4-1-19-16,0-2 4 0,3 1-51 0,-2 2-104 15,1-3-113-15,-1 0-189 0,-1 0-153 0</inkml:trace>
  <inkml:trace contextRef="#ctx0" brushRef="#br0" timeOffset="240">1668 2093 2177 0,'0'11'-47'15,"0"-6"56"-15,6 3-47 0,1 3-3 0,2 2 61 16,4 1-46-16,-2 1 23 0,7 0 24 0,0 2-30 15,3-2 18-15,5 2 14 0,-2 2-11 0,4-2 8 16,0 0-29-16,3 1-3 0,-5-1-14 0,0 2-12 16,-2-3-5-16,0 1-159 0,-5-2-112 15,1-1-96-15</inkml:trace>
  <inkml:trace contextRef="#ctx0" brushRef="#br0" timeOffset="429">2474 1786 2559 0,'0'0'58'0,"0"10"56"0,-9 2 34 0,0 6 11 16,-4 10-59-16,-2 1-55 0,-3 6-26 0,3 4-22 16,-1 1 3-16,1 5 6 0,0 3-28 0,2-2-23 15,0 1-128-15,1 0-96 0,3 1-154 0,0 1-114 16,-3-2-39-16</inkml:trace>
  <inkml:trace contextRef="#ctx0" brushRef="#br0" timeOffset="973">444 2880 1649 0,'10'-20'36'15,"-5"9"85"-15,-5 11-7 0,0 6 39 0,0 13-11 16,-5 11-71-16,-5 8 24 0,-3 11-32 0,-2 9-15 16,-7 9-3-16,-3 3 1 0,-3 5-10 0,-4-1-12 15,0-1 1-15,1-2-22 0,1-3 9 16,2-8 1-16,3-6-10 0,2-7 0 0,4-5 6 16,3-6-6-16,2-6 3 0,1-5 1 0,2-6-17 15,0-3 13-15,2-6 3 0,0-3-6 0,1-2 7 16,2-5-7-16,0 0-9 0,1-5 9 0,1-4-3 15,-2-4-10-15,5-3 10 0,1-6 6 0,0-3-6 16,5-5 3-16,2-4 0 0,3 0-19 0,4-3 13 16,0 4 6-16,3 0-6 0,2 5 9 0,-1 5-3 15,3 5 0-15,0 8-12 0,1 2 18 0,0 8-18 16,3 0 12-16,-1 0 18 0,1 13-15 16,-1-3 13-16,1 3-13 0,1 2-16 0,-4-1 17 15,3 0 2-15,-3 1 0 0,1-1 10 0,-1 3-20 16,-1-3-5-16,-2-1 9 0,2 1 3 0,-2-2 0 15,-3 0-15-15,1 2-25 0,-2-7-107 0,-2 2-35 16,0-1-92-16,-1-3-83 0,-5-1-9 0,3-4-94 16</inkml:trace>
  <inkml:trace contextRef="#ctx0" brushRef="#br0" timeOffset="1289">799 3394 2705 0,'-6'17'52'0,"-3"-1"26"16,-2 2 31-16,-1 1-3 0,1 2-59 0,0-2-19 15,5-3-21-15,1 0-7 0,5 0 9 0,0-2-6 16,3-1-16-16,5-2 16 0,3 1-3 0,4-4-6 16,2 3 3-16,3-6-12 0,1 0-11 15,4-3-11-15,1-2-11 0,0 0 1 0,2-7 32 16,-1-5-4-16,-5 0 10 0,-1-5 18 0,0 1-28 15,-9-4 23-15,-2 1-4 0,-10-2 3 0,0-1-10 16,0 1 4-16,-13 1 19 0,-2 1-16 0,-2 3 25 16,-3-1-7-16,-4 6 1 0,2 1 0 0,-3 4 0 15,0 0-7-15,2 6-15 0,1 0 9 0,-2 0-12 16,6 6 6-16,5-3-16 0,0 2-18 0,4 3-34 16,5-2-115-16,0 2-49 0,4-2-95 0,6-1-97 15,2 3-33-15</inkml:trace>
  <inkml:trace contextRef="#ctx0" brushRef="#br0" timeOffset="1590">1304 3172 2130 0,'5'-9'3'0,"-5"1"26"15,0 5 24-15,-5 0 27 0,-2 3 0 0,-4 0-20 16,2 5-12-16,-4 0-36 0,-2 4-3 0,2 1-18 15,-2 2-3-15,2 3 6 0,-1 3 9 0,5-2 3 16,2 1-3-16,4 2 9 0,3-3-15 16,0 3 12-16,6-1-9 0,6-1-3 0,1-3 3 15,4 2 0-15,0-3 6 0,4 1-3 0,-3 0-6 16,4 0 0-16,-3-4-3 0,1 4 9 0,-4-4-6 16,-1 2 3-16,-2-1-6 0,-1 2 3 0,-5-2 15 15,-3 1-6-15,-4 1 0 0,0 1-12 0,-9 2 6 16,-3-1 0-16,-3 3 3 0,-1 0-6 0,-4-1-27 15,0-1-48-15,-3-2-58 0,4 0 1 0,-2-6-70 16,5-1-78-16,3-3-73 0</inkml:trace>
  <inkml:trace contextRef="#ctx0" brushRef="#br0" timeOffset="1879">1730 3092 2295 0,'7'-10'41'0,"-7"3"28"16,-10 7 31-16,-3 0 18 0,1 4-17 0,-4 4-15 15,-1 2-31-15,1 1-5 0,-2 3-47 0,5 2-9 16,2 0-4-16,4 1-2 0,3 2 24 0,4 0-5 16,6-2-4-16,4 2-6 0,2 0-10 0,1 0 16 15,6-3-6-15,-1 3 10 0,2-2-4 0,0 2-28 16,1-4 28-16,-3 2-19 0,1-1 4 0,-4 1 21 15,-1-1-12-15,-3-2 9 0,-3 1 16 0,-2-1-10 16,-6 0 4-16,0 3-7 0,-9-3-18 0,0 1 9 16,-4 2 9-16,-2-1-6 0,-2 1 4 0,-2-1-48 15,1-3-106-15,-1 3-43 0,0-3-160 0,2 0-171 16</inkml:trace>
  <inkml:trace contextRef="#ctx0" brushRef="#br0" timeOffset="2478">3286 3032 1807 0,'-12'5'37'15,"-3"2"47"-15,-4 0 2 0,0 5 16 0,-3 4-26 16,1 3-44-16,0 3 0 0,3-3 13 15,1 5-22-15,3-1-14 0,5 2 0 0,3 1-18 16,6-5 9-16,6 1 6 0,2 0 0 0,7-2-6 16,2-2-9-16,1-4-3 0,6-1 9 0,-1-5-14 15,1-2 11-15,1-6 23 0,-1 0-14 0,1-6 0 16,-4 0 12-16,-3-4-24 0,0-4 12 0,-8-3 9 16,-1 2-9-16,-3-4 18 0,-1-3-24 15,-5 2 9-15,0-1-15 0,-11 1 9 0,2 2 3 0,-4 1-9 16,0 0-3-16,-4 2-12 0,1 4 1 0,-3 0 8 15,0 3 32-15,0 2-40 0,0 4 8 0,3 2-53 16,-2 0-63-16,6 0-50 0,2 0-78 16,2 5-29-16,5 0-67 0</inkml:trace>
  <inkml:trace contextRef="#ctx0" brushRef="#br0" timeOffset="2725">3730 2714 2095 0,'11'-28'29'0,"-5"7"51"0,-6 4 33 0,-6 6 33 16,-2 3-10-16,-2 8-36 0,-2 0-8 15,-3 0-18-15,0 9-5 0,-1 7-3 0,-2 5-38 0,2 4 6 16,-2 5-24-16,3 5-10 0,4 3 9 0,4 3-12 16,0 2 13-16,7 2-10 0,0-5 9 15,0 4-6-15,7-4-6 0,0-1 12 0,3 1-12 16,-3-4-6-16,2 0 21 0,1-1-12 0,-2-2 0 15,-1-1 13-15,0-2-29 0,-3-3-9 0,2 1-59 16,-5-6-104-16,-1-1-81 0,0-2-33 0,0-5-74 16,-5-1-46-16</inkml:trace>
  <inkml:trace contextRef="#ctx0" brushRef="#br0" timeOffset="2873">3527 3264 1393 0,'12'-6'-3'0,"-2"0"6"0,6-3-3 16,-1 3-3-16,3-2-2 0,1 2-9 0,2-2 6 16,3 2-16-16,3 1-1 0,-1-3-16 0,6 4-93 15,-3-1-121-15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12:38.18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12 755 2177 0,'0'-3'-9'16,"-5"0"21"-16,1-2-9 0,1 3 8 0,3-2 7 16,0 2-18-16,4 0 6 0,2-2-15 0,3 4 9 15,3-2-15-15,1 2-2 0,4-3 11 0,2 3-3 16,2 0 15-16,1 0-9 0,0 0 27 0,1 0-21 15,-2 0-3-15,-1 0 8 0,-1 3-46 0,-2-3 29 16,-4 6-14-16,-5-2 2 0,-1-3 33 0,-3-1-15 16,-4 3-6-16,0-3 7 0,0 2-13 0,0-2-6 15,-4 3 27-15,-2-1 3 0,0 4-15 0,3-3 3 16,-3 5 9-16,1 0-6 0,1 3 6 0,-2 2 20 16,3 1-2-16,-1 5-18 0,2-3 23 15,1 3-6-15,-2 0-23 0,3-2 21 0,0 2-6 16,0 0-27-16,0 0 38 0,4 0-2 0,0-2-24 15,-2-2 30-15,3 2-27 0,-1-1-3 0,0-2 20 16,-2-3-17-16,3 2 3 0,-1-1 15 0,-2-2-21 16,2-1 0-16,-1 1 6 0,0-1-3 0,0-1-15 15,1 3 24-15,0-1-6 0,-3-1-18 0,3 2 39 16,-2 0-33-16,4-1-9 0,-2 2 21 0,-1 1-42 16,-1-5-58-16,0 3-121 0,3-1-141 0,0 2-98 15</inkml:trace>
  <inkml:trace contextRef="#ctx0" brushRef="#br0" timeOffset="190">102 1327 2307 0,'-9'0'-18'0,"-1"0"0"0,7 0 9 0,3-3-6 15,0-2 36-15,6 2-9 0,4 2-9 0,2-1 12 16,6-3-24-16,3-1-12 0,4 4-49 0,6-4-117 15,0-2-98-15,2-1-46 0,5 2-4 0,-2-1 69 16,-3-1 64-16,3 1 28 0,-2-3 29 0,-2 1 25 16</inkml:trace>
  <inkml:trace contextRef="#ctx0" brushRef="#br0" timeOffset="519">634 1114 660 0,'10'-16'110'16,"0"-3"65"-16,-5 2 78 0,-5 1 77 0,0-1-82 16,0 4-11-16,0 2-28 0,-5 1-30 0,-2 3-2 15,3 1-44-15,-2 2-47 0,0 2-52 0,4 2-3 16,-3 0-22-16,1 0-18 0,0 5 19 0,-1 0-26 15,1 4 4-15,2-1 21 0,-5 3-12 16,4 2 6-16,0 3 15 0,3 1-11 0,0-1-17 16,0 1 10-16,3-3-6 0,3 2-9 0,0 0 8 15,2 0-24-15,-3-2-12 0,3-3-48 0,-5 0-27 16,3-3 0-16,-2 0-5 0,-1-2 72 0,0-3 19 16,-3-2 20-16,0-1 21 0,0 0-15 0,0-7 15 15,0-2-24-15,0-1 9 0,0-2 21 0,0-3-33 16,0-2 30-16,0-2-15 0,0 0-9 0,0-2 47 15,0-1-38-15,0 2 1 0,0-4 10 0,0 2-14 16,5 3 9-16,-1 0 9 0,3 2-15 0,-1 1 3 16,0 5-5-16,2 0-1 0,-1 3 8 15,2 6-7-15,0-2 7 0,1 4 1 0,-1 0-11 16,3 0 5-16,-3 6 15 0,2 5-18 0,0-3 3 16,-2 3-6-16,3 3-6 0,-3 0 21 0,1 1-6 15,-1 3 6-15,0-3-41 0,-1 1-159 0,-1-2-138 16,1 3-123-16</inkml:trace>
  <inkml:trace contextRef="#ctx0" brushRef="#br0" timeOffset="908">998 690 2014 0,'1'-12'14'0,"-1"7"62"0,0 5 113 16,0 0 64-16,0 8 14 0,0 3-42 0,0 6-96 15,0 2-62-15,0 5-35 0,0 3 0 0,4 3-12 16,1 3-14-16,1 3 13 0,0-3-15 16,1 4-8-16,2-3 11 0,1 0-10 0,1-4 3 15,1 1 6-15,-2-3-22 0,4-2 9 0,-3-5-9 16,-2-2-26-16,3-2 36 0,-6-6-7 0,1 0-3 16,-2-5 29-16,-2-2-13 0,-3-4-22 0,0 0 15 15,0-5-2-15,-6-3 12 0,0-3 23 0,-1-3-20 16,-1-4-3-16,-1-5-22 0,2-4 6 0,-3 1 13 15,2-5-13-15,-1-2 19 0,3-1-6 0,3-2-9 16,-3 0 15-16,6-2-18 0,0 4 5 0,0 0 7 16,6-1-6-16,-1 2 3 0,2 4-7 0,5 1 19 15,-3 3-2-15,3 1-4 0,1 4 0 0,-2 1-28 16,2 4 18-16,0 4-5 0,1-1 15 0,-3 2 0 16,2 4-16-16,0 2 16 0,-1 3-12 15,1-2-32-15,-2 3-59 0,0 0-61 0,0 0-62 16,-1 5-30-16,1 0-39 0,-1-1-47 0,0 1-66 15,-2-1-52-15</inkml:trace>
  <inkml:trace contextRef="#ctx0" brushRef="#br0" timeOffset="1361">1003 872 1240 0,'-19'14'30'16,"9"-3"41"-16,-4-6 6 0,7 0 0 0,1 0-5 15,3-1-35-15,3-2 13 0,0 1 35 0,0 0-3 16,6-1 1-16,4 1 6 0,-2-1-40 0,2 2-20 16,4-2 3-16,-1 1-64 0,3 0 24 0,2-3 11 15,0 3-18-15,3-1 50 0,0-1-6 0,-1 1-5 16,1 1 37-16,-2 2 4 0,-1-2 19 0,1 2 20 15,-4 4-23-15,0-3 17 0,-1 3-40 0,-1 2-31 16,-2 1 4-16,0 1-22 0,-2 1 16 0,1-1-1 16,-1 1-2-16,0 2-1 0,-1 0-30 0,2-2 15 15,-3 3-2-15,2-3-4 0,1-1 24 16,0-2-17-16,0-1-4 0,4-4-19 0,-1 2 16 16,3-5 13-16,-1-1-7 0,4-2 9 0,-2-5-8 15,-1-3-17-15,0 0-2 0,-1-5 9 0,-2-1-4 16,1-5 4-16,-5-3 16 0,0 1-1 0,-3-2-2 15,-2-3-13-15,-4 1 15 0,0 1-18 0,-6-1 12 16,-3 3 12-16,-3 0-24 0,-3 3 31 0,-4 5-15 16,-3-2-4-16,-2 5 10 0,-3 5-38 0,1 1 9 15,-1 5 4-15,0 0 6 0,1 5-3 0,-1 1-47 16,3 5-108-16,2 0-166 0,3 3-136 16,-1-1-86-16</inkml:trace>
  <inkml:trace contextRef="#ctx0" brushRef="#br0" timeOffset="1684">1602 861 2060 0,'3'0'-6'0,"1"0"12"15,-1 0-1-15,2 0-5 0,-1 0 35 0,-1 8-2 16,3-2 5-16,1 4-15 0,-1 2-23 0,-1 2-8 15,5 4-13-15,-2 1 30 0,-3 5-3 16,0-1 3-16,-1 4-4 0,1 0-2 0,-4 0 9 16,-1-2-15-16,2 0-2 0,-2-4-1 0,0 1-3 15,0-6 6-15,0-2 3 0,0-1 6 0,0-5 0 16,-3-2-1-16,0-3 16 0,1-3-4 0,2 0-11 16,-1-9 3-16,-2-1-20 0,3-4 5 0,0-3-6 15,0-2 18-15,4-3 11 0,1-4-28 0,-2 0 17 16,3 0-12-16,0-4-9 0,-2 2 12 0,7 2 6 15,-4-2-26-15,2 1-39 0,-2 3-33 0,5 1-97 16,-4 4-87-16,1 0-56 0,-2 2-65 16</inkml:trace>
  <inkml:trace contextRef="#ctx0" brushRef="#br0" timeOffset="2240">1853 910 556 0,'6'8'38'0,"-2"3"51"16,-1-2 63-16,1 1 22 0,0-1 2 0,-3-2-17 15,3 1-43-15,-2 1-17 0,2-2-29 0,-4 2-25 16,2 0-20-16,-1 1-8 0,-1-1-3 0,0 1-22 16,0 1 13-16,0 0-8 0,0-2-2 0,0 2 16 15,0-2-25-15,0 0 25 0,0-1-14 0,0-2 6 16,0-3 6-16,0 2-12 0,0-2 11 16,0-3-13-16,0 0-1 0,0 0 12 0,0-6-3 15,0-1-3-15,0-2 3 0,0-3-1 0,0 0-7 16,0-2 5-16,6-5 5 0,-4 2-22 0,1-2 12 15,0 0-10-15,1 0 4 0,1 0 17 0,-1 0 5 16,4 2 12-16,-3 2-9 0,1 1 3 0,2 0-14 16,-1 4-3-16,1 2-3 0,-4 2-3 0,5 3 18 15,-4 1 11-15,0 2 2 0,1 0-11 0,0 0 1 16,0 5 2-16,1 0 6 0,-2 1 8 0,1 3-8 16,3 0-26-16,0 2 9 0,0 1 0 0,-2-2-12 15,-1 1 14-15,3 2-13 0,-1-1-10 0,-3-1 21 16,1-1-9-16,-1-2 6 0,-1 1 3 15,-1-4-12-15,0 0 23 0,0-1-2 0,-3-4-7 16,3 0-5-16,-1 0-3 0,-1-5-5 0,3-4 5 16,0 0 0-16,0-4 0 0,2-3-9 0,1 2 15 15,1-8-12-15,-4 3 3 0,8-3-5 0,-3 1-15 16,3-1 23-16,1-1-15 0,0 0 18 0,0 3 0 16,3-1-9-16,-2 2 6 0,1 3 0 0,-4 2 6 15,1 3-3-15,-5 0-12 0,1 5 12 0,-3 2 9 16,-5 1 5-16,2 3 6 0,-2 0 88 0,4 8 28 15,1 3 6-15,-1-1 6 0,1 1-78 0,-2 6-37 16,1-1 1-16,1 3-9 0,-1 5-7 0,-1-2-15 16,0 0-21-16,0 6 18 0,1-4-6 0,-2 3-6 15,0-2 27-15,-1-1-24 0,3 0-3 16,-2-4 27-16,1 1-30 0,-2-5-64 0,3-2-120 16,-4 0-168-16,2-3-160 0</inkml:trace>
  <inkml:trace contextRef="#ctx0" brushRef="#br0" timeOffset="3443">2898 809 506 0,'0'-5'20'0,"0"-1"0"16,0 1 29-16,-7 0 46 0,-1-1 23 0,2 1 29 15,0 2 16-15,-3-2-29 0,4 2-3 0,-5-2-21 16,1 2-24-16,-1 0 21 0,3 3-37 16,-2 0 10-16,0 0-3 0,-3 0-26 0,0 3 7 15,-1 5-14-15,-3 0-36 0,-1 3 16 0,-2 4-24 16,2 4 12-16,-2 2 20 0,3 0-32 0,3 4 23 16,-1-1-8-16,4-2-6 0,4 3 5 0,6-6-14 15,0 2 3-15,0-2 0 0,7-2-3 0,7-1 0 16,-4-2 3-16,8-1-9 0,-2-3 9 0,3-1-6 15,2-5-6-15,0-2 15 0,0-2 0 0,-2 0-3 16,0-6-3-16,-2-3-6 0,0-1-17 0,-3-3 29 16,-4-4-1-16,2 0 4 0,-4-2 18 0,-3-1-30 15,-1-2 18-15,-4 2 26 0,0-2 64 0,0 0 65 16,-8 4 7-16,2 1-18 0,0 3-41 16,-1 4-61-16,2 1-26 0,1 4-21 0,-2 0-42 15,4 5 29-15,-2 0-3 0,4 0 9 0,0 6 3 16,0 2-15-16,9 0-4 0,-2 5 16 0,1-2 3 15,2 5-6-15,5-2 0 0,3 2 0 0,-2 1 10 16,5-3-10-16,0-1 12 0,-1 1-2 0,3-6-26 16,-2 0 16-16,1-3-9 0,-1 1 9 0,-1-6-7 15,1 0 17-15,-3 0-1 0,1-6-18 0,-2-1 22 16,0-5-1-16,-2-2-6 0,-1-4 4 0,-1-2-7 16,-2-4-6-16,-4 0-3 0,-1-7-1 0,-2-1 20 15,-1-2-16-15,-1-3 12 0,0 2-9 0,-2-6-6 16,0-1 3-16,0 3-10 0,-5-3 16 15,-1 4 7-15,0 2 44 0,0 4 52 0,-3 3 1 16,3 7-33-16,1 5-32 0,-2 5-45 0,1 5-20 16,3 7 23-16,0 0-10 0,-1 7 1 0,2 5 12 15,-1 7 3-15,1 2 10 0,-2 7-6 0,-1 4-3 16,0 6-4-16,2 4-16 0,1-1 7 0,2-3 9 16,0 3-13-16,0-1 13 0,5-2-3 0,4-2-9 15,0-2 12-15,1-2-6 0,1-3 6 0,-1-2-6 16,4-2-23-16,-1 0-4 0,0-6-12 0,4-4 10 15,-2 0 12-15,2-2-28 0,0-4-41 0,3-2-87 16,-1 1-100-16,0-5-38 0,1-1-62 0,-1-2-35 16,2 0-2-16</inkml:trace>
  <inkml:trace contextRef="#ctx0" brushRef="#br0" timeOffset="3795">3150 758 1683 0,'-16'3'2'0,"9"-3"-13"0,7 0 14 0,6 0 5 16,7-6-5-16,3 3 16 0,8-2-21 16,1 2 13-16,8-3-5 0,2-2 0 0,1 3 16 15,1-5-11-15,1 4 15 0,-3-5-18 0,-1 3-2 16,-1-1-6-16,-8 4-11 0,0-3 33 0,-7 2-5 15,-3 1 1-15,-5 0 30 0,-2 2 13 0,-2-1 47 16,-5 2 26-16,-1 2-22 0,0 0-23 0,0 0-47 16,0 0-39-16,0 0 9 0,-4 2-18 0,2 2 15 15,2 2 9-15,-1 1-36 0,1 2 15 0,-2 1-6 16,2 1 0-16,0 6 27 0,0-1-12 0,0 3 0 16,0 3 3-16,3 0-24 0,2 2 18 0,-4-3-9 15,7 2 6-15,-5 1 18 0,1 0-24 16,-1-2 9-16,3-3-21 0,-2 0-36 0,-2-1-72 15,0-3-117-15,0 2-96 0,-2-7-72 0,0-1-46 16</inkml:trace>
  <inkml:trace contextRef="#ctx0" brushRef="#br0" timeOffset="3956">3523 439 1481 0,'-6'-9'0'0,"0"-1"-14"0,1 4 3 0,3 2 3 16,0 4-14-16,2 0 0 0,0 0-83 0,6 0-169 15</inkml:trace>
  <inkml:trace contextRef="#ctx0" brushRef="#br0" timeOffset="4252">3771 676 1449 0,'0'16'44'0,"0"1"37"16,0-3 57-16,-8-2 32 0,4 0-76 0,-2 2-10 15,2-6-61-15,-1 4-11 0,4 0 26 0,-1 2-26 16,2-3 2-16,0 3-11 0,3-1-3 0,3 1 15 16,2-4-9-16,-1 1-15 0,6 0 15 0,1 0-15 15,-4-3 12-15,5-2 3 0,3-4-6 0,-2 1 11 16,-1-3-14-16,3 0 3 0,-3-8 6 0,-2 0-6 15,-1 0-5-15,-2-4 13 0,-1-2-19 0,-3-2 5 16,2 1 20-16,-7-6-28 0,-1 2 28 0,0 0-20 16,-6-1-2-16,1 1 19 0,-5 2-16 15,1-2-1-15,-4 3 15 0,0-1-12 0,-4 2 11 16,-2 6 4-16,1 0-12 0,-3 4 3 0,2 5-20 16,-2 0-13-16,3 0-113 0,-1 6-127 0,6 2-96 15,0 0-84-15</inkml:trace>
  <inkml:trace contextRef="#ctx0" brushRef="#br0" timeOffset="4684">4130 568 1548 0,'5'-3'11'0,"-4"2"6"0,4-1 39 16,-5 2 52-16,0 0 58 0,0 4 25 0,0 3-51 15,0 0-44-15,0 5-51 0,1 1-45 0,-1 1 15 16,2 5-6-16,0 0-27 0,2 2 24 0,-3 1 0 16,5 3-9-16,2-1 27 0,-3 1-21 0,4-3 0 15,-1 0-6-15,-1 2-21 0,2-5 9 0,-4 0-6 16,2-2 6-16,-3-4 0 0,-1-2-14 0,2-3 20 16,-4-2 3-16,5-3 0 0,-4-3 21 0,-1 0-27 15,4-7 15-15,-4 0 6 0,2-5 0 0,0-1 17 16,1-6-23-16,0 0 3 0,0 0-6 0,-1-5-11 15,1 2 14-15,-1 0-15 0,3-3 9 16,0 1 0-16,3 3 6 0,-1-2 17 0,3 2 7 16,-2 2 0-16,5 0 6 0,-3 2-18 0,3 6 0 15,-4 2-9-15,4 2-3 0,-4 4 12 0,6 3 12 16,-4 0 37-16,0 5 15 0,1 2 32 0,-2 3-16 16,2 4-5-16,1-1-8 0,-3 6-32 0,-2 0-12 15,3 1-19-15,-1 7-3 0,-1-3 0 0,-1 1-3 16,-2 2-7-16,-3 0-19 0,0 1 10 0,2-1-4 15,-6-1-5-15,0-1-29 0,0 0-81 0,0-4-122 16,-8-2-92-16,2-2-122 0,0-3-87 16</inkml:trace>
  <inkml:trace contextRef="#ctx0" brushRef="#br0" timeOffset="4991">5450 204 2319 0,'17'-10'-12'0,"-7"2"38"16,-10 8 92-16,0 0 82 0,-10 11 81 0,-7 7-24 15,-4 7-37-15,-8 9-57 0,-9 8-44 0,-2 10 11 16,-4 5-60-16,-2 6-6 0,6 0-37 0,0 4-14 15,8-2 15-15,12-1-28 0,6-2 30 0,14-7-9 16,6-6-21-16,9-3 31 0,7-5-31 0,12-6 3 16,4-3 10-16,6-6-6 0,5-5-4 15,8-4 8-15,1-3-14 0,2-7-45 0,4 1-6 16,0-4-104-16,-3-4-96 0,-3 0-120 0,1 0-138 16,-1-6-95-16,-7 0-136 0</inkml:trace>
  <inkml:trace contextRef="#ctx0" brushRef="#br0" timeOffset="6164">6491 502 1470 0,'6'-8'8'0,"-2"2"9"0,-2 3 73 0,-2 3 46 15,0 0 23-15,0 0-13 0,0 9-71 0,0 1-52 16,-3 2-35-16,-3 4 21 0,1 3-18 0,0 5 9 15,-4 1 9-15,1 2-29 0,1 3 28 0,-2-4 7 16,1 2-15-16,2-3 11 0,0 0-25 16,2-4 5-16,3-1 9 0,-3-3 3 0,2-2 15 15,0-3-18-15,1-3-6 0,1-3 26 0,-2 0 22 16,-1-4 11-16,2-2 6 0,-1-4-32 0,1-2-21 16,-2-3-4-16,0-5 7 0,0 1 0 0,1-8-15 15,2-2 15-15,0-1-18 0,0-6 18 0,0 0 0 16,5-3-27-16,2 1 33 0,1 1-24 0,1 1 27 15,-2 2-6-15,5 5-15 0,-2 1 3 0,2 3-6 16,1 5 0-16,1 3-3 0,1 1 0 0,-1 5 6 16,1-1 3-16,2 5-12 0,0-1 27 0,0 2-18 15,2 0 9-15,-1 0 9 0,1 9-12 16,2-4 15-16,-2 2-12 0,4 2 9 0,-3 0-12 0,-2 1-6 16,1 3 12-16,1 1-15 0,-5 0 6 15,-1 3 3-15,-3-1-9 0,-1 2 3 0,-2 1-6 16,-1-2-18-16,-4 2 6 0,-3 0 9 0,0-4-2 15,0 0 17-15,0-1-6 0,-1-4-6 0,-4-1 9 16,1-4 2-16,-1-1 10 0,1-2-15 0,-1-2 15 16,-1 0-27-16,1 0 6 0,0-6 27 0,-4 1-24 15,6-4 21-15,-3-1-18 0,3-1 0 0,-3-3 9 16,5-2-18-16,1 0 15 0,0-3 0 0,0 0-18 16,3 0 18-16,4-3-9 0,-1 3 9 0,3-4 15 15,1 2-21-15,4 2 15 0,-2 0-24 0,1 2 1 16,5 2 43-16,-3 1-17 0,1 2 9 15,1 2-3-15,2 2-24 0,0 2 18 0,-1 1 15 16,1 2 36-16,0 3 7 0,-1 0 19 0,0 8-19 16,-2-2-20-16,-1 5-4 0,0-3-21 0,-2 5 3 15,1 4 0-15,-4-1-18 0,0 1 9 0,0 4-13 16,-5 1-12-16,-1 0 16 0,-2 2-26 0,-2 0 20 16,0 1-4-16,-6 0-3 0,1-1 18 0,-1 1-27 15,1-6 15-15,-1 3-2 0,-1-6-45 0,2 1-3 16,-1-4-88-16,3 1-102 0,3-4-65 0,-1-2-70 15,1-2-31-15,0-3-25 0</inkml:trace>
  <inkml:trace contextRef="#ctx0" brushRef="#br0" timeOffset="6334">7368 485 1449 0,'11'-5'30'0,"-5"5"108"0,-1 0 44 16,-3 0 54-16,-2 5-5 0,0 1-104 0,0 2-31 15,0 2-63-15,0 2-18 0,0 2-6 0,0 2-6 16,0-1-9-16,0 3 9 0,0 3-6 0,0-2-3 16,4 2-3-16,0 2-77 0,-4-4-91 0,1 3-171 15,-1-6-102-15</inkml:trace>
  <inkml:trace contextRef="#ctx0" brushRef="#br0" timeOffset="6497">7217 246 2083 0,'-20'-11'-6'16,"1"0"18"-16,3 3-21 0,1 8-2 0,3 0-21 16,6 0-94-16,6 5-143 0,0 1-154 0</inkml:trace>
  <inkml:trace contextRef="#ctx0" brushRef="#br0" timeOffset="6874">7484 377 1819 0,'22'2'83'15,"-7"4"36"-15,-5-3 57 0,-6-1 49 0,-3-1-57 0,2 0-16 16,-2 0-44-16,-1 1-46 0,0-1-16 16,0 2-21-16,0-1 1 0,0 3-1 0,0 0-25 15,0 2 6-15,0 3-12 0,0 1 3 0,0 0 12 16,0 2-6-16,0 1 0 0,0 0-15 0,0 2-4 15,0-2 4-15,0 0-10 0,0-1 6 0,0 0-15 16,2-1-13-16,2-4-2 0,0 3-10 0,-3-6 25 16,2-2 1-16,-2-1 23 0,4-2 20 0,-1 0-26 15,2-4 23-15,0-2-20 0,3-5-2 0,3-1 18 16,1-1 0-16,-1-3-9 0,0-6-3 0,6 3 3 16,-3-3 0-16,3-3 15 0,-1 4 0 0,0-1-2 15,-1 1-26-15,2 4 23 0,-2-2-4 0,-1 6 0 16,-2-1 33-16,-1 5-23 0,-3 1 8 0,0 6 29 15,-1-3 3-15,-1 5 22 0,1 0 0 16,2 0-25-16,-6 0-18 0,7 6-9 0,-2 1-1 16,2 1-6-16,-2 2 7 0,0 2-17 0,1 2-12 15,0-1 15-15,-3 3-28 0,0 1 26 0,-1 2 12 16,0 0-29-16,-3 0 19 0,2 2-53 0,-5 1-103 16,0-2-117-16,0 1-131 0,0-1-142 0,-6-1-77 15</inkml:trace>
  <inkml:trace contextRef="#ctx0" brushRef="#br0" timeOffset="7181">8204 53 2840 0,'34'-14'43'0,"-4"3"30"0,6-2 53 0,-4 4 24 15,1 4-35-15,1 5-8 0,0 0-42 0,0 5-9 16,2 4-20-16,0 1 0 0,-2 4-3 0,-1 2-17 16,1 6 21-16,-3 0-14 0,1 2-10 0,-3 1 24 15,0 3-20-15,-4 0 13 0,-2 1 1 0,-2-1-8 16,-5 0 18-16,-1 0-21 0,-3 1 7 0,-8-4 4 16,-4 3 3-16,0-3 7 0,-4 1-14 0,-8 1 1 15,-5 0-21-15,-5 3 3 0,-6 0-3 0,-8 0-3 16,-5 2 6-16,-5 0-7 0,-4 2 8 0,-7-1-36 15,-1-3-29-15,-1 0-85 0,-5-1-145 0,2-1-130 16,4-4-161-16,0-1-190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12:47.0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145 32 773 0,'0'-2'2'0,"0"0"17"0,0 1 2 15,0-2 26-15,0 1 24 0,0-1 17 0,-4 1 16 16,4-2 9-16,-1 1-7 0,1 1-21 0,-2 0-22 16,2 1-24-16,0-1-8 0,-2 2 0 0,2-3 8 15,0 3-14-15,0 0-11 0,0 0 0 0,0 0-9 16,0 0 12-16,0 0 15 0,0 0-15 0,0 0 17 15,0 5-6-15,-4-5 1 0,1 1 2 16,3 2-8-16,-3 0-12 0,0-2-11 0,2 0-3 16,-4 2 6-16,1 2 3 0,1 0-3 0,-3 1 9 15,0 5-15-15,3 2 35 0,-3 4 2 0,-3 2 24 16,3 5-17-16,-1 3-9 0,-1 6 9 0,1 2-15 16,-1 1 24-16,1 6-5 0,1 0 14 0,0 1-11 15,0 2-3-15,3-2 6 0,-1 1-9 0,1 0 4 16,0-1 9-16,3 0 0 0,0-2-9 0,0 0 9 15,0 0-2-15,6 3-16 0,1-4-15 16,-1-1 6-16,3 1 3 0,1 1 22 0,-1 0 13 0,3-3-22 16,-1 0 1-16,2 0-3 0,-1 0-10 15,0 0 19-15,1-2 0 0,-1-1-28 0,1-2 19 16,-2 0-29-16,-1-1 3 0,2-1 4 0,-2-2-26 16,-1 0 19-16,3-1-10 0,-3-1 4 0,0 1-4 15,1-4-6-15,-1 1 6 0,-1 2-16 0,4-2 19 16,-5 1 14-16,2-1-23 0,-2 2 19 0,-1-1-7 15,0-2 1-15,-1-3 16 0,-1 4-6 0,-1-4 0 16,3 1-10-16,0-2-7 0,0 2-13 0,1-3 20 16,-1 0-10-16,-1 0-3 0,5 1 16 0,-4-1-16 15,-1 0 9-15,2 2 4 0,-3-6-3 0,2 2 9 16,0 2-6-16,-3-3 13 0,3 1 4 0,-3-1-4 16,3 1-3-16,0-1-10 0,-3 1-10 15,3-2-3-15,0 1 0 0,-2 1 13 0,1-1 10 16,1-2-17-16,0 2 3 0,-2-1 1 0,3-1-3 15,-2 1 12-15,1-2-2 0,0-2-4 0,0 3-14 16,0-3 8-16,-2 3-8 0,2-6 4 0,-1 3-3 16,-4-4-14-16,2 2 24 0,0-3-21 0,0-1 28 15,0 3 6-15,-2-5-20 0,-1 2 13 0,2 0-19 16,-2-1-4-16,2 1 23 0,0-2-33 0,-2 2 30 16,0 1 10-16,0-4-27 0,2 1 28 0,-2 0-21 15,1 2-17-15,-1-2 10 0,0 0 4 0,0 2 9 16,0-3 1-16,0 1 7 0,0-2-1 15,0 1-10-15,0-2 1 0,2 2-4 0,-2-2 3 16,0 0-6-16,0 0 6 0,0 0-36 0,0 0-21 16,0 0-68-16,0 0-119 0,0 0-112 0,0 0-48 15,-5-4-62-15,1 0-21 0,2-1-4 0</inkml:trace>
  <inkml:trace contextRef="#ctx0" brushRef="#br0" timeOffset="304">74 2404 2142 0,'-11'-5'20'0,"1"-3"24"15,5 2 1-15,-1 1-1 0,4 1-12 16,1 3-44-16,1 1 27 0,0 0 39 0,5 0 25 15,3 0 48-15,-1 0-15 0,7 1-11 0,0 6-23 16,5-4-28-16,4 4-10 0,3 2-24 0,0-1-7 16,2 3-2-16,0-1 5 0,-1 4-22 0,1-3 14 15,-2 2 5-15,0 1-21 0,-2 0 43 0,0-3-28 16,1 3-9-16,-2-1 18 0,0 1-18 0,-5-4 22 16,1 2-13-16,-2-4-15 0,-2 3-66 0,-2-5-101 15,-4 1-83-15,-2-1-40 0,-1-4-32 0,-1 1-42 16,-4-3-65-16</inkml:trace>
  <inkml:trace contextRef="#ctx0" brushRef="#br0" timeOffset="500">717 2001 2547 0,'0'9'42'15,"0"2"66"-15,0 2 15 0,-3 1 17 0,-3 5-44 16,0 0-71-16,3 3-18 0,-3 2-4 0,0 0-3 16,1 2-10-16,1 0-12 0,0 1-114 0,3-2-148 15,-1 2-59-15,0-5-147 0,2 0-77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12:48.96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39 1224 1382 0,'-6'-5'55'0,"1"0"23"0,-1-1 48 0,1 3 53 15,1 1-74-15,0 1 19 0,1 1-46 0,0 0-43 16,2-2 21-16,-1 2-50 0,2 0-6 0,0 0 3 16,0 0-21-16,0 0 30 0,0 0 0 0,0 0-6 15,0 0 41-15,3 0-6 0,3 0 19 16,-2 0 9-16,4 0-6 0,1 0 10 0,3 0 7 15,2 0-1-15,5-3 2 0,3 1-16 0,5-1 0 16,2 1 4-16,4-5-22 0,2 2 0 0,4 0-12 16,7-3-25-16,-1 2 25 0,5-1-9 0,3-1 0 15,4 2 2-15,1-3-5 0,1 1 22 0,5-1-16 16,2 2 26-16,0-5-3 0,1 4-13 0,1-2 7 16,-1 1-6-16,1 2 10 0,-4-5-4 0,1 1 14 15,1 1-17-15,-1-2-9 0,1 2 26 16,0-1-16-16,3-2 21 0,-1 4-7 0,2-4-21 15,1 2-2-15,-1 2-11 0,-2-1 3 0,2 1-6 16,0-1 3-16,-1 1-14 0,-2 0-3 0,0 1-7 16,3 1 18-16,-2-1 10 0,-1-2-4 0,3 4 25 15,-1-3-7-15,-2 1 11 0,1 0 10 0,-2 2-16 16,-2-2-19-16,1 1 8 0,-3-1-29 0,-2 2 0 16,2-3 21-16,-4 1-35 0,0-1 14 0,1 2-10 15,-1-1-5-15,-1-1 19 0,2 2 7 0,-1-2 11 16,1 1 4-16,1-1-8 0,-1 2-4 0,0-1-6 15,-1-3-19-15,2 3 4 0,-2-1-4 0,-2-1 1 16,2 2-15-16,1-1-7 0,-5 0 7 16,4 2-15-16,1-2 26 0,-3 1 3 0,2-2 8 15,0 2 17-15,0 0 1 0,3-1 3 0,-1 1-10 16,-2-1-12-16,0 1 5 0,1 1-12 0,-1-5 8 16,0 2 3-16,-1 1-18 0,-2 2 8 0,2-4-23 15,-1 3-13-15,-1-3 17 0,4 1 0 0,-2 3 22 16,1-4 18-16,1 3-7 0,-1 0 7 0,3-3 0 15,-1 3-4-15,0-1-10 0,-2 1 7 0,0 1-18 16,0-5 3-16,-2 5 1 0,1-5-26 0,-2 3 14 16,-2-1-10-16,4-1 7 0,-1 1-3 0,1 1-4 15,-3-4 18-15,3 2 0 0,-1 3 21 0,-1-3 7 16,0 3-14-16,2-1 11 0,-4 1-4 16,-1 2-17-16,0 1 3 0,-1 0-11 0,-3 0-3 15,1 1 17-15,0 1-3 0,-4 1-10 0,2-1-15 16,-2 1-11-16,2-1 11 0,-2-1 22 0,2 3 6 15,-2-2-6-15,2 0-1 0,-2 0-3 0,2-2 18 16,-2 2-4-16,1-4-7 0,0 1 3 0,0 0-17 16,0-2-7-16,0 0 17 0,0 0-3 0,-3 0 7 15,0 2 22-15,-4-3-22 0,1 2-7 0,2-2-8 16,-5 1-9-16,0 1 13 0,0 0 14 0,0 0-6 16,-1 0 13-16,-1 1-13 0,-2 0-15 0,1 0 15 15,0 1-22-15,-4 2 32 0,1 0-10 0,2 0-1 16,-2-2 25-16,-3 2-35 0,3 0 21 15,-3 1 0-15,-2-1-17 0,-1 3 24 0,-3-3-11 16,-1 1-6-16,-4 2 10 0,-2 0-7 0,-4 0 7 16,-2 0-7-16,0 0 0 0,-4 0-4 0,-1 0 4 15,-3 0 4-15,1 0 3 0,-2 0 4 0,0 0-19 16,0 0-2-16,0 0-1 0,0 0 1 0,0 0 27 16,0 0 8-16,0 0 0 0,0-3-7 0,0 3-18 15,0 0 3-15,0 0 4 0,0 0-7 0,0 0-3 16,0 0 10-16,0 0-11 0,0 0 15 0,0 0 0 15,0 0-11-15,0 0 14 0,0 0 11 0,0 0 0 16,0 0 11-16,0 0 7 0,0 0-11 0,0 0 4 16,0 0 8-16,0 0-11 0,0 0-15 0,0 0 14 15,0 0-10-15,0 0 7 0,0 0 15 16,0 0-25-16,0 0 14 0,0 0-26 0,0 0 1 16,0 0 6-16,0 0-25 0,0 0 26 0,0 0-22 15,0-2 7-15,0 2 15 0,0 0-67 0,0 0-21 16,0 0-64-16,0 0-218 0,0 0-220 0,0 0-276 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3:20.02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 13 96 0,'0'0'7'15,"-3"0"-7"-15,0 0 5 0,3 0 17 0,-1 0 1 16,-2 0 6-16,1 0 36 0,2 0-3 0,0 0-17 16,0-2 10-16,-1 0-52 0,1 1-1 0,-2-2-4 15,2 0-51-15,0 1-26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12:53.49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112 451 680 0,'-6'-10'18'0,"3"1"21"16,-2 2 44-16,2 1 28 0,3-2 3 0,0 2 14 15,0-3-5-15,0 4-3 0,0 0 13 0,0 0-27 16,0 0-22-16,0-1 15 0,3 1-33 0,0 2 6 15,-1 3-20-15,-1-5-38 0,-1 5 4 16,2 0-6-16,-2 0 26 0,2 0-6 0,-2 15 65 0,0 5 50 16,0 7 4-16,0 9 43 0,0 4-53 15,0 9-38-15,-7 8-19 0,-1 4-43 0,1 4-6 16,-5 0-32-16,3 1 7 0,-1-4 2 0,3-2-18 16,-1-3 19-16,2-5-20 0,3-5 10 0,-3-1 1 15,5-9-1-15,-1-2 7 0,0-4-7 0,2-6 13 16,-2-4-13-16,0-4 7 0,2-1-17 0,-1-8-2 15,-2 0 15-15,3-5-6 0,0-3 22 0,0 0-6 16,-2 0-3-16,1-8-6 0,-2-6-14 0,3 0 1 16,-1-7-13-16,-1-4 22 0,2-5 0 0,-2-3 4 15,2-4 2-15,0-4-28 0,0-3 9 0,0 0 10 16,0-5 3-16,4 1 13 0,0-4-22 16,-1 2-3-16,3 2-1 0,0 2 7 0,1-1 9 15,1 9-3-15,1 3-3 0,1 7-16 0,-1 7 7 16,0 7-1-16,1 4 13 0,-1 10 10 0,4 0 0 15,-2 0-4-15,2 10-2 0,5 4-1 0,-2 2 4 16,5 6 35-16,-3 2-16 0,6 3 13 0,-2 6-10 16,0 0-19-16,-1 0-4 0,1 4-5 0,1-2 12 15,-1 1-6-15,-3 0 13 0,0-3-23 0,-1 1 16 16,-3-3-19-16,0 1-10 0,1-2 16 0,-1 0-25 16,-3-3 25-16,-2-3 3 0,1-1 1 0,-1-4 6 15,-1 0-7-15,-3-2 7 0,0-5-13 16,-1 0 6-16,-1-4-19 0,-2-2 7 0,-1 2-4 0,2-3-38 15,-3-5-14-15,0 0-91 0,0 0-103 16,0 0-53-16,-4 0-97 0,0 0-55 0,0 0-39 16</inkml:trace>
  <inkml:trace contextRef="#ctx0" brushRef="#br0" timeOffset="187">159 1103 2025 0,'-8'10'6'15,"4"-10"0"-15,4 0 5 0,0 0-2 0,4 0 3 16,5 0-1-16,3-7-11 0,3 0-6 0,3 0 9 16,6-2-164-16,1 1-166 0,2-3-176 0</inkml:trace>
  <inkml:trace contextRef="#ctx0" brushRef="#br0" timeOffset="576">554 837 2271 0,'6'0'15'16,"0"0"0"-16,1-6-12 0,2 0 9 0,3 1-7 15,3-2-17-15,1 0 33 0,4 0-18 0,0 0-18 16,3-1 12-16,3 3-5 0,-2-4 16 0,4 4-11 15,1 0 6-15,-3-3 3 0,2 4-27 0,0-1 18 16,-4 3 6-16,-3-2-32 0,-2 2 8 0,-4 1 1 16,-2 1-13-16,-5 0 1 0,-5 0 29 0,-3 0-12 15,0 0 18-15,0 0 15 0,-5 0-27 0,-5 0 33 16,1 0-30-16,0 4 3 0,-3-1 0 0,1-1 0 16,0 1 6-16,-1-3-6 0,3 2 12 0,0-2-44 15,3 4 20-15,1 0 3 0,0 0 4 0,4 1 22 16,-1 5-5-16,2-1 20 0,0 5 1 15,0 4 2-15,3-1 12 0,3 4-8 0,0 2-10 16,2 1 10-16,-3 0-12 0,3 0-27 0,-1-1 6 16,2 1-6-16,-1-2-3 0,2-1 39 0,-3-1-27 15,2-1 6-15,0-3-9 0,-3 3-15 0,4-5 18 16,-2 3-9-16,-1-5 18 0,-2 0-12 0,1 2-15 16,0-3 9-16,-2-2-30 0,-1 0-65 0,-1-9-36 15,0 10-124-15,0-1-97 0,1-6-84 0</inkml:trace>
  <inkml:trace contextRef="#ctx0" brushRef="#br0" timeOffset="755">855 1380 1898 0,'0'8'-12'0,"0"-3"21"0,8-5 29 0,1 0 2 15,6 0 59-15,2-10 6 0,1-1-22 0,7 0-7 16,-1-2-40-16,4 2-30 0,2-3-3 0,-2 3 9 15,5-2-6-15,-2 4-6 0,2-1-30 0,-5 3-79 16,0 7-65-16,-3-7-108 0,0 2-95 0,-1-3-49 16</inkml:trace>
  <inkml:trace contextRef="#ctx0" brushRef="#br0" timeOffset="1028">1660 639 3129 0,'-12'5'70'0,"-4"7"50"16,-7 2 56-16,-2 7 24 0,1 6-34 0,-1 3-41 16,6 6-54-16,0 2-20 0,2 0-41 15,5 0-14-15,5-2 11 0,7-1-27 0,0 0 20 0,12-5 3 16,4 0-13-16,7-5 7 0,0-3-14 15,8-6 10-15,2 1-7 0,1-4 14 0,5-2-4 16,-1-6 4-16,0-2-40 0,2-3-41 0,-2 0-56 16,-2 0-84-16,2-8-56 0,-2 0-59 0,-3-1-1 15,-1-2-80-15,-2 1-45 0,-2-4-83 0</inkml:trace>
  <inkml:trace contextRef="#ctx0" brushRef="#br0" timeOffset="1426">2718 87 2510 0,'0'-20'58'0,"0"5"71"0,-5-2 87 16,0 6 52-16,4 1-22 0,-1 4-48 0,-1 3-83 0,0-2-65 15,0 5-50-15,3 0-17 0,0 0 4 16,0 0 3-16,0 5 23 0,6 0 7 0,0 4 31 16,0 5 23-16,7 5-3 0,-1 2-7 0,0 9-33 15,6 8 3-15,0 6 17 0,1 5 22 0,4 5 21 16,-1 3-14-16,1 6-3 0,0-3-34 0,1 6-11 16,-4-2 0-16,3-1-18 0,-1-2 32 0,-1 1-28 15,-1-5-8-15,0-2 23 0,-4-2-30 0,3-2 12 16,-4-4 3-16,0 0-26 0,-2-6-6 0,1-3 21 15,-5-5-10-15,0-4 6 0,1-1 15 0,-3-6-36 16,-1-3 15-16,-3-5-15 0,2-4-11 0,-4-1 1 16,1-4-8-16,-1 0-10 0,-1-4-42 15,0-1-17-15,0 0-101 0,0 0-100 0,0 0-89 16,0 0-83-16,-3 0 29 0,-3 0-26 0,3-6 12 16,-3 1-43-16</inkml:trace>
  <inkml:trace contextRef="#ctx0" brushRef="#br0" timeOffset="1721">2803 1282 3116 0,'-10'0'-10'0,"2"-6"1"15,3 6 6-15,1 0 3 0,4 0 38 0,0 0 58 16,6 0 30-16,3 0 20 0,0 0 8 0,6 9-55 15,0-1-12-15,6 3 4 0,2 3-30 0,1 1 11 16,0 2-7-16,4 2-24 0,1 0-7 0,-3-3-13 16,2 1-14-16,-4 2 3 0,4-5-7 15,-3 2 11-15,-1-2-17 0,-1 0 3 0,0-1 10 16,-2-4-13-16,-3 1 10 0,-2-2-28 0,2 1 0 16,-5-4-24-16,2 0-30 0,-2 0-37 0,-3-1-26 15,-1-2-25-15,-4 1-50 0,3-3-12 16,-4 0-59-16,-1 0-32 0,-1 0-28 0,1 0-85 0,-3 0-92 15</inkml:trace>
  <inkml:trace contextRef="#ctx0" brushRef="#br0" timeOffset="1988">3459 955 3116 0,'2'-8'32'0,"0"0"9"16,-2 3 23-16,0 0-6 0,0 4-23 0,0 1 17 15,0 0 84-15,0 6 87 0,0 2 30 0,4 3 9 16,-4 5-82-16,0 6-49 0,0 5-21 0,0 6-13 16,0 5-21-16,0 5-33 0,-6 3-3 0,0 1-29 15,-1 2 8-15,2 0-8 0,1-2-26 0,-2-1 4 16,4-2-18-16,1-3-15 0,1-1-42 15,0-2-105-15,0-5-121 0,0-2-155 0,3-4-178 16,3-3-112-16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12:57.80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 66 2816 0,'-3'0'-3'0,"0"0"18"16,3-9 22-16,0 9 51 0,8-10 41 0,8 10-2 15,0-7-2-15,8 2-51 0,7 0-32 0,3 0-2 16,3 0-28-16,4 2 1 0,4 0 3 0,2-2-6 16,3 2 13-16,-1 0 1 0,2 3-8 0,-2-2-6 15,-2 2-20-15,-1 0 3 0,0 0-6 0,-5 0-20 16,-3 0-32-16,-3 0-85 0,-5 0-115 16,-3 0-124-16,-7 0-20 0,-3 10-39 0,-4-1-56 15</inkml:trace>
  <inkml:trace contextRef="#ctx0" brushRef="#br0" timeOffset="217">300 417 2283 0,'0'11'50'0,"0"-11"62"15,6 0 43-15,8 0 57 0,4-9-45 0,5 2-52 16,4-1-20-16,6-4-53 0,-2 1-1 0,7 1-15 15,0-2-10-15,-3 2 0 0,2-1-9 0,-1 3-4 16,2-1-9-16,-5 2-4 0,1 2-3 0,-1 1 10 16,-5 4-29-16,-2 0-73 0,-1 0-121 0,-6 0-89 15,-1 0-148-15,-3 0-121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12:58.65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46 1013 3028 0,'-10'0'22'0,"-2"0"-7"15,3-2-12-15,3-1-12 0,0 3-16 0,3 0 12 16,3 0 32-16,0 0 9 0,8 0 10 0,1 0-6 16,4 0-22-16,3 0 2 0,7 0-5 0,5 0-7 15,4 0 9-15,4 0-2 0,1 0-4 0,5-6-22 16,-1 1-3-16,-2 5 22 0,-2-3-23 0,-3 3 36 15,-1 0-7-15,-8 0-19 0,-1 0 26 0,-8 0-13 16,-1 0 6-16,-7 0-3 0,-8 0 20 0,0 0 38 16,-8 3 26-16,-7-1 36 0,-5 2 22 0,-7-2-3 15,-4 4 5-15,-3-4-2 0,-5 3-32 0,-1 1-38 16,-2 0 5-16,3-1-17 0,1-2-25 16,8 2-6-16,2-2-39 0,7 0-25 0,5-2-3 15,4 3 11-15,6-4 3 0,6 0 7 0,0 3 10 16,12-1-17-16,0-2-27 0,4 3-21 0,5-1-9 15,3-2-1-15,3 3 5 0,2-3 0 0,4 0 3 16,-2 0-15-16,0 0-26 0,-4 0-37 0,-2 0-28 16,-4 0 26-16,-5 0 15 0,-7 0 24 0,2 0-44 15,-11 0-107-15,0 0-51 0,0 0-84 0,-11 0-43 16,2 0 8-16</inkml:trace>
  <inkml:trace contextRef="#ctx0" brushRef="#br0" timeOffset="734">1325 575 2559 0,'-14'0'24'0,"3"0"25"0,-3-5 33 0,2-2 39 0,2 2 0 16,3 3-11-16,-1-3-12 0,2 1-31 0,3 1-32 16,-3 1-6-16,5-3-13 0,-1 2-23 0,2 1 17 15,0-2-10-15,0 0-10 0,7-2 17 0,3-1-14 16,3 0 14-16,3-5 3 0,3 2 12 0,2-4 4 15,3 1-13-15,4-3 9 0,1 4-15 16,0 2 6-16,0-1 17 0,-3 3-4 0,2 2-7 16,-1 3 17-16,-3 3 24 0,-2 0 26 0,1 9 44 15,-3-1-10-15,-1 3-11 0,1 3-27 0,-6 2-34 16,1 3 10-16,-1 2-37 0,-4 1 10 0,-1 3 11 16,-3-1-28-16,-2 3 25 0,-4 1-18 0,0-3 0 15,-5 3-4-15,-3 3-6 0,-5-3-4 0,0 2-28 16,-8 2 24-16,0 1-20 0,-5-3 10 0,-2 2 14 15,-4-2-21-15,-4 1 24 0,1-1 1 0,-3-1-1 16,-2-1-3-16,2-4-14 0,-4-5 4 16,5-2 13-16,1-2 4 0,1-3-3 0,2-4 3 15,3-3-14-15,2-5 0 0,7 0 14 0,1 0-21 16,3-8-7-16,7-5 3 0,-1-1-20 0,6-3-4 16,3-4 7-16,2-1 0 0,0-5 14 0,7 2 3 15,4 1 8-15,-1-3 3 0,4 4 3 0,-1 2-3 16,0 4-14-16,2 2-10 0,-3 3-18 0,2 5 35 15,-3-2 1-15,3 6-1 0,-1 3 38 0,-3 0-38 16,4 0 34-16,-1 5 12 0,4 4-4 0,0-1 0 16,1 3-4-16,1 3 11 0,2 2-10 0,1 3 7 15,1 0-15-15,3 0-2 0,1 0-8 0,-1 2 15 16,3-1-15-16,2-1-3 0,-1 0 3 0,1 0-18 16,0-3 25-16,-1-2-10 0,-2-1-4 15,0-4 0-15,-2-1-14 0,-1-2 14 0,-3-6-10 16,-1 0 13-16,0 0 1 0,-5 0-22 0,-1 0 15 15,3 0-11-15,-5-6 0 0,-1-1 7 0,-2 1-25 16,4 2 0-16,-5-1-43 0,0-3-41 0,-4 2-64 16,3 2-122-16,-2 0-129 0,0 4-164 0,-5 0-107 15,5-11-152-15</inkml:trace>
  <inkml:trace contextRef="#ctx0" brushRef="#br0" timeOffset="1643">2434 55 1979 0,'4'-17'26'16,"1"3"23"-16,-4 2 7 0,2 3 8 16,-3 6-5-16,0 3 27 0,0 0 80 0,0 6 51 15,0 5 5-15,0 8-9 0,0 5-67 0,0 6-59 16,0 11-19-16,0 5-26 0,-6 6-32 0,-1 5 9 16,-1 3-10-16,-2 0-12 0,3-2 19 0,-2 1-6 15,1-5 13-15,4-4-13 0,2-4-13 0,2-7-7 16,0-2 13-16,8-2-6 0,3-7 33 0,0-1 6 15,4-5-33-15,3-3 11 0,1-5-14 0,3-1 6 16,0-2 11-16,2-3-8 0,1-3-5 0,-1 1-1 16,0-6 0-16,4 0 7 0,-3 0-10 0,-2 0-29 15,-1 0-21-15,0-4-41 0,-2 2-77 0,-1-3-76 16,-3 5-105-16,-3 0-21 0,-2-3-65 16,2-2-63-16,-5-1-20 0</inkml:trace>
  <inkml:trace contextRef="#ctx0" brushRef="#br0" timeOffset="1980">2882 596 3091 0,'-6'0'44'0,"-3"0"53"0,2 0 19 0,-3 8-3 15,1 1-49-15,0 5-38 0,3-3-26 0,-2 5 10 16,4 0 7-16,4 1-24 0,0 2 17 0,7 0-20 15,1 0 10-15,5 0 4 0,2-5-31 0,6 1-9 16,0-1-16-16,4-6-10 0,-2 1-12 0,4-7 26 16,-1-2 6-16,0 0 10 0,-2-2 32 0,1-7-3 15,-1-4-3-15,-2-1 9 0,-2-2-16 0,-6-3 16 16,-2 0-3-16,-3-3 16 0,-1 0 26 0,-8-2-7 16,0 1 33-16,-6 2 0 0,-2-1 36 0,-4 3-5 15,-1 0-20-15,-5 5-10 0,0 1-35 16,-3 2-18-16,1 6-12 0,-3-2-14 0,-2 7-7 15,1 0 13-15,4 0 8 0,-3 9-7 0,3-1-17 16,2 3-50-16,3 1-61 0,3 0-113 0,2 2-119 16,2 0-13-16,8 0-82 0,0 2-7 0,6-5-29 15</inkml:trace>
  <inkml:trace contextRef="#ctx0" brushRef="#br0" timeOffset="2529">3422 430 3003 0,'0'-10'50'0,"0"1"52"0,-7 1 40 0,-6 6 15 16,-1 2-36-16,0 0-36 0,-1 2-45 0,-3 6-27 16,3 3-23-16,2 3-3 0,2 0 0 0,4 2 3 15,3 3-23-15,4 0-69 0,0 0-46 0,4-3-26 16,5 1-44-16,3-3-20 0,2-4-31 0,6-1 8 15,-2-4 24-15,2-5 49 0,4 0 78 0,-3 0 28 16,-2-5 54-16,0-4 30 0,-2-1 18 0,-5 1 36 16,-3-1 78-16,-4 1 81 0,0 1 52 15,-5 2 22-15,0 1-39 0,0 0-68 0,-3 5-73 16,-1 0-52-16,1 0-47 0,-2 3 12 0,1 4 65 16,-1 7 4-16,1 0 45 0,1 5-1 0,0 5-36 15,-2 6 1-15,4 3-19 0,-2 5-30 0,3 6-11 16,0-1-2-16,4 9-14 0,2-1 3 0,-1 4-3 15,-1 2-7-15,4 3-7 0,-2 3-6 0,-3 0 3 16,1-1-24-16,-2-2 10 0,-2 0 7 0,0-3 0 16,-8-5 20-16,2-7 53 0,-4-6 39 0,1-4 11 15,-7-7 39-15,-1-6-66 0,1-8-31 16,-3-4-18-16,-4-5-47 0,-2-5 18 0,0 0-3 16,-3-5-1-16,-5-9 1 0,3 1-15 0,-4-6-18 15,5 0 7-15,-1-6-8 0,2-2-6 0,5-1-25 16,2-1-47-16,7-2 1 0,3 2-14 0,11-4 1 15,0 0 29-15,0 1-3 0,11-1-10 0,-1 3 22 16,8 0-28-16,0 2-2 0,3 2 37 0,-1 4 4 16,3-2 14-16,-3 5-17 0,5 0 17 0,-5 0-13 15,1 2 46-15,-2 1 10 0,0 2-52 0,-2 1-10 16,-4 2-50-16,-1 3-41 0,-2-1-7 0,-1 4-52 16,-1 5-51-16,-2 0-32 0,-5-5-112 0,3 2-91 15</inkml:trace>
  <inkml:trace contextRef="#ctx0" brushRef="#br0" timeOffset="3163">4076 93 1773 0,'3'0'71'0,"-2"-3"54"0,2 3 86 0,-3 0 72 16,0 8 16-16,-7 2 25 0,-7 5-23 0,1 6-21 15,-3 4-86-15,-4 5-56 0,1 8-43 0,-1 4-61 16,1 3 8-16,5 1-32 0,0 1-17 0,4-1 21 16,10-2-28-16,0-3 21 0,4 0-7 15,5-7-14-15,3-1 11 0,5-5-18 0,0-4-10 0,1-2-30 16,5-3-27-16,-3-5-72 0,3-1-68 16,-3-4-24-16,1-2-69 0,-2-4-12 0,-1-3-4 15,2 0-43-15,-6-4 7 0,0-3-31 0</inkml:trace>
  <inkml:trace contextRef="#ctx0" brushRef="#br0" timeOffset="3507">4377 186 2571 0,'9'-14'55'0,"-4"2"62"15,-2 5 58-15,-3 2 54 0,0 1-5 0,0 4-12 16,0 0-24-16,0 6-3 0,0 2-29 15,-3 3-32-15,-2 6-20 0,-2 2-27 0,-1 8-21 16,-5 3-17-16,2 2-14 0,-2 1-47 0,-2 5 15 16,0-5-11-16,0 3 8 0,4-5 31 0,-1 0-32 15,5-4 33-15,-1-2-36 0,7-1 6 0,-3-5 19 16,4-2-46-16,0-4 31 0,0 1-10 0,0-8-3 16,0 0 27-16,0-2-13 0,4 1 3 0,0-2 3 15,3-3 18-15,2 1 4 0,5-1-4 0,2 0-3 16,3 0-26-16,5 0 16 0,3 0-19 0,3 0 29 15,-1-4-4-15,5 2 0 0,0 2 14 0,2-3-24 16,-2 3 0-16,-1 0-26 0,0-2-27 0,-2 0-29 16,-3 1-57-16,-1 1-54 0,-5 0-44 15,-3 0-34-15,-4 0-7 0,-6 0 9 0,1 0-66 16,-7 0-53-16,-3 0-84 0,0-4-74 0</inkml:trace>
  <inkml:trace contextRef="#ctx0" brushRef="#br0" timeOffset="3794">4869 6 3754 0,'0'0'57'16,"0"3"75"-16,6 2 74 0,4 0 22 0,4 7-32 15,5 0-47-15,1 5-41 0,4 5-17 0,5 4 0 16,0 5-14-16,4 3-18 0,-3 3 1 16,2 4-27-16,-2 2-3 0,-2 4 0 0,-1-1 4 0,-5 3 15 15,-1-3-23-15,-6 2-15 0,-5-1-11 16,-4 0-7-16,-6-1 26 0,-7-4-8 0,-7 0-3 16,-4-1-20-16,-7-3-55 0,-3-3-53 0,-3-2-106 15,-2-3-162-15,2 0-172 0,-3-3-217 0,0 1-155 16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13:03.25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14 341 2878 0,'-5'-8'3'0,"0"2"-16"16,2 1 19-16,2 2 13 0,1-2 57 0,7 1 57 16,2 2-13-16,4-1-5 0,6 0-54 0,5-2-32 15,6 3-9-15,4-2-13 0,8 0-11 0,1 1 8 16,3 0 2-16,3-2-16 0,0 5 17 0,0-6-20 15,-3 5 10-15,2-1 16 0,-5 2-36 0,-3-3-19 16,-2 2-101-16,-4 1-155 0,-4 0-87 0,-3 0-155 16,-6 0-82-16</inkml:trace>
  <inkml:trace contextRef="#ctx0" brushRef="#br0" timeOffset="247">441 11 2426 0,'0'-2'3'0,"-5"-1"0"15,5-3 94-15,0 6 98 0,0 0 45 0,0 9 10 16,0 5-65-16,0-1-78 0,5 8-28 0,-2 1-4 16,-2 6-19-16,-1 5-19 0,0 5-7 0,0-3-13 15,0 5-27-15,0 2 20 0,0-4-10 0,0 3 0 16,0-3 33-16,0 0-43 0,0-4-3 0,0 0 9 15,0-2-26-15,0-4 7 0,0-1-79 0,5-3-111 16,-5-2-104-16,0-3-119 0,1-4-67 0,-1 0-56 16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13:04.30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516 180 1807 0,'-12'0'31'0,"3"-5"32"0,-4-1 27 0,1 2 8 16,-3 0 8-16,5 2-18 0,-4-1-29 0,4 0 43 15,1 1-24-15,0 1 4 0,-1-2 25 0,5 1-14 16,0 2-3-16,0-3-3 0,-1 3-18 0,6-3-44 16,-1 1-15-16,1 2-7 0,0-6-9 0,6 3 15 15,0-2 13-15,3-4-16 0,2 1 7 16,4 1 6-16,3-5-13 0,1 5 4 0,4-4-16 15,-2 5 2-15,3 0 27 0,0 1 45 0,-1 5 28 16,-1 0 14-16,0 9-12 0,-1-1-13 0,0 5 8 16,-4 4-16-16,-2 4-7 0,0 4-16 0,-6 5-37 15,-3 2-7-15,-6 3 0 0,0 4-23 0,-7 4 36 16,-7-1-13-16,0 1-3 0,-7 3 17 0,-2-5-45 16,-2 3 25-16,0-3 6 0,-3-3-27 0,-2-5 41 15,-1-1-31-15,1-5 4 0,-4-2 16 0,1-6-9 16,-2 0 3-16,-1-9 0 0,0-1 3 0,-2-7-24 15,2-2 17-15,-1 0-16 0,3-6 13 0,4-2 24 16,1-2-28-16,5-4 1 0,0-2-24 16,8-1-1-16,2-2 28 0,5-2-10 0,5-1-3 15,4-2 13-15,4 2-24 0,5 1 14 0,5 0 33 16,1 3-40-16,1 4 24 0,3 0 10 0,4 3-30 16,-3 6 26-16,3 5 1 0,-1 0-11 0,1 0 1 15,-2 5-11-15,3 4 7 0,-3 5-10 0,1-1 16 16,1 3 5-16,-3 1-8 0,3 2 7 0,-3 0 0 15,3 2 7-15,-2-1-37 0,1 2 20 0,1-1 0 16,0-2-17-16,-1 0 30 0,0-3-13 0,1-2-3 16,2-2 6-16,-1-2-9 0,-2-2 13 0,3-2-17 15,-3-1-4-15,2-2-10 0,0-1-36 16,-2-1-60-16,-1-1-77 0,-3 0-58 0,-1 0-107 0,-4 0-33 16,0-5-59-16,-2 2-84 0</inkml:trace>
  <inkml:trace contextRef="#ctx0" brushRef="#br0" timeOffset="735">1443 85 2681 0,'9'-13'61'16,"-5"2"51"-16,-2-3 71 0,-1 2 52 0,2 2-39 15,-3 4-10-15,0-2-63 0,0 3-33 0,0 0-36 16,0 4-34-16,0-2 0 0,0 1-30 16,0 2 24-16,0 0-4 0,0 0 17 0,0 0 31 15,0 0 31-15,0 5 50 0,0 4 8 0,0 1 16 16,0 4-28-16,-4 5-27 0,-1 1-14 0,0 7-13 15,0 3-4-15,-1 5-11 0,-2 0-21 0,-1 3-27 16,3 1 5-16,-3 1-38 0,4 1 22 0,-1-3 16 16,-2 0-23-16,2-2 26 0,3-1-18 0,-1-3-16 15,1-1 4-15,0-3 12 0,2-4-23 0,-1 0 22 16,0-5 1-16,2-3-16 0,-2-3 23 0,2-1-18 16,-2-6 10-16,2-1-14 0,0-2 10 0,0-3-3 15,0 0-22-15,0 0 18 0,0 0-26 0,0-6-3 16,0-2-4-16,6 0-8 0,1-6 8 15,2-4 0-15,5-2 4 0,1-4-7 0,2-3 0 16,1-1 18-16,5-1 7 0,-3 1-3 0,1 0 22 16,1 1-22-16,-1 3 0 0,2-1 18 0,-3 1-15 15,4 3 15-15,-5 1-15 0,5 3 12 0,-6 1-11 16,3 0 3-16,-2 3 11 0,-1-1-15 0,-1 2 15 16,-2 2-7-16,2 1-18 0,-4 1-11 0,-1 1-11 15,-3 1-21-15,-2 3 15 0,1-2-10 0,-3 2 10 16,-3 3-17-16,0 0-10 0,-2 0 4 0,0 0-27 15,-9 5 28-15,0 1-3 0,-6 2 14 0,0 3 3 16,-4 0 1-16,-6 3 36 0,1-1 1 16,-4 1 13-16,4 2 16 0,-1-4-9 0,2 0 3 15,4 0 3-15,4-5-12 0,2 2 5 0,4-1 1 16,6-3 6-16,-2 1 4 0,4-3-4 0,1 5-3 16,0-2 3-16,0 1 21 0,7 1 19 0,1 3 28 15,1 2 40-15,2 1 33 0,4 1 1 0,0 3 1 16,4-1-41-16,4 2-38 0,-3 0-3 0,4 0-43 15,5 0 29-15,-3 0-14 0,2-2-3 0,-2-1 43 16,2 0-33-16,0 0 4 0,1-2-11 0,-1-4-14 16,-2-1-14-16,2-1 10 0,1-2-29 0,-5-1-29 15,1-2-61-15,-1-1-92 0,-4 1-104 0,-3-3-147 16,-1 1-160-16,-6-1-212 0</inkml:trace>
  <inkml:trace contextRef="#ctx0" brushRef="#br0" timeOffset="1373">1711 1060 2271 0,'-6'-19'72'0,"-1"0"79"16,3 2 73-16,-4 1 39 0,2 2-43 0,3 1-67 15,2 2-73-15,1 3-41 0,-3 2-29 0,1 1-20 16,2 2 7-16,0 3 23 0,0 0 42 0,0 8 54 16,0 3 27-16,5 3 8 0,-4 5-22 0,2 5-29 15,3 6-24-15,-2 3-31 0,1 7 14 0,0 5-24 16,0 0-14-16,-1 4 14 0,1 3-56 0,3 0 25 15,-1 3 3-15,1-4-4 0,-1 1 25 16,1-3-24-16,2-3-1 0,-3-3-6 0,2-1 3 0,-1-1 10 16,-2-9-13-16,1-2-4 0,-3-3-35 15,-1-3-21-15,2-1-52 0,-2-8-56 0,-1 2-64 16,-2-3-79-16,0-3-52 0,0-3-78 0,-8-1-54 16,3 0-63-16,-2-5-68 0</inkml:trace>
  <inkml:trace contextRef="#ctx0" brushRef="#br0" timeOffset="1616">1527 1724 2295 0,'-1'0'3'0,"-2"0"3"0,3 0 50 16,0 0 41-16,0 6 30 0,4 1 31 15,4 2-31-15,1 4-40 0,1 4-19 0,5-1-30 16,1 3-19-16,1 3-3 0,3-1-16 0,1 2-13 15,0 0 13-15,1 0 16 0,1 1-10 0,0-2 1 16,-1-2-10-16,1 1-7 0,-3-2 10 0,-1 0 0 16,0-3 13-16,-4 1-16 0,-1-3-16 0,0-1-7 15,-3-2-83-15,-3 3-75 0,-2-4-84 0,-1-1-101 16,-1-2-16-16,-3-1 0 0,-1 0-8 0</inkml:trace>
  <inkml:trace contextRef="#ctx0" brushRef="#br0" timeOffset="1802">2209 1746 3674 0,'0'8'43'16,"0"0"20"-16,-9 0 21 0,0 5-14 0,-2 4-33 15,-2 2-20-15,-4 1-27 0,2 4 14 0,-2 3-8 16,1 0-6-16,0 3-13 0,2 1-68 0,2 1-156 15,-1-2-189-15,4 2-157 0,-3-2-159 16</inkml:trace>
  <inkml:trace contextRef="#ctx0" brushRef="#br0" timeOffset="2938">208 2658 455 0,'10'-19'17'0,"-1"1"42"0,1-2 47 15,2 1 31-15,-3-3 34 0,1 3 16 0,-1 0 14 16,0 2 28-16,1 2-42 0,-5 4-57 0,4 2-33 16,-6 4 5-16,1 5 40 0,-2 0 51 0,-1 6 6 15,4 7-28-15,-4 6-13 0,-1 6-46 0,0 7-27 16,0 6-31-16,-7 3-22 0,-1 2-12 0,2 4 5 15,-3-1-18-15,4-2-17 0,-5-1 23 0,6-2-13 16,1 0 0-16,0-7 13 0,0-1-33 0,3-2 27 16,0-7-1-16,0 0-9 0,0-6 16 0,0-3-23 15,0-4 23-15,0-5 13 0,0-1-4 16,0-3 1-16,0-2-4 0,0-4-22 0,0-2 0 16,0-5 6-16,0-2-16 0,6-6 16 0,-3 0-9 15,1-4 6-15,1-4 6 0,1-2-12 0,0 1 3 16,3-5-7-16,-2 1 7 0,5-1-7 0,-3 0 26 15,5-2-9-15,0-1-30 0,1 4 29 0,-1 0-15 16,3 4-10-16,0 3 38 0,-2 1-19 0,1 7 0 16,2 3-3-16,-4 5 6 0,0 3-16 0,1 6 7 15,0 0 28-15,-2 6-19 0,0 3 29 0,-1 4-2 16,2 3-11-16,-4 3-22 0,0 2 23 0,-1 1-13 16,2 3-4-16,-4 2 10 0,0-2-26 0,-2 2 13 15,0 2 0-15,-1-1 6 0,-1-1 1 0,0 1-4 16,-2 1-32-16,-1-4-23 0,0 2-47 0,0-5-91 15,0-1-85-15,0-3-44 0,0-3-56 16,0-2-5-16,0-2 24 0,0-3-44 0</inkml:trace>
  <inkml:trace contextRef="#ctx0" brushRef="#br0" timeOffset="3250">761 2758 2681 0,'0'8'64'0,"0"1"33"0,0 0 2 0,0 2 26 15,0 2-49-15,0 2-32 0,6 2-9 0,0 2-9 16,1-3-26-16,2 1 9 0,5 2-6 0,1 0-9 16,1-3 9-16,2 1 1 0,0-4 5 0,3 2-2 15,-2-2 9-15,1-6-10 0,1 2 0 0,-3-6-9 16,1-3-9-16,-2 0 2 0,0 0 0 0,-2-7-3 15,0-2 16-15,0-3 1 0,-2-1-4 0,-4-3 25 16,2-4-25-16,-7-1 0 0,2 2 4 0,-2-7-17 16,0 2 23-16,-4 0-26 0,0 0 19 0,-8 1-7 15,2 0-24-15,2 3-1 0,-7 2-57 0,1 4-39 16,-3 0-52-16,-1 3-49 0,-1 3-66 16,4-1-67-16,-3 4-62 0,4 5-46 0</inkml:trace>
  <inkml:trace contextRef="#ctx0" brushRef="#br0" timeOffset="3803">1270 2696 1876 0,'8'6'49'0,"-2"2"67"0,-6 0 34 16,0-2 63-16,0 4-30 0,0-2-36 0,-9 3-9 15,4 2-67-15,3-2-2 0,-2 3-38 0,-1 0-15 16,3 2 0-16,-2 0-13 0,2-2 0 15,1 0-15-15,1 1 8 0,-3-1 14 0,3 0-4 16,0 0-6-16,0-4 3 0,0-1-22 0,4 0 13 16,-2-1 16-16,-1-3-10 0,2-2 19 0,-1-1-16 15,-2-1 10-15,0-1-1 0,0 0-24 0,0-9 24 16,1 3-18-16,2-4 6 0,-2-4-3 0,3-3-7 16,-2 1 10-16,0-3-16 0,0 0 35 0,-2-3-22 15,4 4-10-15,-4 1 20 0,3 0-10 0,0 2 18 16,-3 1-8-16,1 6-7 0,1-2-7 0,-2 6-5 15,1-1 31-15,-1 2-19 0,3 2-4 16,-1 1-8-16,-1 0-1 0,3 0 16 0,0 9-3 16,2-5 13-16,-1 3-19 0,3 1 15 0,-1 1-9 15,1 1 13-15,-1 2-17 0,1-2-5 0,-3 0-4 16,1 1-31-16,2-3 38 0,-3 2-35 0,-1-2 3 16,2-1 17-16,-5-1-29 0,5-4 47 0,-3 1-16 15,0-3 10-15,-1 0 12 0,1 0-37 0,-1-5 52 16,-2-1-15-16,4-1-9 0,-3-1 28 0,2-3-25 15,-2 2 6-15,1-2 3 0,1-2-18 0,-2-1 12 16,1 0 9-16,2 1-6 0,-1-1 10 0,3 0-26 16,0 4 10-16,1-4 3 0,-2 3-3 0,5 3 9 15,-1-1-6-15,0 4 6 0,2 0-9 0,-1 2 9 16,2 3 13-16,0 0 28 0,-2 0 32 16,-1 8-16-16,5-2-29 0,-4 5-24 0,-1 2-20 15,0 0 16-15,-2 4 20 0,-1 2-20 0,-2 1 4 16,0 3-10-16,-3 0-7 0,-1 1-18 0,0 0-100 15,0 4-134-15,-7-6-104 0,2 2-103 0,-4-2-41 16</inkml:trace>
  <inkml:trace contextRef="#ctx0" brushRef="#br0" timeOffset="4264">1690 2397 2816 0,'10'-33'43'0,"-5"3"32"16,1 11 7-16,-3 2 15 0,-1 7-50 0,1 4-15 16,-3 6 20-16,1 0 6 0,1 3 16 0,2 5-12 15,-1 3-10-15,2 3-10 0,2 4-12 0,-1 6 2 16,-1 2-32-16,1 3 7 0,-1 4-14 16,0 0 17-16,-4 3-4 0,2-2-9 0,2 0 23 15,-2 1-36-15,1-2 19 0,-2-1-32 0,2-4-14 16,-2-2 4-16,-1 1-49 0,2-7-2 0,-3 2-45 15,0-8-14-15,1 1 33 0,-1-6 40 0,0-1 48 16,0-3 35-16,0-5 11 0,0 0-21 0,0 0-3 16,0-8-3-16,0-2 3 0,0 1-4 0,0-5 13 15,0-2-3-15,0 0-6 0,0 0 10 0,0-3 5 16,0 2 10-16,6-2 5 0,-3 3 20 0,3-1 12 16,2 3 1-16,-2-1-10 0,3 4-6 0,0 0-3 15,1 3 23-15,-1 2 15 0,3 1 12 0,0 4 3 16,1 1-16-16,0 0 0 0,2 0-29 0,-1 6 4 15,0 2-24-15,1 3-16 0,0 2 17 16,0-3-24-16,-2 5-3 0,1-1 14 0,-3 2-4 16,-2 0-10-16,-1 1 13 0,-4 2 4 0,-4-3-7 15,0 1-10-15,-10 2-4 0,1-4 1 0,-4 2 7 16,-5-2 6-16,-2 0-14 0,1-1-29 0,-1-4-34 16,-3 2-74-16,5-5-97 0,1 0-72 0,0-2-132 15,4-5-66-15,4 0-76 0</inkml:trace>
  <inkml:trace contextRef="#ctx0" brushRef="#br0" timeOffset="4832">2170 2734 1784 0,'6'-8'17'0,"3"2"6"0,-4-4-6 0,3-1 0 16,-1 3-17-16,1-3 6 0,1 0 0 15,-2 1-1-15,5 0-5 0,-5 2-2 0,2-2 13 16,2 0-17-16,-7 0 32 0,6 0 3 0,-6-2 23 16,0 5 52-16,-2-5 2 0,-2 2 12 0,0 1-14 15,0 4-26-15,-8-3-11 0,1 2 6 0,-5 3 25 16,0 3 32-16,-2 0 17 0,-5 7-18 0,3 3-53 16,-7 4-32-16,3 1-34 0,-4 6-3 0,6 0 12 15,2 3-9-15,2 1 2 0,4 0-2 0,4-1-23 16,6 3 17-16,0-3-4 0,6-1-33 15,8-4 8-15,-3 0-24 0,6-3-8 0,2 0 12 0,2-5-2 16,-1-3-12-16,3-2 2 0,-1-6-2 0,0 0 3 16,-1-8 28-16,-2 2-3 0,-1-8 16 15,2 0 27-15,-6-1-5 0,1-4 2 0,-1 0-6 16,-5-4 0-16,1 2-15 0,-5-1 9 0,-1 0 34 16,-1-1 12-16,0 3 93 0,-3 1 25 0,0 5-8 15,0 0-25-15,0 6-83 0,0 1-22 0,0 3-29 16,0 4-4-16,0 0-3 0,0 0-10 0,0 6 26 15,0 4-6-15,0 2 9 0,4 2 14 0,1 1-23 16,-4 2 9-16,4 2 4 0,0-2-20 0,-1 4 14 16,-3-2-27-16,3 0-33 0,-2-3-21 0,1 1-51 15,-2-3 7-15,-1-4 23 0,0-1 42 16,0-3 28-16,0-2 15 0,0-1 10 0,-6-3-12 16,2 0 30-16,1 0-11 0,-3-5 8 0,0-3 4 15,3 2-23-15,-3-2 1 0,0-3-7 0,5-2 17 16,-3-1-7-16,4 0 15 0,0 1 4 0,0-4-26 15,5 1 26-15,4-1-13 0,0 1-16 0,2 0 7 16,0 3-19-16,3-1 22 0,-2 0-9 0,4 2-32 16,-6 5-142-16,5-1-169 0,-1 2-177 0</inkml:trace>
  <inkml:trace contextRef="#ctx0" brushRef="#br0" timeOffset="6249">4687 1792 2331 0,'-24'-19'14'0,"0"5"-8"16,6-2 3-16,1 8 3 0,2 8-24 0,6 0 18 15,0 5 27-15,3 4 18 0,2 6 30 0,-1 7 32 16,1 7-6-16,-1 3-17 0,5 6 15 15,-1 5-29-15,1 3-17 0,0 4 17 0,4 0-44 0,-1 3 6 16,5-1-6-16,-2 0-9 0,-1-1 19 16,3-2-29-16,-1 2-4 0,1-4-9 0,-2-4-16 15,-3-1 32-15,1-1-6 0,2-4-13 0,-6-1 0 16,1-4-65-16,-1-1-111 0,0-4-133 0,-5-3-128 16,-1-3-81-16,3 0-11 0</inkml:trace>
  <inkml:trace contextRef="#ctx0" brushRef="#br0" timeOffset="6604">4476 2579 2049 0,'0'-5'0'0,"4"-1"14"0,4-2-37 0,-1 4 23 16,8 0 0-16,3 1-23 0,1 0 54 0,6-2-34 15,4 5 9-15,-1-3-6 0,2 1 0 0,2-2 6 16,-2 4-9-16,0-5 23 0,-2 0-34 0,-2 0-1 15,-2-2 21-15,3 0-6 0,-5-4 20 0,-1 0 4 16,-3 0-21-16,0-2-6 0,-8-1 32 0,2 0 66 16,-3-3 54-16,-3 1 40 0,-2 1 22 0,-4-2-19 15,0 1-19-15,0-1-13 0,-6 3-54 16,-3 0-45-16,-3 4-5 0,-1-1-10 16,-3 3 9-16,-3 3 35 0,-2 5-24 0,-2 0-6 0,3 7-19 15,-1 1-14-15,4 6-14 0,3 3-13 0,0 2 10 16,7 5-20-16,-1 0 13 0,8 5-3 0,0-1 10 15,0 4 1-15,9 0-1 0,2-3-3 0,3 1-18 16,3-4-2-16,4-2-24 0,-1 0-17 0,4-5-65 16,1-2-93-16,-1-2-70 0,0-1-61 0,0-5-33 15,-5 1 31-15,0-6 9 0,1 1-28 0,-4-5-6 16,-1 0-31-16</inkml:trace>
  <inkml:trace contextRef="#ctx0" brushRef="#br0" timeOffset="7128">5211 2470 1967 0,'0'-17'55'0,"0"3"66"16,-5 4 54-16,-2-1 47 0,1 3 0 0,-1 3-20 15,-2 1-29-15,0 4-30 0,-2 0-44 0,2 4-37 16,-2 3-30-16,2 2-15 0,0 4-11 0,3 1-6 16,-2 3 6-16,4 2 4 0,4 0-10 0,0 2 0 15,6 1-10-15,3-3-38 0,3 1-33 0,1-2-75 16,2-1-43-16,1-3-31 0,2-3 15 0,-2-1 60 15,4-5 32-15,-6-5 73 0,1 0 2 16,-1-5 25-16,-4-1 20 0,0-4-3 0,-1-4 32 0,-3-2 1 16,-3-1 90-16,-3-1 86 0,0-1 68 0,0 2 50 15,-3 1-60-15,-3-1-36 0,1 4-60 16,0 2-52-16,-4 5-52 0,2 1-55 0,4 2-16 16,-2 3 0-16,4 0 13 0,-2 8 8 0,3 1-4 15,0 1-4-15,0 4 4 0,4 2 3 0,4 3-4 16,2 1-12-16,1-1 9 0,0 0-20 0,4 0 10 15,-2-3 7-15,2-3-27 0,0-2-16 0,0-3 2 16,-2 1 1-16,2-6 40 0,-1-3 17 0,-4 0-11 16,4-3 11-16,-4-6-44 0,0-1 21 0,0-3-8 15,1-2-3-15,-3-6 24 0,2-1 6 16,-3-5 1-16,0-1-14 0,-3-4 16 0,0 0-26 16,-2-2 14-16,-1-3 2 0,-1-2-9 0,0 1 7 15,0 0 6-15,-6-1 23 0,3 4 46 0,-4-1 47 16,1 5-9-16,0 4 14 0,0 4-51 0,1 5-62 15,1 7-11-15,1 0-21 0,0 8-7 0,0 3 21 16,1 0 17-16,2 11-10 0,0 4 4 0,0 8-15 16,5 1-6-16,-1 9-1 0,1 2 1 0,-2 7 17 15,4 1-11-15,-1 1-13 0,2 2-32 0,-1 0-75 16,1-5-70-16,1 2-112 0,-4-5-83 0,3-2-78 16,1-3-62-16,-2-4-28 0,2-4-51 0</inkml:trace>
  <inkml:trace contextRef="#ctx0" brushRef="#br0" timeOffset="7657">5395 2307 1933 0,'-5'-3'-15'0,"5"0"4"0,5 0 2 0,4 1 3 16,1-1 15-16,4 0 2 0,3-2-19 0,1 2 14 16,3 0-12-16,1 0 6 0,2-2 8 15,-2 3-10-15,-1-4 25 0,0 3 29 0,-3 0 18 16,-3 1 35-16,-2-1 49 0,-1 1-23 0,-5-2 45 16,0 2-33-16,-3 1-54 0,-2 1-8 0,-2 0-47 15,0 0 7-15,0 0-9 0,0 0 44 0,0 7 36 16,0-2 0-16,-4 5 24 0,4 1-61 0,-3 1-30 15,0 1-8-15,0 3-17 0,0 1 3 0,2 3-23 16,-1 1-4-16,2 0 4 0,0 1-7 0,0-1 24 16,6 5-7-16,1-5-10 0,1-2-3 0,1 0-4 15,3-2 4-15,-2-2 3 0,4-1 0 16,-3-2-7-16,3-6 10 0,0-2 1 0,1 0-8 16,-1-4 8-16,-1 0-11 0,-1-8 1 0,0 2 16 15,0-6 0-15,-2-2-7 0,-1-1 3 0,1-2-9 16,-2-2-4-16,-2-2 14 0,-5-1-14 0,3-1 21 15,-2 2-5-15,-2 2 11 0,0 2 34 0,0-1 23 16,-6 2 18-16,5 4 21 0,-4 4-38 0,1 1-37 16,3 3-17-16,-1 2-51 0,0 2 6 0,2 0 7 15,0 0 7-15,0 5 18 0,0 4-8 0,0 1-3 16,5 4-31-16,-1 2-44 0,1 3-85 0,0 0-59 16,-1 3-108-16,2 2-50 0,3-2-16 0,-4 3-20 15,3-6 37-15,-1 0 9 0,2-2 18 0,2-4 47 16,-2-2 38-16,0-3 46 0</inkml:trace>
  <inkml:trace contextRef="#ctx0" brushRef="#br0" timeOffset="8464">6017 2513 690 0,'2'-23'68'0,"-2"0"67"0,0-1 76 0,0 1 91 15,0 0-13-15,0 1-19 0,0 1 0 0,0 3-53 16,0 2-2-16,0 3-19 0,0 2-78 0,0 3-30 16,0 2-44-16,0 3-35 0,0 3 33 0,0 0 57 15,0 0 28-15,0 5 9 0,2 4-25 0,1-1-48 16,3 0-47-16,-1 3 8 0,-1 0-8 0,4 6-22 15,-2-1 13-15,1-2-4 0,1 4-10 0,-3 1 20 16,1 0-26-16,2 0-4 0,-5-1-6 0,3 0-43 16,-2-4-19-16,2 0 0 0,-5-4 19 0,1-1 40 15,0-4 46-15,0 0-8 0,-2-5 2 16,0 0-27-16,0-8 0 0,0-2 19 0,0-1-19 16,0-3 16-16,0-5 7 0,2-3-13 0,-1-1 6 15,-1 2-6-15,2-4-4 0,1-1 4 0,2 0 6 16,-1 2 13-16,2 0-16 0,-2 5-3 0,2 0 20 15,2 0-14-15,2 5-6 0,-4 4-4 0,3 1-3 16,-2 4 7-16,1 2 16 0,2-1-9 0,2 4-8 16,0 0 4-16,-2 0-16 0,5 7 16 0,-2-2-10 15,2 0 7-15,0 1 9 0,0 2 0 0,1 1-12 16,-4-4-4-16,2 2 1 0,2 0 6 0,-7-2 22 16,1-2-12-16,0 0 5 0,-1-1-15 15,-3-2-4-15,2 0 4 0,-7-6 13 0,4-1 7 16,-2 0-4-16,-3-3 29 0,0 1 31 0,0-1 43 15,0-1 40-15,-6 3 13 0,-2-3-9 0,-1 3-32 16,0 0-17-16,-2 3-33 0,-1 1-26 0,1 2-31 16,0 2-21-16,2 0 7 0,-5 8 4 0,5-1 0 15,-1 7 3-15,1 1-7 0,2 3-18 0,1 4 29 16,3-2-14-16,-2 3 3 0,5 2-3 0,0 0-22 16,8-1 18-16,-2 0-21 0,4 1-18 0,-1-3-25 15,1 0-37-15,4-2-14 0,-3-2 7 0,4-4-1 16,-1-3 30-16,1-1 12 0,-1-2 19 15,1-4 35-15,0-4-4 0,-1 0 27 0,0-7-17 16,1 0 17-16,3-5-13 0,-3 2-10 0,1-6 0 16,2-3-34-16,0-1 4 0,-2-1-10 0,4-4 6 15,-1-2 31-15,-1 3 16 0,-2-4 20 0,0 1-4 16,-1-3-3-16,-2 3-26 0,1-1 13 0,-5 1 10 16,-2 0 0-16,1 2 56 0,-4 2 42 0,-4 3 41 15,0 1 50-15,-6 1-13 0,-1 3-28 0,-2 2-31 16,-2 4-26-16,2-1-15 0,0 4-24 0,2 0 4 15,-3 4-34-15,1-3-17 0,0 5-8 0,3 0-18 16,0 0 0-16,-1 6 18 0,1 1-7 0,0 4-3 16,1-1-4-16,2 4-4 0,2 3 11 0,1 2-8 15,0 0 5-15,1 1-8 0,7 3-33 16,-2 0 4-16,3-4-25 0,1 5 0 0,3-5 18 16,-1 4 1-16,4-2 21 0,-1 0 0 0,2-4 10 15,-2 2 19-15,4 0-1 0,-3-3-3 0,2 1 0 16,-6 2-3-16,1-4-8 0,1 2 15 0,-3 2-4 15,-2-3-7-15,-3 1 24 0,0-1-13 0,-6 1 0 16,0-1 3-16,0 1-3 0,-7-2-12 0,1 2-6 16,-8 0-53-16,1 1-157 0,-2-1-176 0,-5 2-234 15,-4 1-219-15</inkml:trace>
  <inkml:trace contextRef="#ctx0" brushRef="#br0" timeOffset="5447">3332 2556 1361 0,'-7'-15'49'0,"0"1"83"0,1-3 63 0,0 5 59 15,0 0-10-15,0 1-61 0,3 6-42 16,-4 0-41-16,1-1-11 0,-3 6 41 0,-3 0 31 16,-1 8 7-16,-2 0-12 0,-2 6-59 0,0 1-61 15,0 3-17-15,1 3-25 0,2 4-1 0,3-1 17 16,2 1-10-16,9-1 16 0,0 1-16 0,3 0 0 15,7-1-3-15,2 0 6 0,6-2 3 0,1-2 1 16,3-2-7-16,2-4-23 0,3-4 7 0,-2-1-3 16,2-4 6-16,0-5 13 0,-4 0 3 0,1-10 1 15,-4-2-8-15,0-1 4 0,-2-5-3 0,-3 0 13 16,-5-4 3-16,-2-2-7 0,-2 0 1 0,-5-4-17 16,-1 4 23-16,0-3-16 0,-9 2 0 15,-1 1 3-15,-4 2-20 0,-1 0 17 0,-1 6 12 16,-2 2-9-16,-1 4-9 0,3 1-8 0,-3 5-35 0,4 3-44 15,0 1-106-15,2 0-77 0,3 5-38 16,3 4-27-16,3 1 42 0,4 1-13 0,0 1-32 16,7-1-21-16</inkml:trace>
  <inkml:trace contextRef="#ctx0" brushRef="#br0" timeOffset="5774">3820 2217 1426 0,'17'-38'89'0,"-2"2"58"0,-6 7 56 16,-9 1 44-16,0 6-72 0,0 6-17 16,-11 2-16-16,1 3-20 0,-4 3 4 0,-1 3-39 0,-3 5-34 15,2 0-38-15,-2 6-18 0,-2 7 6 16,0 3-19-16,1 1 32 0,0 7-7 0,2 4 7 16,4 1 9-16,4 4-19 0,3-1 17 0,6 6-14 15,0-2 4-15,4 2 6 0,3 0-10 0,2 1-22 16,5-2 13-16,-3-1 0 0,4-1 0 0,2 1 7 15,-4-3-7-15,2-1-6 0,-2-4-10 0,1 1 29 16,-5-5-17-16,0 1 14 0,-3-3-4 0,-2-3-6 16,-3-2 12-16,1-1-37 0,-2 0 25 0,0-5 6 15,0-3-6-15,0 0 13 0,0-2-4 0,0-1-21 16,0-3-1-16,0-1 20 0,0 2-20 16,0-3 22-16,0 0-5 0,0 0-14 0,0 0-46 15,0 0-95-15,0 0-99 0,0 0-124 0,0 0-75 16,0 0-46-16</inkml:trace>
  <inkml:trace contextRef="#ctx0" brushRef="#br0" timeOffset="5925">3710 2685 1864 0,'9'-5'-9'16,"1"-1"1"-16,4 0 11 0,2 1-23 0,2 0 34 15,2 0-71-15,4 1-163 0,1 1-130 0</inkml:trace>
  <inkml:trace contextRef="#ctx0" brushRef="#br0" timeOffset="9880">4305 3156 2165 0,'-18'0'11'0,"7"-2"7"0,11-1 18 16,0-3 17-16,13 1 0 0,8 2 4 0,8 0 15 16,11-2-6-16,7-1-5 0,7 1 30 0,12-5 5 15,9 1 28-15,7 0-8 0,9-1-9 0,5 1-31 16,5-1-50-16,4-4 18 0,5 4-28 0,3-2-25 15,2-2 25-15,3 4-26 0,-2-4 7 0,-2-2 3 16,1 3 0-16,-4-1-3 0,-3-3 6 16,-4 2 4-16,-9 0 9 0,-4 2 10 0,-9-1-1 15,-7-2 24-15,-9 3-14 0,-8 1 1 0,-13 1-16 16,-7 1 3-16,-10 4 0 0,-9 0-33 0,-8 1-32 16,-11 3-87-16,0-2-172 0,-14 4-156 0,-2 0-199 15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13:14.90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9624 38 2595 0,'9'-11'12'0,"-3"3"25"0,2-1-19 0,-4 4 9 15,-2 0-11-15,-1 5-13 0,-1 0 21 0,0 0 32 16,3 0 9-16,-3 5 32 0,0 4 38 0,1-1-33 15,-1 3 19-15,4 4-30 0,-3 4-33 0,-1 3 11 16,0 3-14-16,0 3-12 0,-6 4 10 0,-3 1-3 16,0 5 0-16,-1-2 3 0,-6 7-9 0,-2-1 3 15,-1 3-14-15,-5-1 25 0,-3 2 17 16,-1 2 22-16,-6-1 21 0,-3-1 22 0,-2-3 16 16,-4-1-13-16,-5-1 8 0,-2-3-34 0,-5-5-22 15,-3-1-10-15,-4-8-29 0,-5 1-19 0,-5-3-10 16,-5-6-24-16,-6 1-25 0,-4-4 11 0,-10 1-12 15,-4-3 19-15,-6-1 27 0,-5 2 3 0,-6-6-18 16,-2 2-8-16,-5-3-15 0,0 2-30 0,-2-1 37 16,-4 0 8-16,5-1-7 0,-2 0 22 0,0-1-27 15,4 1-25-15,1 0 0 0,2-2 0 0,3 2 0 16,2-3 33-16,1 2 19 0,4 1 0 0,3 0-11 16,2 0-19-16,4 2-4 0,2 0-6 0,4 0 3 15,2 1-15-15,7 3 8 0,-2-1 7 0,7 1 11 16,1 2 18-16,3-1-14 0,6 1 3 0,5-1-18 15,3 1 11-15,7-1 15 0,4 1-4 0,7 1 18 16,4-4-25-16,7 3-11 0,5-4-19 16,5 1-13-16,7-5-29 0,5 1-14 0,1-1 0 15,7-2 19-15,1 1 21 0,4-2 1 0,0 3 10 16,0-2 3-16,4 0 4 0,-1 0 22 0,1 2-1 16,1-2-3-16,1 2-1 0,-2 0-2 0,2-2 2 15,-1-1 8-15,-1 2 0 0,2-1 3 0,-3-1 7 16,-1-2-17-16,2 0 20 0,-2 3-20 0,-1-3-14 15,-1 0 1-15,0 0-28 0,0 0-23 0,0 0-68 16,0 0-29-16,0 1-50 0,0-1-24 0,0 0 24 16,0 0-27-16,0 0 17 0,0 0 10 0,0 0-31 15,0 0-6-15,0 0-61 0,0-4-94 16</inkml:trace>
  <inkml:trace contextRef="#ctx0" brushRef="#br0" timeOffset="303">4936 1083 1967 0,'0'0'3'0,"0"0"5"0,-10 0-5 16,1 5 21-16,-6 7-4 0,0 1-6 0,-6 4 21 15,-3 5-9-15,-4 2 21 0,-5 4 39 0,-2 4 58 16,-4 1 52-16,-3 2 34 0,3-3 0 0,-3 1-54 15,3-2-38-15,4-5-61 0,1-3-28 0,5-2-23 16,7-7-20-16,3-1-9 0,7-4 13 0,3-1-13 16,9-5 16-16,0 2 33 0,12 0-13 15,1-1 19-15,8 1-25 0,4 0-17 0,9-2-4 16,2 3-9-16,6-4 3 0,-1 1-3 0,4-3-7 16,-1 1 17-16,2 0-11 0,-3 2-25 0,0-3-8 15,-4 0-51-15,1 3-111 0,-4-1-143 0,-6 4-155 16,-1-3-160-16</inkml:trace>
  <inkml:trace contextRef="#ctx0" brushRef="#br0" timeOffset="2560">262 1579 732 0,'3'-10'39'0,"1"-2"37"0,4 3 40 15,-3 0 38-15,5-2-16 0,-3 2-4 0,1-2-47 16,1 0-12-16,1 3 9 0,-3-3-2 0,-2 0 25 15,2 3 11-15,-2-2-11 0,0 4 4 0,-3-2-8 16,0 2-17-16,-1-2 9 0,4 3-29 0,-4-4 16 16,-1 2 0-16,3-2-26 0,-3 1 24 0,0-1-18 15,0 0-3-15,0-1 25 0,0 2-18 16,-4 1-12-16,-1-4 0 0,2 3-15 0,-1-1 32 0,1 4 32 16,-5-4-5-16,2 4 6 0,-1 1-48 15,-5 0-23-15,2 4-27 0,-4 0 5 0,-2 8 5 16,-5 7 18-16,-6 5 23 0,1 5-14 0,-4 8 8 15,-1 5-45-15,-2 2 18 0,3 4-27 0,2 3-8 16,6-3 25-16,4-2-21 0,9-1 17 0,9-3 7 16,0-2 4-16,12-3-4 0,4-3-4 0,7-6-16 15,3 0-7-15,6-4-14 0,3-4 0 0,1-2-6 16,6-6 3-16,-3-3 10 0,3-5-7 0,-2 0 4 16,-1 0 0-16,-2-8-14 0,-1-2 8 0,-5-2 19 15,1-4-10-15,-3-2 11 0,-3-2-4 16,-4-2-10-16,-1-2 14 0,-3-1 2 0,-3 0 8 15,-3-1 2-15,-6 0-19 0,-3 2 10 0,-3 0 6 16,0 5-3-16,-6-3 10 0,0 6 0 0,-6 3 3 16,0 4-23-16,2 3 17 0,-4 1-11 0,-1 5-12 15,2 0 22-15,1 11-2 0,-1-1 2 0,4 4-13 16,2 3 17-16,7-1-23 0,0 3 7 0,6 3 12 16,3-3-12-16,5 0 6 0,6-2-13 0,2-1-14 15,5-3 1-15,-2-2 3 0,3-3 0 0,2-5 16 16,-3-3-16-16,-1 0 0 0,-2-5 27 0,1-3 2 15,-6-4 7-15,-1-1-3 0,0-4-14 0,-6 2-15 16,-2-7 16-16,-2 2 3 0,-2-4 10 0,-6 2 3 16,0-2-13-16,-6 2 3 0,-2 1-16 0,-3 2 19 15,0 2-2-15,-5 6-8 0,0 0 1 16,-4 5-4-16,1 6 4 0,-2 0 3 0,-1 0 3 16,-2 6-16-16,2 5-3 0,1 2-16 0,0 2-52 15,3 0-85-15,3 4-121 0,-1 0-56 0,7-2-60 16,2 2-42-16,1-2 10 0,5 1-60 0</inkml:trace>
  <inkml:trace contextRef="#ctx0" brushRef="#br0" timeOffset="2798">860 1309 2248 0,'3'-5'35'15,"2"5"55"-15,-4 0 46 0,-1 0 30 0,5 10-22 16,-4 2-42-16,2-2-46 0,3 7-31 0,2-1-18 16,-1 4-23-16,3 1 16 0,-1 0-6 15,2 5 6-15,1-5 13 0,1 4-7 0,-1-4 13 16,-2 1-23-16,-1 3-2 0,3-6-22 0,-5 3-59 16,2-1-75-16,-3-1-67 0,2-1-82 0,-2-3-37 15,-2 1 1-15,1-4-22 0,-1-1-17 0</inkml:trace>
  <inkml:trace contextRef="#ctx0" brushRef="#br0" timeOffset="3105">1134 1519 2319 0,'0'0'-15'0,"0"0"33"16,0 0 81-16,0 0 35 0,0 4 23 0,0 2-19 15,5 3-92-15,1 1-33 0,0 2-4 0,3 3-21 16,2 0 15-16,2 2-3 0,2-2-7 16,3-1 1-16,0-3 6 0,2 1 7 0,1-2 8 15,-2-2-3-15,-1-5-27 0,2-1 27 0,-3-2-24 16,-2 0 21-16,-3-5 13 0,0 2-16 0,-3-8 16 16,-2 3-12-16,-2-6 21 0,1-1-9 0,-5-2 0 15,-1 1 7-15,2-2-23 0,-2-1-9 0,0 1 25 16,0 0 0-16,-5 1-6 0,-4 0 6 0,5 1-54 15,-4-1 23-15,-2 2 5 0,1 3-30 0,0 2-56 16,-3 1-107-16,3 4-117 0,-1 0-47 0,1 5-40 16,2-4-41-16,1 4-8 0</inkml:trace>
  <inkml:trace contextRef="#ctx0" brushRef="#br0" timeOffset="3702">1496 1361 1571 0,'6'0'56'0,"-5"0"52"0,1 0 61 16,1 0 45-16,-3 4-15 0,1 0-32 0,-1 1-28 15,0-1-23-15,3 4-58 0,0-2-15 16,0 4-24-16,1-2-22 0,0 3 9 0,0-1-6 16,-1 2-3-16,1-2 0 0,2 4 0 0,-3-5 9 15,3 1-9-15,-3-1-7 0,3-1 10 0,-1-3-9 16,-2 1 9-16,1-1 0 0,-2-2-3 0,2-1 0 15,-3 1-3-15,-1-3 12 0,0 0 16 0,0 0-10 16,0 0 1-16,0 0-13 0,0 0-16 0,0 0 13 16,0 0 0-16,0-7 12 0,0 1 0 0,0-2-12 15,-4-1-9-15,3-2-4 0,-3-3 7 0,2 1 6 16,0-3 6-16,1 2 3 0,1-1-3 16,-2 1 0-16,2 0-3 0,0 0-12 0,0 1-3 15,0 1 12-15,3 5 6 0,1-4-10 0,0 3 7 16,0 1 0-16,-1 3-6 0,1 1 9 0,-1 3 0 15,2-3 10-15,1 3 12 0,-2 0 6 0,1 6 9 16,2 1-18-16,-4-1-19 0,3 3 19 0,-2 1-19 16,2 2-6-16,-1 1 12 0,-1 1-12 0,-1 2 9 15,3-3-9-15,-1 1 10 0,-4 0-14 0,3 0-2 16,0-4 22-16,1 0-13 0,-3 0-28 0,0-2 9 16,0-1 3-16,0-1-3 0,0-4 41 0,-2-2-25 15,0 0 6-15,1 0 6 0,-1-5-6 0,3 0 0 16,-2-6-9-16,4-1-6 0,-4-1 9 0,2-3 3 15,0-2 0-15,0-1 0 0,-1 1-3 16,4-1 6-16,-5 0-3 0,4 3-3 0,0-1 9 16,1 2-9-16,-1 1-16 0,1 0 25 0,1 2-18 15,-1 3 15-15,-3 3 9 0,3 1-5 0,0 1-1 16,-2 3-6-16,0 1 9 0,1 0-24 0,1 5 18 16,-3 0 13-16,3 0-13 0,2 3 25 0,-2 1-15 15,-1-2-7-15,0 5-9 0,1-2 3 0,-2 2-7 16,0 4-2-16,1-2-25 0,-3 5-164 0,1-3-106 15,-2 2-167-15,-1 1-93 0,0 0 28 0</inkml:trace>
  <inkml:trace contextRef="#ctx0" brushRef="#br0" timeOffset="4105">1920 1225 2118 0,'0'-8'0'15,"0"3"17"-15,0 2 34 0,0 3 62 0,-4 0 31 16,2 6-12-16,-2 2-29 0,4 2-64 0,0 4-20 16,-1-1-7-16,1 3-6 0,0 1-6 0,0 2 6 15,4 0-15-15,-1-3 12 0,1 2-6 0,2 0-18 16,-1-4 8-16,-1 1-11 0,2-2-10 16,-3-3-30-16,3 0 12 0,-3-2 16 0,2-4 30 15,-4 1 21-15,3-5 9 0,0 0-30 0,-2-5-12 16,1-4 24-16,-1-1-18 0,1-4 24 0,-2 0 3 15,1-4-3-15,1 0-8 0,-2-2 2 0,1 2 6 16,-1-4-15-16,4 1 3 0,-2 0 9 0,3 1 15 16,-1 1-3-16,-1 0 22 0,2 3 3 0,1 3-6 15,-3 0 25-15,2 3-4 0,2 2 11 0,-4 3 7 16,2-1 6-16,3 3 11 0,0 1-29 0,1 2-13 16,-1 0-18-16,5 0-30 0,-3 5 10 0,0 1-9 15,1 0-11-15,-1 1 24 0,0 4-13 0,-1 1 3 16,-1 1 6-16,-1 1-26 0,-2 2 10 0,-2-2-19 15,-1 4 2-15,-3-2 17 0,0 3-77 16,0 0-127-16,-4 1-121 0,1-1-81 0,-3-3-53 16,0 1 36-16,3-3-12 0</inkml:trace>
  <inkml:trace contextRef="#ctx0" brushRef="#br0" timeOffset="4391">2385 1100 3424 0,'0'-8'26'0,"-7"2"16"15,-2 1-9-15,0 2 10 0,-3 3-46 0,5 0-4 16,1 8 10-16,0 0-20 0,4 3 24 0,2 0-23 16,3 3 16-16,8-1 10 0,-2 3 0 0,5 1 9 15,6-1-29-15,0 1 0 0,4-1 7 0,1 1 0 16,3-2-4-16,1 0 17 0,-1-2-16 0,-3 1-1 15,-4 1 20-15,0-1-23 0,-5-2 14 0,-2 1 12 16,-7 1-23-16,1-3 17 0,-8 3-6 0,0 0-11 16,-8 1 27-16,1-1-13 0,-7-1-17 15,-1 1-23-15,-1-4-45 0,-2 2-104 0,0-4-94 16,-2 0-101-16,0-3-84 0,6-1-36 0,-5 1-29 0</inkml:trace>
  <inkml:trace contextRef="#ctx0" brushRef="#br0" timeOffset="4545">2437 1105 1460 0,'14'-17'5'0,"-4"2"3"0,0-4-8 0,4 6 14 16,-4 2-11-16,0-1 0 0,4 7 2 0,-4-5-90 15,4 6-116-15,-4-4-160 0</inkml:trace>
  <inkml:trace contextRef="#ctx0" brushRef="#br0" timeOffset="4866">2931 236 2644 0,'15'-7'89'0,"-3"7"87"0,-1 10 65 0,-4 9 46 16,3 9-42-16,-2 10-52 0,1 10-41 0,-2 10 2 16,1 10-26-16,-3 11-16 0,1 5-7 0,2 6-52 15,-2 6-14-15,-2 1-7 0,7 4-7 0,-2-1 0 16,0 2-7-16,2-4-4 0,3 0-6 0,-1-5-8 15,-1-3 7-15,1-9-18 0,1-2-4 0,-1-10 12 16,-4-7-19-16,1-5-59 0,-2-6-97 0,-5-10-71 16,3-3-99-16,-5-7-62 0,1-5-48 0,-2-8-77 15,0-3-118-15</inkml:trace>
  <inkml:trace contextRef="#ctx0" brushRef="#br0" timeOffset="5610">3153 956 1864 0,'0'-8'5'0,"11"2"7"0,4-8-4 0,6 0 39 0,1-1-4 16,7 1-14-16,5 0 20 0,1-2-46 16,3 1-6-16,-1 0 0 0,-2 1-8 0,1 4 11 15,-4-2-3-15,-3 5 17 0,-5-2-2 0,-5 4-4 16,-7 0 13-16,0 1-24 0,-8 2 8 0,-4 1-19 15,0-1 17-15,-4 2 17 0,-4 0-20 0,-2 0 21 16,-2 0-21-16,0 0 8 0,-3 0-8 0,0 0 21 16,1 0-15-16,0 5-6 0,1 1 3 0,2-1-24 15,1 3 33-15,4 1-21 0,2 1 27 0,2 2 0 16,2 4 14-16,0-2 39 0,0 4 19 0,3 2 11 16,5 2-10-16,-1 2-6 0,0-3-42 0,1 1-6 15,-1 0-19-15,3-2-21 0,0 0 24 0,-3 1-8 16,0-3 2-16,-1-2 0 0,2 1-21 0,-5-1 12 15,1-2-3-15,-1-1 3 0,0-1 10 16,-1 1-13-16,-2-5-18 0,0 3-25 0,0-3-144 16,0 1-91-16,0-4-90 0,0 1-102 0,0-2-11 15</inkml:trace>
  <inkml:trace contextRef="#ctx0" brushRef="#br0" timeOffset="6134">3472 1266 1604 0,'-4'8'-3'0,"4"-3"17"16,0-5 17-16,0 0 25 0,5 0 1 0,3 0-9 16,2 0-20-16,1 0-19 0,4 0 14 15,-1 0-6-15,6-5-6 0,0 1 1 0,-2 0-21 16,3-2 9-16,0-2-8 0,-2 3-18 0,-2-4-11 16,-3 1-28-16,-2 1 8 0,-3-4 17 0,-1 0 23 15,-2 0-5-15,-2-3 19 0,-3 4-5 0,1-4-6 16,-2-3 22-16,0 2-13 0,-3 0 10 0,-5 2 9 15,4-1 51-15,-2 0 61 0,1 0 3 0,-2 4 36 16,-2 2-16-16,5-1-42 0,-4 4-3 0,4 0-44 16,-2 5-39-16,3-4-17 0,0 4-17 0,2 0 25 15,-1 7 13-15,0 0 2 0,2 2-3 0,0-1-2 16,0 2-19-16,0 4-10 0,0-3 14 0,4 3-1 16,-3 2-15-16,5-2 30 0,0 0-15 15,0-2-15-15,1 2 21 0,1-1-21 0,-2 0 0 16,1-3-7-16,-1-1-8 0,-1-1-12 0,1-1 2 15,-1-1 10-15,0-3-6 0,-4 2 18 0,1-5 3 16,-1 0-6-16,2 0 18 0,-1-5-9 0,-2 0 15 16,0-3 3-16,1-1-9 0,-1-2 9 0,0-3-3 15,2-1-18-15,-2 1 6 0,2-3-3 0,-2 1-15 16,0-1 36-16,0 1-24 0,2-2-3 0,0 4 21 16,-1 0-27-16,2 2 15 0,0 2 9 0,3 0-18 15,0 4 0-15,1-2 12 0,1 2 0 0,-2 3 9 16,3 1 9-16,0 2 0 0,1 0 3 15,-3 0-12-15,2 5 15 0,0-2-6 0,1 5-6 16,-5 0 4-16,5 1-19 0,-2 1 24 0,-2 1-6 16,-2 2-9-16,2 2 0 0,-2 1-27 0,0 0-3 15,-3 0-28-15,4 1-84 0,-4 2-120 0,-1-2-119 16,0-2-78-16,0 2-42 0</inkml:trace>
  <inkml:trace contextRef="#ctx0" brushRef="#br0" timeOffset="6944">4060 484 2402 0,'9'9'27'16,"0"1"27"-16,-2 4 22 0,2 8 18 15,1 0-18-15,1 4-29 0,2 5-20 0,1-2-30 16,-3 4 16-16,4-2-7 0,-2 0 6 0,2 1 16 16,0-3-28-16,-1-1 13 0,-1-4-20 0,-3-2-2 15,1 0 5-15,-2-6-8 0,0 2 0 0,-3-4 18 16,1-3-6-16,-1 0 6 0,0-3 4 0,-2-2-10 16,1-1-4-16,-2-2-8 0,0 0 6 0,0-3-3 15,-3 0 6-15,0 0-13 0,0-3 32 0,0 0-13 16,0-5-6-16,-8 3 24 0,2-1-40 0,2-2-5 15,-5-2 24-15,-1 1-22 0,0 1 22 0,-4 2-3 16,-6 1-3-16,1 0 18 0,-3 2 1 0,-5 3 36 16,3 0 32-16,-4 5 39 0,2 1-6 0,2 1-26 15,1 2-40-15,4-3-28 0,4 2-20 16,4 2 0-16,3 1 0 0,8 0-10 0,0 0 32 16,4-2-12-16,5 4 9 0,3 1-15 0,3-4-7 15,3 4 6-15,6-6-13 0,-1 0 14 0,6 0-11 16,-3-5 7-16,4-1-10 0,-2-2-6 0,0 0-3 15,2 0 6-15,-3-4 0 0,1-2-3 0,-2 1 7 16,-1-4-10-16,0-1 15 0,0 1 20 0,-3-4-6 16,2-1 16-16,0-1-23 0,-6 0-13 0,1-4 20 15,-3-2-17-15,-1 1 4 0,-1-3 13 0,-1 0-17 16,-1 0-2-16,-3 3 18 0,-3-3-19 0,-3 2 17 16,-3 4 2-16,0-1 4 0,-8 7 36 15,1-1-14-15,-4 5 17 0,-2 0-22 0,-2 7-17 16,-3 0 3-16,0 0-16 0,-1 9 16 0,0 5-16 15,3-1 3-15,1 3 0 0,1 4-9 0,5 1 22 16,4-2-19-16,5 3 13 0,0 1-7 0,5-2-16 16,4-2 20-16,6 0-4 0,0-2 7 0,4-3 9 15,4-1-22-15,-1-2-13 0,5-6 9 0,-3 0-9 16,4-2 9-16,-3-3 11 0,-1 0-20 0,1-5 16 16,-3 0-7-16,-1-4 4 0,-3 1 13 0,-1-6-10 15,-2 4 6-15,-1-4 0 0,-4-3 4 0,0 2-10 16,-5 0-7-16,-1-4 17 0,-4 2-22 15,0 2 51-15,0 1 23 0,-5 1 8 0,-1 2 49 16,-2 0-48-16,2 3-21 0,3 3-23 0,-3 1-31 16,3 4-6-16,1 0 10 0,-2 0-13 0,4 6 13 15,-1 5 17-15,1 2-7 0,0 4 14 0,0 2-14 16,0 0-17-16,3 5 4 0,3 1-18 0,0-3 15 16,-2 2-1-16,5-2-34 0,-2 0-2 0,2-1-47 15,0-1-23-15,0-1-69 0,2-2-79 0,-2 1-55 16,1-4-49-16,-1 0-6 0,-2-1-6 0,1-2-15 15,-3-2-35-15</inkml:trace>
  <inkml:trace contextRef="#ctx0" brushRef="#br0" timeOffset="7756">4825 801 1671 0,'-4'-19'19'15,"4"2"44"-15,0-2 34 0,5 5 27 0,4 0 33 16,0 4-40-16,0-1-14 0,6-1-37 0,0 5-39 16,-1-1 0-16,6 3-3 0,-1 1 12 0,1 4-3 15,-1 0-14-15,0 6 17 0,-3 2-14 16,-1 0-4-16,-3 6 16 0,-2 2-47 0,-4-2 10 16,0 5-9-16,-6 0 3 0,0 0 6 0,-9 0 15 15,-1 0-9-15,-2-2 3 0,-2 1 3 0,-1-4 1 16,1 0-10-16,-1 0 3 0,1-4 3 0,1-4-6 15,1 2 9-15,3-5-3 0,4 2-27 0,-3-5-22 16,5 2 4-16,0-2-19 0,3 0 12 0,0 0-8 16,6-7 18-16,2 4-36 0,1-5 4 0,2 3-26 15,4-1-14-15,0-3 32 0,0 1 1 0,2 1 49 16,0-2 3-16,1 1 12 0,0-3 2 0,-2 3 0 16,2-2 4-16,-3 1-1 0,-1-5 3 0,1 4 12 15,-1-2-4-15,1 1 1 0,-4 1 20 0,-2 1 43 16,-1-1 54-16,-2 1 69 0,-3 4-11 0,-3 0-47 15,0 0-24-15,0 1-61 0,-9 4 40 16,-3 0 17-16,-3 6-15 0,0 2 19 0,-1 3-40 16,-3 2-31-16,1 2-4 0,-2 3-26 0,1 4-21 15,6-2 5-15,2 1-2 0,4 4 5 0,7-4-5 16,0 2 25-16,0-2-26 0,7 0-19 0,4-4 20 16,2-1-45-16,2 1-41 0,4-7-36 0,4-1-27 15,-1-4-14-15,1-2 77 0,0-3 41 0,-3 0 24 16,3-6 30-16,-1-1-30 0,-3-2 24 0,-1-5 3 15,-3 1 6-15,0-4 6 0,-2-2-3 0,1-2-6 16,-7-1 6-16,-1 2 12 0,0-4-3 16,-5 2 45-16,-1-2 69 0,0 5 37 0,0-3 33 15,-5 6-20-15,-3 2-67 0,2 1-35 0,2 7-35 16,-4-2-16-16,2 6-20 0,-1 2 1 0,3 0-27 16,-2 7 17-16,3-1 0 0,-2 5-23 0,4 0 23 15,1 4-26-15,0 2-10 0,0-1-3 0,6 1-34 16,-3 0-20-16,3-2 11 0,-1-1 9 0,1 0 23 15,2-4 16-15,-2-1 9 0,-2-3 3 0,2-2 16 16,-2 0 6-16,1-2 9 0,-1 1-6 0,-2-3 6 16,1 0-3-16,-2-5-18 0,1-1 12 15,0-2-9-15,0-1 15 0,1 1-3 0,2-3 6 0,-4 1-6 16,2-4 6-16,3 1 3 0,0 1-3 0,0-1 3 16,0-4-18-16,1 4 19 0,2-1-20 15,0 1 10-15,3 2 3 0,0 0 0 0,0-1 4 16,0 5-17-16,-2 2 4 0,2 2 3 0,0 3 3 15,-3 0 16-15,-2 0-13 0,2 5 0 0,-1 3 3 16,-2 3-9-16,-1 3-1 0,0-1-2 0,-4 2 16 16,-1 3-19-16,0 1 21 0,0 1-46 0,-6-2-91 15,-1 1-87-15,1-2-127 0,0-1-70 0,-1-2-28 16,4-1-25-16</inkml:trace>
  <inkml:trace contextRef="#ctx0" brushRef="#br0" timeOffset="8916">5815 394 2319 0,'7'-5'60'0,"3"5"73"0,-4 0 29 0,-2 5 40 15,1 4-59-15,1 1-46 0,-3 7-24 0,3 0-60 16,2 4 16-16,-1 1-23 0,1 3 4 0,2-4 15 15,-3 4-12-15,2 0-32 0,0 2 19 0,3-3-13 16,-1-3 10-16,-1 1 22 0,-1-2-38 16,0-2 6-16,1-1-41 0,-3-6 22 0,1-1 6 15,-2-1 10-15,-3-6 32 0,-2-1-28 0,4-2 18 16,-5 0-12-16,0-2-4 0,0-3 23 0,-6-2-20 16,0-3 7-16,-1 1 0 0,-1-1-15 0,-3-3 6 15,1 1 15-15,-5-1 3 0,1 2 1 0,-6-1 2 16,2 3 27-16,-2 3 22 0,-4-2 32 0,-1 4 10 15,2 4-35-15,3 0-19 0,-1 7-19 0,4-2-27 16,2 5 7-16,2 1 0 0,6 2-4 0,1 2 11 16,6 2-1-16,0 3-16 0,3 2-10 0,4-3 24 15,7 4-18-15,1-4 4 0,2 1 0 0,6-3-42 16,1 0 22-16,2-4-3 0,1-1-4 0,2-6 8 16,0 1-43-16,-1-5 4 0,0-2 3 15,0 0 3-15,-1-5 33 0,-3-3 13 0,0-1 9 16,-4-1 3-16,1-1 1 0,-3-6-4 0,-3 2 0 15,0-2 13-15,-5-2-10 0,2 0-9 0,-3 3-19 16,-2-6 3-16,1 3 6 0,-1 0 32 0,-3 0-6 16,-2 2 3-16,-2 2 22 0,0 1 1 0,0 3 46 15,0-1-17-15,-7 2-6 0,-2 4-3 0,1-2-9 16,-2 6 23-16,1-4-20 0,-2 4-16 0,0 2-23 16,-3 0-11-16,4 10 0 0,-4-2-6 0,3 3 13 15,2 3-7-15,0 3 11 0,3-2-18 16,2 2-9-16,4 2 6 0,0 0 1 0,7 0-1 15,0-2 7-15,7 1-23 0,-3-1 9 0,3-1 4 16,1-3-10-16,3-2 14 0,-1-4-34 0,1 1 26 16,1-6 4-16,1-2-3 0,-2 0 29 0,-1 0-26 15,1-5 14-15,2-4-11 0,-1-1-10 0,-4-4 21 16,-2 3-14-16,2-6 26 0,-5 2 4 0,-1-2-16 16,2 1 16-16,-6-1-17 0,0-2 0 0,-1 3 11 15,1-1-4-15,-5 3 10 0,0 1 0 0,0 0 10 16,0 2 41-16,0 5 0 0,-5-2 14 0,0 6-20 15,1-1-38-15,2 0-13 0,2 3-14 0,-2 0-10 16,1 0-7-16,1 0 3 0,0 6 7 16,0-4 14-16,0 1-7 0,0 2 3 0,3 1 0 15,1 2 1-15,-1-2-1 0,3 4 11 0,0-1-14 16,0 1 0-16,3 2-20 0,-3-2-1 0,3-2-16 16,1 3-1-16,0-3 4 0,-1-2 0 0,5-1 17 15,-3-2 0-15,-1-2 17 0,3-1-7 0,-2 0 4 16,0-4 3-16,1-1 0 0,-3-5 3 0,3 1-13 15,-8-2 20-15,6-1 1 0,-4 2-11 0,-2 0 0 16,0-4 6-16,-4 5 4 0,1-1 41 0,-1 5 14 16,0 1-20-16,0-1-11 0,0 2-44 0,0 3-11 15,0 0 7-15,0 0 14 0,0 4 0 0,0 2 4 16,0 1-4-16,6 0-14 0,-3 5 14 0,5-2 10 16,-1 1-6-16,3 2 9 0,-1 1-20 15,3-3-10-15,0 0 7 0,2-2-7 0,-3-4-4 16,3-3 28-16,-1-2-17 0,-1 0 0 0,0-4 34 15,1-2-24-15,0-4 3 0,-3-3 4 0,0 3-7 16,0-4-17-16,1-4 20 0,-4 2-16 0,3-3-1 16,-2-2 17-16,-1 0 1 0,-1-1 9 0,-1-2 1 15,-1 0 0-15,-1-2-24 0,0 2 23 0,-1 0-20 16,-2 0 25-16,0 2 37 0,0 2 28 0,-6 5 28 16,3 1-6-16,-2 3-31 0,2 3-50 0,2 5-6 15,-4-1-25-15,4 4 4 0,-3 0 3 16,2 9-7-16,0 5 3 0,0-1 8 0,2 4-15 15,-2 4 7-15,2 2 1 0,0 4 6 0,0-2 4 16,8 4-3-16,2-2-4 0,-4-3-21 0,6-1 24 16,-3 1-6-16,7-5-4 0,-4-2 17 0,1-1-13 15,2-6-22-15,-2 2-6 0,2-5-12 0,-1 0-23 16,-3-2 6-16,0 0 15 0,1-5-48 0,-3 0-46 16,1 0-49-16,-3-5-99 0,4 0-63 0,-4-2-115 15,5 0-106-15,-3-7-118 0</inkml:trace>
  <inkml:trace contextRef="#ctx0" brushRef="#br0" timeOffset="9059">7091 408 2853 0,'-5'0'-7'0,"5"0"7"0,0 0 10 0,0 0-1 15,11-5-3-15,6 0-27 0,4 1-128 0,3 0-187 16,2 0-220-16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13:33.2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326 635 752 0,'-6'-1'34'0,"-1"-1"34"0,1-1 32 0,1 3 28 15,-5 0-13-15,5 0-9 0,0 0-38 0,-3 0-2 16,2 0-19-16,0 0-25 0,5-2 37 0,1 2-23 16,0 0 37-16,0 0-2 0,0 0-3 0,0 0 20 15,0 0-33-15,0 0 52 0,0 0-10 0,0 0 3 16,0 0 37-16,0 0-17 0,0 0-2 0,0 0-14 15,0 0-49-15,0 0-12 0,0 0-9 0,0 0-15 16,0 0 15-16,0 0-34 0,0 0-22 0,0 0 19 16,0 0-3-16,0 0 15 0,0 0-5 0,0 0-4 15,0 0 0-15,0 0-22 0,0 0 19 0,0 0-10 16,0 0-12-16,0 0 31 0,0 0 16 0,0 0-15 16,0 0 11-16,0 0-15 0,0 0-3 15,-6 0 19-15,6 0 6 0,0 0 16 0,0 0-1 16,-2 0-5-16,2 0 3 0,-1 0-19 0,-2 0 0 15,1 0 0-15,2 0-29 0,-1 0 7 0,-2 0-22 16,3 0 22-16,-1 0 6 0,1 0 16 0,-4 0-3 16,4 0-10-16,0 0-6 0,0 0 0 0,0 0 20 15,0 0-17-15,0 0 6 0,0 0-31 0,0 0 12 16,0 0 4-16,0 0 12 0,0 0 7 0,0 0-10 16,0 0-19-16,0 0-3 0,0 0 19 0,0 0-6 15,0 0 18-15,0 0-12 0,0 0 0 16,0 0-19-16,5-3 10 0,1 2 12 0,2-1 7 0,2-1 5 15,5 0-2-15,1-2-13 0,6-1-6 16,7-1 3-16,3-1 3 0,4-1 3 0,2 1-13 16,2-3 20-16,3 3-4 0,1 0 7 0,-1 2 3 15,-4-2-9-15,-1 3-23 0,-4 2 0 0,-3 0 0 16,-3 3-13-16,-5 0 23 0,-6 0-4 0,-5 0 4 16,-1 0 15-16,-7 3-9 0,-4 3 4 0,0-1-14 15,-9-2 1-15,-4 0 3 0,-2 2 2 0,-1 0 11 16,-7-2-7-16,1 2 12 0,-3-2-6 0,-2-3 1 15,3 2 5-15,-4-2-18 0,4 0-10 16,-1 0 13-16,1 0 0 0,2 0 0 0,1-4 9 16,4 3-6-16,0-1-9 0,2-1 12 0,5 3-3 15,1-3-6-15,2 3 12 0,4 0-25 0,-2 0 13 16,4 0 9-16,1 0-26 0,0 0 36 0,0 0-22 16,0 0 9-16,0 0 9 0,3 0-15 0,1 0 18 15,-1 0-34-15,0 6 22 0,0-3 4 0,1 1-1 16,0-1 0-16,0-1-16 0,-3 2-2 0,4-4-14 15,-5 4 17-15,1-2 2 0,-1 0-9 0,0-1 7 16,0 0 18-16,0 0-6 0,0 1 13 0,-6-1-10 16,2-1-9-16,-2 0-1 0,0 3 11 0,-1-1 2 15,-7-2-16-15,3 0 17 0,-4 3-1 0,-2-3-6 16,-2 3-4-16,-2-3 11 0,1 3-32 0,-1-1 31 16,3 0-6-16,-1 2-6 0,2-2 18 0,4 1-34 15,-1-3 19-15,5 1-18 0,4-1-11 16,0 0 32-16,5 0-6 0,0 0 6 0,10 0 25 15,-1-4-31-15,5 2 25 0,1-4-13 0,7 1-9 16,3-1 9-16,5-2-3 0,0 2 3 0,2-1-12 16,4-2 12-16,-3 4-18 0,-1-2 6 0,-2 1 6 15,0 2 3-15,-5-1-6 0,-1 5 0 0,-5-3-7 16,-4 3 4-16,-5 0 3 0,0 0 9 16,-5 0-9-16,-5 0 9 0,0 3-3 0,-7-1-9 0,-2 2 25 15,-5-1-19-15,-2 2 6 0,-3 0-3 0,-4 0-9 16,1 1-6-16,-5-2 2 0,5 0 10 15,0 2-9-15,1-3 12 0,5-1-28 0,1 1-43 16,3-3-48-16,5 3-26 0,7-1-50 0,0-2-79 16,3 0-35-16,7 0-83 0,3 0-61 0</inkml:trace>
  <inkml:trace contextRef="#ctx0" brushRef="#br0" timeOffset="457">1299 131 1638 0,'-20'0'50'15,"4"3"21"-15,3-3 9 0,4 0-4 0,1 0-27 16,8 0-40-16,0-3 5 0,0 0 15 0,0 1-23 16,11-2 3-16,0 0 0 0,6 0-15 0,4-1-6 15,3-1 27-15,2-2-15 0,7 3 9 0,0-3-4 16,-1 2-5-16,-4 1 6 0,0-1-6 0,-4 1 23 16,-4 3-11-16,-6 0-12 0,0 1 6 0,-5 1-21 15,-3 0 24-15,-5 0 38 0,1 0 33 0,-2 0 66 16,0 5 41-16,0 4 33 0,-8 2-9 0,4 4-58 15,-2 4-26-15,-4 6-60 0,2 3-21 0,-2 4 5 16,-1 6-28-16,2 2 7 0,0 2 2 16,-1 1 17-16,5 1-6 0,1-1-20 0,-2-1 0 15,5-2-23-15,1-1 10 0,0-1 7 0,0-4-21 16,0-1-2-16,4-5-4 0,-1 1 0 0,1-2 13 16,-2-2 0-16,0-3 4 0,-1-3-24 0,2-2-45 15,-1-1-74-15,-1-3-94 0,2-2-56 0,-3 1-43 16,1-7 8-16,-1 0-5 0,0-2-78 0,0-1-51 15</inkml:trace>
  <inkml:trace contextRef="#ctx0" brushRef="#br0" timeOffset="623">1293 585 2107 0,'0'-5'-18'0,"9"0"9"0,6-2-2 15,5 2 5-15,5 0 20 0,5 0-28 0,3 1 11 16,1-1-12-16,2 1-11 0,-1 1-115 0,4 0-109 16,-5 3-123-16,-1-3-110 0</inkml:trace>
  <inkml:trace contextRef="#ctx0" brushRef="#br0" timeOffset="970">1817 284 1593 0,'-14'-14'-6'0,"4"6"6"16,5 0-5-16,0 3-4 0,5 1 6 0,0 2 0 16,9-2 6-16,2-1 17 0,4 3-6 0,2-1-6 15,3 0 0-15,3-2-19 0,2 4 17 0,0-3-12 16,2 1 9-16,-1 0 14 0,-2 0-17 0,1-2 19 16,-1 2-7-16,-3 1-4 0,-4 1 3 0,-1-1 38 15,-2 1 36-15,-5 1 42 0,-3 0 59 0,-2 0 27 16,-4 0-18-16,0 0-45 0,0 0-49 0,0 0-86 15,-4 4 10-15,0 1-10 0,1 0 29 0,-1 3 28 16,-2 1-19-16,-2 2-3 0,4 5-31 0,-7 3-9 16,4 1-10-16,0 3 22 0,1 2 6 15,2 5-5-15,0 0 2 0,3 2-2 0,1-1-1 16,0 1 3-16,0-2-6 0,1 3-19 0,5-4 7 16,-3 0-1-16,6-1-2 0,-4-3 5 0,0 2-25 15,1-5 10-15,2 1-1 0,-2-3-2 0,-1-1-4 16,0-1-57-16,-1-2-111 0,0-2-123 0,0-1-80 15,-2-3-59-15,-1-1-3 0,2-3-12 0</inkml:trace>
  <inkml:trace contextRef="#ctx0" brushRef="#br0" timeOffset="1150">1961 652 1979 0,'0'-1'5'15,"9"-4"-5"-15,8-1 21 0,1 1-30 0,5-1 0 16,2 1 18-16,0-1-15 0,5 2 26 0,-3 0 4 16,4-2-24-16,-2 3-6 0,3-1 12 0,-1 1-18 15,-2 0 12-15,0 3-97 0,0-5-116 0,-1 2-99 16,1 1-153-16</inkml:trace>
  <inkml:trace contextRef="#ctx0" brushRef="#br0" timeOffset="1393">2417 17 1796 0,'20'-9'48'16,"4"1"33"-16,4 8 64 0,1 5 73 0,0 7-21 15,0 4-4-15,1 7-52 0,-4 5-86 0,1 5-21 16,-2 8-5-16,-6 2-29 0,0 7 25 0,-2 4-3 15,-4 1-32-15,-1 2 20 0,-5 0-13 0,-3-2 9 16,-4-2 10-16,0-2-20 0,-5-4 8 0,-5-2-26 16,-1-5-34-16,-2-2-52 0,-5-2-95 0,0-4-38 15,-3-2-89-15,-1-3-56 0,-5-3-54 0</inkml:trace>
  <inkml:trace contextRef="#ctx0" brushRef="#br0" timeOffset="1731">271 103 3091 0,'-44'72'-7'0,"-4"2"14"0,2 9-1 16,-3 8 23-16,9 3 12 0,15-6 39 0,7-4 27 15,18-10-3-15,10-6-7 0,13-3-41 0,11-10-17 16,10-4-9-16,13-7 13 0,7-3-3 0,8-6-13 15,6-5-21-15,2-8-12 0,1-5-37 0,5-2-117 16,-4-7-208-16,1-3-220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13:36.6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51 3270 0,'0'0'12'0,"0"-5"1"16,0 0 10-16,8 5-14 0,-1 0-6 0,6 0-9 16,2-3-4-16,0 1 23 0,6-2-13 0,1 4 13 15,6-5-10-15,3 1 7 0,2 2 3 0,1-3-4 16,4 2 4-16,0-2-23 0,-1 1-54 0,-1 3-139 16,-1-2-163-16,-3 3-50 0,-4 0-126 0,0 0-45 15</inkml:trace>
  <inkml:trace contextRef="#ctx0" brushRef="#br0" timeOffset="179">242 422 2693 0,'0'16'3'0,"0"-16"-3"16,6 0-3-16,9 0 9 0,4 0-6 0,3 0 3 15,5 0 3-15,3-8-22 0,1 0 26 0,3 2-1 16,2-4-12-16,-2 1 15 0,0-1-21 0,-1 1-85 15,-1 1-93-15,-3 8-55 0,0-6-105 0,-5 1-38 16,3 5-35-16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13:55.16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49 139 2025 0,'-15'0'14'0,"0"-3"-2"0,4-2 0 15,3 0 8-15,8 1 10 0,0-1 8 0,8 0 23 16,5-3-72-16,2-1-30 0,7 1-15 0,3-5-9 16,2 1 71-16,7 1-6 0,0-2 20 0,2 2-17 15,1 3-5-15,2-1 48 0,-4 4-40 0,1 0-211 16,-3 5-164-16,-1 0-148 0</inkml:trace>
  <inkml:trace contextRef="#ctx0" brushRef="#br0" timeOffset="162">188 441 1819 0,'-5'11'2'0,"5"-11"1"15,5 0-9-15,8-3 12 0,3-5 25 0,5 0 12 0,2 0 3 16,6-4-17-16,-1-3-32 0,3 1-26 16,2 0 12-16,0 0-3 0,-1 0-6 0,4-1 6 15,-2 4-54-15,-3 0-178 0,-3 5-181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14:02.02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34 119 344 0,'0'-5'22'0,"0"-5"29"0,0 1 17 0,0 0 22 16,-4 2 7-16,2-1-1 0,2-1-2 0,-1 1-4 16,1 2-27-16,0-2-10 0,0 3 9 0,-3 0-11 15,3-1 22-15,0 1 6 0,0 0 20 0,-1 2 18 16,-1-1-8-16,0 2-11 0,2 2-41 0,-2-5-6 15,0 5-28-15,2 0-6 0,0 0-23 0,0 0-3 16,0 0 1-16,0 0 13 0,0 9 88 0,0 1-5 16,-1 4-39-16,1 5 3 0,0 8-58 15,-2 6-3-15,2 5 53 0,-3 5-11 0,3 7 5 16,-1 0-2-16,-1 2-13 0,1-2 4 0,-2 1-18 16,1-4-3-16,2-3 6 0,0-2-6 0,0-3 0 15,0-3 9-15,0-1-3 0,0-6-18 0,5-1 9 16,-4-3-6-16,2-3-3 0,-3-2 27 0,3-3-3 15,-3-3 12-15,2-5-6 0,-2-2-6 0,0-3-24 16,0-4 3-16,0 0 12 0,0 0-9 0,0 0 9 16,0 0-24-16,0 0-71 0,0 0-1 0,0 0-117 15,0 0-181-15,0 0-139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3:25.90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322 107 404 0,'3'-5'15'0,"-2"0"3"15,-1-1 38-15,0 1 23 0,2 0 16 0,-2 1 24 16,0-1-3-16,2 0 6 0,-2 1 20 0,0-1 4 16,0 0-9-16,0 2 7 0,0 1-37 0,0-2-3 15,0 0-24-15,0 0-23 0,0 2 13 0,0-1-12 16,0-2 15-16,-4 2 18 0,3-3 10 0,-2 4 13 16,1-1 49-16,1-2-3 0,-2 4-6 0,0-2 29 15,1 2-30-15,2 0-28 0,-2 0-32 0,0 1-41 16,2 0-32-16,0 0 0 0,0 0-10 0,0 0-16 15,0 6 2-15,0 0-16 0,0-1 37 0,0 4-7 16,0 1-10-16,0 4 10 0,0-1-20 16,0 2 10-16,0 1 10 0,6 0-4 0,0 1 1 15,3-4-4-15,3 0-3 0,0-1 17 0,5-2-24 16,0-4 0-16,2 1-6 0,2-3-7 0,-1-4 17 16,3 0 3-16,-2-4 7 0,-1-3-14 0,-2 0 4 15,2-2-4-15,-4-2 1 0,-1-1 19 0,-2-1-26 16,1 1 6-16,-3-2-6 0,-2 0 9 0,-1-1 14 15,-1 4-13-15,-3-2 10 0,1 3-17 0,-1 3 16 16,-4 0 24-16,2 4-4 0,-2 3-3 0,0 0-6 16,0 0 33-16,0 6 54 0,-6 1 28 15,3 7 27-15,-3 3-54 0,3 2-43 0,-4 9-31 0,-2 4-27 16,2 2 13-16,-2 3-17 0,-5 4 21 16,5 0-3-16,-2-1-25 0,0 1 14 0,-1-4 3 15,2-3 4-15,-2-2 28 0,-1 0-7 0,-1-3-7 16,-1-3 11-16,-1 0-7 0,-3-3-4 0,-4-1-3 15,1-2-4-15,0-4-6 0,-3 0 6 0,-1-3 8 16,0-4-11-16,-3-1 17 0,1-2-9 0,0-2-12 16,0-4 15-16,0 0-26 0,1-5 15 0,3-4-7 15,-1-1-11-15,7-2 11 0,0-3 4 0,2 1 3 16,3-3 4-16,4 1-11 0,1 0-22 0,2 3 3 16,5 1-2-16,1 1 2 0,0 4 1 0,6 1-4 15,-2 1 7-15,6 0-14 0,1 2 7 16,4 0-7-16,3 0-10 0,2 1 10 0,3-2-11 15,1 2 14-15,2-1-13 0,1 0 10 0,-2 0 7 16,2-1 0-16,-2-1-13 0,-3 1-12 0,1-1-49 16,-7 0-72-16,2 2-29 0,-6-1-85 0,1 2-62 15,-3 1-18-15,-2 1-50 0,-2 0 26 0,-5 0-16 16,5 0-50-16,-4 0-60 0</inkml:trace>
  <inkml:trace contextRef="#ctx0" brushRef="#br0" timeOffset="302">1131 199 2644 0,'0'4'43'0,"0"0"24"0,0-1 39 16,-6-3 34-16,0 0-4 0,3 0 5 0,2 0-26 15,-2 0 6-15,1 0 17 0,2 0-8 0,6 0-7 16,2 0-52-16,2 0-57 0,6 0-24 0,2 0-4 16,3-2 24-16,4-3 7 0,2 2 7 0,6-1-14 15,1 0 0-15,1-2 0 0,-2 0-3 0,4 1 20 16,-4 1-37-16,1 0 17 0,-3-1-10 16,-1 3-62-16,-6 1-84 0,-5 1-140 0,-3 0-69 15,-5 0-21-15,-4 3 39 0,-2 2 71 0,-5-1-27 16,0 2-41-16,-9 1-52 0,-5 1-38 0</inkml:trace>
  <inkml:trace contextRef="#ctx0" brushRef="#br0" timeOffset="451">1345 347 1047 0,'-15'11'16'15,"3"-1"62"-15,2-1 39 0,2-4 34 0,8 0 54 16,0-1-39-16,0-2 3 0,5 1-2 0,2 0-64 16,5 0-24-16,1-3-55 0,4 0-13 0,2 0-11 15,2-4 6-15,1 0 15 0,2-2-36 0,3 0 6 16,-1-2 15-16,-2 3-6 0,3-2 3 0,-3 0-27 15,2 1-52-15,-3 1-115 0,-1-2-116 16,-3 3-117-16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14:10.53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33 134 2095 0,'-12'0'-21'0,"2"0"10"16,3 0 28-16,3 0 78 0,4 0 87 0,0 0 50 15,10 0 29-15,4-5-85 0,6 1-57 0,5-3-56 16,6-1-63-16,6 1 7 0,6-3-7 0,2-1-3 16,7-2 6-16,-5-1 3 0,5 3-9 0,-4-2-23 15,-5 4-68-15,-2-1-128 0,-5 6-82 0,-3-1-132 16,-10 2-55-16,-2 3-60 0</inkml:trace>
  <inkml:trace contextRef="#ctx0" brushRef="#br0" timeOffset="137">257 363 1317 0,'0'11'16'0,"9"-3"8"15,9-3 4-15,0-4 16 0,7-1-17 0,3 0 7 16,2 0-15-16,0-6-13 0,1 3-4 0,2-3-26 16,-2 1-91-16,3 0-122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13:42.9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7096 28 1079 0,'0'-5'24'0,"0"2"60"16,0-3 30-16,0 3 49 0,0-1 17 0,8 1-16 15,-3 0 20-15,3 3 11 0,-1 0 19 0,5 0 0 16,3 8 23-16,1 1-5 0,5 1-18 0,6 6-11 15,1 1-33-15,2 4-34 0,1 2-22 0,0 4-29 16,2 0 3-16,-1 3-2 0,-2 2 8 0,-2 2 21 16,-1 1-31-16,-3 0-6 0,-2 3-15 0,-3-1-20 15,-2-1 4-15,0 3-11 0,-7-1-18 0,-1 3 21 16,-4-3-42-16,-5 3 10 0,0-1 7 0,-10 1-28 16,-6 1 14-16,-5 0-7 0,-3-1-40 0,-6 1-56 15,-5 1-123-15,-7-2-187 0,-2-1-211 16,-7 4-216-16</inkml:trace>
  <inkml:trace contextRef="#ctx0" brushRef="#br0" timeOffset="-5645">99 1163 3347 0,'-24'4'22'0,"2"-4"20"0,1 0-9 0,6 0-1 0,3 0-19 16,7 0-13-16,5-4 4 0,0 2-8 0,0-1-5 15,11 0 6-15,0 1-7 0,8-3 20 16,2-2-17-16,5 2-16 0,4-2 16 0,4 0-6 16,-1 2 17-16,5 0-11 0,-2 1 4 0,0 2-17 15,-5-1 4-15,-1 1 10 0,-5 2-1 0,-3 0 4 16,-7 0-3-16,-2 0 2 0,-5 5 1 0,-8-3 13 15,0 5-4-15,0-5 14 0,-12 6 9 0,0-2 17 16,-6-1 29-16,-4 1 44 0,-2 2 11 0,-4 0-9 16,1-3-17-16,2-1-53 0,1 1-24 0,2 0-27 15,7-4 4-15,2 1-18 0,1-2-44 16,7 0-53-16,1 0-69 0,4-3-72 0,0-2-47 16,4 5-59-16,1-5-16 0,5 1-106 0,1-1-94 15</inkml:trace>
  <inkml:trace contextRef="#ctx0" brushRef="#br0" timeOffset="-5104">1009 812 3257 0,'-15'3'32'0,"-1"-3"-3"0,2 0 19 15,3-5 20-15,0 2-26 0,5-2-3 0,2 2-36 16,4 0 4-16,0-5-26 0,4 0 19 0,4-1 6 16,2-2-13-16,6-2 14 0,2-2-17 0,3 0 17 15,1-3-27-15,2 3 11 0,1 2 5 0,-2-1 1 16,0 3 16-16,-3 8-13 0,-1 3 10 0,-3 0 23 15,2 9 13-15,-5 2 23 0,1 7 4 0,-5 4-23 16,-4 6-4-16,0 1-16 0,-5 7 1 16,0 3-15-16,-10 3-12 0,-4 0-1 0,-2 4 0 15,-3-3 21-15,-2-2 17 0,2-3-4 0,-4 0-10 16,1-5-27-16,1 0 4 0,-3-6-1 0,-1-2 4 16,3-1 17-16,0-5-18 0,-1-2 5 0,1-6-1 15,3-1-20-15,2-5-7 0,4-2-17 0,1-3-74 16,3 0-71-16,4 0-79 0,1-5-76 0,4-6 34 15,0 0 82-15,0-3 86 0,5-2 99 0,5-1 21 16,-1 1 9-16,3-3-12 0,3 6 9 0,-2-1-15 16,-1 4 18-16,3 1 9 0,-1 4-9 0,-1 5 12 15,0 0-12-15,0 0 15 0,1 0-15 0,-1 14 12 16,2-4-9-16,0 0 0 0,1 2 0 0,2 2 3 16,0-2-6-16,1 2 0 0,2 3 0 15,1-3 12-15,2 0 0 0,1 1-12 0,2 2-3 16,0-3-127-16,-2-3-81 0,-1 0-72 0,1 0-95 15,-3-6 29-15,-1 0-24 0</inkml:trace>
  <inkml:trace contextRef="#ctx0" brushRef="#br0" timeOffset="-4824">1812 426 3091 0,'0'0'54'0,"-13"14"68"0,-2 5 41 0,-3 11 63 16,-3 10-41-16,-2 9-33 0,1 6-44 0,-1 5-60 16,4 3-10-16,1 3-28 0,6 0 4 0,5-2-10 15,7-2 16-15,4 0-20 0,7-4 0 0,4-5 14 16,4-1-24-16,3-5-28 0,3-6-4 0,1-3-63 15,0-9-74-15,2-3-38 0,-1-7-86 0,1-4-37 16,-2-15-13-16,2 0 7 0,0 10-52 0,2-10-58 16,-2 0-55-16</inkml:trace>
  <inkml:trace contextRef="#ctx0" brushRef="#br0" timeOffset="-4354">2008 970 2903 0,'-18'2'37'0,"4"-2"10"0,4 0 0 16,0-2-9-16,6 2-26 0,-1 0-12 0,5-5 7 16,0 2 8-16,5 3-15 0,2 0 7 0,2-3-1 15,4 1-12-15,2-1 6 0,4 1 3 0,5 1-22 16,0-2 35-16,1-2-26 0,3 5 1 16,-1-2-1-16,-3 1-24 0,-2 1-13 0,-1 0-83 15,-6 0-74-15,-2 0-44 0,-4 6-5 0,-1-1 11 16,-1-3 43-16,-4 2-24 0,0-2-19 0,0-2-12 15,-2 3-9-15</inkml:trace>
  <inkml:trace contextRef="#ctx0" brushRef="#br0" timeOffset="-3991">2406 581 3015 0,'0'0'-3'0,"0"-5"6"16,0 5-9-16,0 0 28 0,0 0 0 0,3 0 6 16,6 0 10-16,4-6-22 0,5 3-4 0,4-2-5 15,6 0-4-15,1 2-10 0,2-3 4 0,1 1 3 16,0-1 0-16,0 0-3 0,-2 6 6 0,-2-5-9 16,-4 5-4-16,-3 0 4 0,-2 0-3 0,-4 0 9 15,-6 0-9-15,0 0 37 0,-5 0 30 0,-4 9 32 16,0 1 52-16,-5 4-5 0,-3 3-2 0,1 7-28 15,-4 0-27-15,1 4-40 0,-1 2-26 0,-2 2-7 16,5 4-4-16,-2-3-3 0,3-1 13 16,4-2-6-16,1-1-10 0,2 2 20 0,0-4-7 15,0 0-7-15,5-2 21 0,1-4-14 0,1 1 4 16,-1 0-4-16,0-3-17 0,1 0-10 0,-3-3-37 16,1-2-17-16,0 0-46 0,-2-3-25 0,1 0-70 15,-4-1-47-15,0-1-56 0,0 1-25 0,0-4 46 16,0 2-23-16,0-3-11 0,-4 0-78 0</inkml:trace>
  <inkml:trace contextRef="#ctx0" brushRef="#br0" timeOffset="-3793">2518 954 2656 0,'-4'5'-3'15,"4"-5"-10"-15,6 0-2 0,2-6 9 0,4 6 0 16,5-2 9-16,4-1 6 0,3-2-9 0,3 2 3 16,1 1-6-16,2-4-27 0,0 3-40 0,-1 0-99 15,-1 1-11-15,-1-3-66 0,0 1-59 0,-5 2 2 16,0-1-76-16</inkml:trace>
  <inkml:trace contextRef="#ctx0" brushRef="#br0" timeOffset="-3433">2964 627 1784 0,'5'0'5'0,"2"0"-7"0,2 0 2 0,4 0-6 15,4 0-2-15,0 0-1 0,0-8 1 0,4 8-1 16,-1 0-2-16,1-9 5 0,0 9-5 0,0 0 16 15,-2 0-13-15,0-5 2 0,-2 5 4 0,-1 0-12 16,-4 0 22-16,-2 0 9 0,-5 0 23 0,1 0 31 16,-3 0 15-16,-3 0 15 0,0 9 21 0,0 1 8 15,0-1-2-15,0 1 10 0,0 1-23 0,-5 6-10 16,4-3 6-16,-4 4-12 0,2 5-1 0,-1-2-19 16,1 1-19-16,-3 5-31 0,2-3-7 0,1 4-6 15,1-4-13-15,-1 1 10 0,3 2-7 16,0-3-9-16,0-2-6 0,0 2 15 0,6-5-12 15,0 1 6-15,-3-2 6 0,3 0-12 0,-2-3-10 16,1-1-7-16,1-4-9 0,0 2-69 0,-2-5-52 16,-1 0-92-16,1-1-45 0,0-2-43 0,-3 0-30 15,2-4-20-15,0 0-83 0</inkml:trace>
  <inkml:trace contextRef="#ctx0" brushRef="#br0" timeOffset="-3241">3132 972 2107 0,'-3'0'11'0,"3"0"25"0,0 0 2 15,10 0 3-15,1-7-29 0,4 1-7 0,2 1-2 16,4-1-3-16,3-1 18 0,0-1-27 0,4 1 6 16,3 0 6-16,-3-2-3 0,2 1 9 0,0 0-21 15,-4 0-12-15,0 3-31 0,1-4-98 16,-5 4-71-16,-3 0-114 0,0 1-75 0</inkml:trace>
  <inkml:trace contextRef="#ctx0" brushRef="#br0" timeOffset="-2946">3441 273 1638 0,'15'0'88'0,"2"6"58"0,3 2 82 15,1 2 85-15,2 5-19 0,-3 6-17 0,5 3-41 16,-1 4-53-16,-2 5-44 0,2 8-20 0,-2-1-7 16,0 6-8-16,1 4-26 0,-3 1 6 0,1 3-32 15,-4-2-15-15,-3 3 22 0,0-4-11 0,-7-2 25 16,-1-3 4-16,-6-1-10 0,0-5-22 0,-3-2-16 15,-6-2-19-15,-3-4-6 0,-3 1-15 0,-2-4-31 16,-1 0-69-16,-2 1-119 0,-2-5-133 0,1 1-194 16,1-4-142-16,-1 0-178 0</inkml:trace>
  <inkml:trace contextRef="#ctx0" brushRef="#br0" timeOffset="-1944">3996 862 952 0,'0'0'37'0,"-3"0"24"15,0 0 47-15,3 0 52 0,-3 0-18 0,-1 0 19 16,2 0-3-16,1 0-29 0,-1 0-14 0,0 0-66 15,0 0-55-15,2 0-15 0,-2 0-5 0,2 0 23 16,0 0 29-16,0 0 6 0,0 0 12 0,0 0 36 16,4 0 36-16,1 0 43 0,4 5 54 0,1-3-13 15,5 1-23-15,2-2-51 0,9 3-62 0,3-4-19 16,2 0-29-16,5 0 4 0,2-5-17 0,2 0 7 16,0-4-7-16,3 1-16 0,-1-2 23 0,-3 1-4 15,-1 0-9-15,-2 0 9 0,-3-1-3 16,-3 3-12-16,-4-5 22 0,-4 7-1 0,-2-3-9 15,-6 3 4-15,-2 3 3 0,-3-2-17 0,-5 4-2 16,-2-3-93-16,-2 3-171 0,0 0-53 0,0 0-112 16,-6 0-31-16,-1 0 23 0,-1 0-67 0</inkml:trace>
  <inkml:trace contextRef="#ctx0" brushRef="#br0" timeOffset="-1681">4394 522 2644 0,'-9'0'33'16,"2"0"79"-16,-1 0 45 0,2 13 22 0,2 6-8 15,-1 3-78-15,1 2-35 0,1 3-28 0,0 6-18 16,2 0-15-16,-1 2-3 0,2 1 15 0,0 2-6 15,0-5 10-15,6 2 0 0,-3 0-3 0,3-2-16 16,-3-1 22-16,1-4-29 0,1 1 0 0,-4-1-19 16,2-1-43-16,-1-3-99 0,-2 1-125 0,3-6-81 15,-3-2-128-15,1-1-45 0</inkml:trace>
  <inkml:trace contextRef="#ctx0" brushRef="#br0" timeOffset="-951">5197 452 2060 0,'-6'0'73'16,"-1"0"52"-16,-4 0 21 0,4 0 49 0,-5 0-64 15,3-2-23-15,2-3 4 0,1 0-46 0,-2 1 3 16,3 0-32-16,0 0-11 0,2-1-1 0,-1 1-2 16,2 0-17-16,1 1-3 0,1-2 0 0,0-2-6 15,6 0 29-15,-2-1-26 0,2 3-10 0,4-4 10 16,1-1-13-16,2 3 10 0,0 0 10 0,-2 2-20 15,2-1 23-15,-1 3-10 0,-3 3 28 0,4 0 14 16,-5 0 20-16,1 9 45 0,1-2-3 0,-1 7 1 16,-1 3-19-16,-1-1-19 0,-1 6-27 15,-5 5-3-15,-1 2-24 0,0 1-6 0,-7 6 0 16,-2 0 0-16,2-2-7 0,-7 4 3 0,1 0 4 16,-2 2-7-16,0-2 17 0,-6-3 7 0,-1 2-7 15,-3 0 0-15,-5 0-4 0,-1-4-3 0,-5 3 4 16,-2-6 3-16,2 2-10 0,-1-5-7 0,0-2-7 15,3-6 10-15,1 0 4 0,6-8-7 0,2 0 7 16,5-6-17-16,3 0-1 0,2-5 8 0,3 0-11 16,3-10-9-16,4 1-11 0,1-1-17 0,4-7 7 15,0-2 14-15,5 0 10 0,3-5 3 0,3 1 7 16,3-1 0-16,0 0 6 0,1 2 8 0,0 3-11 16,0 3-3-16,0 2 7 0,-2 3-24 15,-1 5 14-15,1 1 16 0,-4 2-6 0,3 3 16 16,0 0 0-16,0 6-19 0,1 0-8 0,-2-1 11 15,2 3-1-15,2-2-2 0,3 4-1 0,-2-1 14 16,2 1-4-16,0 1 11 0,1 0-1 0,-1-2-6 16,1 1-14-16,0 1 11 0,-1 1 9 0,2-2-20 15,-1-2 4-15,-3 3-11 0,1-3 11 0,0-2-7 16,-2 2 26-16,-2-3-2 0,2 1-17 0,-4 0 16 16,-1-2-16-16,1 1-1 0,-1-1 4 0,0 1 14 15,-2-2-18-15,2 2 11 0,-3-4-10 0,1 4-11 16,-1-5 18-16,-2 3 6 0,1-1-4 15,1-2 4-15,-1 3-16 0,0-3-14 0,0 2-40 16,0-2-134-16,1 3-133 0,-2-3-119 0,1 0-128 16,1 0-82-16</inkml:trace>
  <inkml:trace contextRef="#ctx0" brushRef="#br0" timeOffset="-480">5986 255 2474 0,'0'-6'57'15,"-5"6"69"-15,-4 0 54 0,-4 6 74 0,-2 7-22 16,-6 2-1-16,-1 11-6 0,-2 9-61 0,-3 6-40 16,-1 5-59-16,2 6-55 0,3 0 4 0,3 5-7 15,6-3-4-15,5-2 18 0,9 0-21 0,0-4 17 16,9-1-6-16,3-9-22 0,5 3 4 0,3-8-3 16,3-6-4-16,2 1-10 0,0-8-27 0,3-2-64 15,3-3-40-15,-1-1-34 0,1-6-37 0,0-2-32 16,-1 2-60-16,0-6-43 0,-2-2-60 15,3 0-43-15,0-5-53 0</inkml:trace>
  <inkml:trace contextRef="#ctx0" brushRef="#br0" timeOffset="84644">6369 319 1784 0,'-11'0'40'15,"2"0"46"-15,-2-8 27 0,0 8 57 0,2-5 17 16,-1 5-25-16,2 0 5 0,1-5-51 0,4 5-57 15,-3 0-22-15,3 0-34 0,2 0 3 0,1 0-3 16,0 0-6-16,0 0 0 0,4-3-6 0,3 0 9 16,-1 0 3-16,5-2 13 0,2 1 6 0,2-3-16 15,6-1-3-15,1-3-6 0,5-2-4 0,-1-1 4 16,4 0 9-16,-2-3-6 0,1 1 0 0,-1 3 7 16,-4-4-16-16,-2 4 3 0,-1 1-1 0,-4 5 1 15,-2-1 18-15,-4 2-15 0,-4 4 0 0,-1 2 9 16,0 0 29-16,-3 8 47 0,-3 2 43 15,0 4 9-15,0 8-8 0,0 2-15 0,-3 4-29 16,-3 5 4-16,5 6-16 0,-5 3-16 0,1 4-24 16,1-3-10-16,-1 2-17 0,4 0 4 0,-1-3 7 15,2-2-11-15,0-1 4 0,0-2 0 0,6-4 0 16,-1-2-14-16,-1-5 7 0,2-1-4 0,-3-3-3 16,3-1 7-16,-3-6 4 0,1-1 3 0,-2-1-10 15,2-3 13-15,-2-1 0 0,-1-4-47 0,2 0-40 16,-3-2-101-16,0-3-111 0,0 0-139 0,0 0-88 15,0 0-136-15</inkml:trace>
  <inkml:trace contextRef="#ctx0" brushRef="#br0" timeOffset="84806">6440 788 3244 0,'0'8'3'0,"0"-8"-13"0,0 0 14 0,7 0 2 0,8 0-9 15,6-12 6-15,3 2 0 0,4-4-9 16,6-1 2-16,3-2-18 0,3-2-137 0,-1-3-123 16,3 2-88-16,-3-1-137 0,0 4-95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14:08.50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485 5 1956 0,'6'-2'29'0,"-6"2"23"0,0-3-12 16,0 3 19-16,0 0-21 0,-3 0-24 0,-3 0 7 15,2 5-18-15,-4-2-6 0,-1 2 9 0,0-1-6 16,-2 1 3-16,-3 2 3 0,-1 2 6 0,0-1 14 16,-1 1 13-16,-2-2 14 0,0 1-14 0,-1 1 6 15,0-1-15-15,-2 0-3 0,3 0 31 0,-3 1 12 16,2-1 3-16,-1-3-9 0,1 1-27 0,2-5-9 16,0 3-31-16,3-4 6 0,2 3-3 0,1-3-13 15,4 0 41-15,-1 0-25 0,2 0-12 0,2 0-6 16,1 0-16-16,0 0-6 0,2 0 34 15,-1 0-3-15,2 9 6 0,-1 3 6 0,-2 7-25 16,1 4 26-16,-4 9-13 0,2 4 9 0,-5 2-6 16,2 5-4-16,-1 0 7 0,3-1-3 0,-2-1 10 15,1-8-17-15,2-1 13 0,1-8-3 0,3-2 3 16,0-6 13-16,0 0-19 0,3-4 0 0,1-2 6 16,-1-5-3-16,5 1 6 0,-1-3 6 0,1-3-9 15,3 0 3-15,1 0 9 0,0-5-15 0,4-4 19 16,-1-1-25-16,0-4 12 0,3 3-12 0,0-5-16 15,-2 2 22-15,2 3-15 0,-3-2 21 0,1 4 0 16,-1 4 0-16,0 1 25 0,0 4 22 16,1 0 12-16,-4 12 14 0,3 2-10 0,2 0-12 15,-3 2-10-15,-4 6 24 0,2-1-20 0,-3 4 17 16,-1 0 16-16,-4 2-25 0,-4 0 13 0,0 0-3 16,-6 3-9-16,-3-5-7 0,-1 3-17 0,-5 0-9 15,0-3-10-15,-4 0-4 0,-2-3-3 0,-1-1-3 16,-2 0 0-16,0 1-11 0,-1-5 18 0,-2-1 3 15,3-2-27-15,2-4 3 0,-3 2-3 0,3-3-70 16,1-2-39-16,5-3-120 0,-1-4-159 0,5 0-41 16,-1 0-132-16,6 0-92 0</inkml:trace>
  <inkml:trace contextRef="#ctx0" brushRef="#br0" timeOffset="351">969 289 2595 0,'10'0'18'16,"-10"10"34"-16,0 1 34 0,-11 8 23 0,-3 3 0 16,-4 5-31-16,-2 3-37 0,-3 3-16 15,-2 3-31-15,-3-3 9 0,4 1-3 0,-1-3 3 0,0-2 16 16,2-1-7-16,2-4 7 0,2-5-22 15,3 0 3-15,1-7-3 0,3-2 0 0,3-1-3 16,3-4-1-16,2 0 1 0,4-5 3 0,0 0 3 16,6 0-4-16,3 0-2 0,4 0 0 0,5-3 28 15,3 1-22-15,2-3 16 0,7-1-6 0,4 3-17 16,2-2 20-16,1-3-16 0,3 2 3 0,2 1 6 16,-2-3 4-16,2 3-13 0,-3 1 9 0,0-4-16 15,-2 2 1-15,0 1-32 0,-4 0-75 0,-5-1-57 16,1 3-80-16,-5-1 20 0,-4 3-20 0,-1-2 13 15,-7 1 25-15,-3 2-59 0,-1 0-26 0,-8 0-59 16</inkml:trace>
  <inkml:trace contextRef="#ctx0" brushRef="#br0" timeOffset="553">997 367 2130 0,'0'0'59'0,"0"7"30"0,5 8 42 0,1 4 28 16,1 8-37-16,2 3-30 0,0 8-27 0,1 2-44 16,3 5-12-16,-2-1-2 0,2 2-7 0,1-3 12 15,1 4 7-15,0-3-10 0,-1-1 0 0,1 1-12 16,3-6-40-16,-2 0-31 0,-1-1-88 0,0-3-31 16,0-2-58-16,1-5-67 0,-1-3-47 0,-3-5-106 15</inkml:trace>
  <inkml:trace contextRef="#ctx0" brushRef="#br0" timeOffset="763">1912 653 2791 0,'21'-5'31'0,"-1"-5"19"16,-3 0-13-16,-1 3 13 0,2-1-50 0,0-1 0 15,3 1 19-15,-1 0-16 0,1-3 19 0,1 2-38 16,2 2 7-16,1-2-41 0,0 0-67 0,-1 1-44 16,0 1-101-16,1-1 22 0,-2-1-51 0,-3 4-100 15,-1-3-63-15</inkml:trace>
  <inkml:trace contextRef="#ctx0" brushRef="#br0" timeOffset="962">2053 148 2248 0,'0'26'11'0,"0"4"16"16,3 5 35-16,3 3-2 0,-2 7-12 0,1-2-15 16,-1 3-27-16,4-3-3 0,-1 4-3 0,0-4 6 15,2 1-15-15,-1 0-6 0,2-1-33 0,1-2-91 16,-1 0-39-16,0-3-105 0,-1-5-95 0,2-4-72 15</inkml:trace>
  <inkml:trace contextRef="#ctx0" brushRef="#br0" timeOffset="1176">2537 46 3334 0,'0'24'12'0,"0"1"14"16,0-3 13-16,0 7 17 0,0 5-17 0,0 2-7 16,-4 1-9-16,4 5-30 0,0 0 7 0,0 0-6 15,0 1-7-15,4 0 6 0,2 1-12 0,-2-3-75 16,2-1-68-16,0-2-99 0,0-2-78 16,1-3-12-16,-1-5-48 0,-1-4-12 0,1-9-23 0</inkml:trace>
  <inkml:trace contextRef="#ctx0" brushRef="#br0" timeOffset="1499">2795 308 2619 0,'8'0'30'0,"-4"0"35"0,2 10 3 15,-3-1 3-15,3 5-40 0,0-1-28 0,1 1 3 16,1 2-12-16,2 1 21 0,2-2-8 0,3 2-4 15,1-1 3-15,2-2-9 0,0 0-31 0,5-1-6 16,-3-5-4-16,1-2-11 0,2-3 24 0,-5-3 25 16,3 0-3-16,-2-6 15 0,-2-5 6 0,-4-2-12 15,0-1 0-15,-4-5 18 0,-3 0 35 16,-6-3 18-16,0-2 51 0,0 1 4 16,-6-1 24-16,-7 0-2 0,0 2 6 0,-4-1-10 0,-2 4-64 15,1 1-23-15,-4 4-44 0,-3 4-40 0,-4 4 31 16,1 1-18-16,0 5-3 0,-2 0 11 0,2 7-18 15,0 5-5-15,4 1-76 0,2 1-67 0,2 2-96 16,4 3-83-16,0 3-6 0,7 2-19 0,3-1-6 16,6 1-18-16,0 0-49 0</inkml:trace>
  <inkml:trace contextRef="#ctx0" brushRef="#br0" timeOffset="60464">3058 191 784 0,'4'-19'31'0,"0"5"35"0,0 0 37 16,-3 2 36-16,1 3-4 0,-2 3-4 0,0 1 1 15,0-1-17-15,0 1 11 0,0 2-24 0,0-2-13 16,0 2 12-16,0 3-16 0,0-2-47 0,0 1-9 16,0-2 19-16,0 0-4 0,0 1 85 0,0-1 0 15,0 1 9-15,0 2 0 0,-3-4-7 0,0 4-3 16,2-2-26-16,1 2-6 0,-2 0-35 15,0 0 0-15,0 0-22 0,0 6 14 0,0-1-4 16,-3 5-10-16,-3 7 10 0,-1 3-32 0,-4 9 16 16,-6 7-13-16,-5 10 20 0,-3 3 20 0,-3 2 11 15,-4 2 3-15,5-2-27 0,-4-5-23 0,8-4-28 16,0-7 4-16,6-8-3 0,2-5 3 0,9-3-4 16,1-6 4-16,1-5-3 0,6-1 13 0,0-1 4 15,8-2 0-15,2-4 6 0,3 0-6 0,5 0 13 16,7-6-3-16,3-2-10 0,2-6 0 0,6 4-11 15,1-9-3-15,0 2 0 0,3 1-10 0,-1-3 10 16,-1 1 0-16,-1 0-7 0,-1 3 17 16,0 1-24-16,-5 0 7 0,3 3-3 0,-4 0-7 15,-2 1 4-15,0 4 2 0,-3-3 8 0,-2 4-4 16,-3 0 14-16,-5-2-4 0,0 5-6 0,-2-2 10 16,-3 3-11-16,0-2-13 0,-3 3 7 0,-2-2-51 15,-1-1-50-15,-1 3-52 0,0 0-64 0,-1 0-52 16,-1 0-44-16,-1 0-25 0,0 0-25 0,0 0-61 15,0 0-96-15</inkml:trace>
  <inkml:trace contextRef="#ctx0" brushRef="#br0" timeOffset="60739">3138 212 2498 0,'-4'-11'3'16,"-4"1"0"-16,8 1 21 0,0 4 83 0,0 5 61 16,0 0 60-16,0 6 2 0,0 4-56 0,5 7-44 15,2-1-38-15,3 9-9 0,0 4 0 0,1 9-12 16,0 0-14-16,2 3-20 0,2 3-20 0,0 0-20 16,2 0 3-16,-3-2 0 0,1-3-10 0,0-3 10 15,-1-1-21-15,1-3 21 0,-1-4 0 16,-1 1 17-16,-1-3-34 0,2-2-53 0,-3 0-34 15,-2-2-100-15,1-1-55 0,-5-4-59 0,1 2-51 16,0-5 42-16,-3-1 16 0,1-4 3 0,1-3-56 16</inkml:trace>
  <inkml:trace contextRef="#ctx0" brushRef="#br0" timeOffset="61159">3086 223 1426 0,'-1'-13'36'0,"-1"4"48"0,-1-1 8 16,0 1 18-16,-1 4-14 0,2 2-53 0,1 1-3 15,-2 2-11-15,3 0-6 0,-1 0 35 0,-3 15-6 16,-2 4 4-16,-4 1-74 0,1 7-14 0,-4 6 29 15,1 3-11-15,-6 3 102 0,-1 3-12 0,1-1 1 16,0-3 12-16,0 0-26 0,3-8-18 0,1-3-21 16,2-5-12-16,0-3-27 0,7-5 27 0,0-4-12 15,-3-4 3-15,5 2-12 0,2-5 6 0,-1-2-12 16,2 0 9-16,0 2 24 0,0-3-9 16,6 0 19-16,2 0-22 0,-3 0-6 0,4-5-6 15,3-1 0-15,0 1 9 0,6 2-3 0,-2-5 0 16,5 3 0-16,0-4-3 0,1-1 9 0,3 1-6 15,1 1 0-15,0-2 0 0,1 1 0 0,-2-2-6 16,4 1 0-16,-1-3 12 0,0 0-18 0,-1 1 27 16,1-2-9-16,-3 0-22 0,-1 1-5 0,-2-1-60 15,-1 2-64-15,-5 2-2 0,-4 2-54 0,1 2-7 16,-8 1-7-16,3 5-62 0,-6-4-71 0</inkml:trace>
  <inkml:trace contextRef="#ctx0" brushRef="#br0" timeOffset="61366">3150 191 2414 0,'3'0'69'0,"2"13"54"0,0 6 36 15,4 2 36-15,-1 7-44 0,2 3-63 0,2 3-18 16,2 4-60-16,0 3 0 0,4 1 2 0,-2 1-18 15,4-2 22-15,-2 2-42 0,2-4-16 0,-2 1-96 16,0 0-85-16,1-3-64 0,-4 0-131 0,0-4-124 16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14:11.36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1064 274 344 0,'0'0'17'0,"0"0"19"0,0 0 9 16,0 0 6-16,0 0 2 0,0 0-22 0,0 0 2 15,0 0 14-15,0-3-11 0,0 3 31 0,0-2-2 16,2 2 14-16,1-3 8 0,-3 3-18 0,0 0-5 16,3 0-4-16,-2-3-12 0,1 1 4 15,-2 2 11-15,3 0-31 0,-3-3 12 0,0 3-2 16,0 0-6-16,0-1-6 0,0 1-13 0,0 0-6 16,1-2-5-16,-1-1 13 0,0 0 12 0,0 1 31 15,2-3 26-15,-2-1 6 0,2 0-6 0,-2 1 5 16,2-1-2-16,-2-2 8 0,2 3 11 0,-2-3 3 15,0 2 12-15,1 1-22 0,-1-1-11 0,0 3-52 16,0 1-40-16,0 2-13 0,0 0 20 0,0 0 61 16,0 9 33-16,0 3 37 0,0 5-11 0,5 4-70 15,-2 7-18-15,-2 4-29 0,2 6-20 0,0 4 23 16,-1 4 0-16,1-2-4 0,0 2 4 16,-2-3-7-16,2-1-15 0,0-2 12 0,1-1-6 15,0-2 6-15,1-4-9 0,0-3 6 0,-2-3 0 16,0-5 3-16,-2-3-26 0,-1 0-66 0,2-7-44 15,-2-2-90-15,0 1-47 0,0-6-4 0,0-5-68 16,-3 8-51-16,-2-3-77 0</inkml:trace>
  <inkml:trace contextRef="#ctx0" brushRef="#br0" timeOffset="654">1559 197 1504 0,'4'-7'16'0,"-2"-2"26"0,-2 2 34 16,0 1 25-16,0 0 13 0,0 1-11 0,0 2-40 15,0 3-31-15,-2-5-32 0,-2 1-20 0,4 4 14 16,0-2 41-16,0 2 18 0,-1 0 32 0,1-3 3 15,0 3-35-15,0 0 4 0,0 0-18 0,0 0-6 16,0 0-3-16,0 0-21 0,0 0 0 0,0-2-6 16,0 2-12-16,0 0 12 0,0 0-9 0,-5-3 6 15,2 3 18-15,1 0-12 0,2 0 10 0,-4-5-1 16,3 5-22-16,-1 0 16 0,-1-3 3 0,0 3-21 16,2-2 22-16,-4 2-22 0,2 0-3 0,-1-4 18 15,1 4-12-15,-2 0 9 0,0 0 9 0,1 0-12 16,0 0 3-16,3 0-3 0,-5 0-31 0,1 0 31 15,2 0 3-15,2 0-6 0,-2 0-3 16,1 0-12-16,-2 0 0 0,1 5 18 0,0 1 24 16,-1 2-12-16,0 1-6 0,-2-1-12 0,1 6 18 15,-1 2 49-15,-2 3 47 0,1 3 37 0,-2 2 8 16,1 4-52-16,-2 1-44 0,3 4-22 0,2-1-26 16,-1 1 10-16,2 0 7 0,4 0-20 0,0-4-12 15,6 2-4-15,0-6 14 0,3 1 15 0,4-1-6 16,2-3 6-16,1-3-19 0,4 0-7 0,0-3 7 15,3 1-9-15,2-6 15 0,-1 2-3 0,2-5-9 16,0 1-3-16,0-4-7 0,-1-4 3 0,1-1 10 16,-1 0-17-16,-3-4 8 0,0-2-1 0,-2 1 9 15,-4-5 17-15,-1-1-3 0,-2 0-13 16,-4-3-7-16,-3 1 20 0,-2-2 6 0,-4 0 16 16,2 1 39-16,-2-3 10 0,0 1 20 0,-9 2 4 15,-3 1-29-15,-1 0-10 0,0 2-25 0,-4 3-18 16,-2 2-13-16,-2 2-3 0,-3 4-14 0,-1 0 14 15,1 0 6-15,0 7-6 0,1 0-17 0,3 2-34 16,0 0-45-16,2 1-88 0,2 3-80 0,2 1-86 16,5-3-44-16,-1 6-24 0,7-5-17 0,-1 2-21 15,4-2-38-15</inkml:trace>
  <inkml:trace contextRef="#ctx0" brushRef="#br0" timeOffset="1006">2141 176 2390 0,'0'0'0'0,"0"5"33"0,-6 4 49 16,-3 1 0-16,-3 4 15 0,0 5-36 15,-4 0-27-15,-2 5-19 0,-3 4-15 0,2-1 12 16,-1 1-18-16,1-2 6 0,5-1-12 0,0 0 0 16,3-3 6-16,5-3-10 0,2 0 41 0,4-5-28 15,0-4-22-15,6-1 34 0,-1-1-28 0,5-1 35 16,-1-4 5-16,6-3 1 0,3 0-16 0,1 0 0 16,2-5 0-16,4-1-12 0,2-1 22 0,-2-5-22 15,3 2 21-15,-1 1-6 0,1-2-21 0,-1 1 18 16,-2-2-9-16,0 2-3 0,-4-1 25 0,1-1-44 15,-3 3-46-15,-2 3-59 0,0-3-77 0,-3 4-10 16,-3 0-72-16,-4-1-37 0,-4 3-56 16</inkml:trace>
  <inkml:trace contextRef="#ctx0" brushRef="#br0" timeOffset="1155">2175 257 2201 0,'-9'-10'41'0,"5"5"122"0,1 5 82 0,3 0 60 15,0 10-7-15,4 6-113 0,4 6-75 0,-1 6-64 16,3 4-26-16,1 6-20 0,-1 3 13 0,2 6-19 16,2-1-50-16,-3 6-108 0,3 2-178 0,-5-2-138 15,2 4-213-15</inkml:trace>
  <inkml:trace contextRef="#ctx0" brushRef="#br0" timeOffset="68607">2291 75 638 0,'4'-9'28'15,"-2"2"51"-15,-1 2 23 0,-1 0 32 0,0 1-22 16,0 4-18-16,0-4-11 0,0 3-14 0,0 1 13 16,-1-3-21-16,-1 3 3 0,-2-5 5 0,2 5-1 15,2-6 28-15,-4 6 4 0,3 0-20 0,-3-5 4 16,2 5-70-16,-1 0 1 0,-2-8 14 0,-1 2 12 16,3 6 32-16,-3 0-11 0,-1 0-9 0,-1-5-17 15,1 5-6-15,-2 0 12 0,2 0 3 16,-5 0 12-16,-1 0 22 0,2 0-14 0,-4 0-7 15,2 0-24-15,-1 0-31 0,3 7 0 0,-3 0-3 16,2 1-10-16,2 2 26 0,-1 1 21 0,1 3 7 16,0 2-1-16,0 3-9 0,1 3-9 0,-1 0-22 15,3 3 0-15,1 2-6 0,2 2-19 0,2-4 25 16,2 2-3-16,0 1 16 0,2-4-6 0,4-2-7 16,1 2 9-16,3-5-12 0,-1 1 7 0,5-2-1 15,-1-1-16-15,3-3 4 0,-1-3 6 0,5-1 0 16,-4-2 25-16,3-4-6 0,-1-4-25 0,3 0 12 15,-2 0-6-15,2-8 0 0,-3 2 19 0,1-6-25 16,-1 2 6-16,-2-4-4 0,1-2 1 0,-4-1 19 16,0-2-26-16,-1 0 26 0,-6-5-3 15,3 2-7-15,-4-2 10 0,-1-1-10 0,-4 3-2 16,0-5 2-16,0 2 29 0,-6 1 6 0,-3 0 23 16,2 2-12-16,-5 3-26 0,-1 0-13 0,-2 5-10 15,-2 0-3-15,1 6 3 0,-2 3-13 0,-1 5-35 16,2 0-100-16,1 0-118 0,1 8-83 0,-1 3-134 15,4 0-63-15</inkml:trace>
  <inkml:trace contextRef="#ctx0" brushRef="#br0" timeOffset="69078">2280 567 1582 0,'-5'-13'30'0,"-3"2"61"0,2 1 55 15,0 2-24-15,1 4 2 0,1-1-39 16,-2 5-38-16,3 0 45 0,-4 0 9 0,1 5 17 15,0 2 44-15,-1 6-5 0,-1 3-1 0,-2 3-43 16,3 5-43-16,-2 7-10 0,3 2-24 0,1 5-7 16,2-1-16-16,3 1-4 0,0 4-2 0,6-4-1 15,3 0 1-15,5-2 2 0,0-4-12 0,4-2 9 16,0-3-15-16,4-3 12 0,3-5-9 0,-1 0-1 16,1-7 30-16,2-1-23 0,-2-6 3 0,4-5 6 15,-3 0-21-15,2-10 12 0,-2 1-7 0,-1-10 7 16,-1 0 6-16,-2-5-6 0,-3-4 13 0,1-7-13 15,-4-4 3-15,2-2-6 0,-8-2 16 0,-1-4 53 16,-4 4 63-16,-5-3 41 0,0 5 3 16,-8 3-38-16,-7 5-53 0,-4 5-37 0,-2 4-14 0,-7 6-14 15,-2 7-3-15,-1 2-14 0,-5 9 0 16,-2 0-10-16,-1 6 6 0,-1 5-2 0,1 5-22 16,0 3-50-16,1 3-124 0,4 2-107 0,5 1-155 15,-1 2-76-15,6 1-91 0</inkml:trace>
  <inkml:trace contextRef="#ctx0" brushRef="#br0" timeOffset="70482">68 2020 2037 0,'-4'-4'3'0,"-4"4"46"16,8 0 25-16,-5 12 47 0,1 7 34 0,-3 0-44 16,1 9-27-16,0 1-41 0,-3 4-34 0,3 2 1 15,1 0 8-15,1-2-15 0,0-1-3 0,4-1-3 16,0-5 9-16,0 2-12 0,4-6 0 0,1-3 12 15,-1-3-15-15,1 1 21 0,-4-6-9 0,2 0 0 16,-1-4 0-16,1-2 41 0,-2 2 39 16,-1-5-17-16,0-2 5 0,0 0-59 0,0-5-9 15,0-3-9-15,0-3-10 0,-4 0 23 0,4-8-19 16,-2-1 15-16,-1-6 6 0,3-2-5 0,-1-4-14 16,1-1 7-16,0-3 0 0,0-2-13 0,3 0 4 15,0 0 8-15,1 1-2 0,2 5 9 0,-3 3 9 16,5 1-12-16,-2 9-6 0,1 4 9 0,3 7 25 15,-2 8 42-15,2 0 51 0,2 8 17 0,1 2-16 16,2 4-24-16,2 5-52 0,-1 5-4 0,3 4-15 16,0 4-11-16,0-2 7 0,-2 6-16 0,1-3-4 15,1 1 0-15,-2-1 4 0,0-2-1 0,-2-2 14 16,0-2-9-16,-2 1-1 0,2-4 0 0,-3-2-3 16,-1-3-21-16,0-2-9 0,-3-1-37 15,1-5-48-15,-3 2-38 0,0-4-69 0,-2-2-18 16,-1-1-15-16,-3 0-16 0,2-4 26 0,-2-2-136 15,0 3-150-15</inkml:trace>
  <inkml:trace contextRef="#ctx0" brushRef="#br0" timeOffset="70642">52 2398 2474 0,'-5'0'-15'0,"5"0"9"0,0 0 6 15,8-3-12-15,5-2 18 0,4-1-15 0,3 1-3 16,4-4-48-16,3 4-40 0,3-3-119 0,2-2-129 16,0 4-31-16,-3-2-97 0</inkml:trace>
  <inkml:trace contextRef="#ctx0" brushRef="#br0" timeOffset="70954">564 2133 2037 0,'3'-5'8'0,"-3"-1"-8"0,2 1-3 16,2-3 24-16,3 3-1 0,1-4 6 0,3 2 9 16,2-2-40-16,2 1 10 0,2-1-2 0,1-1-8 15,3 1 25-15,0 2-17 0,1-1 6 0,1-1 8 16,-3 1-25-16,1 2 5 0,-2-2 6 0,-4 3 3 16,0-1 20-16,-6 3-17 0,1 1 8 15,-7-1-17-15,-1 2 6 0,-2 0 21 0,0-2-3 0,-5 3 20 16,-2 0 10-16,-1 0-12 0,2 0 9 15,-4 0-24-15,1 5 0 0,0 0 10 0,3 2-28 16,-3 3 43-16,3-1-19 0,1 4 1 0,-1 1 6 16,2 2-34-16,3 3 0 0,1 0 0 0,0 3 0 15,0-2-9-15,3 1 16 0,3 0-10 0,-3-1 3 16,3 1 0-16,1-2 0 0,-1 0-9 0,0 0-64 16,0 0-54-16,1-1-103 0,-2 1-42 0,1-1-52 15,0-2-28-15,-2 1-52 0</inkml:trace>
  <inkml:trace contextRef="#ctx0" brushRef="#br0" timeOffset="71117">711 2525 1773 0,'0'0'31'0,"6"-5"29"0,7-5 21 16,1 1-27-16,2-1-22 0,3-2-18 0,1-2-17 15,3 1 32-15,0 0-14 0,1 1-1 0,2-1-16 16,1 2-13-16,-2 1-8 0,2 1-9 0,-3 1-71 15,3 0-88-15,-7 2-87 0,1 1-119 0</inkml:trace>
  <inkml:trace contextRef="#ctx0" brushRef="#br0" timeOffset="71353">1167 2000 2878 0,'-11'5'69'0,"-3"7"67"0,-2 1 37 16,1 7 29-16,-2 4-42 0,2 0-65 0,0 4-38 16,4 1-11-16,3-1-25 0,2 1-11 0,6-1 13 15,0-1-9-15,11 1-11 0,3-4 7 0,1 0-7 16,3-2-6-16,3-3 20 0,3-2-20 0,-2-1-34 16,3-2-27-16,0-4-39 0,-1-1-25 0,1-4-26 15,-1 0-47-15,-1-5-48 0,-1 0-32 16,0 0 43-16,-3-5-43 0,2-3-62 0,-2-1-62 0</inkml:trace>
  <inkml:trace contextRef="#ctx0" brushRef="#br0" timeOffset="71548">1912 1962 2791 0,'0'0'9'0,"6"0"16"16,-1-5 31-16,5 0 12 0,3-4-15 0,4 1-9 16,4-2-40-16,-1 1 2 0,4-4-6 0,4 2 6 15,-1 2-22-15,4-1-123 0,-2-2-143 16,-1 7-112-16,0-4-162 0</inkml:trace>
  <inkml:trace contextRef="#ctx0" brushRef="#br0" timeOffset="71694">2159 2066 952 0,'-6'15'21'0,"6"-6"13"0,0-3 27 0,7-4 11 15,4-2-23-15,2 0-9 0,6 0-32 0,-1-5-13 16,6-3 5-16,-2-1 0 0,5-1-3 16,-2 1-7-16,3-1-57 0,-4-4-99 0,6 1-95 0</inkml:trace>
  <inkml:trace contextRef="#ctx0" brushRef="#br0" timeOffset="71932">2794 1523 3066 0,'3'-5'89'0,"2"5"76"0,0 0 44 15,-3 0 20-15,0 8-73 0,-1 4-58 16,2 4-36-16,-1 3-15 0,2 2-23 0,-1 5-6 0,3 3-12 15,0 2 5-15,0 1-18 0,-2 3 0 16,4-2 0-16,-1 3-34 0,-1-2-6 0,2-1-45 16,-1 0-46-16,-1-4-12 0,0-1-33 0,-1-1-46 15,-1-3-21-15,0-1-18 0,-2-8 2 0,-1-1 38 16,2-2-14-16,-2-5-21 0,1-3-97 0,-2-4-117 16</inkml:trace>
  <inkml:trace contextRef="#ctx0" brushRef="#br0" timeOffset="72328">3394 1274 2965 0,'0'-9'47'15,"0"0"26"-15,0 2 29 0,-6 7 49 0,-1 0 5 16,-4 5-12-16,2 6 22 0,-2 3-42 15,-4 3-36-15,1 7 25 0,-2 3-37 0,1 5 10 16,-1 4-20-16,5 2-13 0,2 0-22 0,3 3-20 16,6 0 20-16,0-3-24 0,0 0 11 0,6-5-11 15,5 0-11-15,1-1 1 0,3-7-8 0,-1-2 15 16,3-2-11-16,0-6 10 0,2-1-13 0,-2-3-11 16,0-3-35-16,-3-3-7 0,1-5-7 0,0 0 4 15,-1-5 35-15,-1-3-28 0,0-3 32 0,0-2 7 16,-2-1 6-16,1-5 24 0,-2 0-13 0,-1 0 13 15,-4 0-10-15,1 0 0 0,-6-3 3 0,0 6-10 16,-8-1 7-16,-1 6 14 0,-3 1 7 16,-2 4-4-16,-3 3 0 0,-4 3-17 0,1 0 7 15,-4 9-4-15,0 2 8 0,-1 3-18 0,1 4-7 16,0-4-10-16,5 5-37 0,1-3-60 0,3 3-72 16,3-1-91-16,5 1-83 0,1 0-40 0,6-2-26 15,0-1-69-15,0 1-83 0</inkml:trace>
  <inkml:trace contextRef="#ctx0" brushRef="#br0" timeOffset="72887">3875 1385 2462 0,'7'0'27'0,"3"0"37"0,-5 0 58 15,3 5 7-15,1 1 1 0,1 2-30 0,-1 3-46 16,4 2-4-16,-4 1-31 0,5 0-6 0,-3 5-23 16,3 0-2-16,-4 3 12 0,-1-1 3 15,1 1 13-15,-5-1 3 0,-1 1-12 0,-2-4 5 16,-2 1-2-16,0-3 15 0,-3-3 20 0,-3 1-35 16,-6-4 22-16,2-1-28 0,-5-1-14 0,-3 1 26 15,0-4-16-15,-3 0 10 0,-4-4 6 0,3 0-23 16,1-1 10-16,3 0-16 0,-3-5-9 0,4-1 12 15,2 1-31-15,0-5 12 0,6-1-41 0,3 0-31 16,0-5 22-16,6-1-52 0,0 1 19 0,0-4 8 16,9 1-3-16,2-2 53 0,3-1 15 0,1-2 18 15,4 1 15-15,-2 0-9 0,1-2 15 16,-2 3 6-16,2-3-9 0,0 1 12 0,-3-1-9 16,-1 0 12-16,0 1-24 0,-1 0 3 0,-4-3-3 15,3 2 33-15,-5-2 64 0,2 0 68 0,-4 2 83 16,-2 1 15-16,-3-2-2 0,0 6-4 0,0 1-67 15,-8 0-44-15,-1 5-15 0,-2 5-61 0,-6 1 11 16,1 6 18-16,-9 2-28 0,1 3-3 0,-3 8-21 16,-1 1-21-16,-2 5 3 0,2 5 1 0,-2 3-4 15,5-1-4-15,4 4-6 0,3 1 10 0,1-1-14 16,6 1 7-16,4-4 0 0,2-1 0 16,5-1 11-16,0-4-7 0,8-1 10 0,1-2-21 0,1-2-4 15,1-6-3-15,-4 1 4 0,6-2-1 0,-4-3 11 16,3-1 4-16,0-1-11 0,-2-2 7 15,2 0 4-15,3-6 3 0,-2 1-24 0,2-3-78 16,0 2-100-16,2-2-144 0,-4 3-164 0,0-4-167 16,0 1-279-16</inkml:trace>
  <inkml:trace contextRef="#ctx0" brushRef="#br0" timeOffset="75345">66 2319 156 0,'-2'0'2'15,"0"0"23"-15,-4 0 2 0,5-4 10 0,-2 3-2 16,2 1-25-16,-1 0 7 0,0-3 23 0,2 2 31 16,-2 0 10-16,0 0 3 0,2 1-36 0,0 0-4 15,0-3 24-15,0 0 0 0,0 1 31 0,0-2-1 16,0-1-26-16,0 1 11 0,0-2 20 0,2 1 9 15,0-2 43-15,-2 0 13 0,0 2-6 0,0-2-57 16,0 2-3-16,0 0-12 0,0 3-42 0,-4-2 25 16,1 4-43-16,3 0-10 0,-3 0 40 0,0 6 46 15,2 7 6-15,-2 3-8 0,1 6-22 16,-2 6-63-16,-1 4-7 0,1 6-6 0,2 4-18 16,-2 1 9-16,4 3 21 0,0-4-8 0,0 1 11 15,4-5-8-15,2-6-41 0,-1-1-58 0,4-5-142 16,-5-2-34-16,4-1-203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15:30.03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17 235 0,'0'-3'5'0,"0"1"9"0,0-1-1 0,0 0-6 16,0 3-5-16,0-2-7 0,0 2 5 0,0-3 5 15,0 2-5-15,0 1 5 0,0 0-20 16,0 0-27-16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15:53.26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8920 1210 2522 0,'-9'-9'30'0,"1"4"-2"0,5-4-4 0,-1 4 6 16,1 0-24-16,3 0 50 0,7-1 37 0,2 0 31 15,6-3-6-15,6-1-23 0,5-6-39 0,6-1-23 16,5-2-1-16,6-2-26 0,3-1 10 0,0 0-9 15,0 3-4-15,-2 2 6 0,0 1 1 0,-7 2-20 16,-2 4-34-16,-4-1-60 0,-4 5-156 0,-3 1-77 16,-8 3-104-16,-2-2-75 0,-5 4 22 0</inkml:trace>
  <inkml:trace contextRef="#ctx0" brushRef="#br0" timeOffset="169">9086 1338 1593 0,'6'10'33'0,"8"-10"47"0,9 0-1 16,2-5 32-16,4-3-37 0,5 0-22 15,0-5-14-15,1-2-38 0,1 1 23 0,-1 1-40 16,1-3 5-16,-3 2 18 0,0 1-41 0,-4 1-82 16,2 1-92-16,-3 1-147 0,1-1-119 0</inkml:trace>
  <inkml:trace contextRef="#ctx0" brushRef="#br0" timeOffset="455">10063 368 2571 0,'7'-14'-25'0,"-7"0"10"15,8 4 12-15,-4 2 55 0,-4 8 90 0,2 0 12 16,2 13 2-16,-4 1-40 0,1 5-52 0,3 3-20 16,0 4-15-16,2 5-10 0,0 1-22 0,1 3-19 15,0 1 15-15,2 0 7 0,1-1 4 16,3 1 21-16,-4-4-15 0,4-2-20 0,0-2 23 16,-1 1-16-16,0-2-26 0,2-2-19 0,-3-1-53 15,3-2-56-15,-4 0-50 0,0-3-45 16,-1 0-23-16,-1-3-25 0,-1-2-16 0,1-3-1 0,-4-3 24 15,-1 0 27-15</inkml:trace>
  <inkml:trace contextRef="#ctx0" brushRef="#br0" timeOffset="828">10611 202 2236 0,'6'-17'23'0,"-6"7"28"0,0-1 54 0,0 5 52 16,0 6 40-16,0 0 17 0,-6 0-9 0,0 9-39 16,-3 4-63-16,-3 4-28 0,0 4-63 0,-6 6 2 15,2 6-14-15,-3 2-7 0,2 4 14 0,1-1-11 16,2 0 1-16,4 3 6 0,4-6-3 0,6 1 4 16,0-6 16-16,11 0-30 0,-2-1 3 0,5-5 7 15,6 1-23-15,-1-3 23 0,0-3 10 16,5-3-26-16,0-3 19 0,1-1-13 0,-1-3-6 15,0-4 16-15,1-5-7 0,0 0 1 0,-1 0 3 16,-2-9-10-16,-1 1 19 0,-3-5 10 0,-2-1-12 16,-1 0 8-16,-6-2-15 0,0 0-16 0,-5-1 29 15,-4 3-13-15,0 1 22 0,-8 0 1 0,-2 2-14 16,-4 3-6-16,-5 2-16 0,-4 6 19 0,-3 0-26 16,-2 0 29-16,-3 5 1 0,2 1-20 0,-1 2 7 15,3 3-46-15,2 2-89 0,0-1-80 0,7 2-77 16,-1-1-43-16,5 0-25 0,4 1-51 0,2 0-41 15</inkml:trace>
  <inkml:trace contextRef="#ctx0" brushRef="#br0" timeOffset="1326">11139 349 2083 0,'18'-11'3'0,"-3"6"32"16,-6-1 24-16,-2 6 42 0,5 0 27 0,-5 0-11 16,5 0-17-16,-1 6-30 0,0 2-21 0,3 3-12 15,-4 0-13-15,4 4-18 0,-1 3 7 0,0 0-22 16,1 4 12-16,-2-2 15 0,0 3-11 0,-3-2 11 16,-4 2 1-16,3-4-19 0,-4-2 6 0,-2 2 3 15,-2-3-9-15,0 0 6 0,-3-2-3 0,-6-3 4 16,2 3 8-16,-7-4-5 0,4 2-4 0,-7-5-6 15,-2 1 3-15,-2-3 0 0,-3-1 0 0,4-4-6 16,-4 0-19-16,5 0 22 0,-2-6-6 16,3-2-16-16,3-1 25 0,5-4-12 0,2 0-13 15,2-3 22-15,5-1-12 0,1-4-4 0,0-2 16 16,9-1 6-16,-2-4 1 0,2 1-1 0,5-1-12 16,-3-1-9-16,3 0 12 0,-2 1-1 0,0 1 26 15,1 0 0-15,-2 2-26 0,-1-2 1 0,-6 2 6 16,5 1 32-16,-6 2 50 0,-1-2 38 0,-2 1 4 15,0 0-34-15,-9 1 14 0,0 2-2 0,-5 1 1 16,3 0 9-16,-6 5-45 0,1 1-37 0,-4 2-19 16,0 3-11-16,1 6-3 0,0 2 0 0,0 0-10 15,0 5 10-15,3 2-3 0,-3 5 3 0,4-1 10 16,0 5-14-16,2 1-2 0,2 2-8 16,1 4-2-16,2-1 22 0,7 1-26 0,1-2-30 15,0 1-36-15,6 1-62 0,1-2-40 0,2-2-50 16,3-1-69-16,-3-1-80 0,2-3-100 0,0 0-110 15</inkml:trace>
  <inkml:trace contextRef="#ctx0" brushRef="#br0" timeOffset="-3182">4025 2061 1819 0,'0'-24'8'16,"-8"3"64"-16,1 0 9 0,-1 6 23 0,1 5 7 15,3 4-58-15,0 0-12 0,3 6-20 0,-2 0-4 16,3 0 77-16,0 13 55 0,-1 6 6 0,1 7-2 16,-5 8-78-16,2 7-44 0,-3 11-6 0,0 8-3 15,-1 2-7-15,0 5-8 0,-3 3 9 0,1-5-7 16,2-2-6-16,1-4 10 0,0-3-13 0,5-5 3 16,-4-3-3-16,5-6-6 0,0-4 3 0,0-3 3 15,0-7 15-15,0-3-8 0,0-4-7 0,0-5 12 16,0-5-9-16,0-1 26 0,0-3 0 0,0-7-20 15,0 0 4-15,0 0-32 0,0-9 19 0,0-4-10 16,-4-5 7-16,-1-5 10 0,1-4-20 16,3-8 13-16,-5-4-13 0,2-4 16 0,0-4-9 15,3-4 9-15,-4-4 3 0,5 0-22 0,-3-2 32 16,3 0-22-16,0 2 6 0,0 2 16 0,8 6-42 16,-4 6 23-16,1 5 0 0,1 10 0 0,-1 7 18 15,3 6-5-15,-1 9 48 0,2 4 23 0,5 3 9 16,-3 7 20-16,3 7-38 0,2 2-19 0,1 6-24 15,2 2-25-15,1 6 9 0,1 1-36 0,2 2 33 16,-3 2-4-16,3 0-12 0,-3-2 16 16,3-1-14-16,-3-2 8 0,3 0-14 0,-2-1 6 0,-1-4 8 15,1 0-8-15,-2-2-5 0,-2-1 19 0,-1-1-20 16,-3-2 13-16,-1-1-10 0,1-1-42 16,-3-2-26-16,-3-1-61 0,-1-1-21 0,0-3-30 15,-2-1-22-15,-1-1-11 0,-1-3-27 0,-2-1-51 16,0-7-75-16,0 7-73 0</inkml:trace>
  <inkml:trace contextRef="#ctx0" brushRef="#br0" timeOffset="-3029">3955 2742 1548 0,'-11'0'-6'0,"1"0"1"0,10 0-4 0,0 0 7 0,0 0 7 16,12-5 1-16,0 2-15 0,4 0-5 0,3-3-5 15,5 1-28-15,4-3-64 0,2 0-103 16,3 0-89-16</inkml:trace>
  <inkml:trace contextRef="#ctx0" brushRef="#br0" timeOffset="-2671">4393 2500 1526 0,'0'-8'-12'0,"0"2"15"0,0 1 0 15,0-4 44-15,6 1 43 0,3 2-5 0,0-1 5 16,6-1-33-16,-1 0-25 0,6-1-9 16,-1 2-6-16,-1-2-11 0,3 1-9 0,-1-1 15 15,-1 4-6-15,1-3-6 0,-2 3 5 0,-2 2-10 16,-3-3 7-16,1 1 4 0,-7 2 9 0,1 1 14 16,-2 1 12-16,-5-1 29 0,2 0-6 0,-3 1 28 15,0-2 6-15,0 3-17 0,-6-2 4 0,0-1-34 16,3 2 1-16,-1 0-15 0,-1 1-3 0,1 0-25 15,-1 0-30-15,4 0 11 0,-1 0-8 0,-1 7 12 16,2 1 9-16,-1 1 3 0,2 4 18 0,-1 3 10 16,-2 4 0-16,3 5-7 0,0-1-17 0,0 3 8 15,0-1 1-15,6 1-6 0,0-1 15 0,0 1-16 16,1-2-12-16,0-1 15 0,1-2-12 0,-1 0-15 16,2-3 18-16,0 3-12 0,2-6-3 15,-2 1 18-15,-2-2-31 0,3-1-67 0,-2 3-69 16,-1-6-88-16,-2 2-21 0,1-4-52 0,1-2-53 15,-3 4-63-15</inkml:trace>
  <inkml:trace contextRef="#ctx0" brushRef="#br0" timeOffset="-2482">4599 3034 2072 0,'-4'10'5'16,"2"-4"-8"-16,2-3 6 0,0-3 0 0,8 3-9 15,1-3 30-15,1 0-18 0,3 0 5 0,2 0 4 16,2 0-21-16,3 0 20 0,1-6-17 0,1 1-2 16,1-1-19-16,-1 2-74 0,-1-1-52 0,0 0-64 15,-2 0-60-15,-4 0-18 0,-1-3-8 0,0 2 2 16</inkml:trace>
  <inkml:trace contextRef="#ctx0" brushRef="#br0" timeOffset="-2238">5113 2439 1991 0,'4'-22'43'0,"-4"5"57"0,0 3 48 0,-6 5 12 16,-3 4-13-16,-1 5-15 0,1 0-21 0,0 7 7 16,-3 5 1-16,2 4-40 0,-4 3-9 0,1 3-22 15,1 2-42-15,3 4 10 0,2-1-22 16,3-2 6-16,4 2 19 0,6-5 4 0,3 0 9 15,4-1-13-15,4-4 7 0,3 0-32 0,3-2 0 16,1-4 18-16,5 0-25 0,-1-3 33 0,0 0-27 16,0-4-38-16,-1 0-66 0,1-4-112 0,-2 0-78 15,-1 0-87-15,-2 0-80 0,-2 0-80 0</inkml:trace>
  <inkml:trace contextRef="#ctx0" brushRef="#br0" timeOffset="-1554">5757 2467 2668 0,'3'-3'-13'0,"1"-3"38"0,1-2 28 0,5-2 59 15,1 1 57-15,7-5-18 0,0-1-14 0,7-1-47 16,4-4-48-16,1 1-36 0,4-2-6 0,4-1-3 15,1 2-20-15,3 1 33 0,-3 1-6 0,1 0-17 16,-2 3 25-16,2-1-5 0,-4 2-1 0,-2 3 4 16,-3 2-3-16,-4-1 6 0,-5 2-20 0,1 3 20 15,-8-1-6-15,-1 4-13 0,-3-1 19 16,-7 0-13-16,1 3 9 0,-5-1-12 0,0-1 9 16,0 2-3-16,-6-3-22 0,-3 1 16 0,0-5-33 15,-1 3-16-15,-4-2-3 0,4 1-51 0,-5-3-42 16,-3 2-9-16,5-2-2 0,1 2 15 0,-2-2 47 15,3 2 6-15,0 1 13 0,-1-3 1 16,5 6 9-16,-1-3 6 0,3 1 7 0,-1 1 11 0,-3 1-2 16,1-1 11-16,2-2-3 0,-3 3 30 0,3-4-1 15,-3 3 15-15,-1 0 0 0,1-2-18 16,-1 3 15-16,-2-1-9 0,0 2 9 0,2 1 17 16,0 0-14-16,0 0-3 0,1 0-9 0,4 0-11 15,0 0 20-15,4 0-3 0,1 0 0 0,0 0 3 16,6 0-9-16,3 0-5 0,1 0-7 0,6 0 10 15,3 0-10-15,4-4 21 0,5 0 12 0,2 4-13 16,4 0 27-16,1 0-35 0,1 0 18 0,0 0 11 16,-5 0-17-16,0 8 26 0,-1-2-18 0,-6-1 12 15,1 1-26-15,-7 2 26 0,-3-3 6 0,-4 0 0 16,-2 2 59-16,-1-2-41 0,-7 2 6 0,-1 1-32 16,0 4-24-16,-7-1 18 0,-2 0-9 0,-2 3-15 15,0 4-38-15,-3-4-50 0,1 3-80 0,1-4-82 16,-2 0-92-16,3 1-85 0</inkml:trace>
  <inkml:trace contextRef="#ctx0" brushRef="#br0" timeOffset="-700">6926 1539 2853 0,'0'-12'0'0,"-6"1"-4"0,3 1 1 0,-2 5 16 16,5 5 72-16,0 0 54 0,0 0 20 0,0 7-18 16,0 2-67-16,0 4-51 0,0 4-17 0,0 2 10 15,5 5-3-15,-2 1 4 0,-2-1-4 0,5 3-13 16,0-3-7-16,0 2-3 0,1-2 10 0,-1-3 0 15,2 1 10-15,1-2 0 0,-3-2-17 16,-1 0 14-16,0-2-17 0,1 0 10 0,-2-5-3 16,2 2-1-16,-3-4-2 0,-1-2-17 0,1-1 14 15,-3-3 9-15,1 0 3 0,-1-3 4 0,0 2-11 16,0-2-28-16,0 0-7 0,0-5-7 0,-4 2-15 16,1-5-4-16,-3-3 14 0,3-2 9 0,-6-4 4 15,4-4 26-15,-2-1-1 0,-2-6 10 0,2-1 13 16,2-2-17-16,-2-2 7 0,-1 0-12 0,2 1 6 15,2-1 6-15,-2 0 3 0,2 2 3 0,-1 3 0 16,2 1 4-16,-3 3-1 0,5 2-3 16,-2 3 10-16,1 2 16 0,2 3-10 0,0 3 4 15,0 3-20-15,0 1-9 0,0 3 0 0,0-1-7 16,0 3 7-16,0 1-3 0,0 1-4 0,5 0 17 16,-5 0 38-16,3 0 19 0,3 5 17 0,-3 2-23 15,3-2-16-15,0 3-29 0,1 3 10 0,1 3 19 16,3-1-18-16,1 4-4 0,-1-1-11 0,-1 3 8 15,4-5-11-15,-3 2 7 0,2 2-6 0,1-4-14 16,-4 0 7-16,5 0 3 0,-1-3-19 0,-3 2 13 16,3-3 13-16,-4-1-7 0,2-1 17 0,-1-2-13 15,-1 2-20-15,-1-5-1 0,-2 3 14 0,2-4-3 16,-3-2 9-16,-2 3-6 0,1-3 0 0,-2 0 4 16,-2 0-1-16,1 0 17 0,1-3-20 15,-3-5 7-15,1 2-7 0,1-1 0 0,-1-7-14 16,4-3 1-16,-4 1 0 0,1-5 13 0,1 1 3 15,-3-7-6-15,0 4 16 0,0-3-13 0,0-1 7 16,0 0-17-16,0 2 20 0,0 1-20 0,0-2 6 16,0 3 11-16,0 0-17 0,0 2 10 0,3 2 7 15,-2 2-4-15,4 1-10 0,-4 3 1 0,3 4-1 16,-4-2 4-16,2 6-4 0,0 2 7 0,-2 0-16 16,0 1 26-16,1 2-14 0,2 0 8 0,0 0-4 15,3 8-17-15,1 1 17 0,1-2-16 0,4 7 23 16,-2-1-4-16,2 6 10 0,1 0-3 15,0 4 0-15,-2 4 9 0,2-2-9 0,-1 4 13 16,-1-1-9-16,0 1-5 0,0 1-2 0,1-2-10 16,-2-1 13-16,2-1-23 0,0-3 0 0,-2 1 13 15,1-2-14-15,-1-2 34 0,-1-2-7 0,1 1-23 16,-2-5-29-16,-2 1-54 0,1-3-46 0,-4 2-112 16,3-4-64-16,-2 1-42 0,0-1-78 0,-3-1-12 15,-1 0-82-15</inkml:trace>
  <inkml:trace contextRef="#ctx0" brushRef="#br0" timeOffset="-443">7813 1634 2260 0,'11'0'80'0,"-1"0"103"0,-2 0 73 16,-5 5 51-16,-2 1-57 0,2 5-70 15,-1-1-65-15,-2 2-43 0,0 4-12 0,0-1-37 16,1 2 4-16,-1 2-13 0,4 1 6 0,-2 2 24 16,2-1-28-16,4 1 15 0,-2-3-21 0,3 0-4 15,0 0 11-15,4-2-20 0,0-2 10 0,4-1-21 16,0-5 14-16,6 1-10 0,-3-1 0 0,4-4 7 16,0-2-48-16,7-3-68 0,-3 0-109 0,2 0-136 15,2-5-92-15,2-4-101 0,-2-1-85 0</inkml:trace>
  <inkml:trace contextRef="#ctx0" brushRef="#br0" timeOffset="2592">4124 4153 1716 0,'-12'-30'45'0,"3"2"50"0,-1 7 3 0,0 2 11 15,6 5-21-15,0 5-71 0,3 2 9 0,-4 7 19 16,5 0 69-16,0 7 86 0,6 4 13 0,-2 6-13 16,0 10-81-16,0 6-53 0,2 7-15 0,-5 10-29 15,4 7 1-15,-4 3-26 0,1 5-1 0,-1-3 17 16,4-1-22-16,-2-1 9 0,3-8-10 0,-1-1 3 15,3-4 11-15,-1-9 9 0,2 0-13 0,2-6 0 16,-2-2 0-16,-4-5 9 0,0-4 10 0,4-2 4 16,-6-5 3-16,-1-5-17 0,0-1 1 15,0-6-3-15,-2-2-7 0,0 0 3 0,0-9-10 16,0-4 1-16,-4-6 6 0,2-6-7 0,-1-4 1 16,-2-9 16-16,1-6-17 0,1-8 1 0,-3-2 19 15,5-6-20-15,-5 0 1 0,3-2 2 0,-2-4 1 16,4 3-3-16,1 4 12 0,0 4-6 0,0 7-3 15,0 6-7-15,3 10-6 0,1 7-9 0,-1 6 2 16,3 8 4-16,2 5 19 0,2 6 26 0,-3 0 3 16,5 11 9-16,4 3-6 0,2 3-3 0,2 2-26 15,-1 5 4-15,0 1-10 0,2 2 6 0,3 3 6 16,-5 0 1-16,5-3 3 0,-2 3-10 16,-1-3 17-16,-2 1-20 0,5-4 7 0,-3 1-14 15,-3-2-9-15,2-1-20 0,0 1-32 0,-4-4-34 16,-1 0-71-16,-2-3-35 0,1 1-60 0,-4-1 26 15,0-3-41-15,-1 1-28 0,-3-1-14 0,-3-2-106 16</inkml:trace>
  <inkml:trace contextRef="#ctx0" brushRef="#br0" timeOffset="2743">4342 4550 1705 0,'-7'-1'11'15,"2"-3"-5"-15,5 1-6 0,0 0 2 0,0 0-10 16,11-2 11-16,-1 2 16 0,7-2-38 0,0-1-75 16,6-2-127-16,-1 3-129 0</inkml:trace>
  <inkml:trace contextRef="#ctx0" brushRef="#br0" timeOffset="3112">4672 4225 2083 0,'4'-13'-3'0,"5"0"12"0,0 0 26 15,3-4 3-15,1 3 18 0,4 0-21 0,2-1-14 16,-1 3-15-16,1 1-3 0,2 1 0 0,0-1-12 16,-2 3 9-16,-3 2-6 0,-1 0-3 0,2 1-32 15,-4 0 15-15,-1 3-4 0,-3-2 36 0,-3 4 9 16,-1-2 2-16,-5 1-17 0,0 0-26 0,0 0 32 15,-5 1-15-15,-1-3 24 0,-2 3-10 0,1-2-2 16,-2 2 6-16,1 0-24 0,-2 0 1 0,3 0-1 16,-1 0 6-16,3 2 15 0,0 3 0 0,-1 0-6 15,4 2 3-15,2 1 24 0,0 3 14 0,0 2-3 16,3 3-2-16,3 1-33 0,-2 2 6 16,3 2-9-16,0 1-6 0,2-2 9 0,-2 2 5 15,2-4-2-15,0 1 9 0,-1 0 6 0,2-2-18 16,-3-1 6-16,1 0-9 0,-1-2 0 0,1-1-9 15,-1 1 15-15,1-3-21 0,-3 0-38 0,3 0-12 16,-2-2-64-16,-1-1-61 0,0 0-95 0,0 0-102 16,-4 0-77-16</inkml:trace>
  <inkml:trace contextRef="#ctx0" brushRef="#br0" timeOffset="3273">4935 4640 1548 0,'0'8'2'0,"0"-3"26"0,6-5 46 0,-1 0 22 16,4 0 15-16,3 0-32 0,0-7-35 0,3 1-39 16,4-2-5-16,1 0-5 0,-1-1-16 0,0 2 16 15,2-5-7-15,3 5-11 0,-5-5-67 0,5 5-73 16,-5-2-96-16,0 1-93 0</inkml:trace>
  <inkml:trace contextRef="#ctx0" brushRef="#br0" timeOffset="3567">5493 3973 2319 0,'0'-16'69'16,"0"-3"86"-16,-9 6 38 0,2 1 25 0,-2 4-46 15,1 5-96-15,-1 3-5 0,-3 0-23 0,-1 4 7 16,-2 5 3-16,0 5-16 0,1 6 24 0,-1 4-37 15,0 6 7-15,0-1-9 0,5 5-31 0,2 1 11 16,5-2 6-16,3-2-6 0,3-3 9 0,6-1-12 16,7-3 9-16,2-1-4 0,5-4-5 0,3-2 22 15,7-5-19-15,0 0 17 0,1-6-1 0,1 2-19 16,3-8 5-16,-3 0-12 0,-1 0-10 0,0-6 9 16,0 0-19-16,-2-1-33 0,-2-2-59 0,-2-1-101 15,-2-1-78-15,-2 1-95 0,-3 0-28 16,-2-3-50-16,-2 2-119 0</inkml:trace>
  <inkml:trace contextRef="#ctx0" brushRef="#br0" timeOffset="4136">6393 3886 3180 0,'-14'3'0'16,"4"-3"28"-16,-2 0-5 0,0 0 6 0,9-3-10 16,3-2-9-16,0-1-1 0,8 3-6 0,3-5 1 15,6-2-17-15,4 1 9 0,2-5 14 0,7-2 9 16,4-1-9-16,5-2-7 0,-4 0-9 0,4 0 15 15,-2-2-5-15,2 2 2 0,-4 0-6 0,1 2-6 16,-1 0 16-16,-5 4-7 0,2-1 0 0,-7 1-13 16,-1 2-3-16,-4 2-6 0,-5 2 16 15,-3 1 22-15,-3 0-3 0,-5 4 23 0,-1-1-14 16,-3 3-21-16,0-3 2 0,0 1-22 0,-7-1 6 16,0 1-22-16,-1-1-48 0,-1 0-19 0,-1 0-58 15,-1 1-42-15,1 0 3 0,1-2-39 0,2 4 35 16,-2-2-9-16,1 2-14 0,1-4 19 0,-1 4-40 15,2 0 38-15,1 0 25 0,-1 0 26 0,3 0 56 16,-3 0 29-16,0 0 47 0,3 0 15 0,-3 0 8 16,0 0 41-16,-1 0 45 0,-1 0 80 0,-1 0 58 15,2 0 55-15,-3 0 1 0,5 0-43 16,-4 0-60-16,4 0-73 0,3 0-72 0,0-2-17 16,2-1-15-16,0 0-3 0,0 1 15 0,8-1-27 15,-1 1 12-15,3 2-3 0,2 0-14 0,3 0 29 16,1 0 11-16,2 0-28 0,1 0 25 0,1 5-11 15,-2 0-6-15,-2 4 12 0,2-4-9 0,-8 3 6 16,4 0-12-16,-7 1-9 0,2 2-15 0,-8 0-25 16,-1 2-44-16,0-2-53 0,0 3-38 0,-7 1-61 15,-3-1-27-15,1-3-4 0,-3 2-45 0</inkml:trace>
  <inkml:trace contextRef="#ctx0" brushRef="#br0" timeOffset="4959">7411 3064 2668 0,'0'-3'15'0,"0"-4"13"0,0 5 9 16,0 2 18-16,0 0 29 0,0 0 10 0,0 4 0 15,0 3-15-15,0 3-37 0,5 3-20 0,-2 5-3 16,3 1-32-16,-1 3 10 0,1 3 0 0,2-1-4 16,1 1 30-16,0 0-23 0,3-1 6 15,-1-5-9-15,1 2-6 0,0-1 15 0,0-4-32 16,-2-1 4-16,2 0-1 0,-3 1-40 0,0-5 7 16,0-2-1-16,-4-1 10 0,-1-3 28 0,-3 0 7 15,-1-2-1-15,2-1 13 0,-2-2 0 0,0 0 7 16,0 0-1-16,-3-5-13 0,-3-3 1 0,0 0-13 15,0-3 16-15,-1-3 3 0,-2-2-12 0,1-6 18 16,-1 1-6-16,-1-1-22 0,1-3 29 0,2-2 2 16,-2 0-9-16,-1-3 16 0,2 0-10 0,2 2-22 15,1 2 25-15,0 3 1 0,0-1-7 0,4 5 38 16,-2 0-4-16,3 3 20 0,-3 5 25 0,1-1-12 16,2 5-7-16,0-2-24 0,0 4-7 15,0 0-13-15,0 2-19 0,0 3 4 0,0 0-17 16,0 0-20-16,5 0 24 0,-4 0-7 0,1 0 9 15,2 5 23-15,1 0-19 0,1 2 19 0,1 0-6 16,3 2 3-16,-1 2-7 0,3 0-3 0,0 0-3 16,0-1-9-16,3 3 22 0,-2-1-4 0,2-2 4 15,-2 1 4-15,2-3-30 0,-2 1 6 0,2-1 4 16,-1-2 9-16,-4 1 7 0,4-1-6 0,-4-3-11 16,-1 2 4-16,0-2-6 0,-3-3-4 0,-1 2 0 15,-1-2 1-15,-2 0 15 0,2 0 1 0,-4-5 15 16,4 0-18-16,-3-1 8 0,-1-2-8 0,2-3-4 15,0-3 0-15,-2-1-4 0,0-2 14 16,0-5-26-16,0 3 6 0,0 0 7 0,0-2-13 16,-4 2 13-16,-1-4 16 0,3 2-20 0,0 1 14 15,0 1-1-15,2 0-25 0,0 0 16 0,0 1-10 16,0 2 16-16,0-1 7 0,4 3-10 0,2 0 9 16,-3 1-9-16,1 4 7 0,-1 2-1 0,2-2-22 15,-1 5 6-15,-1 0-6 0,-1 2 10 0,-1 2 22 16,4 0-29-16,-4 0 26 0,3 0-29 0,0 0 0 15,-3 5 22-15,5 0-25 0,2 4 38 0,-3-2 20 16,3 2 13-16,-1 5 9 0,1 2-19 16,-2 0-2-16,3 3-14 0,-2 0-6 0,0 0 6 15,2 3-36-15,-3-2 14 0,3 1 2 0,-2-2-6 16,1 1 20-16,-2-1-20 0,-2-1 0 0,4 1-3 16,-2-3 3-16,0-2 16 0,1 2-13 0,-1-4-13 15,0 1-49-15,-3-4-58 0,-1 1-66 0,2-2-29 16,-4-2-58-16,1-1-45 0,-1 3 7 0,0-5-75 15,0 0-53-15,0 0-48 0</inkml:trace>
  <inkml:trace contextRef="#ctx0" brushRef="#br0" timeOffset="5396">8106 3185 2343 0,'-4'-2'0'0,"4"-6"17"0,0-3 52 16,0 0 59-16,6-2 21 0,1-1-5 0,5 1-29 15,1-4-71-15,3 3-3 0,1-2-19 0,2 3 0 16,0 2 10-16,2 0-26 0,0 3 19 0,-2 2-15 16,1 0 9-16,-1 4-9 0,-1 2 2 0,-1 0 7 15,-3 0-9-15,1 8 29 0,-2 1 2 16,-6 1-8-16,2 1 12 0,-1 5-6 0,-5 1-16 15,1-1 3-15,-4 3-7 0,0 5-19 0,-7-2-3 16,-2 0 6-16,-5 3 1 0,3-3 5 0,-3-3 7 16,0 2-22-16,-1-4 23 0,0 2-1 0,1-4-6 15,1 0 13-15,-2-2-23 0,2 4 10 0,2-6 10 16,0 2-14-16,-3-2 4 0,5 0-4 0,0-4-9 16,3 0-10-16,2-2 3 0,1 1 0 0,-1-4 4 15,4 4 9-15,-2-6-3 0,2 2-3 0,0-2 0 16,4 0 9-16,1 0 14 0,4 0 3 0,0 0-3 15,1-5 0-15,9 0-24 0,2-4 1 0,6-1 0 16,4-4 0-16,5-3 12 0,4-2-2 0,3-2-7 16,6-6 6-16,-3 2-22 0,3-5 9 15,0 3-19-15,-3 0-85 0,0-3-106 0,-5 5-163 16,-3-2-114-16,-4 5-134 0</inkml:trace>
  <inkml:trace contextRef="#ctx0" brushRef="#br0" timeOffset="6677">7920 1802 516 0,'0'-5'33'0,"0"-3"18"16,0 3 50-16,0 0 48 0,0-1-1 0,0-3 28 16,0 1-25-16,0 1-33 0,0 0 24 0,0 0-10 15,4 0-15-15,-2 0 2 0,0 2-61 0,-2 0-24 16,0-1 1-16,1 4 9 0,-1 1-6 0,0-1-32 16,0 2 12-16,0 0 5 0,0 0 76 0,0 0 78 15,0 7 8-15,0 2-36 0,6-1-28 0,0 5-46 16,-3 1-24-16,5 5 12 0,-2 3-28 0,-1 2-29 15,1-1 13-15,2 1-35 0,-2 3 22 0,-2-3-6 16,6-2 0-16,-5-1 13 0,4-1-29 16,-4-2 26-16,0-1-10 0,3-2 10 0,-2-2 6 15,-3-2-16-15,1-1 0 0,-1-1 9 0,2 1 4 16,-4-4 16-16,2-1-16 0,-3-2 3 0,1 0 6 16,-1-3-25-16,0 3 26 0,0-3-17 0,0 0-25 15,0-6 22-15,-4 1-10 0,-2-1-15 0,3-4 25 16,-3-2 4-16,0-4-11 0,-1-2 11 0,0-5-1 15,-3-1 4-15,3-3-20 0,-5-3 20 0,3-1-13 16,-1 1-7-16,-4-2 13 0,4 4 4 0,1 1 22 16,2 3 23-16,-2 5 16 0,0 3-29 0,6 4-10 15,0 5-45-15,-1-1-7 0,2 8 17 16,-1 0-10-16,3 0 19 0,0 8-3 0,0-2 6 16,5 7 1-16,0 1 2 0,-1 5-6 0,0 2 7 15,2 3-23-15,3 1 4 0,-3 1 2 0,3 0-2 16,0 1 21-16,1-2-12 0,-3-3 13 0,2-3-7 15,0 0-6-15,1-5-3 0,-2-1-6 0,-1 0-1 16,1-1-9-16,-2-5-14 0,1 1 10 0,-4-3 4 16,-1 1 9-16,0 0 36 0,0-3-10 0,-2-1 1 15,0-1-14-15,0-1-23 0,0 0 1 0,-4 0-4 16,1-4 10-16,-3-1 7 0,-2-3-4 0,3 0-3 16,-6-4-6-16,1-3 2 0,-1-2-8 15,-1-4-4-15,2-1 10 0,-4-5 0 0,3-1 16 0,2 1-1 16,0 1 4-16,-1 3 3 0,1-1 4 15,3 5 12-15,0 5-19 0,3 0-9 0,-2 6-26 16,4 0 9-16,-1 7 10 0,2 1 6 0,0 0 10 16,0 4-3-16,3 1-10 0,3 4 20 0,2 1-4 15,-2 3 3-15,3 1 7 0,-2 0-32 0,5 1 31 16,-3 3-28-16,2-3 13 0,3 0 16 0,-5-2-13 16,3 1 6-16,0-1 10 0,-2-4-3 0,1 1-19 15,-1-1 15-15,-1-3-25 0,-4 1 10 0,0-1 19 16,4-3-13-16,-8-1 19 0,3 1-9 0,-4-3-7 15,0 0 7-15,0 0-1 0,0-3-3 0,0-2 1 16,-4-1-10-16,-1-2-4 0,-3-1 14 16,1-1-17-16,-1-1 7 0,1-2 16 0,-2 1-10 15,0 1 19-15,2 1-6 0,-2 5-32 0,3-2 13 16,-2 3-3-16,5 2-10 0,2 2 32 0,-4 0-29 16,4 0-35-16,1 7-67 0,-3 1-150 0,3 0-93 15,0 3-133-15,0 2-128 0</inkml:trace>
  <inkml:trace contextRef="#ctx0" brushRef="#br0" timeOffset="-201827">68 1475 2450 0,'10'-24'0'0,"-4"0"-12"15,-6 8 3-15,0 5-9 0,0 11 27 0,0 0 63 16,0 8 20-16,0 8 23 0,0 6-11 0,0 7-60 15,0 10-10-15,5 7-25 0,-5 7-12 16,3 5 0-16,3 3-16 0,-2 4 22 0,1 0-9 0,2-4 31 16,3-1-16-16,-1-3-18 0,3-6 18 15,-1-2-40-15,-1-5 31 0,0-3 19 0,-2-4-28 16,-1-3 34-16,1-2-19 0,-3-5-43 0,0-3-34 16,-4-1-93-16,-1-8-50 0,0-1-71 0,0-5-86 15,-6 0-60-15</inkml:trace>
  <inkml:trace contextRef="#ctx0" brushRef="#br0" timeOffset="-201553">0 1569 2072 0,'11'-39'0'0,"0"-1"-9"0,2 2 15 16,8 8 20-16,6 3 15 0,1 10 15 0,2 4-9 15,1 2 3-15,0 11 0 0,-1 0-2 0,-1 7 9 16,1 4-30-16,-2 6-21 0,1 5-3 0,-3 0-6 16,-2 4 0-16,-3-1 15 0,-2 5 12 0,-4-2-24 15,-3-1 21-15,-8 3-9 0,-4-4-12 0,0 0 6 16,-9-2-6-16,-4-2 3 0,-2-1 0 0,-3-3 19 16,-3-3-19-16,1-1-16 0,-3-4 1 0,3-1-48 15,0-1-47-15,1-5-32 0,3-1-57 0,2-2-69 16,1 0-67-16,3-8-88 0</inkml:trace>
  <inkml:trace contextRef="#ctx0" brushRef="#br0" timeOffset="-200708">607 1639 1991 0,'13'17'58'0,"-7"-4"72"16,-6 1 48-16,0 2 38 0,-6-2-47 0,2 1-55 15,-5 0-58-15,3 1-28 0,2 0-22 0,-2-2-9 16,6 0 9-16,0 0-15 0,6-1 27 0,-1 1-8 16,9-1-7-16,1-2 16 0,4 2-25 0,0-2-19 15,2-3 9-15,4-2-9 0,2 0 3 0,-2-4 25 16,0-2 4-16,2-4 2 0,-3-2-6 0,-2-6 3 16,-1-2-24-16,-5-2 21 0,-1-1-16 0,-5-3 13 15,-5-2 9-15,-5 0-12 0,0 0 13 16,-7 0-14-16,-4 1 23 0,-4 2 0 0,-2-3 12 15,-2 5-3-15,0 1 1 0,0 0-10 0,4 5 3 16,0-3-6-16,5 5-19 0,0-1 0 0,6 5-7 16,4-3 10-16,0 2-6 0,4-3 9 0,3 4 0 15,3-5-6-15,5 2 19 0,3 2-7 0,1-5-9 16,2 0-3-16,3 1 0 0,-2 1-3 0,2 0 6 16,-3 2 0-16,-3-2 3 0,-3 2-6 0,-4 4 6 15,-2 0-3-15,-1-1-4 0,-4 3 1 0,-2 1-9 16,-2 0 15-16,0 0-9 0,0 5 2 0,0 0 11 15,-5 2-14-15,4 0-5 0,-3 4-1 0,2 2 10 16,2 1-1-16,0 5 8 0,0 0-7 0,7 3 6 16,-1 0 3-16,6-1 7 0,0 1 6 15,0 1-19-15,3-3 6 0,2 0 1 0,-2 2-14 16,2-3-2-16,0 3 15 0,0-1-9 0,-4-2 3 16,0 1-7-16,-2-4 1 0,-1-1-10 0,-3 0-2 15,-3-4 24-15,0-1-28 0,-4-1 16 0,0-4 24 16,-8-2-11-16,3-1-1 0,-4-2-3 0,-2 0-25 15,1-4 0-15,0-2 6 0,1-3 0 0,1-1-8 16,1-4 2-16,3 1-3 0,4-6 0 0,0 0 19 16,4-4 0-16,3 1 9 0,2-1 3 0,5 1-3 15,0-3-6-15,1 3 3 0,4-2-3 0,1 2-3 16,-2 0-3-16,2 1 2 0,0-1-5 0,0 0 21 16,3 2-6-16,-7 2 7 0,3 2-13 15,-4 2-1-15,-1 0 10 0,-5 4 1 0,1 1 33 16,-7 4 4-16,-3 0 3 0,0 2-19 0,-3 3-12 15,-7 0-13-15,2 0 0 0,-4 0-16 0,-2 5 7 16,1 3 6-16,-3 3-16 0,1-2 29 0,1 4-23 16,0-2 1-16,5 3 0 0,2 1 2 0,1-1 26 15,6 0-32-15,0 0 32 0,7 0-19 0,3 2 0 16,3-2-3-16,3-1 0 0,0 0 12 0,3-1-24 16,1-1 40-16,1-1-41 0,-1 1 1 0,1 0 24 15,-2-1-28-15,-1 2 41 0,0-4-13 0,-5 3-9 16,-2-1 4-16,-1 0-4 0,-5 0 19 15,-5 0-3-15,0-2 18 0,0 3-24 0,-9-3 15 16,-5 3 13-16,-2 1 1 0,-3-4 15 0,-2 0-38 16,-1 0-7-16,-1 1-18 0,1-3-4 0,1 1 19 15,2-5-6-15,4 1-13 0,5-3-22 0,0 2-81 16,6-2-80-16,0 0-96 0,4-5-82 0,6-2-9 16,1-2 5-16,2-3 26 0,6 0-2 0</inkml:trace>
  <inkml:trace contextRef="#ctx0" brushRef="#br0" timeOffset="-200545">1584 1599 1273 0,'15'-13'35'16,"-4"7"62"-16,-2-3 25 0,0 4 17 0,-4 3-23 0,-4 1-40 16,-1 1 11-16,2 0 65 0,-1 0 37 0,-1 0-20 15,3 3-1-15,-1 3-74 0,2 2-38 16,-1-1-1-16,1 2-40 0,1 1-18 0,4 2-12 16,-5-1 15-16,2 3 0 0,0 1 0 0,0-1 15 15,-3 2-33-15,5 0 24 0,-7 2-15 0,4-2-74 16,-4 2-143-16,2-1-128 0,-3-1-87 0,0-2-63 15</inkml:trace>
  <inkml:trace contextRef="#ctx0" brushRef="#br0" timeOffset="-200407">1608 1340 1626 0,'-17'-13'-14'15,"1"0"-33"-15,4 1-50 0,3 4-92 0,1 2-108 0</inkml:trace>
  <inkml:trace contextRef="#ctx0" brushRef="#br0" timeOffset="-199980">1895 1142 2095 0,'5'-1'8'0,"-1"1"120"16,-4 0 43-16,0 0 28 0,0 5 48 0,0 4-114 16,0 1-45-16,5 4-22 0,-4 5-54 0,1 3-8 15,0 3-8-15,0 2 17 0,3 2-6 0,-2 2-4 16,0-2 16-16,1 1-16 0,-1 1-12 0,5-4 15 16,-2-1-3-16,-2 0-9 0,3-2 13 0,-2 0-17 15,1-4-22-15,0 1 16 0,0-4 0 0,-3-1-31 16,1-5 9-16,-1 0-37 0,0-3 6 15,-2-2 35-15,4-1 9 0,-5-5 31 0,1 0-6 0,3-3-3 16,-2-2-6-16,1-4-4 0,2-1 17 16,-1-4-17-16,1 0 35 0,2 1-25 0,-1-3-6 15,1-1 33-15,1 3-39 0,-1 0 27 0,1 4-15 16,-1-1-9-16,1 3 5 0,-1 3 7 0,1 1 19 16,-1 2-16-16,0 0 16 0,4 2-13 0,-2 0-6 15,0 0 28-15,1 5-16 0,-1 0 7 0,0 1-1 16,1 1-8-16,-1 2 9 0,0-1-3 0,-2 3 3 15,-1-1-26-15,0 2 4 0,-3-1 9 0,2 2-18 16,-5-2 27-16,0 3-5 0,-8 0-1 0,-2-1-18 16,1 1-16-16,-4-3-71 0,-1 2-64 0,-2-4-54 15,-1 1-63-15,3-5-19 0,-4 0-49 0,1-1-21 16,3-4-59-16</inkml:trace>
  <inkml:trace contextRef="#ctx0" brushRef="#br0" timeOffset="-199777">2216 1168 2165 0,'11'-10'65'0,"0"7"95"0,-5-2 77 16,0 5 20-16,-3 0-33 0,2 10-62 0,-2 2-72 16,-2 3-16-16,5 1-25 0,-1 4-33 0,-4 5-7 15,2-1-12-15,3 3 6 0,0 1 4 0,-2 1-7 16,1 1 10-16,-1-2-10 0,2 2-13 0,0-1-17 15,-3-1-138-15,5-2-182 0,-4-1-138 0,-1-3-174 16,1 0-33-16</inkml:trace>
  <inkml:trace contextRef="#ctx0" brushRef="#br0" timeOffset="-199353">2573 1503 1841 0,'5'-5'0'0,"0"-1"3"16,4-2 2-16,1 2 16 0,-1-2-16 16,5 1-2-16,2-2 9 0,-4 1-24 0,3 3 27 15,2-4-1-15,0 1-20 0,2 0 29 0,-1-3-26 16,0 3 0-16,0-3 15 0,-1 0-15 0,0 1 61 16,-2-4 50-16,-4 1 58 0,-2 2 3 0,-1-6 21 15,-4 6 3-15,-4-3-43 0,0 3-4 0,-7 0-38 16,-5 3-34-16,-1 1-26 0,-6 4 42 0,-5 3-1 15,-2 0 26-15,-5 8 35 0,0 2-26 0,-3 4-17 16,-2 3-39-16,2 2-23 0,3 2-18 0,4 1-6 16,5 0-31-16,5 3 17 0,4-4-18 0,5 1 15 15,8 0 41-15,0-2-21 0,0-2 21 0,8 1-7 16,3-5-6-16,2 1 27 0,3-3 4 16,5-1 8-16,2-3-18 0,1-3-14 0,5 1-14 15,0-6-18-15,5 0 11 0,4 0-7 0,3-6 10 16,1-2-6-16,4-2-12 0,3-1 4 0,1-1-10 15,5-4 10-15,2 3-7 0,2-4-22 0,2-2 11 16,-2 3 1-16,5-1 17 0,-6-1 18 0,1 1-28 16,-2 1-1-16,-10 2 0 0,-2 0-6 0,-7 4 28 15,-8 1-36-15,-6 2-25 0,-6 3-84 0,-7 0-195 16,-7 1-185-16,-4 3-290 0</inkml:trace>
  <inkml:trace contextRef="#ctx0" brushRef="#br0" timeOffset="9691">9318 2500 2462 0,'-14'3'67'0,"4"-3"74"15,-4 0 51-15,4 0 23 0,0 0-45 16,4 0-80-16,3 0-49 0,-2 0-28 0,5-3-25 16,0 0 9-16,8 0 3 0,-1 0 0 0,7-2 6 15,3-3-6-15,5 0-3 0,7-4 9 0,0-1 0 16,5 0-6-16,2 0-6 0,0-1 9 0,-1 2-12 16,-1-1 9-16,-2 5 0 0,-6-3-45 0,-3 6-79 15,-4 2-119-15,-4 0-125 0,-5 0-22 0,-2 3-19 16,-2 0-37-16</inkml:trace>
  <inkml:trace contextRef="#ctx0" brushRef="#br0" timeOffset="9842">9363 2691 1649 0,'9'5'48'0,"12"-5"37"0,1-5 27 0,5-4-12 15,3-1-28-15,1-4-20 0,3 0-25 0,2 1-7 16,0-1 1-16,-2 0-10 0,0 1-20 0,0 4 4 15,-1-2-68-15,-4 3-129 0,2 1-136 0,-3 1-152 16</inkml:trace>
  <inkml:trace contextRef="#ctx0" brushRef="#br0" timeOffset="10964">10548 1699 1991 0,'0'-21'8'16,"0"2"18"-16,6-1-9 0,-1 6 48 0,-2 4 2 15,-1 2 19-15,2 2 33 0,1 6-14 0,-1 0 28 16,1 0-11-16,6 6 5 0,-4 2-6 16,2 6-43-16,0 2 8 0,3 5-32 0,-2 1-25 15,2 6 26-15,0 1-46 0,-3 4 17 0,0 0 0 16,-2 0-20-16,1 0-3 0,-2 0-3 0,0-1-3 16,-3-2 3-16,3 0 10 0,-1-3-7 0,0-1 10 15,-4-1-13-15,2-3 9 0,3 0-41 0,-4-1-54 16,1-2-78-16,0-2-82 0,-3-3-67 0,1 0-10 15,-1-4-52-15,3 0-23 0,-3-3-6 0</inkml:trace>
  <inkml:trace contextRef="#ctx0" brushRef="#br0" timeOffset="11520">11057 1628 1910 0,'0'-10'61'16,"0"5"53"-16,0-4 27 0,-5 4 39 0,5 0-57 15,-6 1-14-15,4 1-17 0,1 1-25 0,-1-1-14 16,-1 3-47-16,3-2-6 0,-1 2-19 0,-1 0 28 16,1 0 4-16,1 0-13 0,-5 0 3 0,5 0-3 15,-1 0-3-15,-4 5 9 0,2 0-15 0,-3 1-3 16,-1-1 15-16,-1 7-10 0,-3-2 7 0,2 1 0 15,-5-1-6-15,5 2 9 0,-1-2 6 16,1 1-15-16,3-2-3 0,3 2-10 0,-1-6 19 16,2 2 6-16,1 0-12 0,1-2 0 0,0 0 0 15,0-1-12-15,6 1 8 0,-3-2 32 0,3 2-25 16,-1-2 15-16,0 2-3 0,3-5-12 0,-1 3 16 16,2-1-10-16,0 1 6 0,0-3-9 0,1 0-3 15,-1 0 12-15,2 0-3 0,0 0 4 0,3-3-7 16,-1-2 0-16,-2 5-21 0,0-2 18 0,2-2 0 15,-2 2-13-15,1 2 32 0,0-1-23 0,-2-1-5 16,2 2 9-16,-3 0 9 0,3 0 16 16,-3 3 12-16,1 3 10 0,0-4-6 0,-1 3-13 15,3 1 13-15,-3 2-22 0,0 0 16 0,1 1 13 16,-1-1-26-16,-1 3 20 0,-2-1-33 0,0-1-9 16,-2 1 23-16,-1 0 9 0,-1 0 20 0,-2 1-11 15,0-1 14-15,0 1-15 0,-6 2-11 0,-2-2-6 16,-2 1-20-16,-4 1-6 0,-2 1-10 0,2-1 19 15,-5-2-2-15,0 0-4 0,-1-2 9 0,-1 1-9 16,3-5-3-16,0 2 13 0,3-2-23 0,5-3 0 16,-4 1-32-16,7-2-43 0,-1 0-43 0,3-1-90 15,-1 0-48-15,-2 0-72 0,4 0-66 0,1-2-41 16,-3-3-71-16</inkml:trace>
  <inkml:trace contextRef="#ctx0" brushRef="#br0" timeOffset="11786">10930 1594 1933 0,'0'-9'20'0,"0"-4"38"15,15-5 56-15,0 3 58 0,4-2-3 0,0 1-12 16,1 0-57-16,5-1-66 0,-1 3 0 0,2-1-44 15,1 1 1-15,-2 0 25 0,2 1-19 0,-1 1 15 16,-2 1 4-16,-1 3-19 0,-4 1-4 0,-3 1-2 16,-1 0-3-16,-5 4-1 0,-1-1-14 0,-4 1-10 15,-2-1-33-15,-2 3-69 0,-1 0-4 0,0 0-31 16,0 0-36-16,0 0 8 0,0 0-41 0,-1 0-39 16,1 0-22-16</inkml:trace>
  <inkml:trace contextRef="#ctx0" brushRef="#br0" timeOffset="12203">11628 1343 1526 0,'0'10'50'0,"0"2"69"0,-4-2 41 0,-1 1 26 15,-3 6 4-15,1-1-27 0,-3 2-28 0,2 1-2 16,1 0-41-16,-1-1-39 0,2 1-10 0,2-1-18 16,-1-1-16-16,5-1-6 0,0 1-9 0,0-3-7 15,6-1 4-15,2 0 18 0,1-1 7 0,2-1 5 16,3-2 1-16,1 1-13 0,1-3-5 16,3-1-1-16,-1-1-6 0,6-2-10 0,-5-3 16 15,5 0-6-15,-2 0 22 0,1-3-7 0,-1-5 7 16,-3 2 9-16,-1-2 1 0,1-2 21 0,-1-1-5 15,-3 0 2-15,-3-2-8 0,0-4 12 0,-1 1-19 16,-2-1 4-16,-3-2 19 0,-3 1-20 0,-3-2 34 16,0 1 6-16,0 0-35 0,-7-3 22 0,-4 3-22 15,0 0-20-15,-6 2 23 0,-2-2-9 0,-3 5-11 16,-3-1 31-16,-4 4-21 0,0 2-9 0,-3 1 17 16,0 3-48-16,0 0 24 0,4 4-10 0,2 1-7 15,2 0-4-15,-1 4-40 0,7 1-66 0,-1 1-78 16,4 4-124-16,0 0-161 0,0 4-65 0,2 0-180 15</inkml:trace>
  <inkml:trace contextRef="#ctx0" brushRef="#br0" timeOffset="14813">4820 5400 1262 0,'-19'-3'8'0,"3"-3"33"16,-1 1 22-16,6 0-5 0,1 2-6 0,5 1-35 15,0 0-20-15,5 2-5 0,0 0 2 0,5 0 20 16,0 0 3-16,6 0 19 0,4 0 3 0,4 0 6 16,5 0-12-16,9 0 30 0,2 0-4 0,10 0 10 15,5 0 11-15,9-6-5 0,3-3-12 0,7-2-4 16,8-3-21-16,4-3-29 0,2-4 11 0,4 1-29 15,6-3 39-15,-1-2-4 0,5-3 4 0,4 2-15 16,1-1-9-16,1-1-6 0,3-5 15 16,0 1 8-16,1 0-17 0,0-2-3 0,2-2-21 15,-2-1 13-15,-5 2-16 0,2-3 42 0,-3-3-15 16,1-1-3-16,-2 0 26 0,-3 0-32 0,-1 1-3 16,-7-2 3-16,-3 2-18 0,2 0 15 0,-10 3 12 15,1-1-6-15,-4 5 15 0,-4-2-36 0,-5 1 27 16,1 2-3-16,-5-2-15 0,-4 5 30 0,-1-6-23 15,-2 3 10-15,-5-2 10 0,-1 0 0 0,-3 0-9 16,-1-3 3-16,-3-1 3 0,-3 1-15 0,0 0 21 16,0-4-12-16,-6 3 15 0,1-3-15 0,0 4 15 15,-5-2 24-15,0 1 1 0,-3 1 23 16,0 0-11-16,-5 2-8 0,-2 2-11 0,-4 1 11 16,-1 2-16-16,-3 2-19 0,-4 1 16 0,-2 1-31 0,1 3 10 15,-5-1 8-15,2 1-21 0,-2-1 13 16,1 4-7-16,-2-3-3 0,0-1 9 0,0 5 1 15,3-3-10-15,-3 0 12 0,0 2 7 0,1 2 6 16,-1-2 23-16,0 1-11 0,0 2 4 0,0 0 17 16,0-1-26-16,0 3 3 0,-6 2-13 0,1 0-9 15,-1 1 19-15,-3 0-19 0,1 1-3 0,1 1 3 16,-2-2-13-16,-1-1 13 0,-1 1-10 0,-2 0 7 16,-1-2 0-16,1 2-10 0,-2-1 3 0,0-1-3 15,0 2-10-15,-2 1 16 0,2-2-9 0,-1 2 7 16,1-1 5-16,-3 2-12 0,2-2 6 15,1 2-13-15,-4-1 7 0,2 0 9 0,1 0 1 16,1 1-4-16,-1 1 7 0,-1-1-23 0,2 0 17 16,0 2-4-16,1 1-4 0,0 1 7 0,-1-2-15 15,0 1 12-15,-2 3 0 0,0-1 0 0,3 1 9 16,-6 0-28-16,4-1 22 0,-3 1-3 0,1 2-6 16,-1-2 15-16,-2 1-16 0,0 1-25 0,-1 1 26 15,-1-1 3-15,-3 1-7 0,2-1 36 0,-3 1-29 16,1 0 6-16,0 2-13 0,-5 0 14 0,1 0-8 15,-1 4 14-15,-3 1-3 0,-2-1 2 0,1 2 10 16,-2 1-35-16,-3-2 23 0,1 4-14 0,1-2 1 16,-4 2 9-16,5-1-16 0,-2 0 7 15,1 0 6-15,-1 3 16 0,2-5-16 0,-3 4 13 16,2-1-13-16,-1 1-13 0,-3 0 16 0,2 0-10 16,0 1 7-16,-2 1 4 0,3 0 15 0,-2-1-32 15,-1 2 4-15,-1 2 6 0,4 0-14 0,-5-1 37 16,1 3-4-16,-1 1-19 0,-1 1 12 0,-1-2-18 15,3 1 9-15,0-1-7 0,-2 2 7 0,1-3 13 16,0 1-13-16,-3 0 0 0,3-1-19 0,-4 0 6 16,-1 0 0-16,0 3 23 0,0-3-7 0,3-2-6 15,-3 2 3-15,2 0 3 0,1-2 20 16,-2 0-17-16,5-1 0 0,0 1-6 0,0-3-16 16,2 2 16-16,-3-1 3 0,1-1-16 0,4 2 20 15,-2-2-7-15,0-1 0 0,-3 2 3 0,1-1-3 16,2-2 0-16,-1 0-6 0,-2 0 15 0,1 1-22 15,0-1 7-15,-2-1 6 0,5-2-3 0,-1 4 16 16,-3-5-10-16,1 4 3 0,3-3-12 0,2 2 0 16,-2-3 2-16,-2 0-8 0,5 4 31 0,0-4-22 15,1 0 16-15,0 2-17 0,1 0-9 0,2-1 10 16,-1 2-4-16,1 2 11 0,1-1-7 0,1 2 6 16,-2 0-9-16,2 0-1 0,-2 2 4 0,2 1-10 15,-2-1 0-15,0 3 19 0,1-1-15 0,1 1 22 16,-2 0-13-16,2 3 3 0,3-2-22 15,-2 2 2-15,2 0 24 0,-1 3-4 0,1-1 0 16,3 1 10-16,0 0-13 0,-2 2-16 0,1 1 32 16,-1 2-16-16,3 3-6 0,2 0 19 0,-5 3-7 15,5 2 4-15,-1 1-1 0,1 4-18 0,1 1 9 16,-1 2-20-16,1 1 17 0,0 0 13 0,2-1-23 16,0 4 26-16,3 2-13 0,-1-3-13 0,2 6 23 15,4-3-17-15,-3 5 10 0,7-2 4 0,-1 0-10 16,5 1-1-16,3 0 1 0,0 1-3 0,9-2-1 15,0-4 4-15,6-1-13 0,4-3 6 16,4-4 1-16,3-3-14 0,6-3 4 0,3-3 16 16,8-3-16-16,3-3 35 0,5-3-4 0,-1-2-24 15,7-2 40-15,-1-1-24 0,0-3-1 0,2-3 16 16,-4 0-25-16,-1-4 6 0,-4 2 9 0,0-4-9 16,-6-2 10-16,0-1-10 0,-5-2 6 0,-1 0 4 15,-2-7-4-15,-1 1 1 0,0-4-17 0,-1-1 10 16,2-3 0-16,0-2 0 0,3-1 3 0,0-2-12 15,2-6-1-15,-3 4 0 0,2-3 10 0,-1 1 10 16,-1-1-10-16,-1 2 13 0,-1 0-7 0,-5 1-9 16,0 4 10-16,-3 1-11 0,-7 2 4 0,1 1 0 15,-4 4-6-15,-3-1-1 0,-3 4 4 0,-4 1 6 16,-2 2 14-16,-1 0 8 0,-2 3-8 0,-1-2-8 16,-1 2-2-16,0 0-17 0,0 0-6 15,0 0-83-15,0 0-113 0,0 0-148 0,-5 0-116 16,1 0-131-16</inkml:trace>
  <inkml:trace contextRef="#ctx0" brushRef="#br0" timeOffset="16944">3870 3973 587 0,'-4'11'12'0,"-1"-4"32"0,2 2 19 0,-1-3-1 0,1-1 6 16,-2 1-11-16,2-4-1 0,1 3 23 0,2-2 7 15,-2-1 16-15,2 1 10 0,0-3 12 16,0 4 29-16,0-4 14 0,0 0-5 0,0 0 3 16,0 0-16-16,0 0-18 0,0 0-15 0,0 0-31 15,-6 0-37-15,0 2 17 0,-1 2 9 0,-2 0 25 16,0 0 25-16,-5 1-26 0,0 0 7 0,0 0-22 16,-2-2-9-16,-2-1-22 0,3 2 3 0,0-2 1 15,1 1 12-15,0-3 18 0,1 0 0 0,2 0-13 16,1-3-12-16,1-3-10 0,2 2-38 15,-1-2 4-15,2 1-20 0,1-4 3 0,0-1 10 16,-4-2-7-16,6 2 7 0,-3-4-16 0,0-2 2 16,3-4 1-16,-3 1-4 0,2-5 11 0,-1 5-1 15,-1-6-17-15,2 1 14 0,-2-1-13 0,2-1 6 16,-2-2 7-16,0-1 0 0,-2 1 11 0,1-2-15 16,0 2 21-16,-1-2-27 0,-1 3-4 0,2 0 4 15,1 0-14-15,-2 2 17 0,2-1 7 0,1 1 17 16,-1 3-7-16,1-2-3 0,1 4 7 0,-1-1-11 15,4 3 11-15,-1 0-1 0,1 3-23 0,1 0 4 16,0 2-1-16,0 0-4 0,0 1 11 0,4 1-3 16,1-2 16-16,-4 5-6 0,4-4 4 0,-2 2-11 15,3 0 0-15,-2 1-7 0,2 1 10 16,-3 0 7-16,3-1-20 0,0 4 17 0,-2-3-10 16,2 2-4-16,0-2 0 0,0 0 21 0,1 2-18 15,-1-2 4-15,-1 0 21 0,2 1-32 0,-1-2 18 16,0 3-10-16,0-2-1 0,-3 2-6 0,1 1 3 15,0 0 7-15,-2 5 4 0,0-3 16 0,-1 1-16 16,-1 0 6-16,0 2-20 0,0 0 6 0,0 0 7 16,0 0 8-16,0 0-1 0,0 0-14 0,-3 0 11 15,-1 4-24-15,1-1 14 0,-1-1-14 0,-4-1 3 16,1 3 18-16,-2-1-21 0,-5 3 10 0,1-1-3 16,-2 1 3-16,0 0 21 0,0 0 3 0,-1-1 6 15,0 0-16-15,-1 0-14 0,3-2-3 0,0-1-10 16,3 1 23-16,-3-2 1 0,4-1 9 15,2 0-13-15,2 0-10 0,0 0-10 0,3-3 3 16,1 2 6-16,2-1-16 0,0-1 1 0,0 1-5 16,5-4 1-16,6 3 14 0,-2-5 12 0,1 0-12 15,4 0 9-15,0-4 4 0,1 2-8 0,4-1 22 16,1 3-5-16,-2-3-19 0,-1 3 13 0,1 3 3 16,0-1-10-16,-2 1 7 0,-1 2 7 0,-1 0-13 15,-5 1 9-15,1-2 1 0,-4 4 5 0,-3-2-12 16,1 2 3-16,-1 0 17 0,-3 0-34 0,0 0 20 15,0 0-6-15,0 0-4 0,0 0 21 0,0 0-18 16,0 0-2-16,0 0-1 0,0 0 10 16,0 0-10-16,0 2 1 0,0 2 6 0,0-2-3 15,0-2 6-15,0 3 7 0,0-1-7 0,0 2-16 16,0 0 20-16,0 1 0 0,0 2-4 0,0-2 7 16,0 1-27-16,0 2-39 0,0-1-46 0,4 2-41 15,-2-1-44-15,0 1-46 0,-2 1-69 0,1-1-7 16,2 2-78-16,-1-1-86 0</inkml:trace>
  <inkml:trace contextRef="#ctx0" brushRef="#br0" timeOffset="18616">7197 5140 1273 0,'-4'-10'41'0,"-2"1"30"0,-2-1 66 16,2 4 34-16,2 1-27 0,3 0-19 0,1 2-53 16,0 1-52-16,0 0-20 0,-2 1-3 0,2 1 18 15,0 0 67-15,0 5 33 0,0 4 40 0,0 1 8 16,0 7-23-16,0 2-20 0,0 5-30 0,0 5-28 16,-6 7-31-16,0 2 1 0,-3 3-16 0,0 3-26 15,-1 2 17-15,1-5 5 0,-3 2-12 0,8-5 19 16,-2 0-22-16,0-5 9 0,4-2 4 15,0-5-13-15,2-4-1 0,0 0-2 0,0-5-6 0,4-3 21 16,-4-1-6-16,6-5-9 0,-6-3 31 16,1-3-28-16,-1 2 28 0,2-4-6 0,1 0-12 15,-3 0-4-15,0-6-12 0,1 1 9 0,-1-3-10 16,0-5 23-16,0-4-17 0,2 0-5 0,-1-6 5 16,-1-2 1-16,3-6 16 0,-3-2-10 0,2-1-3 15,-2-2-3-15,0-2 0 0,0 0 9 0,0-3-3 16,0-1-3-16,0 2 7 0,0 4-23 0,0 2 13 15,0 3-13-15,3 4 9 0,1 6 11 0,-1 2-4 16,2 5 9-16,-1 3-25 0,1 5 10 0,-1 4 3 16,2 2 9-16,-1 0 23 0,5 5 15 0,-1 0 11 15,2 4 0-15,3 5-30 0,-2 1 8 0,3 2-37 16,1 2 17-16,0 2 10 0,1 1-27 0,0 1 14 16,0-2-10-16,-1 1 10 0,2 0 0 15,-3-2 10-15,-2 0-17 0,0 0 4 0,1-2-14 16,-4-1 10-16,2 2 4 0,-1-2-17 0,-4-1 10 15,3-1-52-15,-2 0-60 0,-5-1-40 0,3-1-71 16,-3-2-14-16,-1 0-40 0,2-3 11 0,-4 3-19 16,0-6-54-16,0-2-28 0</inkml:trace>
  <inkml:trace contextRef="#ctx0" brushRef="#br0" timeOffset="18794">7211 5514 1796 0,'-3'-6'5'0,"3"1"10"16,0-3 10-16,0 2 9 0,4 1 6 0,6-1-8 16,1-2-12-16,7 1 0 0,0-2-5 0,2 1-9 15,5 0 8-15,-1 0-11 0,3 2-49 0,0 1-59 16,-3 0-83-16,-2-2-41 0,0 5-25 0,-3-1-8 16,-5 1-25-16</inkml:trace>
  <inkml:trace contextRef="#ctx0" brushRef="#br0" timeOffset="19076">7725 5130 1404 0,'4'-6'81'0,"-3"3"68"0,1 1 47 0,-2-1-11 16,0 2-49-16,0 1-27 0,-5 0 1 0,-1 7 53 15,-3 1-5-15,2 2-14 0,-3 4-39 0,-1 0-27 16,-2 3-37-16,1 3-22 0,3 1-16 0,0-2 4 16,5 2-7-16,4-4 0 0,0 2 12 0,1-6-15 15,9 1 12-15,0 0-2 0,4-2-7 0,6 0 6 16,-2-5 10-16,2 2 0 0,3-4-13 16,2-1 0-16,-1-1-6 0,-2-1-41 0,0-2-1 15,2 0-64-15,-4 0-99 0,-1-4-37 0,-4 2-12 16,-1-1-19-16,0-2 6 0,-3 3-22 0,-3-3-82 15</inkml:trace>
  <inkml:trace contextRef="#ctx0" brushRef="#br0" timeOffset="19599">7962 5043 931 0,'-8'2'18'16,"4"-2"19"-16,-2 0 11 0,3 0 29 0,-3 0-29 15,2 0-13-15,1 0-8 0,1 0-24 0,0 0 8 16,0-2-9-16,0 2-15 0,2 0-19 0,0 0-19 16,0-3 8-16,0 3 10 0,0 0 9 0,0 0 35 15,4 0-27-15,-2 0 16 0,-2 0-3 0,2 0 1 16,-2 0 20-16,0 0-13 0,1 0 9 0,-1 0-12 16,0 0-2-16,0 0-8 0,0 0 3 0,0 0 5 15,0 0 3-15,0 0 8 0,0 0-6 0,0 0-26 16,0 0-16-16,0 0-9 0,0 0 4 15,0 0 10-15,0 0 14 0,0 0 7 0,0 0-2 16,0 0 24-16,0 3-14 0,0-3 8 0,0 0-5 16,0 0 0-16,0 2 13 0,0-2-2 0,0 0 36 15,0 1 15-15,0 1 10 0,0 1 11 0,0 0-24 16,-3-1-27-16,-1 1-2 0,1 0-30 0,-2-1 3 16,1 1 2-16,1-1 1 0,0 2-1 0,-1-1-2 15,-1-1-17-15,4-2-26 0,1 1-20 0,0 1-4 16,0-2 5-16,0 0 5 0,0 0 12 0,4 0-31 15,2 0-39-15,-1 0 8 0,0-3-25 16,5-2 0-16,-5 1 7 0</inkml:trace>
  <inkml:trace contextRef="#ctx0" brushRef="#br0" timeOffset="20100">7668 5185 435 0,'-24'8'20'16,"0"-1"41"-16,4 0 26 0,-3-2 50 0,2 0 12 16,2 0 19-16,0-1 20 0,3-2-33 0,2 2 22 15,4 0-34-15,0-4-47 0,2 2 4 0,2-1-49 16,5-1-7-16,1 0-21 0,0 0-20 0,0 0 11 16,0 0-2-16,4 0 52 0,3-3 30 0,-2-2 7 15,7 0 6-15,0-3-38 0,4 2-21 0,3-2-14 16,-1-1-19-16,6-1-3 0,-2-2-9 0,0 5 0 15,-1-5-6-15,-3 5 12 0,1 0-9 0,-4 2 12 16,-1 0-21-16,-5 3 3 0,-3-2 21 16,-1 2-18-16,-1 2 31 0,-2-1 2 0,-2 1-14 15,0 0-4-15,0 0-15 0,-4 0 3 0,1 0 3 16,-5 0-6-16,1 0 12 0,-2 0-6 0,0 3-12 16,0 1 12-16,2-4-3 0,-1 2-9 0,1-2 6 15,1 3-3-15,0-3-19 0,3 2 13 0,0 1 33 16,3-1 38-16,0 5 34 0,0 0 3 0,5 5-5 15,0 1-38-15,-1 3-6 0,2 1-2 0,3 3-20 16,-2 3 7-16,5-2 4 0,-3 2-14 0,2-1-3 16,3 0-9-16,-5-1-17 0,1 1 11 0,2-3 2 15,0-3 4-15,-1 1 6 0,-4-2-9 0,0-1-1 16,3 0-6-16,-5-4-3 0,4-1 9 16,-8-1-12-16,3 1 9 0,-2-6 4 0,0 0-1 15,-1-1 7-15,-1 0-13 0,0 2 12 0,0-4-5 16,0 0 9-16,0 0-12 0,0 0-65 0,0 0-45 15,0 0-74-15,-3 0-113 0,1 0-7 0,-2 0-72 16,3 0-81-16,-3 0 9 0</inkml:trace>
  <inkml:trace contextRef="#ctx0" brushRef="#br0" timeOffset="20299">7686 5579 2049 0,'-8'5'-3'0,"7"-1"20"0,1-4-6 0,0 0 21 15,0 0 27-15,0 0 21 0,1 0 24 0,7 0-27 16,-1 0 1-16,2 0-63 0,1 0-3 0,3 0 3 16,1-4-18-16,2-1 19 0,3 0-13 0,0 0 3 15,0-1-19-15,-3-2 19 0,2 3-9 0,-2-1-9 16,1 0-9-16,-1 1-74 0,-1 3-36 16,-1-2-82-16,-4 1-53 0,-1 1-36 0,-4 2-42 15,1 0-20-15</inkml:trace>
  <inkml:trace contextRef="#ctx0" brushRef="#br0" timeOffset="20623">8183 5122 1979 0,'0'-8'26'0,"0"-3"67"0,-4 3 46 15,-4 1 43-15,5 2 17 0,-3 3-34 0,-3 2-20 16,2 0-17-16,-5 0-23 0,-1 9-22 0,1 1-13 16,-3 1-22-16,3 3-22 0,-1 2-10 0,-1 3-16 15,4 0-16-15,3 0 13 0,4 0 3 16,3 0 6-16,0-3 30 0,5 1-16 0,6-3 0 16,2-1-1-16,2 1-6 0,4-3-3 0,2-1 3 15,2-1-13-15,1-4 10 0,0 0-4 0,5-2-13 16,-5-3 37-16,2 0-33 0,2 0 9 0,-4-5 11 15,3 0-17-15,-5 2 10 0,1-3-4 0,-3 1 1 16,0-3-17-16,-4 4-42 0,-3-1-71 0,1 0-106 16,-7 2-136-16,-1 1-64 0,0-4-114 0,-5 3-96 15</inkml:trace>
  <inkml:trace contextRef="#ctx0" brushRef="#br0" timeOffset="20992">8670 4782 2656 0,'-9'-17'77'0,"-1"2"44"16,1-4 58-16,-2 2 39 0,4 6-73 0,0 2-29 15,1 4-67-15,1-1-49 0,2 1 3 16,-1 2-26-16,2 1 13 0,2 2 10 0,0 0-3 0,0 0-23 16,6 5 33-16,2 2-14 0,-2 3-2 0,3 3 32 15,2 4-30-15,3 2 26 0,-2 2-6 16,3 4 0-16,1 1 4 0,-1 2-7 0,-1 2 10 16,1-3-10-16,0 1-7 0,-3-1 0 0,0 0-6 15,0-5 13-15,0 3-7 0,-3-4 4 0,1 1-11 16,0-3 11-16,-1-2 6 0,-1-1-16 0,-2-1 16 15,1-1-43-15,-4 0-48 0,3-3-36 0,-3 0-63 16,-2-1-44-16,1-1-39 0,0 0-35 0,-2-1-37 16,0-3-54-16,0 0-62 0</inkml:trace>
  <inkml:trace contextRef="#ctx0" brushRef="#br0" timeOffset="21244">8573 5296 1604 0,'0'8'25'16,"0"-3"34"-16,5-5 49 0,5 0 18 0,-1 6-14 15,5 0-22-15,1 2-69 0,0-3-1 0,4 3-2 16,1-2-42-16,3-1 42 0,-3 1-21 0,4 2-15 16,1-3 27-16,-2 1-3 0,-3-1 3 0,3 1 8 15,-5 2 4-15,1-5-12 0,-1 2 3 0,-4-2-12 16,-1 3-9-16,-2-5-3 0,-1 3-12 15,-5-4 10-15,3 2-10 0,-4-2-17 0,-1 3-20 16,0-3-31-16,-2 2-61 0,-1-2-44 0,0 0-43 16,0 0-52-16,0 0-44 0</inkml:trace>
  <inkml:trace contextRef="#ctx0" brushRef="#br0" timeOffset="21442">9119 5067 1944 0,'6'0'132'0,"-2"0"95"0,-3 0 63 15,1 9 39-15,-2-1-108 0,0 5-49 0,0 4-62 16,-3 2-39-16,-5 5-22 0,1 4-59 0,-1-1 13 16,-3 6-9-16,2-1 9 0,-3 3-49 0,0 1-79 15,2-1-114-15,-2 1-150 0,3-2-81 0,-3 0-147 16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16:21.8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57 235 0,'4'-9'40'0,"-2"2"15"15,0 1 33-15,-2 0 31 0,0 1 1 0,0 0 23 16,0 0-4-16,0 1 2 0,0 3-13 0,0-3 3 16,0 2-5-16,0-1-3 0,0 3-3 0,0 0-12 15,0 0 9-15,0 0-10 0,0 0-46 0,0 0-21 16,0 0 2-16,0 0-7 0,0 0 27 0,0 0 12 16,0 0-11-16,0 0 6 0,0 0 7 0,0 0-10 15,0 0-23-15,0 0-6 0,0 0-7 0,2 0 11 16,-2 0-23-16,1 0-9 0,2 0 7 0,-3 0-23 15,0 0 26-15,1 0-10 0,-1 0-9 0,4 0 7 16,-2 0 27-16,1 5 22 0,3 0 16 0,2 4-18 16,1-1-10-16,2 6-6 0,3 2-16 15,-1 1 49-15,2-1-30 0,0 6 7 0,1 0 1 16,3 2-33-16,2 1 0 0,2-1-16 0,1 3-4 16,0 1 11-16,6-1 3 0,0-1 0 0,-2 2 0 15,5-1-17-15,0-2 17 0,-2 2 3 0,2-2-3 16,-3 2 6-16,2-5-19 0,-2 0-7 0,-2-1 7 15,-2 1 6-15,-2-3 7 0,1 0-10 0,-2-3 7 16,-4 1-7-16,-1-3-13 0,-3 1 16 0,1-1 3 16,-6-3 0-16,4 0 14 0,-5-2-1 0,-2-2-32 15,1-2 4-15,-3 1 3 0,0-3-4 0,-4 0 19 16,-1-3 18-16,2 1 19 0,-2-1 6 16,0 0 8-16,0 0-17 0,0 0-30 0,0 0-10 15,0 0-13-15,0 0 13 0,0 0 11 0,0 0-4 16,0 0 10-16,0 0-66 0,0 0-47 0,0 0-116 15,0 0-148-15,-3-3-30 0,0-1-79 0,1 2-15 16,-1-3 16-16</inkml:trace>
  <inkml:trace contextRef="#ctx0" brushRef="#br0" timeOffset="405">620 738 1404 0,'0'3'50'0,"0"-3"39"0,0 3 43 0,5-3 32 16,-1 5-41-16,3-3-40 0,-1 2-36 0,1 4-30 15,5-3-2-15,-1 4 14 0,0-2-2 16,3 5 14-16,1-2-9 0,0 0 7 0,-2 2 26 0,3-1-2 16,1-1 12-16,-1-1-21 0,-1-1-23 15,0-1-25-15,-1 0-3 0,1-2-12 0,-1-2-9 16,1 1 12-16,-4 0 3 0,0-1 15 0,1 0 6 15,-3-1 3-15,0-1 28 0,-3 0 37 0,-1-1 51 16,3 0 42-16,-4-4-25 0,-1 1-33 0,0-2-24 16,0-2-38-16,-1-3-7 0,2-1 7 0,-2-3-16 15,-2-4-10-15,0-1 10 0,0-7 11 0,0 0-7 16,-6-2 23-16,-2 1 11 0,2-3 25 0,-1 3-17 16,0-4 15-16,-3 5-3 0,3 1-31 0,0 1 11 15,-4 2-14-15,4 3-24 0,0 2-8 16,2 4-6-16,-1-1-36 0,0 3 18 0,2 3-19 15,2-1 19-15,1 4 3 0,1 0-10 0,0 0-1 16,0 2-21-16,0 1-49 0,0 2-98 0,0 0-100 16,0 0-131-16,0 0-107 0,0 0-56 0,0 0-91 15,0 0-41-15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16:23.3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0 457 404 0,'0'-2'7'0,"0"-1"-9"0,0 2 28 15,0-2 17-15,0 1 21 0,0 0 51 0,0-1-14 16,0 0-5-16,0 3-12 0,0-2-31 0,0-1 0 16,0 1-5-16,0 0-5 0,0 2-11 0,0-2 14 15,0 2 14-15,0 0-19 0,0 0 2 0,0 0-18 16,0 0-31-16,0 0 6 0,0 0-10 0,0 0-1 15,0 0 11-15,0 2 41 0,0 2 34 0,0 1 25 16,0 0 26-16,0 3-24 0,0 1-25 0,0 1-20 16,0 2-5-16,0 1-18 0,0 1 22 0,0 2-30 15,0 0-20-15,0-2 23 0,0 3-41 16,0-1 24-16,0 1 0 0,0-4-39 0,0 0 33 0,0-4-3 16,0 1 9-16,0-3 73 0,0-3 32 15,0-1 73-15,0 0 29 0,0-3-46 0,6 0-62 16,-6-6-61-16,1-1-47 0,5-3-12 0,2-5 22 15,3-7-19-15,4-3 12 0,3-7-9 0,7-6-4 16,3-4 14-16,6-5-23 0,2-3 22 0,3 1-9 16,2-2-13-16,2 0 13 0,1 3-41 0,-1-1-107 15,0 5-129-15,-2 2-183 0,-1 3-210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16:27.39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79 711 0,'0'0'46'0,"0"2"30"0,0-1 41 0,0 1 53 15,0-2-13-15,0 0 2 0,0 0-4 0,0 0-29 16,0 0-16-16,0 0-30 0,0 0-20 0,0 0-31 15,0 0-3-15,0 0-17 0,0 0 23 0,4 0 12 16,-1-5 0-16,5 0 2 0,-1-2-37 0,3 0 6 16,4-4-36-16,1 0 39 0,3-3-30 0,2 3-72 15,5-2-204-15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22:07.11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931 286 455 0,'0'0'33'0,"0"0"41"0,0 0 37 16,0 0 18-16,0 0-35 0,0-3-31 0,0 0-39 15,0 0-11-15,0-2 3 0,1 0-3 0,2 1 14 16,-1-1-19-16,2-1-13 0,-2 1-1 0,-1-3-10 15,2 3 16-15,0-3 51 0,1 2 17 0,-4-1 29 16,2-2-8-16,-2 1-20 0,0-1 19 0,0-1 2 16,0 1 22-16,0-1 1 0,-7-3 4 0,-1 1-21 15,2-1-3-15,-4-4-21 0,-2 4-30 0,-1-2 17 16,-4 0-18-16,-4 1 22 0,-2 0-9 0,-6 4-12 16,-5-1 12-16,-1 3-2 0,-5 8 18 15,-5 0 10-15,-2 5 25 0,-4 9 23 0,-4 5-18 0,2 8-15 16,-4 6-21-16,-1 7-46 0,0 6 5 15,4 6-24-15,3 6 4 0,5 2-3 0,6 4-23 16,7 2 6-16,5-1-6 0,13-3 7 0,6 2 16 16,9-4 15-16,6-3-9 0,6-5 0 0,8-3 0 15,2-3-16-15,6-2 17 0,5-6-7 0,1-3 6 16,0-3-6-16,6-4-17 0,0-3 24 0,0-4-30 16,2-5 3-16,-1-2 10 0,-2-3-23 0,5-5 30 15,-5-6 2-15,3 0-19 0,-1-4 4 0,2-1-1 16,-4-5 4-16,-1-2 0 0,0-1-4 0,-7 0-38 15,1-4-44-15,-3 3-106 0,-5 0-74 0,-4 0-61 16,-1 1-49-16,-4 2-27 0,-4 1-71 0</inkml:trace>
  <inkml:trace contextRef="#ctx0" brushRef="#br0" timeOffset="808">1061 722 2060 0,'-22'7'8'0,"-5"2"13"15,-1-1 64-15,2 6 19 0,0 4 30 0,1 4-11 16,4 0-51-16,3 3-20 0,3-1-30 0,5 3-1 15,1-3-2-15,9-1-16 0,0-2 6 0,9 1 6 16,3-3-12-16,7-2 28 0,5-1-37 0,0-2 6 16,8-4-3-16,0-1-19 0,2-4 25 0,2 0 0 15,-4-5 0-15,1 0 12 0,-2-6 1 0,-3-2-25 16,-2-2 15-16,-1-1-3 0,-5-3 6 0,-2 1 22 16,-4-1-15-16,-3-5-10 0,-2 3 0 15,-3-3-6-15,-6 2 9 0,0-2-2 0,-10 1-14 0,1 0 4 16,-4 2 0-16,-4 0 3 0,-3 3 9 15,-3 1-3-15,-3 2-12 0,-1 1 22 0,3 1-13 16,3 3 3-16,-1 0 0 0,7 1-43 0,3-1 0 16,3 3 0-16,9-1-21 0,0 1 48 0,0-2 7 15,11 0-18-15,2-1 42 0,5-1-21 0,3-3-6 16,3 1 6-16,1-2-6 0,2-2-12 0,4 1 15 16,-2-2-7-16,1-1 4 0,-2 3 6 0,-1-2-15 15,-3 4 21-15,-2-1-12 0,-3 1 12 0,0 2 3 16,-5 3-15-16,-4 0 12 0,-1 0 3 0,-1 4-15 15,-4 0 16-15,-1 0-10 0,0 0 3 0,0 0 40 16,-3 0 12-16,3 6-12 0,-2 2 7 0,1 0-19 16,-2 3-12-16,2 2 18 0,0 2-21 15,-2 3-13-15,2 1-3 0,0-2-6 0,-1 4 6 16,2 1 3-16,-2-2 3 0,5 1-3 0,-3 0 6 16,2-1-9-16,-1 1 0 0,5-2-3 0,-4 0 0 15,2 0-6-15,-1-4-7 0,1 0 3 0,1-1-18 16,-2-3 28-16,0 0-13 0,-1-5 10 0,-1-2 6 15,-3 0-9-15,4-4 18 0,-4 0-6 0,-1-8 4 16,3-1-7-16,-2-4-7 0,-1-1 10 0,2-5-15 16,0 0 9-16,0-2 16 0,-2-2-16 0,2-4 15 15,-1 2-9-15,1-2-28 0,2 3 22 0,-1-6-7 16,6 3 4-16,-2 0 19 0,4 2-13 0,-2 1 9 16,4 5 3-16,2 0-8 0,1 5-14 15,-1 2 10-15,0 7 22 0,2 1-6 0,0 4 24 16,0 5 14-16,-1 3-7 0,2 2 23 0,0 4 0 15,-1 0-22-15,1 5-13 0,1-1-19 0,-2 2-12 16,2 2-14-16,-4 0 3 0,-2 2 11 0,1-2-8 16,-4 3 14-16,0-4 3 0,-1 1-16 0,-3 0 3 15,-3-1-39-15,0-1-15 0,-1-1-51 0,-2-1-61 16,0-1-49-16,0-3-52 0,-5-3-18 0,1 0-64 16,-1-3-47-16,0-4-80 0</inkml:trace>
  <inkml:trace contextRef="#ctx0" brushRef="#br0" timeOffset="1229">2262 299 2165 0,'14'-14'47'0,"-5"6"128"0,-6 8 69 15,1 0 45-15,-2 11-21 0,-2 5-109 0,0 3-62 16,0 3-39-16,0 7-28 0,0 0-21 0,0 6 1 15,0-1-16-15,0 3 9 0,0 1-7 0,6 0 1 16,0 0 13-16,-1-2-7 0,3-2 11 0,-1 0-14 16,-2-1 0-16,4-3-10 0,-5-1-7 0,4-4 20 15,-4 0-6-15,2-4-3 0,-3 1-4 0,3-3-26 16,-2-5-16-16,-2 0-9 0,-1-3-17 0,-1-4 17 16,2-1-9-16,-2-1-71 0,0-5-32 15,0 0-31-15,0 0 24 0,-5-8 83 0,3 0 61 0,-6-5 28 16,5-4-16-16,-3-2 6 0,2-4-17 15,-1-6-10-15,2-3 22 0,0-4-1 0,-1-4 13 16,2-4 8-16,-2-2 8 0,2-6 1 0,2-2-3 16,0-1-6-16,0 0 0 0,0 0 6 0,6 2 9 15,0 3 17-15,0 3-8 0,3 8-3 0,-1 3 23 16,-1 8 1-16,0 4 38 0,1 6 13 0,1 3-39 16,-2 2 1-16,5 7-43 0,-3-2-27 0,4 3 15 15,-1 2-6-15,5 3 12 0,0 0 3 0,-2 0-9 16,3 6 9-16,4 1-72 0,-2 1-91 0,0 1-83 15,-1 1-151-15,-2 0-121 0</inkml:trace>
  <inkml:trace contextRef="#ctx0" brushRef="#br0" timeOffset="1768">2101 669 1784 0,'0'9'-9'0,"0"-4"6"16,11-5-2-16,0 0 11 0,4-8 11 0,4 6 6 15,3-6-21-15,-1 2-2 0,6-2 6 0,-2 2-12 16,4-2 18-16,-3 2-12 0,7-2-9 0,-4-2 6 16,1 1 0-16,3 0-8 0,-6-1 17 0,4 1-12 15,-6 0 0-15,2 0 35 0,-5 1-3 0,-3 2 46 16,-2-2 41-16,-2 2 15 0,-5 1 4 0,-3-1-16 15,-1 2-14-15,-3 1-26 0,-3 3-33 0,0-1-16 16,0 1 0-16,0 0 13 0,0 4 69 16,-3 1 19-16,-1 3-2 0,-1 2-9 0,-2 2-50 15,2 4-26-15,-1 3-21 0,-1 0-11 0,1 5 1 16,2-1-13-16,2 1 0 0,2 1 15 0,6-3-9 16,2-1 4-16,1-1 19 0,2-2-33 0,6-2 7 15,0-2 10-15,4-1-17 0,1-4 24 0,-1 0-14 16,3-3 7-16,-2-5 6 0,3-1-29 0,-1 0 26 15,-1-5-16-15,-1-3-7 0,3-4 26 0,-3-1-9 16,-1-1 0-16,-2-5 6 0,-4 0-10 0,0-2-6 16,-4-5 6-16,-1 2-16 0,-4-3 0 0,-5 3 39 15,-1 1 36-15,0 3 30 0,0 1 7 0,-4 5-29 16,-2 1-43-16,5 7-4 0,-5 0-16 0,4 3-10 16,0 3 6-16,-2 0-10 0,4 9 28 15,-1-1-11-15,-1 3-10 0,2 4 13 0,0 4-36 16,0 2 16-16,0 3 20 0,7 1-13 0,-1 1 13 15,3-1-6-15,-1 0 7 0,4-1-4 0,-2 1-7 16,3-4-26-16,-1 1-90 0,3-3-116 0,-4-4-109 16,2-1-124-16,-1-2-26 0,-2-4-18 0,0-2-32 15</inkml:trace>
  <inkml:trace contextRef="#ctx0" brushRef="#br0" timeOffset="2203">3422 318 2378 0,'0'-16'39'0,"0"4"49"0,-7 2 49 15,-1 1 51-15,-2 4-11 0,3 0-26 0,-2 2-33 16,-3 1-51-16,0 2-18 0,-6 0-30 0,3 0-6 16,-4 6 4-16,-2 2-11 0,2-1 7 0,-2 6-29 15,0-1 22-15,0 4-12 0,1-2-4 0,0 3 13 16,2-2-16-16,3 1 3 0,4-2 10 0,3 3-9 15,1-3-14-15,7 1 7 0,0 0 6 0,0-2 0 16,7 4-9-16,2-5-3 0,3 2-17 0,3-5 1 16,1 1 9-16,-1-2 16 0,4-2 3 15,2 2 4-15,2-2 3 0,-3-1 3 0,1 3 0 16,1 1 9-16,-1-1-12 0,1 3-10 0,-1 0 4 16,0 2-1-16,-2 1 10 0,-1 0 0 0,1 4 0 15,-2-1-6-15,-2 2 2 0,-2-2 4 0,0 4 4 16,1-2 2-16,-7 0 0 0,2 0-3 0,-5-2-3 15,0-1 26-15,-4-2-3 0,0-1 9 0,0-2 32 16,-4-2-12-16,-3-1 12 0,-1-3-38 0,-3 0-26 16,0-2 0-16,-6 0-16 0,-2 0 42 0,-4-1-26 15,-1-2-7-15,0 3 14 0,-1-3-27 0,0 0 30 16,0 0 0-16,2 0-13 0,3 0 19 16,0-5-38-16,4 1-17 0,1 0-42 0,0 1-93 15,3 2-99-15,3-1-96 0,4-1-124 0,-3 1-103 16</inkml:trace>
  <inkml:trace contextRef="#ctx0" brushRef="#br0" timeOffset="2446">3805 506 2705 0,'5'0'3'0,"-5"0"34"0,0 0 6 0,0 0 51 15,0 0 37-15,0 0-33 0,0 6 19 0,0 1-60 16,0 2-53-16,-3 5 12 0,-2 1-16 0,4 4-13 16,-1 4 16-16,-1 1-3 0,2 0-10 0,-1 3 30 15,2 1-1-15,-1-1-13 0,-2 1 4 0,3-2-23 16,-2 0 3-16,2-2-35 0,-1 0-69 0,1-4-118 16,0-1-106-16,0-1-69 0,0-4-40 0,-2-1 52 15,1-4 12-15</inkml:trace>
  <inkml:trace contextRef="#ctx0" brushRef="#br0" timeOffset="2614">3703 210 2095 0,'-12'-23'0'15,"0"4"-3"-15,0 1 8 0,3 7-13 0,3 3 19 16,6 3-5-16,0 4-26 0,0 1 38 15,0 0-125-15,0 0-96 0,0 8-105 0,0 0-144 16</inkml:trace>
  <inkml:trace contextRef="#ctx0" brushRef="#br0" timeOffset="3356">4005 492 1481 0,'10'17'95'15,"-10"-1"74"-15,0-3 70 0,0 1 55 0,-4 1-32 16,-2 3-30-16,-1-1-63 0,1 2-57 0,0 0-65 16,1 2-21-16,1-2-20 0,0 3 16 0,4-2 7 15,0-2-23-15,0 1-12 0,8-2 15 0,3-1-9 16,-2 1 10-16,6-4 25 0,1-2-44 16,1-1 9-16,-1-1 16 0,3-1-16 0,0-3 25 0,1-4-12 15,1-1-22-15,0 0 15 0,-2-4-3 0,1-3 3 16,0-1-3-16,-2-6-3 0,-2 3 0 15,0-6 7-15,-4-2-17 0,0-2 23 0,-3-1-9 16,-3 0-4-16,-6-2 22 0,0 0-19 0,0-2 17 16,-8 2-11-16,-5 3 7 0,-2-1-12 0,0 3-20 15,-5 2 19-15,2 2-3 0,-6 2 13 0,6 3-7 16,1-1 0-16,0 3-18 0,4 2-14 0,5 1 0 16,2 1-22-16,5 0 3 0,1 2-3 0,0-1 13 15,0 0 3-15,7 0 23 0,2 0-1 0,3-2 14 16,3 0-8-16,1 1-8 0,4-1 15 0,0 0-9 15,1 0 15-15,1-1 4 0,-1 1-23 0,-3 2 13 16,0 0-12-16,-2 1-17 0,-2 2 42 16,-1 0-28-16,-1 0 21 0,-2 5 7 0,-2-2-19 15,2 4 19-15,-3-3-7 0,-2 6-15 0,-1-1 9 16,2 4-7-16,-3 1 11 0,-1 2 15 0,2 1-31 16,-4 2 15-16,0 2-13 0,2 1-2 0,-2 0 24 15,0 0-8-15,0 1-7 0,0 0 6 0,0 1-9 16,0-2-16-16,0-2 35 0,4-2-25 0,-1 0 12 15,0-3 13-15,-2-2-51 0,1-2 35 0,2-3-13 16,-2-2 4-16,0 0 28 0,-2-4-23 0,0-2 20 16,0 0-13-16,0-3-3 0,1-4 4 0,-1-2-4 15,4-5 12-15,1-1-12 0,-1-4 10 0,1-4-10 16,0-1-13-16,0-3 7 0,5-3-1 0,-1 0-5 16,3 0 9-16,3-3-10 0,2 3 7 15,-1-2 6-15,3 2-3 0,2 2 6 0,0 1-12 16,-1 3 5-16,1 4 4 0,0 5-6 0,-3 1 9 15,1 6-12-15,-1 4-14 0,0 4 36 0,-2 0 3 16,-1 4 0-16,0 6 6 0,3 2-16 0,-4 4-6 16,0 3 6-16,-1 5-9 0,-1-2 3 0,0 6 16 15,-3 1-19-15,1 3 6 0,-2-1 13 0,-3 2-19 16,-1-3 19-16,1 2 0 0,1-3-26 0,-2-1 23 16,1-3-10-16,1-2 0 0,0 0 10 0,-1-4-16 15,2-2 22-15,-2-4-6 0,0 0-7 0,1-1-9 16,-1-2-26-16,1-4-12 0,-2 0-72 0,4-1-141 15,-5-2-131-15,1-1-181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3:27.02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65 419 1671 0,'0'3'45'0,"-9"-1"50"16,7-1 34-16,-1 1 63 0,-1-2 18 0,2 0-15 16,-2 0 5-16,3 0-18 0,-1 0-15 0,-1 0-11 15,3 0-22-15,0 0-30 0,0 0-19 0,5 0 7 16,2 0 4-16,2 0 11 0,6 0-19 0,4-2-31 16,3-1-26-16,8-3-11 0,3 2-13 0,2-3-3 15,3 0-4-15,0 0-7 0,-1-3 0 0,2 2 0 16,-1 0-6-16,-2-1-5 0,-3 1 18 0,-2 1-16 15,-2 0 19-15,-5 2-3 0,1-1-17 0,-4 2 7 16,-4 1-61-16,-4 0-32 0,-2 2-47 16,-6-1-62-16,-3 2-58 0,-2 0-81 0,0 0-29 15,-3 0-34-15,-5 0 0 0,-1 4-4 0,-2 1-46 16</inkml:trace>
  <inkml:trace contextRef="#ctx0" brushRef="#br0" timeOffset="340">385 248 1481 0,'0'-6'25'0,"0"2"8"0,-6 0 23 16,2-3 49-16,-2 1 17 0,3 1 10 16,2 1 9-16,-2-2-3 0,1 2-10 0,-1 0 13 15,3 1-8-15,-3-1-17 0,2 1-1 0,-1 3-13 16,2-1-11-16,0-1 11 0,-1 2-16 0,1 0-2 15,0 0 16-15,0 0-35 0,0 0 20 0,0 6 61 16,0 1 16-16,0 2 10 0,0 4-1 0,0 1-70 16,0 7-35-16,0 1-3 0,0 5-24 0,0 1-7 15,0 1-8-15,0 0-13 0,0 0-22 0,-3 0 4 16,1-3 7-16,2 1 11 0,0-6 18 0,-1 2-15 16,1-3-7-16,-3-2-14 0,3-1 10 0,-1-4 12 15,-3 0-8-15,0-2 4 0,2-3-11 16,-2-2-8-16,1 1 15 0,-1-3-10 0,1-2-26 15,-2 0-55-15,2-1-80 0,-1 0-122 0,1-1-156 16,-2 0-111-16,4 0-54 0,-1 0-63 0</inkml:trace>
  <inkml:trace contextRef="#ctx0" brushRef="#br0" timeOffset="1092">1304 124 2142 0,'2'-1'-18'0,"0"0"-5"0,-2 0 32 16,2-1 2-16,-2 0 48 0,0 2 23 0,0-4-7 15,0 3 8-15,0 0-29 0,0 0-18 0,0 0-24 16,0 0-9-16,3 1-6 0,-1-1 9 0,2 0-3 15,-4-1 0-15,2 1 0 0,1 1-9 0,-3 0 9 16,0 0 27-16,0 0 28 0,0 0 47 0,0 0 15 16,0 0-8-16,0 0-5 0,0 0-38 0,0 0-8 15,0 0-7-15,0 0-6 0,0 4 1 0,-5-4-4 16,4 2-16-16,1-2-3 0,0 0 3 16,-3 0-6-16,3 0 20 0,0 0-1 0,0 0 4 15,0 0 7-15,0 0-13 0,-2 0-13 0,1 0-10 16,-1 4-17-16,-2 2-7 0,-2 2 14 0,-1 1-1 15,-2 2 1-15,-5 5 6 0,-2 1-13 0,-3 1-7 16,-2 4 14-16,-3-1-20 0,2 1 20 0,-5 1-11 16,2-3-2-16,0 1 9 0,0-5-10 0,2 0 10 15,1 0 1-15,0-3-1 0,2-3-3 0,1 0-7 16,4-4 1-16,3-1 3 0,0-2 3 0,3-3 3 16,-1 0-6-16,4 0-21 0,2 0-19 0,-1-6-36 15,2-2-10-15,3 1 4 0,0-3 14 16,9-3 45-16,-1-3 10 0,3 2 16 0,4-5-7 15,-1 2 7-15,2 1 0 0,3 1 13 0,-2 1-7 16,-1 5-12-16,2 1 3 0,-2 3 6 0,-1 2 45 16,0 3 54-16,3 0 43 0,-4 6-6 0,1-1-9 15,2 4-59-15,-2 1-48 0,2 1-16 0,-3 1-17 16,2-1 17-16,-1 1 13 0,4-1-10 0,-2 1 8 16,0-1-11-16,1-2-18 0,1-3 25 0,1 2-18 15,-1-4 1-15,0 1 6 0,1-5-13 0,-4 0-4 16,3 0 14-16,-1 0 0 0,-3-4-13 0,3-1 13 15,-3-1 0-15,-5-2-10 0,4-1 30 0,-4-1-26 16,-3 0-22-16,1-3 25 0,-4-2-7 0,-1-2 16 16,-1 0 4-16,-2-2-10 0,0-1-10 15,-6 1 14-15,-2 0 19 0,2 0 29 0,-3 4 48 16,0 0 14-16,-1 2 12 0,0 3-14 0,-2 1-41 16,0 4-15-16,-2 1-16 0,1 4-37 0,-2 0 11 15,-1 0-17-15,0 5-8 0,1 0 22 0,-2 4-11 16,2 0-4-16,1 2-21 0,0 0-42 0,3 0-94 15,-1 2-87-15,4-2-96 0,4 2-92 0,-1-2-45 16,2 1-25-16,3-2-53 0,0 1-73 0</inkml:trace>
  <inkml:trace contextRef="#ctx0" brushRef="#br0" timeOffset="1301">1720 7 3231 0,'10'-5'12'0,"0"3"11"16,-5 2 45-16,-1 0 63 0,-2 0 44 0,0 4 79 16,-1 2-9-16,1 3-43 0,-2 2-34 0,3 5-87 15,-2 0-32-15,1 6-20 0,-1 2-19 0,-1 2-13 16,0 3-4-16,0 1-21 0,0 1-47 0,0 0-47 16,0 2-110-16,0 1-85 0,0 0-81 0,-4 1-98 15,-4-1 2-15,2-1-41 0,-4-1-24 16,0-2 24-16</inkml:trace>
  <inkml:trace contextRef="#ctx0" brushRef="#br0" timeOffset="1731">26 255 2390 0,'0'-7'91'16,"2"-1"90"-16,-2 2 49 0,0 3 2 0,0 3-74 16,-5 0-74-16,1 0 78 0,1 9 51 0,-2 4-6 15,4 6-16-15,-2 5-129 0,0 3-38 0,1 7 0 16,2 6-10-16,0 1 24 0,9 3-24 0,0-4-10 15,3 2 6-15,3-3-38 0,3-3-37 0,1-4-95 16,2-3-110-16,1-3-111 0,-1-6-76 16,4-1 33-16,-3-5-41 0,-1-4-55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22:11.96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136 153 1526 0,'0'-7'19'0,"0"1"-2"16,0-3 14-16,-4 4 16 0,4 5 24 0,-5 0 63 15,0 5 51-15,-1 6-19 0,3 3-22 0,-5 5-46 16,1 8-65-16,-1 2 12 0,-2 7-15 0,1 2-21 16,0 3-9-16,2 1-12 0,-1 1 6 15,2 0-3-15,5-2 18 0,-4 0 18 0,5-1-18 16,0-3 4-16,0-2-13 0,0-3-6 0,5-1 9 16,-4-2-16-16,2-5 16 0,0-4-18 0,0-2 12 15,-3-4 28-15,2-2-28 0,1-4 3 0,-3-3-6 16,0-5-15-16,0 0 33 0,0-6 6 0,0-5-15 15,0-2 3-15,0-6-12 0,-5-6 0 0,2-4-3 16,0-4 12-16,2-5 9 0,-2-3-21 0,-2-5 15 16,4-1-6-16,-3-1-3 0,0-2 3 0,0-2 21 15,1 1-21-15,-1 4 0 0,0 1 21 0,0 3 1 16,3 5 45-16,-1 5 29 0,-1 5-6 16,3 7-38-16,-1 5-11 0,1 4-44 15,0 5-4-15,0 7 7 0,0 0 0 0,6 0 16 0,-3 7-10 16,4 2 26-16,-1 4-19 0,3 1-10 0,3 0 12 15,1 5-8-15,0 3-4 0,2-3-10 0,3 2 17 16,2 4-16-16,0-1 6 0,3-1 0 0,-3 1-13 16,5 0 10-1,-1-2-4-15,-1 2 7 0,2-1 13 0,-3-2-16 0,0 1 6 0,1-1 3 0,-3-1-15 16,0-4 18-16,-4 1 1 0,1-2-4 0,-3-1 10 16,-2-3-29-16,1-1 19 0,-3-3-2 0,0-2-23 15,-6-5 35-15,6 0-19 0,-5-9-7 16,0-1 23-16,2-4-19 0,-3-5 2 0,1-3 11 15,-1-5-1-15,2 0-3 0,-4-5-9 0,-1-1-4 16,1-2-6-16,1 1 16 0,-3 0-3 0,1 1 10 16,2 0 5-16,2 2-18 0,-4 3 22 0,5 0-19 15,0 5-10-15,1 0 13 0,1 6-25 0,-1 0 18 16,2 4 10-16,1 2 1 0,-1 3 8 16,1 2-2-16,0 6-19 0,0 0-7 0,0 6 19 0,1 5-3 15,1 5 22-15,-2 3 13 0,2 5 15 0,-3 4 4 16,1 8 4-16,-1-1 6 0,-1 6-25 0,-1 2 10 15,-4 3-16-15,3 1-7 0,0 2-4 0,-2 0 4 16,-1-2 14-16,3 1-27 0,0-6 17 16,-3 1-7-16,3-2-10 0,2-4 30 0,-3-3-10 0,1-2-23 15,-1-4 0-15,-1-1-7 0,2-6-6 16,-3-2 23-16,2-2-16 0,-4-6 2 0,4 0-9 16,-4-4 6-16,-1-3 10 0,2 0-23 0,-1-3 30 15,-1 2-13-15,0-3-27 0,0 0-23 0,0 0-88 16,0 0-191-16,0-3-228 0,0 0-261 0</inkml:trace>
  <inkml:trace contextRef="#ctx0" brushRef="#br0" timeOffset="2288">968 651 1251 0,'0'0'0'0,"0"0"13"0,-3 0 9 0,3 0 0 16,0 0 3-16,0 0-9 0,0 0-8 16,0 0 3-16,0 0 8 0,1 0 1 0,5 0 2 15,-3 0 6-15,3 0-9 0,2 4-11 0,1 1 0 16,2-3 3-16,3 1-2 0,0 0-1 0,1-1-5 16,5 0-11-16,-2 2-1 0,-1-4 1 0,1 0 8 15,1 0 0-15,1 0-3 0,-2 0 14 0,-1-4-11 16,-2-1 3-16,2 0-6 0,-6-4 3 0,4-1 11 15,-4 2-3-15,1-3 12 0,-3 0 5 0,-4-5-11 16,1 2 31-16,-6-5 23 0,0 0 3 0,0 0 46 16,0 0 24-16,-6 0-18 0,-3-3 6 15,-2 3-41-15,-3 3-34 0,-2-1 24 0,-3 4-36 0,-2 5 10 16,-1 0-6-16,-4 8-22 0,0 0 28 16,-3 11 13-16,1 7-10 0,-2 4 4 0,2 6-3 15,3 5-43-15,1 4 15 0,5 4-31 0,6 3 3 16,4-1 25-16,9 1-25 0,0-3 22 0,11 0-16 15,8-4 4-15,1-1-4 0,8-6 4 0,2-2-7 16,6-4-6-16,2-2 6 0,4-6-6 0,-3 0-7 16,4-5 20-16,-4-3-26 0,0-2 16 0,0-4 16 15,-5-2-39-15,0 0 42 0,-1-6-15 0,-5-1-1 16,-3-4 22-16,0 0-28 0,-7-3-7 0,2 0-6 16,-5-4 0-16,-4-1 1 0,0 0-63 0,-5-3-54 15,-5 0-99-15,2-5-14 0,-3-1 15 16,0-1 20-16,-8-2 34 0,-3-2 10 0,-1-1 49 15,1 1 26-15,-3-2 80 0,0 1-22 0,-1 2 16 16,0-2 20-16,2 2-30 0,2 3 60 0,-3 1-22 16,7 1-14-16,-1 3 22 0,2 1-22 0,3 4 12 15,3 0 10-15,0 1 36 0,0 2 28 0,0-1 26 16,0 3 14-16,9-1-9 0,-1 1-32 0,-2-3 5 16,-1 4-38-16,0-1-11 0,0 1 32 0,0 1-8 15,0 1 63-15,-2 1 1 0,3-2-11 0,-5 2 7 16,1 2-39-16,0 0 19 0,-2 0 11 0,2 3 7 15,-2 1 17-15,0-1-53 0,0 2-33 0,0 1-32 16,-4 2-38-16,4 0 9 0,-2 0 13 16,1 0-16-16,-1 5 16 0,-1 3 7 0,0 3-16 15,2 8 12-15,-4 4 14 0,4 5-14 0,-2 5 8 16,3 8-24-16,0 1 10 0,0 3-13 0,4 4 6 16,2-1 20-16,3-1-20 0,0-2 21 0,5-2-8 15,-3-4-2-15,3-2 9 0,0-1-27 0,1-7 14 16,0-1 7-16,0-3-10 0,-2-2 23 0,4-3-34 15,-1-4 14-15,-4-2-45 0,3-3-55 0,-2-1-61 16,-1-4-80-16,0 0-73 0,-3-4-77 0,1-2-71 16,0 0-142-16</inkml:trace>
  <inkml:trace contextRef="#ctx0" brushRef="#br0" timeOffset="2776">1769 526 1716 0,'-4'-6'57'0,"1"-1"61"0,-3 1 71 0,4-2 37 15,2 5-8-15,-2-2-46 0,2 2-71 0,0 3-30 16,0-2-52-16,0 2 6 0,0 0 25 0,0 0 10 16,4 5 31-16,4 0-27 0,-3 4-7 0,1 1-22 15,3 1-19-15,0 0 7 0,5 5-10 16,-3 0 3-16,-2 2-29 0,5 3 7 0,-4-2 6 15,0 1-4-15,1 1 24 0,-3 1-14 0,2 1-6 16,-3 0 7-16,0-4-7 0,-1 3 3 0,-1-6-6 16,1 3-1-16,-2-6 14 0,-1 1-17 0,-1-5 4 15,1 1 19-15,-3-5-22 0,0-1 22 0,0-4-9 16,0 0-7-16,0 0 0 0,-5-6 9 0,1-5-12 16,1 0-20-16,1-5 23 0,-2-3-12 0,4-3 12 15,0-2-4-15,0-3-9 0,0 0-12 0,0 2 12 16,6-2 16-16,1 3-10 0,-1 1 23 0,0 4-22 15,3 2 13-15,-1 3-17 0,-1 4 7 0,-1 1 16 16,0 3-26-16,1 2 35 0,-1 4-22 16,-1 0 10-16,2 0 0 0,-1 0-20 0,2 4 26 15,-1 0-29-15,3 2 20 0,-1 2 9 0,-1-1-29 16,1 2 16-16,-2 0-9 0,3 4 6 0,-1-2 16 16,0 2 0-16,1 1-7 0,-1 3-22 0,1-1 1 15,0 3 2-15,-3-1 4 0,1 1 22 0,1-1-13 16,-2 2 0-16,0-3-6 0,1 2-26 0,-1-3-29 15,-1 1-130-15,-2-3-119 0,0 0-55 0,-3-4-80 16,4-1 44-16,-4-4-10 0</inkml:trace>
  <inkml:trace contextRef="#ctx0" brushRef="#br0" timeOffset="2924">2035 303 1898 0,'-9'-21'-6'0,"3"6"3"0,-3 2 1 16,5 5 2-16,3 8-3 0,1 0-9 16,0 0-56-16,0 0-107 0,4 8-116 0,3 3-123 15</inkml:trace>
  <inkml:trace contextRef="#ctx0" brushRef="#br0" timeOffset="3162">2640 396 2414 0,'0'0'60'16,"-8"0"78"-16,-5 0 66 0,-4 0 49 0,-3 7-12 15,-4 3-54-15,-1 0-50 0,-3 6-45 0,-1 0-38 16,5 3-38-16,-1 0-6 0,1 1-13 0,10 1 0 16,-1 1 3-16,6 0-7 0,9 0 14 15,0 2-1-15,4-5 4 0,5 5 11 0,7-2-15 16,2-2 1-16,6 1 0 0,0-4-24 0,2 0-6 15,3-2-41-15,-4-3-74 0,3-2-63 0,-1-1-57 16,-1-2-53-16,-2-3 2 0,-1-2-46 0,-1-2-86 16,-1 0-60-16</inkml:trace>
  <inkml:trace contextRef="#ctx0" brushRef="#br0" timeOffset="3536">3066 333 2718 0,'-8'-13'43'0,"-2"3"50"16,-6 2 32-16,1 3 19 0,0 0-10 0,-2 5-44 15,2 0-29-15,-4 5-15 0,0 1-30 0,3 1 0 16,-3 2-9-16,2-1-11 0,2 3-2 0,3 0-10 16,2 2 19-16,2 2-9 0,4-2 6 0,4 4 6 15,0-4-12-15,4 3 19 0,1-2-13 0,7 2 0 16,0-2-7-16,2 2 7 0,5-5-3 0,0-1 0 15,3-1-1-15,5-1-9 0,-3-2 17 0,4 2-8 16,0-5 8-16,0 2 2 0,0 1-16 16,2-1-3-16,-3-2 0 0,-1 4 19 0,-3-1 7 15,-3 3-6-15,-2 1 9 0,2 2-19 0,-6 1 10 16,0 3 12-16,-3 1 7 0,0-1 0 0,1 1-13 16,-5-1 10-16,1 0-23 0,-2 1 50 0,-5-1 20 15,-1 0 37-15,0-3 27 0,0 1-32 0,-12-3-7 16,3-1-50-16,-4 2-18 0,-2-4-13 0,-1 0-7 15,-5 1-28-15,-6-1-41 0,-2-1-56 0,-5 0-138 16,-5-1-137-16,-4 1-148 0,-6-4-141 0,-6-1-69 16</inkml:trace>
  <inkml:trace contextRef="#ctx0" brushRef="#br0" timeOffset="3858">1090 99 2271 0,'0'0'-3'16,"0"-8"3"-16,0 0 0 0,17 0 3 0,6 1-3 15,6 0-12-15,7 1 3 0,5-2 12 0,8 0 0 16,2 2 21-16,4-2-15 0,3 2-21 0,0 1 21 16,0 2-21-16,0 1 9 0,-4-1-3 15,1 3-53-15,-4 0-141 0,-5 0-192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22:46.28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19367 1169 1739 0,'26'-9'57'15,"-9"6"79"-15,-9 3 38 0,-8 6 56 0,0 5-64 0,-10 5-70 16,1 2-35-16,-8 2-55 0,0 7 25 16,-1-2-25-16,-3 2-6 0,-2 3 3 0,4-3-6 15,0 1 3-15,3-2 0 0,1-3 3 0,3-2-9 16,5-2 6-16,-2-2 0 0,4-4-3 0,4-2-16 16,-1-3 10-16,2-2 24 0,0-6-8 0,0 0 8 15,0 0-3-15,0-8-18 0,3-1 0 0,3-6 0 16,2-2 15-16,-3-3-6 0,1-4 9 0,3-1 10 15,-1-2-22-15,2-2 6 0,-3-2-3 0,2 2 12 16,0-1 25-16,2 2 16 0,-2-1 38 0,0 4-6 16,1 4 1-16,-5-2 0 0,2 6-48 0,-3 5-6 15,-1 3-25-15,3 1-17 0,-6 5 14 16,2 1-23-16,1 2 26 0,-2 0-7 0,1 5-3 16,-1 3 19-16,4 0-19 0,0 1 0 0,-1 4-10 15,1 1 7-15,6-1 0 0,-4 4 16 0,0-1-7 16,4-2-18-16,1 1 8 0,-2 2-5 0,5-3 12 15,-1-3 16-15,1 0-6 0,-4-3-6 0,3 0-4 16,-4-2-10-16,3-1 7 0,-1-2-3 0,3-3 10 16,-3 0 15-16,3-5-25 0,0-1 6 0,-1-1-6 15,0-3 6-15,1 0-6 0,0-2 22 0,-1-1 1 16,1 0-27-16,0-1 30 0,0-3-46 0,0 2 20 16,-2-2 6-16,2 1-6 0,-2 2 19 15,-1 0-13-15,1 4-6 0,-3 1 3 0,-1 1-16 0,-4 3 6 16,1 2 13-16,2 0-6 0,-4 3 26 15,-1 0-4-15,1 0-15 0,1 6-1 0,-1 2 3 16,0-1-2-16,0 3 9 0,-1 0-6 0,1 4-7 16,1 2-20-16,-4 0 10 0,-1 3-6 0,0 0-90 15,0 3-86-15,-6-2-181 0,-3 2-117 0,3-1-84 16,-3 1-82-16</inkml:trace>
  <inkml:trace contextRef="#ctx0" brushRef="#br0" timeOffset="444">20156 1065 1956 0,'4'0'93'0,"-4"0"76"0,0 0 46 0,0 11 31 16,-4 0-62-16,-5 5-53 0,0 1-63 0,-3 4-24 15,3 3-40-15,-4 1-11 0,2-1 4 0,0 1-6 16,2 3 22-16,1-3-26 0,1 0 19 0,1 1 10 15,2-5-26-15,0 1 26 0,3-3-13 0,-2-2-16 16,2-6 1-16,1 2 12 0,0-5-16 0,0-5 22 16,0 0 4-16,4-3-23 0,-1 0 29 0,-1-6-19 15,2-2 19-15,2-4-13 0,0 0-9 0,-2-5 15 16,2 1-18-16,2-3 15 0,-3-6-6 0,3 4-13 16,-1-4 20-16,1 0-23 0,-1-3 13 15,2 2 0-15,1-4-19 0,-1 2 34 0,3 2-6 16,0-2-6-16,2 3 26 0,-3 4-29 0,3 4-1 15,-4 3-8-15,2 4 2 0,-3 3 10 0,1 3 4 16,-1 4 15-16,3 0-4 0,-5 5 11 0,4 1-10 16,-2 2 6-16,1 1-9 0,1 2 6 0,-4 2 19 15,5-2-32-15,-5 3 20 0,2 0-6 0,2 2-24 16,-4 0 37-16,0 1-33 0,1-2-10 16,-1 2 10-16,1-1 3 0,-2 0 7 0,1-2-7 0,-1 3 4 15,-1-2-4-15,1 0-19 0,-1 1 16 0,0 0-23 16,-4-3-57-16,-1 1-92 0,8-3-141 15,-8 3-80-15,6-1-103 0,-6-3-22 0</inkml:trace>
  <inkml:trace contextRef="#ctx0" brushRef="#br0" timeOffset="790">20243 1296 2343 0,'-11'-8'-6'0,"5"4"-6"15,6-2-3-15,0 2 0 0,0-1 12 0,11 1 12 16,4 0-12-16,5 1-6 0,2 0-38 0,6-2-93 16,2-1-57-16,5 1-31 0,3 0-4 0,3-2 61 15,2 0 76-15,0-1 27 0,0-1 55 0,-3-1 15 16,-1-1 4-16,-2 0-9 0,-4 1-2 0,-5-1 15 16,-3-1 12-16,-7 2 70 0,-3 1 79 0,-3 0 52 15,-5 2 49-15,1-1-1 0,-7 4-62 0,2 0-72 16,-3 3-47-16,0-1-51 0,0 1-54 0,0 1 33 15,0 0 16-15,-4 4 50 0,0 4 40 16,0 2-3-16,1 2-59 0,-1 4-30 0,-2 3-7 16,-2 0-34-16,3 8 18 0,0-2-24 0,-1 5 15 15,2-3 9-15,-2 3-12 0,3 0 18 0,1 2-18 16,-1-3 6-16,2 3 4 0,1-3-17 0,0 1-2 16,0-2-48-16,0-2-85 0,0-3-96 0,0-1-91 15,0-3-73-15,0-4 12 0,0-1-15 0</inkml:trace>
  <inkml:trace contextRef="#ctx0" brushRef="#br0" timeOffset="1058">20804 1114 1991 0,'15'-28'52'0,"2"6"36"16,2 3 24-16,2 5 39 0,-1 4-34 15,-1 5-27-15,1 5 8 0,3 0-43 0,-4 5-9 16,0 3-12-16,-1 1-31 0,1 4-3 0,-2 0-6 16,0 4 15-16,0-3-6 0,-2 5 7 0,-4-3 5 15,0 2-21-15,-4-1 9 0,-1 0-6 0,-4-1-3 16,-2-2 12-16,0 1 0 0,-11-1 13 0,0 0-16 16,-4-2-9-16,0-2-28 0,-4-1-37 0,-1 1-45 15,-1-4-68-15,0-1-21 0,1 0-30 0,-3-2-36 16,7-3 8-16,0 0-34 0,3 0-36 0</inkml:trace>
  <inkml:trace contextRef="#ctx0" brushRef="#br0" timeOffset="1320">21433 997 2248 0,'11'0'65'0,"-11"5"74"0,0 1 91 15,0 2 71-15,-13 5-17 0,-2 2-43 0,-2 0-61 16,0 4-68-16,-2-2-45 0,-2 2-24 0,5 3-43 16,-1-3 10-16,6 0 1 0,2 0 6 0,3 0 17 15,6-3-4-15,0 2-9 0,7-1-8 0,5-1-6 16,3-1-4-16,1 1 11 0,3-5-14 16,-1 3-14-16,3-4 21 0,4 1-20 0,1-3 2 15,-1 0-5-15,1-3-25 0,1 0-10 0,3-1-56 16,-3-1-35-16,-1-1-80 0,3-2-69 0,-3 0-64 15,0 0-47-15,-3-5-89 0,-1 0-45 0</inkml:trace>
  <inkml:trace contextRef="#ctx0" brushRef="#br0" timeOffset="1492">21477 978 2142 0,'-18'-8'5'0,"7"2"-13"0,11 1 11 0,0-1-12 16,0 3 3-16,14 0 9 0,1 1 9 0,9-3 5 16,0 2-14-16,2 2-3 0,6-1-64 0,0 2-121 15,1-2-147-15,0 1-174 0</inkml:trace>
  <inkml:trace contextRef="#ctx0" brushRef="#br0" timeOffset="1632">21468 1125 1449 0,'-9'13'5'16,"9"-5"17"-16,0-2 11 0,14-3-2 0,0-1-3 0,7-2-23 15,2 0 1-15,5 0-4 0,0 0-10 16,3 0-12-16,2-2-105 0,0-1-172 0</inkml:trace>
  <inkml:trace contextRef="#ctx0" brushRef="#br0" timeOffset="-28386">641 382 1481 0,'0'-14'25'0,"-10"0"31"0,2 0 71 0,-1 4 30 15,2-1-17-15,-2 3-28 0,3-1-65 0,0 1 0 16,2 3 6-16,-2-4 18 0,1 4 24 15,1 0-32-15,1-1-9 0,1 3-29 0,0 3-25 16,0 0 0-16,2 0 33 0,0 11 59 0,-3 9 22 16,-1 7 25-16,-5 14-36 0,-5 13-40 0,-2 12-28 15,-9 12-10-15,-3 12 4 0,-6 6-3 0,-4 4-13 16,1 1-10-16,-3-6 3 0,3 1-12 0,1-9 18 16,1-3-5-16,2-10-14 0,5-4 11 0,2-8-4 15,4-5-4-15,3-7 8 0,0-6-8 0,7-8 11 16,0-7 2-16,0-4 4 0,5-7 6 0,1-5-9 15,3-4 16-15,0-6-16 0,0-3-14 0,3 0-15 16,0-8-10-16,0-3 16 0,4-6-6 0,1-4 12 16,7-6-2-16,1-6-7 0,2-3 19 15,4-1-9-15,3 0-1 0,2 3-9 0,1 1-3 16,5 6 9-16,-2 5 4 0,2 3 0 0,0 8-1 16,2 5-2-16,-2 6 19 0,4 0-1 0,-3 0 1 15,2 6 6-15,3 2-23 0,-1-3 7 0,2 4 3 16,-1-1 4-16,1-2-7 0,-1-4 10 0,0 3-10 15,-1-5 0-15,-2 0 3 0,-5 0-10 0,2-5 1 16,-4-1-1-16,-2-2-6 0,-3-2 4 0,-2-1 15 16,-4-1-16-16,0-2 20 0,-2-1-3 0,-4-1-14 15,-1-3 20-15,-1-1-13 0,-3 1 3 0,-2 0 4 16,-2 0-7-16,0 1 0 0,0 1 3 0,0 3-3 16,-6 1 10-16,3 4-7 0,-1 4-3 15,0 0-7-15,2 2-9 0,0 3 13 0,-1 0-7 16,0 5 7-16,3 3 10 0,-1 3-17 0,-1 2 10 15,2 2-6-15,0 2 6 0,0 2 16 0,0 2-10 16,0 0 10-16,0 2-22 0,6-2-13 0,-1 1-10 16,-1-3-46-16,2 0-126 0,0 3-16 0,-3-6-112 15,0 1-126-15,1-2-55 0</inkml:trace>
  <inkml:trace contextRef="#ctx0" brushRef="#br0" timeOffset="-28235">864 961 1944 0,'-12'0'-88'0,"3"0"-44"0,-3 0-22 16,8 3-63-16,4 5 33 0,0 3-28 0,0-3-73 16</inkml:trace>
  <inkml:trace contextRef="#ctx0" brushRef="#br0" timeOffset="-27882">1192 1029 1887 0,'19'9'60'16,"-4"4"-5"-16,-6 3 44 0,-3 0 21 0,-2 1-34 15,-2 3 15-15,-2 1-47 0,0 0-27 0,0 1-18 16,0 1-21-16,-6 1 21 0,3 1-3 0,0-1-15 16,3 1 15-16,0-4-24 0,0-2 12 0,0 0-9 15,0-1 3-15,4-3 3 0,-2-2-30 0,0-4 21 16,2-1 0-16,-4-3 3 0,1-4 18 0,1-1 0 15,-2-4-18-15,4-3 3 0,-2-5 3 16,1-2-14-16,1-4-4 0,-1-1-20 0,2-3 0 16,1-5-20-16,1 1 40 0,-1-2 4 0,3 0 11 15,1 3 27-15,-1-2-30 0,0 3 12 0,3 1 6 16,-3 4-3-16,4 4 6 0,-4 1 3 0,1 3-12 16,-1 3 14-16,-1 3 4 0,1 2 41 0,3 3 29 15,-2 5 1-15,2 3 15 0,3 1-41 0,0 4-42 16,2 1 6-16,-2 3-21 0,0 1-3 0,0 4 18 15,0 0-18-15,0 0 6 0,-4 2 4 0,0 3-4 16,1-2 3-16,-5 2-15 0,1-3-19 16,-2 1-50-16,-3 0-41 0,-1-5-28 0,0 1-76 15,-2-5-46-15,0 0-52 0,0-3-67 0</inkml:trace>
  <inkml:trace contextRef="#ctx0" brushRef="#br0" timeOffset="-27559">1733 1239 1773 0,'5'0'20'0,"0"0"20"0,-1 0 31 15,1-3 22-15,0-2-24 0,3 1-5 0,1 0-38 16,4-1-14-16,2-1-3 0,0-5-12 16,4 0 6-16,2 0-3 0,-3 1-6 0,4-7 0 15,-1 3 9-15,-2-2-18 0,0-1 24 0,-2-1-18 16,-2 1 21-16,-4-2 62 0,-1 2 27 0,-5 2 92 15,-5 1 21-15,0 2-38 0,0 2-30 0,-10 1-80 16,-2 4-37-16,-7 5-20 0,-2 0 7 0,-1 9 36 16,-5 1 9-16,-1 4 20 0,-2 8-13 0,4 0-30 15,0 4-15-15,5 2-7 0,2 0-3 0,10 1-3 16,-1 2-3-16,10-5-17 0,0 2 16 0,10-1-6 16,-1-3-3-16,6-1 26 0,4 0-26 0,2-4-4 15,3-2 1-15,3-3-92 0,1-2-93 0,2-4-117 16,2-4-50-16,-2-4-49 0,1 0-16 0,3-5-4 15,0-8-65-15</inkml:trace>
  <inkml:trace contextRef="#ctx0" brushRef="#br0" timeOffset="-27255">2406 928 2705 0,'-9'-7'15'0,"-4"7"25"15,0 5 63-15,-6 5 13 0,-2 7-4 0,3 2-27 16,0 2-56-16,0 1 0 0,5 1-23 0,4-4 10 15,3 2-16-15,6-4-9 0,7-1-1 0,2-2-12 16,6-1-19-16,0-3-76 0,4-3-35 16,2-5-61-16,3-2 6 0,1 0 56 0,-1-5 21 15,-2-6 94-15,3-3 18 0,-4-2 15 0,1 0 21 16,-7-3-65-16,-1-3 50 0,-4 2 6 0,-4 0-35 16,-2-3 38-16,-4 2-21 0,0 2 77 0,0 2 108 15,-5 1 53-15,-3 5 15 0,1-1-87 0,-1 5-57 16,1 4-65-16,-1 3-41 0,2 0 15 0,1 5-18 15,0 0 18-15,4 4-9 0,1 1-6 0,0 2 21 16,0 4-24-16,4 1 15 0,3-1-2 0,1 2-30 16,5-1 23-16,-2 2-44 0,6-2-114 0,-2-1-107 15,3 0-87-15,2-3-91 0,0 1-34 0</inkml:trace>
  <inkml:trace contextRef="#ctx0" brushRef="#br0" timeOffset="-26978">2838 768 2632 0,'-4'-11'-7'15,"1"6"16"-15,3 2 19 0,0 3 40 0,0 0 12 16,0 9-15-16,0 1-13 0,0 4-27 0,3 2-9 16,1 3-10-16,1 3 1 0,4 1-23 0,-3 3 9 15,4-2-2-15,-2 1-28 0,2-1-47 0,-1 1-56 16,1-3-30-16,-2-3-19 0,1 0 70 0,-2-3 24 15,-1-6 28-15,2 0 50 0,-3-5-15 0,1-5 14 16,0 0 21-16,0-4-3 0,-3-3-8 0,3-5 13 16,0-4-5-16,-3-3-5 0,3-2 5 0,0-1-6 15,-3-3-3-15,3-2 12 0,-2 0 6 16,1-1-3-16,-1 1 2 0,2 0-2 0,-3 3-29 0,3 2-57 16,1 2-120-16,-2 4-162 0</inkml:trace>
  <inkml:trace contextRef="#ctx0" brushRef="#br0" timeOffset="-26604">759 2151 2201 0,'0'-14'11'0,"-4"9"31"0,-1 5 53 0,0 0 65 15,2 11 22-15,1 8-10 0,-2 6-39 0,1 8-64 16,-3 5-21-16,-1 4-29 0,-1 3-3 0,1 3-4 16,-1 1-15-16,1-2 19 0,3-1-19 0,-2-3 3 15,4-2 3-15,1-4-25 0,-2-3-10 0,3-4-50 16,-2-2-85-16,1-7-108 0,-1-2 12 0,2-6-40 16,0-4-14-16,0-1-19 0</inkml:trace>
  <inkml:trace contextRef="#ctx0" brushRef="#br0" timeOffset="-26220">723 2094 2154 0,'15'-47'-21'16,"2"4"65"-16,0 5 48 0,2 5 37 0,-1 7 26 16,1 3-64-16,2 7-30 0,-2 2-15 0,-1 4-18 15,1 6 6-15,1 4-19 0,-2 0-15 0,1 6 18 16,-1 7-5-16,1 4 6 0,-1 2-23 0,-2 6 7 15,-3 4-21-15,-4 2-35 0,-1 7 4 0,-8 2-30 16,0 0 17-16,-9-1 14 0,-5 3 2 16,0-2 7-16,-6-4-6 0,-2 0 15 0,0-4 3 15,-3-4 15-15,-1-3 9 0,1-3 0 0,1-5-12 16,-1-3 15-16,3-6-18 0,4 0-6 0,0-8-2 16,5 0-10-16,4 0 22 0,2-9 5 0,2 2 18 15,5-5-15-15,0-1 9 0,9 2-3 0,0-2-12 16,4-1 24-16,2 3-3 0,2 1 11 0,0 2 46 15,3 2-1-15,-1 3 1 0,3 3-9 0,-1 0-8 16,0 5-4-16,1 0-11 0,-3 2 18 0,2 1-43 16,-3 3-12-16,3-3 9 0,-4 3-28 0,0-3 38 15,-1 3-4-15,-1-1-3 0,1 1 16 0,-1 0-22 16,-2 0-15-16,-2 0-7 0,2 2-72 0,1 1-59 16,-4-4-131-16,2 3-116 0,0 0-49 15,-3 1-80-15</inkml:trace>
  <inkml:trace contextRef="#ctx0" brushRef="#br0" timeOffset="-25659">1312 2369 1728 0,'0'-8'0'16,"0"-6"-15"-16,0 5 4 0,9-1-14 0,1 0 5 15,1 1 20-15,4-2-3 0,-2 0 6 0,5 0-17 16,0 1-36-16,1-2-20 0,0-1-7 0,-1 2 10 16,1 1 37-16,-2 1 28 0,-2-2 12 0,-2-1 7 15,-4 3-12-15,-3 0 17 0,-2 3 14 0,-2-4 25 16,-2 5 45-16,0-3 42 0,-6 2 6 0,-1 3-31 16,-1-3 7-16,-1 3-53 0,0 1-27 0,-3-1 12 15,-3 3-50-15,2 0 9 0,0 0 27 0,-4 5 33 16,0 2 16-16,0 0-8 0,-2 5 0 0,1 3-46 15,1 0-9-15,0 4-3 0,1 3-22 0,2 1 10 16,3 0-4-16,3 3-12 0,2-1 7 16,6 0-4-16,0-1-27 0,8-2 18 0,3-2-7 15,4-2 4-15,4-4 34 0,5-3-28 0,1-1 6 16,5-4-12-16,0-3-13 0,4-3 4 0,0-3-7 16,-1-5-18-16,1-1-3 0,0-5 15 0,-4-1-6 15,1-4 12-15,-4-3 16 0,-2-1-3 0,-3-1 15 16,-1 0 3-16,-5 0-2 0,-1-2-7 0,-3 3-10 15,-1 2 16-15,-4 3 38 0,-3 2 52 0,-4 5 55 16,0 3-22-16,0 2-25 0,-4 6-53 0,-1 0-54 16,-5 8 19-16,0 1 3 0,-4 7 4 0,-1 6 9 15,-2 7-16-15,0 4-19 0,-2 6 9 0,-2 0-12 16,3 3 15-16,-1 2-12 0,1 2-6 16,1-2-1-16,0 0-9 0,-2-1 19 0,1 0-3 15,-3-1 9-15,0-2-6 0,1-2 3 0,-3-2 0 16,-2-3-3-16,1-3 16 0,-1-3-19 0,0-6-29 15,0-4-41-15,1-3-67 0,-1-7-66 0,4 1-47 16,-1-8 19-16,5 0-70 0,-2-8-57 0,4-3-102 16</inkml:trace>
  <inkml:trace contextRef="#ctx0" brushRef="#br0" timeOffset="-24606">1825 2113 2978 0,'0'-5'31'0,"0"2"7"0,0 0 28 0,0 3 4 16,0 0-12-16,0 0-4 0,0 5-22 0,0 1-3 0,0 4-9 15,0 4-30-15,-2 0 10 0,2 5-7 16,0 3 1-16,0 0 12 0,0 2-22 0,0 0-22 15,0 1-17-15,0 0-25 0,2-4-52 0,-1 1-17 16,3 1-31-16,-4-3 18 0,2-3 44 0,-2-1 40 16,0-2 31-16,0-5 14 0,0-2 12 0,0-1 1 15,0-6 5-15,0 0 0 0,0-8 4 0,0-3-1 16,0-2 18-16,0-4-9 0,0-2 6 0,0-2-1 16,0-4-16-16,0 0 5 0,0 1 0 0,6 1 6 15,-2 0 15-15,-1 1 15 0,3 2-19 16,0 2 28-16,-1 1-10 0,1 4-5 0,1-1 15 15,-1 1-30-15,3 2-9 0,-2 2 17 0,2-1-5 16,0 1-3-16,4-1-3 0,-2 2-18 0,2 2 10 16,2-5 5-16,0 5-6 0,4-3 3 0,-4 4 0 15,3-3 8-15,-2 2-2 0,1 1-3 0,-3 1 12 16,1 0-15-16,-5-1 21 0,1 3-6 0,-5 2 0 16,1-4 9-16,-5 2 30 0,2 1 21 0,-4 0-11 15,0 1 12-15,-6 0-36 0,-1 0 9 0,-1 0 28 16,-1 0-12-16,-2 8 25 0,-3-1 8 15,1 4-48-15,-2 0 10 0,0 3-16 0,2 3-31 0,1 0-1 16,2 0 1-16,2 0-13 0,2 1-7 0,6-1 20 16,0-3-4-16,0 0-6 0,8-1 16 15,2-2-13-15,-1-3 4 0,3 1 9 0,0-3-23 16,4-2 10-16,-1-2-3 0,1-2-3 0,3 0 19 16,2-6-6-16,0-3-23 0,1 0 7 0,-1-2-10 15,0-2 9-15,-2-1 1 0,2 0 6 0,-2-4 0 16,-2 4-10-16,0-5 23 0,-3 4-10 0,-4 0 7 15,-1-2-7-15,-3 4 0 0,0 5 13 0,-3-3 4 16,0 5 18-16,-2 1-22 0,-1 2-6 0,0 1 6 16,0 2-3-16,0 0 10 0,2 0 10 0,-2 2-4 15,4 4 17-15,2-1 6 0,2 3-19 0,2 0-10 16,2 1-30-16,1 1 4 0,4 4 6 16,-1-2 7-16,2 3-6 0,-2-1 9 0,2 2-16 15,-6 1-4-15,4-3 0 0,-4 2-16 0,-2 0 20 16,-1-2-3-16,-3-3 12 0,-4 0 7 0,-2 0-3 15,0-4 3-15,0-2 0 0,-3-1-9 0,-3-1-14 16,-2-3-17-16,1 0 4 0,1 0-13 0,-3-6 19 16,3 0 4-16,-1-1-3 0,1-5 9 0,4-1-3 15,2-2 17-15,0-3-7 0,5-1 3 0,4 0-9 16,-2 0-13-16,5-6 12 0,0 1 7 0,1 0 4 16,2-1-4-16,2 1-13 0,0-1 9 0,-2 1-2 15,0-1 6-15,2 3 10 0,-3 1-23 0,1 4 6 16,-3-2 4-16,-3 6-4 0,1 2 11 0,-4 5 9 15,-3-2-7-15,1 5-9 0,-2 3 9 16,1 0-19-16,1 0 26 0,2 9 13 0,-1-2-16 16,4 2 22-16,-2 6-25 0,4 0 6 0,0 2 7 15,0 4-16-15,4-2 9 0,-2 2-10 0,-1 1 4 16,1 2-7-16,-4-1 0 0,3-2 3 0,-3 1-10 16,-2 0 1-16,-1-1 19 0,0-2-13 0,-3 0 9 15,-1-2 1-15,-2-1-6 0,0-4 22 0,0-1-16 16,-5-4 7-16,-2-1-4 0,-2-1-13 0,0-2 13 15,0-3-7-15,-3 0-6 0,-1 0-6 0,4-5-17 16,-3-2 6-16,3 0-12 0,0-1 2 16,2-1 4-16,1-1-3 0,3-1-30 0,0 0-48 15,3 0-33-15,0 1-60 0,6-2-37 0,0 1-25 16,0 2 26-16,1-1-40 0,2 2-30 0,0-2-15 16,1 1-71-16,1-1 16 0</inkml:trace>
  <inkml:trace contextRef="#ctx0" brushRef="#br0" timeOffset="-24243">3020 1975 1328 0,'0'-4'41'0,"0"1"33"0,0-2 58 0,0 3 42 16,0-1-18-16,4-1 3 0,-2-1-4 0,-1 0-7 15,3 3 5-15,-2-1-17 0,0 0-56 0,0 2-43 16,-2 1-13-16,0 0-5 0,0 0 9 0,0 0 56 15,0 7-9-15,0 0 13 0,0 2-6 0,0-1-31 16,-4 6-9-16,2 0-32 0,-2-1 9 0,1 4-22 16,0 1 9-16,0-1 7 0,-1 2-13 0,-1-3-10 15,2 1-47-15,0-4-72 0,-1 0-116 16,2 1-80-16,1-3-121 0,-3-3-106 0</inkml:trace>
  <inkml:trace contextRef="#ctx0" brushRef="#br0" timeOffset="-24092">2956 1697 2130 0,'0'-11'11'0,"-6"5"-5"0,3 1-11 16,-1 2-4-16,4 3-15 0,0 0-119 0,0 5-167 15,4 0-187-15</inkml:trace>
  <inkml:trace contextRef="#ctx0" brushRef="#br0" timeOffset="-23573">3290 1973 2522 0,'0'18'79'0,"0"0"70"0,-8-4 57 16,1 0 33-16,-5-3-67 0,3 0-69 15,-1-1-68-15,2-1-28 0,-2-1-4 0,4 0-3 16,1 0 4-16,1-2-27 0,4 2-55 0,0-3-91 15,8 0-46-15,-1 1-52 0,5-3-43 0,-2-1 29 16,2-2-15-16,3 0 23 0,0 0 59 0,-2-5 43 16,2-4 65-16,0-1 53 0,0-1 28 0,-3-1 25 15,1 0 0-15,-2-5 8 0,-4 1-13 0,0-1 10 16,-1-2 38-16,-1 0 44 0,-2-2 55 0,-1 1 43 16,0-1 13-16,0 2 13 0,-1-1 9 0,-1 4-17 15,3 0-11-15,-3 5-41 0,1 1-44 0,-1 4-42 16,2 1-19-16,-2 1-24 0,3 2 28 15,-2 2 16-15,2 0-25 0,3 0 22 0,0 8-41 16,0 0 1-16,3 1-1 0,-1 1-9 0,3 4-6 16,-2 0-20-16,0 2 19 0,0 2-16 0,3 0 13 15,-3 1 1-15,1-1-36 0,-2-1-19 0,-1 0-59 16,1-2-39-16,-1-1-15 0,-4-1-16 0,1-2 62 16,1-3 43-16,-4-1 40 0,-1-2 47 0,2 0-21 15,-2-5 9-15,0 0-9 0,0 0 0 0,0-5 18 16,-3-6-15-16,3 2 9 0,0-4-15 0,0-4 9 15,3-2 0-15,4-2-3 0,-1-1 0 16,6 0 0-16,-1-5 9 0,3 5 12 0,1 0 20 16,4 1 16-16,-2 2 52 0,0 3 46 0,0 3 23 15,-2 4 1-15,0 3-52 0,-2 1-19 0,0 2-51 16,-4 3-19-16,1 0 0 0,-2 8-29 0,1 0 10 16,-3 3 9-16,0 2-5 0,1 2-11 0,-4 1 1 15,3 3-30-15,-3 2-79 0,0-1-158 0,-3 1-76 16,0 0-151-16,0 0-112 0</inkml:trace>
  <inkml:trace contextRef="#ctx0" brushRef="#br0" timeOffset="-22969">3851 139 2595 0,'-7'5'18'0,"2"1"0"0,5-1-15 0,12 3 9 15,3 4-12-15,7 1-12 0,5 4 24 0,1-1-21 16,6 0 3-16,3-2 25 0,1-1-29 0,0-1 26 16,2-2-26-16,2-1 10 0,-1-2 13 0,1-1-26 15,-1 2 35-15,2-3-28 0,-4 1-10 0,-2 2 35 16,-1 1-34-16,1 1 15 0,-7 4 9 0,-2 0-3 15,-6 6 9-15,0 3 4 0,-5 6 49 0,0 5-3 16,-6 6 28-16,1 4 20 0,-3 8-25 16,-2 8 17-16,1 5-8 0,-2 8 3 0,-1 3 1 15,1 6-2-15,-2 3 13 0,1 5 9 0,-3 2-20 16,5 4 8-16,-2-1 0 0,0 3-8 0,-1 0 28 16,0-3-45-16,2-3 8 0,-3 1-10 0,3-2-10 15,0-2 7-15,-2 0-28 0,1-1-26 0,-1-4 15 16,-1 1-3-16,0-4-8 0,2-2 34 0,-4-8-41 15,3-3 26-15,-4-6 22 0,0-9-25 0,0-7 41 16,0-5-14-16,-4-11 23 0,-2-6 12 0,0-2-42 16,0-7-11-16,-1-3-35 0,-7-3-27 0,-1-4 8 15,-4 0-15-15,-5-2-28 0,-6-1-33 0,-8-2-31 16,-5 0-40-16,-4-5-75 0,-5-3-19 0,-5 0-91 16,1 0-121-16,2-4-156 0,-2 2-160 15,7-1-212-15</inkml:trace>
  <inkml:trace contextRef="#ctx0" brushRef="#br0" timeOffset="-22267">5101 1808 2248 0,'-19'0'59'0,"4"-5"34"16,2 2 0-16,2 3 6 0,4 0-57 0,2 0-48 15,1 0 9-15,4 0 3 0,0 0 53 0,6 0 71 16,7 4 20-16,2 3 23 0,4-1-56 0,8 2-40 16,6-1-22-16,8 1-16 0,7 2 20 15,4-3-16-15,4 1-4 0,4 0-19 0,2-3-7 16,2-1 0-16,-2-2-7 0,2 1 4 0,-4-3-3 16,-3 0 3-16,2 0 0 0,-5-5-17 0,1 1 11 15,-3 2-1-15,-3-1 0 0,-2-2 14 0,-4 0-17 16,-5-2 0-16,-3 1-4 0,-6 0 8 0,-3 2 9 15,-8-1-7-15,-3 2 7 0,-3-2-6 0,-5 5-17 16,-2 0 7-16,-4 0-47 0,-1 0-61 0,0 0-140 16,-6 0-142-16,-1 0-88 0,-1 0-70 0,-5 0-3 15</inkml:trace>
  <inkml:trace contextRef="#ctx0" brushRef="#br0" timeOffset="-21935">5992 1591 2224 0,'-9'0'9'0,"5"0"0"0,4 0 2 16,0 0 25-16,11 0-13 0,4 0 31 0,6 5-9 15,7 0-18-15,0 4 9 0,8-2-39 0,3 2 12 16,4 1-9-16,4-2 0 0,-2 4 0 0,2-2 3 16,-2 4 27-16,1-3 9 0,-6 6 25 0,0-5 41 15,-6 2 0-15,-2 0 16 0,-4 0 1 0,-6 2-17 16,-3 0 23-16,-6-2 5 0,-5 3 37 0,-8 2 3 16,0 0-57-16,-8 2-18 0,-3 2-47 0,-6 1-44 15,-2 1 10-15,-2-1-31 0,-1 2-6 0,-2-1 6 16,3 0-84-16,2-3-99 0,0 0-196 0,3 1-171 15,5-3-185-15</inkml:trace>
  <inkml:trace contextRef="#ctx0" brushRef="#br0" timeOffset="-20227">7544 594 1165 0,'2'-11'51'0,"1"-1"45"16,-3 2 70-16,0-4 67 0,0 0-55 15,0-1 5-15,0-2-13 0,0 2-8 0,0-2 71 16,0 1-2-16,0-1 14 0,0 2-32 0,-1 0-38 15,1 4-8-15,-2-2-65 0,0 4 16 0,0 1-24 16,0-1-43-16,1 2 3 0,-2 4-44 0,3-1-6 16,0 2 10-16,0 0-14 0,0 2 10 0,0 0-10 15,0 0-4-15,0 0 11 0,0 0-3 0,0 0 3 16,0 0-11-16,0 0-13 0,0 0 0 0,0 4 7 16,0-2 13-16,0-2 7 0,0 2-6 0,0-2 9 15,0 0-13-15,0 3 14 0,0-3-28 16,0 2 18-16,0-2-1 0,0 3-27 0,0-1 45 15,0 1-38-15,0-2 6 0,0 2 15 0,0-1-18 16,0-2 24-16,0 3-6 0,0-1 6 0,3 1 4 16,0 0-14-16,-3 3 10 0,0 1-10 0,2 1-3 15,0 4-1-15,-2 4-6 0,2 1 13 0,-1 4 4 16,-1 3-3-16,0 3 3 0,2 3-18 0,-2 1 15 16,3-1-8-16,-2 2 4 0,2-2 11 0,0 1-8 15,0-1 0-15,2-4 4 0,-2-1 0 0,1 0-10 16,-1-4 6-16,1 1-6 0,0-3 0 0,0-2 3 15,-1-2 3-15,1-3 14 0,-2-1-17 0,1 0-7 16,-2-1 18-16,-1-2-32 0,2-2 14 0,-2 2 7 16,0-3-4-16,0 1 11 0,0 0-3 15,0 1 10-15,0-2-14 0,0 0 3 0,0 2-7 16,0-2-6-16,0 0-7 0,0 1 3 0,0 0 28 16,0 1 0-16,0-3-4 0,0-2 4 0,0 2-7 15,0-2-11-15,0 0 4 0,0-2-3 0,0 0 0 16,0 0-4-16,0 0 17 0,0 0-3 0,4 0-4 15,-4 0 21-15,0 0-13 0,0 0 6 0,0-2-3 16,0 0-18-16,0 2-3 0,0-1 1 0,0 1-5 16,0 0 8-16,0 0 0 0,0 0-11 0,0 0-7 15,0 0-3-15,0 0-24 0,0 0-67 16,0 0-46-16,0 0-74 0,0 0-75 0,0 3-45 16,0 0-29-16,0 2-71 0,0 0-57 0</inkml:trace>
  <inkml:trace contextRef="#ctx0" brushRef="#br0" timeOffset="-19877">7041 673 2060 0,'-20'-28'11'0,"6"-1"-19"0,14-7 5 16,0 1-12-16,15 0 4 0,12 1 37 0,6 0 21 16,8 1 17-16,4 3 10 0,8 2-21 0,-1 7-29 15,3 4-1-15,2 6-14 0,-4 6 3 0,2 5-9 16,-4 5-6-16,-2 6 0 0,-5 3 18 0,-2 1-6 16,-4 3 21-16,-5 4-24 0,-5-1-12 15,-6 3 21-15,-4-1-3 0,-7 1 18 0,-5 3 0 16,-6-3 18-16,-8 3 1 0,-4-1 18 0,-4-1 13 15,-6 2 0-15,-5-1-5 0,-1-1-13 0,-2-3-12 16,-1-1-28-16,-2-2-3 0,3-3-19 0,2-2-10 16,4-2 7-16,1-5-22 0,5-2-40 0,3-2-98 15,3-3-93-15,5 0-168 0,7-8-121 0,0 1-45 16</inkml:trace>
  <inkml:trace contextRef="#ctx0" brushRef="#br0" timeOffset="-19256">7829 766 1230 0,'11'13'13'0,"-2"-2"22"0,1-3 45 15,-2-2 5-15,3-1 12 0,0-3 3 0,0-1-43 16,5-1-13-16,-1 0-18 0,-3-3-26 0,4-2-3 16,0-1 9-16,1 3-6 0,-2-5-14 0,1 2 11 15,-4-2-6-15,0 3 6 0,-5-5 40 0,1 1 15 16,-4-2 31-16,-4 3 47 0,0-1 17 0,-6 2-9 15,-6 0-16-15,-1 2-19 0,-2 3 1 0,-3 2 3 16,-3 0 48-16,-4 7 12 0,1 3-17 0,-4 6-7 16,0 0-59-16,1 3-35 0,5 3-23 0,1 2-19 15,6-4 3-15,2 3-20 0,7-1 3 16,6-2 10-16,0 2-9 0,10-6 6 0,1 2-13 16,4-1 3-16,6-1-16 0,2-6-26 0,4 0-29 15,4-3-31-15,0-3-9 0,2-4 20 0,0 0 28 16,1-8 23-16,-2-1 19 0,0-4 7 0,-2-2 17 15,-4-3 1-15,1-2 15 0,-5-1 0 0,-3-3-9 16,-7-1 7-16,-1 0-11 0,-7-1 14 0,2 1 15 16,-6 1 47-16,0-4 67 0,-9 4 40 0,3 2 35 15,-3 3-7-15,2 2-34 0,-1 3-35 16,1 3-60-16,1 4-41 0,0 1-30 0,3 6-14 16,0 0 0-16,2 0-3 0,1 0-3 0,0 0 9 15,0 0-6-15,4 6 7 0,1 2 16 0,2 1-16 16,3 4 6-16,-1-2 4 0,3 5-10 0,-1 3 3 15,2-2-4-15,5 4-47 0,-4-2-70 0,1 2-58 16,0-1-86-16,0 1-43 0,-2-2-3 0,1-2 15 16,-5-1 46-16,0-2 92 0,-3-4 85 0,0-1 35 15,-5-1 49-15,-1-3-8 0,0-1-23 0,0-4 14 16,-3 0 12-16,-3 0-21 0,0-4 15 0,-1-3 9 16,-1-1-23-16,-3-1 22 0,2-1 1 0,0-7-21 15,1 3 12-15,-2-4 6 0,4-1-20 0,1-1 19 16,1 1 13-16,4-3-15 0,0 3 23 15,0-2-18-15,9 4 19 0,-3-2-24 0,4 5-9 16,-1 0-17-16,3 1-15 0,-2 2 23 0,2 3 12 16,-1 1 21-16,1 1 11 0,-2 0-41 0,3 6-135 15,-1-2-143-15,1 2-157 0</inkml:trace>
  <inkml:trace contextRef="#ctx0" brushRef="#br0" timeOffset="-18923">8617 492 1361 0,'7'-7'-11'0,"-1"4"44"0,-3 3 153 0,0 0 48 16,-3 0 46-16,2 6 17 0,-1 2-114 0,4 3-28 15,-4 2-20-15,3 1-54 0,-2 2-53 0,1 3-6 16,1 1-13-16,2 0-19 0,0-1 26 0,-3 3-19 16,3-2-3-16,0-1 19 0,-1 3-29 0,1-5 13 15,0 2 9-15,-1 0-16 0,-1-4 7 0,1-1-3 16,0-4 0-16,-4 0 28 0,1-3-6 0,-1-1 3 15,-1-4-7-15,0-2-22 0,0 0 17 16,-4-6-20-16,-4-1-2 0,2-1 15 0,1-4 0 16,-5-3 0-16,-1 1 3 0,2-5-6 0,-3 0 3 15,1-3 0-15,1 0 6 0,0-3-6 0,-2-1-13 16,5 0 26-16,-1-3-13 0,1 2-6 0,-1-1 2 16,7 2 1-16,-4 1 13 0,5 3-10 0,0 1 6 15,0 4-3-15,5 1-18 0,-1 5 24 0,2 0-19 16,2 3 7-16,-1 3-7 0,3 1-27 0,1 1-31 15,1 3-141-15,-2 0-103 0,6 0-124 0,-1 7-126 16</inkml:trace>
  <inkml:trace contextRef="#ctx0" brushRef="#br0" timeOffset="-18557">8716 643 1079 0,'-3'13'8'0,"1"-5"2"0,0-5 15 0,2 0 20 15,0-3 1-15,0 0 30 0,0 0 4 16,4 0-17-16,-1 0 14 0,3 0-30 0,-3 0-5 16,3 0-14-16,4 5-14 0,-5-2 11 0,5 0 43 15,-2 2 44-15,-1 1-18 0,1 0 18 0,-1 1-42 16,-1 2-8-16,1 1 17 0,-1 1-26 0,-1 3 13 16,3-4-42-16,-1 4 3 0,3-2-6 0,-3 1-15 15,4 1 6-15,2-3-9 0,1 0 3 0,2-2-12 16,2 0 21-16,2-3-9 0,-1-3 0 0,1 0 3 15,1-3-6-15,1 0 9 0,-2-7-3 0,0 0-9 16,-3-4 0-16,0 2 9 0,-3-4 19 16,-2 0 76-16,-2-1 7 0,-4 0 32 0,-6-2-22 15,0 1-71-15,-9 3 46 0,0-4-45 0,-4 4 20 16,-4 1-1-16,-2 1-63 0,-1 1 22 0,-4 4-26 16,-5 2 20-16,1 3-6 0,-2 0-20 0,-4 0 6 15,3 8-33-15,-1 3 34 0,2 0-18 0,3 3-44 16,3-3-56-16,5 2-169 0,4 1-55 0,6 3-99 15,3-4-49-15,6 0 7 0</inkml:trace>
  <inkml:trace contextRef="#ctx0" brushRef="#br0" timeOffset="-18243">9111 580 2295 0,'3'-9'35'0,"-3"4"43"0,0 0 37 15,0 0 18-15,0 5-16 0,0 0-37 0,0 0-31 16,0 0 8-16,0 5-17 0,6 0 11 0,0 4-10 16,1 0-19-16,-2 6-4 0,5-1-15 15,-1 4 7-15,3 1-10 0,-1 4-16 0,0 1 16 16,3-2-12-16,-1 0 6 0,-2-1 2 0,0 2-30 16,0-4 6-16,-1-1-4 0,-1-3-8 0,0-2 24 15,-3-3-3-15,1-1 6 0,-5-4 25 0,2-4-27 16,-4-1 21-16,0 0-12 0,0-9-6 0,0 1 21 15,-4-3-12-15,-1-5 19 0,-1-1-7 0,2-2-12 16,-2 0 3-16,2 0-19 0,-1-3-3 0,-1 0 22 16,3 1 6-16,-3-2-18 0,5 0-37 0,-1 1-103 15,2 1-100-15,0-2-41 0,0 4-50 0,5 0-3 16,-1 3-34-16,2 4-24 0</inkml:trace>
  <inkml:trace contextRef="#ctx0" brushRef="#br0" timeOffset="-17723">9347 533 1101 0,'3'6'43'0,"2"2"66"16,-4-2 67-16,4-1 67 0,-4 1-46 0,1-1-17 16,-1 1-22-16,-1-1-36 0,3 0 27 0,-3 4-38 15,2-4-35-15,-1 5-21 0,-1-1-27 0,3 3-10 16,-2-1-15-16,1 2-3 0,2-3-6 0,-1 1 6 16,2 1 13-16,-2 1-10 0,1-2 3 0,1-1-15 15,2 2-16-15,-2-2-9 0,1-1-9 16,-1-3 9-16,-3 2 7 0,1-6 21 0,0 1 12 15,-2-3-24-15,-1 0 18 0,0 0-15 0,0-5 12 16,0-4 24-16,0-1-27 0,-4-2 24 0,4-2-30 16,-3-2-9-16,3-2 27 0,0 0-24 0,0 0 12 15,0 2 27-15,0-1-24 0,3 4 6 0,1 2 9 16,1 2-27-16,-2 4 6 0,1 0 0 0,-1 2-3 16,2 3 15-16,2 0-10 0,0 0 22 0,4 8-9 15,-1-3-15-15,2 4 28 0,3-4-37 0,-1 5 15 16,2-1-4-16,-2-1-47 0,0 1-76 0,-2-1-21 15,0 0-42-15,-2 1 0 0,-1-2 65 0,-2-4 24 16,-2 2 39-16,1 1 35 0,-2-6 19 0,-1 2-6 16,-1-2 12-16,-2 0 2 0,0-5 6 15,0 0 2-15,0-1 17 0,-3 0-11 0,0-1 28 16,-2-2-8-16,4-1 0 0,-2-1 11 0,3 0-34 16,0 0 12-16,0-2 0 0,4-1 16 0,2 0 33 15,-1 0 13-15,2 1 5 0,2 2-6 0,-4 2-3 16,2 1 5-16,-1 3 5 0,1 0 1 0,-1 2 1 15,0 3-12-15,0 0-11 0,-1 0 13 0,2 6-3 16,-1 1 16-16,2-1-3 0,-1 5-12 0,-1-1-11 16,0 2-39-16,0 1-19 0,-3 1-6 0,1 3-6 15,-2-1-12-15,-1 2 27 0,2-1-18 0,-2-1 0 16,1-2 2-16,-2 3-111 0,2-2-120 16,0-1-121-16,-2-2-125 0,2-2-43 0,0-1-16 15</inkml:trace>
  <inkml:trace contextRef="#ctx0" brushRef="#br0" timeOffset="-17026">10045 533 2903 0,'-12'0'66'0,"0"0"25"0,0 0 43 0,-1 0 13 16,-2 4-63-16,2 4 10 0,-2 0-42 0,2 3-32 15,0 2 16-15,-1 1-36 0,4 2-10 0,0 0 17 16,3 1-17-16,4-1-10 0,3-2 10 0,0 3 4 16,6-2-14-16,3 0-10 0,-1-2 1 0,3-2-13 15,1 0-23-15,0-4 29 0,0 0-15 0,0-5 3 16,-2-2 41-16,1 0-18 0,-1-2 21 16,-2-7 11-16,-1 1-14 0,1-1 20 0,-3-3-7 15,3 0-12-15,-4-2 19 0,1 0-19 0,-1-1-1 16,-1 1 13-16,-3-2-22 0,0 1 32 0,0 0-6 15,0 1 0-15,-7 1 15 0,2 2-5 0,1 2 6 16,1 1 2-16,-2 3-5 0,2 2-7 0,1 3-6 16,2-2-20-16,0 2 1 0,0 0-1 0,0 0 3 15,0 4 14-15,2 0-24 0,3-2 1 0,2 4-19 16,5-1-4-16,-3-2 4 0,6 3-48 0,4-4 1 16,0-2-49-16,4 0 13 0,-1 0 28 0,2-5 31 15,-1-1 50-15,1-2 9 0,-3 0 15 0,-2-1-18 16,-4 2 25-16,-3-2-29 0,-2 4 20 15,-1-3 70-15,-7 3 52 0,-2 2 83 0,0 0-1 16,0 0-39-16,0 3-51 0,-5 0-77 0,-1 0-27 16,2 0-6-16,3 3-31 0,-4 2 25 0,2 0 2 15,2 1-23-15,-4 2 14 0,5 1-8 0,-1 2-16 16,1 2-19-16,0 1-18 0,6 0-80 0,-5-1-65 16,5 1-51-16,-3-3-40 0,5-1 36 0,-3-1 67 15,1-1 47-15,2-1 18 0,-2-3 16 0,-1 0 14 16,3 0 15-16,-5-2 40 0,3-2 35 0,-3 0 2 15,1 0 14-15,-2 0 6 0,1-5-5 0,-2-1 10 16,-1-4 7-16,0-1 5 0,0 0 20 0,0 0-8 16,2-1 3-16,-1-3 6 0,2 1-26 15,-1-2 17-15,-1 2 31 0,5-2-3 0,-3 2 36 16,3 0 4-16,0 0-18 0,1 4 23 0,-1-1-17 16,2 3-6-16,-1 2-12 0,-1 1-40 0,3 3-7 15,-1 1-24-15,-1 1-10 0,0 0 7 0,-1 4-7 16,3 2 16-16,-3 2-4 0,3 1-5 0,-3 3-1 15,2 1-9-15,-1 4-13 0,-3-1-2 0,-1 2-69 16,0 1-110-16,-3 1-87 0,0 0-71 0,0-1-20 16,0-4-40-16,0 0-28 0</inkml:trace>
  <inkml:trace contextRef="#ctx0" brushRef="#br0" timeOffset="-16592">10722 430 2767 0,'6'-10'90'0,"-3"1"65"0,-3 4 32 0,0 2 13 15,0 3-94-15,0 0-20 0,0 0-17 0,-3 5 41 16,-3 1 4-16,3 0-43 0,-1 4-21 0,1 4-50 16,-5-1 21-16,4 1-8 0,-2 5 1 0,4-2-4 15,-2 1-27-15,4 2 24 0,0-1-10 0,6 0-8 16,1-3 8-16,5 1-28 0,-1-2-2 15,5-1-31-15,2-3-46 0,1-2-59 0,5-1-27 16,-2 0-23-16,3-6 3 0,3-2 17 0,-4 0 23 16,1-2 45-16,1-6 38 0,-1 0 42 0,-3-1 10 15,1-2 29-15,-3-3-3 0,-1 1 0 0,-2-3 27 16,1-2-9-16,-6 0 6 0,-1-1 12 0,-1 0-7 16,-3 0 28-16,0 2 91 0,-4-1 92 0,-3 3 62 15,0 3 14-15,-6 0-60 0,-4 5-56 0,-1 0-35 16,-3 3 3-16,-4 3-9 0,2 1-20 0,-5 0-16 15,3 4-63-15,-1 4-17 0,1 0-17 0,3 5-11 16,6-1 18-16,-3 3-1 0,8 2-17 0,1 2 0 16,3 2 4-16,4-2 14 0,5 0 14 15,5 1-8-15,2-2-9 0,7-1 6 0,6-2-24 16,2-2-15-16,5-3-32 0,4-1-90 0,-2-4-54 16,2-2-94-16,2-3-130 0,-3 0-95 0,2-6-83 15,-4 1-136-15</inkml:trace>
  <inkml:trace contextRef="#ctx0" brushRef="#br0" timeOffset="-15183">12165 308 445 0,'-7'-3'2'0,"-2"1"1"0,-3-1-6 15,3 0 11-15,-3 1-6 0,3 1 3 0,-2-1-2 16,2 2-3-16,-1 0 12 0,3 0-12 0,0 0 3 16,1 0-16-16,2 0-2 0,-4 0 13 15,6 0 9-15,-2 3 1 0,1-1-13 0,1 1 7 0,-2-1 1 16,4-2 2-16,-1 1 0 0,1 0 8 15,-2-1 4-15,-1 0 19 0,3 0 20 0,0 0 4 16,0 0-24-16,0 0 2 0,0 0-27 0,0 0-14 16,0 0 11-16,0 0-19 0,0 0 11 0,0 0-2 15,0 0 2-15,0-2 0 0,0 2-3 0,0 0 6 16,0 0-6-16,0 0 1 0,0 0 7 0,0 0-10 16,0 0 5-16,0 0-8 0,0 0 5 0,0 0 1 15,0 0-6-15,0 0 21 0,0 3-16 0,0 0 6 16,0 0 0-16,0 0-45 0,0-1-37 0,0 0-42 15,0 2-48-15</inkml:trace>
  <inkml:trace contextRef="#ctx0" brushRef="#br0" timeOffset="-14971">12004 316 435 0,'0'-2'-5'0,"2"1"5"0,1-4-3 15,-1 5 11-15,2-5-1 0,1 4-7 0,-4-2 3 16,2 1-13-16,2-1 12 0,-4 3 1 0,3-2-3 16,-2 1 0-16,0 1-5 0,-1 0-3 0,2 0-37 15</inkml:trace>
  <inkml:trace contextRef="#ctx0" brushRef="#br0" timeOffset="-14185">12103 276 752 0,'-2'0'15'15,"1"0"6"-15,-1-4 37 0,-2 2 27 0,-2-2 2 16,3 2 20-16,-1-1-13 0,0 0 1 0,0 1-27 15,-2-1 4-15,3 1 8 0,2-1 2 16,-4 2 22-16,1-1-14 0,3 2-30 0,-4-2-23 16,0 1-31-16,4 1 5 0,-3 0-14 0,0 0 9 15,0 0 34-15,3 3-17 0,-5 3 80 0,0 0 17 16,-2 3 38-16,-1 3 43 0,-4 2-83 0,-2 2 20 16,0 6-57-16,0 2-56 0,-4 1 40 0,3 2-62 15,1 0 16-15,2 3 6 0,-1-3-28 0,8 1 13 16,3-2-10-16,3-1-4 0,0 0 11 0,5-3-7 15,5-6 12-15,-1 2 1 0,4-6-10 0,2-1-3 16,3-3-19-16,2-3-18 0,2-5-57 16,0 0-5-16,3-5-18 0,-1-1 24 0,0-5 51 0,0-2 5 15,-4-3 31-15,-2-1-9 0,-4-4 12 16,-1-1 3-16,-6-3-9 0,1 3 9 0,-4-2 0 16,-4 0-12-16,0 1 18 0,0-1-12 0,-6 2 9 15,-1 0 21-15,1-2-39 0,0 5 27 0,-1 0-6 16,3 0 0-16,0 0 13 0,1 5 2 0,3 0-27 15,0 4-3-15,0 2 15 0,0 2-21 0,3 3 27 16,3 3 6-16,-2 0 0 0,5 6 34 0,-1 1 28 16,4 4 41-16,-3 3 7 0,5 3-28 0,0 2-47 15,1 5-44-15,0 1-21 0,-2 2 2 0,0 1 23 16,2 2-10-16,-2-1 3 0,-2 1-15 0,2-2 2 16,1-1 11-16,-3 0-1 0,3-5 12 0,-5-1-15 15,-2-2-9-15,1-4 15 0,-1-5 4 0,-4 1 22 16,1-6 42-16,-4-2-3 0,0-3 7 15,0 0-30-15,0 0-41 0,-5-5 3 0,-3-4-4 16,1-1 20-16,-2-1 13 0,0-6-6 0,-5 1-7 16,3-6 4-16,-4 3-20 0,1-3-4 0,-1 1-12 15,1-5 3-15,0 1 6 0,1 0 4 0,2-3-1 16,1 1-16-16,4-3 7 0,2 0-10 0,4 0-1 16,0-1 8-16,7 2-20 0,2 0 9 0,4 1 4 15,2 4-36-15,4 4-39 0,-2 1-72 0,2 6-67 16,-1 2-78-16,1 5-30 0,-1 2-49 0,2 4-74 15,-1 0-46-15</inkml:trace>
  <inkml:trace contextRef="#ctx0" brushRef="#br0" timeOffset="-14057">12385 417 941 0,'-6'16'18'0,"6"-5"38"0,0-3 8 15,8-5 16-15,-3-1-10 0,4-2-34 0,2 0-4 16,-1 0-26-16,3 0-6 0,2-3-22 0,3 1-43 15,-2-3-104-15</inkml:trace>
  <inkml:trace contextRef="#ctx0" brushRef="#br0" timeOffset="-13500">12955 368 1910 0,'8'14'46'0,"-8"1"44"0,0-3 39 0,0 1 73 15,-8 3-25-15,1-1-37 0,1 1-34 0,0 1-78 16,0-2-10-16,0 2-24 0,2-1 3 0,-2 0 19 16,4 0-19-16,0-2 18 0,2 0-21 0,0 1-25 15,0-3 19-15,0-1-4 0,0-1 13 16,0-2 9-16,0-2 10 0,0-3-4 0,0-1-6 16,0-2 3-16,0 0-18 0,0-7 15 0,-7-2-3 15,7-1 3-15,-7-2 4 0,1-4-7 0,2-1 6 16,4-3-12-16,-5 0 6 0,5-4-12 0,-5 2-4 15,5 0 23-15,0-1-13 0,0 2 18 0,0 3 1 16,0 1-22-16,6 3 18 0,0 7-31 0,-3-2 19 16,2 4 13-16,-1 2-26 0,2 3 32 15,0 0-28-15,3 5 0 0,1 0 18 0,2 2-12 0,2 0 15 16,-1 1-12-16,2 1 7 0,0 2-1 16,1-1 6-16,-1-1 4 0,0 2-13 0,-5-1-25 15,4-1-3-15,-4-1 12 0,-3 0-5 0,0-3 37 16,-2 0-13-16,0-1-12 0,-4-1 15 0,2-1-18 15,-2-2 6-15,-1 0-1 0,0 0-5 0,0-2 15 16,0-4 0-16,0 0 19 0,0-4-15 0,0 0 5 16,0-2-2-16,4 1-23 0,-2-3 4 0,6-2 6 15,-3-1-6-15,5 2 6 0,-1-2-3 0,2 1 0 16,3-1 12-16,1 3-6 0,1 0 9 0,3 4-27 16,-1-1-10-16,1 4 25 0,1 3 0 0,-2 2 6 15,1 2 19-15,-3 0 0 0,2 6 3 16,-3 1 29-16,0 4-4 0,-5-1 8 0,0 4 3 0,-1 0-16 15,-1 0-10-15,-4 0-12 0,-1 1-6 16,-3 2-24-16,0-1 1 0,0 1-3 0,-6-2-4 16,-1 2 16-16,0 2-12 0,-1-3-33 0,-4 2-96 15,3-2-122-15,0 0-98 0,0 0-111 0,2-4-35 16,-2-2-35-16</inkml:trace>
  <inkml:trace contextRef="#ctx0" brushRef="#br0" timeOffset="-13181">13516 402 2730 0,'0'6'68'0,"-6"2"70"0,-1 1 45 0,1 1 17 16,1 4-72-16,-2 0-63 0,1 3-42 0,3-1-17 16,3 2-2-16,0-1-8 0,0 2 1 0,9-2 9 15,2 0-9-15,0 1 7 0,4-2-24 16,3-3-16-16,3-1-6 0,4-1-51 0,-1-5-23 15,3-2-30-15,-1-4 13 0,2 0 30 0,-2-8 56 16,-4 0 26-16,2-3 24 0,-8-2 22 0,-3-2-25 16,-4-3 0-16,-3-1 9 0,-6 0-15 0,0-1 18 15,0 1 44-15,-11-2-6 0,0 4 19 0,-4 0 23 16,-4 2-42-16,-2 4-9 0,-5 0 4 0,0 5-29 16,-5 2 19-16,1 4-12 0,-1 0-7 0,-1 5-13 15,0 0-6-15,6 4-4 0,-1-1-18 0,5 2-1 16,4 0-25-16,4 0-81 0,4 1-91 0,5 1-115 15,5 0-123-15,0-2-76 0</inkml:trace>
  <inkml:trace contextRef="#ctx0" brushRef="#br0" timeOffset="-12337">14233 0 3104 0,'6'0'54'16,"-6"8"49"-16,0 2 29 0,0 5 17 0,0 4-54 15,-6 2-35-15,0 4-24 0,2 5-13 0,1-2-3 16,1 2-20-16,0-1-3 0,2 3 3 0,0-1-6 16,6-1 6-16,-1-1 0 0,1-1 10 0,2 2-4 15,-1-5-16-15,1-1-3 0,-1-2-14 0,1-1 3 16,1-2-38-16,-4-2-23 0,1-6-48 0,0 0 3 15,-3-3 62-15,2-3 17 0,-4-2 9 0,-1-3-33 16,0 0-25-16,0 0 15 0,-3-5 35 0,-3-4 25 16,-1-1 13-16,-1-1 6 0,-3-1-6 15,0-1 12-15,-2 0 9 0,-5-1-6 0,2 1 28 16,-4 4 66-16,-2 1 61 0,-2-1 20 0,-1 5 11 16,0 4-66-16,-4 0-51 0,3 0-35 0,-2 5-30 15,4 3 9-15,0 0-22 0,6 3 6 0,3 0 0 16,2 2 6-16,1 1 1 0,9-1 13 0,3 1-10 15,0 3 3-15,9-1 14 0,3 1-11 0,4-1-9 16,2-3-3-16,7 1-4 0,4-4 3 0,2-1 14 16,3-4-34-16,3-2 7 0,3-3-10 0,-3 0-13 15,3-6 33-15,-1-1-17 0,-1-4 0 16,0 3 17-16,-3-6 0 0,-1 0-3 0,-2-2 6 16,-2 0-13-16,0-3-6 0,-6 2 6 0,0-2 0 15,-3 0 6-15,-3 0 8 0,-4 0 12 0,0-3-9 16,-4 6 6-16,-4-3-13 0,-2 0-6 0,-4 2 29 15,0 3 30-15,0 0 35 0,-7 4 19 0,-5-1-8 16,1 3-4-16,-6 3-15 0,1-1-11 0,-5 6-2 16,-1 0-32-16,-3 6-4 0,2 2-10 0,-2 3-10 15,3 2-4-15,1 4-4 0,3 4 11 0,3 2-10 16,3 1 6-16,3 1-20 0,4 1-1 0,5-1 18 16,0 3 0-16,5-1 14 0,6-3-10 0,2-2-7 15,7-1 7-15,2-2-29 0,4-5 4 16,4-1 3-16,6-3-42 0,1-5 32 0,5-5-21 15,-1 0 14-15,4-6 28 0,-1-3-17 0,2-4 20 16,-3-3-6-16,-1-6 3 0,-2 3-14 0,-2-8 7 16,-2 0-25-16,-4-3-6 0,-3 0 10 0,-2-3-10 15,-2-3 21-15,-7 2 17 0,-3-2-7 0,-3 0 21 16,-7 1-11-16,-1-2-13 0,-4 3 38 0,0 2 35 16,-8 2 60-16,-1 5 82 0,0 0-5 0,2 6-23 15,-5 2-50-15,3 5-71 0,-3 4-12 0,5 2-40 16,-2 3-8-16,1 3 15 0,-2 4-14 0,3 6 14 15,-2 5 0-15,1 3-30 0,-1 6 38 0,2 3-15 16,2 6 18-16,5 0 8 0,0 4-26 16,0-1 29-16,8 0 1 0,5-1-11 0,4-2 14 15,3-3-18-15,1-3-8 0,6 0 16 0,-2-3-19 16,4-5-31-16,1-3-71 0,0-1-72 0,2-2-58 16,-3-5-37-16,5 1-49 0,-4-7-81 0,3 1-135 15,-5-3-187-15,-2 0-182 0</inkml:trace>
  <inkml:trace contextRef="#ctx0" brushRef="#br0" timeOffset="-11235">7258 1546 516 0,'8'0'30'0,"2"0"53"0,1 0 65 16,2 0 55-16,3 0 44 0,9-5 11 0,1 0-9 15,11-3-66-15,3 2-42 0,11-4-34 0,8 1-24 16,6-2 33-16,8 0-18 0,10 0-8 0,6 1-1 16,9-2-3-16,6 1 19 0,4 3 10 0,4-2-37 15,4 2-3-15,4 2-2 0,0-2-21 0,3 2 24 16,1-1 8-16,0-2-15 0,1 1-24 0,1 0-3 16,4-1 11-16,0-2-7 0,-1 1 21 0,2-4-4 15,-2 1-23-15,3-1-23 0,2 0 3 0,-2-1 10 16,2 0-17-16,-1-2 25 0,2 2-5 15,0-2-23-15,2 1 24 0,-2 2-20 0,0-1 13 16,5 1 11-16,-4-2-7 0,3 2 17 0,-2 3-10 16,0-2-14-16,1 3 0 0,0 0 7 0,0-1-17 15,-1 4 25-15,-2-2-4 0,0 1-14 0,-3 2-7 16,-1 0-28-16,-1-1-7 0,-5 1 21 0,1 1 28 16,-2 1 0-16,-1-1-4 0,-2 0-10 0,-3 2-28 15,1-3 18-15,-3 1 3 0,2-3-7 0,-5 1 28 16,0 0-32-16,-3 0 8 0,-2-1-8 0,2-1-6 15,-3 3 31-15,-4-3-7 0,-1 0 4 16,-3 1-7-16,-2 0-4 0,-2-1 0 0,-4-1 7 16,1 1 0-16,-4-2-7 0,-1 3 3 0,-3 0-10 15,-4-3-3-15,-2 0-1 0,-6 3 1 0,-3 0 10 16,-6-1 4-16,-5 1-15 0,-4 3 19 0,-2-3-33 16,-8 2 7-16,-1 1 22 0,-5 0-33 0,-4 1 37 15,-3-1-26-15,-4 5 7 0,-7-2 11 0,0-1-14 16,-7 3 32-16,-4 0-29 0,-2 0 29 0,-2 0-7 15,-5 0 15-15,0 0 24 0,0 0-17 0,0 0 24 16,0 0-24-16,0 0-11 0,0 0 4 0,0 0-19 16,0 0 5-16,0 0-12 0,0 0-3 0,0 0-1 15,0 0 1-15,0 0 0 0,0 0-33 0,0 0-108 16,1 0-151-16,-1 0-165 0,0 0-226 16,0 0-198-16</inkml:trace>
  <inkml:trace contextRef="#ctx0" brushRef="#br0" timeOffset="-10329">9152 1832 1295 0,'5'-30'66'15,"1"-2"73"-15,0-1 73 0,-3 4 47 0,1-2 6 16,0 7-3-16,-2 5-12 0,-2 2-31 0,2 6-72 15,-2 1-69-15,0 5-68 0,0 1-20 0,0 4 20 16,0 0 9-16,-6 11 29 0,0 3 4 0,0 8-10 16,-1 3 0-16,0 7-33 0,-7 6-2 0,5 6-36 15,-4 0 3-15,1 2 29 0,2-2-3 0,-1-2 32 16,2-1-19-16,0-5-13 0,5-1 10 0,-1-2-13 16,-1-1 3-16,3-2-29 0,-1-2-77 0,2-1-107 15,-2-5-128-15,3-1-73 0,-4-4-57 16,2-1-50-16</inkml:trace>
  <inkml:trace contextRef="#ctx0" brushRef="#br0" timeOffset="-9921">8857 1873 2474 0,'0'-46'21'0,"9"-1"40"15,5-1 52-15,5 3 39 0,6 3 12 0,4 4-19 16,5 5-41-16,1 0-43 0,4 9-19 0,-5 5-17 15,4 2-12-15,-2 9 13 0,0 8-13 0,-1 0-6 16,-2 13 3-16,-2 2 0 0,1 4-7 0,-6 2 0 16,-2 8 7-16,-3 4-3 0,-4 1-7 15,-8 4-10-15,-1 0-16 0,-8 2-10 0,0-1 23 16,-12-1 3-16,-3 0 16 0,-3-3 7 0,-4-5-10 16,-2-2 1-16,-4-4-8 0,0-4 4 0,-2-2-19 15,2-4 13-15,0-4-1 0,2-5-2 0,0 1 9 16,3-6-10-16,4 0 4 0,0 0-4 0,7-7 16 15,2 1-15-15,2-2-1 0,5 0 0 0,3-1 4 16,0 2-4-16,6 0 10 0,3 0-3 0,2 2-16 16,2 1 22-16,2-1-22 0,2 5 12 0,2 0 7 15,1 5-3-15,-1 0 13 0,2 4-4 0,-3 0 10 16,6 4-12-16,-5-2 5 0,2 2 1 16,0 1-20-16,0 0 23 0,-1 0-23 0,1 1 1 15,0-1 12-15,1 0 0 0,-1-3 7 0,-2 2-1 16,3 1-25-16,-1-3-19 0,0 2-63 0,1-1-80 15,1-4-89-15,-3 0-56 0,1 0-24 0,0-3-50 16,-2-3-8-16</inkml:trace>
  <inkml:trace contextRef="#ctx0" brushRef="#br0" timeOffset="-9267">9840 1814 2154 0,'2'-6'2'0,"-2"1"46"0,0 5 53 0,0 0 83 16,0 0 28-16,0 8-28 0,0-1-44 0,-5 2-84 15,-1 4-18-15,2 3-19 0,2 2-16 0,-5 1 13 16,1 2-19-16,0 4 9 0,1-3 4 0,-2-1-13 16,1 2 6-16,0-2-22 0,2-2 16 15,1-2-29-15,1-1 0 0,0-6 4 0,2 0-19 16,0-3 22-16,0-1-13 0,0-4 25 0,0-2 4 15,0 0 3-15,0-5 3 0,4-1-19 0,-2-4 7 16,2-4-4-16,-1-3 22 0,3-2-3 0,0-5 3 16,-1 0 9-16,5-7-5 0,-5 3 8 0,4-1-18 15,1-1 0-15,0 0-12 0,-3 0-1 0,2 3 22 16,0 3-9-16,1 5 19 0,-2 2 2 0,-1 3-5 16,1 7 12-16,-3-2-19 0,4 6 38 0,-3 3 16 15,0 0-10-15,-1 0 39 0,2 0-35 16,2 4 1-16,0 4-4 0,-2-3-18 0,1 5-24 15,-1-1 1-15,2 1 3 0,1 2-6 0,1 1 16 16,2 1-20-16,2 0 7 0,0-1 0 0,4 0-17 16,2 1 0-16,-3-3 1 0,6 2-17 0,-5-2 19 15,2-3-2-15,0 1-10 0,-2-3 19 0,-3 2-19 16,-1-6 16-16,-1 4 0 0,-4-4 3 0,-3-2 10 16,1 0-10-16,-4 0 3 0,1-4-9 0,-4-2 10 15,2-5-14-15,-2 0 7 0,-1 0-13 0,0-5 10 16,2 0 16-16,-2-3-6 0,0 1 12 0,2-2-19 15,0 0-6-15,0 1 9 0,-1-2-3 0,5 1 3 16,2-2 7-16,-1 3-3 0,7 3-1 0,-4-1 17 16,3 3 6-16,2 1 4 0,3 6 0 15,-2-2-7-15,-1 6-12 0,0 1 5 0,1 2 8 16,1 0-11-16,-1 7 21 0,-1 5-4 0,1 2-6 16,-4 2-4-16,3 5-13 0,-2 7-10 0,-1-2 13 15,-3 5 1-15,-1 4-11 0,-1-2 10 0,-3 2-16 16,-4 0 6-16,0-2 7 0,0 0-13 0,-6-1 6 15,-3-4 0-15,2 0-6 0,-5-4-4 16,3-2-43-16,-3-2-45 0,-1-3-72 0,4-3-62 0,-3-3-65 16,3-1-57-16,-1-3-12 0,1-2-69 0,0-5-81 15</inkml:trace>
  <inkml:trace contextRef="#ctx0" brushRef="#br0" timeOffset="-8855">11163 1563 2767 0,'-6'-5'30'0,"-1"-2"17"16,-8 3 37-16,-2 1 22 0,-3 3-24 0,-1 0-9 15,-3 5-31-15,2 1-36 0,-5 4 4 0,1 2-10 16,2 2-13-16,-1-1 19 0,2 3-15 15,4 1 2-15,1 2 7 0,6 0 7 0,2-3-14 16,5 3 7-16,5-2 0 0,0-4-9 0,6 1 15 16,5-1-3-16,2-5 0 0,2 1-9 0,4-1 16 15,2-5-4-15,3-1-9 0,1-2 9 0,2 0-9 16,-2 0 3-16,3 0 10 0,0-3-16 0,1 3-1 16,-3 0 7-16,-2 0-10 0,1 0 26 0,-2 5-3 15,-3 0-6-15,-5 4 9 0,0-1-10 0,-2 3 13 16,-4 1 1-16,-1 1 9 0,-2 1 10 0,-6-1-10 15,0 4 3-15,-6-2-9 0,-2 2-7 0,-5 0 17 16,-2 1-7-16,-4-1-3 0,1-1 7 0,-3-2-30 16,-1 0-4-16,0-1 11 0,-2-3-20 0,3 0 16 15,3-2-9-15,-1 0-11 0,1-5-35 16,5 0-58-16,1-1-75 0,1 0-121 0,6-2-77 16,-1 0-120-16,6-4-77 0</inkml:trace>
  <inkml:trace contextRef="#ctx0" brushRef="#br0" timeOffset="-8567">11623 1615 2978 0,'0'11'63'0,"-11"5"65"0,-6 0 39 16,-2 4 34-16,-2 3-47 0,3 5-45 0,-3-3-42 15,2 2-34-15,4 0-23 0,0-3-23 0,6 0-4 16,4-2 24-16,5-2-10 0,0-1 3 0,5-2 16 16,4-2-22-16,0-1 9 0,6 0 14 0,5-1-14 15,-1-4-6-15,3-2-7 0,2 0-40 0,3-2-17 16,1-3-27-16,2-2-21 0,-1 0-9 0,4 0-21 16,-2-7-5-16,2 1-26 0,-4 0-8 0,1-1-21 15,3-5-32-15,-5 3 27 0,-3-3-19 0,4 0 7 16,-5-1-17-16,-1 2-62 0,-2-3-68 15</inkml:trace>
  <inkml:trace contextRef="#ctx0" brushRef="#br0" timeOffset="-8327">11534 1603 2571 0,'6'-2'6'0,"0"-3"15"0,7 0 6 15,2 1 22-15,4-1 19 0,4 0-9 0,1-2-13 16,4 0 0-16,0-1-37 0,6-1-9 0,0-1-6 16,-1 1-6-16,1 1 2 0,-1-2 7 0,0 4-24 15,-1 1-80-15,-4-1-121 0,0 1-121 0,-7-1-135 16,-3 4-113-16</inkml:trace>
  <inkml:trace contextRef="#ctx0" brushRef="#br0" timeOffset="-8127">11522 1806 1582 0,'17'0'14'0,"3"-6"11"0,1 3 20 0,2-2 11 16,3-2-16-16,2 3-6 0,-1-2-23 16,0 1-11-16,3 2-3 0,-2-3-6 0,0 2 3 15,-1-2-19-15,1 1-45 0,-1 1-106 0,-2-1-159 16</inkml:trace>
  <inkml:trace contextRef="#ctx0" brushRef="#br0" timeOffset="-7882">12367 2080 3647 0,'12'10'66'0,"0"-2"32"16,-6 1 50-16,-5 0 26 0,-1 2-78 0,0 3-10 16,0 4-68-16,-10 2-29 0,0 4-44 0,-7 6-194 15,-4 3-320-15,-4 2-384 0</inkml:trace>
  <inkml:trace contextRef="#ctx0" brushRef="#br0" timeOffset="-5882">13070 1397 2201 0,'10'-11'8'0,"-10"1"7"0,0 6 32 16,0 4 76-16,0 9 50 0,0 2 16 0,-5 5-1 15,0 3-66-15,1 3-66 0,-3 5-15 0,-1 3-47 16,3 0-4-16,-3 2 4 0,2-2 0 0,2 2 9 16,1-1 7-16,1-1-4 0,2-6-12 0,0 3 25 15,0-2-35-15,0-3 16 0,3-3 13 0,2 0-20 16,-4-6 20-16,4 1-10 0,-5-5 7 15,1-2-10-15,-1-3 19 0,0 0 7 0,0-3-13 16,0-1 22-16,0 0-16 0,0-6 10 0,0-2-7 16,0-3 1-16,-6-3 16 0,2-5-19 0,1-2 18 15,-1-4-31-15,0-4-13 0,3-2 12 0,-2 1-19 16,2-2 17-16,1-4 12 0,0 4-10 0,5 0 17 16,-1 1 9-16,3 4-12 0,-1 5-7 0,1 3-29 15,-1 2 13-15,0 7-17 0,1 2 23 0,1 4 30 16,-2 4-20-16,0 0 20 0,1 4 0 0,2 1 4 15,0 5-1-15,1 2-6 0,1-1-13 0,1 5-11 16,-2 0-2-16,4 1 6 0,-3-1-7 0,3 3 0 16,-4-2 1-16,3-1-4 0,-1 1-7 0,0-2 4 15,4 2 3-15,-5-4-10 0,2-2 13 16,1 1-10-16,-4-3 7 0,4 0 10 0,-1-4-10 16,-1-2 14-16,-3-3-28 0,0 0 14 0,1 0 4 15,-3-7-4-15,2-1 6 0,-1-3-2 0,-1-1 2 16,1-1-6-16,-1-4 14 0,0-2-28 0,1 0-6 15,2-5 34-15,-3-1-7 0,2 1 3 0,-3-1 10 16,3 0-27-16,0 2 4 0,0 3 9 0,0 1-6 16,-2 3-20-16,2 5 4 0,-1 2 16 0,2 4 20 15,-3 0-3-15,3 5 9 0,-1 0-9 16,2 0-14-16,-2 8 41 0,5 0-14 0,-3 4-3 16,3 3-13-16,0 2-10 0,-1-1 6 0,0 8-10 15,0-2 3-15,1 2 0 0,-1 1-9 0,-2-3 9 16,-1 5 0-16,-3-4-6 0,2 1 13 0,-5-2-20 15,1-1 24-15,-2-1-1 0,-2-1-6 0,-1-2 17 16,0-2-38-16,0 2-6 0,-5-4-35 0,-1-2-45 16,-2-1-62-16,2-1-111 0,2-1-71 0,-4-2-51 15,4-1-24-15,-2-2-7 0,5 0-41 0</inkml:trace>
  <inkml:trace contextRef="#ctx0" brushRef="#br0" timeOffset="-5463">14152 1386 2535 0,'12'-14'76'0,"-3"1"85"16,-9 2 61-16,0 3 80 0,0 2-34 0,0 1-64 16,-4 0-44-16,-1 1-66 0,-1 1-32 15,-2 1-21-15,-1 2-7 0,0 0-13 0,-2 0-21 16,-3 5-3-16,-1 1-1 0,-4 5-6 0,1 0 13 15,1 5-6-15,-4 1-21 0,4-1 13 0,2 3 4 16,2-1 4-16,4 2 17 0,3-1-18 0,6-3 1 16,0-2 3-16,12 2-4 0,-1-3 11 0,4 0-3 15,2-3-11-15,4 0 10 0,0-3-6 16,2-2 6-16,4 0 8 0,-1-4-11 0,0 0 7 0,2 2-21 16,-1 1 7-16,-1-2-7 0,-1 3 1 15,-2 4 16-15,-2 1 4 0,-2 2-7 0,-1 2 3 16,-3 1-6-16,1 2-1 0,-7 2 18 0,0 0 0 15,-4-3-11-15,-4 6 4 0,-1-3 0 0,0-2-11 16,-7 2 29-16,-5 0-15 0,0-4-20 0,-6 2 6 16,0-1-3-16,-3-2 7 0,-2-3 14 0,-1 0 0 15,-2-3-25-15,-3 3-2 0,4-6-1 0,-2-2-7 16,1 3-6-16,2-6-14 0,1 0-60 0,3 0-63 16,-1 0-75-16,2-6-102 0,4 3-78 0,2-2-70 15,-1-3-72-15,9-1-62 0</inkml:trace>
  <inkml:trace contextRef="#ctx0" brushRef="#br0" timeOffset="-5164">14573 1443 2571 0,'9'-6'27'0,"-9"6"53"0,0 0 62 0,0 0 65 16,-9 9 22-16,-2 2-13 0,-3 5-47 0,-1 3-53 16,-4 3-50-16,3 3-33 0,1-1-12 0,0 4 2 15,2-7-2-15,5 4-15 0,2-1 4 0,6-2-10 16,0-1 4-16,9-2 6 0,1 0-23 16,5-2 13-16,2-3-4 0,4 0 11 0,1-2 6 15,5-3-30-15,-1 0 14 0,2-1-27 0,2-3-21 16,0-3 15-16,2-2-31 0,-5 0-36 0,6 0-8 15,-3-5-86-15,-1 3-51 0,0-6-56 0,-1 2-19 16,0-3-39-16,-1 1-62 0,-2-2-41 0</inkml:trace>
  <inkml:trace contextRef="#ctx0" brushRef="#br0" timeOffset="-4950">14648 1372 2025 0,'0'0'11'0,"13"-5"1"0,6-4 6 16,5-1 8-16,3 1-12 0,4-1 10 0,3-3-16 16,-3 4-8-16,5-2 12 0,1-1 0 0,-3 3 6 15,0 1-24-15,-1 0-20 0,-5 4-129 0,-2-1-131 16,-6 0-127-16</inkml:trace>
  <inkml:trace contextRef="#ctx0" brushRef="#br0" timeOffset="-4766">14538 1620 994 0,'0'9'21'16,"0"-2"30"-16,7-7 48 0,5 0 37 0,6-6 4 15,4 1 1-15,5 0-57 0,1-4-31 0,0 2-19 16,4-1-26-16,2-1 24 0,0-1-24 0,-1 1 12 16,-1 1-37-16,-1-1-149 0,3-1-126 0</inkml:trace>
  <inkml:trace contextRef="#ctx0" brushRef="#br0" timeOffset="-4593">15344 1863 2804 0,'7'15'27'0,"-1"-3"42"0,-6 1 19 0,0-2-1 16,0 5-37-16,-10 1-37 0,1-1-16 0,-2 6-13 16,-2 2-6-16,-4 1-127 0,0 2-173 0,1 0-236 15</inkml:trace>
  <inkml:trace contextRef="#ctx0" brushRef="#br0" timeOffset="-3181">15941 1565 1251 0,'1'-16'63'0,"4"-1"56"0,-5 2 63 15,1 1 29-15,-1 3-43 0,0 3-49 0,0 3-67 16,0 1-5-16,0 4-17 0,0 0 26 0,0 4 39 15,0 4 5-15,0 3 2 0,0 2-23 0,-4 6-14 16,-1 2-26-16,-1 5-11 0,0 3 0 0,-1-1-25 16,-2 1-3-16,-1-1 9 0,1 1-24 15,1-3 30-15,3-2-5 0,-1 0-10 0,2-5 15 16,3-2-30-16,-2-1 5 0,3-5 10 0,0 0 0 16,0-5 3-16,-1-1 7 0,1-2 24 0,0-3-2 15,0 0-11-15,0-4 14 0,0-3-42 0,0-4 13 16,0-3 10-16,0-5-16 0,4 0 25 0,-1-5-9 15,-1-4 3-15,2-1 0 0,-2-1 3 0,3-1 7 16,0-1 34-16,-4-1 24 0,5 0-13 0,-1 1 27 16,-1 4-46-16,2-1-3 0,-1 4-3 0,2 4-39 15,-1 4 20-15,-2 2-40 0,4 3 13 0,-1 4-3 16,1 2 24-16,-1 1 29 0,2 2-13 16,1 3 23-16,1 0-36 0,1 0-4 0,1 0-6 15,0 5-14-15,-1-1 7 0,3 2 0 0,3 1 14 16,-2 0-3-16,-1 2-21 0,4 2 0 0,-4 0-7 15,3-1-3-15,-3 2 20 0,0 1-10 0,-1 1 7 16,-3 2 6-16,1-2-20 0,0 0-3 0,-5-1-30 16,0 0 3-16,1-4 6 0,-2 1-2 0,-1-1 16 15,-1-4-19-15,-1-2 2 0,0-1 8 0,-2-1 12 16,1 1 8-16,2-2 2 0,-2 0-12 0,-1-5 2 16,4-3 1-16,-1-1 13 0,5-6 17 0,-2-2-10 15,2-3 6-15,0-3-13 0,1-2-14 16,-1-3 14-16,2 4-9 0,1-3 5 0,0 3 11 15,1 2-24-15,-3 2 24 0,5 2-17 0,-1 2 10 16,-1 4 10-16,0 1-10 0,1 3 0 0,0 3-7 16,0 0 11-16,-2 5-4 0,1 0 13 0,2 0 3 15,-2 8-29-15,1 0 33 0,-1 3-7 0,0 1 0 16,-4 3 30-16,3 1-26 0,-3 0-7 0,-1 6 7 16,-1-2 3-16,-3 2-10 0,1 1 4 0,-1 2 2 15,-4 0-19-15,0-1-7 0,0 3 6 0,-4-5-69 16,-3 3-94-16,2 0-120 0,-4-5-143 0,0 0-103 15,3-2-66-15,-3-3-11 0</inkml:trace>
  <inkml:trace contextRef="#ctx0" brushRef="#br0" timeOffset="-2767">16950 1220 2142 0,'17'-8'89'0,"-7"8"92"0,-10 0 50 15,0 11 54-15,0 2-34 0,-4 4-62 16,-4 2-47-16,2 0-31 0,-3 2-59 0,-1 4-26 16,1 0-12-16,-2 2-4 0,4 0-7 0,-3-2 7 15,3 2 0-15,1-3-30 0,1 1 20 0,1-6-23 16,2 0 10-16,-1-5-4 0,3-1-12 0,0-3-11 16,0-1 0-16,0-4-9 0,0-1 7 0,0-4 29 15,0 0-10-15,5 0 17 0,-4-7-8 0,2-3 18 16,-2-1 6-16,3-6 3 0,2-1 0 0,-2-4-16 15,2-5-7-15,-2-1-10 0,2-5 14 0,2 1-20 16,-1-1 13-16,2 0 13 0,1 1-19 16,-1-1 22-16,5 3-3 0,-5 3 0 0,4 3 16 15,0 2-29-15,1 6 13 0,-1 2-13 0,0 2 7 16,2 5 31-16,-4 4-25 0,2 3 39 0,0 0-22 16,1 5-4-16,-4 1 19 0,2 5-9 0,0 0 23 15,-3 6-30-15,0-4 7 0,2 5 4 0,-3 2-27 16,1 1 26-16,-2 1-30 0,2-1 1 0,-3 2-4 15,4 1 14-15,-5-2 6 0,1 1-42 0,-2 1 6 16,4 0-40-16,-5-2-44 0,1 2-108 0,-1-2-99 16,2-2-78-16,-5-2-64 0,1 1-34 0,-1-5-56 15</inkml:trace>
  <inkml:trace contextRef="#ctx0" brushRef="#br0" timeOffset="-2565">16964 1475 2522 0,'9'0'6'0,"4"-9"0"15,0 0 6-15,4 4-5 0,3-1-23 0,4 1-55 16,1-2-115-16,2 2-178 0,0-2-191 0</inkml:trace>
  <inkml:trace contextRef="#ctx0" brushRef="#br0" timeOffset="-2379">17586 1171 1967 0,'0'-2'6'0,"0"-2"11"0,0 4 71 16,0 0 81-16,0 4 22 0,0 3 16 0,0 2-89 15,0 1-62-15,0 4-44 0,0 2-27 0,0 3 34 16,0 0-29-16,0 2 29 0,0 2-7 0,0-1-19 16,0 2 1-16,0-2-46 0,0 3-105 0,0-3-124 15,7-3-116-15,-1 0-97 0,0 0-28 0</inkml:trace>
  <inkml:trace contextRef="#ctx0" brushRef="#br0" timeOffset="-2120">17694 1127 1979 0,'42'-8'58'0,"1"5"6"16,0 3 33-16,-1 0 42 0,-3 8-28 0,0 4-6 15,-3-2 4-15,0 6-35 0,-4 1-28 0,-2 3-6 16,-4 1-34-16,1 0-6 0,-7 1 12 0,-1 3-6 15,-4-3 13-15,-5 2-13 0,-5-2-3 0,-5 0 16 16,0 1-28-16,-8 0 18 0,-7-1-3 0,-4 0-2 16,-3 0 5-16,-6-1 3 0,-2-2-34 15,-6 1 0-15,1-1-39 0,-7-1-98 0,-1-2-122 16,-2-2-175-16,-2 0-144 0</inkml:trace>
  <inkml:trace contextRef="#ctx0" brushRef="#br0" timeOffset="-1675">16541 843 1504 0,'26'0'39'0,"7"0"11"16,7 0 48-16,6-6 27 0,4 2-11 15,4-1-1-15,7-3-47 0,4 2-22 0,1-4-38 16,3 1 0-16,3-1-12 0,-3-2-3 0,3 1 21 15,-5 1-32-15,1 1-53 0,-4-1-195 0,-5 1-258 16</inkml:trace>
  <inkml:trace contextRef="#ctx0" brushRef="#br0" timeOffset="-632">18300 1746 2681 0,'7'-9'-7'0,"1"9"17"15,-5 0-7-15,-3 9 9 0,0 4 25 0,-8 7-16 16,-1 4 16-16,-4 5-3 0,-2 4-31 16,-4 5 6-16,-2 3-15 0,-3 0-40 0,2 2-87 15,-5 0-140-15,2-1-161 0,3-1-140 0</inkml:trace>
  <inkml:trace contextRef="#ctx0" brushRef="#br0" timeOffset="3800">16800 777 107 0,'-6'0'29'0,"1"0"30"0,1 0 26 15,-1 0 4-15,-1 0-21 0,1 0-5 0,2 0-1 16,-3-4 22-16,3 4-12 0,1 0 4 0,0 0 0 15,0 0-16-15,2 0 33 0,0 0-10 0,-4 0 3 16,4 0-13-16,0 0-13 0,0 0-27 0,0-2-33 16,0 2 5-16,0 0 9 0,0 0 2 0,0 0 39 15,10-3 40-15,7 3 9 0,8-2 63 16,4-4-21-16,10 0-1 0,12-1-14 0,9-2-27 16,13-3 6-16,10-3-10 0,9 1-21 0,9-2-24 15,12-3-13-15,7 0-42 0,8 0 0 0,5 2 10 16,3-1-7-16,5 0 18 0,6 3-14 0,-1-2 5 15,2 4-12-15,2-1-6 0,3 3 12 0,0-2-16 16,1 2 20-16,4 0-4 0,-6 0-6 0,1 0-6 16,-3 2 9-16,5-1-10 0,-7 1 14 0,1-1-13 15,-5 1-4-15,-6 1 20 0,0-2-1 0,-7 4 12 16,-4-2-36-16,-7 3 18 0,-4-1-24 0,-9 1 14 16,-5 2 29-16,-10-1-44 0,-4 2 44 0,-9-2-7 15,-8 0-30-15,-5 4 30 0,-7-5-12 0,-9 3-24 16,-7-2 27-16,-4 1 0 0,-6-1-3 15,-8-2 12-15,-3 2 63 0,-4 2 10 0,-3-3 26 16,-3 2 45-16,-3-2-43 0,-2 2 1 0,1 0-36 16,-4 0-35-16,-1-1-10 0,-1 0-23 0,2 2 14 15,-3-3-4-15,4 1-6 0,-4 1-14 0,1-2-16 16,2 0 20-16,-1 2-7 0,2 0 3 0,-4-2 13 16,3 2-29-16,0 1 13 0,-3-1-3 0,-1 1-21 15,3 2 5-15,-3-3-99 0,0 2-107 0,0 1-197 16,0 0-257-16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22:52.01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460 205 1122 0,'-9'-25'37'0,"-1"3"39"0,1-6 62 0,2 4 47 0,2 2 21 16,2 3 14-16,1 1-88 0,0 4-36 0,2 3-54 15,0-1-51-15,0 5 29 0,0 4-5 16,0 3 20-16,4 0 34 0,-1 8 52 0,2 7 63 16,0 8 7-16,-3 10-30 0,2 11-48 0,-4 10-68 15,0 11-29-15,-10 11 6 0,-1 9 13 0,-3 4-2 16,-6 7 12-16,-2-3-3 0,-5 3-16 0,1-2 16 16,-2-6-6-16,2-7-10 0,-2-5 3 0,3-7 1 15,1-7 0-15,-1-7 12 0,5-8 5 0,0-7-4 16,0-5 0-16,4-7 4 0,1-4 10 0,2-5 11 15,-1-6 7-15,3-4-11 0,6-2-22 0,-1-4-25 16,2-3-24-16,1 0-10 0,0 0 0 0,1-3-4 16,2-2 4-16,0-2-3 0,6-2 9 15,0-3 4-15,2 2-3 0,1-4 10 0,2 4-20 16,4-1-4-16,2 3 11 0,2-1-8 0,2 7 11 16,1 2 13-16,2 0-20 0,2 3 4 0,4 5-4 15,-2-3-7-15,5 3 17 0,-2 1-6 0,3 1 0 16,0-1-4-16,-1 1 7 0,1-1 3 0,-1-3 17 15,0 3 1-15,1-3-5 0,-2 0-22 0,-5-1-51 16,0 1-80-16,1-4-71 0,-7 3-74 0,0-4-65 16,-5-1 41-16,-1 5-55 0,-5-4-2 0,-1 0-32 15</inkml:trace>
  <inkml:trace contextRef="#ctx0" brushRef="#br0" timeOffset="341">849 1179 2049 0,'9'0'61'0,"-9"0"70"0,0 5 60 0,0 4 51 16,0 1-43-16,0 1-50 0,-4 6-74 0,-1-1-44 16,1 3-5-16,0 3-23 0,2-3 10 0,2 3-3 15,0-3-26-15,7 0 19 0,3-3-13 0,-1-2-15 16,6-1 0-16,0-2-29 0,3-5-18 0,-2-1-3 15,3-5-15-15,0 0-15 0,0-8 32 16,0-3 15-16,-3-5 28 0,-2-4 33 0,-1-2 3 16,-1-4-3-16,-3-1-6 0,-5-4 6 0,-1 1-9 15,-3-2 9-15,0 2 6 0,-10 3-6 0,1 0 21 16,-4 2 9-16,-1 3 32 0,-2 3 21 0,1 5-31 16,-3 4-2-16,-1 4-50 0,-2 6-19 0,0 0 13 15,0 11-12-15,1-1 27 0,-1 4-21 0,0 3-22 16,5-1-43-16,1 1-68 0,3 2-71 0,5-4 40 15,7 0-57-15,0-1-23 0,3-1-34 0,4-3-126 16</inkml:trace>
  <inkml:trace contextRef="#ctx0" brushRef="#br0" timeOffset="985">1428 770 2154 0,'12'-13'38'0,"-5"5"57"0,-7 2 31 0,-7 6 45 16,-5 0 12-16,-3 9-28 0,-5 3 24 0,-3 2-39 16,-1 3-54-16,1 0-25 0,-1 1-51 0,3 1-14 15,5 1-5-15,2-4-1 0,7 0-15 16,7-2-17-16,0 0-10 0,7-1-31 0,7-4-37 0,1-1-38 16,3-3-30-16,2-5-13 0,4 0 38 0,0 0 56 15,0 0 42-15,-1-9 47 0,-1 1-2 16,1 3 8-16,-4 5 15 0,-3 0-6 0,-1 5 24 15,-3 9 17-15,-5 5 21 0,-2 6 42 0,1 8 28 16,-6 7-11-16,0 3 0 0,-6 7-16 0,-1 1-25 16,-1 4-9-16,-1 2-18 0,0-3 1 0,-2 4-17 15,-3-1 27-15,1 0-4 0,-2 0 1 0,0-2 22 16,-1-2-9-16,-5-1 11 0,0-2-23 0,-1-4-20 16,-3-4 1-16,3-3-17 0,-4-3 0 0,-1-6 7 15,1-3-27-15,-2-4-6 0,1-3-1 16,0-5 8-16,0-2-1 0,1-5 0 0,3-6-3 15,1-2-56-15,3 0-16 0,4-10-55 0,3-6-41 16,5-3 18-16,7-8-5 0,0-9 36 0,12-5 14 16,1-5 10-16,8-5 9 0,4-7 4 0,3 1 46 15,8 0-12-15,2 0 24 0,5 5 18 0,2 1-24 16,2 5 33-16,2 4 0 0,-1 4 6 0,4 1 0 16,-6 3 3-16,1 5-9 0,-5 1 3 0,-2 1-9 15,-4 5 9-15,-2 1 6 0,-6 4 6 0,-4 1 21 16,-3-1-15-16,-4 4 24 0,-6 2 13 0,-1 0 16 15,-1 3 27-15,-6 0-8 0,0 2-18 0,-3-3-25 16,0 4-25-16,0 0-3 0,-6 0-18 16,0-2 15-16,-1 2 3 0,1 3-18 0,1-3 15 15,-1 5-19-15,2-3-3 0,1 1-7 0,-3 0 11 16,4 2 2-16,0 0-22 0,0 0 10 0,2 0-4 16,0 7-2-16,0 1 8 0,0 3 17 0,-1 3-26 15,-1-1 13-15,2 6 13 0,0 0-26 0,-3 2 36 16,3 1-23-16,0 1-7 0,0-2 14 0,0 1-17 15,5-3-3-15,-2 3-40 0,1-6-104 0,-1 1-122 16,2-2-10-16,-1-1-70 0,-1-5 16 0,-1-2 12 16,0-1-63-16</inkml:trace>
  <inkml:trace contextRef="#ctx0" brushRef="#br0" timeOffset="1401">2181 838 2510 0,'-6'0'104'16,"-3"9"64"-16,-6-1 54 0,-4 3 36 0,2 3-85 15,-3-1-60-15,-1 6-47 0,3-2-46 0,0 4-14 16,3 0-3-16,2 1-19 0,6 3 16 0,2-3 0 16,5 2-3-16,0-2 9 0,8 1 1 0,5-3-4 15,2 0-13-15,3-2 17 0,-2 1-4 0,3-2-19 16,-1-3 32-16,0 2-26 0,-2-2-3 0,2-3 13 15,-6 0-13-15,0 0 23 0,-3 0-3 0,-2 0-1 16,-2-3-6-16,-5 2-6 0,0 4 6 16,-5-3-7-16,-4 0-6 0,0 3-43 0,-4-1-67 15,0 1-59-15,-1 2-95 0,-1-5-66 0,-1 3 64 16,1-9-45-16,-1 3 22 0,4-5-1 0,0-3-117 16</inkml:trace>
  <inkml:trace contextRef="#ctx0" brushRef="#br0" timeOffset="1650">2387 585 2271 0,'15'-8'84'0,"-6"8"114"16,-3 0 75-16,-2 5 41 0,-2 4-31 0,2 4-101 15,-4 4-30-15,2 4-42 0,-1 5-39 0,-1 4-10 16,0 4-41-16,0 2-3 0,0 5-10 0,0-3 3 15,0 3-10-15,2 2 0 0,-2-3 7 0,4-1-7 16,-1-1 3-16,0-3 11 0,2-2-11 0,-1-1-13 16,4-3 3-16,-3-3-30 0,1-3-48 0,3-4-61 15,-3 0-93-15,2-6-67 0,-4-2-65 0,2-3 6 16,2 0-42-16,-3-2-56 0,1-3-43 0</inkml:trace>
  <inkml:trace contextRef="#ctx0" brushRef="#br0" timeOffset="1911">2444 1035 2681 0,'-6'0'9'0,"6"-6"-3"0,0-1-12 0,4 1 2 16,3 1-11-16,7-2 6 0,2 0 21 15,2-2 3-15,7 1-5 0,-1-1-1 0,3-1-12 16,1 2 6-16,0 2-12 0,-4 1-1 0,1-1 7 15,-2 6 0-15,-4 0 16 0,-3 0-1 0,-1 0 0 16,-3 11-24-16,-2 1 18 0,-4-2-6 0,2 4-9 16,-4 0 27-16,-1 0-12 0,1 4-3 0,-4-2-3 15,0 1-3-15,0 2 3 0,0 0 0 0,0-3 3 16,0 1-42-16,0-4-79 0,0 1-32 0,0-3-128 16,0-1-112-16,-4-1-67 0</inkml:trace>
  <inkml:trace contextRef="#ctx0" brushRef="#br0" timeOffset="2067">2613 771 1460 0,'0'-3'-9'0,"0"3"-5"0,1 0-30 0,3 0-67 16,1 0-94-16,0 0-124 0</inkml:trace>
  <inkml:trace contextRef="#ctx0" brushRef="#br0" timeOffset="2290">3214 651 2915 0,'0'9'85'16,"0"1"92"-16,-13 3 62 0,-2 3 69 0,0 3-58 15,-1 1-88-15,-2 4-56 0,2 1-64 0,2-1-32 16,1 0 1-16,8-1-8 0,1 1-10 0,4-2 14 16,0 0-14-16,8-3-10 0,5 0 3 0,3 0-45 15,2-5 4-15,4-1-50 0,5-5-71 0,1 0-70 16,3-5-119-16,-1-3-48 0,1 0-26 0,0-8-16 16,-1-2-37-16</inkml:trace>
  <inkml:trace contextRef="#ctx0" brushRef="#br0" timeOffset="2693">948 2311 3028 0,'0'14'-10'0,"-11"8"13"16,-1 6-3-16,0 7 7 0,-3 5 21 0,-3 3-12 15,2 4 9-15,1-1 0 0,0 1-15 0,-1-1-1 16,4-2 0-16,0-3-5 0,3-3-7 0,2-2 6 16,1-5-22-16,4-4-38 0,-2-2-49 0,4-5-109 15,0-1-19-15,0-7-58 0,0 0-24 0,0-3 6 16,0-4-58-16,0-3-2 0</inkml:trace>
  <inkml:trace contextRef="#ctx0" brushRef="#br0" timeOffset="3085">817 2407 2236 0,'17'-44'8'0,"5"0"73"0,-1 1 40 0,3 5 39 15,4 6 14-15,-1 4-76 0,1 6-36 0,-2 6-44 16,0 3-11-16,1 7-7 0,-3 6 3 16,1 0 7-16,-3 5-7 0,0 6 12 0,-2 3 4 15,-2 5-16-15,-3 0 3 0,-2 8 1 0,-6 1-7 16,-5 4 19-16,-2 4-4 0,-5-1-5 0,-5 3-3 16,-5 0-1-16,-1-2-6 0,-5-3 9 0,-3 0 0 15,-1-1-15-15,-2-7 12 0,3-4-6 0,-2 0 0 16,0-6 13-16,3-2 0 0,1-5-16 0,3-8 6 15,5 0-9-15,2 0-7 0,4 0 22 0,4 0-18 16,4-8-7-16,0-3 13 0,6 0-23 0,1 0 23 16,5 1 10-16,3-2-4 0,2 5 7 0,2 0-10 15,1 7 9-15,1 0-18 0,0 0 12 0,1 0 12 16,2 13-8-16,-3 0 18 0,1-2 0 16,-1 2-8-16,-2 3-8 0,-1-2-9 0,1 2 3 15,-2-2-12-15,0 2 12 0,-2 1 0 0,-1-2-6 16,-1 2 9-16,-1-3-37 0,1 2-51 0,-1-2-149 15,1-1-89-15,2-4-136 0,-1 1-91 0</inkml:trace>
  <inkml:trace contextRef="#ctx0" brushRef="#br0" timeOffset="3752">1434 2647 2978 0,'-9'8'6'0,"2"-8"16"0,2 0-3 16,5 0-7-16,0 0-12 0,6 0-13 0,5 0 10 16,6-12 6-16,0 2-3 0,5-3-16 0,5-1-40 15,1 0-30-15,3 0-31 0,-1-2-6 0,1-1 17 16,-3 1 33-16,-1 3 49 0,-5-3 3 0,-1 2 30 16,-5-2 9-16,-1 2-6 0,-6 3 21 15,-3-3 6-15,-6 4 40 0,0-2 50 0,0 2 26 16,-9 4 23-16,0-2-10 0,-3 3-20 0,-4 1 9 15,-2 4-26-15,-2 0-8 0,-3 9-16 0,-1 1-20 16,-4 5 9-16,2 6-25 0,-3 2 2 0,4 3-32 16,-2 4-17-16,2 0-13 0,4 3-1 0,5-4 8 15,4 2-15-15,3-4 4 0,6-1-21 0,3 0-3 16,0-5 6-16,9-1 4 0,4-1-14 0,4-3-17 16,2-2-51-16,3-1-53 0,5-4-40 0,1-4-55 15,2-5-1-15,0 0-10 0,2 0 24 16,0 0 33-16,-3-11 20 0,1 0 42 0,1-5-19 15,-5-1 91-15,0-1-22 0,-1-1-28 0,-3-1 33 16,1-2-116-16,-3-2 22 0,1-3-11 0,-3 2-17 16,3-2 46-16,-2-3 17 0,-4-1 69 0,4 0 25 15,-4 0 26-15,2-1 28 0,-2 2 35 0,-2 3 81 16,-4-1 110-16,3 5 112 0,-5 3 32 0,-4 4 32 16,3 2-44-16,-6 3-56 0,0 6-42 0,-6 0-98 15,1 5-37-15,-5 0-54 0,1 7-9 0,-4 0 38 16,0 6-24-16,-2 1-9 0,-2 4-52 0,2 4-40 15,-2 2 13-15,6 1-9 0,-2 3 26 16,7-2 1-16,0 2-21 0,6-1 7 0,0-3-11 0,9 1 4 16,-3 0 0-16,6-4-3 0,-3 1 3 15,1-3-17-15,-1 0 3 0,0 3 7 0,-3-3-7 16,-2 0 11-16,-1 2 10 0,-3 2-14 0,0 1 24 16,-7 3-7-16,-2 0-6 0,-3 1-11 0,-3 1-4 15,-4 1 8-15,1 0-7 0,-4-1 17 0,-5-1-14 16,1 0 4-16,0-6 13 0,-5 2-7 0,1-3-6 15,2-2 6-15,-2-2-23 0,2-3-1 0,0-3 4 16,1-3-20-16,2-2-11 0,4-3-85 0,0-3-93 16,5 0-148-16,0 0-102 0,7-9-93 0,1-2-62 15,4-5 17-15</inkml:trace>
  <inkml:trace contextRef="#ctx0" brushRef="#br0" timeOffset="5230">2245 2361 3321 0,'9'0'45'0,"-5"0"27"0,-4 0 43 16,0 8 43-16,0-2-21 0,0 4-40 0,0 0-37 15,-4 3-36-15,-2 5-34 0,4-2 17 0,2 1-14 16,-1 4 7-16,1 1-7 0,0-3 0 0,0 3-3 15,3-3-27-15,3 0 0 0,-2-2-50 0,-1-1-20 16,1-2-48-16,-2-3-5 0,4-3 34 0,-3-8 32 16,1 0 59-16,1 0 19 0,-1 0-3 0,-1 0-6 15,0-14-16-15,3 0 0 0,-3-3 3 16,3-3 10-16,-2-3 16 0,0-1 8 0,1-1 8 16,1 1-11-16,-3 2-5 0,3-2 18 0,-1 2 4 15,-1 3-13-15,2 0 28 0,-2 5-19 0,2 0 3 16,-1 4 29-16,-1 1 6 0,-2 1 0 0,2 2 20 15,1 2-1-15,-1 1-21 0,-4 0 6 0,2 0-16 16,-2 3-19-16,1-2-6 0,-1 2 2 0,0 0-21 16,0 0 18-16,0 0 13 0,0 2-25 0,0 4 12 15,6-2-6-15,0 3-13 0,-2 0 7 0,1 2 6 16,-1 2 10-16,1 0-1 0,-2 2-15 0,1 1 19 16,-1-1-17-16,-1 0-8 0,4-1 21 0,-2-1-25 15,1-1-25-15,-1-1-4 0,2-1-7 0,0-3 4 16,-3-1 22-16,1 1 23 0,-1-5 3 15,-1 0 16-15,-2 0 0 0,0 0-19 0,0 0 13 16,0 0-20-16,0 0 0 0,0 0 20 0,0 0-10 16,0 0-13-16,0 0 23 0,-3 0-16 0,3-5-7 15,-4 1 35-15,0 0-32 0,3-2 10 0,-2 3 16 16,0 1-32-16,0-2 16 0,2 1-6 0,-1 2-17 16,2 1 33-16,0-1-16 0,0 1 15 0,0 0-6 15,0 0-16-15,0 0 13 0,0 0-3 0,0 0-3 16,0-3 3-16,0 3 9 0,6-2-12 0,-3 2 12 15,1-3 4-15,2-1-14 0,-1 2-2 16,1-3 6-16,1-3-6 0,-1 2 19 0,0 1-4 16,1-3-18-16,-1 2 15 0,-1 1-15 0,-1 0 12 15,-2 2 13-15,4-3-23 0,-5 4-9 0,2-1 20 16,-1 3 2-16,-1 0-6 0,-1-3 19 0,0 3-16 16,0 0-19-16,0 0 16 0,0 0 0 0,0 0-6 15,0 0 9-15,0 0-12 0,0-3-1 0,0 3-6 16,2-2 7-16,-2-2 25 0,2-1-7 0,-2 0 10 15,2 0-9-15,-2-4-10 0,2 1-7 0,-2 0-6 16,0 0 20-16,1-1-4 0,-1 1 13 0,0 3 39 16,0 0-4-16,0 1 36 0,0 2-9 0,-3 2-26 15,-1 0 3-15,1 0-55 0,-2 6 4 0,1 2-4 16,-2-1-10-16,-2 5 20 0,1 2-7 16,-2 1 3-16,5 2-9 0,-2 2-3 0,1 0 6 15,5-2-17-15,0-1 24 0,0 0-17 0,8-2-10 16,-1-1 17-16,3-4-33 0,-1-1-6 0,3-2-19 15,-1-1-27-15,2-5 21 0,0 0 0 0,2 0-15 16,0 0 28-16,4-9-36 0,-2-1 12 0,0-3 37 16,0-2-11-16,2 0 43 0,-2-2-10 0,-1-2 4 15,2 0 12-15,-4 0-9 0,0-4 15 0,-1 4 6 16,-2-1-15-16,-1 3 9 0,-1 1 19 0,-3 2 27 16,-3 2 54-16,1 2 15 0,-1 5 44 0,-1 1-6 15,-2 2-69-15,0 2 7 0,0 0-61 0,0 0-20 16,0 6 29-16,0-1-22 0,0 3 16 15,0 3-13-15,0 3 0 0,0 1 1 0,0 3-21 16,0 3 10-16,4 4-6 0,-2-4-17 0,-1 6 7 16,2-3-4-16,-3 2 10 0,2 0-3 0,-1 0 14 15,-1-2-4-15,0-2-3 0,0-3-4 0,0-3-10 16,0 1 17-16,0-7-10 0,0-1 16 0,-3-4-2 16,3-5-27-16,-3 0 6 0,3 0-16 0,0 0-20 15,0 0 13-15,0-9-13 0,0-1 23 16,0-4 23-16,0-4-19 0,6-2 23 0,2-4-17 0,-1-2 3 15,3 2 14-15,-1-3-4 0,0-1 0 16,3 2-13-16,0-1 20 0,-2 4-20 0,-1-1 14 16,3 3 19-16,-4 4-20 0,-1-1 23 0,0 4 21 15,-2 5 16-15,-2-1 34 0,0 4-23 0,-2 3-20 16,1 1-31-16,-2 2-30 0,0 0 18 0,1 0-4 16,-1 5 3-16,5 1 10 0,0 1-9 0,0 1 6 15,5 1-14-15,1 2-3 0,2 2 17 0,2 4-13 16,0-1 9-16,4 1-23 0,-2 2 0 0,0 0 3 15,1 0-10-15,-3 0 17 0,1 3-7 0,-4-3-3 16,0 0 17-16,-3-3 6 0,1 1 8 0,-7-6-1 16,2-1 1-16,-5 1-14 0,0-6-11 0,0 1 15 15,-6-6-29-15,0 0-2 0,-3 0-4 0,0 0-7 16,-3-6 24-16,-1-2 0 0,1-1-13 16,2-1 10-16,-2-6-10 0,4 0 3 0,1 0-4 15,1-5-6-15,6 0 14 0,0-1 3 0,10 1 0 16,1-4 3-16,2 4-10 0,5-3 4 0,0 3 9 15,1 1-22-15,-1 2 26 0,3 3-14 0,-2 1 11 16,0 1 23-16,-2 2-30 0,-1 3 10 0,2 3 0 16,-5 1-14-16,-1 2 14 0,0-1 7 0,-3 3-7 15,1 0 34-15,-4 0-4 0,-1 8 34 0,-4-1 14 16,2 2-10-16,0 2-3 0,0 2-27 0,-2 4-21 16,-1-1-17-16,2 6-3 0,-2 0-4 0,0 2 7 15,0 1 10-15,0 2-3 0,0-3 3 0,-6 2 4 16,0 0-17-16,-3-2 3 0,2 2-7 15,-4-5-7-15,-1 1-47 0,-2 0-68 0,-3-6-139 16,-2 1-142-16,0-4-79 0,-2 0-112 0,0-5-42 16</inkml:trace>
  <inkml:trace contextRef="#ctx0" brushRef="#br0" timeOffset="5382">3327 2077 2915 0,'4'-7'-10'0,"0"-2"10"0,-3 4-6 16,-1 2-34-16,0 1-79 0,0 2-109 0,0 0-40 15,0 0-67-15,0 0-49 0,6 5-30 0</inkml:trace>
  <inkml:trace contextRef="#ctx0" brushRef="#br0" timeOffset="5813">3566 2246 1705 0,'12'17'118'0,"-2"-4"98"15,-1 3 109-15,-3-2 88 0,-3-1-68 0,-3 1-33 16,0-3-77-16,0 0-63 0,0 3-45 0,0-3-59 16,-3-1-30-16,-1-1-45 0,4 1 14 0,0-1-7 15,0-1-21-15,0-1 31 0,6 0-30 0,1-2-78 16,3 0-19-16,-1-5-72 0,2 0-24 16,2 0 35-16,-1-5-19 0,3-3 44 0,0-3 25 15,0-1 41-15,-2-3 66 0,0-2 12 0,-1-2 12 16,-3-2 3-16,0 2 3 0,-3 0 62 0,-3 2 95 15,1 1 86-15,-4 2 64 0,2 6-32 0,-2-1-78 16,0 5-78-16,0 4-59 0,0 0-25 0,-6 0-26 16,6 0-1-16,0 0-20 0,0 4-11 0,0 0 14 15,0 1 7-15,0 1-7 0,0 2 10 0,0 0-10 16,6 0-28-16,-2 3-10 0,-1 0-23 0,3 2-28 16,0-4-33-16,2 1-18 0,-1-1-9 0,0 1-18 15,1-5 37-15,1 1 40 0,-2 0 22 0,2-1 49 16,0-3 19-16,-2 2 0 0,1-1 13 0,-2-1 0 15,-2 1-20-15,2-3-2 0,-3 2 9 16,0 1 6-16,1-3 7 0,-2 0 6 0,0 0-15 16,-1 2 12-16,-1-2-10 0,3 0 7 0,-2 0 6 15,-1 0-22-15,2 0 12 0,1 0 1 0,-2 0-10 16,1 0 13-16,2 6-13 0,-1 0-23 0,-1-1-46 16,1 4-82-16,-2 1-69 0,-1-1-45 0,0 5 29 15,0-2-22-15,0 0-7 0,-6 2-22 0,3-1-86 16,-1-2-23-16</inkml:trace>
  <inkml:trace contextRef="#ctx0" brushRef="#br0" timeOffset="6361">3620 431 3528 0,'-4'-6'20'0,"4"-2"-10"0,8-3 0 0,8-3 10 15,9 2-27-15,5 0 4 0,4-2 9 0,3 2-29 16,2-1-19-16,1 2-52 0,-1 1-35 0,1-2-9 15,1 2 11-15,-2 2 36 0,-3 2 13 0,-2 1 41 16,-2-1 9-16,-2 3 13 0,-6 1 30 0,-2 2-34 16,-1 0 16-16,-6 0 7 0,1 5-23 0,-5 4 41 15,-4 1-25-15,3 1 27 0,-5 8 14 0,2 0 5 16,-1 8 51-16,0 4-9 0,2 7 42 0,-1 3-9 16,0 7-8-16,5 7 24 0,-3 8-39 0,3 3 8 15,3 9-6-15,0 4-16 0,-2 3 17 0,5 8-16 16,1 0-3-16,0 5-13 0,-1 0-4 0,5 6 19 15,-4-1-7-15,3 1 17 0,-1 0-23 16,0 0-8-16,0 0-2 0,-1-1-33 0,-2-7 15 16,2-1-15-16,-4-1-21 0,2-4 10 0,-4 0-14 15,1-3-4-15,-6-3 33 0,3-2-11 0,-6-3 19 16,1-4 21-16,-5-4-21 0,-2-6 41 0,0-4 11 16,-9-4-7-16,-3-7 4 0,-3-1-45 0,-4-8-33 15,-6 0-38-15,-4-5 11 0,-9-1 11 0,-2-7-7 16,-9-2 30-16,-8-2-22 0,-5-5-8 0,-5-3-26 15,-7-4-85-15,-2-9-46 0,-4 0-112 16,-3 0-68-16,-2-12-66 0,-5-2-104 0,5-5-50 16,-2-2-113-16,2-6-107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23:01.52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1705 631 1036 0,'6'-35'56'16,"-5"2"100"-16,1 1 57 0,-2 4 52 0,0 7-51 16,0 7-135-16,0 1-47 0,0 7-17 0,0 6 50 15,-2 0 123-15,-2 11 43 0,4 5-16 0,-3 7-30 16,1 6-85-16,-5 12-34 0,3 5-25 0,-2 6-12 16,-2 5 0-16,-1 3-23 0,0 2 23 0,3-1-19 15,-1-2-10-15,-3-2 9 0,5-2-28 0,1-3 29 16,-2-4-7-16,4-1 0 0,-2-5 16 15,1-2-25-15,1-1 18 0,1-5-2 0,-2-2-10 16,0-1-19-16,0-5-38 0,0 0-54 0,2-10-42 16,-2 1-33-16,0-7-84 0,1-1-9 0,-2-4-40 15,2-5-74-15,-2 0 8 0,2-3-24 0</inkml:trace>
  <inkml:trace contextRef="#ctx0" brushRef="#br0" timeOffset="287">1373 596 1470 0,'-9'-38'-6'0,"9"0"15"0,0 2 16 16,10 3 54-16,9 1 65 0,6 2 27 0,8 3 19 16,3 0-33-16,7 4-38 0,4 4-33 0,-2 3-32 15,4 7-3-15,0 9-41 0,-4 0-1 0,0 10-12 16,-2 5 0-16,-5 7 33 0,-3 3-15 0,-1 2 9 15,-5 2-24-15,-6 5-12 0,-2 1 18 0,-7 1-3 16,-7 2 9-16,-7-3 13 0,0 1-13 0,-7-1 22 16,-8 2-6-16,-5-1 5 0,-5-3-5 0,-3-2-19 15,-5-2 7-15,-1-1-4 0,-1-7-12 0,-1 1 16 16,0-5-13-16,2-4-19 0,5 0 22 16,0-4-89-16,5-4-97 0,2-2-78 0,7-3-190 15,2 0-160-15</inkml:trace>
  <inkml:trace contextRef="#ctx0" brushRef="#br0" timeOffset="915">1989 1070 1058 0,'9'15'-9'0,"-2"-7"23"0,2-8 4 0,0 0 15 0,0 0 12 16,1 0-20-16,2-4-9 0,1-2-11 0,1-2-8 15,0-1 0-15,1-1-5 0,-1-1 14 16,-1-2 2-16,-1 0-10 0,1-2 20 0,-5 1 7 16,-1-1 32-16,-1 2 67 0,-6-2 1 0,0 2 64 15,-6-1-22-15,-1 1 7 0,-2 2 34 0,-4 5-34 16,-2 0 29-16,-2 4-19 0,-2 2 13 0,-2 5-9 16,-1 4 8-16,-2 6-23 0,-1 2-82 0,3 2-28 15,1 6-46-15,2-1-27 0,4 3 34 0,4 1-18 16,5 0 11-16,6-1 0 0,6-1-10 0,3 1-1 15,6-1-19-15,6-2 10 0,1-3-21 0,3-2-9 16,5-1-7-16,1-5-46 0,0 0-12 16,2-5-42-16,3-2-21 0,-2-6 17 0,0 0 8 15,0-6 37-15,-3-2 43 0,-1-3 9 0,-3 0 32 16,-5-5 6-16,-1-3 2 0,-5 2 16 0,-4-5-12 16,-3 1 7-16,-5-3-7 0,-4-1-3 0,0 1 6 15,0 0 9-15,0 1 34 0,-5 1 28 0,-3 3 42 16,2 0 6-16,0 6-43 0,3 2-32 0,-1 5-40 15,2 1-8-15,1 2-12 0,-1 3 29 0,2 0-16 16,0 0-7-16,3 8 26 0,3-2-25 0,2 4 12 16,-1 2 20-16,5 2-36 0,0 1 19 0,0 2-9 15,1 0-16-15,2 1 9 0,-2 1-56 0,0 0-78 16,-2-2-80-16,-1-1-23 0,-1-3 24 0,0 1 63 16,-1-4 101-16,-1 2 27 0,-1-5 23 15,0 0 21-15,-4-2-21 0,-1-5 18 0,-1 0-12 16,0 0-12-16,-5-4 9 0,-1-2 0 0,1-1-8 15,-3-3 31-15,1-1-8 0,1-2 9 0,0-1-7 16,-1 0 13-16,3-4-19 0,3-2 4 0,-2 1 20 16,3-3-29-16,0 0 21 0,4 1-15 0,2-3 26 15,5 1 12-15,1 2 30 0,1 1-6 0,3 1-17 16,1 3-30-16,2-1-45 0,0 2 12 0,2 2-9 16,-3 3 30-16,1 0-45 0,-1 5-109 0,0-3-177 15,-2 5-184-15</inkml:trace>
  <inkml:trace contextRef="#ctx0" brushRef="#br0" timeOffset="1273">2948 765 1328 0,'7'0'24'0,"-4"0"65"16,1 0 100-16,-2 0 29 0,1 5 8 0,2 1-19 15,-5 2-76-15,1 2-20 0,2 2-27 0,-2-2-45 16,3 4-17-16,-2 1-13 0,0 3 4 0,1-2-13 15,1 4-3-15,-1 1 12 0,3-2-15 0,0 0 21 16,-3 0-6-16,3 3-24 0,2-6 24 0,-3 3-15 16,1-2 0-16,-1-3 21 0,-1 0-18 0,2-1 9 15,-2-3-24-15,-2-1 15 0,1-2 15 0,0 0-24 16,-3-5 39-16,0 1-30 0,0-3-3 0,0 0 31 16,-6 0-38-16,0-5 29 0,0-3-32 0,2 2-5 15,-5-6 36-15,0-2-27 0,0-1 33 0,-3 1-14 16,3-7-4-16,0 1 3 0,-1-5-15 0,-1 1 15 15,1 0-6-15,1-6 0 0,2 3-3 16,-1-3-3-16,3 0 3 0,1-1-4 0,2 2 23 16,2-1 2-16,0 0-3 0,7 3 1 0,3 5-19 15,1 0-6-15,2 4-1 0,1 4 10 0,0 3 3 16,1 2-15-16,4 6-55 0,1 3-121 0,-2 0-153 16,4 7-163-16</inkml:trace>
  <inkml:trace contextRef="#ctx0" brushRef="#br0" timeOffset="1591">2940 994 2060 0,'-16'14'8'0,"7"-7"7"0,0-7 2 16,9 0-34-16,0 0 0 0,0 0-18 0,9-2 12 16,3-3 23-16,3 1-6 0,3-1 15 0,5-4-27 15,4 2 33-15,3 1-24 0,-1-1 38 0,3 1-17 16,-1 3-18-16,-2-2 32 0,0 5-35 15,-5 0 35-15,-2 0-5 0,-3 5-21 0,-4 0-6 16,-6 1-20-16,1 2 61 0,-3 2 45 0,-7 0 35 16,0 3 22-16,0-2-38 0,-5 2-24 0,0 1-38 15,-2-3-4-15,4 0-17 0,-1-1-29 0,0 0 16 16,2-3 0-16,2-1 1 0,0-1 5 0,6-3 0 16,-2-2 0-16,5 0 4 0,0 0-1 0,4-5-15 15,0-4 6-15,4-1-25 0,0-1 1 0,0-3 33 16,5-2-24-16,-3 0 18 0,-2-1 12 0,-4 2-39 15,1 0-1-15,-3 2-44 0,-6 3-67 0,4 1-74 16,-8 3-148-16,-1 2-110 0</inkml:trace>
  <inkml:trace contextRef="#ctx0" brushRef="#br0" timeOffset="2450">5081 705 1991 0,'0'-13'20'0,"0"7"-17"16,-6-3 73-16,-4 9 60 0,-1 0 22 0,-2 14 51 0,-6 3-47 15,1 3-58-15,-4 6-39 0,-3 2-37 16,-2 4-19-16,5 1 4 0,-1-1-16 0,4 0 13 15,7-4-10-15,2-1 6 0,10-4-3 0,0-2-6 16,6-2 9-16,1-3-31 0,6-1 35 0,2-2-26 16,3-3-15-16,-2-4 18 0,1-2-12 0,2-4 22 15,-1 0 0-15,3-10 3 0,-2-3-3 0,-3-1 9 16,-1-5-3-16,1-3 6 0,-1-3-15 0,-2-3 0 16,-3-3 3-16,0-1 9 0,0-4 10 0,-1-1-25 15,-1 0 12-15,2-4 0 0,-3 1-3 0,2-1-4 16,0 0 7-16,0 3-24 0,2 3 11 15,-1 0 14-15,2 5-7 0,0 5-4 0,-2 5-5 16,2 5 5-16,1 6 1 0,-1 2 9 0,0 7-9 16,3 0 3-16,3 7 6 0,-4 1 13 0,3 3 12 15,0 2-28-15,0 4 3 0,1 2 0 0,1 2-15 16,-4 5 33-16,3-2-14 0,-2 4-23 0,1-2 29 16,-2 1-23-16,1 1 20 0,-6 0 8 0,2-1-21 15,-1-3 15-15,-4 0-15 0,-1-2 3 0,0-2 4 16,-3-2-4-16,-1-4 12 0,-2-3-9 0,0-1 13 15,0-4-4-15,-5 0-12 0,-1-4 4 0,0-2-14 16,-1 0 22-16,-3 0-12 0,3-6 16 0,-5-1 0 16,-1-1-29-16,1-3 10 0,-2-1 3 15,0-3 3-15,-1-2-15 0,1-2 24 0,3-3-21 16,0 1 6-16,5-7 19 0,0 1-29 0,1-6 7 16,1 0 9-16,4 1-13 0,0-3 17 0,8-3-23 15,-1 2 7-15,4 1 15 0,2 4-3 0,2 2 10 16,4 4-54-16,2 4-85 0,-3 2-121 0,5 5-88 15,-4 2-99-15,1 7-53 0</inkml:trace>
  <inkml:trace contextRef="#ctx0" brushRef="#br0" timeOffset="2567">5577 644 577 0,'6'9'7'0,"2"-9"4"0,3 0-6 16,3 0 13-16,0-5-18 0,6-1-16 0,-2-2-55 15</inkml:trace>
  <inkml:trace contextRef="#ctx0" brushRef="#br0" timeOffset="3148">6134 490 1219 0,'10'5'57'0,"-5"-2"82"0,-4 2 68 0,-1-1 44 16,0 1 15-16,0 1-52 0,0-1-37 0,0 3-32 15,-1 0-69-15,-4 3-42 0,2-1-31 0,3 4-21 16,-3 0 18-16,3 3 18 0,0-2-15 0,0 3 21 16,0 0-30-16,0 3 6 0,0-3 22 0,3 0-22 15,0 1 9-15,-1-2-24 0,1-1 2 0,-2-1 4 16,5-1-6-16,-4-2 15 0,-1-2-19 16,-1-1 10-16,3-4 18 0,-3 0-12 0,1-4 34 15,-1-1-9-15,0 0-38 0,0-4 38 0,0-3-22 16,0-5-18-16,0-2 36 0,0-3-27 0,2-3-1 15,4-1 23-15,0-2-7 0,-1-3-9 0,2 4-10 16,3-4 4-16,-2 2 6 0,2 3-6 0,2 1 18 16,0 2 0-16,0 7-27 0,1 0 30 0,0 3-9 15,1 5 3-15,-1 3-9 0,-4 0-18 0,4 0 11 16,-1 8 7-16,-3 0 6 0,4 1 13 0,-4 2-13 16,5-1-22-16,-1 4 19 0,-2-1-3 0,0 1-3 15,0 0 3-15,-1-1-3 0,-2-4-12 0,-3 1 8 16,0-1-2-16,-1-4 9 0,2-2 6 0,-4 0-3 15,0 0-3-15,0-1-6 0,0-2 21 16,-1 0-18-16,4 0 19 0,-1-6 14 0,-1-1-33 16,4-3 12-16,-2 0 3 0,5-4-12 0,-1-1 6 15,2-3 3-15,-1 0-21 0,3-1 9 0,1 3 6 16,-1-3-7-16,4-1 29 0,-3 4-25 0,3 0 0 16,2-1 6-16,0 3-15 0,-2 4 15 0,-1-1-13 15,3 5 7-15,-4 1 13 0,0 5-7 0,-2 0 25 16,-2 6 6-16,-1 1 3 0,-2 4 22 0,-1 3-6 15,1 0-6-15,-4 3 0 0,-1 2-16 0,1 2-9 16,-4 1-3-16,0 2-25 0,0-2 6 16,-6 0-9-16,1-1 18 0,0 1 1 0,-4-2-26 15,4 2-31-15,-2-7-75 0,0 2-80 0,-2-3-59 16,4-1-57-16,1-2-46 0,1-4 15 0,0 0-6 16,2-2 13-16</inkml:trace>
  <inkml:trace contextRef="#ctx0" brushRef="#br0" timeOffset="3434">6900 618 2095 0,'6'0'35'0,"-2"0"36"15,-4 8 51-15,0 1 42 0,-6 0-9 0,2 3-24 16,-1-1-20-16,1 3-46 0,-2 0-11 0,5 0-17 16,-1-1-31-16,2 3 13 0,6 0-15 0,1-2 11 15,2 0-5-15,3-2-13 0,5 0 12 0,2-2-25 16,0 0 13-16,5-3-3 0,-2-1-25 0,5-6 15 15,-3 0-6-15,2 0 7 0,-3-9 15 0,-1 1-4 16,-3-5 26-16,-1-1-22 0,0-2 0 16,-6-1 4-16,-5-4-23 0,-1-1 37 0,-6 0 14 15,0 0 8-15,-7 0-5 0,-4 0 3 0,-4 1-6 16,-4 2-13-16,-2 2 16 0,-1 4-15 0,-4 5-24 16,-3-1-8-16,4 4 5 0,-3 5-21 0,1 0-10 15,2 0-66-15,3 6-145 0,4 2-65 0,4-6-113 16,7 4-100-16,7 0-36 0</inkml:trace>
  <inkml:trace contextRef="#ctx0" brushRef="#br0" timeOffset="4428">7717 152 2705 0,'11'-7'-3'16,"-5"7"90"-16,2 0 73 0,-7 0 66 0,-1 5 39 15,0 3-76-15,0 3-71 0,0 5-62 0,-4 2-36 16,1 5-6-16,1 2-1 0,0 2-3 16,2 3-7-16,0 2-19 0,0-2 16 0,0 3 10 15,5 0-10-15,1-4 20 0,-3 2-24 0,3-2-9 16,2 1 6-16,-2-3-13 0,-1-3-17 0,1 1 0 16,-1-5 7-16,4 1-16 0,-5-4 7 0,1-1-1 15,0-3-22-15,-3-3 9 0,1-1 17 0,1-3 7 16,-4 0 16-16,2-1 19 0,-2-4 14 0,0 0-27 15,0-1 17-15,0 0-16 0,0 0-7 0,-6-5 20 16,1-3-7-16,1 2 6 0,-2-3 7 0,2 0-10 16,-5 0 4-16,2-2 9 0,-4 1 4 0,-1-1 62 15,-1 5 51-15,-2-3 38 0,-1 4-3 16,-4 0-31-16,0 3-30 0,-4 2-34 0,0 0 4 0,-3 0-10 16,1 5-39-16,-3 1-3 0,3 2-28 15,4-3-15-15,3 4 18 0,0-1-4 0,6-1 11 16,6 4-3-16,-1 1-4 0,8 1-3 0,0 1-8 15,0 2 0-15,8-2-14 0,2 2 1 0,0 0 6 16,5-2 1-16,4-3-11 0,4 0-7 0,1-3-14 16,4-3-11-16,3 0 19 0,-2-5-4 0,1 0 4 15,3 0 10-15,-4-7 17 0,1-2 11 0,-3 1-7 16,1-3 20-16,-4 1-27 0,-2-4 6 0,3 0 22 16,-5-2-18-16,-1 0 14 0,0-1-7 0,-2 3 3 15,-1-2-6-15,2-1-14 0,-3 2 13 0,0 1-13 16,-1-2 24-16,1 2 3 0,0-3-14 15,-3 2 8-15,0-2-31 0,-3 3 34 0,0-1 3 16,-2 1-14-16,-1 3 21 0,-2-1-27 0,0 2 20 16,-4-1 1-16,0 3-5 0,0 0 11 0,0 2-27 15,-4-2 10-15,0 2 4 0,-2 2-4 0,3 0 17 16,-3-1-14-16,2 2-3 0,-4 0-3 0,4 3-11 16,-2-2 4-16,-2 2 6 0,1 0 4 0,-1 0-13 15,-2 7 16-15,1-1-3 0,0 2-17 0,-1 3 21 16,1 3-8-16,-3 4-13 0,3 2 24 0,-4 5-11 15,2-4 4-15,0 6 21 0,0-2-14 0,4 2-4 16,-2-3-6-16,4 2-1 0,3-2 11 0,2-3-10 16,6 1 10-16,-1-3-18 0,4 0-2 15,5-2-1-15,1-3-13 0,4-3 0 0,2-1-17 16,1-4 7-16,2-1 0 0,7-5-17 0,-3 0 11 16,2-5 3-16,1-3 0 0,0-1 27 0,-1-4-4 15,-1-1 1-15,1-2 9 0,0-1-32 0,-2-4 12 16,0-1-2-16,1-2-1 0,-3-2 21 0,1 0 2 15,-2-5 11-15,0 2-8 0,-2-3 11 0,-3-1-7 16,1 2 6-16,-3-4-6 0,-3 2 16 0,-2 0-16 16,1 1-19-16,-4 2 22 0,-3-2-13 0,-2 2 1 15,-2 1 18-15,-3 1 1 0,0 3-10 16,0-3 49-16,-6 1 14 0,-2 6 33 0,1-4 31 0,0 5-26 16,-1 0 18-16,2 2-9 0,0 5 14 15,1 0 9-15,1 5-53 0,0 0-24 0,2 4-41 16,1 2-30-16,-2 2 29 0,3 0 19 0,-3 10 31 15,1 8 37-15,-3 2-8 0,-1 9-2 0,-3 6-28 16,1 5-16-16,-3 6-14 0,1 4-22 0,0 4-3 16,6-2-1-16,-1 2 4 0,5-2-7 0,0-4-4 15,8-1 11-15,5-4-3 0,2-4-1 0,3-4 15 16,1-4-25-16,6-7-1 0,2-3-40 0,3-4-44 16,4-6-29-16,0 0-36 0,6-6-39 0,2-3-35 15,-1-2-104-15,2 0-118 0,0-5-134 0,0-4-146 16</inkml:trace>
  <inkml:trace contextRef="#ctx0" brushRef="#br0" timeOffset="5450">211 2102 546 0,'0'-19'49'0,"6"3"20"0,-2 2 35 0,-3 2 38 15,5 5-26-15,-3-2-4 0,-2 4-4 0,-1 2-26 16,2 1 3-16,-1-1 9 0,2 3 29 16,-1 0 50-16,3 0-16 0,-1 0-1 0,3 5-12 15,6 0-34-15,2-1 28 0,4 1-5 0,5-2-41 16,9 0-18-16,4 1-9 0,6-1-25 0,9 1 32 15,9-4-3-15,6 0-32 0,8 0 17 0,6 0-31 16,5-4 6-16,6 1 9 0,4 1-9 0,5-1 6 16,3 1-16-16,3-1-6 0,6 1 13 0,3 0-3 15,0 1 16-15,5 0 10 0,1 1 33 0,6-2 6 16,2 1-2-16,3-1 7 0,4-3-59 0,6 0 3 16,4-3-20-16,6-1 10 0,6-2 24 0,9 0-34 15,-2-2 24-15,9-2-14 0,5 0-7 0,5-1 21 16,1-1-17-16,6-2-13 0,-1 0-8 0,6 0 8 15,1-3 9-15,1 2-13 0,1 0 10 16,-1 1-6-16,2-2-1 0,-1 0 14 0,-1 2-3 16,-2 0-21-16,-2 0 21 0,-2 0-10 0,-1 2 10 15,-4 0 3-15,-4 2-27 0,-6 1 13 0,-1 0-13 16,-6-1 6-16,-7 1 8 0,-4-3 3 0,-10 3-11 16,-5 0-3-16,-7-1-10 0,-9 1-15 0,-9 0 22 15,-5 0-4-15,-10 1 21 0,-5 2 10 0,-10 1-20 16,-5-2 10-16,-13 5-7 0,-4-4 0 0,-9 5-4 15,-12-1 18-15,-2 3-17 0,-14-1-8 0,-3 2 18 16,-7 1-17-16,-5-1 10 0,-4 3-4 16,-5-3-13-16,-3 3 3 0,-2 0-11 0,2-1 22 15,-3 1 10-15,-1 0-14 0,0 0 10 0,0 0-24 16,0 0 21-16,0 0 14 0,0 0-21 0,0 0 42 16,0 0-13-16,0 0-4 0,0 0 10 0,-5 0-35 15,3 0-7-15,2 0 17 0,-2 0-6 0,2 0-4 16,-2 0-25-16,1 0-83 0,-2 0-136 0,3 0-191 15,-1 0-208-15,-5 0-174 0</inkml:trace>
  <inkml:trace contextRef="#ctx0" brushRef="#br0" timeOffset="6422">727 2775 2014 0,'17'-27'52'0,"-8"2"66"0,-1 1 55 0,-8-1 96 15,0 3 35-15,-8 0-24 0,1 3-41 0,-8 3-80 16,0 4-77-16,-4 2-22 0,-3 5 23 0,-8 5 19 16,-6 2 13-16,-5 11 26 0,-4 5-2 0,-8 8-31 15,-3 10-9-15,-6 2-36 0,2 5-24 16,0 3 0-16,5 1-21 0,3-1-28 0,9-3 6 0,9-1 4 16,10-5 4-16,7-3 17 0,9-1-18 15,8-5 12-15,12 0-11 0,4-1-11 0,5-4 10 16,7 1-35-16,4-5 14 0,3-4-21 0,5-1-28 15,-1-2-25-15,5-6-21 0,1-2 9 0,1-4-7 16,2 0-15-16,0-8-38 0,-3-3-45 0,4 1-55 16,-3-4-5-16,-2-2-28 0,-2-1 3 0,-5 4 60 15,-3-6-16-15,-4 5 51 0,-6 0 23 0,-5 1-33 16,-6-1 42-16,-5 3 25 0,-5 3 11 0,-3-1 12 16,0 2 2-16,-9 2-20 0,0 2-14 0,2-3-10 15</inkml:trace>
  <inkml:trace contextRef="#ctx0" brushRef="#br0" timeOffset="7118">816 2951 1251 0,'6'0'68'0,"-5"6"69"16,-1 5 53-16,0-2 16 0,-6 1-11 0,-1 3-41 15,-1 2-14-15,-1 3-4 0,-1-2-48 0,0 3-28 16,1 0-32-16,-2 1-28 0,6-1-3 0,1 0 24 15,4-3-27-15,0 1 15 0,8 1 3 0,4-4-33 16,2 0 15-16,3-3 3 0,5-1-3 0,1-2 3 16,2-2-4-16,3-6-8 0,0 0-18 0,0 0 9 15,0-6 12-15,2-2-10 0,-3-3 25 0,-2-2-6 16,0-3 0-16,-4-1 19 0,-4-2-16 0,-3 1 3 16,-5-2 3-16,-3 1-12 0,-6 1 30 0,0 0 3 15,-9 2 10-15,-1-1 5 0,-5 2-11 0,0 4 6 16,-3 3 6-16,-2-3 29 0,-1 5-7 15,0-1-3-15,2 3-18 0,2 2-22 0,3 1-25 16,0 0-13-16,5 1-2 0,5 0-4 0,4-1 16 16,0 1-1-16,4 0 13 0,4-3-6 0,2 1 0 15,5-1 7-15,4-3-10 0,2 1 9 0,3-1 3 16,1-2-3-16,2 0 0 0,-3-1-9 0,2 1-3 16,-4 1-13-16,-1-2 13 0,0 1 12 0,-5 2-12 15,-1 2 9-15,0 0-3 0,-6 2 3 0,1 2 3 16,-2 0 4-16,-2 0-4 0,-2 0 1 0,1 5-1 15,-4-2 13-15,4 3-7 0,-4 1-15 0,5 1 13 16,-3 1-10-16,1 1 0 0,-2 2 3 0,4 2-10 16,0 2 7-16,-3-3-19 0,4 4 4 15,-1-1-17-15,0 0-30 0,0 1-43 0,1-3-81 16,-2 1-54-16,1-3 51 0,2 0 47 0,-3-3 63 16,1-1 68-16,-3-2-27 0,2-1 6 0,-4-1 7 15,3 0 13-15,-4-4-16 0,2 0-9 0,-2-5 22 16,0 0-10-16,0-3 22 0,0-1 14 0,0-2-11 15,0-2 0-15,0-3-3 0,4-1-8 0,0-2 8 16,0 0 6-16,-1 0 0 0,4-3 0 0,4 1-12 16,-1-1-5-16,3-1-6 0,4 2 17 15,0-1 6-15,4 3 0 0,0 0 11 0,1 1-8 0,1 4-11 16,-1 3 5-16,0 3 11 0,3 2-17 16,-1 6 17-16,-3 0 3 0,1 0-22 0,-2 8 28 15,-4 3-14-15,2 2 2 0,-4 0 18 0,-3 4-23 16,2 0 8-16,-4 1-2 0,2 2-15 0,-7-1 29 15,2 2-6-15,-2 2-11 0,-4-1 0 0,0-1-21 16,0 2 7-16,-4 0 16 0,-3-1-5 0,-1-3-14 16,2 2-38-16,-3-2-72 0,0-2-94 0,-1-2-103 15,1-2-101-15</inkml:trace>
  <inkml:trace contextRef="#ctx0" brushRef="#br0" timeOffset="7500">2023 2575 2742 0,'4'-5'3'15,"-1"5"21"-15,0 0 67 0,-3 8 63 16,0 6 7-16,0 2-11 0,0 6-57 0,0 5-67 0,0 3-3 16,0 1-7-16,0 3-3 0,0 2-10 0,0-3 0 15,6 0 4-15,-3-1-20 0,6 1 26 16,-2-3-4-16,1-1-15 0,-1-2 22 0,1 1-32 15,-1-6-3-15,0 2-1 0,-1-7-16 0,2-1 23 16,-5-2 0-16,1-7 9 0,-2 0 11 0,-1-5-14 16,-1-2 1-16,0 0-20 0,0-9 13 0,0-1-9 15,-3-4 19-15,-1-5 13 0,1-2-27 0,-1-1 30 16,-4-6-22-16,5-1 2 0,-3-4-9 0,0 0-16 16,2-3-3-16,-1 2 9 0,1-4 23 0,-2 2 3 15,4-2-4-15,2 0-5 0,0 5 9 0,0 0-3 16,0 1 6-16,6 6 7 0,0 3-14 15,2 3 4-15,1 4 4 0,0 3-1 0,2 4 0 16,-2 1 7-16,5 3-10 0,-1 2-10 0,3 0 4 16,-1 3 6-16,5 0-19 0,0 6-38 0,1 2-150 15,1 0-98-15,1 0-135 0,3 3-154 0</inkml:trace>
  <inkml:trace contextRef="#ctx0" brushRef="#br0" timeOffset="7961">1906 2935 1739 0,'0'0'-9'16,"0"0"9"-16,5-5 3 0,7-1 8 0,0-2 6 16,3-1 6-16,4 0 8 0,2 3-11 0,1-6 18 15,-1 5-18-15,0-2 17 0,1 4 6 16,1 0-5-16,-1-1 14 0,1 3-46 0,-2 0 29 15,-3 2-3-15,0 1 24 0,-2 0 32 0,-2 0 20 16,-4 4 43-16,0 1-18 0,-2-1 15 0,-2 2-27 16,1 0-24-16,-4 3-6 0,1 0-31 0,0 4-21 15,0-2-11-15,-1 3-21 0,1 2 19 0,0 0-14 16,1 3-15-16,1 0 6 0,0-2-3 0,-1 2 7 16,5 0-1-16,1-4 4 0,2 2-20 0,0-6 4 15,2 1 9-15,3-2 0 0,-3-5 4 0,1-3-17 16,3-2 7-16,-2 0-4 0,-2-7-2 0,0-1 38 15,-1-3-23-15,-2-3-6 0,0 1 3 0,-5-6-12 16,2 0 12-16,-1 0 10 0,-1-4-3 0,-1 1 16 16,-3 1 19-16,1-1 63 0,0 3 68 15,-2 1 28-15,-2 1 17 0,0 6-53 0,0 0-53 16,0 3-56-16,-6 2-55 0,2 4-1 0,4 2-17 16,-1 0 7-16,1 0 14 0,0 6-14 0,5 1 11 15,1 1-1-15,-2 3 4 0,3 1-10 0,3 3-32 16,-1 2-28-16,4 0-58 0,2 1-77 0,0 0-85 15,-2 0-120-15,4-2-69 0,1 1-31 0,-2-2 2 16,1-1-1-16</inkml:trace>
  <inkml:trace contextRef="#ctx0" brushRef="#br0" timeOffset="8350">3026 2640 3180 0,'-7'-19'87'16,"-2"4"53"-16,-1 2 36 0,-2 3 42 0,1 5-53 16,-2 0-57-16,1 2-30 0,0 3-54 0,-4 0-27 15,1 5-7-15,0 3-1 0,0 1-2 0,1 0-1 16,0 3 10-16,-1 0-6 0,6 2 3 0,-1 1 14 16,5 2-14-16,1-1 1 0,4-2 6 0,0-1-18 15,4 1 12-15,1 0-22 0,5-4-12 0,-1 1-25 16,3-3-2-16,0-2 26 0,2 0 24 15,3-1 17-15,-2-2 4 0,2-1-7 0,0 0-11 16,-2 2 7-16,2-2 4 0,-1 1 3 0,-3 0-3 16,2-1-1-16,-2 5 8 0,1 0-4 0,-3 1 13 15,-1 1 1-15,-3 1 6 0,2 4-7 0,-3-3 4 16,-2 6-4-16,-1-4 14 0,-1 3 0 0,-2 1-6 16,0-1 23-16,-5 3-41 0,-2-2 7 0,-3 2 11 15,1-4-25-15,-5 0 14 0,-1 1-6 0,0-3-11 16,1-2 4-16,-4 3 3 0,0-7 6 0,-3 5-9 15,0-6-34-15,2 2-34 0,-1-3-69 0,1-3-112 16,0 1-86-16,3-3-120 0,1 0-83 0,3 0-47 16</inkml:trace>
  <inkml:trace contextRef="#ctx0" brushRef="#br0" timeOffset="8528">3169 2869 2705 0,'10'0'58'0,"-4"4"20"0,-1 1 15 0,-4 1 1 16,-1 2-37-16,0-2-16 0,0 1-29 0,0 4 10 15,0-1-31-15,-6 2-10 0,5 1 25 0,-1 0-38 16,-1 1-12-16,2 0-122 0,-1 3-125 0,-2-2-99 16,4 0-113-16,-3 1-15 0</inkml:trace>
  <inkml:trace contextRef="#ctx0" brushRef="#br0" timeOffset="8708">3230 2478 2779 0,'-5'-6'-16'0,"-1"0"4"16,2 6-9-16,3 0 2 0,-1 0-27 15,2 0-65-15,0 0-131 0,0 0-153 0,0 0-95 16</inkml:trace>
  <inkml:trace contextRef="#ctx0" brushRef="#br0" timeOffset="9356">3417 2780 2236 0,'0'22'89'0,"0"-3"75"0,0-5 47 0,-5-1 37 15,1-1-63-15,1-3-61 0,1 2-54 0,-2 1-28 16,3-4-45-16,1 3-7 0,0-3 4 0,0 3-7 16,0-3 10-16,5 3-7 0,0-1 7 0,5 2-7 15,1-2-32-15,-1 1 0 0,3-3-53 0,2 1-34 16,-1-4 20-16,2 0-9 0,1-2 44 0,-3-1 13 16,4-2 12-16,-2 0-3 0,-1-9 7 0,-3-1 24 15,-3 0 9-15,0-3 6 0,-3-1 15 0,-2-2 6 16,-4-4-3-16,0 4 0 0,0-3-15 15,-10-3-3-15,5 6 36 0,-5-3 40 0,3 0 35 16,-1 2 21-16,1 1-11 0,1 3-22 0,1 1-14 16,-1 1-16-16,5 3-12 0,-2 1-12 0,3-2 3 15,0 4 3-15,10-2 17 0,-2 1 36 0,2 2 0 16,2-1 11-16,3 5-12 0,1-2-30 0,2 2-3 16,-2 0-37-16,1 5 7 0,0 2-10 0,-2 2-14 15,2-1 21-15,-2 3-31 0,1 2 6 0,-4 1-9 16,0 0-4-16,-2 0 10 0,0 4 1 0,-2-3-4 15,-2 3 3-15,0-3 8 0,-5 3-15 0,2-2 7 16,-3 1 4-16,3-4-17 0,-3 1 7 0,0-3 3 16,0-1-21-16,0-1 8 0,0-4-5 15,0 0 5-15,0-2 20 0,0-2-4 0,-4-1-3 16,4 0-7-16,0 0-10 0,-3-5 14 0,3-4 10 16,0 0-11-16,0-1 11 0,0-4-10 0,0-5 6 15,0 1-3-15,7-5 0 0,-2 2 0 0,5-6-10 16,-1 1 20-16,3 0-17 0,-2-2 7 0,5 1 0 15,0 3-7-15,0 1 11 0,1 4-14 0,-4 0 6 16,4 5-6-16,-4 4 4 0,2 0 16 16,-3 4-7-16,3 3 17 0,-1 3-6 0,-2 0-8 0,3 0 12 15,0 7-1-15,1 5 0 0,0 2 17 16,-1-1-3-16,1 4 0 0,1 4-3 0,-1-1-21 16,-4 2 13-16,1 2-23 0,-3 0 3 0,-2-2 10 15,0-1-10-15,-2 1 14 0,1-3-4 0,-5-3-3 16,1 1-10-16,-1-3 3 0,-1-6 0 0,0 3-7 15,3-5-7-15,-3 2-17 0,0-6-21 0,2 1-40 16,-2-3-66-16,1 3-106 0,-1-3-124 0,2 0-85 16,2 0-125-16,-2 0-141 0</inkml:trace>
  <inkml:trace contextRef="#ctx0" brushRef="#br0" timeOffset="10329">5534 2625 1922 0,'14'-11'25'15,"-7"8"45"-15,-3 3 74 0,-4 0 67 0,0 0-7 16,0 6-6-16,-7 4-78 0,-2 7-61 0,-1-1 10 16,-1 6-54-16,-5 0 17 0,4 2-10 15,-3 4-19-15,-1-4 3 0,1 3-12 0,4-3 6 16,-2-1-3-16,4-2 9 0,2-2-12 0,2-2 12 16,1-4-3-16,-1 1 6 0,3-8 26 0,0 1-6 15,2-4 3-15,-2 0-13 0,-2-3-15 0,-2 0-4 16,2 0 3-16,-4-5 13 0,-2-1-10 0,1-2-9 15,-3 0 6-15,0-6-9 0,5-3 12 0,-3-2 13 16,2-1-15-16,2-3 5 0,6-2-3 0,0-2-18 16,4-2 15-16,4 1-16 0,4 1 10 15,0-3 19-15,1 3-32 0,2 4 23 0,4 1-1 0,-4 3-9 16,3 4 6-16,-2 4 16 0,1-1-12 16,0 7 15-16,1 0 17 0,0 5-30 0,-2 0 17 15,3 0-26-15,-4 8-3 0,3 0 12 0,0 0 1 16,-2 4-3-16,4-2 3 0,-4 1-23 0,2 1-7 15,-3 1 14-15,-1 0-14 0,0 0 20 0,-2 1-12 16,0-3 12-16,-5 0 3 0,2 0-13 0,-3-3 10 16,1-2-29-16,-2-1 13 0,-2-2 13 0,0-1-10 15,-2-1 13-15,2 1 0 0,-3-2-13 0,5 0 23 16,-2-8-1-16,1 1-5 0,2-4 21 0,0-1-37 16,3-5 12-16,1-3-4 0,2-2-5 0,1-3 25 15,2-2-16-15,2 0 3 0,2-1-10 0,0 1-9 16,2 0 13-16,-1 1-13 0,0 3 13 15,-1 7 6-15,2-3 3 0,-4 7 23 0,0 2-6 16,-2 4 9-16,-4 6-9 0,0 0-4 0,0 6 14 16,-2 4-4-16,0 2 30 0,-2 3 20 0,1 2-3 15,-1 4 4-15,-1 5-23 0,-3-2-27 0,1 3 0 16,-1 0-7-16,-3 1 4 0,0-1-6 0,0 0-28 16,0 0 11-16,-7-2-1 0,1 0-13 0,3-2 20 15,-4-1-14-15,1 1-12 0,-2-4-38 0,-1-1-40 16,-1-2-64-16,1 1-92 0,0-2-63 0,-3-2-99 15,5-3-33-15,-1-1-54 0,3-2-48 0</inkml:trace>
  <inkml:trace contextRef="#ctx0" brushRef="#br0" timeOffset="11057">6377 2625 1559 0,'-7'0'5'0,"1"0"23"0,0 0-2 16,3 0 7-16,3 0 1 0,0 0-31 0,0 0 8 16,0 0-2-16,0 0-4 0,7 0-2 0,-1 0 0 15,3 0-12-15,2 0 9 0,2 2 17 0,2 2-8 16,0 0 11-16,4-1-9 0,0-2-11 0,-1-1-3 16,2 0 6-16,-1 0-6 0,-1 0 3 0,-1-6 20 15,1 0-14-15,-3 0 11 0,1-4-17 16,-3 0-9-16,-2-2 1 0,-2 1-4 0,-1-6 38 15,-2 2 37-15,-5-4 41 0,2 2 51 0,-3-2 24 16,0 3 1-16,-8-3 7 0,-2 0 14 0,0 3 6 16,-4 1 0-16,-2 2-14 0,-3 3-29 0,-2 4-21 15,-3 6-26-15,-3 0-2 0,-1 8-29 0,0 3-14 16,-2 8-3-16,4 5-35 0,2 3-23 0,0 4-4 16,6 4-4-16,5 1 4 0,5 2 4 0,8 0-1 15,0-4-3-15,10 0 0 0,1-2 7 0,7-5-17 16,7-3-1-16,2-1-27 0,0-4-1 0,5-5-2 15,4-3-46-15,0-4 25 0,-1-1 7 0,3-6 7 16,-3 0 41-16,-1-6 3 0,2-2-19 0,-4-5 16 16,-2-2-11-16,2-4 11 0,-6-2 17 15,2-5-37-15,-4-2 16 0,1-5-12 0,-2-2 5 16,-1-1 22-16,-1-5-18 0,-1-2 10 0,0 0-9 16,-4-7-1-16,1 2 10 0,-3 1-6 0,0 1 3 15,-3-1 10-15,-1 7 27 0,-5 2 70 0,0 8 53 16,-5 5 29-16,0 6-31 0,0 6-69 0,-6 4-53 15,0 4-44-15,-2 5 12 0,3 5-8 0,-3 4 4 16,-1 6 22-16,-1 8-4 0,-1 1 7 0,1 8-18 16,1 4-10-16,3 2-1 0,2 6 1 0,-1-3 3 15,5 0 7-15,6 0-29 0,3-3-14 16,0-3 25-16,7-2-29 0,-1-6 5 0,3-5-47 16,1-3-79-16,0-3-53 0,0-5-59 0,-2 0-49 15,1-6-46-15,1-2-39 0,-1-3-40 0,0 0 18 16,-1-5-9-16,-3 0 0 0</inkml:trace>
  <inkml:trace contextRef="#ctx0" brushRef="#br0" timeOffset="11493">7341 2349 2940 0,'-3'-8'66'16,"-1"3"39"-16,0-1 36 0,0 2 39 15,4 3-50-15,-1-2-45 0,1 3-16 0,0 0-25 16,0 6-4-16,0 2 20 0,0 0-33 0,0 1 0 16,1 4-17-16,3 3-7 0,0 1 18 0,0-1-21 15,-1 1 3-15,1 2-6 0,1-3-14 0,-2 2 13 16,1-3 1-16,-1 0-20 0,1 0-4 0,-2 1-27 16,1-5 3-16,-3 0 18 0,3-1-4 0,-1-4 34 15,-2-1-10-15,0-1 0 0,0-2 26 0,0-2-43 16,0 0-12-16,0-3-1 0,0-2-16 0,0-4 46 15,0-1 6-15,0-4-2 0,5-3 5 0,0-2-5 16,4-3 2-16,0-2 11 0,1-1-14 16,4-1-7-16,-1 1 17 0,2 3-13 0,0 1 23 15,1 2 0-15,-1 5-17 0,-5 0 7 0,2 4 0 16,-3 3-6-16,-2 2 16 0,1 0 6 0,-2 5-13 16,0 0 7-16,-1 0-3 0,-1 0 12 0,1 5-6 15,1 0 6-15,-1 2-2 0,4 3-27 0,-5-1 20 16,2 2-7-16,2 2-13 0,-2 1 17 0,-1-1-17 15,3 0-4-15,-2 1 24 0,-1 2-16 0,5-2 9 16,-6 0 4-16,6 0-37 0,-4-2-47 0,-1 1-183 16,4 0-134-16,-5-5-56 0,1 3-36 0,-2-1 92 15,1-1 28-15</inkml:trace>
  <inkml:trace contextRef="#ctx0" brushRef="#br0" timeOffset="11954">7732 2445 2607 0,'2'8'102'0,"0"-4"99"0,-2 0 99 0,0-2 50 16,0 1-74-16,0 1-82 0,0 1-109 0,0-2-48 16,0 2-26-16,0 3-11 0,0-2 3 0,0 5-10 15,0-3 4-15,0 3-18 0,0 0-16 0,0 2-98 16,0 1-119-16,0-1-138 0,0 2-127 15,0 0 4-15,0 2-37 0,0-7-21 0</inkml:trace>
  <inkml:trace contextRef="#ctx0" brushRef="#br0" timeOffset="12136">7770 2110 3218 0,'-8'-18'35'0,"3"6"17"16,-1 1 16-16,1 3 9 0,2 5-31 0,2 0-40 16,-2 1-19-16,1 2-13 0,2 0-22 0,0 0-11 15,0 0-142-15,0 6-169 0,0 2-94 16,0-2-118-16,6 3-40 0</inkml:trace>
  <inkml:trace contextRef="#ctx0" brushRef="#br0" timeOffset="12386">8122 2230 2828 0,'6'0'91'0,"-6"0"91"0,0 0 66 0,-8 7 54 16,-1 3 5-16,-4 3-36 0,-5 0-46 0,-4 7-14 15,0 4-89-15,-5 3-39 0,3-3-33 0,-1 7-35 16,1-2-12-16,5 4-14 0,4-5 26 0,5 1-11 15,2-1 3-15,8-1-14 0,0-3-18 0,3 0-8 16,6-4-39-16,3-1-32 0,1-3-56 16,4-2-50-16,4-3-11 0,1-2 6 0,5-3-57 15,-1-2-60-15,4-4-83 0,1 0-84 0,3-6-22 16,0 1 6-16,2-5 5 0</inkml:trace>
  <inkml:trace contextRef="#ctx0" brushRef="#br0" timeOffset="12716">8705 2282 3257 0,'0'-14'81'0,"-9"2"86"15,-4 5 49-15,-2-1 68 0,-4 3-23 0,3 5-88 16,-5 0-29-16,0 0-45 0,0 10-56 0,1-2 8 16,-1 4-30-16,4 1-6 0,2 1-8 0,2 4-7 15,4 1 22-15,2 0-22 0,7 0 14 0,0 4-14 16,4-4 0-16,5 3 15 0,2-1-8 0,2-2 11 15,3 0-7-15,4 3-4 0,-1-5 1 0,1 2-5 16,3 0 8-16,-1-4-11 0,-1 1 0 16,0-1 22-16,-5 1-8 0,2-5 1 0,-8 2 11 15,2-4 25-15,-5 1 42 0,-3-1 46 0,-4-4 11 16,0 3-52-16,-8-2-41 0,-1 3-49 0,-7 1-19 16,-8 0 14-16,-4 2-14 0,-8 2-16 0,-7 1-18 15,-9-1-50-15,-6 0-44 0,-7-1-49 0,-8-1-49 16,-3-1-45-16,-5-1-46 0,-4-4-61 0,-2 2-79 15,-4-3-49-15,-1-2-23 0,-1-1 23 0,1-2 77 16,0 0 52-16,4 0 21 0</inkml:trace>
  <inkml:trace contextRef="#ctx0" brushRef="#br0" timeOffset="12948">6361 2096 3955 0,'12'-3'-7'0,"9"-4"17"0,5-5 7 16,10 1 20-16,5 1 28 0,6-4-31 0,3 0 4 15,3 1-18-15,-2-1-33 0,0 1 13 0,-4 2-28 16,-1 0-57-16,-3 0-72 0,0 3-193 0,-4 2-249 15,-8 4-284-15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23:21.97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309 170 1991 0,'-14'-4'17'0,"4"-1"65"15,-4 0 54-15,1 1 49 0,4 2-6 16,0 0-57-16,3 1-64 0,2 1-43 0,2 0-18 16,2 0 6-16,6-2 34 0,2-1-12 0,2 3 9 15,11-6 12-15,6 1-21 0,7-3 29 0,7-1-4 16,7-1-28-16,8-3-3 0,8 2-3 0,3-3-19 16,1-3 15-16,4 6 4 0,-3-2-23 0,-5 5 20 15,0 0-29-15,-8 5 1 0,-5-3-14 0,-8 6-104 16,-6 0-90-16,-6 0-69 0,-9 6 39 0,-4 2 67 15,-8-2 28-15,-10 2 4 0,0 2-69 0,-7-1 27 16,-8 1 73-16,-6-1 69 0,-4 2 41 0,-3-1 5 16,-5 1 0-16,-1-2 5 0,-1-2-13 0,-1 2 30 15,0-6 31-15,-1 2 42 0,3-2 60 0,4-1 36 16,2-1 4-16,3 0-17 0,4-1-21 16,3 2-36-16,2 0-37 0,7-2-32 0,2 0-20 15,1 0-18-15,3 5 50 0,1 0 53 0,2 4 34 16,0 4 12-16,0 2-1 0,0 8-32 0,3 5 18 15,2 5-3-15,-4 5-37 0,5 5-13 0,0 4-41 16,-1 2-10-16,2 4 0 0,1-1 14 0,-1 0-20 16,0-1 13-16,2-1-13 0,-2-3-10 0,1-1 10 15,-1-6-13-15,1-3-11 0,-2 0 1 0,1-6 6 16,-4-2 1-16,3-1 2 0,-3-4-19 0,3-3 0 16,-3-1-7-16,-2-4 20 0,1 3-7 0,0-6-6 15,-2-1-34-15,0-1-69 0,0 0-80 16,0-1-97-16,0-1-101 0,-4-1-11 0,0-2-52 15,1-1-37-15,0 0-22 0</inkml:trace>
  <inkml:trace contextRef="#ctx0" brushRef="#br0" timeOffset="344">1051 1008 1841 0,'7'2'8'15,"0"-2"15"-15,-2 0 9 0,1 0 8 0,4-2-11 16,-1-3-9-16,0 1-8 0,3-4-9 0,3 3 3 16,-2-4-4-16,2-1 4 0,0 1 6 0,-2-3 17 15,2 0-35-15,-2-2 32 0,-2-1 15 0,2-2 27 16,-5 3 41-16,-1-5-8 0,-1 0 7 0,-2 3-26 16,-4-3 28-16,0 2 14 0,0-1 13 15,-7 3 47-15,-5 0-22 0,2 4-17 0,-2 0-47 0,-3 3-59 16,-3 2-26-16,0 6-29 0,-2 0 22 15,-1 10-3-15,-1 4 1 0,-1 3 12 0,2 5-19 16,1 4-7-16,5 2 17 0,3 5-1 0,6-1 7 16,6 1 14-16,6 0-24 0,3-3-3 0,7 0 10 15,6-1-10-15,2-4 13 0,5-3-19 0,3 0-11 16,4-6-22-16,1 1-91 0,0-6-145 0,3-3-119 16,0-2-79-16,0-6-38 0,0 0 61 0,-1 0 26 15,-7-6 24-15</inkml:trace>
  <inkml:trace contextRef="#ctx0" brushRef="#br0" timeOffset="1139">1573 901 1559 0,'-13'-23'79'16,"1"3"35"-16,0-2 73 0,-1 7 53 0,1 0-75 15,5 2-26-15,-1 4-61 0,3 1-81 0,3 3 3 16,0 4-3-16,2 1 25 0,0 0 110 0,0 4 23 16,6 2 20-16,3 2-25 0,-3 2-92 0,3 1-36 15,3 2-6-15,-2 1-22 0,4 3 19 0,-3 2 3 16,3-3-23-16,-1 2 4 0,-2 1 3 0,2 0 7 15,-1-1 2-15,-2 0 1 0,2-2-13 0,-3-2-20 16,-2-2 1-16,-1-1 12 0,0-3-3 0,-3-3 13 16,-1 1 7-16,1-4-14 0,-3-2 11 0,0 0 8 15,0 0-2-15,-5-6-7 0,1-1 3 0,-1-4-12 16,1-3 6-16,1 1 16 0,-3-4-13 16,4-4 4-16,1-2-11 0,-2-1-21 0,3-3 12 15,0 0-16-15,4 2-22 0,2-2-56 0,-1 3-64 16,-1 1-80-16,2 2-36 0,3 4-9 0,-3 0-18 15,3 5 13-15,-1 0 1 0,3 5 28 0,-2 0 54 16,5 3 68-16,-4 1 60 0,4 3 62 0,-1 0 8 16,0 0 33-16,2 5-3 0,3-3 8 0,-4 2 22 15,3-1 16-15,-2 2 119 0,1-3 60 0,0 1 51 16,-2 3 67-16,0 2-93 0,-3 0-10 0,2 3 6 16,-4-1-55-16,3 1 18 0,-4 3-31 15,-1-1-53-15,0 2-22 0,-1 1-33 0,0 0-35 0,-1 3-12 16,-1 0-24-16,-1 0-5 0,0-2 2 0,-1 2 7 15,4-3-7-15,-5 2 4 0,3-3-17 16,-2 1-9-16,1-5 0 0,1 0 0 0,-4 0 19 16,2-6 7-16,-2 1 6 0,0-3-7 0,0-1 1 15,0-2-10-15,-6 0-13 0,1-5 16 0,1-1-9 16,1-4 9-16,-3-2 13 0,0-2-19 0,2-2 19 16,-1-3-6-16,-1-2 0 0,5 1 4 0,-2-3-21 15,1 3 0-15,2-2-3 0,0 3 13 0,6 4 7 16,-2 2-6-16,1 3-8 0,1 2 4 0,-3 3-6 15,6 4 12-15,-4 1 14 0,2 0-30 0,3 3 17 16,-1 3-20-16,3 2 3 0,-1 3 0 16,0-1-19-16,0 4 3 0,1 0-32 0,-2-1-9 15,2 1 19-15,-3-3-9 0,1 2 22 0,-2-4 12 16,-1-1-11-16,1-3 15 0,-3 1-6 0,-1-6 19 16,1 5 3-16,0-5 3 0,-4 0 16 0,2 0-20 15,0-8 10-15,0 3 0 0,2-4-2 0,-2 2 14 16,1-5-18-16,3-3 10 0,1 0-13 0,-1-2-4 15,4 2 14-15,2-4-11 0,-1 0 8 0,4 0-4 16,-1 0-10-16,5 2 14 0,-4 2-1 0,3 0-13 16,0 5 23-16,-2 1-4 0,-1 4 7 0,3 5 13 15,-4 0-17-15,3 5-5 0,-6 1 24 0,4 5 1 16,-4 2 26-16,2 4 3 0,-3 2-23 16,-2 2 1-16,0 1-20 0,0 1 4 0,-4 1-10 15,-1 3-13-15,-2-2 7 0,-1 1-24 0,-1-1-2 16,0 0-17-16,-6-1-85 0,1-2-95 0,0 0-91 15,0-7-58-15,2 0-31 0,2-5 4 0,-4-2 19 16,5-3-12-16</inkml:trace>
  <inkml:trace contextRef="#ctx0" brushRef="#br0" timeOffset="1436">3080 556 3308 0,'17'-13'58'15,"-7"4"37"-15,-10 9 33 0,0 0 51 0,-6 0-28 16,-6 9 5-16,-4 3-16 0,-3 3-25 0,-2 3-35 16,-1 1-38-16,1 3-18 0,0-3-27 0,6 1 3 15,3-1 0-15,6-1-4 0,6-1 4 0,0-3 11 16,9 1-4-16,5 0 0 0,2 1 0 0,5 0-25 16,1-2 4-16,3 5 7 0,-1-4-10 15,1 2 13-15,1 2 4 0,-1-2-3 0,-2 2 13 16,-2-2-3-16,0 1 0 0,-6 0 7 0,0 0-3 15,-4-2-1-15,-3 1 1 0,-5-1 3 0,-3 2 11 16,0-1 7-16,-9 2-25 0,-6-2 11 0,-1 2-25 16,-5 0-8-16,-1-1-9 0,-8 2-89 0,3-4-63 15,-4 3-125-15,-2-2-124 0,-1-1-98 0,-1-3-72 16,-5 1-85-16</inkml:trace>
  <inkml:trace contextRef="#ctx0" brushRef="#br0" timeOffset="1780">0 1877 3129 0,'-12'18'0'0,"19"-18"9"0,14 0 7 0,13 0 58 15,17-5 39-15,12-3 27 0,10-3 40 0,13-3-37 16,12-4-2-16,12-2-29 0,7-2-48 0,11-2-2 16,7-3-13-16,9 2 38 0,5 1 29 15,3-4 11-15,3 1-32 0,1 3-23 0,3-1-7 16,-2 3 26-16,0-2 22 0,-2 2 5 0,-5 1-4 16,-5 2-50-16,-4-1-12 0,-6 4-33 0,-4-1 7 15,-6 4 8-15,-8 2 16 0,-7 0 7 0,-7 3-38 16,-10 0 4-16,-4 3-23 0,-12 4 15 0,-11-1 8 15,-8 2-54-15,-11 0-7 0,-10 0-45 0,-4 3-16 16,-11-3-49-16,-6 5-121 0,-7 1-189 0,-9-4-291 16,0 6-226-16</inkml:trace>
  <inkml:trace contextRef="#ctx0" brushRef="#br0" timeOffset="3586">5610 1835 2307 0,'7'-30'38'0,"-3"3"16"0,2 0-3 16,-6 8 21-16,0 8-45 0,0 6-9 0,0 5 56 16,0 5 59-16,-5 5 45 0,0 10 29 0,0 7-61 15,-4 9-59-15,-5 10-45 0,-3 9-29 0,-4 7 7 16,-3 6-30-16,0 1 10 0,-2 3-10 0,-1-1 10 15,3-3-6-15,-1-2 6 0,7-4-7 0,0-4 4 16,2-4 13-16,1-8-10 0,2-3 19 0,1-4-3 16,1-3-6-16,4-7 0 0,-2-4-13 0,0-6-23 15,5-3-13-15,-2-7-49 0,1-1-46 16,2-3-82-16,2-5-148 0,-2 0-48 0,1-8-62 16,2-3 41-16,0-2 83 0,6-9 31 0,0-1 64 15</inkml:trace>
  <inkml:trace contextRef="#ctx0" brushRef="#br0" timeOffset="3835">5432 2111 1571 0,'16'-39'39'0,"-1"4"9"16,3 8-4-16,-3 5 4 0,-5 6-14 0,4 5 23 15,-7 5 59-15,2 6 89 0,3 0 36 0,-2 9 6 16,4 2-12-16,-1 2-69 0,5 6-14 0,0 0-14 16,2 6-41-16,0 5-13 0,0-1-48 0,1 7-7 15,0 2-9-15,-1 2 3 0,0 5-3 16,4 1-7-16,-6 0 4 0,1 0-7 0,-1 3 6 15,1-2-26-15,-2-1 13 0,-1-3-3 0,-2 1-3 16,-3-3 27-16,-1-3-21 0,-1 0-10 0,-1-5-6 16,-2 0 0-16,-3-3 19 0,-2-4-9 0,-1-3-10 15,0-2-26-15,0-5-40 0,0-2-19 0,0-4-41 16,-3-1-70-16,-1-3-77 0,1-3-28 0,-2-2-51 16,1-1-25-16,-4 0-19 0,2-5-51 0</inkml:trace>
  <inkml:trace contextRef="#ctx0" brushRef="#br0" timeOffset="4017">5477 2541 2165 0,'-24'0'-9'0,"4"0"6"0,13 0 15 0,7 0-9 15,0 0-3-15,0 0 3 0,7 0 0 0,8 0-3 16,4 0 8-16,7 0 13 0,2 0-18 0,9 0 0 15,3 0-17-15,5 5-48 0,-2-2-113 0,1-1-171 16,-1 1-154-16</inkml:trace>
  <inkml:trace contextRef="#ctx0" brushRef="#br0" timeOffset="5004">3677 3738 1876 0,'-19'0'-3'0,"8"-5"0"0,11-1 28 0,0 1 4 16,14-3 91-16,2 2 66 0,8-1 7 0,10-1 51 15,3 0-51-15,12-1-34 0,6 0-7 0,7-1-37 16,11 1-28-16,12-1-10 0,8-1-25 16,8 0-9-16,12 1-14 0,7-1-9 0,8-1-3 15,6-1 6-15,2 2 3 0,7-5-6 0,4 2 3 16,-2 0 7-16,4-2 7 0,1 2-1 0,1 1-2 15,-1-4-4-15,-3 3 0 0,0-1 11 0,-7 1 10 16,-1 1 4-16,-8 2 13 0,-1-2 1 0,-8 1 7 16,-6 2-21-16,-5 0 8 0,-5 3-14 0,-11-1 4 15,-5 2 14-15,-8-2-14 0,-6 0-3 0,-8 3-25 16,-7-1-7-16,-9-2 7 0,-3 3 4 0,-8-1 36 16,-5 1 18-16,-3 1-10 0,-10-1 12 0,0 2-15 15,-4 1-19-15,-4-1 5 0,-2-1-4 0,-1 3-10 16,-1-2 26-16,-1 1-31 0,0-1-22 0,-1 3-3 15,3-1-20-15,-1-1 4 0,2-1 11 16,-1 3 1-16,3 0-31 0,-2-2 31 0,-1 0-19 16,4 1-12-16,-1 1 38 0,0-3-26 0,0 2 22 15,0 0 12-15,-4 0-31 0,3 1 16 0,-4-2 0 16,-1 1-1-16,1 1 12 0,-1-2-19 0,-1 2-8 16,-1 0 12-16,-1-3-15 0,6 3 15 0,0 0 7 15,1-3-11-15,5 3 4 0,3-2 3 0,3 2 1 16,0-4 4-16,4 2-9 0,3 0-3 0,0 1 8 15,5-4-12-15,-1 2 12 0,5-2 3 0,1 2-18 16,4-3-12-16,0-1 0 0,6 1-12 16,-1 0 12-16,6 1 0 0,-1-1 11 0,3 1 8 15,4 1 16-15,0 0 18 0,1 0-15 0,0 2 11 16,1-1-22-16,-1 1-8 0,1 0 0 0,2 1-15 16,-3 1 7-16,1-2-11 0,4 2 19 0,-1 0-19 15,1 0 0-15,4 0 19 0,2 0-15 0,2-3 30 16,2 3-4-16,1 0 1 0,1-4 7 0,3 2-19 15,-1-1 0-15,1 1-12 0,0-1-33 0,2 1 30 16,-2-1 7-16,5-1 8 0,-2 2 38 0,2 2-23 16,-2-2-3-16,3 2-5 0,-3 0-3 0,-2 0-30 15,1 0 14-15,-3 3-22 0,2 2 8 0,-1-2 41 16,-1-1-15-16,1 1 34 0,2 0-27 0,-3-1 1 16,1 2 0-16,-5-2-16 0,1 1 23 15,1-1-19-15,-2 1-22 0,-3-1 18 0,0-1-11 16,-2 1 4-16,2 0 26 0,1-2 1 0,-4 2 3 15,4 0 4-15,-2-2-7 0,-2 3-1 0,-3-2-11 16,3 1-8-16,-9 0 4 0,1 1-22 0,-2-1 7 16,-4 2 15-16,0-2-7 0,-1-2 22 0,-2 3-7 15,-3-1-16-15,-2 1 1 0,1-1 4 0,-1 1 14 16,-2-2 1-16,-4 2 3 0,-1-1-4 0,-3 1 1 16,-1-1-4-16,-5-2 11 0,-1 0-7 0,-8 3-20 15,0-3-3-15,-8 0-34 0,-6 0-22 0,-2 0-84 16,-4 0-120-16,-5 0-116 0,-5 0-139 0,-6-3-101 15,-6 1-27-15,-2-1-71 0</inkml:trace>
  <inkml:trace contextRef="#ctx0" brushRef="#br0" timeOffset="5783">8223 1055 1219 0,'0'-12'-3'0,"0"1"8"0,0 3-2 0,-3 6 5 16,3 2 8-16,0 0-16 0,0 5 8 0,0 3 17 15,0 3 55-15,0 4 62 0,0 4-3 0,9 7 18 16,0 7-23-16,-1 5-32 0,3 5 5 0,-2 9-28 15,3 10-38-15,3 6 10 0,0 8-4 0,0 9 25 16,4 8 12-16,2 5 14 0,-1 8 6 0,0 6-24 16,3 5 41-16,0 6-15 0,2 1 15 0,0 5 6 15,4 2-31-15,0 5 8 0,1 0-2 0,3 2 20 16,-2 4-22-16,1 0 18 0,0 4-17 16,-1 1 23-16,-2 7 63 0,0 5-32 0,-5 1 54 15,-2 4-33-15,-1 3-45 0,-6 7 1 0,-1 3-73 16,-3 2-18-16,-1 4-19 0,-2 1-14 0,-3 3 14 15,1 3-18-15,0-2 0 0,2-5-4 0,-3-1 7 16,3-3 8-16,-1 1-15 0,2-6 0 0,0-6-15 16,3-4 4-16,0-3 11 0,0-5 0 0,0-6-7 15,1-3 7-15,-2-7-12 0,0-6 5 0,-2-3 22 16,-1-7-19-16,-1-1 12 0,-2-8-5 0,-4-3-14 16,-1-4 11-16,0-6-4 0,0-2 19 0,0-7-18 15,-3-4-16-15,-3-4 19 0,5-6-41 0,-4-3 0 16,4-5-29-16,-1-3-36 0,-1-6-36 15,3-5 1-15,-1-4-26 0,1-4-43 0,0-6-21 16,0-5-72-16,0-5-54 0,4-1-59 0,-1-7-28 16,2-3-78-16,-4-7-74 0</inkml:trace>
  <inkml:trace contextRef="#ctx0" brushRef="#br0" timeOffset="6736">9986 1835 763 0,'0'-14'10'0,"0"-2"3"15,0 1 26-15,0 1 21 0,-5 2 20 0,5 2 48 16,-3 4-26-16,1 1-13 0,-2 0-34 0,4 4-53 16,0-1 9-16,-1 2-22 0,1 0 19 0,0 0-13 15,0 0-9-15,0 0 17 0,0 0-14 0,0 3 17 16,0 2-1-16,0-5 1 0,1 1 4 0,-1 1 4 15,0 0 13-15,4-2 3 0,-4 2 4 16,0-2-1-16,0 0-8 0,0 0 3 0,0 0 16 16,0 0 7-16,0 0 17 0,0 0 11 0,0 0-26 15,0 0-1-15,0 0 8 0,0 0-17 0,0 4 4 16,-2-1-18-16,0-3-21 0,1 0-8 0,-4 0 6 16,4 2 9-16,-2-2-30 0,0 1 10 0,0 1-1 15,0-2 3-15,1 0-32 0,2 0-99 0,0 0-135 16,0 0-179-16</inkml:trace>
  <inkml:trace contextRef="#ctx0" brushRef="#br0" timeOffset="8419">9623 872 126 0,'-4'-3'17'0,"1"1"25"0,-1-2 35 16,0 0 5-16,0 3 22 0,1-4-8 0,-1 2-9 15,0-1 22-15,0 0-29 0,3-2-4 0,-4 1-16 16,4-1 4-16,-1-2 52 0,-2 3 14 0,2-1 29 15,1 1 4-15,-1 0-51 0,2-1-28 0,-2 3-50 16,0 1-34-16,0 1-3 0,2-1-8 16,0 2 3-16,0 0 2 0,-1 0 0 0,1 0 6 15,0 0 0-15,0 6 9 0,0-1-12 0,0 3-3 16,-3-2 17-16,1 2-25 0,1-2 6 0,1 2 2 16,0-1 0-16,0-2 3 0,0-1 3 0,0-1-5 15,0-1-4-15,0-2 7 0,0 0 2 0,0 0 8 16,0 0-16-16,0 0 2 0,0 0 3 0,0 0 6 15,0 0 14-15,0 0-3 0,0 0-11 0,0 0-3 16,0 0-11-16,0 0 13 0,0-2 4 0,0-2 2 16,0 1 15-16,-4-2 0 0,2 3 5 0,0-1 7 15,2-2-10-15,-2 1 7 0,0-1-9 0,2 3 21 16,-1-1-7-16,1 0-28 0,-2 0-1 0,-1 0-28 16,2 1 29-16,-1-1 14 0,2-2-5 15,-2 5-1-15,2-5-20 0,-2 2 18 0,0 0 0 16,2 0 17-16,0-2-6 0,0 2-5 0,0 0 20 15,0 1-2-15,0 1-1 0,-1-3 25 0,1 3 0 16,0-2-12-16,-2 1 25 0,2-1-24 0,-3 2-16 16,3-3-2-16,0 3-21 0,0-2-4 0,0 1 9 15,-1 2-3-15,1-3 7 0,0 1-10 0,-2 2-12 16,2-3 9-16,0 3-6 0,0 0 6 0,0 0 7 16,-1 0 6-16,1-1 12 0,0 1 9 0,0-2 14 15,0 1-13-15,0 0-3 0,0 1-32 16,0-1-9-16,0-1 7 0,-3 2-4 0,3-1 19 15,-2-1-10-15,2 2-5 0,0-3 2 0,-1 3-2 16,1-2 2-16,-3-1 17 0,3 0-26 0,0 2 3 16,0-1-3-16,0 0-6 0,0 0 22 0,0-2-26 15,-1 4 36-15,1-2 3 0,0-1 12 0,0 2 37 16,0 1-26-16,-2-2-17 0,2 2-12 0,0 0-23 16,0 0-16-16,-2 0-1 0,2 6 11 0,0-4 6 15,0 6 26-15,0 1 3 0,0 1-19 0,0 4 3 16,4 2-3-16,0 6-7 0,-1 2 14 0,1 4-1 15,-1-1-23-15,2 2 10 0,-4 2-3 0,3-1-3 16,0-1 16-16,2 2-3 0,-5-4-16 16,1-1 16-16,0 0-17 0,2-4 20 0,-3 0-6 15,-1-1-11-15,3-2 18 0,-2-3-24 0,1-2 10 16,-2-4 10-16,0-1-7 0,0 0 0 0,0-4 14 16,0 0-14-16,0-2 14 0,0-2-17 0,0-1 13 15,0 0 0-15,0 0-20 0,0-4 14 0,0 2-17 16,0-5 7-16,0 0-4 0,0-4 10 0,0 0 4 15,0-5-14-15,0-6 7 0,0-2 7 0,0-2-23 16,0-3 19-16,0-3 3 0,0-4-22 0,0 0 22 16,0 0-12-16,0-2-14 0,-6 1 23 0,5 2 4 15,-3 2-10-15,0 2 16 0,-2 3-7 0,3 5-2 16,-1 4-1-16,2 5-23 0,1 4 1 16,-1 4-1-16,-1 1 3 0,3 5 37 0,0 0-30 15,0 5 10-15,0 1 0 0,6 4-13 0,-2 2 26 16,4 0-3-16,-3 3-13 0,2 1 10 0,3 0-11 15,-1 3-12-15,0-2 35 0,5 2-32 0,-4 0 7 16,2 0 22-16,0-2-19 0,1-1 16 0,0 0 0 16,-2 0-19-16,2-2-1 0,1-1 11 0,-1-1-21 15,-1 1 17-15,0-5-7 0,-1 3-9 0,-1-6 3 16,1 3-7-16,-3-4 7 0,-1 1 6 0,1-5 13 16,-3 2-12-16,-1-2 0 0,1 0-1 0,0-5-9 15,-4-4 16-15,3-1 7 0,0-3-1 0,2-4 7 16,-5-1-13-16,5-4-10 0,-3-3 1 15,1 2 6-15,-2-3 3 0,2 1 0 0,-2-3 13 16,0 2-17-16,-1 1 17 0,2-2 0 0,-2 5-23 16,5 3 10-16,-4 0-10 0,-1 3-6 0,4 5 7 15,-4 3-1-15,4 8 0 0,-2 0 14 0,3 0-8 16,-1 8 17-16,0 6-6 0,5-1-17 0,-1 3 20 16,5 2-17-16,-4 5-2 0,6-1 15 0,-2 3-12 15,-2 2 9-15,1-1-3 0,0 2 0 0,1-1 6 16,-4 1-2-16,0-1 5 0,-1-1-9 0,1 0 0 15,-3-5 7-15,-1 2-24 0,0-2-9 0,0-1-42 16,-3-2-75-16,-1-2-53 0,-2-2-55 16,0-1-33-16,0-2-11 0,0-2-23 0,0-1-49 15,-4-3-24-15</inkml:trace>
  <inkml:trace contextRef="#ctx0" brushRef="#br0" timeOffset="8717">10358 967 1671 0,'-7'22'22'0,"-1"-8"-2"16,4-1 23-16,-2 1 2 0,6-1-28 0,0-2 20 16,0 0-25-16,7-3-10 0,2 1 18 0,5-2-20 15,1-2 6-15,1-1 6 0,3-1-24 0,2-3 4 16,0 0 5-16,1-8-6 0,0-1 12 15,-3 0-9-15,1-4 6 0,-8-1 3 0,1-2 9 0,-4-2-4 16,-3-1-8-16,-6-1 3 0,0-1 32 16,0 2 14-16,-7-1 20 0,-2 1 16 0,-5 1-44 15,-1 3 6-15,-4 5-32 0,-1 2-30 0,-3 4 18 16,-2 4-15-16,-8 0 0 0,3 7 18 0,1 0-38 16,-2 5-29-16,5-5-108 0,0 5-125 0,6-5-86 15,6 1-80-15</inkml:trace>
  <inkml:trace contextRef="#ctx0" brushRef="#br0" timeOffset="9670">10716 536 1887 0,'15'-14'-6'0,"-8"4"-6"0,1 5 61 0,-7 5 104 15,2 0 42-15,0 6 71 0,0 4-27 0,0 3-104 16,0 5-17-16,1 3-67 0,1 1-45 0,4 5 7 15,-5 2-16-15,7-1-7 0,-2 1 32 0,1 2-15 16,0-2 8-16,4-1 11 0,-1 0-33 0,-2-1 4 16,2-2-3-16,0-1-7 0,-2-2 1 15,0-2 15-15,1-3-10 0,-3-3-18 0,0 0 22 16,0-4-16-16,-3-4-6 0,0-1 41 0,-2-1-20 16,-2-2 11-16,-1-2-26 0,-1 0-41 0,0-3 14 15,-5-5-1-15,1 0 6 0,-3 0 54 0,0-4-26 16,-4 0 10-16,1-2 25 0,-4 0-37 0,-2 0 27 15,-2 1-12-15,-2-1 6 0,-1 4 35 0,-1-2 6 16,-7 6 34-16,4 1 24 0,-3 5-3 0,1 0-26 16,1 0-18-16,2 9-42 0,4-3-25 0,2 3 22 15,7 1-26-15,3 0 19 0,8 3 4 16,0-2-10-16,3 2 0 0,7 1-7 0,1 0 14 16,7 0-14-16,2-1 7 0,6-2-6 0,1 1-42 15,5-4 6-15,-1-3-19 0,3 1-9 0,-1-4 22 16,1-2-3-16,0 0 29 0,-4 0 22 0,-2-6-9 15,1-1 12-15,-7-1-3 0,-1 0-3 0,-2 2 18 16,-3-5-5-16,-2 3-10 0,-3-5 0 0,-2 2 6 16,-3-1-3-16,2-2-9 0,-2 1 0 0,-2 2 6 15,2-5-13-15,0 4 13 0,0-1-3 0,0 2-7 16,1-2 20-16,-2 4-1 0,-1-1 7 0,4 2-22 16,-4 2-3-16,-1 1-17 0,0-1 26 0,0 2 7 15,-1 3 5-15,-2-2 14 0,0 3-33 0,0 0-2 16,0 0 2-16,0 0-12 0,0 0 13 0,0 0 12 15,0 0-2-15,0 0 2 0,0 0-9 16,0 3 6-16,0-1-16 0,0 1 0 0,5-1 26 16,-1 2-22-16,1-4-4 0,6 3 23 0,-4-1-26 15,4-2 4-15,-1 0 18 0,2 0-16 0,1-2 1 16,1-1 3-16,-1-5 2 0,0 2-2 0,2-3 0 16,-4 2 3-16,0-4 0 0,3 1 9 0,-7 0 7 15,1-3-13-15,-3 2 12 0,-1-2-15 0,-4 3 9 16,0-3 35-16,0 1 3 0,-9 3 20 0,0-1-14 15,-3 3-27-15,-1 2-11 0,-2 0 24 0,-6 5 25 16,-3 5 33-16,-1 4-10 0,-1 4-25 16,-2 4-14-16,3 4-35 0,1 3 10 0,4 5 0 15,5 0-33-15,3 4 19 0,6-1 8 0,6 1-11 16,0-1 26-16,10-1-25 0,5-2-18 0,2-4 24 16,3-1-6-16,3-4 9 0,5-1 3 0,3-7-22 15,0 0-1-15,3-6 7 0,3-1-6 0,-1-5 19 16,0-8-13-16,-1 1 3 0,-2-6-6 0,-2-2-14 15,-3-4 11-15,1-3 12 0,-7-2 8 0,0-4 9 16,-3 0-10-16,-5-1-19 0,-1-4 9 0,-2 0-6 16,-6-2 13-16,0 0 3 0,-5-1-13 0,0 1 7 15,-5-1 3-15,-2-1 13 0,-5 4 38 0,2 3 37 16,-4-1 21-16,-1 7 22 0,-2 5-48 16,2 2-48-16,0 6-20 0,2 7-50 0,1 4 22 15,-2 8-8-15,4 3 11 0,3 8 4 0,1 5-4 16,3 8 14-16,3 4-21 0,0 2 7 0,7 1 0 15,2 1-11-15,5 1 8 0,0-1 10 0,6-2-25 16,0-2-23-16,1-3-66 0,1-4-66 0,2-1-62 16,0-6-94-16,-5-2-73 0,5-2-87 0,-3-4-109 15,-3-3-85-15</inkml:trace>
  <inkml:trace contextRef="#ctx0" brushRef="#br0" timeOffset="10070">10043 1909 2656 0,'0'0'96'15,"0"8"57"-15,-5 6 43 0,-3 6 15 0,1 6-75 16,-1 4-49-16,1 6-44 0,1 2-14 0,-1 5-9 15,3 0-13-15,0-1-4 0,3 4 0 0,1-3-13 16,0 0 4-16,7-2 16 0,2-3-10 0,-2 0 0 16,4-2-24-16,-2-3-41 0,-2-5-42 0,0-1-73 15,-1-6-68-15,0-2-45 0,-3-5 9 16,2-3 19-16,-4-4-32 0,1-7-60 0,-2 0-78 0</inkml:trace>
  <inkml:trace contextRef="#ctx0" brushRef="#br0" timeOffset="10305">9855 2018 2450 0,'4'-19'33'0,"8"-1"31"0,1 1 30 0,6 1 63 16,1 4-33-16,5 3 5 0,1-2-38 0,2 4-53 15,0 4 6-15,0 1-56 0,-3 4 24 0,-1 0-15 16,0 4 0-16,0 6 16 0,-4-1-36 0,-3 4 17 15,-2 3 3-15,-4 1 3 0,-1 0 3 0,-9 1-6 16,-1 2-35-16,-6 1-35 0,-4-1-24 0,-8 1-55 16,2-1-38-16,-7-2-47 0,1 1-46 0,-3-5-44 15,3-3-28-15,1 0-4 0,3-4-34 0</inkml:trace>
  <inkml:trace contextRef="#ctx0" brushRef="#br0" timeOffset="11336">10296 1888 1694 0,'18'-6'59'0,"-3"6"68"0,-4 0 114 15,-3 0 55-15,-1 8 9 0,-1 2 11 0,-1-1-95 16,2 4-35-16,-1 2-66 0,0 0-58 0,0 2-6 16,0 2-46-16,-3 0 17 0,1 0-14 0,2 3-20 15,-3-2 34-15,1 3-27 0,1-4 0 0,1 3-10 16,-2-1 10-16,1 2-3 0,4-4-34 0,-5 0 31 15,2-2-34-15,0-2 4 0,-3-1 32 16,2-3-15-16,-4-2 22 0,2-4 13 0,-2-1-3 16,-1-4-13-16,0 0 0 0,0-4 4 0,-5-2-17 15,-1-4 13-15,-2-1 6 0,2-3-16 0,2-6 0 16,-5-1 14-16,4-1-27 0,-1-2 16 0,1-1 20 16,3 0-26-16,2 1 10 0,0 0-4 0,0 5-19 15,6-3 39-15,-1 6-13 0,2 2 0 0,2 0 20 16,0 4-33-16,1 1 22 0,2 4-22 0,1 0 0 15,2 2 13-15,4 3-10 0,-1 0 4 0,2 0 9 16,-1 5-16-16,0-1 10 0,2 1 3 16,-2 3-26-16,4-3 9 0,-3 3-5 0,1-2-20 15,-2-1-7-15,-1 1 13 0,1 2-12 0,-4-6 29 16,-3 1 25-16,-1 0-19 0,-4-1 7 0,-3-2 12 16,1 0-22-16,-5-5 26 0,0 2 3 0,0-4-26 15,-5 0 29-15,0 0-16 0,-3-1 6 0,-1 2 0 16,-3-2-12-16,1 3 3 0,-6 2 10 0,1 1 9 15,-3 2 9-15,-2 0 24 0,0 9-20 0,-1 2 30 16,1 1-30-16,-1 3-23 0,3 2 14 0,5 2-20 16,2 2 9-16,4 0-3 0,8-1-2 0,0 3-8 15,4-4 14-15,3 0 0 0,8 3-10 0,3-3-16 16,0-3-36-16,4-2-51 0,3-1-69 16,3-3-79-16,0-1-62 0,2-4 8 0,3-5 10 15,-4 0 45-15,1-8 69 0,3-3 24 0,-6-2 63 16,-1-3 67-16,-2-3 29 0,-3 0 20 0,-3-3-16 15,-3-5-9-15,-6 2-11 0,1-4 23 0,-7-2 37 16,-2-4 32-16,-1 0 33 0,0-1 33 0,0-2 42 16,0 3 60-16,-7-1 80 0,0 1 7 0,1 4 10 15,1 4-56-15,-3 3-105 0,3 8-54 0,-1-1-75 16,3 10-40-16,-2 0-13 0,1 7 4 0,2 0 9 16,-1 9 11-16,3 4 2 0,0 6-12 0,0 1-11 15,0 7 0-15,0 2-6 0,0 4 20 0,3 3-3 16,3-2-24-16,0 2 16 0,2 2-13 0,2-2-9 15,0-1-1-15,-1-2-23 0,0-3-14 16,3 0 0-16,-3-3-19 0,3-4-16 0,-5-2-28 16,2-4-3-16,-3-4 39 0,-3 0 33 0,3-5 45 15,-3-3 15-15,-3-1-24 0,0-4 15 0,-4 0-16 16,-4-8 4-16,-1-1 12 0,-3 2-19 0,-1-5 19 16,-2 1-9-16,0-2 9 0,-4-1 19 0,0 3 14 15,-5 1 15-15,2 1 20 0,-1 1-3 0,0 5-3 16,-1 3 0-16,3 0-32 0,2 0-23 0,1 6-7 15,8 2-22-15,-2 3 25 0,6 0 7 0,6 2-9 16,0 1 15-16,4 0-22 0,5 5 3 16,5-3-20-16,5 1-9 0,0-1-24 0,8 0-38 15,1-2-31-15,5-3-31 0,0-2 7 0,1-3 14 16,0-5 21-16,0-1 34 0,-3 0 15 0,2-5-2 16,-5-3 52-16,-3-1-12 0,-2-3 18 0,-3 0 30 15,-5-2-21-15,0 1 3 0,-5-5 6 0,-2 3-18 16,-5-2 34-16,-3-2 48 0,0 4 42 0,0-2 53 15,-8 3 22-15,4 3 9 0,-5 0-34 0,4 3-27 16,-2 0-72-16,1 5-49 0,-1 0-20 0,2 3-30 16,2 0 17-16,-1 5 6 0,1 1 7 0,-2 0 20 15,5 5-17-15,0-1 4 0,0 4-37 0,0 0-23 16,0 3-55-16,5-1-91 0,1 3-103 16,-2-1-69-16,2-1-48 0,2-1-37 0,-2-2-42 15</inkml:trace>
  <inkml:trace contextRef="#ctx0" brushRef="#br0" timeOffset="11816">11279 1915 1582 0,'0'-17'0'0,"-6"3"2"0,-2 6 4 0,8 3-15 15,0 5-2-15,0 0 11 0,8 0-3 0,-2 5 15 16,-2 3-18-16,8 3 3 0,-3 3-11 15,4 3-5-15,1 2 19 0,-3 0-20 0,0 5 15 16,1-2 8-16,-3 2-1 0,-2 0 18 0,1-1-12 16,-4 2 6-16,-1-2 14 0,1 0-20 0,0-1 20 15,-2-1 9-15,0-2-26 0,-1-5 26 0,4 2-23 16,-2-3-3-16,4-1 14 0,-1-5-2 0,3-1 23 16,1-1-9-16,1-3 6 0,2-2-17 0,2 0-18 15,3-5 10-15,-2-3 8 0,3-3 5 0,-1 1 48 16,2-7-6-16,-1 2 19 0,-3-2 42 0,1-2-29 15,0 0-6-15,-3-1-4 0,-2-1-34 16,-1-1 26-16,0-2 9 0,-2 0 2 0,-5-1 15 16,2 0-14-16,-2-2 24 0,-4 2 20 0,0 1 5 15,0-2 50-15,-5 3 30 0,-1 2-18 0,0 4 6 16,0 3-42-16,0 0-48 0,0 7-33 0,2 3-49 16,-4 1-37-16,5 3-25 0,-1 0-4 0,1 9 15 15,-2 4 14-15,1 2-3 0,2 4 6 0,-1 4-2 16,3 5-26-16,-2 0 7 0,2 1 3 0,0 3 8 15,7-1 26-15,3-1-8 0,-1 0-18 0,3-3-22 16,-1 0-32-16,0-2-8 0,2 0-24 0,1-4-56 16,-4 1-37-16,2-3-39 0,-3-4-41 0,3-1-14 15,-5-2-27-15,2-4-36 0,-1-2-34 0,-1-1-16 16,-1-5-50-16,-3 0-66 0</inkml:trace>
  <inkml:trace contextRef="#ctx0" brushRef="#br0" timeOffset="12014">11696 1964 2547 0,'-6'0'9'0,"1"-4"-12"16,5 0 15-16,0 1 15 0,5 0 28 0,1-2 28 16,4 1-3-16,3-3-9 0,1 1-46 0,1 0-13 15,1-1-9-15,3 1 3 0,-1-2 4 0,2 0-4 16,-1 1 10-16,-3 1-7 0,1 0-24 0,-4 3-4 15,-1-2-77-15,-3 0-128 0,-2 4-108 0,-1-2-205 16</inkml:trace>
  <inkml:trace contextRef="#ctx0" brushRef="#br0" timeOffset="12274">11888 1985 2118 0,'5'-8'95'0,"0"0"85"15,-4 3 76-15,4-3 64 0,-4 3-49 0,-1 1-73 16,2 2-61-16,-2 2-68 0,0 0-50 0,0 0 4 16,0 2 1-16,0 6 16 0,0-2 20 0,0 4-27 15,0 2-23-15,0 1-6 0,0 3-18 16,0 3 11-16,1 1 10 0,4 1-11 0,-4 1-16 15,3 0-16-15,-2 0-67 0,0 2-126 0,-1-5-107 16,2-2-125-16,-2-1-61 0,4-3 4 0,-4-2 11 16</inkml:trace>
  <inkml:trace contextRef="#ctx0" brushRef="#br0" timeOffset="12921">11884 1748 2414 0,'-11'-17'-15'16,"3"4"-6"-16,-1 3 3 0,5 4-3 0,2 6 30 16,2 0 9-16,0 6-27 0,5 4-18 0,2 1-75 15,1 4-39-15,2 4-57 0,3 1 2 0,1 3 55 16,1 4 23-16,0 0 85 0,-1-1 14 0,1 3 0 16,-1-2 14-16,-1 0-6 0,-1 0 24 0,-2-5 1 15,-2 0 11-15,-1 0 49 0,2-3 24 0,-9-3 37 16,4 1 12-16,-4-2-32 0,0-1-40 15,0-4-41-15,0 0-13 0,0-2-16 0,0-3 19 16,0 0-10-16,0-2-22 0,0-2 2 0,0 0-29 16,0-1 32-16,0 0 14 0,0 0 13 0,0 0-1 15,0-5-8-15,0 3-6 0,0-5-12 0,0 0 35 16,11-1 7-16,-11-3-16 0,10-1 10 0,-2-3-18 16,-3-2 33-16,3 1 41 0,-2-2 20 0,0 0 28 15,1 2-4-15,1 0-18 0,-3 2-25 0,0 3-30 16,1 1-35-16,-2 4-6 0,2 1-13 0,-6 2 0 15,3 3 4-15,-1 0 9 0,1 0 1 16,0 5 12-16,1 1-13 0,1 4-3 0,1 2-7 16,0-2-9-16,3 4-3 0,-4-3-6 0,4 3 5 15,0-1-15-15,0 4 19 0,0-4 0 0,3-1-3 16,-2 1 13-16,4-2-26 0,-1 0-16 0,2-3-3 16,-2-3-6-16,2 1 18 0,0-4-5 0,0-2 31 15,-2 0-13-15,2-9 1 0,-2-1 18 0,1-1-22 16,-4-2 26-16,2-4-3 0,-3-2 9 0,1 0-16 15,-2 0-13-15,-3 0 20 0,0 0 80 0,-1 0 92 16,-2 3 57-16,-2 0 26 0,0 5-32 0,0 0-54 16,0 5-65-16,0 0-30 0,0 2-63 0,0 4-21 15,0 0 64-15,0 4 33 0,0 5 47 0,0 2 11 16,0 5-30-16,0 5-33 0,0 4-21 16,0 3 7-16,2 4-14 0,4 6 8 0,-2 1-22 15,2 1-1-15,3 1-7 0,-2 0-53 0,2 2 11 16,1-1-8-16,-2-2 12 0,-3 1 23 0,-1-3 0 15,-4-2 7-15,0-3-26 0,-12 0-19 0,-4-1 7 16,-8-3-27-16,-12-1-38 0,-10 0-29 0,-6 1-68 16,-12-4-117-16,-10 1-102 0,-6-1-146 0,-6 0-232 15,-5-1-164-15</inkml:trace>
  <inkml:trace contextRef="#ctx0" brushRef="#br0" timeOffset="14292">5904 4122 962 0,'0'-14'45'0,"0"-1"60"0,0 1 47 0,0 0 34 16,-3 0 32-16,-3 1-20 0,0 2 19 0,0 1 39 16,1-2-43-16,-4 2-3 0,1 1-28 0,-1 4-66 15,-3 0 7-15,-1 1-24 0,0 4-12 0,-2 0 30 16,-2 9-9-16,-3 1 18 0,-3 5-6 0,-2 6-33 16,0 3-22-16,-2 7-25 0,1 2-36 0,2 2-8 15,1 3 1-15,6-1 3 0,3 2 27 0,7-4-6 16,7-1 3-16,0 1-14 0,13-5-7 15,6-1 15-15,2 1-25 0,3-2 24 0,7-7-13 0,0 1-4 16,5-6 6-16,1-2-33 0,2-3 20 0,1-5-3 16,0-6-4-16,-3 0 17 0,0 0-9 0,-1-9-12 15,-4-4 22-15,-2-3-14 0,0-3 3 16,-5-6 31-16,-3 0-14 0,-3-7 14 0,-4-1 52 16,-1-5 29-16,-7 0 32 0,-7-3 21 0,0 2-30 15,-6 0-5-15,-5-1-21 0,-6 3 0 0,-5 4 1 16,-5 4-51-16,-7 4 8 0,-2 5-38 0,-5 7-33 15,-4 5 11-15,-4 8-34 0,-1 0 19 0,-2 14-15 16,-1 5 8-16,-1 5-40 0,1 8-95 0,6 4-85 16,3 2-143-16,5 6-124 0,10 2-159 0,6 3-158 15</inkml:trace>
  <inkml:trace contextRef="#ctx0" brushRef="#br0" timeOffset="17319">10520 3385 1991 0,'4'-9'46'0,"-2"2"66"15,-2 0 60-15,0 2 53 0,0 0-9 0,0 2-24 16,0-2-35-16,0 2-43 0,0 0-5 0,0-2-25 16,0 2-9-16,0 1 10 0,0 2-12 0,0 0 3 15,0 0 4-15,0 0-37 0,0 0-9 0,0 0-14 16,-4 5-27-16,0 1 24 0,-6 5-3 0,-2 2-18 15,-5 6 11-15,-6 3 10 0,-1 5-11 0,-4 2 22 16,-3 4-25-16,0 0-20 0,1-2 20 0,4-2-10 16,2-5 14-16,4 0 10 0,6-5-27 0,0-2 7 15,5-2 9-15,2-5-6 0,2 0-6 0,2-3-11 16,1-2-34-16,0-2-29 0,2-1-33 16,0-1-58-16,0-1-54 0,7 0-57 0,4-6-43 15,1 1-23-15,4-6 13 0,0-1 41 0,5-1 49 16,1-6 57-16,1 3 74 0,-1-6 33 0,0 0 57 15,-1 3 26-15,-2-2-2 0,0-1 27 0,0 2-14 16,-2 1 14-16,0 3 46 0,-3 2 26 0,-2 3 38 16,0 1 39-16,-2 5-18 0,-2 1-13 0,-2 1 9 15,0 2 11-15,-3 1 57 0,1 0 63 0,-1 4-2 16,1 5 6-16,0-1-46 0,0 5-72 0,-1 4-25 16,1 2-48-16,1 5-43 0,-1 0-1 0,1 4-20 15,0 2-16-15,-3 0-1 0,3 2-24 0,-1 1 11 16,-1 0-1-16,2-3 0 0,0 2 18 15,1-1-17-15,-2-4 3 0,0 3 3 0,1-3-20 16,-3-3 3-16,1 1-7 0,2-1-4 0,-4 1-12 16,4-6-15-16,-4 1-30 0,-1-2-43 0,0-2-32 15,0-2-72-15,0-3-58 0,0 0-53 0,0-3-50 16,0-2-9-16,-6-4-48 0,5 3-59 0</inkml:trace>
  <inkml:trace contextRef="#ctx0" brushRef="#br0" timeOffset="17561">10355 4294 3687 0,'-4'9'0'0,"1"-1"6"0,3-8 27 0,7 0 34 15,2 0 24-15,3 0 24 0,1 0-33 0,5 0-7 16,1 0-37-16,5 0-31 0,3 0 17 0,3 0-35 15,2 0 22-15,4 0-11 0,-1 0-7 16,1 0 7-16,1 0-7 0,1 0 14 0,-3 0-17 16,4 0-18-16,-6 0-6 0,1 0-55 0,-5 0-43 15,0 0-115-15,-3 0-114 0,-5 0-87 0,-5 0-99 16,-1 0-82-16</inkml:trace>
  <inkml:trace contextRef="#ctx0" brushRef="#br0" timeOffset="19354">6268 5492 1176 0,'-6'-6'68'0,"1"1"33"0,0 3 32 0,-1-2 42 15,0 0-34-15,3 1-10 0,-2 0 11 0,2 0-26 16,-1 1-28-16,2-1 19 0,-2 1-32 0,4-2 22 16,-1 2-3-16,-3 0-18 0,4 1 14 0,-4-2-13 15,2 1 7-15,-2-2-5 0,4 3-7 0,-1-2 2 16,-4-1 6-16,4 2 4 0,-2-1-10 0,0 3-19 15,-2-5-6-15,1 2-3 0,1 1 17 0,-5 1-10 16,1-2-6-16,-2 1-1 0,0 2-6 0,2 0 14 16,-2-3-3-16,-1 3-4 0,1 0-27 0,0 0 8 15,-2 0-8-15,2 0-10 0,0 0 7 0,3 3-20 16,-3 2 3-16,4 1-4 0,-3-1-9 0,-1 3 20 16,2 3-11-16,-3 1 15 0,1 4 37 15,-3 5-35-15,0 0 29 0,0 5-18 0,-1 1-10 16,-1 3 13-16,4 3-13 0,-4-1-7 0,4 1 3 15,1 0 4-15,2-1 0 0,-1-2 11 0,4 3-18 16,4-4 10-16,0-2-20 0,0 1 6 0,9-1 11 16,0 1-14-16,1-4 7 0,4-2 4 0,3 0-11 15,1-4-11-15,1 0 22 0,5-3-1 0,1-3-13 16,1-2 3-16,5-4-18 0,-3-1 1 0,3-2-4 16,3-3 14-16,-2 0 35 0,2-3-21 0,-2-6 17 15,1 2-3-15,0-5-24 0,1-2 6 16,-5-1 4-16,0-4-7 0,-4-3-7 0,2 1 21 0,-5-5-3 15,-3 0 6-15,-4 0 11 0,-3 0-24 16,-5-1 3-16,-4 1 17 0,-3-3-6 0,0 2 28 16,-4-1 29-16,-8 2 11 0,-1-4 19 0,-2 5-44 15,-4-3-17-15,-4 1-4 0,-1 6-21 0,-1-3 28 16,-4 2-17-16,-1 2-27 0,2 3 8 0,-5 2-33 16,8 2-15-16,-4 1-57 0,3 4-117 0,2 3-107 15,3 0-154-15,4 5-146 0,2 0-45 0,1 5-71 16</inkml:trace>
  <inkml:trace contextRef="#ctx0" brushRef="#br0" timeOffset="20605">10612 5212 1176 0,'-6'-8'32'0,"6"-1"31"0,-3-2 44 0,0 1 68 16,0-2-7-16,2-2 8 0,-2 2-27 0,1 0-11 16,-1-1 28-16,1 2-25 0,0 0 31 0,0 0-25 15,1 3-26-15,-4 0 17 0,1-1-11 0,1 2 1 16,-1 1 5-16,1 4-9 0,-2-5-28 16,2 5-10-16,-3-1-22 0,0 2-28 0,2 1-5 15,-5 0-18-15,4 0-6 0,-6 5 6 0,2 5 4 16,-5-1-3-16,1 5 17 0,-2 4 23 0,-4 1-9 15,1 5 23-15,-6 7-30 0,6 2-24 0,-2 1 13 16,0 4-23-16,4 3 9 0,1 1-2 0,3 1 13 16,3-2-10-16,4 2 4 0,5-5-15 0,0 0 8 15,5-2-1-15,6-3-3 0,5-4 14 0,0-1-10 16,5-4 6-16,3 0-6 0,4-6 17 0,2-2-28 16,4-3 10-16,0-2 11 0,3-3-35 0,-1-5 18 15,0-3-15-15,-1 0 1 0,-1-5 20 16,0-4-13-16,-4-1-11 0,3-3 10 0,-5-1 1 15,-1-3 10-15,-2 0-14 0,-3-4 14 0,-3-1-21 16,0 0 0-16,-5-5 38 0,0-1-3 0,-3-1 36 16,-5-1 6-16,-3-3-6 0,-3-2 4 0,0 2-4 15,-7-2 1-15,-2-1 7 0,-3 1-25 0,-3 1 4 16,-4 2-19-16,1 2-7 0,-7 1-3 0,1 7-41 16,-1 1 8-16,-5 4-33 0,1 3-71 0,-3 5-97 15,-2 9-152-15,-3 0-167 0,-3 10-167 0,-3 3-172 16</inkml:trace>
  <inkml:trace contextRef="#ctx0" brushRef="#br0" timeOffset="22458">6507 6758 2002 0,'3'-13'52'0,"1"2"39"0,-4 3 39 0,0 2 0 15,0 3-52-15,-6 3-36 0,2 0-30 0,-5 0 3 16,0 5 7-16,-3 7-4 0,-4-1-9 0,-5 2 12 15,0 6 19-15,-7 2 40 0,4 2 6 0,-4 1 20 16,2-1-34-16,2-1-32 0,3-4-2 0,2 1-41 16,4-5 7-16,3-4 2 0,3-1-9 0,3-4-4 15,3-2 10-15,0 0-9 0,3 0 3 0,0-3 0 16,0 0-4-16,5 0-12 0,2-6 0 0,1 3 7 16,3-2 3-16,0-4 3 0,4-1-10 0,2-3 9 15,0-1-21-15,2-2 16 0,-1-1 5 0,1-2-11 16,2 0 14-16,-2 0-11 0,-2 2 6 15,-1 1-1-15,2 2 1 0,-4 1 28 0,-3 2-19 16,-1 0 9-16,-1 3 3 0,-3 2-40 0,0 4 28 16,-4-2-15-16,-1 4 6 0,-1 0 15 0,3 0-18 15,-2 0 33-15,-1 6 33 0,4 0 21 0,0 5 48 16,-1-1-28-16,1 4-21 0,0 5-3 0,1 0-36 16,0 3 14-16,-2 5-26 0,-2 1-23 0,4-1 6 15,-4 4-12-15,2 1 16 0,-3 0 9 0,0-2-16 16,0 2 0-16,0 1 4 0,0 0-11 0,0 0 1 15,0-3 6-15,0 0-12 0,0-1 9 0,-4-1 0 16,-1-1 3-16,5-5 7 0,0 0-4 0,0-4-6 16,-1 1-6-16,-1-5 6 0,2-3-4 15,0 0 1-15,-1-2-20 0,1-2-35 0,0-2-42 16,0-2-47-16,0-1-38 0,0 2-44 0,0-4-59 16,0 3-30-16,0-3-95 0,0 0-100 0</inkml:trace>
  <inkml:trace contextRef="#ctx0" brushRef="#br0" timeOffset="22793">6120 7709 2165 0,'-17'7'20'0,"5"-2"16"0,5-1 14 16,0-1 0-16,3-3 25 0,4 0 83 16,0 2 68-16,4-2 55 0,6 0-15 0,3 0-63 15,3 0-25-15,8 0-68 0,5 0 4 0,9-5-37 16,7-1-39-16,5 1 23 0,6-3-17 0,7 2 1 16,2-5-14-16,2 0-3 0,7 3-28 0,-3-3 3 15,2 1-17-15,-2 1-13 0,-2 1 13 0,-4 1-3 16,0-2 24-16,-7 4 3 0,-1-3-3 0,-7 2 4 15,-2 3-5-15,-10-2-13 0,-2 2 4 0,-5 0-18 16,-9 1-10-16,-1 1 7 0,-6 0-51 0,-4 1-92 16,-6 0-106-16,0 0-182 0,-4 0-139 15,-1 0-176-15</inkml:trace>
  <inkml:trace contextRef="#ctx0" brushRef="#br0" timeOffset="24613">6473 6758 107 0,'-3'-5'19'0,"-2"0"-9"0,1 2 17 16,3-1 0-16,1 2-25 0,-2-3 21 0,0 2-38 16,2 0 5-16,0 1 13 0,0 2-13 0,0-4 22 15,0 2 3-15,0 2-15 0,0 0-5 0,0 0-5 16,0 0-12-16,0 0-20 0</inkml:trace>
  <inkml:trace contextRef="#ctx0" brushRef="#br0" timeOffset="26930">10562 6545 284 0,'0'0'5'0,"0"0"-12"0,0 0-1 15,0 0 14-15,0 0 26 0,0 0 31 0,0 0 22 16,1 0 35-16,-1 0 4 0,0 0 6 0,0 0-10 15,0 0-14-15,0 0-23 0,0 0 12 0,0 0 17 16,0 0-16-16,0 0-2 0,2 0 10 16,-2 0-5-16,0 0 6 0,0 0-14 0,0 0-28 15,0 0-31-15,0 0 3 0,0 0-6 0,0 0-6 16,0 0 33-16,0 0-12 0,0 0 6 0,0 0-3 16,0 0-14-16,0 0-12 0,0 0-12 0,0 0-15 15,0-2-3-15,0-1 9 0,0 3 36 0,-3-2 30 16,1-1 3-16,-1 1-14 0,3 2 0 0,-1-4-24 15,1 2-4-15,-2 2 22 0,0-1-18 0,2-1 15 16,-2 2-31-16,0 0 1 0,2 0-7 0,0 0-12 16,-1 0 19-16,1 0-7 0,0-3 10 0,0 3-19 15,0-1 12-15,-2 1-18 0,2 0-6 0,0 0 24 16,0-1-15-16,0 1 3 0,0 0 9 0,0 0-18 16,0 0 6-16,0 0 15 0,0 0-18 15,0 0 3-15,0 0-10 0,0 0 10 0,0-3-6 16,0 3 15-16,0 0 13 0,0 0-35 0,0 0 35 15,0 0 0-15,0 0 22 0,0 0 12 0,0 0 4 16,0 0 6-16,0 0-12 0,0 0-3 0,0 0-16 16,0 0-35-16,0 4-7 0,-6 0 17 0,2 5 28 15,-3 1 76-15,-3 6 6 0,-3 6 18 0,-3 6-29 16,-3 4-43-16,-2 4-22 0,-2 7-25 0,1 1-2 16,1 3-7-16,2-2 10 0,6 2 6 0,2-7-6 15,5 4-3-15,6-6-1 0,0 0-9 0,8-5 16 16,4 0-16-16,4-3 6 0,3 0 3 15,4-6-9-15,-1-5-4 0,6-3-10 0,-1 1-7 16,2-7 3-16,1-4 7 0,3 0-3 0,-2-6 6 16,-1 0-9-16,1-8 16 0,-2-1-13 0,0-2 7 15,-4-5-4-15,0 0-13 0,-1-6 30 0,-3-2-13 16,-2-1 13-16,-2-6 3 0,-4 2-9 0,-1-4-1 16,-3-2-3-16,-6 0 3 0,-3-1 11 0,0 1-8 15,-5-1 22-15,-7 1 27 0,2 3 42 0,-8-1 21 16,-1 5-35-16,-3 1 11 0,-2 3-55 0,-3 5 4 15,-1 0-4-15,0 5-36 0,-4 0 15 16,0 6-32-16,2 0 10 0,0 5-6 0,0-2-33 16,2 5 1-16,3 0-91 0,1 0-113 0,4 0-117 15,1 6-157-15,2 2-38 0,4-1-78 0,1 2-92 16</inkml:trace>
  <inkml:trace contextRef="#ctx0" brushRef="#br0" timeOffset="28157">6634 8324 1025 0,'2'-11'27'0,"1"3"29"0,2-4 67 0,-4 2 27 16,5 1 24-16,-2-1 14 0,-1 2-37 0,2 0-11 16,-2 0-14-16,1 2-5 0,-1 0 1 15,2 0 25-15,-4 2-10 0,-1 1-14 0,0 3 11 16,0-3-9-16,0 3-11 0,0 0-25 0,0 0-34 16,0 0-39-16,-6 6-16 0,-1 2 26 0,-2 0-10 15,-4 3 33-15,-7 6 13 0,-2 2-10 0,-2 2 34 16,-6 6-40-16,-2 1 17 0,2-1-3 0,0-1-40 15,-1 2 31-15,8-4-38 0,2-4-26 0,4-1 36 16,2-3-30-16,5-2-3 0,1-3 37 0,3 0-30 16,3-6-1-16,-3 0-2 0,5 1-31 0,-2-3 0 15,3 2-7-15,0-3-6 0,4-1-16 16,2 1-52-16,2-2-28 0,-4 0-58 0,7-5-57 0,-2 0 2 16,2-4 4-16,4-1 69 0,0-4 56 15,2 0 34-15,2 1 41 0,0-4 6 0,-1 1 15 16,1-3 28-16,-2 3 0 0,-2 1-2 0,2 3 19 15,-4-2-5-15,2 0-15 0,-6 4 21 0,3 1-18 16,-5 1-2-16,2 3 25 0,-3-3-9 0,2 4 27 16,-2 2-21-16,-5-1 12 0,2 1 3 0,0 2-21 15,-1 0 30-15,1 0 0 0,-1 0 14 0,0 0 19 16,1 0 57-16,2 5 6 0,-4-2 42 0,5 2 30 16,-2 1-22-16,-1-1 25 0,-1 4-19 0,2 4-4 15,1 1-11-15,-4 5-27 0,-1 5-26 16,0 1-23-16,0 7-13 0,0 6-10 0,-6 0 1 15,0 6-17-15,3 1-36 0,-3 3 1 0,2 1-22 16,3-1 15-16,-4-2 14 0,5 1-15 0,0-4 12 16,0-1-18-16,0-2-1 0,5-2 1 0,-4-5 14 15,5-3-25-15,-4 0 21 0,0-5-3 0,1-6-36 16,-1-1 36-16,2-4-11 0,-4-3 4 0,2-2 7 16,-2-1-11-16,0-3 1 0,0-4-12 0,0 0 11 15,0 0 11-15,0-1-3 0,0 0 3 0,0 0-11 16,-3 0 0-16,3 0-36 0,-5 0 0 0,4 0-46 15,-3 0-42-15,0-3-64 0,0 0-81 16,1 3-85-16,-1-2-105 0,0 2-31 0,0-3-75 16,1 3-37-16,-1 0-25 0</inkml:trace>
  <inkml:trace contextRef="#ctx0" brushRef="#br0" timeOffset="28440">6265 9454 2438 0,'-8'8'24'0,"8"-6"55"15,8-2 59-15,2 0 54 0,8 0 11 0,4 0-22 16,7-5-27-16,5 3-30 0,3-1-26 0,4-3-26 16,2 3-15-16,4 1-17 0,2-1-13 0,0 0 9 15,-1 1-26-15,1-3 7 0,0 4-7 0,-2-2-10 16,-3 1 0-16,4-1-10 0,-7 0 20 0,1 1-16 15,-4 2 19-15,-2 0-6 0,-3-4-11 0,-4 4 11 16,-5 0-14-16,-3 0 18 0,-3 0-21 0,-4 0 6 16,-4 0-9-16,-3 0-21 0,-3 4-19 0,-1-4-112 15,-3 2-117-15,0 1-167 0,0-3-156 16,0 3-140-16</inkml:trace>
  <inkml:trace contextRef="#ctx0" brushRef="#br0" timeOffset="31355">4936 1678 395 0,'-4'-8'20'0,"2"4"17"16,-1-1 24-16,-1 0 8 0,1 0 16 0,-2 1 27 15,2-1 4-15,-3 0 13 0,2 2-4 0,-2 0-33 16,3 0-19-16,1 1-19 0,-2-1-29 16,3 3-23-16,1 0-4 0,-2 0-7 0,2 0 1 15,0 4 3-15,0-2 5 0,0 2 0 0,0 0-5 16,0-1 18-16,3-1-16 0,3 4 12 0,3 0-1 15,-1 1-17-15,3-1 15 0,4 2-3 0,0 1 5 16,6-2 6-16,3 1 8 0,2 1 19 0,2-1 9 16,2-2 12-16,4-1 5 0,4 0-42 0,3 1-11 15,2-1-2-15,4 0-18 0,4 1 26 0,1-1-12 16,6 3 4-16,3-2 5 0,3 2-20 0,-2-3 17 16,3 1-23-16,2-1 1 0,1 0 8 0,-1-1-9 15,1 1 15-15,2-2-12 0,-3-1 9 16,3-2 0-16,-1 3 3 0,0-3 11 0,2 0-12 15,-1 0 9-15,0 0-2 0,-5 0-12 0,3 0 9 16,-4 0-9-16,0 0-18 0,-5 0 16 0,-1 0-16 16,0 0-7-16,-3 0 19 0,2 0-8 0,-5 3 14 15,1-1 11-15,-1-1-2 0,0 2-3 0,-3-3 2 16,3 0 6-16,-4 0-17 0,-3 0 20 0,2 0-17 16,-2-4 3-16,-4 1 15 0,0 1-21 0,-1-1 14 15,-3 1-8-15,1 2-20 0,-3-3 3 0,-1 3-3 16,-1-2-6-16,-2 2 26 0,2 0 5 0,-5 0-13 15,2 0-4-15,-7 0 3 0,6 0-5 0,-4 5-6 16,-1-5 14-16,0 0-5 0,-1 2-9 0,-1 1 23 16,2-3-23-16,-1 2 17 0,-3-1-6 15,5-1 6-15,-1 0 14 0,0 0-36 0,1 0 13 16,-1 0-2-16,3 0-9 0,-1 0 17 0,0 0-5 16,0 0-9-16,1 0 3 0,0 0 3 0,-2 0 0 15,3 0-17-15,1 0-3 0,-3 0-29 0,2 0-9 16,0 0 12-16,2 0 5 0,-2 0 25 0,2-3 10 15,3-2 4-15,-4 2 0 0,3 1 13 0,0-4-8 16,-2 3 5-16,4-5 0 0,-1 3 3 0,1-1 3 16,2-2-9-16,-1 3 20 0,1-1-11 0,0 1 2 15,2-2 0-15,-2 1-10 0,-1 2 8 0,-2-1-3 16,1 1-3-16,2 0 16 0,0-1-13 16,-2 1-2-16,0-2 20 0,-1 2-23 0,-3-1-3 15,4 1 8-15,-4 2-8 0,0-4 8 0,2 1 13 16,0-1-21-16,-2 4 3 0,1-3 5 0,2-1-16 15,-2 3 19-15,1-2-3 0,2 0-11 0,2 1-5 16,1-4 10-16,1 3-4 0,0-1 2 0,1 1 13 16,-2-3-5-16,4-1 8 0,-3 1 3 0,2 0 5 15,-2 1-5-15,1 1-9 0,-1 2 6 0,1-1-13 16,0 1 11-16,-4 0-6 0,3-1 0 0,0 2 2 16,-1 0 3-16,0 0 1 0,2-2-14 0,-4 3 10 15,2-2-18-15,2 2-2 0,0-1 7 0,-4 0 6 16,2-2 2-16,1 3 22 0,-1-2-14 15,1-1-19-15,-1 2 9 0,1-2 2 0,0 1 9 16,-1 0 7-16,0-1-2 0,1 2-16 0,-3 0 13 16,1-3 0-16,1 3-11 0,-4 1 11 0,1-1-8 15,-3 1-5-15,1-1 10 0,-3 3-27 0,0-3-60 16,0 2-32-16,-3 0-61 0,-2 1 23 0,1 0 31 16,-3 0 24-16,-1 0 54 0,-3 0-7 0,1 0 7 15,-2 0 4-15,0 0-11 0,2 0 3 0,-2 0 3 16</inkml:trace>
  <inkml:trace contextRef="#ctx0" brushRef="#br0" timeOffset="31548">12291 1435 245 0,'15'-3'19'0,"0"3"47"0,-2-2 9 0,1 2 36 15,-3 0-17-15,-2-3-48 0,5 3-12 0,-5 0-31 16,2 0 2-16,0-2 0 0,-1 2-10 0,-1 0 2 16,0 0-2-16,1 0-8 0,-1 0 18 0,1 0-51 15,-5 0-97-15</inkml:trace>
  <inkml:trace contextRef="#ctx0" brushRef="#br0" timeOffset="33218">10014 8438 136 0,'1'3'-3'0,"1"-3"8"0,1 0-10 16,-2 0-5-16,-1 0 0 0,2 0 5 16,-1-3-4-16,-1 1-1 0,3 2 3 0,-1 0-13 15,-2-4 20-15,0 4 0 0,0 0 10 0,0 0-8 16,0 0-2-16,0 0-5 0,0 0 5 0,0 0 0 16,0 0-10-16,0 0 20 0,0 0-19 0,0 0 6 15,0 0-1-15</inkml:trace>
  <inkml:trace contextRef="#ctx0" brushRef="#br0" timeOffset="34059">10171 8321 597 0,'0'0'23'0,"2"-2"29"0,-2 2 39 16,0 0 32-16,0-4 28 0,0 4 27 0,0 0-1 15,0 0-3-15,0 0-46 0,0 0-44 16,0 0-12-16,0 0-18 0,0 0 12 0,0 0-11 0,0 0-20 16,0 0-26-16,0 0-12 0,0 0-12 15,0 0 4-15,-3 0 25 0,3 0 1 0,-6 0-13 16,6 0 13-16,0 0-18 0,0 0-6 0,0 0 9 16,0 0-26-16,0 0 0 0,0 0 0 0,0 0 9 15,0-2 17-15,6-1-9 0,-5-2 12 0,5 0 0 16,0-4-15-16,1 1 18 0,1 0-9 0,1 0 3 15,-2-1 3-15,2 1-6 0,1-1-6 0,-2 2 6 16,-2 2 3-16,-3 2 32 0,1-3-14 0,-2 3 28 16,1 1 7-16,0-1-18 0,-2 3 41 0,-1-2-8 15,2 1-6-15,-1-1 16 0,-1 2 0 0,0 0-14 16,0 0 33-16,0 0-29 0,0 0 6 0,3 0 6 16,-3-3-30-16,0 3 22 0,2-1-47 15,-2 0-3-15,1 1-13 0,3-4-12 0,0 0 16 16,-2 0-13-16,2 2 10 0,0-3-7 0,-1 1-7 15,1 0 7-15,-1 0-3 0,2 2-3 0,-4-1 45 16,1 1 18-16,-1-2 30 0,-1 2 16 0,0 2-31 16,0 0-20-16,0 0-6 0,0 0 3 0,-3 6 15 15,-3-1 12-15,2 0-2 0,-5 4 35 0,-2 2-3 16,-2 4 11-16,-3 4-10 0,-8 3-33 0,0 0-7 16,-4 6-39-16,2-4 11 0,-3 0-24 0,7-1-18 15,0-3 28-15,1-3-31 0,4-1-1 16,6-4 4-16,2-4-21 0,3-1 14 0,4-1-11 0,1-3-13 15,1-1-25-15,0-1-18 0,0-1-12 16,4 0-21-16,4 0-19 0,4-6-65 0,1 0-41 16,3-3-46-16,2-1 6 0,3-3 55 0,-3 0 40 15,3-4 41-15,-1 1 30 0,-1 0 14 0,-1-3 47 16,2 2 36-16,-5 1-20 0,1-1 29 0,2 3-24 16,-8 2 12-16,4 0 33 0,-3 2-9 0,-3 2 11 15,-4 2-5-15,2 2 20 0,-1 2 31 0,-4 2 16 16,3-2 66-16,0 2 25 0,-3 0 20 0,3 0 16 15,-2 4-23-15,2 2-14 0,-1 0-23 0,0 1-5 16,2 3-9-16,-1 1 10 0,-2 4-10 16,-1 0-9-16,2 6-24 0,-3 0-42 0,0 4-27 15,0 5 3-15,-6 0-3 0,0 6 3 0,0 2-3 16,-1 0-14-16,0 3-4 0,-1 2-11 0,1 1-7 16,-1 0 8-16,2-1-8 0,2 1-8 0,-2-2 23 15,2-3-19-15,0-3 15 0,0-1 0 0,1-5-19 16,0-2 1-16,2-4-4 0,1-3 11 0,-2-2 7 15,2-5-3-15,0-3-18 0,0-3-29 0,0-3-11 16,0 1-11-16,-3-3-10 0,3-1-9 0,0-2-52 16,0 3-44-16,0-3-71 0,0 0-57 0,0 0-90 15,0 0-72-15,0 0-59 0,0 0-48 0,0-5-18 16</inkml:trace>
  <inkml:trace contextRef="#ctx0" brushRef="#br0" timeOffset="34326">9980 9287 4132 0,'-8'12'41'0,"8"-4"60"16,6-2 29-16,3 1 36 0,10-1 1 0,5-1-52 15,9 1-3-15,4-1-28 0,8-2-39 0,5 0-12 16,6-3-14-16,5 0-12 0,0 0-3 0,3 0 7 16,3-3-15-16,-4 0 1 0,1 1-1 0,-4-1-7 15,-4-1-4-15,-1 2 0 0,-5-1-40 0,-5 2-101 16,-3 0-106-16,-8 1-115 0,-4-3-71 0,-10 3-161 16,-5 0-195-16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23:59.49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68 202 1460 0,'-8'0'41'16,"1"0"63"-16,-1 0 75 0,-2 0 57 0,6 0 18 15,-4 0-3-15,1 0-45 0,1 0-33 0,2 0-39 16,-2 0-75-16,3 0-37 0,3 0 7 0,-2 0-32 16,-1 0 60-16,3 0 66 0,8 0 7 0,-1 0 63 15,9 0-31-15,2 0-41 0,9 0-19 0,8 0-37 16,9 0-7-16,10 0-13 0,6 0 0 0,5-3-28 15,9 1-3-15,5-2-14 0,1 1-18 16,3 1 22-16,-1-1 3 0,0 3 7 0,-1-2 0 16,-3 2 10-16,-1 0-20 0,-8 0-8 0,-3 0 29 15,-4 0-36-15,-8 0 29 0,-5 0 10 0,-8 0-32 16,-5 2 15-16,-6-2-11 0,-5 0-21 0,-9 0 31 16,-3 3 4-16,-2-3 0 0,-5 0 14 0,-4 0-28 15,0 0-3-15,-2 0-4 0,0 0 17 0,0 0-31 16,0 0-28-16,-4 0-27 0,1 0-89 0,-5 0-54 15,4-3-90-15,-2 1-84 0,-1 2-26 0,-1 0 4 16,-1 0 30-16,2 0-11 0,-1 0 15 0,1 0-14 16</inkml:trace>
  <inkml:trace contextRef="#ctx0" brushRef="#br0" timeOffset="345">1290 8 2271 0,'-8'-2'50'0,"1"-1"44"16,-2 2 17-16,4-1 35 0,3 2-30 0,0 0 15 16,2 0 39-16,0 0-24 0,6 0-5 0,1 6-51 15,7-1-37-15,1 0-1 0,5 0-22 0,4 1-7 16,5 2-13-16,5-2-20 0,1 2 23 0,2-2-16 15,5-1-4-15,-1 3 20 0,7-5-26 0,-5 3 16 16,1 2 1-16,1-6-8 0,-2 4 11 0,-1 0 6 16,-5-1-16-16,-5 2 10 0,-2 0 23 0,-5 0 30 15,-7-1 64-15,-3 1 32 0,-5-1 8 16,-5 2-26-16,-5 1-47 0,-9 2-28 0,-4 2-46 16,-10 4 12-16,-5-1 10 0,-6 3-29 0,-1 3 22 0,-4 0-14 15,-4 2-25-15,1-3 4 0,2 1-64 16,5-2-107-16,5-2-180 0,2 1-229 0,7-2-135 15,4-3-195-15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24:06.356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209 4343 475 0,'-25'-5'20'0,"3"2"31"15,1-1 31-15,3 0 32 0,3 1 20 0,-1 0-16 16,4 1 8-16,-1-1-8 0,1-1-12 0,3 2 15 15,-3 0-18-15,5-1-2 0,-1 0-3 0,3 3-9 16,1-3-18-16,0 1-28 0,1 2-8 0,0-3-41 16,3 3-6-16,0 0 15 0,0 0-20 0,0 0 20 15,0 0 11-15,0 0-17 0,6 0 9 0,2 5 6 16,2-5-1-16,-1 0 4 0,6 3 8 0,-1 0-26 16,7-3 12-16,2 0 0 0,3 0-38 0,4 0 64 15,4 0-12-15,3 0-2 0,5-5 34 0,5-1-23 16,4 3 4-16,1-3-7 0,8-1-14 0,0 1-12 15,4-1-6-15,4 1 12 0,0-3 20 16,0 1-2-16,4 2-18 0,-1-1 3 0,2 1-9 16,-2 0-18-16,2 1 15 0,-2 0 12 0,3 0-24 15,-1 1 15-15,4 1 18 0,-2-1-9 0,0 1 24 16,2 0-9-16,2-1-36 0,-2 0 21 0,-1 1-12 16,1 0 9-16,2 1 18 0,3-5-24 0,-4 6 9 15,4-5-6-15,1 1-12 0,3-1 18 0,1 4-21 16,-3-4 9-16,2 0 12 0,0 1-45 0,-1-1 39 15,0 1-12-15,-1 0 3 0,1 0 30 0,-1-1-39 16,4 0-9-16,-2 1 18 0,5 1 3 0,-5 0 9 16,3 1 30-16,-3 0-36 0,0 1-21 15,-1-1 18-15,-2 3-21 0,2-4 24 0,-1 2 9 16,2 0-12-16,2 1 6 0,-1-1-3 0,1 0 3 16,-2-1-12-16,1 0 15 0,1-1-33 0,-2 2 33 15,1-3 6-15,-1 2-33 0,3 0 42 0,-2-2-33 16,4 2-12-16,-1 0 30 0,0-1-15 0,-2 0-3 15,0 2 18-15,-2-4 3 0,1 3-9 0,-3 0 0 16,1 1 6-16,-1-1-27 0,2 3 6 0,-3-2 3 16,2 2-9-16,-3 0 27 0,1 0-6 0,-3 0 15 15,-1 0-3-15,1 0-18 0,2 0 6 0,-2 0-9 16,0 0 3-16,5 0 3 0,-1 0-6 16,3-4 6-16,1 0-3 0,-1 0 3 0,-1-1 9 15,1 0-9-15,-2-1-12 0,1 2 9 0,1-2 9 16,-3 1-3-16,3-1 6 0,-1 3-3 0,1-2-12 15,-1-1-6-15,-2 1 6 0,1 2 0 0,-1-2 12 16,-2-1 0-16,5 3 0 0,-5-2-15 0,5-3-9 16,-1 2 18-16,4 3 12 0,1-2-3 0,1-3 9 15,0 5-12-15,1-3-21 0,-1 1 30 0,4 0-12 16,-3 0-18-16,1 1 24 0,2-1-18 0,2 0 0 16,-1 1 18-16,2 0-6 0,1 1-12 0,-2 0 9 15,-1 1-3-15,3-4-6 0,-3 4 18 0,1-1-21 16,3 0 18-16,-4 3-6 0,5-3-15 0,-3-1 15 15,3 2-18-15,-2-1 12 0,-1 1 3 16,2-1 6-16,-1-2 3 0,2 1-6 0,-1 2 3 16,5-3-3-16,-3 2-6 0,-2-2 18 0,0 2 3 15,-1-2-12-15,-1 2 0 0,-1-3-9 0,-3 1-6 16,-2 0 0-16,-1 2 21 0,-2 0-24 0,-4 0 6 16,-6-2 9-16,-2 3-9 0,-6 2 12 0,-5-4 9 15,-8 4 0-15,-2-3-24 0,-7 1 9 0,-2-1 6 16,-4 1-21-16,-4-1 24 0,-4 1-27 0,-5-2-120 15,-2 1-76-15,-7 1-101 0,-3-1-80 0,-6 1 13 16</inkml:trace>
  <inkml:trace contextRef="#ctx0" brushRef="#br0" timeOffset="1287">915 5990 721 0,'-20'-8'26'0,"6"2"23"15,0 1 30-15,4-1 3 0,-2 1-8 0,6 1-16 16,1 3-33-16,3-2-15 0,2 1-7 0,0 0-5 16,0 0 10-16,5 2 8 0,1 0-6 0,6-2 20 15,0 1-11-15,7 0 38 0,4 0 14 0,3-1-3 16,6-1 23-16,6 0-32 0,2 1-18 0,8-1-7 15,2-1-9-15,5 0-11 0,5 1 23 0,3-3 0 16,6 4 14-16,2-2 3 0,2 2-20 16,4-3-11-16,2 2-23 0,-2 0 6 0,5 3-12 15,-1 0 3-15,1-2-11 0,2 2 17 0,3 0 8 16,3 0 27-16,2 0 11 0,3 0-12 0,3-4-25 16,3 4 2-16,5-2 10 0,-1 2-27 0,3-3 40 15,4 0-40-15,3 1-20 0,4-1 35 0,1 1-24 16,2-2 9-16,3 0 41 0,3 3-17 0,2-4-10 15,-1 5 16-15,1-3-24 0,-3 1 5 0,3-1 37 16,-3 2-37-16,2-1 25 0,-1 2-12 0,0 0-21 16,1-1 27-16,1-1-30 0,1 2 6 0,3-3 0 15,-2 1 14-15,3-1 1 0,0-1 15 0,0 2-6 16,3-1 0-16,-3 1 18 0,0-1-15 0,4 1 18 16,-6-1-14-16,7 1-25 0,-5-1 6 15,0-1-15-15,-3 2-6 0,3-1 15 0,-1 1-3 16,-1-1 3-16,2-1-2 0,0 2-13 0,1-3 6 15,-1 2-3-15,-3 0-7 0,3-2 16 0,0 2 4 16,3-2 2-16,0-1 6 0,-2 4-18 0,3-3 0 16,-2-3 0-16,4 4 0 0,-3-2 10 0,3 1-10 15,0 0-19-15,-5 0 19 0,1 0-3 0,3 1-3 16,-5-1 21-16,-5 0-24 0,6 2 3 0,-5-1-3 16,0 0 6-16,-3 1 9 0,0 0-16 0,-1 1 23 15,-1-4-22-15,-2 3 3 0,2 1 21 16,0-1-9-16,-1 0 6 0,1 1 4 0,0-1-10 15,2-1-9-15,1 2-1 0,3 0-2 0,0 1 3 16,2-1 16-16,-2 2-7 0,6-2-6 0,-1 1 0 16,-1-1-15-16,1 1 15 0,1-1-4 0,-3 2 4 15,-3 0-6-15,0-4-6 0,-1 2 18 0,-2-1-21 16,-3 0 12-16,1 1 15 0,-6-3-27 0,0 1 18 16,-7 2 12-16,-1-3-21 0,-6 2 9 0,-2 0 12 15,-6 1-24-15,1-1-9 0,-7 0 27 0,-3 1-15 16,-3-1 12-16,-2 0 16 0,-5 0-29 0,-1 1 1 15,-6-1-12-15,-5 0 24 0,-7 0 6 0,-2 1-15 16,-9 0 18-16,-3 1-60 0,-7-2-61 16,-5 1-63-16,-7 2-55 0,-4 0-42 0,-6-4-59 15,-8 4-25-15,-4-2-27 0</inkml:trace>
  <inkml:trace contextRef="#ctx0" brushRef="#br0" timeOffset="2525">1292 7477 475 0,'-9'2'5'0,"-1"-1"-3"0,5-1 9 16,0 0-1-16,4 0-8 0,-2 0-4 0,3 3-6 15,0-3 6-15,0 0-1 0,6 0 18 0,2 0 6 16,2 0 4-16,-1 2 47 0,6-2 22 16,1 0 18-16,7 0 30 0,6 0-31 0,2 0-1 0,6 0-15 15,6 0-22-15,6-6 7 0,6 1-19 16,3 0-14-16,6 2-19 0,4-3-11 0,3 2-12 16,2 0 9-16,3-1-8 0,1 0 2 0,3 1-5 15,5 2 14-15,1-1 11 0,3-2 11 0,2 5 1 16,1-6 31-16,5 3-8 0,-1-2-3 0,3 0 27 15,2-1-61-15,5-1 9 0,0 1-6 0,6-3-14 16,4 1 2-16,-2 0-2 0,5 2-12 0,1-1 2 16,3 2 4-16,2-1-3 0,1 0 18 0,2 0-9 15,2 1-7-15,1 1 16 0,4 0-9 16,0 2-9-16,5-4-6 0,-2 3-12 0,1 0-12 16,1 1 18-16,1-3 33 0,3 2-12 0,1-1-18 15,0 0 18-15,-1 1-36 0,3 0 6 0,-5 0 48 16,7 1-27-16,-5-1-4 0,2 1 4 0,0 1-14 15,1 1-7-15,-3-3 27 0,0 3-3 0,2-2-15 16,-1 1 0-16,2-1-12 0,0 2 21 0,-1 0 12 16,0-3 8-16,4 1-5 0,-1-2-21 0,2 2-12 15,1-3 12-15,1 2-6 0,-3 0 9 0,1 1-8 16,2-4-1-16,-1 1-6 0,-1 2 18 16,2 0 12-16,-3-2-30 0,-2 2 48 0,1 0-33 0,1-2-18 15,-2 0 39-15,-1 1-45 0,0 0 6 0,-3 0 33 16,3-1-24-16,-3 0 21 0,0 1-9 15,2 2-21-15,-4-1 6 0,1 1-5 0,-2-1 28 16,0 3-11-16,-2-2 15 0,1 0-6 0,1 1 0 16,-5 0 9-16,1 1-36 0,-2-2 15 0,-1 1-21 15,1-1 13-15,-4-1 16 0,1 3-8 0,-5-2 27 16,-2-1-18-16,0 0 0 0,-5 1 3 0,-2-2-21 16,-1 2 3-16,-7-4 15 0,1 1-12 0,-8 3 0 15,-1-4 15-15,-6 3-18 0,1 0 27 0,-8 1-21 16,-4-3 0-16,-7 5-6 0,-1-4-9 0,-7 2 27 15,-4-1-3-15,-8 3-18 0,-4-5 21 16,-5 5-38-16,-2-3-24 0,-8 1-46 0,-7-2-96 0,-6 2-55 16,-6 0-121-16,-6-2-40 0</inkml:trace>
  <inkml:trace contextRef="#ctx0" brushRef="#br0" timeOffset="3814">1554 9380 38 0,'0'2'7'0,"0"-2"15"0,0 4-5 0,0-4 20 15,0 0-15-15,0 0 0 0,0 0 5 0,0 2-7 16,0-2 20-16,5 3 10 0,2-3 32 0,2 2 9 15,6 1 11-15,4 0-10 0,4-3-9 0,2 2-10 16,9-2-7-16,6 0-11 0,3 0-8 0,3 0-20 16,3 0 2-16,5 0-5 0,-1 0-7 0,5 1-7 15,4 2-12-15,2-3 2 0,0 2 0 0,7 1 40 16,2-3 41-16,4 2 17 0,2-1 9 16,4-1-14-16,5 0-31 0,2 0-15 0,7-3-16 15,-1-2-8-15,8-1-9 0,5-2 11 0,5-1-8 16,5-1 0-16,4 1 5 0,5-4-33 0,4 2 11 15,3-3 29-15,5 1-4 0,2-1 24 0,1 0-23 16,3 1-41-16,3 2 4 0,2-3-6 0,4 4 28 16,-4-1 9-16,4 3-12 0,-4-1-11 0,3 4-5 15,2 0 14-15,-3 2-6 0,3-1 6 0,2 2-1 16,-2-3-25-16,1 2 9 0,5 0 16 0,-2 1-2 16,0-4 14-16,4 1-5 0,-3-3-41 15,4 2 18-15,0-1 5 0,4 1 9 0,0-3 23 0,1 1-20 16,4 2-12-16,-2-1-11 0,5 1 8 0,-1 1 26 15,1-1-31-15,1 1 17 0,-2 2 5 16,3-2-22-16,-1 5 40 0,-2-2-9 0,-2 2-34 16,1 0 9-16,-1 0-4 0,1 5 6 0,-2 0 15 15,-3-2-1-15,1 1-19 0,-2 3-6 0,4-2 31 16,-4 0-11-16,0 0 14 0,-1 1-20 0,0-1-11 16,1 1 5-16,-3 0 9 0,3 2 3 0,-2-3-6 15,-6 3 12-15,1-2-18 0,-1 0 21 0,-1 2-4 16,-3-3-16-16,-2 0 25 0,-4 1-20 0,-2-3-6 15,-5-1 7-15,-3 1-10 0,0-3 21 16,-6 0 8-16,-4 0 0 0,-5 0 0 0,-3 0-14 16,-3-3-9-16,-5-2-14 0,-4 3-17 0,-9-2 34 15,-2-1 6-15,-6 0 6 0,-4 2 19 0,-7-5-28 16,-4 2 3-16,-6 1 0 0,-8-1-110 0,-7-1-114 16,-5-2-171-16</inkml:trace>
  <inkml:trace contextRef="#ctx0" brushRef="#br0" timeOffset="4890">1166 2233 264 0,'0'-1'-5'0,"0"-1"12"16,0-1-7-16,-4 1 0 0,0-1 5 0,4 2-7 15,0 1 7-15,-1 0-13 0,1 0 13 0,0 0-12 16,0 0-3-16,0 0 23 0,0 0-16 0,0 0 8 16,0 0-2-16,0 0-3 0,0 0-5 0,0 0 2 15,0 0 3-15,0 0 5 0,0 0 0 16,0 0 6-16,0 0 26 0,0 0 11 0,0 0 2 15,0 0-8-15,0 0-24 0,0 0-21 0,0 0 11 16,0 0-13-16,0 0-5 0,0 0-28 0,0 0-37 16</inkml:trace>
  <inkml:trace contextRef="#ctx0" brushRef="#br0" timeOffset="6451">6372 1702 284 0,'0'-1'2'0,"-1"-1"11"0,-1-1 2 0,2 1 2 16,0 0 8-16,-1-2-17 0,1 2 0 0,0-2-8 16,-3 2-3-16,1 0 3 0,2-1-37 15</inkml:trace>
  <inkml:trace contextRef="#ctx0" brushRef="#br0" timeOffset="6726">6941 1705 846 0,'0'-3'2'15,"0"2"-7"-15,0 1 0 0,-3 0 0 0,3 0-24 16,0-2-53-16,-2 2-93 0</inkml:trace>
  <inkml:trace contextRef="#ctx0" brushRef="#br0" timeOffset="9546">9250 182 275 0,'0'-21'14'0,"3"2"16"15,-1 2 18-15,2 0 17 0,-3 2 9 0,3-2-6 16,1 6 15-16,-2-2-24 0,3 4-18 0,-5-1 11 16,4 1-26-16,-2 2 1 0,-2 1 1 0,2 1-30 15,-1 3-1-15,-1 1-5 0,-1-2 5 0,4 3 9 16,-4 0-4-16,4 5 14 0,-3 0-8 0,3 4-16 16,1-1 11-16,0 3 10 0,0 2-5 0,0 6 11 15,-1 1-11-15,2 7 10 0,0 0-10 0,-2 7 37 16,1 4 17-16,1 4-3 0,-2 5 43 0,1 0-31 15,1 4-14-15,1 4-2 0,-1 4-39 0,2 1 6 16,2 6-5-16,-3 3-20 0,5 2 17 16,0 7 11-16,0 1-5 0,3 5 24 0,0 1 27 15,0 1-7-15,-1 2 33 0,1-2-18 0,3 4-41 16,-2 1 14-16,-1 1-23 0,2 3-3 0,-1 0 29 16,-1 3-58-16,-5 1 12 0,4 1-1 0,-3 3-34 15,0-2 44-15,1 3-4 0,-2-1-16 0,2 1 40 16,0 2 3-16,-2 1 0 0,-1-2 36 0,3 2-15 15,0-3 10-15,-3 2 25 0,0-1-18 0,2 2 12 16,-1-4-14-16,0 4-43 0,-1-4 3 0,0-3-15 16,0-2-4-16,2 0 35 0,-1 0-15 0,0 1 18 15,-1-1 1-15,1 0-6 0,0 0 16 16,-1 2-35-16,2 1 19 0,-4 0-25 0,0 0-13 16,1 2 16-16,-3-3-29 0,1 2 13 0,1-2 3 15,-3-2-16-15,2 0 9 0,-3-2-5 0,5 1-1 16,-7-1 3-16,4-1 11 0,-1 0-17 0,-4 1 7 15,1 1 3-15,-1-1 2 0,4 2 8 0,-4-2-4 16,2 1 0-16,0-3-22 0,-1 0 16 0,4 0-4 16,-4 0 4-16,3-1-13 0,1 0 0 0,1-1 6 15,-3 3-10-15,2-3 34 0,0 1-31 0,-1 0 11 16,0 0-4-16,2 0-16 0,-3-1 33 0,1 1-30 16,2-1 20-16,-3 0-3 0,2-1-4 0,-2-2 13 15,1 1-12-15,-2 0 15 0,-1-1-6 16,3 2 0-16,-4-1 4 0,4 2-20 0,-4 1 6 15,1 0 4-15,-1 0-14 0,0 1 24 0,0-1-11 16,0 0-13-16,-5-2 24 0,1-1-27 0,3 1 13 16,-4-5 10-16,4 2-22 0,-2-4 25 0,-2-4-29 15,4 0 13-15,-1-4 13 0,-1-2-30 0,3 0 24 16,-1-6-7-16,-1 0-20 0,2-6 30 0,0 2 0 16,0-2-13-16,0-5 30 0,0-2-27 0,0-2 7 15,0 0 9-15,0-2-23 0,0-1 27 0,0-4-23 16,0-3 0-16,0 0 3 0,0-1-4 0,0-4-9 15,0-3 3-15,0-2 27 0,0-3-28 0,0-1 15 16,0-3-1-16,3-5-43 0,0 1-3 0,-1-8-35 16,-2-1-87-16,0-13-68 0,1 0-93 15,-1 0-40-15,5 0-33 0,-5 0-50 0,1 0 8 16</inkml:trace>
  <inkml:trace contextRef="#ctx0" brushRef="#br0" timeOffset="11017">9227 2358 1133 0,'-10'0'-8'0,"-1"0"-3"0,1 0 3 15,1 0 11-15,0 0-12 0,2 0 20 0,1 0-6 16,3-2-21-16,-2 2 22 0,1 0-20 0,3 0 9 15,1 0 5-15,0 0-6 0,0 0 9 0,10 0-8 16,-5 2 13-16,5 1 2 0,-1-1-7 0,6 1 35 16,4-2 19-16,5 0 30 0,5 0 70 0,10-1-4 15,1 0 12-15,12-3-20 0,2-2-51 0,8 0-18 16,5-2-33-16,8 0 22 0,4 2 15 0,9-3-6 16,4 2 9-16,6 1 10 0,5-2-35 15,2 2 12-15,4 3 3 0,1-4-11 0,3 3 6 16,1 1 0-16,1-1 4 0,3 1-31 0,-2 1 19 15,5-2-10-15,-1 1-31 0,2-1 26 0,-1 2-20 16,4-1-12-16,0 2 29 0,3-3-13 0,2 3-7 16,-1-2 33-16,2 0-25 0,2 1-21 0,1 1 17 15,1 0-19-15,0 0-14 0,-2 0 27 0,2 0-20 16,-3 5-4-16,1 0 11 0,0-1-7 0,-3 1-6 16,-2 0 15-16,-3-1-6 0,1 1-3 0,-5-2 13 15,1 2-35-15,-2-3 31 0,-4 1-15 0,1 1 12 16,-1-2 4-16,-3 1-10 0,0-1 3 0,-5-2-12 15,-1 0 6-15,-3 3-14 0,-1-2 14 16,-5-1-17-16,-3 0 20 0,-3 1 7 0,-3-1-1 16,-3 0 24-16,-4 0-21 0,-1 1-5 0,-6-1-11 15,-7 0-12-15,-3 0 19 0,-5 0 0 0,-7 0 13 16,-4 0 0-16,-6 0-17 0,-4 0 4 0,-5 0-12 16,-5 0 18-16,-4 0-3 0,-2 0-3 0,-8 0 7 15,0 0-14-15,-6 0 14 0,-3 0 32 0,-2 0 17 16,-3 0-17-16,1 0 10 0,-2 0-39 0,0 0-23 15,-3 0 7-15,-3 0-50 0,0-2-103 0,-1-2-95 16,-1 4-147-16,1-2-93 0,-5-1-52 0,1 1-105 16</inkml:trace>
  <inkml:trace contextRef="#ctx0" brushRef="#br0" timeOffset="12267">10329 3001 1144 0,'0'-8'24'0,"0"-3"43"16,3 0 34-16,3 3 65 0,-5 2 5 0,4 1-36 16,-4-1-27-16,2 3-42 0,2 1-29 0,-1 2 19 15,1 0 8-15,-1 0-14 0,3 5 29 0,1 2 23 16,4 2 27-16,-2 0-2 0,8 4-2 0,-2 1-45 16,2 2-36-16,2 1-7 0,0 4-31 0,3-2-6 15,-1 1 16-15,1 1-13 0,0-2 6 0,-1 0-3 16,0 0-6-16,1-2 3 0,-1-1 1 0,0 0 8 15,-1 0-18-15,2-2-22 0,-4 0-59 0,0-1-145 16,-3 1-100-16,-2-3-92 0,-3-3-86 16,0 1 7-16</inkml:trace>
  <inkml:trace contextRef="#ctx0" brushRef="#br0" timeOffset="12733">10819 2876 1306 0,'0'-6'13'0,"0"3"28"0,0 0 37 16,0 1 24-16,0-1 7 0,0 3-19 0,0 0-39 16,0 0-28-16,0 0-3 0,0 0-3 0,0 0 11 15,0 0 12-15,0 0-3 0,1 0-5 0,2 0 17 16,-1-2 16-16,1-1 5 0,-2 0 21 0,1 3-2 15,-1-1 1-15,-1 1 13 0,0 0-3 0,0 0-5 16,0 0 1-16,0 0-22 0,0 0-9 0,0 0 1 16,0 0-15-16,0 0-17 0,0 0 5 15,0 0-7-15,0 0-16 0,0 0 13 0,-3 0-20 16,3 0-12-16,0-2-3 0,0-1-1 0,0 1 23 16,0-3-19-16,0 1 6 0,0-3-10 0,0 1-12 15,0 0 26-15,0-1-17 0,0 1 13 0,0-2 1 16,3 2-20-16,-3 1 28 0,0 0-2 0,0 1-3 15,0-1 28-15,0 0 13 0,0 2-19 0,0 1 26 16,0 2-13-16,0-4-22 0,-3 2 6 0,3 2-16 16,-1 0-1-16,1 0 1 0,-5 0-4 0,5 0-9 15,-1 0-10-15,-1 0 3 0,2 6 30 16,-1 1 33-16,-2 5 26 0,0 3-6 0,-5 5-13 16,2 7-53-16,-5 9 9 0,-4 2-2 0,0 5-18 15,-6 6 18-15,1 2-21 0,-4 4-23 0,1-3-66 16,-3 2-142-16,3 0-247 0,-2-1-139 0,0-1-226 15</inkml:trace>
  <inkml:trace contextRef="#ctx0" brushRef="#br0" timeOffset="13781">10663 2876 587 0,'7'-9'36'0,"1"1"13"0,-4 2 24 0,2 1 45 15,-1 0-2-15,-2 0 20 0,-2 1 12 0,2 0-12 16,-1 1-25-16,-1 2-9 0,-1-1-20 0,0 2-9 15,0 0 1-15,0 0-23 0,0 0 4 0,0 0-32 16,0 0 15-16,0 0-1 0,0 0-19 0,0 2 22 16,0 3 19-16,-6 2 48 0,5 3 30 0,-4 4 26 15,-1 5-23-15,-4 8-11 0,1 3-8 16,-4 4-27-16,-1 8 4 0,-2 0-40 0,-1 3-23 16,-2 2-6-16,3 1-20 0,-5-1-6 0,0-1 7 15,2-3-17-15,-2 0 11 0,3-1 2 0,1-4-15 16,0 1 21-16,2-4-28 0,2-5 20 0,0 0 2 15,-1-3-13-15,5-5 23 0,-2 0-22 0,2-3 3 16,0-3-3-16,1-3-17 0,1-1-50 0,1-2-102 16,2-4-101-16,-1-1-71 0,2-2-110 0,2-3-67 15</inkml:trace>
  <inkml:trace contextRef="#ctx0" brushRef="#br0" timeOffset="14137">10262 3148 1526 0,'0'-9'36'0,"0"1"37"0,0 3 66 16,5 0 57-16,0 5-17 0,4 0 18 0,5 5-44 15,1 0-35-15,5 5 29 0,4 2-51 0,3-1 19 16,4 6-24-16,3 1-28 0,2 1 26 16,1 2-25-16,1 2 0 0,0 0-2 0,2 1-33 0,-3 0-6 15,0 0-3-15,0 1-17 0,2-1 0 16,-4-2-9-16,-2 3 9 0,1-4 3 0,-4 1-19 15,-2-3-7-15,-1 3-54 0,-2-3-153 16,-5-3-105-16,-6 1-167 0,2-4-157 0</inkml:trace>
  <inkml:trace contextRef="#ctx0" brushRef="#br0" timeOffset="15675">10402 4545 2107 0,'-6'-9'56'0,"-3"1"54"0,3-6 36 16,0 9 53-16,0-3-37 0,5 5-76 0,-1 3-22 15,0 0-64-15,2 0-22 0,0 0 38 0,0 0-19 16,4 0 28-16,1 0 28 0,0 9 8 16,-1-4 34-16,2 5 10 0,3 1-21 0,-1 3-7 15,4 2-25-15,-3 5-9 0,1 0 6 0,-3 3-23 16,1 0 10-16,-4 0-16 0,5 1-10 0,-6 0 7 15,1-3-4-15,-2 3 10 0,0-5-3 0,-2 0-10 16,0-1-3-16,0-2-11 0,0-1-3 0,0-3 38 16,0-1-5-16,0-5 41 0,0-1 14 0,0 0-10 15,0-4-6-15,0-2-10 0,0 0 0 0,0-5 14 16,10-1 15-16,0-6-7 0,9-3-7 0,5-10-28 16,5-5-3-16,8-8-24 0,8-5 2 0,3-9-17 15,13-4 7-15,1-3-3 0,5 0 24 0,5-1 12 16,-1 3-8-16,3 5 4 0,-6 2-33 0,2 5 5 15,-8 7-1-15,-5 4-3 0,-7 7-4 16,-7 3 7-16,-5 5-22 0,-9 3 22 0,-5 4 1 16,-6 2-5-16,-3 4 12 0,-5 1-33 0,-7 3-25 15,1 2-88-15,-4 0-123 0,0 0-198 0,0 0-182 16,0 3-250-16</inkml:trace>
  <inkml:trace contextRef="#ctx0" brushRef="#br0" timeOffset="17365">10703 6143 3477 0,'-9'-17'32'16,"0"1"54"-16,-3 2 30 0,3 1 10 0,2 2-39 15,3 5-57-15,0 1-23 0,2 3-10 0,2 2 13 16,0 0 17-16,4 7 4 0,2 0 13 0,3 6 1 16,3 3-1-16,1 6-13 0,3 4-7 0,5 5-20 15,2 3-11-15,-1 2 17 0,4 6-13 0,-2-4 17 16,1 3-4-16,-1-3-27 0,0-3 6 0,1 0-3 16,-2-2 11-16,-1 0 3 0,-1-6-24 15,-1-3-14-15,0 1-74 0,-2-3-91 0,-2-3-76 0,-4-3-123 16,0-3-54-16,-3-2-3 0,-4-3 3 15,1-2 32-15,0-1-1 0</inkml:trace>
  <inkml:trace contextRef="#ctx0" brushRef="#br0" timeOffset="17610">11094 6053 1922 0,'0'-19'87'0,"0"2"72"0,0 3 49 0,0 1 65 16,0 5-52-16,0 3-59 0,0 3-52 0,-4 2-44 15,-1 0 2-15,-1 6 29 0,-3 6 43 0,-5 7 5 16,-2 5-39-16,-7 7-3 0,-6 9-36 0,-4 6-33 16,-5 9 10-16,-5 7-34 0,-3 4 1 0,-3 5-8 15,-6 2 11-15,1 0-31 0,-2-1-51 16,-1-1-68-16,-3-4-192 0,3-2-138 0,1-2-137 0,4-5-136 15</inkml:trace>
  <inkml:trace contextRef="#ctx0" brushRef="#br0" timeOffset="19146">10379 8089 920 0,'-15'-14'23'0,"5"1"47"0,1 2 76 15,2-3 30-15,-1 4 48 0,7-2-17 0,-4 5-62 16,5-2 4-16,-1 4-53 0,-2 0-31 0,3 2 9 15,0-2-24-15,0 4 1 0,0 1 9 0,0 0-12 16,0 0 9-16,0 0 48 0,0 0 56 0,4 6 52 16,-2 0 2-16,1 1-45 0,-2 4-37 0,1 1-57 15,2 1 7-15,-2 6-4 0,-1 0-18 0,4 2 6 16,-4 2-23-16,1 1-34 0,-1 1 14 0,2-1 0 16,0 1-28-16,-3-1 28 0,3-2-17 15,-1-1-10-15,-1-2 9 0,1-2 5 0,0-3-11 16,2-1-14-16,-3-2 24 0,3-2-10 0,1-1 17 15,-2-3 14-15,3-3 4 0,0-2 9 0,1 0 8 16,4-2 4-16,2-6-7 0,3-3 3 0,9-3-20 16,2-8-1-16,4-2-10 0,9-7-21 0,3-3 4 15,4-8-22-15,6-1-17 0,2-3 21 0,4-3 0 16,-1 3 14-16,2-1 28 0,0 4-24 0,-2 2 3 16,-3 4 10-16,-4 3 1 0,-7 4 10 0,-1 5-14 15,-5 1-3-15,-4 5-8 0,-4 1-3 0,-5 4 25 16,-3 0-32-16,-1 3 21 0,-6 0-3 15,-1 3-22-15,-2 0 36 0,-4 3-43 0,-4 1-20 16,2 0-46-16,-3 3-110 0,-2 1-129 0,-1 0-198 16,0 0-152-16,0 0-264 0</inkml:trace>
  <inkml:trace contextRef="#ctx0" brushRef="#br0" timeOffset="20860">12324 329 116 0,'0'-10'5'0,"0"1"29"0,0-1 23 0,0 4 10 16,0-2 3-16,0-1-17 0,0 2-5 0,0-2 10 15,-3 2 39-15,2 1 17 0,-4-3 11 0,5 4-2 16,-1 0-35-16,-2 0 3 0,2 1-15 0,1 0-3 16,-2 3-2-16,0-2-25 0,2 1-10 0,-2 2-14 15,0 0-25-15,1 0-2 0,1 0 2 0,0 0-11 16,0 0 20-16,0 0-6 0,0 5 0 0,-2-2 14 15,2 3-31-15,0 2 22 0,-3 2-13 0,3 2 0 16,-1 4 28-16,-4 3-31 0,4 2 19 0,-1 4 5 16,-2 2 23-16,1 3 63 0,0 0 14 0,-2 6 0 15,4-1-17-15,-4 6-50 0,2 0 6 0,1 2-37 16,0 1 8-16,0 2 0 0,1 5-14 0,1 2 32 16,0 3-6-16,0 4-6 0,0 1 1 15,0 4-4-15,1 0 10 0,3 2 26 0,0 3-11 16,2 0 12-16,-5 4-18 0,4 2-33 0,-4 0 3 15,2 6-18-15,2-1 15 0,-4 0 10 0,2 2-13 16,2 3 0-16,-1-4-6 0,1 0-15 0,1 0 15 16,-2 0-3-16,2 0-9 0,-2-1 15 0,2 4-6 15,-1-1-9-15,-2 4 21 0,1 1-9 0,-2-3-6 16,-1 2 12-16,-1-3-9 0,0 2-9 0,2-1-7 16,-2-1 13-16,0-2-6 0,2 0 18 0,0-1 16 15,0 0-28-15,-1-1-13 0,4-4 7 16,-1-3 6-16,-4-1-6 0,1-3 27 0,-1 1-15 15,2-4-9-15,-2 2 16 0,0-3-22 0,0 4 21 16,0-1-9-16,-3 2 15 0,-1-1-6 0,-1-2-24 16,0 0 21-16,3-2-21 0,-1 1 12 0,-3-3 27 15,3-2-24-15,-2 1 15 0,4-1-6 0,-1 0-21 16,-1 1 12-16,3 0-15 0,-1 0 12 0,-1 2 27 16,1-3-21-16,1 1 21 0,-3-1-24 0,1-1-6 15,2-1-3-15,-1 0 0 0,1-2 6 0,0-2-6 16,0 1 24-16,0 0 6 0,0 1-12 0,0-1-9 15,0 3 0-15,0-1 0 0,0 1 16 0,0 0 2 16,0 0-15-16,1-1-6 0,-1 0-6 0,0-2 15 16,2 0-12-16,1-1 19 0,-2 0 5 15,2 0-27-15,0-1 33 0,-1-1-30 0,1 1-3 16,0 2 12-16,0-2 6 0,3-2 0 0,-3 2 10 16,-1-1-7-16,2-1-9 0,0 0 6 0,-1 0-15 15,1 1 18-15,0-2 4 0,0-1-13 0,-3 1 15 16,5 3-2-16,-4-3-19 0,-1 1 12 0,4 2 9 15,-4 0-8-15,-1 2 2 0,3 0-6 0,-1-2-9 16,-2 2 3-16,1-3-3 0,1 1 22 0,0-4-3 16,2 1-10-16,-3-2-9 0,2-1-1 0,-2 2-11 15,3-5 18-15,1 1 6 0,-3-1-15 16,1-1 22-16,-2 2-10 0,4 2 0 0,-4-2 3 16,1-4-3-16,-1 4-6 0,2-1 10 0,-1-2 2 15,-2 2-12-15,0-3 0 0,0 3 7 0,0-5-1 16,0 3 7-16,1-1 12 0,-1-2-3 0,0 0 12 15,0-2-5-15,0-1-14 0,0 2 20 0,0-4-31 16,0 1 24-16,0-1 4 0,2 0-6 0,0-1 9 16,-2-3-16-16,2 2-12 0,0-2-17 0,-2-2 20 15,1 0-19-15,4-3 28 0,-4-2-19 0,2-1-7 16,-2-5 20-16,3 3-26 0,-2-6 10 0,0 1-13 16,-1-2 9-16,4-1 4 0,-4-3 3 0,2-2 3 15,-3-9-25-15,3 11-13 0,-1-11-41 16,-2 0-78-16,1 0-76 0,-1 0-58 0,0 0-96 15,0 0-123-15</inkml:trace>
  <inkml:trace contextRef="#ctx0" brushRef="#br0" timeOffset="22593">10197 327 1219 0,'-9'-11'38'15,"1"0"38"-15,2 0 66 0,1 1 53 0,-3 1 42 16,8 1-6-16,-1 0-19 0,1 3-45 0,-2-1-89 15,2 3-11-15,0 1-55 0,0 2-15 0,0 0 31 16,0 0-1-16,0 10 44 0,0 2 41 0,0 1-40 16,-4 4-9-16,-2 6-32 0,3 2-37 0,-5 3 31 15,2 2-22-15,1-1 10 0,-3-1-13 16,1 1-4-16,-1-1-2 0,2-4 3 0,1-2 6 16,1-2-9-16,3-2 15 0,-4-2-9 0,4-2 13 15,-2-3 6-15,3-3-7 0,0 0 11 0,0-3-4 16,0-4 23-16,0 1 9 0,0-2-3 0,0 0 4 15,0-5-26-15,-1-1-10 0,1-4-19 0,0-1-1 16,-4-3-2-16,4-5-7 0,0-3 29 0,0-2-12 16,0-1-8-16,0-1 11 0,5-3-17 0,-1 2 6 15,-2 1 18-15,1 0 12 0,-2 3 13 0,1 3 4 16,0 4-7-16,-2 3-10 0,4 1-33 0,-4 7-9 16,0 0-4-16,0 5 0 0,0 0 20 15,1 0 7-15,5 8 9 0,-3-1-22 0,3 2 19 16,2 2-10-16,-2 2-16 0,1-1 43 0,0 2-37 15,5 1 10-15,-3-1 10 0,0 0-32 0,3-1 25 16,1 1-6-16,1-4-6 0,-4 0 9 0,3-3-29 16,1 1 19-16,-4-3 4 0,4-1 13 0,-1-2 10 15,-1-2-27-15,-2 0 17 0,4-3-17 0,-4-2 4 16,0-4 26-16,-1 1-10 0,3-3-3 0,-3-4 3 16,1 1-23-16,-1-3 1 0,0-2 15 0,-1 1-9 15,2-1 19-15,-4 2 4 0,1 1-20 0,-4 2-3 16,2 3-14-16,-2 3 4 0,-2 2 0 0,4 3 19 15,-4 3 8-15,1 0-5 0,1 0 28 0,0 9 9 16,1 0-6-16,-1 4-3 0,3 1-17 16,-2-1-17-16,4 4 27 0,-2 2-20 0,-2-1-3 15,1 2 7-15,0-1-25 0,0 2 11 0,0-2 10 16,-2 1-6-16,-1-2-14 0,3 1-44 0,-2-2-45 16,-2-1-87-16,4-2-87 0,-5-1-56 0,1-2-54 15,-1 0-4-15,2-3 4 0,-2-3 2 0,0-1 6 16</inkml:trace>
  <inkml:trace contextRef="#ctx0" brushRef="#br0" timeOffset="23117">10713 303 2083 0,'0'7'67'15,"-10"2"74"-15,0 1 54 0,-4 2 17 0,3 3-66 16,-3 0-81-16,2 1-47 0,0-2-15 0,3-1-3 16,3 1 7-16,2 2-17 0,4-5 17 0,0 2-14 15,4-4-2-15,2-1 18 0,3 0-37 0,0-3 19 16,5 1 0-16,1-4-22 0,-4-2 27 0,4 0 14 16,-2-8-14-16,1 1 17 0,-4-1-1 0,2-2-27 15,-4 1 27-15,1-1 35 0,-5 0 32 16,-3 1 74-16,1 2 6 0,1 1-30 0,-3 1-38 15,0 4-62-15,0 1-12 0,-6 0-11 0,2 6-2 16,2 0 9-16,-1 1-13 0,3 2-7 0,0 1 11 16,0 1-21-16,0 1 27 0,5 1 0 0,0-2-14 15,3 0 14-15,4 0-23 0,-2-3 20 0,4 0 6 16,0-3 7-16,4-2-4 0,-2-3-22 0,4 0 2 16,-4-5-2-16,1-3 6 0,-1-1 3 0,-4-1 0 15,1-4-3-15,0 0-6 0,-4-2 19 0,2 0 13 16,-7 0 8-16,2-3 12 0,-2-2 1 0,0 1-17 15,-4-3 7-15,0 2 30 0,0 0 43 0,-5 1 10 16,-1 1 11-16,2 2-23 0,-2 4-56 16,1 5-27-16,1 0-18 0,1 3-39 0,0 5 22 0,1 0 10 15,1 8 3-15,-2 2 18 0,2 4-24 16,-1 2 3-16,0 3-14 0,2 0 28 0,0 6-14 16,0-3-4-16,8 2 4 0,-2-2-28 0,1 2-3 15,2-2-18-15,-1-3-72 0,3 0-50 0,-2 0-58 16,0-5-105-16,3 3-40 0,-3-3-80 0,3-2-31 15,-5 0-18-15,2-5-52 0</inkml:trace>
  <inkml:trace contextRef="#ctx0" brushRef="#br0" timeOffset="23275">10979 389 2319 0,'-9'-5'-6'0,"9"0"12"0,0-3-3 0,14 2-3 15,-1 3-9-15,3-3 6 0,7 2-3 0,2-2-6 16,2 1 18-16,1 1-21 0,4 0-38 0,-2 0-128 16,3 2-152-16,-4 2-176 0</inkml:trace>
  <inkml:trace contextRef="#ctx0" brushRef="#br0" timeOffset="23884">11438 259 2693 0,'7'-11'46'15,"-7"3"-25"-15,0 2 13 0,0 1 0 0,-6 5-3 16,-1 5 50-16,-5 3-5 0,-1 4 5 0,-4 6-40 16,1 0-22-16,-2 2-13 0,4 2-21 0,0 0 8 15,4-1-9-15,4-1 26 0,6-3 9 0,0-1-22 16,6-3 3-16,1-2-7 0,5-3-2 0,6 0 15 15,1-5-9-15,1-3-6 0,5 0 2 0,-1-3-5 16,1-5 15-16,-1-2-16 0,2-1 23 0,-2-3-17 16,-2-2-5-16,2-3 15 0,-8 0-25 0,-1 0 15 15,-2-1 17-15,-1-2-10 0,-4-2 19 0,-5 3-10 16,-3-4-9-16,0 1-9 0,0 1 22 16,-8-1 47-16,3 3 27 0,-3 4 35 0,1 3-8 15,-1 0-52-15,1 4-20 0,-1 6-29 0,2 4-13 16,1 0-6-16,1 6-17 0,-1 5 16 0,1 0 4 15,2 6 9-15,2-1 17 0,0 3-13 0,0 3-16 16,6-3 3-16,1 0-7 0,2 2-10 0,3-4 10 16,1 0-4-16,0-4-5 0,1 0-10 0,0-4-1 15,1-1 18-15,-1-3 12 0,1-2 13 0,-5-3-7 16,4 0-2-16,-3 0-17 0,-2-6-1 0,-1 1 18 16,2-3-14-16,-5 0 13 0,-1-1 14 15,-1 2-17-15,1 1 3 0,0-2-3 0,-4 2-7 16,2 1 4-16,0 3-13 0,-2-2 16 0,1 4-20 15,-1 0-3-15,2 0-2 0,1 0-97 0,0 6-121 16,3-1-128-16,-5 1-131 0,3 2-114 0</inkml:trace>
  <inkml:trace contextRef="#ctx0" brushRef="#br0" timeOffset="24141">10204 1157 2510 0,'0'0'6'0,"9"-5"-3"16,16-9 6-16,9-3-3 0,9-4 6 0,8-1-2 15,5-5-10-15,8 2 12 0,2-4-28 0,3-2 28 16,7 2-12-16,4 1 3 0,0-1 7 0,5 1-10 15,-3 1 15-15,1 2-12 0,-4 4 9 0,-5 2-21 16,-9 3-78-16,-5 4-96 0,-13 1-159 0,-8 3-159 16</inkml:trace>
  <inkml:trace contextRef="#ctx0" brushRef="#br0" timeOffset="24827">10039 1533 1165 0,'9'-14'57'16,"-3"7"27"-16,2-2 4 0,-4 4 30 0,-2 2-48 15,-2-1 3-15,0 4 11 0,0 0 16 0,0 0 41 16,0 0 23-16,0 4 9 0,0 1-45 0,0 3-48 16,0 1-40-16,0-1-28 0,-2 3-6 0,-2 0 0 15,2 5 0-15,1 0-6 0,-4-2 15 0,4 1-6 16,1 0-9-16,0 1 0 0,-2-2 0 16,2-3 9-16,0 2-9 0,0-4 3 0,0-1-12 15,0-1 3-15,0-3 6 0,0 1-6 0,0-3 12 16,0-2-6-16,0 0-6 0,0 0 21 0,0-7-9 15,0 1-12-15,0-2 15 0,0-4-12 0,0 0 13 16,0-5-1-16,0 2-3 0,0-3-3 0,0 0-3 16,0 1-9-16,0 0 33 0,0 2 10 0,0 1-12 15,0 2 39-15,0 2-30 0,3 4-19 0,2-2 19 16,-4 6-31-16,1-1-9 0,-1 3 6 0,2-2-10 16,0 2 22-16,1 0-15 0,1 0 9 0,4 0-9 15,0 5-9-15,-2-3 27 0,5 4-12 0,-1 0 16 16,0-1-10-16,0 2-28 0,1 0 4 15,-2-2-13-15,2 0-3 0,0 0 3 0,-3-1 10 16,0 1-10-16,-3-3 19 0,1 1 6 0,-3-2 3 16,-1-1 6-16,2 0 3 0,-5 0-9 0,0-4-9 15,1-1 18-15,-1 0-3 0,0 1 6 0,0-1 9 16,0-2-9-16,0 0-2 0,0 0-4 0,0-2-6 16,0 1-3-16,0 1-4 0,0-2 1 0,0 1 22 15,0 2-26-15,5 1 23 0,-2-1 5 0,1 0-9 16,-1 1 24-16,5 3-27 0,-2-4 28 0,1 6 12 15,2-2 7-15,-2-1 21 0,4 3-14 0,-2 0-26 16,0 0 7-16,-2 5-13 0,3 1 13 0,-2-1 1 16,1 1-20-16,-2 0-10 0,1 1-31 15,-1 2 15-15,-1-2 10 0,0 2-28 0,1 1-3 16,-4-1-97-16,3 1-129 0,-2-1-38 0,0-1-80 16,2-2 4-16,-2-1 30 0,1 0-37 0,0-5 8 15</inkml:trace>
  <inkml:trace contextRef="#ctx0" brushRef="#br0" timeOffset="24976">10568 1411 1593 0,'8'-9'59'0,"-3"4"23"0,0 3 35 16,-5-1 3-16,1 2-48 0,-1 1 33 0,0 0 17 15,0 0 57-15,0 0 27 0,0 5-44 0,0 1-48 16,0 2-45-16,0-2-47 0,0 4-19 16,0-1 6-16,3 2-22 0,2 0 19 0,-4 2-3 15,4-1-59-15,-2 1-91 0,-1-2-127 0,0 0-129 16,1 3-108-16,1-4-71 0</inkml:trace>
  <inkml:trace contextRef="#ctx0" brushRef="#br0" timeOffset="25112">10431 1313 2025 0,'-14'-14'0'0,"4"3"6"0,3 0-12 0,3 5-9 16,1 1 4-16,3 3-21 0,0 2-67 0,4 0-139 15,4 0-148-15</inkml:trace>
  <inkml:trace contextRef="#ctx0" brushRef="#br0" timeOffset="25343">10758 1190 3116 0,'-7'-4'44'0,"-3"0"27"15,0 2 19-15,0 2-9 0,0 0-33 0,1 5-25 16,1 0-26-16,2 3 29 0,3-1-26 0,-1 3-6 16,4 1 12-16,0 0-19 0,10 3 7 0,-1 1 18 15,4-1-12-15,1 2-3 0,0-2-10 0,5 2 10 16,0-2 0-16,-3 1-14 0,3-1-5 0,-4 0-50 16,0 0-27-16,-2-1-41 0,-3 1-68 0,-3 0-58 15,-3 1-86-15,-4 0-97 0,0 1-79 16</inkml:trace>
  <inkml:trace contextRef="#ctx0" brushRef="#br0" timeOffset="25932">10237 1982 2681 0,'6'-17'46'0,"-3"2"31"15,3 1 16-15,-5 4 55 0,-1 4-47 0,0 3-41 16,0 3-3-16,0 0-48 0,0 0-12 0,0 5 16 16,0 1 3-16,0 2-19 0,0 3 12 0,3 2-9 15,3 0-9-15,-1 2 12 0,-2 2 3 0,3-2 7 16,-1-1-29-16,0 3 10 0,-1-4-4 0,2-1-19 15,0-2 29-15,-3-2-13 0,2 0-3 0,-4-5 23 16,-1 2-7-16,0-5 10 0,0 0-1 0,0 0-5 16,0-5-11-16,0-1 10 0,-1-2-19 0,1-3 16 15,-5-2 19-15,4-1-25 0,1 0 35 0,-2-2-20 16,1 0-15-16,1 1 19 0,0 2-3 0,0 0 3 16,0 5 6-16,3 0-16 0,-2 3-22 15,4 1 9-15,-4 2 0 0,2-1 10 0,2 3 16 16,-4 0-19-16,8 0 10 0,-2 0-17 0,1 0 3 15,1 0 17-15,0 0-29 0,2 0 13 0,0 3-1 16,1-1-3-16,-1 1 23 0,-1-3 0 0,-1 0-19 16,1 0 2-16,-6 0-5 0,4 0-7 0,-2-5 25 15,-5 0-12-15,4-4 13 0,0 1-20 0,-3-1 10 16,0-1-3-16,0 1 0 0,0-1 19 0,0 1 3 16,-1-1 13-16,2 2 7 0,-2-1 10 0,1 3-10 15,1 1-16-15,-2 0-23 0,1 2 9 16,-2 1-21-16,1-2 12 0,-1 4 16 0,5 0-7 15,-4 0 14-15,1 4 3 0,4 1-6 0,-2 0-10 16,1 0-3-16,1 1 6 0,1 0-7 0,0 2 4 16,1 1-3-16,-1 0-17 0,3 1-16 0,0 1-30 15,-1 2-70-15,-4 0-103 0,4-1-114 0,0-1-61 16,-2-1-78-16,-2 0-31 0,4-3-20 0</inkml:trace>
  <inkml:trace contextRef="#ctx0" brushRef="#br0" timeOffset="26399">10717 1818 2438 0,'-8'11'42'0,"-4"1"15"0,3-4 29 0,-1-1 14 16,2 2-63-16,1 0-9 0,1-1-13 0,3 2-12 15,3-1 10-15,0-1 5 0,9 0-30 16,-2 0 9-16,4-5-4 0,4 3-14 0,0-6-16 15,2 0-75-15,1 0-9 0,1-12-15 0,1 2 25 16,-4 1 55-16,-3-4 32 0,1 2 27 0,-5 0 12 16,-3 0 62-16,-5 3 40 0,-1 2 34 0,0 1 47 15,0 2-46-15,-6 0-8 0,0 3-21 0,-3 0-40 16,5 0 7-16,-6 9-52 0,4-1-12 0,-2-3-16 16,1 4 0-16,4 1 0 0,-2-1-10 0,5 1 7 15,0 1 5-15,0-2-5 0,8 1 3 0,2-2-7 16,-1-2-6-16,4-3 3 0,-1-1 0 0,6-2-7 15,-3 0-16-15,1-5 23 0,-1-4 4 16,1-1-1-16,-2 1 10 0,-2-3-10 0,-2-2-3 0,-3 0-3 16,1-3 23-16,-7 1 2 0,4-3 5 15,-5-1 32-15,0-1-3 0,-6 0 44 0,0 2 41 16,0 0 19-16,-1 4 4 0,-1 0-15 0,1 1-40 16,-2 5-46-16,1 2-24 0,2 1-36 0,1 6-10 15,0-2 11-15,2 2-11 0,1 6 3 0,0 0 11 16,2 3-7-16,0 4-3 0,0 2-4 0,6 3-22 15,0 2-30-15,1 1-63 0,0 0-57 0,4 1-63 16,-2 3-70-16,1-3-52 0,0-3-59 0,4 1-68 16,-5-2-42-16,1-4-42 0</inkml:trace>
  <inkml:trace contextRef="#ctx0" brushRef="#br0" timeOffset="26992">10927 1702 2498 0,'-15'-5'0'0,"4"4"15"16,5-2-12-16,2 1 12 0,4-1-9 0,0 1-18 15,5-2 33-15,5 1-33 0,-1-1 6 0,5 1 27 16,1-5-30-16,4 4 21 0,-3-2 4 0,5 2-35 16,0-2 16-16,-5 1 9 0,-1 2-12 0,-2 1 19 15,-2-1-16-15,-4 3 0 0,-2 0 36 0,-3 0 81 16,0 0 67-16,-2 8 39 0,0 1-15 0,0 3-47 15,-7 2-67-15,1 3-32 0,-2-1-23 0,2 6-59 16,2-3 36-16,-1 4-19 0,5-3 2 0,0-3 27 16,0-1-33-16,6-2 10 0,5-3-6 0,1 0-24 15,2-5 17-15,3-2-13 0,1-4 0 16,0 0 6-16,2 0-12 0,4-5-4 0,0-6 42 16,-4-2-9-16,0-1 9 0,-2-4 14 0,-3-2-36 15,-4-2 26-15,-2-2-14 0,0-1 4 0,-3-2 16 16,-2 0-3-16,-4 0 33 0,0 2 84 0,0-2 34 15,0 5 64-15,-5 0 12 0,-1 0-44 0,-2 7 3 16,-1 1-44-16,3 5-36 0,-3-1-42 0,4 6-48 16,-1 0-25-16,-2 4-15 0,2 0 4 0,2 5-4 15,-1 3 7-15,-1 0 19 0,5 3-12 0,-1 4-10 16,2 2 3-16,0-1-14 0,8 2-1 0,1 0-3 16,-2-1-50-16,7-1 6 0,0 1-6 0,3-4-22 15,2 0 20-15,0-4-33 0,-1 1 19 16,1-4 25-16,1 0 14 0,-4-4 24 0,1-2-17 15,-3 0 25-15,-2 0 17 0,1-8-24 0,-3 2 34 16,0-4 1-16,-6 2-18 0,2-3 38 0,0 1-21 16,-3 0 8-16,0 2 27 0,-1-2-17 0,-2 4 25 15,1 0-11-15,1 0-32 0,0 2 39 0,-2 1-17 16,4 0-3-16,1 0 24 0,1 1-24 0,3-1 17 16,0 1 8-16,3-2-4 0,1 2-6 0,1-1-26 15,1 0 18-15,-1 1-36 0,0-1 8 0,-4 1-15 16,4-1-23-16,-4 2 9 0,-1-2-90 0,-2 2-141 15,1 1-254-15,-7 0-339 0</inkml:trace>
  <inkml:trace contextRef="#ctx0" brushRef="#br0" timeOffset="29922">12991 3788 294 0,'-2'-3'22'0,"-2"-4"41"16,-2 3 29-16,1-1 48 0,0 2 0 0,-3-3-4 15,1 4 33-15,-1-2-10 0,2 2 4 0,1 0 0 16,-3-1-41-16,2 2-40 0,3 1-31 0,3-2-29 16,0 2-19-16,0 0-3 0,0-3 14 0,0 3-2 15,0 0-15-15,0 0 17 0,9-2-19 0,3-2 13 16,-2 0 21-16,5 0-12 0,6-3 23 0,4 1-5 15,3-2 17-15,8 3 24 0,4-3 9 0,8 2-3 16,4 1-5-16,4-3-32 0,5 5-15 16,4 1-3-16,2 1-15 0,6 1 3 0,-1 0 6 0,9 0-24 15,2 5 15-15,3-2-6 0,3 3-21 16,8-1 30-16,-2-3-30 0,4 1 33 0,3-1-9 16,1 1 6-16,1 1 12 0,-3-4-36 0,0 2 16 15,0-2-13-15,-3 0-16 0,-2 0 31 0,-7 0-3 16,0 0-12-16,-4 0 22 0,-11 0-13 0,-1-2 3 15,-6-2-6-15,-5 1-9 0,-5 1-3 0,-8-1 9 16,-4 3 18-16,-6-2-9 0,-5 2 3 0,-5-3-9 16,-5 3-18-16,-7-2 36 0,-6 2-12 0,0 0-24 15,-5 0-1-15,-4 0-91 0,-2 0-119 0,0 0-194 16</inkml:trace>
  <inkml:trace contextRef="#ctx0" brushRef="#br0" timeOffset="30908">13539 2470 1251 0,'7'-4'43'0,"-1"0"32"0,0 2 72 0,-4 1 55 16,-1-2-17-16,1 3 8 0,-2 0-71 0,0 0-54 16,0 0-21-16,-3-2-17 0,-3 2-21 15,-2-2-3-15,1 2 3 0,-6 0-21 0,-2 0 15 16,-2 0 3-16,-4 0-12 0,-1 0 12 0,-5 0 15 0,-1 4 30 15,2-4 15-15,-3 3-11 0,1-3 0 16,3 2-40-16,0-2-12 0,1 1 18 0,1 1-21 16,4-2-6-16,0 2 6 0,3-1-9 0,-1 1 12 15,1 2 9-15,6-2 3 0,1-2-24 0,-2 3-21 16,2 2 24-16,2-3-4 0,-1 1 10 0,1 1 34 16,1 1-25-16,-1 0-3 0,-1 0 4 0,-1 1-23 15,3 2 13-15,1 1 3 0,-3 1 22 0,2 2 24 16,5 1 0-16,-5 3 26 0,0 4 3 0,3 3-12 15,-3 0 32-15,2 4-25 0,-4 3 0 0,3 2 17 16,0 1-44-16,-1 0 6 0,0 1-17 16,3-2-2-16,0 0 10 0,1 1-11 0,1-4-2 15,1-2-17-15,0-2-13 0,0-1 10 0,0-2-3 16,0-3 3-16,0-2-7 0,1-1-3 0,4 1 7 16,-5-7-14-16,0 1 24 0,0 1-14 0,0-2-13 15,0-1 0-15,0-2 3 0,0-1 11 0,0 1 9 16,0-1-13-16,-5 0 3 0,5-1 0 0,-3 1-9 15,1-1 22-15,2 0-35 0,-2-1 2 0,0 1-35 16,2 0-33-16,-1-1-54 0,-2 0-112 0,3 2-56 16,0-3-84-16,0 0-38 0,-1-1-15 0,-1 0-17 15</inkml:trace>
  <inkml:trace contextRef="#ctx0" brushRef="#br0" timeOffset="31170">12783 3069 1796 0,'7'0'31'0,"4"-9"41"0,1 4 20 16,3 0 24-16,1-1-29 0,3 0-22 0,2-1-44 15,0 3-24-15,-1-1 6 0,4 0-9 0,-1 0 6 16,-2-1 24-16,-1 1-9 0,-1 2-30 0,-2 0 36 15,-2 3-24-15,-2-2-9 0,-4-2 27 0,0 4-24 16,-5 0 9-16,-1 0-9 0,-3 0 6 0,0 0-21 16,0 0-14-16,0 0-18 0,0 0-66 0,0 0-47 15,0 0-94-15,0 0-59 0,0-2-41 0</inkml:trace>
  <inkml:trace contextRef="#ctx0" brushRef="#br0" timeOffset="31822">13370 2836 1887 0,'-6'-4'52'0,"1"1"29"0,-2 0 48 16,1 1 8-16,-2 2-12 0,1 0-14 15,-3 0-53-15,-1 5 6 0,-1 2-34 0,-1 3-5 16,-3 3-4-16,1 4 1 0,-4-2-7 0,2 5-6 16,2 2 16-16,3-2-34 0,2 3 24 0,4-1-12 15,6-2-3-15,0 0 19 0,6-2-25 0,1 0-1 16,4-4 4-16,4-1-9 0,1-2 9 0,0-1-9 16,2-3 9-16,1-2 6 0,-2-5-22 0,1 0 44 15,1-3-28-15,-4-2 3 0,-1-4 18 0,0-1-36 16,-4-4 15-16,-1 0-4 0,2-2 1 0,-6-1 37 15,-1 2-6-15,-3-4 15 0,-1 0 60 0,0 2 27 16,0-2 59-16,-5 5 10 0,1 0-39 16,-3 1-35-16,2 5-69 0,1 2-26 0,-2 1-14 15,0 5-33-15,3 0 23 0,-1 0-10 0,-1 8-19 16,2 1 29-16,1 2-13 0,2 2 10 0,0 2 20 16,0 2-27-16,5 0-9 0,1 1 6 0,2-1-21 15,3 2 1-15,3-4 7 0,-1 0-13 0,2-2 0 16,0-1-10-16,0-4 10 0,1 0 3 0,2-2 20 15,-4-2 13-15,1-4 10 0,0 0-14 0,-1-5-12 16,0 0 23-16,-2-5-7 0,-1-2 23 0,-1-3-14 16,1-2-6-16,-4 0-9 0,0-5-10 0,1-2 6 15,-2-1-3-15,0-2 13 0,-1 0-13 0,-1 0 32 16,-3 0 4-16,2 1 40 0,-3 1 63 16,0 5 28-16,0 1 1 0,0 6-33 0,-6 1-61 15,4 3-40-15,0 4-31 0,2 3-4 0,-3 2 21 16,3 0-14-16,-5 5 7 0,4 4 10 0,-4 1-23 15,4 7 13-15,-2 2 7 0,0 2-25 0,0 3 29 16,-1 5-25-16,4-2 17 0,-2 2-10 0,2-2 11 16,0 1-8-16,0-4-20 0,6-2-17 0,-3 0-77 15,1-1-53-15,-1-1 5 0,2-2-63 0,-4 0-17 16,4-2-37-16,-4-3-69 0,1 0-16 0,0-3-37 16,0-2-2-16,0-1-55 0</inkml:trace>
  <inkml:trace contextRef="#ctx0" brushRef="#br0" timeOffset="32152">13913 2812 2804 0,'0'-13'71'0,"-10"2"59"15,1 1 41-15,-3 1 33 0,3 4-65 0,0 0-54 16,1 1-55-16,-2 4-21 0,4 0-15 0,2 0-4 15,-2 5 17-15,0 1-4 0,3 6 0 16,-2-2 1-16,4 1 12 0,1 5-26 0,-4 1 13 16,4 1 7-16,0 0-33 0,10 1 14 0,-3-1 9 15,4-1-7-15,-4 2 13 0,7 0-2 0,-1-3-14 16,-1 3-7-16,0-2 4 0,-1-1 20 0,1 0-7 16,-3 0 26-16,-1 1-13 0,-1-4-6 0,-4-1-14 15,0 1 0-15,-3-2 14 0,0-1 0 0,-8 2 6 16,-2-2-10-16,1-1-9 0,-1-1 9 0,-6 0 24 15,1 1-21-15,0-2 14 0,2 1-23 0,-2 0-47 16,2-4-48-16,2 3-104 0,1-3-123 0,1 0-74 16,1-3-102-16,2 1-41 0,5-1-51 0</inkml:trace>
  <inkml:trace contextRef="#ctx0" brushRef="#br0" timeOffset="32518">14205 3001 1571 0,'15'-6'44'0,"-4"-5"44"0,1 1 3 15,-2-1 28-15,2 1-56 0,0 1-31 0,1 3-15 16,-3-3-26-16,4 1 24 0,-4 1-18 0,4-2 9 16,-1-1 8-16,-1 2 27 0,-2-1 30 0,4 0 23 15,-4 2 31-15,-1-4-33 0,-3 3 2 0,-2-5 6 16,2 1 24-16,-1 1 38 0,-2-2-1 0,-3 2 13 15,0 0-28-15,0 0-26 0,-8 2-2 0,-2 2-22 16,-2 0-42-16,-1 2 3 0,-4 3-24 0,-4 2 5 16,-1 0 26-16,-3 6-2 0,0 4 13 0,-6 4-30 15,1 4-4-15,2 5-24 0,-2 2-27 16,6 3 14-16,2 3-1 0,4-1-3 0,5 1 21 16,5-2-14-16,8 0-4 0,0-1 15 0,6-3-11 15,2-1 7-15,5-2-14 0,2 0-18 0,4-5 15 16,2-1-22-16,-2-1 5 0,2-1 6 0,3-3-21 15,-2 0-16-15,0-5-24 0,-1-1-54 0,0 1-45 16,-3-4-68-16,-1-1-116 0,0-1-58 0,-2 0-131 16,0 0-130-16</inkml:trace>
  <inkml:trace contextRef="#ctx0" brushRef="#br0" timeOffset="34267">12349 4448 314 0,'-2'-7'15'0,"0"1"-15"0,2-2 7 0,0 0-2 15,0 3-20-15,4-1 15 0,0 3-5 0,0 1-25 16,2 1 18-16,-5-1-30 0,3 2-22 0,0 0 37 16,-3 0-20-16,4 0 27 0,-4 0 15 0,-1 5-5 15,2-5 15-15,-1 1 5 0,-1-1-5 0,0 2 7 16,0-2 15-16,0 2 30 0,-7-2 43 0,4 0 28 16,-3 0 16-16,3 0 0 0,-6 0-6 0,6 0-12 15,-1 0-28-15,1 0-21 0,-2 0-15 0,4-2-27 16,1 2-16-16,0-3-6 0,0 3-4 15,0 0-12-15,0 0 8 0,4 0 17 0,1 0 0 16,1 0 22-16,4 0 31 0,-1 0 39 0,6 0 27 16,5 0 8-16,3 0-23 0,3 0-46 0,3 0-24 15,0-5 5-15,5 0-8 0,-2-1 0 0,2 0 3 16,-3-1-11-16,2 0 6 0,1 0-24 0,-5-2 12 16,3 4 6-16,0-3 7 0,-4 3 3 0,2-4-22 15,-3 2-11-15,-2 0-10 0,-4 2-15 0,-2 0 21 16,-4-3-12-16,-6 5-24 0,1 0 55 0,-2 0-31 15,-7 1-6-15,-1-1 3 0,0 3-70 0,0 0-63 16,0 0-87-16,0 0-126 0,0 5-80 0,-5-1-38 16</inkml:trace>
  <inkml:trace contextRef="#ctx0" brushRef="#br0" timeOffset="34486">12731 4435 1660 0,'-3'0'31'0,"-1"-5"14"15,2 5-3-15,1-3 7 0,1 3-24 0,-2 0 24 16,-1 0 53-16,2 8 62 0,-2 1 35 0,-3 7-23 16,0 0-31-16,-1 7-47 0,-5 6-39 0,1 1-22 15,0 5-13-15,-4 2-27 0,1 2 16 16,1 0-23-16,1 1-8 0,0-2 21 0,3 1-16 16,-1-4 26-16,5 1 6 0,-1-3-23 0,5-4 11 15,-4 0-4-15,5-2-53 0,0-2-84 0,0-3-65 16,0-2-52-16,6-4-45 0,0-2-1 0,-3-3-71 15,5-6-68-15</inkml:trace>
  <inkml:trace contextRef="#ctx0" brushRef="#br0" timeOffset="35034">12884 4708 2107 0,'-4'0'56'0,"-1"0"63"15,-2 2 21-15,1 4 43 0,0 2-56 0,-2 0-62 16,4 1-25-16,-1 2-31 0,-1 2-24 0,2 1 6 16,3-1 18-16,-1 3-9 0,-1 1 25 0,3-1-13 15,0 0-15-15,5 1 12 0,-1-2-12 0,1 0-9 16,1-2-9-16,-1 1-65 0,1-3-24 0,-1 0-12 16,-1-1-13-16,1-4 30 0,-2 2 40 0,1-2 3 15,-2-2 54-15,-1 0-1 0,1-1-12 0,-2-3 24 16,2 0-41-16,-2-8 23 0,0 2 15 0,2-5-11 15,-2 0 2-15,0-3 3 0,0-1-2 0,0-4 8 16,0 0 3-16,-4-4 8 0,1 1-5 0,-2-5 20 16,4 2-20-16,-1-1-3 0,2-1 15 15,0-1-18-15,0 3 46 0,8 1 10 0,-3 0 3 16,0 4 9-16,5 3-5 0,-2 2-27 0,1 4-18 16,-2 3-9-16,2 0 0 0,0 7-15 0,0 1 0 15,-2 0 9-15,2 9 3 0,-1-1 21 0,-1 6-18 16,1-2-18-16,-4 5 3 0,2 2 3 0,-6 1 6 15,0 2 12-15,0-1-30 0,0-1-9 0,-10 1 27 16,1-2-3-16,0 0 6 0,-3-2 3 0,1-4-27 16,1 1 15-16,1-3 15 0,2-1-6 0,1-1 6 15,3-1-12-15,-2 1-15 0,5-2 18 0,0 1-3 16,0 1 6-16,0-2-12 0,5 2-3 16,-2-1 9-16,3 1 3 0,-1-2 6 0,0 1-9 15,4 1-12-15,-4-1 6 0,5-3 12 0,-1 1 9 16,0 0 3-16,-2-1 0 0,1-2-6 0,2 2 3 15,-1-2-6-15,-2-3-3 0,2 2-3 0,0-1-21 16,1 1 30-16,0-2-9 0,0 0-21 0,-1 0 12 16,0 0-48-16,1 0-97 0,-3 0-92 0,2 0-138 15,-1 0-101-15</inkml:trace>
  <inkml:trace contextRef="#ctx0" brushRef="#br0" timeOffset="35397">13160 4705 2366 0,'-6'-9'36'0,"-1"2"0"16,3 4-9-16,0-2-6 0,3 5-24 0,-2 0 3 16,3 0 33-16,0 8 21 0,0 3-11 15,0-1 6-15,4 4-28 0,0 3-18 0,0 2-3 16,2 0 4-16,-2 0-1 0,2 2 18 0,3-1 1 15,1 1-26-15,-1-4 14 0,3 2-20 0,1 0 1 16,1-5 6-16,-4 1-3 0,5-3 12 0,-1-2 10 16,0 1 5-16,-2-5-15 0,0-1-3 0,2 1 4 15,-3-6-14-15,1 0 17 0,-1 0 2 0,-2-9-31 16,-2 1 35-16,3-3-13 0,-2-2 9 0,-1-1 22 16,-1-3-18-16,-3-2 15 0,3-2-6 0,-4-1-7 15,0 0 23-15,-2-2 12 0,0 2 43 0,0-2 31 16,-5 2-40-16,-1 3-14 0,-2-3-50 15,2 5-33-15,-1 4 10 0,1 0 7 0,0 4-40 16,3 1-78-16,-1 2-138 0,2 3-133 0,1 1-100 16,1 2-50-16,0 0-29 0</inkml:trace>
  <inkml:trace contextRef="#ctx0" brushRef="#br0" timeOffset="35820">13644 4755 1593 0,'8'0'50'0,"-3"0"27"16,-1-7 16-16,1 0-8 0,1-2-30 0,-1 1-49 15,4 0-6-15,-5 2 17 0,2-2-32 0,3 1 24 16,-3 0-9-16,0 0 26 0,1-2 35 0,-1 1 33 16,2 0 6-16,-2 0 22 0,-2-1 10 0,1-1-11 15,-1 1 14-15,-1-1-46 0,-1-1 7 0,-2 0 11 16,0 1 4-16,0 1 1 0,-5-2-19 0,-1 3 11 15,-1-1-5-15,-2 1 3 0,-2 1-23 0,1 3-29 16,-6 0-16-16,-1 0-24 0,1 4 10 0,-3 0-20 16,0 0-10-16,0 12 26 0,0-2-12 0,3 4 3 15,-2 1 3-15,6 4-17 0,0 0 7 0,5 4 20 16,-1 1 4-16,7-1-10 0,1 0 9 16,0 0-13-16,5 1-13 0,1-5 13 0,4-2-7 15,0 2-13-15,4-6 10 0,0 1-3 0,1-1 7 16,4-2 9-16,4-2-6 0,-2-2-1 0,1-2-2 15,0 2-8-15,5-7 18 0,-3 0 3 0,1 0-3 16,0 0 3-16,0-3-4 0,-1-5-16 0,3 2 3 16,-3-2 7-16,1 0-21 0,0 0 21 0,0-3-11 15,3-1-20-15,-4 2 38 0,1-1-10 0,-1 0-11 16,-1 2-20-16,-3-1-81 0,-2 3-94 0,-2 0-162 16,-2 2-128-16,-4 3-172 0</inkml:trace>
  <inkml:trace contextRef="#ctx0" brushRef="#br0" timeOffset="36961">13007 5729 1493 0,'0'-3'16'0,"0"-2"23"0,0-2 9 0,0 3-7 16,0 1-18-16,-7 0-20 0,0 3 2 0,1-2 1 15,-5 2 2-15,-2 0 9 0,-1 0 6 0,0 0 11 16,-6 0 37-16,4 0 12 0,-1 0-14 16,-2 0 24-16,3 0-32 0,-2 0-11 0,3 0 18 15,5 0-27-15,-4 0-14 0,3 0-4 0,2 0-29 16,1 0 0-16,2 0 9 0,1 0-3 0,1-3 6 15,-2 3-6-15,5 0 0 0,-2 0 0 0,3 0 3 16,-1 0 0-16,1 3-3 0,-2 3-9 0,-1 2 55 16,2 2 44-16,-2 4 34 0,-3 5 13 0,1 0-20 15,1 6-14-15,-4 3-18 0,1 3 6 0,-2-1-37 16,2 6 3-16,-1-1 11 0,1 1-13 0,0 1 23 16,-1 0-43-16,2 2-15 0,1-3 12 0,0 2-35 15,-1 0 29-15,1-5 7 0,4 3-23 16,-1-3 33-16,1-1-40 0,-2-3 4 0,1-1 3 15,1-1-13-15,1-2 19 0,0-3-16 0,0-1 7 16,0-4-7-16,0-2 13 0,0 2-13 0,-2-5 6 16,2-2-9-16,-2 1-10 0,2-4 26 0,0 2-39 15,0-1 6-15,-2-2-33 0,0 0-51 0,2 1-22 16,0-3-72-16,0 1-40 0,0 0-42 0,0 0 16 16,-1-1-21-16,1-2 3 0,0 1 2 0,0-2-34 15,0 0 41-15,0-1-17 0</inkml:trace>
  <inkml:trace contextRef="#ctx0" brushRef="#br0" timeOffset="37233">12495 6410 2107 0,'-3'0'-27'16,"0"-6"33"-16,2 0 3 0,1 1-41 0,6-1 41 16,-1 2-30-16,6-2-22 0,5 1 77 0,2-4-39 15,3 1-4-15,4 0 23 0,2 2-40 16,1-2 41-16,5 3-24 0,-5 2 1 0,2-2 8 16,-2 2-15-16,-2 0 33 0,-3 3-4 0,-3-2-20 15,-1 2-14-15,-6 0-12 0,-1 0-14 0,-3 0-37 16,-4 0-30-16,0 0-79 0,-5 0-78 0,0 0-51 15</inkml:trace>
  <inkml:trace contextRef="#ctx0" brushRef="#br0" timeOffset="37897">12989 6209 2165 0,'-7'-4'38'0,"3"1"36"0,-2 1 19 16,-3-4 2-16,1 6-47 0,2-3-27 0,-1 3-30 16,0 0-3-16,-3 9 15 0,3-1 6 0,-5 1 0 15,3 4-18-15,-1 3 12 0,1 0-21 0,0 1 3 16,3 2 39-16,2 0-24 0,4 0 0 0,0 0 24 15,4-2-45-15,2-2 0 0,3 2 3 0,0-3-9 16,5-3 6-16,-1-1-21 0,0-4 9 0,2-1-3 16,-2-5 13-16,2 0 35 0,-3-5-30 15,0-1 12-15,0-4 3 0,-3-4-15 0,1 0 42 16,-3-3-27-16,-1 1 0 0,2-2 12 0,-7 0 8 16,3 0 71-16,-4 2 45 0,0-1 50 0,0 4 15 15,-5 2-39-15,-3 0-16 0,2 3-60 0,-1 2-55 16,0 3-2-16,2 3-20 0,2 0-6 0,0 0 17 15,2 9-40-15,-1 0 10 0,1 4 16 0,1-2-3 16,0 5 26-16,4 0-36 0,2 3-19 0,3 0 10 16,3-2-20-16,3 2-9 0,1-3 13 0,5 1-54 15,-2-4-8-15,4 0 6 0,-3-4-2 0,1-1 62 16,-2-5 9-16,-2-3 19 0,-2 0 0 0,0-3 6 16,-1-5 3-16,-2-2 1 0,-3-2-1 15,1-5-25-15,-2 2 25 0,-1-8 7 0,1 2-1 16,-5-1-6-16,1-5 7 0,-1 3-16 0,2-4 3 15,-5 1 9-15,0-1 6 0,0 1 108 0,0 1 55 16,0 1 60-16,-6 5 22 0,1 1-99 0,1 5-44 16,-1 4-70-16,2 1-61 0,-1 5 18 0,1 3-7 15,0 1-4-15,1 0 10 0,2 5-13 0,-1 4 6 16,-1 2 25-16,2 5-8 0,-2 1 1 0,2 5-7 16,0 2-14-16,0 6 7 0,0-4 3 0,0 5-6 15,4-1 6-15,-1 0 7 0,1-3-13 0,1 3 13 16,-1-6-33-16,1 4-41 0,-1-4-56 15,1-2-90-15,1-3-59 0,-1 0-51 0,-1-3-28 16,1 1 36-16,0-6-8 0,-2-1 7 0,1-3 19 16,-1-2-24-16,-1 0-18 0</inkml:trace>
  <inkml:trace contextRef="#ctx0" brushRef="#br0" timeOffset="38249">13549 6200 1841 0,'0'-19'63'0,"0"2"48"0,-3 1 68 0,0 0 59 15,-4 1 23-15,1 3 28 0,2 0-14 0,-2 2 9 16,-2-1-63-16,2 3-48 0,3 0-51 0,-3 2-78 16,3 1-17-16,0 5-51 0,0-4 0 0,3 4 11 15,-1 0-15-15,1 0 25 0,0 6 0 0,0 0 9 16,0 5 8-16,0-1-11 0,0 4 14 0,0 3-23 15,3 2 6-15,1 0 20 0,-1 2-27 0,5 1 21 16,-1 0-14-16,1-1-7 0,-1-2 14 0,2 1-7 16,0-1 0-16,-5 0-7 0,7-3 0 0,-6 1 11 15,3-3-4-15,-2-1-4 0,-3 3 11 0,-2-5-3 16,2 0-4-16,-3 0 20 0,0-3-23 16,0 3 6-16,-7-3 18 0,-3 0-21 0,1-2 20 15,-5 1-30-15,4 0-4 0,-4 0-13 0,-2-3-24 16,4 1-30-16,0 0-53 0,-1-5-84 0,2 3-82 15,1-1-65-15,1-2-38 0,3 3-65 0,3-3-72 16</inkml:trace>
  <inkml:trace contextRef="#ctx0" brushRef="#br0" timeOffset="38606">13754 6312 1537 0,'18'-11'44'0,"-2"0"30"16,-1 0 25-16,0-2 8 0,0 2-30 0,-2-3-28 16,5 3-23-16,-3 0-11 0,0 2-15 0,-2-1 29 15,-2 4 9-15,0-4 32 0,-2 3 52 0,-1 0 15 16,-2 1 17-16,-1 0 20 0,-3 1-25 0,0 0 11 16,0 0 5-16,-2 0-7 0,0-1-19 15,0 0-25-15,-7 4-4 0,-3-5-20 0,-1 3 14 16,-4 3 5-16,-2-1 18 0,-6 2-19 0,1 0-1 15,-3 7-33-15,-1 2-50 0,1 3 1 0,0 1-22 16,3 3 19-16,1 4-12 0,3 1-2 0,3 1 2 16,5 5-6-16,1-3 14 0,6 3 7 0,3-2-11 15,0 2-28-15,12-2 14 0,-2 0-36 0,9-1 25 16,4-4 15-16,1-2-33 0,2-1 29 0,6-3-32 16,0-2-3-16,4-3 11 0,-2-1-29 0,1-3-27 15,1-1-41-15,0-4-66 0,-2 0-70 16,-1 0-109-16,1 0-102 0,-3-6-57 0,-3 3-81 15</inkml:trace>
  <inkml:trace contextRef="#ctx0" brushRef="#br0" timeOffset="39480">12460 7958 1393 0,'0'-10'36'16,"0"4"16"-16,0-2 38 0,0 3 36 0,0 1-39 15,0 3 10-15,2-2-37 0,0 2-25 0,-1-1 8 16,5 2 22-16,-3 0 49 0,5-3 20 0,4 0 27 16,1 1-37-16,3-1-17 0,7-3-24 0,2 2-6 15,5-2 4-15,-1 1-18 0,10-4 6 0,-1 1-28 16,6-3-3-16,-1 1 23 0,-2 1-16 0,2-2 4 15,-1 3 9-15,-2 0-39 0,-6-3 14 0,0 3-4 16,-4 2-26-16,-5 0 7 0,-4 1-20 16,-3 3 10-16,-5-2-19 0,-5 2-1 0,-3 2 13 15,-5 0-42-15,0 0-52 0,0 0-82 0,-3 0-108 16,-4 2-61-16,-7 2-5 0,-3 1 16 0,-1 0 62 16,-3 0 42-16,-4 4 70 0,0-1 54 0,-2 0 54 15,3-2 49-15,1 1 10 0,2 0-6 0,3-1 4 16,0-2 7-16,8 2-8 0,1-3 35 0,3 2 0 15,-2-3 53-15,2 2 80 0,2 1 32 0,1 3 39 16,1 1-31-16,-2 1-16 0,2 4-23 0,-2 1-21 16,3 4-23-16,-1 4-28 0,-1-1-28 0,2 2-29 15,-1-2-10-15,-2 5-2 0,2-2-19 0,1 1 3 16,-3 2 4-16,0-1-16 0,0-2 9 16,-2 5 0-16,1-4-31 0,1 2 10 0,-2 0-4 15,1-1-69-15,0-3-57 0,0-2-94 0,1-2-112 16,-1-2-35-16,1-4-8 0,1 0-33 0</inkml:trace>
  <inkml:trace contextRef="#ctx0" brushRef="#br0" timeOffset="40219">12998 8067 2644 0,'0'-2'9'15,"0"-3"28"-15,0 1 9 0,0 4 59 0,0 0 49 16,0 0-6-16,0 9-18 0,0-3-44 0,0 4-57 16,0 1-16-16,0 5 3 0,0 1-22 0,0 2 19 15,0 0-16-15,0 2 16 0,0 1 3 0,5 0-35 16,-2 0 25-16,1 0-2 0,-1 0-8 0,2-3 18 16,-2 0-34-16,1-4-3 0,2 2 7 0,-5-5-10 15,3 1 3-15,1-5-3 0,-3-2 1 0,1-1 12 16,-3-1 19-16,1-4 1 0,-1 0 2 0,2 0-9 15,0-8-6-15,0 1 6 0,0-1-16 16,4-6-7-16,-3-2-5 0,-2 0-39 0,5 0 32 16,0-3-10-16,-2-3 17 0,4 2 3 0,-2 1-26 15,1 0 23-15,1 0 0 0,2 0 6 0,-1 0 10 16,5 6-4-16,-3-1-6 0,-2 0 26 0,3 2 8 16,-5 3-2-16,2 1-10 0,-1 2 15 0,-1 3-43 15,1-2-37-15,-4 2-62 0,-1 0-78 0,1 3-7 16,-2-2 15-16,1 2 29 0,-3 0 25 0,1 0 17 15,-1 0 8-15,4 0 8 0,-4 5 23 0,4-2 16 16,-3 2 30-16,5-5 27 0,-3 3 6 0,2 0 19 16,-2-3-14-16,3 2 0 0,-2-1 9 0,-1 1-25 15,1 1 24-15,-2-1-7 0,0 1 20 0,0-1 58 16,-2 2 40-16,0 1 65 0,0 3 15 0,0 1 4 16,0-3-41-16,0 4 5 0,-6 3-15 15,2 1-41-15,-2 2-11 0,3-2-64 0,-3 2-6 16,0 3 4-16,3 0-6 0,-3-3 12 0,5 1-28 15,-3 2-9-15,4-5 22 0,0 5-22 0,0-6 15 16,10 1 0-16,-6 0-18 0,7-4 3 0,-2 0-3 16,4-1 6-16,-1-3-6 0,1-3 6 0,5-1 10 15,-2-2-13-15,2 0 0 0,-1-7-6 0,-1-2-7 16,-3 1 10-16,2-3-3 0,-2-3 21 0,-2 1-5 16,-2-4-19-16,-2 1 15 0,-1-2-6 0,-3 0-3 15,0-1 27-15,-3 0 52 0,0 3 47 16,0-3 49-16,0 6 64 0,-6-1-39 0,0 3-35 15,2 3-11-15,-1-1-79 0,1 4-31 0,1 3-11 16,-2-1-54-16,4 3 4 0,1 0 13 0,-3 0-17 16,3 5 34-16,0 0-3 0,0 1-10 0,0 5 23 15,0 0-10-15,4 3-10 0,1-1-7 0,-2 3-33 16,3 2-78-16,-3 0-46 0,3 1-59 0,0 0-50 16,-1 0-14-16,3-2-31 0,-1-1 28 0,1-1-14 15,1-1-11-15,-2-2 6 0,3-2-64 0,1-1-35 16</inkml:trace>
  <inkml:trace contextRef="#ctx0" brushRef="#br0" timeOffset="40561">13736 8328 2072 0,'2'-8'35'16,"1"1"32"-16,0 2 13 0,-3-2 14 0,0 2-34 16,1-2-12-16,1 1-18 0,-1 0-12 0,4 1 9 15,0-1-15-15,3-2 6 0,-1 0-11 16,2 2-1-16,5-1-28 0,-5-1 10 0,2 2 3 15,3-2-12-15,-4 2 36 0,0-1 0 0,0 1-18 16,-1-3 33-16,-2 1 10 0,-1 0 37 0,0 0 78 16,-2-3 43-16,-2 0 17 0,-2 2 11 0,0 2-16 15,-6-1-57-15,-3 0-25 0,-3 2-33 0,-1 1 32 16,-4-1 20-16,-4 6 25 0,1 0-6 0,-4 0-51 16,-1 0-36-16,2 6-29 0,-1 2-24 15,4 6-4-15,1 1-22 0,4 2 22 0,3 8 11 0,3-1-18 16,6 0 29-16,3 1-44 0,0 0 11 15,9 1-15-15,1-4 4 0,6-3 7 0,3-2-11 0,3-1 8 16,4-4-11-16,-2-2 0 0,7-5-19 16,-3-1-7-16,2-2 33 0,-2-2-7 0,1 0-1 15,0-6 8-15,0 1-83 0,-3-3-47 0,0-2-87 16,0 1-142-16,-2-2-136 0,1-1-175 0,-2-3-226 16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24:51.792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15 65 506 0,'0'-5'35'0,"-2"2"22"0,1-3 36 0,1 1 13 16,0 1-17-16,-3 0 11 0,3-2-4 0,0 3 20 15,0-1 20-15,-2 1-16 0,2 0 5 0,0 1 4 16,0-2-18-16,-1 2-17 0,1 0-22 0,-2 1-14 16,0-2 15-16,2 1 24 0,-2 2-12 0,2-3 1 15,0 3 4-15,0 0-17 0,0 0-13 0,0 0-17 16,0 0-34-16,0 0-15 0,0 0 24 0,0 0-12 15,0 0-9-15,0 0 0 0,0 3 6 0,0 2 3 16,0-2 16-16,0 5 39 0,0-2-18 0,0 5 22 16,4-1 20-16,-2 4-23 0,-1 2 11 15,1 3-13-15,1 3-12 0,-2 2-3 0,1 3 16 16,-1 1 0-16,4 2-3 0,-4 2-3 0,4 1-22 16,-2 5 9-16,1-2-2 0,-1 2 6 0,1 0-16 15,0 3 3-15,0 0-6 0,-1-1 3 0,1 1 10 16,1-3-10-16,-4 3-6 0,1-3 13 0,-1 1 13 15,4 1-9-15,-5-2-8 0,1 4-16 0,1-3-6 16,-2 3-4-16,0-1 10 0,0 0-14 0,0-1 1 16,0 1 2-16,0 0-6 0,0-2 14 0,0-1 10 15,0-1-14-15,4-1 4 0,-1-3 3 0,2 2-3 16,-4-5 7-16,2 0 20 0,-2 0-17 16,3 0-10-16,0-1 14 0,-4-1-17 0,1-1 10 15,-1 1 10-15,0-1-13 0,0 0 3 0,0 1-18 16,0-2-6-16,0 2 20 0,-3-2-24 0,-1 2 28 15,2-1-7-15,1 1-21 0,-2-1 25 0,2 0-39 16,1 0 14-16,-2 0 17 0,2 1-17 0,0-1 25 16,0-2 3-16,0 2-32 0,3-3 25 0,1 0-24 15,0-2 6-15,0 3 15 0,-1-3-18 0,1-2 28 16,-1 0-28-16,2 0 7 0,-2-2 14 0,1-1-25 16,-1 0 11-16,0-2-3 0,-1 1-15 0,2-1 36 15,-3 1-15-15,1 0 8 0,0 1 3 16,0-2-21-16,-2 2 7 0,2-1-11 0,-2 1 11 15,2-1 4-15,-2 3-1 0,0 0 8 0,0 0-18 16,1 0 3-16,2 1-6 0,-3-1 3 0,0 2 10 16,1-2-10-16,1 6 14 0,1-3-3 0,-3 1-18 15,3 0 17-15,-2 2-3 0,2 1-3 0,0-1 13 16,0 2-10-16,2 1 0 0,-4-4 11 0,4 3-11 16,-4 1-7-16,1-1 17 0,0-1-13 0,2 2 17 15,0-1-14-15,-4 1-7 0,1 1 0 0,1 2 0 16,1-4 17-16,-2 3-17 0,-1-1 11 15,2 2-4-15,-1-1-11 0,2 0 18 0,-1 0 4 0,-1 2-11 16,-1-2 14-16,2 3-7 0,1-1-14 16,-2 1 21-16,1 0-17 0,-1-1-5 0,4 1 19 15,0 3-25-15,-1-1 28 0,0 1-10 0,2-4-15 16,-1 3 29-16,-1-2 3 0,-3 3-14 0,4-3 22 16,-2 0 6-16,3-1-28 0,-5 1 36 0,4-3-18 15,-2 2-14-15,-1 1 3 0,2-3-14 0,0 0 15 16,-3 2-26-16,4-2 22 0,-4 1 3 0,1-2-10 15,0 1 7-15,2 0 3 0,-3 0 8 0,1 2-8 16,1-2 4-16,-3 1 0 0,3 1-14 0,-3 1 18 16,1-3 7-16,2 3-18 0,-1 0-4 0,1-1-3 15,-1 0-8-15,2 1 15 0,-3-3-11 0,4 0-4 16,-1 0 1-16,1 0-8 0,0-3 18 0,0 1-7 16,-2 2 11-16,3-4 3 0,-5 1-10 15,4 1-8-15,-2-1 8 0,1-2-11 0,2 2 14 16,-5 1 15-16,3-2-11 0,-2 0-14 0,0 1 10 15,0-1-3-15,2 1-19 0,-3 1 33 0,1-1-29 16,1 1-15-16,-3-1 26 0,3 3-18 0,-2-3 25 16,2 3 19-16,-1-1-11 0,-1-1-4 0,3 2-8 15,0 0 5-15,0 0-19 0,-2 0 18 0,1 0-18 16,1 0 4-16,-1 1-8 0,1 2 4 0,1-2 15 16,0 4-22-16,-1-3 21 0,2 2 5 0,-3-2-1 15,1 1-4-15,2 0 19 0,-3-1-14 16,-1 1-15-16,0-1 14 0,2 1-18 0,-4 0 11 15,1-1 3-15,-1 4 1 0,0-1 3 0,0 1 1 16,0 2 3-16,0 0-18 0,0 0 18 0,0 0-15 16,0 0 0-16,0 1-3 0,0-1-8 0,0-3-3 15,0 3-8-15,0-2 41 0,0 0-15 0,0 1-11 16,0-2 29-16,0 1-33 0,0 2 8 0,0-5 14 16,0 1-21-16,0 2 21 0,0-3-14 0,0 0-4 15,0 0 4-15,0-1-8 0,0-2 8 0,-3 2 7 16,3-1 0-16,0 1-11 0,0-1 14 15,0 2-21-15,0-1 0 0,0-2 7 0,0 2-3 0,0-1 17 16,0-2-14-16,0 1 11 0,0-3-3 0,0 0 3 16,0-2 0-16,0 0-4 0,0-1-10 15,0 1-1-15,0-3 12 0,2-1-8 0,-2 1 18 16,1-2-17-16,2 1-1 0,-2-4 3 0,-1 2-2 16,0-1 6-16,0 0 8 0,0 0 3 0,0-2-14 15,0 3 7-15,0-2 3 0,0 2-17 0,0-4 14 16,0 2 7-16,0 2-3 0,0-4 3 0,0 3-7 15,0-2-11-15,0 1 0 0,0-2-7 0,-4 2 25 16,4-1 8-16,-1 1-19 0,-3-1 11 0,4-2-7 16,-2 3-10-16,2-2 20 0,-2-1-10 0,0 0-3 15,2-1 13-15,0 1-6 0,0 0 0 16,-1 0-4-16,1-2-18 0,0 2 3 0,0 0 23 16,0 3-12-16,0-3-3 0,0 2 14 0,0 2-21 15,0 0 10-15,0 1-10 0,0 1 3 0,-3 0 18 16,3 1-21-16,0-1 31 0,0 1-31 0,-1-2 11 15,1 1 13-15,0-2-13 0,0-1 24 0,0-1-14 16,0-2-17-16,0-4 10 0,0 2-18 0,0-2 3 16,0 1 19-16,0 1-8 0,0-2 15 0,0 1 3 15,0 0-14-15,0 0 0 0,0 0-3 0,0 2-26 16,0-3 22-16,0 2-4 0,0 2 11 0,0-4 15 16,0 4-15-16,0-3 21 0,0 0-28 0,0 1-4 15,0 1 8-15,4-2-8 0,-4 2 15 0,0-3 17 16,0 2-10-16,0-1-15 0,0 0 8 15,0 0-15-15,0-1 11 0,0-1 4 0,0 1-8 16,3-4 4-16,-1 3 0 0,0-2 0 0,2-1-4 16,-3-1 4-16,3-2-25 0,-4 0 4 0,4-1-4 15,-4-1-14-15,2-1-21 0,0 0-38 0,-2 0-78 16,0 0-121-16,0 0-125 0,0-4-190 0,0 4-121 16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25:17.9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242 1862 587 0,'0'0'5'15,"2"0"5"-15,-1 3 11 0,-1-3 12 0,0 0 6 16,0 0 5-16,3 0 11 0,-3 0 29 0,0 0 19 16,0 0-13-16,0 0-4 0,0 0-32 0,0 0-25 15,0 0 15-15,2 0-9 0,-2 0-8 0,0 0 26 16,0 0 7-16,0 0 21 0,0 0 20 0,0 0-14 15,0 0-11-15,0 0 16 0,0 0-9 0,0 0 4 16,0 0 18-16,0 0-40 0,0 0-80 0,-6 0-2 16,6 0-25-16,-2 0-5 0,2 0 65 0,0 0-10 15,-1 0-11-15,-2 0 24 0,1 0-9 16,1-3 5-16,-1-1 22 0,0 2-16 0,-2 0 10 0,3 1-21 16,-2-1-12-16,0 2 6 0,0-3-9 15,0 3 15-15,-3-2 0 0,3-1-9 0,-1-1 9 16,-2 2-15-16,4 0 11 0,-5-1-17 0,4 3 12 15,-2-2 3-15,-2 1-9 0,3-1 18 0,-1 2-24 16,1 0 9-16,-2 0-3 0,0 0 9 0,3 0 3 16,-3 0-6-16,0 0 12 0,0 5-36 0,1-2 27 15,-2 1 6-15,1 3-33 0,0-4 21 0,-3 2-18 16,3 3 4-16,-1 0 17 0,-1 1 6 0,1 3-12 16,0 0-3-16,-1 4-6 0,2 3 3 0,-1 6 15 15,1 0-9-15,0 4 18 0,0 3-15 16,1 4-3-16,1 2 9 0,1 6-21 0,0-3 21 15,3 2 0-15,0 0-3 0,0 2 12 0,6-6-15 16,0 3 3-16,0-6 5 0,3 2-2 0,-2-6 3 16,5-2-9-16,-3-2 0 0,4-1 6 0,1-3 6 15,-1-2-9-15,2-1-3 0,0-1 3 0,1-2-21 16,2-1 21-16,0-3-12 0,1 2 6 0,-1-3 21 16,3-1-15-16,-2-2 15 0,2-1-6 0,-2-1-15 15,1-2 3-15,0-1-12 0,1-3-6 0,0-2 9 16,0 0 3-16,-2-5-3 0,3 3 15 0,-4-6-3 15,3-1 3-15,-3-1 15 0,-2 1-27 0,2-5 6 16,-4 0 9-16,1-1-6 0,-1-2 3 0,-2 1 3 16,0-3-24-16,-3 0 18 0,2 0 0 15,-3-3-6-15,-1 0 18 0,-1 1-12 0,-3-2 0 16,0-1-6-16,-1 0 0 0,-2-1-6 0,0 1 12 16,0-1 0-16,-5 1 0 0,-1-4 6 0,-1 1 0 15,2 0-18-15,-1 2 24 0,-3-2-18 0,2 2 0 16,-3 2 39-16,2 0-3 0,-1-1 24 0,-1 2 10 15,0 3-30-15,0-3-13 0,-1 1-5 0,-1 1-7 16,0 1 47-16,-1 0 15 0,-1-1-24 0,1 2 21 16,-2 2-11-16,0-2-26 0,0 3 30 0,2 1-26 15,0 1 7-15,-1 2 0 0,-1 0-4 0,2 3-2 16,0-1-29-16,2 2 9 0,-2 1-10 0,1 2 1 16,2-1-1-16,-2 1-12 0,1 1 13 15,1 0-3-15,-3 3 9 0,2-2 1 0,0 0-11 16,-3 0 1-16,2 2-4 0,2 0 0 0,-2 0 4 15,0 0-4-15,0 0-6 0,-1 0-14 0,2 6 8 16,1-3-11-16,-2 0 10 0,2 2 10 0,1-1-13 16,1 3 26-16,-1-2-16 0,2 4 6 0,1-4-3 15,-3 2-4-15,3 2-2 0,0-4 3 0,0 4-3 16,3-1-1-16,-3-2 4 0,2 2 3 0,1-3 6 16,0 0-22-16,2-1-13 0,-1 1-32 0,2-2-81 15,0-1-97-15,0 3 4 0,0-2-113 16,6 0-59-16,-3 1-87 0</inkml:trace>
  <inkml:trace contextRef="#ctx0" brushRef="#br0" timeOffset="691">1094 2175 1273 0,'-13'-5'35'0,"1"2"70"0,-1-3 43 0,2 1 55 15,-2 2-1-15,1-2-111 0,3 3 2 0,0-1-19 16,-1 2 10-16,5-1 71 0,-2 1-41 0,1 0-23 16,0 1-33-16,2 0-42 0,1 0-1 0,1 0-21 15,0 0-3-15,0 0 6 0,2 0-6 0,0 0 24 16,0 4-15-16,0-4 6 0,0 0 9 0,0 0-24 15,0 0 15-15,4 0 7 0,-2 0 30 0,5 0 44 16,-1 0 23-16,3 0 52 0,3 0-41 0,4-5-2 16,5 0-38-16,6-1-55 0,1-2 10 0,3 0-39 15,5-5 13-15,1 1-10 0,3-1 0 0,3-4 6 16,0 4-16-16,-1-2 7 0,-1 3 7 16,-4-2 12-16,1 1 7 0,-3 4 13 0,-2-2-19 15,-8 0-7-15,2 5-4 0,-5-1-3 0,-3 1 27 16,-4 4-6-16,-6-2 2 0,1 2 4 0,-5 0-20 15,-1 1 7-15,-2-2-7 0,2 3-20 0,-4 0 10 16,0 0-17-16,0 0-9 0,0 0-11 0,0 0-68 16,0 0-93-16,0 0-99 0,0 0-140 0,0 0-17 15,0 0-43-15,0 0-14 0</inkml:trace>
  <inkml:trace contextRef="#ctx0" brushRef="#br0" timeOffset="1237">1372 1783 1864 0,'-13'3'-6'0,"1"-3"6"16,5-5-3-16,1 5-5 0,1 0 8 0,5 0 3 15,0-4 2-15,0 4 10 0,5 0-1 0,-1 0 23 16,3 0 41-16,5 0-11 0,3 4-3 0,3-2-35 16,4 3-37-16,3-2 13 0,4 2-2 0,0-1 32 15,4 1 13-15,-2-3-10 0,-1 2 15 16,2-2-14-16,0 0-21 0,0 1 18 0,-2-3-9 16,0 2-3-16,-4-2-9 0,3 0-3 0,-3 0-6 15,-2 0 6-15,-3 0 18 0,1 0 7 0,-3 0 15 16,-2 0-22-16,-1 0 22 0,-4 0 1 0,1-2 5 15,1-1 11-15,-5 1-26 0,0 0-2 0,-2 1-3 16,-1-1-16-16,0 1 28 0,-3-1-5 0,1 2-7 16,-2 0 26-16,2 0-26 0,-2 0 1 0,-2 0-4 15,0 0-9-15,0 0 13 0,0 0-7 0,0 0-2 16,0 0 2-16,0 0-5 0,0 0-1 16,0 0 0-16,0 0-22 0,0 0 5 0,0 0-5 15,0 0-4-15,0 0 19 0,0 0-25 0,0 0 12 16,0 0 4-16,0 0-16 0,-6 0 15 0,6 0-5 15,-2 0-1-15,2 2 10 0,0 1-13 0,-4 0 7 16,3 2 0-16,-1 1 13 0,-4 2 3 0,-3 6-13 16,-3 2 0-16,-1 7-1 0,-5 3-2 0,-7 6 7 15,1 4-21-15,-3 0-16 0,-2 2 6 0,-1-3 10 16,2 3 4-16,1-3 13 0,3-2-16 0,3-4-31 16,4-1-48-16,2-1-158 0,6-2-120 0,0-1-47 15,3-2-87-15,2-3-27 0</inkml:trace>
  <inkml:trace contextRef="#ctx0" brushRef="#br0" timeOffset="2526">2738 1388 2260 0,'-13'-27'41'0,"-2"4"49"0,6 2 9 0,-3 5 3 15,3 6-29-15,3 6-55 0,2 2-21 0,2 2 7 16,1 0-14-16,1 0 20 0,0 10 2 0,0 2-9 16,3 4 6-16,1 6-3 0,2 3 13 0,-1 3-10 15,1 4-9-15,1 1-3 0,3-1 0 0,-1 0 3 16,0 1 9-16,0-3-12 0,3-2-3 16,0 0 9-16,-3-3-6 0,2 0 6 0,-2-3-3 15,-1-1 0-15,1-2 6 0,-2-2-3 0,-1-4 12 16,-2-1-3-16,1-2-9 0,-2-4 10 0,-3-2 9 15,0 0-10-15,0-4-3 0,0 0-9 0,0-4-18 16,-6-1 9-16,0-5 6 0,0-3-4 0,-3-2 7 16,0-4-9-16,-1-5 0 0,0-6 15 0,-4 0-21 15,1-3 24-15,1-4 0 0,2 0 7 0,-2-1 30 16,3 4-21-16,0 1 22 0,3 2-16 0,0 7-15 16,5 2 2-16,-1 7-27 0,-1 4-4 0,3 3 22 15,0 4 16-15,6 4 20 0,-2 0 15 16,4 0-10-16,1 6-8 0,0 2 2 0,4 1-2 0,2 1-13 15,4 1 20-15,0 5-30 0,4 0-16 16,-1 1 7-16,2 0-24 0,3 2 8 0,1 0 26 16,-2 0-30-16,4-3 17 0,-2 2 2 0,1-1-25 15,0 0 22-15,1-1-6 0,-2 0-16 0,1-2 3 16,-1-1 7-16,-2 1-23 0,-2-4 22 0,1-1-15 16,-4-1-7-16,-5-2 13 0,-1-1-23 0,-3-4 20 15,-1 1 3-15,-5-2 10 0,-2 0 19 0,-1-8 3 16,-3 0 0-16,0-3-13 0,-6-3-6 0,-1-3 3 15,-2-4-4-15,-3-5 14 0,1-2 6 0,-4 0-6 16,-2-4-4-16,-1-2 4 0,-3 1-13 16,2-1 6-16,-2-2 6 0,0 1-15 0,-1 0 29 15,3 2-7-15,-1 3 26 0,1-1 19 0,3 5-16 16,1 1 7-16,1 4-19 0,1 2-7 0,3 5 4 16,1 0-13-16,3 4-7 0,0 1-10 0,3 4 3 15,1 0-6-15,-2 1-33 0,4 2 0 0,0 0-52 16,0 1 0-16,0 1-31 0,0 0-143 0,0 0 15 15,4 0-115-15,1 5-54 0,0 1-8 0,2 2-119 16</inkml:trace>
  <inkml:trace contextRef="#ctx0" brushRef="#br0" timeOffset="3169">3406 1436 1515 0,'11'7'11'16,"-4"-7"25"-16,-1 0 43 0,1-6 28 0,-1 0 15 16,0-2-7-16,3-3-31 0,3-2-17 0,-3-1-82 15,0 0-5-15,4-2-1 0,-1 1-11 0,1-2 61 16,-2-2 21-16,-2 0 6 0,1 0 0 0,-1 0 27 16,-3 0 25-16,-3 0-3 0,-3 0 66 0,0 2 31 15,0 1-3-15,-5 2-3 0,-1 1-58 0,-4 5-73 16,1 3-53-16,-4 5-12 0,2 0-9 0,-4 7 15 15,1 4-6-15,-4 5-13 0,3 6 16 16,0 1-3-16,2 5-6 0,1 2 12 0,6 1 1 16,2 1-16-16,4 1 25 0,0-5 3 0,10-2-28 15,6-3 18-15,2 0-9 0,3-5 13 0,6-2 10 16,2-3 7-16,5-5-7 0,-2-3-26 0,6-5 13 16,-1 0-17-16,2-5-13 0,-3-3 14 0,2-5-11 15,-5-2 7-15,1-3 17 0,-4-4 0 0,-2 0-17 16,-3-5 13-16,-3-2-10 0,-2-1 4 0,-6-1 13 15,-3-1-17-15,-3-1 11 0,-8 3-1 0,0-2 4 16,-4 1 9-16,-6 6-3 0,-2 1-3 16,-5 3-10-16,-2 5 0 0,0 5-3 0,-3 4 10 15,-3 7-1-15,3 0-6 0,-2 0 10 0,1 9-30 16,3 2 27-16,2 2-7 0,3 1-7 0,6 5 20 16,2 0-29-16,7-2 12 0,5 4 8 0,5 1-4 15,4-3 13-15,4 5-10 0,6-2-3 0,2 0-3 16,4 0-4-16,2 3-6 0,3-1 0 0,1 4-13 15,2-2 19-15,-2 2-13 0,1 4 10 0,0-1 4 16,-1 1-30-16,0 1 46 0,-4 2-33 0,-2-2 20 16,-2 2 16-16,-4-2-16 0,-5 0 9 0,0-2-9 15,-8-3-4-15,-1-1 4 0,-5-2 52 0,-5 2 37 16,0-8 50-16,-8 1-9 0,-2-2-43 0,-5 1-26 16,-6-5-27-16,-4 3-18 0,-3-4 1 15,-5 1 3-15,-1-3-14 0,-3-1 1 0,-2-2 13 16,2-2-17-16,0-3 0 0,1-3-14 0,2 0-57 15,0-3-64-15,4-3-97 0,1-4-60 0,2-4-85 16,3-3 35-16,5-2-33 0,2-2-21 0,4-6-7 16,3-3-76-16</inkml:trace>
  <inkml:trace contextRef="#ctx0" brushRef="#br0" timeOffset="3765">4313 942 2307 0,'8'-17'57'0,"-8"7"36"0,0 2 72 16,-8 2 46-16,-1 2-27 0,0 2-5 0,-4 2-44 16,0 0-45-16,-2 0-12 0,-2 6-29 0,-2 2-23 15,0 3-2-15,1 2-21 0,0 1 10 0,0 0-13 16,5 2 7-16,1 1 2 0,5-1-18 0,7 0 5 15,0 0-2-15,7-2-14 0,5-1-3 0,3-2-3 16,7-2-4-16,2-1-19 0,4-5 1 16,3-3-10-16,-1 0-26 0,1-6 32 0,2-2 1 15,-2-3 32-15,-3-2 6 0,-1-2 4 0,-5-1 25 16,-4-2-20-16,-2 1 27 0,-7 1 12 0,-1-1-16 16,-8 1 52-16,0 4 16 0,0 2 21 0,-6 1 23 15,0 4-36-15,-3 1-38 0,-1 4-34 0,-1 0-26 16,2 0-17-16,2 7 0 0,-1-1 16 0,4 3 4 15,4-1-13-15,0 2 33 0,3-1-14 0,6 1-6 16,0-4 27-16,7 4-14 0,0-4-6 0,1 0 13 16,2-1-23-16,0-3 3 0,1-2-7 0,-1 0 4 15,0 0 9-15,-1-6 8 0,-3-1-7 16,1 1-1-16,-5-4-2 0,0-1-4 0,-5-3 13 16,2 0-16-16,-5-4 13 0,-1-1-17 0,-2-1 0 15,0-2 11-15,0-2-25 0,-9 0 25 0,-1-4-8 16,-3 1 1-16,0-1 7 0,-4-1-11 0,-3-1 17 15,-3 0 17-15,-2 3 27 0,1 2 24 0,-1 3 4 16,3 3-34-16,1 5-18 0,5 2-43 0,1 5-18 16,7 3 27-16,1 4-6 0,3 0 13 0,4 11 8 15,0 2-11-15,4 4 6 0,3 4 11 0,1 1-10 16,3 5-3-16,2 0-1 0,4 3 11 0,3-3-3 16,3 1-11-16,1-4-11 0,0 0-30 0,1-1-30 15,-1-1-67-15,1-4-42 0,-1-1-85 16,1 1-74-16,-4-4-18 0,1-3 5 0,1 2-28 15,-3-4-11-15,-3-4-59 0</inkml:trace>
  <inkml:trace contextRef="#ctx0" brushRef="#br0" timeOffset="4068">4554 723 2201 0,'-11'6'-9'0,"11"-6"11"0,0-6-13 0,3-1 13 16,9 1 10-16,3 0-24 0,1-3 15 0,7-1 6 16,-1 0-3-16,2-3 0 0,0 0 12 0,2 1-18 15,-2 0-12-15,-2 2 12 0,-1 0 0 0,-2 3-9 16,-4 0 21-16,-2 1-3 0,-3 3-3 0,-3 0 23 16,-3 1-20-16,-1-1 15 0,0 3-9 0,-1 0-12 15,-1 0 20-15,-1 0-14 0,2 5-3 0,0 1 9 16,2 0 3-16,0 1 9 0,2 1 6 0,-3 4-36 15,4-2 3-15,1 4-6 0,-1 0 6 16,2 2 24-16,1 1-27 0,0-2 15 0,-3 2-18 16,5-1-9-16,-5-2-15 0,2 5-59 0,0-5-95 15,-3 0-90-15,2-4-86 0,-3 3-77 0</inkml:trace>
  <inkml:trace contextRef="#ctx0" brushRef="#br0" timeOffset="4518">4662 346 1819 0,'-12'-8'-12'0,"-1"4"-19"0,1-1-9 0,6 2-2 16,3 1-9-16,1 2-30 0,2 0-29 0,0 0-27 15,0 0 1-15,5 5 2 0,1 0-9 0,3 0-11 16,0 1-1-16,1-3 52 0,2 2 37 15,1-4 56-15,0 1 15 0,0-2-7 0,-3 0 15 16,2 0-3-16,-2-5 15 0,-2 2 10 0,-2 3 13 16,-2 0 6-16,2 0 45 0,-2 0 72 0,-2 0 51 15,1 0 37-15,2 6 17 0,0-1-44 0,-1 3-58 16,1 0-20-16,3 1-48 0,-1 1-26 0,1 4-2 16,3 0-12-16,-1 1-5 0,1 2-13 0,0 0-11 15,1 1-22-15,1 1-21 0,0 0 15 0,2-2 7 16,-2-3-16-16,2 2 6 0,0 1-18 0,0-4 9 15,0 1 3-15,-2-4 0 0,0-1 18 0,-2-2-12 16,-1-2 3-16,-1-1 13 0,-1-1 9 16,-4-3 9-16,1 0 13 0,-3 0-7 0,0-3-15 15,-2-5 4-15,0 0 5 0,0-4 4 0,-4-2 20 16,-1-1-17-16,-1-7-5 0,0 1 6 0,-3-4-16 16,-1 1-12-16,-3-1 2 0,2 0-19 0,-2-2-12 15,1 0 25-15,0 4-23 0,0 0-18 0,2 3-24 16,1-1-65-16,0 4-137 0,6 1-71 0,0 5-139 15,3-2-93-15,0 3 4 0</inkml:trace>
  <inkml:trace contextRef="#ctx0" brushRef="#br0" timeOffset="4881">5244 433 1438 0,'12'0'5'16,"-3"0"37"-16,0 0 39 0,-3-9 25 0,1-1 15 15,3-1-16-15,-5-1-30 0,5-2-23 0,-4-1-3 16,2-1-5-16,1-1 6 0,-2-2 0 0,2 0 27 16,-1 0 19-16,2 0-16 0,-3 0 17 0,2-3-43 15,-1 3 17-15,-2-3 53 0,-1 1 16 0,-1-2 66 16,-3 1 29-16,-1 1-16 0,0 4 3 0,-3-2-31 16,-6 5-54-16,0 4-34 0,0 0-23 0,-1 3-52 15,-4 2-7-15,-3 5 0 0,0 0 0 16,-5 13 32-16,-5 4 3 0,-1 5 33 0,-6 8-3 15,1 6-17-15,1 6-11 0,0 3-47 0,6 3-4 16,5-1-4-16,10-1-3 0,11 0 4 0,0-7-4 16,8-1-18-16,7-6 0 0,5-3 14 0,6-3-10 15,5-5 24-15,2-4-2 0,5-3 6 0,3-6 1 16,4-8 10-16,2 0 8 0,3 0-22 0,-1-11 11 16,4 0-30-16,-1-3-28 0,3-5-15 0,-1 0-60 15,-4-3-87-15,-1-2-90 0,-3 5-101 0,-7-3-96 16,-2 6-35-16,-3-1-81 0,-6 7-76 0</inkml:trace>
  <inkml:trace contextRef="#ctx0" brushRef="#br0" timeOffset="5682">701 3610 2462 0,'0'-19'18'0,"0"5"-15"0,0 5 0 0,-3 9 12 16,-3 0-3-16,-3 7 27 0,0 5 13 16,-3 6-6-16,-2 4-9 0,-4 4-10 0,0 5-2 15,0-1-4-15,0 2-9 0,-1 0-5 0,1-1-7 16,5-4-13-16,-1-2 4 0,4-4 6 0,4-2-9 16,3-7 2-16,0-2-5 0,3-1-9 0,0-7-10 15,8-2 12-15,1-6-14 0,2-2-13 0,0-6-2 16,4-4-21-16,4-3 21 0,0-5 15 0,-1-1 22 15,1-3-1-15,2-2 9 0,-3 2-3 0,0 0-9 16,-2 3 30-16,-4 1-15 0,1 2 0 0,-2 5 15 16,-1 3-30-16,-1 5 9 0,-3 3 15 0,-3 2 48 15,3 6 91-15,1 0 41 0,-1 12 22 0,0 1-40 16,1 6-67-16,3 3-44 0,1 5-22 16,0 9-19-16,1 2-10 0,1 3 14 0,3 2-8 15,-1 3 8-15,0 3 5 0,3-3-25 0,0 1-6 16,3-3 19-16,-1-2-26 0,-1-3 19 0,2-1 20 15,-3-3-36-15,1-4 23 0,1-2-22 0,-4-4-30 16,1 0-22-16,-4-6-72 0,0 0-105 0,-2-3 16 16,-4 1-74-16,3-7-46 0,-4-2-3 0,-3 0-185 15</inkml:trace>
  <inkml:trace contextRef="#ctx0" brushRef="#br0" timeOffset="5892">919 4753 2165 0,'14'6'44'15,"2"-6"52"-15,5-14 42 0,4-2 43 0,6-6-25 16,3-2-45-16,5-3-34 0,1-1-49 0,5-2-21 16,2-1-7-16,4 3-19 0,-1 0 22 0,3-2 0 15,-1 3 0-15,3 0 16 0,-1 3-28 0,-1 2-60 16,-5 2-84-16,-1 4-30 0,-4-1-135 0,-3 3-92 15,-7 2-114-15</inkml:trace>
  <inkml:trace contextRef="#ctx0" brushRef="#br0" timeOffset="6319">2008 4078 2965 0,'-2'5'6'15,"2"-5"19"-15,6-9 7 0,3-4-1 0,7 1 33 16,4-5 38-16,5-4 1 0,4-2 17 0,4-1-43 16,3-3-57-16,5-3-4 0,3 3-13 0,3-1 17 15,3 1 6-15,1-1-9 0,2 4 9 0,-1 0-6 16,0 2-16-16,-4 0 12 0,-2 3-6 0,-5 3-7 16,-1 0 10-16,-6 2-10 0,-5 6 1 0,-5-3-4 15,-4 5 13-15,-5 1 41 0,-6 0-7 0,1 2 31 16,-6 2 17-16,-3 0-34 0,-1 1-7 0,0 0-12 15,0 0-36-15,0 0-9 0,-3 0 0 16,-1 0-18-16,-1 4-34 0,-1 0-46 0,0-2-56 16,-3 3-106-16,3-2-75 0,-3 0-56 0,2 1 24 15,-2 0-17-15,2-1-9 0,2 0-14 0</inkml:trace>
  <inkml:trace contextRef="#ctx0" brushRef="#br0" timeOffset="6624">2689 3482 909 0,'9'3'50'0,"4"3"38"0,2-1 36 0,0 1 50 15,4 0-20-15,2-2-6 0,0 1-33 0,1 1-42 16,0 0-10-16,1-4 3 0,-1 3 13 0,-1 0 14 15,1 2-8-15,-1-5-94 0,-2 3 9 16,0 1 0-16,-4 0 15 0,0-1 65 0,-2 0 30 16,-4 1 17-16,0-1 14 0,-3 3 60 0,-2 0-7 15,-4 3-6-15,0-1-28 0,0 5-53 0,-7 1-38 16,0 4-39-16,-3 1-7 0,0 1-7 0,1 3-9 16,-1-1 9-16,1-3-3 0,0 1-26 0,3 0-39 15,1-1-98-15,0 2-138 0,4-6-124 0,-1-1-31 16,2-1-114-16</inkml:trace>
  <inkml:trace contextRef="#ctx0" brushRef="#br0" timeOffset="7119">3473 3114 2619 0,'-9'-14'-15'16,"0"4"6"-16,0 5 27 0,6 5 62 0,3 10 66 15,6 4 32-15,5 8 5 0,2 5-66 0,2 6-36 16,4 5-45-16,2 1-23 0,1 3 13 0,0 2-19 16,5 0 12-16,-3 0-3 0,4-3-22 0,0-1 6 15,-1-2 10-15,0 0-17 0,-3-4 17 0,-2-2-1 16,3 0-22-16,-7-4 7 0,1-2-62 0,-2-2-47 16,-4-2-91-16,-1-5-63 0,-5-3 17 0,-1-3-8 15,-3-3 78-15,-1-2-42 0,-2-6-98 0,0 0-88 16</inkml:trace>
  <inkml:trace contextRef="#ctx0" brushRef="#br0" timeOffset="7383">3354 3251 2037 0,'-6'-39'38'15,"6"-1"44"-15,9 1 54 0,4 4 53 16,8 0 8-16,5 7-38 0,2 3-25 0,4 5-37 15,1 3-37-15,-2 3-3 0,2 9-22 0,0 5-6 16,-2 0-13-16,-3 5-6 0,3 7 6 0,-3 1-13 16,-1 4 3-16,-3 4 10 0,-2 0-28 0,-4 3 21 15,-2 2 1-15,-5 1-16 0,-5 3 18 0,-6-1-5 16,0 4-10-16,-5-2 6 0,-4-4 3 0,-4 0-15 16,-2 0-1-16,0-3-16 0,-1-2-25 0,-2-3-48 15,0-5-70-15,-1 0-53 0,4-4-59 0,0-4 40 16,0-3-32-16,2-3-66 0,1 0-61 0</inkml:trace>
  <inkml:trace contextRef="#ctx0" brushRef="#br0" timeOffset="7681">3829 3076 2083 0,'14'0'67'15,"-4"0"43"-15,-3 6 49 0,-7 6 52 0,0 3-46 16,0 2-16-16,3-2-46 0,-3 4-47 0,2 0-15 15,4 0-18-15,1 0-23 0,-1-2 0 0,6-1-10 16,0-2 0-16,6-1 26 0,2-2-9 0,1-4-10 16,3 0 3-16,0-4-16 0,4-3 3 0,-1 0 1 15,-1-5-10-15,-2-4 6 0,1-4-3 16,-4-1 22-16,-3-2-16 0,-3-3 13 0,-2-5 10 16,-4 2-17-16,-3-3 17 0,-6-2-13 0,-6 3-10 15,-3-2 16-15,-7 3 3 0,-2 3-12 0,-4 1 16 16,-2 5-7-16,-3 4-3 0,-4 5 13 0,0 5-13 15,1 0-7-15,-1 10 7 0,0 1-9 0,1 2-10 16,5 1-31-16,4 0-126 0,0-3-86 0,8 2 15 16,1-3-43-16,12 0 16 0,0 1-41 0,6-6-140 15</inkml:trace>
  <inkml:trace contextRef="#ctx0" brushRef="#br0" timeOffset="8025">4466 2592 3167 0,'8'-22'45'0,"-8"6"29"16,-8 4 23-16,-4 7 39 0,-3 0-27 0,-1 5-10 15,-5 0-10-15,-1 5-32 0,-3 4-16 0,-2 1-4 16,3 2-30-16,-2 1 0 0,3 0-11 0,5 1-9 16,1 0 6-16,6 2-10 0,5-5 4 0,6 2-11 15,6 1 0-15,3-3-3 0,6 0-6 0,6 0-1 16,1-4 18-16,6 2-14 0,2-4 17 15,4 0 6-15,2-2-9 0,1 1 12 0,-1-2 1 0,-1 1-4 16,1-1 11-16,-2 1 2 0,-4 2-2 0,-4 1-8 16,-2 2-9-16,0 1 23 0,-6 1-1 15,-3 2-5-15,-2-1 9 0,0 2-19 0,-7 1 9 16,0-2 20-16,-6 2 4 0,0 0 17 0,0 0 6 16,-10 0-13-16,1-1-4 0,-3 1-26 0,-3-1 0 15,-3-2 0-15,-1 3-21 0,0-5-3 0,1 0-47 16,-3 0-55-16,2-1-64 0,2-5-121 0,-2 0-71 15,4-3-17-15,1 0-70 0,2 0-35 0,1-6-42 16</inkml:trace>
  <inkml:trace contextRef="#ctx0" brushRef="#br0" timeOffset="8220">4730 2578 2236 0,'15'-8'41'16,"-1"8"67"-16,-7 0 84 0,-1 0 47 0,1 0 23 15,-5 0-37-15,2 0-57 0,1 5-28 0,1 3-44 16,-2-3-23-16,2 1-50 0,0 3-6 0,4 1 0 16,-2-1-31-16,1 4 34 0,4-2-16 0,-4 3-24 15,3 2 13-15,1-1-46 0,-2 0-66 0,1 4-129 16,-1-5-144-16,-2 4-16 0,-1-3-67 0,-1 1-2 16,-1-4-20-16</inkml:trace>
  <inkml:trace contextRef="#ctx0" brushRef="#br0" timeOffset="8358">4595 2480 2118 0,'-28'-16'-3'0,"4"4"-12"0,3 3-11 16,4 3-51-16,5 2-94 0,3 1-129 0,6 2-88 15,3 0-59-15</inkml:trace>
  <inkml:trace contextRef="#ctx0" brushRef="#br0" timeOffset="8588">4818 2106 2260 0,'6'-9'-9'0,"-2"3"-30"0,-2 0 63 0,1 6 146 15,0 0 62-15,0 8 94 0,1 1-25 0,2 4-128 16,1 1-33-16,1 5-65 0,4 3-22 15,0 2-26-15,1 1-7 0,0 5-3 0,2-1-17 16,2 1 13-16,0 3-13 0,-2-3 3 0,2 0-3 16,-1-2 4-16,3-1-11 0,-4-3 4 0,3 0-4 15,-2-2-49-15,1-3-49 0,0-2-87 0,-2-1-88 16,0-2-74-16,0 0-19 0,0-4-87 0,3-4-81 16</inkml:trace>
  <inkml:trace contextRef="#ctx0" brushRef="#br0" timeOffset="8920">4977 2397 2343 0,'-6'7'-12'0,"6"-7"12"15,6-8 5-15,4 2-14 0,5-2 27 0,4-2-27 16,2 1 6-16,3-5 24 0,3 0-39 0,1-1 30 15,0-2-24-15,0 1-6 0,0 2 24 0,-4-3-6 16,1 1-3-16,-5 3 30 0,-4 2-6 0,-4-1 27 16,0 4 39-16,-6 1 23 0,-3 2 53 0,1 1-5 15,-2 4-1-15,-2-2-30 0,0 2-60 0,0 0-19 16,0 0-19-16,0 0-33 0,0 0-2 16,0 0 6-16,0 6-10 0,0-1 4 0,0 2 19 15,0 1-20-15,0 4 17 0,4 2 9 0,1 2-19 16,2-1-3-16,3 4 0 0,-1 2-7 0,3-2 10 15,3 0-22-15,-2 0-42 0,2 0-82 0,-1-3-111 16,0 0-30-16,-3-2-86 0,2 0-30 0,-1-4-28 16,-3-1-73-16</inkml:trace>
  <inkml:trace contextRef="#ctx0" brushRef="#br0" timeOffset="9069">5139 2036 1922 0,'-24'-8'-6'16,"5"3"-17"-16,2-1-82 0,4 4-92 0,6-1-56 15,7 3-75-15</inkml:trace>
  <inkml:trace contextRef="#ctx0" brushRef="#br0" timeOffset="9355">5415 1955 1807 0,'13'0'86'0,"-5"0"69"16,-1 0 85-16,-1 0 65 0,-3 0-16 0,3 8-46 15,0-2-59-15,1 4-46 0,1-4-79 0,-1 3-4 16,5 3-35-16,1 2-27 0,1 0 21 0,2 1-24 16,1-1 16-16,2 3 14 0,1 0-4 0,1-1-6 15,0 0-10-15,1-3 0 0,-1-2-19 0,1-2 19 16,-4-1-7-16,2-2-3 0,-3-2 17 0,-2-4-20 15,-3 4 9-15,2-4-2 0,-3 0 2 0,-5-8 8 16,0-1-1-16,0 0 13 0,-3-1-16 0,-3-4 7 16,0-5-13-16,0 0 2 0,-7-5 4 0,-1 1-10 15,-2-1 14-15,-1 0-28 0,-2 2 21 0,-2-2 6 16,0 1 0-16,-4 2 4 0,3 2-56 16,-3 2-86-16,2 0-142 0,2 5-85 0,-1-4-108 15,7 4-118-15</inkml:trace>
  <inkml:trace contextRef="#ctx0" brushRef="#br0" timeOffset="9794">5957 1786 2083 0,'13'0'-12'0,"-1"-5"39"0,-5-4 26 0,1 1 12 15,-1-2 29-15,1 1-32 0,-1-2-17 0,1-1-24 16,2 2-15-16,0-3 0 0,-2 2-9 0,4-1 12 15,-3 1-9-15,2-2 12 0,-2 2 9 0,-1 1 12 16,-1-3 31-16,-2 0-15 0,-2 1-10 0,-2-2 13 16,-1-2-12-16,0 0 16 0,-4-1 6 0,-2 1 7 15,-2-1 44-15,-2-2 41 0,-1 4 20 0,0 0 14 16,-4 1-6-16,-2 3-24 0,0 0-12 16,0 4-30-16,-2 1-37 0,1 6-34 0,-1 0-31 0,2 0 4 15,0 9-22-15,0 1 1 0,4 4 48 16,0 4-3-16,2 2 25 0,1 5 0 0,5 1-20 15,1 2-1-15,4 4-10 0,0 1-12 0,8 0 9 16,2-1-23-16,4-1-2 0,1-4 13 0,6 0-14 16,1-3 4-16,2-4-7 0,3-1-12 0,1-3 1 15,4-6 4-15,3-1-4 0,-1-1 28 0,4-5-10 16,1-3 4-16,3 0 14 0,1-6-4 0,-2-3 11 16,0-1-3-16,2-6-11 0,1-1-4 0,-5-2-14 15,1-3-1-15,-5-2 12 0,1 0-15 16,-3-4 4-16,-2 1 7 0,-6 0 0 0,0 1-11 15,-1 3 15-15,-6-1-8 0,-3 5 4 0,-2 0 15 16,-4 5-41-16,-6 2-54 0,2 2-174 0,-5 4-301 16,0 1-290-16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25:40.1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0 235 0,'4'5'-3'0,"0"-2"-4"16,-1 2 4-16,1-2 8 0,0 2 3 0,-2-1 26 15,1 0 11-15,2 2-5 0,-4-1 10 0,4 3-12 16,-2 1-33-16,-2-1 8 0,4-1-16 0,-4 2-9 16,1 3 27-16,0-5-13 0,-2 5-4 0,2-2 12 15,-2 0-70-15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3:31.90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9 403 1548 0,'0'1'-3'0,"0"-1"17"16,0 0 17-16,0 0 33 0,0 0 30 0,-4 0-1 16,0 0-7-16,3 0-43 0,1 0 18 0,0 0 9 15,0 0 18-15,5 0 48 0,0 0-7 0,4 0-15 16,3 0-4-16,3 0-12 0,7 0-17 0,3 0 6 15,7 0-3-15,3 0-5 0,7-4 23 0,4-1 17 16,2-3-9-16,2 0-6 0,5 0-26 16,1-3-41-16,2 0-1 0,3 0-13 0,3-2 1 15,-3 2 22-15,3-1-5 0,-4 0 16 0,1 0-10 16,0 2-13-16,-5-1 23 0,-2 2-12 0,-6 1-11 16,-4 0-7-16,-4 2-13 0,-3 0 0 0,-7-1-4 15,-3 3 18-15,-7-1-11 0,0 3 32 0,-10-1 27 16,-1 1 19-16,0 2 7 0,-6-3-27 0,-1 3-36 15,-2 0-32-15,0 0-4 0,0 0-17 0,0 0 17 16,0 0-6-16,0 0-18 0,0 0-46 0,0 0-70 16,0 0-87-16,-2 0-148 0,0 0-59 15,1 0-89-15,-3 0-5 0,2 0 22 0,-1-4-34 0</inkml:trace>
  <inkml:trace contextRef="#ctx0" brushRef="#br0" timeOffset="252">1323 11 1762 0,'-8'-3'42'0,"2"1"45"16,2 2 43-16,-2 0 24 0,5-3 8 0,-5 2-30 16,4 0-36-16,1 0-27 0,-1 1-50 0,2 0 55 15,0 0 31-15,3 0 14 0,5 3 31 0,-1 0-81 16,6 2-14-16,2-2-27 0,3 2-24 0,3 1 5 16,1-1-25-16,2 2 32 0,2 2-10 0,3 0 30 15,-4-1-7-15,2 3-23 0,-1 0 30 0,-2 3-23 16,1-3 10-16,-4 2 22 0,-3 2-48 15,0-1 22-15,-6 0-9 0,-2 0-4 0,-3 3 20 16,-7-1-16-16,0 1-3 0,-7 1-4 0,0 1-6 16,-7 0-1-16,-1 0 8 0,2 1-76 0,-3-2-105 15,0 1-147-15,-1-2-77 0,4-1-136 0,2-2-51 16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25:45.2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0 225 0,'0'0'39'0,"0"0"9"16,0 0 14-16,0 0 14 0,0 0-33 0,0 0-11 15,0 0-9-15,0 0-5 0,0 0-2 0,0 0-14 16,0 0-43-16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26:15.8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133 156 690 0,'-5'-9'33'0,"0"0"35"0,2-1 11 0,-3-1 29 16,3 0 18-16,-1 1-2 0,1 1 21 0,-2-2 9 16,4-1-12-16,-2 2 6 0,2-1-3 0,-1 1-17 15,0 1-11-15,2 1-14 0,-2 0-8 0,2 3-8 16,0 2-45-16,0 0-23 0,0 3-26 0,0 0-8 16,0 0 27-16,0 6 52 0,0 5 50 0,0 5 35 15,0 3-13-15,0 10-29 0,0 4-40 16,0 11-29-16,-8 3-3 0,1 4-25 0,-1 3 28 15,4 2-12-15,-7 0 19 0,4-1-3 0,0-3-35 16,1-4 28-16,-2-2-19 0,2-2 1 0,3-3 6 16,-3-3-30-16,5 0-12 0,-1-2 13 0,0-3 3 15,2-4-10-15,-2-2 22 0,2-3-2 0,0-5-14 16,0-2 27-16,0-3-24 0,4-3-28 0,-4-3-46 16,2-3-34-16,-1 1-19 0,-1-3-54 0,2-1-30 15,1-2-106-15,-3 0-147 0,1-5-95 0</inkml:trace>
  <inkml:trace contextRef="#ctx0" brushRef="#br0" timeOffset="304">113 185 2002 0,'-5'-6'0'0,"2"-2"17"15,2 3 9-15,-2-3 9 0,3 5 21 16,0 1-9-16,6-1 12 0,3 0 3 0,3-2-9 0,2 1-5 16,6-1-24-16,2-3-12 0,5 3 6 15,1-1-12-15,2 1 0 0,-1 0 9 0,1 1-27 16,-2 1 9-16,0 1-3 0,-4 2-18 0,0-3 39 15,-6 3-15-15,-1-2-15 0,0 2-3 0,-4 0-92 16,1 0-59-16,-4 0-121 0,0 5-100 0,-1-5-96 16</inkml:trace>
  <inkml:trace contextRef="#ctx0" brushRef="#br0" timeOffset="504">182 558 1415 0,'8'11'47'16,"-2"-3"54"-16,4-6 51 0,5-2 21 0,3 0-53 15,1 0-51-15,5 0-43 0,0 0-34 0,0-2 11 16,1-1 14-16,-1-2-8 0,1 1 20 0,-1 2-23 16,1-1-9-16,-3 1 6 0,2-1-55 0,-2 1 14 15,-1 1-122-15,0-1-146 0,-1 2-88 0</inkml:trace>
  <inkml:trace contextRef="#ctx0" brushRef="#br0" timeOffset="769">809 340 2260 0,'2'-11'-6'0,"-2"1"20"0,0 1-2 0,0 6 36 15,0 3 97-15,0 0 41 0,0 6 55 16,-5 5-26-16,0 5-57 0,1 3-65 0,-2 8-51 16,2 3-25-16,-5 2-24 0,2 4 20 0,-1 2 0 15,1 0 19-15,-1-2-12 0,2-1-4 0,5 1-12 16,-2-3-8-16,-2 0 11 0,5-1-11 0,0 1 1 16,0-3 16-16,0 0-13 0,0-1-16 0,5 1-1 15,-2-3-76-15,-3 1-67 0,0-3-88 0,1-2-93 16,-1-1-4-16,0-2-62 0,0-2-11 0,0-3-16 15</inkml:trace>
  <inkml:trace contextRef="#ctx0" brushRef="#br0" timeOffset="1138">883 369 1649 0,'0'-20'59'16,"0"-3"50"-16,14-1 61 0,-3 5 33 0,4-3-20 15,2 3-30-15,4 3-53 0,-1-1-9 0,3 1-32 16,2 4-7-16,-3 2-18 0,2 2-15 0,-2 5 9 15,-1 3-19-15,-2 0 47 0,-2 11-9 0,0 1 4 16,-2 4 25-16,-4 6-25 0,0-1-6 0,-3 3 0 16,-2 1-23-16,-6 1-9 0,0 2 3 0,-8 0-16 15,1 0 7-15,-6-2-7 0,-2 2 6 0,-3-7 4 16,0 1-17-16,-1-2 1 0,-4-2 9 0,3-4-3 16,-1-1-10-16,0-1 26 0,1-3-22 0,1-2 3 15,0-1-1-15,3-2-66 0,-2-2-109 0,-2 0-198 16,1-2-152-16,-3 0-233 0</inkml:trace>
  <inkml:trace contextRef="#ctx0" brushRef="#br0" timeOffset="36642">128 1680 445 0,'-5'-6'0'0,"1"1"35"0,-1 0 37 0,-1 2 20 15,5-1 35-15,-2 2 7 0,3 0-34 0,-5 1 6 16,5-1-6-16,-1 2-38 0,1-3 17 15,-3 3-16-15,2 0-16 0,1 0 23 0,0 0 5 16,0 0 32-16,0 0 15 0,0 0-2 0,0 0-10 16,0 0-8-16,0 0 23 0,0 0 9 0,0 0 17 15,0 0-21-15,0 0 3 0,0 0-18 0,0 0-2 16,-4 0 14-16,2 0-21 0,2 0-25 0,0 0-43 16,0 0-9-16,0 0-38 0,0 0 9 0,2 0 13 15,6 0-20-15,1-3 17 0,6-3-3 0,4 1 15 16,6-3-6-16,9 0-12 0,6 0 8 0,7-3-15 15,2 0 6-15,-1 0 7 0,6 1-7 0,-4 1-16 16,1 1 1-16,-7 0 12 0,4 2-10 16,-8 1 10-16,0 3 9 0,-4-1-28 0,-2 2-7 15,-9 1-16-15,0 0-29 0,-4 0-19 0,-6 0-53 16,0 0-23-16,-6 4-2 0,-5-2-22 0,-4 1-22 16,0 0-3-16,0 1-43 0,-12 1 1 0,3 2 65 15,-6-2 18-15,-4 1 62 0,3-1 37 0,-5 3-5 16,0-3 32-16,1 1-8 0,-1-1-1 0,3-1 38 15,-6 0-7-15,6 0 8 0,1-4 31 0,2 2-18 16,-2-2 10-16,1 0 3 0,0 0 0 0,1-2 15 16,3-4 43-16,-2 1 57 0,3 2 39 15,-3-2 22-15,5-1 1 0,0 3-19 0,4-2-22 0,-1 2-23 16,-2-2-29-16,4 2-25 0,1 0-11 16,1 1-15-16,0 0-14 0,2 1-18 0,0 1-18 15,0 0 3-15,0 0 21 0,0 7 57 0,0 2 39 16,0 8 50-16,-5 4-12 0,1 7-16 0,-4 7-30 15,-1 6-34-15,-1 10-12 0,-2 4 1 0,-2 2-7 16,-2 6 13-16,2-3 4 0,-1 2-22 0,0-3-4 16,1-1-13-16,4-6 1 0,-3-3-11 0,3-3-6 15,0-5 0-15,6-2-23 0,-5-2 17 0,6-4 0 16,-3-6-14-16,3 1 17 0,-1-4-7 0,-1-2-6 16,4-6 10-16,1-2 6 0,-2-3-23 0,1 0 13 15,-2-3 7-15,1 0-33 0,1-3-90 0,-4-1-116 16,5 0-147-16,-1 0-113 0,-1-2-115 15</inkml:trace>
  <inkml:trace contextRef="#ctx0" brushRef="#br0" timeOffset="37185">925 1914 1426 0,'2'-13'36'0,"0"2"88"0,0-1 11 15,-2 5 24-15,0 0-25 0,1 2-97 0,-1 3-28 16,0 2 47-16,0 0 69 0,0 5 21 16,0 6 79-16,0 3-20 0,0 7-68 0,0 7-6 15,-5 5-46-15,-5 5-66 0,3 8-3 0,-5-1 0 16,2 5-9-16,-4-3 28 0,-1 1-3 0,1-2 0 16,-1-4 4-16,1-1-23 0,3-3-20 0,0-4 13 15,1-1-2-15,1-2-4 0,1-2 19 0,3-1-19 16,-1-4-7-16,3-2 24 0,-2-1-14 0,4-2-3 15,-4-1-16-15,4-3-52 0,-2-2-21 0,3-1-69 16,-5-1-72-16,5-3-32 0,-1-3-7 0,1 1-63 16,-2-3-71-16,0-1-87 0</inkml:trace>
  <inkml:trace contextRef="#ctx0" brushRef="#br0" timeOffset="38874">1033 1922 435 0,'0'0'5'0,"0"-3"22"16,0 3 4-16,0 0 27 0,0 0 32 0,0 0 12 16,0 0 18-16,0 0-4 0,0-3-7 0,0 1-5 15,0-2 5-15,0 0-8 0,0 3 12 0,5-1 5 16,-5-1-14-16,0 1 12 0,0 1-33 0,0-1-25 16,0-1-9-16,0 3-40 0,0 0-3 0,0 0 23 15,0 0 66-15,3 6 66 0,-1 1 52 0,2 2 13 16,2 4-53-16,1 4-23 0,0 4-39 0,5 4-60 15,0 5 7-15,2 0-32 0,2 6-20 16,0-3 26-16,1 4-5 0,2-2 12 0,2 1 13 16,-1-3-9-16,3 1-23 0,-1-3-17 0,0-1 0 15,1-1 4-15,2-1-4 0,-3-1 0 0,-1-5-3 16,-1 0-6-16,-3-2 6 0,-1-3-26 0,-4 0-59 16,0-3-66-16,-5 0-107 0,1-4-70 0,-7 1-9 15,4-3-43-15,-5-2-16 0,0 0-1 0</inkml:trace>
  <inkml:trace contextRef="#ctx0" brushRef="#br0" timeOffset="39333">1503 1789 1122 0,'-4'-14'24'0,"3"0"27"16,-3 3 50-16,-1-2 28 0,5 4-1 0,0 2-6 16,0-2-23-16,0 1-19 0,-1 2-14 0,1 1 0 15,0 0-23-15,0-3-5 0,0 2-15 0,0 1-6 16,0 0 22-16,0-1 14 0,0 1 38 0,0-1 1 16,0 3 4-16,0-3-2 0,1 1-6 0,-1 0-20 15,0 0-13-15,0-1 0 0,0 0-14 16,0 1 15-16,0-1 16 0,0 2 0 0,0 0-2 15,0-1 16-15,0-1-34 0,0 3 16 0,0 1-13 16,0-3-29-16,0 5-17 0,0-3-29 0,0 3 7 16,0 0 16-16,0 6 40 0,0 1 36 0,-1 7 33 15,1 3 4-15,0 9 1 0,-2 5-36 0,2 7-13 16,-2 8-14-16,2 7 1 0,-2 4 0 0,0 3-17 16,1 1 14-16,1 0-10 0,0-1 11 0,0-1 6 15,0-4-24-15,0-6 0 0,3 0-10 0,3-6-7 16,-5-1 3-16,8-2-3 0,-6-5-4 0,3-2 4 15,1-3 0-15,-4-5-8 0,3 0-3 0,2-3-3 16,-2-4-18-16,-2-2 21 0,-1-2-7 0,1-3-10 16,-1 0 2-16,2-6-34 0,-5 0-8 15,1-1-59-15,-1-3-43 0,0 0-106 0,0-1-252 16,0 0-203-16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27:13.6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48 0,'0'0'17'16,"0"0"0"-16,0 0-5 0,0 0 12 0,0 0-19 15,0 0-12-15,0 0 22 0,0 0-23 0,0 0 11 16,0 0 19-16,0 0-32 0,0 0 15 0,0 0-5 15,0 0-10-15,0 0 27 0,0 0-4 0,0 0-11 16,0 0-4-16,0 0-8 0,0 0 3 16,0 0 14-16,0 0 0 0,0 0 1 0,0 0 4 15,0 0-12-15,0 0 15 0,0 0 7 0,0 0-12 16,0 0-5-16,0 0-3 0,0 0-14 0,0 0 12 16,0 0 13-16,0 0-21 0,0 0 1 0,0 0-8 15,0 0-35-15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27:15.3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77 0,'0'0'0'0,"0"0"4"0,0 0 4 16,0 0 4-16,0 0 10 0,0 0-14 16,0 0 14-16,0 0-10 0,0 0-24 0,0 0 27 15,0 0-28-15,0 0 11 0,0 0 19 0,0 0-15 16,0 0 13-16,0 0-7 0,0 0-16 0,0 0 11 16,0 0-15-16,0 0 7 0,0 0 10 0,0 0-22 15,0 0 24-15,0 0 3 0,0 0-10 0,0 0 12 16,0 0-14-16,0 0-6 0,0 0-4 0,0 0 12 15,0 0-3-15,0 0-12 0,0 0 23 0,0 0-8 16,0 0-3-16,0 0 18 0,0 0 2 0,0 0-24 16,0 0 9-16,0 0 1 0,0 0-15 0,0 0 7 15,0 0 5-15,0 0 5 0,0 0 4 0,0 0 9 16,0 0-26-16,0 0 1 0,0 0-6 16,0 0 6-16,0 0 27 0,0 0-22 0,0 0-1 15,0 0 3-15,0 0-14 0,0 0 9 0,0 0 5 16,0 0 7-16,0 0-7 0,0 0 0 0,0 0 12 15,0 0-19-15,0 0 12 0,0 0 2 0,0 0-4 16,0 0-11-16,0 0 8 0,0 0 3 0,0 0-8 16,0 0 17-16,0 0-22 0,0 0-7 0,0 0 2 15,0 0 7-15,0 0 13 0,0 0 13 0,0 0-8 16,0 0-8-16,0 0-7 0,0 0 3 0,0 0-1 16,0 0-7-16,0 0 20 0,0 0-15 0,0 0 3 15,0 0 19-15,0 0-22 0,0 0 10 0,0 0 5 16,0 0-22-16,0 0 12 0,0 0-13 15,0 0 6-15,0 0 12 0,0 0 10 0,0 0-13 16,0 0-7-16,0 0-2 0,0 0-3 0,0 0 20 16,0 0-3-16,0 0-4 0,0 0-3 0,0 0-12 15,0 0 7-15,0 0 7 0,0 0 3 0,0 0 0 16,0 0 2-16,0 0-7 0,0 0-10 0,0 0 20 16,0 0-8-16,0 0-9 0,0 0 5 0,0 0-3 15,0 0-3-15,0 0 13 0,0 0-5 0,0 0-5 16,0 0 10-16,0 0-5 0,0 0 3 15,0 5-1-15,0-5-17 0,0 3 10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27:24.77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561 46 836 0,'7'-8'47'0,"-2"2"41"0,1-2 68 16,0 3 38-16,-2 0-7 0,-3 2 0 0,-1 0-49 15,4 3-12-15,-4 0-16 0,0-3-43 0,0 3-29 16,0-1-18-16,-5 1-20 0,-1 0 0 15,-4 0 6-15,-2 0 12 0,-2 0-9 0,-5 0 44 16,-5 0 9-16,-1 0 22 0,0 4 21 0,-8-1-26 16,4-1 25-16,0-1-21 0,1 2-5 0,2-3-16 15,0 0-9-15,3 0-25 0,3 0-15 0,1 0 9 16,1-4-19-16,3 4-6 0,0-3 22 0,5 1-10 16,0-1-18-16,1 2 31 0,1 0-19 0,2 1-6 15,3-3 6-15,-1 3-16 0,1 0 1 0,3 0-4 16,-3 0 26-16,3 0-26 0,0 0 12 0,0 0 4 15,0 0-12-15,0 4 24 0,0 3-15 16,0 4 0-16,-5-1 13 0,-1 9-7 0,1 4 19 16,-3 4 45-16,1 6-3 0,-2 5 19 0,-1 0-10 15,1 3-34-15,3-1 7 0,-2 4-4 0,2-1 1 16,5-1-7-16,-2-2-20 0,3-2 11 0,0 1-8 16,0-5-2-16,3 0 9 0,1-2-12 0,-1-5-11 15,1-2 13-15,0-1-2 0,-3-5-21 0,4 1 17 16,-4-4 3-16,1-2-16 0,0-1 13 0,-2-2-3 15,4-3-1-15,-4 1-9 0,1-2-7 0,-1-2-7 16,0 2 0-16,0-2 14 0,0-3-36 0,0 3-17 16,0-2-84-16,0 1-65 0,0-2-54 0,0 1-77 15,0-3 25-15,0 0-115 0,0 0-63 0</inkml:trace>
  <inkml:trace contextRef="#ctx0" brushRef="#br0" timeOffset="176">0 621 1571 0,'0'-8'11'0,"3"2"11"0,7-5 14 0,-1 3 43 15,3 0 21-15,4-1 9 0,5 1-9 0,0 1-54 16,4-5-20-16,3 5-34 0,0-4-4 0,2 1 21 16,3 3-26-16,-5-1 11 0,2 3 12 0,-1 0-56 15,0 4-30-15,-4-2-132 0,-1 1-134 0,-5 2-98 16</inkml:trace>
  <inkml:trace contextRef="#ctx0" brushRef="#br0" timeOffset="1230">769 244 1460 0,'3'-2'-6'15,"-3"-1"25"-15,0 3 105 0,0 0 73 0,0 6 74 16,-3 2 18-16,-3 1-92 0,-2 4-40 0,3 1-55 16,-5 5-43-16,1 0-4 0,-2 3-26 0,3 2 15 15,-1-2 0-15,2 3-7 0,-3-1-2 0,5 0-35 16,1-1 6-16,-2 1-3 0,3 0-9 0,-2-1 6 16,5 0-3-16,-1 0-10 0,1-2 20 0,0 1-14 15,0-3-5-15,0-2 18 0,0-2-3 0,0 1 6 16,0-4-5-16,0-2 2 0,0-1-12 0,-2-1 12 15,0-3 6-15,2-3-18 0,-2 2 22 16,0-4-19-16,1 0-35 0,1 0-6 0,-3-5-13 16,1 1-15-16,1-6 22 0,1-1 4 0,0-3-10 15,0-4 7-15,0-3 19 0,0-3 24 0,0-5-25 16,3 2 31-16,1-3-6 0,2 2-16 0,-3-1 32 16,3 1-17-16,0 4 10 0,0 2 3 0,-3 4-12 15,3 4-9-15,0 5 3 0,-1 1 0 0,-1 5 18 16,3 3 9-16,-1 0-3 0,0 0-9 0,1 7 6 15,2 3-2-15,1 1-1 0,0 0 9 0,0 2 10 16,-1 1-7-16,5-1 7 0,-1 1-13 16,-1 2-33-16,2-3 39 0,0 2-27 0,-1 0 18 15,-1 2 15-15,2-3-30 0,1-1 31 0,-2 0-4 16,-1 1-21-16,1-3 16 0,-1 0-29 0,0-3-2 16,-1-2 27-16,-2-1-18 0,3 0 18 0,-4 0 1 15,1-1-16-15,-3-4 21 0,3 0-5 0,-4 0-16 16,1 0 3-16,2-6-22 0,-2-2 16 0,-2-3 9 15,6 0 6-15,-5-2 3 0,5-4-15 0,-2-2 0 16,-2 0 6-16,-2 0-15 0,2-3-3 0,-1 1 27 16,-2-1-30-16,3 3 18 0,-5 0 31 0,2 0-28 15,-3 0 0-15,1 2 9 0,-1-2-40 16,2 3 12-16,0 2 19 0,-2 1-6 0,0-1 16 0,0 4-16 16,0-2 6-16,0 3 3 0,0 2-15 15,0-1 27-15,0 0-18 0,0 2-15 0,0 1 21 16,0-1-12-16,2 1-3 0,-2 2 12 0,0 0-6 15,0-3-12-15,0 4 15 0,0-3 3 0,0 2-3 16,0 0 9-16,0 1-9 0,0-2 6 0,0 2 0 16,0 2-3-16,0-2 12 0,0 1-11 0,0 1-4 15,0 0 9-15,0 0-16 0,0-2 4 0,0 2-3 16,0 0-15-16,0 0 36 0,0-1-11 0,0 1-11 16,0 0 35-16,0 0-37 0,0-2 3 0,0 2 27 15,0 0-30-15,0 0 21 0,0 0-2 0,0-3-10 16,0 3 9-16,0-2-12 0,0 2 22 15,0 0 12-15,0-3 3 0,0 2 17 0,0-1-7 16,-4 2-22-16,4 0-13 0,0-3-3 0,-2 1-6 16,2 0 7-16,-1 1 15 0,1-2-3 0,-3 1 7 15,3 2-4-15,-1-4-12 0,1 4 6 0,0-2-3 16,0 1-1-16,0 0 14 0,-2 1-23 0,2-1 0 16,0 1 10-16,0 0-20 0,0 0 1 0,0 0-13 15,-3 0-6-15,3 0 9 0,0 0 28 0,-1 5 36 16,1 4 20-16,0 1 16 0,-2 5-5 0,1 6-24 15,-4 4 1-15,-1 5-29 0,2 5 9 0,-2 3-3 16,-2 3-6-16,1-1 3 0,1 1-7 16,0 0 17-16,0 1-13 0,2-8 3 0,-1 2-16 15,4-1 3-15,-2-4-11 0,1-4-2 0,1-1 20 16,1-3-21-16,0-1 14 0,0-3-4 0,0-3-13 16,0-3 0-16,0-2-10 0,0 1 21 0,0-7-15 15,0 3 4-15,0-5 17 0,0 2-21 0,1-2 18 16,-1-3 7-16,5 0-11 0,-5 0 10 0,0 0-23 15,0 0 13-15,0 0-17 0,0 0 4 0,0-3 0 16,0 1-68-16,0 2-76 0,0-3-202 0,0 2-147 16,0-1-180-16,-6-1-156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27:36.7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48 0,'0'0'7'16,"0"0"10"-16,0 0-2 0,0 0-3 0,0 0-8 15,0 0 1-15,0 0-5 0,0 0 15 0,0 0 3 16,0 0-18-16,0 5 4 0,0-5 4 0,0 0-1 16,0 0 5-16,0 0 26 0,0 0-31 15,0 0 6-15,0 0 6 0,0 0-29 0,0 0 15 16,0 0-2-16,0 0-5 0,0 0 19 0,0 0-7 16,0 0-10-16,0 0 5 0,0 0-8 0,0 0 1 15,0 0-6-15,0 0 8 0,0 0-5 0,0 0 8 16,0 0 7-16,0 0-10 0,0 0-30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27:38.1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88 87 445 0,'0'0'30'0,"0"-3"11"15,-4 2 28-15,1 1 60 0,-1-1-22 0,2 1 13 16,0-3-9-16,0 3-19 0,-1 0 2 0,3-2 10 15,-2 2-3-15,-1 0-29 0,3-4 14 0,-1 4-19 16,-1 0 21-16,1 0 21 0,1 0-18 16,0 0 2-16,-3 0-21 0,3 0-40 0,0 0 33 0,-2 0 15 15,2 0 16-15,-1 0 36 0,1 0-8 16,-3 0 8-16,1 0 2 0,1 0-19 0,-3 0-4 16,0 0-3-16,3 0-27 0,-5 0 19 0,2 0-25 15,-2 0-16-15,3 0-7 0,-2 4-9 0,2-4 13 16,-1 2-22-16,1-2-1 0,1 0-30 0,0 0-6 15,2 3-4-15,-4-3 1 0,4 0 12 0,0 0-26 16,0 0 7-16,0 0 16 0,6 0-9 0,-3 0 26 16,2 0-7-16,-1 0-19 0,8 0 29 0,1 0-26 15,2-3 29-15,4 1 1 0,4-2-24 0,2 0 11 16,4 0-35-16,1-1 18 0,0-1 0 16,0 1 13-16,0 0 0 0,-2 0-10 0,-1 2-13 15,1-3-4-15,-6 3 20 0,0 1-13 0,1-3 10 16,0 2 13-16,-3 0-26 0,-1 0 13 0,-3 1-7 15,2-1-26-15,-5 3 13 0,2-3 0 0,-4 3-10 16,-4-3-29-16,3 3-39 0,-6 0-45 0,0 0-31 16,-3 0 11-16,1 0-6 0,-2 0-16 0,0 0 3 15,0 0-36-15,0 0 0 0,-3 3-40 0,-3 0-44 16,-1 2-28-16,1-2-22 0</inkml:trace>
  <inkml:trace contextRef="#ctx0" brushRef="#br0" timeOffset="337">341 85 846 0,'-6'0'21'0,"1"0"34"0,0 0 36 15,0 0 21-15,4-3 26 0,-3 0 1 0,2 1-9 16,-1 2 4-16,1-4-10 0,-1 1-21 16,3 1-23-16,0 0-13 0,0 1-30 0,0-1-7 15,0 2-4-15,0-3-55 0,0 3 6 0,0 0-12 16,0 0-9-16,5 0 58 0,-5 0-14 0,0 0 44 15,3 0 71-15,-3 6 40 0,0 1 36 0,2 3 3 16,-2 3-27-16,0 6-20 0,0 3-5 0,0 7-17 16,0 4-12-16,-7 8-22 0,1 0-29 0,-1 8 3 15,-1-1-19-15,1 4-13 0,-1-2 21 0,1 1-17 16,-2-4-11-16,5-2 18 0,-2-3-21 0,2-2-26 16,0-5 16-16,3 1-16 0,-2-6-14 15,2-3 37-15,1 0-13 0,0-4 3 0,0-4 14 16,0 0-17-16,0-6-7 0,0-1-7 0,4-3 4 15,-3 0-11-15,-1-5 14 0,2 0-3 0,-2-2-38 16,2-1-29-16,-2-1-94 0,0 0-117 0,0 0-166 16,0 0-173-16</inkml:trace>
  <inkml:trace contextRef="#ctx0" brushRef="#br0" timeOffset="1759">837 253 435 0,'0'-7'12'16,"1"1"13"-16,-1-2 21 0,3-1 41 0,-3 4 25 0,2-3 45 15,-2-1 40-15,3 2-12 0,-2-1-8 16,4 2-17-16,-4-2-36 0,2 2-2 0,-2 1-31 16,3 0-42-16,-4 2-26 0,0 0-29 0,0 3 21 15,0 0 40-15,0 0 111 0,0 11 41 0,0 0 38 16,0 8-16-16,0 3-66 0,0 7-18 0,0 7-61 16,-4 4-10-16,-3 7-55 0,0 2-22 0,-2 3 22 15,-2 0-12-15,2-1 3 0,-2-2 19 0,3-2-19 16,-1-1-13-16,2-5 22 0,3-6-32 0,-1 1 20 15,0-7 6-15,4 2-20 0,1-7 14 0,-3 0-14 16,2-2 1-16,1-3 9 0,0-5 7 0,0 2-1 16,0-4 1-16,0-2-10 0,0-1-20 15,0-4-44-15,0 0-45 0,0-3-41 0,0 1-61 16,0-3-53-16,0 0-74 0,0 0-85 0,0-3-67 16,0-2-19-16</inkml:trace>
  <inkml:trace contextRef="#ctx0" brushRef="#br0" timeOffset="2332">859 313 994 0,'-2'-10'48'0,"2"1"38"0,-1 0 14 0,1-1 36 16,0-1-35-16,0 1-4 0,0 2-2 0,3-4-13 15,5 1 0-15,-3 1-33 0,3-2 5 0,4 2-7 16,1-1 5-16,-1-3-12 0,7 4-5 0,4-2-3 16,-3 2 0-16,7 1 36 0,-3-1-6 0,2 4 18 15,-2 0-26-15,3 4 3 0,-5-3 9 0,1 5-17 16,-4 0 9-16,0 7 19 0,-3-1-6 0,1 5 15 15,0-2 17-15,-2 4-46 0,-1 1 18 16,-4 2-8-16,4-1 1 0,-7 2-4 0,2 2-6 16,0 0-12-16,-6 0-27 0,3-1 24 0,-3 0-34 15,-3 1 8-15,0-3 5 0,0 1-12 0,0-3 49 16,-3-1 1-16,-3 0 20 0,-2-1 30 0,2-2-36 16,-3-1-10-16,-1 1 1 0,0-1-28 0,-4-1 1 15,1-1-4-15,-2 0-13 0,0 0-24 0,0-1 3 16,1 0 10-16,-4-4-30 0,6 1 33 0,-3-1-9 15,-3-1-21-15,3-1 17 0,1 0-65 0,-3 0-120 16,-1-3-212-16,-1-2-218 0,0 2-315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27:57.2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208 804 1122 0,'6'-26'98'16,"-2"0"67"-16,-2 1 67 0,0 3 67 0,-1 3-151 15,-1 6-43-15,0-1-62 0,0 5-52 0,0 9 71 16,0 0 34-16,0 0 80 0,0 0 57 0,0 11 68 16,0 8-39-16,0 6-69 0,0 8-72 15,0 5-75-15,-3 9-13 0,-3 5-13 0,3 4 10 16,-6 1-3-16,6 0 7 0,-3-1-8 0,1-2-9 16,1-6 0-16,3-5-14 0,-2-3 1 0,3-5-1 15,0-3-16-15,0-4 13 0,0-1 3 0,6-6-27 16,-2-2-12-16,-1-2-51 0,2-7-58 0,-4-10-43 15,1 14-67-15,2-14-72 0,-2 0 23 0,2 0-56 16,-4 0-35-16,1-14 7 0,1-4-60 0</inkml:trace>
  <inkml:trace contextRef="#ctx0" brushRef="#br0" timeOffset="195">169 697 1864 0,'5'-19'49'0,"1"19"50"0,0 0 86 0,1 0 44 0,1 19 4 15,3 3-10-15,0 2-83 0,1 4-33 0,4 1-37 16,-1 4-25-16,3 0 0 0,-2 0-10 16,2 2-9-16,0-2-26 0,1 2 6 0,-1-3-2 15,3 1-8-15,0 1 17 0,-1-2-16 0,0 0 3 16,0-2 0-16,1 1-13 0,-3-2-35 0,1-1-60 16,-2-1-132-16,-2-3-87 0,-2 0-75 0,-1-1-81 15,-3-4-32-15</inkml:trace>
  <inkml:trace contextRef="#ctx0" brushRef="#br0" timeOffset="354">229 1291 2414 0,'0'-5'6'16,"0"-2"-3"-16,7-3 3 0,5 1-3 0,-1-1-3 15,6-1 18-15,1-1-15 0,6-1 3 0,0-1-27 16,2 2-65-16,4-2-26 0,-2 2-117 0,2-2-97 15,3 4-112-15</inkml:trace>
  <inkml:trace contextRef="#ctx0" brushRef="#br0" timeOffset="753">809 800 3066 0,'0'19'38'0,"-6"4"41"0,-1 1 1 0,1 3 3 16,-1 1-28-16,1 1-38 0,4-1-14 0,2-1 7 15,0-2-17-15,6-2 4 0,3 0 26 0,6-4-10 16,3-4-6-16,1 2 2 0,2-6-44 16,4-1-59-16,2-1-12 0,-2-9-46 0,2 0 7 15,-1 0 45-15,-2 0 23 0,0-16 24 0,-3-1 22 16,-2-2 10-16,0-5 6 0,-4-3 18 0,-6-3 3 15,0-3 0-15,-5-3 6 0,-4-2-6 0,0-3-3 16,0 1 22-16,-7-4 40 0,-5 4 56 0,2-1 111 16,-2 3 68-16,-3 5 33 0,2 3 24 0,2 6-49 15,-5 4-66-15,6 5-82 0,-2 6-70 0,3 0-61 16,3 9-43-16,0 0 14 0,3 0-18 0,1 0 10 16,2 17 26-16,0 2-14 0,0 1 11 0,5 7-8 15,5 2-11-15,-2 4 4 0,2 0-22 0,4 5-7 16,-1 0-7-16,3-2-54 0,2-2-62 0,0 2-103 15,3-3-93-15,-2 0-62 0,0-4-60 16,-1 2 60-16,0-6-16 0,-2 1-42 0,1-6-38 16</inkml:trace>
  <inkml:trace contextRef="#ctx0" brushRef="#br0" timeOffset="1217">1137 790 2474 0,'-7'-12'12'15,"0"2"-12"-15,2-1 3 0,5 3-6 0,0-3-15 16,5-1 21-16,2 2-9 0,-1-4 0 0,3 1 6 16,4 2-3-16,-2 0 12 0,2-2 0 0,-1 4-6 15,1 9-6-15,-2-13-6 0,2 13 0 0,-4 0 12 16,-3 0 6-16,0-9-12 0,1 9 21 0,-5 0-6 15,2 0 9-15,-2 0 52 0,-1 14 25 0,2 3 7 16,0-2 3-16,3 2-46 0,-3 8-34 0,1-3-6 16,2 2-22-16,3-3 6 0,-1 5 0 0,1-6 4 15,4-1-4-15,-1 0 0 0,3-4-9 0,1-1-19 16,-1-3 13-16,4-4 6 0,-1-7-6 16,0 0 15-16,1 0-9 0,-1 0-6 0,-2 0 12 15,-1-14-3-15,-3-1 12 0,0 1-6 0,-5-5 0 16,-1 0 3-16,-3-3-9 0,-3-2 7 0,0 0 2 15,0 1 58-15,-7-1 62 0,0 1 76 0,-2 4 48 16,1 4-9-16,-1 1-17 0,-1 6-54 0,1 2-44 16,3 6-62-16,0 0-42 0,1 0-33 0,1 0 5 15,4 0-4-15,-1 0 7 0,1 0 14 0,0 6-18 16,3 2 1-16,3 6-18 0,-1-1-11 0,1 3-17 16,3 1-28-16,3-1-58 0,0 3-109 0,2-5-88 15,-1 5-63-15,2-6-61 0,0-2 73 0,-2 1-10 16,2-2-5-16,-2-4 5 0</inkml:trace>
  <inkml:trace contextRef="#ctx0" brushRef="#br0" timeOffset="1950">1743 449 2928 0,'-14'0'34'0,"1"0"32"15,0 0 42-15,2 0 42 0,-2 14-11 0,4-5-22 16,-1 4-39-16,2 1-45 0,2-2-29 0,2 3-4 16,1 1 3-16,3 0 0 0,6 1 4 0,1-4-23 15,5 3-30-15,3-4-36 0,3 0-35 0,3-3-56 16,4-9-32-16,-3 0-8 0,2 0 4 0,1 0 45 16,-3 0 35-16,1 0 57 0,-4 0 43 0,-1-19 14 15,-5 3 15-15,-1-3 6 0,-3 0 60 16,-5 2 69-16,-2-2 84 0,-2 0 55 0,0 3 17 15,-6 3 42-15,0 1-32 0,-3 2-11 0,3 4-29 16,-3 3-89-16,2 3-59 0,-1 0-60 0,1 0-53 16,1 0-18-16,4 14 40 0,-2-1-11 0,4 2 0 15,0 3 3-15,6-1-7 0,0 1 4 0,3 2-15 16,0-1 8-16,7-3-8 0,0 1-14 0,1-1 15 16,2-6-26-16,0 2 4 0,-1-7 3 0,1-5-6 15,-2 0 24-15,2 0-21 0,-2 0 18 0,0 0-3 16,-5-10-1-16,2-4 11 0,-3-3-11 0,0-2 8 15,-1-3 3-15,-4-5-11 0,1-3 0 0,-2-3 11 16,-1-2-7-16,-2-6 4 0,-2 0 14 0,0 1-11 16,0-1-8-16,0-2-9 0,-6 1 13 15,-1 4 8-15,-1 2 35 0,-1 4 75 0,0 5 39 16,-3 5 48-16,3 3-18 0,-1 6-64 0,1 4-48 16,2 1-67-16,-1 8-12 0,3 0 16 0,0 8-19 15,0 1 22-15,1 10 0 0,4-1-15 0,0 7 23 16,0 2-11-16,4 6-12 0,4 0 12 0,1 1-23 15,6-1-8-15,2-2 12 0,4 1-27 0,0-4-11 16,1-4-3-16,2-4-30 0,-1-2 8 0,0-4-7 16,-1-6-14-16,1 0 23 0,-3-8 6 0,-3 0 26 15,2 0 26-15,-4-8 7 0,0 0-11 16,-2-6 0-16,2-3 10 0,-6-2-9 0,4-2 20 0,-4-1-6 16,0 1-11-16,-4-1 17 0,0-1-10 15,0 5 10-15,-4 2 4 0,1 2-10 0,0 0 3 16,0 6 0-16,-2 5-3 0,0 1-15 0,2 2 7 15,-2 0 1-15,1 0 10 0,1 0 28 0,2 2-14 16,-1 1-7-16,3 2-3 0,4 1 10 0,-1 2-7 16,3-2 11-16,-1 5-7 0,0-1-26 0,0-1 23 15,-1 5-5-15,-1-2-3 0,-3 2 11 0,-3 3-22 16,0-4-3-16,-1 6-15 0,-2-2-63 0,0 1-95 16,-5 0-172-16,-2 0-177 0,-4 1-84 0,-2-5-76 15,-2 1 39-15,-6-3 89 0</inkml:trace>
  <inkml:trace contextRef="#ctx0" brushRef="#br0" timeOffset="2055">2441 220 1240 0,'18'-21'-6'0,"-2"4"1"0,-2 1-11 16,-1 3-38-16,-3 4-54 0,1-1-78 16,-2 6-77-16</inkml:trace>
  <inkml:trace contextRef="#ctx0" brushRef="#br0" timeOffset="2417">104 2099 4050 0,'-46'23'-7'16,"15"-9"10"-16,10-14 4 0,15-4-10 0,15-7 20 16,12-10-11-16,13-4-9 0,11-11 10 0,11-7-21 15,14-6-3-15,10-11 28 0,12-5 2 0,12-6 4 16,9-3 7-16,6-5-38 0,7 0-13 15,7 1 0-15,-2 1 16 0,4 4 15 0,-3 0 13 0,-4 7 0 16,-5 3-34-16,-4 3-24 0,-11 4-19 0,-6 6-25 16,-10 3-15-16,-11 4-29 0,-8 6-51 15,-11 4-53-15,-10 6-42 0,-9 4 0 0,-10 4 14 16,-8 5-14-16,-7 7-112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28:01.5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90 517 2354 0,'10'-38'78'0,"-7"7"38"0,3 3 24 0,-6 8 3 16,0 8-78-16,0 5-15 0,0 7 48 0,0 0 85 15,-2 10 37-15,-2 7-2 0,2 8-56 0,-2 8-85 16,-1 6-43-16,1 8-7 0,-2 8-21 0,-1 2 1 15,2-1 10-15,1 1-3 0,-1-2-8 0,1-3 12 16,1-2-18-16,1-5-7 0,2-1 14 16,0-6-14-16,0 0 20 0,0-5-6 0,0-4-27 0,0-1-27 15,0-6-44-15,0-3-59 0,0-5-47 0,0 0-27 16,0-7-34-16,0-1-72 0,0-6-80 16,0 0-132-16,0-5-104 0</inkml:trace>
  <inkml:trace contextRef="#ctx0" brushRef="#br0" timeOffset="250">0 405 2718 0,'6'-19'15'16,"3"-5"40"-16,4 2 7 0,2 3 41 0,3 2-6 15,2 4-47-15,0 2 4 0,1 1-45 0,1 4-12 16,-1 6 13-16,3 0-7 0,-2 5 4 0,-1 4 6 15,3 2-10-15,-2 2-3 0,0 3-3 0,-3 3-20 16,-4 3 20-16,-4 0 9 0,-1 0-6 0,-10 2 26 16,0 1-20-16,-7-1-9 0,-7 0 10 0,-1-1-17 15,-10 0 4-15,3-3 9 0,-5 2-20 16,-1-8-52-16,0 1-40 0,0-4-137 0,4-2-65 0,3-4-80 16,0 1-145-16</inkml:trace>
  <inkml:trace contextRef="#ctx0" brushRef="#br0" timeOffset="861">518 756 3066 0,'0'-8'57'0,"-6"-3"39"0,6 0 76 0,-4 0 33 15,1 6-46-15,0 0-33 0,0 1-90 0,3 3-32 16,-1 1-4-16,1 0-4 0,0 0 1 0,0 5 3 16,0 0 13-16,4 0-29 0,-1 6 33 0,0 0-4 15,3 3-37-15,-2 2 38 0,1 1-18 0,-1 3-26 16,-2 0 20-16,2 2-37 0,-2-3-39 16,-1 0 13-16,4-2-26 0,-4-1-6 0,-1-2 27 15,3-1 13-15,-3-4 6 0,3-4 24 0,-3 0 19 16,0-3 7-16,2-2 9 0,-1 0 16 0,-1-7-13 15,3-5-22-15,2 0 12 0,-1-5-12 0,-1-2 16 16,1-3 13-16,4-3-4 0,-2-2-9 0,0 1 6 16,1-2 0-16,0 1-22 0,1 3 28 0,-1 1-12 15,2 4-16-15,-1 2 35 0,-1 5-10 0,1 3-15 16,-2 4 22-16,1 0-20 0,-1 4-5 0,1 1 8 16,2 0 11-16,-3 6-4 0,3-1 3 0,1 1-6 15,-2-1-6-15,1 3 0 0,0 1 9 16,3 1 0-16,-1-1-16 0,-2-1 23 0,2 3-26 15,2-5 16-15,-1 2 6 0,3-1-28 0,-2 1 15 16,0-2 11-16,2-1-4 0,0-2 3 0,0-3 10 16,-2 0-23-16,2 0-3 0,-3-5 23 0,0-1-10 15,-2 1 0-15,-1-3 9 0,-1-1 4 0,-2-1-13 16,0-1 3-16,-5 0-6 0,-1 1-16 0,0 1 41 16,-6-2 33-16,1 0 41 0,-3 5 44 0,-3 1-12 15,-2 0-3-15,0 5-5 0,-4 0-22 0,-2 5-7 16,-2 1-19-16,-1 5-24 0,1-1-34 0,2 6-1 15,1 1-2-15,3 3-28 0,5 1 23 0,1 1 5 16,7 1-22-16,2 3 25 0,0-5-24 0,10 4-28 16,1-4-7-16,4 2-56 0,3-5-60 15,3 1-126-15,6-5-132 0,-1 0-46 0,4-6-59 16,4-2-7-16,-3-6 10 0</inkml:trace>
  <inkml:trace contextRef="#ctx0" brushRef="#br0" timeOffset="1368">1417 266 2903 0,'0'-30'25'0,"0"8"25"15,0 12 77-15,0 10 49 0,-5 0 8 0,2 8-11 0,-1 5-54 16,2 7-56-16,-1 4-27 0,3 4-19 16,-2 6-24-16,2 2 18 0,0 3-21 0,7 1 27 15,0 1-14-15,1-1-6 0,2-1 19 0,3-1-22 16,-2-2-8-16,2-2-6 0,-1-3-33 0,0-2-24 15,0-6-25-15,0 1-61 0,-3-7-18 0,0-2 2 16,-3-4 39-16,-1 1 71 0,-1-7 44 0,0-3 35 16,-4 2 2-16,0-4-24 0,0 0-4 0,-8-6 10 15,1 1-7-15,-2-3 10 0,-3 2 19 0,0-5-10 16,-4 3 57-16,-1-1 79 0,-3 1 37 0,-1 3 64 16,-1 0-10-16,-5 5-60 0,5 0-38 0,-1 0-78 15,0 8-36-15,2-1-7 0,5 2-14 0,1 2-7 16,3 0 14-16,5-1-14 0,4 4 7 0,3-3 17 15,5 6-10-15,4-4 10 0,6 1-10 16,4 0-24-16,2-2-28 0,5 0-70 0,2-6-19 16,4 2-13-16,0-6-3 0,2-2 24 0,-3 0 3 15,6-6 1-15,-4-2 17 0,1-3 44 0,-3-2 24 16,-3-1 18-16,3-2 16 0,-7-3 3 0,-3 2-16 16,0-2 13-16,-5 0 12 0,-4 0 26 0,-3 1 54 15,-3 0 74-15,-3 3 35 0,-3 1 42 0,0 0-1 16,-5 6-45-16,-1 1-8 0,1 0-65 0,-1 2-47 15,1 3-25-15,-1 2-49 0,0 0-7 0,2 5 17 16,-1 1-13-16,3 2-4 0,-3 2 21 16,0 1-25-16,4 3-3 0,-3 2-21 0,2-1-73 15,2 3-68-15,0-3-98 0,0 3-114 0,6-4-77 16,-3-1 4-16,1 0-45 0,0-1-17 0,0-4-36 16</inkml:trace>
  <inkml:trace contextRef="#ctx0" brushRef="#br0" timeOffset="1520">1782 421 2118 0,'-5'-13'6'16,"-1"7"17"-16,1 6-5 0,0 0-21 0,5 0 0 16,0 0-49-16,0 12-44 0,6-2-104 0,4 4-124 15,1 0-95-15,2-1-23 0</inkml:trace>
  <inkml:trace contextRef="#ctx0" brushRef="#br0" timeOffset="1895">2073 594 1807 0,'6'7'95'0,"-4"1"96"0,-2 1 99 15,0 2 75-15,-4 0-62 0,-3 2-70 0,-3 1-102 16,1 2-63-16,-2-2-36 0,4 0-19 0,-2 1 0 16,4-1-3-16,-1-1 7 0,5-1-20 0,1-1 6 15,0-1-13-15,7 0-3 0,2-2 9 0,3-1-41 16,0-1-30-16,3-4-15 0,1-2-38 0,5 0 35 15,-1 0 27-15,3-8 12 0,-1 1 35 0,2-5 13 16,1-1 9-16,-1-4 4 0,-1-2 5 0,-1-3-2 16,0-2-17-16,-3-4 13 0,-1-1-3 0,-2-4-3 15,-5 0 16-15,2-3-16 0,-3-1 3 16,0-1 73-16,-6-1 73 0,-1 1 106 0,-3 2 73 16,0 2 25-16,0 3-12 0,-6 7-60 0,0 1-24 15,1 5-80-15,0 7-69 0,0 0-45 0,2 6-44 16,-3 5-45-16,5 0 18 0,-2 3 8 0,0 8 0 15,-3 5 19-15,0 6-4 0,1 5-11 0,-2 8-1 16,-2 6 1-16,5 6-8 0,-2 1 4 0,0 2 0 16,6-2 4-16,0-1 0 0,0-4 0 0,7-5 0 15,-1-2-8-15,0-6-7 0,3-3-34 0,0-3-89 16,1-5-40-16,-1-2-52 0,3-3-60 0,-3-7-7 16,0 1-51-16,4-4-91 0,-1-4-38 0,0 0-34 15,2-4-84-15,2-4-29 0</inkml:trace>
  <inkml:trace contextRef="#ctx0" brushRef="#br0" timeOffset="2311">2396 495 2390 0,'0'-5'33'0,"0"-1"36"0,5-2 13 0,1 3 0 0,4-1-21 16,1 3-30-16,2 0-16 0,2-2 7 0,-2 3 6 16,4 2-19-16,0 0 9 0,1 0-12 15,2 0-3-15,-1 0 10 0,-1 5-16 0,-1 0 21 16,0-1-24-16,-2 1 0 0,-2 0 19 0,0 0-38 16,1-2 37-16,-2 3 1 0,-2-1-16 0,3-2 30 15,-4-1-23-15,0-1-4 0,3-1 12 0,-3 0-3 16,3 0-9-16,-3-6 10 0,3 1-10 0,-3-4-6 15,2-1 6-15,-2-2-3 0,-1 1 12 0,-1-2 16 16,-1-1 41-16,-3 0 55 0,0 0 16 16,-3 2-5-16,0-2 28 0,-6 6-7 0,-4-1-5 0,-1 4 17 15,-2 5-49-15,-3 0-54 0,-2 4-7 16,0 6-27-16,-3 3-18 0,2 4 25 0,0 8-10 16,2-1-8-16,1 3 4 0,4 3-17 0,3 6-11 15,3-4 17-15,6 1-6 0,0 0-15 0,0-2 8 16,6 0-39-16,3-3-31 0,5-4-48 0,2 0-134 15,3-5-149-15,2-2-111 0,1-6-54 0,6-3-9 16,1-8 32-16</inkml:trace>
  <inkml:trace contextRef="#ctx0" brushRef="#br0" timeOffset="2697">3370 13 3490 0,'0'-14'69'0,"-4"14"88"15,-3 5 34-15,-5 7 39 0,3 7-34 0,-3 5-84 16,0 6-24-16,2 2-28 0,1 7-56 0,1 2 7 16,3 3-4-16,1 1-18 0,0 1 29 0,4 1-1 15,0-1-17-15,6 1 11 0,1-6-7 16,-1 0-11-16,3-3 3 0,-1-3-6 0,3-4-12 16,-1-5-38-16,-1-3-14 0,1-2-31 0,-1-5-24 0,-2-5-12 15,1 0 11-15,-3-4 52 0,1-3 14 16,-1-4 67-16,-1 0-20 0,-2-4-6 0,2-3 16 15,-4-4-13-15,0 0 34 0,0-5-14 0,0-1 0 16,-6-4 13-16,-3 2 17 0,-1-2 41 0,0 1 48 16,-5 3 82-16,-3 2 59 0,0 3 32 0,-3 1-3 15,1 3-56-15,-7 6-68 0,3 2-40 0,-1 0-29 16,1 2-39-16,-3 6-10 0,5 3-28 0,3 0-4 16,2 3-22-16,1 2 15 0,3 3 4 0,5 0-12 15,2 3 15-15,6-2-7 0,0 3 0 0,8-3 4 16,5 1-20-16,4-2-46 0,3 0-81 15,4-2-66-15,6-4-28 0,-1 1-62 0,1-6-76 16,0-3-116-16,-2-1-160 0,0-4-43 0,-1 0-113 16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28:29.3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 87 77 0,'0'-14'-13'15,"0"0"13"-15,-6-1 3 0,2 4 4 16,2 3 8-16,-1-1-12 0,0 4-8 0,3 2-5 16,0-2 7-16,0 5-4 0,6-3 5 0,0 3-8 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3:33.00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144 134 1047 0,'0'-15'40'0,"0"0"46"0,0-1 40 0,0 2 33 16,0 1-1-16,0 3-12 0,0-1-32 0,0 1-2 16,0 3-52-16,0-1-4 0,0 2 14 0,0 1-23 15,0 2 24-15,0 2 9 0,0 1 20 0,0 4 18 16,2 3-18-16,-2 2-45 0,0 4-34 0,2 4-21 15,0 2-3-15,-1 2 19 0,3 2-7 0,2 1-3 16,2 3 10-16,1-2-4 0,2-1 6 0,4-2-27 16,0-3 6-16,4-2 9 0,1-3-21 0,1-4 33 15,2-1-18-15,0-5-18 0,-1-4 15 16,-1 0 3-16,-1-4 12 0,1-3-9 0,-3-4 0 0,-3-2-6 16,0-3 0-16,-2-3 12 0,-3 0-9 15,0-3-3-15,-5 1 6 0,-1-1 41 0,-2 0 66 16,0 2 56-16,-2 2 29 0,0 4 3 0,0 3-51 15,0 3-67-15,0 1-41 0,-4 7-42 0,4 0-7 16,-4 4 30-16,3 7 51 0,-2 2 17 0,2 9 25 16,-4 4-14-16,4 5-37 0,-3 9-3 0,0 2-38 15,-2 5-3-15,2 2 3 0,-1-3-14 0,-1 4 17 16,1-2-6-16,0-2-11 0,1-1 3 0,-2 0 4 16,-2-2 11-16,2 0-4 0,-3-4-4 15,0-1-2-15,-2-5-8 0,-3 0 43 0,-1-5 3 0,1-5 12 16,-6-4-1-16,2-4-32 0,-1-5-6 15,-3-2-8-15,-1-8-4 0,0 0-21 0,-2 0 0 16,1-5 14-16,-3-5 1 0,3-2 10 0,-1-2-4 16,3-5-28-16,3 0 6 0,0 0 8 0,5-3-14 15,2-1 17-15,4 1-10 0,4 1-29 0,4 0 29 16,0 3-15-16,8 0 8 0,3 3 28 0,3 3-21 16,1 1 14-16,1 3-11 0,3-2-21 0,4 5 3 15,-3-1-24-15,3 3-8 0,-3-1-2 0,1 2-43 16,1 0-37-16,-1 1-37 0,-2 1-84 0,-4 0-29 15,0 0-29-15,-2 0-17 0,-4 0 52 16,-1 0 10-16,-1 3 58 0,-1-3-21 0,-3 0-1 16,2 0-25-16,-1 0-76 0,-1 0-29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28:41.3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16 107 0,'0'-4'-3'0,"0"2"-2"0,0-1-5 0,0 1 7 16,0 0-4-16,0 1 4 0,4-1 18 0,0 2-22 15,0 0 7-15,-1 0-5 0,3 0-12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28:44.98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 74 126 0,'0'-9'-10'0,"0"-4"7"16,-5 2 13-16,1 1-12 0,4 1 16 0,0 1-9 15,0 3-14-15,0 1-1 0,0 2 10 0,0-1 0 16,0 3 0-16,4 0-15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28:45.6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 19 126 0,'0'0'-3'16,"0"0"8"-16,0-3-5 0,0 3 15 0,0-3-5 16,0 1-8-16,0 1 3 0,0-1-14 0,0 2 4 15,0 0 17-15,0 0-15 0,0 0 11 0,0 0-11 16,0 0-16-16,0 0 24 0,0 0-13 0,0 0 8 15,0 0-2-15,0 0 4 0,0 0 18 0,0 0 32 16,0 0 10-16,0 0 3 0,0 0-5 0,0 0-37 16,0 0-3-16,0 0-13 0,0 0-17 0,0 0 25 15,-3 0-12-15,0 0 2 0,3-3 5 0,-3 1-33 16,3-1-27-16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27:52.5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1022 1558 435 0,'-2'-14'43'0,"-1"-3"-3"0,2 4 14 0,-1-1 5 16,-2-1-15-16,2 0 44 0,-1 2-4 0,1-1 18 15,0 0-1-15,0 0-13 0,2 1-4 16,0-1 6-16,0 2 14 0,0-2-16 0,0 5 18 16,0-4-25-16,0 2-5 0,-1 3 16 0,-2-1 11 15,3-1 10-15,0 4-67 0,-2 1-8 0,2-1-32 16,0 4-9-16,0-1 32 0,-1 3-26 0,1 0-6 15,-3 0 9-15,3 0-15 0,0 8 51 0,0 0 74 16,0 8 60-16,-3 3 62 0,3 12 4 0,-2 9-27 16,0 9-59-16,-1 12-36 0,-2 11-32 0,-2 16-42 15,-1 7 14-15,1 13 10 0,-2 9-27 0,1 9 17 16,-2 8 1-16,6 2 10 0,-1 6 28 0,-2-1 21 16,5-2 2-16,2 3-24 0,0-6 4 0,0 0-17 15,0-5-20-15,0-1-12 0,2-7-17 0,-2-6-18 16,4-3 18-16,-1-4-3 0,-3-7-4 15,2-5 14-15,1-8-35 0,-2-3 25 0,-1-6 0 16,2-5-26-16,-1-2 11 0,-1-8-25 0,3 1-1 16,-3-1 19-16,2-6-25 0,-1 0 21 0,-1-6-7 15,0 2-11-15,0-3 37 0,0-4-19 0,0-3 1 16,0-2 6-16,0-3-3 0,0-3-18 0,0-6 3 16,0-2 4-16,0-5-22 0,0-4 11 0,0-3-25 15,0-4-37-15,0-5-14 0,0 0-74 0,0-4-53 16,0-5-86-16,0 0-103 0,0 0-109 15,0 0-68-15,6 0-103 0</inkml:trace>
  <inkml:trace contextRef="#ctx0" brushRef="#br0" timeOffset="1329">1016 1310 1090 0,'-17'-6'45'0,"4"0"18"0,4-1 4 0,3 1-2 15,-1 1-40-15,2 3-22 0,5 1-3 0,0 1 13 16,0 0-18-16,6 0 27 0,3 0 25 0,3 0 34 15,3 0 73-15,7 1 22 0,6 4-25 0,5-3-62 16,4 1-48-16,8-3-35 0,5 1-1 0,5-1 31 16,7 0-19-16,5 0 7 0,5 0 3 0,3 0 2 15,5 0 4-15,5-1-10 0,0-2-2 0,2 1-18 16,4 2 51-16,2-4 31 0,1 2 43 0,8-4 24 16,5 1-22-16,3-3-33 0,7-3-32 0,7 0-11 15,5-3-38-15,6 1 25 0,6 0-2 0,1 2-11 16,5-3 30-16,1 5-39 0,4 1-2 0,-2 3-1 15,0-1-13-15,2 4 16 0,-4 2-6 16,1 0-7-16,-3 0-12 0,-1 8 0 0,-1-2-7 16,1 0 16-16,-3 1 10 0,-2-1 3 0,0 1-13 15,-4-1 4-15,1 0-20 0,-2-1 6 0,-1 1 14 16,-5-1 3-16,1-2 12 0,-6-1-2 0,-6 1 3 16,-2-3-13-16,-7 1 3 0,-4-1-10 15,-5 0-13-15,-8 0 7 0,-6 0 13 0,-3 0-10 0,-6 0 19 16,-4 0-22-16,-6-4-17 0,-5 2 27 0,-6-1-11 15,-3 1 11-15,-5 0 16 0,-8 1-23 16,-2 1-3-16,-7-4-7 0,-3 3 3 0,-4 0-6 16,-5 1 13-16,-3 0 4 0,-4 0-27 0,0 0 29 15,-6 0-22-15,0 0 6 0,-3 0 10 0,-1 0-16 16,0 0 19-16,-2 0 17 0,0 0-4 0,0 0-13 16,0 0-6-16,0 0-3 0,0 0-4 0,0 0 20 15,0 0-4-15,0 0-9 0,3-3 0 0,3 1-10 16,-1-1 13-16,2 0 3 0,-2 1 7 0,2-2-7 15,2 2-3-15,-4-1-10 0,2-2-3 0,-1 2 13 16,0 1-13-16,0-1 16 0,-2 1 4 0,-1 1-1 16,0 1 4-16,0-2-20 0,-2 2 20 0,3 0-23 15,-2 0 3-15,-2-1 13 0,2 1-12 0,0 0 12 16,-2 0 7-16,1 0-7 0,2 0 4 16,-2 0-4-16,1 0-16 0,1 0 13 0,0 0-13 15,-2 0 9-15,1 0 27 0,-2 0-29 0,3 0-1 16,-2 0 0-16,-1 0-6 0,0 0 10 0,0 0 20 15,0 0-21-15,0 0-6 0,0 0 24 0,0 0-21 16,0 0 20-16,0 3-9 0,0 0-18 0,0 2 11 16,0-2 3-16,0 5-10 0,0-2 17 0,3 5 10 15,0 2-4-15,-3 4 32 0,2 4-2 0,-1 4 12 16,2 5 15-16,-1 5-4 0,-2 4 14 0,1 4-16 16,1 4-7-16,0 4-3 0,2 6-10 0,-3 0 1 15,5 6 6-15,-3 5 1 0,0 2 3 0,-2 5-10 16,4 5 0-16,-4 3 8 0,4 1 6 15,-4 0 23-15,2 3-8 0,2 0 4 0,-2 0-21 16,1-1 26-16,2 0-17 0,-3 2 3 0,3-2 0 16,1 2-32-16,-1 1 29 0,2-1-7 0,1 2 1 15,-2-1-19-15,5-1-19 0,-3 1-3 0,1-4-11 16,2 1 3-16,0 2 0 0,1-4-11 0,1-3 23 16,-4-1-8-16,4-1 22 0,-3-5-14 0,0-4-8 15,2 1 16-15,0-6-39 0,-1-3 8 0,-1 2 4 16,0-7-8-16,-1 0 8 0,-3-6 19 0,2 1-31 15,0 0 1-15,-2-6-5 0,-2 1-26 0,1-6 4 16,-1-3-4-16,1 0-3 0,-2-5 4 16,-2-1-12-16,-2-8-21 0,0 1-30 0,0-3-24 15,-6-3-28-15,2 0-41 0,-2-5-29 0,1-1-27 16,1-2-52-16,-2-1-84 0,2-1-57 0,-2-9-98 16,0 5-58-16,-2-5-8 0</inkml:trace>
  <inkml:trace contextRef="#ctx0" brushRef="#br0" timeOffset="2335">943 5576 1604 0,'0'-13'-6'0,"9"-1"12"0,3-1 39 15,8 1 45-15,6 3 33 0,10-1 15 0,5 2-49 16,8-2-16-16,7 1 16 0,8 3-12 0,3 1 52 15,10 0-27-15,6 2-14 0,5 3-24 0,8 2-33 16,5 0 30-16,6 0-20 0,2 7 33 0,9 0 14 16,3 0-16-16,2 1 17 0,9-2-6 15,3 2 1-15,2-4-29 0,5 1-16 0,5 0 3 16,3-2-13-16,2-3-3 0,2 0 13 0,-1 0-25 16,5 0-4-16,0-6 16 0,3-1-6 0,0 0-4 15,-3 0 10-15,2-2-9 0,1-1 0 0,-4 1 23 16,5-1-17-16,-2-2 7 0,-5 1-10 0,1 1-10 15,-2-2-13-15,-3 2 23 0,2-4 4 0,-6 4-7 16,-3-1 16-16,-6 0-23 0,-4 2-27 0,-7-1 4 16,-3 1 3-16,-7 2 3 0,-7-1 24 0,-5 2-4 15,-9-1-3-15,-4 2 4 0,-10 0 0 0,-4 0-18 16,-13 0-3-16,-5 4 4 0,-10-1-17 0,-4 1 20 16,-12 1 0-16,-6 0-7 0,-8 0 17 15,-4 0-7-15,-7 0 1 0,-2 0 6 0,-5 0-27 16,-2 0 14-16,0 0-14 0,0 0-14 0,0 0-2 15,0 0-11-15,0 0-9 0,0-2-17 0,0-1 21 16,0-2-17-16,0 1 1 0,4-1 6 0,4 1-28 16,-1-2 0-16,0 0-21 0,4 1 3 0,1-1 39 15,-1-1-3-15,0 3 13 0,2-1 13 0,-1 0-52 16,-3 1-45-16,0-1-19 0,1 2-52 0,-2 1-49 16,-2-1-39-16,-2 1-65 0,-2 2-79 0</inkml:trace>
  <inkml:trace contextRef="#ctx0" brushRef="#br0" timeOffset="3211">8243 4858 176 0,'-9'0'0'0,"6"0"22"0,0-3 17 0,3-3 36 16,0 1 30-16,0 0 30 0,0-3 12 0,3 2-15 15,0-2 10-15,1 2-14 0,-2 1-7 0,1-1-12 16,0 6-25-16,-1-5-31 0,-1 5-20 0,-1 0 39 15,2 0 103-15,0 0 53 0,-2 0 51 0,2 13 3 16,0-1-107-16,-1 4-15 0,3 3-38 0,1 5-28 16,-2 3 14-16,1 4-44 0,-2 2 16 0,1 1-12 15,1-1-22-15,-2 0-4 0,-1 2-19 0,2-5 3 16,0 0-6-16,0-2 19 0,0-1-16 16,-1-3-13-16,0-2-4 0,2-3-2 0,-3 0 6 15,-1-5-13-15,3 0 9 0,-2-1 4 0,-1-2-23 16,0-3 26-16,0-2 3 0,0-1-25 0,2-2 28 15,-2-1-15-15,0-2-11 0,0 0 14 0,4 0-4 16,-4 0-3-16,0 0 3 0,0 0 0 0,0 0 1 16,0 0 6-16,0 0-10 0,0 0 3 0,2 0-23 15,-2-2 13-15,1 2 11 0,-1 0-31 0,0 0 44 16,0 0-4-16,0 0-16 0,0 0 16 0,0 0-26 16,0 0-3-16,-3 0 9 0,-3 0 20 0,2 0 4 15,-3 2-14-15,-2 2-3 0,-3 0-3 0,0 2-24 16,-6-2 30-16,0 1-3 0,-5 3-9 15,-3-3 32-15,-2 0-20 0,-4 0 7 0,0 1 10 16,-4-3-17-16,-2 0-9 0,1-1 2 0,-2 0-9 16,-2-2 3-16,-1 3 0 0,-1-3 13 0,0 0-3 15,1 0 10-15,-1 0 3 0,5 0-13 0,-2-3 4 16,4 3-18-16,2-2 5 0,7 2 12 0,2-2-10 16,3 2 7-16,2 0 10 0,4 0-20 0,3 0 24 15,4 0-14-15,0 0-17 0,2 0 7 0,3 0-20 16,4 0 4-16,0 0 3 0,0 0-16 0,0 0 6 15,0 0 7-15,2-3 10 0,0 0 3 0,0 3 9 16,0 0-2-16,-1-2 6 0,1-1 0 0,-2 2 0 16,0 1 0-16,0 0-23 0,0 0 23 15,0-2-3-15,-5 2 12 0,-1 0-2 0,2 0-17 16,-3 0 0-16,1 0 7 0,1 0 6 0,-2 0 10 16,-1 0-3-16,2 0-26 0,0 0 3 0,2 0-1 15,3 0 1-15,-1 0-3 0,0 0-6 0,2 0-1 16,0 0-3-16,5 0 13 0,-1 0-9 0,4 0 15 15,1-3-5-15,4 3 18 0,2-4 13 0,6 0-19 16,1 2 23-16,6-2-26 0,-1 1 12 0,7 1-12 16,-1 0-16-16,1 1 10 0,-1 0-30 0,1 0-6 15,-1 1-28-15,-1 0-43 0,1 0-15 0,-2 0-5 16,-1 0-26-16,-2 0 0 0,0 0 10 0,0 0-50 16,0 0-57-16,-4 0-60 0,1-3-154 15</inkml:trace>
  <inkml:trace contextRef="#ctx0" brushRef="#br0" timeOffset="13117">4384 1316 1111 0,'0'0'29'16,"0"0"26"-16,0 0 21 0,0 0 16 0,0 0-18 16,0 0-5-16,0 0-10 0,0 0-6 0,0 0 29 15,-4 0 3-15,1-6 6 0,-1-2 15 0,2 8-34 16,0-9 7-16,-2 4 6 0,1-4 7 0,0 2 24 15,-1 1-7-15,-1-2 3 0,1 0 2 16,1 0-12-16,-3 2-6 0,3-4-18 0,-1 2-24 16,-1-1-4-16,2 4 40 0,-3-1 26 0,3 1-2 15,0 0 23-15,0 2-65 0,-1 3-25 0,2-4-8 16,-1 4-45-16,1 0 19 0,0 0-6 0,2 0-18 16,0 0 8-16,0 0-11 0,0 0-6 0,0 0 7 15,0 0 13-15,0 0 7 0,4 9-7 0,-1 1 24 16,3 7-28-16,-3 5 4 0,3 5 20 0,0 9-6 15,-3 5 50-15,2 5-7 0,-1 8 7 0,-3 2 0 16,1 5-20-16,-2 4 4 0,0 1-10 16,0 5 0-16,0 2 3 0,-3 3 12 0,0 0 2 15,0 3 19-15,0 1-11 0,3 1 7 0,-1-2-6 16,-1 3-7-16,2-1 1 0,-4 1-11 0,2 3 18 16,1 0-11-16,-1-1-18 0,-1 6 0 0,3-1-3 15,-3 2 15-15,3 1-7 0,-1 3 10 0,-2 3-17 16,3-5-31-16,0 2 27 0,0-1-19 0,0 0 4 15,4 1-11-15,-1-4-8 0,3-2-3 0,0-2-16 16,-3 0 27-16,3 0 0 0,-2-5-15 0,2 2 26 16,-3-2-4-16,3-1-11 0,-4-1 7 0,4 1-7 15,-2 1-4-15,-2-6-7 0,-1 3 8 0,3-8-5 16,-2 3 8-16,0-6 30 0,2 0-19 0,-3-6 8 16,-1-2-23-16,2-2-3 0,-2-2 7 15,2-4-19-15,0-2 26 0,0-2-18 0,0-2 11 16,-1-4 11-16,5-5-7 0,-2 2 7 0,-1-4-7 15,2-2-15-15,-2-3-8 0,1-2-7 0,-1-5 4 16,3 1 22-16,-2-7-30 0,-2-1 4 0,2-2-22 16,-2-4-14-16,-1-3 25 0,1-2-7 0,-2-5 19 15,3 0-19-15,-2 0-13 0,-1 0-1 0,0 0-28 16,0 0 11-16,0 0 11 0,2-8-17 0,-2 2 8 16,0 1 10-16,0-3-3 0,0 2-3 0,0-2-20 15,0-1-69-15,0 2-62 0,0-1-79 16,0-1-84-16,0 1-15 0,0-3-121 0,0 3-111 15</inkml:trace>
  <inkml:trace contextRef="#ctx0" brushRef="#br0" timeOffset="14638">1038 3074 1460 0,'-13'-9'38'0,"2"2"38"15,-4-1 45-15,2-1 23 0,1 9-9 16,-1-14 4-16,2 6-15 0,2 8 3 0,-2-11 11 0,3 11-8 16,-1-7-1-16,3 7-28 0,2 0-42 0,2 0-31 15,-2 0-38-15,4 0 10 0,-3 0 3 16,3 0-6-16,0 0 22 0,6 0-19 0,0 0 4 16,1 0 5-16,4 0-15 0,2 0 12 0,6 0 4 15,4 0 12-15,3 7 41 0,4-7 36 0,7 6 16 16,3-6-19-16,5 5-34 0,1-5-33 0,9 6-26 15,1-6 7-15,6 6 13 0,2-6-20 0,6 7 10 16,4-1 3-16,2 0-6 0,0-1 6 0,4 0-3 16,0 0-9-16,0-1-4 0,2 1 49 15,-2-5 11-15,5 0 27 0,-3 0 6 0,2 0-46 0,2 0 0 16,3 0-30-16,3 0-7 0,0 0 11 16,0-9-18-16,2 2 4 0,1-1-17 0,1-1 3 15,1 4-3-15,1-4 24 0,1 1 13 0,1 1-21 16,1-1 18-16,1 2-38 0,-5 6 1 0,5-8-1 15,-4-2-6-15,-1 10 16 0,-2-9 4 0,1 9 28 16,-1-9-1-16,-3 9-20 0,0-8 17 0,-1 0-17 16,-5 8 13-16,-1-5 21 0,-1 5-24 0,-3-8 1 15,-3 8-18-15,-1-9 10 0,0 9 7 0,-2-8-3 16,2 2 10-16,0 6-10 0,-4-5-10 0,1 5 6 16,-1-8-13-16,-2 8 6 0,-4-6-17 0,0 6 7 15,-2 0 4-15,-4-5-8 0,3 5 32 0,-2 0 0 16,-4 0-3-16,1 0 3 0,1 0-14 15,-4 0 3-15,-1 0 15 0,-3 0-4 0,-1 0 10 16,-2 0 1-16,-2-5-22 0,-1 5-3 0,-3 0-14 16,0 0-14-16,-3 0 21 0,-2-5-3 0,-1 5 13 15,-2 0-3-15,1 0-10 0,0 0-1 0,-2 0-6 16,0 0-4-16,0 0 3 0,-1-7 4 0,1 7-3 16,-2 0 17-16,0 0-21 0,0 0 24 0,-4 0-17 15,1 0-7-15,-4 0 32 0,0 0-29 0,-1 0 15 16,-2 0 20-16,-1 0-31 0,1 0 18 0,-2 0 6 15,0 0-31-15,-2 0 18 0,3 0 3 0,-2 0-4 16,0-7 11-16,0 7-7 0,-2-9-14 16,-2 9-7-16,0 0 21 0,-2 0 4 0,-2-5-4 15,-4 5 10-15,3 0-24 0,-2 0 4 0,-1 0-8 16,-1 0 15-16,-1-5-4 0,2 5-11 0,-1 0 29 16,0 0-29-16,1-7 11 0,1 7 11 0,-1-7-22 15,2 7 25-15,2-5-7 0,-2 5-3 0,2-7 6 16,0 7-17-16,1-5 4 0,1 0 13 0,0 5-20 15,-1-5 13-15,3 0-10 0,1 0-3 0,-2 5 6 16,-4-4 11-16,4-1 11 0,-4 5-11 0,0-5-4 16,-4 5-3-16,2 0-7 0,-4-6 14 0,-1 6 15 15,-1 0-1-15,-1 0 36 0,-1 0 7 16,0 0 11-16,0 0-10 0,0 0-33 0,-3 0-24 16,-1 0-30-16,2 0 18 0,-2 0-3 0,2 0-4 15,1 0 15-15,-1 0-40 0,2 0-11 0,0 0-24 16,0 0-32-16,0 0-13 0,0 0-3 0,0 0 18 15,3 0 18-15,2 0 18 0,-2 0-3 0,1 0 7 16,-1 0-6-16,1 0 26 0,2 0 8 0,-1 0 10 16,-1 0 26-16,2 0-13 0,-1 0 3 0,-1 0 10 15,-1 0 1-15,0 0-18 0,-1 0 34 0,-1 0-13 16,2 0-7-16,-3 0 17 0,0 0-21 0,0 0-2 16,0 0 2-16,0 0 1 0,0 0-3 0,0 0-1 15,0 0-3-15,0 0 6 0,0 0 1 0,3 0-56 16,-1 0-74-16,2 0-71 0,-2 0-73 15,2 0-40-15,-1 0 25 0,1 0-56 0,-1 0-41 16,0 0-31-16</inkml:trace>
  <inkml:trace contextRef="#ctx0" brushRef="#br0" timeOffset="15890">110 2180 485 0,'6'-2'10'15,"-3"0"28"-15,3 2 34 0,-3-2 37 0,0-2 16 16,-2 4 12-16,1 0 10 0,0 0-4 0,0 0 19 15,-2 0-13-15,0 0 0 0,0 0 16 0,0 0-24 16,0 0-43-16,2 0-16 0,-2 0-14 0,0-5 10 16,0 5 26-16,0 0 2 0,0-6-24 0,0 6 16 15,0-8 17-15,0 3 0 0,-4-1 14 0,0 1-24 16,3 2 21-16,-4-2 4 0,2-1-9 0,-1 6 17 16,-2-5-11-16,3 2-26 0,-3 3-3 0,0-5-16 15,0 0-20-15,-1 5 11 0,1-4 11 0,1 4-11 16,-2 0-6-16,1-4-18 0,0 4-13 15,-1 0-36-15,1 0 3 0,3 0-6 0,-2 8-29 16,-2 2 46-16,5-2-14 0,-2 6-7 0,3 0 32 16,-1 2-22-16,2 6-17 0,0-1 21 0,0 2-10 15,6 1-4-15,-1 3 17 0,2-5-10 0,3 2-3 16,1-4 6-16,2 1 4 0,0-5-3 0,2 1-1 16,0-1 1-16,3-5-18 0,-2 1 10 0,1-3-17 15,0 0-21-15,0-4-15 0,-2-2 1 0,2-3 11 16,-2 0 10-16,0-3 28 0,-2-2 0 0,-2-4 7 15,2-1-11-15,-1-2 15 0,-3-2-15 0,0-4-10 16,-2-1 25-16,-1-2-11 0,-2-5-7 0,-2 1 31 16,-2-3-13-16,0 0-8 0,0-2 32 15,-6 3-10-15,-1 0 31 0,-1-1 31 0,-1 4 30 16,-4 2 18-16,1 6-24 0,-3-1 1 0,-1 4-25 16,-2 5-21-16,0-1 11 0,-1 9-19 0,-2 0-36 15,-1 0 7-15,-2 0-33 0,3 9-11 0,1 1 18 16,-1 1-25-16,4 1-8 0,0 3-54 0,4 2-47 15,2-1-97-15,1 4-129 0,5 1-148 0,2 4-123 16,3-1-124-16</inkml:trace>
  <inkml:trace contextRef="#ctx0" brushRef="#br0" timeOffset="16774">379 3275 1615 0,'4'-5'22'0,"-2"0"58"0,2 5 31 0,-2-3 32 16,-2 3-33-16,0 0-29 0,0 0-16 16,0 0-15-16,0 0 18 0,0 0-23 0,0 0-21 15,0 0 0-15,0 0 27 0,0 0 34 0,0 8 47 16,-6 1 9-16,3 1-4 0,-5 5-1 0,1 3-8 15,-2 1-13-15,-3 0-31 0,0 3-29 0,-1-1-35 16,2-1-14-16,0-2 7 0,2-4-9 0,1-2-1 16,2-2 7-16,1-5-10 0,1 0-3 0,4-1 9 15,-1-4-16-15,1 0 14 0,0 0-14 0,0-6 3 16,0 1-15-16,7-1-34 0,1-5-5 0,1-3-36 16,0-1-9-16,2-4 14 0,0 0 22 0,2-6 32 15,1 3 4-15,-3-3 31 0,-2 1-4 16,2 3-6-16,-5 4 39 0,1 1-20 0,2 2-3 15,-6 6 10-15,1-1-10 0,-2 7 3 0,-2 2 23 16,0 0 57-16,2 0 78 0,-2 5 51 0,1 6 21 16,-1 3-30-16,3 0-64 0,0 8-63 0,0 2-11 15,0 3-40-15,1 6-7 0,-1 0 17 0,3 1-34 16,-3 2 3-16,3 0-11 0,0-1-17 0,0-2 35 16,0-1-7-16,-1-1 0 0,2-1 11 0,-1-4-22 15,-2 1 18-15,2-4-10 0,-1 1-1 0,-1-5-20 16,-1 0-18-16,0-5-10 0,0-1-31 0,-3-2-24 15,0-11-75-15,2 8-70 0,-2-8-100 0,0 0-97 16,0 0-4-16,0 0-60 0,0 0-27 0</inkml:trace>
  <inkml:trace contextRef="#ctx0" brushRef="#br0" timeOffset="17084">320 4150 3282 0,'-4'5'32'0,"3"1"39"0,1-6 94 15,0 0 58-15,3 0 9 0,4 0 17 0,2 5-82 16,3-5-44-16,5 0-20 0,3 0-35 0,5 0-15 15,1 0-13-15,6 0-11 0,2 0-33 0,2 0 23 16,1 0 13-16,0 0-21 0,3-5 26 16,-4-1-23-16,1 1-21 0,-1 2 25 0,-5-2-7 15,0 1-8-15,-3 2 5 0,-4 2-15 0,-3-5-77 16,-2 2-73-16,-4 3-133 0,-4 0-153 0,-4 0-130 16,1 0-102-16,-3 0-192 0</inkml:trace>
  <inkml:trace contextRef="#ctx0" brushRef="#br0" timeOffset="18368">2965 280 1548 0,'0'-5'53'0,"0"0"78"0,-3-3 9 16,-3 2 67-16,2 1-17 0,2 5-44 0,-1 0 10 15,0 0-59-15,0 0-42 0,-1 0 7 0,2 0 19 16,-2 0 29-16,-1 12 67 0,1 3-8 0,-3 4-30 15,1 3-35-15,1 5-55 0,-2 2-33 0,1 2-9 16,2 2-4-16,0-1-3 0,4-2 7 0,0 1 9 16,9-5 1-16,3-2-10 0,-1-2-7 0,4-2 6 15,2-3-12-15,1-2 2 0,3-3 17 0,1-2-19 16,3-5 15-16,-2-1-5 0,-1-4-14 16,0 0-6-16,3 0-7 0,-4-9 16 0,-3 1 0 15,1-3 20-15,-4-3 7 0,-2-3-10 0,-2 2 0 16,-1-7-13-16,-5-2 20 0,-1 0-1 0,-4-1 31 15,0-5 54-15,-6 2-17 0,-3-2 52 0,0 1 13 16,-4 3-3-16,-2 0 34 0,-2 4-42 0,-2 3-30 16,0 1-58-16,-3 6-28 0,0 6 7 0,-5 4-3 15,-1 2 18-15,0 0-11 0,-2 7-19 0,0 5-17 16,-1 2-1-16,3 2-7 0,3 2 11 0,0 0 3 16,4 2-10-16,4 0 0 0,2 1-15 0,6-1-11 15,2 2-40-15,7-3-66 0,0 3-141 16,0-1-145-16,9 1-163 0,0-3-43 0,4 0-76 15</inkml:trace>
  <inkml:trace contextRef="#ctx0" brushRef="#br0" timeOffset="19270">6447 84 1208 0,'7'-14'54'0,"0"-1"51"0,2 3 70 0,-3 1 64 15,0 1 17-15,-3 2 26 0,-1 2-58 0,-2 1-37 16,0 2-64-16,0 3-55 0,0 0-9 0,0 0-24 15,-5 5 22-15,-5 4-10 0,3 2 36 0,-7 6-6 16,2 3-25-16,-5 5-14 0,-6 3-41 0,2 1 9 16,2 1-3-16,0 1-6 0,-1-7 3 0,4 1 10 15,4-4-7-15,3-2-3 0,3-5 10 0,2-4-30 16,4-1-28-16,0-1 3 0,0-2-41 0,6-6-16 16,0 0 20-16,3 0-24 0,1-8 10 0,6-3 22 15,-1-6 15-15,4-2 32 0,-2-5 18 16,1-1-7-16,0-5 1 0,-2 2-3 0,2-1 6 15,-5 1 12-15,-2 4 15 0,0 3 37 0,-3 1 34 16,-2 7 22-16,-2 2-2 0,1 5-31 0,-4 2-44 16,-1 3-6-16,3 1 45 0,-3 0 59 0,0 9 17 15,0 2 6-15,0 4-57 0,0 4-62 0,0 4-3 16,0 4-10-16,0 5-3 0,0-2 3 0,0 2 0 16,5 1-17-16,2 0 11 0,-1-1-8 0,1-2-9 15,1 1 10-15,-1-4 3 0,3-3-17 0,-2 4 10 16,-1-7-9-16,1 1-35 0,-1-3-8 0,1 0-47 15,-2-2-102-15,-2-3-97 0,2-3-106 0,-2-1-47 16,-2 1-34-16,0-4-43 0</inkml:trace>
  <inkml:trace contextRef="#ctx0" brushRef="#br0" timeOffset="19462">6442 730 2940 0,'12'5'18'0,"3"-5"36"0,3 0 51 0,5 0 23 16,6 0-16-16,2-3-12 0,3 1-64 0,3-3-13 15,0 1 6-15,3 2-16 0,2-1-3 0,-2 0-4 16,4 1-19-16,-1-1-16 0,1 1-65 0,-6 2-146 16,4 0-171-16,-6 0-151 0,-2 0-149 0</inkml:trace>
  <inkml:trace contextRef="#ctx0" brushRef="#br0" timeOffset="22137">3802 518 28 0,'0'-3'-3'0,"0"3"11"0,0 0 14 0,0-4 5 16,0 3 0-16,0 1-15 0,0 0-5 15,0 0-9-15,0 0-3 0,0 0 15 0,0 0-18 16,0 0 11-16,0 0-8 0,0 0-3 0,0 0 16 16,0 0-8-16,0 0 2 0,0 0-9 0,0 0 2 15,0 0-2-15,0 0 7 0,0 0 14 0,0 0-18 16,0 0 6-16,0 0 1 0,0 0-8 0,0 0-5 15,-4 0-5-15,3 0 15 0,-1 5-10 0,2-2 13 16</inkml:trace>
  <inkml:trace contextRef="#ctx0" brushRef="#br0" timeOffset="32910">1767 1781 1219 0,'-8'-6'21'0,"-2"3"31"15,3-2 39-15,-1 5 47 0,3-5 36 0,-3 5-9 16,5-4-2-16,-1 4-18 0,2 0-30 0,0 0-11 15,-2 0-29-15,3 0-21 0,-1 0-27 0,2 0-5 16,0 0-7-16,0 0 6 0,0 4 49 0,0-4 42 16,6 0 24-16,-1 0 8 0,5 0-11 0,2 0-41 15,6 0-17-15,4-4 6 0,6 2-36 0,3-3-2 16,5-3-1-16,6 2-38 0,3-4-1 0,3 1-10 16,1-2-3-16,2-2-3 0,-1 1-3 0,2-1 3 15,-3 2-1-15,1-3 11 0,-2 4-6 16,-2-2 9-16,-3 2-13 0,-2 0 13 0,-5 1 0 15,-5 4 6-15,-2-1-12 0,-7 3-10 0,-3 1-7 16,-6 2-13-16,-5-3-9 0,-1 3-32 0,-7 0-78 16,0 0-70-16,0 0-21 0,-7 5-18 0,-1 0 78 15,-3 2 57-15,0-2 10 0,-1 2 22 0,-3 0 3 16,2 0-8-16,-2 1 40 0,-1-2 14 0,1-1 1 16,-1-1 33-16,4 0 0 0,-2 0 9 0,3-2 16 15,3 1-9-15,-1-3 1 0,-1 0 6 0,3 0 7 16,2 0 35-16,-1-3 47 0,-1 1 47 0,2-2-8 15,0 1 19-15,1 1-9 0,0 2-22 0,1-2-9 16,1 1-44-16,0 1-44 0,0 0 5 16,2 0 88-16,-2 8 87 0,-2 2 62 0,3 3-1 15,-4 6-57-15,0 2-86 0,0 4-43 0,-3 5-29 16,2 6-26-16,-1-2-5 0,1 4-6 0,0 0 7 16,1 1-7-16,0 0-10 0,0 0 0 0,2 0 0 15,-1 0-4-15,2-2 8 0,-4-2-8 0,5-2-10 16,-3 0 7-16,2-3 11 0,0-4-8 0,-2-3 4 15,-2-1-7-15,3-3-14 0,-1-5-44 0,2-1-56 16,-1-5-69-16,-1 1-111 0,2-4-78 0,-2 1-14 16,2-6-98-16,2 0-93 0</inkml:trace>
  <inkml:trace contextRef="#ctx0" brushRef="#br0" timeOffset="33428">2769 1922 2890 0,'0'-5'22'0,"0"-1"37"0,0 2 46 0,0 1 42 15,0 2-3-15,-3 1-48 0,3 0-37 0,0 0-43 16,0 0-19-16,-3 4 16 0,0 4-3 0,0 2-4 15,-3 4 21-15,3 2-14 0,-4 6 13 0,-5 2 1 16,3 7-37-16,-3 1 17 0,2 1-17 0,0 2 10 16,-1-2 9-16,5-1-5 0,-4-2-1 0,5 0 3 15,1-5 4-15,1 2-13 0,-2-7 0 0,2 1-4 16,1-2-22-16,-2-5 2 0,3-3-18 0,-2-1-14 16,0-4-19-16,0 0-32 0,2-4-110 15,-1-2-119-15,2 0-37 0,0 0-55 0,0-11 47 16,0-2 75-16,0-1 18 0,6-8 44 0,-3-3 25 15,3-4 25-15,3-6 67 0,0-1 48 0,1-3 59 16,-1-1 58-16,3 2 72 0,1-1 64 0,-2 4 79 16,2 2 12-16,-4 9-24 0,1 2-28 0,-1 3-22 15,-1 6 17-15,-2 4-55 0,-2 4 37 0,3 5-5 16,-2 0-5-16,1 0 65 0,1 0-40 0,-1 8-11 16,6 3-43-16,-3-2-62 0,4 4-22 0,-2 1-31 15,4 0-17-15,2 2 7 0,0 0-13 16,0 0-10-16,2 1 0 0,1 2 3 0,1-4 7 15,0 2-30-15,1-1 7 0,-1 1-54 0,0-1-89 16,-1 1-45-16,-2-5-83 0,2 2-22 0,-4-2 70 16,0-2-3-16,-4-5 15 0,0 1 4 0,-3-6-41 15,1 0 10-15,-2 0 4 0,-1 0 14 0</inkml:trace>
  <inkml:trace contextRef="#ctx0" brushRef="#br0" timeOffset="33740">3269 1849 909 0,'5'-13'13'0,"-4"4"13"0,1-1 6 16,-2 4 16-16,0 0 3 0,0 0-16 16,0 5 18-16,0-5 4 0,0 4-8 0,0 1 8 15,0-2-16-15,0 3-27 0,0 0-1 0,0 0-2 16,0-2 17-16,4 2 16 0,-4 0 15 0,2 0 5 16,-2-3-19-16,1 3 31 0,-1 0-5 0,0-2 17 15,2-2 16-15,-2-1-58 0,3 2 18 0,-2 1 0 16,1-5 4-16,-1 3 51 0,-1 1-6 0,0-2 18 15,3-1 31-15,-3 3-4 0,0-1 15 0,0 3-2 16,0-2-35-16,0 1-23 0,0 2-38 0,0 0-16 16,0 0 76-16,0 5 55 0,0 2 42 0,0 5-1 15,-6 2-80-15,0 7-80 0,1 4-39 0,0 7-10 16,-4 4-22-16,2 5 18 0,-1 2-15 0,1 0-3 16,1 2 7-16,1 0-7 0,1-1-32 15,1-4-21-15,0 1-92 0,3-3-120 0,-1 0-123 16,-1-5-160-16,2-2-58 0,-2-4-82 0</inkml:trace>
  <inkml:trace contextRef="#ctx0" brushRef="#br0" timeOffset="35474">6577 1972 344 0,'2'0'10'0,"1"-6"12"0,-2 3-7 15,2-2 8-15,2 0 0 0,-4-1-11 0,1 3 21 16,1-2-2-16,-3 0 7 0,1 2-10 0,-1 2-8 16,0-2-4-16,0 1-14 0,0 2 6 0,0 0-3 15,0 0-2-15,0 0-14 0,0-3 14 16,0 3-16-16,0 0 11 0,0 0 15 0,0-1-11 15,0 1 22-15,0 0-17 0,0 0-14 0,0 0-1 16,0 0 0-16,0 0-2 0,0 0 12 0,0 0-2 16,0 0 3-16,0 0 10 0,0 0-2 0,0 0-4 15,0 0-9-15,0 0-9 0,0 0-7 0,0 0 13 16,0 0-8-16,0 0 10 0,0 0 6 0,0 0-31 16,0 0 15-16,0 0-20 0,0 0 0 0,0 0 15 15,0 0-62-15,3 0-27 0</inkml:trace>
  <inkml:trace contextRef="#ctx0" brushRef="#br0" timeOffset="44667">5136 1680 2095 0,'4'-27'47'16,"-1"3"9"-16,-3 2 54 0,0 3 51 0,-4 5 16 0,-1 3 10 15,2 3-35-15,0 5-62 0,0 1-68 0,3 2-16 16,-1 0-6-16,-2 5 42 0,3 3 100 16,-2 3 33-16,1 8 9 0,-1 6-20 0,-4 7-60 15,2 9-43-15,1 8 7 0,-3 5-7 0,0 6-33 16,0 3 20-16,3 2-24 0,-1 0 11 0,-2 1 3 16,5-5-10-16,1-2-7 0,0-5 3 0,0-4-6 15,0-5-4-15,0-4 3 0,0-3-10 0,1-7 0 16,3-1-17-16,-4-3 13 0,2-5-6 0,-2-3-4 15,3-5 10-15,-3-2-41 0,0-3-15 0,0-1-26 16,0-3-55-16,0-4-51 0,0-1-177 0,0 0-145 16,0 0-17-16,0-9-50 0,0 1 47 0,0-5 20 15</inkml:trace>
  <inkml:trace contextRef="#ctx0" brushRef="#br0" timeOffset="44932">5125 1686 2154 0,'-4'0'-15'16,"-1"0"-3"-16,5-6 6 0,0 1 3 0,0 5 15 15,0 0-3-15,8 0 6 0,2 0-3 0,4 0 3 16,5 5 11-16,3-2-23 0,5 0 9 0,2 2-3 15,1-3 0-15,4 1-12 0,2 0 9 0,0 3-14 16,-1-4 2-16,2 2 32 0,-3 0-22 0,1 1 13 16,-4 1-40-16,-1 0 9 0,-2-1-70 0,-2 1-116 15,-3-1-79-15,-4 1-140 0</inkml:trace>
  <inkml:trace contextRef="#ctx0" brushRef="#br0" timeOffset="45170">5238 2227 1671 0,'0'6'-14'0,"3"-6"14"16,3 0-12-16,3 0 10 0,4 0 21 0,5-8-10 15,0 2 16-15,3-1-5 0,1 3 6 0,2-2-9 16,-1 2-6-16,1 1 0 0,1 3-8 0,1-3 11 15,-1 3 0-15,2 0 1 0,-4 0 5 0,4 0-12 16,-3 0-2-16,1 0-15 0,-5 0-30 0,-1 0-40 16,-3 0-77-16,0 3-74 0,-3 0-70 0,-2 1-63 15</inkml:trace>
  <inkml:trace contextRef="#ctx0" brushRef="#br0" timeOffset="45420">6050 1930 2366 0,'0'17'63'16,"-6"2"37"-16,-1 2 44 0,0 7 37 0,-3 4-57 16,0 4-27-16,3 2-28 0,-2 4-37 0,1 1-6 15,1-2-10-15,0 3-19 0,-1 2-7 0,5-3 7 16,-1 0 10-16,2 0-17 0,-1 2 23 15,3-5-7-15,0 1-16 0,-1-3 17 0,1-2-26 16,0-3-35-16,-2-1-65 0,2-7-76 0,0-1-43 16,-1-2 25-16,-2-7-18 0,3-2 4 0,-2-3-62 15,-2-5-141-15</inkml:trace>
  <inkml:trace contextRef="#ctx0" brushRef="#br0" timeOffset="45808">6003 1955 1165 0,'0'-5'2'16,"0"-1"12"-16,0 1 7 0,6-4 26 0,1 4 21 0,2-3 20 16,1 2-3-16,1-4-13 0,5 3-5 0,-1 0-31 15,1 2 1-15,-1 2 8 0,4-3 1 0,-2 6 5 16,2 0 0-16,-1 0 4 0,1 9-12 16,0-2-25-16,-4 5 19 0,0-2 1 0,0 4 6 15,-2 2 12-15,-4 4-12 0,2-1-12 0,-7 2-20 16,-4 1 29-16,0-1-2 0,0 2 0 0,-7 1 45 15,-2-1 7-15,-3 0 13 0,0-1 31 0,-4 1-8 16,-1-3-8-16,1-2-24 0,-2-3-38 0,2-1-35 16,-2-5-15-16,2 1 3 0,-1-6-14 0,-2 1-27 15,4-2-79-15,-4-3-166 0,3 0-111 0,-1 0-180 16</inkml:trace>
  <inkml:trace contextRef="#ctx0" brushRef="#br0" timeOffset="47023">762 3983 608 0,'-6'-2'-11'0,"-4"-6"-4"0,2 3 7 15,2-4-2-15,6 4 2 0,0 2-7 0,6-5-18 16,0 2-20-16,3-3-50 0</inkml:trace>
  <inkml:trace contextRef="#ctx0" brushRef="#br0" timeOffset="47650">3492 662 176 0,'0'-3'9'15,"0"0"1"-15,0-2-3 0,0 5 3 0,0-2-2 16,-3 0-1-16,3 1 3 0,0 1 0 0,0-1-5 15,0 1-5-15,0 0 7 0,0 0-9 0,0 0 5 16,0 0 14-16,0 0-27 0,0 0 15 16,0 0-3-16,0-3 0 0,0 3 23 0,0 0 13 15,0-1-13-15,0 0 5 0,0 1 0 0,0 0-30 16,0-2 8-16,0 1-10 0,-4 1-1 0,4-2 11 16,-3-1-8-16,1 3-5 0,-1 0-3 0,3-4 1 15,-3 3 12-15,-1 0 0 0,4-1-10 0,-2 1 10 16,2-1-8-16,-1-1 6 0,-2 3 12 0,3-2-13 15,-1 1 1-15,-1-1-8 0,2 2 7 0,-2 0-12 16,2 0-15-16,0 0-35 0,0 0-35 0</inkml:trace>
  <inkml:trace contextRef="#ctx0" brushRef="#br0" timeOffset="49229">689 4072 126 0,'0'-4'9'0,"0"-5"14"0,-3 3 19 0,0 2 22 16,3-4-1-16,0 5-1 0,0-2-11 0,0-1-16 15,0 3-5-15,0 0 1 0,0 1-19 16,0 0 6-16,0 1 10 0,0 1-20 0,0 0 5 0,0 0-5 16,0 0-19-16,-3-2 9 0,-1 2 18 15,4 0-14-15,-2 0-10 0,2 0-27 0,0-1-72 16</inkml:trace>
  <inkml:trace contextRef="#ctx0" brushRef="#br0" timeOffset="50191">2659 1198 96 0,'-1'0'7'0,"1"-3"13"0,0 3 2 0,0-2 3 15,0 2-10-15,0-3-13 0,0 1 1 16,0 1 2-16,0-1 0 0,0 2-3 0,0 0-2 15,0 0-7-15,0 0-3 0,0 0 20 0,0 0-10 16,0 0 0-16,0 0 17 0,0 0-22 0,0 0 8 16,0 0-3-16,0 0-8 0,0 0 13 0,0 0-5 15,0 0 3-15,0 0 2 0,0 0-8 0,0 0 1 16,0 0 7-16,0 0-57 0</inkml:trace>
  <inkml:trace contextRef="#ctx0" brushRef="#br0" timeOffset="51467">318 4401 506 0,'-8'0'17'0,"-1"0"-14"0,2-10-1 16,0 5 16-16,1-3-23 0,1 6 2 16,4-1 21-16,-1 1-28 0,2-2-10 0,0 2-38 15</inkml:trace>
  <inkml:trace contextRef="#ctx0" brushRef="#br0" timeOffset="58658">2205 3619 1979 0,'4'-3'23'0,"-2"0"15"16,-2-2 11-16,0 5 4 0,-6-3-21 0,-1 3-12 15,-2 0-52-15,-5 0 18 0,-1 0 16 0,-4 8 7 16,-5-3 53-16,-4 4 12 0,-2-3 0 0,-7 3 22 16,-3 3 19-16,-1-1-5 0,-4-3-2 0,-1 1-13 15,3-2-7-15,4-1-22 0,-2-3 3 16,5 0-8-16,5-3-23 0,0 0-19 0,7 0 0 16,2 0-6-16,3-4-13 0,4-1 22 0,1 2-18 15,5 1-11-15,2-3 10 0,1 2-15 0,5 2-14 16,-1-1 10-16,2 1 3 0,0 1-3 0,0 0 19 15,0 0-6-15,5 4-3 0,-1 4 12 0,3 2-2 16,-3 2 8-16,1 4 1 0,3 6 26 0,-4 4 12 16,2 7 21-16,-4 4 9 0,-1 5-43 0,-1 1-12 15,0 4-22-15,0-1 9 0,-6 5 23 0,2-3-13 16,-5 1 0-16,6-5-23 0,-3 2-3 0,4-3 9 16,-3-5-2-16,1 0 9 0,2-2-10 0,0 2 4 15,-1-6 0-15,0 1-4 0,3-3 0 16,-1-3-3-16,-1-1 4 0,-1-2 2 0,3-3-6 15,0-2-13-15,0-2-23 0,0-4-78 0,0-2-82 16,0-1-88-16,0-1-87 0,0-1-6 0,5-8-33 16,-4 6-23-16,2-3-61 0</inkml:trace>
  <inkml:trace contextRef="#ctx0" brushRef="#br0" timeOffset="58869">1464 4584 2060 0,'4'0'17'16,"1"0"1"-16,1-7 14 0,6-1 21 0,-2-3 9 15,8 0-21-15,0 0-3 0,5-3-20 0,1-1-35 16,0 1 20-16,6 0-3 0,-3 0-21 0,1 4 12 16,0 1 0-16,0 1-30 0,-1-1-8 0,1 4-88 15,-6 3-43-15,1-1-38 0,-4-2-32 16,0 2 38-16,-4 2-35 0,0 0 6 0,-2 0-19 0</inkml:trace>
  <inkml:trace contextRef="#ctx0" brushRef="#br0" timeOffset="59199">2291 4166 2142 0,'6'-5'65'0,"-3"-1"63"0,-3 1 34 0,0 2 41 15,0-2-34-15,0 5-38 0,-4-4-21 0,4 4-50 16,0 0-31-16,0 0-29 0,-5 0-6 0,5 0 9 16,0 0-6-16,0 0 9 0,0 0-6 0,0 0-6 15,0 0 6-15,0 0-7 0,0 4 17 0,0 4-1 16,0-2 39-16,0 4 10 0,-3 4 4 0,-3-1 19 16,3 6-33-16,-3 0-8 0,2 4-14 0,1 1-10 15,-3 0-2-15,0 0-1 0,3 2-10 16,-3-2 0-16,2 3-13 0,-1-3 14 0,2 4-4 15,0-4 9-15,-1 1 1 0,1-1-13 0,-2 1 3 16,2-1-3-16,2-4 0 0,-2 0-4 0,1-3 7 16,-2-1-10-16,4-2 4 0,-1-3-21 0,-1-3-31 15,0 0-59-15,2-5-53 0,-2-3-56 0,0 0-126 16,2 0-24-16,0 0-63 0,0-3-32 0,0-2 41 16</inkml:trace>
  <inkml:trace contextRef="#ctx0" brushRef="#br0" timeOffset="59409">2245 4294 2049 0,'6'-13'23'0,"-3"2"18"0,3 5 47 0,-2 1 45 15,-1 5 8-15,3 0 35 0,0 0-32 0,1 0-52 16,3 5-14-16,1 1-31 0,0 2-25 0,6 2 0 16,-2-1-9-16,2 4-26 0,2 1 19 0,2 2 7 15,-2 1-13-15,2-1 9 0,0 1-9 0,1 1-9 16,-1 1 12-16,-2 1-9 0,2 2-13 0,-2-1 3 15,-3-2-15-15,1 0-63 0,-2 3-80 0,1-3-53 16,-4-2-30-16,-2-2-21 0,2-1 39 0,-1 0-23 16,-1-4-51-16,-1-4 6 0</inkml:trace>
  <inkml:trace contextRef="#ctx0" brushRef="#br0" timeOffset="59757">2823 4204 836 0,'1'-11'0'0,"-1"3"10"15,0-3 6-15,0 1-6 0,0 1 11 0,3 1-21 16,-3-1 8-16,3 2 3 0,0-1-14 0,-2 2 8 16,3-2-18-16,0 3 13 0,-1-4 3 15,1 1-8-15,-1 2 26 0,0 1-24 0,-1 0 32 0,-1-3 43 16,-1 2-3-16,0-2 30 0,0 2-1 15,0-2 9-15,0-1-8 0,0 2-10 0,0-1-2 16,0-3 21-16,0 3 12 0,0-3 68 0,0 3 45 16,-3-1 5-16,3 1 3 0,-3 3-60 0,3 0-72 15,-1 4-77-15,-1 1-17 0,-2 0 14 0,4 6 105 16,-2 3 78-16,-1 9 16 0,-1 4-27 0,-2 8-86 16,-3 8-67-16,2 8-35 0,-2 4 15 0,0 7-11 15,0 3-14-15,2 2 18 0,3 0-18 0,-1 4-6 16,5-1-14-16,0 0-18 0,5 1-60 0,0-5-124 15,1 0-174-15,1-4-133 0,-1-2-185 16</inkml:trace>
  <inkml:trace contextRef="#ctx0" brushRef="#br0" timeOffset="61735">710 3663 116 0,'-2'-4'10'0,"2"-1"14"0,-1 2-9 15,-2 1 0-15,3-1 8 0,0 1-26 0,0-1 13 0,0 2 12 16,0 1 5-16,0 0 13 0,0-3 15 15,0 3-10-15,0 0-14 0,0 0-4 0,0 0-22 16,0 0 20-16,0 0-19 0,0 0 4 0,0 0 10 16,0 0-22-16,0 0 9 0,0 0 1 0,0 0-13 15,0 0 2-15,0 0 13 0,0 0-7 0,0 0 4 16,0 0-4-16,0 0-3 0,0 0-10 0,0 0 5 16,0 0 2-16,0 0-22 0,0 0 27 0,0 0-24 15,0 4-14-15,0-1 24 0,0-1-59 0,0 1-23 16,0 2 8-16</inkml:trace>
  <inkml:trace contextRef="#ctx0" brushRef="#br0" timeOffset="62885">6947 300 77 0,'0'0'0'0,"0"0"9"0,0 0 1 16,0 0 10-16,0 0 9 0,0 0 4 0,0 0-9 16,-3 0-6-16,3 0-13 0,0 0-15 0,0 0 15 15,0 0-8-15,0 0 18 0,0 0 7 0,0 0-19 16,0 0 14-16,0 0-17 0,0 0-2 0,0-1 4 15,0-1-12-15,0 2 10 0,1-1-2 0,-1-1 4 16,2 2 3-16,-2 0-12 0,0 0 7 16,2 0 15-16,-2 0-8 0,0 0 8 0,0 0 5 15,0 0-10-15,0 0 3 0,0 0-4 0,0 0-11 16,0 0-13-16,0 0 12 0,0 0 3 0,0-3 8 16,0 3 2-16,0-1-13 0,0 0 6 0,0-2-6 15,0 3 6-15,0-2-8 0,0 2 5 0,0 0 5 16,0-4-10-16,0 2 12 0,0 1-9 0,2 0-13 15,-2 0 25-15,0-1-8 0,0 1 6 0,0 1-6 16,0-2-12-16,0 2 13 0,4 0-16 0,-4 0 13 16,0 0 0-16,0-3-2 0,0 3 22 0,0 0-20 15,0 0 12-15,0 0-12 0,0 0-15 0,0 0 15 16,0 0-5-16,0 0 8 0,0 0-1 0,0 0 1 16,0 0-3-16,0 0-5 0,0 0 5 0,0 0 2 15,0 0-7-15,0 0 10 0,0 0-7 16,0 0 4-16,0 0 6 0,0 0-16 0,0 0 23 15,0 0-17-15,0 0-8 0,0 0 32 0,0 0-42 16,0 0 18-16,0 0 14 0,0 0-32 0,0 0 28 16,0 0-6-16,0 0 3 0,0 0-2 0,0 0 7 15,0 0-13-15,0 0 1 0,0 0 22 0,0 0-20 16,0 0 23-16,0 0 0 0,0 0-6 0,0 0 9 16,0 3-6-16,0-3-17 0,0 0 12 0,0 0-3 15,0 0-4-15,0 0-6 0,0 0-9 16,0 0 4-16,0 0 1 0,0 0 7 0,0 0-13 15,0 0-5-15,0 0-4 0,0 0 4 0,0 0-77 16</inkml:trace>
  <inkml:trace contextRef="#ctx0" brushRef="#br0" timeOffset="63680">498 3902 48 0,'0'-2'-10'16,"0"1"12"-16,0-1 8 0,0 1-5 0,0-1 14 15,0 2-11-15,0-4-6 0,0 4 3 0,0 0 5 16,0 0-5-16,0 0-10 0,0 0 22 0,0 0-12 15,0 0 7-15,0 0 15 0,0 0-24 0,0 0-6 16,0 0 1-16,0 0-8 0,-3 4 5 0,1-1 15 16,-1-1-15-16,0 1 5 0,0 2 8 0,0-1-11 15,-1 1 18-15,2 0-25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28:58.6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 19 77 0,'0'0'14'0,"0"0"1"0,0 0 22 15,0 0 25-15,0 0-3 0,-3 0 14 0,3 0-16 16,-2 0-14-16,2 0-12 0,-1 0-11 0,-1 0-10 16,2 0-7-16,-2-2-16 0,0 2 15 0,0-3-7 15,-2 3 5-15,4-4 15 0,-2 3-20 0,1 1 26 16,-2-5-9-16,2 4-12 0,1-1 13 0,-2 1-36 15,0 1-28-15,2 0 11 0,-2 0-26 16,2 3-35-16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29:01.6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28 0,'0'0'9'15,"0"0"-4"-15,0 0 12 0,0 0-17 0,0 0-4 16,0 0 4-16,0 0-20 0,0 0 23 0,0 0-10 15,0 0 2-15,0 0 9 0,0 0 9 0,0 0 4 16,0 0-5-16,0 0 2 0,0 0-19 0,0 0 10 16,0 0-5-16,0 0-17 0,0 0 5 0,0 0 0 15,0 0 7-15,0 0 15 0,0 0-3 0,0 0-16 16,0 0 9-16,0 0 0 0,0 0-8 0,0 0 23 16,0 0-6-16,0 0-13 0,0 0 1 0,0 0 8 15,0 0-5-15,0 0 5 0,0 0 12 16</inkml:trace>
  <inkml:trace contextRef="#ctx0" brushRef="#br0" timeOffset="62">0 0 58 0,'0'0'-8'0,"0"0"-4"16,0 0 17-16,0 0 7 0,0 0 0 0,0 0-5 16,0 0-9-16,0 0-15 0,0 0 12 0,0 0 2 15</inkml:trace>
  <inkml:trace contextRef="#ctx0" brushRef="#br0" timeOffset="231">0 0 38 0,'0'0'9'0,"0"0"6"0,0 0-20 16,0 0 10-16,0 0 0 0,0 0-12 0,0 0 16 15,0 0-14-15,0 0-4 0,0 0 2 0,0 0 7 16,0 0 0-16,0 0-3 0,0 0 1 0,0 0-1 15,0 0 3-15,0 0 3 0,0 0 2 16,0 0-1-16,0 0 1 0,0 0 5 0,0 0-8 16,0 0 6-16,0 0-8 0,0 0-17 0,0 0 19 15,0 0-21-15,0 0 28 0,0 0 8 0,0 0-29 16,0 0 34-16,0 0-19 0,0 0-3 0,0 0 2 16,0 0-14-16,0 0-8 0,0 0 11 0</inkml:trace>
  <inkml:trace contextRef="#ctx0" brushRef="#br0" timeOffset="273">0 0 77 0,'0'0'2'0,"0"0"-7"0,0 0 13 0,0 0-18 15,0 0 5-15,0 0 7 0</inkml:trace>
  <inkml:trace contextRef="#ctx0" brushRef="#br0" timeOffset="371">0 0 87 0,'9'0'2'16,"-9"0"-19"-16,0 0 14 0,0 0 1 0,3 0 0 15,-3 0 19-15,0 0-25 0,0 0-9 16,0 0 22-16,0 0-12 0,0 0 17 0,0 0 4 16,0 0-26-16,0 0 10 0,0 0 2 0,0 0 0 15,0 0 0-15,0 0 4 0,0 0-9 0</inkml:trace>
  <inkml:trace contextRef="#ctx0" brushRef="#br0" timeOffset="406">12 0 58 0</inkml:trace>
  <inkml:trace contextRef="#ctx0" brushRef="#br0" timeOffset="446">16 0 77 0,'0'0'-13'0,"0"0"9"0,0 0 6 15,0 0-12-15,0 0 15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29:06.3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62 119 898 0,'-9'1'37'0,"-3"-1"16"0,3 0 27 0,0-3 50 16,3 0 1-16,1 3 0 0,0 0 11 0,4-4-50 16,-1 4-36-16,1-1-22 0,-2 1-43 0,3 0 9 15,0-3-5-15,6 3 2 0,0-1 6 16,5 1-3-16,3-4 6 0,4 3-6 0,7-4 0 15,4 0-3-15,7 1-3 0,7-4 23 0,5 1 3 16,2-2 0-16,5 1-3 0,2-1-11 0,2 2 5 16,-4-1-5-16,2 2 3 0,-3 1-7 0,-3-1-10 15,-4 3 8-15,-2-1 3 0,-4 3-9 0,-5-2 12 16,-5 3-9-16,0-3-6 0,-7 3 18 0,-1 0-12 16,-6 0-28-16,-5 0-34 0,0 0-23 0,-5 0-13 15,-5 4-10-15,-2-2-4 0,0 0-42 0,-3 1-28 16,-3 0 8-16,-3 0-7 0,-1 2 11 0,-2-2 26 15</inkml:trace>
  <inkml:trace contextRef="#ctx0" brushRef="#br0" timeOffset="263">708 86 485 0,'-6'-3'28'0,"-1"1"41"15,-1-3 53-15,2 0 35 0,0-1 14 0,-1 3 15 16,2 0-31-16,-2 1-18 0,3-3-9 0,-2 3-64 15,2 1 10-15,0 1 29 0,-2 0-2 0,3 10 59 16,-3 4-7-16,0 3-56 0,3 3 42 0,-4 11-60 16,-1 2-18-16,-2 10 9 0,1 4-70 0,0 4 9 15,-3 3-6-15,3 4 0 0,-2-1 15 16,2 1-18-16,0-1 13 0,0-1-4 0,0-1-9 16,3-6 6-16,3 0-18 0,-3-6-1 0,3-2-8 15,-1 0-7-15,1-6-21 0,0-2-33 0,0-2-38 16,0-5-32-16,1-1-2 0,1-6-12 0,-1-4-12 15,2-2-21-15,0-7-34 0,0 0-47 0,0-6-80 16</inkml:trace>
  <inkml:trace contextRef="#ctx0" brushRef="#br0" timeOffset="584">1272 269 2212 0,'0'0'41'0,"0"0"61"16,0 11 18-16,-6 6 28 0,0 5-29 0,0 2-48 15,-4 5-19-15,3 4-30 0,-4 5 0 0,3-2-13 16,-2 4 10-16,1 1-22 0,2 0 6 15,-1 2 3-15,1-1-22 0,-2 1 41 0,3-2-18 0,-4-3-11 16,1 3 20-16,3-3-19 0,-3-2-4 16,0-1-17-16,-1-3 20 0,3 1-17 0,-3 0-38 15,1-6 7-15,2 1-62 0,-1-4-40 0,1-3-8 16,1-2-4-16,0-5-21 0,2-3-2 0,1-3-19 16,1-2-86-16,0-6-80 0</inkml:trace>
  <inkml:trace contextRef="#ctx0" brushRef="#br0" timeOffset="924">1112 566 1404 0,'9'-38'50'0,"2"-1"33"0,0 3 32 16,7-2 26-16,-4 4 5 0,5 3 2 0,1 1-1 15,-1 3-8-15,4 0-68 0,-1 6-14 0,3-1-33 16,-3 6-9-16,1 2 46 0,-1 5-15 0,0 1 21 16,-1 8 4-16,2 0-25 0,-6 0 4 0,1 8-6 15,-3 3-1-15,1 3 1 0,-4 3 6 0,0 2-2 16,-3 2-13-16,1 4-4 0,-2-4-2 0,-5 6 10 16,1-2-10-16,-4 0-1 0,0 1-8 15,0 2-8-15,-6-4 24 0,0 2 16 0,0-2 10 0,-4-3 6 16,-2-1-2-16,1-4-17 0,-3 1-19 15,-6-6-26-15,1 2 9 0,-1-5-9 0,-6 0 2 16,4-3 1-16,-5 1-11 0,0-4-6 0,1 2-52 16,-2-4-84-16,2 0-146 0,1 0-173 0,0 0-121 15,1-4-157-15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29:08.2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47 24 1910 0,'-11'-4'8'0,"0"-2"9"0,1 1-5 0,1-1 14 16,3 3-9-16,6 3 7 0,6 0 49 0,6 0 45 15,2 3 18-15,10 3 19 0,9-1-37 0,7 3-33 16,9-1-2-16,9 5-15 0,6-1-19 16,7 6-15-16,3-2-21 0,3 4-35 0,4 1 25 15,-3 2-9-15,3 0-6 0,0 2 24 0,-1 0-15 16,3-1-13-16,-1 1 26 0,1 0-4 0,-1-2 3 15,0-3 0-15,1 0-12 0,-3-3 3 0,-1 1 3 16,-1-3 1-16,-5-4-1 0,0-1 0 0,-3 1-25 16,-2-6 19-16,-3 0 22 0,-1-2-10 0,-4 2 10 15,-1-4-10-15,-9 3-22 0,-1-3 10 0,-6 1 0 16,-4 0-3-16,-5 2 6 0,-6-3-19 0,-7 2 19 16,-3 1 0-16,-5-2-9 0,-5 2 12 0,-4-1-15 15,-1 1-47-15,-3-3-60 0,0 0-69 16,0 3-37-16,-7-1 1 0,-1 0 4 0,-1 1-19 15,0 1-26-15,-4-2-63 0,0 1-40 0</inkml:trace>
  <inkml:trace contextRef="#ctx0" brushRef="#br0" timeOffset="295">2310 145 2522 0,'-2'8'-3'0,"2"-3"-9"0,0-5 9 0,10 9 24 16,1-2-12-16,4 2 37 0,3 2-25 0,6 0-21 16,0 3 24-16,0-2-45 0,4 2 30 0,0 3-3 15,4 2-12-15,-2-2 15 0,3 0-9 0,-4 4-6 16,1-2 9-16,-2 2 0 0,1 1-6 0,-3-3-3 15,-4 3 21-15,-3-3-3 0,-2 0 13 0,-4 0 9 16,-8 0-34-16,-5 1 3 0,0 1-6 0,-5-1-19 16,-6 3-20-16,-6 1-67 0,-2-1-63 0,-3 2-80 15,-3-1-101-15,-1-1-62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29:09.0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496 341 1739 0,'12'-24'45'0,"-6"5"44"0,-6 0 65 0,0 0 66 16,-9 6 16-16,-3 4 13 0,-6 1-42 0,0 8-38 16,-7 0-30-16,-3 4-36 0,-6 8 30 0,0 7-11 15,-11 2-10-15,5 6-12 0,-3 6-60 0,-3 3-7 16,7 2-29-16,4 3 13 0,4-3-7 0,5 0-14 15,7-2 18-15,9 0-21 0,10-1 21 0,0-4-14 16,7 0 0-16,5-1 13 0,7 0-13 0,4-2 0 16,3-3-13-16,2-2-18 0,4-4-29 0,0 0 19 15,0-5-38-15,3-3-30 0,-1-3-41 0,2-2-65 16,-2-4-47-16,-3-2-73 0,3 0-10 16,1-5-24-16,-4-6-26 0,0 0 13 0,-4 0-2 15</inkml:trace>
  <inkml:trace contextRef="#ctx0" brushRef="#br0" timeOffset="276">640 660 1571 0,'-9'-5'62'0,"-1"5"19"0,-4 0 53 16,-1 0 50-16,1 8-47 0,-2-3 10 0,-1 1-37 15,5 2-20-15,2 2-20 0,1-1-21 0,3 4-10 16,2-2-42-16,4 3 12 0,6-1-15 0,-1 2 0 16,6 0 12-16,4 2-9 0,2-3 12 0,4 1 4 15,2-1-10-15,0-3-16 0,4-2 4 16,1-1-25-16,2-6-5 0,-2-2 33 0,2 0-3 15,-2-2 6-15,-1-4 15 0,-5-5-9 0,1 0-18 16,-9-2 24-16,-2-1-12 0,0-5-9 0,-7 0 33 16,-5-3-24-16,0 1 30 0,-9-1 1 0,-5 0 5 15,-1 2 41-15,-4 1-24 0,-3 3 2 0,-4 0-37 16,-2 5-27-16,-3 2 12 0,2 5 9 0,0 4 1 16,0 0-10-16,2 0-16 0,5 8-9 0,-1 0-42 15,4 0-25-15,8 3-88 0,1 0-70 0,10 2-56 16,0 1-99-16,9 0-15 0</inkml:trace>
  <inkml:trace contextRef="#ctx0" brushRef="#br0" timeOffset="657">1086 501 2681 0,'0'-10'24'0,"0"5"44"0,0-3 22 16,0 7 3-16,0-2-9 0,0 3-30 0,0 0-45 15,0 4 17-15,0 4-4 0,0 0-22 16,0 2 32-16,0 4-16 0,0 3-26 0,0 4 23 16,4-2-7-16,-3 4-12 0,3-2 12 0,-2 1-12 15,0 0-7-15,-1-3 7 0,1-3-29 0,1 1 13 16,0-2-13-16,-1-4-16 0,-2-3 32 0,2 1-19 16,-2-4 20-16,2-2 14 0,-2-1-8 0,1-2-7 15,-1 0-2-15,0-5-7 0,2 0 12 0,1-4-2 16,-2-1-16-16,5-4-12 0,-3-2-19 0,3-1 28 15,-2-2 9-15,1-3 7 0,4 1 21 0,-5-1-21 16,2-2 12-16,0 2 15 0,2 2-9 0,1 2 0 16,-4 0-16-16,5 6 1 0,0-1 9 0,-1 6 3 15,-2 0 12-15,5 4 1 0,-3 3-10 16,3 0-1-16,-2 8-5 0,3 1 6 0,-2 1-3 16,2 3 12-16,-1 1 3 0,3 3 3 0,-2 0 4 15,1 3-16-15,1 0 9 0,-5 1-18 0,3 1 0 16,-1-1-63-16,1 2-139 0,-2-5-116 0,-1 1-153 15</inkml:trace>
  <inkml:trace contextRef="#ctx0" brushRef="#br0" timeOffset="1045">1686 238 2853 0,'0'0'53'16,"0"0"25"-16,0 8 14 0,0 6 15 0,0 2-50 16,-5 8-25-16,2 3-3 0,0 6-9 0,3 0-4 15,0 5-6-15,0 3-7 0,0 0-10 0,3-2 1 16,3 3 6-16,-2-5-3 0,4 0-1 0,-4-4-12 16,2-1 3-16,2-2-16 0,-2-6-16 0,-1-2-2 15,1-6-1-15,-1-2 16 0,-2-2 10 0,-2-7 35 16,1-5-20-16,1 0 1 0,-3-5 9 15,0-7-15-15,0-2 28 0,-6-5-4 0,2-4-9 16,-1-6-12-16,-1-3-1 0,2-6-2 0,-2 0 21 16,-2-5-3-16,2-3-6 0,2-1 16 0,-2 0-22 15,2-1 22-15,0 1-10 0,4 4-16 0,0 2 1 16,0 4-1-16,0 9 1 0,0 3 9 0,4 4 16 16,1 6-10-16,4 5-3 0,2 2-12 0,-1 5-1 15,5 3 10-15,3 0-9 0,-2 0 15 0,6 6 4 16,-1 4-42-16,4 1-67 0,-1 2-112 0,-1 4-93 15,-3-1-104-15,3 1-68 0,-4 2-80 16</inkml:trace>
  <inkml:trace contextRef="#ctx0" brushRef="#br0" timeOffset="1866">1638 580 1559 0,'9'-5'5'0,"6"-3"1"0,-2 0-6 0,3 2 6 0,4 1-9 15,2-1 11-15,0 1 6 0,1 0 3 0,2 2-6 16,-3 1-5-16,0-2-17 0,-1 4 0 16,0 0 19-16,-2 0-14 0,-3 0 26 0,-2 0-17 15,-4 0-23-15,2 4 29 0,-5-2 36 0,-1 3 69 16,0-1 32-16,-4 4 21 0,-1-3-6 0,1 5-27 15,-2 1-11-15,0 1-42 0,0 3-29 0,0 3-22 16,0 0-14-16,0 2 5 0,0 0-9 0,0 2-24 16,0-3 0-16,0 4 9 0,7-4 3 0,1 0 12 15,4-2 4-15,-1-2-29 0,3-1 7 0,-2-5-3 16,1-2-4-16,5-1 16 0,-2-6 7 0,3 0-7 16,-4-8 18-16,2-1-9 0,-1-4-18 0,-1-2 16 15,-2-2-4-15,1-3-15 0,-3 1 21 0,-2-5-21 16,-1 1-1-16,-2 0 38 0,-5 1 6 15,-1 0 107-15,0 1 50 0,0 1 36 0,-1 4 12 16,-5 2-64-16,0 3-55 0,3 5-67 0,-1 1-42 16,2 0-18-16,0 5-14 0,1 0 11 0,1 0 7 15,0 7-18-15,0 2 28 0,5 2 3 0,-1 1 1 16,3 6-5-16,-1-2-12 0,2 6 12 0,2 0 1 16,0-1-24-16,4 1-36 0,-2 1-70 0,1-3-71 15,2 3-44-15,0-4-23 0,1-4-4 0,-1 2 14 16,0-6 18-16,0-2 9 0,-1-1-23 0,1-6 11 15,-1-2 6-15,1 0 2 0,-2-5 36 0,2-6 31 16,0-3 44-16,-2-5 40 0,0-2 36 16,0-1 20-16,1-5 1 0,-4-3 33 0,2 0 43 15,-4-3 35-15,1 1 68 0,-4-2 37 0,-1 2 35 16,-4-1 53-16,0 4 24 0,0-2 3 0,0 5 24 16,-9 1-31-16,0 4-24 0,1 3-26 0,1 2-60 15,-3 3-24-15,2 1-67 0,1 5-20 0,-1 2-46 16,5 1-37-16,-3 1 10 0,0 3-20 0,2 0 6 15,2 0-12-15,-1 7 16 0,1 0-7 0,-2 5 7 16,0 1 13-16,3 3-16 0,-1 4-7 0,0 2-4 16,2 2-12-16,0 0-8 0,5 1-19 0,3 0-36 15,-1-2-32-15,3 0-33 0,1-4-16 16,2 0 20-16,5 0 12 0,-3-5 29 0,3 1 50 16,-1-1 13-16,1 0 37 0,6-3 12 0,-5 2-3 15,2-3 3-15,0 2 0 0,-2-2-9 0,-2 2-15 16,-3-1 21-16,0 2-4 0,-1-2 17 0,-1 0 2 15,-6 1-18-15,-2 1 37 0,2-3-3 0,-6 0 33 16,0-1 33-16,-6 1-44 0,-1-1-3 0,-4 0-21 16,-5 1-36-16,0-1 10 0,-2 1 4 0,-7-1-20 15,1 1 16-15,-1-1-16 0,-2-3-46 0,5 1-52 16,1-1-103-16,0-2-85 0,3-2-60 0,3 0-70 16,4-2-65-16</inkml:trace>
  <inkml:trace contextRef="#ctx0" brushRef="#br0" timeOffset="2055">2864 605 2693 0,'8'-2'33'16,"-1"2"57"-16,-3 0 51 0,-2 0 49 0,0 0-18 16,-2 2-54-16,1 4-37 0,2 0-61 0,3 4-14 15,-5-2 4-15,3 3-23 0,-2 3 33 0,1 0-3 16,3 2-21-16,-4 0 4 0,-1 3-81 0,-1 0-139 15,0 0-109-15,0-2-64 0,0 2-71 0,0-5-10 16,-3 1-9-16</inkml:trace>
  <inkml:trace contextRef="#ctx0" brushRef="#br0" timeOffset="2216">2913 268 2426 0,'-6'-13'-15'0,"3"1"-12"0,1 4-9 16,-2 5-17-16,3 3-18 0,1 0-68 0,0 0-97 15,0 9-119-15,0 1-127 0</inkml:trace>
  <inkml:trace contextRef="#ctx0" brushRef="#br0" timeOffset="2468">3048 552 2307 0,'6'15'32'0,"-3"-1"37"0,2-1 31 0,-5-4 24 0,0 1-17 16,0-4-36-16,0 2-28 0,0 0-40 15,0-2-25-15,1 2 32 0,2-1-20 0,2 2 10 16,0-1 25-16,1 1-34 0,2-3 0 0,1 2-28 16,-2-3-46-16,5 2-12 0,-1-4-9 0,0 0 20 15,3-2 6-15,-4-1 28 0,2 0-7 0,0-6 25 16,-2-2 29-16,-1 3-12 0,-1-7 21 0,-2 1-9 15,-1-2 9-15,-5-3-15 0,0-1 24 0,-5 3 15 16,-3-5-19-16,-2 3 16 0,-2-3-21 0,-3 2-9 16,-3 4-15-16,0-1 21 0,-1 3-3 15,3 3-38-15,-2-2-86 0,3 5-189 0,5 1-203 0</inkml:trace>
  <inkml:trace contextRef="#ctx0" brushRef="#br0" timeOffset="2874">3400 415 3091 0,'9'-3'51'15,"-7"1"45"-15,-2-1 30 0,0 3 13 0,0 0-41 16,0 0-49-16,0 5-26 0,0 3-9 0,-5 1-8 16,5 4 1-16,-1 3-11 0,1 3 1 0,0 3-13 15,0-1 9-15,0 1 0 0,0 3 4 0,0-3 0 16,0 0-37-16,4-2-32 0,-1 0-45 0,-1-1-40 15,0-2-15-15,2-3 11 0,-3-4 18 0,-1-1 59 16,0-3 57-16,3-1 42 0,-3-3 0 0,0-2-6 16,0 0-24-16,0 0-31 0,0-7 31 0,0 1-1 15,0-8-8-15,0 4 27 0,0-7-15 16,0-2 18-16,0-3 6 0,0 0-21 0,0-3-3 16,9-1-3-16,-2 3 9 0,5-1 24 0,-3-3-6 15,0 8-24-15,3-3 15 0,-2 3-18 0,4 3 3 16,-1 4 30-16,0 2-18 0,1 2-9 0,1 5 27 15,1 3-27-15,2 0 3 0,-2 0 30 0,2 7-42 16,-5 3 6-16,5 1 27 0,-3 0-6 0,0 2 28 16,0 6-13-16,-4-3-9 0,0 4 13 0,1 1-7 15,-5-2-2-15,1 3 5 0,-1 0-24 0,-3 0-12 16,0-1 34-16,-3-2-22 0,2 0-34 0,-3-3-39 16,0 1-142-16,0-3-156 0,-4-4-177 0</inkml:trace>
  <inkml:trace contextRef="#ctx0" brushRef="#br0" timeOffset="3777">4787 491 2366 0,'0'9'63'16,"0"4"25"-16,0-3 30 0,-11 5 26 0,0 4-61 16,0 2-27-16,-2 0-22 0,0 4-43 0,3-3 6 15,-1 2 12-15,3-2-15 0,-1 1 12 0,3-3-21 16,1 0 5-16,-1-3 1 0,3-2 12 0,1-1 12 16,-1-2-24-16,2-6 22 0,-4-2-13 0,2-2 9 15,2-2 3-15,-2 0-18 0,1-6-3 0,-1-4 9 16,-3-3 3-16,1-1-9 0,1-5 18 15,-2-3-24-15,1-4-20 0,0 0 45 0,2 0-19 16,2-6-4-16,1 4 29 0,0-4-16 0,4 3 13 16,2 2-10-16,2 3 4 0,-1 2-20 0,3 3-18 15,-1 3 34-15,5 7-6 0,-4-1-6 0,3 5 21 16,2 1-5-16,5 4-10 0,-1 0 16 0,1 0-10 16,0 9-13-16,3-2 11 0,1 5-14 0,-1-2 20 15,-1 2-4-15,1 4-12 0,-3-2 9 0,4-1-3 16,-6 2 0-16,-1 0 22 0,0 2 3 0,-2-4-44 15,-4-1 10-15,-2 1-29 0,0-3-21 0,-3-1 13 16,-2-1 24-16,0-3 6 0,-4 1 13 0,0-4 31 16,0 1-19-16,0-3-3 0,-4 0-6 15,0 0-24-15,-2 0-19 0,3-3 15 0,2-4 10 16,-4 1 2-16,0-2 13 0,1-6-6 0,3 3-3 16,-4-5 15-16,5 0-16 0,0-1 1 0,5-2-6 15,0 0-7-15,2 0 31 0,0 2-6 0,5 1 10 16,0 2 2-16,-3 4-12 0,3 2-3 0,-3 2 12 15,1 3-18-15,0 3 3 0,-1 0 30 0,0 0 25 16,3 6 22-16,-3 2 7 0,3 5-10 0,-1-2-18 16,-1 6 16-16,-1 2-9 0,0 0-13 0,2 0-2 15,-5 3-33-15,3 2 11 0,-3 0-4 0,-3-1-13 16,2-4 6-16,-4 3-6 0,1-3-6 16,-2 0 19-16,0-4-25 0,0-1-7 0,-5 0 19 15,-1-4-54-15,2 2-44 0,-2-4-94 0,3 0-101 16,-1-3-83-16,0-1-72 0,0 1-87 0</inkml:trace>
  <inkml:trace contextRef="#ctx0" brushRef="#br0" timeOffset="4307">5407 665 1876 0,'0'0'-9'0,"0"0"0"0,9-2-5 15,-1-5 14-15,1 3 3 0,1-2 11 0,2 1-8 16,4-5-21-16,1 1 27 0,-1 0-12 0,3-1 14 16,-2-2 3-16,0-1-26 0,1 0 4 0,-3-1 5 15,-1 0-9-15,-3-3 15 0,-2 1-3 0,-1-2 8 16,-2-1 65-16,-5 2 40 0,-1 1 61 16,0-3 29-16,-6 5-16 0,-3 0-2 0,0 4-42 15,-2 1-11-15,-6 4 3 0,1 5-3 0,-4 0 25 16,0 7-11-16,-3 5-27 0,4 5-38 0,1 4-33 15,1 4-4-15,2 5-30 0,1 1 0 0,9 5 0 16,1 0-34-16,4-1 21 0,4 1-11 0,6-3-14 16,5-1 21-16,1-2-3 0,5-3 3 0,5-2-20 15,3-2-34-15,2-5-37 0,1-4-42 0,-2-4 14 16,4-5 16-16,-1-5 32 0,1 0 48 0,-1-7-3 16,-4-5 19-16,0-3 4 0,-3-2-6 0,-2-6 5 15,0-2 7-15,-5-3-3 0,0-5 7 16,-2-3-1-16,-4-4-9 0,2-1 3 0,-2-6 7 15,-4 1-1-15,2-5-9 0,-7 2 22 0,2-1 14 16,-2 2 62-16,0 3 71 0,-4 3 25 0,0 6 12 16,0 4-32-16,-6 6-60 0,3 6-73 0,-2 6-24 15,2 5-35-15,2 4-10 0,-4 5 41 0,4 0-3 16,-4 11 18-16,5 5 10 0,-1 5-14 0,-1 5-21 16,0 6 0-16,2 6-4 0,0 4 4 0,0 1 18 15,2 3-18-15,6-2 17 0,-2 2-20 0,1-3-25 16,2-5-18-16,0-1-79 0,0-3-70 0,4-4-86 15,-3-2-80-15,1-7-33 0,1 1-33 0,0-3-20 16,0-5-43-16,-1-4-89 0</inkml:trace>
  <inkml:trace contextRef="#ctx0" brushRef="#br0" timeOffset="4575">5865 374 1784 0,'0'-9'5'0,"10"-1"15"15,6-1 18-15,2-3-4 0,5 6 0 0,2-2-14 16,0-2-8-16,5 2 5 0,-2 1-20 0,-1-1-5 15,4 1-12-15,-6 2 5 0,3-2 18 0,-1 1-12 16,-3 0 27-16,-1 0-27 0,-5-1-54 16,-3 4-57-16,-1 2-158 0,-4-2-157 0</inkml:trace>
  <inkml:trace contextRef="#ctx0" brushRef="#br0" timeOffset="5080">6234 383 2866 0,'4'10'53'15,"-2"-2"57"-15,-2-2 23 0,3 2-6 0,-3-1-31 16,2 2-63-16,1 2-23 0,-2 0 6 0,4 3-22 16,-2 0 12-16,4 1 7 0,-1 2-3 0,1-1-10 15,1 1 3-15,-1-1-26 0,2 2 13 0,-1-3-9 16,-1 1-39-16,2-3-22 0,-4 0-42 0,0-1 2 15,-5-5 41-15,6 2 41 0,-6-4 26 0,0-1 21 16,0-1-24-16,0-3 8 0,0 0-2 16,0-7 18-16,0-3 1 0,0-1-7 0,0-3-3 0,0-3-22 15,0-3 3-15,0 0 10 0,0-6 12 16,0 1 0-16,0-3 0 0,6 1-3 0,-6-1 3 16,11 1 6-16,-4 3 7 0,3 1-10 0,-1 2-2 15,0 2 11-15,5 3-15 0,1 2 3 0,0 3 0 16,4 1-31-16,1 1 22 0,0 4 25 0,-1 0-13 15,5 2 4-15,-5 3-17 0,0 0-12 0,-1 0 16 16,-3 0 19-16,-3 3 12 0,1 5-6 0,-2 0 22 16,-2 0 13-16,-4 1 32 0,1 2 6 0,-2 2-18 15,-3 0-16-15,-1 1-22 0,0 0-16 0,0-2-3 16,0 2-7-16,-5 0-6 0,1 0-7 16,1-1-13-16,-1 1 13 0,2 0-4 0,-1-3 4 15,2 2 13-15,-1-3-26 0,2 2 10 0,0-1 10 16,0-1-14-16,0-1-12 0,0 0-14 0,0 1-57 15,0-2-48-15,3 1-22 0,2-3-40 0,-5 1 3 16,1-1 1-16,-1-1-3 0,0 0-28 0,3-1-14 16,-3 1 8-16,0-3-17 0,0 2-13 0,0 0-51 15</inkml:trace>
  <inkml:trace contextRef="#ctx0" brushRef="#br0" timeOffset="5252">6635 58 2607 0,'-7'-17'-12'0,"0"2"-13"16,3 2 4-16,0 3 0 0,4 5-12 0,0 5-21 16,0 0-91-16,0 0-84 0,6 3-105 0,1 5-134 15</inkml:trace>
  <inkml:trace contextRef="#ctx0" brushRef="#br0" timeOffset="5483">7043 229 4023 0,'-11'-2'54'0,"-1"-1"50"15,-3 3 25-15,-1 0 28 0,1 6-70 0,-3 2-44 16,8 0-8-16,-5 1-35 0,3 3 8 15,3 2 6-15,1 5-25 0,4 0 11 0,4 3-14 16,0 2-32-16,6 4-11 0,3-1-38 0,3-3-48 16,1 1-52-16,4-3-64 0,2 0-73 0,0-3 6 15,1-5 2-15,5 1 22 0,-1-5 41 0,2-1-19 16,1-5-32-16,1 1-57 0,2-5-59 0</inkml:trace>
  <inkml:trace contextRef="#ctx0" brushRef="#br0" timeOffset="5819">7837 145 3860 0,'-6'-16'78'0,"-3"2"56"0,-5-3 53 16,-2 7 28-16,-2-4-49 0,2 6-52 0,-1 1-53 15,0 3-25-15,-1-1-39 0,0 5-4 0,2 0-4 16,-4 0 3-16,4 6 1 0,-1 4 3 15,3 1-6-15,0 5 2 0,1 3 1 0,1 3-14 16,5 2-1-16,4 1-39 0,3 3-6 0,0 2-15 16,4-1-24-16,7-1-2 0,-1 1-10 0,4-5 1 15,3 2 15-15,1-5 1 0,1-2 10 0,-1 0 27 16,3-2 11-16,-2-3 37 0,-2-3 26 0,0 2-1 16,-2-4 1-16,2 1 24 0,-6-2 9 0,3 3 24 15,-5-3 55-15,0 1 36 0,-3-4 61 0,-5 3 64 16,-1-2 8-16,0 2-58 0,-7 3-90 0,-11-1-95 15,-15 4-55-15,-10 5-23 0,-21 4 7 16,-14 9-43-16,-23 6-124 0,-21 5-196 0,-25 9-237 16,-22 5-209-16,-24 3-201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29:45.15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15 171 1068 0,'0'-11'62'0,"0"0"50"0,0 1 47 0,0 1 57 0,-4 4-36 16,2-1-41-16,0 3-26 0,2 1-58 0,-1 1-23 15,-2 1-23-15,3 0 8 0,-3 4 81 0,3 4 50 16,0 2 38-16,0 5-13 0,0 6-93 16,0 5-49-16,0 5-13 0,0 4-11 0,0 2 5 0,3 3 0 15,1 0-12-15,-2-3-3 0,0 0 10 16,2-2-1-16,-1-3 0 0,1 0 3 0,2-4-15 15,-3-3 9-15,0-2 3 0,0 0 4 0,3-4-4 16,-4-2-9-16,-1-1-4 0,2-4-8 0,-3 1-35 16,2-5-24-16,-2 0-54 0,0-3-40 0,0-1-2 15,0-2 18-15,0-2-40 0,0 0-63 0,0 0-69 16,-5 0-110-16</inkml:trace>
  <inkml:trace contextRef="#ctx0" brushRef="#br0" timeOffset="237">9 206 2060 0,'0'-29'8'0,"0"3"19"15,6 2 8-15,1 5 30 0,-1 0 14 0,3 5 5 16,0-2 14-16,3 5-44 0,0-3-21 0,0 3-17 16,1 3-19-16,-1 1 18 0,3 2-6 0,-2 2-6 15,0 3 0-15,1 0-3 0,-2 0 3 0,-2 8 12 16,2 2 3-16,-2-1-6 0,-4 2-9 0,-1 3 13 15,-2 1-22-15,-3 2 18 0,0 4 9 0,-8 1-39 16,-5 0 0-16,1 2-34 0,-4 0-45 16,-2-1-42-16,0 1 11 0,-1-4-56 0,2 1-25 15,0-6-76-15,2-2-122 0</inkml:trace>
  <inkml:trace contextRef="#ctx0" brushRef="#br0" timeOffset="800">313 196 1991 0,'0'5'31'0,"4"0"78"0,-2-2 15 16,-2 0 30-16,0 2-32 0,0 1-74 0,2 1-23 0,-1 2-34 15,1 1 15-15,1 2-9 0,0 0-3 16,3 1 6-16,-2 1-15 0,3 1 21 0,1 2-24 15,-1-2-48-15,-1 2-12 0,3-1-59 0,-1-2 10 16,-1-3 13-16,0 1-16 0,-1-2 24 0,2-1-1 16,-5-2 44-16,1-1 30 0,-1-4 38 0,2 1 23 15,-4-3-8-15,-1 0 0 0,0 0-6 0,0-5 0 16,-7-1-6-16,1-5 12 0,1 1-3 0,-2-1 3 16,1-6 6-16,2 1-15 0,0-3-22 0,-1 0 25 15,3-2-6-15,-1 1 7 0,3-2 25 0,0 3-26 16,0 0-17-16,6 3 0 0,0 2-6 15,0 3-2-15,0 3 22 0,1 2-8 0,-2 1-9 16,2 3 21-16,2 2-27 0,-2 0 10 0,4 0 5 16,1 5-26-16,1-3 31 0,2 6-2 0,0-3-6 15,1 1 3-15,-1 3 0 0,0-1 5 0,4 0-14 16,-2-2 21-16,0 2-13 0,0-2-2 0,-1-1 15 16,3 0-4-16,-1 0-5 0,-2-4-3 0,1-1-9 15,0 0 1-15,-3-6 19 0,1 1-8 0,-3-1 8 16,1-2 0-16,-1-3-8 0,-3-2 8 15,-3 1 30-15,-2 1-18 0,-2 1 18 0,-2-1 56 0,0 3 13 16,-6-3 21-16,-2 5-24 0,-1 1-52 0,-1 3-37 16,-3 2 10-16,-4 0 40 0,1 7 12 15,-5 5 13-15,0 0-21 0,1 5-38 0,-1 2-18 16,4 1-19-16,3 3-9 0,0 0-4 0,8 1 10 16,6-2-12-16,0 0 5 0,5-1-34 0,4-2-46 15,1 0-39-15,8-2-68 0,0-1-24 0,3-5-59 16,1 0-81-16,3-5-77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3:34.23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23 535 1819 0,'-8'0'43'0,"3"0"29"0,0 0 38 15,0 0 6-15,1 0-34 0,3 0 22 0,1 0 25 0,0 0 33 16,0 0-7-16,5 0-16 0,5 0-58 0,1 0-21 16,4 0 23-16,2-1-29 0,3-3-7 15,4 4-11-15,1-5-8 0,3 2-15 0,1 0-9 16,-3-2-11-16,2 0-6 0,-2 1 0 0,-1 1 13 16,-3 0 13-16,-3-1-6 0,-4 1 35 0,-4 3 96 15,-4-2 62-15,-1 1 31 0,-6 1-19 0,0 0-92 16,-6-1-47-16,-3 0-35 0,0 0 1 0,-4 1-11 15,-3-2-35-15,-4 2 21 0,0 0-7 0,-4 0-4 16,0 0 18-16,5 0-24 0,-2 0 3 0,3 4-7 16,3-2 0-16,6 0-14 0,-1 1 10 0,9 0-10 15,1-1 4-15,0 0-4 0,6 0-63 16,3 2-6-16,1-1-40 0,5 2-10 0,3-2 13 16,-1 0 1-16,6-1 30 0,1-1 17 0,0-1 40 15,0 0-4-15,1 0-34 0,-1-3-32 0,-1 0-47 16,-4 0 2-16,-3 0-16 0,-1 1-30 0,-5-3-33 15,-2 2-50-15,-5 0-26 0,0-2-22 0,-3-1-12 16,0 1-33-16</inkml:trace>
  <inkml:trace contextRef="#ctx0" brushRef="#br0" timeOffset="673">1347 214 3647 0,'0'-2'53'0,"0"0"24"16,0-2 34-16,0-1 14 0,0 3-40 16,0 1-27-16,0 1-31 0,0 0-16 0,0 0-22 15,0 0 15-15,0 0-14 0,0 0 10 0,0 3 10 16,0 2-20-16,-3-1 13 0,-3 3 11 0,-3 1-21 15,-3 1 20-15,-2 3-6 0,-1 0-17 0,-4 2 14 16,0 2-1-16,-1-1 1 0,1-2-1 0,-2 1 8 16,0 1-11-16,0-4-7 0,3 3-4 0,-1-1 4 15,-2-2 4-15,3 1 10 0,-3-2 3 0,1 1 0 16,-1-1-3-16,-1 2 3 0,-3-2 4 0,2-2-17 16,1 0 3-16,0 0-7 0,-1-3 0 0,4-1 17 15,0 1 4-15,3-3-3 0,2-2-4 16,1 0-25-16,4 0-23 0,3-4 0 0,3-1-14 15,3-1 24-15,0-5 10 0,7 2 1 0,4-4 26 16,2-3-9-16,6 2 3 0,-1-2 7 0,3-1-21 16,0 2 14-16,0 2-6 0,-1 1-11 0,0 3 20 15,-2 1-30-15,-2 5 30 0,0 3 31 0,-1 0 7 16,-2 5 21-16,1 1-11 0,0 3 1 0,0 1-28 16,-4 2 18-16,4-2-35 0,1 4 4 0,-4 0 3 15,3 0-14-15,-4-1 28 0,4 1-46 0,-3-3 25 16,3 2-3-16,-2-3-8 0,1-3 18 0,0 2-24 15,2-3-4-15,-1 0 10 0,0-3 8 0,1 0-15 16,4-1 18-16,-2-2-3 0,2 0-8 16,-1 0 15-16,3-4-25 0,-2 0 17 0,-2-3-10 15,0 2 7-15,0-2 4 0,-2-1-15 0,-2 1-6 16,-1-3 20-16,-2 2-6 0,0-2-8 0,-1-2 29 16,-3 1-39-16,-3-2 31 0,2 2-10 0,-5-3 4 15,0 1 10-15,-8 1 0 0,1 0 17 0,-3 0 11 16,1 2 25-16,0-1-7 0,-5 3 0 0,1-1-10 15,0 1-33-15,-4 1-10 0,2 3-14 0,-2-1 7 16,-1 2 15-16,-2 1-18 0,1 2 6 0,3 0-42 16,1 0-67-16,-3 5-54 0,4 0-98 0,0 2-75 15,2-1-74-15,2 2-72 0,1-1-36 16,3-1-44-16,3 2-15 0</inkml:trace>
  <inkml:trace contextRef="#ctx0" brushRef="#br0" timeOffset="944">1705 0 3218 0,'15'0'100'16,"1"0"64"-16,-1 8 38 0,1 3 40 0,0 4-66 15,-1 4-42-15,0 3-20 0,0 3-19 0,-2 2-28 16,1 5-14-16,-4 1-25 0,0 0-17 0,-1 3-4 16,1 2-21-16,-5-2 24 0,0 1-13 0,-4 0-57 15,-1-1-55-15,0-1-96 0,-7-1-71 0,-5-1-35 16,-1-4-45-16,-4 1-57 0,1-4 16 16,-8-2-49-16,0-2-8 0,-1-2-4 0</inkml:trace>
  <inkml:trace contextRef="#ctx0" brushRef="#br0" timeOffset="1414">155 163 2498 0,'0'-8'36'0,"0"4"13"15,0-1 80-15,-8 5 93 0,-2 0 99 0,3 9 59 16,-1 8-31-16,-5 6-72 0,1 7-103 0,-6 8-83 15,2 4-31-15,2 5-31 0,-1 6-29 0,5 1 21 16,6-2-7-16,4 3 0 0,0-6-11 0,10 0-66 16,5-5-84-16,4-2-78 0,4-2-145 0,-1-4-87 15,0-5-101-15,3-3-79 0,2-6-134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0:21.82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146 339 2025 0,'0'-26'38'0,"0"4"44"0,0 0 42 16,-4 5 34-16,4 4-35 0,0 5-48 0,0 5-54 16,0-2-14-16,0 5 92 0,0 5 55 0,0 5 53 15,0 5-11-15,0 7-80 0,4 6-42 0,-4 8-45 16,2 8-6-16,-2 5-13 0,2 3-13 0,-2 5 9 15,0 0-6-15,0 0 0 0,0 1-3 0,0-1-7 16,0-5 24-16,0 0-14 0,0-1 9 0,-4-5 5 16,2-2-11-16,0-3 0 0,2 0 7 0,0-6 0 15,-1-3-10-15,-2-4 0 0,2-4-23 0,1-2-7 16,0-5-23-16,0-1-18 0,0-6-26 16,-2-4-31-16,-1 2-21 0,3-5-35 0,0-1-57 15,-1-1-58-15,-1-1-92 0,0 0-29 0,1 0-31 16</inkml:trace>
  <inkml:trace contextRef="#ctx0" brushRef="#br0" timeOffset="603">37 612 1371 0,'-12'-28'5'0,"3"-1"12"0,0-2 16 0,3-1 11 16,3 0 18-16,3 1 10 0,5-6 4 0,5 0 20 16,5-3 10-16,6-4-15 0,4 1 14 0,6-1-21 15,1 3-37-15,3 3 3 0,5 4 1 0,-1 7-13 16,-2 7 31-16,-3 6 30 0,-1 6-10 0,-4 8 36 16,0 14 2-16,-5 1-15 0,-2 7-9 0,-3 6-53 15,-1 5-15-15,-8 5-16 0,-1 0-22 0,-4 5 29 16,-5 3-20-16,0 1-12 0,-8 0 28 15,-5-1-28-15,-4 0 22 0,-2-3 3 0,-2-2-16 0,-1-1 0 16,-5-3-3-16,-1-2-13 0,0-5 1 0,3-1 15 16,0-3-3-16,-4-2 16 0,5-8-6 15,-1 1-7-15,7-4-22 0,-1-4-29 0,4-4-25 16,2-2-22-16,1-3-23 0,3 0 9 0,3-6-29 16,2 1 28-16,-1-6 40 0,4-3-2 0,-1 1 51 15,2-4 12-15,0 1 0 0,3 0-6 0,3 1 15 16,0 3-18-16,1 1 12 0,-2 5 15 0,5 0-3 15,-1 6 6-15,2 0-9 0,-2 9 30 0,1 1 15 16,0 6 21-16,4 4 16 0,0 2-27 0,0 7 3 16,-2 2-21-16,6 1-12 0,-5 1 18 0,2 0-24 15,0 0 2-15,0 0 4 0,1-4-28 0,2 1 7 16,-2-4-4-16,3 0-6 0,-1-4 9 0,1 0-9 16,1-1 0-16,-4-2 3 0,1-3 9 15,-1-2 3-15,-3 1-5 0,-1-3-4 0,0-1-16 16,-3-3 10-16,-2 1 13 0,1-2-7 0,-2 1 3 15,-1-2 3-15,-3-2-24 0,1 0 15 0,0 1 6 16,-2-1-9-16,-1-2 18 0,2 1-15 0,-2-3-6 16,0 3-3-16,0-1 9 0,3-2 6 0,-3 1-6 15,0-1 0-15,1 2-12 0,-1-2-38 0,0 0-27 16,0 2-72-16,0-2-85 0,0 0 8 0,2 0-75 16,-2 0-39-16,0 0-81 0</inkml:trace>
  <inkml:trace contextRef="#ctx0" brushRef="#br0" timeOffset="985">742 1333 1328 0,'8'5'8'0,"-1"-5"0"16,3 0 3-16,-1-5-8 0,0 0-14 0,3-4 11 15,1 2-6-15,2-1 17 0,0-1-14 0,0-1-2 16,3-2 5-16,-2 1-11 0,2 1 14 0,-2-4-11 16,-1 2-6-16,0-3 17 0,-6 4 21 0,3-2 6 15,-5-4 39-15,-1 3 48 0,-3 1 45 0,-1 0 43 16,-2 1 39-16,0-1-13 0,0 2-5 0,-5 2 4 16,-5 2-62-16,-1 4-8 0,-2 3-32 0,-5 0-4 15,-1 6 13-15,-5 4 5 0,0 4-12 0,-2 4-22 16,0 2-10-16,0 5-68 0,1 1 8 0,2 1-34 15,5 1-15-15,5-3 21 0,1 1-23 16,6-3 23-16,6-2-10 0,0 1-3 0,11-3-1 16,-1-2-10-16,5-3 4 0,4-1-7 0,4-2 3 15,-1 0-20-15,3-3-23 0,3-2-24 0,-1-2-39 16,2-3-61-16,0 1-33 0,-4-2-63 0,3 0-70 16,1-5-11-16,-4-1-83 0,-1 1-53 0,-2 0-35 15</inkml:trace>
  <inkml:trace contextRef="#ctx0" brushRef="#br0" timeOffset="4071">809 1235 87 0,'0'0'12'0,"0"0"3"0,0 0 17 0,0 0 5 16,0 0 10-16,0 0-3 0,0 0 6 0,0 0 3 16,0 0-5-16,0 0-11 0,0 0-4 0,0 0 5 15,0 0-15-15,0 0 26 0,0 0 0 0,0 0-5 16,0 0 0-16,0 0 5 0,0 0-25 0,0 0-11 15,-4 0 2-15,4 0-20 0,0 0 15 0,0 0-12 16,0 0-1-16,0 0-10 0,0 0-2 0,0 0 25 16,0 0-20-16,0 0-24 0,0 0-33 15,0 0-46-15,0 0-59 0</inkml:trace>
  <inkml:trace contextRef="#ctx0" brushRef="#br0" timeOffset="6298">1039 555 628 0,'-4'0'20'0,"1"5"22"0,1 0 5 16,0 1 28-16,-2 2-9 0,4-2 2 0,0 2 15 15,0 0-30-15,0 1-13 0,4-4-19 0,1 0-15 16,1 1 2-16,2-1 10 0,-1 0-4 0,5-2 7 15,-2 0 20-15,2 0-19 0,3 0 11 16,2-1 2-16,0 1-19 0,0-3 14 0,2 0-5 16,1 0-19-16,-1-5 8 0,0 1 11 0,0-1-23 15,-1 0 29-15,-2 0 8 0,0-4-9 0,-1 1 60 16,-1 0 6-16,-4 0 1 0,-1-4 6 0,1 2-43 16,-4-1-11-16,-3-3 18 0,2 1 13 0,-5 0-4 15,0-2 16-15,-6-1-14 0,0 3 7 0,-3-4 52 16,-1 3 17-16,-2 0-4 0,-3 4-16 0,-1-1-39 15,-5 6-15-15,-1 5 20 0,-4 0 11 0,-2 11 17 16,-5 0-16-16,2 7-42 0,-1 4-6 0,0 3-27 16,4 4-37-16,1 2 17 0,8-2-31 0,7 2 7 15,5-2 28-15,7 1-25 0,0-3 25 16,7-1-11-16,5-2-20 0,6 0 20 0,4-4-14 16,2 1 11-16,4-4 20 0,5-1-13 0,-2-2 3 15,3-3-4-15,-1-1-20 0,-2-1 11 0,-1-1-38 16,-2-6-40-16,0 2-13 0,-3-3-37 0,-2 0 12 15,-3-1-28-15,-2 0-34 0,-3-3-35 0,1 0-56 16,-5-3-52-16,-2 2-34 0,1-2-63 0,-4-2-67 16</inkml:trace>
  <inkml:trace contextRef="#ctx0" brushRef="#br0" timeOffset="6617">1915 400 2271 0,'0'-6'29'0,"-6"3"62"0,-3 0 45 0,0 3 44 15,-2 0 24-15,-4 12-32 0,-2-1-26 0,-2 7-18 16,-2-1-54-16,1 5-35 0,-3 2-13 0,4 1-13 15,4-1-7-15,5 1-12 0,2 0 6 0,8-4-20 16,0 1 17-16,9-3 19 0,3 0-22 0,4 0 12 16,3-4-25-16,4 0 19 0,2-2 9 15,0-1-38-15,4-2-10 0,-1-4-51 0,2 2-19 16,-4-6-6-16,2 1-1 0,-4-2-21 0,0-1-56 16,3 0-27-16,-5-4-9 0,0-1-36 0,-2 0-31 15,-3 0-57-15,-2-4-97 0</inkml:trace>
  <inkml:trace contextRef="#ctx0" brushRef="#br0" timeOffset="7480">2422 386 2072 0,'4'-5'29'0,"-4"1"41"16,0 2 34-16,-4 2 54 0,-5 0 36 0,-2 0 3 16,-2 8 12-16,-5 1-36 0,2 1-58 15,-5 4-64-15,0 0-41 0,-1 2-23 0,3 0 0 16,2-2 23-16,4 2-20 0,1-3 10 0,9-1-19 16,3 1-17-16,0-2-9 0,3-1-31 0,6 2-32 15,0-4-32-15,4 0-24 0,0-3 10 0,2-2 50 16,0 1 29-16,2-4 30 0,0 0 12 0,0-8 0 15,-1 2 10-15,-1-5 17 0,-2 2 12 0,-1-4-9 16,-1-1 15-16,-6-2-3 0,1 2 17 0,-1-2 43 16,-2 0 71-16,-3 1 59 0,0 3 22 0,0 0 12 15,-6 2-57-15,0 4-30 0,4 1-61 16,-3 2-55-16,1 3-21 0,0 0-19 0,1 0-6 16,1 8 9-16,-2 1-2 0,4 1-18 0,-1 1 14 15,1 2 6-15,0 1 4 0,5 2 16 0,0-2-3 16,5 3-10-16,1-4 0 0,2-1-3 0,0 1 19 15,2-3 1-15,0-1-24 0,4-4-3 0,-2 0-13 16,2-2 0-16,-1-3 20 0,1 0 3 0,0-8 3 16,0 0 4-16,0 0 3 0,-3-4-4 0,3 0-6 15,-4-3 4-15,3-3-4 0,-3 1-10 0,0-5 26 16,-5 1-29-16,4-4 10 0,-1-1 9 0,-2-2-2 16,-1 0-1-16,-1-1 4 0,-2 1 22 0,-3 1-9 15,-1 3 46-15,0 2 7 0,-3 3 11 16,0 5 7-16,0 3-13 0,0 4-20 0,-6 3-24 15,2 4-10-15,-2 0 14 0,-1 11 25 0,-1 0-8 16,-1 8-13-16,-1 0-35 0,-2 5-28 0,0 2 0 16,3 3 18-16,0-1 10 0,3 1-4 0,5-2-10 15,1-2 14-15,0 0-21 0,4-3 7 0,8-1 0 16,-3-4-35-16,5-1-9 0,0-2-15 0,0-3 1 16,1-1 1-16,-1-2 9 0,4-3 5 0,-1-1 19 15,-3-1 11-15,1-3 7 0,3 0 26 0,-3-7-26 16,1-2 6-16,2-1 10 0,-2-3-19 0,2-1 16 15,2-4-14-15,-1-3 4 0,-3-2 10 0,-1-1-30 16,3-7 14-16,-4 1-14 0,-3-2 0 16,2-1 20-16,1-2 10 0,-3-1 0 0,-2 4-13 15,1 0 19-15,-3 4 18 0,-3 4 32 0,-1 4 41 16,-3 5 25-16,3 3-10 0,-3 3-30 0,0 5-27 16,-6 4-34-16,2 0-4 0,-1 6 25 0,-1 1 10 15,-1 6 1-15,-5 2-18 0,3 6-14 0,-3 4-4 16,-1 4-20-16,2 2-4 0,0 2 7 0,3 1-14 15,1-1 28-15,7 0-11 0,0-3-6 0,0-3-1 16,7 0 1-16,1-3 13 0,5-3-20 0,0-3-8 16,2-2-10-16,4-5-7 0,0 0-7 15,1-3 0-15,3-2-27 0,0-3-27 0,-1-1-40 0,2-2-35 16,1 0-34-16,-2-5-52 0,1-1-62 16,-2-2-68-16,-1-3-123 0,-1 0-67 0</inkml:trace>
  <inkml:trace contextRef="#ctx0" brushRef="#br0" timeOffset="9505">848 1252 294 0,'1'-3'22'0,"2"3"21"16,-1-4 30-16,-2 2 37 0,0 0 0 16,0-1-2-16,0 1-35 0,0 1-21 0,0-1 4 15,0-1-19-15,0-1 29 0,0 3 1 0,0-3-19 16,0 0 25-16,0 1-13 0,0 0 11 0,0-2 9 16,0-1-11-16,0 1 23 0,0-1-19 0,0 0-3 15,0-2 12-15,0 3-19 0,0-1-5 0,0 1 5 16,0 0 2-16,0 0 23 0,0-4 33 0,0 4 4 15,0-2-5-15,0 3-29 0,0-1 10 0,0-1 1 16,0 2 13-16,0 0 0 0,0 1-7 0,0 0-22 16,0 1-31-16,-2 2-7 0,2-3-54 0,-3 3-7 15,3 0-7-15,-1 0 53 0,-1 9 78 16,2 4 10-16,-3 1 41 0,0 7-56 0,-4 6-49 16,-1 6 0-16,-1 5-36 0,2 4-11 0,-5 1 0 15,3 3-3-15,-1-3 0 0,3-1 9 0,-2-2-9 16,3-5-7-16,2-2 7 0,0-3-7 0,-2-4-7 15,5 0-3-15,-1-5 0 0,1-1 7 0,1-3 13 16,-3-2 14-16,3-4-21 0,-2-5 11 0,2 2-18 16,0-3 11-16,0-5 10 0,0 0-10 0,0 0-14 15,0 0-16-15,-1-5-18 0,-2-3-17 0,3-1 24 16,0-1-10-16,0-4-6 0,-2-2 9 0,1-3-15 16,1-2-21-16,0-2 21 0,0-1-3 15,0-4-10-15,0-1 21 0,0-1 6 0,3-3-7 16,1-1 20-16,1 0 13 0,-2 1 16 0,1-2 0 15,1 5 9-15,-1 0-12 0,2 5-10 0,-1 4 13 16,1 4-12-16,-1 6 5 0,1 3-15 0,0 5 9 16,2 3 16-16,-1 0 17 0,0 6 31 0,4 5 17 15,1-1-16-15,1 4-10 0,4 3-19 0,0-2-10 16,3 4 0-16,-1 0-10 0,0 0 3 0,-1 0-13 16,3-2 11-16,-2 0-4 0,3 0 7 0,-2-2-1 15,0-2-6-15,0 1 13 0,3-3-13 0,-2 2 7 16,1-1-4-16,-1-4-3 0,-3 3 17 0,1-4-14 15,-2 0-3-15,0-1 7 0,-3 0-40 0,-4-2 3 16,0-1 20-16,-3-1-3 0,-1 1 0 16,-2-3 20-16,-2 0-14 0,-1 0-9 0,-1 0 10 15,0-4-33-15,0-2 0 0,0-3 13 0,0-3 29 16,0-1-3-16,0-5 16 0,0-2-3 0,0-1-23 16,0-3 19-16,0-2-15 0,-3 0-3 0,-1-1-1 15,1 1 1-15,-2 0 9 0,2 1-4 0,1 3-5 16,-2 0 9-16,0 4 0 0,-1 1 3 0,3 4 7 15,-2 0 2-15,3 3-9 0,-2 2 0 0,2 1 13 16,-1 1-12-16,-1 1-11 0,3 2 11 0,-1 0-4 16,1-1-10-16,0 2 16 0,0 2-15 0,0-2-14 15,0 1 17-15,0 0 19 0,0 0-3 16,0 1-1-16,0-2-2 0,0 2-23 0,0 0 3 16,0 0 16-16,0-1-6 0,0 1-4 0,0 0 11 15,0 0-21-15,0 0 8 0,0 0 5 0,0 0 30 16,0 6 76-16,0 2 43 0,4 3 17 0,-4 5-23 15,0 0-61-15,0 9-48 0,0 2-16 0,-6 3-24 16,2 3 20-16,-1 2-7 0,-1 1-10 0,0-3 21 16,2 0-38-16,-1-4 4 0,1 1 34 0,2-6-21 15,1-4 27-15,1-2-6 0,0-1-32 0,0-4 18 16,0-1-17-16,0-5 17 0,0-1 4 0,3 0-8 16,-3-4 8-16,4 1-8 0,-4-3 4 0,0 0-17 15,0 0-26-15,2-9-21 0,0 1-17 0,-1 1 34 16,2-7 21-16,-2-2-17 0,4-1 6 15,-1-4-19-15,2-2-9 0,-2-2 25 0,1 1 4 16,1-3 7-16,2-2 10 0,-4 4 22 0,2 0 7 16,-3 4 0-16,-1 4 9 0,0 3-19 0,-2 3-13 15,0 6 3-15,0 5-6 0,0 0 22 0,0 0 34 16,-2 5 9-16,-2 6-13 0,0 3-10 0,-1 5-33 16,3 3 3-16,-3 2-25 0,1 1-61 0,-4 2-76 15,6 4-132-15,-2-5-48 0,1 1-68 0,-1-3-77 16,1 2-51-16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0:32.0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175 201 1582 0,'5'-25'47'0,"-1"9"35"0,-2 5 103 0,0 11 89 15,-2 0 50-15,0 7 16 0,0 10-67 0,0 8-71 16,-4 10-80-16,-1 8-47 0,-3 7-29 0,1 7-30 16,-2 2 10-16,-1 4-13 0,1 0 4 0,-1-1 22 15,0-2-12-15,1-3-11 0,2-2 8 0,1-4-7 16,0-1-31-16,1-4 37 0,1-2-23 0,1-6-3 15,-1-4 30-15,2-3-47 0,-1-7 6 0,0-1-25 16,-1-7-21-16,2-2 17 0,1-4-33 16,-1-2-27-16,-2-2-89 0,2-6-89 0,-3 0-80 0,1 0-19 15,-2 0-41-15,2 0-7 0,-3-8-15 16</inkml:trace>
  <inkml:trace contextRef="#ctx0" brushRef="#br0" timeOffset="423">0 511 1382 0,'2'-33'16'0,"2"-4"18"15,4-2 38-15,-1 1 48 0,6 2 22 0,2-2-3 16,6 2-21-16,1 2-17 0,5 1 2 0,1 2-2 16,0 5-12-16,2 4-8 0,-2 5-27 0,1 7 4 15,0 4 0-15,-2 6-9 0,-1 0-12 0,-2 14-12 16,0 1 12-16,-3 4-13 0,2 4-5 15,-9 1-3-15,1 3-10 0,-5 3-9 0,-4 0 24 16,-6 4-2-16,0 0-13 0,-6 2 7 0,-4-3-16 16,-5 1-4-16,-3-3 7 0,-2-2 3 0,-3-1 0 15,-2-4 4-15,0-4 2 0,-2-2-12 0,2-4 6 16,0 0 0-16,0-3 4 0,-1-5 8 0,5-1-27 16,1-2 9-16,0-3-10 0,4 0-9 0,1 0 7 15,8-3-16-15,-1-2 0 0,2-1 0 0,2 0 12 16,4 4 22-16,0-1-15 0,10 1 0 0,-1 2 12 15,4 0-28-15,-2 5 62 0,7 5 47 0,0 7 16 16,3 2 31-16,-1 3-20 0,-1 8-15 0,2-1-19 16,1 7-13-16,-1 2-25 0,0 0-16 15,0 0-4-15,1 0-16 0,2-2 13 0,1-3-23 16,1 0 17-16,0-7 9 0,4-1 1 0,-2-4 5 16,5-4-32-16,-4-3-38 0,1-4-94 0,0-1-113 15,-2-9-129-15,0 0-55 0,-1 0-109 0,-2 0-76 16</inkml:trace>
  <inkml:trace contextRef="#ctx0" brushRef="#br0" timeOffset="1198">954 1303 1361 0,'-5'-19'74'0,"2"2"52"0,-1 3 34 16,1 2 68-16,1 1-57 0,-1 3-34 0,2 2-31 15,-1 3-16-15,2 3 75 0,0 0 69 0,0 11 61 16,0 2-21-16,-1 6-70 0,-2 4-66 16,3 9-64-16,-2 6-7 0,-3 2-33 0,1 7-1 15,-3-1-2-15,-1 4-14 0,-2-1 0 0,6 0-3 16,-5-1-4-16,0-1-10 0,3-3 21 0,-1 0-21 16,2-5 6-16,-1-1-6 0,2-2-30 0,-2-6-51 15,4 1-30-15,1-7-23 0,-1-5-19 0,0-2-12 16,0-6-52-16,0-1-38 0,2-10-88 0,-1 0-32 15,1 0-79-15,-3 0-67 0</inkml:trace>
  <inkml:trace contextRef="#ctx0" brushRef="#br0" timeOffset="1461">842 1311 2060 0,'3'-19'50'0,"5"0"23"0,-1 6 64 0,2 0 18 16,3 3-31-16,1 2-21 0,-1 3-69 0,6 0-1 16,-2 5-2-16,2 0-15 0,-2 0 8 0,3 8 1 15,-2 2-25-15,-1 1 6 0,2 3-3 0,-5 3-3 16,2-2-3-16,-3 2 10 0,-3 2 8 0,-2 0-12 16,-3-2 3-16,-4 2 4 0,0 0-7 0,-11-1 6 15,-1 2-3-15,-3-4 4 0,-1 1-1 16,-5-1-3-16,2-3 4 0,-2 1-23 0,0-5-8 15,1 1-45-15,2-5-86 0,0 1-93 0,3-3-85 16,5-3-136-16,-2 0-93 0</inkml:trace>
  <inkml:trace contextRef="#ctx0" brushRef="#br0" timeOffset="3366">920 526 1058 0,'2'0'-3'0,"1"0"27"0,2 4 16 16,-1 1 22-16,2-2 25 0,2-1-19 0,2 2-8 15,-1 1-30-15,3-2-11 0,2-3-13 0,1 0-20 16,0 0 11-16,2 0-13 0,4 0-4 0,-1-3 17 16,3-3 6-16,-3 1-11 0,1-3 0 0,-2 2 5 15,-1-2-2-15,-3-3 5 0,-1 3 35 0,-4-3 15 16,-3 0 28-16,-2 0 34 0,-3 1 4 0,-2-3 6 15,0 2 0-15,0-1-12 0,-4-2-10 0,-5 1-21 16,2-1 32-16,-5 3 28 0,-3 1 4 0,-1 2-6 16,-5 2-38-16,-1 6-1 0,-3 0 16 0,-4 10 30 15,0 4-5-15,-4 5-29 0,2 6-31 0,1 5-30 16,0 3-19-16,4 2-20 0,3 1 3 16,6 1-13-16,8-1 3 0,9-3 7 0,0-2-27 15,7 0 31-15,6-3-11 0,7-4 1 0,4 0 16 16,2-2-17-16,4-5-13 0,1 1-3 0,5-4 3 15,0-3-17-15,-1-3-12 0,-1-2-4 0,0-1-26 16,-2-5-35-16,0 0-28 0,-4-6-55 0,-1 1-72 16,-5-3-43-16,2-3-6 0,-3 1-30 0,-2-1-30 15,-2-2-40-15</inkml:trace>
  <inkml:trace contextRef="#ctx0" brushRef="#br0" timeOffset="3608">1865 285 2978 0,'0'0'57'0,"0"0"74"0,-9 10 39 16,-6 5 54-16,-4 5-30 0,-2 6-47 0,-4 1-53 16,-2 0-53-16,2 5-31 0,1 1-20 0,2-3-4 15,6 1-6-15,4-5 17 0,4 2-25 0,8-7 11 16,0 1 4-16,11-3-51 0,2 0-16 0,5-2-10 15,3-3-51-15,1-2-28 0,2-3-23 0,4-3-63 16,0-1-20-16,2-3 0 0,-2-2-23 16,5 0-12-16,-2-7-27 0,-1-1-62 0</inkml:trace>
  <inkml:trace contextRef="#ctx0" brushRef="#br0" timeOffset="4438">2296 320 2002 0,'0'0'46'0,"-10"0"88"16,2 6 48-16,-1 1 46 0,-3 2-18 0,0 5-71 15,-4-1-46-15,1 3-39 0,5 1-45 0,-4 2-25 16,3 0-3-16,2-3-6 0,1 1 0 0,6-2 12 15,2-1-27-15,0 0-35 0,10-3-14 0,-1 0-70 16,2-2-16-16,4-2-13 0,4-4 25 0,-1-3 41 16,6 0 13-16,-2-5 29 0,0-3 9 0,2-1 17 15,-3-2 43-15,-2-2 25 0,-4-4-6 0,-2 1 15 16,-2-1 11-16,-3 1 40 0,-3-1 53 0,-3 2 59 16,-2 1 73-16,0 3-3 0,0 0 9 0,-3 3-47 15,-5 3-82-15,3 2-40 0,-5 3-37 0,3 0-7 16,-5 9-10-16,3 1-12 0,-1 1-27 15,3 5-3-15,2 0-10 0,-1 3 3 0,3 1 20 16,3-1-10-16,6 2 7 0,4-2 7 0,1-2-10 16,7-1-21-16,-4-2 18 0,7-1-1 0,2-4-20 15,1-2 11-15,-2 0-26 0,3-7-14 0,-3 0 13 16,1-6 13-16,-1 0 24 0,-1-4-4 0,-1-1-4 16,0-3 14-16,-2-5-20 0,-1 0 17 0,0-2 3 15,0-4-13-15,-2-1-4 0,0-3-3 0,0-1 7 16,0-6-7-16,-2 2 7 0,0-6-4 0,2 0 4 15,-1 3-10-15,-2-1 10 0,-1 2 13 16,-1 6 10-16,0 3 51 0,-6 3 14 0,2 6 8 0,-1 5-4 16,-4 4-22-16,-1 3-7 0,0 6 18 15,0 0 34-15,0 0 37 0,-1 7-8 0,-5 4-11 16,1 3-42-16,1 5-53 0,-6 0-10 0,2 8-29 16,-3 3-3-16,1 0 7 0,1 5 11 0,0-2-4 15,-1-1-18-15,5 1-6 0,1-3-8 0,1 2-4 16,0-4-13-16,3-3-42 0,0 0-34 0,0-4-7 15,6 1 11-15,2-6-12 0,-1 0 6 0,0-2 3 16,4-3-16-16,-2-3 42 0,1-3 0 0,2-3 7 16,1-2 20-16,1 0 12 0,-4-7 4 0,8-6 1 15,-2-1-1-15,2-5-33 0,0-4-6 0,3-3 6 16,-1-4-8-16,3-3 31 0,-1-3 15 16,0-3 13-16,-1 0 18 0,0-2 27 0,-2 0 24 15,-2 6 13-15,-4 2 81 0,-4 2 66 0,-2 7 53 16,-4 5 35-16,-3 5-51 0,0 5-79 0,0 5-49 15,-6 4-33-15,-1 0 19 0,-1 8 24 0,-1 3-3 16,-1 8-9-16,-3 3-21 0,-1 5-49 0,0 3-11 16,1 6 0-16,0-1-36 0,3 3 14 0,2-1 1 15,8-1-15-15,0-2 7 0,5-2-10 0,4-4 18 16,2-1-15-16,3-6-3 0,2-2-4 0,3-2-50 16,2-7-27-16,1-1-20 0,2-4-4 0,3-5 12 15,1 0-26-15,0-3-60 0,1-5-86 0,0-3-117 16,0 0-42-16,-1-5-102 0,-3-2-76 15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0:38.58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41 62 2236 0,'-11'-5'44'0,"3"0"1"16,-2 2-7-16,1-2 10 0,6 4-48 0,3 1 12 15,0 0 51-15,0 0 32 0,7 0 55 16,7 0 7-16,2 0-20 0,9 0-33 0,3 0-37 16,5 0-23-16,7 0-34 0,3-5-4 0,5-1-28 15,2 0 16-15,2 1 2 0,-1 0-75 0,-1 0-103 16,-1-1-160-16,0 3-188 0,-7 1-138 0</inkml:trace>
  <inkml:trace contextRef="#ctx0" brushRef="#br0" timeOffset="143">291 345 2952 0,'-6'12'3'15,"6"-12"0"-15,9 0-9 0,6 0 3 16,4 0-6-16,5 0 6 0,4-6-28 0,5 3-50 15,4-2-86-15,4-3-113 0,4 2-133 0,2-2-160 16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0:37.6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49 19 2390 0,'-15'0'51'16,"4"0"58"-16,3 0-5 0,1-5-16 0,3 5-48 15,0-4-56-15,4 4 13 0,0 0-3 0,0 0 9 16,8 0 7-16,1 0-13 0,4 0 24 0,2 0-15 16,7 0-9-16,3 0 15 0,5 0-15 15,4 0 6-15,2 0 9 0,0 0-12 0,1 0-3 16,-2 0-12-16,1 0 3 0,-2 0-13 0,-3 0-54 16,-2 0-62-16,-4 0-114 0,-5 0-82 0,-2 5-77 15,-3-2-84-15</inkml:trace>
  <inkml:trace contextRef="#ctx0" brushRef="#br0" timeOffset="175">98 299 2107 0,'9'9'-15'0,"5"-9"1"0,2 0 8 0,11 0-15 16,-2 0 36-16,8-4-4 0,2-1-19 0,3-3 28 15,3 3-37-15,1-1-7 0,1 1-84 0,0 2-154 16,-2 0-164-16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0:39.7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169 413 2668 0,'1'-16'18'0,"-1"5"50"16,0 2 89-16,0 9 71 0,0 0 32 0,-1 9 0 15,-5 6-68-15,2 8-33 0,-4 9-47 16,2 7-22-16,-3 7-21 0,0 5-45 0,-3 6 0 16,3 0-17-16,-4 1-10 0,4-1 17 0,-3 0-14 15,5-5 7-15,-1 0 3 0,3-5 4 0,1-1-7 16,2 0-14-16,-1-6-10 0,3 1-1 0,0-5 4 15,0-3-17-15,0-1 3 0,0-7-28 0,0-1-9 16,0-7-10-16,-5-1-27 0,4-3-3 0,-1-4-35 16,-1-2-34-16,2-7-33 0,-1 0-72 0,2 0-105 15,-1 0-42-15,1 0-67 0,0 0-29 16,0-10 63-16</inkml:trace>
  <inkml:trace contextRef="#ctx0" brushRef="#br0" timeOffset="654">91 426 1208 0,'-7'-5'35'0,"1"2"31"0,0 3 13 0,1-3 23 15,1-2 9-15,0 2-15 0,1 3-17 0,-1-5-2 16,0 2-35-16,2 0-4 0,-1-2 5 0,-2 0 15 16,2 1 6-16,0-1 24 0,0 0 9 0,-3 0-23 15,5-2 7-15,-3 1-36 0,0 0-24 0,0-1-6 16,3 0-21-16,-3-2-9 0,2 2 18 16,0-1-3-16,2-1 0 0,0-3 12 0,4-1-3 15,4-2 0-15,-1-2 0 0,5-2-15 0,6-2 0 16,1 1 15-16,1-4 18 0,3 2 10 0,5-1-7 15,-2 2-21-15,2 1-15 0,2 3 9 0,-2 3 10 16,0 0-4-16,3 6 9 0,1-1 4 0,-6 4-7 16,4 0 16-16,-4 5-31 0,3 0 6 0,-4 0 0 15,3 5-6-15,-3 1 34 0,-1 2-12 0,1-3 24 16,-5 3 16-16,-1 3-21 0,0-3 12 0,-2 3-15 16,-4-1-10-16,2 2 13 0,-2-2-6 15,-4-1-19-15,0 1 23 0,-3 2 9 0,2-5 20 0,-2 3 29 16,-5-1-39-16,3 0 7 0,-4-1-16 15,0 1-9-15,0-1 20 0,0 3-24 0,-4-4-16 16,-1 2-17-16,0 1 1 0,-3 2-8 0,2-4 18 16,-3 5-1-16,-1-2 1 0,1 0 9 0,-3-1-10 15,2 4 24-15,-4-2-27 0,1-2-3 0,-2 4 0 16,-1 0-4-16,-2-4-3 0,0 2 3 0,-3-1-3 16,2 0-20-16,-2-1 34 0,-1 1-4 0,1-3 7 15,1-2 23-15,1 0-26 0,5 0-4 0,-2-2 10 16,3 1-16-16,0-2 2 0,3-2 1 0,3 0-17 15,-1-1 7-15,1 0-4 0,1 0 0 0,1 0 11 16,-1-2-8-16,0-3 18 0,3 2 3 0,-3-1-21 16,0 3 1-16,1-5 3 0,1 4-11 0,-1-1 15 15,-1 3 3-15,1-3-24 0,2 1-20 16,-1 1-63-16,2-1-69 0,-1 2-104 0,2 0-104 16,-2 0-39-16,1 0-28 0,2 0 13 0,0 0-13 15</inkml:trace>
  <inkml:trace contextRef="#ctx0" brushRef="#br0" timeOffset="1928">444 843 1784 0,'0'-8'69'0,"-5"1"8"0,1 0 22 15,-4-1 40-15,4-1-23 0,1 1 27 0,1 1-2 16,-1 1-29-16,2 0-38 0,1 1-43 0,0 3-13 15,0-4-21-15,0 4-6 0,0 1 0 0,4 1-7 16,-1 0 50-16,1 0 44 0,-2 5 29 0,6 4 18 16,-3-1-36-16,3 3-25 0,-1 3-13 0,2 0 1 15,-1 4 3-15,-2 1-16 0,-1 0-13 16,1 3-16-16,-1-3 6 0,-1 2-16 0,-2 2 0 16,1-4 0-16,0 0-26 0,-2-2 20 0,2-2 19 15,-3-1-13-15,2-5 16 0,-1-2 0 0,-1-1-6 16,0-1 3-16,0-5 0 0,0 1 4 0,0-1-24 15,0 0 0-15,-3 0 7 0,0-6-26 0,-1 0 0 16,-1-1 23-16,4-5-20 0,-3-1-6 0,2-3 22 16,0-2-35-16,2-3 16 0,0-1 16 0,0 0-12 15,5-2 12-15,1-1 0 0,1 3-9 0,4 1 9 16,-2 2 7-16,0 2-7 0,2 4 13 0,-2 2-3 16,3 3-3-16,-1 2 0 0,0 1-7 0,0 2 4 15,-1 3-3-15,3 0-1 0,1 0 10 16,-4 0-3-16,4 4 3 0,-1 0 3 0,-2 2-9 15,2-2 6-15,-1 0-7 0,-2 2 1 0,2-1 3 16,1 0-10-16,-4 1-13 0,5-4-24 0,-5 2-4 16,2-2-22-16,3 1 32 0,-7-3 16 0,2 3-7 15,-1-3 38-15,-3 0-15 0,1 0-4 0,-3 0 16 16,-3-6 4-16,0 1-17 0,0 2 26 0,0-3 5 16,-3 1-15-16,-4 3 29 0,-1-2-4 0,-2-1 16 15,1 5 25-15,-2 0 30 0,-4 0 23 0,1 5-29 16,-2 4-9-16,-1 1-45 0,1 2-52 0,3 2 23 15,-3 2-14-15,7 0-8 0,0 1 25 0,4 1-13 16,5-2-17-16,0 1 17 0,6-3-13 0,3 0 4 16,4-1 2-16,1-2-9 0,2-1 3 15,5-1-33-15,4-4-9 0,1-2-12 0,0-3-26 16,2 0 14-16,2-5 3 0,-2-2 20 0,2 0 37 16,-2-1 12-16,0-3 1 0,-3-1 3 0,-1 0-13 15,-3-2 1-15,-2 0 12 0,-2-3-10 0,-4 2 16 16,-4-4 7-16,1 2-4 0,-5 1 16 0,-1 2-6 15,-4-2 40-15,0 5 42 0,0-3 30 0,-6 6 19 16,1-1-50-16,-3 4 1 0,-1 0-19 0,2 0-29 16,-1 4 10-16,-1-2-40 0,2 1-27 0,-2 2 3 15,6 0-6-15,1 0-7 0,-2 0 21 16,4 0-1-16,-1 0 1 0,1 0-4 0,0 5-20 16,0 1 6-16,3 2 11 0,-1 1 6 0,2-2 4 15,0 5-4-15,-1 1-6 0,3 1-4 0,-2 2 14 16,4-2-14-16,-4 2-3 0,4 0 14 0,-1 0-8 15,-1 1 4-15,4-3-3 0,-1-1-13 0,0 1-27 16,3-3-3-16,-1-3 13 0,0-1-16 0,4 0 19 16,0-5 1-16,3 1-20 0,-2-3 13 0,1 0 4 15,-1-8 10-15,0 2 5 0,1-4 24 0,-2 1-10 16,-4-1 0-16,0-1 3 0,1 0 0 0,-7 2 16 16,3-1-16-16,-5-2 9 0,1 5-9 0,1-2 4 15,-5 1 5-15,0 0-18 0,0 1 9 16,0 1-7-16,0 0 4 0,0 0 19 0,0 1-13 15,0 1-3-15,0-1 4 0,0 3-14 0,0-3 13 16,0 2-3-16,0-2 0 0,0-1 13 0,0 1-19 16,3-1-1-16,3 0 14 0,-5 1-24 0,3 0 14 15,1 0 13-15,-1 1-10 0,-2 0 13 0,2 3-3 16,-4-2-7-16,2 3-10 0,-2 0-2 0,0 0 2 16,0 0 7-16,0 0 0 0,0 0 7 0,0 0-11 15,0 0 11-15,0 0 12 0,0 0-9 0,0 0-13 16,0 0 3-16,0 0-10 0,0 0 0 0,0 0 33 15,0 0-17-15,0 0 4 0,0 0 12 0,0 0-9 16,0 0 1-16,0 0-4 0,0 0 3 16,0 0-16-16,0 0-1 0,0 0 8 0,0 0-8 15,0 0 40-15,0 4 16 0,0 4 7 0,0-3-6 16,0 5-33-16,0-1-10 0,0 5-14 0,0-3 8 16,0 2-8-16,0 1-9 0,0 1-20 0,0-1-42 15,0-2-99-15,3 1-104 0,1-1-119 0,1-3-39 16,-2 0-38-16,1-4-40 0</inkml:trace>
  <inkml:trace contextRef="#ctx0" brushRef="#br0" timeOffset="2089">1360 532 2510 0,'-14'-10'-3'16,"4"2"-3"-16,-2 2 0 0,4 1-15 0,1 5-9 15,3 0-65-15,2 0-32 0,2 0-25 0,0 0-121 16,0 7-55-16,6-1-91 0</inkml:trace>
  <inkml:trace contextRef="#ctx0" brushRef="#br0" timeOffset="2339">1680 552 2319 0,'9'-6'102'0,"-4"-3"79"15,-5 4 37-15,0 0 88 0,-8 0-83 0,1 1-42 16,-1 2-20-16,1 2-115 0,-1 0-10 0,-2 0-33 16,1 8-9-16,3 0 13 0,-3 1-18 0,3 4 11 15,3 1 0-15,1 2-7 0,2 1 11 16,0 4-14-16,0 1-33 0,5-3 6 0,6 1 1 16,-2 1 0-16,1-2 23 0,2 0-1 0,0-3 4 15,-2 1-10-15,2-3-6 0,-3-1 0 0,0-2-29 16,0-1-25-16,-3-1-36 0,-2 0-30 0,-1-3 7 15,-3 2-37-15,0-1-40 0,0 1 7 0,-4-3-74 16,-5-1-28-16,-2 0-24 0,2 0-102 0</inkml:trace>
  <inkml:trace contextRef="#ctx0" brushRef="#br0" timeOffset="2539">1824 601 2130 0,'16'-9'68'0,"-5"4"42"16,-4 2 80-16,-1 3 69 0,-1 0-45 0,-2 5-4 16,1 4-73-16,-2-1-63 0,-1 1-22 0,3 1-29 15,0 4-10-15,-3 0-7 0,4 2 1 0,-5 3-10 16,1-1-4-16,-1 4-61 0,3-2-69 16,-3 2-84-16,0-1-110 0,0 1-10 0,-4-3-51 15,-1-4-61-15,2 2-17 0</inkml:trace>
  <inkml:trace contextRef="#ctx0" brushRef="#br0" timeOffset="2704">1887 284 2236 0,'-6'-13'0'16,"3"5"-3"-16,-2 2-21 0,2 4-34 0,-1 2-10 15,4 0-59-15,0 0-76 0,0 5-86 0,7 0-117 16</inkml:trace>
  <inkml:trace contextRef="#ctx0" brushRef="#br0" timeOffset="3264">2222 573 2742 0,'-7'11'49'0,"-2"3"48"0,-4-1 38 0,-4 1 10 0,-1-3-57 16,6 0-36-16,-4 0-52 0,6 0-32 0,2 2 28 16,1-4-18-16,3 2 28 0,4 0-15 15,0-1-39-15,7-3-56 0,0 3-59 0,5-2-16 16,0 0-55-16,4-6 10 0,1 1-5 0,4-3 3 16,-1 0 75-16,1-5 44 0,1 0 59 0,-1-4 40 15,-2-1-6-15,-1-2 17 0,1-2-6 0,-4-2 8 16,-3-1 6-16,-3-3-2 0,-1 1 2 0,-1-4 62 15,-3 1 43-15,-2 1 39 0,-2-1 44 0,0 3-2 16,0 2 9-16,0 1 7 0,-4 2-26 0,0 4-53 16,0 5-68-16,4-2-44 0,-1 5-22 0,1-1-16 15,0 3 16-15,0 0-6 0,0 0-3 16,0 0 2-16,7 0 10 0,-1 0-3 0,1 0-3 16,2 4-6-16,5 0 9 0,-1 2-10 0,0 2 4 15,2-3 9-15,2 4-25 0,-4-1-6 0,0 0-69 16,2 1-32-16,-6 1-42 0,4-2-2 0,-2 1 44 15,-7 1 14-15,4-1 74 0,-2-1 8 0,-2-2 13 16,-3-1 34-16,1 0-14 0,-2-2 9 0,0-1 20 16,0 1-11-16,0-3-3 0,-3 0 2 0,-1 0 1 15,0 0-6-15,0-5-1 0,1 0-5 0,-1-3 3 16,2-1 9-16,1-2-18 0,-2-2 15 0,3-1-6 16,0-3-3-16,7-2 3 0,5-1-3 0,0 0-12 15,3 1 14-15,1-3-19 0,3 3 8 16,2 3 3-16,-3 1-9 0,3 3 15 0,-2 3-6 15,-1 1 17-15,0 2-17 0,-3 6 63 0,-1 0 52 16,1 0 17-16,-3 6 23 0,0 2-13 0,-2 3-26 16,-1 0-31-16,0 5 1 0,-3 0-48 0,0 4-15 15,-4 1-11-15,0 2 1 0,-2 4-6 0,0-1-74 16,-5 2-127-16,0 0-159 0,-1 2-192 0,2-4-194 16</inkml:trace>
  <inkml:trace contextRef="#ctx0" brushRef="#br0" timeOffset="4708">319 1665 1716 0,'-5'-19'57'0,"0"-2"37"0,1 4 75 15,-2-2 75-15,2 2 8 0,3 2 16 0,-3 1-16 16,0 2-72-16,4 5-49 0,-1-1-44 0,-4 3-74 16,5 4-3-16,-3 1 0 0,0 0-10 0,2 7 36 15,-2 5 6-15,-5 2-6 0,2 5-9 0,-3 0-14 16,-2 5 0-16,2 4-26 0,-1 1 13 0,-1 2 3 15,3-5-22-15,3 1 2 0,0-2-16 0,2-3-16 16,3-3 0-16,-2-2 10 0,2-7 10 16,0-1 3-16,0-1 6 0,0-3 4 0,0-2 7 15,0-3-17-15,0 0 19 0,0-6 4 0,0-2-19 16,5-3 31-16,1-6-9 0,0-2-9 0,0-2 15 16,1-6-6-16,-1 0-13 0,2-1 16 0,-1-2-9 15,0 1 0-15,3 2 2 0,0-1-15 0,-1 4 23 16,-2 2-14-16,2 6 10 0,-1 2-3 0,-3 6-20 15,3 2 17-15,-4 6 0 0,4 0 22 0,-4 0 9 16,4 9 7-16,4 1-13 0,-3 4 1 0,7 0-4 16,-2 2-32-16,3 3 25 0,2 0-5 0,-1 3-11 15,1 0 23-15,2-3-16 0,1 0-3 16,1-3 19-16,-1 1-19 0,0-2 9 0,2-3 7 16,-2-1-36-16,-1-1 7 0,1-1 3 0,-4-6-15 15,1-1 9-15,-1-2 15 0,-6 0-15 0,3-5 16 16,-3-1 6-16,-3-5 0 0,-2 0 0 0,-1-2-12 15,-2-1 6-15,-2-5 6 0,-2 0-3 0,0-2 3 16,0-1 0-16,-6-3-3 0,0 0 19 0,-1 4 23 16,-1-1 36-16,1 1 26 0,0 4 14 0,-1 1 25 15,2 4-23-15,0 4-23 0,2 2-12 0,-4 4-68 16,7 2-7-16,-4 0-17 0,4 0-3 0,-2 8 17 16,1 0 3-16,-3 4 0 0,1 4-13 15,0 1 20-15,3 4-3 0,-1 1-21 0,-1 2 10 0,0-2-54 16,2 3-43-16,1-3-14 0,0-1-62 0,-3 1-61 15,1-3-80-15,2 0-83 0,-3 0-51 16,0 0-76-16,2-3-107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0:45.1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172 222 2853 0,'3'-14'85'16,"-3"9"83"-16,0 5 41 0,0 11 33 0,-3 11-59 15,-4 2-100-15,-1 12-19 0,-1 2-27 0,-1 9-40 16,1 4 30-16,0 1-30 0,3 2-1 0,0 0 21 16,3 2-14-16,1 0 8 0,0-4-5 0,0-3-26 15,2 0 20-15,0-3-14 0,0-7-16 0,0-2-30 16,0-4-27-16,0-6-10 0,0-6-2 0,-4 0 47 15,1-6-10-15,0-6-44 0,0 1-53 0,3-6-104 16,-2-3-71-16,-2-1-13 0,3 0-58 16,-1-5-30-16,-4 0-51 0</inkml:trace>
  <inkml:trace contextRef="#ctx0" brushRef="#br0" timeOffset="303">0 279 1773 0,'16'-35'51'0,"4"-1"80"0,2-1 35 0,2 7 64 0,2 4-27 16,1 2-54-16,1 3-24 0,0 4-44 15,1 1-13-15,0 5 5 0,-2 2-13 0,-1 4-6 16,-2 5-16-16,0 0-22 0,-3 5 9 0,2 2-18 15,-6 3 32-15,0-1-4 0,-4 4 26 0,-2-2 60 16,-1 3-6-16,-6-1 28 0,1-2-47 0,-5 2-32 16,0 1-20-16,-5 0-37 0,-4-3 13 0,0 3-17 15,-4-1-6-15,-2 1 6 0,0-1-3 0,-4-2-20 16,-2 3-57-16,1-4-69 0,-1 2-96 16,-1-2-127-16,-1 4-90 0,-1-3-78 0,1-1-109 15</inkml:trace>
  <inkml:trace contextRef="#ctx0" brushRef="#br0" timeOffset="2506">466 513 404 0,'3'-5'25'16,"-3"0"57"-16,3-3 39 0,-3 2 32 0,3-2 12 15,-3 2-25-15,2 1 17 0,-2-3 7 0,0 3-15 16,0-1 2-16,0 3-23 0,0-3-34 16,0 4-14-16,0-1-13 0,0 0-23 0,0 1-27 15,0 2-5-15,0 0-6 0,0 0 56 0,0 0 43 16,5 0 29-16,-1 5 14 0,1 0-54 0,-1 4 4 16,3-1-5-16,2 3-30 0,-2 3 9 0,0-1-19 15,-2 3-18-15,4 2-10 0,-4 2-15 0,0-1-7 16,1 1-22-16,0 1 35 0,-3-3-19 0,-1 1 3 15,1 1 3-15,-2-1-7 0,-1 0 17 0,0-2-25 16,0 2 25-16,0-5-7 0,0-1-19 0,-1 1 45 16,-4-7-19-16,4 1-7 0,-1-4-3 0,-1-1-6 15,3-3-19-15,-1 0 2 0,-1 0 17 16,2-7-10-16,-1-2 16 0,1 0 4 0,0-6 6 16,0 0-13-16,0-6 3 0,4 1-3 0,2-7-13 15,3-1 10-15,0-1 3 0,1 1-13 0,2 1 20 16,-1 1-1-16,2 0-18 0,-4 5 15 0,4 2-3 15,-2 6-23-15,-2 1 26 0,-2 5-12 0,2 3-19 16,-3 0 28-16,0 4-3 0,1 0-1 0,-1 0 11 16,3 8-10-16,-1-3 0 0,-3 3 0 0,4 0 9 15,2 3-13-15,-2-4 4 0,-2 5 6 0,5-1-3 16,-3 1 16-16,1-2-19 0,2 0 9 0,0-1 0 16,0 1 4-16,1-1-1 0,-1-3-12 0,1 2 10 15,1-6-14-15,-4 1 4 0,4-3-16 0,-3 0 3 16,0 0-6-16,1-9 3 0,-3 1 25 15,2 1-15-15,-3-2 15 0,1-4-6 0,-2 2 13 16,1-3-6-16,-2 2-1 0,-6 0 3 0,0 0 1 16,0 2 15-16,0 2-13 0,-8 2 43 0,-1 1 15 15,-3 2 24-15,1 3 52 0,-4 5-5 0,-2 3-25 16,1 4-23-16,-3 4-42 0,0-1-34 0,2 8-14 16,1-1-10-16,4 2 7 0,0-1 4 0,9 1-4 15,3 3 10-15,0-3-4 0,6 0-9 0,3-1-17 16,3-2-50-16,2 1-60 0,1-3-63 0,3-5-14 15,3-1-19-15,2-4 9 0,2-3 5 16,-1-2-29-16,2-4-19 0,1 0-23 0,-2-5-4 16,3-3-3-16,-1-3 18 0,0-3 9 0,-2-1 3 0</inkml:trace>
  <inkml:trace contextRef="#ctx0" brushRef="#br0" timeOffset="2802">1411 520 1187 0,'14'-23'115'0,"-2"4"95"15,-4 2 87-15,-5 7 71 0,-3 1-43 0,0 1-13 16,-8 8-28-16,-2 0-26 0,-4 6-21 0,-1 0-42 15,-2 4-58-15,0 4-32 0,-2 0-41 0,4 0-57 16,1 4-4-16,0-2 18 0,5 1-35 0,6 2 28 16,3-3 0-16,0 1-32 0,3-2-2 0,6 0-31 15,5-2-57-15,0 1-33 0,1-6-2 0,4-3 1 16,2 1 25-16,0-6 20 0,0 0 19 0,-1 0 8 16,1 0 10-16,-3-9 19 0,0 2 4 15,-2-2 5-15,-1-1 32 0,-2-7-10 0,-1 3 1 16,-3-1 28-16,0 1-4 0,-3-3 17 0,0 1 66 15,-3 2 47-15,-3 4 47 0,0-2 34 0,0 5-43 16,0-1-45-16,-1 4-47 0,-4 2-46 0,2-1-35 16,2 3-20-16,-4 0-4 0,4 0-7 0,-1 0 25 15,2 8-21-15,0-2 0 0,0 3 7 0,0 0-52 16,0 2-58-16,3 1-111 0,2 3-77 0,-4 0-90 16,2-1-11-16,2-1-69 0,-4 0-79 0</inkml:trace>
  <inkml:trace contextRef="#ctx0" brushRef="#br0" timeOffset="2965">1596 277 2343 0,'-9'-9'0'15,"0"4"-6"-15,2 0-9 0,-1 2-36 0,6 3-45 16,2 0-32-16,0 0-100 0,0 5-94 0,4 3-88 15</inkml:trace>
  <inkml:trace contextRef="#ctx0" brushRef="#br0" timeOffset="3205">1869 296 2644 0,'7'-8'74'15,"-7"4"76"-15,0-1 67 0,-4 0 44 0,-3 3-44 0,-5 2-56 16,3 0-72-16,-3 0-25 0,2 2-27 0,1 3-40 15,-1 3 3-15,2 1-4 0,2 1-6 16,1 2 10-16,5 1 10 0,0 3-20 0,5 3-4 16,4 0 18-16,0 0-28 0,0 1-16 0,3 2 0 15,-2-1-10-15,0 1 20 0,-1-3-20 0,0 3 4 16,1-3-26-16,-5 0-39 0,1-3 47 0,-2 1-14 16,-4-2 24-16,0-2 31 0,0-3-46 0,-5-1-57 15,-3-1-41-15,-1-3-89 0,-3-5-46 0,3 0-23 16,-4 5-94-16,0-5-55 0</inkml:trace>
  <inkml:trace contextRef="#ctx0" brushRef="#br0" timeOffset="3384">1978 328 2816 0,'5'0'59'0,"-1"0"67"0,0 3 7 16,-4 2 6-16,0 1-59 0,1 1-57 15,1 5-4-15,2-1-10 0,-2 2 8 0,0 1-14 16,0 0-10-16,1 5-41 0,2-3-92 0,-5 3-85 16,0-2-124-16,0 3-80 0,0 1-79 0,0-6-69 15</inkml:trace>
  <inkml:trace contextRef="#ctx0" brushRef="#br0" timeOffset="3563">2114 34 3193 0,'0'-10'3'0,"-6"-2"0"0,2 7-22 0,-5-1 0 0,9 3-45 16,0 3-46-16,0 0-86 0,0 7-108 0,0-2-154 15,0 1-153-15</inkml:trace>
  <inkml:trace contextRef="#ctx0" brushRef="#br0" timeOffset="4031">2417 349 3411 0,'-13'12'42'15,"-5"2"14"-15,3-7 6 0,5 2-9 0,-4 0-34 16,7 1-25-16,-1-2 3 0,4-2 26 0,4 2-40 15,0 2-38-15,6-1-56 0,1-1-91 0,2 3-60 16,5-3-46-16,1-2-24 0,2-1-4 0,1-2 44 16,1-3 48-16,1 0 55 0,-2-3 83 0,-1-6 54 15,-2 2 50-15,0-5 10 0,-2-1-3 0,-4-1-24 16,0 0 14-16,-3-2 21 0,2-3 25 0,-7 1 68 16,2 0 48-16,-2 3 27 0,-1-4 46 0,0 5 20 15,0 0-17-15,0 1-28 0,0 4-66 16,0 2-50-16,0 0-68 0,0 5 1 0,0-1-19 15,0 1-15-15,0 2 27 0,0 0-2 0,0 0 14 16,6 0-23-16,-1 6 17 0,4 2-14 0,-2-2-4 16,4 2 3-16,0 2-6 0,-2-1-3 0,3 1 16 15,-1-1-4-15,1 2-59 0,-2 2-36 0,0-4-76 16,-1 1-16-16,-1 0 5 0,-1-1-4 0,1-1 52 16,-3-3 29-16,1 1 36 0,-2-3 28 0,1-1 21 15,0 1 2-15,-2-3 6 0,1 0 9 0,-4-5 5 16,6 0 1-16,-3-4-15 0,1 1 29 0,1-3-1 15,-1 3 45-15,0-3 51 0,1 0-13 0,1 5-5 16,-1-4-21-16,-1 5-34 0,2-2-12 0,0 2-12 16,2 3-36-16,-3-1 6 0,1 3 6 15,2 0 12-15,-1 0 0 0,1 0-33 0,-1 3-103 16,0 2-108-16,-3 4-186 0</inkml:trace>
  <inkml:trace contextRef="#ctx0" brushRef="#br0" timeOffset="4397">364 1369 846 0,'-6'-9'-8'0,"0"1"0"16,1 2 3-16,-1 1 8 0,2 0-1 0,3 2-36 15,-4 1-40-15,4-2-64 0,-1 4-45 0</inkml:trace>
  <inkml:trace contextRef="#ctx0" brushRef="#br0" timeOffset="4606">328 1323 536 0,'0'0'82'0,"0"0"68"0,0 0 58 0,0 0 59 15,-4 0-32-15,2 0-23 0,-1 0-14 0,3 0 14 16,0 0 56-16,-3 8 38 0,2-2 26 0,-2 7-13 16,-3 2-87-16,2 4-35 0,-4 6-60 0,2 2-46 15,-1 6-20-15,-2-1-51 0,1 4-2 0,1-1-22 16,1 1 4-16,0 2 0 0,0-5 0 0,3 1 10 16,1-1 1-16,0-2-1 0,2-4-27 0,0 0-21 15,0-5-60-15,0 0-46 0,0-3-21 0,4-3-77 16,-2-3-10-16,-1-2-36 0,4-3-32 0,-5-1 58 15,1-2-14-15,2-3-11 0,-2-2-51 16,1 0-122-16</inkml:trace>
  <inkml:trace contextRef="#ctx0" brushRef="#br0" timeOffset="4854">326 1306 2450 0,'4'-16'48'16,"3"2"50"-16,3 0 24 0,1 4-2 0,2 1-31 16,0 4-39-16,7 0-28 0,-4 2 0 0,2 3-13 15,3 0-2-15,-2 8-4 0,0-3 22 0,-2 4-15 16,-2 1-17-16,-2-1 23 0,-1 4-22 0,-5-2 6 16,-4 3 19-16,2 1-3 0,-5 2-7 0,0-2 7 15,-11 3-13-15,2-2-35 0,-4 3 1 0,-2-2-26 16,0-2-49-16,-4 2-53 0,1-3-39 0,1-3-27 15,-2 0-31-15,0-4-4 0,4-1-52 16,0-1-71-16</inkml:trace>
  <inkml:trace contextRef="#ctx0" brushRef="#br0" timeOffset="5361">656 1327 415 0,'6'-7'15'16,"2"1"-3"-16,-4 2 21 0,-1 2 12 0,0 0-6 15,1 1-4-15,-4 0 7 0,2 1-19 0,-2 0-8 16,3 0 11-16,-3 0-18 0,0 0 23 15,0 0 24-15,0 0 32 0,0 0 8 0,0 0 14 16,0 0 6-16,0 0-20 0,0 0 1 0,0 0-19 16,0 0-11-16,0 0-7 0,0 0 28 0,0 0 18 15,0 0-14-15,0 0 9 0,0 0-13 0,0 0-17 16,0 0 24-16,0 0-8 0,0 0-6 0,0 0-17 16,0 0-18-16,0 0-9 0,0 0-5 0,-5 0 8 15,5 0-18-15,-1 4-2 0,-2-4-22 0,2 0-3 16,-1 2-4-16,2-2 7 0,-2 4 3 0,2-4-6 15,-1 3 12-15,-2-3 0 0,3 1 3 0,-1 0-18 16,1 0 6-16,-2 1 0 0,-1-2-6 0,3 1 27 16,0-1-21-16,0 1 0 0,0-1-6 15,0 0 6-15,0 0 6 0,0 0-24 0,0 0 6 16,0 0-9-16,0 0-7 0,0 0 19 0,0 0 3 16,0 0 0-16,0 0 6 0,0 0 0 0,0 0 0 15,0 0-12-15,0 0-9 0,0-2-39 0,0 2-26 16,0 0-20-16,0 0-22 0,0 0-27 0,0 0-24 15,0 0-43-15,0 0-3 0,0 0-8 0,0 0-9 16,-3 5 11-16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0:53.9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79 46 264 0,'-14'0'42'0,"3"-4"9"0,1 0 22 0,1-2 2 15,2 4-24-15,1-4 0 0,0 4-4 0,3-3-21 16,0 2-16-16,3 2-2 0,0-2-34 15,0 1 28-15,0 2 1 0,0-2-11 0,0 1 19 0,0 1-14 16,0 0 14-16,0 0-14 0,0-2 3 0,0 2 5 16,0 0-8-16,0 0 24 0,0 0 5 15,0 0 16-15,0 0 2 0,0 0 6 0,0 0 18 16,0 0-18-16,0 0-18 0,0 0-5 0,0 0-27 16,0 0 0-16,0-3 16 0,0 3-16 0,0 0 5 15,-3 0-2-15,3 0 2 0,0 0 0 0,-1 0-13 16,1 0 6-16,-3 0-22 0,3 0-16 0,-2 0-10 15,2 0-35-15,-1 0-11 0,1 0-23 0,0 3-56 16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0:59.43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183 1037 608 0,'-7'-11'7'0,"4"3"40"0,-1 0 54 16,0 0 36-16,0 2 19 0,1 1-14 0,1 2-17 15,-2-2-13-15,2 2-7 0,2 1 1 0,-1-2-21 16,1 4-15-16,0-2 13 0,0-1-28 0,0 1-4 15,0-1 4-15,0 2-23 0,0 1 0 16,0-2-14-16,0 2-6 0,0 0-15 0,0 0 0 16,0 0 14-16,0 0-14 0,0 0 9 0,0 0 9 15,0 0-21-15,0 0 15 0,0 0-15 0,0 0 12 16,0 0-9-16,0 0-3 0,0 0 12 0,0 0-23 16,0 0 17-16,0 0-3 0,0 0-6 0,0 0-12 15,0 0-40-15,0 0-42 0,0 0-20 0,0 0-2 16,0 0-7-16,0 0 32 0,0 0-10 0,0 0 4 15,0 0 17-15,0 0-19 0,3 0 10 0,1 0-23 16,-1 0 1-16,2 0 4 0,0 0 4 0,0 0 41 16,0 0 13-16,-1 0 20 0,2 0 41 0,-1-2 0 15,-4 1 19-15,3 1 26 0,-2-2-3 0,0 1 3 16,-1 0 34-16,-1 0 13 0,0-2 27 16,0 3 33-16,0 0-6 0,-5 0-23 0,1 0-22 15,3 0 0-15,-7 6 30 0,2 2 44 0,-3 7 6 16,-3 5-76-16,-1 7-50 0,-2 6-44 0,-1 7-22 15,-5 8 28-15,2 3-5 0,-2 6-6 0,5 0-12 16,-1 1 20-16,5-1-32 0,5-4 4 0,7-3-1 16,0-4-3-16,7-5 18 0,5-5 3 0,6-3 3 15,3-4-6-15,4-4 3 0,2-4 8 0,6-4 10 16,-2-3-33-16,3-4 0 0,3-5-8 0,-1-5-76 16,1 0-55-16,-3 0-106 0,4-10-129 0,-5 1-48 15</inkml:trace>
  <inkml:trace contextRef="#ctx0" brushRef="#br0" timeOffset="560">523 1073 1548 0,'-3'-12'-3'0,"-3"4"9"0,2 0-6 0,2 8 11 16,2 0 56-16,0 6 10 0,0 2 22 0,5 3-9 15,-1 3-38-15,2 1-26 0,0 5-32 0,0 2 1 16,3-1-1-16,0 6-3 0,0-4 15 16,1 1-9-16,2 0-20 0,-1 1 31 0,0-1-8 15,0-3 9-15,1 0 5 0,-1-2-25 0,0 0-40 16,-1-6-51-16,1 0-17 0,0 1-32 0,-3-3 21 16,-1-3 10-16,-1 1 8 0,-1-4 37 0,-2 1 21 15,-2-4 6-15,1-2-64 0,-2 0-25 0,0 0-3 16,-3-6 32-16,-2-2 60 0,0-5 22 0,-3-3 1 15,2-3 2-15,-3-3 16 0,3-2 5 0,-3-4 12 16,0 1-10-16,-1-3 17 0,-1 0 3 0,0 0 18 16,0-3 41-16,1 0 11 0,1 0 15 15,0 1-6-15,3 2-26 0,2 3-15 0,4-1-13 0,0 5-3 16,6 3-2-16,1 1-5 0,3 5 0 16,-1 1-13-16,5 7 13 0,-4 3 11 0,4 3-2 15,-1 0 4-15,2 6-15 0,0 5-11 0,2 3-6 16,-5 2 1-16,3 6-9 0,-1-1-2 0,-3 2-9 15,-5 1 3-15,0 3 14 0,-6-2-17 0,0 1 9 16,0-3-3-16,-6 1-17 0,0-5 8 0,-1 3 0 16,-1-6 1-16,3-2-1 0,-3-1-2 0,6-4 17 15,-2-1-7-15,4-1 15 0,0-1-6 0,6-1-6 16,0-1 3-16,3 1 1 0,0 1 16 0,3 1-11 16,1-2 8-16,4 1 0 0,0 0-19 0,0-1-3 15,-1 1 8-15,3-1-19 0,4-1 25 16,-6 0 3-16,1 2-25 0,0-1 16 0,-2-2-36 15,1 0-22-15,-4 0-46 0,0 0-32 0,-1-1-18 16,-3-2-32-16,-2 3 28 0,-1-3-31 0,0 0-37 16</inkml:trace>
  <inkml:trace contextRef="#ctx0" brushRef="#br0" timeOffset="848">1043 1175 1047 0,'-2'-7'16'16,"-1"1"24"-16,-3 6 27 0,0-2 17 0,-1 2-8 15,1 0-13-15,0 0-22 0,2 6-10 0,-5-1-9 16,4 3-8-16,1 0-6 0,2 0 0 0,2 3 6 16,0-2-8-16,0 1 5 0,4-1-3 15,3-2-11-15,3 5 6 0,1-5-3 0,0-1 0 16,6-1 11-16,1-3 1 0,-2-1-7 0,5-1-2 16,0 0-11-16,-5-5-1 0,3-1 9 0,-1-3-8 15,0 0 13-15,-5 0-2 0,-2-2 11 0,-1-1 28 16,-7 2 12-16,1-1 8 0,-4-2-20 0,0 4-11 15,-7-4-11-15,-5 3-8 0,0 0-7 0,0 0 10 16,-4 1-15-16,0 1-6 0,-1 3 14 0,-2-1-19 16,1 4-3-16,0 2 3 0,-1 0-26 0,4 0-34 15,1 6-57-15,0-1-70 0,5-2-64 16,2 4-29-16,4-3-7 0</inkml:trace>
  <inkml:trace contextRef="#ctx0" brushRef="#br0" timeOffset="1335">1246 1016 1101 0,'3'-6'48'0,"-3"1"44"16,0-1 40-16,0 0 47 0,0 4-14 0,-4-1-17 16,-1-2-66-16,4 4-16 0,-2 1-16 0,3-2-41 15,-2 1 31-15,1 1-22 0,1 0-21 0,-2 0-3 16,2 0-5-16,0 0-7 0,0 4 3 0,0 4 21 15,0-3 8-15,0 4-2 0,0 4-18 0,0 1 9 16,0 2-11-16,5 3 5 0,1-2 8 0,0-1-5 16,1 2-5-16,2-4-10 0,7-3-17 0,-1 0 6 15,2-3-6-15,3 0-8 0,1-5 2 16,1 0-27-16,2-3 2 0,1-5 15 0,-1 0 11 16,0-4 26-16,-2 0 11 0,-1-2-3 0,-5 1 0 15,-2-4 9-15,-4 4 2 0,-2-2 6 0,-2-1 29 16,-6 2 0-16,0 3 25 0,-8 0 13 0,2 0 14 15,1 0-22-15,0 4-30 0,-3 2-28 0,4-3-24 16,1 2 0-16,-2 2-3 0,5-1 7 0,0 2-7 16,0 0-9-16,6 0 16 0,2 0 7 0,3 0-7 15,0 0-16-15,7 0-25 0,-2 0 0 0,6 0 0 16,2-5 23-16,1-1 34 0,-1-2-20 0,3 2 6 16,-5-1 17-16,1-2-22 0,-6 1 14 0,0-3 8 15,-4-2-8-15,-4 4-6 0,-2-4 9 16,-4 2 17-16,-3 0-6 0,0-2 18 0,-4 1 2 15,-4 2-57-15,-1 1 14 0,-4-2-6 0,-2 3-20 16,0 3 32-16,-4 0-14 0,-2 2 5 0,2 0-3 16,-2 3-11-16,3 0-46 0,2 0-95 0,3 3-90 15,-1 1-95-15,5 0-35 0</inkml:trace>
  <inkml:trace contextRef="#ctx0" brushRef="#br0" timeOffset="1890">1966 641 1830 0,'0'-5'25'16,"0"0"13"-16,-5 3 8 0,1-1-12 0,-2 3-20 15,1 0-14-15,1 6 15 0,-1-1-6 0,0 3-4 16,2 0 16-16,2 3-33 0,1 0 15 0,0 2 3 15,7-1-6-15,0 0 0 0,4 1-3 0,4 0 8 16,3-3-7-16,4-1-13 0,0-3-22 0,3 1-46 16,-1-4-17 15,0 0 15-31,1-3 17 0,-1 0 37 0,-2 0 25 0,-1-6 1 0,-3 1 2 0,-5-3-3 0,-1 0 6 0,-2-1 14 0,-5-2 43 16,-2 1 5-16,-3-2 17 0,0-2 12 0,-6 2-36 15,-2-1 8-15,-1 0 4 0,-1 3-8 0,0 1 17 16,-2-1 1-16,0 5-21 0,3-1-32 0,0 3-15 15,3-2-12-15,0 5-21 0,5-3 9 0,1 3 3 16,0 0 1-16,4 0-1 0,4 0 24 0,1 5-9 16,1-2-3-16,6 0-3 0,2-1-15 0,3-2-15 15,6 0-20-15,-3 0 12 0,1-4-9 0,-1 0 29 16,0-3 19-16,-4 1 8 0,1-2 8 0,-4 0 1 16,0-1-15-16,-4-1 5 0,-4 1-16 0,1-2-1 15,-6 1 18-15,0-1 0 0,-4 0 17 0,0 2 7 16,0-1-1-16,-8-1-8 0,3 0-1 15,-6 1 1-15,4 0 9 0,0 1-7 0,-1 3 16 16,3-2-39-16,-1 3-12 0,2 1-6 0,3 2-14 16,1-1 20-16,-2 3-12 0,2-2 0 0,0 2-2 15,0 0-3-15,3 0-15 0,1 0-37 0,2 0-9 16,-1-3-25-16,3 3 7 0,-3 0 26 0,1 0 0 16,0 0 24-16,-3 0-1 0,2 0 23 0,-4 0-8 15,-1 0-21-15,0 0-30 0,0 0-86 0,0 0-55 16</inkml:trace>
  <inkml:trace contextRef="#ctx0" brushRef="#br0" timeOffset="2075">2639 354 1122 0,'9'5'37'15,"0"-2"45"-15,-2-1 8 0,-3 1 42 0,2 0-19 16,-1 0-32-16,-1 2-2 0,2-2-34 0,-1 3-25 15,-1-1-8-15,2 3 5 0,2-2-9 0,-5 4 12 16,3-1-14-16,1 1-29 0,-1 3-53 0,0-2-64 16,1 3-85-16,-1-3-94 0,-3 0-59 0</inkml:trace>
  <inkml:trace contextRef="#ctx0" brushRef="#br0" timeOffset="2230">2591 324 1671 0,'-19'-20'37'0,"-2"2"-3"0,3 2 11 16,3 3-5-16,1 4-29 0,2 3 9 0,0 1-28 15,7 5 2-15,0-3-14 0,0 3-20 0,2 0-39 16,3 4-97-16,0 3-108 0,0 0-94 0</inkml:trace>
  <inkml:trace contextRef="#ctx0" brushRef="#br0" timeOffset="2724">2814 261 1187 0,'10'-8'59'16,"-6"2"51"-16,-3 1 51 0,-1 1 25 0,0 3-18 16,0-3-34-16,0 2-62 0,-3 0-16 0,1 2-59 15,2 0-15-15,-4 0 15 0,4 0-11 0,0 0 14 16,0 5 0-16,0 1-9 0,0 1 12 0,0-1-3 15,6 5 3-15,0-1 11 0,1 1-25 0,-1 3 8 16,3-3-6-16,3 5-14 0,-2-2 26 0,0 0-3 16,1-3 6-16,-2 2-6 0,1 1 8 0,-2-3-8 15,-1 2 0-15,-4-4 9 0,2 1-23 0,-4 2 25 16,-1-5-2-16,0 2 2 0,-6 1 13 0,2-1-30 16,-5-1-3-16,2 0 0 0,-1-1 1 0,1 2 19 15,1-4-25-15,1-1 5 0,1-1-63 0,2-1-31 16,1-2 23-16,1 0-12 0,0 0 44 15,7-6 11-15,1-1 1 0,1-2-3 0,4-1-3 16,2-2-5-16,1-1 0 0,2-1 16 0,-2-4 20 16,2 1 8-16,-2-2 14 0,4 2-13 0,-6 0 7 15,1-1 4-15,0 2 10 0,-1-1 31 16,-4 3 34-16,2-1 48 0,-5 4 16 0,1 0 33 0,-2 0 1 16,-5 2-4-16,-1 2-17 0,0 4-36 0,0-3-49 15,-6 3-48-15,-3 3-22 0,2 0-15 0,-5 0-16 16,3 0 19-16,0 5-3 0,-3 2-4 0,3 0 7 15,2 2-9-15,-1 1 15 0,4-1-6 0,3 4 9 16,1-2 12-16,0 3-24 0,5 0 9 16,4-1-6-16,3 1-7 0,0-3 4 0,6 2-55 15,-2-4-47-15,4 1-61 0,-4-4-55 0,5 2-26 16,0-5-41-16,-1-1-60 0</inkml:trace>
  <inkml:trace contextRef="#ctx0" brushRef="#br0" timeOffset="2940">3390 3 1979 0,'0'-3'-15'16,"0"3"-2"-16,0 0 8 0,10 0 59 0,-1 0 97 0,0 0 36 16,5 6 38-16,-1 1-48 0,4 1-38 15,3 3-36-15,1 1-46 0,1 3-3 0,3 0-46 16,2 4 15-16,-1 2-13 0,0 0-3 0,-4 2 13 15,-1 1-19-15,-2 1 32 0,-5 0-17 0,-8 4-6 16,-6-1-50-16,0 5-120 0,-15 4-169 0,-6 4-207 16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1:05.98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75 55 587 0,'-7'-7'-11'0,"-3"2"9"0,2 0 2 0,1 0-5 15,2 2 23-15,-1 2-5 0,5-1-1 0,-4 2 19 16,4-2-28-16,-2 1-3 0,3 1 0 0,0 0-16 16,0 0 11-16,0-2 0 0,0 2 3 0,0 0-6 15,0 0 13-15,0-2-8 0,0 2 6 0,0 0 10 16,4-1-11-16,-4 1 8 0,0 0-4 0,0 0 7 16,5 0-5-16,-5 0 10 0,0 0 10 0,0-2-2 15,0 2 0-15,0-1 5 0,0 1-26 0,0 0-2 16,0-2 5-16,0 2-19 0,0 0 14 0,0 0-6 15,0-3 6-15,0 3 2 0,0-1-7 0,-6-1 23 16,3 2-11-16,2-2-18 0,-3 1 14 0,4 1-27 16,-2-2 13-16,0 2 18 0,2 0-18 0,-1 0 13 15,1 0-7-15,0 0 2 0,0 0 2 16,0 0 1-16,0 0 2 0,0 0-7 0,0 0 20 16,0-1-21-16,0 1 1 0,0 0 2 0,0 0-6 15,0 0 4-15,0 0 2 0,-2 0 0 0,-1-1 3 16,3 1-6-16,-1 0 3 0,-1-1 2 0,2 1-38 15,-3 0-26-15,3 0-28 0,-1 0-63 0,1 0-12 16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1:12.70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65 46 255 0,'0'-5'19'0,"0"2"24"16,-7-2 4-16,-1 2 19 0,5-2-8 0,-1 1-38 15,1-1-2-15,-3 2-18 0,0 0-18 0,4-1 31 16,2 3-8-16,-5-2-13 0,5 1 20 0,-4 2-24 16,4 0-1-16,-4 0 3 0,1 0-15 15,3 0-8-15,0 0 0 0,-4 0 0 0,-1 0-27 0,4 0 3 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3:33.39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60 409 2656 0,'0'0'71'0,"-8"0"98"0,-1 0 72 0,0 0 71 15,-1 0-31-15,3-3-96 0,-1 3-74 0,4 0-60 16,-1 0-41-16,5 0 8 0,0 0 19 0,0 0-9 15,6-2-1-15,7 0 1 0,2 0-18 0,3-2-6 16,6 0-8-16,6-2-17 0,1-1 4 0,6-2 7 16,5 2 10-16,1-2-4 0,3 1 1 0,1-1 17 15,1 4-7-15,-1-3 20 0,-1 0-10 0,2 5-13 16,-5-4 24-16,-2 3-21 0,-3-1 7 0,-4 2-11 16,-5-2-20-16,-2 3 17 0,-6 0 7 0,-5 1 7 15,-4 0 45-15,-1 1 15 0,-6 0 3 16,0 0 22-16,-4 0-42 0,-1 0-28 0,0 0 7 15,0 0-47-15,0 0 11 0,-6 0 4 0,5 0-44 16,-2 0 5-16,2 0-78 0,-1 0-75 0,0 0-92 16,0 0-107-16,-2 0-77 0,3 0-16 0,-2 0-14 15,2-3-40-15,1 0-36 0</inkml:trace>
  <inkml:trace contextRef="#ctx0" brushRef="#br0" timeOffset="304">835 0 2307 0,'-8'4'0'0,"-2"0"14"0,0-1-2 15,1-3-6-15,1 0 18 0,-1 0 27 0,5 0 28 16,2 0 30-16,2 4 0 0,3 0-29 0,8 2-12 16,-2 2-43-16,6 1-16 0,4 2-12 0,3 1-9 15,5-1 27-15,-2 1-15 0,3 1 3 0,3-2-9 16,-1 2-6-16,0-1 18 0,-2-1-9 0,0 0 3 15,-1 1 12-15,-3-1-21 0,1 0 66 0,-7 0 47 16,-2-1 20-16,-2 0 38 0,-3-2 4 0,-3 1 12 16,-2-2 13-16,-6 1 15 0,0-1-45 15,-8 0-44-15,1 2-40 0,-7 0-42 0,-1 2-10 16,1 1-18-16,-6 0-4 0,0 0 11 0,-1 2-10 16,0-4-4-16,5 0-32 0,-3 1-83 0,4-1-97 15,0-1-145-15,1 1-164 0,4-3-81 0,1 0-115 16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1:14.98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25 52 567 0,'0'-9'12'15,"0"-1"35"-15,0 2 33 0,0 3 37 0,0-1 1 16,0 1-15-16,0 2-28 0,0 0-37 0,0 0-25 16,0 3-13-16,0 0 3 0,0 0-1 0,0 0-2 15,0 0-5-15,-6 0-8 0,6 3 0 16,0 2 23-16,-1 1-4 0,1 2 2 0,-5 1-3 15,5 1-16-15,-4 1 19 0,1 2-67 0,-1 1-88 16,2 0-107-16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29:34.1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2849 1499 804 0,'-6'-6'21'0,"3"-2"18"0,0 5 49 16,-1 0 29-16,-2 0 17 0,4-2 21 0,2 5-25 15,-1-3-28-15,-1 1-21 0,2 2-47 16,-2 0-23-16,2 0 0 0,0 0-22 0,0 0 14 16,0 0-6-16,0 0 0 0,0 0 6 0,0 0-3 15,0 0 3-15,0 0 0 0,0 5 14 0,0 3 45 16,0 3 36-16,-4 8 17 0,0 4 16 0,-2 6-99 16,1 9-8-16,0 12 8 0,-3 11-29 0,-1 9 59 15,-1 13-24-15,-1 8-23 0,-2 9 0 0,1 11-9 16,-1 6 21-16,-2 3-18 0,2 5 24 0,1 0 42 15,0-2-14-15,0 2 18 0,0-7-12 0,2-2-33 16,-1-4 12-16,4-5 1 0,-3-4 2 0,2-6-5 16,2-1-9-16,-3-6-20 0,3-2 1 0,-1-4 6 15,0-6-9-15,1-4 24 0,-2-3-14 0,1-3-5 16,-1-5-5-16,1 0-7 0,1-6 4 16,-1-5-17-16,2-1 17 0,-1-3-4 0,0-4-12 15,0-3 12-15,3-5 1 0,-1-6-17 0,2 0 7 16,-2-8-10-16,4-3-56 0,0-3 3 0,0-6-49 15,0-1-43-15,0-4-14 0,0-5-62 0,0 0 36 16,0 0-78-16,0 0-94 0,0-4-60 0</inkml:trace>
  <inkml:trace contextRef="#ctx0" brushRef="#br0" timeOffset="1261">2861 1373 857 0,'-9'-5'31'0,"0"1"33"0,0 2 21 16,2 0 8-16,4 1-29 0,1 1-32 0,0 0-21 15,0 0-27-15,2 0 11 0,0 0-6 0,0 0 25 16,7 0 24-16,1 0-11 0,2 3 52 0,2 0-10 16,7 0 0-16,2 0 17 0,9-1-58 0,2-2-25 15,9 0-12-15,4 0-22 0,8 0 26 0,3-5 27 16,6 2 34-16,8 0 46 0,3 1 7 0,4-1-9 16,3 0-31-16,5-2-31 0,3 2-38 0,4 0-24 15,4 0 19-15,3-2-4 0,4 0 41 16,5 0 6-16,5 1-18 0,0-1-9 0,7-4-40 15,2 4 3-15,1-5 17 0,5 1 12 0,2-1 15 16,0-2 8-16,3-2-14 0,0 2-33 0,2-2 1 16,1-2 6-16,2-1-15 0,-3 1 23 0,2 0 6 15,-2-2 20-15,-1 0-8 0,1 2 2 0,-4-1-8 16,0 3-38-16,0 1 35 0,-3 2-6 0,1-2 3 16,-3 2 0-16,-4 0-12 0,0 0 6 0,-2 2 1 15,-3-2 13-15,-3 1-5 0,-2-1-9 0,-1 0 3 16,-4 0 3-16,0-2 9 0,-2 4 0 0,-5-1-21 15,-2-2 1-15,-5 1-12 0,-1 3 26 0,-4-2 17 16,-2 1-9-16,-1 4-8 0,-1-1-11 16,-5-2 11-16,-3 3-27 0,-3 0 45 0,-2 1-13 15,-4 0-16-15,-3 1 31 0,-2 0-32 0,-4 3 6 16,0-5 6-16,-2 4 15 0,-1-2-1 0,-3 1-17 16,1 2-3-16,-6-3-23 0,0 1 8 0,-2-1 16 15,-2 3 5-15,-5 0 3 0,-1-3-3 0,-7 2-12 16,3 1 3-16,-10 0-3 0,1 0 3 0,-4 0 6 15,-3 0 12-15,-5 0 2 0,-2 0-2 0,-2 0 5 16,-1 0-2-16,-5 0-1 0,2 0 21 0,-4 0 4 16,0 0 11-16,0 0-3 0,0 0-11 0,-4 0 2 15,2 0-29-15,-2 0 3 0,3 0 3 0,-1 0-9 16,-1 0 9-16,2 0 0 0,-1 0-3 0,2 0 6 16,-2 0-9-16,2 0-3 0,-2 0 0 15,0 0 0-15,2 0 6 0,0 0-15 0,0 0-15 16,0 0 6-16,0 0 9 0,0 0 15 0,0 0-3 15,0 0-21-15,0 0-15 0,0 0 21 0,0 0 0 16,0 4 18-16,0 2 9 0,0 2-24 0,0 3 6 16,0 6-6-16,0 6-6 0,-6 5 15 15,2 4 36-15,-2 9 22 0,-2 8 18 0,1 3-18 0,-1 10-27 16,-3 1-16-16,-1 5-15 0,5 3 9 0,-4 5-8 16,2 2 2-16,-3 1 3 0,5 4 7 0,-1-1 31 15,1 2 3-15,-1 3 3 0,2-1 0 0,1 2-21 16,1-4-19-16,0 1 22 0,1-1 3 0,-1 1 7 15,2-1 7-15,1-2-30 0,-4 2 7 16,4 1-25-16,-4 2-4 0,4-1 16 0,-3 0-25 16,0-2 22-16,0-2 0 0,-2 2-25 0,3-3-11 15,-1-2 20-15,-1 0-9 0,2-3 5 0,-1-2 30 16,1 0-29-16,1-2 6 0,-1-3 0 0,1-6 1 16,0 0-4-16,0-1 3 0,-2-7-16 0,2 2 0 15,-2-8 10-15,4 0 0 0,-1-5 22 0,-1-2-19 16,2-3 3-16,0-1-9 0,0-5-4 0,0-3 4 15,0-3-52-15,0-3-47 0,0-7-61 0,0-1-97 16,0-5-36-16,0-11-16 0,0 11-61 16,3-11-22-16,0 5-69 0</inkml:trace>
  <inkml:trace contextRef="#ctx0" brushRef="#br0" timeOffset="2449">2472 4820 354 0,'-15'-5'20'0,"3"2"3"0,0 0-8 16,5 1 5-16,1-1-10 0,6 2 15 0,0-1 21 15,6-1 10-15,1 1 19 0,5 0 13 0,3-2 11 16,3-1-2-16,7-1-10 0,5 1 9 0,4 0-20 16,9-2-12-16,2 2 10 0,8 0-22 0,2-3 17 15,7 5-14-15,8-2-36 0,3 2-24 0,7-1 10 16,7 3 23-16,3 1 20 0,6 0 13 0,5 0-19 16,3 8-33-16,4-3-24 0,5 2-18 0,1 0 2 15,2 0 39-15,3 0 23 0,3-2 31 16,1 0 15-16,3 0-12 0,2-4-16 0,1 2 8 15,3-3-10-15,1 0 8 0,0-7-46 0,1 1-18 16,2 0 6-16,1-3-14 0,2 1 49 0,2-3-6 16,-1 1-32-16,1-1 15 0,0 0-3 0,0 0 9 15,3 0 17-15,-3 2-26 0,2-2 20 0,-1 1-14 16,-2-1-9-16,-2 3 12 0,3-3-18 0,-3 4 14 16,2-2-5-16,-4 1 0 0,1 2-6 0,-4 0 0 15,-2-1 6-15,0 1 3 0,-2-2-6 0,-3 2-24 16,-1 1 21-16,-1-1-8 0,-2-2 5 0,-2 3 23 15,-2-1-11-15,-4-1-3 0,-2 1 9 0,-4 2-9 16,-3-3-21-16,-4 4 27 0,-3-2 3 16,-1 2-12-16,-5-3 26 0,-3 3-26 0,-5-2-6 15,-1 3-3-15,-4-1 0 0,-6 3 9 0,-3-4-9 16,-5 4 21-16,-3 0-21 0,-4 0-9 0,-1 0 21 16,-5 0-3-16,-5 0-9 0,0 0 15 0,-6 0 0 15,-4 0-18-15,1 0 9 0,-6 0-3 0,-6 0-11 16,1 0 8-16,-6 0 17 0,-3 0 16 0,-3 0 42 15,-4-5 46-15,-1 3 32 0,-5-1 22 0,0 3-29 16,-2-3-40-16,-3 1-50 0,0-1-22 0,0 1-37 16,-8-1 6-16,4 0 3 0,-1 0-16 0,-1-2 35 15,2-1-16-15,-2 1-34 0,3-1-29 0,-3 1-19 16,3 2-30-16,1-2-23 0,-2 2-20 16,4 0-41-16,-1 1-6 0,1-2-33 0,0 2-43 15,0-1-42-15,0 1-63 0</inkml:trace>
  <inkml:trace contextRef="#ctx0" brushRef="#br0" timeOffset="3664">6687 1469 384 0,'4'-20'28'0,"1"4"30"15,-1 0 1-15,-1-1 38 0,0 3 19 0,-1-1 16 16,-1 1 43-16,2 0-15 0,0 1 6 0,-1-1-20 16,-1 5-1-16,-1-1 2 0,3 5-64 0,-3-3-9 15,0 4-45-15,0 2-26 0,0 2 3 16,0 0 0-16,0 5-1 0,0 4 57 0,0 2 32 16,0 8 24-16,0 5 21 0,0 8-30 0,0 7-34 15,2 10-32-15,-1 11-25 0,-1 8-15 0,0 14 6 16,0 5 1-16,0 11 14 0,0 8-11 0,-3 2 20 15,0 5 4-15,3 3 4 0,-3 1 5 0,3 1-8 16,0-5 5-16,0 0-11 0,0-1-14 0,3-4-5 16,3-2-7-16,-2-2 4 0,2-6-1 0,-2-3 7 15,0-2-19-15,-1-4 15 0,0-4 10 0,-2-4-9 16,2-2 9-16,0-8-22 0,-3-5 10 0,0-4-10 16,0-5 6-16,0-5 10 0,0-5-3 0,-6-1-3 15,2-6-4-15,1-1-6 0,-1-4-6 0,0-6 6 16,0-1-10-16,2-9-3 0,-2 0 10 0,3-7 10 15,-1-2-11-15,2-5 11 0,0-1-29 16,0-4-7-16,0 0 7 0,0 0-19 0,0 0-7 16,0 0-51-16,0 0-58 0,0 0-70 0,0 0 7 15,0 0-7-15,0-4-20 0,0-1 6 0,0 0-88 16,0 0-46-16</inkml:trace>
  <inkml:trace contextRef="#ctx0" brushRef="#br0" timeOffset="4989">2893 3069 404 0,'-4'-8'7'16,"4"0"-4"-16,0 2 5 0,6-1 17 0,0 3 13 16,6-3 55-16,1 4 22 0,5-2-1 0,4 1 12 15,2-1-20-15,9 2 12 0,4-2-10 0,6 3-21 16,6-2 12-16,9-1-13 0,7 1 32 0,8-2 3 16,4 0-21-16,8 0-17 0,5-3-40 0,4 2-26 15,5-1-19-15,5 0-13 0,3 2 15 16,3-3 20-16,3 2-2 0,1 1 13 0,3 1-7 15,1 3-13-15,2-2-2 0,0 1 0 0,2 1-6 16,0-1 23-16,2 3 30 0,0 0-8 0,0-2-1 16,1 2-12-16,0-3-14 0,0 3 3 0,1-6 6 15,0 3-3-15,-3 1-18 0,2-3-3 0,-2 2-18 16,3-3 6-16,-2 1 21 0,-1 0-18 0,1 0 18 16,0-2-9-16,-2 2-15 0,2 0 3 0,-2-1 12 15,-2 1 3-15,2 0-3 0,-4 2 12 0,0-2-21 16,-1 4-3-16,-3-2 12 0,-3 1-18 0,-2-1 0 15,-5 0 9-15,0 1 3 0,-4 2-9 16,-5-3 24-16,-3 2-9 0,-2-1-24 0,-2 0 27 16,1 1 0-16,-6-2-12 0,0 1 9 0,-6-1-12 15,1-2-15-15,-6 2 33 0,-2 0 3 0,-3-2-6 16,0 2-9-16,-5-3-18 0,-1 3 0 0,-3-1 18 16,-2 1-3-16,-2 0 0 0,-4 1 12 0,-2-1 3 15,-2 2 0-15,-5-2-12 0,-2 3-9 0,-2-2 3 16,-1 2 15-16,-4 0-3 0,-3-2-12 0,-3 1 12 15,-4 1-18-15,-3-1 12 0,-2 1 3 0,0 0-6 16,-3-1 3-16,-2 1 9 0,-3 0 3 0,0 0-3 16,1-3 6-16,-2 3-27 0,-2 0 12 0,1 0 0 15,-2 0 6-15,-1 0 6 0,2 0-9 0,0 0-9 16,-3 0 0-16,1 0 21 0,0 0 3 16,-4 0 34-16,1 0 25 0,-1 0 6 0,0 0 18 15,0 0-32-15,0 0-38 0,0 0-25 0,0 0-71 16,-5 0-34-16,1 0-51 0,-2 0-81 0,3 0-34 15,-3 0-81-15,5 0-37 0,1 0 12 0,0 0 0 16</inkml:trace>
  <inkml:trace contextRef="#ctx0" brushRef="#br0" timeOffset="6247">18 3377 1853 0,'4'-12'5'15,"-2"5"115"-15,-2 7-42 0,0 0 32 0,0 16 22 16,0 1-99-16,0 9 44 0,0 7-17 0,-3 8-33 15,-2 6-18-15,2 4-6 0,-1 4-15 0,1-1 9 16,0-2 6-16,0 0 18 0,3-6-6 16,0-5-3-16,0-3-12 0,0-6-15 0,0-4 6 15,0-6 6-15,3-3 15 0,0-3-9 0,-2-6 6 16,-1-1-6-16,2-4-6 0,-2-1 10 0,2-4-23 16,-2 0 4-16,0-4 6 0,0-3-12 0,0-5 18 15,0-4 3-15,0-3-12 0,0-5 15 0,-4-6-6 16,4-3-9-16,0-5 6 0,-1-3 3 0,1-5-6 15,0-3 6-15,0-3-9 0,0-3 3 0,0 1 15 16,0-1-12-16,3 4 18 0,-1 2-18 0,3 9-9 16,-3 6-9-16,2 8 18 0,-1 7 6 0,2 8 48 15,0 5 62-15,1 6 19 0,-1 8 16 0,5 5-39 16,-2 6-50-16,2 3-40 0,4 6-13 0,-1 5-9 16,2 2 10-16,1 6-1 0,2-3-12 15,-2 3 2-15,2-3 1 0,0 0-19 0,3 0 19 16,-1-2-3-16,1-4-38 0,0-2-31 0,1 0-61 15,-1-3-71-15,0 1 8 0,0-4-54 0,-3-3-40 16,-1-2-80-16,0-3-117 0</inkml:trace>
  <inkml:trace contextRef="#ctx0" brushRef="#br0" timeOffset="6444">82 3867 2107 0,'-8'0'8'16,"8"-2"-5"-16,0-4 3 0,3 0-3 0,6 1-9 16,4-1 3-16,2-2-3 0,3 1-5 0,3-5 2 15,2-1-6-15,3 2-14 0,-1-3 9 0,5-2-40 16,-2 2-54-16,2 1-60 0,-2-4-49 0,0 4-33 16,-1 0 9-16,-2-4 22 0,-4 3-13 0,1 0 36 15</inkml:trace>
  <inkml:trace contextRef="#ctx0" brushRef="#br0" timeOffset="6810">561 3489 1101 0,'0'-8'26'0,"-6"2"56"16,0 6 49-16,-1 0 48 0,-1 6 26 16,-1 4-58-16,-1 4-21 0,1 3-7 0,0 4-46 15,-1 4-3-15,5-1-22 0,-1 3-28 0,2-2-5 16,4-3 0-16,0-1 3 0,6-2-18 0,2-3-12 16,5-2 24-16,2-3-12 0,4 0 0 0,3-3 24 15,2-2-24-15,4-6 9 0,2 0-6 0,1 0 3 16,-1-9 6-16,-2 1 3 0,2-5-3 0,-4-3-12 15,1 0 3-15,-5-5-24 0,-1 0 21 0,-5-2 9 16,-1 0-9-16,-3-4 24 0,-3 0 0 0,-3 0-15 16,-6-1 27-16,0-2 44 0,-6 3 27 0,-3-3 7 15,-3 2 7-15,-1-1-30 0,-5 1 8 0,-1 1 42 16,-2 1 51-16,0-2 39 0,-1 6-10 16,0 1-8-16,1 5-72 0,3 2-75 0,6 3-45 15,0 5-45-15,5 3-4 0,4 3 0 0,3 0 17 16,0 5-3-16,0 4 11 0,7 2 17 0,-2 5 0 15,5 3 14-15,1 6-11 0,4-1 1 0,2 3-22 16,1 1 4-16,1 1 4 0,2-1-4 0,0-1-4 16,1-3-20-16,-1 1-32 0,1-6-34 0,-3 1-26 15,0-3-33-15,0-2-25 16,-3-2-75-16,-1-4-51 0,1 1-36 0,-4-2 44 0,0-2 1 0,-3-3 12 16,1-2-39-16,-1-1-163 0</inkml:trace>
  <inkml:trace contextRef="#ctx0" brushRef="#br0" timeOffset="6969">799 3238 2224 0,'-9'5'-3'0,"1"-5"-6"16,8 0-3-16,8 0-8 0,1 0 11 0,4 0 12 15,2 0-3-15,6-4-12 0,1 0-8 0,6-2-99 16,-1-1-112-16,3-1-141 0</inkml:trace>
  <inkml:trace contextRef="#ctx0" brushRef="#br0" timeOffset="15489">5876 140 275 0,'0'0'45'0,"0"-6"17"0,0 1 19 0,0 0 15 16,0-1-29-16,0 2-6 0,-3-1 10 16,-1 1 9-16,2 0-11 0,1-1 15 0,-2 5-7 15,3-6-4-15,-2 6 8 0,2-6-19 0,-1 6-8 16,-2 0-26-16,3-5-1 0,-1 5-5 0,1 0-11 16,0 0 17-16,-2-7 11 0,2 7 11 0,0 0 17 15,0 0 0-15,0 0-22 0,0 0 6 0,0 0-6 16,0 0 13-16,0 0 7 0,0 0 2 0,0 0-1 15,0 18-1-15,0 0 8 0,3 3-79 0,1 3 4 16,-2 4-25-16,4 4-14 0,-2 4 53 0,-1 1-10 16,-1 1 1-16,2 1-6 0,2-3-8 0,-4-1 8 15,1-2 0-15,1-3 3 0,-1-3 23 0,3 0-26 16,-2-6 0-16,0-1 0 0,0-4-8 16,-1 0 16-16,1-5 1 0,-4-3-11 0,2 0-4 15,-2-2 3-15,0-6 6 0,3 5 18 0,-3-5-1 16,0 0-8-16,0 0-3 0,0 0-9 0,0 0-9 15,0 0 9-15,0 0 3 0,0 0-9 0,-5-8 18 16,4 1-21-16,-4 1 0 0,4-3 12 0,-3 1-5 16,2 0 8-16,0-3-3 0,-2 3 6 0,1 0 2 15,0-1-2-15,0 2-11 0,1 1-13 0,0 0 12 16,2 1 0-16,-2 0 15 0,1 2 9 0,-1-1-24 16,2 4 6-16,-3-4-6 0,2 4 6 0,-1-5 0 15,2 5 8-15,0-3 4 0,0 3-15 16,0-3 9-16,0 3-6 0,0 0-14 0,0 0 5 15,0-5 3-15,-1 5 3 0,1 0 18 0,-3-3-15 16,3 3-3-16,0 0 0 0,0-5 3 0,-2 2 8 16,2 3-2-16,-3-3 0 0,1-2-9 0,0 1 6 15,-4 0-6-15,3-2-5 0,-3 3 28 0,-3-3 21 16,3 1 10-16,-4 1 35 0,-1 0-9 0,-2-2 8 16,0 2 5-16,-2 3 33 0,-2-2 16 0,-2 3-11 15,-1 0-10-15,-3 0-41 0,2 8-13 0,2 1-13 16,1-1-16-16,2 3-28 0,2-1-27 0,4 4 10 15,3 0 4-15,7 1 16 0,0 2 6 0,6 0-19 16,1 0 6-16,6 1-6 0,2-3-10 16,4 0 3-16,2-2 4 0,0-1-17 0,3-4-12 15,0 0 0-15,2-2-26 0,-2 0-2 0,1-6-31 16,-1 0-30-16,-3 0 10 0,0 0-21 0,-2 0 31 16,-3 0 20-16,-1-9 0 0,0 1 7 0,-3 0 24 15,-3 0 18-15,1-1 17 0,-3 1 21 0,-2-3-9 16,4 0 6-16,-6 0-12 0,3-2-2 0,0-1 28 15,-3-2-19-15,1 0-1 0,-1-1 21 0,3 4-30 16,0-4 15-16,-3 4 9 0,0-1-1 0,0 3 1 16,1 5 26-16,-2-2 19 0,1 3-1 15,-3 5-3-15,0 0-5 0,0 0-15 0,0 0-3 16,0 0 51-16,0 5 39 0,0 3 9 0,0-2-6 16,0 2-49-16,0 1-59 0,4 4-24 0,-2-2 15 15,2 3-3-15,-2-1 0 0,2 3 16 0,-1-2-16 16,2 0 3-16,-2 0-34 0,1 0-86 0,3-1-102 15,-3-2-56-15,1 2-96 0,1-5-39 0,-4 1-34 16</inkml:trace>
  <inkml:trace contextRef="#ctx0" brushRef="#br0" timeOffset="15646">6047 319 1898 0,'-3'-19'-3'15,"0"6"-3"-15,0 5 4 0,0 2-7 0,2 6 3 16,1 0-8-16,0 0 8 0,0 0-11 0,7 0-48 16,1 0-66-16,3 0-97 0,4 3-84 0,0 2-16 15</inkml:trace>
  <inkml:trace contextRef="#ctx0" brushRef="#br0" timeOffset="15988">6301 284 1015 0,'7'0'116'0,"-1"0"102"0,-4 0 67 16,-2 0 74-16,0 7-35 0,-5 0-36 0,-2 3-25 15,0 1-35-15,-2 3-54 0,1 3-64 16,-2-2-49-16,1 2-42 0,3 0-25 0,1 1 6 16,1-1 10-16,4-1-4 0,0-2 4 0,6-1-4 15,3 1 1-15,4-4 9 0,1-1-23 0,2-1-25 16,3-2-14-16,-1-3-21 0,3-3 15 0,2 0 16 16,-5 0-2-16,3-6 15 0,-2 0 17 0,-1-2-13 15,0-2 19-15,-5-1 6 0,2-1-12 0,-2 1 19 16,-5-4-4-16,1-2-12 0,-2 3 6 0,1-5 13 15,-4 1-6-15,-4-1-1 0,0-1 1 0,0-2-23 16,0-2 23-16,-4 0 28 0,-2 1 37 0,0-1 79 16,1 2 24-16,-5 6-8 0,5 0-16 0,-2 4-62 15,0 4-51-15,1 3-21 0,0 5-23 16,2 0-18-16,2 0 8 0,0 6 2 0,2 2 11 16,0 5-3-16,0 1 3 0,4 5 17 0,0 3-24 15,2 2 7-15,0 1-13 0,3 2-21 0,-2 1-54 16,4-4-66-16,-1 1-77 0,0-1-98 0,2-2-34 15,1 0 23-15,-2-3-47 0,1-3-27 0,-2 2-68 16</inkml:trace>
  <inkml:trace contextRef="#ctx0" brushRef="#br0" timeOffset="16324">6614 336 2083 0,'-3'-5'-6'0,"3"1"12"0,0 0-12 16,0 0 15-16,9 4 0 0,0-5-15 0,0 3 20 16,4-5-28-16,2 2 8 0,3 0 9 0,0-1-18 15,1 1 13-15,-1-3-1 0,1 2-3 0,0-1 6 16,-2-2 3-16,-1 3-12 0,0-4 9 0,-5 4 3 16,-2-5-6-16,-3 3 29 0,0 1-34 0,-6-2 40 15,0 0 65-15,0-1 4 0,-8 4 57 0,-1-2 2 16,2 2-22-16,-5 1 1 0,0 0-1 0,0 5-15 15,0 0-44-15,-1 0-11 0,0 0-52 0,2 10-23 16,0 2 10-16,1 1-19 0,0 4 23 16,4 2-23-16,3 0 0 0,0 3 19 0,3-1-16 15,0 2-13-15,9 0-50 0,0 0-65 0,3-5-43 16,0-1-36-16,2-1 0 0,1-5-40 0,0 0 9 16,2-3 7-16,2-2-52 0,-1-6 16 0,1 0-5 15,0-6 0-15,2-2 68 0</inkml:trace>
  <inkml:trace contextRef="#ctx0" brushRef="#br0" timeOffset="16553">7052 257 395 0,'14'-25'27'0,"-4"-5"27"16,-1 3 43-16,-3 0 82 0,-3 0 48 0,1 2 70 16,-4 1 40-16,0 3-21 0,0 4-24 0,0 3-70 15,0 4-60-15,-4 3-59 0,2 4-35 0,-1 3-10 16,3 0 17-16,0 8 35 0,0 1 1 16,0 4-29-16,0 3-31 0,0 1-29 0,0 4-22 15,3 3 19-15,2-1-15 0,-1 3-11 0,2 0-2 16,2 1-1-16,2-3-6 0,-3 1-13 0,4-3-15 15,-1 0-39-15,-1-3-5 0,0-3-3 0,3-3-6 16,-5-1 8-16,2-4 9 0,-3-2 1 0,3-1 27 16,-3-5 16-16,-3 0 6 0,3 0 36 0,-2 0-9 15,-1 0-9-15,-3 0 3 0,0-5-48 0,0-1-32 16,0 1-40-16,-3-1-90 0,-3 1-63 0,-1 0-86 16</inkml:trace>
  <inkml:trace contextRef="#ctx0" brushRef="#br0" timeOffset="17285">3863 867 2236 0,'-6'0'-21'0,"0"10"54"0,-1 2 26 16,0 3 13-16,2 2 23 0,-1 2-68 15,2 0-21-15,2-2-18 0,2 1 3 0,6-1 9 16,1-3 0-16,4-3 3 0,2 2-3 0,2-5 3 16,6 1-6-16,1-2-9 0,3-1 3 0,-1-6 12 15,3 0-9-15,-3 0 24 0,1 0-3 0,-1 0-15 16,-4-8 9-16,0-4-6 0,-4 2 3 0,-4-3 24 16,-2-1-18-16,-4 0 34 0,-2-2 52 0,-4-3 17 15,0 0 76-15,-7-3-12 0,0 0-28 0,-5 3 24 16,0-2-17-16,-3 2-15 0,0 2-26 0,-4 6-46 15,1 3-54-15,-3 2 7 0,-1 6-7 16,1 0-27-16,-1 11 34 0,1 3-28 0,-1 3-9 0,3 4 13 16,2 4-65-16,1 1-59 0,4 5-103 15,5-1-130-15,2 3-107 0,5 2-16 0,6-2-95 16</inkml:trace>
  <inkml:trace contextRef="#ctx0" brushRef="#br0" timeOffset="18393">8403 148 1683 0,'6'0'48'0,"-3"0"23"15,-3 0 26-15,0 0 38 0,0 0-27 16,0 0-17-16,0 0 7 0,0 0-39 0,0 0 1 16,-3 0-9-16,0 0-48 0,0 0 9 0,-4 6-9 15,2 4 3-15,-7 1-3 0,-1 5-6 0,-2 1 15 16,-4 2-9-16,1 0 12 0,-1 2 13 0,-2 1-31 15,3-3 6-15,2-2 24 0,1-1-27 0,3-2 6 16,0-3 6-16,3 0-15 0,2-4 6 0,1-1 3 16,3-3 3-16,0 0 1 0,0-1-7 0,0-2 9 15,2 0 1-15,-1 0-10 0,2 0 24 16,0 0-18-16,0 0-6 0,0 0 7 0,0 0-16 16,0 0 12-16,0-2-13 0,0 2 10 0,0-3-18 15,0 3 9-15,3 0 6 0,-3-3-15 0,0 0 15 16,0 1-19-16,0 0-8 0,0-1 2 0,0 0-11 15,5 0-52-15,-5-3-19 0,0 1-41 0,3-3-28 16,-2 3 9-16,4-4-12 0,-1 1 13 0,1-1 8 16,0-1 8-16,3 1 36 0,-1-1 12 0,3-1 14 15,1 3 30-15,-2-3 11 0,3-1 10 0,1 2 27 16,-1-3 7-16,0 2-7 0,3-1 13 0,-2 1 2 16,-1-2-5-16,3 3 8 0,-2 1 7 0,-4 2 22 15,3-1 24-15,-5 4 45 0,2-1 31 0,-4 5 14 16,-2 0 39-16,-2 0-5 0,-1 0-7 15,0 0 45-15,0 0-5 0,0 0 37 0,0 3-9 16,0 5-47-16,-4 5-39 0,-2 0-61 0,-2 4-23 16,-2 5-21-16,1 3-16 0,-1 1-19 0,-2 2-4 15,0 1-16-15,2-2 10 0,-2 1-10 0,3-3-6 16,-3-2 9-16,5 0-16 0,-1-4 3 0,5-2 13 16,-3-2-23-16,2-1-31 0,2-5-48 0,-1-1-48 15,3-3-41-15,0-2-17 0,0 0 28 0,0-3 2 16,3 0 26-16,3-4 43 0,-3-1-10 0,6-5 1 15,0 1-8-15,0-5 2 0,4-1 28 0,1-4 26 16,-4-3 45-16,6 0 13 0,-4 1 9 16,2-1 11-16,-3 2 0 0,0-2 6 0,-1 7 33 15,-2 1 12-15,-3 3 5 0,0 4-8 0,-1 3 7 16,0 4 26-16,-2 0 29 0,1 0 58 0,-1 8 5 16,2 1-4-16,2 4-35 0,0 1-43 0,1 5-41 15,-2 0-27-15,4 5-18 0,-2 1-13 0,1 1-3 16,-1 3-3-16,-2-1 6 0,2 0 3 0,-1 0 4 15,2-1-13-15,-2-2 9 0,-1 1-13 0,3-4-17 16,-4 0-72-16,-1 0-100 0,0-3-53 0,0-3-99 16,-1 1-27-16,-2-4-37 0,0-2-49 0</inkml:trace>
  <inkml:trace contextRef="#ctx0" brushRef="#br0" timeOffset="18583">8195 894 2828 0,'-7'10'0'0,"7"-4"40"16,0-3 48-16,7 0 65 0,7-1 42 15,5-2-18-15,3 0-17 0,8 0-78 0,7-5-22 16,6 0-23-16,6-4-30 0,4-1 19 0,5-2-19 16,0 1-17-16,2-2-17 0,2 0-52 0,0-1-98 15,-2 3-126-15,1-2-169 0,-5 1-221 0</inkml:trace>
  <inkml:trace contextRef="#ctx0" brushRef="#br0" timeOffset="19664">2319 1757 1716 0,'-9'-8'71'0,"-1"2"15"0,1 1 29 15,1 0 21-15,-1 1-59 0,3 4-10 0,1 0 23 16,-3 6 18-16,1 5 35 0,-1 5 19 0,-2 3-42 15,1 4-56-15,0 6-29 0,2 1-45 0,-1 3-6 16,4 2 16-16,4-2 0 0,0-1 3 0,7-4 7 16,7-1 0-16,1-3-23 0,5-4 7 0,1-2-3 15,6-4 2-15,-2-5 14 0,6-4 18 0,0-5-19 16,3 0 1-16,0-8 2 0,-1-3-12 0,0-6 18 16,-3-4 4-16,-2-3-25 0,-4-3 12 15,-1-4 0-15,-8 1-2 0,-2-2 30 0,-5-1 56 0,-5 3 25 16,-3-1-9-16,0 2 24 0,-9-1 6 15,-6 5-20-15,-2 1 45 0,-4 2-43 0,-2 6-84 16,-5 4-6-16,0 5-39 0,-3 7 11 0,-3 0 21 16,-2 11-7-16,2 11 6 0,1 2-20 0,-1 12-68 15,4 7-112-15,2 6-188 0,3 6-155 0,7 4-84 16,6 4-119-16</inkml:trace>
  <inkml:trace contextRef="#ctx0" brushRef="#br0" timeOffset="20343">2199 3262 1671 0,'0'-7'48'0,"0"1"40"16,0 1 33-16,-6-1-26 0,3 1-11 0,-2-1-20 15,2 3-14-15,-1-1 45 0,1 3-27 0,0-2-20 16,0 1-3-16,-3 2-33 0,2 0-3 0,-1 0 3 15,-2 5-33-15,-1 3 24 0,-2 0-12 0,-1 1-3 16,-2 4 33-16,0 1-18 0,0 3-9 0,-1-5 12 16,4 0-18-16,0-1 6 0,0-1 18 0,5-2-27 15,1-5-12-15,2-1 3 0,2-2 9 16,0 0 0-16,4-4 15 0,2-1 9 0,3-4-30 16,0-1 12-16,4-4 18 0,2-2-12 0,3-1 3 15,-2-6 15-15,2 2-36 0,-3 0 15 0,1 1 3 16,-3 1 3-16,1 5 9 0,-5 1-15 0,-2 4 18 15,-1 4 0-15,-3 0 72 0,0 5 72 0,-3 6 39 16,0 7 16-16,0 4-57 0,0 4-72 0,-6 7-27 16,0 9-45-16,-3 4 6 0,3 3 9 0,-3 5-21 15,2 3-1-15,-2-3 7 0,2 0-4 0,2-6-15 16,-1-2 25-16,2-6-9 0,2-2-27 0,2-6 30 16,0-4-33-16,0-4-64 0,0-1-24 0,0-3-74 15,0-2-63-15,0-5-39 0,0 0 24 0,0-5-55 16,0 2-79-16,0-4-83 0</inkml:trace>
  <inkml:trace contextRef="#ctx0" brushRef="#br0" timeOffset="20524">1973 4026 2072 0,'8'16'38'0,"3"-6"3"16,6-10-68-16,2 0 45 0,2 0 9 0,3-3 29 15,4-2 92-15,4-4-47 0,1 0-29 0,7-3-32 16,0-1-31-16,-1-1 0 0,4 0-18 16,3-3-28-16,-3 1-64 0,3 3-64 0,-3-1-144 15,0 0-162-15</inkml:trace>
  <inkml:trace contextRef="#ctx0" brushRef="#br0" timeOffset="22493">3698 1917 1559 0,'-1'0'33'0,"-4"0"52"15,4 0 52-15,-3 0 12 0,0 0 25 0,0 0 0 16,2 0-6-16,-2-5 4 0,3 5-50 0,-1-2-39 16,0 2-71-16,2 0-5 0,0-3-14 0,0 3-18 15,5-4 41-15,5 0-19 0,4 1 3 0,2-3 9 16,8-1-15-16,4-2 12 0,6-1 4 0,2 1-7 16,5-4 3-16,1 2-19 0,1 0 4 15,0 0 3-15,3 3-13 0,-3 0 29 0,-1-1-14 16,-1 1 4-16,-1 3 3 0,-1 1-67 0,-2-1-90 15,-3 3-56-15,0-1-102 0,-7-3-51 0,1 4-38 16,-8 1-71-16</inkml:trace>
  <inkml:trace contextRef="#ctx0" brushRef="#br0" timeOffset="22744">4171 1817 1251 0,'-5'-9'43'0,"-1"4"34"0,3 0 14 0,-2-3 51 16,1 2-3-16,3-2-2 0,-1 2-9 0,-1 2 0 16,3 0-1-16,-1-1-8 0,1 1 10 0,0 2-63 15,0-1-36-15,0 3-3 0,0 0 76 0,0 0 101 16,0 9 43-16,0 6 1 0,0 6-80 16,1 5-95-16,-1 7-30 0,0 8-23 0,0 6-13 15,0 5 9-15,0 4-19 0,0-1 3 0,0 0-3 16,0-2-17-16,6-3-30 0,-2-4-39 0,1-2-64 15,1-6-65-15,0-6-67 0,1-2-64 0,-1-3-74 16,0-4-124-16</inkml:trace>
  <inkml:trace contextRef="#ctx0" brushRef="#br0" timeOffset="23955">4690 1982 2142 0,'-3'-15'44'0,"-1"2"84"0,-1 2 75 0,1 2 34 15,-2 1 23-15,3 8-68 0,0-4-80 0,1 4-25 16,-1 0-84-16,3 0-10 0,-2 0 30 0,0 0 13 15,2 9 39-15,-2 4 7 0,-2 6-29 0,3 6-17 16,-1 3-23-16,-1 7-13 0,0 3 3 16,-1 1-9-16,2 1-11 0,1-4 11 0,1 1 9 15,0-4-6-15,0-3-4 0,5-2-32 0,-1-4-33 16,0-4-20-16,-1-1-18 0,0-4 10 0,0-4 26 16,-3 0 19-16,2-6 36 0,0 0-6 0,-2-5-13 15,0 0-24-15,0 0-16 0,0-7 31 0,0-5 6 16,0 0 47-16,0-5 10 0,0-2-16 0,0-5 3 15,0-2-22-15,0-3 16 0,0 0 0 0,0-4 3 16,0 0 6-16,0-3-15 0,0 1 6 0,3 3-6 16,3-1 6-16,-4 5 6 0,5 5 0 0,-2 5-16 15,-2 4 7-15,1 7 3 0,3 7 6 0,-1 0 28 16,3 0 0-16,-1 7 22 0,1 5-6 16,4 2 6-16,0 2-6 0,4 3-37 0,-1 0 0 15,2 3-4-15,1 2-9 0,2-2 3 0,-3 0 9 16,4 0-15-16,-1 0 12 0,4-3-13 0,-1 0-21 15,-2-4-22-15,3-1-28 0,-1 0-15 0,1-6-21 16,-2 0 7-16,-1-5-6 0,0 0 44 0,-3-3 9 16,-4 0 30-16,0-6 12 0,-3-4-5 0,-3 1 20 15,-2-5-3-15,-1-1 23 0,-4-2-11 0,-1-3 6 16,-1-3-12-16,0-2-2 0,0-4 2 0,-7-2-3 16,2-2 3-16,-1 0-9 0,-1-4 32 0,1 1 4 15,-3 1 54-15,3 5 53 0,-4-1 32 16,5 7 51-16,-1 2-18 0,-1 4-30 0,1 4-70 15,3 6-50-15,0 3-46 0,0 5-6 0,0 0 49 16,2 0 67-16,1 10 40 0,0 4-13 0,0 5-46 16,0 5-53-16,0 7-41 0,1 7 17 0,4 2 7 15,-4 7-27-15,2-1 23 0,0 3-33 0,-1 0 20 16,0-5-7-16,2-3-4 0,1-3-16 0,-3-3-49 16,2-5-45-16,-1-3-76 0,-1-3-83 0,1-2-104 15,-2-3-46-15,1-3-145 0,-2-2-129 0</inkml:trace>
  <inkml:trace contextRef="#ctx0" brushRef="#br0" timeOffset="35200">7775 1471 2474 0,'0'-8'15'0,"0"2"21"15,-3 2 65-15,0 4 66 0,0 5 45 0,-1 6 6 16,2 5-55-16,-2 3-53 0,1 8-65 0,-3 3-18 15,0 7-11-15,0 5-9 0,3 1-10 0,-3 1-7 16,3-1 13-16,0 1-10 0,2-3 24 16,1 0-14-16,0-3-6 0,0-3 13 0,0 1-10 15,4-6 7-15,-1-3 2 0,-1 0-12 0,1-5-3 16,-2-2 2-16,-1-5 1 0,0-1 23 0,0-4-17 16,0-1 20-16,0-6-10 0,0 2-16 0,0-4 26 15,0 0-23-15,0 0-3 0,0-1-11 0,0 0-9 16,-4 0-19-16,4 0-4 0,-3 0 0 0,1 0-19 15,-1-2 0-15,2 1-12 0,-1 1-7 0,1 0 4 16,-2-2 23-16,3 2 0 0,-2 0 4 0,2 0 12 16,0 0-8-16,0 0 11 0,0-1-11 0,0 1-16 15,0 0 10-15,0 0-39 0,0 0-9 0,0 0-1 16,0 0-50-16,0 0 71 0,0 0-24 16,0 0-37-16,0 0-19 0,0 0-88 0,0 0-13 15,0 0 2-15,0 0-46 0</inkml:trace>
  <inkml:trace contextRef="#ctx0" brushRef="#br0" timeOffset="35663">7697 1496 660 0,'-5'-1'33'0,"2"1"32"0,-1 0 40 0,2 0 56 15,-1 0 8-15,0 0 5 0,3 0-9 0,-1 0-8 16,-1 0-18-16,2 0-28 0,0 3-22 0,0-1-43 16,0-2-23-16,0 2-5 0,0 0-15 0,0-2 18 15,3 0-27-15,2 3 50 0,2-3 30 0,5 2-12 16,4-2 33-16,2 0-59 0,9 0-9 0,5 0-9 15,4-5-6-15,3-3 9 0,4 2-6 0,3-5-12 16,-2 3-15-16,1-3 0 0,-2 0 3 0,0 3-9 16,-3-3 30-16,-3 3-24 0,-3 3-104 0,-4-1-25 15,-2 4-124-15,-5-2-83 0,-4 4 0 16,-6 0-75-16</inkml:trace>
  <inkml:trace contextRef="#ctx0" brushRef="#br0" timeOffset="35864">7809 1822 1481 0,'-11'17'3'0,"11"-6"5"0,0-6 31 0,7-2 29 16,8-3 13-16,2 0 9 0,7 0-44 0,3-8-29 15,4 2-20-15,5-2-14 0,0-1 36 0,2-1-2 16,2 1 9-16,0-1-3 0,0 2-40 0,1 0-87 15,-3 2-118-15,-2 0-148 0</inkml:trace>
  <inkml:trace contextRef="#ctx0" brushRef="#br0" timeOffset="37159">8559 1588 597 0,'-3'-2'38'16,"-1"1"43"-16,1-1 29 0,1 2 8 0,-1-3-18 15,0 1-22-15,3-1-22 0,-1 0 23 0,1 0 16 16,0-2 16-16,0-1 56 0,0 0 26 0,0-1-50 16,0-1 19-16,0 2 19 0,0-2 6 15,0 2 49-15,-3 2-36 0,3 0-82 0,0 2-55 16,-2 2-19-16,2 0 50 0,-1 5 68 0,-2 6 52 16,2 3-2-16,-3 10-69 0,-2 9-72 0,-4 7-54 15,3 9-24-15,-4 6 14 0,2 2-4 0,-1 6 1 16,3-1 10-16,-1-4-8 0,5-2-6 0,0-4 0 15,3-2-7-15,0-4-10 0,0-3-13 0,0-7-48 16,0-3-33-16,3-4-29 0,0-4-31 0,-3-3-23 16,4-3-38-16,-4-6-34 0,2-2-8 0,0-3 42 15,-1-2-30-15,-1-3-93 0,0-3-73 0</inkml:trace>
  <inkml:trace contextRef="#ctx0" brushRef="#br0" timeOffset="37464">8421 1710 2212 0,'7'-13'0'0,"2"-1"50"16,6-5 43-16,0 0 55 0,4 3 37 0,2-3-35 15,3 2-45-15,3-2-52 0,-1 5-43 0,2 1-10 16,-2 2 3-16,5 3 13 0,-6 6 9 0,6 2-9 15,-4 0 6-15,3 7-13 0,-3 2-12 0,1 4 19 16,0 2-20-16,0 1 14 0,-4 3 5 0,-5 0 2 16,-1 0 63-16,-3 1 13 0,-8 0 24 0,-1-1 23 15,-6 1-34-15,0 1-6 0,-12-2-17 16,-2 0-29-16,-3 1-20 0,-4-1-11 0,-4 0 1 16,0 0-21-16,-3-3 7 0,-3-2-10 0,1-3-13 15,0 2-31-15,0-4-95 0,2-1-157 0,-2-1-170 16,5-7-102-16,1 7-122 0</inkml:trace>
  <inkml:trace contextRef="#ctx0" brushRef="#br0" timeOffset="38724">3844 3431 2142 0,'0'-13'-3'0,"-5"2"38"0,1 1 39 16,2 1 33-16,-2 3 9 0,1 2-41 0,3 4-26 15,-3 0-9-15,3 0 93 0,0 6 87 0,0 4-2 16,0 7-2-16,-1 6-96 0,-1 7-77 0,2 11-14 16,-2 5-22-16,-2 6-1 0,1 5-9 0,0 3 3 15,0-3 6-15,-1-1-2 0,4-5 2 0,-2-3-3 16,2-5-16-16,0-6-3 0,0-2 19 0,0-5-6 16,0-3 19-16,0-3-3 0,3-2-55 0,-3-3-36 15,5-3-77-15,-5-2-84 0,0-2-56 0,0-2 27 16,0-4-32-16,0-1-8 0,1-1-31 0,-1-4-116 15</inkml:trace>
  <inkml:trace contextRef="#ctx0" brushRef="#br0" timeOffset="38923">3713 3579 2095 0,'0'-19'0'0,"0"0"3"0,8 6 8 15,-1 4-2-15,6 1 12 0,1 2 8 0,2-2 15 16,5 3 21-16,0 2-29 0,1-3-13 0,3 1-14 16,0 2-27-16,2 0 12 0,1-2 3 0,0 2-5 15,2 3 8-15,-2 0-30 0,1 0-32 0,-1 0-100 16,-2 0-113-16,0 0-125 0</inkml:trace>
  <inkml:trace contextRef="#ctx0" brushRef="#br0" timeOffset="39106">3829 3815 2095 0,'0'14'-6'16,"0"-4"3"-16,6-3-9 0,6-5 15 0,1 1 3 16,5-3-6-16,4 0 9 0,3 0-15 0,-1-5-6 15,6-3-2-15,1-1 2 0,-1 0-8 0,1-1 5 16,3 2 10-16,-4 0-47 0,2-1-92 0,-3 2-121 15,-4 1-135-15</inkml:trace>
  <inkml:trace contextRef="#ctx0" brushRef="#br0" timeOffset="39499">4534 3687 1841 0,'-3'-8'60'15,"2"-3"12"-15,-2-2 75 0,1-1 47 0,-1 1-5 16,3-1 39-16,0 3-43 0,0 0 4 0,0-2-33 15,0 2-24-15,0 3-35 0,0 1-45 0,0 3-26 16,0 1-26-16,0 3 10 0,0 0-7 0,0 0 33 16,0 5 58-16,0 1 2 0,0 7 8 0,0 3-20 15,0 6-63-15,0 6-15 0,0 4-6 0,0 6-6 16,0 3 12-16,-4 3 1 0,2-2-3 0,-2 0-1 16,4-1-20-16,0-3-20 0,0-3-27 15,0-2-43-15,0-5-13 0,0-1-22 0,3-5-49 16,-2-3-44-16,1-3-10 0,-1-3-44 0,2-4 48 15,-3-1 80-15,3-3-69 0,-3-5-38 0,0 0-69 16,0-5-86-16,0-3 37 0</inkml:trace>
  <inkml:trace contextRef="#ctx0" brushRef="#br0" timeOffset="39703">4554 3652 2060 0,'13'-14'35'0,"0"6"30"0,-2 8 53 0,2 0 41 15,0 9 25-15,-1-1-13 0,3 3-25 0,1-1-28 16,-1 1-61-16,4 3-23 0,-2-1-21 0,0 1-16 16,0 0 3-16,2 1 3 0,2 0-3 0,-3 2 3 15,3-1-12-15,-1 0 9 0,0 0-51 0,-2-3-61 16,1-2-73-16,-3 3-114 0,2-3 21 0,-3 0-28 16,-2-1-22-16,-2-1 17 0,0-3-21 0,-3-1 47 15,-2-2 35-15</inkml:trace>
  <inkml:trace contextRef="#ctx0" brushRef="#br0" timeOffset="40709">4972 3537 1470 0,'0'-18'33'0,"-2"0"17"0,0 8 18 0,2 2 13 16,-2 3-22-16,2 2-7 0,0 1-15 0,0 2-9 15,0 0-14-15,0 0-8 0,0 0-6 0,0 0-3 16,0 0-3-16,0 0 12 0,0 0-14 0,0 0 8 15,2 2-3-15,2 1-14 0,-2 0 34 0,-1-1-17 16,2 1 3-16,-1 0 17 0,-1-1-20 0,-1-2 6 16,4 3 11-16,-4-2-11 0,2 1 5 0,-2 1-8 15,0-2-6-15,0 3-3 0,2-4-8 0,0 0 25 16,-2 3-8-16,0-3 3 0,0 0 2 0,0 0-11 16,2 0 12-16,-2 0-20 0,0 0 8 15,0 0 0-15,0 0 3 0,0 0 9 0,0 0-1 16,0-3-2-16,0 3-3 0,0-2 17 0,0 2-2 15,0-2-1-15,0 1 9 0,0 1 9 0,0-3 0 16,0 2 6-16,0 0-44 0,0 0-29 0,0 1 29 16,0-2-18-16,0 1 42 0,0 1 17 0,0-2-26 15,0-1 17-15,0 0-5 0,0 1 14 0,-2 2-29 16,2-4 0-16,-4 2-6 0,4-1-12 0,0 1 18 16,0-1-3-16,-2 0 6 0,2 1-3 0,0-2-6 15,0 0-12-15,0 0 3 0,0 2-6 16,0-3 6-16,0 1 6 0,0 0 12 0,0 0 0 15,0 2-15-15,0-3 6 0,0-1-24 0,0 3 9 16,0-2 24-16,0 0-15 0,0 1 6 0,0-1 17 16,0 0 13-16,0 2 36 0,0-3 0 0,0 2-5 15,-5 1-13-15,5 0-24 0,-2 0 25 0,2-2-30 16,-3 2 27-16,3 0 22 0,0 0-12 0,0-2 47 16,0 1-34-16,0-1 1 0,0 3 3 0,0-3-31 15,0 2 32-15,0-1-22 0,0 0-6 0,0 3 9 16,0-2-32-16,-1 1 3 0,-1 2-9 0,2-3-14 15,0 3 8-15,0-2-11 0,-2 2 4 16,2 0-4-16,0 0 4 0,0 0-7 0,0 0 0 16,0 0 0-16,0 0-17 0,0 0 17 0,-2 0 3 15,2 0-6-15,0 0-7 0,0 0 10 0,0 0-13 16,0 0 6-16,0 0 24 0,0 0-24 0,0 0 14 16,0 0-11-16,0 0-2 0,0 0 6 0,0 0 3 15,0 0 1-15,0 0 2 0,0 0-3 0,0 0-6 16,0 0 0-16,0 0 6 0,0 0-16 0,0 0 3 15,0 0 20-15,0 0-36 0,0 0 16 0,0 0-3 16,0 0-39-16,0 2 16 0,0-2 1 0,0 3-17 16,0-3 16-16,0 1 7 0,0 0-13 0,0 0 10 15,0 1 10-15,0-2-7 0,0 4 13 0,0-4 1 16,0 2-1-16,0 1-6 0,0-3 0 0,0 2 0 16,0-1 9-16,0 1-3 0,0-1 13 15,0-1-3-15,0 0-19 0,0 0 28 0,0 0-6 16,0 0 0-16,0 0 9 0,0 0-6 0,0 0-3 15,0 0 6-15,0-3-6 0,0 3 3 0,0 0-12 16,0 0 18-16,0-3-3 0,0 3-6 0,0 0 21 16,0 0-18-16,0 0 13 0,0-3-6 0,0 2-20 15,0 0 10-15,0 1 0 0,0-4 3 0,0 2 10 16,0 0-1-16,0 1-9 0,0-2 3 0,0 1 0 16,0-1 0-16,0 3 3 0,0-2 6 0,0 2-15 15,0 0-9-15,0 0 3 0,0 0 28 0,0 7 93 16,0 5 32-16,0 1 30 0,0 6-31 15,0 9-68-15,0 4-25 0,4 8-20 0,-4 7-14 16,0 2-16-16,2 6-3 0,-1 1-3 0,-1-1 2 16,3 0 14-16,-3-1 0 0,3-5 0 0,1 0-7 15,-4-7 4-15,2-3-10 0,0-3-4 0,0-3 10 16,0-6-9-16,-1 1-11 0,-1-8-23 0,2-2-29 16,-2-2-36-16,0-2-41 0,0-3-52 0,0-1-54 15,0-4-96-15,0-1-16 0,0 0-108 0,0-2-136 16</inkml:trace>
  <inkml:trace contextRef="#ctx0" brushRef="#br0" timeOffset="42089">8375 3162 2668 0,'-9'0'-6'16,"2"0"6"-16,1-5-6 0,3 2-7 0,1 2-8 0,2-2 15 15,0 1 6-15,9-3 16 0,4 0 26 16,2-3-17-16,6-1 12 0,5-2-10 0,4-2-8 16,3 2-1-16,6-5-12 0,-2 2 13 0,4 0-13 15,-2 3-9-15,1-3 9 0,-1 4-18 0,1-2 2 16,-3 2 7-16,0 2 0 0,-3 2-18 0,0-2-13 16,0 3-90-16,-5 2-83 0,-4 1-40 0,-4 1-52 15,-2-1 65-15,-4 2 38 0,-8 0 39 0,-1 0 20 16,-6 3-10-16,0 1-4 0,-9-1 20 0,-2 0 28 15,-3 3 44-15,-1-4 46 0,-4 3 18 0,-3-2 34 16,1 1 15-16,-1-2 37 0,1 1 29 0,0-1 25 16,3-1 30-16,1 1-21 0,0-2 2 0,4 0 9 15,1 0-18-15,3 0-2 0,0 0-24 0,2 0-10 16,2 0-4-16,1-3 9 0,-1 1 1 16,1 2-33-16,4-3-29 0,-1 3-40 0,1 0-12 15,0 0 10-15,0 0 61 0,0 8 89 0,0 1 26 16,0 3 24-16,0 7-63 0,0 4-55 0,0 9-26 15,0 4-26-15,-6 5 13 0,2 4-26 0,-3 2 1 16,4 3 12-16,0-2-23 0,-1 0 24 0,2-3 0 16,1-1-10-16,-1-2 6 0,2-3-29 0,0-4-1 15,0-4-3-15,0-4-11 0,0-2 21 0,0-4-10 16,0-3-10-16,0-1 3 0,0-3-14 0,0-3 21 16,0 0-31-16,0-3-3 0,0-3-60 0,0 0-77 15,0-4-46-15,0 1-101 0,0-2-108 0,0 0-45 16,-3 0-125-16</inkml:trace>
  <inkml:trace contextRef="#ctx0" brushRef="#br0" timeOffset="42750">9246 3224 2049 0,'0'-14'14'0,"-4"4"1"0,4-1 52 16,-3 6 91-16,-3 5 91 0,6 0 103 15,-1 8 14-15,1 5-44 0,-2 6-86 0,-1 9-92 16,0 4-42-16,-1 10-61 0,1 7-4 0,-2 5-6 16,2 6-31-16,-1 2 7 0,2 0-3 0,1 2-4 15,-2-5 21-15,3-1-8 0,0-4-6 0,0-4-14 16,0-2-7-16,4-7 39 0,0 0-22 0,-2-6 21 16,1-2-6-16,-1-5-25 0,1-2 3 0,-2-4-10 15,1 0-13-15,-2-7-28 0,0-3 3 0,0-1-16 16,0-3-44-16,0-5-12 0,0 3-55 0,0-6-84 15,0 2-74-15,0-2-63 0,-3 0-68 0,0-9-31 16,1 2 9-16,2-2 0 0</inkml:trace>
  <inkml:trace contextRef="#ctx0" brushRef="#br0" timeOffset="43216">9184 3346 1807 0,'-7'-12'40'0,"4"-2"37"0,0 1-13 16,3-4 58-16,7 3-11 0,5-2-22 0,3-3 57 16,4 2-37-16,5-2-30 0,3 1-12 0,1-1-42 15,2 4-22-15,-1 2 6 0,4 2 25 0,-2 3 3 16,-3 8 22-16,2 0 0 0,-3 8-9 0,-1 3 13 15,-2 2-6-15,-1 4 13 0,0 2-16 0,-5 3 0 16,-3 2-2-16,-2 1 3 0,-4-1 20 0,0 1 7 16,-6 2-4-16,-3-3 25 0,0 0-23 15,-7-1 14-15,-5-1 1 0,3-1-30 0,-6-2-1 0,-1-2-26 16,-4 0-10-16,0-1-14 0,-3-5-7 0,-3 2-1 16,0-5-13-16,0-2-13 0,-3 2 2 15,1-5-50-15,0 0-77 0,-2-1-115 0,2-2-190 16,1 0-161-16,1-6-205 0</inkml:trace>
  <inkml:trace contextRef="#ctx0" brushRef="#br0" timeOffset="102624">1951 1700 96 0,'-8'24'27'0,"1"1"-2"0,1 5 4 16,-1-1 11-16,1 1-22 0,3 1-3 0,-2 1 2 0,2 1-10 15,3 0 10-15,-1-3-2 0,1 2-2 16,0-1-1-16,3-2-32 0,3-1 15 0,-3-1 5 16,4-3-5-16,-1-2 20 0,2-1-7 0,2 2-13 15,-1-4 2-15,0 0 1 0,2-3-3 0,0 1-5 16,2-1 15-16,-1 0-7 0,3-2-11 0,-2-1 6 16,2-2-1-16,0 0 6 0,0 0 4 0,0 0 3 15,2-5-18-15,2 1 1 0,-2-1 2 0,1 0-4 16,1-2 9-16,2-3-3 0,-3 1 1 0,3-1-8 15,-2-1-2-15,2 0 7 0,-2-4 2 0,-1 0 6 16,1-2 12-16,-1 1-6 0,1-1-1 0,-1 0 12 16,0-2-23-16,0 1 13 0,-2-2 13 15,1 1-13-15,2 0 17 0,0-1-22 0,-3-1 3 16,2-3 4-16,0 2-5 0,1-1 21 0,-4-4-16 16,2 2 5-16,-3 1 11 0,0-4-8 0,-1-2-5 15,2 0-5-15,-3 3-13 0,0-3 16 0,1-3-1 16,-3 3 6-16,3 0-5 0,-2 0-11 0,1 0 18 15,-3 0 0-15,0 2 5 0,-2-2-2 0,1 3-8 16,-2 0 5-16,0 1-2 0,-3 0 4 0,-1 1 4 16,0 0-11-16,-2 1 13 0,2-1 2 0,-2-2 1 15,0 0 10-15,0 1-3 0,0 0-9 0,0-2-16 16,0 3-8-16,0-2-6 0,-4 0-6 16,2 0 14-16,0 2 1 0,1 0-8 0,-1-2 15 0,-1 0-10 15,0 2 2-15,0-2-2 0,2 2 0 16,-1-2 13-16,-1 3-5 0,-3-4 26 0,2 4-16 15,-2-1 3-15,-3 0 7 0,3 3-4 0,-3-3-1 16,-2 1-10-16,0-1 11 0,-1 3-13 0,-3-2 7 16,0 2-7-16,-1-1-14 0,-2 2-2 0,2 1-3 15,-5 0 8-15,2-1 8 0,-2 2-11 0,-1 1 11 16,0 1 5-16,-1 0-18 0,-2 1 13 0,3 3 13 16,-2-2-10-16,0 0 20 0,1 3-7 0,0 1-21 15,-1 0 2-15,-2 0-8 0,-1 5 11 16,2-1 0-16,-2 3 14 0,3-1-9 0,-1 2 4 15,1 3-9-15,3-3-8 0,-1 3-3 0,1 0-16 16,4 3-31-16,0-3-74 0,2 5-87 0</inkml:trace>
  <inkml:trace contextRef="#ctx0" brushRef="#br0" timeOffset="103833">116 1855 1144 0,'0'-14'43'15,"0"-2"58"-15,-6 0 45 0,3 2 42 0,-3 3 36 16,4-1-19-16,-2 3-78 0,1 3-16 0,0-2-73 15,0 5-49-15,1 0 19 0,0-2-34 0,2 5-7 16,0 0-2-16,0 0 32 0,0 5 9 0,0 1 0 16,0 5 12-16,0 0-21 0,2 5-6 0,2 5-12 15,-3-1 21-15,2 4-6 0,0 1 21 0,0 1 2 16,0 0-14-16,1-1-6 0,-1-1-5 16,2-1-4-16,-2 0 18 0,1-4-6 0,-1 3 3 15,2-6 14-15,-2 1-26 0,-2-4 36 0,2-2-6 16,0-3-24-16,-3-2 24 0,3-1-18 0,-2-2-9 15,-1-3 18-15,0 0-9 0,0 0 0 0,0-3-6 16,0-2 6-16,-5-3-6 0,0-2-6 0,2-3 20 16,-3-1-14-16,-1-4 3 0,1-2 6 0,1-1-23 15,-1-3 11-15,-1 2 0 0,1-5 6 0,0 2 6 16,0 1 0-16,-1-3-12 0,1 4 3 0,3-4 0 16,0 6-15-16,0 2 21 0,0 2-21 0,0 3 18 15,3 3-3-15,0 3-9 0,0 3-5 16,0 2-7-16,0 2 30 0,6 1-32 0,-2 0 37 15,1 4-17-15,5 2-5 0,-1-1 28 0,3 3-17 16,3 0 12-16,-2 1-12 0,4 1 9 0,-1 1-21 16,2 2 18-16,0-1-6 0,1 1-3 0,0 0 15 15,-1 1-18-15,1 0 9 0,0-4-6 0,-1 2 12 16,2-1-12-16,-4-6 9 0,2 4-15 0,-5-1 6 16,2-3 27-16,-6-3-13 0,0 2 7 0,-2-1-21 15,-2-2 3-15,-2-1 3 0,1 0 9 0,-4 0 3 16,0-4-24-16,0-2 12 0,-6-2 6 0,0 2-3 15,-1-7 0-15,-1 2-9 0,1-5-12 0,-4-1 6 16,1-2 18-16,0 2-3 0,-4-4 6 0,3 2 5 16,-3-1 4-16,4 1 33 0,-2 4 27 15,3-2 4-15,0 1-3 0,-1 3-33 0,4 4-34 16,1-2-2-16,1 6-32 0,2 0 7 0,1 2-4 16,-2 2-54-16,3-1-23 0,0 2-39 0,0 0-2 15,0 0-33-15,8 0-58 0,-3 6-84 0,3 1-151 16</inkml:trace>
  <inkml:trace contextRef="#ctx0" brushRef="#br0" timeOffset="104414">536 1748 597 0,'6'0'10'0,"-2"-5"6"0,-1-4 30 0,-1 2 17 15,2-1 10-15,-2-1 18 0,2-1-9 0,-2 2-2 16,-1-1 0-16,1 2-13 0,-2-5 1 16,0 5 3-16,0-4 17 0,0 5 29 0,-5-3 1 15,-1 2-6-15,0 0-18 0,-3 2-29 0,2 0 5 16,-3 2-4-16,1 3-16 0,-3 0-44 0,3 0-21 16,-2 6-8-16,0 5 3 0,2-2 31 0,-3 4-8 15,3 3-3-15,1 1-3 0,3-2-3 0,5 4-5 16,0 0 5-16,4-1 15 0,3 1-1 0,2-1 1 15,6-2 6-15,2-2-15 0,2 0 0 0,2-1 2 16,1-4-5-16,4 1 3 0,-2-7 6 0,3-3-6 16,0 0 9-16,-3 0-15 0,-2-7 6 0,0-2 12 15,-1-5-12-15,-2 1 17 0,-4-3-22 0,0-2-1 16,-2-2 18-16,-1 0-6 0,-3-2 8 16,-2-2 39-16,-1 2 0 0,-4 1 16 0,-2-2 38 15,0 4-13-15,-6 0-12 0,0 1 9 0,-3 4-23 16,0 0-28-16,-3 1-10 0,-1 4-20 0,-2 4-26 15,2 3-8-15,2-2-1 0,-2 4-3 0,4 0 19 16,-1 9 3-16,7 1 9 0,0-1-6 0,3 4 3 16,0 3 6-16,6-1 3 0,4 4-6 0,1 0 0 15,3 0-6-15,4 2-3 0,0-2 12 0,1 1-3 16,2-2 7-16,3 2-4 0,-2-2 0 0,-1 2-9 16,1-1 3-16,-3-1 12 0,1 1-18 15,-4-2 6-15,-3 0 9 0,-1-1-21 0,-3-3 21 16,-3 1-15-16,-3 0 12 0,-3-3-3 0,0 3 3 15,-6-1 22-15,-1 2-34 0,-5 0 9 0,-2 1-3 16,-3-2-9-16,0-3 24 0,-2 2-15 0,1-2-24 16,-1-2-13-16,0-1-58 0,2-3-41 0,2-3 3 15,-1 1-57-15,0-3-28 0,5 0-37 0,0-5-86 16,0 0-76-16</inkml:trace>
  <inkml:trace contextRef="#ctx0" brushRef="#br0" timeOffset="104968">1024 1552 1762 0,'0'-2'19'0,"0"2"44"16,-4 0 21-16,-2 0 16 0,1 3-13 0,-2 2-43 15,3 1-35-15,-2-1-9 0,1 0-3 16,1 0-3-16,2 1 21 0,2 0-24 0,0-1 12 0,6 3-18 15,-1-2 1-15,2 0 14 0,5-1-35 16,-3 1 20-16,3-3-2 0,-3-2-4 0,4-1 27 16,0 0-9-16,-4-2 3 0,2-3 3 0,-4-2 6 15,0 2 2-15,-2-2-11 0,-2 0 21 0,-3 0-7 16,0-1 1-16,0 0 38 0,-3 2-9 0,0-2 3 16,-3 3 12-16,0 2-32 0,2 0 0 0,-1 3-24 15,-2 0-9-15,4 0 6 0,-2 0-21 0,1 5 0 16,1 0 9-16,3 1 4 0,0 2 10 0,0 1 13 15,7-3-6-15,-1 3-6 0,3 0 0 0,0-1 12 16,3-2-6-16,1 2 3 0,2-6-9 0,0 1-15 16,2-3 9-16,0 0 3 0,-2-7 18 15,0 1 0-15,-2-5 21 0,-2 0 21 0,-1 0-18 16,-1 0 28-16,-3-2-15 0,-3-1-6 0,1 0 25 16,-4 1-21-16,0-1 6 0,-7 0-22 0,-1-2-8 15,-2 3-4-15,1-4-19 0,-1 3 3 0,-4-1-9 16,3 1 25-16,-3 0 7 0,1 1-1 0,1 2 11 15,0 2-33-15,3 0-12 0,2 4 0 0,1 0-17 16,2 3 5-16,0 2 18 0,4 0-9 0,0 0-1 16,0 8 1-16,6 0 6 0,-3 3 3 0,3 3 4 15,3 2 5-15,0 0-9 0,1 1-6 0,1 2 6 16,2 0-9-16,2 0-47 0,-1-4-16 0,-1 2-43 16,0-3-46-16,2-3-29 0,-2 2 0 15,-2-4-2-15,1-1-26 0,-1-1 8 0,0-1-44 16,-1-2-33-16,-1 0 4 0,2-4-34 0</inkml:trace>
  <inkml:trace contextRef="#ctx0" brushRef="#br0" timeOffset="105245">1295 1441 1649 0,'-18'-8'62'0,"0"-1"44"16,3 4 11-16,2 2 12 0,-1-2-65 0,5 3-50 16,2 2-5-16,3-3-11 0,2 2-7 0,2 1 17 15,0-2-2-15,0 0-9 0,3 1 9 16,0 1-12-16,2-2 6 0,2 1-3 0,-1 1 9 0,4-1-9 15,-1 0-3-15,0 1 9 0,1 0-11 16,-1-3 11-16,0 3-3 0,-3 0 14 0,3 0 1 16,-4 0 3-16,0 0-53 0,0 0-1 0,-2 0 10 15,0 0-3-15,1 0 43 0,-1 4 1 0,3 0-1 16,0 1-17-16,-3-1 18 0,3 2-21 0,0-1 9 16,2 3 6-16,-1-1-9 0,0 1 3 0,1 1-6 15,2-1 0-15,-4 3-9 0,4-3 15 0,-2 3 3 16,1-3 3-16,-2 1 14 0,1 1-37 0,-2-1-53 15,0 1-73-15,-1-4-94 0,-1 4-46 0,0-2-53 16,-1-2-48-16</inkml:trace>
  <inkml:trace contextRef="#ctx0" brushRef="#br0" timeOffset="105668">1287 1248 1079 0,'-6'-8'-30'0,"5"0"1"0,-2 2-11 16,3 3-5-16,0 3 32 0,4 0-29 0,2 0-13 15,2 0-30-15,2 3-14 0,0 0 20 0,4-1 20 16,0 0 33-16,1 2 11 0,0-4 5 0,2 4 10 16,-4-2 5-16,0 0 36 0,-1 1 70 15,-1 3-3-15,0-1 27 0,-6 0-4 0,1 1-26 16,4 2 32-16,-5 0-20 0,2 0 6 0,2 3-23 15,-2-3-25-15,-2 1 10 0,1 1-34 0,1 1 6 16,1-2-9-16,-2 1-22 0,1-4 0 0,1 4-15 16,-1-2-8-16,0-2 14 0,1 0-11 0,-1 1-3 15,1-3 6-15,-1-2-7 0,-1 1 33 0,0-1-3 16,-2-1 41-16,-1-1 51 0,-1 0-17 0,1 0 25 16,-2-6-27-16,-1 0-32 0,0-3 1 15,0-1-31-15,-4-3 6 0,-1 0-21 0,1-2-6 0,-3 0-4 16,1-2-15-16,-2 1-3 0,-1-3 0 15,2 2 7-15,-5-2-10 0,3 0 6 0,0 1 3 16,-1 3 0-16,1-1-12 0,1 3-10 0,1 0 1 16,1 7-47-16,3-3-54 0,0 5-88 0,2 3-32 15,1-2 12-15,0 3-7 0,4 0 16 0,-1 5-41 16,3-1-66-16,3 4-24 0</inkml:trace>
  <inkml:trace contextRef="#ctx0" brushRef="#br0" timeOffset="106019">1725 1175 1426 0,'6'-1'-6'0,"0"-1"39"0,-2 1 12 0,-2-1 39 15,0-1 34-15,-1-2-16 0,-1 0 12 0,3 1-13 16,-2-4-35-16,-1 2-37 0,2-3 30 0,-2 0 0 16,3 1 39-16,-3 0 43 0,1-4-42 0,-1 2 36 15,0 1 7-15,0-1-15 0,-4 4 30 16,-2-2-42-16,1 3-32 0,1-1 1 0,-2 3-54 15,-3-1-14-15,2 4-19 0,-5-1-7 0,3 1 3 16,-3 0-16-16,0 8 20 0,-1 3-13 0,-2 0 16 16,3 6-13-16,-1 2 3 0,4 5 4 0,1 0-13 15,1 4 25-15,7-1-9 0,0-2 3 0,7-1 19 16,2-2 4-16,5 0-20 0,2-6 23 0,2 1-19 16,0-4 3-16,5-3 2 0,-3-1-5 0,5-3 9 15,-1-1-9-15,1-5 19 0,-1 0-13 0,1 0 0 16,-3-4 3-16,2 0-9 0,-2-2-11 0,-1-2 7 15,-2 2-13-15,-2-3-6 0,0 0 10 0,-2 3-10 16,-4-3-20-16,1 2-83 0,-5 1-90 16,-1 1-128-16,1 0-43 0,-5 1-91 0,0 2-142 15</inkml:trace>
  <inkml:trace contextRef="#ctx0" brushRef="#br0" timeOffset="108354">157 5210 2154 0,'-6'-14'2'0,"3"5"-13"0,-1 1-13 16,-2 3-5-16,5 3 6 0,1 2 5 0,0 0 33 16,0 7 20-16,7 5 3 0,-1-1 5 0,1 5-25 15,5 3-15-15,-1 2-15 0,0 1 10 0,4 2-7 16,0 1 3-16,0 0 0 0,2-1-3 0,-3 1 9 16,4-3-6-16,-3-3-11 0,-2 0 5 0,2-3 6 15,-2 2-12-15,-2-1-39 0,1-3-49 0,-5 0-45 16,1-2-38-16,-3 0 6 0,-3-1-18 0,-2-3-31 15,0-3-29-15</inkml:trace>
  <inkml:trace contextRef="#ctx0" brushRef="#br0" timeOffset="108567">150 5408 1004 0,'-18'-30'78'0,"2"3"44"0,1-1 17 16,3 1 16-16,3 1-66 0,2 0-11 0,4 2 10 15,3 2 3-15,0 1 27 0,7 3-14 0,4 1-28 16,0 3-18-16,4 3-28 0,0 2-27 0,0 2 6 15,4 1-6-15,-2 6-15 0,-1 0 15 0,2 0-15 16,-2 6 6-16,2 1 6 0,-2 2 0 16,-2 0 6-16,-1 4 6 0,-4-1 0 0,-2 3-4 15,-1 1 1-15,-6 0-6 0,0 1 3 0,0-1-6 16,0 1-6-16,-9-4-21 0,3 1-25 0,0-3-42 16,-1-3-83-16,3-3-76 0,-1-1-77 0,2-4-64 15</inkml:trace>
  <inkml:trace contextRef="#ctx0" brushRef="#br0" timeOffset="109063">393 5081 680 0,'12'-2'83'0,"-4"2"36"0,-1 0 32 0,-4 0 30 16,0 6-62-16,-1-1-17 0,-1 0-42 0,-1 3-13 16,4 1-16-16,-2 1-14 0,2-4 16 15,1 5-22-15,1-4-5 0,3 2 0 0,-2-1-9 16,5 1 26-16,1-4-9 0,2 0 8 0,0-2 12 15,4-1-23-15,2-2 15 0,0 0-9 0,1-4-12 16,-4-2-5-16,1 1 9 0,-2-4 2 0,-4-1-5 16,-1-1 6-16,-6 0-12 0,-6 0-3 0,0-1 8 15,-6-1 4-15,-2 3-6 0,-5-1 0 16,-2-1 11-16,-4 1-11 0,-2 2 20 0,1-1 8 0,-1 2 24 16,1 3 29-16,1-3-46 0,4 5-9 15,0-2-38-15,5 2-20 0,3-1 17 0,2 2 3 16,5-1 6-16,0 1-8 0,0-4 5 0,7 0-17 0,4-1 14 15,1-1-5-15,3-1 23 0,1-1 17 16,5-1-35-16,0-1 18 0,1-1-6 0,0 4-15 16,-1-1 12-16,-2 1-3 0,-4 2-9 0,-2 2 12 15,-2-1 21-15,-4 5-7 0,-1 1-11 0,-6 0 0 16,0 0-15-16,0 7 1 0,-6 1 14 0,3 3-12 16,-3-3-3-16,-1 3 103 0,4 3-5 0,-3-4 20 15,4 4-15-15,2-1-97 0,0-2 12 0,5-1-12 16,7 2 15-16,-3-1 18 0,4-2-21 0,2 1 0 15,2 0 12-15,0-1-18 0,-2-1 9 0,1 1-3 16,2-2-3-16,-3 1 9 0,1-2-116 16,-2 2-2-16,-3-2 0 0,0 2-27 0,-5 0 127 15,1-1 9-15,-5 2-3 0,-2-1 106 0,0 1-27 16,-5-1-38-16,-2 3-58 0,-1-3-140 0,-2 0-45 16,1 2-38-16,-3-1-49 0,3-4-58 0</inkml:trace>
  <inkml:trace contextRef="#ctx0" brushRef="#br0" timeOffset="109272">953 4891 1750 0,'11'-8'17'0,"-4"0"23"0,-1 7 17 0,-3 1 21 0,-2 0 17 16,-1 0 7-16,0 0 1 0,2 3-112 15,-2 0-23-15,4 3-21 0,-1-1-12 0,-1 2 94 16,4 2-11-16,0-1-12 0,1 3-15 0,-1 2 15 15,1 1-1-15,1 0-2 0,-1 0 6 0,1-1-15 16,-1 1-37-16,-1 0 69 0,3-2-66 0,-3 2-55 16,1-2-52-16,-1-2-140 0,-3-1-24 0,0-1-36 15</inkml:trace>
  <inkml:trace contextRef="#ctx0" brushRef="#br0" timeOffset="109502">917 4758 2049 0,'-5'-20'5'16,"3"1"-2"-16,-1 4 3 0,2 3 2 0,-1 4 1 15,2 5-18-15,0 0 4 0,0 1-1 0,0 2-3 16,3 0 24-16,2 0-10 0,2 6 4 0,-1 2-6 16,1-1 9-16,2 1-15 0,3 1-23 0,-3 4 3 15,3-2-12-15,-3 3 18 0,0-1 8 0,1 1 3 16,1 1 3-16,-1 0-14 0,-1-2-12 0,-2 4-25 15,2-3-46-15,1-1-21 0,-1-1-26 0,-1 1-5 16,1 1-24-16,1 0-49 0,1-4-37 16</inkml:trace>
  <inkml:trace contextRef="#ctx0" brushRef="#br0" timeOffset="109823">1045 4864 1481 0,'-7'-8'-14'0,"7"0"9"0,0-1 10 16,0 4-5-16,3-3 11 0,7 2 0 0,-1 0-8 15,4-1 11-15,1 1 0 0,-2 0-3 0,4-1-8 16,-1 3-9-16,0-1 23 0,-2 0 22 16,-1 2 26-16,0 1 16 0,-3-2-1 0,1 1-6 0,-3 2 7 15,-2 0-12-15,-1 1-2 0,-2-2-15 16,1 2-31-16,-2 0 29 0,1 0-9 0,2 0-11 15,-1 4 3-15,-1-1-101 0,1 3 9 0,0-2 3 16,1 2 9-16,2 1 64 0,1-1 7 0,-2 1-13 16,3 1-16-16,-1 1 14 0,3-1-15 0,-1 2 3 15,0-1 8-15,0 1 4 0,1-1-12 0,-2-1-6 16,1 3-23-16,-2-3-6 0,3-1-68 16,-2 2-31-16,-1-3-56 0,1 1-76 0,-2-1-14 0,-2 0-40 15,1-1 25-15</inkml:trace>
  <inkml:trace contextRef="#ctx0" brushRef="#br0" timeOffset="110377">1183 4652 2177 0,'-15'-17'17'0,"5"4"19"16,0 1 2-16,2 4-17 0,2 3-9 0,5 2-27 15,1 3 6-15,0-1 9 0,0 1-12 0,0 0 6 16,4 0-11-16,-1 0 8 0,3 0 3 0,0 0 9 15,3 0-12-15,4 0 3 0,-1 0-3 0,0 4 3 16,3-1 6-16,1 0-3 0,-1 1-5 0,1 0 5 16,-1 4 3-16,3-3-3 0,-3 4 3 0,0-4-30 15,-2 2 19-15,2 0-7 0,0 0 9 0,-2 1 9 16,-1-2-6-16,0 2-6 0,1-3 7 16,-4-1 13-16,-1 1-5 0,-1-2 12 0,-1 0 2 0,0-1-14 15,0-2 6-15,-3 0-6 0,1-6-12 0,-1-1 12 16,2-2-11-16,-2-1 8 0,0-4 6 15,-2 0-12-15,-1-2 14 0,0 0 4 0,0-1-12 16,0 1-12-16,-4-1 21 0,-1 1 36 0,-1 0 26 16,2 3 63-16,1-1-2 0,0 5-38 0,2 1-21 15,-1 1-45-15,2 1-28 0,0 4-10 0,0-2 1 16,0 4 12-16,0 0-9 0,0 0 6 0,3-2 12 16,3 1-15-16,4-1 9 0,-1 2 1 0,6-5-7 15,4-1-7-15,2 1-2 0,1-4-9 0,2 1 2 16,-3-3 1-16,1 3 3 0,-3-3 21 0,-2 3-9 15,-4-1 3-15,-4 2 6 0,-3 1-9 0,-6 4-3 16,0-5 19-16,0 5-20 0,-7-1 1 0,-2 2 16 16,-3 1-20-16,-3 0 7 0,0 4 4 15,-1 5 2-15,-2-1 3 0,0 3 3 0,0 2-2 16,4 1-23-16,0 2 4 0,7 3 3 0,1-2 9 16,6 4 18-16,0-2 32 0,10-2 6 0,5-1-16 15,1 0 10-15,7-2-28 0,2-6-3 0,3 1 12 16,0-5-15-16,2-4-10 0,4 0 4 0,-3 0-7 15,3-5-9-15,2-3-50 0,-2 0-95 0,2-3-130 16,-2 3-44-16,-1-4-126 0,1 2-159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1:26.27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165 225 275 0,'0'0'-3'0,"0"-2"18"0,0-1-1 0,0-1 11 16,4 0 30-16,-2-1 4 0,1 0 35 15,-1 1-2-15,2-1 9 0,-2-1-8 0,-1 1-17 16,2-3 11-16,-3 3-28 0,0-1 10 0,0 1 4 16,0-3-11-16,0 2 11 0,0-2-4 0,-6 2-14 15,2-2 11-15,1-1-2 0,-1 2-8 0,0-3 20 16,0 1 3-16,1 1-16 0,-1-3 12 0,0 0 14 15,2 3-1-15,0-3 14 0,-1 5-8 0,-3-3-14 16,5 3-23-16,-4-1-12 0,4 3-24 0,-1 1-30 16,0 0-9-16,0 3-9 0,0 0 6 0,1 8 0 15,-2 3 48-15,1 0 9 0,-2 8 31 0,-1 2-7 16,-2 7-33-16,-2 1-5 0,0 4-22 16,0 0 3-16,-2 0 15 0,2 2-3 0,0-5 4 15,-2 1-7-15,4-4-18 0,1-1 6 0,1-4-16 16,1-2 16-16,3-1 3 0,-4-1 16 0,4-4-1 15,-1 0-15-15,2-3 4 0,-2 0-7 0,2-6-3 16,0 0 15-16,0 1-9 0,0-6-3 0,0 0 15 16,0 0 10-16,0-4-25 0,0-2-6 0,0 0 3 15,4-5-16-15,0-3 13 0,-1-2 15 0,1-1 1 16,1-4-1-16,-1-3 15 0,2-2-24 0,0 0-9 16,-1-1-6-16,-1-1 8 0,4 1 10 0,-3-1-3 15,1 1 10-15,-1 6-23 0,1-1-2 0,0 6 9 16,1 2-12-16,-1 2 2 0,0 5 4 15,1 2 3-15,1 5 0 0,3 0 9 0,-1 0 15 16,0 7-9-16,5 1 0 0,-2 3 0 0,2-2-21 16,3 4 15-16,-2 1 0 0,3-3 3 0,0 3 12 15,1 0-27-15,-1-1 15 0,1 0 0 0,-1-2-3 16,0 3 10-16,-2-4 2 0,0 2-15 0,-2-2-3 16,-1 1 3-16,-4-2 15 0,0 1-6 0,-2-2 3 15,-1 1 0-15,-2-1-43 0,-1-3 34 0,1 1 7 16,-4-1 8-16,1-2 3 0,-1-1-8 0,-1-1-7 15,0 1 0-15,0-2 12 0,0 0-15 0,0-5 3 16,0 0-3-16,0-4-12 0,0-1 6 16,0-2 6-16,0-3-12 0,0-4 21 0,0 0-3 15,0-4-6-15,0 1 3 0,0-1-6 0,0-2 12 16,0 2 3-16,0 0-15 0,0 3 13 0,0 1-13 16,0 2-16-16,-4 4 1 0,4 5-10 0,0 0 7 15,0 5 5-15,-5 3 20 0,5 0 8 0,0 0-12 16,0 8 0-16,0 1 3 0,0 2-15 0,0 2 15 15,2 4 3-15,1 2-3 0,-2-3-3 0,1 6-3 16,-1-6 0-16,2 3 6 0,-3-1 15 0,2-1-6 16,-1-1-36-16,1-2-73 0,0 3-89 0,-2-6-37 15,2 2-53-15,-2-2-40 0,3 0-27 0,0 0-60 16</inkml:trace>
  <inkml:trace contextRef="#ctx0" brushRef="#br0" timeOffset="654">704 316 516 0,'3'6'-5'16,"-1"-6"25"-16,2 0 16 0,-1 0 10 0,2 0 29 15,1 0-13-15,-2 0-10 0,2 0-6 0,2-3-30 16,2 0-18-16,-1 0 12 0,0 0 3 0,1-2 22 16,1 3 25-16,-4-4 7 0,3 0-5 0,-1-1-17 15,0 0-13-15,0 0-16 0,0-5 25 0,-2 2 25 16,1-1-6-16,-4 0 6 0,1-3-11 0,-1 3-2 16,-1-2 11-16,-3 2 17 0,0 0 21 15,0 0-10-15,0 0-9 0,-6 3-29 0,0-2-54 16,2 4 18-16,-6 3 14 0,-1 3 6 0,-2 0 53 15,-2 5-12-15,-3 1-28 0,0 5-19 0,2 3-26 16,-4 2-24-16,6 2 18 0,-1 1-3 0,3 1 0 16,3 2 15-16,3-3-9 0,6 0 24 0,0-1-12 15,6 1-9-15,3-2-12 0,3-1-6 0,0-2 6 16,4 0 3-16,0-4 15 0,5-1-12 0,1-3 0 16,-1-1-3-16,3-3 6 0,1-2-6 0,-1 0-6 15,3-7 21-15,-3 1-21 0,-2-4 12 16,1 1 15-16,-5-4-3 0,2 1 3 0,-7-1-3 15,0 0 0-15,-4-2-30 0,-1 0 3 0,-3-2 18 16,-3 1-24-16,-2-3 15 0,0 2 15 0,-6 1-30 16,-1-1 27-16,-2 4 12 0,1 2-18 0,-3 2 6 15,2 2-15-15,-1 1-24 0,0 6 12 0,1 0 6 16,4 0-3-16,-3 8 9 0,5 3-9 0,-1 2 15 16,2 1-12-16,-1 5 9 0,2 0 9 0,1 1-12 15,0 1 24-15,6 2-21 0,1-4 18 0,2 2-9 16,0 1 3-16,0-3-6 0,0 0-12 0,2 0 0 15,-2 0 6-15,0 0 9 0,-1-2-6 0,-1 2 15 16,-2-3-12-16,-1 1 6 0,-4-2 27 0,0-1-24 16,0 0-15-16,-6 2 9 0,-4-3-15 15,-1-1 3-15,-4-1 9 0,0-1-3 0,-2-2-9 16,-1 1 6-16,-1-4-27 0,2-1-47 0,0 0-61 16,3-2-62-16,-1 0-26 0,2-2-81 0,4 0-49 15</inkml:trace>
  <inkml:trace contextRef="#ctx0" brushRef="#br0" timeOffset="912">1341 223 395 0,'-4'-3'-13'0,"-5"-1"15"0,4 0 0 0,-1 2-4 16,2 2 9-16,3 0-12 0,-4 0-17 0,4 0-18 15,-1 0-32-15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1:29.9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113 305 1671 0,'-8'-9'45'0,"-3"0"82"0,2-1 55 0,-3 1 68 16,0-1-7-16,2 2-24 0,0 1-40 16,0-1-38-16,1 3-34 0,3 1-53 0,-1-1-12 15,4 4-33-15,-1-2-9 0,4 1-3 0,-2 2 0 16,2 0 3-16,6-2-10 0,4 1 4 0,5-4 3 15,5 1 9-15,6-3 20 0,7-1-14 0,9-1-8 16,5-4 12-16,5 2 3 0,4-3 1 0,2 1-1 16,0-2-10-16,1 0-9 0,-5 1-3 0,1 1 16 15,-5 0-23-15,-5 1 17 0,-2 1 2 0,-5 4-15 16,-6-2-7-16,-4 1-61 0,-6 2-27 0,-4 3-14 16,-6 1 17-16,-3 2 7 0,-8-3 2 0,-1 3-52 15,0 0-25-15,-10 0 3 0,0 6 27 16,-5 1 51-16,-4-1 43 0,-1 2 31 0,1-2 14 15,-2 2 5-15,0-2-28 0,0-1 23 0,2 1 0 16,4-1 0-16,2-3 5 0,2 2-10 0,1-2-4 16,6 1 3-16,-4-1 15 0,2 1-33 0,5-2 13 15,-4 2 10-15,1 1-16 0,3 0 40 0,-3 3 35 16,0-1 1-16,3 2 44 0,-4 5-2 0,2-2-29 16,-3 6 9-16,3 2-11 0,-3 0-2 0,2 3-29 15,-3 0 4-15,1 1-24 0,2 3-3 0,-1-2-1 16,-1 1-15-16,3 2-3 0,-5-3-12 0,6 1 18 15,-2-1-3-15,3 1-3 0,-4 0 6 0,2-1-6 16,-1 1-9-16,2-1 3 0,-2 0 12 16,3-4-9-16,-4 1 16 0,4-2-4 0,-5-2-16 15,3-1-36-15,-2 0-58 0,2-3-70 0,2-1-65 16,-4-1-44-16,1-6-39 0,3 1-21 0,-1-2-58 16</inkml:trace>
  <inkml:trace contextRef="#ctx0" brushRef="#br0" timeOffset="651">870 281 2331 0,'8'-8'54'15,"-7"2"45"-15,-1-3 66 0,0 4 41 0,0 0-3 16,0 2-48-16,0 1-54 0,0-1-36 0,0 2-53 15,0 1-31-15,-1 0 16 0,-3 0-23 0,3 6-3 16,-2-1 45-16,0 3-32 0,-3 2 29 16,0 3-6-16,-1 3-14 0,-1 3 14 0,-1 3-17 15,-1 2 23-15,1-1-3 0,0 1 2 0,3-1 1 16,0 0-16-16,1 1 6 0,1-2-22 0,0 0-13 16,3-1-26-16,1-2-31 0,0-4-53 0,0 0 1 15,0-3 20-15,0-2 25 0,0-5 72 0,0 0 11 16,0-5 16-16,0 0-6 0,0 0-3 0,0 0-15 15,0-7-15-15,0-1 18 0,0-5-22 0,1-2 31 16,3-3 6-16,0-1-15 0,-2-3 9 0,1 0-3 16,3-2 9-16,0 2 9 0,0-3-6 0,-1 3-3 15,2 3-21-15,-1 1 18 0,0 1-3 16,1 6 3-16,-1 0 24 0,-3 4-36 0,3 1 24 0,3 2-3 16,-3 4-9-16,3 0 27 0,1 0-21 15,4 6 9-15,-1 0 6 0,-1-1-9 0,7 3 6 16,0 0-12-16,2 1-12 0,2 1 9 0,0-1-6 15,2 0 21-15,4 1-18 0,-5-2 9 0,2 1-3 16,0-4-15-16,-1 2 21 0,-1-3-21 0,-4 0 15 16,0-3 6-16,-2 2 6 0,-2-3 0 0,-6 0 6 15,-1-6-24-15,0 0 3 0,-4-4-9 0,-1 2 6 16,-3-3 45-16,-1-3-21 0,0 1 18 0,0-4-17 16,0 1-16-16,-5 0 46 0,-3-3 0 0,2 0 49 15,-1 0 32-15,-1 2-14 0,4-2 39 16,-2 5 2-16,-2-1-30 0,2 3-10 0,1 4-48 15,0 0-52-15,2 3-47 0,2 1 14 0,1 4 6 16,0 0-3-16,0 0 42 0,0 0-42 0,0 6-10 16,0 2 23-16,0 1-23 0,0 2 36 0,0 5-3 15,0 0-14-15,0 3 14 0,0 3-20 0,0-1 20 16,0 2-45-16,0-2-63 0,0 1-40 0,0 0-70 16,0 0-51-16,4-3-24 0,-4 0-37 0,0-4-59 15,0 0-16-15,0-1-42 0</inkml:trace>
  <inkml:trace contextRef="#ctx0" brushRef="#br0" timeOffset="1083">105 1114 3066 0,'-17'5'-4'0,"8"-5"4"0,9 0 22 16,0-5 52-16,7-1 45 0,5 4 33 0,6-4-2 15,10-1-35-15,8-2-29 0,8-1-33 0,11-3-23 16,11-2-26-16,8-1-11 0,6-1-3 0,10-2 10 16,4-3 0-16,1 6-3 0,6-6 16 0,0 3-9 15,-3 3 16-15,3-3-7 0,-5 3-20 0,-3 1 14 16,-1 1-7-16,-6 1 10 0,-3-1-23 0,-6 4 6 16,-4-4-13-16,-6 5 6 0,-3-1 55 0,-5-1-4 15,-7 1 41-15,-8-1-3 0,-4 2 4 16,-6 1 18-16,-8 1-14 0,-5 3 15 0,-8-2-31 15,-1 4-25-15,-8 0-27 0,1-1-44 0,-4 2-51 16,-1-1-97-16,0-1-127 0,0-2-187 0,-10 2-166 16,-2 0-191-16</inkml:trace>
  <inkml:trace contextRef="#ctx0" brushRef="#br0" timeOffset="3924">1010 1467 567 0,'-5'-23'75'0,"-1"3"50"0,3 3 65 0,-1-1 36 16,1 4-2-16,-1 3-31 0,0 1-25 0,4-2-14 15,-6 5-42-15,2 1 5 0,3 0-23 0,-3 4-21 16,2-1 2-16,2 3-12 0,-2-2-24 15,2 2 25-15,-1 0-43 0,1 0-3 0,0 0-18 0,0 0-3 16,0 0 0-16,0 2 3 0,0 3 61 16,0-1-18-16,0 4 21 0,0-1-2 0,0 5-28 15,0 1-13-15,0 6 4 0,0 2-22 0,0 1 7 16,0 3 5-16,-5 2-21 0,2 3 6 0,2 0-31 16,-4 0 31-16,4-1-3 0,-2 2 3 0,1-4 15 15,1 0-15-15,-1-4 7 0,2 0 2 0,0-4-6 16,0 0-9-16,0-5 22 0,0-1 3 0,0-3-1 15,0-3 14-15,0-1-10 0,0-4-7 0,0-2 11 16,0 0-29-16,0-7-16 0,0-1 19 0,0-3-13 16,0-3 7-16,0-5 18 0,0-3-12 0,0-1 10 15,0-5-1-15,3-1-19 0,2 0-2 0,1-4 2 16,-5 3 10-16,5 0 13 0,-3 3-4 16,1 3-12-16,1 4 0 0,1 1-19 0,-2 6 0 15,2 4 10-15,2 4-7 0,-4 2 12 0,8 3-12 16,1 0 19-16,2 6-9 0,4 0-3 0,1 4 34 15,4 2-16-15,-1 0 1 0,1 3 18 0,7 1-19 16,-1 0-19-16,0 1 29 0,0 2-35 0,0-3 10 16,0 2 15-16,2-1-9 0,-6-1 6 0,2-2 9 15,-4-1-5-15,-3-1-7 0,0-4 19 0,-4 0-25 16,-4-3 15-16,-2-2 22 0,-3-1 17 0,-2-2 2 16,-3 0-12-16,-1-5-22 0,-2-3-6 0,0-3-13 15,0-3 22-15,0-5 10 0,-5 0 16 0,0-4 22 16,1-2-31-16,-5 0 9 0,2-2-51 15,-1 1 28-15,-2-3 44 0,-2 3 10 0,1 1 49 16,0-2-1-16,1 7-16 0,-1 1-41 0,3 2-16 16,-1 5-34-16,3 3-37 0,2 4-7 0,1 2-35 15,1 3 21-15,2 0 1 0,0 8 43 0,0-2 31 16,0 7-47-16,4 2 43 0,0 3-26 0,-1 2-18 16,1 3 38-16,4 2-18 0,-1 3 8 0,1 2-14 15,1-3 7-15,-2 3-41 0,3 2-86 0,-2-2-64 16,2-2-121-16,-4 1-145 0,3 1-76 15,-5-3-184-15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1:46.15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96 0,'0'0'5'0,"0"3"-15"16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1:45.61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50 90 3167 0,'-14'-6'22'0,"0"-2"-6"0,7 2 10 16,-2-2-7-16,3 6-25 0,6 2 35 0,0-3 6 16,4 3 30-16,5-2 19 0,5-2-22 0,6 1 4 15,6-2-34-15,6 0-25 0,7 0-4 0,4-1-9 16,3 1 6-16,4-2 13 0,1 2 6 0,0 0-15 15,-7 2-40-15,4 1-103 0,-9 2-174 0,-1 0-136 16,-4 0-183-16,-5 0-124 0</inkml:trace>
  <inkml:trace contextRef="#ctx0" brushRef="#br0" timeOffset="132">381 285 1393 0,'18'6'0'15,"5"-6"5"-15,3 0 3 0,3-6 1 0,0 2-7 16,4 1-2-16,-3 0 0 0,-1 0-65 0,4-1-154 16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1:47.92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3120 24 58 0,'-8'3'7'0,"-1"-3"10"15,2 2 0-15,-5-2-5 0,3 0-2 0,0 3-18 16,-3-2 4-16,2 0 8 0,-4 0-4 0,1 1 8 16,-2-2 4-16,0 3 5 0,-4-3-14 0,-1 2 2 15,0 2-10-15,-4-4 0 0,2 2 15 0,-4 1 2 16,-3 0 1-16,1 0-16 0,-3-1 13 0,-2 0-20 16,-2 2 5-16,-1-2 10 0,0-2-13 0,-1 3 13 15,2-3-2-15,-4 1 2 0,0 1-10 16,1-2 17-16,-2 0-17 0,1 0-9 0,1 0 19 15,-1 0-8-15,0 0 13 0,2 0 19 0,-2 0-21 16,1 0-1-16,1-3 11 0,-2 0-13 0,1 1 22 16,-1-2-7-16,-1 2-5 0,1 0 0 0,-2 1-18 15,-1-1 6-15,1-1-3 0,2 0-5 0,-3 1 5 16,2 2-8-16,0-4-4 0,-1 2 0 0,-1-1 27 16,1 1 0-16,-3 0 15 0,3-2 5 0,-2 4-20 15,1-2 23-15,-1-1-10 0,0 2 4 0,-1 0-11 16,2-2-16-16,-1 0 10 0,0 2-15 0,0-1 10 15,0-1-5-15,-2 1-8 0,-1-1 6 0,3 3-21 16,-1-2 5-16,0 0-12 0,-3 2-13 0,-2 0 10 16,3 0-32-16,-5 0 7 0,0 0-4 15,0 0-7-15,1 0 25 0,-2 0 1 0,-2 0 11 16,2 0 27-16,0 0-7 0,3 0 9 0,-1 0 16 16,-1-1-26-16,2 1 6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1:52.76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190 155 546 0,'-18'0'12'0,"0"-2"35"0,2 2 25 0,3-4 64 16,-1 2 39-16,5 0 7 0,0-1 7 0,3 2-32 16,1 0-24-16,5 0-40 0,0 1-34 0,-4-3-33 15,4 3-23-15,0 0-15 0,0-2 12 0,11-1 14 16,1 2 12-16,4-2 46 0,5-1-26 0,6-2 9 15,7 1-26-15,1-1-15 0,8-2 18 0,0-1-5 16,6 1 29-16,2 1-18 0,-2-4-21 0,1 3 4 16,-2 0-24-16,0 2-6 0,-4-2 9 0,-1 2-3 15,-3 1-6-15,-4 0 12 0,-4-1 30 16,-8 3-33-16,-1 0 15 0,-9 1-9 0,0-1-18 16,-7 3 27-16,-7 0-3 0,0 0 5 0,0 0-5 15,0 0-21-15,0 0-6 0,0 0 1 0,-9 0 5 16,-4 0 12-16,-2 3 0 0,0 2 0 0,-4-3-18 15,2 1 0-15,-2 1 6 0,4-2 3 0,0 1 21 16,1-2-15-16,5 0 3 0,-2 2-3 0,4 0-21 16,0 0 24-16,2 2-12 0,2 0 4 0,-1 4 14 15,1 2-15-15,-2 2 20 0,2 1 1 0,2 5 12 16,-4 2 17-16,2 2-14 0,-1-2-18 0,2 6-6 16,1-2 0-16,1 2-12 0,-3-2 27 0,1 1 0 15,2-1-30-15,0 0 24 0,0 0-12 16,0-1 6-16,0-2 3 0,0-1 3 0,0-2-9 15,0-2-15-15,0 2 21 0,0-2-12 0,0-4 12 16,0 0-21-16,0-1-68 0,0-2-15 0,0-1-56 16,0-3-38-16,-1-1-10 0,-2 0-73 0,3 0-16 15,-1-5-30-15,1 3-29 0</inkml:trace>
  <inkml:trace contextRef="#ctx0" brushRef="#br0" timeOffset="657">1176 161 1683 0,'0'0'51'0,"0"0"43"16,0 5 50-16,-8 3 33 0,2 0-33 0,1 3-29 15,-3 1-37-15,1 3-27 0,-2 2-15 16,0 2-20-16,1 0-10 0,-4 0-3 0,7 1 0 0,-4 1-9 15,4 0 3-15,-1-2 6 0,3 1-12 16,2 1 18-16,-4-4-9 0,5 2-31 0,-1-3-17 16,1-2-24-16,-3 0-35 0,3-4 27 0,0-1 15 15,0-4 44-15,0-1 27 0,0-4-9 0,0 0 9 16,0 0-36-16,0-6 19 0,0-3 14 0,0-3-27 16,3-3 27-16,0-1 0 0,1-4 0 0,-1-4 17 15,3 0-17-15,-1-1-9 0,0 0-23 0,0-1 26 16,1 1 0-16,0 0-11 0,1 6 28 0,-1 0-17 15,0 1 21-15,-1 6 11 0,1 4-20 0,-5 0-12 16,4 5-20-16,0 3 31 0,1 0-5 0,-1 0-3 16,5 8 21-16,-1 0-42 0,4 1 27 15,2-1 12-15,0 3-36 0,4 0 33 0,2 2-18 16,0 1 0-16,0-4 15 0,1 2-27 0,0-1 12 16,1-1 3-16,-3-1 0 0,-2 1 15 0,2-4-18 15,-1-1 15-15,-4 1 8 0,-5-4-29 0,4-1 27 16,-7-1-9-16,0 0 0 0,-1-6 17 0,0 0-20 15,-3-4 3-15,-3-1 6 0,0-1 33 0,0-3-4 16,0 1 1-16,-4-3 9 0,-1 1-33 0,-1-3 40 16,2 0 9-16,-4 0-18 0,2-2 36 0,-1 2 5 15,-1-1 4-15,3 1-3 0,-1 2 14 0,3 2-51 16,-2 1-16-16,2 3 4 0,1 3-71 0,-2 3 14 16,3-1 5-16,1 3-18 0,0 3 35 15,0 0-7-15,0 0-6 0,0 0 19 0,0 9-16 16,0-3 6-16,0 3 17 0,0 3 2 0,-3 1-5 15,3 4 5-15,-2-1-28 0,2 5 9 0,-1-1 10 16,-2 2-6-16,3 2-10 0,-1-4-6 0,1 3 2 16,0-1-8-16,0-2 15 0,0 2-3 0,0-2-19 15,0 0-30-15,0-2-59 0,0 0-77 0,0-2-65 16,0 0-38-16,0-5 11 0,0 2-36 0,0-4-13 16,0-1-46-16,0-2-67 0</inkml:trace>
  <inkml:trace contextRef="#ctx0" brushRef="#br0" timeOffset="1076">33 1010 1979 0,'-24'0'8'0,"15"0"7"0,9-6 8 0,0 4-3 16,16-3 15-16,11 1 24 0,6 2 3 15,7-3 23-15,10-1-17 0,11 0 1 0,6-1-6 16,12-1-2-16,7-1-7 0,7 1-20 0,13-3-22 16,5-2-3-16,5 2 3 0,6-2-12 0,4 1 22 15,1 1-26-15,3-2-8 0,0 2-6 0,-4-1 2 16,-1 2 1-16,-3-1 15 0,-6 3 12 0,-5-1-15 16,-9 2 25-16,-4-2-16 0,-6 2 0 0,-10 1 3 15,-5 1-18-15,-7 1-6 0,-8 2 5 0,-5 0-71 16,-13 1-97-16,-4 1-61 0,-13 0-85 0,-3 0-47 15,-14 0-71-15</inkml:trace>
  <inkml:trace contextRef="#ctx0" brushRef="#br0" timeOffset="1785">369 1247 1262 0,'-10'-6'35'0,"4"3"28"0,2-2 26 15,-2 3 33-15,1-1-7 0,2 3-34 0,3-2-16 16,-1 2-45-16,1 0-20 0,0 0-2 0,0 0-13 15,0 0 10-15,0 0-10 0,0 0 24 0,0 0-4 16,0 0 4-16,0 0 5 0,0 0-22 0,0 0-1 16,3 0 4-16,1 0-10 0,-1 0 18 0,3 0 0 15,-3 0-12-15,7 0 35 0,-2 0-6 0,3 0 41 16,0 0 19-16,6-3-10 0,2 2 20 0,2-3-28 16,5 0-3-16,1 2-12 0,6-3 4 15,2-2 0-15,3 0-6 0,3 0 15 0,2 0-42 0,-1-1-6 16,-1 2 10-16,2-2-34 0,-1 0 30 15,-3 2-12-15,-5 1-9 0,-5-3 0 0,-2 5-18 16,-5-2 9-16,-1 2 18 0,-4 0-3 0,-6 1 6 16,-3 2 27-16,-2-3-20 0,-2 3-1 0,-4 0-3 15,0-1-12-15,0 1-12 0,0 0-6 0,0 0-22 16,-7 0-62-16,4 0-65 0,-5 0-83 0,2 0-69 16,1 0-66-16,-3 0-23 0,-1 0 21 0</inkml:trace>
  <inkml:trace contextRef="#ctx0" brushRef="#br0" timeOffset="2096">736 1201 732 0,'0'0'20'16,"0"0"17"-16,3 0 50 0,-3 0 32 0,0 0 22 15,0 0 21-15,0-2-14 0,0 1 5 16,0-1-21-16,0 1-7 0,0-1 1 0,0 2-48 15,0 0-35-15,0 0-10 0,0 0-51 0,0 0 56 16,0 5 60-16,0 0 22 0,0 6 20 0,0 1-25 16,-4 3-30-16,1 4-48 0,-3 6-12 0,0 3-7 15,-2 2-18-15,1 1 12 0,-1 2 7 0,1 1-13 16,0 1-3-16,1-6 9 0,-2 2-9 0,2-4-18 16,1 0 25-16,-1 0-7 0,1-5-7 0,1 0 23 15,-2-3-4-15,3-3-18 0,-2-2 13 0,2-1 2 16,2-2-15-16,1-5 0 0,-3 2-3 0,1-5-22 15,2 2-58-15,-1-4-66 0,1 1-83 0,0 0-107 16,0-2-89-16,0 0-107 0</inkml:trace>
  <inkml:trace contextRef="#ctx0" brushRef="#br0" timeOffset="2993">1164 1465 225 0,'0'-6'20'0,"0"1"9"0,0 0 19 15,0 4-6-15,0-1 11 0,0-1-7 0,0 3-8 16,0 0 22-16,0 0-16 0,0 0 20 0,3 0 33 15,-3 0-6-15,0 0 20 0,0 0 28 0,0 0-29 16,0 0 1-16,0 0-27 0,0 0-42 0,0 0-12 16,1 0-16-16,-1 0-6 0,0-2-5 0,0 2 22 15,3-3-3-15,-3 3 3 0,0 0-19 0,0 0-28 16,0 0 8-16,0 0-6 0,0 0 34 0,0 0-17 16,0 0 9-16,0 0 25 0,0 0-12 0,0 0 23 15,0 0 0-15,0 0-11 0,0-5 6 16,5 2 3-16,-4 0 14 0,4 0-20 0,-4-2 15 0,1-1 6 15,0 0-15-15,2-1-5 0,-3-1 9 16,3 2 12-16,-2-3 23 0,0 4 34 0,0-3-12 16,-2 0-5-16,2 3 5 0,-2-1-3 0,0 4-18 15,0-1-6-15,0 2-58 0,0-1 9 0,0 2-41 16,-4 0 13-16,2 0 41 0,0 6-16 0,-2 2 40 16,3 5-17-16,-5 1-26 0,1 5-16 0,-1 3 12 15,-1 2-15-15,1 3-19 0,-2 1 35 0,-2 1-22 16,5 1-1-16,0-2 30 0,-1-1-20 0,3 2-9 15,-2-3 6-15,2-2 9 0,-1-2-25 0,2-1 7 16,1-4-4-16,1-1-9 0,-3-6 10 0,1-1-1 16,2-1 19-16,-1-5-9 0,1 3 16 15,0-6-7-15,0 0-34 0,0 0-22 0,0 0-10 16,0-9 4-16,0 1 28 0,0-3 9 0,0-3-15 16,1-3-3-16,4-2-9 0,-2-4 15 0,3 1 10 15,0-3 18-15,-2 1-3 0,4-3-3 0,-1 3 6 16,2 1-10-16,-2 4 29 0,1 5-10 0,-1 2 3 15,-1 3-3-15,-1 1-28 0,2 8 10 0,-1-2-9 16,1 0 9-16,1 2 21 0,-1 0-6 0,3 4 21 16,0 4-5-16,3-2-44 0,-3 2 38 0,5 2-23 15,1-1 1-15,1 4 34 0,-2-2-25 16,1-1 9-16,3 0-27 0,0-1-1 0,0 0 7 16,0-1 9-16,-3-2 15 0,3 2 6 0,-4-5-15 15,-1 1-6-15,-1 0 16 0,-3-4-16 0,-1 0 12 16,-3 0-12-16,-1 0-7 0,-4-8 16 0,2 2-2 15,-3-5 2-15,0 1-3 0,0-6 0 0,-4 1-9 16,-1-3 3-16,1 1 15 0,-1-1-18 0,-1-3-3 16,2 0 30-16,-4-1 16 0,2 1 31 0,1 0 34 15,-1 1 11-15,0 3 4 0,3 1-3 0,-3 3-22 16,3 4-56-16,-2 4-36 0,5-1-39 0,-1 4 10 16,1 2 13-16,0 0 23 0,0 8 12 0,0-3-22 15,0 5-10-15,3 4-6 0,0 3-4 0,0-1 26 16,-2 4 23-16,4 2-17 0,-2 1 11 15,-1 3-17-15,2-5-3 0,-3 4-19 0,4-3-45 16,-1 0-43-16,-4 2-81 0,1-5-36 0,-1 3-27 16,2-3-45-16,-2-3-47 0,0-3-62 0,0-1-55 15</inkml:trace>
  <inkml:trace contextRef="#ctx0" brushRef="#br0" timeOffset="3180">1707 1593 2224 0,'17'-6'47'0,"-3"1"40"15,6-3 55-15,0-1 18 0,1 1-53 0,1 0-37 16,2 0-51-16,3 3-19 0,0-1 6 0,2 1-12 16,0 2-22-16,2 0-76 0,1 1-89 0,0-1-90 15,-1 3-109-15,-2 0-50 0,-3 0-46 16</inkml:trace>
  <inkml:trace contextRef="#ctx0" brushRef="#br0" timeOffset="3364">2044 1299 1922 0,'-6'-6'8'16,"2"1"88"-16,1 5 73 0,3 0 11 15,0 11 14-15,0 2-76 0,6 4-94 0,-2 2 7 16,-1 5-13-16,2 0-24 0,-2 5 28 0,3 3-13 15,-2 0-3-15,-1 1-15 0,1 2-25 0,1-2-39 16,-1 0-75-16,1-1-37 0,-2-1-33 0,-2-2-42 16,1-5-10-16,2-2-32 0,-2-3-65 0</inkml:trace>
  <inkml:trace contextRef="#ctx0" brushRef="#br0" timeOffset="3583">2427 1250 2224 0,'9'-11'53'0,"-1"11"80"0,-6 0 74 15,-2 0 48-15,2 11-41 0,-2-1-66 0,0 5-68 16,0 4-47-16,0 3-11 0,0 2-28 0,0 5 9 16,-4-1-3-16,2 4-23 0,2 1 39 0,0 0-13 15,0-1-9-15,0 1-16 0,0-4-83 0,0 2-59 16,0-3-79-16,0-2-49 0,0-3-26 0,0-2-35 15,0-4-20-15,0-1-32 0,0-5-12 0</inkml:trace>
  <inkml:trace contextRef="#ctx0" brushRef="#br0" timeOffset="3742">2442 1293 1683 0,'13'-18'14'0,"7"0"11"0,-2 6-3 0,4-1-10 16,0 3-15-16,2 2 6 0,-2 3 0 0,2 0-15 16,1 2-79-16,-3 2-155 0,2 1-176 0</inkml:trace>
  <inkml:trace contextRef="#ctx0" brushRef="#br0" timeOffset="3896">2484 1453 1393 0,'-8'14'16'0,"8"-5"6"0,0-4 17 0,9 0-6 16,5-2-19-16,-1 1-8 0,3-2-9 0,3 1 6 15,2-1 0-15,2 1 5 0,1-3-27 0,0 2-82 16,5-2-72-16,-5 0-102 0,4 0-69 0</inkml:trace>
  <inkml:trace contextRef="#ctx0" brushRef="#br0" timeOffset="4071">2891 1378 1361 0,'0'-6'60'0,"0"-2"32"0,0 3 28 16,0 2 0-16,0 3-55 0,0 0 33 0,0 0 48 16,0 0 76-16,0 8 25 0,-4 3-22 0,4 2-53 15,-2 1-59-15,2 5-35 0,-5 3-37 0,2 2-21 16,3 4-11-16,0 2 7 0,0 2 0 0,0 4-16 16,0-2 3-16,0 2-3 0,0 0-16 0,0-1-25 15,0-2-44-15,4-1-68 0,-4-4-42 0,0-1-23 16,0-2-67-16,0-3-27 0,4-3-67 0,-4-4-63 15</inkml:trace>
  <inkml:trace contextRef="#ctx0" brushRef="#br0" timeOffset="4333">2954 1356 2595 0,'23'-21'36'0,"-1"1"35"0,1 1 12 16,1 8 4-16,0 1-25 0,0 4-37 0,-2 6-13 15,0 0 10-15,1 6-22 0,-4 2 19 0,-3 2 3 16,4 4-6-16,-2-1 9 0,-5 6-16 0,0 1 17 16,-4 2-20-16,0-1 6 0,-9 1 7 0,0-3-19 15,0 0 26-15,-10 0-7 0,-4-2-12 0,-4-2 15 16,-1-1-25-16,-5 0 19 0,-2 0-63 0,-4-1-128 15,-3 1-169-15,-1-3-273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1:59.57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 51 225 0,'0'-5'7'0,"-4"-2"18"0,-2 5 35 15,2-3 10-15,2 5 3 0,0-3-12 0,2 1-33 16,0-1-16-16,0 2-9 0,0 1-11 0,0-2-2 15,0 1 5-15,0-1 12 0,0 2 6 0,0-3 0 16,0 3-5-16,0 0-19 0,0-2 11 0,0 2-7 16,0 0 4-16,0 0 8 0,0-3-13 0,0 3 16 15,0-2-8-15,0 2 3 0,2-2 2 0,-2 0-3 16,0 0 1-16,0 1-8 0,0 0 5 0,0 1-13 16,0 0 13-16,0 0 8 0,0 0-21 15,0 0-10-15,0 0-40 0,0 0-40 0,0 0-23 16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2:02.95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28 314 0,'0'0'5'0,"0"0"7"16,0-5 1-16,0 1 5 0,0 2-3 0,0-1-8 16,0 1 11-16,0-1-10 0,0 1-6 0,0-1-17 15,0 3-18-15,0-3-12 0,0 3-10 0,0-1-21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2:56.81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14129 3139 2965 0,'-7'-9'85'0,"-5"-1"73"0,1-2 72 15,1 3 35-15,1 2-52 0,3 0-44 0,0 3-70 16,3 1-16-16,-1 0-38 0,1 1-35 0,1 2 1 16,2 0-22-16,0 0-6 0,0 0 13 0,0 0-13 15,5 0 17-15,-1 2 10 0,2 4-10 0,3-1 7 16,0 3-17-16,7 3 13 0,2 0-10 0,5 0 25 16,3 1-4-16,2 3-21 0,6-3 24 0,-1 1-27 15,4-1 10-15,0-2 10 0,2 0-31 0,-1-1 0 16,-2-1 21-16,-3 0-10 0,1-2 6 0,-6 1 18 15,-1 1-42-15,-6-2 21 0,-5 2 14 16,-3-2-10-16,-2 2 31 0,-7-1 10 0,-4 2 47 16,0 3 28-16,-9 1 14 0,-4 1 2 0,-6 2-17 15,-4 3-17-15,0 1-37 0,-6 1-25 0,-3 0-29 16,0-1-26-16,-2-1 29 0,2 2-18 0,1-2 22 16,1 0-15-16,3-2-90 0,5 2-102 0,1-4-224 15,6 0-210-15,4-2-158 0,3 1-169 0</inkml:trace>
  <inkml:trace contextRef="#ctx0" brushRef="#br0" timeOffset="271">14950 3547 3874 0,'5'5'3'0,"-1"-5"-3"0,3 7-4 15,-2 2-2-15,5 3 2 0,3 4 4 0,2 1 11 16,0 3 2-16,3 2-3 0,3 1-13 0,4 1-41 16,-1 2-56-16,3-1-58 0,-1-1-62 15,0-1-35-15,0-2 0 0,-2-1-36 0,-3-1-1 0,1-3-44 16,-4-2-53-16,-3-4-12 0,-5-1-36 15</inkml:trace>
  <inkml:trace contextRef="#ctx0" brushRef="#br0" timeOffset="470">15304 3490 3874 0,'0'-3'47'0,"0"0"45"0,0 3 77 0,-6 0 65 15,-2 0 32-15,2 0 16 0,2 7-20 0,-7 3-38 16,2 3-77-16,-4 6-40 0,-3 2-72 16,-5 7-16-16,-1 4-7 0,-7 4-19 0,3 4 34 15,-2 2-31-15,1 0-50 0,1 1-116 0,4-1-199 16,1-1-214-16,2 0-292 0,3-3-252 0</inkml:trace>
  <inkml:trace contextRef="#ctx0" brushRef="#br0" timeOffset="2021">5751 47 1350 0,'3'-5'30'16,"1"2"19"-16,-2 1 34 0,-2-2 69 0,0 2 7 16,0 1-13-16,0 0-61 0,0 1-53 0,0 0-20 15,0 0-1-15,0 0 39 0,0 5-3 0,0 2-20 16,0 0 11-16,0 3-5 0,0 1-7 0,0 3 4 16,0 0-15-16,0 2-24 0,4 1 3 15,0 2 3-15,0-1-9 0,2-1 18 0,-2-1-12 16,2-1-8-16,4 0 8 0,-2-4 17 0,2-1-5 15,-2-4 12-15,5-2 0 0,-4 1-21 0,3-5 15 16,1 0-6-16,-4-5-6 0,3-2 3 0,1-1 9 16,-4-3 0-16,3-1 18 0,-5-3 21 0,3-1 7 15,-3-1 24-15,-1-2 35 0,0 0 7 0,-3 3 29 16,1-2 38-16,-2 2 13 0,-1 1 22 16,-1 4-24-16,0 1-51 0,0 1-59 0,0 4-47 0,-3 2-21 15,-1 3-21-15,2 0-13 0,1 7 3 16,1 3-7-16,0 4 24 0,0 5 4 0,0 5-4 15,0 5 1-15,3 7-18 0,1 2-4 0,5 5 22 16,-1 3-1-16,3-2 4 0,0 1 7 0,5 1-21 16,0-3 7-16,-1 0-11 0,2-3 8 0,-4 0-8 15,2-3 4-15,0-2 14 0,-3-3-7 0,-5-2 3 16,0-3-13-16,-1-1 6 0,-6-4-6 0,0-3 10 16,-6-5 7-16,-1 0-7 0,-5-2 10 0,-3-3-27 15,-1-3 13-15,-6 0 15 0,-2-3-4 0,0-3 38 16,-4 0-13-16,-2-4-11 0,0-4 24 0,-4-2-13 15,2-2 29-15,2 0 0 0,0-4-15 0,4 0 8 16,3-1-35-16,7-1-16 0,3 0-2 16,7-1-12-16,6 1-7 0,6-2 15 0,7 1 14 15,3 2-18-15,5-4 7 0,3 2 12 0,7 1-16 16,-1 0 12-16,4 3 3 0,-1 0-18 0,2 0-3 16,0 2 3-16,-1 2-11 0,-3-1-15 0,0 2-7 15,-6 0-28-15,0 3-39 0,-7 0-27 0,-3 1-56 16,-5 2-136-16,-1 0-173 0,-7 4-147 0,-2-3-241 15</inkml:trace>
  <inkml:trace contextRef="#ctx0" brushRef="#br0" timeOffset="3849">1564 4226 2165 0,'0'0'56'16,"0"0"57"-16,0 0 53 0,0 0 31 0,0 0-38 15,0 0-31-15,0 0-59 0,0-4-28 0,0 4-25 16,0-3-10-16,3 2-12 0,0 0-1 0,2-1 23 15,-1 1-28-15,2 0 15 0,4 0-3 0,-1-1-60 16,3 1-34-16,0 1-69 0,2 0-83 0,-1 0-14 16,3 0-46-16,2 0 34 0,0 0 10 0,1 0 4 15,3 0 68-15,3 0 20 0,4-4 91 0,0 0 50 16,3 0 29-16,2-2 21 0,0 4-16 0,2-3 10 16,-1 2-15-16,-5 0 8 0,2 0 3 15,-6 1 17-15,1 2 43 0,-5-2 41 0,0 1 46 16,-3 1 13-16,0 0 2 0,-2 0-9 0,-2 0-29 15,-2 0-21-15,-1 0-19 0,0-1-46 0,-2-1-17 16,-1 2-26-16,0-2-9 0,1-1 3 0,1 2-12 16,-2-2 3-16,4 1-2 0,2 0 14 0,1 2-9 15,-1-2-17-15,3-2-80 0,6 4-86 0,-2-3-53 16,2 2-9-16,4 0 48 0,0-1 65 0,2-1 77 16,0 2 24-16,2 1 27 0,-2-2 17 15,0-1-9-15,1 0 10 0,-3 0 15 0,0 1 14 16,-4 0 53-16,0 0 69 0,-2 2 42 0,-3 0 44 15,-1 0-15-15,-1-4-42 0,-3 4-53 0,-2-4-38 16,0 4-47-16,0-4-32 0,-3 0 3 0,4 4-21 16,-4-5 6-16,5 2 0 0,-1 3-9 0,2-5-30 15,2 5-49-15,2 0-46 0,1-7-69 0,1 3-67 16,4 2-12-16,1 0-26 0,2 0 7 0,3 2 33 16</inkml:trace>
  <inkml:trace contextRef="#ctx0" brushRef="#br0" timeOffset="4425">3497 4074 763 0,'33'0'60'0,"-5"0"81"0,0 0 61 15,-4 0 88-15,-2 0 9 0,-1 0-27 0,0 0-25 16,-2 0-52-16,-4 0-65 0,1-2-48 16,-1-3-52-16,0 2-30 0,3 0 18 0,-2 3-24 0,-1-3 31 15,0-2-22-15,4 2-24 0,2 0 27 16,1 3-19-16,2-3-20 0,1 3-76 0,2 0-50 16,-2 0-28-16,4-4-16 0,-1 4 59 0,2 0 32 15,0 0 16-15,0 0 51 0,0 0 17 0,0 0 14 16,1 0 16-16,-2 0 4 0,-3 0 2 0,1 0 9 15,-1 0 54-15,-4 0 52 0,1 0 61 0,-2 0 60 16,-1 0-9-16,1 0-11 0,-4 0-46 0,0 0-63 16,-2-4-52-16,3 2-38 0,0-4-16 0,-2 2-12 15,3 0 12-15,-2 0-12 0,2 0-3 0,-1 1-38 16,4-1-65-16,2 4-84 0,-2 0-85 16,2 0-7-16,1 0-4 0,1 0 8 0,0 0 41 15,1 0 11-15,-2 4 59 0,3 3 69 0,-1-3 51 16,1 1 34-16,-4-2 3 0,3 0 13 0,-1 0 8 15,-2-3-3-15,-3 0 11 0,4 0 24 0,-7 0 28 16,3 0 82-16,-4 0 26 0,0 0-27 0,-4 0-31 16,2 0-74-16,0 0-30 0,-2 0 3 0,1 0-6 15,0 0-11-15,3-6-11 0,-2 2 5 0,4-1-5 16,0 1 0-16,1-2-3 0,1 3-39 0,2 1-35 16,1 0-32-16,0-1-31 0,2 3 30 15,1 0 33-15,-3 0 32 0,4 0 41 0,-3 0 4 0,3 0 14 16,-2 0 2-16,0 0 3 0,-2-2-5 15,1 0 2-15,2 0 8 0,-5-1 8 0,2 0-2 16,-3-1-14-16,3 0-2 0,-3-1-14 0,-1 1 9 16,1 0 2-16,0 1 2 0,1-1 12 0,-1 0-23 15,-2 1 12-15,2 0 5 0,0 1-24 0,-2 1 27 16,2 1-27-16,-2 0-5 0,2 0 31 0,-2 0-18 16,1 0 11-16,1 4 2 0,-1-2-23 0,3-2 31 15,-3 0-5-15,4 0 0 0,-2 0 21 0,0 0-16 16,2 0 16-16,-3-4-8 0,2 0-13 0,-1-2-3 15,3 1-10-15,-3-1 8 0,2 0-9 16,1-2-4-16,-1 1-11 0,1 1-53 0,-3 0-76 0</inkml:trace>
  <inkml:trace contextRef="#ctx0" brushRef="#br0" timeOffset="6345">14604 3361 1944 0,'2'0'11'0,"2"0"18"0,-1-2 44 0,1-4 48 16,1 3 15-16,3-2-5 0,-3 2-51 0,6-1-31 15,-2 0-40-15,-2 1 12 0,6 0-9 0,1 2-66 16,-4-3-100-16,5 4-162 0,0 0-187 0</inkml:trace>
  <inkml:trace contextRef="#ctx0" brushRef="#br0" timeOffset="6505">15314 3356 2343 0,'18'0'54'0,"-3"-4"30"16,-4 0 10-16,-3-2 6 0,1 2-52 0,-2 0-45 16,5-1-18-16,-1-1-70 0,0 2-103 0,3 1-90 15,0-1-121-15,6 0-65 0,-2 0-27 16</inkml:trace>
  <inkml:trace contextRef="#ctx0" brushRef="#br0" timeOffset="6645">15960 3336 1979 0,'17'2'88'0,"-6"-1"69"0,1-1 46 0,-6 0 28 16,-5 0-101-16,-1 0-47 0,2-3-55 0,2 1-37 15,-1-1-16-15,2 1-73 0,-2 0-121 0,4 1-97 16,-1-2-103-16,0 3-58 0,1-3 32 0</inkml:trace>
  <inkml:trace contextRef="#ctx0" brushRef="#br0" timeOffset="6954">16215 3331 1864 0,'8'1'75'16,"-2"-1"42"-16,-1 0 23 0,-3 0 16 0,1 0-85 15,-2 0-47-15,1 0-18 0,-1-3-30 0,4 0 21 16,0 0-15-16,0 0-30 0,1 1-23 0,3 1-66 15,-3 0-9-15,4 0 2 0,-1-1 4 0,0 2 25 16,1 0-21-16,1 0 4 0,1 0 12 0,-3 0 44 16,0 0 46-16,2 0 22 0,-3 4 25 0,1-2-20 15,-2 2 3-15,-1-4-3 0,0 3 3 0,0-1 8 16,0 0 3-16,-1-1 27 0,-1 0 8 0,-1 1 33 16,6-2-11-16,-6 0-19 0,3 0-21 15,-1 2-34-15,0-2 23 0,1 0-6 0,0 0 3 16,1 0-6-16,-1 0-8 0,0 0-9 0,1 0 15 15,1 0-11-15,-1 0-12 0,1 0 9 0,-1 3-28 16,-1-3-5-16,2 0-32 0,-5 3-6 0,3 0 11 16,-5 0 17-16,3-2 34 0,-4 0-9 0,2 1-17 15,-2 0 1-15,2 0-29 0,0 1-90 0</inkml:trace>
  <inkml:trace contextRef="#ctx0" brushRef="#br0" timeOffset="7103">16739 3389 2632 0,'0'0'24'0,"-4"0"19"15,1 0 3-15,3 0-24 0,0-3-59 16,0 1-90-16,0-2-97 0,0 2-85 0,3 2-72 16,1-3-51-16</inkml:trace>
  <inkml:trace contextRef="#ctx0" brushRef="#br0" timeOffset="7253">16865 3345 2049 0,'2'0'40'0,"-1"0"4"0,4 0 44 15,-4 0 28-15,5-5-8 0,-3 2 0 0,3 0-57 16,3-2-24-16,-1-1-27 0,2 3 9 0,-1 0 10 16,2-1-16-16,-1 1-30 0,-1-1-81 0,-2 2-91 15,0 0-102-15,-1-1-114 0,-1 2-58 0</inkml:trace>
  <inkml:trace contextRef="#ctx0" brushRef="#br0" timeOffset="8523">16805 3621 1784 0,'0'2'51'0,"-8"-2"65"0,6 2 54 0,-2-2 48 16,3 0 13-16,-4 0-49 0,2 0-18 0,2 0-52 15,1 0-74-15,0 0-10 0,0 0-28 0,0 0 6 16,0 0 10-16,0 0 29 0,0 0 45 0,4 0 6 16,2 0 27-16,4 0-28 0,4 0-53 0,2 0 1 15,6 0-46-15,2 0 13 0,5-4-3 0,-1 1-4 16,3-2 10-16,-2 1-7 0,0-2 1 0,-1 1-14 16,-3 1 1-16,-4 0-7 0,0-1 3 0,-4 2 6 15,-3 0-12-15,-5 0-76 0,-3 2-122 16,-3-1-118-16,-3 2-100 0,0-2-70 0,0 2 10 15,-6-2 0-15</inkml:trace>
  <inkml:trace contextRef="#ctx0" brushRef="#br0" timeOffset="8779">16965 3514 2165 0,'-5'0'50'0,"5"0"79"0,-1 0 27 0,-1 0 29 0,2 0-45 15,0 0-78-15,-2 0-18 0,2 0-35 0,0 0 0 16,-2 0 48-16,0 5 32 0,2 1 22 16,-4 2 4-16,4 0-35 0,0 3-41 0,-1 2 1 15,1 2-4-15,-2 3 3 0,2-2-3 0,0 3-20 16,0 0-12-16,0 0-18 0,3-2 14 0,1 2 4 16,0-4 6-16,-2 0 3 0,0-1-13 0,-1-1 13 15,4-2-13-15,-5 0-10 0,1-2 14 0,-1 0-34 16,0-3-26-16,0 0-64 0,0-1-133 0,0-2-136 15,0-1-128-15,0 0-103 0</inkml:trace>
  <inkml:trace contextRef="#ctx0" brushRef="#br0" timeOffset="9442">17459 3504 2952 0,'3'-3'38'0,"-1"-1"70"0,-2 2 26 0,1-2-6 15,1 2-25-15,0 0-86 0,-2 2-11 0,0 0-3 16,2 0-16-16,0 0 29 0,-2 0-19 0,0 0 20 16,0 0-11-16,0 4-9 0,0 0 13 0,0-2-7 15,0 3 13-15,0-1 4 0,-4 4-10 16,-1 0-7-16,-1 0 0 0,-2 3 1 0,1 2 2 15,-2-1-9-15,-3 2-7 0,0 2 10 0,0-3-16 16,-1 3 32-16,0-2 1 0,-1-3-14 0,-1 3 4 16,2-2-1-16,-2-2-6 0,0 1-10 0,2-4 10 15,-2 1-3-15,3-2 6 0,2-1 14 0,-2-2-27 16,5 0-53-16,-2-3-31 0,3 0 3 0,1 0 7 16,1-5 17-16,4-1 32 0,0 0 6 0,0-4 4 15,3 0 12-15,3-2 23 0,1-1-36 0,5 0 39 16,0-1-10-16,1-1-6 0,1-1 12 0,1 4-18 15,0-1 9-15,-1 2-9 0,0 1 15 0,-1 4-3 16,-1 1-9-16,-2 2 6 0,0 3 3 0,-2 0 29 16,-1 5 32-16,-1 1-1 0,2 2-11 15,-5 1-14-15,3 1-41 0,-1 1 3 0,-1 0 13 16,3 1-26-16,-3 0 39 0,2 0-10 0,2 0-19 16,-1-2 12-16,1 0-9 0,-1-2 10 0,0 0 3 15,4-1-13-15,-2 0 3 0,1-3-6 0,-1-1 16 16,3-1 3-16,0-1-12 0,-2-1-4 0,4 0-4 15,-5 0 1-15,2 0 10 0,-2-4 6 0,2-2-13 16,-7 2 3-16,4-2 1 0,-2 1-8 0,-5-2 1 16,3-1 13-16,1-2-13 0,-4 1-7 0,1-2 13 15,-2 0-13-15,0 0 62 0,0-2 61 0,0 0 6 16,0 0 48-16,-6 2-35 0,0-1-33 0,3 1-10 16,-3 2-51-16,-3 1-3 0,2 0 3 15,-2 1-20-15,-1 3 20 0,-4-1-13 0,4 2-25 16,-2 3 17-16,-1 0-10 0,2 0-14 0,-1 0 11 15,2 4-15-15,0 2 15 0,0 0-8 0,3 0-10 16,0 2-7-16,1 0-55 0,0 0-92 0,3 2-154 16,-3-1-156-16,4 1-99 0,0-1-76 0,2-1-43 15</inkml:trace>
  <inkml:trace contextRef="#ctx0" brushRef="#br0" timeOffset="9691">17701 3426 2632 0,'6'0'89'0,"2"0"106"0,-7 0 59 16,3 4 56-16,2 1-72 0,-2 0-78 0,-3 4-63 15,5 1-53-15,0 1-10 0,0 2-14 0,0 1 4 16,3 1 4-16,-4 1-11 0,1 2-17 0,3-1 0 15,-3 0 7-15,-3 2 0 0,3 0 6 0,-3-1-23 16,2 1-82-16,-5 1-91 0,0-1-145 0,0 0-121 16,-8 0-74-16,-2-2-64 0,-4-2-31 0</inkml:trace>
  <inkml:trace contextRef="#ctx0" brushRef="#br0" timeOffset="10174">16834 3402 354 0,'0'0'25'0,"0"0"31"0,0 0 12 16,0 0 27-16,-1 0 0 0,-1 0-7 0,2 0 9 16,-1 0-2-16,1 0 1 0,0 0 19 0,-3 0 80 15,1 0 54-15,-1 6 89 0,-1 2 34 0,1-1 2 16,-6 7-15-16,0 3-40 0,0 2-53 0,-4 3-74 16,-1 6-48-16,0 1-76 0,-1 2-10 0,1 0-48 15,1 2-13-15,4-1 10 0,2 0-14 0,2-3 10 16,5-1 4-16,0-1 0 0,10-3 0 0,1-2-7 15,7-3-28-15,0-3-96 0,2-2-105 16,1-4-118-16,2-1-115 0,-1-5-116 0,0-4-143 16</inkml:trace>
  <inkml:trace contextRef="#ctx0" brushRef="#br0" timeOffset="10611">15556 3304 1537 0,'-6'-5'2'0,"6"1"10"0,0-2 38 16,0 0 52-16,6 3 14 0,1-3 13 0,4 2-26 15,0 0-59-15,4-1-15 0,0 2-23 0,0 1-6 16,4-1 11-16,-2 3-28 0,-1 0-21 16,2 0-119-16,-2 4-130 0,-1 0-120 0</inkml:trace>
  <inkml:trace contextRef="#ctx0" brushRef="#br0" timeOffset="10756">16343 3219 1967 0,'32'-8'73'16,"-6"3"48"-16,-5-2 2 0,-5 1-11 0,-6 2-58 16,-1 2-63-16,1 0-9 0,4 1-56 0,-4 1-127 15,4-2-114-15,-1 2-120 0,3 0-76 0</inkml:trace>
  <inkml:trace contextRef="#ctx0" brushRef="#br0" timeOffset="10891">17240 3192 2295 0,'16'0'-6'0,"-6"0"26"0,-4 0-14 15,2 0 3-15,-3 0 15 0,0-3-53 0,4 3-42 16,1 0-136-16,2-4-144 0,1 1-120 0</inkml:trace>
  <inkml:trace contextRef="#ctx0" brushRef="#br0" timeOffset="11056">17832 3168 3941 0,'1'0'54'0,"-1"0"11"16,0-5 7-16,0 2 0 0,0-1-44 0,0 2-25 15,0 1-20-15,3-1-68 0,2 0-61 0,1 2-87 16,-3-3-137-16,3 2-69 0,-1 0-104 0,0 0-103 16</inkml:trace>
  <inkml:trace contextRef="#ctx0" brushRef="#br0" timeOffset="-23932">6680 2460 878 0,'0'-5'45'0,"0"2"43"0,0 0 32 15,-6-1 26-15,2 0-10 0,3 1-17 0,-1 1-22 16,-1-2-21-16,0 4-22 0,2-4-15 16,-2 0 22-16,1 4-4 0,1-3-11 0,-1 3 8 15,2 0-31-15,-3 0-2 0,3 0 2 0,0 0-29 16,0 0 0-16,0 0-5 0,0 0-1 0,0 0 15 15,0 6 3-15,0-1 3 0,3 1-4 0,0 2 1 16,3 1-9-16,0-2 21 0,1 1-1 0,2 1-8 16,-1-3 6-16,4 0-18 0,-2-2 8 0,2-4 1 15,1 0 6-15,1 0-3 0,-4 0-6 0,3 0 0 16,-5 0 12-16,1-6 14 0,-3 0-61 0,-2 0 35 16,2 0-3-16,-4 1-6 0,-2-1 82 0,0-2-28 15,0 1-19-15,-8 0-2 0,2 0-33 16,-3 0 6-16,-1 2-9 0,1-1 12 0,0 2-6 15,-3 4-15-15,3-3 9 0,-1 3-5 0,1 0 17 16,0 0-9-16,3 0-24 0,0 0-2 0,2 7-74 16,-1-1-63-16,5 2-68 0,0-3-134 0,0 1-56 15</inkml:trace>
  <inkml:trace contextRef="#ctx0" brushRef="#br0" timeOffset="-23637">7102 2190 1841 0,'13'-10'43'0,"-4"5"62"16,-4 1-27-16,-5-1 71 0,0 5-1 16,0 0-15-16,-5 0 61 0,2 0-66 0,1 0-48 15,-2 0-58-15,4 0-28 0,0 0-13 0,0 0 16 16,0 0 3-16,0 0-3 0,6 0 3 0,-1 0-34 16,5 0-6-16,1 0-28 0,2 0 3 0,0-4 16 15,2-3 4-15,0-1 17 0,0-2 7 0,0-2 3 16,2-2 12-16,-6 1 12 0,1-2-9 0,-3 0 9 15,-2 1-3-15,-1 0-12 0,-4 0 15 0,-2 2 6 16,0 0 16-16,-5 1-16 0,-4 2-9 0,2 2-3 16,-2 1-3-16,-2 3 21 0,0 3-24 0,-1 0 0 15,-3 0-22-15,3 7 25 0,-2 4 9 0,0 0 3 16,0 3-12-16,1 0-63 0,4 0-14 16,0 1-143-16,6-2-67 0,-1-2-115 0,4-1-132 15</inkml:trace>
  <inkml:trace contextRef="#ctx0" brushRef="#br0" timeOffset="-23356">7605 1791 2118 0,'0'0'6'0,"-6"0"20"0,-4 0 10 15,1 0 2-15,0 3-15 0,3-1-17 0,3-2-20 16,-1 3-1-16,4-2 15 0,0 0 18 15,7 0-10-15,1-1-10 0,3 0-4 0,0 0-30 16,4-4 27-16,3-2-14 0,-2-1 2 0,3-1 7 16,-4-1-16-16,0-1 39 0,-2 1-3 0,-2-1-9 15,-4 1 21-15,3 0-24 0,-8 2-6 0,2-1 18 16,-4 1-15-16,0 0 6 0,-6 2 3 0,1 2-6 16,-3 1 1-16,1 1-4 0,-2 1 6 0,-1 0-3 15,-1 6-17-15,1-1 40 0,-1 3-103 0,1 0-75 16,1 2-75-16,2 0-135 0,-1-3-18 0</inkml:trace>
  <inkml:trace contextRef="#ctx0" brushRef="#br0" timeOffset="-23098">8035 1513 1615 0,'16'-14'51'0,"0"4"89"0,-5 1-2 15,-4 4 61-15,-3 0-2 0,-4 3-31 0,0 2 41 16,0 0-63-16,0 0-39 0,0 0-64 0,0 0-41 15,0 0-3-15,0 0-4 0,0 0-2 0,0 0 6 16,0 0-4-16,0 0 1 0,3 0 3 0,3 0-29 16,-1 0-14-16,-1 0-13 0,6 0-54 0,-2 0 18 15,1 0 16-15,-2 0 3 0,2-7 58 0,-1-2-9 16,-1 1 15-16,-1 1 6 0,0 0 6 0,-2-1 12 16,0 3-15-16,-4 0-9 0,0 0-3 15,0-1-6-15,0 3-3 0,-4 3-35 0,-2 0-3 16,1 0-86-16,-3 0-88 0,2 0-27 0,-3 0-73 15,3 0 25-15,1 0 0 0</inkml:trace>
  <inkml:trace contextRef="#ctx0" brushRef="#br0" timeOffset="-22798">8579 1194 2354 0,'12'-8'69'0,"-6"3"50"0,-6 4 40 15,0-1 22-15,0 1-60 0,-3 1-58 0,-3-1-41 16,2 1-16-16,2 0-9 0,1 0-3 0,1 0-7 16,0 0-3-16,0-1-3 0,0 0-12 0,3-1-25 15,4 0-22-15,-1-3 1 0,2 1 21 0,2-1 13 16,-1-3 37-16,0 0-1 0,-2-2 14 0,1 0 20 16,-2 0-24-16,-2 0 7 0,-3 1-23 0,-1-1 10 15,0 1 16-15,-7 1-16 0,0 2 24 0,-1 1 1 16,-4 1-1-16,3 3 22 0,-6 1-6 0,1 0-12 15,-4 7-19-15,0 2-6 0,0 4 0 16,-2 1-12-16,3 0 12 0,1 1 3 0,2 1-28 16,3-2 7-16,3-1-65 0,5 0-145 0,3-4-53 15,0 0-106-15,9-4-93 0,3-2 4 0</inkml:trace>
  <inkml:trace contextRef="#ctx0" brushRef="#br0" timeOffset="-22524">8995 807 2212 0,'13'-13'29'0,"-4"5"55"16,-9 8 43-16,0 0 24 0,0 0-21 0,-7 0-60 15,4 5-54-15,-1 1-26 0,0-2-5 0,2 2 15 16,0-1 15-16,2-1-12 0,0 1 3 16,4-2-9-16,1 2-6 0,1-3 9 0,1 1 3 15,1-3-3-15,2 0 19 0,-1 0-13 0,0-5-9 16,-1 0 9-16,-1-1-31 0,0 0 25 0,-1-3 6 15,-1 0-6-15,0 0 19 0,-5-1-10 0,2-1-2 16,-2 1-4-16,0 0-6 0,0 3-1 0,-7-1-2 16,2 2-16-16,-1 2 13 0,-1 1-15 0,0 1-31 15,-1 2-49-15,1 0-108 0,-1 6 1 0,2-1-81 16,3 1-38-16,-1 0-12 0,4 0-125 0</inkml:trace>
  <inkml:trace contextRef="#ctx0" brushRef="#br0" timeOffset="-22255">9537 461 2474 0,'25'-21'101'0,"-8"8"65"0,-7 2 69 15,-10 5 38-15,0 6-71 0,-10 0-42 16,1 0-58-16,0 0-45 0,-5 6-24 0,4-1-30 16,1 1-10-16,0-2 7 0,3 0-26 0,0 1 19 15,5-1 7-15,1-1-13 0,0 2 6 0,7-2-78 16,-1 1-91-16,3-2-39 0,0 0-64 0,4-2 32 15,1 0 69-15,1-8 32 0,0 0 65 0,-1-1 31 16,-2-1 23-16,3-2-2 0,-2 0-13 0,-4-1 19 16,1 0-9-16,-5 1 14 0,-1 2 15 0,-2 1-14 15,-2 0 8-15,0 3 0 0,-6 0 4 0,1 4-10 16,-5 2 1-16,3 0 5 0,-4 9 6 0,-2 0 12 16,1 2-12-16,-1 0-6 0,2 3-127 0,1 1-131 15,5-2-103-15</inkml:trace>
  <inkml:trace contextRef="#ctx0" brushRef="#br0" timeOffset="-22001">10110 179 1933 0,'31'-21'78'0,"-10"4"58"16,-6 4 63-16,-5 6 65 0,-7 2-66 0,-3 2-31 15,0 1-67-15,0 1-59 0,0 1-16 0,0 0-28 16,0 0 9-16,0 0-12 0,0 0-13 0,0 0 16 15,6 0-7-15,0 0 10 0,-3-5 10 0,7 1-4 16,-5-3 4-16,7 2-10 0,-1-1 0 0,0-2 0 16,-2 0-4-16,3-1 14 0,-5 2-1 0,2-2-9 15,-4 1 0-15,-4 1 3 0,-1 0 1 0,0 0-7 16,-6 2 3-16,-3 0-13 0,-1 3 3 0,-4 2-18 16,-3 0-81-16,-4 8-129 0,-1 3-92 0,-4 3-165 15,0 5-115-15</inkml:trace>
  <inkml:trace contextRef="#ctx0" brushRef="#br0" timeOffset="-21370">7071 2996 2177 0,'-9'0'-6'0,"4"0"15"16,-2 0-6-16,3 0-6 0,4 7 17 0,0-7-20 16,0 10 9-16,7-5 6 0,6 2-23 0,1-7 14 15,2 0-3-15,3 0 3 0,-1 0 14 0,3 0-20 16,0 0 12-16,0-10-6 0,-5-1 9 15,2 1 12-15,-5-2 29 0,-4-1 86 0,-1 0 55 16,-4 2 20-16,-4-1-13 0,0 1-43 0,-6 0-40 16,0 1-2-16,-3 0-13 0,-3 3-38 0,-1 0-26 15,2 3-26-15,-2 2-3 0,0 2-14 0,0 0 4 16,2 0 6-16,-1 6-26 0,3 1 4 0,2 0-24 16,2 1-45-16,2 2-130 0,3 1-163 0,5-2-33 15,2-2-92-15,7-1-9 0,3-3 47 0</inkml:trace>
  <inkml:trace contextRef="#ctx0" brushRef="#br0" timeOffset="-21101">7776 2583 1762 0,'12'-11'57'0,"-6"5"55"16,-6 2-5-16,0 4 65 0,-6 0 7 0,-3 5-47 16,0 0 37-16,-3 3-59 0,3-2-66 0,-2 3-1 15,3-1-31-15,-1-1-15 0,3 0 3 0,3 0-19 16,3 0 10-16,0-1 22 0,0-2-20 0,8 0 17 15,1-1-13-15,2-1-10 0,0-2 20 0,4 0 2 16,-2-5-6-16,2 0-9 0,-2-4 12 0,1 1-12 16,-3-5 9-16,-2 1-7 0,-1-1-2 0,-5 0 9 15,1-2-3-15,-4 0 16 0,0 0 0 16,-6 1-4-16,-1 1-9 0,1 0 9 0,-3 2-12 16,-3 2 13-16,3 2-1 0,-4 2-2 0,2 5 6 15,-2 0-32-15,0 5 10 0,1 2-7 0,1 3-49 16,0 2-51-16,3 1-72 0,1 0-135 0,7 2-85 15,0-3-78-15</inkml:trace>
  <inkml:trace contextRef="#ctx0" brushRef="#br0" timeOffset="-20821">8291 2237 2118 0,'18'-16'56'0,"-6"4"94"15,-6 4 106-15,-6 1 64 0,0 3-7 0,-9 4-74 16,-3 0-80-16,-1 7-50 0,2-2-42 0,0 2-21 15,2 0-32-15,0 0-21 0,3 0-6 16,2-2-7-16,4 0 3 0,0 0 7 0,0-3-7 16,5 1-3-16,3 1-30 0,2-4-19 0,-1 0-10 15,0 0-9-15,0 0 42 0,4-7 23 0,-1 0-3 16,-3-2 23-16,1-2-10 0,-5 0-9 0,2-2 41 16,-2 0-3-16,-4 3-6 0,-1-1 6 0,0 1-19 15,-7 3-7-15,-1 2 30 0,-1 2-1 0,-1-1-5 16,1 4 8-16,-3 0-35 0,0 8-3 0,-1 1 19 15,0 1-20-15,-1 3 17 0,-1 0-57 0,4 2-157 16,2 0-155-16,1 0-88 0,5-1-80 0,3-3-21 16</inkml:trace>
  <inkml:trace contextRef="#ctx0" brushRef="#br0" timeOffset="-20539">8768 1955 2681 0,'25'-15'118'0,"-9"5"100"0,-4 3 81 0,-9 5 67 16,-3 2-97-16,0 0-73 0,0 0-59 0,0 0-81 16,-3 0-25-16,-1 0-24 0,1 2-21 0,-2-2 7 15,4 0 4-15,-2 4-4 0,3-4 7 0,0 1 7 16,0-1-4-16,0 1-13 0,4 0-32 16,1-1-14-16,-2 0-33 0,1 0-11 0,1 0 32 15,1 0 7-15,-2-5 34 0,-1 1 37 0,2-1-10 16,-4-1 20-16,1 0-13 0,-2 0 0 0,0 0 3 15,0-1-27-15,-8 2 27 0,2 0-30 0,-3 2 3 16,-1 1 10-16,-4 1-13 0,1 1 10 0,-2 0-7 16,0 8-13-16,-1 0-40 0,0 2-64 0,-1 1-127 15,4 0-116-15,1 1-44 0,5-1-74 0,7-3-41 16</inkml:trace>
  <inkml:trace contextRef="#ctx0" brushRef="#br0" timeOffset="-20240">9376 1575 3451 0,'0'0'45'0,"0"0"34"0,-7 0 37 16,-5 0 14-16,-1 5-26 0,-2 1-27 0,0 2-53 16,2 2-14-16,0-3-20 0,4 3-11 0,0-3 25 15,4 2-8-15,2-4 4 0,3 2-20 0,5-3-71 16,2-1-42-16,2 1-32 0,2-3-12 0,-4-1 50 15,6 0 56-15,-1-5 11 0,-1 0 43 0,0-3 24 16,-2 0-7-16,0-3 22 0,-1-2-28 0,-2 3 3 16,0-2-4-16,-6 1 1 0,0 0 34 15,0 2-28-15,-10 1-3 0,3 3 0 0,-5-1-13 16,3 4 22-16,-4 2 7 0,-2 0-6 0,0 9-4 16,0-1-16-16,-1 3-41 0,4-1-110 0,0 1-131 15,3 0-75-15,4-2-80 0,0-2-24 0,5 1-7 16</inkml:trace>
  <inkml:trace contextRef="#ctx0" brushRef="#br0" timeOffset="-19943">9757 1251 2767 0,'15'-18'62'0,"-8"5"60"0,-7 6 52 0,0 7 30 15,-9 0-33-15,0 0-27 0,-3 7-48 0,2 2-23 16,-2 0-33-16,3 1-33 0,-1-1 0 0,2 1-28 15,5-3 8-15,3 3 7 0,0-5-18 16,0 3 14-16,6-2-53 0,2-3-81 0,1-1-16 0,0-2-18 16,2 0 30-16,3-4 66 0,-1-3 29 15,-1-4 15-15,4-1 38 0,-4-3 0 0,0-1 13 16,0 0-1-16,-5-3-5 0,1 0 2 0,-5 2 0 16,-3 1 26-16,0 2-4 0,0 2 23 0,-6 3 23 15,1 3 16-15,-2 1-13 0,-5 5-15 0,3 0-30 16,-4 0-22-16,-1 5-6 0,1 4-7 0,0-1 6 15,0 3-32-15,0 2 6 0,3-3-6 0,1 2-111 16,5-1-162-16,4 0-79 0,0-1-142 0,4-3-48 16,5-2 37-16</inkml:trace>
  <inkml:trace contextRef="#ctx0" brushRef="#br0" timeOffset="-19633">10155 886 3451 0,'7'-13'42'0,"-7"5"47"0,-6 8 47 16,-3 0 14-16,-1 6-33 0,0-1-46 0,-4 2-50 16,5 0-14-16,0-1-18 0,3 0 18 0,2 0-7 15,2 0-3-15,2-2 13 0,0 0-34 0,6 1 21 16,0-2 10-16,3 0-21 0,0 0-16 0,3-1-31 16,0-2-27-16,2 0-6 0,1-3 21 0,0-2 23 15,-1-1 20-15,-1-1 4 0,-1-2 23 0,-2-1-14 16,-1 2 20-16,-3-3 20 0,-3 3-26 15,2-1 36-15,-5 1-17 0,0 1 14 0,-8 3 57 16,1-2-13-16,-2 4 3 0,-1 2-3 0,-1 0-43 16,-1 0-7-16,-3 5 3 0,2 3-20 0,-2-2 17 15,3 2-28-15,2-3-9 0,2 1 13 0,-2-1-17 16,7 0-28-16,1-2-95 0,2 1-151 0,0-1-133 16,4-1-33-16,3-1-57 0,2 0 2 0,4-1 6 15</inkml:trace>
  <inkml:trace contextRef="#ctx0" brushRef="#br0" timeOffset="-19179">10461 695 2656 0,'11'-9'64'0,"-5"5"55"0,-3 4 60 0,-3 0 39 16,0 0-45-16,-6 4-47 0,3 0-50 0,-3-1-56 16,5-1-11-16,1 1 1 0,0-2-20 0,0 1 20 15,0-2 0-15,7 0-3 0,2 0 3 0,0 0 13 16,3-4-33-16,5 0 3 0,-3-3 11 0,4 1-24 15,-2 0 26-15,4-3-2 0,-1-1 9 0,-3-1 3 16,2-3 1-16,1 0 0 0,-4-1-17 0,0-2-4 16,0 1 1-16,-2 0 3 0,-1-1-4 0,-3 3 18 15,-1-1-14-15,-3 0 0 0,-3 4 27 16,-2-1-14-16,0 1 11 0,0 3-11 0,-3-1-13 16,-3 4 20-16,0 0 14 0,3 3-1 0,0 1-16 15,0-1-17-15,2 2-20 0,-4 0 3 0,5 5 31 16,0 0-14-16,0 0 3 0,0 2 0 0,6-1-33 15,0 0-17-15,1-1-13 0,4-1-7 0,1-1 1 16,1-3 23-16,2 0 20 0,1-7 13 0,2 0 20 16,0 0-3-16,0-3-1 0,-2 0-16 0,-1 1 4 15,-3-2 22-15,-2 0 14 0,-4 1 43 0,0 2 30 16,-3 1 15-16,-3 1-10 0,0-1-16 0,0 2-23 16,-7 0 17-16,2 1 26 0,-2-1-10 0,-2 2-11 15,2 1-41-15,-2 1-32 0,1 0-7 16,1 1-7-16,-1 0-22 0,4 0 18 0,-1 0-25 15,3 3 0-15,0 1-4 0,2 1-62 0,0-1-72 16,4 1-109-16,1 0-109 0,1 0-84 0,1 1-1 16,2-1 84-16,1-2 50 0,1 0 47 0,1-1 8 15,-1-2-79-15</inkml:trace>
  <inkml:trace contextRef="#ctx0" brushRef="#br0" timeOffset="-19027">11216 364 3621 0,'12'0'3'15,"-4"0"-10"-15,-8 0-3 0,0 0 0 0,-8 0-32 16,1 0-187-16,-1 0-183 0,-4 0-334 0</inkml:trace>
  <inkml:trace contextRef="#ctx0" brushRef="#br0" timeOffset="41255">6674 455 334 0,'0'-3'2'0,"2"0"13"16,0-1 16-16,-2 1-1 0,2-2-7 0,-2 2-11 16,2-3-12-16,-1 3 8 0,1-1-1 0,2-2-4 15,-2 1-6-15,2 2-45 0,-1 0-29 0</inkml:trace>
  <inkml:trace contextRef="#ctx0" brushRef="#br0" timeOffset="41500">6792 485 305 0,'0'-4'-6'15,"0"3"-4"-15,0-1-2 0,0-1-38 0</inkml:trace>
  <inkml:trace contextRef="#ctx0" brushRef="#br0" timeOffset="42085">6830 335 1004 0,'0'-5'35'0,"0"0"32"0,-6 1 41 15,2 0 37-15,-1 2-25 0,1-2-17 0,1 2-36 16,0 0-22-16,0-1-9 0,0 1-7 0,3 1-10 16,-3 0-7-16,3 0-4 0,-1 0-2 0,-2 1 5 15,3 0 24-15,-2 0 11 0,2 0 2 0,-1 0 1 16,-1 0 1-16,0 6 23 0,0-1-15 0,0 4 33 16,-2 3-5-16,2 3-11 0,-3 3 30 0,-3 7-20 15,2 0-5-15,-3 4-16 0,0 2-21 16,-2 2-12-16,1-1-19 0,-3-1-2 0,3-1 15 15,-1-1-13-15,1-2 1 0,1-6-1 0,0 0-27 16,3-6 15-16,2-1-7 0,-1-5 10 0,1-2 22 16,4-2-12-16,-1-4 46 0,1-1 1 0,0 0 3 15,0 0-6-15,0-4-41 0,5 0-3 0,1-3-13 16,-3-3 13-16,3-3-4 0,3-2-5 0,1-4-1 16,-1-2 10-16,2-4-10 0,-1 1-10 0,3-1-2 15,-3 1-20-15,1-1 29 0,-3 3 10 0,1 1-1 16,-2 2 4-16,1 0-16 0,-3 2-10 0,1 0 16 15,0 2-9-15,-1 1 0 0,-1 0 6 0,2 3-7 16,0 1 20-16,-3-1 3 0,1 4-10 16,1 0-2-16,-1 2-14 0,0 0 4 0,0 1 2 15,-1 1 4-15,1-1 29 0,1 3 7 0,-4-1 9 16,2 0 29-16,0 2 1 0,-1 0 13 0,-1 0 5 16,3 5-17-16,0 1-3 0,0 1-22 0,-1 1-4 15,3 2-17-15,3 2-3 0,-2 1 4 0,4 4-18 16,-2 0-6-16,2 2 6 0,3 0-23 0,-4-1 27 15,5 1-7-15,-2 0-23 0,2-1 16 0,0 0 1 16,0-3-4-16,0 0 7 0,1 1 3 0,-1-2-31 16,-2-2 18-16,-1 1-74 0,0-1-122 0,-3-3-115 15,1 0-150-15,-5 1-19 0,-1-2-22 0,-2-2-29 16</inkml:trace>
  <inkml:trace contextRef="#ctx0" brushRef="#br0" timeOffset="42621">6912 497 1415 0,'-3'-3'0'0,"-1"0"13"16,2 1-7-16,-2 0-3 0,4 1 5 15,0 0-19-15,0-1-5 0,0 2-20 0,0 0-46 0,0 0-34 16,0-2-23-16,0 2 17 0,0 0 19 15,0 0 30-15,0 0 26 0,3 0-7 0,-2 0 23 16,1 6 8-16,-1-4 8 0,-1-2 25 0,3 0-8 16,-3 0-9-16,2 0 12 0,-2 0-13 0,1 0 0 15,-1 0 24-15,0 0-11 0,0 0-2 0,0 0 9 16,0 0-1-16,0 0-1 0,0 0 0 0,0 0 6 16,0 0 2-16,0 0-3 0,0 5 11 0,0-1-5 15,0 4-11-15,0 2 16 0,0 2-10 0,0 5-1 16,0 3 4-16,0 4-14 0,0 3 13 0,0 5-12 15,0 2 1-15,4 2-1 0,-2 1-4 0,2 2 9 16,-1 1-11-16,3 1 2 0,0 1-10 16,0 1-5-16,1 1 11 0,1 1-3 0,-1 2-1 15,1 4 4-15,-1-1-6 0,1 1 2 0,-1 0 12 16,1 1-6-16,-1 0 2 0,-1 0 6 0,0 0-8 16,-1-3 0-16,0-1-5 0,0-1-3 0,-1-1 8 15,2-2-5-15,-1 0 2 0,0-4-5 0,0 1-18 16,1 0 13-16,0 0 5 0,0 1-12 0,1 1 12 15,-1 0 8-15,-3 1 0 0,3-1 13 0,-3 1-3 16,2-3-4-16,-1 4-14 0,-1-3 5 0,1-2 6 16,-2 1-9-16,1-2 17 0,0 1-1 0,0-4-25 15,1 0-14-15,2 0-20 0,-3-2-8 0,0-4-14 16,3 2-27-16,0-2 0 0,-2-1-15 0,0 0 28 16,-3-4 56-16,3 2 14 0,-2-1 10 15,2 2 5-15,-4-3-27 0</inkml:trace>
  <inkml:trace contextRef="#ctx0" brushRef="#br0" timeOffset="44488">7004 2833 742 0,'-1'3'18'0,"-1"-3"26"15,2 0 11-15,-3 0 14 0,3 0-19 16,0 0-11-16,0-3 20 0,0-1-11 0,0 4 9 0,0-3-17 16,0-1-24-16,0 4-13 0,0 0-8 15,0 0 2-15,0 0-10 0,0 0 21 0,0 0 0 16,0 0-8-16,0 0 5 0,0 0-13 0,0 0-5 16,0 5-57-16,0-1-65 0,0-2-96 0</inkml:trace>
  <inkml:trace contextRef="#ctx0" brushRef="#br0" timeOffset="45325">6355 1747 415 0,'9'-2'25'16,"1"0"36"-16,-5 0 44 0,1-1 56 0,0-1 18 15,-3 0 37-15,0 2 4 0,0-3-1 0,1 3-3 16,-4 0-3-16,2 0 31 0,-1-1-1 0,-1 3 57 16,0 0 24-16,0 0-15 0,-3 0-36 0,-3 0-64 15,-1 0-81-15,1 0-21 0,-5 0 24 0,-6 0-37 16,-1 0 12-16,-6 0-36 0,-7 3-24 16,-5 1 4-16,-7 3-36 0,-10 0-3 0,-5 3-29 15,-9 3-3-15,-10 3 35 0,-6 2-7 0,-6 2 22 16,-8 2 7-16,-4 2-36 0,-6 1 11 0,0 2-22 15,-4 3-11-15,1-2 12 0,-1 3 6 0,1-2 11 16,3 2 11-16,3-3 14 0,6 1-17 0,6-4 10 16,9-2-14-16,7-2-4 0,8-4-10 0,10 0-1 15,8-5 11-15,7-1-10 0,7-3 14 0,5-2-1 16,6-2-13-16,4-4 3 0,6 2-11 0,4-2-7 16,1 0 11-16,7 0-29 0,-1 0 4 15,2 0-8-15,2 0-17 0,0-2 25 0,0 0-14 16,6 2 7-16,-3-1-11 0,2 0-20 0,-2-1-6 15,3 1-35-15,-2-2-23 0,-1 3-45 0,1 0-30 16,2 0-62-16,-3 0-30 0,-1 0-22 0,2 0 28 16,-2 0 31-16,-1 0 13 0,2-3 21 0,0 1-60 15,1-1-32-15,0 1-36 0</inkml:trace>
  <inkml:trace contextRef="#ctx0" brushRef="#br0" timeOffset="45688">4205 1992 1295 0,'0'-2'35'16,"0"0"62"-16,-6 0 29 0,2 0 48 0,-2 0-13 15,2 1-73-15,-1 0 16 0,4 1-28 0,-1 0-26 16,-2 0 24-16,2 0-53 0,2 0-18 0,-1 4 3 16,-2 1-6-16,0 1 12 0,-1 4-3 0,-4 1-18 15,1 6 14-15,-4 2-14 0,-2 5 45 0,-2 2 70 16,-4 2 6-16,-2 2 71 0,0-2-19 0,-1 3 0 15,-2-3 4-15,1-2-43 0,0 1-18 0,-1-6-38 16,5 1-43-16,1-3-10 0,0-3-9 0,8-2-14 16,0-2 17-16,4-3 3 0,6 0 10 0,0-2 0 15,7-2 11-15,5-1 12 0,3 1 21 0,2 1 0 16,3-3 7-16,5 0-16 0,3-1-14 16,2-2-10-16,4 0-24 0,3 0 8 0,-1 0-32 15,4-2 17-15,0-3-3 0,3 2-20 0,-1-1 23 16,1 2-10-16,-1-3 1 0,-3 1 2 0,-3 2-13 15,0 0 0-15,-7-2 7 0,0 4-7 0,-7 0-4 16,-3 0-59-16,-4 0-66 0,-6 0-65 0,1 0-76 16,-7 5-96-16,-3-5-112 0,0 7-209 0</inkml:trace>
  <inkml:trace contextRef="#ctx0" brushRef="#br0" timeOffset="46846">247 2280 2212 0,'-16'6'62'0,"3"-6"52"0,-1 0 37 0,1 0 13 16,4 0-42-16,3 0-48 0,3 0-18 0,3 0 13 16,0 0-15-16,0 0 35 0,7 0 14 0,1 0-10 15,5 0-12-15,4 0-23 0,3-5-32 0,3-3-22 16,5-1 2-16,2-1-9 0,4-4 9 0,1 0 7 15,1-3-16-15,4 2 0 0,-1-3-10 0,-2 2-4 16,3-1 17-16,-3 2-19 0,-3 1 6 0,0 3 7 16,-6 1-17-16,-4 2-13 0,-5 3-38 0,-4 1-29 15,-4 1-24-15,-5 3-17 0,-2 0-54 16,-4 0-57-16,0 0-92 0,0 0-87 0,-6 3-42 16</inkml:trace>
  <inkml:trace contextRef="#ctx0" brushRef="#br0" timeOffset="47423">1321 1635 2248 0,'9'0'23'15,"-3"0"40"-15,-6 0 39 0,0 0 37 0,0 0 10 16,0 0-23-16,0 0-39 0,0 7-53 15,-4 2-24-15,0 0-10 0,-2 2-7 0,-1 3 14 16,2 2-7-16,-2 2-7 0,-3 1 14 0,2 0 5 16,-1 1-9-16,-1 1-6 0,-1-1 3 0,0 1-12 15,0 1 12-15,-1-2 0 0,-4 1-7 0,3-2 4 16,-2-2 9-16,-3-2 4 0,3-2-1 0,0-1 1 16,-1-4-13-16,4-3-4 0,-3-2 4 0,2-3-3 15,4 0 9-15,-3 0 3 0,2-5-15 0,2-2 21 16,-2-3-21-16,1-3 3 0,3 0 12 0,0-3-22 15,3-1 20-15,-1-4-11 0,4 2 10 0,0-1 4 16,0 2-11-16,7 1 8 0,2 3-17 16,-2 3-3-16,2 3 4 0,0 2 2 0,3 2 7 15,-3 4 19-15,4 0 9 0,2 5 6 0,0 0-6 16,-2 4-12-16,4 1-4 0,0 0-12 0,0 1-6 16,2 1 12-16,-1 0 0 0,1 0 7 0,0-2-1 15,2 0 4-15,-3 0-16 0,6-4 6 0,-2-1 6 16,-1 0-12-16,1-5-3 0,-1 0-22 0,1 0 28 15,-1-5-7-15,0-5 7 0,-5 3 9 0,-1-3-18 16,-2-1 15-16,-4 2 10 0,-1-4 0 0,-4 2-3 16,-4-3-1-16,0 1 11 0,0-2 40 0,-6 0 31 15,-1-2 19-15,-5 1 10 0,0-1-5 16,0 2 39-16,-3 2 8 0,-1-1 16 0,-2 3-20 16,-1 3-74-16,1 1-31 0,-1 5-38 0,2 2-11 15,-2 0-4-15,1 7 1 0,-1 0-8 0,1 4-17 16,2 2 18-16,1 3-1 0,3 0-17 0,0 2 18 15,5 0-84-15,-2 1-118 0,6 1-114 0,3-1-170 16,0 1-22-16,3-2-66 0,6 1-24 0</inkml:trace>
  <inkml:trace contextRef="#ctx0" brushRef="#br0" timeOffset="47980">1876 1186 2037 0,'-1'-5'0'16,"-1"0"29"-16,2-1 104 0,0 6 96 0,0 0 70 15,0 0 2-15,7 8-65 0,-2 0-79 16,5 4-56-16,1 3-19 0,2 1-26 0,0 5-23 0,2 3-3 16,-3 2-3-16,3 1-14 0,-2-1 10 15,-2 1-26-15,2 0-7 0,-1-3 14 0,-3-2-18 16,4-1 24-16,-4-1-3 0,1-4-17 0,1-1 10 16,-3-3-33-16,-1-3-14 0,3-2-22 0,-1-2-10 15,-1-3 20-15,-1-2 33 0,2 0 16 0,1-9 7 16,1 1-10-16,-1-6-13 0,1-2 6 0,0-1 4 15,-2-2 26-15,3 0-20 0,-3-2 13 0,0 4 3 16,-3 0-15-16,0 5 18 0,-3 1 5 0,1 4 9 16,-1 3 15-16,-3 0 2 0,0 4-21 0,0 0-3 15,0 0-6-15,0 8 3 0,0-2-6 16,6-1 3-16,0 2-4 0,0 0-12 0,1 2 25 16,4-1-22-16,-1-1-10 0,3-1 3 0,2-1-20 15,0-1 17-15,-2 0 4 0,2-4-1 0,2 0 0 16,-2 0 4-16,0-10 3 0,-4 1 9 0,1-1 4 15,-3-1-7-15,-1 0 17 0,-3-3-23 0,0-1 6 16,-5-2 6-16,0 0-19 0,0-2 13 0,-9 3 17 16,2 0-10-16,-2 0 13 0,-3 2-23 0,1 2-10 15,-2 5-35-15,-2 1-50 0,0 2-17 0,-4 4-85 16,-2 0-46-16,1 0-64 0,-1 6-11 0,0 0-33 16,-1 3-80-16</inkml:trace>
  <inkml:trace contextRef="#ctx0" brushRef="#br0" timeOffset="48190">1714 1308 3321 0,'18'-14'-4'16,"4"-6"1"-16,5-3 0 0,1 3 3 0,2-1 16 15,4-1 10-15,-1 1 6 0,1 2-19 0,3 0-13 16,-1 2-12-16,-2 1-75 0,2 1-102 0,-1 1-150 16,-1 0-52-16,0 4-77 0,-4-1-33 0</inkml:trace>
  <inkml:trace contextRef="#ctx0" brushRef="#br0" timeOffset="48417">2915 1098 3015 0,'12'0'44'0,"0"-7"75"0,-2-2 22 0,5-2 11 16,0 0-32-16,0 0-77 0,4-2-24 0,2 0-2 15,0-1-11-15,1 0-2 0,1 0-17 0,3 2 6 16,-2-1-13-16,1 0-6 0,2 2-46 0,-3 1-108 15,-2-1-119-15,3 2-57 0,-7 1-93 0,-3 0-80 16,-2 1-53-16</inkml:trace>
  <inkml:trace contextRef="#ctx0" brushRef="#br0" timeOffset="48611">3071 745 2619 0,'-1'11'30'15,"1"2"111"-15,4-2 73 0,1 4 40 0,1 4-8 16,1 3-99-16,-1 1-65 0,3 1-42 0,1 2-23 16,-1 1-14-16,0-1-7 0,3-1 4 0,-3 0 4 15,0 2 9-15,1-2-19 0,3 0-17 0,-4-1-53 16,0-1-148-16,0 0-129 0,0-4-74 0,-2-1-104 16,-2-4 3-16,1-1 43 0</inkml:trace>
  <inkml:trace contextRef="#ctx0" brushRef="#br0" timeOffset="49082">3672 636 3411 0,'14'-9'75'16,"-7"5"71"-16,-2 4 28 0,-2 0 16 0,-3 5-71 15,0 3-58-15,0 1-33 0,0 1-18 0,-5 6 8 16,-2-1-25-16,4 4 14 0,-2 2 6 0,-2 0-9 15,1 5-8-15,0-2-16 0,-4 0-28 0,1 0-21 16,-5 0-23-16,1-3-33 0,-2 0-28 0,0-2 14 16,-1-3 40-16,1-5 24 0,2 0 13 0,2-5-9 15,0-3-16-15,3-3 20 0,-1 0 16 0,3 0 17 16,3-6 5-16,1-3 4 0,2-1 10 16,0-1 5-16,4-1 7 0,2-1-3 0,3-1 18 15,2 2-21-15,2 0 9 0,4 1-13 0,0 2 1 16,2 1 30-16,-1 3 11 0,1 3 12 0,0-2-3 15,2 3-22-15,-3 0-16 0,3 1 6 0,-1 0-3 16,1 0 6-16,3 0 7 0,-3 0-13 0,1 0 0 16,-1 0 0-16,-2 0 1 0,0-3-4 0,-4-1-7 15,-2 0 4-15,-2-1 0 0,-2-1 3 0,-3 0 3 16,-2-3-6-16,-4 0-6 0,0-3 6 0,0-1 6 16,0 0-9-16,-6-3 2 0,-1 1 11 0,-2 0 12 15,1-4 61-15,-2 4 39 0,-3-3 50 0,2 5 19 16,-2 0-42-16,0 2-19 0,0 2-56 15,-1 2-47-15,-1 2-1 0,2 5-29 0,1 0-8 16,-3 0 4-16,3 7 6 0,1 1 4 0,0 3-16 16,2 1-58-16,-3 0-102 0,6 2-102 0,-1-1-93 15,4 3-62-15,3-2-31 0,0 0-62 0,0-1-72 16</inkml:trace>
  <inkml:trace contextRef="#ctx0" brushRef="#br0" timeOffset="49294">4027 339 3385 0,'3'0'29'0,"3"0"67"0,0 0 39 0,1 6 38 16,1 4-15-16,1 3-60 0,3 2-30 0,-2 4-37 15,4 2-14-15,-3 1-6 0,0 6-15 16,2-1 11-16,-4 4-17 0,3 1-55 0,-3-2-83 15,1 3-140-15,-5 1-100 0,-1-1-102 0,-2-3 0 16,-2 1-36-16,0-4-45 0</inkml:trace>
  <inkml:trace contextRef="#ctx0" brushRef="#br0" timeOffset="50140">96 1714 2940 0,'-8'9'25'0,"-3"11"6"15,0 5 26-15,-2 9-7 0,-2 11 33 0,0 7 17 16,5 8-13-16,1 1 13 0,5 3-74 0,4-1 0 16,10-3 4-16,6-1-7 0,8-8 10 15,7-4-17-15,8-7-32 0,4-6 9 0,6-3-65 16,1-7-190-16,3-5-89 0,1-7-249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2:04.52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239 249 1230 0,'-21'0'57'0,"2"0"85"16,1 0 59-16,2 0 36 0,2-4-40 0,5 4-84 15,3-1-66-15,2-3-26 0,4 1-39 0,0-2 9 16,10 3 24-16,4-5-10 0,4-3 31 0,7 0 2 16,4-1-20-16,9-6 6 0,3 1 6 0,8-1 0 15,2-1 3-15,2 1-3 0,2 0-21 0,2 2-15 16,-3 1 3-16,-2 0 6 0,-3 2-12 0,-1 3 15 15,-8 3-6-15,2-2-9 0,-8 5 27 0,-5-2-24 16,-2 4-18-16,-5-1-24 0,-7 2-18 0,-1 0-25 16,-5 0-15-16,-4 0-10 0,-3 0-73 0,-2 5-89 15,0-2-94-15,-9 3-78 0</inkml:trace>
  <inkml:trace contextRef="#ctx0" brushRef="#br0" timeOffset="257">684 143 1295 0,'-11'3'35'0,"3"-1"43"16,2 1 47-16,6-3 43 0,-7 0-7 0,7 0-15 16,-3 0-18-16,3-5-49 0,0 5-23 0,0 0-35 15,0 0-10-15,0 0 83 0,0 0 39 0,0 10 44 16,0 1 4-16,0 5-69 0,0 4-8 0,0 7-31 16,0 3-16-16,-8 5-6 0,2 3-15 0,0 2-20 15,3 2 13-15,-1 2-10 0,-2-4-9 0,5 2 9 16,-3-5-15-16,4 1 9 0,0-2-7 0,0-3 1 15,0-1 3-15,0-2-4 0,0-6-6 0,0 0 13 16,0-2-26-16,0-4 16 0,0-2-13 0,0-3-32 16,0-2-29-16,0 0-69 0,0-6-43 0,0 0-47 15,0-1-34-15,0-2-19 0,0-2-42 16,0 0-98-16</inkml:trace>
  <inkml:trace contextRef="#ctx0" brushRef="#br0" timeOffset="561">1056 342 2283 0,'11'-14'38'0,"-3"-2"50"0,-5 2-4 15,1 3 6-15,-4 5-39 0,0 3-48 0,0 3 81 16,0 0 53-16,0 6 29 0,0 5 16 0,0 2-54 15,0 4-60-15,0 5-13 0,-4 4-23 0,2 5-19 16,1 4-13-16,-4 4 0 0,2-1 0 0,1 2 0 16,2-1 10-16,-2-1-10 0,2 0 3 0,0-3 7 15,0 0 6-15,4-2-25 0,1-3 19 0,-1 0-7 16,2-2-6-16,0-2-1 0,-3-4-32 0,1-2-54 16,1-2-64-16,-1-3-39 0,-2-2-47 15,1-5-14-15,-3-1 28 0,1-1 10 0,-1-3-40 16,0 0-75-16,0-3-87 0</inkml:trace>
  <inkml:trace contextRef="#ctx0" brushRef="#br0" timeOffset="900">1100 347 2343 0,'0'-27'26'0,"0"-1"28"0,0-1 49 16,10-4 40-16,5 3-2 0,3 2-11 0,6 1-33 15,0 3-69-15,2-1-2 0,2 6-1 0,1 5-28 16,0 3 38-16,0 6-3 0,-3 5-10 0,0 0 7 16,-1 9 0-16,-1 3-7 0,-2 5-12 0,-3 2 15 15,0 1 1-15,-2 3-26 0,-2 2 23 0,-8 0-4 16,-1-1-22-16,-6 1 29 0,0 2-16 0,-7-3-10 15,-5-1 6-15,-1 1-19 0,-6-5 23 0,-1 3-4 16,-3-3 14-16,-2-5 13 0,1 2-43 16,-2-3 23-16,-1-3-20 0,3-1-9 0,0-1 26 15,-1-2-13-15,1-2 19 0,2-2-23 0,1 0-80 16,2-2-109-16,3 0-91 0,1 0-89 0,1-4-69 16,1 0-63-16</inkml:trace>
  <inkml:trace contextRef="#ctx0" brushRef="#br0" timeOffset="1430">0 1409 1449 0,'0'0'5'0,"0"0"14"0,5-3 56 16,0-2 46-16,7 4 12 0,1-1 21 0,5-3-47 16,7 2-4-16,4-3 18 0,4 3-5 0,10-3 10 15,4 1 11-15,9-3-46 0,8 0-14 16,9-3 4-16,10 3-28 0,6-5 10 0,8 1 13 16,8-2-13-16,5 0-40 0,7-1 24 0,7 1-43 15,3-2-11-15,2 0 23 0,3 2-25 0,1 0-1 16,0 1 13-16,-1 2 1 0,-3-3-4 0,-2 5 12 15,-8-1-15-15,-1 0-3 0,-8 1 15 0,-6 0-2 16,-4 2 5-16,-8-1 4 0,-9-1-32 0,-5 4 19 16,-6-4-25-16,-9 2 19 0,-5 1 6 0,-5 1-6 15,-9 3 25-15,-2-5-31 0,-7 2 6 0,-4 3 6 16,-8-1-13-16,-5 1-3 0,-2-2 23 0,-6 2-13 16,-2 1-3-16,-2 0 9 0,-3 0-29 0,-3 1-35 15,0 0-94-15,0 0-123 0,0 0-198 0,0 0-198 16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2:10.62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0 107 0,'0'0'-5'0,"0"0"-5"16,0 0 17-16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2:17.12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309 167 1036 0,'0'-25'64'0,"-6"4"37"0,1 2 46 0,0 0 32 15,1 0-5-15,-1 5-10 0,2 2-14 0,1 2-14 16,-2 1-45-16,3 2-9 0,1 1-55 0,-3 4-18 15,3-2-27-15,0 4 0 0,0 0 112 0,0 6 49 16,0 5 59-16,0 2-18 0,0 7-72 0,0 2-42 16,0 10-35-16,0 4-4 0,0 4-5 0,0 4-19 15,-5 3-7-15,-1 1 0 0,1-1 6 16,0-1-16-16,2 0 7 0,-3-6 3 0,5 0-6 16,-4-2 31-16,2-3-2 0,-1 0-10 0,-2-2-7 15,5-6 0-15,-3 0-22 0,0 0 19 0,1-3-3 16,-1-4 10-16,0-1-10 0,0-3-22 0,1-5-32 15,0 0-48-15,0-3-2 0,0-2-30 0,2-4-26 16,-1-2-16-16,2 0-39 0,0 0-65 0,0 0-46 16,-1-2-70-16,1-4-27 0</inkml:trace>
  <inkml:trace contextRef="#ctx0" brushRef="#br0" timeOffset="617">91 349 404 0,'-4'-6'20'0,"1"1"23"0,0 0 24 0,-3 0 28 16,2-1 5-16,0 1-3 0,2 2 16 0,-2 0 17 15,0-3-9-15,3 4 20 0,-1-1-23 16,-2-2-4-16,1 0 9 0,0 1-1 0,0-1 9 16,-2 1-9-16,2-2-9 0,-3 0-13 0,3 0-5 15,-3 1-23-15,2-1-3 0,1 1-30 0,-1 0-14 16,2 0 2-16,0-1-24 0,0 3 12 0,2 0 3 16,0-4-36-16,6 0 24 0,1-1-12 0,6-2 9 15,4-1 0-15,6-3-3 0,3-3 13 0,6-1-20 16,6-1 16-16,1 2-3 0,0-2-6 0,4 6-6 15,-3-1 25-15,2 3-10 0,-3 3-12 0,-4 5 15 16,1 3-12-16,-2 0-12 0,-3 8 43 16,-3 1 15-16,-3 2 10 0,-1 3 11 0,-1 2 2 15,-6 3-45-15,-2 0 24 0,-4-3 11 0,-1 3-40 16,-4 3 54-16,-6-3-38 0,0 3-3 0,0-1 23 16,-10-1-26-16,-4 1 13 0,1-1 3 0,-3-2-16 15,-1 1 4-15,-4-2-30 0,1-3 13 0,-3-3 7 16,1 2-30-16,-3-4 30 0,1-2-32 0,-1 1-4 15,-1-5 16-15,1 3-13 0,3-4-32 0,-4-2-105 16,2 3-116-16,0-3-117 0,-1 0-132 0,1 0-137 16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2:18.6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59 134 2718 0,'-19'-14'9'0,"2"1"-25"0,4-1-12 0,5 3 28 15,8 3-18-15,0 1 18 0,6 0 12 0,8 0-36 16,4-1 20-16,4-1 26 0,9 1-13 0,0 0-21 16,7 0-66-16,6 2-110 0,-5 3-115 0,2 0-84 15,-2 3-75-15</inkml:trace>
  <inkml:trace contextRef="#ctx0" brushRef="#br0" timeOffset="129">167 363 1548 0,'0'10'-6'0,"0"-10"15"0,14 0 2 0,2-5-3 16,11 0-2-16,-1-4-9 0,6-1 6 0,0 1-17 15,5-1-30-15,-1-1-114 0,1 0-147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2:19.43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234 168 2060 0,'-20'-5'5'0,"1"-1"1"0,5-2 3 0,7 3 3 16,7-1 2-16,0 1 7 0,11 0 11 0,6-3 3 15,5 0 33-15,11-2-5 0,1 1-4 0,6-1 1 16,3 0-21-16,5-1 6 0,1 1 1 0,0-1-25 16,-5 2-18-16,1 2-15 0,-4-1-6 0,-2 2 24 15,-6 3-6-15,-7 1-10 0,1-2-53 0,-6 2-53 16,-5 2-46-16,-4 0-17 0,-5 0 34 15,-4 0-9-15,-3 0 3 0,0 0-7 0,-5 6-25 16,-6-4 50-16,-2 3 31 0,-5 0 32 0,-2-1 44 16,-3 1 2-16,-1 0 24 0,-3 1 13 0,2-4 3 15,-2 1 8-15,2-1 2 0,3-1 52 0,1 2 2 16,5-3 1-16,1 2 14 0,6-1-62 0,-1 1 5 16,2-2 31-16,8 3 21 0,0 0 24 0,0 1 25 15,0 5-8-15,-7-1-30 0,7 8 6 0,0 3-22 16,0 3-11-16,0 3-6 0,0 5-44 0,0 3 9 15,0 0-12-15,0 1-24 0,0 2 27 0,0 0-9 16,0 0-27-16,0-2 6 0,0-2 18 16,0-1-15-16,0-1 15 0,0 0-3 0,0-5-12 15,0-1 15-15,0-2-3 0,0-3 0 0,0-3-27 16,-8 1-60-16,8-4-49 0,-7-2-42 0,7-2-59 16,-6-2-40-16,6-1-19 0,0-3-23 0,0-1-17 15</inkml:trace>
  <inkml:trace contextRef="#ctx0" brushRef="#br0" timeOffset="357">1024 223 1638 0,'0'-8'56'0,"0"0"32"0,0-3 56 0,0 3 32 16,0 0-23-16,0-1 1 0,0 1-34 0,0 2-26 15,0-2-49-15,0 6-30 0,0-3-30 0,0 2-6 16,0 3 21-16,0 0-9 0,0 0 52 0,0 10 49 16,0 2 27-16,0 1 2 0,-1 7-43 0,-4 5-50 15,5 6-22-15,-4 4 0 0,4 2 14 0,-1 4-1 16,1 1-13-16,-2-1 4 0,0-1-13 15,2 0 3-15,0-2 9 0,0-3-12 0,0 0-7 16,0-5 14-16,0 0-14 0,4-3 17 0,-4-2 9 16,1-3-42-16,-1-1-49 0,0-1-41 0,0-2-73 15,0-3-19-15,0-2-23 0,0-2-5 0,-5-1-17 16,1-4-50-16,1 0-52 0,-1-1-89 0</inkml:trace>
  <inkml:trace contextRef="#ctx0" brushRef="#br0" timeOffset="656">1066 182 1898 0,'10'-21'40'0,"4"-4"36"15,2 3 53-15,3 3 36 0,2 2-22 0,1 2-32 16,2 4-51-16,1 0-38 0,-1 3-13 0,3 5-6 15,-5 3 0-15,1 0-10 0,-3 0 14 0,1 8 5 16,-2-1 3-16,-2 5 28 0,-4-1-15 0,-1 0 28 16,-5 2 6-16,-4 1-25 0,-3-1 7 0,0 2-10 15,-5 0-6-15,-8-1 1 0,-3 3 8 0,-2-3-30 16,-3 2-23-16,-5 0 25 0,-4-2-24 16,-1-1 12-16,0 0 3 0,-1-1 3 0,4-2-6 15,2-1 3-15,2-4 15 0,0 0-24 0,5-2-81 16,5-1-85-16,3-2-112 0,3 1-142 0,2-1-92 15</inkml:trace>
  <inkml:trace contextRef="#ctx0" brushRef="#br0" timeOffset="1058">39 1058 2165 0,'-26'9'14'0,"13"-9"7"16,13 0 12-16,0 0 35 0,11 0 28 0,13 0 12 15,6-5-2-15,13 1-15 0,14-3-39 0,10-2-9 16,16-1-3-16,10-2-9 0,19-1 3 0,8 2-18 16,11-3 9-16,10 4-13 0,4-2 4 0,6 2 12 15,3 2-37-15,-4 2-4 0,2 1-2 0,-3-1-4 16,-5 3 28-16,-6-1-12 0,-4 2 3 0,-8 1-6 16,-6-2 9-16,-7 1 3 0,-9-2 4 0,-8 1-16 15,-7 1 6-15,-7-3-3 0,-11 2 3 0,-5-3 15 16,-10 1-15-16,-7 2 22 0,-10-2-22 0,-5 0 3 15,-9 2-6-15,-9 0-53 0,-5-2-64 16,-4 2-127-16,-7-3-168 0,0 1-187 0</inkml:trace>
  <inkml:trace contextRef="#ctx0" brushRef="#br0" timeOffset="3351">229 1655 2014 0,'-11'-7'2'0,"4"1"-5"0,2-2-5 16,4 2 28-16,1 1-8 0,9 0 28 0,4-1 19 16,8 0-9-16,4 1 20 0,8-5-25 0,4 1 2 15,8-2-26-15,4 0 9 0,4 0 21 0,0 0-24 16,4 0 9-16,-1-2-30 0,1 2-12 0,-5 1 12 16,-3 0-3-16,-5 2-15 0,-2 1 15 0,-7 0-18 15,-4 3-30-15,-7 1-9 0,-3 0-61 0,-8-1 5 16,-2 3-23-16,-5 0-75 0,-6-1-59 0,0 1-42 15,-3 1 14-15,-7-2 58 0,-5 2 95 16,-2 0 32-16,-4 0 34 0,-4 0 58 0,1 0 8 16,-2 3 18-16,-2 0 9 0,2 0 3 0,-2-1 26 15,3-2 33-15,3 0 21 0,-1 0 16 0,7 3 5 16,0-3-16-16,4 2-12 0,4-1 1 0,1 2 12 16,1 1 14-16,2 5 44 0,0-2 1 0,4 5-9 15,-2 2-15-15,2 1-51 0,-2 5 6 0,1 2-40 16,1 2-2-16,0 0 11 0,0 1-44 0,-2 0-6 15,2 2-9-15,0-5 0 0,0 3-3 0,0-1 12 16,0-3-12-16,0 1-24 0,0-2 18 16,0-1 15-16,0 0 0 0,0-1-45 0,-4-1-61 0,-1-3-68 15,2-1-69-15,2-2-29 0,-2-1-33 16,1-1-49-16,1-3-11 0</inkml:trace>
  <inkml:trace contextRef="#ctx0" brushRef="#br0" timeOffset="3576">983 1585 2450 0,'9'0'51'0,"-3"5"84"16,-6 4 35-16,0 2 29 0,0 4-17 0,-5 2-80 16,2 4-12-16,-1 4-42 0,1-1-25 0,-1 4 0 15,2-1-32-15,0 3 22 0,1 2-13 0,-3-1 6 16,2 1 13-16,2 4-16 0,0-4-6 0,0 1-49 15,0 0-41-15,0-1-51 0,6-2-52 16,-6-2-24-16,1 1-33 0,-1-4 10 0,0 0-26 0,0-7-39 16,0-1-21-16,0-1-36 0,0-5-2 15</inkml:trace>
  <inkml:trace contextRef="#ctx0" brushRef="#br0" timeOffset="3839">977 1680 2060 0,'7'-38'41'16,"7"2"53"-16,-3 4 46 0,4 2 55 0,3 5 9 15,2 3-57-15,2 3-29 0,0 5-55 0,3 4-50 16,-2 2 0-16,1 4-7 0,-4 4 3 0,-1 5-9 16,1 4 3-16,-2 3-6 0,-3 0 10 0,-4 3 8 15,-2 3-2-15,-1 4-4 0,-8 0 7 0,0 0-3 16,-8 5 10-16,-2-2-10 0,-5 0-4 0,-6 1-2 15,-1-1-4-15,-3-3 3 0,-2-1-3 0,1-2 1 16,-2-2-11-16,3-3-6 0,1-3-60 16,-1 0-43-16,6-4-61 0,0-1-76 0,1-1-6 0,6-4-57 15,2 1-100-15,2-2-100 0</inkml:trace>
  <inkml:trace contextRef="#ctx0" brushRef="#br0" timeOffset="4068">1574 1680 3257 0,'9'0'48'16,"-2"-8"7"-16,7 2 53 0,-3 1-8 0,4-1-44 15,4-1-26-15,4 1-30 0,1-2-7 0,4 2 20 16,2 1 7-16,4 0-40 0,0-2 23 15,0 2-49-15,-1 3-29 0,2-1-48 0,-2-1-118 16,-2 2-62-16,-3 2-46 0,1-3-48 0,-7 1-30 16,-1-1-47-16</inkml:trace>
  <inkml:trace contextRef="#ctx0" brushRef="#br0" timeOffset="4250">1850 1299 2260 0,'-2'-6'59'0,"0"6"77"16,2 0 37-16,0 8 47 0,5 4-30 0,1 7-67 16,-3 2-41-16,3 4-40 0,-1 5-16 0,-1 2-13 15,2 3-3-15,-2 1 9 0,0 2-19 16,-2-2-13-16,2 2-35 0,-4 0-79 0,0-3-82 16,0 2-88-16,0-3-48 0,-6-1-83 0,2-2-76 15</inkml:trace>
  <inkml:trace contextRef="#ctx0" brushRef="#br0" timeOffset="5619">2525 1175 2236 0,'-6'-19'11'0,"1"0"-8"0,1 6 9 0,2 5 81 15,2 8 40-15,0 0 43 0,0 11 13 0,0 5-80 16,0 3-44-16,-8 6-33 0,4 4-16 15,-1 7-19-15,2 0-3 0,-1 2 9 0,-2 2-10 16,3-2 17-16,-1 0 6 0,0-2-29 0,2-1 22 16,-2-2-3-16,0-3-12 0,1 0 6 0,0-5-53 15,0 1-22-15,-3-3-40 0,3-1-53 0,-3-1-23 16,2-3-29-16,-1-3-59 0,-1-2 6 0,1-2-30 16,0-2-43-16,1-4-21 0</inkml:trace>
  <inkml:trace contextRef="#ctx0" brushRef="#br0" timeOffset="5790">2380 1266 1910 0,'0'-19'-6'0,"6"2"0"0,4 3 12 16,1 1 37-16,4 6 3 0,2 0 1 0,4 0 11 15,4 2-47-15,0-2 10 0,5 2-10 0,-2 2-22 16,4 1-1-16,-6 2-43 0,3 0-99 0,-4 0-137 15,-1 0-152-15</inkml:trace>
  <inkml:trace contextRef="#ctx0" brushRef="#br0" timeOffset="5945">2335 1552 1571 0,'-9'16'-6'0,"9"-6"20"0,0-10 14 16,11 0-3-16,1 0 17 0,4 0-17 0,3 0-5 15,5 0 11-15,3-4-19 0,3 1 2 0,-2 0-14 16,4-2 2-16,1 1-55 0,0 0-86 0,-2 1-97 16,0 0-135-16</inkml:trace>
  <inkml:trace contextRef="#ctx0" brushRef="#br0" timeOffset="6570">2994 1337 2107 0,'0'-3'35'0,"0"1"48"0,-4-2 36 0,3 1 18 16,1 3-32-16,0 0-26 0,0 0 7 0,-5 0 7 16,5 9 32-16,-1-4-6 0,-1 7-43 0,1 0 4 15,-5 3-35-15,1 3-26 0,2 2-3 0,-3 1-16 16,-1 2 3-16,1 0-3 0,0 2 7 0,0-2-17 15,3 0-3-15,2 0 26 0,-4 1-55 0,4-5-18 16,-2 0-32-16,3 3-78 0,-3-7 21 0,1 2-23 16,2-3 11-16,0-3 41 0,0-1 21 0,0-3 49 15,-1-2 9-15,1-3 11 0,0 1-2 16,0-3-20-16,0-5 11 0,0-2 9 0,0-3 1 16,0-4 19-16,3-2 1 0,3-3 0 0,-5-5 11 15,5-1-3-15,-3-1 3 0,2-2 28 0,1-2 19 16,-3 2-4-16,1 2 47 0,-1 1-13 0,1 3 11 15,1 3 16-15,-2 6-50 0,1 1-18 0,-2 1-27 16,4 6-18-16,-3 2 24 0,3 3 27 0,-1 0 29 16,5 0 20-16,-1 6-30 0,4 2-24 0,2 1-19 15,2 1-11-15,4 1-14 0,1 3 20 0,1-2-4 16,3 2-9-16,-2 0 12 0,4 0-12 16,-1 0 0-16,-3-1 10 0,1-2-10 0,-3 0-22 15,-4 0-15-15,2-3-18 0,-6-2 9 0,-3 2 33 16,-2-5 4-16,-2-1 9 0,-1-2 12 0,-3 0-12 15,-1-5 7-15,-2-3 20 0,0-1-11 0,0-5-1 16,0-1 10-16,-5-7-22 0,-1 2 21 0,2-6-11 16,-1 1 8-16,-1-3 64 0,0 1 22 0,2 1 65 15,1-2 24-15,-1 1-20 0,0 4-14 0,0 4-43 16,3 4-48-16,-4 3-37 0,4 2-28 0,-1 4-19 16,0 3-1-16,0 3 41 0,0 0 28 0,2 8 30 15,0 1 15-15,0 2-38 0,0 7-20 0,-1 5-39 16,1 1 15-16,-2 7-36 0,-1-2 18 15,2 4 25-15,1-1-50 0,0 1-13 0,0 0-75 16,0-3-84-16,0 0-82 0,0-3-89 0,0 0-118 16,0-2-127-16,0-1-159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2:32.32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950 6 1548 0,'0'0'8'0,"0"-4"17"16,-6 2 40-16,-1 2 29 0,-5 0 16 0,-3 0-16 15,-6 0-7-15,-1 3-32 0,-8 5-2 16,-4-2 6-16,-3 2-30 0,-8 5 0 0,-5-2 4 15,-7 6 39-15,-5-2 58 0,-6 2 62 0,1-1-5 16,-1-1-16-16,3-2-42 0,3-2-62 0,8 0-28 16,6-5-17-16,11 2-28 0,7-6-7 0,9-2 0 15,7 3-6-15,3-3-4 0,7 0 14 0,1 0 3 16,3 0-17-16,0 0 4 0,7 0-4 0,4-3-58 16,-2 1-89-16,6 2-62 0,-1 0-73 0,6-4-18 15,2 4 14-15,0-2-37 0,3 1-30 0</inkml:trace>
  <inkml:trace contextRef="#ctx0" brushRef="#br0" timeOffset="151">439 33 1876 0,'6'0'0'0,"-3"0"2"15,0 3-5-15,-1 4 18 0,-1-1-13 0,-1 2 1 16,0 1 0-16,4 4-20 0,-4-2-54 0,2 3-82 15,0-3-86-15,2 3-126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2:29.42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2437 1898 763 0,'-14'6'47'0,"5"-2"45"0,-1-2 55 0,3 0 16 16,-1-2-28-16,5 3-50 0,0-3-58 16,2 0-32-16,1 0-6 0,0 0-3 0,7 0 25 15,1-5 30-15,5-1 18 0,3 0 8 0,9-5 9 16,9-5 26-16,5-3-5 0,14-6 9 0,7-4-5 16,10-9-78-16,7-6-11 0,9-4-3 0,3-5-24 15,9-1 44-15,8-4-11 0,-1-1-9 0,5-1-9 16,7 2-3-16,1-1-6 0,3 4 12 0,0 0 0 15,3 4 0-15,-1-1 3 0,-1 3-9 0,0 3 3 16,3-3-3-16,-5 2 3 0,2-1 8 0,-6-1 4 16,1-1 9-16,-6-1-15 0,-1 0-3 0,-2 0 6 15,-2 1-9-15,-5 0 15 0,-3 2-9 0,-5 1-6 16,-5 3 11-16,-5 4 19 0,-6 2 14 0,-6 5 4 16,-7 1 6-16,-7 5-9 0,-7 4 6 15,-4 1 22-15,-6 3 4 0,-6 5 18 0,-6 1 20 16,-7 2 1-16,-3 3 29 0,-6 3 9 0,-5-1-22 15,-1 4-21-15,-4-1-52 0,-2 2-53 0,0 1-9 16,0-2 0-16,-4 0 6 0,0 2 23 0,0-1-26 16,-2-1 10-16,3 0-16 0,-3 1-11 0,0-2 10 15,3 3-2-15,-1-5 15 0,-1 4-22 0,3 1-1 16,-3-3-55-16,2 2-86 0,2 0-109 0,-1 1-143 16,-1-2-153-16,3 1-189 0</inkml:trace>
  <inkml:trace contextRef="#ctx0" brushRef="#br0" timeOffset="2212">1729 1133 2037 0,'-9'-3'41'15,"-1"-2"17"-15,0-3 33 0,1 2 37 0,0 1-30 16,-2-1 23-16,-3 1-2 0,-2 0-39 0,-5 0-3 16,0-2-34-16,-7 2-11 0,-2 0 5 0,-4 1-6 15,-3 2 7-15,-6 0-22 0,0 2-13 0,-8 0-6 16,-5 5 3-16,-6 1-7 0,-8 0 13 0,-3 4 7 16,-6-1-19-16,-5 1 12 0,-4 4 4 0,4-1-4 15,-5 1-3-15,5-3 3 0,7 2-2 0,9-2-7 16,7 0 12-16,8-4-12 0,11 0-13 0,9-1 25 15,8-2-31-15,7 0 3 0,5-2-37 0,5-2-68 16,3 3-47-16,5-2-56 0,0 0 26 16,0-1 4-16,3 1-29 0,3 1-33 0,1-2-98 15,3 0-59-15</inkml:trace>
  <inkml:trace contextRef="#ctx0" brushRef="#br0" timeOffset="2478">511 947 1493 0,'0'0'0'15,"-9"0"2"-15,-3 0 4 0,-3 0-3 0,-4 7-1 16,-3 0 26-16,-2 5 17 0,-4-1 39 0,-5 5 35 16,0 0-17-16,-2 1-25 0,-4 1-22 0,4-1-35 15,-1 2-5-15,3-6-3 0,1 3-12 0,4-2-15 16,4-2-8-16,4-1 14 0,4-1 4 0,4 1 13 15,6-3 4-15,6 3 5 0,0-4-26 0,11 2-5 16,2-1 8-16,5-2-2 0,4 2 8 16,6-2 14-16,5-1-17 0,-2-2-3 0,8 2 18 15,-2-4-21-15,4 0-2 0,-2 0-100 0,1 1-134 16,0 2-127-16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2:34.48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43 300 2632 0,'-10'0'36'0,"-1"-7"-14"0,2 2 2 0,2 3-2 16,1-3-47-16,6 5 31 0,0-3 4 0,13-2 39 15,1 1 25-15,6-1-6 0,4-4-9 0,10-1-34 16,2 1-9-16,7-1-13 0,6-3 6 0,0 2-9 16,5-1-6-16,1 2 12 0,-2-1-6 15,2 0-3-15,1 3 0 0,-2 0-12 0,-6-1 9 0,-3 4 15 16,-2 0-34-16,-4 1-40 0,-5 4-92 0,-1 0-93 15,-8 0-10-15,-2 0-22 0,-6 4-5 16,-6 4-26-16,-1-3-97 0</inkml:trace>
  <inkml:trace contextRef="#ctx0" brushRef="#br0" timeOffset="327">677 0 1933 0,'0'0'5'0,"0"0"-5"0,12 0 9 0,3 0-3 16,4 0-6-16,3 9 8 0,6 1-11 0,-2 1 12 15,6-2-3-15,-2 1 0 0,0 1 5 0,-2 0-14 16,0-1 9-16,-3 1-6 0,-1 1-20 16,-4-2-11-16,-4 1-49 0,2 0-56 0,-9 1-64 15,-2 1-114-15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2:35.56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55 225 2681 0,'-16'-8'9'0,"6"3"6"0,0-1 28 16,0 1 25-16,7 2-13 0,-1 0-11 0,2 3-13 16,2 0-31-16,0 0 13 0,0-2 31 0,6 2-4 15,0-4 24-15,3 2-20 0,4-1-22 0,2-2-28 16,6 0-1-16,5 1 17 0,2-1-3 0,4-3 12 16,2 2-10-16,3 1-28 0,-1-3 19 0,1 3 0 15,-1-1-13-15,0 2 23 0,-1 0-13 0,-1-1-7 16,-1-1 16-16,-2 3-2 0,2-2-11 0,-4 3 17 15,0-1-10-15,-4-3 0 0,2 3 0 0,-5 1-26 16,-1-4-15-16,-2 0-19 0,-3 4 10 16,-2-3 12-16,-4 2 16 0,0-2 16 0,-6 1 6 15,-2-1-10-15,-2 1-2 0,0 0 18 0,0-2-6 16,-6 2-3-16,-4-2 25 0,1 1-3 0,-4 1 6 16,1-1 38-16,-2 1 26 0,0 0 10 0,-2 4 0 15,3 0 5-15,2 0-39 0,2 0-39 0,-1 0-7 16,2 0-25-16,6 0-8 0,1 0 21 0,-2 0-14 15,3 0 1-15,0 0-7 0,6 0 6 0,0 0 17 16,-2 0-3-16,4 0 2 0,-1 0-2 0,2 3-1 16,0 0 4-16,-1 0-3 0,2 1-7 0,-3 2 0 15,1-3 7-15,-3 2-1 0,-1 0-2 0,-3 4-4 16,-1 1-23-16,0 4-29 0,-5 3-77 0,-5-1-105 16,1 6-89-16,-4 2-69 0,2-2-90 15,1-1-93-15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2:36.76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1359 133 2107 0,'-6'-38'38'0,"0"8"24"16,3 1-3-16,-2 6-3 0,2 10-33 0,2 7-11 15,-2 6 69-15,3 0 78 0,0 12 35 0,0 9 13 16,6 9-34-16,-2 13-48 0,1 12-32 0,-2 13-19 16,-2 17 1-16,-1 10-9 0,0 11 13 0,0 9 8 15,0 6-7-15,0 5-13 0,0-2-9 0,0 0-21 16,0-4-20-16,6-4 0 0,1-7-20 0,-1-6 23 16,-1-5-6-16,1-5 0 0,1-5-1 15,1-4-16-15,-1-5 3 0,-1-8-7 0,0-4 4 0,1-6 23 16,-1-4-6-16,-3-8-11 0,-1-9 18 15,2-4-31-15,-2-6-14 0,-2-5 3 0,0-6-43 16,0-8-48-16,0-1-64 0,-6-6-57 0,3-4-66 16,0 0-55-16,-2 0 12 0,-2-17-35 0,3-3-3 15,-1-6 6-15,-1-7-60 0</inkml:trace>
  <inkml:trace contextRef="#ctx0" brushRef="#br0" timeOffset="498">1257 299 1956 0,'4'-44'14'0,"-3"12"3"0,2 10 15 16,-3 12 23-16,0 10-2 0,-4 0 32 0,-2 13 19 16,-5 9-6-16,0 7 1 0,-4 7-14 0,-3 8-27 15,-6 7-3-15,0 7 10 0,-1-1-10 0,-2 3 11 16,2-3-10-16,-2-5-13 0,5-1-2 0,1-7-10 15,3-1-12-15,3-7-12 0,2-6-4 16,1 0-19-16,3-8 23 0,4-4-11 0,0-4 1 16,2-1 3-16,1-4-44 0,2-4 35 0,0-5-23 15,0 0-5-15,2 0-7 0,4 0-33 0,0-7-52 16,3-5-32-16,1-6-7 0,2-7 57 0,3-3 16 16,0-8 5-16,2-3 9 0,-2-5-83 0,3-5 14 15,-3 0 32-15,1-4 17 0,-1 1 51 0,0-1 20 16,-2 1 16-16,2 1 1 0,-1 4 7 0,-1 0 4 15,-4 7-12-15,4 5 25 0,-4 4-11 0,0 7 19 16,1 3 17-16,-2 4-3 0,-2 7 0 16,-1 1 14-16,-1 3 12 0,-1 3-12 0,1 1 9 15,-1 2 9-15,3 0-22 0,0 0 11 0,0 0 0 16,3 0 4-16,-2 0-6 0,5 5 38 0,-3 3 1 16,4 1-23-16,1 4 20 0,-4 1-25 0,4 3 6 15,-3-1 0-15,0 6-2 0,1 2-24 0,-2 3-22 16,2 3-18-16,-3 1 0 0,3-2 10 0,0 4-1 15,-2-4 9-15,3 2-17 0,-1-4 5 0,-1 0-6 16,1 0 0-16,1-5 12 0,-3 0-24 0,4-3-19 16,-3 0-69-16,0 0-91 0,1-5-46 0,-2-1-119 15,4 0-127-15</inkml:trace>
  <inkml:trace contextRef="#ctx0" brushRef="#br0" timeOffset="1398">325 3050 1626 0,'0'-26'76'0,"-6"5"39"0,0 2 25 16,-1 0 60-16,-1 2-28 0,-1 7-1 0,-1-2 20 16,-3 5-41-16,2 0-54 0,0 3-24 0,-3 4-38 15,2 0-21-15,-4 6 38 0,0 6 29 0,-3 5 13 16,-1 7 16-16,-1 4-22 0,-2 6-57 0,0 6-21 15,1 3-12-15,3-2-19 0,2 2 18 16,4-2-9-16,6-3 13 0,7-5 7 0,0 0-14 0,6-4-9 16,5-4-65-16,4 0-19 0,3-6-30 15,6-3-40-15,0-2-16 0,4-4-19 0,3-2 6 16,2-8 32-16,1 0 55 0,1-8 13 0,-2-2 24 16,1-4 15-16,-1-5 14 0,-4-4 40 0,-2-1 3 15,-3 0 20-15,-2-3-8 0,-4 3 25 0,-7 1 56 16,-2 2 44-16,-4 4 43 0,-5 3-14 0,0 4-28 15,-3 2-56-15,-7 5-33 0,1 3-12 0,0 0-43 16,2 6 9-16,-3 1-7 0,2 1-8 0,5 4 18 16,-3 2-6-16,6-1 6 0,0 3 0 0,7 0-3 15,1 1 12-15,5-3-9 0,4-1-6 16,3 1 16-16,1-7-19 0,7 0 6 0,-1-2 0 16,1-5-6-16,-4 0 15 0,3-5-6 0,-2-3 0 15,-1-1 12-15,-4-5-18 0,-3-2 0 0,-2-1 9 16,-4-3 3-16,-3-1-3 0,-5 0 19 0,-3-1 31 15,0-1-3-15,-11 3 54 0,0 1-16 0,-4 1-44 16,-4 4-15-16,-2 3-55 0,0 2 17 0,-3 9-1 16,0 0 7-16,-2 0 16 0,-1 5-22 0,5 4-10 15,1-1-65-15,3 4-90 0,2 1-114 0,7-2-35 16,3 2-34-16,6-3-30 0,0 2 13 16</inkml:trace>
  <inkml:trace contextRef="#ctx0" brushRef="#br0" timeOffset="1608">861 2817 2414 0,'2'-18'9'0,"-2"7"-3"0,0 11 42 0,0 0 71 0,0 0 35 16,0 0 38-16,0 8-36 0,0 6-84 15,0 2-50-15,0 3-28 0,0 5 0 0,0 2 22 16,4 3 0-16,2-2-7 0,1-2 4 0,2 2-29 15,-1-1-25-15,1 0-54 0,3-2-89 0,-2-2-43 16,2-3-24-16,1 0-49 0,-1-4-45 0,-3 0-66 16,4-5-52-16</inkml:trace>
  <inkml:trace contextRef="#ctx0" brushRef="#br0" timeOffset="1864">1079 2897 2644 0,'2'0'43'0,"0"9"37"0,-2 1 16 0,1 3 16 16,5 1-44-16,0 0-17 0,1-1-23 0,2 1-15 15,5 0 9-15,1-4-19 0,2 1-3 0,1-3 7 16,6-2-17-16,-1-3 16 0,1 2-6 16,3-5 13-16,-2 0-13 0,-1-8-3 0,0 2 3 15,-3-2-10-15,-4-2 14 0,-2-1-4 0,-4-1 6 16,-4-1-12-16,-1-1-10 0,-6-1-22 0,0-2-22 15,0 2-12-15,-9-1-9 0,1 1-15 0,-5-2 7 16,0 1-48-16,-2 3 1 0,-1 4-24 0,-4 0 9 16,0 4-31-16,2 5-107 0,0 0-85 0</inkml:trace>
  <inkml:trace contextRef="#ctx0" brushRef="#br0" timeOffset="2390">1565 2722 2154 0,'9'0'86'0,"-2"0"64"16,-7 0 52-16,0 0 45 0,0 11-64 0,0-3-54 15,-3-2-30-15,-1 2-54 0,2-3-19 16,-2 4-17-16,1-1-22 0,1 3 7 0,2-3 6 16,0 5 10-16,0-1-17 0,0 2-9 0,5 1-19 15,1-1-35-15,-2-4-19 0,2 2-24 0,-3-2-9 16,2-1 14-16,-2-4 34 0,-2-1 22 0,2 1 18 15,-3-5 28-15,0 0 12 0,0 0 18 0,0 0-6 16,0 0-5-16,0 0-23 0,-4-11-2 0,1-1 15 16,-2-1-12-16,-1-3 9 0,3-1 0 0,-1-4 0 15,2 2 3-15,-2-2-6 0,4 1 0 0,0 1-9 16,0 2 6-16,0 1 18 0,6 4-6 0,-2 2-9 16,4 1 0-16,-1 4-12 0,1 5 6 0,3 0 18 15,0 0-12-15,1 0 12 0,3 0 3 0,-1 0-12 16,3 0 13-16,0 11-23 0,0-3-5 15,-1 1-45-15,0-1-66 0,-1 3 10 0,0-3-21 16,-4-2 20-16,-1-6 57 0,-1 8-7 0,-3-8 30 16,-3 0 39-16,1 0 13 0,-1 0 25 0,0 0 12 15,-3 0 0-15,0 0 6 0,0 0 1 0,0 0 24 16,-6-9-9-16,6-1 12 0,-4-1-26 0,2-3-33 16,2 1-9-16,-1-1-24 0,-1 1 15 0,2-4-6 15,0 1-18-15,0-1 27 0,3 3-36 0,2-2-3 16,2 3 54-16,-2 2-45 0,5 3 39 0,-1-3-9 15,0 5-30-15,1 1 18 0,2 2-6 0,-1 3 0 16,-1 0 9-16,0 0 15 0,-1 0-21 0,0 8 21 16,3 0-3-16,-3 1-15 0,1 1-3 15,-2 1-48-15,1 2-76 0,-2-1-50 0,-1 4-87 16,1-2-89-16,-2-1-68 0</inkml:trace>
  <inkml:trace contextRef="#ctx0" brushRef="#br0" timeOffset="2741">2090 2393 2037 0,'0'-8'5'0,"0"5"45"16,-4 3 53-16,1 0 22 0,-3 5 9 0,5 3-39 16,-2 1-61-16,3-1-19 0,0 6-9 15,0 0-3-15,4 2 6 0,2 0-42 0,1 1-66 16,1 1-47-16,1-1-20 0,4 1-34 0,-1-1 48 15,0-3 15-15,2-1-6 0,-3-4 60 0,2 1 11 16,1-4 17-16,-4-3 50 0,1-3 54 0,-4 0 51 16,0 0 89-16,-2-9 6 0,-1-1-15 0,1-2 1 15,-2-1-45-15,-1-1 5 0,-2-5 14 0,0 3-58 16,0-3 2-16,0-3-12 0,0 3-28 0,0 0 20 16,-5-3-32-16,5 6-18 0,0-1-1 0,0 2-21 15,0 1-7-15,5 3 6 0,0 2-15 0,1 1 18 16,2 1 1-16,-1 3 22 0,2-1 13 15,1 3-13-15,1 2 3 0,-1 0-28 0,2 0-10 16,3 7 12-16,1-1 7 0,-1 2-26 0,1 3-85 16,1-1-115-16,0 5-142 0,0 1-93 0,1 3-142 15</inkml:trace>
  <inkml:trace contextRef="#ctx0" brushRef="#br0" timeOffset="3490">653 4024 2656 0,'3'0'64'16,"-3"0"64"-16,0 0 42 0,0 11 25 0,0 3-71 15,0 5-66-15,0 1-32 0,0 6-23 0,0-5 14 16,0 4-4-16,0 0-10 0,8-6 4 0,2 0-14 15,2-4 10-15,4-1 10 0,-1-2-3 0,2-4 3 16,2-2-10-16,1-6 0 0,3 0-6 0,-1 0 0 16,1-8 12-16,-3-3-18 0,1-3 2 0,-2 0 11 15,-1-5-17-15,0 0 16 0,-6 0-6 0,1 2 3 16,-3-1 0-16,-5 1 19 0,1 4 11 0,-3 1-4 16,-3 3-3-16,0 4-30 0,0 3 11 0,-5 2-24 15,0 0 20-15,3 0-4 0,0 2-13 16,0 3 24-16,2 2-17 0,0 1 17 0,6 3-4 15,1-4-9-15,2 2-17 0,4 2-16 0,2-3-17 16,4 0-24-16,2-5 12 0,0-3 11 0,1 0 15 16,5 0 29-16,-3-7 16 0,-2-3-12 0,3 0 15 15,-3-4-6-15,-5 0-3 0,0-1 12 0,-3-2-25 16,-5 1 16-16,-6-1 4 0,-3-2 5 0,0 1-5 16,-3 0-1-16,-6-1 3 0,-3 3-9 0,0-2 51 15,-2 4 4-15,-3 3 2 0,2-1 17 0,-2 4-35 16,4 1-17-16,0 4-15 0,1-2-24 0,5 2-19 15,1 3 3-15,4 0 1 0,2-3 6 0,0 3 25 16,6-3-5-16,3 3-4 0,3-2 10 16,1-3-26-16,0 1 13 0,4-1 7 0,0 0-14 15,2 2 30-15,1-6-14 0,-3 2 11 0,2 0-4 16,-1 0-20-16,0-1 27 0,-5 0-14 0,-1 2 17 16,-2 1 28-16,-2 5-19 0,-2-4 26 0,-3 4-6 15,1 0-23-15,-2 0 23 0,-2 0-23 0,0 0 10 16,0 0 13-16,0 0-23 0,0 0 4 0,0 9-20 15,3-3 3-15,1 2 3 0,-1 2-12 0,3 2-30 16,2 0-41-16,-1 0-110 0,3 2-76 0,-2 2-67 16,2-3-65-16,-2 1-17 0,2-4-73 0</inkml:trace>
  <inkml:trace contextRef="#ctx0" brushRef="#br0" timeOffset="3632">1257 3668 1122 0,'-11'0'-67'0,"5"0"-51"0,3-6-99 16</inkml:trace>
  <inkml:trace contextRef="#ctx0" brushRef="#br0" timeOffset="3951">1625 3528 3180 0,'0'-11'61'0,"0"0"39"15,-10 3 36-15,1 1 24 0,-5 1-34 0,0 6-39 16,-1 0-36-16,2 0-28 0,-2 6-50 0,0 4 17 16,-1 1-10-16,1 5 6 0,3 1 28 15,0 4-14-15,5-2 3 0,1 4-16 0,6-2-1 16,0 1-16-16,6 0 4 0,3-3 2 0,4 0-3 15,2-5 21-15,4 1 2 0,-2 0 4 0,2-2-3 16,-1-2-7-16,1 0 0 0,0 0 13 0,-2-3 7 16,-1 0-3-16,0 3-4 0,-2-4 17 0,-2 2 10 15,-2-1 17-15,-1 1 27 0,-1-2-27 0,-4 2 1 16,-1-4-8-16,1 3 1 0,-4-2-10 0,0 2-3 16,0-2-1-16,-6 2-30 0,1 0 13 0,-1 0-3 15,-2 3-27-15,1-2-52 0,-1 1-69 16,1-4-114-16,-1 3-104 0,3-3-95 0,-3 1-27 15,5-2-75-15,-1 0-58 0</inkml:trace>
  <inkml:trace contextRef="#ctx0" brushRef="#br0" timeOffset="4345">1875 3694 2189 0,'18'-14'32'0,"-3"-1"45"16,-2 1 37-16,1-5 34 0,-1 3-2 0,2-3-48 15,0 2-15-15,1-2-27 0,-1 0-44 0,3 1 14 16,-3 3-17-16,1-3-6 0,-1 4 25 0,2-3 23 16,-2 2 41-16,-3 1 27 0,0 0 26 0,0 0 5 15,-5 0 13-15,-2 4 18 0,-2-4-4 0,-3 1 2 16,0 2-36-16,-9 0-20 0,-3 3-24 0,1 1-38 16,-6 2-7-16,0 0-22 0,-5 5-10 0,0 0 28 15,-5 8-13-15,1 1-16 0,-4 6 16 0,-3 4-41 16,4 7-10-16,-3 3 32 0,4 4-22 15,1 2 11-15,7 3 8 0,3 1-19 0,5-1 4 16,7-5 8-16,5 1-5 0,10-3 19 0,3-4-11 16,5-2-3-16,7-6-12 0,3 0-18 0,5-6 15 15,3-4-11-15,5-9 14 0,4 0-21 0,4 0 10 16,7-17 15-16,2-2 14 0,5-5 12 0,2-4-11 16,5-8 3-16,-1 2-11 0,1-4 8 0,-3-4-4 15,1 4-4-15,-7-3-18 0,0 3 4 0,-9 2-1 16,-3 2-14-16,-6 4 19 0,-7 3-1 0,-6 5 0 15,-5 3-32-15,-7 5-61 0,-5 3-133 16,-6 3-215-16,-7 3-213 0,0 5-239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4:07.73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270 1378 1415 0,'0'-16'52'0,"-7"1"41"16,-2 2 30-16,-3 0 39 0,3 4-48 0,-4 4-36 15,2 5-23-15,0 0-32 0,-4 7-2 0,-3 6 14 16,0 4-15-16,-3 6 1 0,1 7 3 0,-3 4-16 16,1 4 7-16,1 3-12 0,5 3-15 0,4-3 12 15,3 0 12-15,9-3 0 0,0-4 15 0,10-3-4 16,5-1-2-16,6-5 12 0,1-4-12 0,5 0 0 15,3-6-12-15,4-2-3 0,2-4 3 0,-1-9-12 16,5 0-3-16,-3-5-6 0,2-4 0 16,-1-7-6-16,0-3 6 0,-3-3-97 0,-3-5 12 15,-4 1 20-15,-3-3 42 0,-4 0 111 0,-7 0 3 16,-6 1-11-16,-8 1-30 0,0-1-8 0,-6 0 9 16,-9 2 6-16,-4 1-21 0,-3 2 0 0,-6 1-18 15,-4 1-6-15,-2 5 3 0,-6 1-3 0,1 3-6 16,-4 5-9-16,0 3 15 0,0 0-3 0,3 4 3 15,3 0 0-15,3 0-18 0,7 4 3 0,5 0 12 16,6-2 0-16,4 0 15 0,12-1-12 0,0-1-6 16,10 0 15-16,2 0-3 0,9 0 12 0,4-5-12 15,3-3-15-15,5-3 3 0,5-1 12 16,0-3 0-16,1-3-6 0,0 0 6 0,1-1-27 16,-4-2 9-16,-3 2 15 0,-2 2-9 0,-6 1 6 15,-1 1 9-15,-6 1-3 0,-5 4-15 0,0 1 30 16,-4 2-6-16,-4 2-12 0,-2 0 39 0,-2 3-2 15,2-1 27-15,-3 1 31 0,0-1-21 0,0 1-12 16,0 0-40-16,0 0-7 0,-4 1-6 0,2-1-18 16,-2 0 18-16,4 2-24 0,-2-2 15 0,2 2-6 15,0 0-9-15,0 0 3 0,0 0-23 0,0 0 23 16,0 0-3-16,0 0 2 0,0 4 13 0,0 0-27 16,0 1 17-16,0 1 14 0,2 5-17 0,1 3 20 15,-2 1-10-15,1 7-4 0,-1 2 14 16,2 2 8-16,-1 2-18 0,2 1-6 0,-1 1 0 15,3-3 6-15,1 1 6 0,2-3 0 0,2-2-6 16,1-2-9-16,4-3 6 0,0-2 6 0,2-2-3 16,0-4 6-16,1-3-3 0,-1-3-9 0,3-4 6 15,-2 0-3-15,-3-6 9 0,1-4 10 0,1-3-7 16,-2-2-9-16,-3-2 3 0,1-2-6 0,-4 0-6 16,0-3 0-16,-2 1 3 0,-5-1-1 0,-3 1 20 15,0 1 5-15,0 2-24 0,-9 2 0 0,0 3-4 16,1 1 16-16,1 3 7 0,1 2-4 0,-1 4 1 15,2 1-23-15,2 2 20 0,3 0-4 0,0 5 0 16,8 2 15-16,2 1-27 0,2 1 12 16,3 0 0-16,6 0 3 0,5 1 10 0,0-2-10 15,6-2 6-15,0-2-5 0,2-4 9 0,-2 0-1 16,1-6 4-16,-2-2-28 0,-7-3 3 0,0-2 6 16,-3-1-4-16,-7-2 17 0,1-3-7 0,-5 0 4 15,-2-3-7-15,-5-2 34 0,-3-2-2 0,0 0 0 16,0-1-1-16,-5-3-37 0,-2 0 7 0,-3-2 5 15,-4-1-15-15,2 1 54 0,-4 1 19 0,0 0 37 16,-1 4 19-16,0 3-44 0,2 3-33 0,2 3-37 16,2 5-22-16,1 5-7 0,5 1 20 0,2 7-13 15,3 0 20-15,0 4 3 0,5 5-7 16,2-1 4-16,1 6-10 0,3 2 22 0,0 3-15 16,6 2-4-16,-2 2 13 0,3 0-20 0,0 1 10 15,-2 0 0-15,4 1-12 0,-2-2 2 0,-1-2-16 16,1-2-29-16,0-2-81 0,-2-2-117 0,-2-1-100 15,-1-4 26-15,0 0 9 0,-2-4 23 0,-1-1 20 16,-1-1-85-16,-2-3-44 0</inkml:trace>
  <inkml:trace contextRef="#ctx0" brushRef="#br0" timeOffset="312">1134 862 1683 0,'-19'-5'11'0,"7"0"-6"0,12-3 12 0,0 2 11 16,6-2-5-16,6 1 3 0,4-4-9 0,5-2-11 16,0-1-1-16,5-1 4 0,0-3-12 0,-1 0 11 15,3 0 1-15,-2 1 8 0,0 0 29 0,-3 1 3 16,-3 4 18-16,0 3-6 0,-6-1-18 0,1 4-8 16,-6 0-11-16,-1 6-1 0,-2 0 19 0,-2 0 35 15,2 6 13-15,-3 2 2 0,3 2 11 0,-3 4-54 16,6 3-6-16,-5 4 9 0,4 1-52 0,-1 2 15 15,1 1 4-15,2 2-29 0,-1-1 23 16,0 3-7-16,3-2-15 0,1-2 9 0,0 2-6 16,-1-2 21-16,2-2 1 0,1 0-7 0,1-2 3 15,-2-2-24-15,1 0-4 0,-1-2-11 0,-2-3-4 16,1-3-45-16,-1 0-81 0,-3-4-16 0,-2 0-105 16,-2-3-79-16,-4-4-71 0</inkml:trace>
  <inkml:trace contextRef="#ctx0" brushRef="#br0" timeOffset="540">1391 666 1991 0,'-7'-32'14'0,"7"2"30"0,4 3 11 0,8 3 21 16,3 6 6-16,4 4-5 0,2 4-2 0,1 1-15 15,2 3-36-15,1 2-12 0,-2 4-12 0,1 0 0 16,-1 7 12-16,-3 0-6 0,0 3-3 0,-2 2-3 15,-2 1 0-15,-2 4 6 0,-7 0 9 0,-7 3-21 16,0 1 9-16,-9 1-18 0,-4 1-15 0,-5-1-12 16,-1 1-62-16,-5-4 15 0,2 0-69 0,-1-4-24 15,3-1-16-15,2-3-94 0,0-4-19 0,3-3-54 16</inkml:trace>
  <inkml:trace contextRef="#ctx0" brushRef="#br0" timeOffset="1106">1758 437 1739 0,'4'-3'63'16,"-4"-1"37"-16,0-2 13 0,0 3 23 0,0 0-72 16,0 2-34-16,-4-1-16 0,4 2-40 0,0 0 11 15,0 0 6-15,0 4-17 0,0 1 32 0,0 1-3 16,4 1-15-16,2 3 32 0,3 3-14 0,-1-1-9 15,3 1 12-15,0 3-18 0,4-1 12 0,3 1 15 16,-2-3-27-16,3 0 18 0,2-1-15 0,0-2 0 16,-2-3 27-16,2 0-27 0,2-4-9 0,-3-3-2 15,-1 0-7-15,0-4 21 0,-2-4 12 0,-2-2 2 16,-2-2-11-16,0-2 0 0,-5 0-6 16,-1-3 15-16,-2 1 3 0,-5-1-15 0,0 2 15 0,0-1-15 15,-5 4 12-15,2 2 0 0,-3 2-15 0,0 2 9 16,5 1-9-16,-2 5 0 0,2 0-3 15,1 6 9-15,0 0 0 0,7 3 15 0,3 0-6 16,1 2-15-16,4 3 15 0,2-2-12 0,1 0 3 16,5-2-6-16,0-1-6 0,1-2 21 0,0-3 11 15,-1-4-14-15,1 0 6 0,-3 0-12 0,-2-7 9 16,-4-2 15-16,-3-1-18 0,2-4 9 0,-3 0 8 16,-5-1 40-16,-3-2 31 0,-3-1-10 0,0-2-14 15,0-1-52-15,-6-2-9 0,-1 1-12 0,-2-2 6 16,-3 0 6-16,2 0-9 0,-4-2 28 0,1 0 65 15,-2 0 61-15,0 2 22 0,2 2-15 16,0 2-71-16,2 4-55 0,1 2-31 0,5 5-4 16,-1 5-4-16,2 4-6 0,4 0 10 0,0 9 0 15,0 4-3-15,7 4-10 0,1 2 20 0,-1 3-4 16,5 1 1-16,0 2 22 0,-2 1-33 0,5-2 4 16,4 0-1-16,-2-3-18 0,5-2 18 0,-1-2 4 15,2-2-9-15,1-3 2 0,-1-3-44 0,2-2-73 16,0-3-103-16,2-1-68 0,-1-3-80 0,0 0-73 15,-1-7-26-15</inkml:trace>
  <inkml:trace contextRef="#ctx0" brushRef="#br0" timeOffset="1286">2183 133 2319 0,'-20'0'-6'0,"10"-6"12"0,10-2 2 16,0-1-14-16,13 0 15 0,5-3-6 0,7-1-12 16,3-1 15-16,4 0-32 0,2 0-80 0,1 2-58 15,1 0-146-15,-2 2-122 0</inkml:trace>
  <inkml:trace contextRef="#ctx0" brushRef="#br0" timeOffset="1716">199 2494 2224 0,'0'0'35'16,"13"-15"61"-16,11-14 64 0,10-3 67 0,8-8-17 15,10-7-48-15,12-4-48 0,16-5-50 0,6-5-10 16,13-5-18-16,8-2-20 0,9-4-29 0,9-4-35 16,5-1 35-16,7-2 16 0,7-2 13 0,1 2 23 15,1-2-49-15,1 2-13 0,-3-2-12 0,-3 3 19 16,-3 0 26-16,-6 3 0 0,-11 1 22 0,-9 5-23 16,-11 5 1-16,-9 5-10 0,-14 7-6 0,-13 8 2 15,-10 7-37-15,-15 7-11 0,-9 5-118 0,-13 7-128 16,-6 5-245-16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2:44.56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 71 4160 0,'-5'0'17'0,"5"-8"42"0,0 4 10 0,5 2 18 15,2-3-17-15,7 1-38 0,3-1-11 0,1 0-25 16,9-2-10-16,3 0-66 0,4-1-122 0,1 2-114 16,-1 3-182-16,2-1-66 0,-5 3-57 15,2-1-80-15</inkml:trace>
  <inkml:trace contextRef="#ctx0" brushRef="#br0" timeOffset="131">224 247 3257 0,'-22'19'3'15,"11"-8"10"-15,4-5-1 0,7 2 34 0,0-5 2 16,7-1-6-16,2 0-3 0,11 2-29 0,4-4-13 16,5 0 6-16,10 0-13 0,1-4-118 0,9 0-164 15,2-2-171-15,3-3-228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2:43.08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35 497 1111 0,'0'11'0'0,"-3"-3"-3"16,3-2 11-16,0-1-2 0,5-3-14 0,0 2 5 15,5-2-16-15,-1-2 0 0,2 0 14 0,4-6 2 16,-2 1-5-16,4-5 19 0,0-2-8 0,2-3-6 16,-2 0 19-16,1-4 0 0,-3 0 38 0,-2 1 44 15,-1-4 22-15,-3 2 24 0,-3 1 24 0,-3 1-6 16,-3 0 46-16,0 3 39 0,-5-1-7 15,-5 2-7-15,1 3-44 0,-1 3-74 0,-2 2-58 16,-1 6 0-16,-4 0-25 0,0 6 10 0,-4 5 45 16,1 2-25-16,1 6-1 0,-2 0-15 0,1 6-33 15,0 2 3-15,8 1-25 0,2 2 18 0,3 0-2 16,7-3-10-16,0-1 9 0,11-1-26 0,4 0 17 16,4-4-10-16,-1-2-6 0,7-2-27 0,-1-6-25 15,6 0-26-15,-2-4-37 0,5-3 2 0,-2-4-15 16,3 0 4-16,0 0 42 0,-1-12-8 0,3 0 15 15,-4-2 28-15,0-5 24 0,-1-3 22 16,-3-1 11-16,-3-3 12 0,0-1-9 0,-4-4 12 16,-5-2-9-16,-1 1 6 0,-3-1-15 0,-3 1 63 15,-1 2 69-15,-7 3 42 0,-1 5 24 0,0 2-16 16,-5 5-64-16,-5 6-55 0,1 4-20 0,-2 5-31 16,-3 0 0-16,2 13-3 0,-3 1 10 0,3 5-1 15,1 0-9-15,0 4 6 0,5 6 0 0,5-5-6 16,1 7 6-16,0-7-12 0,7 3-23 0,2-3-28 15,4 1 6-15,2-3-27 0,0-3 3 0,0 0 20 16,3-3-7-16,-5-2 31 0,-1 0 3 0,1-1 28 16,-5 1 0-16,-1-1 0 0,-2-2 9 0,-5 2-9 15,0 1 6-15,-8 0 6 0,-2 2 4 0,-5 1-16 16,-1 2 9-16,-3 0 6 0,-4 0-15 16,-1 0 6-16,-4 0-3 0,1-1-9 0,-1-1 18 15,0-2 0-15,3 0-9 0,1-3-3 0,3-2-99 16,3-10-115-16,3 9-95 0,5-9-194 0</inkml:trace>
  <inkml:trace contextRef="#ctx0" brushRef="#br0" timeOffset="519">875 323 2224 0,'-13'8'-6'0,"-2"3"9"0,2-3 3 0,1 1 3 15,2 4-6-15,2-2-3 0,4 3-33 0,4-3-34 16,0 2 20-16,6-4-34 0,1 1-42 0,6-2-5 16,2-6-79-16,3-2-6 0,2 0 74 0,0-6 19 15,1-4 67-15,0 0 42 0,0-7-5 0,-5 1 62 16,0-1 76-16,-4-2 67 0,-4 4 84 0,-2-2 31 15,-1 6 11-15,-5-1-21 0,0 5-64 0,0 1-38 16,-9 6-54-16,4 0-53 0,-5 0 2 16,3 0-20-16,-3 7-38 0,3 3 0 0,-1 3-29 15,1 1 0-15,2 1 0 0,2 0 7 0,3 2 13 16,0 2-37-16,9-4 14 0,1 0-23 0,1-2 0 16,2-2-3-16,2-3-6 0,3-2 16 0,-2-4-1 15,-1-2 24-15,0 0 2 0,0-10-3 0,-2-3-9 16,0-1-1-16,-3 0-6 0,0-5 10 0,-6-4 29 15,4 0-23-15,-2 0 4 0,-2-1-1 0,-2-4-13 16,-2 1 27-16,0 2 47 0,0 1 48 0,-8 2 36 16,1 4 25-16,1 3-32 0,0 5-60 0,1 1-50 15,-1 4-24-15,2 5-23 0,1 0-4 0,-1 6 13 16,0 5-6-16,0 3 3 0,1 5 21 16,-1 2-17-16,2 4-8 0,2 5 22 0,0-1-18 15,0 2 0-15,8 2-10 0,-1-3-71 0,2 2-51 16,1-5-46-16,2 1-71 0,0-4-54 0,1 0-41 15,1-2-26-15,1-3-49 0,-2-3-4 0,-1-2-24 16</inkml:trace>
  <inkml:trace contextRef="#ctx0" brushRef="#br0" timeOffset="805">1177 244 2730 0,'-7'0'-25'0,"2"0"31"16,5 0-21-16,0 0-1 0,7 0 34 0,2-6-30 16,6 6 15-16,0-10 4 0,6 5-4 0,0-2 0 15,3 7-9-15,0 0 9 0,-1 0-6 0,-1 0 3 16,1 0 3-16,-4 0-6 0,-4 0 33 0,-1 12 20 16,-2 1 43-16,-3 1 19 0,-3 2-12 15,-3 1-5-15,-3 2-37 0,0 0-3 0,0 0-43 16,0 0 5-16,-3 0 15 0,1 0-36 0,-2 0 11 15,3-6-10-15,1 1-13 0,0 0 6 0,0-8-19 16,0 2-29-16,0-6-37 0,0-2-50 0,3 0-58 16,-1 0-85-16,-2 0-54 0,4 0-76 0,-3-6-32 15,2-4-35-15</inkml:trace>
  <inkml:trace contextRef="#ctx0" brushRef="#br0" timeOffset="1189">1417 7 2498 0,'2'0'42'0,"2"-6"91"0,2 6 40 16,-3 0 23-16,2 0 3 0,2 0-93 0,2 12-48 16,0 1-13-16,4 1-22 0,1 0-10 0,1 5 10 15,0 2-10-15,-1 2-13 0,2 1 6 0,-1 3-12 16,-1 0 9-16,-4 1-13 0,3-2 0 0,-1-1 17 15,-3-4-17-15,0-1-6 0,-1-4-23 16,-1-2-6-16,1-7-1 0,-4 0-2 0,-1-7 32 0,6 0-16 16,-6 0-3-16,3-12 15 0,-3 1-21 15,4-6 15-15,-1-4 26 0,2-3-19 0,-1-3 32 16,0-3 3-16,-1 0-20 0,0 0 14 0,-3 0 51 16,2 5 29-16,-4 2 43 0,-1 5 40 0,0 4-54 15,0 4-56-15,0 4-29 0,0 1-54 0,0 5-14 16,0 0 28-16,0 0 2 0,0 0 24 0,8 9-16 15,-3 1 16-15,1-1-17 0,8 1-6 0,-4 1 9 16,5 0-29-16,1 0-24 0,2-3-29 0,1-2-45 16,2-6-54-16,0 0-67 0,0 0-42 0,-3 0-59 15,2 0-69-15,1 0-54 0,-2-9-90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2:47.42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242 134 909 0,'3'-17'50'0,"1"6"41"0,-2 4 38 16,-1 4 40-16,2-3 13 0,-3 6 24 0,0 0-1 16,0 0-62-16,0 0-9 0,0 0-6 0,0-2 5 15,0 2 67-15,0 0-6 0,0 0-45 0,0 0-10 16,0 0-17-16,0 0-38 0,0 5 23 0,0 1-6 16,0 3 1-16,0 6 18 0,0 6-9 0,-4 7-17 15,4 7-26-15,-3 11-13 0,0 6-38 0,1 3-14 16,-1 5 18-16,1 2-31 0,0-1 24 0,2-2-1 15,0-2-9-15,0-5 10 0,7-4-14 16,-2-1 10-16,-1-5-10 0,1-2 4 0,-2-5-1 16,1-2-20-16,-1-3-48 0,0-6-24 0,0-3-43 15,-3-4-19-15,3-3-14 0,-3-3-30 0,0-3-45 16,0-8-36-16,0 0-50 0,0 0-6 0,0 0-75 16,0 0-87-16</inkml:trace>
  <inkml:trace contextRef="#ctx0" brushRef="#br0" timeOffset="537">255 129 2165 0,'0'-8'20'0,"-6"4"28"0,2-1-7 15,-1 3 9-15,-1 2-17 0,-1 0-33 0,1 7 0 16,0 7-6-16,-1 3 15 0,-2 2-12 0,1 5 9 15,-5 5 9-15,1 5-27 0,-1 3 27 0,1-1-9 16,-4 2-6-16,1 0 3 0,0-2-6 0,2-6 12 16,-1-3 6-16,2-3-6 0,0-7 9 0,2-1-3 15,1-16-24-15,0 10 12 0,3-10-3 0,3 0-15 16,-1 0 3-16,2 0-24 0,1 0-35 0,1 0-24 16,0 0 104-16,0-10-3 0,6-4-6 0,-2-5 6 15,4-2-103-15,2-6-5 0,-3-1 9 16,4 0 33-16,1 1-3 0,-2 0 34 0,4 0 12 15,-1 5-3-15,-1 0 3 0,-2 3 3 0,4-1 14 16,-3 2-14-16,0 0 14 0,-1 1-8 0,3 4-6 16,-4-4 19-16,0 3-16 0,3 1 0 0,-4 0 2 15,1 1-7-15,-2-1 21 0,-1 5-10 0,3-4 2 16,-3 2 8-16,0 1-19 0,1-1 17 0,-4 4-3 16,3-2-11-16,0 0 8 0,0 2 3 0,-3 1-3 15,1 0-2-15,2 0 5 0,-3 1-3 16,0 0 0-16,0 0 31 0,-3 4 14 0,2 0 21 0,-2 0 42 15,0 0 13-15,0 0-8 0,0 0-35 16,0 0-22-16,0 0-23 0,0 0 14 0,0 8 42 16,0-4 32-16,0 1 37 0,0 2 4 0,0 1-23 15,0 4-27-15,0 4-52 0,7 3-29 0,-1 1 4 16,0 3-32-16,3 3 7 0,-2-2-4 0,4 0-6 16,-2-2 9-16,1 0 10 0,2-1-3 0,3 2-10 15,-2-4-47-15,2-4-118 0,-2 2-107 0,-1-1-14 16,0-2-147-16,0 0-125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2:51.04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162 210 526 0,'-18'0'20'0,"-1"-2"32"0,2 2 49 15,0 0 29-15,0 0 26 0,2 0 3 0,0 0-13 16,4 0-4-16,2 0-26 0,0 0-46 0,3 0-31 16,1 0-8-16,2 0-11 0,3 0 13 0,-1 0 19 15,1 0-21-15,0 0 23 0,0 0 36 0,0 0-30 16,4 0 19-16,1 5 0 0,1-3-5 0,1 1 27 15,2-3 12-15,4 0-4 0,5 0-14 0,3 0-6 16,6-8-22-16,3 2-17 0,5-2 19 0,2-5-7 16,5 2-11-16,4-3-10 0,0-2-38 15,3 3 3-15,1-4 7 0,-2 2-1 0,1 0-9 16,0 1-9-16,-6 1 6 0,-4 2 0 0,-2-1 16 16,-3 5-7-16,-4-1-9 0,-5 3-6 0,-5 1-10 15,-3 2-50-15,-2-1-3 0,-8 0-37 0,1 3-48 16,-8 0-7-16,0 0-67 0,0 6 32 0,-9 0-19 15,-5 2-29-15,4 2 22 0,-8 1-41 0,2 1 39 16,-5 1 52-16,2 3 26 0,-4-2 58 0,4 0 12 16,1-4 35-16,2 1 21 0,-2-3-5 0,3 1 30 15,4-7-3-15,3 1 11 0,1 0 4 0,-1-1 8 16,2-2 19-16,5 0 43 0,-5 0 43 16,4 0 6-16,1 0 17 0,-4 0-6 0,4 0-16 15,-1 0-5-15,1-5-19 0,1 5 0 0,-3-3-8 16,1 3-6-16,-2-2-7 0,4 2-23 0,-1 0-34 15,1 0 0-15,0-4-6 0,0 4-17 0,0 0 0 16,0 0 6-16,0 0 23 0,0 0 63 0,0 0 51 16,0 0 28-16,0 6 21 0,0 2-40 0,4 6-14 15,-4 1-17-15,3 8-48 0,0 4-15 0,-3 7-9 16,0 3-32-16,0 5 22 0,0 1-5 16,-9 0-24-16,6 3-3 0,-1-2-13 0,0 0 16 0,-1-6-3 15,1-1 0-15,0-1-6 0,3-6-14 0,-1 0 7 16,-1-5 7-16,0-1 9 0,0-8 1 15,2 1 3-15,-1-7-14 0,2 1 8 0,0-5-1 16,0-1-3-16,-1-2 13 0,1 0-27 0,0-3 4 16,0 0 7-16,0 0-4 0,0 0-6 0,0 0-23 15,0 0-59-15,0 0-71 0,-3 0-79 0,3 0-102 16,0 0-32-16,0 0-41 0,-2 0-58 0,2 0-52 16</inkml:trace>
  <inkml:trace contextRef="#ctx0" brushRef="#br0" timeOffset="810">641 299 804 0,'-4'-13'39'0,"1"5"22"0,0-3 21 0,0 3 41 16,1 2-26-16,-2-1 9 0,2 1 3 0,2 1-18 15,-1 2-2-15,1-2 1 0,0 1-25 0,0 1-11 16,0 1-20-16,0-1-28 0,0 3 19 0,0 0 30 16,0 0 29-16,0 12 33 0,0-2 18 0,0 4-16 15,0 5 7-15,0 8-20 0,0 3-30 16,0 6-18-16,-4 4-21 0,-2 4 0 0,-2 0-6 16,2 4-6-16,2 1-19 0,-5-2-6 0,4-4-13 15,-1 1 13-15,-1 0 13 0,1-6-4 0,5 0 16 16,-4-2-28-16,2-2 9 0,0-4-15 0,3-3-10 15,0-5 22-15,0-3 3 0,0-4 4 0,0-5 2 16,0-2-9-16,0-8-15 0,0 0 15 0,0 0-6 16,0 0 9-16,0 0 0 0,0 0-18 0,3 0 0 15,0-8-22-15,-3-2-7 0,5-5-14 0,-4-4 5 16,1-3-38-16,0-5 6 0,2-3 12 0,1-4-20 16,-1-2 22-16,-2 0 2 0,2 1 7 0,-3-3 12 15,3 2 47-15,1 1-17 0,-5-3 11 0,0 6 9 16,0-1-9-16,0 2 23 0,0 2-28 15,0 1 17-15,0 7-1 0,0 2 1 0,0 4 6 16,0 2-6-16,0 6-18 0,0 3 18 0,0 4 41 16,0 0 6-16,0 6 27 0,0 5-2 0,0 3-15 15,0 5-12-15,0 5-14 0,0 1-13 0,0 7-3 16,0 1-12-16,0 1 4 0,0 2-4 0,0 0-9 16,0 0-7-16,-5-1 1 0,5-2-6 0,0-1 9 15,-4-1 6-15,4-2-3 0,-1 1 3 0,1-2-15 16,-2-4-42-16,0-3-45 0,0-1-64 0,0-4-29 15,0-2-38-15,1-3-67 0,-2-4-81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2:53.57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11 324 0,'0'0'15'0,"0"-5"22"0,0 4 6 0,0-1 0 16,0 1 11-16,0 1-21 0,0 0-15 16,0 0 4-16,0-2-22 0,0 2-13 0,4 0 3 15,-4 0-41-15,0 0-52 0,2 0-12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2:55.03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1178 311 1328 0,'-6'-21'46'0,"-1"1"46"16,0 0 53-16,-4 1 24 0,4 2-15 0,0 2-16 15,2 1-21-15,-3 0 1 0,4 4-2 0,-2-2-23 16,5 5-17-16,-4 0-24 0,5 3-28 0,-1 1-2 16,-1 3-35-16,2 0 16 0,0 0 0 0,0 0-3 15,0 6 52-15,0 4-15 0,-1 4 22 0,-2 1-19 16,0 6-18-16,-3 3 16 0,0 3-35 0,-3 6 9 15,2-3-12-15,-3 3-10 0,3-1 7 0,0 0 10 16,1-4-4-16,-2-3-3 0,6-2 9 0,-2 0-12 16,0-4 0-16,4-5-22 0,-1-1-24 0,1-2 8 15,0-3 10-15,0-3 25 0,0 1-3 16,0-6 3-16,0 0-13 0,0 0 4 0,1-6 27 16,3-2-18-16,-2-5 21 0,0-1-18 0,0-2-15 15,0-9 30-15,-1 1-30 0,4-3 6 0,-4-4 8 16,5 2-14-16,-3-4 18 0,2 0 12 0,0 2-15 15,0 3 12-15,1 3-9 0,-2 3-24 0,1 6 21 16,1 4-6-16,-2 5 2 0,4 2 10 0,-2 5-6 16,1 0 3-16,2 5 9 0,3 0 1 0,-2 5-1 15,5 1 0-15,3 3-3 0,0 3-12 0,3-2 15 16,1 4-9-16,0 0-3 0,8-1 9 16,-5 0 4-16,3-1-17 0,1-1 14 0,0-2 2 15,-1 0-12-15,1-4 12 0,-1 0-27 0,-2-1 12 16,-2-3-7-16,0 0 1 0,-2-1 21 0,-5-2-9 15,-2-1-6-15,-2-2 18 0,-2 0-18 0,-3-4 3 16,-3-4 9-16,1 1-21 0,-5-5 9 0,3-3 9 16,-4-4 9-16,0 0 19 0,0-5-19 0,0-4 7 15,-5 1-29-15,-3-1-14 0,2-4 36 0,-1 2-18 16,-1 3 46-16,1-1 50 0,0 1 1 0,-1 2 12 16,2 4-15-16,-1 4-34 0,4 4-21 0,-2 2-21 15,2 6-21-15,1-3-13 0,0 5-14 0,0 3 40 16,2 0-1-16,0 8-10 0,0 1 17 15,6 4-14-15,-3 3 4 0,2 6 13 0,-2 3 6 16,1 2-19-16,-1 5 10 0,1 1 3 0,0 2-16 16,0-3 9-16,-1 4-31 0,1-6-36 0,1 1-52 15,-4-4-80-15,2-1-54 0,0-2-15 0,-1-1-65 16,1-4-57-16,-1 0-64 0</inkml:trace>
  <inkml:trace contextRef="#ctx0" brushRef="#br0" timeOffset="448">72 1296 2002 0,'-29'0'11'0,"11"0"4"16,2-5-6-16,7 5-6 0,3 0-1 0,6 0 7 16,0 0 14-16,7 0 30 0,6 0 15 0,7 0 8 15,0 0-5-15,10-4-5 0,6 0-21 0,5 0 3 16,8 2 25-16,8-3 9 0,5-4-18 0,11-1-5 15,1-3-32-15,12-2-17 0,11-3 24 0,4-2-28 16,7 1 0-16,11-6 0 0,3 1-12 0,7-1 15 16,6 1 7-16,2-3-26 0,2 4 23 0,-1-1-19 15,2 2 6-15,-7 1 19 0,-2-1-23 0,-3 3 20 16,-4 3-35-16,-6-3 4 0,-7 2 2 0,-7-1 1 16,-2 0 24-16,-7 2 4 0,-6 0-4 0,-4 0-15 15,-9-1 12-15,-6 1-5 0,-11 2-1 16,-6 1 9-16,-10 2-24 0,-7 3 18 0,-9-1-6 15,-7 2-65-15,-7 1-66 0,-6 3-97 0,-7 3-153 16,0-4-159-16</inkml:trace>
  <inkml:trace contextRef="#ctx0" brushRef="#br0" timeOffset="3242">908 1614 909 0,'3'-13'48'0,"0"2"24"0,-2-1 19 16,-1 2 44-16,0 2 2 0,0-1-10 0,0 2 26 15,-4 2-9-15,4 1-32 0,-3-1-24 0,0 0-33 16,3 5-14-16,0-3-11 0,0 1 2 0,0 0 9 16,0 2-18-16,0 0-14 0,0 0 30 0,0 0-27 15,0 0-15-15,0 0 24 0,0 0 14 0,0 0 65 16,3 7 27-16,0-2 7 0,0 4-14 0,-2 3-27 16,3 5-25-16,0 5 1 0,-1 4-28 15,1 5-25-15,1 2 3 0,-4 5-25 0,2 0-1 16,-1 3 11-16,1-3-1 0,-3 0 13 0,1 0 9 15,4-2-25-15,-4-3-3 0,1-1 6 0,-1-2-16 16,4-5 26-16,-4-2 0 0,3-3-29 0,0-4 16 16,-3-2-26-16,-1-5 23 0,3-1 13 0,-3-3-7 15,1-3 0-15,-1-2-9 0,0 0-26 0,0-5-12 16,0 0 0-16,0-6-7 0,0-3 26 0,-4-3-9 16,-1-5 12-16,3-4 19 0,0-5-9 0,1-4 37 15,-4 0-4-15,5-5-18 0,-1-1 3 0,1 3-12 16,0 1-18-16,0 5 2 0,0 2 19 0,0 3-7 15,0 8 23-15,0 5-1 0,4 4-21 0,-1 2 0 16,1 8-4-16,1 0-2 0,5 0 21 16,-1 0 3-16,6 10-3 0,0-2 4 0,4 3-4 15,5 0 0-15,0 2 7 0,0 4 2 0,2-3-18 16,2 0-3-16,1 1 0 0,-4 2-1 0,3-3 14 16,0 1 5-16,1-1-3 0,-1 0-2 0,2-3-11 15,-5 0-5-15,0 0 3 0,0-3 12 0,-2-2 0 16,-4 2 4-16,-3-3 9 0,1-3-10 0,-6 1-3 15,1-3-9-15,-3 0 0 0,-1 0 0 0,-4-3 6 16,1-2 22-16,-1-5-21 0,-3-1-1 0,4-6 3 16,-5-1-19-16,1-2 13 0,-1-4-3 15,0-4-3-15,0-1 12 0,0-1-6 0,-7 0-9 16,1-1 5-16,-1 2 1 0,-1 1-3 0,1 4 19 16,-2 0 9-16,0 1 12 0,2 5 29 0,-1 2 17 15,1 4-13-15,2 1-13 0,-1 1-15 0,0 2-29 16,2 2 22-16,1 3-32 0,1-2 3 0,0 5 10 15,0-4-23-15,0 2 17 0,2 2-10 0,0 0-17 16,0-2 11-16,0 2 6 0,0 0 3 0,0 0 3 16,0 0 0-16,0 0-6 0,0 0 6 0,0 0 19 15,0 0-22-15,0 0 10 0,0 0-10 0,0 0-20 16,0 4 34-16,0 0 38 0,0 1 20 0,0 1 33 16,4 4-19-16,-2 1 4 0,1 8-10 0,-1 2-33 15,2 5 17-15,-1 4-43 0,2 2-18 0,-1 4 17 16,-1-1-16-16,5 1 3 0,-3 2 10 15,3-5-14-15,-1 1-6 0,1-3-4 0,1-2 10 16,-2-1 8-16,3-1-8 0,-1-6 7 0,-3 1-30 16,3-3-81-16,-3-5-39 0,2 0-94 0,-3-1-65 15,1-4-67-15,-2-1-51 0,1 0-96 0,-3 0-160 16</inkml:trace>
  <inkml:trace contextRef="#ctx0" brushRef="#br0" timeOffset="4283">1878 2042 577 0,'1'-6'54'15,"-1"2"29"-15,0 1 26 0,0 0 17 0,0-4-33 16,0 3 3-16,0-1-15 0,0 1 6 0,0-2 17 16,0 1-10-16,0 0 49 0,0 0 7 0,0 0-16 15,0-3-5-15,0 2-3 0,0 3 17 0,0-3-3 16,-3 1 5-16,-1 0-26 0,1 2-30 0,-3-3 1 16,3 4-22-16,-6-1-33 0,2 3 9 0,-2 0 0 15,-5 5 33-15,-1 4 16 0,1 2 3 0,-1 3-18 16,-3 4-36-16,3 2-16 0,0 3-13 15,2 3-9-15,6 0-7 0,2-1 12 0,5 0-15 16,0-1 16-16,7-1 22 0,7-2-35 0,2-3 13 16,5-1-14-16,3-3-19 0,4-3 40 0,2-1-10 15,2-4 0-15,2-1 2 0,-1-4-5 0,0-1-37 16,1 0-32-16,-5 0-58 0,-2-4-56 0,-5 0-54 16,-1 1-6-16,-9 0-19 0,2 3-27 0,-9-5-41 15,0 2-125-15,-4 0-61 0</inkml:trace>
  <inkml:trace contextRef="#ctx0" brushRef="#br0" timeOffset="4626">2146 2069 2142 0,'-6'-3'20'16,"3"1"1"-16,1-1-13 0,-2 3-2 0,0 0-9 0,-2 4-6 16,3 2 12-16,2 1 15 0,-4 0-38 15,4 5 31-15,1-2-8 0,0 1-29 0,0 0 32 0,6 3-18 16,3-3 18-16,0-1 17 0,2-1-8 16,-2-4-12-16,5 1 6 0,1-1-12 0,-4-3-3 15,4-2 0-15,0 0 9 0,-2-5 3 0,-2 0 9 16,1-3 2-16,-5 2-25 0,1-6 11 0,-3 2 23 15,-3-3 22-15,-2 2 8 0,0-3 7 0,-6 0-15 16,-3 1-33-16,2-1 9 0,-7 3-12 0,1 1-12 16,-2 1 3-16,0 1-12 0,-4 6 0 0,3-1-18 15,-3 3 3-15,2 0-83 0,1 6-55 0,1 1-88 16,3-1-107-16,0 2-53 0</inkml:trace>
  <inkml:trace contextRef="#ctx0" brushRef="#br0" timeOffset="4862">2320 1916 2510 0,'5'-7'27'16,"-5"4"6"-16,0-3-2 0,0 3 15 0,0 3 62 0,0 0 23 16,0 6 28-16,0 2-5 0,0 0-84 15,5 6-5-15,0-3-14 0,4 6 4 0,0-2-9 16,-2 2-4-16,6-1-19 0,1-2-13 0,-2-1 20 15,6 1-30-15,-4-5 20 0,6-2-10 0,-2-2 6 16,2-1 7-16,1-1-16 0,2-3 19 0,1 0-59 16,0-4-94-16,0-3-81 0,1 1-167 0,-2 0-114 15,-3 1-94-15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3:01.08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37 2366 0,'4'-5'78'0,"-3"0"63"16,-1 2 40-16,0 1 0 0,0 2-56 0,-4 0-72 15,4 0-46-15,0 0 15 0,0 0-16 0,8 0 11 16,2 0 8-16,5 0-2 0,4-4-7 0,6 2 0 16,8 0-10-16,2-1 4 0,10 0-14 0,2-2 4 15,1 5-91-15,4-3-148 0,-6 3-83 0,0 0-158 16,-7 8-62-16,-4 0-30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3:01.22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 0 1404 0,'-18'13'33'0,"8"-5"14"0,10-8 43 16,0 6 25-16,10-6-11 0,7 5-10 0,5-5-40 15,5 0-34-15,3 0-17 0,5 0 6 0,7 0-18 16,1-5 29-16,-2 1-51 0,7-1-86 0,-4 1-88 15,3 1-126-15,-2-4-71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3:02.86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28 182 2165 0,'-19'6'9'16,"10"-6"59"-16,9 0 79 0,0 0 44 0,10 0-16 15,9-3-43-15,5-2-60 0,10 2-22 0,12-3 13 16,9-2-3-16,9-3 0 0,13 1-8 0,12 1-7 16,6-4-10-16,12 1-19 0,10 1-16 0,7 1 7 15,3-2 25-15,3 2-19 0,2 0-7 0,3 1-2 16,-4 0-30-16,-2 2 19 0,-3 2 33 0,-6-1-13 16,-4 3 7-16,-5 0-11 0,-7 1-12 0,-4-1 6 15,-8-1-19-15,-8 4 16 0,-6-1-17 0,-9 1 7 16,-8-3 17-16,-3 3 0 0,-12 0-14 0,-9 0-5 15,-4 0-24-15,-9 0-44 0,-7 0-25 0,-3 0-80 16,-10 0-149-16,-4 0-122 0,0 0-167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3:01.77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62 124 2014 0,'-15'-11'88'0,"1"1"12"0,2-1-6 0,0 5 27 15,3 1-91-15,9 1-33 0,0 4 33 0,0 0 0 16,14 0 15-16,4 0 22 0,8 0-21 16,7-2-9-16,9-3-25 0,4-1 10 0,4 0-16 0,4-1-9 15,1 1-4-15,-2-1 4 0,-3-2 16 0,-2 4-22 16,-4 0 15-16,-5-3-15 0,-6 4-4 16,-4-1 10-16,-5 5-31 0,-5-2 4 0,-4 2-7 15,-3 0-24-15,-7 0 25 0,-5 0-30 0,0 0-15 16,-5 0-5-16,-7 0 12 0,-3 0 30 0,-2 0 23 15,-1 2 36-15,-5 1-24 0,-1-1 1 0,1-2-7 16,1 4 3-16,-1-2 27 0,4 0-9 0,4-2-1 16,4 4-5-16,0-4-26 0,4 0 9 0,1 2-4 15,3 1 18-15,0 4 15 0,1 0 0 0,1 4 35 16,-3 4-12-16,2 2 24 0,-2 5-3 0,0 2-44 16,0 4-6-16,1 4-15 0,-1 1 6 0,1 0 3 15,-2 5 3-15,4-4 6 0,-1 2-3 0,-1-2 9 16,3-2 2-16,-1-2-14 0,-1 0-9 15,2-4 9-15,0 0-3 0,0-2-18 0,0-3 24 16,0 1-9-16,0-5-5 0,0 2 37 0,0-3-32 16,0-3 12-16,0-1 9 0,0 1-45 0,0-2-32 15,0-3-55-15,0 1-99 0,0-1-99 0,0-3-91 16</inkml:trace>
  <inkml:trace contextRef="#ctx0" brushRef="#br0" timeOffset="714">925 361 2742 0,'0'-13'40'0,"4"2"69"15,0-3 26-15,-4 3 10 0,0 3-44 0,0 3-81 16,1 2-27-16,-1 3-9 0,0 0-9 0,0 0 15 15,0 0 0-15,0 6 7 0,0 2-3 0,0 2-7 16,0 5 16-16,-1 1 0 0,-5 3 17 0,2 2-1 16,-4 1-22-16,7 0 3 0,-5 2-13 0,3-2 6 15,-3 3 20-15,3-4-3 0,0 1-1 0,1 0 1 16,1-3-16-16,1 0-7 0,0-2-10 0,0-1-12 16,0-2 3-16,0-4-16 0,0 1 17 15,0-6 12-15,0 0-3 0,0-2 9 0,1-3 13 16,4 0-15-16,-5 0-13 0,0-5 6 0,1-3 3 15,1-2 9-15,2-1 26 0,-2-6-22 0,1-2-16 16,-1 0 10-16,2-3-7 0,-3-3 25 0,3 1 3 16,0-3 1-16,0 2-4 0,-4 3 3 0,3-1 13 15,1 3-19-15,1 4 19 0,-2 3-22 0,-2 1-6 16,4 7-4-16,-2-1 7 0,3 4 3 0,0 1 4 16,-1 1 14-16,6 0-21 0,1 5 10 0,3 2-4 15,1-1 3-15,3 4-3 0,2-2-15 16,1 3 2-16,2-1 1 0,1 2-7 0,-1-2 28 15,1 1-8-15,2 2 5 0,-5-1 7 0,2-1-16 16,-2-3 0-16,1 3-3 0,-2-6-3 0,-1 3 12 16,3-2-9-16,-4-2 6 0,-4 0 12 0,2-2-21 15,-5-2 31-15,2 0-16 0,-4 0-15 0,-3-5 3 16,-2 0 3-16,-1-4 10 0,1-1-16 0,-2-1 37 16,-2-5-21-16,-1-1-29 0,0-1 31 0,0-1-9 15,0-4-25-15,-4-1 44 0,-2 2 26 0,0-2 9 16,-2 1 23-16,3 2-19 0,-1 4-23 0,-2-2-22 15,5 6 36-15,-1-1 3 0,1 4-6 0,0 1-13 16,1 1-29-16,2 2-33 0,0 4 13 0,0-1-4 16,0 1 1-16,0 2 23 0,0 0-27 15,0 5 37-15,0 1-14 0,0 2 10 0,5 3 13 16,-4 4-23-16,-1 2 20 0,3 4-3 0,-3 5 3 16,3-1-17-16,-3 3 4 0,0 0-10 0,0 1 3 15,0 2 14-15,-4-2-17 0,1 0 10 0,-2-1-17 16,2 0-23-16,-1 3-12 0,1-7-68 0,-1 3-58 15,-1-3-59-15,2-1-98 0,-1-4-24 0,1 0-85 16,-2-4-46-16,4 0-49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04:50.67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103 634 1328 0,'-10'6'44'0,"3"-3"61"0,-2 0 41 15,1-2 19-15,2-1-28 0,-1 0-36 0,4 0-14 16,0 0-2-16,1 0-3 0,2 0-26 0,0-3-14 16,0-1 3-16,5 0 18 0,2-3 16 0,2-3 3 15,0 0 7-15,5-1 4 0,0-2 19 0,4 0 1 16,-2-1-9-16,4 0-25 0,-4 4-34 0,1-2-13 16,-4 7-12-16,0 0-4 0,0 5 16 0,-2 0-16 15,1 7 0-15,-3 2 10 0,-2 2-19 0,-2 5 9 16,-4 6 1-16,-1 2-30 0,0 2 26 0,-7 5-7 15,-5 0-9-15,0 2 3 0,-6-1-3 16,0-1 9-16,-1-2-3 0,-2-2 7 0,1-3-26 0,0-3 0 16,1-6 3-16,0-1 6 0,2-2 11 15,-1-4 5-15,5-1 8 0,3-5-11 0,-4 1 4 16,8-3-1-16,1 0-9 0,-3 0 17 0,7-5-17 16,1 2 0-16,0-2 3 0,0-1-13 0,4 1 13 15,3-2 7-15,1 2-13 0,2-1 3 0,2 0-13 16,1 2 10-16,4 0 6 0,-1 2 3 0,3-1 14 15,1 3-33-15,-4-1 19 0,5-2-2 0,0 3-8 16,-1 0 7-16,4-2-9 0,0 0-1 0,-2 0 20 16,0-2 4-16,4 1-17 0,-3-1-10 15,1-1-65-15,-3 0-66 0,0 2-83 0,-5-1-110 0,2 0-23 16,-3 2-46-16,-5-1 7 0,-4 3 13 16,2-1-54-16</inkml:trace>
  <inkml:trace contextRef="#ctx0" brushRef="#br0" timeOffset="228">461 354 2154 0,'8'-9'50'0,"-3"2"75"16,6 7 78-16,-1 0 50 0,4 0-8 0,0 8-49 15,3 5-72-15,2 2-33 0,-1 3-26 16,6 4-13-16,-5 3 1 0,2 6-17 0,-2 1-13 0,2 4-13 15,0 1-13-15,-5 1-7 0,2 2 16 16,-6 0-3-16,0-1 17 0,-3 2-10 0,-4-3-10 16,-5-1 4-16,0 0-57 0,-5-4-96 0,-3 1-167 15,-2-3-106-15,-5-4-152 0,-1-2-113 0</inkml:trace>
  <inkml:trace contextRef="#ctx0" brushRef="#br0" timeOffset="1262">1210 510 395 0,'0'-3'35'0,"1"-1"70"0,-1-1 52 0,4 1 44 16,-4-2 30-16,0 1-23 0,0-1 34 15,0 2-9-15,0-1-54 0,0 0-5 0,0 2-20 16,0-2-41-16,-4 4 13 0,3-1-38 0,-1 2-82 16,2 0 9-16,0 0-6 0,0 6 19 0,0 2 40 15,0 3 25-15,0 5 6 0,3 3-15 0,3 5-24 16,0 5-25-16,0 4-29 0,0 1-3 0,1 1 16 15,-1 1-28-15,1 0 9 0,1 0 6 0,-1-3-22 16,1 0 39-16,-4-3-4 0,2-2-9 0,0-2-4 16,0-1 4-16,-3-3 3 0,0-2-10 0,-2-3 3 15,1-2-28-15,1-2 12 0,-3-2-9 16,0-3 9-16,0-2-28 0,0-2-99 0,0-1-87 16,0 1-67-16,0-4-103 0,0 0-44 0,-5 0-38 15</inkml:trace>
  <inkml:trace contextRef="#ctx0" brushRef="#br0" timeOffset="1534">1230 483 1626 0,'-3'-14'11'0,"1"0"26"0,2 2 37 0,0 0 25 16,4 3 10-16,2 0-13 0,3 1-36 15,2 3-13-15,2 0 12 0,1 2-12 0,2 3-5 16,3 0 17-16,0 0-20 0,0 6 9 0,-3 1 15 16,1 3-24-16,-2 1-11 0,1 0-1 0,-6 2-6 15,-1 1-6-15,1-1 7 0,-6 3-16 0,-2-1 3 16,-2 1 4-16,0 1-4 0,-10 0-3 0,1 0-6 16,-3 1-6-16,2-1-13 0,-2-1 13 0,1-2-55 15,0-1-94-15,2-1-43 0,1-5-123 0,2 0-75 16,1-3-81-16</inkml:trace>
  <inkml:trace contextRef="#ctx0" brushRef="#br0" timeOffset="1982">1585 416 2402 0,'8'0'69'0,"-4"4"79"0,-3-4 46 16,1 0 46-16,0 0-55 0,-2 0-54 0,2 0-50 15,-2 0-32-15,3 6-16 0,-1-1-27 0,2 2 4 16,1 2-17-16,-2 1 11 0,3 2-14 0,-1 2 16 16,-1-1-12-16,1 3 6 0,1-1 13 0,-2 1-16 15,1-1 9-15,0 1-9 0,-1-1-4 16,1 0 0-16,-4-4 4 0,4-1-10 0,-4-1-9 16,-1-3 12-16,0-1 7 0,0-2 3 0,0 0 23 15,0-3-10-15,0 0-23 0,-1 0-20 0,-4-7 4 16,4-1-6-16,-4-2 15 0,4-3 27 0,-2 0-33 15,-2-2 23-15,1-3-9 0,3-1 2 0,-3 0 14 16,3 0-14-16,-2 0 7 0,1 2-3 0,2 1 3 16,0 1 0-16,0 2 10 0,6 2-13 0,-2 2-1 15,1 2-12-15,3 1-3 0,-1 1 3 0,5 2 6 16,-1 0 13-16,5 1-6 0,-3 2 13 0,5 0 0 16,-2 0-26-16,4 6 38 0,-4-1 1 0,2 3-14 15,-3-1 30-15,-1 0-26 0,0 3-13 16,-4 0 10-16,0 1-3 0,-2-1 6 0,-1 1 0 15,-1 1-17-15,-3-2 1 0,2 1-17 0,-4-1 11 16,2 0 22-16,-3 2-23 0,3-2 17 0,-3 1-37 16,0-2-31-16,0 0-60 0,0 1-126 0,0-3-54 15,0 1-66-15,0-2-38 0,0-2 4 0,-3 0-41 16</inkml:trace>
  <inkml:trace contextRef="#ctx0" brushRef="#br0" timeOffset="2164">1907 245 2754 0,'0'-7'0'16,"0"-2"6"-16,-3 1 0 0,3 4-6 0,0 2-21 15,0-1-83-15,0 1-70 0,0 2-93 0,0 0-120 16,0 0-50-16,0 0-69 0</inkml:trace>
  <inkml:trace contextRef="#ctx0" brushRef="#br0" timeOffset="2648">2203 310 2828 0,'0'14'72'0,"0"-1"48"0,-8-2 19 0,1 1 17 0,-1 2-69 15,-2-2-45-15,3 1-22 0,-1 1-20 16,5 0 0-16,0 0-14 0,3-1 21 0,0 1-4 16,5 0 0-16,2-2-9 0,1 1-27 0,-1-1-22 15,2-2-44-15,4 0-62 0,-1-2-27 0,3-2-32 16,0-1 6-16,0 0 61 0,0-3 28 0,0-2 63 16,2 0 27-16,0-3 12 0,0-1 17 0,0-3-17 15,-2 1 11-15,-1 0 24 0,0-2-15 0,-1 1 15 16,-2 0-1-16,0-1-8 0,-2 1 9 0,1-2 2 15,0 0-11-15,-5-2 6 0,4 1-12 0,-1-2 3 16,-1 0 21-16,1 0-13 0,-1-1 33 0,-1-1 54 16,2 2 13-16,-3-2 39 0,1 0 8 0,-3 2-16 15,0 2-8-15,-3-1 1 0,0 1-15 0,0 2-43 16,-6-1 25-16,-4 3-40 0,1 0 19 16,-3 4 24-16,-2 2-26 0,-1 0 21 0,-4 0-34 15,-1 8-19-15,-1 0-14 0,0 4-26 0,1 3 6 16,0 2-7-16,6 2-3 0,-1 0 0 0,6 2 0 15,1 1 10-15,8 0 7 0,0 0-3 0,8 0-14 16,-1 0 3-16,6-3-6 0,2-2 13 0,0-1 4 16,7 0-14-16,-1-6 0 0,0 1-21 0,0-4 21 15,-1 0-10-15,1-4 10 0,0-2 14 0,0-1-28 16,-5 0 17-16,2-3 1 0,-2-4-18 0,1 2-3 16,-2-2-36-16,-1-2-87 0,-2 2-129 0,3-3-165 15,-2 1-132-15,2-3-109 0</inkml:trace>
  <inkml:trace contextRef="#ctx0" brushRef="#br0" timeOffset="3761">3294 203 516 0,'0'-3'28'0,"-3"-1"28"0,1 1 45 0,0-2 40 15,-2 2-12-15,3-1-2 0,-2 1-28 0,2-1-1 16,-1 1 23-16,-1 1-13 0,2 0 17 0,-1 1 11 16,1-1-4-16,-5 1 9 0,2-1-7 0,0 1 8 15,-2 0-7-15,-1 1 13 0,0 0-11 16,-3 0-44-16,0 0-7 0,1 5-36 0,-2 0-15 16,-3 3 3-16,2 0 3 0,-1 0 10 0,0 3 7 15,-1 2-11-15,5 1-5 0,-2 3-26 0,3-1-10 16,1 3-12-16,1-2-10 0,4 2 26 0,2-1 6 15,0-1 6-15,8-1-2 0,-1 0-20 0,2-1-7 16,3-2-3-16,-1-1-2 0,4-2-8 0,0 0-5 16,0-4-30-16,2-1 17 0,-1-2-1 0,-2-3 20 15,-1 0 6-15,3-5-9 0,-6-1 25 0,2-2-9 16,-1-2 25-16,-4-1-9 0,3-2-4 0,-2-2-9 16,-4-1-1-16,2-1 4 0,-1-1-6 0,-4-1 3 15,1-1 0-15,0 1-6 0,-2-1 9 16,2 0-4-16,0 2 1 0,-1 0 13 0,3 1-7 15,-2 1 3-15,1 5 0 0,-2 0-15 0,3 3 2 16,-2 0-2-16,0 5 6 0,4 1 3 0,-5-1-6 16,2 3 21-16,3 0-8 0,2 0 2 0,-2 7 1 15,-1-2-4-15,3 2-6 0,-1 3 10 0,1 0-4 16,-1 2-13-16,1 0 30 0,-3 2-14 0,1 2 7 16,-1-1-3-16,4-1-19 0,-6 3-4 0,3-4 7 15,-5 1 10-15,5-1-17 0,-3-1 23 0,2-2-30 16,-4 1 21-16,2-3 2 0,-2 0-6 0,3-2 10 15,-3-1-10-15,-1-2 19 0,3-2-12 0,-3 1 18 16,0-1-9-16,0-1 3 0,0 0 7 16,0 0-19-16,0 0-1 0,-4-7-19 0,0 2 10 15,0-2 3-15,3-2 0 0,-4 0 10 0,2-4-7 16,-1 2-3-16,1-4 3 0,-2 0-6 0,1-1 0 16,-1-1 3-16,0-2-7 0,1 0 14 0,0 0-17 15,1 0 7-15,-1 0-1 0,-1 2 14 0,4 1-3 16,-1 1-4-16,2 1-6 0,0 0-10 0,0 2 16 15,3 2-6-15,3 0 9 0,2-1-9 0,-2 4 0 16,1-1 12-16,0 3-12 0,3 0 3 0,0 0-6 16,0 1-4-16,0 2 10 0,-1 2-3 0,3 0-1 15,-1 0-12-15,-1 0-3 0,0 0-29 0,1 5-43 16,-2 1-53-16,-2-1-75 0,0 0-48 16,-1 3-60-16,-2-1-25 0,1-1-30 0,0 1-56 15</inkml:trace>
  <inkml:trace contextRef="#ctx0" brushRef="#br0" timeOffset="3934">3420 221 1548 0,'0'5'25'0,"0"-2"-3"15,3-3 23-15,7 0-3 0,0 0-16 0,4 0-4 16,1-4-19-16,4 0-3 0,1 1-28 0,-2 1-6 15,-1 0-47-15,1-2-152 0,0 4-164 0</inkml:trace>
  <inkml:trace contextRef="#ctx0" brushRef="#br0" timeOffset="4350">2958 927 2378 0,'6'-14'75'0,"-6"2"35"0,0 3 71 0,-6 3 20 15,-3 2-54-15,-1 4 12 0,-5 0-72 0,1 8-13 16,-1 0-22-16,-3 3-23 0,2 3-6 0,-2 2-1 16,0 1-2-16,3 2-33 0,2 1 16 15,4-2 4-15,1 1 6 0,5 0-13 0,3-3 6 16,0-1-19-16,8 0 3 0,1-4 23 0,1 0-35 15,6-4 5-15,1 0-5 0,-1-2-11 0,3-2 20 16,0-3-26-16,2 0-42 0,2 0-93 0,-3-4-79 16,-2-1-76-16,2-1-19 0,-1 0 8 0,-4-1-11 15,-1-1 0-15,1 0-65 0</inkml:trace>
  <inkml:trace contextRef="#ctx0" brushRef="#br0" timeOffset="4952">3206 886 2201 0,'-5'0'65'0,"-1"6"61"15,-5 0 43-15,-2 1 19 0,-1 2-31 16,1 2-57-16,-2 3-47 0,5-2-18 0,-2 0-48 16,0 2 13-16,7 1-3 0,1-2-6 0,3 0 12 15,1-2 3-15,3 0-12 0,4-2 2 0,3 1-24 16,-1-4-28-16,5-1-13 0,-4 0-8 0,4-5 15 15,0 0-9-15,1 0 46 0,-1-8 4 0,-3 0 9 16,3-2 30-16,-4 1-24 0,-2-3 21 0,-1-1-9 16,2 1-12-16,-8-2 6 0,3 0 0 0,-4 2 12 15,0 0 35-15,0 3 71 0,0-1 39 0,0 3 46 16,-4 2-31-16,3 3-92 0,-2-1-41 0,1 2-48 16,2 1-14-16,0 0 30 0,0 0-11 0,0 0 8 15,0 0-8-15,6 6-9 0,-2-1 16 0,3 1-9 16,0 2 16-16,2-1-23 0,2 0-128 15,0 1-127-15,0 0-92 0,2-2-43 0,2 1 41 16,-2-3 58-16,1-1 28 0,-1-3 0 0,0 0 30 16,-2 0 56-16,1-4 45 0,-3-4 64 0,0 1 50 15,-2-2 19-15,-1-3 34 0,-2 0 26 0,-4-2 39 16,0 0 73-16,0 0 34 0,-6-1 48 0,1 2 29 16,1-1-18-16,-2 0 7 0,1 4-12 0,0 0-26 15,2 2-46-15,2 0-62 0,1 4-50 0,-2 2-48 16,2 2-10-16,0 0 21 0,0 0-5 0,3 0-16 15,0 4 12-15,6 1-2 0,-2 1-10 16,1 1 3-16,2 1-9 0,0 1-12 0,1 1 15 16,1 0 19-16,-1 2-10 0,0-1-5 0,-2 0-4 15,1-2-22-15,-5-2 16 0,4 1 3 0,-5-2-3 16,-2-1 19-16,1-3-7 0,-3-1-3 0,0 0 15 16,0-1 30-16,-6 0 21 0,3 0 42 0,-6-6 14 15,4 1-41-15,-1-2-16 0,1-3-29 0,-3 1-26 16,4-3-6-16,-1 0-13 0,3-2-13 0,0-1 0 15,2 1 2-15,0-3 1 0,6 2-13 0,0 0-70 16,3 2-136-16,0 2-117 0,4-1-156 16,0 2-143-16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4:39.35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2589 634 931 0,'8'-15'47'0,"-1"3"61"16,1 0 60-16,-7 2 60 0,3 2 6 0,0 0-36 16,-4 1-34-16,0 2-47 0,0 1-29 0,0 0 4 15,0 0-26-15,0 2 15 0,0 1-39 0,0 0-14 16,0 1-1-16,0 0-39 0,-4 0 6 0,0 6 3 15,-2 2-6-15,-1 4 18 0,-4 2 6 0,-2 7-9 16,-5 1-6-16,-1 5 3 0,-5 3-15 0,0 1 9 16,0 1 12-16,-1 0-21 0,3-3 24 0,1 0-18 15,2-3 0-15,3-3 33 0,5-1-24 0,-1-5 10 16,3 0-4-16,2-4-24 0,3-3 5 16,-1-1 13-16,5-4 7 0,0-2 5 0,-3 0 16 15,3-3-34-15,0 0 15 0,6-9-24 0,2-2-7 16,1-3 10-16,4-3-3 0,0-4 15 0,4-3 3 15,0-3 9-15,1-3-21 0,1-1-3 0,1-2 18 16,-4 0-15-16,1 1 39 0,-3 1 82 0,1 2 23 16,-3 4 54-16,0 4-43 0,-5 4-76 0,1 4-41 15,-7 5-41-15,2 5-7 0,-3 3 6 0,0 0 4 16,0 5-14-16,3 4 8 0,-3 2 12 0,2 3-7 16,-1 3 20-16,4 4 13 0,0 3-26 0,0 1 6 15,4 1-12-15,0 0-1 0,-2 0 7 0,6 0-3 16,-2-2 0-16,1-2-4 0,3 2 1 15,-4-3-64-15,2-2-145 0,-2 0-152 0,3-2-174 16,-5 0-92-16</inkml:trace>
  <inkml:trace contextRef="#ctx0" brushRef="#br0" timeOffset="537">2521 793 1979 0,'-1'-5'0'0,"-1"2"0"0,2-2-9 0,-3 3 20 16,3 2 24-16,0 0 65 0,0 5 54 0,0 1-3 16,5 3-1-16,0 1-40 0,-1 7-12 0,2 3 4 15,-1 4-12-15,1 4-5 0,-1 4 17 0,-1 6-3 16,-1 2 1-16,2 3-3 0,-4 3-38 0,2 4-24 16,0 2 11-16,-3 5-13 0,2 1 0 15,0 6 13-15,-2 3 15 0,0 3-8 0,0 3-13 16,0 3-6-16,0 2-14 0,0 1 14 0,0-1 7 15,0 1 13-15,0-1-27 0,4 0 11 0,-3 1 13 16,3-2 5-16,-2 1 6 0,2-2-13 0,-4 1-7 16,2-1-25-16,-2 0 8 0,1-2 3 0,-1-2-14 15,0-1 10-15,0-2-10 0,0 0-3 0,3-2-1 16,-1 1 4-16,-2-3-7 0,1 2 11 0,4-2-7 16,-4 2-15-16,2-2 37 0,-3-2-12 0,3-1 22 15,-1-4 18-15,-2-1-26 0,0-4 1 0,0-2-10 16,0-3 3-16,-8-3 14 0,2-2-7 0,5-1-17 15,-5-2 2-15,3 0-13 0,-2-2-8 0,1 0 11 16,3 1-4-16,-1-3-7 0,0 1 7 16,0 0 15-16,0-1-25 0,2-1 6 0,-3 1 5 15,0-2-19-15,2 0 11 0,-1 0 3 0,-1-1-3 16,0-2 12-16,2-1-9 0,-2-2-17 0,0 1 21 16,1-3-15-16,-2 0 8 0,2-3 15 0,1-1-15 15,-3-2 4-15,0-2 0 0,2-1 3 0,0 0-11 16,0-2 1-16,1 0-12 0,-2-2 11 0,3-1 1 15,0-2-5-15,0 1 5 0,0-4-30 0,0 0 11 16,0 0-11-16,0-3-25 0,0 0-32 16,0 0-56-16,0-1-58 0,4-3-65 0,-2 2-61 0,0-2-92 15,-2 0-101-15,0 0-206 0</inkml:trace>
  <inkml:trace contextRef="#ctx0" brushRef="#br0" timeOffset="1282">2408 5062 994 0,'5'3'0'0,"-5"-1"21"0,0-2 30 15,0 0 24-15,0 0 27 0,0 0 5 0,0 0 0 16,0 0-2-16,0 0-13 0,4 0-16 0,-4 0-22 16,2 0-23-16,-2 0 21 0,0 0 23 0,0 0 15 15,0 0 50-15,0 0-7 0,0 0 4 0,4 0-2 16,1 0-7-16,0 0-26 0,-1 0 10 0,6 0-3 15,-3 0-20-15,6 0 32 0,2 0-19 16,3 0-18-16,3 0 1 0,6 0-36 0,4 0-3 16,5-3 14-16,5-2-10 0,7 0 6 0,2 1-23 15,7 0-13-15,2-2-16 0,8 2 12 0,4 0-19 16,3 2 16-16,5 1 1 0,0 0-11 0,2 1 17 16,1 0-13-16,-1 0 3 0,3 0 0 0,1 0-13 15,2 0-21-15,-1 0 4 0,3 0 3 0,2 3 28 16,2-1 26-16,4-2-24 0,-4 2 1 0,4-2-4 15,4 0-37-15,0 0 20 0,1 0 0 0,4 0-17 16,1 0 41-16,4 0 0 0,-3 0-7 16,2 0 4-16,3 0-21 0,-2 0-3 0,-2 0-4 0,-1 0 11 15,2 0-4-15,-3 5 28 0,0-1-8 0,-5 1-3 16,0 0 17-16,-2 2-44 0,-3-1 7 16,-1 1 0-16,-2 1 0 0,-1-3 27 0,-1 0 0 15,0 3 0-15,0-2-24 0,2-1 4 0,-2 2 3 16,-2-2-4-16,2 0 15 0,-2 2-18 0,-1-2 10 15,-2 1-10-15,4 0 21 0,-3 1 2 0,0-2-9 16,0 2 10-16,-2 1-24 0,-1-2 11 0,-2 2-14 16,-1 0 0-16,-4-2-7 0,0 1-7 0,-1 0 31 15,-4 0-14-15,-1 1 24 0,-2-3 20 0,-2 1-13 16,-4-1 45-16,0-1-15 0,-6 1-2 0,-3 0 0 16,-3-2-18-16,-3 1 43 0,0 0-31 0,-6 0 13 15,0 1-6-15,-4-3-17 0,-4 2 6 0,-2-2-28 16,-4 0 11-16,1-1-36 0,-5-1 11 15,1 0 11-15,-1 0-14 0,-4 0 14 0,-1 0-11 16,-2-5 0-16,2 1-22 0,-1-1 18 0,-4 0-21 16,-1 1-76-16,0-1-122 0,-4-1-182 0,-1-1-196 15,0-4-176-15</inkml:trace>
  <inkml:trace contextRef="#ctx0" brushRef="#br0" timeOffset="3992">1731 4134 909 0,'-7'7'39'0,"-1"-4"20"16,5 0 43-16,-1-2 0 0,2 1-12 0,1-1-3 16,-2-1-46-16,3 0 19 0,0 0-32 0,0 0-20 15,0 0 23-15,0 0-8 0,0 0 13 0,0 0 32 16,0 0 14-16,0 0 6 0,0 0 1 0,4 0-20 15,-2 0-17-15,0 0-14 0,0 0-27 0,1 0-2 16,2 0-18-16,-2 0 12 0,3 0 32 16,-3 0 9-16,4 0 12 0,2 0 16 0,0-5-10 15,3 0 4-15,0-2 3 0,1-1-11 0,2-1 6 16,4-2 3-16,0-4 4 0,5 1-28 0,0-3 6 16,3-2-15-16,3-1-21 0,2 1 6 0,2-2-7 15,2 0 4-15,-1-1 3 0,1 1 9 0,1 1-6 16,2-1-25-16,-1 1-3 0,0-1 3 0,-3 2-4 15,2-2 23-15,2 1 9 0,-2-1-16 0,-1 0 1 16,-1 0-7-16,-1-1-3 0,2 0 13 0,-3-1-7 16,3-1 13-16,-2 0 22 0,0-1 7 0,0 0 3 15,1-1-2-15,3-1-27 0,-3-1-9 0,7 0 3 16,-3-1 10-16,2 0-6 0,0 1-4 16,3-1 0-16,-1 2-13 0,0-1 1 0,1 2 6 15,1 0 12-15,-2 2-9 0,-3 2 0 0,2-2 6 16,1 2-9-16,-2-1 4 0,-1 0 2 0,-1 3-3 15,1-4-6-15,-1 0 6 0,0 0 7 0,0-2 3 16,1 1 3-16,2-2-9 0,-3 1-4 0,4-2-16 16,0-1-4-16,0-1 17 0,2 0 3 0,0-1 14 15,4 0-21-15,-3 0-2 0,3 0-1 0,0 0 7 16,-1 2 7-16,-2 0 10 0,0-1-21 0,-2 3-2 16,-1-1 2-16,-3 0-6 0,-1 1 14 0,-2 1 6 15,-1 0-17-15,1 1 7 0,-4 0-7 0,1 0-6 16,-3 1 23-16,3-1-27 0,0 1 7 15,0-1-10-15,-1 0 7 0,4 1-10 0,-1-2 16 16,-3 4-13-16,2-2-4 0,-1 1 24 0,3-1-10 16,-1 0 21-16,2 2 6 0,-2 0-14 0,0-1-9 15,1-1 2-15,0 0-6 0,-1 0 10 0,-1 0 4 16,1 1-21-16,-2-1 10 0,-3 3-9 0,0-2 2 16,1 0 14-16,0 0-17 0,-2 1 1 0,0-1 9 15,2 0-13-15,-2-1 7 0,1-1 10 0,2 1-21 16,-2-1 11-16,3 2-1 0,0 0-6 0,-1 1-3 15,1 0-1-15,0 1 4 0,0 0 14 0,-1 0 9 16,1 2 4-16,0-1-7 0,0 2-10 16,-4-1 20-16,4 0-17 0,-2 1 1 0,2-1-1 15,-5 2-9-15,1-1-1 0,3 1 20 0,-5-2-6 16,2 2-4-16,-1 0 1 0,-2-2-8 0,1 2 1 16,0-2-7-16,1 2 17 0,-1-2-7 0,-3 0 3 15,4 0-10-15,-1 2-10 0,-2-2 11 0,3-1-5 16,-3 2 18-16,0-2-7 0,0 0-13 0,-2 2-1 15,3-1-6-15,-2 0 17 0,-1 2-4 0,1-1 11 16,-1 1 6-16,-4 1-4 0,1 1-2 0,-3-1-4 16,1 1-10-16,0 1 13 0,-4 2 10 0,0-1-6 15,2 2 10-15,-6 1-20 0,4-1-8 16,-1 3 5-16,-1-1 19 0,-1-1-16 0,2 1 13 16,0-1 7-16,0 1-34 0,-1 0 27 0,2-1 4 15,0 0-11-15,-2 1 0 0,0 0 1 0,1-1-4 16,-1 1 20-16,-2-1 0 0,0 2 4 0,3-1-4 15,-5 1-3-15,0 1 4 0,1-1-11 0,-3 1 10 16,1 1-16-16,-2 1 16 0,-2 1-3 0,2 1 11 16,-2 0 27-16,-2-1-3 0,0 4 11 0,2-2-14 15,-3 2-11-15,-1-1-10 0,2-1 0 0,1 0-14 16,-3 2-10-16,0 0 27 0,0-2 1 0,0 2 11 16,0-1-7-16,0 0-15 0,0 1 7 0,0-1-14 15,0 1 15-15,0 0 3 0,0 0-10 0,0 0 7 16,0 0-7-16,0 0-15 0,0 0-3 15,0 0 28-15,0 0-13 0,-5 0 10 0,5 0-4 16,-1 0-29-16,1 0 29 0,0 0-25 0,0 0 15 16,0 0 3-16,0 0-21 0,0 0 25 0,0 0-26 15,0 0 4-15,0 0 18 0,0 0-7 0,0 0 11 16,-3 0-11-16,3 0-14 0,0 0 3 0,-1 0 0 16,1 0 7-16,0 0 15 0,0 0-14 0,0 0 6 15,0 0-10-15,0 0-23 0,0 0 16 0,0 0-1 16,0 0 8-16,0 0 7 0,0 0-15 0,0 0 12 15,0 0-8-15,0 0 0 0,0 0-8 0,0 0-3 16,0 0 0-16,0 0 19 0,0 0 14 16,0 0-22-16,0 0 4 0,0 0-23 0,0 0 4 15,0 0 15-15,0 0-3 0,0 0 21 0,0 0-18 16,0 0-4-16,0 0 8 0,0 0-8 0,0 0 19 16,0 0-26-16,0 0 11 0,0 0-11 0,0 0-4 15,0 0 30-15,0 0-11 0,0 0-4 0,0 0 0 16,0 0 14-16,0 0-28 0,0 0 29 0,0 0-4 15,0 0-15-15,0 0 15 0,0 0-15 0,0 0 0 16,0 0-3-16,0 0 10 0,0 0-10 0,0 0 4 16,0 0-5-16,0 0 12 0,0 0 11 0,0 0-23 15,0 0 23-15,0 0-41 0,0 0 8 0,0 0 22 16,0 0-15-16,0 0 33 0,0 0-26 16,0 0 8-16,0 0 7 0,0 0-4 0,0 0 8 15,0 0-19-15,0 0 4 0,0 0-15 0,0 0-7 16,0 0 37-16,0 0-33 0,0 0 21 0,0 0 12 15,0 0-30-15,0 0 30 0,0 0-4 0,0 0-15 16,0 0 19-16,0 0-15 0,0 0-18 0,0 0 14 16,0 0-7-16,0 0 11 0,0 0 18 0,0 0-18 15,0 0-14-15,0 0 6 0,0 0-3 0,0 0 26 16,0 0-4-16,0 0 0 0,0 0-4 0,0 0-7 16,0 0 0-16,0 0-11 0,0 0 4 15,0 0 0-15,0 0 11 0,0 0-12 0,0 0-68 16,0 0-65-16,0 0-108 0,0 0-139 0,0 0-88 15,0 0-145-15,0 0-70 0,-6 5-108 0</inkml:trace>
  <inkml:trace contextRef="#ctx0" brushRef="#br0" timeOffset="6410">7368 954 1058 0,'0'3'29'0,"-4"1"55"0,3-2 38 0,-4 0 63 0,1-2 30 15,-1 0-22-15,2 0 0 0,-3 0-2 16,2-3-46-16,1 1-4 0,0 2-26 0,2-3-44 15,-1 3-10-15,0-2-36 0,2 1-13 0,0 0 13 16,0 1 38-16,8 0 47 0,-1 0 20 0,4-1-12 16,6 0-31-16,4 0-39 0,7-1-12 0,4 0 0 15,5 0-10-15,4 1 13 0,4-1-13 0,4 1-16 16,0 1-10-16,0 0 0 0,0 0-6 0,-4 0 12 16,0 0 7-16,-4 0-16 0,-3 4 10 0,-7 0-7 15,-2 0 3-15,-4-1-3 0,-7-1 10 0,-3 1-10 16,-4-2-3-16,-3 0 3 0,-2 0 3 0,-6-1 10 15,0 0-13-15,0 0-3 0,0 0-30 16,-6 0-49-16,0 0-47 0,0 0-69 0,-1 0-74 16,-1-3-32-16,1 0-43 0,-2-1-42 0,1 1-6 15,1-4-23-15,-1 2 30 0</inkml:trace>
  <inkml:trace contextRef="#ctx0" brushRef="#br0" timeOffset="6696">7998 762 1187 0,'-5'-5'59'0,"-2"1"62"15,0-1 43-15,1 2 25 0,1 1-65 0,5 0-58 16,0 1-52-16,0 1-17 0,0 0 12 0,0 0 20 16,0 5 17-16,0 1 12 0,5 0-15 0,2 3-25 15,4 1-7-15,4 0-19 0,1 2 11 0,2-2 11 16,2 3-19-16,3-1-1 0,-1-1 3 15,2 0-6-15,-2 1 15 0,-1 0 8 0,-3-2-2 0,-1 1-6 16,0-3-6-16,-6 2-9 0,-2-3 33 16,-3 4 8-16,-6-4 12 0,0 2-11 0,0 0-21 15,-10 1-12-15,-2-2-6 0,-1 3 21 0,-5-1-21 16,2 0-15-16,1 0-17 0,0 1-44 0,2-3-102 16,1 1-137-16,4-3-107 0,4 0-65 0</inkml:trace>
  <inkml:trace contextRef="#ctx0" brushRef="#br0" timeOffset="7760">9042 595 344 0,'1'-3'-5'15,"-1"-1"7"-15,0 3 1 0,0-3-1 0,0 2 1 16,-3 2-8-16,-1-2 0 0,1 2-3 0,-1 0 3 16,0 0 0-16,2 0 13 0,-2 0-11 0,0 0 13 15,1 0-12-15,1 0-1 0,0 0 36 0,0 0 23 16,1 0 51-16,1 0 37 0,0 0 25 0,0 0 16 15,0 0-25-15,0 0-33 0,0-2-1 0,0-2-29 16,0 2 17-16,0-1 19 0,0-1-16 0,3 0 51 16,-3 2-25-16,0 0-28 0,0 0-26 0,2 1-74 15,-2 1-27-15,0 0 3 0,0 0-6 16,0 4 9-16,0 3 60 0,-5 2 19 0,-1 5 18 0,-3 1 18 16,-1 6-35-16,-4 1-25 0,4 5-15 15,1 1-37-15,-3 0 19 0,3 1-10 0,1-1 0 16,3-1 7-16,-1-3-23 0,-2-2 10 0,7-1 0 15,-4-3 10-15,2-1-10 0,-1-2 9 0,1-3 3 16,-1-2-15-16,2-4 9 0,0 0 7 0,0-2 19 16,0-2 59-16,0 0 8 0,2-2-23 0,0 0-32 15,0-8-40-15,-1 0 12 0,-2-1-16 0,3-2 13 16,0-5 6-16,0-1-9 0,0-2 12 0,0-3-6 16,0-3-10-16,0-1-9 0,0-4 10 0,6-2-4 15,0 1-6-15,0-2 3 0,3-2-16 16,-2 1-4-16,5 0 11 0,0 5 3 0,2 0 12 15,0 5 13-15,1 3-22 0,3 5 0 0,-3 4 9 16,1 4-9-16,-2 4 13 0,0 4-7 0,1 0-3 16,1 4 6-16,-3 4-9 0,0 1 13 0,2 3-4 15,-4 0 1-15,1 2 2 0,-1 1-12 0,-5 3 3 16,-1-1-10-16,-1 0 33 0,-4 0-16 0,-6 0-1 16,-3 1 11-16,0-1-37 0,-5-2 20 0,3-1-10 15,-4-3-3-15,4 0 13 0,-1-4-3 0,3-2-1 16,4-1 1-16,-1 0 3 0,6-2-6 0,0-1 9 15,4 0-3-15,3 0-7 0,4 1 21 0,2 1-21 16,6 0 1-16,1 2 0 0,2-1-1 0,0 2 17 16,2 2-4-16,1-1-6 0,-2 3-10 15,-1-1 14-15,-1 1-14 0,-2 2 17 0,-4 1 9 16,0-2-36-16,-5 2 17 0,-2-2 20 0,-2 1-14 16,-2-2 16-16,-4-1 17 0,-8 0-33 0,-2-1 1 15,-5-1 2-15,0 0-19 0,-5 0 26 0,-3-2-13 16,-1 0 6-16,-1-2-9 0,0 0-7 0,0 0-9 15,3-2-62-15,2-1-80 0,2 0-111 0,1 0-105 16,6 0-72-16,1-4-58 0,5-1-52 0</inkml:trace>
  <inkml:trace contextRef="#ctx0" brushRef="#br0" timeOffset="7974">9468 566 2118 0,'15'-4'41'15,"-6"4"42"-15,-3 0 42 0,-5 0 71 0,2 0-22 16,-1 6-26-16,2 0-21 0,-3 3-70 0,3 1-29 16,-2 2 7-16,0 2-32 0,-1 2-13 0,-1 1 23 15,2 2-10-15,-2 1 0 0,0 3 23 0,0-1-16 16,0-1-23-16,-3 2 6 0,-1-1 7 0,0 0-9 16,0-1-20-16,1-2-36 0,-1-1-124 0,0 0-81 15,-1-2-44-15,0-3-60 0,4-3 3 16,-2-1 0-16,-2-2-11 0</inkml:trace>
  <inkml:trace contextRef="#ctx0" brushRef="#br0" timeOffset="8148">9469 516 2462 0,'8'-18'33'0,"2"3"37"16,2 1 28-16,6 2 6 0,-2 4-40 0,5 0-11 15,1 2-25-15,1 2-13 0,2 1 1 0,-1-1-57 16,1 4-42-16,-1 0-81 0,-4 0-102 0,3 4-105 16,-3 1-81-16,-3 0-62 0</inkml:trace>
  <inkml:trace contextRef="#ctx0" brushRef="#br0" timeOffset="8282">9526 626 1750 0,'0'12'40'0,"0"-5"17"15,7 0 6-15,5-2 0 0,4-2-26 0,5-1-13 16,3 2-16-16,3-4 13 0,-1 0-21 0,4 0 0 16,0 0-35-16,1 0-57 0,-4 2-94 0,1-2-99 15,-1 1-86-15</inkml:trace>
  <inkml:trace contextRef="#ctx0" brushRef="#br0" timeOffset="8586">10132 481 1922 0,'16'-5'40'0,"-6"3"77"15,4-3 66-15,-5 2 19 0,2 3-9 0,-3 0-84 16,-1 0-44-16,2 8-15 0,-1-1-10 0,-2 6 10 16,-1 0-15-16,-3 4 2 0,-2 6-11 0,0 1 21 15,-7 5 10-15,-2 4-25 0,-5 0-6 0,-1 1-26 16,-2-1 3-16,0 1 19 0,1-2-6 0,-3-4-13 15,4-2-19-15,0-3 7 0,2-3 6 0,3-2 13 16,0-5 41-16,7-1 17 0,2-3 53 0,1 0 40 16,3-4-8-16,6 0-2 0,3-3-53 0,2 0-33 15,10-2-45-15,1 0-6 0,9 0-7 0,4-6-4 16,5-1 4-16,6 2-17 0,3-2 0 16,3 0 3-16,3 0-7 0,4 0-60 0,-4 3-123 15,-3 1-166-15,-3 1-203 0,-3 1-226 0</inkml:trace>
  <inkml:trace contextRef="#ctx0" brushRef="#br0" timeOffset="11202">399 3970 690 0,'0'0'39'16,"-1"0"21"-16,1 0 43 0,-3 0 29 0,2 0-17 15,1 0-2-15,0 0-26 0,0 0-22 0,0 0-13 16,0 0-38-16,0 0-8 0,0 0-12 0,0 0-5 16,0 0 19-16,0 0-10 0,0 0 21 0,0 0-16 15,0 0-3-15,0 0 5 0,-4 0-19 0,4 3 53 16,-4-3 40-16,3 4 28 0,-4-2 12 0,-1 0-20 15,5 1-9-15,-2-2-3 0,0 0 13 0,1 1 3 16,2-2 1-16,-1 2-5 0,1-2-14 16,0 0-24-16,0 0-18 0,0 0-10 0,0 0-20 15,0 0 36-15,1 0-12 0,4-2 13 0,-2-2 28 16,4 1-38-16,3-2 20 0,3-1-19 0,3-2-19 16,2 0 0-16,2-3-25 0,3 1-13 0,-1-1 16 15,3 1-3-15,-4 0 25 0,-3 3-12 0,-2 0-17 16,-5 5 10-16,-2-1-16 0,-4 1 13 0,0 2 20 15,-4 0-23-15,-1 0 3 0,0 0 16 0,-6 5-20 16,-4 1-5-16,0 0 19 0,-5 1-14 0,-2 0-8 16,0 1 27-16,-1 0-24 0,-2 0 2 0,0-1 17 15,2 0-14-15,0-1 14 0,5-2-13 16,2 0-10-16,4-1 13 0,1-2-16 0,2 0 19 16,4-1-3-16,0 0 0 0,5-5-6 0,7 1-6 15,1-2 24-15,2-1-12 0,6-2 4 0,3-1-8 16,3-1-8-16,1 1 15 0,0-2 9 0,0 1-12 15,-4 1-3-15,-1 0-3 0,-3 3-6 0,-5 2 34 16,0-1 6-16,-3 3 4 0,-6 1 13 0,-5 1-7 16,2 0-2-16,-3 1-33 0,0 0 10 0,0 0-13 15,0 0-16-15,-4 0 19 0,-2 0-6 0,-2 0-20 16,2 0-28-16,-1 4-53 0,0-1-99 16,-1 1-87-16,1 0-45 0,-1-2-74 0,2 1-49 0,1-2-43 15</inkml:trace>
  <inkml:trace contextRef="#ctx0" brushRef="#br0" timeOffset="11757">1148 3549 1887 0,'9'-7'11'0,"-3"-2"-5"0,-6 5 11 16,0 4-5-16,0 0-21 0,0 0 12 16,-3 6 3-16,-2 1-1 0,-1 2 7 0,2 3-7 15,-4 1-8-15,1 3 15 0,-2 1 5 0,0 0-11 16,0 2 3-16,-1 1-9 0,-1 0-3 0,0-1 12 16,-3 1-12-16,2-1 9 0,-4 2 2 0,1-1 1 15,-3 0 3-15,1-3-9 0,0 0-12 0,1-2 12 16,-2-3 0-16,3-2 8 0,2-4 7 0,1-1-18 15,2-5 8-15,1 0-10 0,1 0 2 0,1-7 8 16,2-1-11-16,2-4 12 0,1-2 3 0,2-2-15 16,0-3 6-16,5-1-15 0,1-1 12 0,3 0 0 15,1 1 6-15,4 2-6 0,-4 1-12 16,5 6 18-16,-1 0-6 0,-1 3 3 0,2 2 9 16,1 2 2-16,-1 3-2 0,3 1 3 0,-3 0-27 15,1 0-14-15,2 5 20 0,-4-1 9 0,3 1 11 16,1 0 21-16,-4-2-32 0,1 1-6 0,0 0 12 15,2-3-21-15,-2 1 6 0,1-1 15 0,-6-1 0 16,3 0 26-16,-2-4 4 0,1-2 14 0,0 1 15 16,-8-1 1-16,5-2 21 0,-4-2-17 0,-3 1-28 15,1-1-11-15,-3-2 6 0,0-4-19 16,0 3 25-16,-7-2 7 0,0 0-29 0,-1 2 7 0,1-2 1 16,-5 4-39-16,-1 1 17 0,0 4-7 0,-1 1-16 15,-2 2 26-15,1 3-16 0,-3 0-3 16,0 8-4-16,2 2-8 0,1-1-32 0,1 2-36 15,1 1-74-15,1-1-56 0,5 2-45 0,2-1-49 16,3-2-14-16,2 2-49 0,0-2-28 0</inkml:trace>
  <inkml:trace contextRef="#ctx0" brushRef="#br0" timeOffset="11957">1261 3433 2037 0,'14'-29'61'0,"1"2"48"0,-3 3 40 15,-3 3 12-15,0 4-34 0,1 5-32 0,-1 4-18 16,3 1 22-16,0 4-17 0,2 3-13 0,0 0-19 16,1 7-28-16,4 3-6 0,1 3-7 0,0 2-2 15,-2 6 3-15,0 0 2 0,-2 3 1 0,-2 1 0 16,-1 1-10-16,-4 3-19 0,-1 0-22 0,-3 1-118 16,-3 0-107-16,-2 0-77 0,0 0-95 0,-7-2 6 15,-4 1-41-15</inkml:trace>
  <inkml:trace contextRef="#ctx0" brushRef="#br0" timeOffset="12200">70 3761 1025 0,'-20'20'13'0,"3"2"25"15,2 3-25-15,4 1 9 0,4 1-19 0,7 2-17 16,0-2 25-16,9-2-3 0,6 1-3 0,6-5-15 16,7-1-15-16,6-4-23 0,3-1-67 0</inkml:trace>
  <inkml:trace contextRef="#ctx0" brushRef="#br0" timeOffset="13068">6013 514 867 0,'-11'0'37'0,"6"0"29"16,-3 0 27-16,2 0 25 0,6 0 2 0,0-3-5 15,0 1-7-15,9 0-17 0,1-2-38 0,1 1-2 16,2 0-20-16,4-2 6 0,4 1 0 0,-1-1-26 16,5-1 18-16,-1 0-21 0,3-1 1 0,-3 0-3 15,1 2-9-15,-3-2 3 0,-4 2 8 16,1 0-2-16,-4 1-68 0,-1 1-62 0,-7-1-89 0,1 0-91 16,-4 1-47-16</inkml:trace>
  <inkml:trace contextRef="#ctx0" brushRef="#br0" timeOffset="13236">6181 300 1036 0,'-15'-10'73'16,"1"2"49"-16,4 2 31 0,1 1-8 0,4 0-87 16,1 2-36-16,0 1-33 0,4 2 5 0,0 0 60 15,0 6 0-15,0 1 11 0,6 3 2 0,0 1-29 16,0 4-7-16,1 1-5 0,0 2-9 0,3 2 3 16,-1 0-23-16,1 0 6 0,-1 0-3 0,0-1 6 15,-2 2 14-15,2-2-23 0,-4 0 0 16,-1-2-51-16,-1-1-71 0,0 0-116 0,-2-3-100 15,-1 0-109-15</inkml:trace>
  <inkml:trace contextRef="#ctx0" brushRef="#br0" timeOffset="13684">6589 244 2014 0,'8'-2'5'0,"-2"-1"13"16,-2-1 43-16,-3 4 1 0,-1 0-4 0,2 5 1 16,0 1-35-16,-2 2-4 0,0-1-20 0,0 3 0 15,0 4-2-15,-5 0-10 0,-3 1 35 0,-2 1-14 16,0 0-12-16,-4 1 24 0,-1-1-21 0,0 0 9 16,-2-2 9-16,0-2-12 0,3-1 3 0,0-3 0 15,1-1-6-15,1-2 3 0,5-3-12 0,-1-2-3 16,4 0 0-16,-1 0 6 0,5-5 18 15,0-3-6-15,0 0-12 0,5-2 3 0,-1-2-18 16,6 0 9-16,0-1 3 0,1 2-12 0,1 0 21 16,2-1-3-16,1 3 3 0,1-1 9 0,-2 3-15 15,1 1 0-15,0 0 12 0,2-1-27 0,-2 2 21 16,2-2-3-16,0 1-9 0,-2 1 21 0,-1-1-9 16,1-1-3-16,-3 1 0 0,0-2 0 0,-3 2 9 15,0-2-9-15,-3 0 6 0,0-1 3 0,-3-1-6 16,-2-2 6-16,-1 0 21 0,0 0 9 0,0 2 3 15,-6-1 13-15,0 2-31 0,-1 1 0 0,-3 2-9 16,1 3-6-16,-3 3 4 0,0 0-23 16,-3 4-2-16,-1 3 3 0,-1 3 15 0,2 1 3 15,-1 4-12-15,0 0 0 0,4 3-18 0,2 0-52 16,4 2-107-16,-2-2-129 0,7 0-120 0,1-2-84 16</inkml:trace>
  <inkml:trace contextRef="#ctx0" brushRef="#br0" timeOffset="13878">6837 68 2522 0,'18'-21'24'0,"-5"4"22"0,3 3 27 0,-2 4 44 16,-4 5-18-16,5 5 23 0,0 0-24 0,3 5-41 16,-2 4 29-16,3 1-54 0,2 2-10 0,1 5 20 15,1 1-55-15,1 1 16 0,1 3-6 0,-1 0-3 16,-4 2 6-16,-1 0 0 0,-2 1 0 0,-4-1-139 15,-5 1-132-15,-8 0-117 0,0 0-157 0,-9-2-20 16</inkml:trace>
  <inkml:trace contextRef="#ctx0" brushRef="#br0" timeOffset="14096">5605 257 3334 0,'-19'12'9'0,"-1"7"34"0,8 0 15 16,-5 7 7-16,0 5-16 0,4 7-43 0,-1 2 4 16,9 3-13-16,5 0 10 0,5 0 22 0,9-1-32 15,7-3-16-15,8 0-63 0,5-4-217 0,4-4-176 16,5-5-221-16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3:05.58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0 391 1548 0,'4'-11'22'0,"5"-3"63"16,2 1 37-16,2 1-3 0,3 5-10 0,8-4-63 15,0 1-37-15,2 0 17 0,6 1-11 0,0-1-4 16,1 3-5-16,0-1 0 0,1 1-6 0,-3 2 9 15,-1 0 3-15,-4 1-36 0,-2 3-2 0,1 0-38 16,-7 1-57-16,-2 0-7 0,-3 0-10 16,-3 0 20-16,-3 0 59 0,-4 2 26 0,-3-2-8 15,0 4 5-15,0-4 1 0,-6 0-3 0,-1 0 27 16,-4 0 2-16,0 0 9 0,0 0-8 0,-4 0 8 16,-1-4 17-16,0 2 27 0,1 0 35 0,0-1 4 15,0 0 37-15,2 1-16 0,-1 2 1 0,4-3-6 16,0 3-47-16,2 0-38 0,1 0-17 0,1 0 15 15,3 5 5-15,-2 0 38 0,0 4 39 0,3 1-6 16,-1 7-8-16,-1-1-15 0,0 6-38 0,0 0 0 16,-2 5-18-16,5 1-3 0,-4 2 6 0,2 2-6 15,-3 1 9-15,5 0 0 0,-3 0-12 0,0-4 0 16,3 1 3-16,-2 2-9 0,0-4-6 16,0 0-12-16,2-1 18 0,1-3-45 0,-2-2-50 15,2-1-28-15,0-2-78 0,0-2 15 0,0-3-17 16,0-6-18-16,3-1-40 0,3-3-83 0</inkml:trace>
  <inkml:trace contextRef="#ctx0" brushRef="#br0" timeOffset="633">750 326 1796 0,'1'0'45'16,"2"-4"39"-16,-3 2 44 0,0 2 14 0,0 0-39 16,0 0-26-16,0 0-38 0,0 0 30 0,0 0 28 15,0 6-2-15,-4 4 12 0,-2 4-46 0,-3 0-39 16,1 5 6-16,-3 5-34 0,2 1 6 16,-2 5 9-16,1-2-12 0,-1 4 12 0,4 1 13 15,-3-4-19-15,4-1-3 0,3-1 19 0,-2-1-28 16,4 0-38-16,1-5-20 0,0-2-50 0,0 0 9 15,6-2 41-15,-1-4 28 0,-1-4 30 0,1-3-6 16,1-2 15-16,-2-4-9 0,1 0 12 0,1-5 0 16,0-7-15-16,0 0 12 0,1-5 0 0,1-2-6 15,-1-5 21-15,2-2-9 0,-1 0-6 0,1-5 12 16,-2 2-9-16,3-2-12 0,-1 2 15 0,-1 1-3 16,-1 5-12-16,-1 3 15 0,0 4-9 0,0 4-9 15,-5 4 24-15,3 3-30 0,1 5 12 0,0 0 9 16,1 0 3-16,-2 8 9 0,6-2-21 15,-1 2 12-15,5 1-3 0,-1 4 6 0,4-2 6 16,2 2 0-16,-1 1-36 0,4-3 30 0,3 2 0 16,2-2-6-16,-3 1 9 0,2 0-18 0,-2 0-15 15,-1-4 15-15,-1-1 9 0,1 0 15 0,-6-1 9 16,-2-1-18-16,-4-3 1 0,3-2-13 0,-10 0-6 16,2 0 6-16,-1-6 3 0,-2-2 15 0,-2-3 0 15,-1 1-15-15,0-9 18 0,0 2-3 0,-7-4 16 16,2-1 27-16,-1-2 13 0,-1 1 6 0,1 1 52 15,-1 1 26-15,-1 2-9 0,1 0 2 0,1 5-47 16,-2 1-55-16,4 2-24 0,-1 5-44 0,1 1-1 16,2 2 9-16,1 3-5 0,1 0 32 15,0 0-10-15,0 6-6 0,0 2 3 0,3-2-13 16,3 7 13-16,0 0 10 0,0 4-7 0,-2 2 10 16,2 0-30-16,-3 3 14 0,3 3-20 0,0 1-48 15,-2 2-35-15,0-3-60 0,0 2-72 0,-3-1-29 16,4-1 4-16,-4-1-64 0,-1-1 0 0,2 1-61 15,-1-5-84-15</inkml:trace>
  <inkml:trace contextRef="#ctx0" brushRef="#br0" timeOffset="847">1418 560 2307 0,'7'-5'41'0,"-1"1"25"0,3-4 31 0,1 3 2 16,2-4-47-16,3 4-15 0,4-4-43 0,4 2 9 15,2-1-12-15,0 2 9 0,5 1-13 0,-1-1-45 16,3 1-17-16,-2 2-121 0,0 0-41 0,-1 3-42 16,-1 0-69-16,-3 0-11 0,-4 0-39 0</inkml:trace>
  <inkml:trace contextRef="#ctx0" brushRef="#br0" timeOffset="1007">1709 312 2142 0,'-15'-14'-12'0,"6"6"0"0,-1 2 65 0,4 4 63 16,3 2 71-16,3 8 24 0,0 3-55 0,0 3-70 16,0 5-61-16,1 2-15 0,3 4-17 0,0 5 20 15,3 3 0-15,-1 1-23 0,1 2-27 0,1 2-71 16,-1 0-89-16,3 3-75 0,-2-3-100 0,-1 0-121 15</inkml:trace>
  <inkml:trace contextRef="#ctx0" brushRef="#br0" timeOffset="2184">2470 167 2462 0,'-7'-13'-6'0,"4"2"6"0,-2 3-6 0,4 2 48 16,1 6 93-16,0 0 32 0,0 4 15 0,0 3-26 15,0 7-67-15,0 3-31 0,0-1-13 0,0 6-13 16,0 2-9-16,0 3-7 0,0 1 3 0,0-2-6 16,0 0-9-16,-6 1-4 0,6-1 13 0,-2 0-13 15,0-2-7-15,0 1 20 0,1 1-13 16,-4-5 7-16,4 5 3 0,-4-2-7 0,2-4-16 15,-3 1-26-15,3-2-35 0,-3-3-73 0,1 1-27 16,1-7-19-16,-2 1-4 0,1-3 10 0,0-2 2 16,2-1-3-16,-3-2-47 0,3-3-28 0,-3 0-72 15,5 0-18-15,-4-8 23 0</inkml:trace>
  <inkml:trace contextRef="#ctx0" brushRef="#br0" timeOffset="2334">2328 303 1350 0,'-3'-40'38'16,"-3"6"14"-16,3 2-2 0,1 6-1 0,2 0-18 15,0 5-3-15,11 2 28 0,-2 3 38 0,4 1 5 16,3 3-4-16,5 0-29 0,2 2-14 0,5 1-32 16,0 1-5-16,2 1 14 0,2 1-29 0,-2 3-3 15,0-2-6-15,-2 5 9 0,2 0-55 16,-5 0-76-16,-1 5-90 0,-4 4-103 0,-2-2-45 16</inkml:trace>
  <inkml:trace contextRef="#ctx0" brushRef="#br0" timeOffset="2485">2405 326 867 0,'-15'15'16'0,"8"-1"23"0,7-3 54 0,0-4 42 15,4 0 8-15,6-1-15 0,4-1-54 16,4-3-24-16,1 1-42 0,3-3-19 0,2 0-3 0,4 0-16 16,2 0 30-16,-1 0-6 0,0-5-27 15,-1 5-91-15,-3-3-114 0,2 1-76 0</inkml:trace>
  <inkml:trace contextRef="#ctx0" brushRef="#br0" timeOffset="3108">2916 298 1470 0,'4'-3'67'0,"1"1"57"0,-5 2 24 16,0-3 52-16,0 1-67 0,0 2-12 0,0 0-36 15,0 0-31-15,0 0 36 0,0 0-20 0,0 5 62 16,-5 0-34-16,1 4-15 0,-1-1-12 0,-2 5-52 16,-1 4 18-16,-1-2-24 0,-1 5-13 0,1 2 12 15,2 2-2-15,-2-2-1 0,3 2-5 0,0 1-4 16,3 0-35-16,-1-1-21 0,4 0-43 0,0-1-46 16,0-2-4-16,0-3-5 0,4-1 17 0,-1-3 36 15,-1-3 25-15,2-3 49 0,-3-3 33 0,1-1 0 16,1-4 6-16,3 0-12 0,-5-7 3 0,1-3 0 15,2-4-3-15,-1-5 8 0,0-2-28 0,2-6 32 16,-4-1-3-16,3-1 8 0,0-2 60 0,-2-2 33 16,3 4 46-16,-2 1 19 0,-2 1 19 15,4 3-26-15,-2 5-20 0,1 0-53 0,-1 5-56 16,-1 3-39-16,1 4-26 0,0 3 13 0,-2 2 3 16,2 2-6-16,0 0 26 0,5 5-13 0,-3 0 6 15,7 4 0-15,-1-1 0 0,2 3 10 0,2 0-3 16,3 2 3-16,0 3-1 0,1 1 1 0,2-2-6 15,-3 2 2-15,2 0-18 0,0-1 12 0,-1 1-13 16,-1-1-9-16,-1-3-10 0,-2 1-22 0,-3-3 12 16,2-3 1-16,-3 1 29 0,-2-4 22 0,2-3 3 15,-7-2-4-15,4 0-5 0,-2-5-20 16,0-6 9-16,-2-2 20 0,1-1-6 0,-1-5 6 16,-3 0-22-16,1-6-13 0,1 1 12 0,-3-1 4 15,0-2 16-15,0 0 22 0,-6 0 0 0,0-1 27 16,-1 4 28-16,1-2 41 0,0 6 24 0,-2-2-36 15,4 6-23-15,-2 2-55 0,0 2-48 0,3 6 10 16,0 2-13-16,1 2 4 0,2 2 2 0,-1 0 11 16,1 7 20-16,0 5-10 0,0 1 7 0,-3 6-7 15,2 2-14-15,1 3 4 0,-4 4 0 0,4 3 3 16,-2 1-7-16,0 3 7 0,1 1-6 0,-4-3-78 16,4 1-53-16,-1 2-104 0,-1-6-120 15,0 3-101-15,2-5-85 0,-4-1-172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3:11.0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9 322 1295 0,'4'-6'13'0,"-2"3"26"0,0-2 19 0,-2 2 8 15,0 1-14-15,2-2-25 0,-2 1-21 0,0-1-12 16,2 2 9-16,-1-2 0 0,-1 2 0 0,2-2 36 15,1-1 15-15,-2 5 48 0,-1-3 40 0,0 1-50 16,0-1 18-16,0 3-34 0,0 0-14 0,0 0 14 16,0 0-13-16,0 0-6 0,0 5-24 15,-4-2 42-15,4 0-2 0,-3 3-15 0,-1 0 7 16,0 3-28-16,0 1-28 0,2 3 6 0,-2 0-9 16,1 3 4-16,3 1 2 0,0-1-12 0,0 0 19 15,3 1-26-15,6-3-5 0,-2-1 15 0,4-2-18 16,1 0 21-16,-2-3-12 0,3 0 3 0,1-3 3 15,-1-4-10-15,0-1 17 0,-4 0-11 0,3-4 13 16,-3-3-15-16,-1-2 3 0,-3-4 15 0,0-1-2 16,-1-2 11-16,-4-6 10 0,0 3 7 15,0-5 34-15,-7 1 10 0,1 0 13 0,0 3-15 0,-3 1-35 16,0 1-1-16,-4 4-24 0,0 3-7 16,2 3-10-16,-5-1-16 0,5 6-9 0,-2 1-7 15,4 2-35-15,-1 0-32 0,3 0-45 0,2 5-90 16,0 0-56-16,4 4-11 0,1-4-57 0,0 4 10 15,7 1-15-15,-1-2-71 0</inkml:trace>
  <inkml:trace contextRef="#ctx0" brushRef="#br0" timeOffset="273">322 118 2060 0,'6'-17'47'0,"-6"3"5"16,0 1 73-16,0 1 21 0,-9 5-1 0,3 2 38 15,-1 1-59-15,-2 4-28 0,0 0-40 0,0 0-44 16,0 9-12-16,2-2-3 0,-1 5 0 0,3 2 0 16,-1 2 3-16,2 5-3 0,4-2 3 0,0 6 3 15,0-3-3-15,4 5 9 0,3-2-18 0,-1-1 6 16,1 1 6-16,1-1 0 0,-2 1 0 0,1-4-6 16,-4 1-3-16,2-3-10 0,-4-2 35 15,-1-1-13-15,0-3-6 0,-3 2 35 0,-3-2-35 16,-3-3 9-16,2 1 7 0,-3-3-22 0,1 1 3 15,-5-1 6-15,5-3-22 0,-1 1-65 0,1-3-91 16,3-1-112-16,3 1-127 0,-1-3-103 0,4 0-58 16</inkml:trace>
  <inkml:trace contextRef="#ctx0" brushRef="#br0" timeOffset="451">460 281 2378 0,'15'-6'42'15,"-6"3"34"-15,-3 1 55 0,-4 2 0 0,-1 0-42 16,-1 0-5-16,0 0-34 0,3 5 0 0,-2 1-3 16,-1 4-15-16,2 2-32 0,0-1 9 0,-2 4 13 15,2 3-15-15,-2 0-17 0,0 1-43 0,0 3-57 16,0-1-105-16,0-2-48 0,0 1-93 0,0-1-89 16,0-2-15-16</inkml:trace>
  <inkml:trace contextRef="#ctx0" brushRef="#br0" timeOffset="760">508 41 2890 0,'-5'-12'6'0,"1"2"-15"15,1 0 6-15,0 5-50 0,3 4-54 0,0 1-9 16,0 0-68-16,0 0-3 0,4 5-33 15,-2 1-24-15,2 3 8 0,-1 1 1 0,2 0 64 16,-2 2 42-16,1-2 52 0,4 1 53 0,-5 0 16 16,3 0 18-16,-1-3-7 0,1 3 29 0,-1-2 58 15,-1 2 26-15,1 2 52 0,-2 0 2 0,-2 1-13 16,2 0-5-16,-3 2-18 0,0 1-7 0,0 2-49 16,0-1-28-16,0-1-21 0,0 1-20 0,0-1 9 15,0 2-9-15,0-3 8 0,0 1-5 0,3-1-15 16,-1-2 15-16,0 2-6 0,0-2-30 0,1 0-34 15,2 0-90-15,-4-2-91 0,-1 0-92 0,3-1-94 16</inkml:trace>
  <inkml:trace contextRef="#ctx0" brushRef="#br0" timeOffset="1117">622 272 1979 0,'5'-2'14'0,"-4"-3"-8"0,9-2 14 0,-1 3-5 16,0 1-15-16,0-3 11 0,5 4-25 0,-1-2 20 15,5 0 2-15,-4 1 1 0,3 0 17 0,1-2-26 16,-4 2 12-16,-1 0-15 0,-2-3 9 16,1 4 17-16,-3-3-14 0,-1 1 29 0,-3 2 15 15,-1 0 39-15,-2 1 25 0,0-2 12 0,-2 1-17 16,0 2-54-16,0-3-27 0,0 3-13 0,0 0-18 15,0-2 7-15,0 2-13 0,0 0-19 0,0 0 22 16,0 0-9-16,0 0 33 0,0 5 4 0,0 1-7 16,0 2 16-16,0 2-6 0,0-1-12 0,0 2-13 15,0 5-10-15,0-4 4 0,0 3-6 16,0 1 21-16,0 1-2 0,0-1-26 0,0 0 32 0,0 1-26 16,0-3 32-16,0 4-25 0,0-4-59 15,0 0-33-15,0-3-90 0,0 2-33 0,0-4 37 0,0-2-37 16,0-1 0-16,0-1-28 0,0-2-116 0</inkml:trace>
  <inkml:trace contextRef="#ctx0" brushRef="#br0" timeOffset="1538">786 60 2438 0,'-8'-13'36'0,"3"2"21"15,0 2 10-15,-3 1 9 0,7 1-45 0,-4 3-50 16,5 0-65-16,-1 0-43 0,1 4-54 0,0 0 27 16,0 0-20-16,0 0 8 0,6 4 8 0,-2 0-48 15,2 2 53-15,0-1 9 0,1 0 52 0,-1 4 47 16,-1-1 26-16,-1-2 11 0,2 4 11 0,0-2 2 16,-3 3 16-16,3 0 30 0,0 0 35 0,-3-2 33 15,3 4 15-15,0 1 21 0,0-2-4 0,-1 2 2 16,0 0-15-16,1 3-34 0,0-3-37 15,1 2-17-15,-1 0 6 0,-1 0-12 0,4-2 4 16,-5-1-27-16,2-1-21 0,2 1 6 0,-2-2-3 16,-1 0 12-16,3-1-9 0,-2-1-21 0,-1-4 21 15,0 0-12-15,1-1-3 0,-3-2 27 0,2 1-21 16,-1-3 0-16,-1 0 24 0,1-5-21 0,0-3 0 16,-3 2 6-16,3-8 0 0,0 0 6 0,-2 1 0 15,0-6 6-15,-1 0-24 0,1-3-3 0,-2 1 15 16,0-2-3-16,0 0-9 0,0 3 24 0,0-2-15 15,0 1 9-15,0 4 6 0,-2-1-9 0,2 3-9 16,-3 5-33-16,3 1-33 0,0 1-47 0,0 3-82 16,0 1-74-16,0 4-76 0,0 0-92 15</inkml:trace>
  <inkml:trace contextRef="#ctx0" brushRef="#br0" timeOffset="1872">1203 234 1504 0,'11'0'33'0,"0"0"12"0,-4 0 22 0,-1-5 20 16,0 0-30-16,-3-1-3 0,3-2-20 0,0-1-37 15,0-1 20-15,-3 1-2 0,3-1 19 0,0-1 33 16,0 0-3-16,-3 1 24 0,1 1 15 0,-2-4 43 16,1 1 45-16,-3-1 40 0,0 0 10 0,0 1-36 15,0-1-54-15,-8 2-44 0,1 3-24 0,-2-1-10 16,0 4-17-16,-3 2 1 0,-1 3-11 0,0 0 1 15,-2 10 14-15,0 2-17 0,0 4 4 0,0 6-10 16,3 0-21-16,0 6 0 0,5 1-21 16,1 1 1-16,6 3-1 0,0 0 4 0,10-1 11 15,4-3-21-15,2-3 34 0,5-2-17 0,4-5-25 16,5-5 22-16,4-4-14 0,1-5 10 0,4-5-4 16,3 0 18-16,1-10-7 0,3 0-4 0,-2-1 14 15,-1-1-3-15,0-3-28 0,-3 1-13 0,-4 1-38 16,-5 0-110-16,-2 3-88 0,-3-1-152 0,-5 3-91 15,-3-3-106-15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3:13.77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85 2354 0,'0'0'54'0,"0"0"37"0,0 0 34 16,0 0 15-16,0 0-54 0,0 0 10 0,0-6 2 16,0 4 0-16,6 1 7 0,5-1-51 0,5-4-31 15,3 4-10-15,8-3 6 0,5 1-3 16,0-1-3-16,5-3 0 0,1 2-20 0,1 1 20 15,-3 0 7-15,-4-3-10 0,1 4-16 0,-2-1-10 16,-5 3-7-16,-3-2 6 0,-1 4 37 0,-7-3-23 16,0 3-65-16,-2 0-15 0,-2 0-41 0,-5 0-24 15,-4 7-7-15,-2-5-119 0,0 4-107 0,-8 1-123 16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3:14.12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45 36 1649 0,'-15'6'51'0,"1"2"34"0,3-6 74 0,6 1 62 15,5-1 8-15,0 2-8 0,9-4-44 0,4 0-31 16,5 2-59-16,9-1-21 0,5-1 6 16,6 0-11-16,6 0 20 0,4-3 3 0,4-3-42 15,2 3-9-15,3-2-20 0,-3 0-10 0,0-1 13 16,0-1-13-16,-2 1-6 0,-6 0 0 0,1 3-7 15,-2-2 16-15,-2 0-22 0,-5 5-71 0,-5-4-115 16,-2 4-104-16,-8 0-75 0,-3 6-131 0,-9 2-153 16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3:19.02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0 324 0,'0'0'-5'0,"0"0"25"0,0 0 18 15,0 0 17-15,0 0 5 0,0 0-22 16,0 0-22-16,0 0-16 0,0 0 7 0,0 0-9 16,0 0-1-16,0 0 6 0,0 0-8 0,0 0 7 15,0 0-52-15,0 0-38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3:22.44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181 56 195 0,'3'-5'24'0,"-3"2"1"0,3 0 33 15,0 0 45-15,-1 0 6 0,-2 1 16 0,0-1-9 16,1 3-33-16,-1-2-15 0,0-2 12 0,0 2-8 15,0 1 11-15,0 1-11 0,0-1-17 0,0 1 2 16,0 0-22-16,0 0-10 0,0 0-17 0,-6 0-19 16,3 8 8-16,-1-3 1 0,-2 3 12 0,1 3 10 15,-5 3-18-15,1 2 12 0,-4 3 3 0,-1 2-17 16,1 2-6-16,1-2 17 0,-1 1-16 0,-1-3 10 16,5 0 1-16,-2 0-20 0,2-4 14 0,1-1-11 15,1-1 11-15,-1-3-3 0,4 0-5 0,1-2 16 16,-2-2-2-16,4 0 0 0,-2-3 16 0,0 1-8 15,3-4 13-15,0 0-5 0,0 0-14 0,0 0 1 16,0 0-18-16,7-5 15 0,-2-3-9 16,-2 2-8-16,4-2 19 0,1-2-5 0,2 0 3 15,-4-2 13-15,4 1-22 0,-1-2 1 0,-1 2 7 16,-1-3-2-16,1 3 0 0,-1 0 5 0,-1 0-11 16,0-2-5-16,-3 2 5 0,6-1-3 0,-5 2 18 15,2-3-4-15,0 1 3 0,-3 2 12 0,3-3-31 16,2 1 10-16,-3 1 1 0,1 1-14 0,2-2 8 15,-2 5-3-15,-2-2 6 0,2 1-2 0,0 3 10 16,-2 0 0-16,-2 1-13 0,0 2 10 0,-1-1 1 16,3 3 2-16,-4-2-2 0,0 0-12 0,2 2 6 15,-2 0-11-15,0 0 8 0,0 0 3 16,0 0 3-16,0 0-3 0,0 0 14 0,0 0-14 16,0-1-3-16,0 1 9 0,0 0-15 0,0 0 9 15,0 0 3-15,0-1 0 0,0 1-6 0,3-2 3 16,-2 2-14-16,1 0 20 0,-1-1 2 0,2-1-8 15,-3 2 6-15,0 0-12 0,2 0-5 0,-1 0 8 16,-1-3 12-16,2 3-18 0,1 0 15 0,-2 0-6 16,-1 0 0-16,3 0 5 0,0 0-2 0,-3 0 5 15,3 0-10-15,-1 5 10 0,0-2-2 0,3-2 2 16,-1 2-5-16,-2-1-6 0,2 1-2 0,2-1 5 16,-1 2 3-16,-1 0-3 0,2 2 5 0,2-1-5 15,-3 3 14-15,0 1-19 0,1 2 10 16,-2 2 12-16,1-2-26 0,-1 5 18 0,2 0-3 15,-3 1-6-15,0 2 22 0,0 0-2 0,1 0-6 16,-2 0 3-16,1 0-14 0,0 0 8 0,-1-2-2 16,-1 2-9-16,-1-3 0 0,4 1-3 0,-2-4 17 15,2 3-25-15,-2-2 16 0,-1-3 1 0,4 2-12 16,-2-1 15-16,1-2-18 0,-1-1 4 0,-1-1-7 16,2 0 10-16,-2 0 7 0,-1-3 1 0,2 0-3 15,0 1-1-15,1-1 1 0,-4-1-6 0,2 0-2 16,-2 0 16-16,2-2-2 0,-2 2-9 0,0-2 11 15,0-2-19-15,0 2 5 0,0-2 5 0,0 0-5 16,0 0 1-16,0 0-7 0,0 0 15 16,0 0-15-16,0 0 12 0,0 0 11 0,0 0-8 15,0 0 8-15,0 0-33 0,0 0-10 0,0 0-22 16,0 0-2-16,0 0 8 0,0 0-41 0,0 0-24 16,0 0-13-16,0 0-29 0,0 0-10 0,0 3 7 15,0 0-32-15,0 0-16 0</inkml:trace>
  <inkml:trace contextRef="#ctx0" brushRef="#br0" timeOffset="247">270 605 804 0,'3'-8'8'0,"6"-3"18"15,-2 2 13-15,4-1 1 0,2 1-1 0,4 0-28 16,2 3-3-16,0 1 8 0,3-3-6 0,1 5 17 16,-1 0-14-16,0 1-18 0,-1 1 5 0,4-1-14 15,-1-1 12-15,-1 3 2 0,3-3-16 0,-2 1 11 16,1 1-14-16,-1-2 22 0,1 1-1 0,-1 0-12 16,-2 1 10-16,-1-1-21 0,-2 1-21 0,-2 1-80 15,-4 0-74-15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3:26.9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63 231 1559 0,'-11'-3'42'0,"-2"0"57"0,4-2 67 0,0 1 21 15,2 4-21-15,-1 0-52 0,4 0-60 0,2 0-12 16,2-2-36-16,0 2 0 0,0-3-6 0,6 1 6 16,5-1 33-16,2-2 15 0,6-1 29 0,5-1-38 15,10-3-11-15,5-3-16 0,7 2-45 0,4-4 45 16,7-2-6-16,2 0-12 0,2 1 16 0,-1-3-19 16,-4 2-10-16,-1 4 16 0,-5 0 25 0,-7 4-22 15,-4 1-6-15,-5 2-12 0,-6 2-28 16,-5 4-6-16,-8 0 28 0,-4 0-10 0,-5 0 4 15,-6 8-15-15,0-1-60 0,-12 2-32 0,-1 4-8 16,-3-2 30-16,-3 3 30 0,-4 2 42 0,-1-2 22 16,-1-3-13-16,0 2 22 0,0-4 3 0,-2-2-12 15,7 0 15-15,0-2 0 0,1-3-5 0,-1-2 13 16,8 0 33-16,0 0 28 0,3 0 15 0,2 0-5 16,-2-5 21-16,6-1-10 0,-1 1-13 0,2 0-5 15,-1 5-54-15,3-3-30 0,0 3 12 16,0 0 55-16,0 0 49 0,0 8 32 0,2 1 18 0,-2 4-50 15,0 5-32-15,0 4-21 0,0 6-32 0,0 4 10 16,0 3-16-16,0 4 13 0,-3-1-23 16,-2 3 3-16,5-1 10 0,0 2-29 0,0-4 33 15,0-2-24-15,0-1-12 0,0 0 33 0,0 0-21 16,0-2-5-16,0-3 22 0,0 0-33 0,0-3-12 16,0 1-50-16,-4-4-69 0,3-2-83 0,-3-1-20 15,4-4 0-15,0-4-36 0,0-2 34 0,0 0-29 16,0-6-33-16,0-2-18 0</inkml:trace>
  <inkml:trace contextRef="#ctx0" brushRef="#br0" timeOffset="251">953 345 2438 0,'8'0'66'0,"-5"0"73"0,-3 14 33 0,0 2 39 15,0 3-27-15,0 5-69 0,-3 4-28 0,-1 5-35 16,0 3-36-16,3 2-6 0,-2 4-1 0,3-1 1 16,0 3-1-16,0 2-5 0,0 0-7 15,4 1 9-15,2-3-6 0,-2 2 3 0,1 0 4 16,1-3-30-16,2-4-19 0,-2-1-36 0,-2-2-31 16,1-2-50-16,-1-4-41 0,1-2-13 0,-4-6-57 15,-1-1 32-15,3-6-15 0,-2-2 10 0,-1-2 20 16,0-3-73-16,0-3-28 0</inkml:trace>
  <inkml:trace contextRef="#ctx0" brushRef="#br0" timeOffset="540">905 398 1876 0,'-5'-29'8'15,"5"-1"15"-15,6 4 49 0,4-2 30 0,4 6 42 16,2 3 7-16,6 3-22 0,1 2-33 16,3 6-41-16,4 0-28 0,3 8-30 0,-4 0 16 15,1 8-7-15,3 2 9 0,-4 4 10 0,0 3-13 16,-6 2 0-16,-2 0 10 0,-4 1-4 0,-1 1 4 16,-6 1-7-16,-2-1 4 0,-4-1 12 0,-4 2-12 15,0-1 6-15,-12-2-13 0,-3 3-3 0,-4-3 7 16,-5 0-6-16,-1 0 2 0,-4-2-9 0,-3-2-12 15,-2 2 15-15,3-4-25 0,-2-1-61 0,3-2-64 16,2 1-94-16,3-4-96 0,6-1-72 0,-1-2-95 16</inkml:trace>
  <inkml:trace contextRef="#ctx0" brushRef="#br0" timeOffset="935">122 1635 2037 0,'8'0'3'0,"11"-13"20"0,3 2 0 0,9-1-11 0,11 0 11 15,8-1 0-15,8-2 4 0,11 2 26 0,3-6-18 16,11 5-26-16,4-3 3 0,6 3-15 16,8 2 15-16,5-1 0 0,5 4-6 0,-3 0-9 15,7-1-9-15,-3 2 15 0,1 2-9 0,-6 1 18 16,-2-1-15-16,0 3-12 0,-9-1 3 0,-3 0 6 15,-5 2 3-15,-5-1 12 0,-4 2 0 0,-8-1 3 16,-3-1-12-16,-10 0-6 0,-6 1-3 0,-8-1-32 16,-9 1-18-16,-7 2-8 0,-5-4-111 0,-7 1-118 15,-7 1-96-15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3:32.92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103 259 1197 0,'-18'-9'38'0,"5"4"30"0,-2 0 34 16,0 5 65-16,2-5-4 0,4 5-22 0,1-5-32 15,3 5-63-15,0 0-29 0,4 0-8 0,1-7-12 16,0 0 6-16,7 2 3 0,6-7-4 0,1 1 19 16,2-6-18-16,8 2 0 0,1-4 12 0,5-4-39 15,2 2 39-15,2 1 14 0,2 1 15 0,0 4 56 16,-1 1-17-16,-2 3-17 0,0 3-12 16,-3 3-21-16,-1 5 16 0,-2 0-16 0,-1 5-15 15,-3 5-12-15,-2 2 12 0,-5 4 7 0,2-2 6 16,-6 1 15-16,-2 4-25 0,-3 1 16 0,-1-1 3 15,-6 1-12-15,0 0 3 0,0-1-19 0,-10 2-2 16,0 0 24-16,-4-3-2 0,-1 0-10 0,0 0 3 16,-4-1-22-16,0 0 3 0,3-2 10 0,-5-1-7 15,0 0 1-15,0-1-10 0,3-2-7 0,-2 0-18 16,0 0-80-16,4-3-144 0,-2-2-91 0,6 1-155 16,2-3-141-16</inkml:trace>
  <inkml:trace contextRef="#ctx0" brushRef="#br0" timeOffset="476">303 110 1571 0,'0'-15'-3'0,"2"5"14"0,-2 5 79 0,0 0 41 16,0 5 53-16,0 0 31 0,0 12-40 0,0 5-32 16,0 4-34-16,0 4-18 0,0 5-32 0,0 6-19 15,0 4 9-15,0 4-33 0,-3-1-13 0,-3 4 19 16,0 0-16-16,0 1-16 0,3-2 13 0,-3-3-12 15,0-1 0-15,2-1 30 0,1-3 1 0,-1 0-9 16,0-6-4-16,0-4-27 0,1 1-66 0,1-6-20 16,0 1-64-16,-2-5-33 0,0-6 32 0,4-1-52 15,-1-1-45-15,1-6-46 0,0-2-134 0</inkml:trace>
  <inkml:trace contextRef="#ctx0" brushRef="#br0" timeOffset="1141">627 845 1449 0,'8'-14'72'0,"-4"1"66"0,-2 2 74 0,-2 2 77 0,0 1-44 16,-4 2-35-16,-1 1-58 0,0 2-78 15,-2 2-25-15,-1 0-15 0,-1 1 17 0,-2 0 8 16,0 7 7-16,-1 2-6 0,-3 2-41 0,2 0-6 16,0 3-3-16,2 1-16 0,4 2 9 0,-1-1-13 15,7-2 4-15,1 3 6 0,0-2 0 0,4-1 6 16,7-3-6-16,-1 1-19 0,3-1 3 0,2-2-6 16,5-2-38-16,-4-2-15 0,3-3 9 0,2-2-3 15,0 0 17-15,-5-5 24 0,3 0-9 0,-2-4 9 16,-2 1 31-16,-2-3 13 0,-1 3-10 0,-3-2 3 15,-3 4-3-15,-3-3 44 0,-2 2 56 0,-1 1 32 16,0 1 1-16,0 4-60 0,0-2-37 16,0 1-32-16,-3 2-14 0,2 0-2 0,1 0-4 15,-3 0-19-15,3 9 23 0,0-3 6 0,0 3-13 16,0 0 20-16,4-1-36 0,2 3-16 0,3-2 7 16,0 1 22-16,6-1-19 0,3-2 0 0,-2-1-15 15,3-3 0-15,2-3 18 0,-3 0 23 0,0 0 12 16,-2-6-31-16,2-2 35 0,-8 0-1 0,4-4-3 15,-7-1 3-15,0 0 0 0,-2-2-3 0,-5-1 28 16,0 1 32-16,0 1 16 0,-10-3 33 0,1 1-6 16,-5 3-39-16,1 1-51 0,-2 1-2 0,-1 3-24 15,-4 3 0-15,1-1 23 0,0 4-26 16,-1 2-3-16,4 0-42 0,-2 6-72 0,5 1-98 16,2 1-71-16,1 1-23 0,7-1-24 0,2 3 5 15,-2-1-12-15,3 2-17 0</inkml:trace>
  <inkml:trace contextRef="#ctx0" brushRef="#br0" timeOffset="1372">1053 724 1796 0,'15'-19'77'0,"-1"4"63"0,-3 3 54 0,-5 2 21 16,-3 4-23-16,1 1-42 0,-4 1-52 0,0 4 21 15,0 0-21-15,0 0 7 0,0 9 13 0,-4-1-37 16,1 3-33-16,-1 5-32 0,1 1-16 0,-2 2 7 15,1 4-7-15,3 0 10 0,1-1-10 0,0 3-7 16,5-6 10-16,1 3-12 0,2-1 25 0,1-4-10 16,2-2 1-16,3-1-4 0,-2-3-13 15,4 0-3-15,-1-3-23 0,0-2-15 0,1-4-65 0,3-2-73 16,-1 0-74-16,2 0-62 0,0-5-91 16,1 0-112-16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3:35.3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 74 2668 0,'-4'-3'-3'15,"-1"-5"-10"-15,4 3 10 0,1-4 3 0,0 4 3 16,10 0 10-16,0 0-26 0,5-1 1 0,4 0 0 15,4-1 18-15,1 3 3 0,2-1-15 0,3 2-72 16,-1 3-114-16,0 0-93 0,-4 0-100 16,-1 8-55-16,0 1-33 0</inkml:trace>
  <inkml:trace contextRef="#ctx0" brushRef="#br0" timeOffset="127">133 259 1979 0,'-24'15'-3'0,"8"-5"-3"16,2-2 9-16,10-3 6 0,4-4 11 0,4 1 12 15,5-1-32-15,7-1 0 0,7 0-15 0,2 0-2 16,8 0 17-16,2 0 3 0,5-4-26 0,1 0-83 16,0 0-124-16,-1 2-150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3:36.3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36 277 2248 0,'-9'-6'17'15,"-1"-2"4"-15,1-1-3 0,1 4-3 0,8 0-12 16,8 0-6-16,5-1 9 0,8-2 23 0,4-4 13 16,14 0-15-16,4-2 15 0,9-3-15 15,8 1-33-15,4-3 39 0,3 0-27 0,3 2-18 0,0-2 18 16,-2 4-21-16,-1 1 21 0,-3 0 0 16,-7 3-12-16,-4 3 3 0,-8 0-24 0,-6 3-9 15,-6 1-44-15,-8 4-3 0,-7 0-6 0,-8 0 42 16,-10 0-14-16,0 4-37 0,0 3-14 0,-16-1-45 15,-3-1 61-15,-5 4 26 0,-6 1 36 0,-2-1 7 16,-2 1 10-16,1-1 23 0,-3 1-15 0,3-1 26 16,4-2 2-16,0 0-30 0,3-2 11 0,4-3 3 15,5 2-3-15,4-2 25 0,-1 0-14 0,3-1-14 16,3 2 6-16,5-3 8 0,-1 0 40 0,1 2 56 16,0 4 27-16,1 1 0 0,1 4 11 15,-1 2-25-15,1 6 5 0,-2 4-2 0,1 4-21 0,1 6-7 16,-3 2-31-16,2 4-18 0,0-1 0 15,0 5-18-15,0 0-9 0,0 2-4 0,1-5-15 16,-2 1 3-16,3-3-9 0,-1-2 15 0,1-2-21 16,-2-1 9-16,2-2 22 0,0-2-13 0,0-1-9 15,0-4-13-15,0 0-55 0,-3-2-64 0,3-5-51 16,-1-1-46-16,1-2-40 0,0 0-24 0,0-9-1 16,0 3-18-16,0-2 18 0</inkml:trace>
  <inkml:trace contextRef="#ctx0" brushRef="#br0" timeOffset="239">854 502 1991 0,'13'-15'-18'16,"-1"2"24"-16,-5 3 79 0,-2 6 66 0,-2 4 54 16,-2 0 14-16,3 10-42 0,-2-2-46 0,0 7-41 15,-1 3-24-15,4 1-50 0,-2 5 3 16,0 1-16-16,0 5 1 0,1-1 5 0,-1 4-12 15,3 0 15-15,-3 3-12 0,1-1 23 0,1 1-23 16,0 1-3-16,-1 1-7 0,-3 0-22 0,1-1-25 16,1 0-36-16,-3-3-26 0,0 0-38 0,0-4-4 15,0 0-10-15,0-1-42 0,-5-3-35 0,5-7-32 16,-1 0-45-16,-3-4-21 0,4-1 10 0</inkml:trace>
  <inkml:trace contextRef="#ctx0" brushRef="#br0" timeOffset="544">933 470 2656 0,'-8'-36'-6'0,"2"1"21"0,5 2-6 0,1 6 10 16,7 8 18-16,8 0 9 0,3 5-9 15,4 4 9-15,5 1-18 0,0 6-19 0,4 3 25 16,0 0-30-16,1 12 2 0,-2-1-3 0,-2 5-10 16,-4 3 10-16,1 2 10 0,-7 1 3 0,0 0-26 15,-6 0 42-15,-3 0-13 0,-5 0-10 0,-4-1 22 16,0-2-24-16,-7 3 5 0,-4-3-12 0,-4-3 23 16,-4-2-23-16,-1 2 3 0,-4-2 10 0,-3-3-13 15,-3-3 6-15,4 1-9 0,-4-4 9 0,3 0-50 16,1-2-81-16,2 3-71 0,0-6-114 0,3 0-85 15,4 0-80-15</inkml:trace>
  <inkml:trace contextRef="#ctx0" brushRef="#br0" timeOffset="928">30 1543 2390 0,'-7'3'9'0,"7"-3"6"0,10-7-3 15,8 0 33-15,8-1 9 0,16-3 38 0,8-3 15 16,14 1-24-16,13-4 35 0,11 1-46 0,13-3-16 16,12 0-3-16,10 0-40 0,11 2 9 0,8 1-6 15,7 0 0-15,2 2 7 0,8 3-11 0,-3 1 8 16,1-2-24-16,-4 7 1 0,0-4 0 0,-6 2-13 16,-3 2 16-16,-6 1 3 0,-6-1-9 0,-7 0 19 15,-6-2-7-15,-6 3-6 0,-11-2 16 0,-6 1-25 16,-9 1-4-16,-10-1-64 0,-9 0-116 0,-10 2-60 15,-10 1-67-15,-11-2-132 0,-12-1-91 16</inkml:trace>
  <inkml:trace contextRef="#ctx0" brushRef="#br0" timeOffset="2432">604 1980 2201 0,'-13'-7'14'0,"1"-2"4"0,12 0 23 0,-9 3 18 16,9-1 37-16,0 5 10 0,6-3-31 0,8 2 8 15,5-2-56-15,6-4 4 0,8-1-3 0,10 1-28 16,1-7 18-16,11 3-21 0,2-1 28 0,1-4-4 16,0 3-21-16,-4 1 6 0,-1 1-21 0,-5 2 18 15,-9 3-15-15,-3-1-34 0,-5 4-72 0,-11 0-43 16,-3 5-10-16,-8 0-12 0,-9 0-38 0,0 0-44 15,-7 6-65-15,-7 1-32 0,-5 4 54 0,-6-3 40 16</inkml:trace>
  <inkml:trace contextRef="#ctx0" brushRef="#br0" timeOffset="2607">948 1861 649 0,'-19'0'49'0,"2"0"29"0,4 0 6 16,2 0 4-16,5 0 0 0,0 0 37 16,6 0 78-16,0 5 52 0,0 1-13 0,0 5-18 15,0 2-19-15,0 4-44 0,5 5-26 0,-2 4-22 16,-1 2-49-16,0 3-17 0,0 3-14 0,-2 2-8 15,0-1-19-15,0 1 10 0,0 2-16 0,-6 0-13 16,1-2 23-16,-1-2-13 0,0 2 31 0,0-6-16 16,1 2-77-16,0-1-54 0,0-7-75 0,1 1-68 15,4-3-19-15,0-6-23 0,-1-2-21 0,-1-1 16 16,2-7-32-16</inkml:trace>
  <inkml:trace contextRef="#ctx0" brushRef="#br0" timeOffset="2814">1212 2114 2535 0,'7'0'54'15,"-2"9"41"-15,-5 1 19 0,0 7 29 0,-6 2-47 16,3 5-26-16,-3 4-36 0,-2 1-27 0,2 0 2 16,1 3-12-16,1 0 22 0,-1 1-16 0,3 0-9 15,-1-1-13-15,3 1 9 0,0 0-34 0,0-4-43 16,0 2-28-16,0-2-77 0,0 1-13 0,5-6-10 15,-4-2-9-15,2-3-11 0,-2-1-18 0,-1-3 5 16,2-5 2-16,0-1-3 0</inkml:trace>
  <inkml:trace contextRef="#ctx0" brushRef="#br0" timeOffset="3468">1167 2207 284 0,'0'2'12'0,"0"1"6"0,-1-3 19 0,-1 2 26 15,2-2 19-15,0 0 28 0,-3 0-7 0,3 0 14 16,-1 0-26-16,1 0 2 0,-2 0 22 16,1 0 1-16,-4-4 23 0,4 1 13 0,-4 0-4 0,2 1-35 15,1-5-22-15,-2 2-28 0,0-2-2 16,3-2-24-16,1 1 10 0,0-6-12 0,0-1-26 15,7 1 32-15,5-3 0 0,-2 1 12 0,5-3-9 16,9 2 10-16,0-2 12 0,2 3-6 0,2 3 40 16,1-1-2-16,0 2-12 0,1 5-6 0,0 2-40 15,-3 5-15-15,-1 0-6 0,-4 5-32 0,1 2 42 16,-2 5-17-16,-2 2-21 0,-4 0 46 0,-2 4-34 16,-2 3 19-16,-6 2 29 0,0-1-20 0,-5-1-18 15,0 4-7-15,-10-1-18 0,-5 1-1 0,0-2 10 16,-6 0 6-16,0-4 10 0,-3 0-7 15,-1-3 13-15,1-2 0 0,-1-3-16 0,6 0-3 16,-5-3 10-16,4-2-4 0,0 2-3 0,1-5-9 16,1 1-88-16,6-1-92 0,0-2-88 0,2 2-90 15,4-3-78-15,-2 0-103 0</inkml:trace>
  <inkml:trace contextRef="#ctx0" brushRef="#br0" timeOffset="3695">1733 2254 2903 0,'10'-7'44'0,"4"0"54"0,0-4 22 16,1 3 1-16,4-4-35 0,4 5-73 0,3-5-7 15,3 2 1-15,0 1-10 0,3 1 15 0,0 1-5 16,0-1-4-16,2 2-28 0,-5 1-36 15,0 1-95-15,-1 4-93 0,-3-3-78 0,-7 3-41 16,-1 0 13-16,-6 0-1 0,-3 0-13 0,-8 0-23 16</inkml:trace>
  <inkml:trace contextRef="#ctx0" brushRef="#br0" timeOffset="3873">2010 2016 1251 0,'-19'-18'63'0,"3"0"82"0,2 3 51 15,1 1 39-15,1 3-58 0,8 3-64 0,-2-1-69 16,3 4-24-16,3 5 82 0,0 0 19 0,0 5 48 15,0 4 24-15,4 1-72 0,2 7-56 0,0 0-8 16,-1 7-41-16,1 3-29 0,-1 3 38 0,3 0-34 16,-2 6 12-16,0-3-3 0,-3 1-3 0,1 2-19 15,-2-3-50-15,-1 0-37 0,-1-3-78 16,0-2-75-16,0-2-5 0,-6-2-55 0,3-5-43 16,2-2 11-16,-4-4-50 0</inkml:trace>
  <inkml:trace contextRef="#ctx0" brushRef="#br0" timeOffset="4078">2382 1806 2583 0,'10'0'73'16,"0"0"42"-16,-5 5 27 0,-1 7 8 0,-4 3-52 15,0 6-44-15,0 3-16 0,0 1-6 0,0 5-19 16,0 2-3-16,0-2-10 0,0 3-7 0,0 0 10 15,0 2-25-15,0-3-45 0,0 1-37 0,0 0-108 16,0-3-69-16,0 0 10 0,0-6-66 0,0 0-26 16,0-5-3-16,0-2-99 0</inkml:trace>
  <inkml:trace contextRef="#ctx0" brushRef="#br0" timeOffset="4246">2353 1902 2510 0,'-4'-36'3'16,"3"4"-6"-16,1 2 12 0,0 8 12 0,9 3 16 16,2 5-19-16,6 4 9 0,4-2-9 0,-1 2-14 15,7 2 17-15,3 2-6 0,2 1-18 0,-1 3-45 16,3 0-87-16,-2 2-138 0,0 0-145 0,-6 9-160 16</inkml:trace>
  <inkml:trace contextRef="#ctx0" brushRef="#br0" timeOffset="4417">2426 2082 2002 0,'0'5'20'0,"4"-5"0"0,10 0 0 16,1 0-5-16,3-5-3 0,3 1-1 0,5-1-5 16,2 0 0-16,2 0-6 0,3-1-58 0,-4 1-17 15,4-1-50-15,0 1-84 0,-2 2-33 16,2-2-29-16,-2-1-16 0,0 0 32 0,-3 1 59 15,-2 0 18-15</inkml:trace>
  <inkml:trace contextRef="#ctx0" brushRef="#br0" timeOffset="4584">2992 1964 536 0,'9'-10'85'0,"0"2"108"16,-3-1 46-16,-1 2 70 0,-1 1-71 0,-2 3-90 15,-2 0-12-15,0 3 4 0,2 0 72 0,-1 0 49 16,-1 5 18-16,0 4-22 0,2 0-61 0,1 5-55 16,-3 4-38-16,1 6-41 0,1 1-26 0,1 7-3 15,0 1-20-15,-2 3-16 0,1 2 10 0,1 3-11 16,0 0 11-16,-2 2 3 0,-1-3-17 0,5 1-32 15,-5-2-33-15,0-2-38 0,0-1-54 0,0-3-20 16,0-3-55-16,0-3-39 0,0-5 6 16,0-1-23-16,0-3-12 0,-5-3-20 0,4-1-25 15</inkml:trace>
  <inkml:trace contextRef="#ctx0" brushRef="#br0" timeOffset="4847">3152 1867 2559 0,'30'-33'64'0,"3"5"22"0,-4 4 50 16,4 5 10-16,-2 6-59 0,2 7-14 15,-5 6-54-15,2 0-3 0,-6 5-3 0,0 4-16 16,0 1 6-16,-4 4 0 0,-2 3 10 0,-7 2 9 15,3-3 26-15,-11 6-19 0,-3-3-13 0,0 2 4 16,-11 1-23-16,-6 0 9 0,-7-1-6 0,-3 1 26 16,-7-3-6-16,-5 1-91 0,-2 2-95 0,-10-3-167 15,-1-4-201-15,-7 2-197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4:59.13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205 62 354 0,'4'-4'55'16,"-2"1"50"-16,0-1 39 0,-1 2 27 0,-1 0-27 15,0 0-8-15,0-2-26 0,0 3-9 0,0-1-28 16,0 0-20-16,0 1 10 0,0 0 10 0,0-2-1 16,0 2 2-16,0-3-18 0,0 4-16 0,0-2 3 15,0-1-9-15,0 1-2 0,0-1 11 0,0 1 18 16,0-1 24-16,0 1 17 0,0-2 23 0,0 2-5 16,0 0-27-16,0 1-14 0,0 1-31 0,0 0-11 15,0 0-18-15,0 0-4 0,-5 5-6 0,-2 3-9 16,-3 1 0-16,-1 3 3 0,-5 2-6 15,-2 2-3-15,-1 3 6 0,-2 0 12 0,2-2-12 16,-1 2 4-16,1-5-1 0,4 0-19 0,2-3 16 16,6-1 0-16,1-3 10 0,1-1-14 0,2-1 11 15,3-2 5-15,0-1-9 0,6-1 0 0,0-1-6 16,2 0-6-16,3 0 15 0,-2-6 3 0,5-1-9 16,-1-1-3-16,-1 1-6 0,4-4 6 0,1 1 6 15,-1-2 9-15,-1 0-3 0,-2 0-2 0,-1-2-1 16,1 4-13-16,-5-2 1 0,-1 1 9 0,-1 2 0 15,-3 1 7-15,-1 1-1 0,-2 2-6 16,0 2-6-16,0 1 12 0,0 0-18 0,0 0 3 0,0 2 12 16,0 0-12-16,0 7 15 0,0 0 3 15,0 0 1-15,0 4 6 0,-3 3 21 0,1 2 14 16,-1 0-1-16,3 3-3 0,-1 0-25 0,1 0-6 16,0 0 4-16,0 0 9 0,0-1-1 0,0 0-11 15,4-2-14-15,-2-1-3 0,-1 1 4 0,3-3-7 16,-2-1 0-16,-2 2 3 0,2-2-13 0,-1-2 13 15,-1 0-3-15,0 0-6 0,0-3 19 0,0 1-4 16,0-2-5-16,-3 0-33 0,3-1-100 0,-4-1-133 16,2 0-128-16,1-1-152 0,-1 0-68 0</inkml:trace>
  <inkml:trace contextRef="#ctx0" brushRef="#br0" timeOffset="194">68 572 2260 0,'8'5'26'0,"1"-5"46"0,6 0 12 15,2 0 12-15,4 0-15 0,3-2-32 0,0-1-15 16,4 0-25-16,0-3-9 0,3 3-3 0,-4 1 0 16,4-3 25-16,-3 3-16 0,-2 0-37 0,2 1-69 15,-7 1-100-15,0 0-117 0,-4 0-46 0,-6 4-75 16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4:17.85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64 35 2118 0,'0'-16'-3'0,"0"2"0"0,0 9 12 0,-6 5 32 16,6 11-26-16,0 7 2 0,0 10 10 0,-3 6-33 16,3 8 30-16,-2 6 2 0,-2 8-32 0,1 5 24 15,-1 0-12-15,-1 4 6 0,2 0 20 0,-1-1-26 16,1-2 3-16,-2-5-12 0,2-2-3 0,-1-7 4 15,1-6 5-15,0-5 8 0,0-4-8 0,1-9-3 16,2-4 12-16,-2-4-3 0,2-5 12 16,0-6-9-16,0 0-6 0,-2-5-6 0,2 0-15 15,0-5 15-15,0-6-3 0,0-2-15 0,0-9 6 16,0-3 12-16,0-10-9 0,0-3-15 0,4-6-29 16,-2-7-44-16,0-1 97 0,-1-5 27 0,2 0 23 15,-2-3 23-15,1-1-75 0,1 1-7 0,-2 3 9 16,1 0 6-16,-1 8 2 0,2 5-84 0,-1 7 3 15,-1 7 84-15,1 8-96 0,1 8 120 0,-2 6 33 16,5 8-56-16,-3 6 94 0,7 5-17 0,-1 5-32 16,2 3-36-16,5 8-3 0,0 4-12 0,4 1 0 15,-2 4 0-15,2 2 9 0,3 2 6 0,-1 1-24 16,3-1 22-16,-1 1-16 0,1-2-3 16,2-2 21-16,-2-1-12 0,0-1-12 0,-1-1 12 15,3-2-18-15,-2-2 6 0,-4-2 15 0,1-2-39 16,-3-1-27-16,-2-4-54 0,-1-2-52 0,-4-4 67 15,-2 1-7-15,-2-6 11 0,-3-1-25 0,-1-3-149 16,-4-1-123-16</inkml:trace>
  <inkml:trace contextRef="#ctx0" brushRef="#br0" timeOffset="177">98 647 1991 0,'0'0'-12'0,"0"0"-3"16,6 0-2-16,3 0-6 0,6 0 11 0,1 0-5 16,5-5-6-16,2-3 23 0,1-1 9 0,3 1 2 15,4-3-16-15,-1-2-63 0,3 3-84 0,-2-1-85 16,1-1-85-16,-2 1-70 0</inkml:trace>
  <inkml:trace contextRef="#ctx0" brushRef="#br0" timeOffset="636">704 305 2083 0,'-8'10'38'0,"-1"6"-38"0,-2 4 29 15,0 4 7-15,-2 0-13 0,1 4 42 0,1 1-38 16,4 2 11-16,-2-1-32 0,8-3-12 0,1-3 6 15,4 0-9-15,7-4 9 0,2-1 9 0,5-3-6 16,1-2 3-16,2-3-3 0,4-5 0 0,3-1 6 16,0-5-21-16,1 0 9 0,-1 0-6 0,0-8 9 15,-1-6-3-15,-2 0 3 0,-1-4 6 0,-3-2-9 16,-4-2 18-16,-2-2-9 0,-2-3 15 16,-5-1 15-16,-1-1 3 0,-7-2 18 0,0-2 16 15,0 2 0-15,-7-3 16 0,-1 0 7 0,-3 0 29 16,-3 2 59-16,1 2 28 0,-2-1 39 0,-1 5-12 15,-2 1-50-15,3 9-46 0,-1 0-78 0,4 5-58 16,3 3-34-16,2 8-8 0,1 0 15 0,4 5 6 16,2 8 31-16,0 4-3 0,0 4-11 0,2 6 18 15,5 4-25-15,-1 4-6 0,3 2 24 0,1 2-21 16,4-1-4-16,-2-2 25 0,4 2-14 0,0-6-7 16,2-1 4-16,1-1-31 0,2-3-31 0,-2-3-17 15,2-2-30-15,-3-5-9 0,1 1 5 0,-1-4-3 16,0-3 11-16,-2-2-18 0,2-2-36 15,-3-1-30-15,1-6-31 0,-1 0-17 0,0 0 50 16,-3 0-38-16,1-6-76 0,-2-4-74 0,1-4-120 16</inkml:trace>
  <inkml:trace contextRef="#ctx0" brushRef="#br0" timeOffset="805">950 188 1830 0,'-12'7'-12'16,"7"-7"4"-16,5 0-4 0,5-5-5 0,3 0 6 15,5-4-12-15,6 2 3 0,4-5-16 0,2-1-105 16,2 2-108-16,3-3-123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4:10.53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1115 1827 1004 0,'-4'-13'24'0,"4"-1"38"0,-6 0 54 0,4 1 37 16,2 5 23-16,0 0-2 0,0-1-41 0,-3 1-19 15,3 2-39-15,0-1-32 0,0 4-5 0,0-2 0 16,0 5-11-16,0-3-7 0,0 3 7 0,0 0-15 16,0 0 11-16,0 0-5 0,0 0-9 15,0 0 3-15,0 0-9 0,0 0 12 0,0 0-15 0,0 0-6 16,0 0-3-16,0 0 12 0,0 8 0 16,-4 6 0-16,2 2 6 0,-2 8-1 0,2 9 34 15,-2 8 15-15,-1 8 15 0,1 6-2 0,-3 7 6 16,1 9-9-16,1 5-5 0,-2 5 18 0,-2 7-8 15,2 5-3-15,-1 5-13 0,1 2-9 0,-1 3 4 16,-1 4 13-16,2 2 29 0,-1 2-15 0,1 1-4 16,-1 2-15-16,3 0-14 0,-3-2 8 0,2 3 0 15,1-1-3-15,-3 1 3 0,2-5 0 0,1 2-26 16,-5-4 17-16,6 0-28 0,-5-4-6 0,4-2-6 16,-1-3-4-16,1-1 7 0,0-9 0 0,2-1 16 15,1-8-26-15,2-2 10 0,0-5 6 0,0-4-19 16,4-4 19-16,-3-3-9 0,4-5-8 15,-4-5 1-15,3-3-4 0,-2-6 10 0,2-5-6 16,-4-2 9-16,2-6-6 0,-2-5-43 0,0-4-34 16,0-5-33-16,0-2-39 0,0-6-30 0,0 1-26 15,0-9-44-15,0 0-50 0,0 0 21 0,0 0-131 16,0 0-149-16</inkml:trace>
  <inkml:trace contextRef="#ctx0" brushRef="#br0" timeOffset="1543">1197 1831 587 0,'-11'-8'31'0,"-4"-1"55"0,2 1 29 15,-2 0 53-15,0-1 22 0,2 2-33 0,1 1 13 16,2-2 10-16,0 2-30 0,2 1-13 0,1-1-39 16,1 1-64-16,1 2-25 0,2 0 0 0,0 1-9 15,3-1 6-15,0 2 3 0,0 1-18 0,9 0 15 16,0 0-12-16,6 0-3 0,4 0 9 0,6 0 24 16,7 0 17-16,5 0-6 0,10 0 12 0,8 0-26 15,3 0-21-15,6 0 21 0,7 0-9 0,2 0-1 16,7-5 4-16,5 0 6 0,5 0-12 0,2 2 15 15,6-3 3-15,3 1 9 0,2 2 9 0,2-2-21 16,4-1 7-16,0 1-28 0,4-1 0 0,1 1 6 16,2 2-9-16,3 1 12 0,4-1-12 15,-1 3-3-15,6-3 18 0,1 1-18 0,3 1 15 16,3-4-12-16,0 2-21 0,2 0 21 0,0-2-3 16,2 0-3-16,2-3 24 0,-1 2-21 0,2 1-6 15,-1-3 21-15,-1 2-24 0,-4 1 9 0,1-1 21 16,-2 3-15-16,-1-2 15 0,-3 2-12 0,-4 1-9 15,1-4 3-15,-4 3 0 0,-2 0 3 0,-2-2-6 16,1 0-6-16,-5 1-3 0,0-1 12 0,1 0-9 16,-3-1 9-16,-1 1 0 0,-2 0-3 15,1-3 18-15,-6 2 6 0,-2 1-21 0,-3-1 6 0,-3 1-18 16,-3 2-3-16,2 0 18 0,-8 0-3 16,-3 1 6-16,-3 2-6 0,-3 0 3 0,-2 0-9 15,-7 0 12-15,-1 0 3 0,-3 2-12 0,-5 2 3 16,-3 0 9-16,4-3-21 0,-7 2 12 0,0-1 12 15,-1-2-21-15,-3 0 12 0,-1 0 12 0,-2 0-15 16,-2 0 0-16,-2 0 7 0,-4 0-13 0,-4 0 0 16,-1 0 12-16,-2-2-10 0,-4-1-8 0,-3 3 12 15,-4-1-18-15,-2 1 21 0,-2-2 9 0,-4 0 1 16,0 2-10-16,-2-1-7 0,-2-2 4 0,-1 3-12 16,-5-2 21-16,2 2 1 0,-1 0-7 0,-1 0 3 15,-4 0-9-15,3 0-3 0,-2 0-7 0,-2 0 7 16,2 0 25-16,-2 0-19 0,0-3 21 15,0 3-12-15,1 0-21 0,-1-2 21 0,4 2-21 16,-2-3-4-16,1 2 4 0,-2 1 15 0,2-2-9 16,2 0 9-16,-2 1 3 0,1-2-15 0,-1 3 12 15,2-2-6-15,-2 2 9 0,1-3-18 0,-1 3 6 16,2 0 21-16,-1-2-33 0,-1 2 24 0,1 0 6 16,1-3-18-16,1 2 9 0,1-1 13 0,-1-1-13 15,3 3 0-15,1-3 12 0,1 1-15 0,1-1-6 16,-2 1 9-16,2-1 6 0,-3 2-30 0,3 1 14 15,-3-2 7-15,1 1-21 0,-3 1 36 0,2 0-6 16,-3 0-5-16,2 0 5 0,-4-1-3 16,-1 1-24-16,0 0 6 0,2 0 24 0,-5 0-18 15,0 0 30-15,0 0 19 0,0 0 0 0,0 0 22 16,0 0-6-16,0 0-7 0,0 0-20 0,0 0 2 16,0 0-15-16,0 0-25 0,0 4 22 0,0-4-32 15,0 1 13-15,-5 2 0 0,4-3-13 0,1 2 41 16,0 2 16-16,0 2 32 0,0 1-10 0,0 4 1 15,0 4-12-15,0 5-24 0,0 4 24 0,0 4-23 16,-5 6 17-16,2 4 6 0,-1 4-3 0,2 6 7 16,-1 2-13-16,1 2-23 0,-2 4-7 0,3 2-10 15,-2 1 0-15,3 2 17 0,0-1 4 16,0 2-4-16,6 0-14 0,-2 2 1 0,4 1-7 16,-4 2 3-16,1 3 47 0,1 0 1 0,-1 2 23 15,0 0-16-15,-1-1-21 0,1 0-16 0,0-3-18 16,-3 2 21-16,1 2-10 0,2-5 6 0,-4 4-9 15,-1 0-4-15,2 3-18 0,-2 0 11 0,0 1-7 16,0-1 11-16,0-3 13 0,-3-1-17 0,-3 1 7 16,2-4 7-16,-1-1 6 0,0 2 22 0,1-2 27 15,3 0-27-15,-1 1-7 0,0-3-7 0,2 0-21 16,0 2 7-16,0-4 14 0,5 1-10 0,-1-4-11 16,4-1 10-16,-2-2-17 0,0-3 0 0,1-1-3 15,0-3-1-15,1-1-3 0,-1-1 4 0,-1-1 13 16,2 1-13-16,-4-1-11 0,2 1 10 15,0-2-10-15,0 2 32 0,-3-4-8 0,1 0-3 16,-2 0 11-16,0-1-53 0,2-1 42 0,-2-3-11 16,-2 0-6-16,1-2 20 0,2-2-24 0,-2-1 4 15,1 0 6-15,1-2 11 0,-2-2 0 0,2-4-45 16,0 2-29-16,0-4-16 0,-3-2-48 0,2 0 8 16,0-2-42-16,-2-2-44 0,0-3-7 0,0-2-56 15,0 0-78-15,-5-1-62 0,-3-1-117 0,2-2-126 16</inkml:trace>
  <inkml:trace contextRef="#ctx0" brushRef="#br0" timeOffset="3360">958 5615 455 0,'1'-16'12'16,"-1"4"27"-16,0 2 6 0,0 1 51 0,0 1 20 16,0 6 8-16,-4-1 13 0,4 2-31 0,0 0 2 15,0 1-35-15,0 0-2 0,0 0 3 0,-2 0-21 16,-2 0 14-16,4 0-6 0,0 0-13 0,0 0 0 15,-1 0 11-15,-1 0-22 0,2 0 6 0,0 0-23 16,0 0-14-16,0 0 0 0,0 0-12 0,0 0 23 16,0 0-23-16,0 0 12 0,0 0 3 0,0 0-29 15,0 0 9-15,0 0-1 0,0 5-2 0,0-3 17 16,0 4 8-16,-6-1 0 0,4 3-2 0,-2 3 0 16,-1 3 8-16,-2 5 9 0,1 2 26 15,0 5 15-15,-3-2-9 0,3 6-11 0,-4 0-29 16,3 0-10-16,2 0-8 0,-2 2 12 0,2-2-3 15,2 0-15-15,-1-3 18 0,2 1-18 0,1-4 21 16,1-1-4-16,0 0-25 0,0 0 25 0,0-4-16 16,0 0 2-16,0-4 20 0,3 2-34 0,1-6 2 15,-2 0 24-15,-1 0-12 0,1-4 9 0,2-2-4 16,2-1-10-16,-3 1-1 0,3-2 9 0,-3-1 0 16,3 1-15-16,0 1 21 0,1-4-12 0,4 0-3 15,-4 0 9-15,5 0-29 0,0 0 14 0,3 0-2 16,1-7-7-16,3 3 21 0,4 1-23 0,3 0 12 15,4-3-4-15,3 1 12 0,5 0 27 16,6-2-4-16,4 2 32 0,6-2-31 0,1 0 3 16,7 0-12-16,2 1-18 0,4 0 0 0,3 4-9 15,-2-3-2-15,5 5-24 0,0 0 30 0,4 0-4 16,0 0 39-16,5 5 22 0,2-2-13 0,1 2-13 16,2-2-17-16,1 0-12 0,0 2-23 0,5-2 15 15,2 3-6-15,-1-1 11 0,3-2 45 0,3 1-28 16,3-4 19-16,1 4 11 0,4-4-9 0,-3 0 13 15,6 0-19-15,-2-6-11 0,2 1-6 0,1-3 15 16,0 2-15-16,-1-2 6 0,0-1-3 0,1 0 0 16,0 0 38-16,0 3-9 0,-3-2-5 15,1 1-6-15,-1 1-24 0,1 0 6 0,-1 4-12 0,0-1 15 16,-2 1 0-16,1-4 0 0,2 4 9 16,-4 1-15-16,-2-2 0 0,2 1-9 0,-4-1 12 15,1 3 0-15,-3-4 9 0,0 3 6 0,-3 0 6 16,1-2 12-16,-4 1-6 0,0-1-12 0,-1-2-12 15,-1 1 0-15,-1-1-6 0,0 0-9 0,0 0 15 16,-4-1-9-16,-2 1-3 0,-1-1 24 0,-2 0-12 16,-3 2-3-16,-3 1 19 0,0-3-13 0,0 4-12 15,-2-4-3-15,-4 1-3 0,1-1-3 0,-4 4 18 16,-3-4 3-16,-5 1-22 0,-1 2 16 0,-6-2-6 16,1-1-6-16,-7 3 28 0,-1-2-13 0,-3 2-19 15,-4-3 16-15,3 3-3 0,-4-1-6 16,-4 1 19-16,1 0-1 0,-3 1-15 0,-2-1-3 15,-2 3 12-15,-2-3-25 0,-5 2 13 0,2 0 15 16,-5 0-21-16,1 1 22 0,-3-3-7 0,3 3-3 16,-2-2 15-16,2 2 9 0,0-3 6 0,2 3-2 15,-3-3-4-15,4 1-5 0,-1-3-22 0,3 2 12 16,-2 0-15-16,0 0 9 0,1-2 12 0,-3 2-9 16,1 0 7-16,1 0-10 0,-2 0-9 0,-2 1 0 15,1-1-1-15,-3 3 1 0,2 0 9 0,-2-2-9 16,-2 2 6-16,1 0-6 0,-2 0-6 0,0 0 18 15,-2 0 6-15,2 0 0 0,-1 0-2 0,-3 0 5 16,0 0 13-16,-2 0 34 0,-1 0 47 0,0 0 27 16,-3 0 10-16,-3 0-8 0,3 0-15 15,-3 0-54-15,0 0-24 0,0 0-12 0,-4 0-33 16,-2 0 27-16,3 0-11 0,-3 0-13 0,1 0 7 16,1 0-6-16,-1 0 9 0,2 0-3 0,1 0 3 15,2-4 4-15,-2 4-37 0,2 0 0 0,0 0 0 16,0-2-30-16,0 2 37 0,0 0-3 0,4-3-7 15,-2 3 33-15,1 0-20 0,1 0 0 0,-1 0 10 16,3-2-13-16,0 2 9 0,2-1 4 0,-3 1 0 16,1-1-3-16,-1 1 10 0,4-1-7 15,-5 1-10-15,2 0 16 0,-2 0-26 0,-2-3 20 16,1 3-6-16,2 0-4 0,0 0 27 0,-1-2-24 0,1 2 30 16,3 0-23-16,-1-4-19 0,-1 4 22 15,3-2-10-15,1 1-2 0,1 0 12 0,-1 0-3 16,1-1-33-16,0 2-22 0,-2 0-22 0,0 0-42 15,2 0-18-15,-4 0-1 0,-1 0-27 0,-3 0-1 16,1 0-30-16,1 3 14 0,-2 1-9 0,-2 0-28 16,1-4-13-16,0 2-36 0,2-2-36 0,-1 3 11 15,1-3 23-15</inkml:trace>
  <inkml:trace contextRef="#ctx0" brushRef="#br0" timeOffset="4897">1160 3924 567 0,'-12'-2'15'16,"1"-2"26"-16,4 1 18 0,1 1 14 0,0-1-16 15,5 3-26-15,1-2-17 0,0 2-7 0,0 0 1 16,0 0 5-16,4 0 35 0,5 0 18 0,0 0 17 16,3 0 30-16,1 0-7 0,9 5 20 0,2-3 18 15,6 2 11-15,8-1-8 0,5-1-38 0,6 1-31 16,8-3-20-16,4 0-32 0,9 0-20 0,5-5-20 15,5 1 5-15,5-1 9 0,7-3 0 0,3 3 23 16,6-1-32-16,3 1 1 0,3-2 31 0,3 1-8 16,1 2 8-16,2-1 13 0,1 0-10 0,5 1-8 15,-3-1-6-15,6 0 8 0,-2-1-26 16,6 1 27-16,-1-3 6 0,4 0-27 0,3-1 24 16,-1 2-6-16,1-1-6 0,3-1 12 0,2 3 3 15,-1-4-24-15,2 3 12 0,2-3 9 0,-1 4-12 16,2-1 37-16,-4 1-22 0,4 4-15 0,-3-4 3 15,3 4-27-15,-1 1 27 0,-4 1-9 0,-1 0 0 16,-1 0-6-16,-2 0-15 0,0 5 24 0,-2 1-12 16,-1-3 18-16,-1-1 0 0,-1 1-18 0,-1-1 10 15,-1-1-4-15,0 1-12 0,-2-2 2 0,2 0 7 16,-4 0-12-16,0 0 15 0,-5 0 6 0,2 0-12 16,-4-4 13-16,-5 0-20 0,2 2 10 15,-7 2-6-15,0-3-3 0,-3 3 12 0,-3 0 9 0,-3 0-9 16,-3 0 3-16,0 0-2 0,-4 0-10 15,-7 0 15-15,0 0-3 0,-6 0 0 0,-2 0-15 16,-5 3 21-16,-1-1-21 0,-4 1 24 0,0-1-18 16,-5 1 0-16,0-2 0 0,-3 2-15 0,0-1 24 15,-5 1-16-15,-5-1 20 0,-2-1-13 0,-3 1 0 16,-3 0 6-16,-3-1 3 0,-5-1 0 0,-6 2 3 16,-2-1-12-16,-2-1-6 0,-6 0 18 0,-2 3-18 15,-3-3 3-15,-1 0 12 0,-3 0-15 0,0 0 15 16,-3 0 0-16,3 0 3 0,-2 0-3 0,2 0-6 15,2 0-3-15,-3 0-15 0,5 0 11 0,-1-6 7 16,2 5 10-16,1-1-10 0,-1 0 15 16,3 0-12-16,-3 1-9 0,3-2 18 0,-1 3-12 15,-4-2 0-15,0 2 7 0,-1-4 11 0,0 4-15 16,0-2 0-16,-4 2-3 0,-1 0-34 0,-1-1-107 16,0 0-69-16,-6 0-188 0,2-1-222 0</inkml:trace>
  <inkml:trace contextRef="#ctx0" brushRef="#br0" timeOffset="6026">4873 1683 344 0,'0'-10'22'0,"0"1"11"0,0 0 5 0,-3 2 38 16,-1-1 25-16,0 2 7 0,0 0 30 15,2 1-33-15,1-1-28 0,-2 1-5 0,0 0-29 16,3 0 0-16,-3 1-14 0,3 0-21 0,0 1 3 15,0 0-13-15,0 3-4 0,0-3 9 0,0 3-6 16,0 0 0-16,0 6 3 0,0 1 11 0,5 2 11 16,-5 5 36-16,4 5-6 0,-3 5 3 0,1 9-8 15,0 3 5-15,0 7 10 0,-2 8 13 0,0 6 10 16,0 5-17-16,0 4 15 0,0 6-20 0,0 4-11 16,-4 5-17-16,4 7-55 0,0 3 31 0,0 5 19 15,0 4 37-15,0 4 36 0,4 2-17 16,1 4-3-16,1 4-29 0,1 0 18 0,1 1-23 15,-1-1-3-15,5 0 9 0,-3 1-19 0,3-1 32 16,-2-6 7-16,2-1-13 0,1 0 19 0,-2-4-31 16,2-3-12-16,-4-2 3 0,1 0-18 0,1-5 18 15,-2 0-9-15,0-6 0 0,-2 1-3 0,-1-4-9 16,3 0 9-16,-3-5-10 0,-3-1-6 0,5-1 26 16,-6-4-7-16,1-1 1 0,-1-7 9 0,-2-1-29 15,0-3-19-15,3-1 16 0,-3-5 0 0,0-6-4 16,0 0 14-16,0-1-20 0,-5-4-3 0,5 2-7 15,0-5 6-15,-3 0 8 0,1-1-8 0,-2-3 11 16,0 0 3-16,2-4-10 0,-2 1 10 16,1-3-3-16,1-1-27 0,-2-3 6 0,1 1 8 15,0-4 2-15,0 1 11 0,2-3 13 0,-2-1-13 16,1-2-11-16,2-3 4 0,0-2-3 0,0-2-17 16,0-2 30-16,0-1 3 0,0-2-23 0,5-1 24 15,-4-3-28-15,1 0 14 0,-1-2 7 0,2 3-7 16,0-4 0-16,-3 0-3 0,3 0-1 0,-2 0 14 15,-1 0-3-15,0 0-14 0,0 0 21 0,0 0-31 16,0 0 7-16,0 0 7 0,0 0-24 0,0 0 37 16,0 0-7-16,0 0-6 0,0 0 13 0,0 0 0 15,0 0-13-15,0 0 6 0,0 0 4 0,2 0-17 16,-2 0 10-16,2 0-59 0,-1 0-95 0,-1 0-92 16,3 0-122-16,-2 0-76 0,-1 0-163 15</inkml:trace>
  <inkml:trace contextRef="#ctx0" brushRef="#br0" timeOffset="9318">4052 167 1694 0,'0'-12'-6'15,"0"2"11"-15,0 6 44 0,-6 4 36 0,0 6 63 16,0 8 8-16,3 8-15 0,-3 2-26 0,0 9-49 16,-1 0-21-16,-1 9-18 0,1 3-12 0,1 1-6 15,4-2-2-15,-2 2 5 0,4-2 3 0,0 2-6 16,0-4 9-16,0-3-30 0,4 2 6 0,-2-5 9 16,2-1 3-16,-2-3 3 0,0-1-3 0,2-1-21 15,-3-6 0-15,-1 1-4 0,2-3-38 0,-2-3-24 16,0-3-46-16,0-5 5 0,0-1-18 0,0-3-40 15,0-2-89-15,0-5-127 0</inkml:trace>
  <inkml:trace contextRef="#ctx0" brushRef="#br0" timeOffset="9574">3961 231 1382 0,'12'-26'-6'16,"3"-1"9"-16,0 5 25 0,1 2 19 0,5 5 28 16,3 1 11-16,1 5-1 0,2 4 11 0,-4 5-25 15,1 0-17-15,1 9-2 0,-2 1-38 16,-1 4 13-16,0 2-22 0,-4 6-13 0,-2 0 16 16,-1 0-5-16,-6 1 6 0,-3 3 3 0,-6-2-30 15,0 0 9-15,-9 1 1 0,-2 0-7 0,-4-1 12 16,-3 0-11-16,-6-4-7 0,0 1-16 0,0-2-51 15,1-3-64-15,1-2-58 0,1-2-88 0,3-2-69 16</inkml:trace>
  <inkml:trace contextRef="#ctx0" brushRef="#br0" timeOffset="10173">4451 253 1773 0,'3'6'60'0,"-3"-1"9"0,0 4 35 0,0-1-21 16,0 6-39-16,0-3-15 0,-3 2-35 0,3 4 24 16,-1-2-15-16,1 2 0 0,0 0-9 0,0 1 15 15,0 1-4-15,3-2 7 0,1 2 6 0,-1-3-42 16,3 1-8-16,-3-1-32 0,3-3 8 0,0 1 30 15,-2-5 0-15,-1-2 41 0,-1-1-7 0,-2-1-5 16,3-3 12-16,-3-1-18 0,0-1 12 0,0 0-12 16,0-6-15-16,0-2 33 0,0-2-24 15,-5-4 0-15,5 0 21 0,0-2-24 0,0-3-5 16,0 0 20-16,0-2-15 0,0 1 1 0,0-2 22 16,6 1-8-16,0-1 0 0,-1 3 6 0,2 1-3 15,3 3-12-15,0-1 20 0,-3 4-14 0,3 2 6 16,-1 1 6-16,0 4-15 0,0 0 0 0,1 2-9 15,-1 3 12-15,0 0-3 0,1 0 3 0,0 4 6 16,1 0 0-16,0 2-6 0,-1 2-6 0,1-2 15 16,0 2-12-16,-2 0-6 0,3 0 27 0,-3 2-30 15,3-2 7-15,-2 1 16 0,-1-1-17 0,2-2 15 16,-1-1-12-16,0 1-9 0,-1-3 12 16,0-1-11-16,1 0 16 0,-2-2-5 0,-1 0-11 15,1-5 23-15,-2 0-21 0,1-3 24 0,-4 0-7 16,2-2-16-16,-4 1 31 0,-1 0-3 0,0-2 38 15,-6 1 7-15,1 2-9 0,-5 2-9 0,-1 1-15 16,-4 5 34-16,-2 0 31 0,-2 0 46 0,-2 10-12 16,2 1-14-16,-5 3-65 0,2 4-26 0,1 2-8 15,3 1-24-15,5 2 18 0,4-2-21 0,0 3 9 16,9-1 6-16,0 0-9 0,9 0 16 0,2-1-10 16,2-3-19-16,3 2-49 0,5-4-49 0,1-1-36 15,3 0-70-15,1-4-18 0,2-1-64 16,0-4-100-16,3-4-47 0</inkml:trace>
  <inkml:trace contextRef="#ctx0" brushRef="#br0" timeOffset="10696">5195 71 2072 0,'0'-15'-12'15,"0"6"56"-15,0 4 56 0,0 5 31 0,0 8 21 16,0 3-41-16,0 4-62 0,-3 2-19 0,3 4-5 15,0 2-25-15,0 4 6 0,0-3-9 0,3 3-3 16,3 1 12-16,0-1 0 0,1 0-12 0,4 0 22 16,-4-3-16-16,2 2-10 0,-2-2 10 0,3-3-21 15,-3-1 2-15,0-1-8 0,1-3-25 0,-4-2 3 16,2-5 10-16,-3-1 30 0,1-3 27 0,-4 0-9 16,0-2 12-16,0-3-15 0,-5 0-6 0,-3 0-3 15,2-6-9-15,-7 1 3 0,2-1 9 16,-4-2 15-16,-4 3 9 0,0-4 4 0,-5-1 45 15,-1 4 32-15,1-2 10 0,0 5 16 0,1 1-46 16,1 2-29-16,1 0-40 0,4 0-16 0,2 5-16 16,2 0-6-16,4 0 25 0,3 4-22 0,2-3 22 15,4 5 4-15,0-1-23 0,9 1 31 0,1 2-15 16,3 1-12-16,4-3 24 0,2 3-2 0,3-3-16 16,5 0-10-16,1-3-25 0,0-2-31 0,2-1 21 15,0-2 8-15,-2-3 15 0,0 0 19 0,1-5-10 16,-3-2 12-16,-3 0-11 0,0-2 33 0,-2-2-12 15,-2-2-6-15,-5 0 15 0,1-1-30 0,-5-3 18 16,-2 2 15-16,-1-2-8 0,-3 1 24 16,-2 2 38-16,-2 0 35 0,0 0 52 0,0 4-11 15,-6-1-19-15,1 3-68 0,1 2-28 0,2 1-20 16,-2 3-27-16,1 2 20 0,1 0-23 0,-2 0 1 16,3 0 9-16,1 5 0 0,-2 3 7 0,2 2 9 15,0-1-3-15,0 1-64 0,0 4-42 0,0 0-69 16,3 1-82-16,1 0-8 0,1 1-13 0,-1-2-37 15,2 0-32-15,-1-4-71 0,-1 0-66 0</inkml:trace>
  <inkml:trace contextRef="#ctx0" brushRef="#br0" timeOffset="11192">5453 226 1819 0,'-4'-18'-3'0,"2"6"-3"0,1 4-3 15,-2 3 6-15,3-1-11 0,0 6 17 0,0 0 0 16,6 0-29-16,1 0-41 0,1 6-67 0,4 0-66 16,-2 1-2-16,8-1 33 0,-2 2 41 0,3 1 81 15,-2-2 10-15,2 1 30 0,-1-2 1 0,1 2-22 16,-2-2 25-16,-1-1 11 0,-6 3 37 0,2-2 55 16,-4 2 30-16,-3 0 39 0,-3 3 7 15,-2-2 21-15,0 1-15 0,-4 4-31 0,-4-1-60 16,2 1-65-16,-1-3 0 0,2 2-55 0,-1-2 34 15,2 2-5-15,3-3-17 0,1-1 23 0,0 0-6 16,5-3 17-16,3 2-14 0,-1-3 15 0,2-2-7 16,3-3-5-16,3 0 8 0,-2 0-5 0,2-6 0 15,2-4-3-15,2-1-9 0,0-1 17 0,-1-1 19 16,1-3 17-16,-1 0 17 0,0-3 7 0,-2-2 7 16,-1 1 3-16,-2-3 20 0,-1 2-19 0,-3-4 1 15,-3 1-9-15,0 0-15 0,-5-1 28 0,-1 0 12 16,0 1 19-16,-4 3 33 0,-1-2 20 0,-5 2-16 15,6 4-8-15,-5 1-60 0,0 5-53 0,3 3-17 16,-1 3-30-16,3 4 3 0,0 1-3 16,1 0-7-16,0 9 7 0,0 1-10 0,-1 4 23 15,4 2 1-15,-2 6-8 0,2 0 21 0,0 6-27 16,0 1 10-16,5-2 0 0,2 3-27 0,0-3-20 16,3 1-36-16,-3-3-14 0,5-2-5 0,-2-3-16 15,2-1-11-15,-3-2-46 0,1-2-21 0,-1-3-42 16,0-2-8-16,-3-1-7 0,2-2-24 0,-3-1 2 15,1-3-35-15,2 0-51 0</inkml:trace>
  <inkml:trace contextRef="#ctx0" brushRef="#br0" timeOffset="11562">5883 207 690 0,'0'-5'57'15,"0"5"67"-15,0-2 58 0,-8 0 52 0,5 0 5 16,-3 0-21-16,3 1-1 0,0 0-2 0,-1 0-23 15,4-1-52-15,0 1-44 0,0 1-54 0,0-2-48 16,0 2-6-16,0-3 0 0,6 3 6 0,-2 0-9 16,2-3 24-16,-1 0-12 0,5 1-3 0,-1-1 27 15,3-2-9-15,0 2-24 0,1-3 15 0,2 1-3 16,2-3-15-16,0 4 36 0,1-1-12 0,-5 0-18 16,3 0 15-16,-1 2-9 0,-1-2-18 15,-1 2 36-15,-3 0-12 0,0 0-15 0,-3 1-30 16,-1 2-101-16,-2-3-75 0,-2 3-101 0,-1 0-99 15,-1 0-71-15</inkml:trace>
  <inkml:trace contextRef="#ctx0" brushRef="#br0" timeOffset="12532">6260 197 485 0,'-2'3'-13'0,"2"-3"13"0,0 0 26 16,0 0 4-16,0 0 42 0,0 0-3 0,0 0-30 15,0 0-13-15,2 0-18 0,-2 0-11 0,0 0 3 16,0 0 34-16,0 0 5 0,0 0 8 0,0 0 37 16,0 0-12-16,0 0-8 0,0 0-5 0,0 0-21 15,0 0-6-15,0 0-11 0,0 0 9 0,0 0-8 16,0 0-3-16,0 0-2 0,0 0-20 16,0 0 0-16,0 0-2 0,0 0 5 0,0 0 11 15,-2 0 2-15,2 0-13 0,0 0 17 0,0 0 4 16,0 0-1-16,0 0 13 0,0 0-22 0,0 0-6 15,0 0 1-15,0 0-9 0,0 0 14 0,0 2 11 16,0 3 9-16,0-4 13 0,0 1-8 0,0 0-16 16,0-2-4-16,3 1-4 0,3 1 16 0,0-1 28 15,0-1 15-15,1 0-8 0,1 0-23 0,2-4-9 16,0-1-34-16,4-4 6 0,-2 2 9 0,1-4-12 16,2 0 17-16,-2-2-3 0,-2 2-2 0,-2-3-12 15,-2 4-3-15,1-4 3 0,-7 2 0 16,-1 2 26-16,0-1-23 0,0 0 8 0,-6 3 4 15,-3 0-24-15,0 0 24 0,-3 3-7 0,-4 5 1 16,-2 0 14-16,0 8 42 0,-4 5 6 0,1 1-4 16,-4 5-5-16,3 5-50 0,1 4-6 0,3-1-6 15,3 2-6-15,5 1 9 0,3 1-15 0,7-4 12 16,0-1 3-16,7-2-9 0,5-1 3 0,1-1-12 16,5-6-55-16,1 1-44 0,4-6-93 0,3-1-131 15,-2-4-101-15</inkml:trace>
  <inkml:trace contextRef="#ctx0" brushRef="#br0" timeOffset="13880">2802 1135 1773 0,'0'-10'63'0,"0"1"20"16,-8 2-17-16,2 1 29 0,-1 4-68 0,3 2-10 0,-1 0 21 15,1 0-23-15,-2 2 23 0,1 6 24 16,-1 1 6-16,2 2-5 0,2 5-18 0,-2 3-27 15,4 0-6-15,0 3-12 0,9 2 9 0,-2-3-9 16,5 2-3-16,3-4 18 0,4 0-12 0,4-2 6 16,2-2 3-16,3-4-6 0,0-2-12 0,0-1 3 15,2-3 3-15,-2-5 3 0,0 0 12 0,-4 0-11 16,-1-5-7-16,-3-4-7 0,-2-1 1 0,-2-4 27 16,-4-2 12-16,-3-3 44 0,-1-1 58 0,-1-4 5 15,-5 0 17-15,-2-4-12 0,0 1-17 0,-5 0-14 16,-5 2 19-16,-1 1 9 0,-2 2-29 0,-5 3-16 15,0 3-50-15,-1 2-27 0,-5 4-14 0,-1 6 11 16,-3 4-8-16,-2 0-13 0,-1 10 18 16,0 5-15-16,1-1 4 0,4 8-17 0,0-1-100 15,5 4-109-15,2-1-127 0,8 1-119 0,1 3 37 16,10-2-25-16,0 2-55 0</inkml:trace>
  <inkml:trace contextRef="#ctx0" brushRef="#br0" timeOffset="14609">6303 599 1548 0,'7'-10'79'0,"1"1"43"16,-3 4 56-16,-3 2 41 0,-2 0-72 0,0 3-14 15,0 0-55-15,0 0-45 0,-5 4 4 0,-1 4 2 16,-4 3-8-16,-2 2 18 0,-4 6-13 0,0 3-23 16,-5 2-10-16,0 1-6 0,-1 2 6 15,1-2-13-15,3-1 29 0,0-2-22 0,4 0 18 16,0-6-8-16,5 0-14 0,2-2 17 0,1-3-56 16,0-2-22-16,3-1-5 0,0-1-21 0,0-4 1 15,3-1 45-15,0-2 13 0,0 0 11 0,3 0 24 16,7-7-12-16,-2-2-9 0,2-4 10 0,6-1 16 15,-5-2-17-15,7-1 6 0,-2-5-5 0,1-2-4 16,-3 3 21-16,1-1 3 0,-1 0 6 0,-1 6-15 16,-3-1 23-16,-1 3-5 0,-3 4 0 0,-3 5 38 15,1 5 63-15,-2 0 64 0,0 0 33 16,-2 8-8-16,0 5-69 0,0 3-59 0,0 3-23 16,0 3-24-16,0 6-27 0,0-1 3 0,0 5-12 15,0 4 6-15,0-4 14 0,0 2-17 0,0 0 10 16,0-1 0-16,0 0-23 0,0-1 29 0,0-1-19 15,4-4-10-15,-3 0-19 0,4-2-52 0,-4-4-22 16,-1-2-49-16,2 0-8 0,-1-5-45 0,-1 0-40 16,0-1 5-16,0-5-47 0,3-2-27 0,-3 2-53 15,0-5-66-15</inkml:trace>
  <inkml:trace contextRef="#ctx0" brushRef="#br0" timeOffset="14791">6160 1378 3116 0,'9'5'-7'0,"5"-5"4"0,3-5 7 0,5 0-11 16,5 0 14-16,4-1-11 0,5 0 11 0,1-2-17 16,6 2-2-16,3-1 12 0,0-1-69 0,0 3-97 15,2-1-112-15,-1 3-160 0,2-3-142 0</inkml:trace>
  <inkml:trace contextRef="#ctx0" brushRef="#br0" timeOffset="15712">227 2576 1571 0,'-7'-5'22'0,"-1"3"37"16,-2 2 57-16,3 0 18 0,-2 5 25 0,1 5-13 15,-1 4-16-15,2 4-20 0,-1 5-41 0,1 1-29 16,1 3-46-16,5 6 18 0,1-3-15 0,4 1 18 16,4 1 3-16,5-5-40 0,2 0 28 0,4 0-6 15,2-7-12-15,4-1 28 0,2-3-16 0,5-5 3 16,-2-3 3-16,0-5-9 0,4-3 12 0,-3 0-9 15,0-8 18-15,-5-3-3 0,-4-3-12 0,-1-3 6 16,-2-4-6-16,-4-1 40 0,-6-5 25 16,-2-1 25-16,-2-4 19 0,-5 0-21 0,0-2 13 15,-6 0 12-15,-3-2-3 0,-4 4 30 0,-1-2 12 16,-4 2-52-16,-5 5-10 0,-1 2-46 0,-3 4-44 16,-4 4 7-16,-2 9-3 0,-2 8 7 0,-3 0 6 15,1 11-3-15,-3 8-3 0,2 3 13 0,-1 8-10 16,4 4-10-16,3 4-7 0,4 4-14 0,4-4-84 15,5 5-41-15,7-2-101 0,3 0-111 0,9 0-56 16,0-1-2-16,0-2-53 0,9-1-81 0</inkml:trace>
  <inkml:trace contextRef="#ctx0" brushRef="#br0" timeOffset="16525">325 4559 1122 0,'-2'-9'40'0,"2"-1"64"15,0 1 64-15,0-1 55 0,0 1 18 0,-4-2 0 16,4 5-20-16,-4 1-8 0,4 0-43 0,-3 2-57 16,0 1-42-16,2 2-49 0,-1 0-13 0,0 0-9 15,-3 7 0-15,-1 5-3 0,-2 4 10 0,-5 5-4 16,0 4 3-16,-4 5 4 0,-4 3-23 0,1 2 13 16,-1-2-13-16,3-3 17 0,0-3 14 0,3-3-24 15,5-4 9-15,2-4-16 0,3-6-8 0,3-1 24 16,2-4-13-16,0-2-8 0,3 0 12 0,5-3-4 15,1-6 4-15,4-1-9 0,0-5-50 0,6-4 0 16,-1-3-6-16,6-8 19 0,-2 0 43 16,2-3-6-16,-2-3-16 0,3 0 16 0,-4-2 9 15,0 2-3-15,-3 1 34 0,1 3-4 0,-4 5 12 16,-6 5 16-16,1 4 40 0,-5 3 7 0,-1 5-15 16,-1 7 32-16,-3 0-15 0,0 5 14 0,0 5-6 15,-7 7-31-15,4 4-36 0,-3 4-26 0,-1 7 3 16,1 2-13-16,0 3 6 0,-2 2 4 0,5 0-19 15,-1 0 6-15,4-3 10 0,0 0-13 0,0-5 12 16,0 2 1-16,0-2-6 0,4-3-1 0,-1 1 0 16,0-2-29-16,0-3-26 0,-1-1-16 0,0-4-32 15,-2-3-19-15,0 0-1 0,0-2-25 0,0-5 6 16,0 1 7-16,0-4-29 0,-4 2-29 16,1-6-1-16,0 2-57 0,0-2-52 0,-1 0-37 15</inkml:trace>
  <inkml:trace contextRef="#ctx0" brushRef="#br0" timeOffset="16802">150 5413 3528 0,'-19'14'0'16,"1"-4"0"-16,6-10-4 0,3 6-5 0,3-6 22 16,6 0 30-16,0 0 20 0,9 0 36 0,7 0-9 15,2-2-16-15,9-4-13 0,7-5-21 16,8 0-2-16,4-5-14 0,6-1 7 0,7-2-7 16,2 0-21-16,1 0 1 0,1 0-15 0,-2 1-47 0,-5 1-63 15,-3 3-62-15,-6 3-157 0,-2 1-106 16,-9 2-53-16,-5 2-158 0</inkml:trace>
  <inkml:trace contextRef="#ctx0" brushRef="#br0" timeOffset="27404">2062 2330 1504 0,'-4'4'5'16,"4"-4"6"-16,0 0 6 0,9 0 19 0,0 0 34 16,1 0 12-16,5 0 15 0,6-4-12 0,4 0-33 15,3-1-6-15,5-1-17 0,5 1-9 0,1-3 9 16,7-1-8-16,0 3-7 0,0-2 12 0,0 3-8 16,0-3-12-16,-6 2 0 0,0 1-6 0,-1 1-24 15,-3 0 19-15,-4 1 2 0,-2 0-12 0,-3 3 27 16,-5-2-7-16,-3 2-5 0,-4 0 3 0,-4 0-9 15,-4 0-11-15,-3 0-6 0,-4 0-58 16,0 5-53-16,-7-2-61 0,1 3-45 0,-6-1 29 0,2-3 11 16,-4 6 44-16,-2-2 32 0,1-1 28 0,-4 0 34 15,1 2 34-15,2 0 23 0,-1-1-8 16,2-3 16-16,4 2-19 0,-2 0 4 0,3-2 24 16,1 2-14-16,2-4 20 0,-2 2 2 0,5-3 14 15,-1 1 49-15,-2 0 24 0,5 2 24 0,-2-3 18 16,1 0-9-16,3 0 4 0,-2 0-6 0,2 0-24 15,-2 0 4-15,0 0-25 0,0 0-1 0,2 0-3 16,0-4-14-16,-1 3-49 0,-2-2 18 0,3 2 0 16,-1-3 4-16,-1 3 68 0,2-1-11 0,0 1-15 15,-3-1-20-15,3 2-34 0,0 0-24 0,0 0-5 16,0 0 5-16,0 0 59 0,0 6 38 16,0 3 70-16,0 5 14 0,0 6-42 0,0 7-41 15,0 5-51-15,0 6-10 0,-3 7-13 0,-3 1 11 16,3 5-14-16,0-1 4 0,0 1 6 0,-1-2 4 15,1-2-17-15,0-4-3 0,0-5-17 0,1 0-16 16,0-5 26-16,0-4-23 0,-1-4 16 0,-1-2-3 16,2-2-3-16,0-5 0 0,-2-4-4 0,1-2 7 15,0-1-13-15,2-2 3 0,-2-3-14 0,0-2-36 16,1 0-64-16,2-1-102 0,-1 2-87 0,1-3-92 16,0 0 17-16,0 0-31 0,0 0-49 0,0-4-16 15</inkml:trace>
  <inkml:trace contextRef="#ctx0" brushRef="#br0" timeOffset="27703">2993 2546 2754 0,'3'-6'49'16,"-3"2"48"-16,0 1 48 0,0 3 29 0,0 0-36 15,0 0-51-15,-3 0-38 0,-1 0-40 0,2 0-15 16,-2 6 19-16,3 1-16 0,-1-1 12 0,-4 5 14 16,3 2-17-16,-5 3 8 0,3 3 2 15,-3 5-26-15,1-1 17 0,-1 4 3 0,1 1-13 16,1 1 9-16,0-2-6 0,0 3 0 0,3-3 0 16,-1 1 4-16,1-4-31 0,0 1-31 0,0 0-36 15,1-6-38-15,2 2-21 0,-2-4-20 0,2-4-10 16,-2 1-3-16,2-6-7 0,0 0 43 0,0-2 41 15,0-3-13-15,0-1-1 0,0-2-85 0,0 0-92 16,0 0-46-16</inkml:trace>
  <inkml:trace contextRef="#ctx0" brushRef="#br0" timeOffset="27896">3001 2633 2002 0,'9'-13'23'16,"-2"4"104"-16,-1 9 64 0,1 0 47 0,-2 0 14 0,0 0-72 15,2 5-61-15,0 2-23 0,3 3-52 16,0 1-37-16,1-1 28 0,-2 3-35 0,3 2 20 16,3-1 5-16,-2 3-25 0,4-2-9 0,-1 0-49 15,-1 3-53-15,4-4-78 0,-1 5-61 0,-3-6-49 16,-3 1 28-16,1 0-3 0,-1 2-24 0,-5-3-2 16,2-1-39-16,-3-1-31 0</inkml:trace>
  <inkml:trace contextRef="#ctx0" brushRef="#br0" timeOffset="28129">3359 2536 2049 0,'5'-33'14'0,"-3"0"68"0,2 9 64 0,-4 7 52 0,0 4 38 16,0 5-57-16,0 1-30 0,0 5-41 0,0 0-67 16,0 2 4-16,0 0-39 0,0 0-12 15,0 0 54-15,0 0 50 0,2 4 36 0,4 5 53 16,-5-3-30-16,4 7-56 0,-2 4-27 0,1 2-40 15,-1 5-6-15,0 5 6 0,0 5-13 0,-3 4-1 16,0 1-13-16,0 3 0 0,0 0-3 0,0-3-15 16,-3 1 22-16,-3-2-29 0,6-4-40 0,-3-1-57 15,0-6-82-15,3-2-90 0,-1-1-86 0,-2-4-31 16,3-4-85-16,0-2-82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4:43.75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129 137 1638 0,'2'-14'2'0,"-2"4"-2"0,0 4 37 16,0 3 68-16,-6 3 48 0,3 6 53 0,0 5-3 16,0 8-45-16,-3 2-50 0,3 9-38 15,-3 5-14-15,2 4-7 0,-2 5-12 0,1 3 0 16,1 1-16-16,1 1-8 0,-3 0 21 0,5-1-18 16,-4-2 6-16,4-1-16 0,-1-2-22 0,-2-4 32 15,1 1-19-15,0-4 3 0,1-1 19 0,-2-5-32 16,3-3 26-16,-3-2-1 0,-2-4 7 0,2-2-12 15,1-3-20-15,0-4-21 0,2-2-53 0,-2-1-6 16,-2-4-78-16,2 0-39 0,-1-2-60 0,1-2-67 16,-2-1-12-16,2 0-44 0</inkml:trace>
  <inkml:trace contextRef="#ctx0" brushRef="#br0" timeOffset="229">32 183 2014 0,'5'-9'8'16,"3"-1"-2"-16,1-3 32 0,4 2 38 0,6 0 9 15,4-2-2-15,5-1-39 0,0 0-32 0,6 0-36 16,-1-2 24-16,1 3 6 0,0 1-12 0,0 2 0 15,-2 2-105-15,-3 2-57 0,-2 1-132 0,0 1-136 16</inkml:trace>
  <inkml:trace contextRef="#ctx0" brushRef="#br0" timeOffset="403">107 498 1660 0,'0'15'-3'15,"0"-7"9"-15,11-8 13 0,0 0 4 0,6 0 8 16,1 0 8-16,1-2-27 0,6-4 13 16,3 0-5-16,1-1-14 0,0-1 11 0,1-1-8 15,3-1-46-15,-2 1-84 0,1 0-93 0,-2 1-124 16</inkml:trace>
  <inkml:trace contextRef="#ctx0" brushRef="#br0" timeOffset="634">816 178 2619 0,'4'5'64'0,"-4"4"32"0,0 4 38 0,-6 6 48 16,0 3-42-16,3 5-28 0,-3 1-31 0,2 4-45 16,-1 6-20-16,-1-2-6 0,2 4-7 15,-1 1 0-15,1 1 0 0,2 3 13 0,2-1-3 16,-1 2-6-16,-2-2-17 0,3 2-55 0,0 0-22 15,0-4-63-15,0-2-43 0,0-2-6 0,0-3-29 16,0-4-3-16,0-4 26 0,0 0-7 0,0-8-35 16,0 0 3-16,0-5-35 0,0-1 1 0,0-5-12 15</inkml:trace>
  <inkml:trace contextRef="#ctx0" brushRef="#br0" timeOffset="955">846 273 2142 0,'17'-35'56'15,"2"2"24"-15,5-2 51 0,0 5 10 0,3 6-47 16,1 2 0-16,-2 4-60 0,0 6-3 0,1 3 19 15,-2 4-16-15,-3 5 19 0,0 0 25 0,-1 8-15 16,-3 3-9-16,1 5 3 0,0-2-24 0,-4 4-17 16,-1 1 3-16,-5 4 10 0,-2-2-13 0,-3 2 39 15,-4 0 9-15,0 0-15 0,-10 1 10 0,0 0-47 16,-8-1 2-16,0 0-21 0,-4-1 0 0,-3-2 21 16,-2 2-21-16,1-6 17 0,-2 0 0 0,-3-2-20 15,6 0 0-15,-3-4-39 0,1-1-120 0,3-4-140 16,-1-2-166-16,4-1-196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4:49.44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47 260 455 0,'0'-5'20'0,"0"0"18"0,0-3 49 0,0 3 38 15,0-1 0-15,0 1 11 0,-3-1-27 0,0 3-12 16,3-2 14-16,-2 0-15 0,2 0-8 0,0-3 1 16,0 2-22-16,0-2 21 0,0 2 31 0,0-2 2 15,0-1-14-15,-1 2 7 0,1 1-14 0,-2 0-10 16,2 4-13-16,0-1-38 0,0 1-42 16,0 2-12-16,0 0 94 0,0 7 41 0,0 7 31 15,0 5 3-15,0 6-76 0,0 13-30 0,-6 5-23 16,2 9-6-16,1 8-22 0,-3 2-4 0,0 1 11 15,3 0 2-15,-1-3 7 0,2-3 0 0,1-8-10 16,1-3-13-16,0-5 13 0,0-5-6 0,0-4 9 16,4-2 10-16,-1-2-12 0,0-4 5 0,0-5 4 15,0-3-19-15,-3-3 31 0,2-2-21 0,0-5-17 16,-2 0 35-16,0-4-19 0,0-2-19 0,0 3-25 16,0-3-76-16,0 0-55 0,0 0-69 0,0 0-36 15,0 0-82-15,0-5-84 0,0 1-48 16</inkml:trace>
  <inkml:trace contextRef="#ctx0" brushRef="#br0" timeOffset="255">79 207 2154 0,'0'2'-3'0,"0"-2"-3"0,4 0 3 0,3 0 5 15,5 0 4-15,1 0 24 0,4 0-16 0,3 0-5 16,3-2 0-16,3-7-23 0,2 4 2 0,2-3 18 16,3-1-12-16,-4 2 9 0,3-2 5 0,-1 1-66 15,-4 3-29-15,-1 1-117 0,-1 0-114 0,-7 3-98 16</inkml:trace>
  <inkml:trace contextRef="#ctx0" brushRef="#br0" timeOffset="430">139 669 1350 0,'0'11'10'0,"13"-11"9"0,4 0 23 16,3-5 21-16,1-3 10 0,2-1-1 0,3-4-24 15,-1 2-23-15,2-2-20 0,0 2-10 0,-1-2-1 16,1 2-8-16,-3-1-58 0,0 4-74 0,1 2-125 16,-4 1-118-16</inkml:trace>
  <inkml:trace contextRef="#ctx0" brushRef="#br0" timeOffset="999">933 338 878 0,'-4'-4'23'16,"4"2"22"-16,-2 0 11 0,-2-2 40 0,4 2 20 15,-2-1 13-15,2-3 16 0,-1 1 3 0,1 0-10 16,0-2-1-16,0 3-34 0,0 1-19 0,0 0-29 16,0-2-14-16,0 2 30 0,0 3-3 0,0-1 4 15,0-1 12-15,0 0-12 0,0 0-5 0,0 1 7 16,0-2-3-16,0 1 6 0,0 1-6 0,0-1 8 16,0 2-32-16,0 0-3 0,0 0-16 0,0 0-19 15,0 0 1-15,0 0-20 0,0 3 36 0,-6 2 19 16,6 0 35-16,-2 6 4 0,1 1-13 0,-2 7-29 15,1 2-35-15,1 6 9 0,-1 2-22 0,-2 4 6 16,2 3 9-16,-2-1-15 0,4-2 12 16,-1 0 0-16,-1-1-12 0,2-4 19 0,0 2-16 15,-3-6-6-15,3 1-21 0,0-3-47 0,0-3-17 16,0-3-46-16,0 1-15 0,0-4-28 0,0-2-23 16,0-2-8-16,-1-1 26 0,1-3 1 0,0-3-13 15,0-1-29-15,0-1-112 0,0 0-78 0</inkml:trace>
  <inkml:trace contextRef="#ctx0" brushRef="#br0" timeOffset="1241">957 365 1230 0,'4'-8'32'0,"-1"1"73"0,3 2 57 16,0 5 42-16,-3 0-11 0,3 8-70 0,3-4-65 15,1 4-18-15,1 0-7 0,5 3 17 0,-4 0 3 16,3 0-23-16,3 2-9 0,-2-2-21 0,3 3 6 16,-2-1-12-16,2 0-3 0,-3-1 3 0,2 1 0 15,-2-1 15-15,-1 1-6 0,-1 0-51 0,-1-2 13 16,-2 3-47-16,-1-3-61 0,-3-1-19 0,1 2-83 16,-3-2-26-16,-1-1-12 0,1-1 7 0,-3-1 20 15</inkml:trace>
  <inkml:trace contextRef="#ctx0" brushRef="#br0" timeOffset="2130">1323 260 941 0,'0'-7'-3'0,"2"1"1"15,-2 1 4-15,0 4 6 0,0 0 3 0,0 0-9 16,0 1-4-16,0 0-6 0,0 0 0 0,0 0 5 15,0 0 3-15,0 0 3 0,0 0-6 0,0 0 11 16,0 0 0-16,0 0-8 0,0 0 11 0,0 0-17 16,0 0-2-16,0 0 11 0,0 0-3 15,0 0 3-15,0 0-3 0,0 0-6 0,0 0-2 16,0 0 11-16,0 0 5 0,0 0-11 0,0 0 6 16,0 0 0-16,0 0-8 0,0 0 15 0,0 0-13 15,0 0 1-15,0 0-1 0,0 0 0 0,0 0 16 16,0 0-15-16,0 0 10 0,0 0-13 0,2 0-1 15,-2 0-2-15,0 0-2 0,0 0 7 0,0 0-2 16,0 0 16-16,0 0-17 0,0 0 22 16,0 0-30-16,0 0-7 0,0 0-13 0,4 0-36 0,-2 0 15 15,-1 0-12-15,3 0 18 0,-4 0-10 0,4 0 0 16,-2 2 8-16,-2-2-2 0,3 0-2 16,-3 0 2-16,2 0 4 0,1-2 9 0,-2-3 22 15,1 2 11-15,-1 0 4 0,4-2 8 0,-4 2-2 16,1 0-3-16,-2-1-3 0,4 0 3 0,-4 2 8 15,2-1-11-15,-1 2 6 0,-1 0-8 0,0 1 19 16,0-4 26-16,0 4 12 0,0 0 18 0,0 0-4 16,0-2-18-16,0 2 3 0,0 0-15 0,0 0 0 15,0 0 13-15,3 0-13 0,-3 0 5 0,0-2-4 16,0 1-6-16,0-2-2 0,0 1 5 0,0 2-8 16,0 0-2-16,0-3 10 0,0 3-23 0,0-2-1 15,0 0-10-15,0 1-8 0,0 0 6 0,2 1-1 16,-2 0 8-16,4-2-2 0,-4 1 2 15,0-1 0-15,1 2-5 0,-1-3-7 0,0 3 4 16,0 0-5-16,2-2 11 0,-2 2 2 0,0 0-5 16,0-3 5-16,0 3-15 0,2-2 5 0,-2 2 10 15,0 0 3-15,0-2 2 0,0 2-4 0,2-2-12 16,-2 2-2-16,0-2 24 0,0 2 22 0,0-1-1 16,0 0 6-16,0 0-17 0,0-2-23 0,0 1 16 15,0 1-19-15,0-1 3 0,0-1 18 0,0 1-29 16,0-1 22-16,0 2-12 0,0-1-2 0,0-1 33 15,0 0 0-15,0-2-1 0,0 2 1 16,0 0-14-16,0 1-19 0,0-4 5 0,0 4-7 16,0-4-4-16,0 3 14 0,0-2 6 0,0 0 2 15,0 1 9-15,0-1 11 0,0 0-6 0,0-3 9 16,0 3 3-16,0-1-31 0,0 1 25 0,0-2 0 16,0 2 1-16,0-2 28 0,0 1-11 0,0 0-11 15,0 1 14-15,0 1-5 0,0 0 11 0,0 1 12 16,0 1-19-16,0 1-10 0,0-1-31 0,0 2-6 15,-4 0-21-15,4 0 99 0,0 8 48 0,0 6 47 16,-2 7 31-16,-2 4-93 0,1 10-27 16,0 9-58-16,-1 5-16 0,-2 8-12 0,-2 3-4 0,2 5 3 15,1-2 6-15,0-1 17 0,1-2-20 0,2-2 17 16,-1-4-20-16,3-5-6 0,0 0 10 16,0-6-13-16,6-4 9 0,-2-2 1 0,0-3-45 15,0-4-84-15,-1-3-67 0,0-4-121 0,-2-3-21 16,1-3-94-16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4:54.40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19 259 1025 0,'-7'0'29'0,"1"0"44"0,4-3 22 0,1 0 5 15,-2 0-37-15,3 1-28 0,0-1-26 0,0 3-9 16,0 0 33-16,4-2 3 0,2-1 65 0,8 1 6 16,-1-2 6-16,8-1-5 0,4 0-56 0,7 0 14 15,3-2-16-15,5 0-68 0,2-2 1 0,-1 1 8 16,2 3-6-16,-2-4 44 0,-2 2 9 0,0-2-20 15,0 4-6-15,-4-3-4 0,-2 2-8 16,1-2 0-16,-4 3 3 0,-2-1 21 0,0-1-24 16,-3 3-3-16,-1-1 9 0,-3 2-21 0,-6 1-28 15,-2-1-9-15,-1 3-84 0,-5 0-29 0,-3 0-62 16,-4 0-102-16,0 0-47 0</inkml:trace>
  <inkml:trace contextRef="#ctx0" brushRef="#br0" timeOffset="311">518 192 1111 0,'-7'0'24'0,"-1"0"30"15,4-4 25-15,-1-1 41 0,1 1 10 0,1-1 22 16,0 0 18-16,0 2-24 0,0-3-75 0,3 1-18 16,-1 0-21-16,-1 0 15 0,2 2 77 0,-1 0-38 15,1 0-32-15,0 1-24 0,-2 1-30 0,2 1-15 16,0 0 78-16,0 6 51 0,0 2 25 0,0 4 59 15,3 7-67-15,0 5-42 0,0 5-28 0,-1 7-23 16,-1 6 1-16,3 6-26 0,-2-1 6 16,2 4-6-16,-2-3 0 0,-1-1 29 0,1-1-16 15,2-5 0-15,1-3-9 0,-2-2-14 0,1-6 6 16,-1 0-12-16,-1-5 6 0,0-1 4 0,0-2 6 16,1-6-6-16,2 1 6 0,-5-4-3 0,0-2-16 15,0-1 9-15,0-4-16 0,0 0-33 0,0-1-45 16,0 1-84-16,-6-4-116 0,2 1-49 0,0-1-93 15,1 1-95-15</inkml:trace>
  <inkml:trace contextRef="#ctx0" brushRef="#br0" timeOffset="769">1173 286 1773 0,'0'-10'57'16,"-6"1"20"-16,3 0 39 0,-1 0 59 0,0 0-17 15,0 3 1-15,3-2-36 0,-1 6-47 0,-1-3-54 16,3 2-22-16,0 3 6 0,0 0 28 0,0 5 65 16,0 4 33-16,0 4 16 0,5 3-24 15,0 9-40-15,-1 4-36 0,0 7-25 0,-1 8-6 16,1 2-4-16,0 6-7 0,0-3 10 0,-1 5-32 15,0-5 16-15,0 0 0 0,1 0-3 0,-1-6 26 16,0 1-30-16,0-4 30 0,1-2-4 0,-2 1-35 16,1-6 19-16,-3-3-51 0,3 0-53 0,-2-4 18 15,-1-3-58-15,0-1-19 0,0-6-13 0,0-1-44 16,0-3-9-16,0-3 35 0,0-2 2 0,0-7-49 16,-4 4-62-16,1-4-130 0</inkml:trace>
  <inkml:trace contextRef="#ctx0" brushRef="#br0" timeOffset="1168">1214 286 1944 0,'-13'-11'20'16,"3"0"38"-16,1-2 42 0,2 1 32 0,-1 2 2 0,7 0-11 16,-3-2-27-16,4 1-22 0,0-2 12 0,5-3-15 15,7-1 0-15,1-5 19 0,5 3-17 16,6-2-13-16,1-1-12 0,3 2-26 0,2 3-25 16,4 4 22-16,-1 2 13 0,-2 6 13 0,1 5 13 15,-3 0 0-15,-1 5-25 0,-3 4-1 0,0 2-3 16,-4 5-26-16,1-1 10 0,-2 3-3 0,-4 1-3 15,-1 0-7-15,-2 2 7 0,-2-1-1 0,-4 1 11 16,-1-2 23-16,-2 3-1 0,-4-3-13 0,0 0-3 16,-10-2 7-16,0 2-16 0,-4 0 2 0,0-3 4 15,-6 1-23-15,-2-1 3 0,-2-3 7 0,-1 1-14 16,1-3 10-16,-4 0 14 0,1 0-17 0,-1-5 6 16,3-1-2-16,-2 0-64 0,2-2-58 15,1-3-101-15,-1 0-150 0,5 0-78 0,0 0-140 16,1-4-139-16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4:59.60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721 628 1306 0,'-8'-7'11'0,"2"-2"24"0,0 4 34 16,-1-3 48-16,5 4-3 0,-1 2 13 0,-1-1-28 15,2 3-53-15,1-2-12 0,-2 1-37 0,3 1-2 16,0 0-10-16,0 0 10 0,0 0 8 0,0 0 40 15,0 3 45-15,4 2-25 0,2 1-4 0,-1 5-21 16,2 3-17-16,2-2 26 0,0 5-18 16,4 3-14-16,2-1-9 0,-2 2-9 0,2-1 12 15,0 0-6-15,0-2-6 0,4-2 0 0,-2-3 3 16,-1 1 3-16,3-3 0 0,0-5 18 0,0 1-6 16,1-4 0-16,-2-3 15 0,0 0-24 0,-1-3 12 15,-2-4 6-15,-1 1 3 0,-2-5 24 0,0-3 10 16,-3 0-12-16,-2-2-9 0,-1-1-3 0,-2-3 16 15,-2 0 18-15,-2-1 13 0,0 2 0 0,0-1-1 16,-6-1-17-16,3 2 40 0,-5 3-2 0,2 2-10 16,1 3 17-16,-1 3-55 0,0-1-17 0,4 5-32 15,-1 3-30-15,-1 1-7 0,4 0-13 0,0 0 24 16,0 0 15-16,0 2 8 0,6 2 22 16,0 4-10-16,1-3-9 0,2 3-4 0,3 0-6 15,-3 1-27-15,6 2-48 0,0-4-29 0,0 5-64 16,-1-5-77-16,1 2-17 0,1-1 46 0,-2-3-38 15,-2 0 16-15,1-1-30 0,0 1-127 0,-4-5-13 16</inkml:trace>
  <inkml:trace contextRef="#ctx0" brushRef="#br0" timeOffset="495">1280 361 1967 0,'0'-11'35'0,"0"6"35"0,0 5 27 15,-6 0-42-15,0 3 10 0,3 5 10 0,-3 0 0 16,0 3 54-16,1 6-38 0,1-4-48 0,0 4-31 16,-2-1-9-16,5 0-3 0,1-1-9 0,0-1 12 15,7 0-18-15,-1-2-13 0,6-4 1 0,-2-1-40 16,5-1-9-16,0-3-2 0,0-3-3 0,3 0 19 16,-4-3 18-16,3-5 11 0,-2 0 16 0,1-4 14 15,-4 0 6-15,-2-5 8 0,-1 1-14 0,-3 0 3 16,-3 1 51-16,-3 0 35 0,0 1 74 0,0 1 47 15,-7 4-10-15,-1-2-19 0,1 3-36 16,1 0-69-16,1 5-50 0,-1 1-23 0,2 1-42 16,3 1 20-16,1 0 6 0,0 0-10 0,0 3 26 15,5 2-3-15,3 1 0 0,1 0 3 0,4-1-3 16,2 3-7-16,3-4 7 0,0 1-1 0,2-3-9 16,1-2 1-16,0 0-4 0,-2-6 22 0,-1 1 13 15,-6-5-3-15,1 1 4 0,-4-5-4 0,-1 0-10 16,-4-2 26-16,-1-1 0 0,-1-2 0 0,-1-1 23 15,-1-1-3-15,0 0 10 0,0 0-10 0,-9-1-9 16,2 0 6-16,-1 0 1 0,-2 1 26 0,-4-1 32 16,1 4 14-16,-2 1 21 0,2 3-40 0,-2 0-55 15,3 6-31-15,3 0-45 0,2 5 8 16,1 1-1-16,3 2 14 0,3 4-4 0,0 5-6 0,3 2 10 16,6 3-37-16,-1 4-11 0,3 1-33 15,4 4-10-15,0 0-26 0,6 2-22 0,1-2-11 16,0 0-49-16,5-1-43 0,1-2-56 0,0-2 42 15,2-1-48-15,0-1-46 0,1-2-42 0</inkml:trace>
  <inkml:trace contextRef="#ctx0" brushRef="#br0" timeOffset="828">47 1940 2142 0,'-29'31'8'0,"11"-12"4"0,18-19 26 0,0 0 24 16,15-12 43-16,8-6 18 0,9-6 1 0,11-9-5 15,8-6-51-15,8-7-7 0,9-6-1 0,8-7-1 16,7-2 29-16,8-5-6 0,2 0-2 0,5-2-3 16,-3 0-38-16,2 5-7 0,-4-2-23 15,-5 7-22-15,-8 6 10 0,-4 6-13 0,-11 7 10 16,-4 8-10-16,-10 5-45 0,-7 5-78 0,-8 7-46 16,-8 7-53-16,-6 3-55 0,-7 4-37 0,-3 0-251 15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5:16.57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8943 1226 1371 0,'0'-3'19'16,"0"-1"28"-16,0 3 31 0,0-2 20 0,0 2-3 16,0-1-24-16,0 2-32 0,0-2-2 0,0 2-8 15,0 0-4-15,0 0 16 0,0 0-15 0,0 0 11 16,0 0 25-16,0 0 5 0,0 0 12 16,0 0 10-16,0 0-3 0,0 0-8 0,0 0-12 15,0 0-11-15,0 0-22 0,0 0-12 0,0 0-15 16,0 0 10-16,0 0-1 0,0 0 10 0,0 0 15 15,0 0-6-15,0 0 34 0,0 0 1 0,0 0 24 16,0 0-1-16,0 0-32 0,0 0 10 0,0 0-28 16,0 0-16-16,0 0-4 0,0 0-15 0,0 0 18 15,0 0 8-15,-6 0 3 0,3 0-14 0,-2 0-5 16,2 0-27-16,-1 4-3 0,1-1 22 0,-5 3-22 16,6-3 4-16,-2 3 19 0,3 0-33 0,1 1 19 15,0 0 17-15,0 0-16 0,3 0 10 0,3 1-1 16,1-2-9-16,1 2-7 0,1-3 23 15,1-1-20-15,1 1 1 0,-1-5 16 0,0 0-17 16,-1 0 21-16,3 0 5 0,-5-3 4 0,1-3 13 16,-2 1 13-16,-5-3 34 0,4 0 6 0,-5 2 29 15,0-4-7-15,0 2-13 0,-6-1-2 0,-2 1-45 16,-2 0-23-16,1 0-24 0,-1 2-29 0,-4 1 8 16,1 1 0-16,0 2-78 0,-2 2-80 0,0 0-152 15,3 6-201-15,-1-1-133 0,2 1-200 0</inkml:trace>
  <inkml:trace contextRef="#ctx0" brushRef="#br0" timeOffset="-13853">2193 88 2212 0,'0'-22'56'0,"-3"2"43"0,-3 2 36 0,5 4 44 16,-4 5-53-16,1 4-55 0,4 0-47 0,-1 5-5 15,1 0 89-15,0 5 39 0,0 3 48 0,0 6-27 16,4 6-106-16,2 7 4 0,-5 3-46 0,-1 7 0 16,2 4 13-16,-1 6-30 0,-1-1 8 0,5 3-18 15,-5 0 7-15,1-3 6 0,4 0 4 0,-4-2-7 16,2-3 4-16,0-1-10 0,-1-2-1 0,-1-4 11 16,-1-2-20-16,0-1-14 0,0-5-42 15,0 1-49-15,0-4-32 0,-3-3-55 0,-1-3-31 0,1-2-8 16,-2-2-37-16,2-5 0 0,-1 0-52 15,1-5-84-15</inkml:trace>
  <inkml:trace contextRef="#ctx0" brushRef="#br0" timeOffset="-13647">2077 57 2224 0,'8'-7'-3'0,"5"-1"12"0,4 2 5 0,2 3 16 16,5 3 3-16,2-2 5 0,6-1-5 0,2 3-12 16,0 0 3-16,1-1-24 0,1 1-3 15,0 0-12-15,-1 0-6 0,1 0 21 0,-2 6-30 16,-4-3-47-16,0 0-62 0,-6 1-124 0,0 0-112 16,-4 4-69-16</inkml:trace>
  <inkml:trace contextRef="#ctx0" brushRef="#br0" timeOffset="-13466">2077 572 1382 0,'9'10'8'16,"11"-3"20"-16,3-7 44 0,1 0 43 0,7-4-12 15,2-1-1-15,1 0-31 0,0-2-57 0,4 0 12 16,-3 2-12-16,2-2-22 0,2 1 25 0,-2 0-88 15,-1 3-86-15,-1-2-125 0,-2 1-156 0</inkml:trace>
  <inkml:trace contextRef="#ctx0" brushRef="#br0" timeOffset="-13239">2627 778 2644 0,'6'9'58'0,"1"-4"63"0,-4 4 42 16,3 1 3-16,-2 2-36 0,0 4-63 0,1 1-38 15,0 2-12-15,-4 2-14 0,3 3-3 0,1 1 0 16,-3 3 16-16,1 1-9 0,-2-1-10 0,1-1-52 16,-1 0-35-16,-1 0-62 0,0-2-55 0,0-3-35 15,0-1-36-15,-4-2-14 0,-1-2-46 0,2-1-24 16,-1-5-49-16</inkml:trace>
  <inkml:trace contextRef="#ctx0" brushRef="#br0" timeOffset="-12591">4040 167 1317 0,'2'-9'30'16,"-1"1"50"-16,-1 0 48 0,2 2 49 16,1-2-1-16,0 3-8 0,-3-1-40 0,0 1-1 15,1 2-4-15,2-3 10 0,-1 4 41 0,-2-4 10 16,0 4 4-16,0 2-35 0,0-3-18 0,0 1-50 16,0-1 0-16,0 2 1 0,-6-2-20 0,3 1-9 15,-3-1-27-15,-2 1-7 0,1-1-16 0,-2 1-4 16,-3 2 11-16,-3 0-31 0,-2 0 7 0,-1 6 13 15,-5 3-6-15,0 2-4 0,-4 6 10 0,0-1-3 16,-3 6-13-16,-1 2 13 0,6 0-10 0,0 2-3 16,3-1 9-16,2 1 11 0,8-1-20 0,0-6 9 15,7 0-12-15,5 0 9 0,0-1 17 16,0-1-10-16,7-3 0 0,3-1 7 0,2 0-7 16,4-3 3-16,2-1 0 0,3-1-16 0,2-4 17 15,1-1-14-15,0 0 10 0,5 2-11 0,-4-5-5 16,0 3 5-16,0-1 11 0,1 3-3 0,-4 2 0 15,1 0 6-15,-4 5-16 0,0-2 23 0,-3 4-3 16,-1 2-14-16,-2 2 14 0,1 3 6 0,-8-2-10 16,-1 2 17-16,-5 1 7 0,0 0-14 0,-5-1 1 15,-3-1-8-15,-4-1 11 0,-3 0 7 0,-4-3-1 16,0 0-2-16,-5-3-25 0,0 1-16 16,-2-3 27-16,-2-2-4 0,-1-1-3 0,1-3 7 0,3-1-4 15,-4 0-6-15,3-3-70 0,2 2-53 16,2-3-87-16,1 0-64 0,2 0-4 0,2-6-39 15,4 3-29-15,1-5-39 0,5 2-64 0,1-2-8 16</inkml:trace>
  <inkml:trace contextRef="#ctx0" brushRef="#br0" timeOffset="-12077">4417 332 2681 0,'0'0'71'0,"-11"0"47"0,-4 6 58 15,-2-1 32-15,-4 4-40 0,1 5-45 0,-3 1-58 16,1 2-35-16,-1 2-30 0,4 3-13 0,2 0 7 16,5 0 6-16,2-1-7 0,10 1 14 0,0 1 6 15,0-2-10-15,5 0 7 0,9-2-4 0,-4 0-22 16,10-2-4-16,0-2-19 0,3-1-23 15,2-5-23-15,-1 1-25 0,4-5-11 0,-2-1-12 16,6-4 16-16,-2 0 8 0,-2-6 19 0,1-2 32 16,0-3 0-16,-1 0 42 0,-3-2 16 0,-3-1-6 15,-3-2 24-15,-2 2-9 0,-4-2 28 0,-4 2 28 16,-3 2 37-16,-4 2 33 0,-2 0 4 0,0 2-10 16,-6 2-26-16,-2 3-58 0,2 1-19 0,-3 2-26 15,2 0-20-15,0 0 30 0,-1 5-17 0,2 1-12 16,3 2 29-16,0-3-20 0,3 3-13 0,0 3 36 15,5-2-45-15,0 1 6 0,5 1-3 0,1 0-35 16,1-3-18-16,6 0-10 0,-1 0 7 16,2-5 32-16,1 0 34 0,0-3 16 0,-2 0 21 15,-2-3-14-15,3-4 8 0,-4-3 4 0,-2 0-16 16,-1-4 25-16,-4-2 0 0,-1 0 12 0,-4-1 46 16,-3 1 3-16,0-3 17 0,-6 2-13 0,-1 1-29 15,-2 0-25-15,-4 3-39 0,-4 1 12 0,-2 3-15 16,-2 3 9-16,-3 2 20 0,-1 4-33 0,1 0 1 15,0 0-56-15,-1 6-73 0,7 2-88 0,-1 2-113 16,4-1-18-16,4 1-63 0,3 2-48 0</inkml:trace>
  <inkml:trace contextRef="#ctx0" brushRef="#br0" timeOffset="-11378">5108 256 2940 0,'5'-2'31'0,"-5"1"26"15,0 1 19-15,0 0 22 0,4 0-11 0,-4 0-10 16,0 3-35-16,0 3-16 0,1 2 7 0,-1 3-37 16,5 3 18-16,0 4-5 0,-1 1-28 0,0 4 22 15,2-2-13-15,-2 1-26 0,2 3-22 0,0-2-54 16,0-1-12-16,-3-3-9 0,1-2-7 0,0-1 31 15,-4-2 35-15,0-6 34 0,4 0 59 16,-4-2-4-16,0-4-6 0,0-2 3 0,0 0-21 16,0-5 18-16,0-3 16 0,0-1 0 0,-9-4 8 15,0 0 7-15,2-4-21 0,2-2-19 0,-2-4-3 16,2 2-4-16,5-3 4 0,-5-1 25 0,5 0-19 16,0-1-6-16,0 1 9 0,0 4-9 0,0-1 10 15,7 3-1-15,0 2-9 0,4 3-4 0,-2 0-18 16,-2 4 22-16,5 4 10 0,-5 1-35 0,4 3 50 15,1 2-22-15,-2 0-19 0,2 5 38 0,0 1-56 16,-2 2-19-16,4 0-14 0,-3 2-36 16,4-1-9-16,-3 2 31 0,2 0 4 0,2-1 24 15,-2-1 41-15,1-1 1 0,0 0 19 0,-1 0 10 16,0 0-3-16,1-2-24 0,0-1 12 0,0-2-15 16,-2 0-11-16,1 0 38 0,-4 0-3 0,2-3-1 15,0 0 25-15,-2 0-12 0,-1 0 5 0,3-4 24 16,-3 0 31-16,1-2 0 0,-1-1 19 0,0 0 10 15,1-1-27-15,0-3 10 0,-3 0 0 0,0 0-8 16,1-3 4-16,-2 0 16 0,1 1 1 0,-4-3 24 16,2-1 31-16,-4 2-11 0,-1 1 11 0,0-3-8 15,-3 6-46-15,-3-2-18 0,-5 4-47 0,-2-1 4 16,-3 6 13-16,-3 4 1 0,-5 0 25 16,-1 7-24-16,-4 3-26 0,3 4-13 0,-2 5-15 15,4 3-29-15,0 2 15 0,6 1 7 0,7 4-11 16,5-1 33-16,6-1-4 0,4 1-11 0,8-1 15 15,3-2 3-15,9 1-21 0,2-5 21 0,8 0-18 16,3-2-18-16,6-4 8 0,6-1-8 0,5-3-11 16,3-3-10-16,5-5 7 0,2-3 0 0,1 0 14 15,5 0 4-15,-1-6-11 0,1-1-7 0,-5-2-18 16,1-4-6-16,-7 3-29 0,-2-2-40 0,-7 1-3 16,-7-2-34-16,-8 3-46 0,-7 1-81 15,-8 0-174-15,-11 3-155 0,-9-2-234 0</inkml:trace>
  <inkml:trace contextRef="#ctx0" brushRef="#br0" timeOffset="-7060">2983 2318 3995 0,'-7'0'20'0,"-2"0"-3"15,4-6 25-15,2 1-5 0,-1 5-26 0,4 0 6 16,0 0-11-16,4 0 12 0,4 0-8 0,1 0 0 15,6 0-10-15,2 0-17 0,7 0 14 0,3 0-28 16,3 2-54-16,4 4-56 0,-1-6-91 0,1 3-114 16,1-1-77-16,-2 1-102 0,-4-1-92 0</inkml:trace>
  <inkml:trace contextRef="#ctx0" brushRef="#br0" timeOffset="-6908">3074 2513 2828 0,'-33'17'-13'0,"9"-7"16"0,5-1 4 0,8-7 8 16,11 2 44-16,0-2-9 0,8 1 3 0,3-1-12 16,3 0-22-16,7-1-19 0,6 2 6 15,3-3-15-15,4 0-69 0,1 0-94 0,2 0-126 16,-1-4-124-16,1 0-151 0</inkml:trace>
  <inkml:trace contextRef="#ctx0" brushRef="#br0" timeOffset="-9290">403 1961 1694 0,'0'-6'48'15,"0"0"38"-15,0 1 20 0,0 1 17 0,0 0-82 16,-8 2-24-16,1-1-19 0,0-1-19 0,-4 3 41 16,-1 0-14-16,-1-1-3 0,-4 2 14 0,-3 0-14 15,-1 0-6-15,-1 8 9 0,-3-5 3 0,1-1 35 16,1 3 54-16,3-2 13 0,0 1 12 0,6-2-33 15,0 1-47-15,4-3-25 0,2 2-42 0,2-2 12 16,2 0-7-16,2 0 4 0,2 0 18 16,0 3 34-16,0 3 33 0,0 4 23 0,0 3 28 15,0 6-17-15,0 7 0 0,0 3 4 0,0 9-8 16,0 4-19-16,0 4-26 0,0 2 4 0,0 2-17 16,-3 4 25-16,1-2 9 0,-2 4-29 0,3-1-11 15,-2 0-12-15,3-1-14 0,-1 1 10 0,1-2 3 16,0-2-16-16,0 0 0 0,0-5-7 0,0 1 3 15,4-7 14-15,-3-1-13 0,1-4 9 0,-2-3 4 16,0-1-27-16,0-5 6 0,0-3-46 0,0-1-70 16,0-3-9-16,0-4-77 0,0-1-44 0,-2-3-58 15,-2-3-47-15,4 1-27 0,0-7-26 0,0 4-52 16</inkml:trace>
  <inkml:trace contextRef="#ctx0" brushRef="#br0" timeOffset="-9133">0 3001 2619 0,'3'-3'3'16,"3"0"0"-16,3 1-3 0,1-1 0 0,1 3 3 15,7-4 6-15,-2 0-12 0,5 1 3 0,3 0-21 16,2 0 0-16,4-2 30 0,-2 2-39 0,5 0-75 16,-2 3-94-16,-1-2-133 0,1-1-86 0,-3 3-39 15</inkml:trace>
  <inkml:trace contextRef="#ctx0" brushRef="#br0" timeOffset="-8944">474 2916 1898 0,'0'0'93'0,"0"0"54"0,0 0 79 16,3 6 41-16,-2 2-65 0,1 5-19 0,1 1-44 16,-2 2-31-16,3 1-18 0,-4 5-22 0,0 2-29 15,0 0-13-15,0 4-26 0,0 0 3 0,-5 1-9 16,5 3 3-16,-5-1-1 0,1 1-57 0,1-2-23 15,-1 0-41-15,1 1-55 0,-2-5-33 0,2 1-40 16,-3-3-52-16,5-3-23 0,-4-2-53 16,2-6-36-16,1 0-11 0</inkml:trace>
  <inkml:trace contextRef="#ctx0" brushRef="#br0" timeOffset="-8652">982 2911 2343 0,'7'-5'11'0,"-4"1"31"0,-3 4 43 0,0 0 58 15,0 0 26-15,-6 5 17 0,-3 7-13 0,-1 2-42 16,-6 5-25-16,-1 3-51 0,-2 3-39 0,-2 4-12 15,3 3-8-15,2-1-5 0,3-1 2 0,-1-3 10 16,8-2-6-16,2-2 3 0,4-3-3 16,0-1-43-16,9-3-31 0,1 0-23 0,4-2-42 15,-1-4-54-15,3-1-22 0,3 1-39 0,2-3-4 16,2-2-4-16,-3 0-70 0,3-5-35 0,-3 0-32 16</inkml:trace>
  <inkml:trace contextRef="#ctx0" brushRef="#br0" timeOffset="-8269">1133 3221 1438 0,'0'-2'41'0,"-6"-2"46"16,3 4 5-16,1 0 23 0,-2 0-10 0,0 0-39 16,2 0 12-16,-1 0-20 0,1 0-35 0,2 0-8 15,-2 0-24-15,2 0-3 0,0 0 12 16,0 0-14-16,0 0 17 0,0 0-6 0,0 0 15 16,0 0-12-16,2 0-6 0,0 0 3 0,-2 0-9 15,3 0 15-15,-3 0-12 0,0 0 18 0,0 0-20 16,0 0 16-16,0 0-2 0,0 0-20 0,0 0 17 15,0 0-6-15,0 4 9 0,0-4 9 0,0 2-7 16,0-2 4-16,0 0 35 0,0 3 42 0,0-2 27 16,0 1-3-16,0 1 1 0,0 2-29 0,2 0-24 15,4 1 43-15,-2 1 2 0,4 2 13 0,-1-1 9 16,1 1-10-16,1-1-25 0,1 3-13 0,-1-1 8 16,1 4-3-16,0-3-17 0,0 6-15 0,-1-4-7 15,1 1-10-15,-6 2 8 0,2 3 2 0,-1-2-13 16,-2-1-2-16,-3 2 19 0,0-1 4 15,-5 2 11-15,-4-3-11 0,0-2-17 0,0-1-10 16,-6-1-7-16,1-1-20 0,-4-1 27 0,0-1-13 16,-3-4 6-16,-1-2-7 0,-2 1-44 0,2-1-18 15,-2-3-74-15,2 0-39 0,-2 0-77 0,2-4-72 16,1-2-33-16,6 1-61 0,-1-2-9 0,1-3 0 16,3 4-18-16,3-4 11 0</inkml:trace>
  <inkml:trace contextRef="#ctx0" brushRef="#br0" timeOffset="-7371">1488 3116 1979 0,'0'-4'20'0,"0"-1"53"15,-6 5 63-15,-1 0 45 0,-1 0 17 0,-1 3 30 16,-1 4-25-16,-5 5-20 0,0 0-4 0,-1 5-63 16,-2 3-57-16,0 2-20 0,3 2-32 0,2 0-30 15,1-2 16-15,3 1 7 0,3-4-3 0,6 0 13 16,0 0-4-16,9-4-26 0,2-1-19 0,2-3-26 15,3 0-23-15,2 0-11 0,6-5-13 16,1-3-2-16,2-1-14 0,1-2-8 0,0-3 28 16,1-2 1-16,-3-6 52 0,0 2 22 0,-1-2 15 15,-5-5 21-15,-1 3-3 0,-5-4 15 0,2 1-18 16,-7 0-3-16,0 0 12 0,-3-1 45 0,-4 4 66 16,-2 1 65-16,0-1 34 0,0 4-36 0,-6 2-37 15,-1 3-36-15,-1 0-48 0,1 4-13 0,-2 0-20 16,1 0-22-16,-1 4 5 0,2 2 1 0,-3 0-20 15,4 1 13-15,3 2-19 0,1-1-1 0,2 1 27 16,0 1-6-16,3-1-14 0,5-1-13 0,3 3-42 16,0-5-26-16,5 2-25 0,0-3 13 0,1-5 5 15,0 2 12-15,2-2 30 0,0 0-19 0,-3-5 34 16,2-1 26-16,-3-2 18 0,-5-2 9 16,0 1 10-16,-2-4-19 0,-1-1-31 0,-4 0 38 15,-3-1-13-15,0-2 21 0,0 0 82 0,-3 0 40 16,-3 1 29-16,1 3 4 0,-1 2-30 0,-2 1-64 15,5 2-22-15,-1 2-44 0,1 3-23 0,1 0-6 16,-1 3-21-16,3-2 34 0,0 2 3 0,0 0-4 16,6 0 4-16,2 0-3 0,1 0 3 0,2 5-6 15,3 0 22-15,-1-1-36 0,2 1-6 0,0 0-1 16,1 1-28-16,-1-1 5 0,-2 3-18 0,1-3 4 16,-5-1 18-16,1 0 11 0,-4 2 28 0,-1-6 10 15,-3 3 1-15,0-1-1 0,-2-2 7 0,0 0-7 16,0 0-3-16,0 0 16 0,0 0-19 15,0 0 3-15,0 0-7 0,0-5-6 0,0 3 4 16,6-2-1-16,-5 0 20 0,2 1-13 0,2 0 9 16,-4 0-3-16,5 1-28 0,2-1 25 0,-3 2 3 15,3-1 10-15,-1 2 9 0,1 0-12 0,-1 0-14 16,1 0-15-16,1 0 26 0,-2 0-11 0,3-1-5 16,-1-1 25-16,0 0-35 0,1 1 9 0,1-4 20 15,-3 1-14-15,2-2 8 0,-1-1 8 0,-2 0 14 16,-3 1 0-16,0-2 58 0,-3 0 11 15,2 2 17-15,-3-2 31 0,0 3-19 0,-4 1-16 0,-2-1-44 16,1 4-26-16,-4 1-45 0,5 0 4 0,-6 5 9 16,0 0-2-16,3 3 3 0,1 3-1 15,0 2-6-15,3 1-13 0,3 1 19 0,0 2 1 16,3-1-13-16,6 1-1 0,1-2-34 0,5 0-34 16,3-2-43-16,-2-2-38 0,5-2-51 0,-3 0-72 15,6-2-68-15,-4-4-60 0,3 0-54 0,1-1-80 16</inkml:trace>
  <inkml:trace contextRef="#ctx0" brushRef="#br0" timeOffset="-5227">4362 1852 1493 0,'-5'0'41'0,"0"0"41"0,1-3 31 0,-1 3 28 15,4-2-29-15,-1 2-43 0,0-3-8 0,2 3-40 16,0-1 8-16,0-1 21 0,0 2-29 0,0-3 56 16,0 1-15-16,0-2-8 0,0 1 9 0,0-3-42 15,4 0 12-15,-3-5-33 0,2 1 24 16,0-2-12-16,3-4-15 0,1 1 34 0,2-4 3 15,2 1 21-15,3-2 34 0,1 1-2 0,0 1-13 16,0 1-27-16,3 4-15 0,-3 2-4 0,-5 5 7 16,4 3 51-16,-3 3 26 0,0 0 47 0,-1 9-2 15,1 5-29-15,-4 7-45 0,1 3-53 0,-3 6-23 16,0 6 6-16,-5 2 1 0,0 5 6 0,-6 3 0 16,-4 4-16-16,-3-2 2 0,-3-1-12 0,0-1 2 15,-3 1 11-15,-1-6-14 0,-5-3 10 0,1-3-3 16,-2-2-6-16,-3-4 6 0,1-4 3 0,0-3 11 15,0-4 0-15,0-3-8 0,-2-4-9 0,2-1 3 16,-1-4-10-16,6-3 23 0,-2-3-9 16,4 0-15-16,3-6 22 0,0 0-28 0,3-4 17 15,2 0 10-15,4-3-20 0,1-2 6 0,3-2-2 16,1-2-8-16,4 3 0 0,0-3 11 0,0 1-17 16,5 3 3-16,4 5-6 0,0-1 6 0,-2 5 24 15,4 6-4-15,1 0 7 0,1 0-24 0,2 8 4 16,0 3-10-16,1 2 24 0,3 6-4 0,2 0 0 15,-2 4 30-15,4-1-20 0,-4 2-3 0,0 0-4 16,5 0-3-16,-5-1-3 0,2-1 16 0,0-1 4 16,-2-4-34-16,-1 2 20 0,0-5 1 0,-2-1-4 15,2 0 6-15,-8-1-19 0,4-1 16 16,-3-2-3-16,0 0 4 0,-1-4 23 0,-2 0-17 16,1 2-3-16,-4-5-4 0,0 1-20 0,1-1 13 15,2 1-46-15,-3-1-46 0,1 0-64 0,0 0-84 16,-3-2-35-16,3 0-70 0,-2 3-35 0,0-3-103 15,0 0-105-15</inkml:trace>
  <inkml:trace contextRef="#ctx0" brushRef="#br0" timeOffset="-4719">5225 2099 2260 0,'0'-13'56'16,"0"2"68"-16,0-3 83 0,-1 4 46 0,-3 2-25 15,-1 4-64-15,0 0-67 0,4 3-52 0,-5 1-29 16,3 0-12-16,-5 3-1 0,1 3 23 16,-3 2 3-16,2 2 14 0,1 1-43 0,-1 1-10 15,2 0-10-15,3 2-9 0,3 0 32 0,0-3 10 16,3 2-13-16,3-2 10 0,6 1-10 0,-1-2-39 16,4-1 9-16,-1-1-5 0,2-3-11 0,2 0 20 15,-3-2 14-15,0-3 8 0,1 0 14 0,-4-5-10 16,2 0 10-16,-7-1-7 0,1-2-16 0,-4-1 29 15,-3-1 7-15,-1-1 36 0,0 0 49 0,-5 0 7 16,-3 0-12-16,1 2-34 0,-4 2-28 0,-2 2-18 16,0-1-20-16,-2 4 8 0,0 2-18 0,1 0-10 15,3 0 20-15,-3 0-16 0,5 4 3 0,4 2 10 16,1-1-27-16,4-1 7 0,0 0 0 16,6 2-37-16,3-1-6 0,0 1-32 0,5 0-20 15,-1-5 5-15,0 3-31 0,4-4 11 0,-4 0-15 16,0 0-13-16,-2 0 8 0,1 0-58 0,-7-5-31 15,1-1-77-15,-3 3-48 0,-3-2-70 0</inkml:trace>
  <inkml:trace contextRef="#ctx0" brushRef="#br0" timeOffset="-2719">6233 1030 516 0,'0'-3'23'0,"0"3"15"0,0 0 24 0,0-1 20 0,0 1-22 15,0 0 0-15,0 0-8 0,0 0 1 16,0 0 11-16,0 0-5 0,0 0 5 0,0 0-8 16,0 0 15-16,0 0 27 0,0 0 12 0,0 0 24 15,0 0 21-15,0 0-4 0,0 0 5 0,0 0-22 16,0 0-40-16,0-3-29 0,0 1 1 0,0-1 6 15,0-2 47-15,0 3 16 0,0-2-18 0,0 1 7 16,0 1-52-16,0 0-28 0,0 1-28 0,-3 1-38 16,-1 0 3-16,2 6 58 0,-1 2 37 0,0 5 21 15,2 6-1-15,-7 6-41 0,2 5-35 16,0 6-4-16,-3 4-6 0,4 4-7 0,-4 2 0 0,-2 0-23 16,7-2 24-16,-5-3-17 0,4 0 3 15,3-6-3-15,0-2-45 0,1-1-35 0,1-5-57 16,0 1-80-16,0-4-61 0,0-2-44 0,-6-3-44 15,4-2-3-15,-1-1-18 0,2-5-6 0</inkml:trace>
  <inkml:trace contextRef="#ctx0" brushRef="#br0" timeOffset="-2328">6111 1168 1739 0,'6'-35'14'0,"2"0"32"0,-1 5 72 0,6 0 51 16,4 5-12-16,4 0-4 0,3 6-60 0,1 1-42 16,0 4-17-16,3 5-13 0,-3 1-6 0,-1 8 0 15,1 0 4-15,-2 6-13 0,-3 5 3 0,-2 3-9 16,-2 4 31-16,-7 5-1 0,-3 6-24 0,-6 1 13 16,0 6-35-16,-11 2-5 0,-4 3 27 0,-5-3-6 15,0 3 25-15,-6-6-16 0,0 1-3 0,2-4 0 16,-5-8-15-16,4-3 33 0,5-4-11 0,2-3-7 15,3-5 19-15,1-3-22 0,7-2-3 0,3-4 3 16,4 0-31-16,0 0 22 0,0-8-9 16,6 3 5-16,4-1 29 0,0-2-16 0,5 2-3 15,2 1-9-15,2 0-7 0,2 2 1 0,-1 3 24 16,1 0 0-16,0 10-3 0,1 2 16 0,-1-2-10 16,0 4 0-16,-3 2 10 0,-1 1-25 0,-2 0-6 15,-3 1 3-15,2-1-7 0,-3 1 16 0,-1 0 19 16,1 0-3-16,-3-2-22 0,1 1-6 0,-3-1-47 15,1-2-57-15,0 0-76 0,1-1-31 0,-1-2-51 16,1 2-23-16,-2-4 4 0,1-1-77 0</inkml:trace>
  <inkml:trace contextRef="#ctx0" brushRef="#br0" timeOffset="-1967">6716 1588 1853 0,'0'2'8'0,"0"-2"6"0,0 0-5 0,3 0 2 15,1-5-8-15,3 2-9 0,3 0-2 0,3-2 5 16,2 0 3-16,0-3-12 0,1 3 15 0,2-1-6 16,-3-1 6-16,-1 0 0 0,0-1 3 0,-4 2-12 15,-1-2-5-15,-3 0 19 0,-5 0 12 0,-1 0 50 16,0-4 46-16,0 1 43 0,0 1 53 0,-6 1-31 15,1 0-4-15,-4-1-41 0,1 3-67 16,-4 1 0-16,-1 4-34 0,-2 2 29 0,-1 0 19 16,-3 5 11-16,-4 2-11 0,3 5-18 0,-1 2-15 15,-2 1-37-15,5 4 0 0,2 1-20 0,6 2-6 16,2 0 20-16,8-3-4 0,0 5-10 0,4-4 20 16,7 1-6-16,4-2-7 0,4-3-13 0,5 1-36 15,4-1-42-15,2-3-22 0,3-2-24 0,2-3-40 16,-1 1-12-16,-1-6-40 0,0-1-34 0,-2-2-41 15,0 0-31-15,-6 0-46 0,4-5-14 16</inkml:trace>
  <inkml:trace contextRef="#ctx0" brushRef="#br0" timeOffset="-1612">7378 1336 1133 0,'4'-4'48'15,"-1"3"42"-15,-1 1 45 0,0 0 65 0,-2 0 18 16,0 0-5-16,0 0 3 0,0 0-45 0,0 0-51 15,-5 0 8-15,0 0-30 0,1 5 23 0,-6 2 29 16,0 4-17-16,-3-1-15 0,-2 4-25 0,0 3-38 16,-2 2-28-16,2 0-8 0,3 0-22 0,-2 2-7 15,7 1 1-15,-2-3 9 0,8 0 6 0,1-2 1 16,0 2-21-16,10-6-15 0,-1 1-52 0,4-1-15 16,1 0-25-16,0-4-33 0,1-1 2 0,3-2-62 15,0 0-3-15,-1-2-25 0,-3-4-47 0,1 0-30 16,-1 0-38-16,-3 0-63 0</inkml:trace>
  <inkml:trace contextRef="#ctx0" brushRef="#br0" timeOffset="-757">7586 1420 1626 0,'0'-4'42'0,"0"2"38"16,0-2 37-16,0 2 53 0,-5-1 9 0,1 1-11 15,-1-1 3-15,2 0 0 0,-1 1-32 0,1 0-21 16,-1 1-43-16,0 0-69 0,0 1 1 0,1 0-4 16,-1 6 3-16,-2 2 32 0,-2 1-38 0,5 1-9 15,-3 1 5-15,1 6-8 0,1-4 18 0,4 1-3 16,0 2-6-16,0-2-35 0,4 0-24 15,3-1-10-15,-1-2-18 0,1 0 3 0,2-3 22 16,0 0 1-16,1-3 40 0,-2-2 9 0,2-3 6 16,-4 0 12-16,4 0-15 0,-4-3 12 0,2-5-3 15,-2 1 15-15,-5-5-3 0,2 3 24 0,2-3 10 16,-5-2 6-16,0 0 37 0,0 1 33 0,0-1 44 16,0 3 15-16,-5 0 23 0,2 1-28 0,-1 4-67 15,1 1-7-15,-1-1-76 0,4 4-33 16,-2 2 14-16,0 0-28 0,2 0 14 0,0 4-6 0,0 2 16 15,0 0-14-15,5 5 18 0,4-3-4 16,-5 3-4-16,6 0 21 0,1 2-41 0,2-2 31 16,2 0-24-16,4-3-13 0,1 0 4 0,-2-2-14 15,2 0 20-15,3-5-3 0,-2-1 17 0,1 0 6 16,-1 0-20-16,-5-5 26 0,2-3-2 0,-3 0-8 16,-1-3 1-16,0 0-3 0,-4-2 22 0,0-4-23 15,1-2 11-15,-2 0-4 0,-2-6-10 0,1 1 29 16,-5-3-2-16,1-3-14 0,-2 0 14 0,-2 0-27 15,0 0 20-15,0 0 40 0,0 2-7 0,0 2 85 16,-6 4 25-16,0 0 5 0,1 6-7 0,-1 2-36 16,0 3-51-16,2 3-43 0,-1 2-18 0,3 1-24 15,-2 5-4-15,3 0 25 0,-2 8 32 0,3 1 15 16,-1 4 6-16,-1 3-39 0,-2 6-11 0,1 3-10 16,0 7 4-16,1 1 13 0,1 3 8 15,-3 2-21-15,4 0 21 0,0 0-18 0,0 0-4 16,0-5 4-16,0 0-46 0,4-4 17 0,-1-2-48 15,1-4-5-15,4-1 2 0,-3-6 3 0,3-2 28 16,-1-4 1-16,1-1 24 0,-1-4-21 0,1-1 17 16,1-4 22-16,-2 0-11 0,3-7 17 0,-1-4-14 15,5 0-6-15,-3-6 3 0,2-3-21 0,3-3 18 16,-2-1-17-16,0-4 23 0,-4-1 24 0,4-1-16 16,-5-1 22-16,1-1-12 0,-5 2 2 0,-3 3 1 15,1-1 34-15,-3 4 45 0,0 5 28 16,0 2 24-16,0 3-41 0,-5 5-48 0,3 3-49 15,0 3-14-15,1 3 7 0,1 0-24 0,0 0 24 16,0 8 10-16,0 2-13 0,0 4 38 0,0 1-14 16,0 3-14-16,0 4 0 0,3 2 3 0,3 1-3 15,1 2-7-15,2-3-10 0,0-1-57 0,3 1-26 16,1-5-28-16,-1-2-55 0,-1-1-46 0,2 0-64 16,-1-5-91-16,-2 0-35 0,2 0-47 0,-3-4-39 15,0 0-36-15</inkml:trace>
  <inkml:trace contextRef="#ctx0" brushRef="#br0" timeOffset="669">6024 741 1415 0,'7'-14'69'0,"0"5"29"0,-2 2 38 16,-5-1 28-16,0 5-17 0,0 3 72 0,0 0 24 15,0 8 8-15,0 4-4 0,-9 4-58 0,-1 8-51 16,-8 9-13-16,-3 9-27 0,1 11-53 0,-6 7 8 16,-2 8-27-16,1 8-16 0,3 3 10 0,3 2-13 15,4-1-1-15,6-2-6 0,11-3 10 0,0-4-3 16,11-7-14-16,8-3-3 0,8-4 4 0,6-6-34 15,2-2-45-15,7-5-35 0,4-4-117 0,1-2-102 16,2-5-85-16,0-2-183 0</inkml:trace>
  <inkml:trace contextRef="#ctx0" brushRef="#br0" timeOffset="1525">9888 1051 2426 0,'0'-27'63'0,"0"5"57"0,0 0 46 15,-5 6-6-15,1 3-80 0,0 4-33 0,1 4-37 16,0 5 18-16,2 0 81 0,1 10-6 0,-2 5-6 16,0 6 6-16,0 7-70 0,0 2-20 0,1 10 17 15,-4 7-24-15,4 1 11 0,1 4-1 0,0 0-22 16,0-1-11-16,0-1 11 0,6-2 15 0,-3-4-12 16,3-3 3-16,-2-3-42 0,1-2-59 0,-3-4-25 15,2-2-53-15,0-5-13 0,-4 0-46 0,0-6-5 16,0-3-1-16,0-2-2 0,0-4 25 0,0-1-81 15,0-5-78-15</inkml:trace>
  <inkml:trace contextRef="#ctx0" brushRef="#br0" timeOffset="1794">9765 956 1944 0,'0'-22'-12'0,"0"3"41"0,7 0 32 16,4 3 60-16,2 2 50 0,2 0-37 0,4 1-11 16,4 2-72-16,1 0-45 0,1 3 13 0,-1 2-23 15,2 1 7-15,-3 3 4 0,2 2-10 0,-2 0 6 16,-2 8 3-16,-4 2 12 0,-2 1 10 0,-4 0-7 16,-3 5 1-16,-2 3 3 0,-6 1-19 15,0 4-3-15,-14 1 15 0,-1 1-27 0,-4 2 6 0,-3 1 15 16,-2-1-9-16,-3-1 9 0,1-3-18 0,-2-1-49 15,5-4-43-15,3-1-73 0,1-6-37 16,8-1-54-16,-1-1-65 0,5-5-33 0</inkml:trace>
  <inkml:trace contextRef="#ctx0" brushRef="#br0" timeOffset="2900">10135 1214 690 0,'-6'-4'18'0,"2"0"26"0,-1 2 43 15,-4-2 23-15,2-1 18 0,2 1-16 0,-1 0-30 16,2 2 2-16,1-1-35 0,0 0 6 16,1 1 14-16,1 1-24 0,1-1 20 0,0 1 2 15,0 0-16-15,0 0 20 0,0-2-26 0,0 3 7 16,0 0 3-16,0 0-20 0,1 0 23 0,4 0 0 16,-5 0 1-16,0 0 14 0,1 0 4 0,-1 0 13 15,0 0 0-15,0 0-11 0,0 0-27 0,0 0-67 16,0 0 9-16,0 0 12 0,0 0 46 0,0 5 62 15,0 1 7-15,0 2-34 0,0 3-18 0,6 1-41 16,0 4-34-16,-1 3 9 0,1 2-9 0,4-2 6 16,-4 3 9-16,4 0 1 0,-1-2 6 0,0 1-13 15,1-2-6-15,-1-2 15 0,-1-2-15 0,-1-1 6 16,1 0 0-16,-1-3-18 0,-1 0 27 16,-2-4-8-16,0 0 12 0,0 0 25 0,-4-4-34 15,0-3 2-15,0 5-2 0,0-5-14 0,0 0 7 16,-4 0 26-16,0 0-29 0,2-5 6 0,-6 0 0 15,5 0-19-15,-3-1 26 0,0 0-7 0,-1 0-13 16,1-2 23-16,1 1-16 0,-1-2-13 0,5 1 9 16,-3 3 1-16,-1 0-3 0,5 0 25 0,-1 1-4 15,1 2-28-15,0-2 32 0,0 4-25 0,0-2-11 16,0 1 20-16,0 0-25 0,0 0 9 0,0 1 19 16,0 0-13-16,0 0 4 0,0 0 3 0,1 0-1 15,-1 0-8-15,0 0 6 0,5 0 12 0,-5 0-19 16,0 0 23-16,0 0 18 0,0 0-15 15,0-2-19-15,0 1 6 0,0-1-26 0,0 2 10 16,0-3 38-16,0 1-12 0,0-2-16 0,0 1 0 16,0 1 6-16,4-1-10 0,-3 1 29 0,-1-1-19 15,0 3-3-15,0-2 3 0,0 0 6 0,0 2 7 16,0 0-23-16,0 0 23 0,0 0-19 0,0 0-1 16,0 0 23-16,0 0-9 0,0 0-4 0,0 0 7 15,0 0-17-15,0 0 4 0,0 0 0 16,0 0 12-16,0 0 7 0,0 0-38 0,0 0 22 0,0 0-3 15,0 0-29-15,0 0 35 0,0 0-6 16,0 0-16-16,0 0 15 0,0 0 7 0,0 0-3 16,0 0-15-16,0 0 24 0,0 0-15 0,0 0 0 15,0 0 15-15,0 0-12 0,0 0 16 0,0 4-10 16,0-1 6-16,0-1-18 0,0 1 9 0,0-1 0 16,0-1-25-16,0-1 25 0,0 2-4 0,0-1 4 15,0-1 19-15,0 0-3 0,0 0-35 0,0 0 16 16,0 0 9-16,0 0-21 0,0 0 30 0,0 0-21 15,0 0-13-15,0 0 38 0,0 0-25 0,0 0 15 16,0 0 0-16,0 0-24 0,0 0 8 0,0 0-5 16,0 0 18-16,0 0-6 0,0 0 16 0,0 0-7 15,0 0-9-15,0 0 29 0,0 0-22 16,0 0 9-16,0 0-7 0,0 0-22 0,0 0 10 16,0 0 9-16,0 0-2 0,0-3 18 0,0 0-9 15,0-2-13-15,0 0 0 0,0-1-10 0,0-2 10 16,0 0-16-16,0-4 23 0,0-1-1 0,0 2-9 15,0-5 32-15,0 3-13 0,0-1-13 0,0 0 26 16,0 0-26-16,4 1 0 0,0 2 4 0,2-3-20 16,0 3 19-16,-2 0-9 0,4 1 6 0,-1 1-6 15,5 2-7-15,0 0 17 0,-3 2-26 0,0 0 28 16,0 5-9-16,1-4-16 0,-3 3 39 0,2 0-23 16,-3 1 6-16,-3-2 7 0,2 1-17 0,-4 1-12 15,4-2-3-15,-4 2-26 0,-1 0-49 0,0 0-59 16,0 0-119-16,0 0-64 0,0 0-55 15,-6 0-65-15,6 0-67 0</inkml:trace>
  <inkml:trace contextRef="#ctx0" brushRef="#br0" timeOffset="4112">10430 1343 1750 0,'3'3'-14'16,"-1"-3"5"-16,-1 0 6 0,1 0 1 0,-1 0 13 15,2 0-11-15,0 0 6 0,3 0-15 0,0 0 20 16,3 0 6-16,1 0-14 0,1 0 23 0,-1-3-12 16,1 0-8-16,2-2 22 0,-4-1 1 0,3 0 11 15,-5 1 18-15,2-4 11 0,-1 2 13 0,-3-4 0 16,1 0 0-16,-3 0 1 0,0-1 13 0,-1 2 16 15,-2-3 32-15,0 2-12 0,0 0-20 0,-8 0-28 16,1 3-43-16,-2 0 7 0,-3 2 12 0,-1 1 21 16,-1 5 32-16,0 0-6 0,-3 5-19 0,-1 3-22 15,0 5-33-15,2 2-17 0,3 2-9 16,-1 4-11-16,3 1 4 0,3 2-6 0,2-2-4 16,6 3 10-16,0-2 13 0,6 0-3 0,2 1 3 15,1-5-6-15,2 0-4 0,4 0-3 0,2-2-3 16,0-2 3-16,0-3-4 0,-1-1 4 0,3-1 10 15,-1-2-16-15,-3-2-17 0,0-2 19 0,-5 0-2 16,4 0 19-16,-4-4 7 0,-5 1-7 0,2-1 4 16,-3 0 13-16,-4 0-13 0,2 0 6 0,-2 0-6 15,0 0-27-15,0-4 16 0,0 3-6 0,-3-2-6 16,0 1 16-16,1-1 0 0,1 1-14 0,-3-2 11 16,2 3-17-16,0-1 10 0,2 1-10 0,-1 1 27 15,1 0-4-15,0 0-9 0,0 0-4 16,0 0-27-16,0 0 10 0,0-1 4 0,0 1 26 15,0 0-6-15,0 0 6 0,0 0-26 0,0 0 13 16,0 0 6-16,0-2-19 0,0 2 36 0,0 0-19 16,0 0-14-16,0 0 20 0,0 0-17 0,0 0-9 15,0 0 29-15,0 0-23 0,0 0 27 0,0 0-7 16,0 0-37-16,0 0 40 0,0 0-29 0,0 0 9 16,0 0 20-16,0 0-26 0,0 0 9 0,0 0 18 15,0 0-17-15,0 0 19 0,0 0-22 0,0 0-4 16,0 0 26-16,0 0-19 0,0 0 10 0,0 0-4 15,0 0-3-15,0 0-7 0,0 0 21 0,0 0-28 16,0 0 8-16,0 0 2 0,0 0-3 16,0 0 11-16,0 0-4 0,0 0 0 0,0 0-7 15,0 0 27-15,0 0-30 0,0 0 14 0,0 0-18 16,0 0 8-16,0 0 2 0,0 0 1 0,0 0 23 16,0 0-37-16,0 0 40 0,0 0-29 0,0 0-1 15,0 0 17-15,0 0-37 0,0 0 34 0,0 0 0 16,0 0-24-16,0 0 27 0,0 0-3 0,0 0-14 15,0 0 27-15,0 0-6 0,0 0-14 0,0 0 0 16,0 0-10-16,0 0 0 0,0 0 3 0,0 0 17 16,0 0-17-16,0 0 4 0,0 0 13 0,0 0-24 15,0 0 24-15,0 0-13 0,0 0-3 0,0 0 12 16,0 0 1-16,0 0-4 0,0 0-19 16,0 0 16-16,0 0-14 0,0 0 14 0,0 0 7 15,0 0-1-15,0 0-6 0,0 0 7 0,0 0-4 16,0 0-13-16,0 0 4 0,0 0 3 0,0 0-1 15,0 0 4-15,0 0 10 0,0 0-17 0,0 0 7 16,0 0-3-16,0 0 3 0,0 0 3 0,0 0 1 16,0 0-8-16,0 0 14 0,0 0-10 0,0 0 0 15,0 0-3-15,0 0-10 0,0 0 13 0,0 0 6 16,0 0-19-16,0 0 16 0,0 0-3 0,0 0 4 16,0 0 16-16,0 0-13 0,0 0-17 0,0 0-4 15,0 0 21-15,0 0-7 0,0 0 0 0,0 0 13 16,0 0-16-16,0 0-11 0,0 0 11 0,0 0-7 15,0 0 10-15,0 0 17 0,0 0-17 16,0 0-4-16,0 0-9 0,0 0-14 0,0 0 34 16,0 0-7-16,0 0 6 0,0 0 4 0,0 0-23 15,0 0 17-15,0 0 2 0,0 0 8 0,0 0 3 16,0 0-7-16,0 0-14 0,0 0-12 0,0 0 26 16,0 0-24-16,0 0 24 0,0 0 7 0,0 0-27 15,0 0 23-15,0 0-23 0,0 0 7 0,0 0 13 16,0 0-30-16,0 0 27 0,0 0-14 0,0 0 7 15,0 0 0-15,0 0 0 0,0 0 0 16,0 0-7-16,0 0 10 0,0 0-13 0,0 0 7 16,0 0-17-16,0 0 27 0,0 0-21 0,0 0-6 15,0 0 0-15,0 0-33 0,0 0-22 0,0 0-20 16,0 0-38-16,0 0-52 0,-6 0-29 0,6 4-78 16,-4-4-49-16,0 0-60 0,0 3-30 0,3-3-9 15</inkml:trace>
  <inkml:trace contextRef="#ctx0" brushRef="#br0" timeOffset="4938">10914 1168 2072 0,'0'-6'49'16,"0"-1"40"-16,-4 4 33 0,-6-2 57 0,0 2-21 15,1 3 9-15,-1 0-15 0,0 8-39 0,-5 2-21 16,-3 2-57-16,2 4-3 0,1 3-13 0,-3 3-19 16,3-1 0-16,5 2-13 0,0-1-3 0,5-1 19 15,5 1 16-15,0-3-25 0,9-2 9 0,4-1-19 16,1-2-22-16,4-1 9 0,2-3-56 0,4-4-3 15,3 2 3-15,1-5-8 0,-1-3 46 0,1 0 25 16,0-5 1-16,0-1 36 0,-4 0-15 16,-1-4-12-16,-1-1 12 0,-1 0-6 0,-4-3 15 15,-4-2-6-15,0-1 31 0,-3 2 12 0,-4-2 39 16,-3-2 69-16,-2 3-8 0,-1-1 45 0,0 4-25 16,-4 2-41-16,-1 2-30 0,0 2-61 0,-1 4-37 15,3-1-11-15,-2 4 8 0,2 0-14 0,1 7 16 16,-2 1 4-16,3 3-16 0,-4 0 9 0,4 4-23 15,1 2-43-15,-2-1-25 0,2 3-42 0,0 0-52 16,3-2-53-16,3 2-45 0,0-4-56 0,2 0-28 16,-3-2-3-16,3-1-18 0,-2-2-38 0</inkml:trace>
  <inkml:trace contextRef="#ctx0" brushRef="#br0" timeOffset="5097">11176 1062 2260 0,'-9'-25'5'0,"-2"4"-2"0,2 5 6 16,0 4-9-16,4 5-44 0,0 4-29 0,4 0-32 15,1 3-17-15,0 0-31 0,0 0-40 0,0 9-43 16,6-1-48-16,-1 2 20 0,4 1 15 0</inkml:trace>
  <inkml:trace contextRef="#ctx0" brushRef="#br0" timeOffset="5342">11322 1087 701 0,'13'0'91'0,"-2"-5"91"0,-2 1 123 0,-1-1 90 16,-1 2-1-16,-2 1-21 0,-4-1-52 0,-1 2-46 16,0-1-80-16,0 2-51 0,0 0-67 0,-3 0-41 15,-1 0-16-15,-2 0 12 0,3 6-22 0,-3-1 17 16,0 3-11-16,0 0-29 0,3 1 23 0,1 2-30 16,0 5 10-16,2-3 10 0,0 3-7 0,5 2 27 15,6 0-7-15,-4 1 1 0,4 1-1 0,0-1-20 16,0 2 24-16,1-5-20 0,-2 1-1 0,0-1-9 15,0 1-10-15,0-2 20 0,-6-1-23 16,1-2 22-16,-2-2 8 0,-3 1-27 0,0-3 36 16,-5 1-30-16,-1-2-5 0,-4 1-30 0,1-2-52 15,-4 2-43-15,-1-3-64 0,4-1-74 0,-5 1-20 16,2-3-64-16,1-1-88 0,1-1-27 0</inkml:trace>
  <inkml:trace contextRef="#ctx0" brushRef="#br0" timeOffset="5533">11718 1125 2804 0,'10'0'81'0,"-7"0"58"16,-3 3 29-16,0 2 13 0,0 0-61 0,0 1-58 16,-6 4-33-16,3 2-2 0,-5-1-14 0,3 7 0 15,-1-1-36-15,-2 4-30 0,2 1-54 0,2 1-70 16,-5 1-35-16,4-3-43 0,-1 2-84 0,1-2-15 15,-1-2-45-15,3-2-50 0</inkml:trace>
  <inkml:trace contextRef="#ctx0" brushRef="#br0" timeOffset="5697">11673 939 2890 0,'-6'-26'-3'0,"0"9"0"16,0 1 0-16,3 4-13 0,-1 5-49 0,2 4-86 16,2 3-51-16,0 0-42 0,0 0-48 0,0 5-27 15,5 3-70-15</inkml:trace>
  <inkml:trace contextRef="#ctx0" brushRef="#br0" timeOffset="6301">11864 1128 1944 0,'0'10'76'16,"0"1"38"-16,0-2 70 0,0 1 19 0,-10-1-33 16,3 1-7-16,-2 1-67 0,1 1-9 0,-1-2-49 15,3 2-38-15,2-2-3 0,-1 3 3 0,5-2 6 16,0 1-12-16,0-1-4 0,5 2 1 0,1-3-32 16,4-1 0-16,1 2-11 0,0-1-23 0,4-3 19 15,-1 0 19-15,1-1 3 0,1-4 19 0,2-1-4 16,-3-1 13-16,1 0 22 0,-3-6-26 15,4 1 29-15,-4-3-19 0,-1-2 0 0,-3 0 3 16,-2-3-3-16,-2-1 3 0,-4 0 3 0,-1 0 16 16,0-2 8-16,-6 3 32 0,0-4 19 0,2 1 3 15,-2 2 1-15,-2 1-28 0,2 2-22 0,2 2-19 16,-2 1-23-16,3 3 1 0,2 0 0 0,-2 1 12 16,3 2-12-16,0 0 9 0,6-1-9 0,0 0 2 15,1 1 17-15,2-1-26 0,0-3 4 0,1 3-7 16,-1 1 3-16,1 2 16 0,-1 0 13 0,3 0 4 15,-4 0 8-15,1 5 1 0,0 1 16 16,1-1-10-16,-5 1 14 0,0 2-7 0,1 2-26 16,-1-1 6-16,-2 4-22 0,-2 1 10 0,-1 0-32 15,0 0 15-15,0 2-3 0,0 0-32 0,0 0 7 16,0-2-33-16,-1-3-30 0,-2 0-3 0,0 0-9 16,1-3-5-16,1 0 16 0,-2-5 43 0,3 1 28 15,0 0 22-15,0-4 19 0,0 0-7 0,0 0 0 16,0-5 3-16,0-1-6 0,6-2-6 0,-2-1-6 15,-1-4 9-15,2-3 3 0,0-1-6 0,0-2 6 16,0 0-3-16,0 0 15 0,3 0-5 0,-2 1-4 16,-3 0 15-16,4 3-8 0,-2 4 14 15,-1-2 7-15,1 4-12 0,0 1-7 0,-1 2-15 0,-2 3 3 16,1 1 3-16,2 2 4 0,0 0 27 16,-1 0 3-16,2 8 20 0,-2-2 3 0,2 1-29 15,2 2 4-15,2 2-22 0,-4 0-3 0,-2 4-10 16,4-1 0-16,-2 0-3 0,0 2-3 0,-3 1 29 15,1 2-42-15,-2 0-69 0,-1-1-67 0,-1-1-91 16,3-3-29-16,-3 2 5 0,0-3-84 0,0-1-64 16</inkml:trace>
  <inkml:trace contextRef="#ctx0" brushRef="#br0" timeOffset="6606">12144 634 2426 0,'15'-13'-6'0,"-2"5"18"0,8-1 64 16,-2 5 40-16,-1 4 56 0,-1 5 24 0,6 5-33 15,-3 2-19-15,1 4-35 0,0 6-18 0,-1 2-35 16,-1 5-10-16,2 4 20 0,-2 3 0 0,-1 5 8 15,-1 2 6-15,0 4-22 0,-1 1-14 0,-2 4 7 16,-3 0-7-16,0 3-17 0,-4-4-10 16,1 2-13-16,-2-2-11 0,-5 0 10 0,-1-4 7 15,0 0 8-15,-5-4-11 0,-5 0-1 0,1-4-74 16,-4-4-60-16,-2 2-85 0,-1-4-126 0,-3-2-92 16,-2-1-89-16,-2-1-105 0</inkml:trace>
  <inkml:trace contextRef="#ctx0" brushRef="#br0" timeOffset="7520">5587 2475 660 0,'-25'-11'28'15,"1"3"13"-15,2-1 50 0,0 4 22 0,1 0 31 16,3 0 29-16,2 5 17 0,4-4-2 0,-2 2-48 16,4 2-59-16,3 0-66 0,4 0-15 0,1 0-6 15,2 0 43-15,0 0 36 0,9 0 8 0,4 6 33 16,4-3 4-16,5 0-11 0,7 2 28 0,5-1-17 15,7 0 18-15,8-2-3 0,7-1-24 0,6 1-15 16,11-2-34-16,8 0-25 0,9 0 7 0,10 0-23 16,2 0-9-16,13 0 3 0,5 0-10 15,8 0 6-15,1 0 20 0,6 0-9 0,6 0-1 0,6 0 17 16,3 0-7-16,7-5 20 0,2-1 3 16,4-1 1-16,5 1-20 0,0-2 0 0,5 2-33 15,1-2 6-15,1 2 8 0,-1-2-11 0,0 2 13 16,-2-1-12-16,-1 1-4 0,1 0 3 0,-3 1-16 15,-2-3-10-15,-6 2 16 0,1 1-9 0,-3 0 26 16,-1-2 23-16,-6 2-27 0,-3 1 1 0,-5 1-1 16,-7 0-12-16,-6 0 9 0,-3 1-20 0,-9-1 24 15,-3 2 0-15,-9-1-4 0,-11 2 17 0,-2-2-30 16,-5 1 3-16,-10 1 4 0,-8-2 9 0,-7 2 8 16,-8-3-11-16,-7 3 0 0,-4-3 17 0,-10 3-6 15,-1 0 13-15,-4-2 20 0,-2 2-10 16,-4 0-4-16,3-3-3 0,-2 2-6 0,0 0-10 15,4 0 6-15,-3-1 14 0,2 2-27 0,-1 0 3 16,0 0-3-16,0 0-14 0,-2 0 17 0,-1 0-6 16,-5 0-8-16,-1 0-13 0,-1 0-3 0,-2 0 23 15,0 0 11-15,-2 0 10 0,2 0-4 0,0 0-27 16,2 0 4-16,2 0-1 0,2 0-6 0,-1 0 20 16,4 0-6-16,1 0-21 0,1 0 24 0,0 3 0 15,3 2-17-15,-4-3-7 0,0-2-84 0,-2 3-86 16,-4 0-74-16,-3-1-82 0,-4-1-97 0,-3 1-155 15</inkml:trace>
  <inkml:trace contextRef="#ctx0" brushRef="#br0" timeOffset="8177">6197 3194 2295 0,'0'-11'14'0,"-7"2"-5"0,1 2 66 0,6 4 59 15,-6 3 15-15,5 0 28 0,1 8-43 0,-2 3-68 16,-2 6-22-16,1-1-31 0,-2 8-13 0,2 1 9 16,-1 3-25-16,-2-2 23 0,5 5-26 0,-3-2 9 15,2-4 20-15,0 2-26 0,1-3 25 0,1 0 4 16,0-2-38-16,0-2-19 0,0-1-22 0,3-1-79 15,1-1-15-15,-4-3-41 0,3-3-20 0,3 0-1 16,-3-3-29-16,0 0-14 0,1-3-45 0,-1-2-54 16</inkml:trace>
  <inkml:trace contextRef="#ctx0" brushRef="#br0" timeOffset="8610">6116 3215 1819 0,'0'-27'45'0,"0"-3"33"15,10-2 38-15,4 0 45 0,5 2-19 0,5-1-10 16,0 3-27-16,6 2-35 0,2 1-18 0,-2 4-18 16,-1 4 6-16,2 3-9 0,-5 9-9 0,-1 0 0 15,-3 5-19-15,-3 0 6 0,-2 10 12 0,-4 2 1 16,-1 2-6-16,-5 5 2 0,-4 1-2 0,-3 3-16 15,0 4 25-15,-7 3-34 0,-5 0 3 0,-3 0 21 16,-3 0-18-16,-3 0 22 0,-4-4-13 0,3-3-12 16,-2-1 15-16,-1-6-2 0,4 0-7 0,2-5 31 15,0-1-25-15,4-3-12 0,3-5 25 16,1 2-31-16,4-3-23 0,-2-1 32 0,6 0-32 16,2-5-9-16,-2 3 35 0,1-5-19 0,2 2 12 15,0 0-3-15,0-3 19 0,0 3-6 0,5 2 0 16,-1 0 25-16,1 1-38 0,1 2 22 0,-1 0 3 15,0 5 1-15,4 2 8 0,-3 5 4 0,4 2 3 16,-1 0-13-16,0 2 3 0,3 6 4 0,0-4-16 16,-2 7 16-16,4-3-3 0,1 0-13 0,-1 1 0 15,1-1-13-15,0-2-3 0,4 2-12 0,-1-4-24 16,-2-1-65-16,1 1-92 0,-2-3-56 0,1 1-67 16,-1-5-55-16,-5 2-11 0,4-4-53 0</inkml:trace>
  <inkml:trace contextRef="#ctx0" brushRef="#br0" timeOffset="8987">6600 3526 2107 0,'1'0'14'0,"2"0"-5"0,2 0 20 0,0 0-23 15,3-2-21-15,1-4 12 0,4 3-14 0,4-2 35 16,0 0-7-16,3 1-14 0,1-1 12 0,2-3-21 15,-1 2 15-15,1-2 15 0,-2 3-18 0,-3-3 6 16,-1 2-6-16,-3-1-15 0,-5-2 24 16,0 1 17-16,-5-1 33 0,-4 2 58 0,0-5 24 15,0 2-14-15,-8 1-1 0,-2-1-12 0,0 1-20 16,-2 1 0-16,-3 1-5 0,-1 0-9 0,-4 5 7 16,0 2 26-16,-3 0 11 0,1 9-19 0,0 1-15 15,-1 4-30-15,3 2-34 0,-1 6-12 0,3 0-18 16,6-1 8-16,0 4 3 0,8 0 6 0,4 2 1 15,9-2-14-15,0-1-4 0,6 0 8 0,4-5-11 16,0 3 3-16,6-3 4 0,4-5-10 0,-1 1-10 16,0-6-3-16,2 1-20 0,0-3-14 15,-1-2-22-15,4-4-4 0,-7-1-21 0,3 0-32 0,-6-4-1 16,1 2-62-16,-3-7-36 0,0 1-31 16,-4 1-46-16,-2-2-50 0,0-3-53 0,-1 2-61 15</inkml:trace>
  <inkml:trace contextRef="#ctx0" brushRef="#br0" timeOffset="9293">7402 3305 2866 0,'-17'5'72'0,"-3"2"25"15,-3 1 17-15,-3 5-3 0,0 1-76 0,1 2-38 16,1 3-13-16,3-2 6 0,8 2 13 0,1-1 13 16,8-1-3-16,4-1-16 0,0 1-16 0,9-1-17 15,5-2-21-15,3 0-35 0,4-1 7 0,-1-5-36 16,3 1-28-16,3-3-5 0,-2-2-42 0,1-1 6 15,-1-1-19-15,1-2-19 0,-2 0-39 0,-4 0-72 16,-1-5-20-16</inkml:trace>
  <inkml:trace contextRef="#ctx0" brushRef="#br0" timeOffset="10086">7685 3319 2644 0,'-10'0'43'0,"-2"0"9"15,0 5 25-15,0-1-12 0,-1 1-34 0,-1 3-25 16,5-2-28-16,-1 2 29 0,3 2-32 0,4-1-43 16,-2 2-18-16,5 0-69 0,0-1-37 0,6-1 35 15,2 1-8-15,1-1 6 0,2-4 6 0,3 0-12 16,1-4 17-16,-1-1 27 0,3 0 71 0,-1 0 26 15,-1-6 10-15,-5 1 28 0,4-4-20 0,-7-1 31 16,1 1 49-16,-7-1 28 0,3-1 60 16,-4 0 59-16,0 2 12 0,0-1 13 0,0-1-41 15,-5 3-33-15,-1 3-62 0,1-1-27 0,1 3-43 16,-2 0-33-16,3 1 5 0,-2 2-37 0,2 0 38 16,2 0-35-16,1 7 6 0,0 0 19 0,0-2-24 15,4 2 33-15,2 1-21 0,3 1-7 0,3-1 35 16,1-2-38-16,4 2 19 0,2-5 6 0,2-1-21 15,3-1 18-15,-4-1-12 0,4 0 6 16,0-4-28-16,-5-1 28 0,2 0 9 0,-2-4-6 0,-2 1 34 16,-1-3-25-16,-4 1-3 0,0-2-6 15,-1 0 6-15,2-2-2 0,-3-3-20 0,-1 1 35 0,-3 0-16 16,-1-1-3-16,-1 0 28 0,-3-2-9 16,2 0 37-16,-3 0 39 0,0 2 45 0,0 2 24 15,0-1-18-15,-4 4-6 0,0 2-37 0,0 2-43 16,4 2-13-16,-1 3-41 0,1 1-22 0,-2 2-1 15,-1 0 24-15,3 0 30 0,0 5 30 0,0 4 8 16,0 1-34-16,0 4 10 0,-1 0-34 0,1 2-24 16,0 5 31-16,-2 2-27 0,1-2-4 0,1 2 17 15,0 0-27-15,0-1 3 0,0 1 25 0,0-2-32 16,0 1-20-16,3-3-17 0,3 0-17 0,-5 0-5 16,5-2 6-16,-3-2 8 0,3-1-24 0,2-3 35 15,-3 0-4-15,1 0 0 0,2-5 13 0,-2-2 14 16,3 0-13-16,0-4 29 0,2 0 0 15,0-4-7-15,2-4 23 0,2-2-3 0,3-4 6 16,-3-1-9-16,1-3 22 0,3-4-20 0,0-3 7 16,-1-1-3-16,0-1-3 0,-1-1-10 0,-3-1 10 15,1-1 0-15,-1 2-3 0,-5 3 44 0,-3-1 37 16,1 4 72-16,-4 3 7 0,-2 3-11 0,-1 5-46 16,0 2-64-16,0 4-6 0,-7 5-33 0,-1 0 16 15,2 8 3-15,-4 0 1 0,6 6 13 0,-4 4-24 16,-2 2 4-16,3 5-17 0,2 0-1 0,-1 1 18 15,3 1-3-15,3-2-11 0,0-1 4 0,5-1-41 16,0-4 0-16,3 0-10 0,-1-4-33 0,2-1-15 16,0 0-75-16,1-4-26 0,0-1-42 15,0-4-41-15,0-1 9 0,-2 0-65 0,3-4-73 16,-2 0-53-16</inkml:trace>
  <inkml:trace contextRef="#ctx0" brushRef="#br0" timeOffset="10324">8860 3254 3091 0,'0'0'3'15,"0"0"19"-15,11-6 45 0,3-2-3 0,-1 2 4 16,8-1-27-16,3 1-34 0,2-2-4 0,4 2-10 15,1-1 7-15,8 1-12 0,-2 0 5 0,3 1 4 16,-1 0-7-16,-2 1-32 0,1 0-72 0,-2 1-73 16,-5 0-111-16,-1 3-19 0,-2-6-57 0,-4 3-45 15,-6 1-24-15</inkml:trace>
  <inkml:trace contextRef="#ctx0" brushRef="#br0" timeOffset="10491">9214 2920 2522 0,'-4'0'67'16,"-1"8"53"-16,4-1 32 0,-3 6 3 0,4 5-61 15,-4 3-57-15,4 6-17 0,-4 0-4 0,3 3-13 16,-4 1-31-16,4 1-85 0,-4 3-100 0,2-2-105 16,-4 0-77-16,-1 0-77 0,-1-3-107 0</inkml:trace>
  <inkml:trace contextRef="#ctx0" brushRef="#br0" timeOffset="10936">9834 2734 2693 0,'5'-5'99'0,"-5"5"100"0,0 0 53 0,0 9 20 16,0 8-66-16,0 3-100 0,-7 8-43 0,4 4-19 16,-3 6-40-16,0 5 16 0,0 1-17 0,3 1 1 15,-1 2 20-15,2 3-34 0,1-4 10 0,1-3-4 16,0 0-30-16,0-4-10 0,4 0-29 0,1-7-27 15,-2-2-42-15,1-3-30 0,-1-3-43 0,-3-4-43 16,0-2-16-16,0-3-30 0,0-2-24 0,0-3-11 16,-7-4-16-16,-1 0-21 0</inkml:trace>
  <inkml:trace contextRef="#ctx0" brushRef="#br0" timeOffset="11182">9719 2759 1887 0,'0'-33'31'15,"10"-2"45"-15,1 5 32 0,4 2 45 0,4 6-14 16,2 6-32-16,1 2-22 0,0 1-70 0,3 5-9 16,-2 5 3-16,-2 3-6 0,-1 0 28 0,-2 5-7 15,1 6-15-15,-4 3 4 0,0-1 18 0,-3 6-16 16,-5 0 9-16,-3 4 1 0,-4-2-19 15,0 6 0-15,-14-3 13 0,-1 2-41 0,-3 0-39 16,-2-1-42-16,-3-3-81 0,-2 0-64 0,3-3-68 16,0-5-72-16,1-1-79 0</inkml:trace>
  <inkml:trace contextRef="#ctx0" brushRef="#br0" timeOffset="12106">9985 3208 2978 0,'3'-6'63'0,"1"-2"19"0,-4 2 23 0,0 1 10 0,0 0-56 15,0 4-20-15,0 1-29 0,0 0-4 0,0 0-3 16,3 0-9-16,2 6 9 0,-4 0 4 15,2 1-14-15,2 2 14 0,-2 1-11 0,-1 1 8 16,2 3 12-16,-3-1-20 0,3 2 8 0,-4 1-37 16,2 0-25-16,-2-2-32 0,0 3-47 0,0-5-5 15,0 2-27-15,0-1 33 0,0-1 8 0,0-5 27 16,0 2 68-16,0-4 15 0,0-1 39 0,0-1 3 16,0-3-6-16,0 0-24 0,0-7 9 0,0-3 0 15,0-1-18-15,0-3 30 0,0-4-12 0,0-1-18 16,0-2 15-16,0-3-3 0,0 3-3 0,4-4 21 15,0 4-21-15,0 2 12 0,2 0 0 0,-2 2-18 16,2 1 27-16,2 4-24 0,2 2 18 16,-1 1-9-16,3 2-18 0,0 4 24 0,4 0-9 0,0 1 15 15,1 2 3-15,0 0-15 0,0 0-9 16,-1 5 6-16,2-2-6 0,-3 2 0 0,0 1 3 16,-5-1 0-16,2 1 6 0,0-1 0 0,-3-1 3 15,0 0 6-15,1 2-9 0,-3-2 6 0,1-1 9 16,1 1-12-16,-2-2 6 0,1-2-15 0,-1 0 3 15,-1 0-21-15,1 0 24 0,-1-2 6 0,0-6-15 16,-3 2 36-16,3-1-21 0,-4 0 6 0,-1-1 34 16,2 3 33-16,-3-4 23 0,0 1 27 0,-6 2-13 15,-3 1-12-15,-1 2 24 0,-1 1 7 16,-4 2 5-16,1 0-36 0,-2 6-22 0,-2 2-56 16,-2 2-9-16,1 4-4 0,3 0-16 0,-1 2 20 15,2 3-11-15,4 0 4 0,2 0 0 0,3 1-20 16,6 0 0-16,0-2-26 0,0 1-60 0,7-1 4 15,1-2-44-15,3-2-41 0,4-1 7 0,-1-1-34 16,2-1-23-16,1-3-2 0,2-5 4 0,1-1-8 16,3-2 27-16,-1 0 37 0,0-8 3 0,2-1 32 15,0-4 31-15,0 0 19 0,-1-3 44 0,-1 0 26 16,1-5 9-16,-7 1 77 0,2 0 51 0,-3-1 92 16,-2 4 103-16,-2-2 28 0,-5 3 19 0,-2 2-41 15,-4 3-77-15,0 3-58 0,-9 0-45 0,2 3-30 16,-1 2-39-16,-2 3-16 0,1 0-26 15,-3 0-37-15,3 8 24 0,-1 0-27 0,2 2-3 16,1 2 20-16,4 2-10 0,-1-1 10 0,4 3-13 16,0-2-33-16,5 2-27 0,4-2-31 0,3 0-29 15,1-1-6-15,4-3-1 0,2-1 23 0,2-1 1 16,-3-4 37-16,3-2 11 0,4-2-7 0,-6 0 38 16,2-4-7-16,0-2 10 0,0 0 24 0,-5-3-12 15,2 1 6-15,-5-3 27 0,-2 0 37 0,-1 0 69 16,-6 3 51-16,-1-3 43 0,-3 3-26 0,0 0 4 15,0 3-55-15,0-1-64 0,-4 4-10 0,-2-1-56 16,3 2-18-16,-1 1 11 0,4 0-21 16,0 0 4-16,-2 4 4 0,0 3-15 0,2-1 18 15,0 2 0-15,0 0-24 0,0 3-26 0,0 2-56 16,4-1-74-16,3 2-72 0,-1-3-67 0,-6-1-76 16,7 2-57-16,1-5-74 0</inkml:trace>
  <inkml:trace contextRef="#ctx0" brushRef="#br0" timeOffset="12262">10896 3045 3091 0,'0'-12'41'0,"0"2"13"16,0 1-9-16,-6 4 0 0,6-1-39 15,0 4-66-15,0 2-91 0,0 0-72 0,0 0-106 16,0 4-92-16,0 0-89 0</inkml:trace>
  <inkml:trace contextRef="#ctx0" brushRef="#br0" timeOffset="12619">11263 2971 2366 0,'0'-11'66'0,"0"3"71"16,0-1 76-16,-1 1 49 0,-2 3-25 0,0 3-67 0,0-2-76 16,-2 4-61-16,2-2-53 0,-1 2-3 0,-3 0 10 15,1 0 6-15,-5 7 17 0,1 2-30 16,-1 1 7-16,0 2-6 0,2 4-10 0,0 1 48 16,3 2-19-16,1 0 7 0,5 2 3 0,0 1-26 15,11-3 6-15,-1 0-19 0,3-2-14 0,2-1-12 16,3 1 4-16,-2-6 18 0,4-1 5 0,-2 1 28 15,1 0-10-15,0-1 1 0,-3-1 12 0,-1 0-3 16,-1 1 6-16,-4-2-3 0,0 3 10 0,-2-3-6 16,-5 1 31-16,0-2 27 0,-3 2-14 0,-5-1 11 15,-4 1-46-15,-2-2-16 0,-3 2 7 0,-2 1-7 16,-3-2 10-16,-2-2 6 0,-1 2-13 0,1-3-65 16,0 0-91-16,0-1-137 0,5-1-105 0,3-1-95 15,-1-2-88-15</inkml:trace>
  <inkml:trace contextRef="#ctx0" brushRef="#br0" timeOffset="12784">11505 3088 3295 0,'9'0'52'16,"-6"0"49"-16,-3 5 7 0,0 0-1 0,0 4-47 15,-3-1-47-15,-3 3-3 0,2 3-16 0,-2 0-4 16,1 2-59-16,-1 1-49 0,2 1-85 0,-2-2-148 15,-1 3-67-15,2-2-119 0,1-1-77 0</inkml:trace>
  <inkml:trace contextRef="#ctx0" brushRef="#br0" timeOffset="12942">11545 2845 2107 0,'0'-19'-6'0,"0"3"3"16,0 5-12-16,0 1-28 0,0 6-18 0,0 4-87 16,0 0-86-16,0 0-90 0,0 6-114 0</inkml:trace>
  <inkml:trace contextRef="#ctx0" brushRef="#br0" timeOffset="13197">11655 3132 2450 0,'6'23'110'0,"-6"-1"59"15,0-5 52-15,0-3 49 0,-6-3-104 0,3-1-36 16,-1-1-42-16,1-3-62 0,1-1-6 0,2 0-23 16,0-2-20-16,0 2 29 0,0-2-6 0,3 0 10 15,5 0-13-15,-1 2-13 0,1-2-11 16,3-1-13-16,1 1 24 0,0-1-4 0,6-2 4 16,-3 0-10-16,1-5 13 0,2-3-3 0,-2 0 16 15,1-3 13-15,-1 1-23 0,-1-5 10 0,-5 1-6 16,-1-1 3-16,1-4 9 0,-4 2-2 0,-6-2-11 15,0 0 17-15,0 0-4 0,-11 3-3 0,1 2 11 16,-1 1-21-16,0 1-16 0,-2 5 0 0,-5-2-38 16,3 4-92-16,-1 2-117 0,1 3-104 0,0 0-101 15,-2 0-74-15</inkml:trace>
  <inkml:trace contextRef="#ctx0" brushRef="#br0" timeOffset="13649">12105 3005 3244 0,'10'-5'58'0,"-2"0"53"15,-4 0 60-15,-2 5 16 0,-1 0-33 0,-1 0-57 16,0 0-42-16,0 3 0 0,0 3-24 0,0 0 3 16,0 6-10-16,0-1-10 0,0 2-4 0,5 6 4 15,-5-2-7-15,0 4-10 0,0 2-11 16,0-4-24-16,0 3-17 0,0-1-20 0,-6-2 0 15,3 0 4-15,-2-2 6 0,-1-4 18 0,5 1 4 16,-3-6 39-16,4 0-2 0,-2-3 6 0,0-1 7 16,2-1-4-16,0-3 0 0,0 0 21 0,4-7-4 15,3 2-34-15,5-6 21 0,-1 0-24 0,4-2 10 16,3-4 21-16,7-1-11 0,-2 0-3 0,-1 0-10 16,0 1 13-16,1 4 14 0,-6-1-3 0,0 5 29 15,-4 2-26-15,-1 1-24 0,-5 4 31 0,1-1-31 16,-7 3 48-16,4 0 72 0,-5 0 14 0,1 8 8 15,1 1 8-15,-2 2-62 0,0 2-28 0,0 4 0 16,0 2-42-16,-6 0 3 0,3 2-14 0,-3 1 11 16,2 0-15-16,2-1 4 0,0 1 22 15,1-2-18-15,1-1 10 0,0-1 4 0,7-1-7 16,4-3 18-16,4-2 18 0,1 0 3 0,8-5-10 16,6 0-7-16,5-4-36 0,8-3-8 0,5 0 14 15,5 0 4-15,4-6 8 0,3-2-33 0,3 0-54 16,-4-1-96-16,-3-1-132 0,-3-1-185 0,-4 0-238 15,-10 2-270-15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5:51.16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15 115 3451 0,'-10'0'6'0,"5"0"4"0,5-11 9 15,0 3 27-15,8 2 30 0,1-1-1 16,6 0-2-16,2 0-26 0,7-4-20 0,4 3-7 16,4-3-10-16,3 3 0 0,5-1-7 0,3 1-33 15,0 3-49-15,0-1-113 0,0 4-174 0,3 1-75 16,-5 1-140-16,-1 0-130 0</inkml:trace>
  <inkml:trace contextRef="#ctx0" brushRef="#br0" timeOffset="149">391 246 3206 0,'-25'11'0'0,"8"-11"-4"0,5 0-2 15,7 0-1-15,5 0 1 0,7 0 9 0,6 0 0 16,6 0 4-16,5 0-1 0,7 0 1 0,5-6-68 16,3 1-100-16,4-1-135 0,1 0-124 0,2-1-194 15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5:46.27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904 1839 1339 0,'3'-4'5'16,"-2"-1"45"-16,-1 0 27 0,2 0 43 15,-1-2 40-15,2 3-3 0,-3-2-7 0,3 0-16 0,0 1-19 16,-2-3-20-16,-1 3 4 0,0-6-11 16,0 3 4-16,0-1-7 0,-5-1-8 0,-3 1 1 15,-1 1-44-15,-4 0-12 0,-5 3-15 0,-4-1-23 16,-4 6 13-16,-6 0 3 0,-2 6-4 0,-2 5 14 16,-7-1 22-16,0 9-4 0,0 0 13 0,-2 3-6 15,2 2-20-15,0 4-12 0,0-1-9 0,3 3 3 16,3-1 6-16,1 2-6 0,4-3 12 0,6 1-12 15,3-5-28-15,6-1 34 0,4-1-16 0,7-3 7 16,6-4 28-16,0-1-31 0,3-3 2 0,4 0-9 16,4-2-3-16,2-2 19 0,2-2-9 0,3-1 12 15,0 1 0-15,3-2-9 0,1-3 6 16,3 0 13-16,-1 0-35 0,3 0 0 0,-4 0 9 16,1 3 0-16,0 4 32 0,-2 2 3 0,-1 5-13 15,0 1-12-15,-1 3 10 0,-2 2 5 0,0 5 7 16,0 3 16-16,-2 2-19 0,-1 0 19 0,-4 3 32 15,0-1 14-15,0 0 9 0,-4 1-22 0,-2 0 4 16,-5 0 0-16,0-1 28 0,0-4 33 0,-8-2-29 16,-1-1-19-16,-3 0-7 0,-1-6-40 0,-2 0 6 15,-1-2 1-15,-3-2-35 0,-2-6 15 0,-3 2-22 16,-3-1 1-16,-1-2-8 0,-2-3 4 0,-4 2 4 16,-1-5-28-16,-3 1 24 0,-1-2-14 0,0 0 0 15,-3-1 14-15,2 0 0 0,3-4-7 0,1-2 4 16,5 0-4-16,3-4-45 0,7-1-9 15,4 0-14-15,9-3-10 0,2-5 34 0,6-3 7 16,9 1 8-16,6-5 5 0,5-1-38 0,4 1-17 16,9-2-67-16,1 1-65 0,5 0-46 0,2 5-60 15,2 3 25-15,0 2-35 0,-4 4-61 0,1 2-67 16</inkml:trace>
  <inkml:trace contextRef="#ctx0" brushRef="#br0" timeOffset="271">1085 2187 2866 0,'0'-5'6'16,"0"5"62"-16,0 0 82 0,-5 0 12 0,1 8 18 15,0 3-41-15,-2 5-90 0,-3 5-2 0,3 2-28 16,-3 6-15-16,0 2 2 0,2 4-9 0,1 2 13 15,0 5-7-15,5-1-6 0,1 2 3 16,0 0 7-16,0 2-7 0,3-5-17 0,1 4-19 16,-1-6-53-16,1 0-28 0,0-3-6 0,-2-3-46 15,1-1-29-15,-1-3-16 0,1-7-23 0,-2 1 9 16,1-8 8-16,-2-1 1 0,4-4 2 0,-4-2-63 16,0-4-81-16</inkml:trace>
  <inkml:trace contextRef="#ctx0" brushRef="#br0" timeOffset="526">962 2274 2060 0,'16'-38'67'0,"4"3"55"16,2 2 27-16,2 5 12 0,4 4-27 0,0 6-45 15,0 7-8-15,2 2-13 0,-3 9-28 0,-3 0-8 16,1 5-14-16,-3 4-2 0,-1 5-7 0,-2 5 17 15,-1 0-11-15,-3 3 4 0,-5 2-3 0,-1 0 3 16,-3 0-9-16,-6 1-4 0,0 2 10 0,-10-5-16 16,-2 3 13-16,-6-3 6 0,0-1-32 0,-1 1 13 15,-3-3-13-15,-1-2 7 0,0-1 16 16,0-3-10-16,3 1-6 0,2-5-104 0,0-4-91 16,6 0-105-16,2-2-128 0,2-1-98 0</inkml:trace>
  <inkml:trace contextRef="#ctx0" brushRef="#br0" timeOffset="889">1415 2405 1819 0,'13'5'-6'0,"-1"-5"11"0,1 0-16 15,-2-5 8-15,-1 2 11 0,1-2-22 0,2 0 26 16,0 1-7-16,2-1-5 0,-1 0-2 15,1 2 4-15,-1-3-7 0,1 2-7 0,-3-2 18 16,-1 1-12-16,-1-3 6 0,-3 2 9 0,-1-3 2 16,-4-1-5-16,-2-1 17 0,0 0 31 0,0-2 21 15,-8 1 15-15,1-1 6 0,-1 0 32 0,-3 1 31 16,2-1 29-16,-3 4 23 0,1-1-56 0,-5 1-16 16,1 4-18-16,1 2-40 0,-5 3 16 0,0 0-42 15,0 10 14-15,-2 2-10 0,-1 2-23 0,4 5 4 16,-1 0-44-16,4 5 8 0,2 0 2 0,5 4-16 15,4-4 20-15,4 4-7 0,4-1-3 16,5 0 0-16,5 1-19 0,0-4-18 0,6 0-28 16,0-2-20-16,3-3-35 0,1-2-37 0,1-1-24 15,-1-6-40-15,0 1-11 0,0-3-3 0,0-4-16 16,1 1-2-16,-2-5-57 0,-1 0-46 0,0-8-65 16</inkml:trace>
  <inkml:trace contextRef="#ctx0" brushRef="#br0" timeOffset="1259">2068 2173 3424 0,'0'-7'62'0,"-9"7"44"0,-4 0 44 16,-3 0 23-16,-5 7-24 0,0 2-19 0,-4 4-47 16,1 1-13-16,3 5-46 0,-1 1-20 0,6 1-15 15,-2 0 4-15,7 3-3 0,4-1 13 0,3 1-3 16,4-2-49-16,5 2 1 0,5-4-32 0,1 1-9 15,4-2 31-15,4-4-23 0,1-1-37 0,5-1-4 16,2-6-30-16,-4-1-8 0,4-6 12 16,3 0 7-16,-2-6-4 0,0-4 55 0,2-1 31 15,-3-3 18-15,-2-3 35 0,0-1-15 0,-2-3 9 16,-3-1 9-16,1-1 12 0,-3 2-15 0,0-1 3 16,-3-3 6-16,-4 3 46 0,-2 3 95 0,0 1 105 15,-4 4 64-15,-2 3-24 0,-3 2-46 0,0 2-101 16,0 1-66-16,0 6-45 0,-6 0-17 0,3 0-14 15,-2 0-17-15,1 8 17 0,-1 1-14 0,0 4 17 16,0 0-13-16,1 4 10 0,-2 2-10 0,2 0-52 16,4 3 4-16,-2-1-71 0,2 1-52 0,0 1-69 15,0-4-74-15,4 1-55 0,2-2-24 0,-3 0-39 16,1-3-55-16,0-1-7 0</inkml:trace>
  <inkml:trace contextRef="#ctx0" brushRef="#br0" timeOffset="1418">2384 1860 3040 0,'-7'-21'3'16,"-2"7"0"-16,2 2-3 0,4 5-9 0,-2 2-93 16,2 1-64-16,3 4-38 0,0 0-46 0,0 0-16 15,3 6-45-15,3 2-109 0</inkml:trace>
  <inkml:trace contextRef="#ctx0" brushRef="#br0" timeOffset="1672">2787 1705 1638 0,'17'-27'79'0,"-6"0"97"16,-5 1 113-16,-6 5 93 0,0 3-31 0,-6-1-18 15,-3 5-86-15,0 3-97 0,-3 3-32 0,-1 5-91 16,2 3-24-16,-2 0 20 0,0 5 18 0,0 9 9 15,-1 0 14-15,-1 8 4 0,2 7-23 0,2 7 6 16,0 5 4-16,0 8-13 0,4 2-18 16,-2 2-24-16,4 4 7 0,3-1-18 0,2 1 11 15,0-2 28-15,0-4-28 0,4-1 11 0,2-6-11 16,-3-2-11-16,4-3 11 0,-1-3-17 0,0-1-55 16,-3-2-44-16,3-4-73 0,-2 1-92 0,-2-3-44 15,0-4-82-15,-1-2-55 0,-1-2-23 0,0-5-72 16</inkml:trace>
  <inkml:trace contextRef="#ctx0" brushRef="#br0" timeOffset="1908">2613 2309 2072 0,'9'-10'-24'0,"4"-4"39"0,2 1 23 15,-1 2 15-15,2 2 17 0,3-1-26 0,2 1-14 16,-3 4-15-16,5 0 8 0,-2-3-11 0,-1 5-30 15,-1 0 12-15,0 3 18 0,-1 0 51 0,-3 0 64 16,-2 5 22-16,-1 0 21 0,0 1-40 0,-6 5-30 16,0 0-14-16,2-1-38 0,-6 5-39 0,-2 1 7 15,0 0-29-15,0 3 10 0,-4-2 26 0,-2 2-23 16,4 0-7-16,-3 0-66 0,1 0-74 0,0 0-102 16,1-4-66-16,3-1-36 0,-6 0-41 0,0-6-41 15</inkml:trace>
  <inkml:trace contextRef="#ctx0" brushRef="#br0" timeOffset="2048">2858 1911 2142 0,'0'-12'3'0,"0"1"2"0,0 3 7 15,0 5-3-15,0 3-93 0,6 0-125 0,2 0-163 16</inkml:trace>
  <inkml:trace contextRef="#ctx0" brushRef="#br0" timeOffset="2387">3314 2059 3542 0,'0'16'79'0,"-11"3"45"15,-2-2 23-15,-3 2-3 0,1-3-69 0,1 1-41 16,1-2-20-16,1 2 3 0,5-1-20 0,1 1 0 15,5-3-4-15,1 5-14 0,0-4-9 0,7 2-32 16,5-2-46-16,-2 0-17 0,5-1 2 0,4-6-38 16,1 1 14-16,0-4-17 0,3-3 5 0,-1-2 70 15,0 0-1-15,3-7-9 0,-1-2 14 0,-1-5-26 16,-1 1 23-16,0-6 46 0,-1 2 18 0,-2-4 12 16,0-1 9-16,-4 0 12 0,0 0-15 15,-3 0 51-15,-5 3 83 0,1 0 77 0,-5 3 70 16,-3 3-1-16,0-1-55 0,0 6-58 0,-6 2-47 15,1 2-47-15,1 3-30 0,2 1-20 0,-2 0-27 16,-2 3-11-16,3 4 18 0,1 2-4 0,0 5 7 16,0 1 17-16,-1 2-41 0,0 2-23 0,2 2-62 15,1 1-72-15,0 1-49 0,0-2-44 0,0 1-46 16,4-2-18-16,-1-2-65 0,1 1-99 0</inkml:trace>
  <inkml:trace contextRef="#ctx0" brushRef="#br0" timeOffset="2556">3645 1671 3477 0,'-15'-15'3'16,"0"1"6"-16,2 4-18 0,1 2-43 0,3 5-98 15,3 1-86-15,3 2-103 0,3 0-41 0,0 4-62 16,0 2-89-16</inkml:trace>
  <inkml:trace contextRef="#ctx0" brushRef="#br0" timeOffset="2759">3909 1550 1582 0,'28'-14'70'0,"-5"4"76"0,-6 4 135 16,-6 3 108-16,-2 3 5 0,-3 0-7 0,-2 5-68 15,-2 7-75-15,-1-2-43 0,2 9-58 0,-3 4-39 16,0 3-24-16,0 6-28 0,-7 4-24 0,-2 2-21 15,3 6-7-15,-3 1-3 0,4 1 17 0,-5 2-4 16,4-4-10-16,3 0 7 0,-3-1-42 0,5-2-38 16,-1-6-31-16,2-3-71 0,0-1-11 0,5-7 6 15,1 0-28-15,0-5-75 0,1-4-59 0,2-2-89 16,1-3-87-16,1-1-41 0</inkml:trace>
  <inkml:trace contextRef="#ctx0" brushRef="#br0" timeOffset="3449">3988 1942 1694 0,'-9'-14'2'0,"1"1"-4"15,4-1-4-15,4 3 11 0,0 0-7 0,6 0 4 16,3 3 7-16,3-3-12 0,1 1 0 0,4 1 6 15,0-1 20-15,1-3 40 0,1 2 8 0,1-1 76 16,-4 2-7-16,1 4 4 0,-4 0-2 0,-1 1-33 16,-3 2 28-16,-2 3 6 0,2 0 27 0,-1 0-28 15,-3 6-25-15,1 2-33 0,-3-1-13 0,3 5-39 16,0-1-3-16,0 2-25 0,0 3-17 0,1-2 32 16,-1 3-19-16,2 2 4 0,-1-5-8 15,2 1-22-15,0 2-3 0,3-3-33 0,1 0-12 16,-1-7-37-16,4 1-59 0,2-2 14 0,0-3-44 15,0-3 33-15,1 0 59 0,4-9 3 0,-4 1 64 16,1-3 11-16,-2 1 4 0,0-3 35 0,-1 0-6 16,-3 3 0-16,-2-3 23 0,-3 4 25 0,-1 1 32 15,-3 3 18-15,-3-1 1 0,0 6-29 0,0 0-6 16,-2 0 57-16,0 0 17 0,0 0 39 0,0 8 8 16,-4 1-27-16,1 6-27 0,0 4-31 0,0 4-17 15,3 6-35-15,0 4-4 0,0 6-10 0,0-1-3 16,6 2-11-16,1 4 8 0,1-1-7 0,1 4-11 15,0-1 11-15,3 3-21 0,-1 1 1 16,2 3-4-16,-2 2-10 0,-2-3-7 0,5 3 23 16,-7-4-12-16,3 3-1 0,-3-4 31 0,-2 1-21 15,0-4 18-15,-5-4 6 0,0-5-13 0,-10 0 7 16,-3-7-8-16,-2-5-2 0,-8-1-4 0,-3-5-4 16,-6-2 8-16,1-4-15 0,-8-6 14 0,0 0 1 15,1-8-18-15,-4 0 7 0,2-5 3 0,0-6-6 16,3-3 6-16,4-4 14 0,1-2-30 0,3-6 2 15,1-3 18-15,4-3-7 0,4-3 17 0,2-1 1 16,3-2 3-16,5-3-7 0,4 0 0 16,6-2 7-16,0 5-18 0,10-4-13 0,2 4-1 15,6 1-10-15,1 4 21 0,5 0 14 0,0 4-17 16,0 1 13-16,2 6-17 0,-1 0 4 0,-1 6 20 16,0 0-17-16,-3 5-3 0,-2 0-1 0,-3 3-10 15,-4 2-7-15,0 2-7 0,-6 3-34 0,0 1-40 16,-3 0-44-16,-3 0-64 0,0 0-86 0,0 0-51 15,0 5-87-15,0-1-63 0,0 1-65 0</inkml:trace>
  <inkml:trace contextRef="#ctx0" brushRef="#br0" timeOffset="3828">4940 1928 3015 0,'10'-10'6'15,"11"-6"-12"-15,2 4 9 0,1 2 0 0,6 1-3 16,4 1 22-16,0 0-15 0,3 5-29 0,1 0-129 15,0 3-147-15,-2 0-203 0,-1 0-163 16</inkml:trace>
  <inkml:trace contextRef="#ctx0" brushRef="#br0" timeOffset="3973">5189 2125 2474 0,'-16'10'6'0,"5"-10"6"0,11 0 18 16,0 0 6-16,12 0-2 0,5 0-4 0,5 0-12 15,5-3-18-15,5-2 3 0,5 0 7 0,2-1-41 16,3 2-26-16,-3 0-123 0,0 2-156 0,0-4-149 16</inkml:trace>
  <inkml:trace contextRef="#ctx0" brushRef="#br0" timeOffset="105384">6221 322 1571 0,'-11'0'47'16,"0"0"52"-16,-1 0 9 0,1 0 55 0,4 0-17 15,-1 0-41-15,3 0 7 0,-1 0-55 0,0 0-48 16,3 0-3-16,-2 0-15 0,4 0 6 0,-1 0 30 16,1 0 0-16,-2 0 3 0,1 0 27 0,1 0 10 15,1 0 1-15,-3 0 24 0,3 0-27 0,0 0 9 16,0 0 8-16,0 0-29 0,0 0 7 0,0 0 7 15,0 0 0-15,0 0 26 0,0 0-22 0,0 0-6 16,0 0-12-16,-3 0-24 0,1 0 14 0,-2 0-30 16,4 5-6-16,0-5 9 0,0 0 7 0,0 0 20 15,6 0 41-15,1 0-7 0,5 0 0 0,5 0-23 16,3-5-37-16,8-4 4 0,5-1-28 0,9-4 0 16,5-2-3-16,5-3-35 0,6-3 52 15,5-2 0-15,0 0-10 0,3 1 40 0,0 4-37 16,-2-3-10-16,-3 3 13 0,-3 3-3 0,-3 0 4 15,-3 5 9-15,-4-3-6 0,-9 4-7 0,-3 1-10 16,-6 1-21-16,-5-1-26 0,-5 5-40 0,-7 4-7 16,-1-3-38-16,-8 3-52 0,-4 0-84 0,0 0-88 15,0 0-13-15,-7 0 4 0,-1 0 36 0,-1 0 31 16,-4 0 0-16,1 7-17 0</inkml:trace>
  <inkml:trace contextRef="#ctx0" brushRef="#br0" timeOffset="105694">6785 199 2189 0,'-6'0'59'0,"-3"-13"55"16,2 2 73-16,0 1 68 0,-1 2-2 0,1 8 14 15,-1-6-57-15,2 6-47 0,3 0-64 0,-3 0-65 16,0 0-21-16,3 0-13 0,2 0 65 0,1 10 37 15,-3 4 42-15,1 5 29 0,1 10-55 0,-2 7-37 16,3 8-28-16,-3 11-28 0,-1-1 10 0,2 9-24 16,0-1 7-16,1-1-15 0,-2 3-10 0,3-3 28 15,0-4-17-15,0-6 3 0,0-4-3 0,6-1 3 16,-2-6-11-16,1-4 15 0,-1-1 4 0,1-5-23 16,-1-2 5-16,2-4-22 0,-3-3-15 15,3-4-34-15,-1-3-76 0,-4 0-78 0,5-7-80 0,-4-7-63 16,-1 0-26-16,3 0-43 0,-4 0-35 15,2 0-56-15,2 0-62 0</inkml:trace>
  <inkml:trace contextRef="#ctx0" brushRef="#br0" timeOffset="106394">7183 494 3308 0,'3'-14'55'0,"-2"2"66"0,-1 2 37 0,0 4 52 15,0 1-28-15,0 1-49 0,-4 3-19 0,4-2-45 16,0 3-27-16,0 0-10 0,0 0 6 0,0 0-2 16,0 0 31-16,0 8 8 0,-1 3-25 0,-3 2 10 15,0 4-31-15,1 4-15 0,-3 7 1 0,2-1-8 16,-4 3-11-16,4 2-6 0,-2-1 10 0,-2-1-11 15,4-1 18-15,1-1-3 0,-1-3-8 0,4-1-10 16,-5-5-1-16,5 1-10 0,0-2-14 0,0-4-15 16,0-4-7-16,5-1 40 0,-4-9 0 0,-1 0 14 15,0 0 7-15,3 0-22 0,-3 0 12 16,1-12 10-16,1-4-18 0,0-3 8 0,0-5 3 16,1-6 3-16,3 0 1 0,0-3 3 0,0-3 3 15,0 2-10-15,0 1 11 0,0 1-8 0,0 4 1 16,-3 6-1-16,3 1-3 0,-2 7-7 0,-1 3 4 15,2 5 20-15,-2 6 1 0,1 0 10 0,-1 0 3 16,6 8-24-16,-3 1 18 0,8 1 0 0,-3 2-25 16,4 4 21-16,0-2-11 0,4 1-20 0,-1 2 10 15,1-3-8-15,4 0 5 0,-1 2 10 0,3 0 0 16,-3-2 0-16,1-3-7 0,-1 2 7 16,0-2-4-16,-1-3-6 0,3-2-8 0,-8 0 15 0,3-6 3 15,-4 7 7-15,0-7 10 0,-4 0-20 16,-1 0 6-16,-3 0-13 0,-1 0 6 0,-1-13 8 15,-1 2-8-15,-1-3 18 0,0-2-3 0,-1 0-18 16,-1-6 10-16,2 1 4 0,-3-2-21 0,0-1 11 16,0-3 10-16,0 0-25 0,-4-1 29 0,-1 0 3 15,4 2-14-15,-1-1 38 0,0 2 23 0,-2 3 43 16,3 3 48-16,-1 2-14 0,2 3-29 0,0 5-28 16,-4 3-55-16,4 6 4 0,0 0-12 0,0 0 5 15,0 0 18-15,0 0 8 0,0 10 27 0,0 7-27 16,0-1 0-16,0 6-18 0,0 2-16 0,0 4 4 15,0 1-23-15,0 2 4 0,-3 2 8 0,3-1 0 16,0 1 11-16,0 0-8 0,0-4-26 0,0 4-4 16,0-4-31-16,0 2-33 0,4-1-23 15,-1-3-69-15,-1 1-55 0,-1-4-61 0,-1 0-67 16,2-2-69-16,-2 0-70 0,0-3-70 0,0-3-76 16,-5-2-51-16</inkml:trace>
  <inkml:trace contextRef="#ctx0" brushRef="#br0" timeOffset="106805">6150 1760 2754 0,'-21'0'40'0,"6"0"25"0,3 0-3 0,5 0 48 16,7 0 53-16,0 0 19 0,6 0 45 0,5 0-12 16,9 0-74-16,4-6-2 0,11-5-15 0,10-5-2 15,13-3-10-15,10-5-17 0,15-4-14 16,10-7-16-16,14-4 3 0,9-4-32 0,14-6-32 15,11 0 25-15,5-8 3 0,10 2 5 0,3-5 6 16,0 3-36-16,7 0-18 0,-1 1 4 0,0 3 3 16,-2 2 1-16,-7 1 6 0,-4 4-6 0,-5 2-8 15,-9 1 11-15,-3 5-15 0,-9 0 15 0,-6 3 26 16,-10 4-8-16,-4 2 4 0,-10 4-15 0,-10 1-29 16,-9 5-75-16,-13 2-53 0,-12 3-45 0,-10 4-27 15,-11-1-48-15,-12 5-37 0,-10 4-75 0,-9 2-108 16,-10 0-27-16,-10 0-73 0</inkml:trace>
  <inkml:trace contextRef="#ctx0" brushRef="#br0" timeOffset="107589">6692 2079 2366 0,'-5'0'42'15,"-1"0"46"-15,0 0 43 0,5 0 28 0,-4 0-26 16,2 0-30-16,3 0-12 0,0 0 21 0,0 0 11 16,0 0 16-16,8 0-11 0,2 0-39 0,5 0-6 15,4 0-20-15,5-6-12 0,10-5 9 0,5 0 12 16,1-5-11-16,7-3-3 0,4-3-20 0,1-2-31 15,1 1-7-15,1-4-7 0,-1 3-3 0,-2-1 3 16,-2 3 0-16,-5 1 7 0,-2 2 7 16,-2 2-17-16,-9 4-32 0,-3 2-26 0,-4 3-40 15,-5 0-13-15,-5 8-41 0,-5 0-100 0,-9 0-49 16,0 0-100-16,0 0 0 0,-11 0 46 0,-2 0 37 16,-5 16 76-16,-3-2 61 0,-1-2 39 0,-2 1 12 15,-3 0 15-15,1 0-9 0,0-1 47 0,1 1 21 16,3-3 46-16,1-1 35 0,1-1-20 0,3-2 35 15,2-6 16-15,2 10 31 0,4-10 78 0,-1 0 20 16,5 0 41-16,-1 0-5 0,2 0-1 0,1 0-3 16,-2 0-10-16,4 9 33 0,-1 1 23 0,2-2 29 15,-1 3 16-15,1 6-46 0,0-1-47 0,0 3-28 16,-3 3-58-16,1 3-12 0,2 1-33 0,-1 2-44 16,-4 1-6-16,5 2-7 0,-3-4-11 15,3 3 11-15,-2-3-17 0,0 0-13 0,2 0 10 16,0 1-8-16,0-6 11 0,0 2 0 0,0-2-37 15,4-1-43-15,-2-4-105 0,-1-1-140 0,4-2-97 16,-4-1-90-16,4-4-22 0,-4-4-18 0</inkml:trace>
  <inkml:trace contextRef="#ctx0" brushRef="#br0" timeOffset="108368">7459 1981 3955 0,'4'0'58'0,"-4"0"52"0,0 0 42 0,0 0 44 15,0 0-27-15,0 0-40 0,0 0-46 0,-4 13-40 16,3 2-39-16,-5 3 3 0,4 0 11 0,1 2-21 16,-2 4 17-16,3-2-21 0,0 0-8 15,0 0 15-15,4-1-18 0,2 3 4 0,-3-5-12 16,3 1-17-16,-2-2-11 0,1-1-25 0,1-3-27 15,-2-3 17-15,1-2-3 0,-1-3 15 0,-1 1 39 16,-3-5 10-16,3-2-10 0,-3 0-3 0,0 0-18 16,0-5-19-16,0-4 40 0,0-1 1 0,0-4 20 15,0-2 17-15,0-3-14 0,0-1 25 0,0-1-1 16,0-1-10-16,0 1 0 0,0-1-7 0,0-1-7 16,0 0 18-16,0 3-1 0,3 1 7 0,3 0-6 15,2 5 3-15,-3 1 37 0,1 2 7 0,0 3 3 16,2 3 39-16,-1 5-27 0,0 0 1 15,3 0 44-15,-1 0-65 0,2 0 0 0,-2 0-14 16,3 0-25-16,-3 7 18 0,4 1 3 0,1 1-17 16,-4 1-1-16,4-1-6 0,-3 0-11 0,3 1 25 15,0 0-7-15,1-1-11 0,2 0 10 0,0 1-6 16,-2-2-26-16,3-3 29 0,-3 1-28 0,1-1 3 16,-1-5 15-16,0 0-36 0,-2 0 17 0,-2 0 11 15,1 0-14-15,-5 0 11 0,2 0 7 0,-1-11-10 16,-3 1 17-16,1-2 17 0,-2 0-20 0,-2-5 6 15,0 1-3-15,-1-3-24 0,-1-1 24 0,0 1 0 16,0-2-14-16,0-1 35 0,-5 3-21 16,1 0 7-16,0 0 46 0,-1 2 22 0,3 1 44 0,-2 3 3 15,0 4-13-15,3 9-13 0,-4-11-15 16,4 11-26-16,-1 0-17 0,2 0-23 0,0-8-19 16,0 8-11-16,0 0 11 0,0 0-7 0,0 0 3 15,0 0 16-15,0 0-23 0,0 0 23 0,0 0-12 16,0 0 4-16,0 0 11 0,0 0-11 0,0 0 4 15,3 0 7-15,2 0 4 0,-4 0 4 0,-1 0-4 16,4 0-12-16,-2 14 1 0,0-1-15 0,0-2 18 16,1 0 1-16,-1 3 7 0,2-3 15 0,0 2-8 15,0 1 20-15,-1 2 7 0,1 1-11 16,-1-1-15-16,3 1-15 0,-2 2-12 0,2-1 15 16,-1 1 9-16,-1-2-5 0,2 2 0 0,0-1-19 15,2 1-3-15,-4-2 22 0,2 2-11 0,0-2-1 16,0-3 13-16,0-1-35 0,-1 0 11 0,-1-1 16 15,2-4-5-15,-3-1-14 0,1-7-20 0,-2 6-33 16,-1-6-49-16,-1 0-33 0,3 4-56 0,-3-4-66 16,0 0-77-16,0 0-120 0,0 0-121 0,0 0-90 15,0 0-56-15,0-12-18 0</inkml:trace>
  <inkml:trace contextRef="#ctx0" brushRef="#br0" timeOffset="108648">8249 1937 4091 0,'4'0'27'0,"0"0"77"0,0 0 43 0,2 0 29 16,-3 0-28-16,3 0-65 0,5 0-37 0,0-12-24 15,4 2-15-15,4-3 1 0,3 1-16 0,5-1-3 16,0 2 19-16,2-3-26 0,3 3 7 0,-4 0 4 16,0 1-22-16,-1-2-32 0,-5 1-46 0,0 1-58 15,-7 2-37-15,0 0-34 0,-3 8-32 0,-3-8-27 16,-2 8-69-16,-1 0-37 0,-6 0-58 0,0-9-47 16,0 9-34-16</inkml:trace>
  <inkml:trace contextRef="#ctx0" brushRef="#br0" timeOffset="108869">8408 1564 3874 0,'-3'10'61'0,"3"2"66"16,0-1 38-16,0 7 37 0,0-1-30 0,4 5-54 15,-1 4-43-15,3 2-18 0,-2-1-46 0,1 1 7 16,5 1-3-16,-2-1-4 0,2 4 4 0,2-4-44 15,-3 1 29-15,5-4-8 0,-5 2-10 0,2 1 14 16,3-4-39-16,-5-2-40 0,-2-2-48 16,3-1-79-16,-2-4-88 0,-4-2-84 0,1 1-81 15,-5-8-56-15,0-6-112 0,3 8-131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7:41.46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58 275 3053 0,'-8'-11'22'0,"4"3"13"16,-2-1-7-16,4 9 52 0,-1 0 24 0,3 0 16 15,0 9 30-15,0 5-42 0,5 4-58 0,4 5-20 16,-5 3-10-16,4 5-10 0,-1 3 16 16,2 6-2-16,-2-2-4 0,2-3 7 0,0 2-10 15,-1-1-3-15,-1-3-18 0,1 0 1 0,-1-4 6 16,2-1-3-16,-5-1 17 0,2-3-7 0,-3-1-13 16,2-1 6-16,1-1 1 0,-5-2-31 0,-1-2-20 15,2-2-60-15,0-1-103 0,-2-4-70 0,0 0-102 16,0-10-17-16,0 10-71 0,-4-10-41 0</inkml:trace>
  <inkml:trace contextRef="#ctx0" brushRef="#br0" timeOffset="218">25 381 3451 0,'-9'-8'22'15,"0"-2"-9"-15,3-2 33 0,5 1-3 0,1 1 13 16,0-2 16-16,4 0-22 0,7-2 7 0,2 0-34 16,3-5-9-16,5 2-31 0,1-4 0 0,2 1 0 15,3 1-6-15,1 1 26 0,-1 1-36 0,1 1-69 16,-3 3-76-16,0 1-128 0,-2 2-105 0,-2 10-51 16,-7-9-65-16,0 4-54 0</inkml:trace>
  <inkml:trace contextRef="#ctx0" brushRef="#br0" timeOffset="380">120 574 2002 0,'0'19'58'0,"7"-5"36"0,-2-14 27 16,7 9 3-16,-2-9-58 0,2 0-30 0,6 0-24 16,-2 0 3-16,2 0-6 0,1-12-9 15,2 1-18-15,1-2-60 0,1 2-69 0,2 1-97 16,-3-4-75-16,-1 2-67 0,0 2-7 0,-1-4 23 15</inkml:trace>
  <inkml:trace contextRef="#ctx0" brushRef="#br0" timeOffset="594">592 256 3091 0,'8'-14'44'16,"-3"9"14"-16,-1 0 45 0,-2 5 63 0,-2 0 29 15,0 0 59-15,0 8-6 0,0 0-24 16,0 8-38-16,0 0-50 0,0 6-18 0,5 0-24 15,4 8-39-15,-5 3-23 0,2 0-21 0,2 5-14 16,-1 2 3-16,2 4-8 0,1-2 27 0,-1 0-12 16,-1-3 12-16,2 1-4 0,-3-2-15 0,2 0 3 15,-1-2-32-15,-1-3-23 0,-1 0-49 0,2-3-54 16,-3 0-61-16,0-4-71 0,-2-3-91 0,-2-2-65 16,1-5-62-16,1-5-47 0,-2-3-54 0</inkml:trace>
  <inkml:trace contextRef="#ctx0" brushRef="#br0" timeOffset="896">571 270 3674 0,'0'-28'66'0,"6"-5"52"0,6 1 52 0,4 0 50 15,5 3-43-15,2 3-29 0,5-1-46 0,0 5-34 16,0 3 1-16,0 8-4 0,2 1-22 0,-2 10 30 16,2 0-29-16,-2 0-10 0,0 0 13 0,-4 15-43 15,1 4-7-15,-4-3 14 0,-3 6-4 0,-2 1 8 16,-4-3 11-16,-1 3-11 0,-8 2 11 0,-3 1 7 16,0-1 5-16,-8 2-8 0,-2-5 4 0,-4 2-16 15,-5-1-6-15,1-4-5 0,-5 0-18 0,-1-3 7 16,-3 0-18-16,3-5-27 0,-4-1-88 15,0-1-127-15,0-1-141 0,-1-4-225 0,0-4-188 0,0 0-254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3:54.48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9001 358 374 0,'3'-23'22'0,"1"1"29"0,0 2 46 16,-4 0 1-16,0 2-6 0,0 2-6 0,4 0-20 16,-1 3 21-16,1 1-8 0,-2 1-10 15,2-1-15-15,-1 2 0 0,-1 0 6 0,7 0 20 16,-6 1 16-16,1-1-7 0,-1 3 9 0,1-1-8 16,-2 2-13-16,1 1 8 0,-3-1-1 0,3 3-27 15,-3 1-1-15,0 1-27 0,0 0-8 0,0 1 2 16,0 0 4-16,0 0 8 0,0 0-20 0,0 0 11 15,0 0-20-15,0 0 9 0,0 3-9 0,0-1-6 16,0 0-9-16,0 2-3 0,0 0 9 0,-6 3 6 16,0 1 26-16,0 4-17 0,-1 3-3 0,-4 3-21 15,-5 5-5-15,1 5 11 0,1 0 9 16,-3 3 3-16,2-1-6 0,-2 2-9 0,2-3 15 16,0-1 6-16,4-3 0 0,-2-1-6 0,1-1-15 15,3-3-9-15,0-4 18 0,2 1 11 0,-2-3 4 16,4-1 12-16,-1-2-24 0,1-2-18 0,-1-3 0 15,3 1 6-15,-2-3 15 0,4 0 6 0,-1-3 3 16,2 1-9-16,-3-1 0 0,3-1 0 0,0 0-6 16,0 0-9-16,0 0 0 0,0 0 12 0,-3 0-12 15,3 0 18-15,0 0-15 0,0 0-3 0,0 0 24 16,0 0-9-16,0 0 3 0,0 0-9 0,0 0-18 16,0 0 12-16,0 0 6 0,0 0 3 0,0 0 0 15,-1 0-9-15,-2 0 0 0,3 2 0 16,0 0 18-16,-2 1-9 0,2-1-6 0,-1 1 9 15,-1-1-21-15,2 0 9 0,0 0 3 0,0-1 15 16,-2 1 6-16,0 0-3 0,2-2 0 0,0 2-21 16,0-2-9-16,0 0 3 0,0 0 9 0,0 0 9 15,0 0 18-15,0 0-21 0,0 0 0 0,0 0-9 16,0-6-3-16,0 2 33 0,4-2-24 0,-1-2 6 16,2-3-18-16,2-4-9 0,1-4 15 0,2-4-6 15,4-3 21-15,3-2 3 0,1-5-3 0,1 0 12 16,-1-3-18-16,3 0-12 0,-2 0 12 15,-2-1-15-15,0 3 3 0,-2-1 6 0,-2 5-3 16,-3 0 12-16,1 5 6 0,-6 3-15 0,4 2 9 16,-6 4-21-16,-2 3 24 0,-1 2 3 0,0 4-15 15,0 2 15-15,0 2-30 0,0 1 0 0,-3 0 15 16,3 2 3-16,-1-1 9 0,1 1 0 0,0 0-15 16,0 0 0-16,0 0-15 0,0 0 30 0,0 0-18 15,0 0 6-15,0 0 18 0,0 0-18 0,0 0 12 16,0 0-6-16,0 0-24 0,0 0-6 0,0 0 9 15,0 0 4-15,0 0 8 0,0 6 12 0,0 1-9 16,0 0-12-16,3 4 27 0,1 3-18 0,-1 4 0 16,3 0 12-16,-3 3-15 0,3 0 15 0,3 1 9 15,1-1 5-15,3 2-11 0,1-2-12 16,1-1 9-16,1-1-9 0,7-2 0 0,-3 0 6 0,3-1-12 16,-1-2 9-16,0-2 0 0,-3-1 6 15,1-1 0-15,-4-2-6 0,-1-1-6 0,0-1 6 16,-3-2 15-16,-3 1-30 0,-2-1 24 0,-1-2-15 15,0 1-53-15,-5-1-108 0,1 0-177 0,1-1-199 16</inkml:trace>
  <inkml:trace contextRef="#ctx0" brushRef="#br0" timeOffset="772">9076 208 215 0,'-8'-6'52'16,"2"-2"31"-16,-3 1 33 0,3 0 29 0,2 1-24 16,-2 2-30-16,3-1 0 0,1 0-14 0,2 1-21 15,0-1 22-15,0 0-22 0,0 2-10 0,0-1-17 16,0 3-15-16,2 0 0 0,-2 1-14 0,0 0 8 15,3 0-5-15,-2 4-20 0,4-1 36 0,-4 1 6 16,1 3-6-16,-1 0 25 0,4 4 6 16,-2 1 47-16,1 5 29 0,-1 3 24 0,1 2-31 15,-2 6-38-15,2 1 15 0,0 3-43 0,-3 2 8 16,2 2 10-16,-2 1-24 0,-1 5 4 0,2 1 30 16,-2 2-21-16,3 5-8 0,-2 1-10 0,1 6-5 15,-1 0 6-15,4 5 12 0,-2 3 10 0,1 3-25 16,2 2-3-16,0 2-9 0,-1 1-9 0,0 1 9 15,5 0 16-15,-5 0-16 0,1-2 23 0,3 1-13 16,-3 1-29-16,3-2 30 0,-3 2 2 0,4 0 8 16,-2-1-1-16,-1 0-3 0,0-2-6 0,-2 0-4 15,4-3 24-15,-2-1-10 0,2-2 4 0,-1-1-4 16,-1-1 18-16,2-1-4 0,1 0 4 16,1-1-10-16,-4 0 0 0,3 1 8 0,-1 0-21 15,1-1 11-15,-3-3-28 0,3 1 1 0,-2-2 6 16,-1-2-10-16,0 0 1 0,1-2-8 0,-1-1 8 15,1 0 3-15,1 1-11 0,-2-1-13 0,-1 0-1 16,3 0-3-16,-3-2 21 0,1 1 0 0,1-2 0 16,-2 2 4-16,1-4-4 0,-1 0 10 0,1-1 1 15,-1 1 7-15,0-2-3 0,-3-2 3 0,3 2-14 16,0-2 3-16,-3 0-3 0,2-1-3 0,-2 0 11 16,3 0-19-16,-1 0-17 0,-1 0 6 0,1-1-7 15,1-1 8-15,0-1 17 0,2-1-17 16,-1 0-11-16,-1-2 11 0,1 1-8 0,-1-3 1 15,-1-1 6-15,2-2-14 0,-2 1 8 0,1-4 10 16,-5 0 0-16,5-2 15 0,-3-1-29 0,0-3 10 16,-2-3-7-16,1 0-10 0,2-3 25 0,-2-1-22 15,1-1 7-15,-3-2 8 0,3 0 0 0,-2-1 10 16,-1-1-21-16,0 1 10 0,2-1-3 0,-2 0-7 16,0 0 29-16,0 1-15 0,0-1-3 0,0 0-11 15,0-3 7-15,0 1-4 0,0-1-3 0,0-3 18 16,0 2-22-16,-3-4 3 0,3 0-2 15,0-1-8-15,0 1-29 0,0-2-46 0,0 0-58 16,0 0-109-16,0 0-101 0,0-4-127 0,0-1-26 16,0-1-91-16,0-3-109 0</inkml:trace>
  <inkml:trace contextRef="#ctx0" brushRef="#br0" timeOffset="2314">9435 4887 536 0,'-11'1'20'0,"4"0"47"0,0 0 34 16,-1 0 19-16,5 0 17 0,-1 1-44 0,-1-2-26 15,4 2-14-15,-1-2-20 0,1 0-9 0,1 1 1 16,0-1 2-16,0 1 6 0,0 0 38 15,0-1 23-15,4 1 18 0,2 0 26 0,0 1-22 16,2 1 14-16,2 0-23 0,2 1-101 0,3-1 32 16,4 1-33-16,3-1 16 0,3 0 61 0,3 1-31 15,5-2 2-15,3 1-5 0,4-1 3 0,3 2-27 16,4-2 6-16,1 0-27 0,5 0 3 0,1 0 9 16,5 0-12-16,-1 1 16 0,6-1-22 0,-3 0 24 15,3-1 9-15,0 0 4 0,0-1 21 0,0 0-25 16,-1 0 7-16,0 0 0 0,0-4-3 0,1 2 13 15,0-1-10-15,3-1-2 0,1 1-4 0,-1-2-3 16,4 0 7-16,-1 1 2 0,1-3 1 16,3 3 7-16,-2-2-7 0,0 2 17 0,-2 0-14 15,1-1-2-15,2 1-29 0,-1-2-20 0,0 2 13 16,4-1 0-16,-2 1 33 0,2 0 6 0,3 1-9 16,-2-1-13-16,0 1 2 0,-3 0-15 0,4-1-7 15,-6 1 6-15,4 1-19 0,-2 0 7 0,0-1-1 16,-1 2 20-16,0-2 14 0,1 2 5 0,-1-1 27 15,1 0-6-15,0 0-23 0,-1 1 10 0,0-1-34 16,3 0-19-16,-4 1 13 0,1-1-14 0,1 1 8 16,1-1 12-16,0 0 8 0,4 0-7 0,0 0 6 15,-1-1 14-15,3 1-24 0,-3 2 24 16,0-3-14-16,0 2-23 0,-1 0 17 0,-1 0-17 0,-2 1 0 16,2 0 10-16,-3 0-4 0,2 0 14 15,-2 0 17-15,4-1-7 0,-2 0-6 0,0-1-21 16,2 2-3-16,1-4 3 0,-2 4 4 0,1-3 0 15,0 0-4-15,0 1 4 0,0 0-1 0,-1 1 11 16,1 1 17-16,2 0-18 0,-2 0 4 0,5 0-3 16,-8 0-14-16,2 0 24 0,-4 0-20 0,1 0 3 15,0 0-7-15,-5 0-23 0,4 0 26 0,-4 0 1 16,-1 0 0-16,-2 0 13 0,2 0-4 0,-6 0-6 16,3 0 20-16,-4 0-6 0,-2 0-18 0,-1 0 15 15,-4 0-15-15,-2 0 8 0,-4 0-4 0,0 0 0 16,-3-3-11-16,-3 0-9 0,0 3 14 15,-6-2-8-15,-1 2 4 0,0-3 20 0,0 3-13 16,-4-2-4-16,-2 1 11 0,0 0-8 0,-2 0-3 16,1 1 14-16,-7-1-10 0,3 0-14 0,-6 0 30 15,0 0-9-15,-2 0-4 0,-6 0 3 0,-2-2-6 16,2 3 0-16,-6 0-1 0,-2 0 14 0,4-1-3 16,-5 1 3-16,1-2 3 0,3 2-6 0,-4-2-10 15,2 2-4-15,-2-2-3 0,2 1-7 0,-2-1 24 16,0 1-7-16,0 0 7 0,0 0 9 0,0 0-26 15,-4 0 17-15,2-1-4 0,-1-1-6 16,-2-1 6-16,1 0-10 0,-5 0 11 0,0-2 3 0,-6-2-14 16,0 2-16-16,-4-2 9 0,-3-2-19 15,-2 1 30-15,-3-1 6 0,1-1-13 0,-4 1 3 16,2 1 3-16,-2-1 8 0,2 0-4 0,-1 3 13 16,6-2-19-16,-1 1 29 0,2 1 1 0,4 0 6 15,0-1 17-15,8 2-44 0,-2 3 21 0,4-1-21 16,3 1 7-16,1 2 0 0,2 1-17 0,0 0 7 15,2 0-20-15,0 0 30 0,8 4-16 0,-3 1 33 16,4 0 10-16,3 1-16 0,3 0 6 0,2 2-17 16,3 0-10-16,5 1-3 0,3 1 6 0,2 0-3 15,4 0-7-15,-1 1-3 0,3-1 10 16,0 2 0-16,-2-1 3 0,-5-1 8 0,0-1-18 16,-4 0-14-16,-3-1 8 0,-3-1 9 0,-2-1 4 15,-7 0 14-15,0-1 3 0,-1-2-10 0,-3 0 7 16,-3 1 6-16,-3-2 28 0,0 0 35 0,0 1 32 15,0 1-7-15,-7 1-9 0,-1 3-14 0,-5 3-21 16,-2 1-3-16,-3 3-29 0,-4 2-7 0,-5 2-3 16,-3 2-11-16,0 1-4 0,-3-2-7 0,0 0 3 15,3 2 8-15,1-2 0 0,0-1-39 0,3 1-104 16,3 0-147-16,1-2-174 0,3 1-215 0,1-1-151 16</inkml:trace>
  <inkml:trace contextRef="#ctx0" brushRef="#br0" timeOffset="3837">7530 737 506 0,'1'-2'33'0,"-1"1"15"0,2-1 19 15,-2 0 21-15,0 0-26 0,0-3 30 0,3 2 9 16,-2 0 19-16,-1-1 32 0,2-2-18 0,-2 2 9 15,1-1-9-15,-1 1-9 0,0-2 1 0,0 3-40 16,0 0 7-16,0-1 7 0,0 1 16 0,0 1 9 16,0 0 10-16,0 0-10 0,-3 1-39 0,-1 1-12 15,4 0-46-15,-2 0-34 0,2 0-3 0,-1 0 3 16,1 0 3-16,-2 0-7 0,2 0-2 0,0 7 8 16,0 1 4-16,-2 3 3 0,2 2 7 0,-2 4-1 15,2 4-15-15,0 5-3 0,0 2 9 0,0 3 6 16,6-1-12-16,-3 2 12 0,4-1-16 15,1-3-2-15,-1-1 25 0,3-3-1 0,-1-3-2 16,3-1-14-16,1-2 8 0,-2-5 2 0,2-1-9 16,-1-1 9-16,0-5-3 0,2-1 0 0,-3-1 19 15,0-4-1-15,2 0-14 0,-3-7 2 0,1 1-22 16,1-4 10-16,-2-1 0 0,0-3 0 0,-2-2 22 16,-1-1-31-16,2-2 12 0,-3 0 28 0,-3-2 0 15,3 0 38-15,-3 1 29 0,-3 1 15 0,0 4-1 16,0 1 7-16,0 2-21 0,-4 1-46 0,-1 5-12 15,2 0-44-15,-1 3-13 0,4-1-13 16,-2 4 17-16,2 0 19 0,0 0-3 0,0 7 14 16,0 2-14-16,0 3-7 0,0 4 17 0,0 5-17 15,-1 3 4-15,1 5 6 0,0 3-26 0,0 5 33 16,0 1 3-16,3 1-10 0,1 1 4 0,-1 1-10 16,3-3-4-16,0 3 10 0,-3-1 7 0,6-2-6 15,-4 0 2-15,1-2-6 0,-2 0 3 0,-1-2-9 16,1 1 3-16,-4-2 19 0,0-2-19 0,0-2 16 15,-6 0-7-15,-1-1-12 0,-1-4 26 0,-5-1-10 16,1-3 0-16,2-3-4 0,-5-1 1 0,0-4 2 16,0-3 5-16,-4-1 6 0,1-5-7 0,0-3 11 15,-2 0 39-15,0-5 8 0,0-3 0 0,0-3 18 16,2-1-38-16,-1-3-10 0,1-2-3 16,3-4-27-16,4 0 6 0,0-3-7 0,5-2-13 15,0 1 3-15,6-3-4 0,0 3-10 0,9 1 14 16,1 2-3-16,4 2-11 0,-2 3 18 0,3 3 3 15,1 1 0-15,0 5-4 0,1 1-6 0,0 3 3 16,0 1 0-16,-1 0 3 0,0 2-3 0,-1 1-10 16,-3 0-1-16,2 0 4 0,-3 0 11 0,-2 0-8 15,-1 0 11-15,-4 0 0 0,-1 0-24 0,0 0 38 16,-1 0-28-16,-1 0 7 0,-1 0 3 0,0 0-51 16,0 0 3-16,0 0-43 0,0 0-86 0,0 0-157 15,0 0-162-15,0 0-264 0</inkml:trace>
  <inkml:trace contextRef="#ctx0" brushRef="#br0" timeOffset="4916">7597 1985 1526 0,'2'-3'44'0,"-2"1"84"16,0 2 38-16,0 0 50 0,0 0 0 0,0 0-15 15,0 0 22-15,0 0-26 0,0 0-35 0,-4 0-64 16,1 4-51-16,-7 0-37 0,-1 4-10 0,-8 0 6 15,-3 4-19-15,-11 7 17 0,-7 2 2 0,-9 4-6 16,-7 3 29-16,-8 5-6 0,-6 1 15 16,-3 2 4-16,-2-1 6 0,-4 3 8 0,0 0-30 15,-4-2-19-15,-3 2-11 0,0-2-2 0,-2-2-4 16,2 1 16-16,-3-1-2 0,3-1-1 0,3-2 20 16,4-4-4-16,8 0-15 0,7-4-8 0,10-3-6 15,9-4 0-15,8-1-3 0,8-5 17 0,7-3-4 16,7-4 3-16,6 1 6 0,3-2-15 0,5-1 0 15,-2-1-4-15,3 0-12 0,0 0-11 0,0 0-38 16,0 0-57-16,6 0-49 0,-2-3-47 0,1-1-42 16,-1 4 27-16,2-1-42 0,1 0-11 15,-2-2 15-15,1 1-74 0,1-1-2 0</inkml:trace>
  <inkml:trace contextRef="#ctx0" brushRef="#br0" timeOffset="5260">6081 2368 1481 0,'0'5'-6'0,"-8"2"9"0,-1 0 0 16,-2 3-3-16,0 4 14 0,-5 3-3 0,-2 2 6 15,-1 3 16-15,-3 2 17 0,-2 4 44 0,-1-1 28 16,-2 4 4-16,-3-2-46 0,2 3-16 15,0 0-6-15,-2-2 10 0,3-1 42 0,5-4-39 16,0-2-32-16,4-4-30 0,4-4-12 0,3-4 15 16,5-2 18-16,3-4 6 0,3 0 10 0,0-1 64 15,7-2 36-15,2 0 28 0,4-1 5 0,7-1-51 16,2 0-47-16,6 0-26 0,2 0-39 0,7-4-6 16,3-3-4-16,5 2-12 0,4-3 9 0,1-1-13 15,-1 2-3-15,2-2 13 0,-1 0 0 0,-3 1 10 16,2 1-13-16,-8 1 12 0,-1 0-12 0,-5 3-36 15,-1-1-19-15,-5 4-64 0,-7 0-79 0,-4 0-155 16,0 6-127-16,-8-1-177 0</inkml:trace>
  <inkml:trace contextRef="#ctx0" brushRef="#br0" timeOffset="6428">2688 2333 1306 0,'0'1'38'0,"0"0"42"0,0-1 26 0,0 0 22 16,0 0-30-16,0 0-10 0,0-5 4 0,0 1 4 15,0-1 5-15,0-1-19 0,0 0-32 0,0-3-96 16,0 0 13-16,0-2 12 0,0 1 48 0,0-2 91 16,0-1 4-16,0 1 32 0,0-2-28 0,-3 1-19 15,-3 2-33-15,-1 1-58 0,-5-1-7 0,-1 3-9 16,1 4-3-16,-7 4-3 0,-4 4-10 0,-3 8 10 15,-3 7 28-15,-2 7 50 0,-3 8 42 16,-2 7 16-16,1 7 1 0,-1 3-50 0,6 4-45 0,2 0-20 16,7-3-25-16,8-3-1 0,7-3 7 15,6-5-4-15,9-6 1 0,10-7 12 0,5-5 4 16,5-4 19-16,6-5 14 0,3-4-4 0,4-4 10 16,3-6-12-16,-1 0-11 0,1-10 0 0,2-3-2 15,2-3-4-15,-4-5-13 0,1-2-7 0,-3-4-10 16,-3 0-3-16,-3-1 6 0,-3 2 7 0,-1 2-4 15,-9 0-3-15,-1 4 1 0,-5 3-4 0,-6 1-49 16,-1 2-78-16,-5 2-59 0,-6 2-44 16,0 1-38-16,0 3-22 0,0 1 63 0,-8-1-45 0,1 4 6 15,-1 1 25-15,-2 1-58 0,-1 0 39 16,1 0 33-16,-2 6 15 0</inkml:trace>
  <inkml:trace contextRef="#ctx0" brushRef="#br0" timeOffset="6997">3135 2130 1819 0,'6'-13'54'0,"-3"2"39"0,-3 6 32 16,0 5-51-16,-6 0-21 0,-1 4 0 0,-2 5 7 16,0 5 69-16,-3 3-21 0,-3 6-41 0,0 1-37 15,2 3-21-15,1 1-18 0,0 2 12 0,6-3-9 16,2-2 6-16,4-2 9 0,6-3 0 0,3-2-12 15,7-3-9-15,2-3-6 0,4-1-25 0,2-4 9 16,1-2-8-16,2-5-6 0,1 0 3 0,0-5 15 16,-4-2 9-16,1-2 18 0,-4-2 18 15,-3-2-12-15,-3-2 0 0,-3-1 15 0,-7-1 36 0,1-1 68 16,-6 1 37-16,0 0-14 0,-10 2 18 16,3 1-4-16,-4 4-10 0,1 1-14 0,-1 5-50 15,-2 4-68-15,4 0-24 0,-3 0 0 0,5 6-3 16,1 1 10-16,4 3-3 0,2 0 6 0,0 1-9 15,8 1 2-15,4 1 14 0,2-1-16 0,1-1 9 16,2 0 0-16,2-3-3 0,3-3 27 0,1-1-11 16,2-4 4-16,-3 0 6 0,0-4-19 0,1-4 23 15,-1-3-24-15,-3-1 8 0,-2-4 9 0,-4-3-23 16,0-1 17-16,-4-4-7 0,-1-2 3 0,-4-2 4 16,-2-4-4-16,-2-1-9 0,0 1-11 0,-8-3-7 15,-4-3 21-15,3 1-14 0,-4-1 4 16,-2-1 30-16,-1 3-4 0,-2 3 21 0,0 1 24 15,3 4-24-15,-1 4-20 0,1 7-18 0,5 5-19 16,2 4-11-16,2 8 14 0,6 0 13 0,0 8 11 16,6 4 10-16,0 7-4 0,5 5 4 0,2 4-27 15,4 4 27-15,2 2-11 0,3 4 4 0,0 0 18 16,3 0-32-16,1-3 11 0,0-3-7 0,1-1-11 16,0-1 4-16,-2-5 7 0,2 1-21 0,-3-7-33 15,-2 0-118-15,3-5-157 0,-3 0-74 0,-2-4-64 16,-2-3 113-16,1-4 64 0,-3-3 22 0,-1 0 9 15,-1-5-103-15,0-4 0 0,-2-2 3 16</inkml:trace>
  <inkml:trace contextRef="#ctx0" brushRef="#br0" timeOffset="7506">3965 2081 1187 0,'0'-15'57'0,"-6"1"30"0,0 3 54 0,2 1 71 16,-1 3-12-16,-1 1-46 0,1 1-50 0,0 3-63 16,4-2-47-16,-1 1 0 0,0 1 12 0,2-1 3 15,0 0-9-15,8-4 6 0,-1 2-6 0,2-4-15 16,3 1 27-16,-1-3-1 0,2-2-19 0,2 0 14 15,0-2-12-15,1-1 17 0,-4 1 7 0,1-1-15 16,-1-1 6-16,-3 1 32 0,-3 2 64 0,-3 1 31 16,-3 3-7-16,0 1-10 0,-5 0-13 15,-1 4-19-15,-4 0 1 0,1 3-19 0,-1 2-37 0,-2 0-7 16,-3 8 17-16,0 2-26 0,0 1-7 16,0 2-12-16,2 0-10 0,1 1 7 0,2-1 3 15,4 0 6-15,6 2-9 0,0-4 6 0,0 1 0 16,9-2-4-16,0 0 4 0,4-2 3 0,2-2 1 15,4-2-8-15,-2-4 11 0,6 0-33 0,-3-8 10 16,5-1 29-16,-1-3-29 0,1-4 41 0,0-3-18 16,0 0-13-16,-4-2 2 0,0-1-5 0,-3 0 6 15,-3-1 3-15,-2 3 9 0,-3-1-2 0,-5 2 22 16,1 0 9-16,-6 3-9 0,0 2 3 0,0 2-16 16,-8 3-26-16,1 1 30 0,-2 5-14 0,2 3-3 15,-1 0 4-15,-2 3-20 0,5 6-6 16,-2 3 9-16,2 2 10 0,5 5-7 0,0 3 11 15,6 3-4-15,3 0-4 0,5 1 8 0,-1 0 12 16,5 1-6-16,1-3-7 0,5-1 10 0,0-4-20 16,-2-2 10-16,0 0 7 0,-1-3-1 0,1-2 1 15,-3-2-7-15,-2-1 1 0,-5-1-8 0,-2 0 21 16,-4-3-1-16,-3 0 10 0,-3 0-9 0,0-2-4 16,-4 4-10-16,-8-1-9 0,1 2 6 0,-8 1-10 15,-2 3 0-15,-5-1 10 0,0 2 0 0,-5 1 0 16,3-2-13-16,1-1-45 0,2-2-39 0,3 0-33 15,-1-3-43-15,6 0-56 0,2-2-37 16,4-3-126-16,1-1-119 0</inkml:trace>
  <inkml:trace contextRef="#ctx0" brushRef="#br0" timeOffset="8086">4574 1532 2083 0,'0'0'70'0,"-6"6"58"16,-3 3 56-16,-2 2 21 0,-2 3-56 0,0 0-75 0,1 1-52 15,3-1-19-15,2 0-16 0,1 1 26 16,6-2-7-16,0 0-12 0,7-2 3 0,1-1-3 16,5-1-53-16,0-1-9 0,2-1-24 0,4-4-15 15,-2-3 37-15,2 0 19 0,-2-3 30 0,-1-4 9 16,0-2 30-16,-4-1 3 0,-2-3-24 0,-2-1 6 15,-2-2-6-15,-3-2-9 0,-2 0 9 0,-1-1 12 16,0-2-9-16,-3 0 21 0,-3 2 15 0,3-1 19 16,-4 1 52-16,2 3 19 0,0 1 8 0,-1 3-32 15,3 1-45-15,-2 3-38 0,5 3-19 0,-1 1 3 16,1 1-9-16,0 3 0 0,0 0 9 0,0 0-3 16,4 0-4-16,3 0 8 0,1 3 2 15,-1 1-19-15,4 2 17 0,2 0 5 0,-1-1-18 0,3 3 15 16,0-2-3-16,-2 3-12 0,0-3 2 15,2 1 17-15,-4 1-13 0,1-3 15 0,-1 1-12 16,-6-1-9-16,2-1-1 0,-1-1-2 0,-4-1 15 16,1-1-9-16,-3-1 15 0,0 0-12 0,0 0 12 15,0-4-2-15,-5-2-11 0,2-1 8 0,-3-1-14 16,2-1 1-16,2-2 2 0,-1 0-2 0,-1-3 15 16,2 1-3-16,2-2 1 0,0 2-8 0,0-1 4 15,0 0 7-15,0 0-4 0,2 1-7 0,2 1 1 16,-1 1-3-16,3 2-3 0,0 1 18 0,-3 1-25 15,3 2 13-15,-3 2 6 0,6-1-3 16,-4 2 29-16,1-1-20 0,1 3 7 0,0-2 3 16,1 2-19-16,2 0 9 0,-1 0-3 0,-2 0-2 15,3 5 2-15,0 0 13 0,0-1-9 0,-1 2-10 16,3 0-3-16,-3 1-7 0,1 0 1 0,-1 1 2 16,0 0-37-16,-3 2-75 0,2-2-128 0,-3 1-86 15,0 1-105-15,-2 0-81 0</inkml:trace>
  <inkml:trace contextRef="#ctx0" brushRef="#br0" timeOffset="8256">4788 1071 2354 0,'-11'-7'6'0,"5"0"-15"16,-1 3-12-16,5 1 9 0,-2 3-8 0,4 0 23 15,0 0 3-15,6 0-39 0,1 3-52 0,-1 1-220 16,5 0-157-16</inkml:trace>
  <inkml:trace contextRef="#ctx0" brushRef="#br0" timeOffset="8492">5105 1036 2791 0,'0'-3'31'0,"-7"1"15"0,-1 0 36 0,1 2 15 16,-5 0-21-16,3 7 0 0,0 0-44 0,2 0-29 16,-2 4-9-16,2-1-7 0,5 0 13 0,2 2 22 15,0 0-9-15,6 1-19 0,3 0-1 16,3-1-12-16,1-1 22 0,4-1 7 0,-1-1-26 16,3-3-32-16,2-2-47 0,-2-1-15 0,-1-3-20 15,1 0-8-15,-2-7-29 0,0 1-25 0,-6-3 18 16,2 0-58-16,-4-3 0 0,2-2-31 0,-2 1-45 15,-2-1 30-15,0-2-4 0</inkml:trace>
  <inkml:trace contextRef="#ctx0" brushRef="#br0" timeOffset="8940">5319 893 1251 0,'-6'-6'80'0,"3"0"62"16,-3 3 34-16,0 2 35 0,1 1-83 0,0 0-21 16,-1 0-13-16,0 6 4 0,0 3 24 0,-3 1-39 15,3-1-26-15,1 3-32 0,0-2-22 0,0 1-3 16,1 2 0-16,4-1 6 0,0-1 9 15,6-1-3-15,2-2-9 0,2 2-18 0,2-3-27 16,4 0-37-16,0-4-1 0,2-3-10 0,2 0 22 16,0-4 38-16,1-3 21 0,1-3 12 0,-4-4-12 15,0 0 9-15,-3-1 3 0,-2-2 12 0,-4 1 21 16,1 0 47-16,-6-1 68 0,-2 3 38 0,-2 1 52 16,0 2-12-16,0 3-51 0,-6 0-36 0,0 4-61 15,2 2-49-15,-1 1-32 0,1 1 0 0,3 0-23 16,-1 0-6-16,2 0 36 0,0 0-14 0,3 4 10 15,3-1 17-15,1 1-24 0,3 0-2 16,1-1 16-16,0 0-7 0,6-3 3 0,-2 0 14 16,0 0-3-16,2-6-11 0,-1-2 1 0,-1 0 0 15,-1-2-4-15,-3-2 17 0,1-2-24 0,-3-2 8 16,-3 1-4-16,-2-2 26 0,1-1 44 0,-3 0-13 16,-2-2 20-16,0 0-27 0,-7-1-9 0,-2 4 27 15,2-2 4-15,-2 5 38 0,0 0 1 0,1 4-28 16,-2 1-30-16,3 4-71 0,4 1 4 0,-2 4-7 15,4 0 21-15,1 7 28 0,0 3-28 0,4 2 11 16,1 3-8-16,5 2 4 0,1 2 4 16,2 1-1-16,6 0-3 0,-1-2-17 0,3 0-1 0,1-3-10 15,3-1-49-15,-1-3-124 0,0-1-92 0,0-3-121 16,-2-2-81-16,3-2 47 0,-3-3-64 16,-1 0-52-16</inkml:trace>
  <inkml:trace contextRef="#ctx0" brushRef="#br0" timeOffset="9392">2930 1911 2595 0,'25'-19'36'0,"5"-10"35"0,0 0 3 0,6-4-6 15,1-3-44-15,6 2-21 0,-3 1-21 0,1 3 2 16,1 2-108-16,-3 5-110 0,1 2-184 0,-3 4-254 16</inkml:trace>
  <inkml:trace contextRef="#ctx0" brushRef="#br0" timeOffset="30091">7791 704 445 0,'0'0'27'0,"0"0"32"16,0 0 41-16,0 0 14 0,-3 0-21 0,0 0-9 16,0 0-7-16,3 0 3 0,-1 0 9 0,-1 0-3 15,1-2-23-15,-2-1 11 0,1 1 20 16,-1 0-14-16,3 0-5 0,-4-1 10 0,2 1-23 16,1-1 7-16,-2 2 2 0,3 0-45 0,-1 0-9 15,-1 1-23-15,2 0 0 0,0 0 12 0,0 0 41 16,0 6 25-16,0 3 22 0,0 1 30 0,0 2-31 15,0 3 15-15,-3 4-30 0,0 2-17 0,-3 0-3 16,3 3-21-16,-1-2 3 0,1 3-6 0,-3-4-19 16,1 0-9-16,2-2 12 0,-1-2-27 0,2 0 6 15,1-4 9-15,-3 0-18 0,2-2 27 0,2-2 7 16,-2-1-13-16,2-2-9 0,0-2-15 0,0 0-1 16,0-2 7-16,0 0 21 0,0-2-15 0,0 1-118 15,0 1-83-15,0-2-225 0,0 2-230 16</inkml:trace>
  <inkml:trace contextRef="#ctx0" brushRef="#br0" timeOffset="30901">7836 1079 146 0,'0'0'7'0,"0"0"10"15,0 0 8-15,0 0 27 0,0 3-2 16,0 0 15-16,0-3 20 0,0 0-37 0,0 0 24 16,0 0-16-16,0 1-4 0,0-1 33 0,0 0-20 15,0 0-7-15,0 0-21 0,0 0-27 0,0 0 1 16,0 0-3-16,0 0-11 0,0 0 8 0,0 0-10 16,0 0 0-16,0 0 10 0,0 0-10 0,0 0 15 15,0 0-10-15,0 0 3 0,0 0 13 0,0 0-29 16,0 0 18-16,0 0-8 0,0 0-5 0,0 0 19 15,0 0-11-15,0 0 2 0,0 0-7 0,0 0 2 16,0 0 1-16,0 0 5 0,0 0-11 0,0 0-37 16,0 0-56-16,0 0-89 0</inkml:trace>
  <inkml:trace contextRef="#ctx0" brushRef="#br0" timeOffset="32587">9724 4873 506 0,'-4'6'15'0,"-1"-2"-13"0,2-2 3 0,-1-2 3 16,4 0-18-16,0 0 22 0,0 0-14 0,0 0 4 15,0 0 16-15,0 0-18 0,0 0 10 0,0 0 0 16,4 0-12-16,-2 0 15 0,-2 0-3 0,1 0-2 15,-1 0-13-15,5 0-3 0,-4 0 13 0,-1 0-2 16,2 0 12-16,-1 0-2 0,2 0-21 0,-3 0 8 16,2 0-5-16,-2 0-3 0,1 0 14 0,-1 0 2 15,0 0-8-15,0 0 0 0,0 0 7 0,0 0-10 16,0 0 11-16,0 0 2 0,0 0-10 0,0 0-13 16,-6 0-2-16,3-2-1 0,2 0-9 0,-4 0-43 15,4 0-25-15</inkml:trace>
  <inkml:trace contextRef="#ctx0" brushRef="#br0" timeOffset="34689">8232 4789 195 0,'3'0'5'0,"-1"0"17"0,-1 0 30 0,2 0 18 16,-3 0 0-16,2 0 19 0,-2 0-10 15,0 0 11-15,0 0 16 0,1 0-19 0,-1 0 10 16,0 0-9-16,0 0 8 0,0 0 18 0,0 0-10 16,0 0-3-16,0 0 13 0,0-1-1 0,0 1 6 15,0 0-5-15,0 0-51 0,0 0 3 0,0 0-19 16,-3 0 15-16,3 0 11 0,0 0 7 0,-3 0 12 15,0 0-1-15,3-4 8 0,-2 0-1 0,1 1 7 16,-2-1 7-16,3 1 0 0,-3 0 2 0,-1-1 1 16,1 1 1-16,-2 1 27 0,2 0-15 0,-1 1-19 15,1-1-42-15,-2 1-24 0,0 0-36 16,-1 1-17-16,1 0 23 0,1 0-30 0,1 0 11 16,-5 0 6-16,2 7-24 0,0-2 24 0,-1 3 0 15,1 1 0-15,0 2 21 0,-1 1-18 0,1 3-3 16,3-1-7-16,1 4-3 0,-2-1-3 0,2 1 16 15,2 0-10-15,0 1 4 0,6-2 13 0,2 0-13 16,-1 0 19-16,6 0-6 0,-2-1 4 0,7-3 9 16,-2 1-9-16,5-5 6 0,1 1-17 0,0-4 1 15,5-2 9-15,-5-2-16 0,2-2 23 0,0 0-20 16,-2-6 0-16,0-3 14 0,-1 0-28 0,-3-4 11 16,1 0 20-16,-1-5-20 0,-3-1 9 15,-5-4 15-15,2 1-18 0,-4-4 41 0,-3-1 56 16,-5 0 21-16,0 2 65 0,-10 1-2 0,-3 1-42 15,1 1-41-15,-7 3-61 0,-4 5-40 0,-2 1 0 16,0 2-4-16,-6 3-25 0,1 3 4 0,0 1-1 16,-1 4 1-16,0 0 18 0,6 0 3 0,1 4-18 15,5 0 1-15,4 2-86 0,1 1-106 0,7 1-131 16,1 3-156-16,3 0-120 0,2 1-18 0,1 1-63 16</inkml:trace>
  <inkml:trace contextRef="#ctx0" brushRef="#br0" timeOffset="35859">8351 542 888 0,'0'-7'42'0,"0"-1"60"16,0 1 27-16,-3-2 39 0,-1 1-4 0,2-1-44 16,0 2 12-16,-2-2-1 0,4 3-36 0,-1-1 32 15,1 1-19-15,0 0 26 0,0 2 40 0,0-1-9 16,0 0 3-16,0 3-44 0,0-1-39 0,0 1-35 16,0 0-25-16,0 2-12 0,-5 0 3 0,2 0-3 15,2 7-3-15,-7 2 3 0,2-1-20 16,0 5 10-16,-4 2 4 0,-2 2-7 0,-1 2 13 15,-1 2-17-15,-2 0 11 0,1-3-14 0,3 1 14 16,-1-2-7-16,4-3 0 0,0-2 6 0,3-2-12 16,2-2 18-16,1-3-15 0,1 0-13 0,2-2-12 15,0-3 5-15,0 0 17 0,8 0 9 0,-5-4 16 16,3-2-6-16,1-1-16 0,2-2 3 0,3-3-13 16,-2 0 7-16,5-3 6 0,-1-2-10 0,-3-1 20 15,3 1-23-15,-4-2 6 0,2 0 17 0,-3 2-10 16,-3 2 25-16,-2 1-5 0,1 1 12 0,-2 5 9 15,-2 1-44-15,-1 3 6 0,0 4-15 0,0 0-8 16,0 0 33-16,0 9-6 0,0 1 6 16,0 4-13-16,0 2 0 0,0 3 6 0,3 2-22 15,0 3 29-15,0 2-4 0,3-1-15 0,-2 1 19 16,-1-2-10-16,2 2 10 0,1-2 0 0,-2-2-4 16,2 1-15-16,-3-2-14 0,3-1 17 0,0-1 6 15,-2-2 17-15,1 0-7 0,-1-1-89 0,-2-1-130 16,1-2-120-16,-2-3-98 0,1 0-54 0,-1-3-25 15</inkml:trace>
  <inkml:trace contextRef="#ctx0" brushRef="#br0" timeOffset="36015">8241 980 2656 0,'0'7'33'0,"7"-7"29"0,2 0 34 0,6 0 22 16,4 0-46-16,2-6-9 0,3 1-34 0,6-2-29 15,-2 0 18-15,3-1-21 0,0 2-22 0,-1 0-93 16,-2 2-205-16,-3-1-165 0,1 3-232 0</inkml:trace>
  <inkml:trace contextRef="#ctx0" brushRef="#br0" timeOffset="37580">1769 6703 284 0,'0'-6'22'0,"0"-1"54"0,0 0 51 0,0-1 51 15,0 3 4-15,0 0-14 0,0 1-29 0,0 0-36 16,0 1 9-16,-6 0-2 0,5 1 22 0,1 0-3 15,-2 0 8-15,2-1-1 0,-2 0-84 0,0 0 50 16,0 1 2-16,1 0-18 0,-2-1 70 16,-3-1-66-16,3 2-38 0,-1-1-15 0,2 1-28 15,-1-2 19-15,-3 1 6 0,2 0 3 0,-2-1 28 16,3 2 10-16,-5 0 13 0,3 1 1 0,-1-1 3 16,-2 2-31-16,1 0-22 0,-1 0-17 0,-1 7-32 15,-1 1 4-15,1 3-7 0,0 2 16 0,0 5-3 16,-3 3 7-16,5 1 6 0,-2 4-20 0,5 0-6 15,2 0 32-15,2 0-15 0,6 0 5 0,3-4 14 16,4 0-29-16,4-1 15 0,5-2 11 0,0-2 6 16,5-4-20-16,3-2-3 0,2-1-19 0,-2-3 0 15,4-3 12-15,0-4-12 0,-1 0 16 0,0-7-6 16,-2-3-7-16,0-2 16 0,-3-4 0 16,-4-1 4-16,-2-2-1 0,-1-2-6 0,-6-4 3 15,-2 0 4-15,-4-2 46 0,-5-2 15 0,-4-1 34 16,0 1 62-16,-5-2 1 0,-3 3-13 0,-5-1-50 15,-2 4-64-15,-2 2-45 0,-2 4 7 0,-3 2 7 16,-3 6-17-16,-3 6-4 0,1 5 3 0,-6 0 5 16,-2 12 6-16,-1 2 3 0,2 5-13 0,0 3-4 15,4 1 4-15,2 0 13 0,6 0-23 0,5-2 13 16,5 1-14-16,5-1-163 0,7 0-154 0,0-3-136 16,7 1-18-16,5-1-1 0,3-2 61 0,1-2-13 15</inkml:trace>
  <inkml:trace contextRef="#ctx0" brushRef="#br0" timeOffset="38795">274 5438 909 0,'3'-2'37'0,"-3"1"32"0,2-1 42 16,-2 2 7-16,0-2-37 0,0 2-40 0,0 0-44 16,0 0 6-16,0 0-14 0,0 5 27 0,0 1 20 15,0 1-11-15,3 3 35 0,-2 2 4 16,2 2-13-16,0 4 13 0,3 2-13 0,-3 2-29 16,3-1 9-16,3 1-19 0,0-1-12 0,3-2 25 15,-1 0 1-15,4-4 0 0,2 0 22 0,-1-3-4 16,3-3 2-16,-1-3 15 0,0-2-38 0,1-4 6 15,-1 0-11-15,0-6-21 0,0-4 41 0,-1-1 6 16,-2-3 6-16,0-2 27 0,-1-4-2 0,-4-1-15 16,-1-1 12-16,-6-2-8 0,1-2-21 0,-4 1 15 15,0 0-15-15,-6-2 0 0,0 4 7 0,-1 2-10 16,0 1-3-16,-1 4 1 0,-1 6-16 16,3 0-29-16,2 5 11 0,2 5-4 0,1 0 6 0,1 10 29 15,0 5 9-15,3 6 3 0,4 5-2 16,1 9 9-16,-1 4 7 0,5 6-7 0,0 4 17 15,0 0-22-15,5 1-56 0,0-2 21 0,2 2-2 16,2-7-12-16,0 0 36 0,-2-5-23 0,2-2-13 16,-2-3 9-16,0-1 1 0,-2-4 4 0,-4-3-8 15,-4-1 8-15,-3-5 12 0,-6-1 21 0,0-4-1 16,-6 0-3-16,-3-4-20 0,-6-1-30 0,-4-4 11 16,-5 1-18-16,-4-4-12 0,-3-2 26 0,-2 0-10 15,1-8 13-15,-1-2 13 0,2-4-19 0,1-2-4 16,6-3 11-16,2-3-17 0,4-3 6 0,5 0 10 15,4-1-29-15,9-1 33 0,0 2-14 0,0-2 0 16,12 4 21-16,0 1-31 0,4 2 14 16,2 3-30-16,4 1-52 0,2 2-86 0,-2 1-131 15,2 4-45-15,2 2 43 0,-3 2-64 0,-1 5-61 16</inkml:trace>
  <inkml:trace contextRef="#ctx0" brushRef="#br0" timeOffset="40052">99 6685 1773 0,'-21'0'45'0,"1"0"71"0,3 0 12 16,2 0-1-16,2 0-51 0,4 0-64 0,5 0-12 16,0 0 21-16,4 0 23 0,5 0-56 0,5-5 33 15,5 0 6-15,6-5-3 0,9-4 84 16,7-4-17-16,10-5 10 0,10-7-12 0,10-3-2 16,10-6-16-16,9-1-40 0,8-6 7 0,9-3-41 15,4 3-3-15,6-1 3 0,3-2 6 0,3 2 22 16,1 2 0-16,-3 2-6 0,2 1-16 0,-6 3-19 15,-5 2 13-15,-8 1-6 0,-7 4-1 0,-8 1 20 16,-8 3-23-16,-12 3 16 0,-8 1-3 0,-8 5 0 16,-8 2 19-16,-9 3 0 0,-6 3 0 0,-8 3-41 15,-4 1-12-15,-4 3-35 0,-5 1-86 0,-5 1-98 16,0 2-255-16</inkml:trace>
  <inkml:trace contextRef="#ctx0" brushRef="#br0" timeOffset="40913">2504 6683 1449 0,'-16'6'44'0,"4"-3"60"0,0-1 66 0,3-1 27 0,5-1-24 15,-2 2-21-15,4-2-41 0,0 0-22 0,2 0-14 16,0 0-8-16,7 0 7 0,0-4 44 0,7 0 41 16,3-3 9-16,6-3-6 0,6-1-43 15,7-4-41-15,9-2-29 0,5-4-23 0,9-2-6 16,1-1-10-16,8-4-17 0,-1 1-9 0,4 2 13 16,-1-1 6-16,1 3 13 0,-5-1 1 0,-1 5-7 15,-4 2-10-15,-5 1 0 0,-5 3 16 0,-7 0-9 16,-4 3 13-16,-7 3-20 0,-5 1-14 0,-7 1 21 15,-2 2-4-15,-7 0 57 0,-5 1 48 0,-2 2-17 16,-5 0 7-16,0 0-41 0,0-3-50 0,-5 3 7 16,-2 0-18-16,-3-2-13 0,2 1 21 15,-5-1-11-15,2 0 0 0,-2-1 7 0,-2 3-14 0,2-4-6 16,-2 4 10-16,2-2 6 0,-2 0 4 16,2 1 4-16,2-1-32 0,-2 1 12 0,-1-2-12 15,3 2 8-15,-3 0 17 0,2 0-8 0,2-1 8 16,-1-1-7-16,1 0 17 0,1 1-11 0,0 0 4 15,2 0 4-15,-1 0-11 0,2 0 7 0,2 0 7 16,-2 1-14-16,3 0-3 0,3-1-14 0,0 2 11 16,0-2 3-16,3 1 10 0,3-1 16 0,4 0-19 15,5 0 0-15,3 0 6 0,7-1-13 0,3-2 20 16,2 2 4-16,6 0-11 0,1-1 24 16,0 3-24-16,2-1-3 0,-4 1 10 0,-3 1-13 0,-4 0-7 15,-2 0 20-15,-5 4-20 0,-4 1 3 16,-6 0 10-16,0 0 1 0,-5-1 9 0,-6 1-16 15,0 0 13-15,-6 3-13 0,1 0 6 0,-8 3 18 16,-2 3-28-16,-1 0 3 0,-2 0-16 0,0 1-37 16,2-1-62-16,1 2-146 0,0-4-151 0,3-2-93 15,8-2-57-15,-1-1 7 0</inkml:trace>
  <inkml:trace contextRef="#ctx0" brushRef="#br0" timeOffset="41440">4548 5578 1773 0,'2'-12'51'0,"-2"-1"18"0,0-1 79 16,0 3 76-16,0 0 23 0,0 3 10 0,0 0-34 15,0 1-66-15,0 1-52 0,0-2-19 0,-2 2-18 16,-2-1-16-16,4 3-13 0,-3 1-10 0,3 1-32 16,-3 1 6-16,3 1-16 0,-1 0 3 0,-1 4 14 15,-2 2-4-15,-5 2 6 0,1 5-9 0,-9 3-10 16,0 4 3-16,-5 6 14 0,-5 0 2 0,4 3-9 16,0 0-4-16,1-1-2 0,1-2 9 0,8-5 9 15,1-2-9-15,6-4 4 0,3-3-11 0,-1-2-19 16,4-1 10-16,0-4-14 0,0-1 17 0,7-4 7 15,-1 0 19-15,6-6-19 0,-2 0-17 16,5-5 23-16,3-2-26 0,3-4 23 0,1-2 9 16,0-3-6-16,-1-1 4 0,1-3-4 0,-1 0 0 15,-2 3-10-15,-2-2 13 0,-2 2-3 0,-2 4 6 16,-1 2 10-16,-3 4-6 0,-3 3-1 0,-2 3-18 16,-1 4 3-16,0 3 2 0,-3 0 27 0,3 6 16 15,-2 2-10-15,3 5 7 0,0 3-16 0,3 5 3 16,-1 3 10-16,3 5 6 0,0 0-12 0,1 3-4 15,-1 3 3-15,3-3-26 0,-3 4 16 0,4-5-6 16,-3-2-3-16,3 1 7 0,0-3-4 0,-2 0 0 16,2-3 0-16,0-2-4 0,-4-3-2 0,3-1-8 15,-3-3-2-15,1-4-8 0,-5 0-78 16,1-3-71-16,0-2-105 0,-3-1-98 0,-3-2-27 16,3-1-151-16</inkml:trace>
  <inkml:trace contextRef="#ctx0" brushRef="#br0" timeOffset="41603">4700 6112 2915 0,'8'3'25'0,"1"-3"25"0,2-4 0 0,4-2 4 16,0-2-23-16,6 0-18 0,1-2 3 0,3 0-7 15,-1 1-12-15,4 0-69 0,-1-1-143 0,1 2-153 16,0 2-187-16,0-2-158 0</inkml:trace>
  <inkml:trace contextRef="#ctx0" brushRef="#br0" timeOffset="84185">13440 7973 2878 0,'-6'0'110'0,"-1"0"109"0,4 0 47 0,-3-3 41 15,2 1-80-15,2 2-91 0,1 0-40 0,1 0 1 16,0 0-30-16,0 0 21 0,4 0 4 0,8-3-21 15,3 3 4-15,7-2-17 0,9 2-15 0,6-2-22 16,12 1-10-16,9 1 4 0,9 0 3 0,10 0-11 16,8 0 19-16,1 5-33 0,5 2-1 0,-2-1 12 15,1 1-22-15,-1 1 18 0,-3-2 0 0,-4 1-4 16,1 1 8-16,-6-3-1 0,-2-1 1 0,-5 2 7 16,-5-3-4-16,-3-1 8 0,-7-2-1 0,-9 0-6 15,-3 0 3-15,-9 0 3 0,-5 0 12 0,-10-3 15 16,-4 1 17-16,-8-2-28 0,-1 2-1 15,-6-1-14-15,0 0-33 0,0 0-1 0,-6-2-3 16,0-1-15-16,-3 2-7 0,2-1-36 0,-3 0-61 16,-1 0-59-16,-1 0-63 0,-1 1-56 0,2 1-74 15,-2-1-37-15,1 4-6 0,2-3-13 0,-2 1 20 16,3 0 10-16,0-1 15 0,0 0 14 0</inkml:trace>
  <inkml:trace contextRef="#ctx0" brushRef="#br0" timeOffset="84396">14946 7894 1694 0,'-10'-8'112'0,"0"0"71"0,3 2 66 0,1-1 44 15,0 3-80-15,3 2-50 0,0 0-67 0,2 1 8 16,1 1 34-16,0 0 24 0,6 0 20 0,3 6-41 16,2 2-48-16,4 0-56 0,3 0-24 15,3 4-16-15,4 2-7 0,-1 1 20 0,7 2 0 16,-4 0 0-16,1 0-6 0,1 2-8 0,-1-1 14 16,-3 1 28-16,-3-1-4 0,-3-2 23 0,-1-2-16 15,-4-2 39-15,-3-1 80 0,-6-2 9 0,-5-1 25 16,0-2-63-16,-7-2-87 0,-4 3-26 0,-7-1-18 15,-4-1-4-15,-2 1 8 0,-2-1-18 0,-6 3-33 16,4-2-95-16,0 3-173 0,1-1-242 0,6 3-254 16,2-3-228-16</inkml:trace>
  <inkml:trace contextRef="#ctx0" brushRef="#br0" timeOffset="78869">6606 7362 1415 0,'2'-5'64'15,"1"-2"54"-15,-3 3 34 0,0 0 30 0,0 1-67 16,0 0-34-16,0 1-31 0,0-1-33 0,0 1 4 16,0 2-12-16,0 0 17 0,0 0 7 0,0-1 12 15,0 1 14-15,0 0-5 0,0 0 6 0,0-2 10 16,0 1-9-16,0 1-19 0,0 0 26 0,0 0-13 15,0-1 14-15,0 1 30 0,0 0-17 16,0 0-3-16,0 0-25 0,0 0-26 0,0 0 4 16,0 4 39-16,0 2 40 0,-6 4 43 0,-2 5 1 15,-2 7-32-15,-5 7-36 0,-3 7-67 0,-8 10-3 16,-4 5-24-16,-3 5-6 0,-4 5 9 0,-3-1 1 16,0 3 0-16,4-2-1 0,-2-2 31 0,7-2-27 15,-2-5 21-15,5-1-4 0,4-2-24 0,2-3 17 16,-1-5-10-16,0-1 17 0,5-3 0 0,-1-4-6 15,4-3-8-15,0-6-6 0,2-4-1 0,2-5 11 16,1-4 7-16,1-2-4 0,1-4 0 0,3-3-17 16,-3-2 11-16,4 0-18 0,-1-6 11 15,1-1-1-15,-2-3 4 0,4-4-3 0,-1-1-14 16,3-4 13-16,0 0-10 0,0-1 25 0,5 1-5 16,2 0-22-16,-1 2 2 0,3 5-7 0,1 1 8 15,-1 5 16-15,3 3-13 0,1 3-13 0,4 0 19 16,2 4-13-16,2 3 7 0,1 2 10 0,4 1 0 15,0 0 7-15,4 2 0 0,-2 0 13 0,6-1-7 16,0 1 1-16,-1-1-4 0,1 1 0 0,2-1-6 16,0-2 6-16,-1-1 7 0,-1-1-14 0,-1 0 4 15,-6-2-3-15,1 2-4 0,-5-3 13 0,-3-1-16 16,-1 1 10-16,-1-2-7 0,-6 0-4 0,1 0 4 16,-5 1 4-16,-1-2-1 0,-1-1-13 0,-2 0 0 15,-2 0-38-15,-2 0-23 0,2 0-49 0,-2 0-39 16,0 0-66-16,0 0-110 0,0 0-33 15,0 0-127-15,0 0-50 0,0-4-8 0</inkml:trace>
  <inkml:trace contextRef="#ctx0" brushRef="#br0" timeOffset="79568">6982 8167 1649 0,'0'-11'88'0,"2"1"47"16,-2 1 65-16,0 0 67 0,0 1-16 0,0 1 28 0,0 1-6 16,0 2-50-16,0 0-69 0,0 1-82 15,0 1-75-15,0 1-1 0,0 1-6 0,0 0 14 16,0 0 16-16,0 0-17 0,0 6-10 0,0-2 14 15,0 3 9-15,0 1 7 0,0 2 20 0,-6 2-20 16,0 2-20-16,1 4 1 0,-1 2-4 0,0-2-4 16,-1 2 18-16,1-1-18 0,0 2 4 0,1-2 17 15,1 0-17-15,-2-2 10 0,3-1-30 0,-1 0-69 16,1-2-123-16,-2-3-137 0,4 0-83 0,-2-3-132 16,0-2-40-16</inkml:trace>
  <inkml:trace contextRef="#ctx0" brushRef="#br0" timeOffset="79729">6897 7912 3116 0,'0'-9'9'16,"-7"3"-3"-16,3-2-6 0,-1 3-9 0,1 3-29 15,4 2-6-15,0 0-58 0,0 0-194 0,0 4-76 16,5 3-134-16,3-2-81 0</inkml:trace>
  <inkml:trace contextRef="#ctx0" brushRef="#br0" timeOffset="80374">7114 7955 1671 0,'16'5'91'0,"-7"-2"74"0,0-1 84 0,-4-2 53 16,-2 3-45-16,0-1-44 0,0 1-63 15,-2 0-42-15,2 3-25 0,0-1-32 0,-1 2-13 0,0 2 5 16,-2 2-17-16,0 3 6 0,0 0-12 15,0 5-17-15,0-3-9 0,-4 3-10 0,-2 0 19 16,3 0-3-16,-3 0-10 0,3 0 26 0,-1 1-19 16,1-3-3-16,-3 1 25 0,2-2-25 0,0 1-11 15,-2-4 11-15,1 0-13 0,0-3 19 0,2-1 16 16,-1-3-13-16,2-3-16 0,-1-1-68 0,1-2-47 16,0 0-18-16,0-5-9 0,2-3 55 0,0 0 63 15,0-6 18-15,0 0 28 0,0-2-6 0,0 0-30 16,2-1 21-16,2-2-10 0,1 3 16 0,1-2 9 15,-2 2-12-15,3 1 6 0,-1-1-9 16,2 3 9-16,1 0 3 0,-2 1-6 0,5 3 28 16,-3 1-16-16,3 2 4 0,0 2 12 0,0 1-19 15,1 3 10-15,2 0-16 0,0 5-6 0,-2 1 12 16,4 2-3-16,0 1 0 0,1 3 16 0,-3 1-16 16,3 0 4-16,-4 2 18 0,1-1-22 0,-1 0-9 15,-4 2 3-15,0-2 0 0,-1 0 3 0,-3 1 7 16,0-3-7-16,-3 2-3 0,-3 0 6 0,0-2 0 15,0 0 1-15,0 1-7 0,-5-5 0 0,1 2-25 16,0-3 25-16,2-2 3 0,-2 0-16 0,3-2 29 16,-1-1-38-16,2-2 6 0,0 0-6 0,0 0-9 15,0-5-3-15,7 1-18 0,-1 0 15 16,2-2 0-16,1-1 0 0,3 0 9 0,-2-3-3 16,5 2-2-16,1-3 2 0,1 0 7 0,-1-2 3 15,3 1 9-15,-2-1 6 0,0 0 9 0,0-1 6 16,-2 1-15-16,-1-2 24 0,1-1-12 0,-3 0 9 15,1 1 46-15,-4-2 57 0,0 2 88 0,-3 2 21 16,-1 2-30-16,-5 0-79 0,0 3-78 0,0 3-27 16,-6 2 0-16,-3 3 0 0,-3 0-6 0,1 5-1 15,-5 5-9-15,-2 2 23 0,-1 4-17 0,1 1 4 16,0 2 3-16,-1 2-10 0,4-1 0 0,3 3 0 16,2-2 3-16,4 0-3 0,6-2 3 0,0 0-9 15,5-1-17-15,2 0-17 0,2-1-101 0,4-2-79 16,2-3-76-16,3-2-84 0,0-1 72 15,1-4-1-15,5-3 9 0,-1-2-9 0,1 0-51 16</inkml:trace>
  <inkml:trace contextRef="#ctx0" brushRef="#br0" timeOffset="80901">7923 8146 2307 0,'2'-9'57'16,"-2"3"67"-16,0 1 69 0,-9 2 76 0,0 2-24 15,0 1-57-15,-4 0-46 0,-1 9-83 0,1-1-32 16,1 3-1-16,0 0-19 0,2 0 2 0,1 1 5 15,1 1-21-15,4-1 0 0,4 1-2 0,0 0-1 16,4-2-30-16,4 1-38 0,1-2-45 0,4-1-19 16,1-4 5-16,2-2 23 0,2-3 42 15,0 0 15-15,-1-5 20 0,1-2 15 0,0-1 16 16,-3-3 13-16,-2 0 8 0,-1-2-15 0,-2 1 6 16,-2 2-3-16,-2 1 53 0,-3 2 67 0,1 0 27 15,-4 2-1-15,0 3-39 0,0 2-52 0,0 0-45 16,-4 0-4-16,1 0-9 0,0 0 0 0,1 2-3 15,-1 3 0-15,3 2 0 0,0 0-10 0,0 3 7 16,0 1-94-16,3 1-93 0,2 1-39 0,2-2-51 16,2 1 4-16,0-2 55 0,3-4-34 15,3-2 21-15,-2-2 57 0,2-2 25 0,0 0 78 0,4-8 28 16,-2-4 25-16,0 2 32 0,-2-5 1 16,1 1 37-16,-2-1 53 0,-4-2 91 0,2 1 103 15,-6 2 95-15,1 1 56 0,-5 2-13 0,-2 1-70 16,0 3-118-16,0 2-111 0,0 4-102 0,0-1-30 15,0 2-3-15,-2 6-1 0,-2 0 18 0,1 2-11 16,0 4-3-16,-2 3 7 0,1 1 3 0,1 3 0 16,-1 0-13-16,2 1-7 0,2 1 13 0,0-3-7 15,0 1-2-15,0-4 9 0,3-1-16 0,3-4 9 16,-2-1 18-16,0-4-4 0,-3-3 3 0,2-2-6 16,0 0 3-16,1-5-3 0,-2-3-10 0,2-3 3 15,1-3 13-15,1-3-2 0,1-2 2 0,-1-1-3 16,3-3-20-16,1 2 3 0,-2-3-27 15,-1 4-23-15,-1 0-62 0,3 2-46 0,-3 0-62 16,1 3-25-16,2 0-37 0,-1 0-45 0,1 5 11 16,3-3-43-16,-1 4-5 0,3 1-19 0</inkml:trace>
  <inkml:trace contextRef="#ctx0" brushRef="#br0" timeOffset="81128">9193 7600 3438 0,'4'6'65'0,"-4"3"47"0,0 2 24 16,0 4 7-16,0 4-72 0,-7 3-37 0,-2 2-34 16,1 2-4-16,-1 4 7 0,3-1 4 0,1 3 17 15,-1 1-14-15,4-2-3 0,1 4-17 16,-2 1-27-16,3-1-41 0,0-3-120 0,0-1-137 15,-2-1-115-15,2-5-63 0,-1-4-4 0,-1-3 18 16,0-4 20-16</inkml:trace>
  <inkml:trace contextRef="#ctx0" brushRef="#br0" timeOffset="81950">9038 7886 2072 0,'6'-29'41'0,"0"-2"-6"15,-1 1 26-15,2 0 61 0,3 1 26 0,1 1 72 16,6 1 37-16,-2 0-28 0,4 2-50 0,1 1-79 16,1 2-55-16,0 5-39 0,-1 4-2 0,0 2 18 15,-2 4-15-15,-1 7 23 0,0 0-1 0,-2 5-9 16,-2 6 13-16,-4 2-16 0,3 4-17 0,-6 7 6 16,-3 1-2-16,-3 2 2 0,0 3 11 0,-6 2-1 15,-5 1-12-15,0 1-11 0,-4-1-9 16,-2-2 12-16,0-2 4 0,0-1 20 0,-2-4-20 15,2-2-16-15,1-4 6 0,1-3-13 0,2-4 32 16,-1-3-5-16,7-2 5 0,0-3 8 0,2 0-17 16,2-2 0-16,1-1-10 0,2 0-10 0,0 0 10 15,0 0 7-15,4 0-17 0,-1 0 20 0,4 0-3 16,-1 0-7-16,2 0 30 0,3 6-24 0,1 3 8 16,0 1 9-16,3 0-26 0,1 3 16 0,2 0 4 15,0 1 6-15,0 2 3 0,1-3-9 0,-1 1-17 16,3-1-6-16,-2-2 19 0,2 0-6 0,0-3 19 15,-1-1-6-15,3-2-7 0,-3 0 7 0,-2 0-17 16,3-4-9-16,0-1 13 0,-2 0-20 0,0 0 3 16,-4-4 23-16,0-3-3 0,-2 2 20 15,1-2-17-15,-4-1-9 0,-1-3-8 0,1 0 14 16,-2-2 10-16,-1-4 7 0,1-2-14 0,-1 0-16 16,1-2 13-16,-1-1-7 0,1 1 7 0,-1-1 17 15,-1 0-4-15,0 1-3 0,-3 0 36 0,1 4 39 16,-4-1 65-16,0 3 63 0,0 3-5 0,-6 1-62 15,0 1-61-15,-1 2-64 0,-5 3-10 0,3 1 3 16,-4 4-3-16,-2 0-8 0,-1 6-7 16,1 2-3-16,-3 4 4 0,0 3 10 0,3 4-11 0,0 1 12 15,4 0-19-15,3 5 8 0,4 0 6 0,4-3-42 16,0 3-25-16,10-1-65 0,3-2-39 16,2-1 26-16,3-4-19 0,3-3 17 0,1-4 7 15,5-2-18-15,-1-8 37 0,3 0 24 0,-1-6 20 16,2-2 35-16,-2-5 10 0,0-4 32 0,-4 1-6 15,-2-4 6-15,-1-3 7 0,-2 0 29 0,-4 0 84 16,-2 1 88-16,-4 1 80 0,-3 2 18 0,-4 3-26 16,-2 2-53-16,0 4-66 0,0 2-77 0,-6 2-58 15,1 4-25-15,1 2-19 0,2 0 18 0,1 6 1 16,-3 5-11-16,-2 5 0 0,2 3 3 0,-1 6 11 16,-3 5 4-16,2 5 4 0,1 2-26 0,-3 5 14 15,6-2 1-15,-2-1 0 0,4 3 21 16,0-2-39-16,0-2 14 0,0-1-4 0,0-4 8 15,0-2 32-15,0-2-39 0,0-2 17 0,-5-5-10 16,-5-2 0-16,1-4 29 0,-1-3-22 0,-2-3-15 16,-3-3-7-16,-3-1-40 0,0-2-15 0,-4-3-28 15,0-1-50-15,-2 0-37 0,2-5-53 0,0-1-46 16,2-2-48-16,0-1-43 0,3-2-57 0,4 0 6 16,2-1-59-16,4-2-41 0,7 0-21 0</inkml:trace>
  <inkml:trace contextRef="#ctx0" brushRef="#br0" timeOffset="82990">10131 8003 3969 0,'15'-9'37'0,"-6"2"21"0,0-1 24 15,-5 4 28-15,-2 4-23 0,-1 0-20 0,-1 0-8 16,0 3-16-16,3 3-12 0,-3 3-2 0,1-1-5 15,-1 5-24-15,2 1-3 0,-2 2 14 0,4 1-18 16,-4 4 10-16,2 0-3 0,-2-2-25 0,0-1 14 16,0 0-13-16,0-4-26 0,0-1-16 0,0-3-25 15,0-2 11-15,0-3 21 0,0-2 38 16,0-1 7-16,0-2-17 0,0 0-3 0,0-4-47 16,0-2-4-16,0-3 14 0,3-2 0 0,1-3 55 15,2-4-18-15,-1-1 34 0,4-2 4 0,0-2-24 16,0 0 36-16,2 0-29 0,-2 3 9 0,3 2 18 15,-3 4-14-15,0 1 7 0,-1 4-7 0,-1-1-14 16,-1 5 1-16,-2 1 13 0,2 1 7 0,1 1-1 16,-2 2 4-16,5 0-6 0,-1 0-15 0,3 0 15 15,3 5-1-15,1-3-19 0,1 1 19 0,2 0-3 16,2-2 0-16,-2 2 13 0,-1-1-19 0,1-2 9 16,-4 2 4-16,0-2-4 0,-2 0 7 0,-4 0 24 15,-1 0 57-15,-4 0 55 0,-1 0 43 0,-3-2-13 16,0-1-43-16,0 3-37 0,-7-2-46 15,-1 2-22-15,-1 0-17 0,0 0-36 0,-1 0 21 16,0 5-3-16,-2 0 7 0,1 3 18 0,1 0-11 16,1 2-18-16,3-1-3 0,0 3 4 0,3 1 6 15,2-2 15-15,1 0 0 0,0 0-15 0,7-2 0 16,-2-1 1-16,2 0-22 0,3-3-7 0,-1-2 0 16,3-1-11-16,1-2 18 0,-2 0 25 0,4-4-3 15,0-2 14-15,2-5 3 0,-2 1-25 0,2-5 8 16,-2-2-8-16,1-1-10 0,-3 1 38 0,3 1-13 15,-7-1 21-15,3 1 32 0,-4 4 3 0,-4 2 15 16,2 1-10-16,-2 3-29 0,-4 2-22 16,2 2-14-16,-2 2-14 0,0 0 7 0,2 0 3 15,-1 5 1-15,2-1 6 0,0 1 8 0,1 4-18 16,2 1 21-16,2 2 5 0,-1 2-16 0,2 3 1 16,3 1-19-16,-1 1 11 0,0 1 1 0,2-1 3 15,-2 0 0-15,-1 0-15 0,-1-3 15 0,0-2-7 16,0-3-7-16,-3-1 0 0,0-5-19 0,0 1 40 15,-3-6-7-15,-3 0-22 0,3-5-10 0,-2-1-36 16,-1-4 22-16,2-2 14 0,2-3 14 16,-1-3 29-16,3-2-18 0,-2 0 3 0,4-3 11 0,-1 3-17 15,1-2 17-15,1 3-11 0,-2 2 1 16,5 0-1-16,-3 2-17 0,0 2 28 0,3 2-21 16,-3 2 7-16,3 1 10 0,-5 0-6 0,2 3 17 15,-1 2-11-15,-1 1 1 0,0 1-4 0,1 1 0 16,-1 0 14-16,2 5 4 0,-2-1 7 0,1 2 14 15,-1 1 15-15,2 1 18 0,0 3 25 0,1 1-2 16,-1 1-23-16,0-1-6 0,1 2-36 0,0 0-19 16,-5 3 4-16,3-1-12 0,-2 0-3 0,-1 1 8 15,-3-2 3-15,3 0-11 0,-2-1 11 0,-2-1-11 16,-1-2 4-16,0 0 3 0,0-3 4 0,0 0 0 16,-4-3-14-16,-1-2-1 0,3 0-40 0,-2-1-44 15,0-2-40-15,2 0-49 0,2 0-9 0,-1-4-1 16,1 0 10-16,0-2 12 0,0-1 33 0,6-1 54 15,-1-3 41-15,2 1 24 0,3-2 16 16,3 1-3-16,-4-1-4 0,5 2 11 0,-4 0 13 16,2 1 47-16,-3 4 39 0,1 2 55 0,-5 1 8 15,1 1-26-15,-2 1-23 0,-1 0-31 0,-1 5-14 16,2 1-29-16,-2 0-17 0,-1-1-15 0,4 3-17 16,-4 0 6-16,3 1 12 0,0 1-19 0,-2 1 12 15,0 3-23-15,-1 0-85 0,-1-1-69 0,0 1-116 16,0 0-108-16,0 0-96 0,0-1-70 0,0 1-37 15,-3-7-84-15</inkml:trace>
  <inkml:trace contextRef="#ctx0" brushRef="#br0" timeOffset="83144">11359 7744 4242 0,'-6'-24'7'16,"1"6"3"-16,-1 0 1 0,-1 5-18 0,1 4 7 15,3 2-11-15,0 2-81 0,3 2-112 0,-1 2-197 16,-1 1-141-16,2 0-39 0,0 0-41 16,0 6-13-16</inkml:trace>
  <inkml:trace contextRef="#ctx0" brushRef="#br0" timeOffset="83634">11476 7930 3767 0,'0'14'74'0,"-4"0"62"0,4-7 57 16,-8 0 35-16,1 0-75 0,1 1-54 0,-1 2-74 16,-1 1-29-16,1-1 4 0,2 1-11 0,2 2 22 15,-1-1-11-15,4 2-50 0,0 0-100 0,0 3-78 16,6-3-82-16,0 1-56 0,3-1 67 0,1-3 21 16,0-1 8-16,5-3 63 0,0-2-3 0,1-5-19 15,-1 0 30-15,2-5-25 0,-1-2-1 0,0-4 14 16,1-2 25-16,-4-4 61 0,0-1 51 15,-2-1 82-15,-4-3 82 0,3 1 102 0,-7 1 85 16,2 2 73-16,-4 3 50 0,1 0-17 0,-2 4-33 16,0 1-57-16,0 3-86 0,0 2-58 0,0 3-54 15,0 0-46-15,0 2-26 0,-3 0-16 0,3 0-7 16,0 0-10-16,0 3 13 0,0 1-13 0,6 0 4 16,-3-1 19-16,0 4-13 0,4 0 3 0,-1 0 1 15,0 0-21-15,0 1-22 0,3 0 9 0,-3-3 0 16,-2 1 0-16,4-2 34 0,-7 0-8 0,2-3 1 15,-3 1 23-15,3-2-7 0,-3 0-9 16,0 0-18-16,0-5 1 0,0 1 6 0,0-3 27 0,0 1 13 16,0-2 13-16,0-2 21 0,0 1-4 15,0-2 14-15,3 0-16 0,3 1-44 0,-3 1-7 16,2 2-7-16,0 2-3 0,1 1 24 0,-3 1-14 16,3 1 14-16,0 2 27 0,2 0-3 0,-3 0 7 15,0 7-4-15,5 0-40 0,1 0-1 0,-1 3-10 16,-1 1-7-16,0-1 10 0,4 0-13 0,-4 4-88 15,3-1-110-15,-4 0-102 0,-1-1-113 0,1 0-37 16,-3-2-66-16,0 0-151 0</inkml:trace>
  <inkml:trace contextRef="#ctx0" brushRef="#br0" timeOffset="85018">16431 7369 3528 0,'4'-30'10'15,"2"-1"-10"-15,-6 8 3 0,0 9 4 0,0 7-10 16,0 7-1-16,0 0 11 0,0 8 16 0,0 6 27 16,0 7 2-16,0 7 25 0,0 7-7 0,0 9-20 15,0 5 4-15,3 8-27 0,0 4-17 0,0 4 4 16,-2-1 3-16,4 1-4 0,1-2 1 0,-5 0-11 16,5-1 4-16,-3-5-14 0,5-2 4 0,-7-1-11 15,5-5 8-15,-2-3 2 0,0-5-6 0,-2-4 30 16,0-4-9-16,-1-6 13 0,-1-4-4 0,0-4-24 15,-5-4-13-15,0-3-113 0,-1-3-104 0,-2-4-156 16,-2-5-140-16,1 0-19 0,-1 0-47 16,-2-6 1-16</inkml:trace>
  <inkml:trace contextRef="#ctx0" brushRef="#br0" timeOffset="86799">16303 7421 2928 0,'-5'-9'31'0,"-5"2"16"0,5-2 0 16,1 2 13-16,4 4 0 0,0 3 34 0,8 0 15 16,1 0 28-16,7 0-29 0,6 0-29 0,6 0-9 15,8 0-27-15,8-4 1 0,5 1-27 0,11 1-11 16,4-1 15-16,7 1-4 0,5-1 6 0,2 3 8 15,8-3-41-15,1 1 6 0,5-1-16 0,1 1-1 16,5 1 25-16,2 0 2 0,1-1 5 16,2 0 9-16,3 2-13 0,-4-3-17 0,-1 3 10 15,-1 0-21-15,-2-2 1 0,0 0 6 0,-6 1 8 16,0 0 2-16,-5-1 28 0,0-1-11 0,-1 0-6 16,-5 1 24-16,-1-3-55 0,-1 2 27 0,-3 0-6 15,-2 0-21-15,2-1 41 0,-3 0-37 0,-1 1 17 16,4 0-4-16,-2-1 0 0,4 2 17 0,-1 0 0 15,1 1 4-15,0-1 2 0,-4 0-2 0,2 2-4 16,-4 0 1-16,0 0-35 0,-3 0 21 0,-2 0-11 16,3 0 1-16,-2 0 33 0,-2 0-13 0,-3 0-1 15,0 0-2-15,-4 0 9 0,-1 0-3 0,1 0 11 16,-7-3 13-16,0 1-34 0,-1 0 20 16,-2-1 25-16,-3-2-11 0,-2 1 21 0,-2-1-10 15,-1 1-24-15,-2 0 3 0,-2 0 4 0,2 0-14 16,-4 2-7-16,3 0-7 0,-1 0-17 0,-2 0 10 15,4 1 7-15,-5 1 3 0,3 0-3 0,-4 0 4 16,1 0-4-16,-3 0 3 0,0 0 8 0,-1 0-8 16,-3 3 1-16,-3-3-15 0,1 0 11 0,-6 0-7 15,0 0-3-15,-4 0 17 0,0 0 3 0,-3 0 1 16,0 0 3-16,-3 0 10 0,0 0 1 0,-2-3 3 16,1 1 21-16,-1 0-14 0,0-2-28 0,1 4 11 15,-1-3-15-15,1 1-3 0,-1 0 22 16,2-1-5-16,-2 0-10 0,-2 2 36 0,2-2-3 15,-2 1 6-15,-4 2 1 0,4-2-22 0,-5 1 18 16,0-1 5-16,0 2 24 0,0 0 5 0,0 0-29 16,0 0 0-16,0 0-33 0,0 0-4 0,0 0 7 15,0 0-33-15,0 0 27 0,0 0-16 0,0 0-11 16,0 0 23-16,0 0-30 0,0 5 10 0,0-3 1 16,0 4-7-16,0-1 29 0,0 3-15 0,0 3 11 15,0 3 8-15,0 5-7 0,0 3-1 0,0 3 4 16,0 6-11-16,0 2-18 0,0 5 29 0,-5 3-7 15,-1 1 7-15,2 4 15 0,-4-3-37 0,2 3-8 16,1-1 22-16,-1 0-10 0,2 2 18 16,0-1 4-16,-2 0-26 0,3-2 4 0,2 2-4 15,-2-2 11-15,1-1 7 0,1-2 12 0,1 0-16 16,-2-5-6-16,-1-1 10 0,2-2-33 0,-1-4 22 16,2-3 8-16,-1-2-8 0,1-3 23 0,-3-3-1 15,1-4-21-15,2-2-1 0,-1-1 11 0,-2-3-21 16,2-3 25-16,1 1 0 0,-2-4-8 0,0 0 12 15,0-1 0-15,0 1-22 0,2-2-1 0,0 0 19 16,0 0-11-16,0 0 8 0,0 0-1 0,0 0-18 16,0 0-7-16,0 0 21 0,-3 0 5 0,-1 0 3 15,-1 0 8-15,1 0-27 0,-1 0-3 16,1 0-11-16,-7 0 22 0,2 3-4 0,-4 0 15 16,0 0-15-16,0 0-3 0,-6-1 18 0,0 0-18 15,0 0 10-15,-5 0 1 0,3 1-8 0,1-1-7 16,-3 1 19-16,3-1-8 0,-4 0 0 0,-3-1 18 15,2 2-14-15,0-2-12 0,-4-1 16 0,0 2-4 16,-4-2 18-16,-2 0-22 0,1 0 8 0,-5 0-5 16,-3 0-25-16,-3 0 44 0,-2-3-22 0,-3-1-15 15,-3 2 12-15,-6-1-16 0,0-1-4 0,1 0 35 16,0 1-5-16,-1 1-3 0,4-2 18 0,0 2-22 16,3 0 0-16,-2-1 12 0,7 1-24 0,2 1 24 15,-1-2-5-15,0 2-7 0,3-1-7 0,0 1-8 16,2-1 26-16,-2-2-7 0,0 2 11 15,-2 1-4-15,-2-1-34 0,-2 0 8 0,-2-1-3 16,-1 2 6-16,-3-2 27 0,0 1-7 0,2-3-1 16,-4 2 5-16,3 0-12 0,0 0 3 0,3-1 16 15,-2 2-19-15,4 0-7 0,-1-1 18 0,3 1-11 16,2 2-4-16,-2-3 12 0,2 1-20 0,2 1-10 16,-4-1 18-16,4 1 12 0,-3-2-5 0,2 1 1 15,1 2-11-15,-2-3-1 0,2 1 1 0,-1 0 18 16,-1-1 4-16,2 2-15 0,0-2 4 0,-2 0-8 15,2 1 4-15,-3-1-4 0,3 1 8 16,2-1 11-16,2 1-26 0,-3 0 14 0,5 1 1 16,2 0-11-16,2-2 10 0,-1 3-21 0,1 0 14 15,-1 0-7-15,0 0 7 0,3 0 23 0,-3 0-31 16,0 0 16-16,1 0 0 0,-1 0-23 0,0 0 30 16,4 0-11-16,-3 0-7 0,2 0 18 0,1 0-30 15,-2 0 27-15,0 0-8 0,-2 0-8 0,4 4 27 16,-4-4-11-16,0 0 3 0,-1 2 19 0,1 0-49 15,2-1 4-15,-2 0 23 0,4-1-16 0,2 0 23 16,-2 0-7-16,6 0-12 0,-2 2-15 0,4-2 15 16,-2 0 12-16,4 0-27 0,-3 0 30 0,2 0 1 15,3 0-31-15,-1 0 26 0,0 0 1 0,1 0-16 16,0-3-3-16,0 3 15 0,3-2-8 16,-1 2 4-16,3 0 15 0,-5 0-15 0,3 0-26 15,2 0 11-15,0 0 19 0,-4 0 3 0,2 0-3 16,0 0 0-16,-1 0-16 0,0 2-14 0,3-2 45 15,-4 0-8-15,4 0-11 0,-1 3 8 0,5-3-12 16,-4 0-4-16,4 0 8 0,2 0 8 0,-1 0-8 16,-2 0 0-16,5 0 11 0,-1 0-18 0,1 0-1 15,0 0 4-15,1-3 4 0,-2 1 4 0,-2 1 7 16,4 0 1-16,-2 0-12 0,1 0-4 0,1-2 4 16,3 3-8-16,-4 0 8 0,5-1 4 0,0 1-8 15,0-1 4-15,0 1-3 0,-1-1 14 0,1-1-22 16,0 2 26-16,0 0 0 0,-2-2-8 15,2 1 12-15,-4-1-34 0,4 1 7 0,-2 1 1 16,1-2-4-16,1 1 14 0,-5-1-3 0,4 1-7 16,-1-2 22-16,1 2-15 0,-4-2-4 0,1 1 23 15,2 0-27-15,-1 0 23 0,-1 1-22 0,2 0-12 16,-2-2 23-16,3 2-19 0,-4 0 34 0,5 0-23 16,-1 0-11-16,-1 0 30 0,1 0-23 0,1-1 16 15,-3 0-4-15,1 1-27 0,-1 1 19 0,0 0 4 16,0 0 0-16,2 0 8 0,-2 0-4 0,1 0-16 15,-1 0-3-15,-3 0 4 0,1 0-30 0,0 0-14 16,0 0-44-16,0 5-33 0,-1-3-9 16,0 0-12-16,-2 0-13 0,4 1-52 0,-5-1-64 15,2 0-88-15,-1 2-89 0,1 0-64 0,-1-2-79 16,1 0-95-16</inkml:trace>
  <inkml:trace contextRef="#ctx0" brushRef="#br0" timeOffset="89546">16230 6188 2390 0,'-3'0'18'15,"-1"0"21"-15,2-4 18 0,1 0 22 0,1 3 9 16,0-1 14-16,9-3-13 0,1 1 14 0,9-1-22 15,6-3-20-15,8-1 5 0,7-1-34 0,11-2 26 16,5-2 0-16,10-3-20 0,3 1 4 0,4 0-29 16,3 1-6-16,-3 0 3 0,-1 1-14 0,-2 1 11 15,-8 2-10-15,-2 0-4 0,-10 4 4 0,-4-1-58 16,-9 2-42-16,-7 3-21 0,-5-2-43 0,-8 5-13 16,-7-1-12-16,-1 1-13 0,-9 0 32 0,0 0 26 15,-12 0 23-15,-3 4 1 0,-4-1 26 16,-2 0 21-16,-3 2 25 0,-2 0 46 0,0-1-4 15,-2 1-2-15,1 0 22 0,4 0-14 0,-4-1-11 16,5-1 17-16,2 1-3 0,4-2 8 0,3-1 46 16,1 0 34-16,1 1 43 0,5-2 36 0,-1 0-22 15,3 0-16-15,2 0-58 0,1 0-29 0,1 0-6 16,-3 2 33-16,3 2 107 0,0 0 48 0,0 5 4 16,0 0-22-16,-2 6-67 0,2 1-34 0,-3 6-6 15,0 2-39-15,0 1-17 0,2 4-23 0,-2 0 0 16,1 1-3-16,-2-1-14 0,3 2-13 0,1-2 13 15,-2 0 7-15,0-1-10 0,2 0 30 0,0-3-36 16,0 1 2-16,0-1 18 0,0-3-21 16,0-1 7-16,0-1-63 0,0-3-117 0,0-1-119 15,0-3-127-15,0-2-39 0,0-3-34 0,0-2-35 16</inkml:trace>
  <inkml:trace contextRef="#ctx0" brushRef="#br0" timeOffset="90582">17082 6273 2718 0,'9'-4'49'0,"-3"0"41"0,0-1 54 0,-4 0 49 16,-1 5-16-16,2 0-25 0,-2 0-4 16,-1 0-28-16,2 0-30 0,-2 6-3 0,4 0-36 15,0 2-27-15,0 1-4 0,2 3-13 0,-3 0-7 16,4 3-3-16,-1 1 10 0,0 1-1 0,1 0-12 15,-1 2 9-15,-3 0-20 0,3 0 3 0,0-2-3 16,-3 1-10-16,2-1-14 0,-2-1-40 0,1-2-2 16,-2-1-21-16,-1-2 21 0,-1-5 15 0,3-1 19 15,-2 0 26-15,-1-4 4 0,0-1-4 0,0 0-26 16,0-6-44-16,0 0-16 0,0-3 30 0,2-4 12 16,-2-2 48-16,2-4-3 0,0-1-12 0,2-2 2 15,-3-2-5-15,3-1 15 0,1 1 9 16,-1 2 13-16,-1 3-6 0,5 0 0 0,-5 3 3 15,3 3-3-15,3 1-9 0,-2 3 8 0,3 0-5 16,1 3 9-16,2 0 6 0,4-1 6 0,0 4-9 16,4 0-24-16,1 1 30 0,2 0-12 0,0 2 12 15,-1 0-12-15,1 0-9 0,-1 0-1 0,-2 5-21 16,-4-2 22-16,-4 1-16 0,0 1 3 0,-3-1 22 16,-3 0 3-16,-4-1 7 0,2-1-8 0,-4 1-8 15,-1-3 9-15,0 1 3 0,0 3 3 0,-6-3 6 16,3 1-18-16,-1 0 9 0,-4 2 9 0,3-1-6 15,-3 2 13-15,-1 1-10 0,0 0 0 0,-1 3-12 16,1-1 6-16,-3 3 9 0,3-1-12 16,-1 2 24-16,-4 2-5 0,3 1-28 0,-3 1 12 15,4 2 3-15,1-1-19 0,0 0 19 0,4 0-15 16,3 0 3-16,2-2 21 0,0 1-9 0,5-3-3 16,3-2 0-16,-1-2-3 0,7-1 6 0,-3-3 3 15,3-5-9-15,1 0-12 0,-1 0 15 0,1-8 9 16,0-2-6-16,0-2 12 0,2-4-5 0,-1 0-10 15,-2 1 30-15,-3-2 10 0,1 1 22 0,-2-1 63 16,-4 2 27-16,-1 1 33 0,-4 2 36 16,-1 1-34-16,0 3-38 0,0 1-49 0,-4 2-76 0,-1 3-4 15,2 2-23-15,-1 0-7 0,-1 0 17 16,2 5-21-16,1 2 4 0,0 0 17 0,0 0-7 16,2 4-10-16,0-2 6 0,0 4-13 0,6 1 7 15,2-3 7-15,1 3-34 0,-2-1-3 0,5-2-24 16,-2-2 14-16,2-2 33 0,1 0 4 0,-2-5 19 15,2-2 1-15,1 0-14 0,-4-4 7 0,4-2 14 16,-3-1-18-16,-2-4 11 0,0 1-4 0,-3-1 0 16,-1 1 14-16,0-2 33 0,-3 1 31 0,0 1 21 15,-2 0 20-15,0 3-19 0,0 2-2 0,0-1-35 16,-4 3-34-16,0 1-15 0,3 1-20 0,-1 0-8 16,2 1 8-16,0 0 6 0,-3 4-6 0,3 1 3 15,0 3-14-15,0 0-7 0,0 3-56 16,0 0-29-16,0 2-31 0,0 0-39 0,0 1 41 15,5-2 12-15,-4 2 12 0,3-4 26 0,-2-2-5 16,0-1 31-16,-2-1 37 0,1-1 12 0,-1-3 29 16,0-1-22-16,0-1-10 0,0 0 26 0,0 0-16 15,0-4 10-15,0-2-1 0,0-2-9 0,0-1 3 16,0-3 9-16,4-2 10 0,1 2-12 0,-4-1 2 16,5 0-2-16,-3 1-7 0,3 0-7 0,-3 1 7 15,3 2 0-15,0-1 0 0,3 3 17 0,1-1-1 16,-1 1-26-16,3 2 23 0,0 1 10 0,2 1 9 15,-3 3 40-15,4 0 13 0,-2 0-10 16,-2 6-12-16,1 2-13 0,-3-2-27 0,2 2-6 16,-5 2-11-16,2 0 1 0,-3 2-7 0,-3 0 0 15,0 0 3-15,-2 1 1 0,0 0 2 0,0 1-9 16,-4 0-14-16,-1 2-65 0,1-3-101 0,-4 0-89 16,5-2-106-16,-1 0-34 0,-2-1-23 0,3-4-51 15,-2 0-25-15</inkml:trace>
  <inkml:trace contextRef="#ctx0" brushRef="#br0" timeOffset="90928">18205 6302 3955 0,'4'-13'51'15,"-1"1"77"-15,-3 1 46 0,0 0 7 0,0 4-26 16,-7 0-84-16,2 2-17 0,2 1-29 0,1 2-36 15,-2 1 14-15,0 1-31 0,1 0 31 0,-1 0-10 16,0 7-11-16,-6 2 7 0,5-1-14 16,-5 3-4-16,1 0-24 0,2 2-35 0,-2 1-22 15,3-1 2-15,0-1 7 0,6-2 12 0,0 1 20 16,0 0 1-16,6-2 27 0,0 0 18 0,1-3-4 16,2 2 23-16,0 1-12 0,3-1 2 0,0 1 11 15,-2 0-1-15,4 2 14 0,-1 1-20 0,-2-1 7 16,0 1-10-16,3-1-11 0,-7 1 41 0,2-1-17 15,-1-1 13-15,-4-1 11 0,-4 2-28 0,0-3 11 16,0 2-10-16,-8 1-21 0,-3-1 38 0,0 0-21 16,-5-1-46-16,1 1-49 0,-1-1-110 0,-1-1-80 15,1-2-57-15,4-1-9 0,-4-2-54 0,5-2-47 16,2 0-29-16</inkml:trace>
  <inkml:trace contextRef="#ctx0" brushRef="#br0" timeOffset="91304">18564 6107 3373 0,'13'0'42'0,"-5"0"-10"0,-1 0 4 16,-2 3 3-16,-4 4-39 0,-1 2 13 0,0 3 3 15,0 2-3-15,-1 3 10 0,-5 3-3 16,3 3-13-16,-2 1-7 0,4 3 0 0,-4-1-13 15,4 2 16-15,-3-2 4 0,2-2-17 0,0-1 7 16,2 0 9-16,-1-4-16 0,-2-2 7 0,3-4-1 16,0-1-15-16,-1-3 19 0,1-3 6 0,0-2 8 15,0-2-31-15,-2-2-2 0,0 0-20 0,-2-8-7 16,1-3 36-16,-1 0 7 0,-1-3-7 0,2-3 26 16,-3-1-19-16,1-4-20 0,1 0 23 0,-2-3-10 15,1 0-6-15,1-3 32 0,0-1-3 0,3 0-19 16,-5 0 25-16,4 1-15 0,2 2 2 0,0 0 1 15,0 6-7-15,8-1 6 0,-1 6-2 16,0 0 9-16,3 5-20 0,1-1 4 0,1 3-17 16,0 2 10-16,1 3 14 0,1 1-8 0,2 1-15 15,2 1-68-15,-2 0-112 0,3 0-111 0,2 5-97 16,-3 2-116-16,3-2-58 0</inkml:trace>
  <inkml:trace contextRef="#ctx0" brushRef="#br0" timeOffset="91700">18472 6287 1716 0,'-3'4'22'0,"3"-4"7"0,0 0 2 16,3 0 18-16,6 0-18 0,1 0-8 16,5-2 9-16,3 0-32 0,1 2 8 0,2-1-2 15,4 1-6-15,3 0 37 0,-4 0 10 0,3 0 29 16,-5 5 15-16,1 0 34 0,-4 1-24 0,-3 1-11 15,-2 1-3-15,-3-1-53 0,-3 3 55 0,-5 0 32 16,-2 1-6-16,-1 0 19 0,0 2-52 0,-3 0-24 16,-4 3-23-16,1-1-22 0,0 0 0 0,0 2-26 15,1-2 16-15,4 2-3 0,-2-1 7 0,3-1 5 16,0-1 1-16,8-2-6 0,-1 0-1 0,1-2-9 16,3-4-16-16,3-1 19 0,-1-5 3 15,2 0 0-15,1-3 7 0,-1-5-7 0,4 0-25 0,-4-3 31 16,2-3-2-16,-1-1-10 0,-4-2 6 15,1-2-16-15,-4-1-3 0,1-1 9 0,-6 0 27 16,0 2-24-16,-4-1 30 0,0 3 3 0,-4 1-3 16,-1 2 3-16,-5 3-23 0,1 1 4 0,-5 4-32 15,1 1 18-15,-2 5 1 0,-1 0-20 0,-4 0 23 16,1 7-35-16,1 1-63 0,-1 2-124 0,3 0-143 16,1 2-71-16,1 1-47 0,4-3 1 0</inkml:trace>
  <inkml:trace contextRef="#ctx0" brushRef="#br0" timeOffset="92006">19013 6306 2248 0,'10'-4'35'16,"-6"4"79"-16,-1-2 62 0,0 2 54 0,0 0 19 15,-1 5-43-15,-1 0-46 0,1 2-40 16,0 2-47-16,2-1-40 0,-3 4-10 0,5 0-27 15,-2 2-2-15,0 1 12 0,-2 0-22 0,1 2 9 16,-1-2 7-16,2 2-3 0,-4 0-7 0,2-3 3 16,-2 0-32-16,0-2-7 0,0-2 20 0,0-1-3 15,0-4 26-15,0 0-1 0,0-3-5 0,0-2 5 16,0 0 11-16,0 0-10 0,0-5-7 0,0-1 0 16,0-3-3-16,-3-2-4 0,-2-2 27 0,5-2-3 15,0-3-20-15,0 0 23 0,0-2-24 0,0-1 18 16,0 1 2-16,0 0-29 0,6 1-53 0,-3 1-104 15,2 0-100-15,0 4-76 0,0-3-65 0,0 5-45 16,0 2-55-16</inkml:trace>
  <inkml:trace contextRef="#ctx0" brushRef="#br0" timeOffset="92542">19278 6372 2486 0,'3'9'61'15,"-3"-3"99"-15,0-3 59 0,0-2 71 0,0 2-11 16,0-3-92-16,0 3-69 0,0-2-58 0,-3 1-70 16,-3 1 7-16,5 2 19 0,-4 0-12 0,4 2 9 15,-1 3 1-15,-1-2-25 0,0 3-2 0,2 0 0 16,-4 1-4-16,4-2 20 0,-2 1-6 16,3-3-17-16,-1 1-37 0,1-3-45 0,-2-2-1 15,0-1 41-15,2 2 0 0,0-4 42 0,0 0-5 16,-2-1-1-16,2 0 9 0,0-5-11 0,0-2 18 15,0-1-19-15,4-2 26 0,-1-3 6 0,1-1-6 16,1-2 3-16,-2-2 3 0,1 1 0 0,-1 0 26 16,2 2 26-16,-4 3 40 0,2 1 9 0,0 2-12 15,-1 4-22-15,-1-1-70 0,-1 4 6 0,2 1 1 16,0 1-17-16,-2 0 23 0,2 0-23 0,0 0-23 16,-1 0 19-16,5 4 14 0,2 1 10 15,-3-2 4-15,4 3-4 0,3-2-27 0,1 0-6 16,1 1-3-16,2-1-1 0,2-2 4 0,-2 0-10 15,2-2 10-15,1 0 0 0,1-4 13 0,-2-2 20 16,-1 1 3-16,0-3 4 0,-2-1-8 0,-4 0-9 16,0-1 4-16,-4-2 12 0,-1 0 11 0,0 0 59 15,-2 2 7-15,0 1 32 0,-3 1 7 0,-1 1-50 16,0 1 11-16,3 3-59 0,-3 3-27 0,0 0 7 16,0 0-32-16,0 0 22 0,0 0 24 0,0 3 10 15,0 3 29-15,0-1-8 0,1 3-20 0,5 3-15 16,-3 1-16-16,-1 3-1 0,2-1 11 0,1 3-8 15,-2 1-6-15,1-1-15 0,-1 1-3 0,-1-2 7 16,0 1-8-16,2-1-30 0,-4-1-46 16,1 0-91-16,-1-2-102 0,0-1-81 0,0-2-89 15,0-1-66-15,0-1-21 0,0-4-42 0</inkml:trace>
  <inkml:trace contextRef="#ctx0" brushRef="#br0" timeOffset="93078">19865 6356 3608 0,'-18'7'36'0,"-6"-2"17"16,3-1 7-16,2 2 3 0,0-1-43 16,-1 1-13-16,6 2-7 0,5-2-14 0,-2 2 8 15,7 0 6-15,-1 3-34 0,5-2-71 0,0 3-109 16,6-1-65-16,6 1-28 0,-1-2 11 0,6-3 73 15,1-2 38-15,3-5 10 0,6 0 17 0,-3-5 36 16,0-4 22-16,2-3 44 0,-4 1 70 0,-1-1 3 16,-2 1 70-16,-5 0 56 0,-5 3 87 0,1 2 83 15,-7 0 3-15,-3 4-28 0,0 1-88 0,0 0-96 16,0 1-56-16,-3 0-28 0,-2 0-7 0,1 4 6 16,1 2-29-16,-1 2 20 0,2 0-16 0,1 3 9 15,1 2 16-15,0-1-12 0,5 2-7 16,0 0-13-16,5-2-23 0,1 0-5 0,2-2-27 15,2-1-24-15,4-2 10 0,2-1 12 0,-2-4 29 16,1-2 25-16,1 0 4 0,-1-7 8 0,-1-2 4 16,-4-4-3-16,0-1 10 0,-1-5-4 0,-4 0 0 15,0-5 6-15,-4-1 1 0,-1-4 2 0,-2 2 32 16,-2-2 65-16,-1 0 65 0,0-1 47 0,0 0 30 16,-4 3 5-16,-1 2-30 0,-1 3 1 0,5 3-18 15,-5 2-59-15,2 4-23 0,-1 3-72 0,1 3-37 16,2 3-6-16,-1 4-20 0,3 0 4 0,0 0 1 15,0 9-1-15,0 1 0 0,0 3 4 16,0 2 4-16,5 5 7 0,-4 3-22 0,3 2 18 16,1 4-22-16,1-1-10 0,-2 1-12 0,2-1-61 15,-1 0-27-15,1-2-67 0,0 1-29 0,-1-4-30 16,1 0-64-16,-2-3-62 0,1-1-54 0,1-3-46 16,-3-3-15-16,3-2-3 0,0-5-55 0</inkml:trace>
  <inkml:trace contextRef="#ctx0" brushRef="#br0" timeOffset="93402">20163 6261 2510 0,'-7'0'3'0,"7"0"-6"0,7 0 15 0,1 0-3 15,3 0 6-15,4 0-5 0,3 0-23 0,1 3 7 16,4 0-18-16,2 2 15 0,-1-2 6 0,1 3 12 15,-1-2-3-15,2-1-6 0,-4 0 21 0,-1 0-24 16,-4-1 67-16,-2 1 107 0,-5-2 69 0,-1 1 98 16,-3-2 10-16,-5 1-58 0,-1-1-66 0,0 0-72 15,0 0-65-15,0 0-38 0,0 0-31 0,0 0-15 16,-4 0-3-16,4 0-7 0,0 0-7 16,0 0-10-16,0 0 17 0,0 5-14 0,0 0 31 15,0 1 11-15,0-1-24 0,0 3 17 0,0 1-28 16,0 1 14-16,0 1 14 0,0 0-21 0,4 3-14 15,-2 0-49-15,-1 0-38 0,2 1-23 0,-1-4-42 16,-2 3-48-16,0 1-64 0,0-3-72 0,0 0-63 16,0 0-33-16,-5-2-20 0,2-3-48 0</inkml:trace>
  <inkml:trace contextRef="#ctx0" brushRef="#br0" timeOffset="94025">20510 6135 3793 0,'0'-16'3'0,"-5"4"7"0,5-3-6 0,-6 5-1 15,4 4-3-15,2 3-27 0,-1 1-88 0,1 0-70 16,0 2-69-16,0 0-71 0,0 0 12 0,0 6-10 16,7 0-40-16,0 2 26 0,2 1 35 0,2 3 60 15,-2 0 90-15,1 2 68 0,0 2 53 0,4 0 23 16,-4 0 24-16,0-1-9 0,3 2 33 0,-6-2 39 15,3 1 65-15,-2-2 78 0,-5-2 14 0,3 1 18 16,-5-1-23-16,-1-1 40 0,0 0 42 0,0-2 6 16,0 1 6-16,0 0-82 0,-3 0-40 0,-3-1-57 15,5 0-56-15,-4-2-33 0,2 0-47 0,2 1-30 16,-4-2 20-16,4 2 10 0,-2-2-20 16,3 1 37-16,0 1-38 0,0-2-6 0,9 3-63 15,-2-1-46-15,2 0 20 0,0-3-45 0,4 1 44 16,1-1 19-16,1-3-8 0,-1-1 39 0,4-1 19 15,-1 0 19-15,-3-7 6 0,1 0 10 0,0-2 12 16,-1-1-18-16,-3-2 18 0,-2-2-2 0,3-3-4 16,-5 1 13-16,-2 1-13 0,1-3 38 0,-2 2 78 15,-2 0 77-15,0 2 24 0,-2 3-12 0,0 3-64 16,0 1-79-16,0 4-21 0,-4 2-30 0,4 1-10 16,0 0-4-16,0 0 6 0,0 0-9 0,0 5-1 15,0 1 15-15,0 2-22 0,0-1 22 0,0 3-15 16,4 3-37-16,1-1-40 0,0 0-74 15,-2 2-28-15,3-1-40 0,-1 1 0 0,-1-3 41 16,2-2-6-16,-5-1 60 0,7-1 63 0,-6-1 19 16,1-3 46-16,2 0-3 0,-5-3-24 0,1 0 30 15,-1 0 9-15,0-7 16 0,0 0 45 0,0-4-5 16,0 0 35-16,0 1 12 0,2-4-4 0,-1 2 6 16,4-1-27-16,-4-1-9 0,4 1-19 0,-2 0-26 15,3 1 10-15,-1 1 0 0,1 2-4 0,-1 2 31 16,5 0 4-16,-4 3-10 0,1 0 3 0,-2 3-43 15,1 1-27-15,2 0 14 0,-1 5-14 16,1 1 17-16,-1 0-21 0,0 2-76 0,2 3-155 16,-4 2-146-16,1-2-141 0,-1 2-151 0</inkml:trace>
  <inkml:trace contextRef="#ctx0" brushRef="#br0" timeOffset="95050">18819 6563 2754 0,'2'-21'103'0,"-2"2"90"0,4 0 101 0,-4 2 64 0,0 3-47 16,0 3-55-16,0 4-83 0,0 3-82 0,0 2-52 15,0 0-39-15,0 1-4 0,0 1 15 16,0 0-4-16,0 0 18 0,0 5-18 0,0 3 18 16,0 1 3-16,0 2-17 0,0 3 0 0,0 3-15 15,0 3 4-15,0 2 4 0,0 2-1 0,0 1 4 16,0 1-3-16,0 0-8 0,0-2 4 0,0 1 4 16,0-2-11-16,0-2 3 0,0-2 8 0,0 0 3 15,0-3-10-15,-1-2-1 0,1-1-7 0,-3-2-14 16,3-4 0-16,-2 0-7 0,2-3-10 0,-1-1-8 15,-1-1 18-15,2 0 18 0,-1-1-3 0,-2-1 20 16,1 0 1-16,2 0-11 0,0 0 0 0,-1 0 3 16,1 0 1-16,-3 0-8 0,3 0 18 15,-1 0-14-15,1 0-10 0,0 0 20 0,0 0 15 16,0-3-25-16,0 3 14 0,0 0-7 0,0-2-21 16,0 1 14-16,4 0 7 0,-3-2-4 0,4 1-10 15,-4-1 11-15,2 0 3 0,-1 0-7 0,2-1 10 16,2 0 15-16,0 2-18 0,-1-3 0 0,1 2 3 15,0 1-24-15,-5 1 14 0,3 1-3 0,0 0-1 16,-4 0 15-16,0 0-22 0,0 0 29 0,0 3-11 16,0 0 0-16,0 0-4 0,0-1 1 0,0 3 3 15,0-2 0-15,0 0 14 0,0 1-35 0,0 2 14 16,0-2 14-16,0 1-7 0,-4-1 21 16,3 2-4-16,1-1-31 0,-3-1 18 0,2 1-11 15,1-2 0-15,-5 2 17 0,4-1-17 0,-1-1 11 16,0 0-1-16,-2 1 1 0,3 0 3 0,-4-1 3 15,2 1-13-15,-1-1-11 0,1 0 14 0,0-1-7 16,0 1 10-16,1-1 1 0,-2 0 6 0,2-2-6 16,2 0 3-16,0 0-4 0,0 0-13 0,0 0 3 15,0 0-4-15,0 0-6 0,0 0-1 0,0 0-13 16,2-4-21-16,2 1 24 0,-2-1-17 0,-1 0 28 16,4 0 13-16,-2-3-9 0,3 2 20 0,0-1-14 15,-1-2 0-15,3 2 21 0,-1-3-14 0,1 1 3 16,2 1 14-16,2 1-24 0,-3-1 0 15,5 3 7-15,0 0-13 0,-2 0 16 0,5 2 4 16,-2 2-7-16,-1 0 0 0,0 0-3 0,1 5-8 16,-2-1 4-16,0 2 14 0,0 3 14 0,-1 0 27 15,0 3 4-15,-2 0 7 0,0 1-20 0,-5 2-22 16,1 0 1-16,-1 1-15 0,-2-1-6 0,-2 1 10 16,-1-1-14-16,0-1 17 0,-6 0 8 0,-1 0-15 15,0-3 25-15,-3-1-3 0,3 0-18 0,-5-3 3 16,2-2 1-16,-4-2-18 0,-2-3 21 0,2 0 14 15,1 0-32-15,-3-5 15 0,0-1-4 16,1-4-38-16,0 2-32 0,0-4-59 0,0 0-47 16,2-2-22-16,-2 0-11 0,3-2-38 0,2 1-58 15,0 2-58-15,2 0-47 0,2 1-49 0,3 2-22 16,2 1-15-16</inkml:trace>
  <inkml:trace contextRef="#ctx0" brushRef="#br0" timeOffset="95383">19199 6860 3820 0,'5'0'6'0,"-5"0"18"0,0 0 54 0,0 6 38 16,0-1 14-16,-5 1 5 0,3 1-66 0,-2 1-44 15,0 3-15-15,3 2-34 0,1 2 13 0,0-1 22 16,0 2-15-16,5 0 18 0,6 1-17 0,-1-2-87 15,5-1-38-15,2 0 4 0,0-2-12 0,1-3 51 16,1-1 45-16,4-4-10 0,-3-4 20 16,0 0 30-16,-1-3-20 0,0-5 10 0,1-2 0 15,-4-2 10-15,-3-4 13 0,1-1 4 0,-5-2 6 16,-3 0 14-16,-3-2 47 0,-3 2 21 0,0-1 35 16,-8 2-13-16,1 1-27 0,-4 2-2 0,-1 1-53 15,-2 2-13-15,-1 3-15 0,-4 2-34 0,2 2 10 16,1 2-28-16,-4 3-49 0,5 0-81 0,1 4-105 15,-4 4-112-15,7-1-90 0,-2 3-37 0,6 0-25 16,1 2 0-16,3-1-8 0</inkml:trace>
  <inkml:trace contextRef="#ctx0" brushRef="#br0" timeOffset="95548">19489 6849 2754 0,'18'-4'46'0,"-3"1"45"0,-6 2 41 0,2 1 29 15,3 0-60-15,1 4-36 0,-1 3-49 0,6-1-13 16,-1 3 20-16,5 2-30 0,0 1 20 16,1 0-10-16,0 2-38 0,0 1-64 0,1-1-111 15,-1 2-119-15,-3-2-91 0,-1-1-40 0,-1-2-54 16</inkml:trace>
  <inkml:trace contextRef="#ctx0" brushRef="#br0" timeOffset="95709">19891 6749 3793 0,'-4'-14'16'16,"-3"4"25"-16,2 6 113 0,-4 4 57 0,-1 5 37 15,-5 6-20-15,-3 6-100 0,0 5-59 0,-7 5-73 16,0 3 8-16,-4 2-26 0,0 2 18 0,-1 3-14 16,3 0-124-16,1-1-201 0,1 0-310 15,1 0-295-15</inkml:trace>
  <inkml:trace contextRef="#ctx0" brushRef="#br0" timeOffset="96882">22423 7898 2248 0,'-12'3'80'0,"1"-3"68"0,0 0 73 0,2 0 31 16,-2-3-58-16,2 3-64 0,2 0-72 15,-1 0-26-15,4 0-10 0,1 0-18 0,1 0 18 16,2 0-8-16,0 0-5 0,0 0 43 0,0 0-29 16,0 0 29-16,4 0 14 0,1 0 14 0,5 0 30 15,0 0 5-15,5-3 3 0,3 0-18 0,8 0 7 16,7 0-14-16,10 1-23 0,6-1-7 0,9 1-31 16,9-1 7-16,8 1-7 0,10 0-21 0,4 2 20 15,7 0-34-15,5 0 3 0,6 0 14 0,2 4-3 16,4 0 0-16,-1 0-11 0,4 3-4 0,1-3-17 15,1 2 17-15,1-1 4 0,-3 1 15 0,1-3-15 16,-2 0 0-16,-2-1 3 0,-3 0-10 16,-4-2 17-16,-5 0-13 0,-3 0 3 0,-6 0 7 15,-8 0-14-15,-3-4 0 0,-9-1 18 0,-4 3-36 16,-8-3 21-16,-7 2 25 0,-5 1-24 0,-10-1 35 16,-4 2-11-16,-5-2-17 0,-9 1 39 0,-5 1-14 15,-1-1 29-15,-7 0 0 0,-2 2-22 0,-3 0-7 16,-2 0-14-16,0 0 3 0,0 0-18 0,0 0 15 15,0 0-23-15,-4 0-32 0,3 0-32 0,-4 0-33 16,5 0-41-16,-1 0-14 0,-2 0-21 0,0 0 2 16,1-3 2-16,-2 1-8 0,1 0 33 0,0-2 4 15,-2 1 37-15,0-2 27 0,-1 1 33 16,-2-2 12-16,-1-1 23 0,2 0 23 0,-7-1-4 16,4-1 32-16,-6 2 36 0,4-2 53 0,-4 1 42 15,1 1 2-15,4 1-8 0,-1 0-38 0,3 2-31 16,2 1-29-16,3 1-35 0,1 0-9 0,3 1-25 15,0 1 31-15,0 0 0 0,3 0 4 0,3 0 14 16,3 0-21-16,4 0-14 0,0 5-4 0,6-1-3 16,5 2 0-16,0 1-7 0,1-2 0 0,3 1-10 15,1-1 3-15,-3 0 21 0,-2 2-11 0,-2-2 15 16,-2 0-22-16,-5 0-3 0,-2-1 25 0,-6 1 38 16,1 0 28-16,-5-1 25 0,-3-1 8 0,0 1-38 15,-5 1 7-15,-5 0-25 0,-1 1-29 16,0 0-14-16,-4 4-11 0,-2 0-7 0,0 1 3 15,0 1-10-15,4 1-115 0,0 1-122 0,4 0-177 16,0 3-223-16,3-1-159 0</inkml:trace>
  <inkml:trace contextRef="#ctx0" brushRef="#br0" timeOffset="98272">26813 5882 2354 0,'0'-5'12'0,"-6"0"12"0,-1-1 9 16,-1 2 21-16,-2 4-3 0,-1 0-18 0,1 5 1 15,-3 2-28-15,3 1-6 0,0 3 0 16,1 3-3-16,3 2-3 0,1 1 0 0,5 1-3 0,0 0 9 16,5 1 12-16,6 0-21 0,1-2 15 15,7-2 3-15,3 0-9 0,7-3 18 0,0-4-15 16,7 0-18-16,0-4 6 0,3-1 12 0,0-3 9 15,3 0 9-15,-7-7-5 0,-1-1-1 0,0 0 40 16,-2-3 16-16,-6 0 50 0,-2-2 4 0,-4-1-11 16,-6-2 21-16,-2-1-45 0,-7-2 27 0,-5-1-19 15,0-3-26-15,-5 1 14 0,-5-4-32 0,-2 0 19 16,-7 1 5-16,-2 1 0 0,-6 1-17 0,2 2-23 16,-8 2-14-16,-1 6-17 0,-3 2 10 0,0 6-3 15,0 5-21-15,1 0 0 0,4 0 11 16,2 5-8-16,7 3-3 0,4 1-7 0,6 2-6 15,7 2 2-15,6-1-2 0,4 3-18 0,10 0-26 16,4 2-14-16,5-3 11 0,4 1 13 0,12-2 20 16,2-2 8-16,2-5 12 0,3-2 11 0,3-4 3 15,5 0 10-15,-2-4-20 0,-3-2 17 0,-3-1-10 16,-5-1-1-16,-1-2 27 0,-7 3-26 0,-5-2 33 16,-4 3 27-16,-8-2 11 0,-2 1 27 0,-5 1-11 15,-5 0 30-15,-4-2-3 0,0 3 8 0,0-3-14 16,0 3-63-16,-4-1-7 0,-2 0-20 0,3 1-5 15,-3 0 5-15,3 2-26 0,-2-1 4 0,4 2 11 16,-4 1-4-16,5 1 7 0,-1 0-4 0,-1 0-21 16,0 0-10-16,2 0 7 0,0 0-8 15,0 0 22-15,0 0 14 0,0 0-3 0,0 0-4 16,0 0-21-16,0 0 6 0,0 0 5 0,0 0 10 16,0 0 0-16,0 3-14 0,-2 1 17 0,0-1-10 15,1 2 11-15,-2 2 17 0,0 2-35 0,-4 3 7 16,1 1 14-16,-2 5-14 0,1 0 14 0,-1 3 0 15,4 0-21-15,-2 2 7 0,6-3 7 0,0 2-4 16,6-1 8-16,2-2 10 0,2-2-39 0,0 0-20 16,8-3-1-16,0-5-20 0,3 1 27 15,-1-5 18-15,4-2-17 0,3-3 32 0,0 0-12 16,1-6 11-16,-3-2 14 0,2-3-10 0,-2-1 20 16,-3-2-6-16,-4 0-1 0,0-5-10 0,-8 2-31 15,1 0 34-15,-7 0 60 0,-4 1 21 0,0 2 42 16,0 3-6-16,-3 0-71 0,-3 5-10 0,0 0-24 15,2 6-15-15,-5 0 7 0,4 0-18 0,0 10 4 16,-1 3 3-16,2 0-10 0,4 6 4 0,0 0 20 16,0 2-20-16,8 1 24 0,1 1-11 0,3-2-10 15,0-2-14-15,5-3-8 0,2-2 8 0,0-3-4 16,0-3 32-16,-3-3-18 0,3-2 11 0,0-3-3 16,0 0-1-16,-4-8 12 0,0-1 2 0,-1-3-13 15,1-1 3-15,-5-4-4 0,1-2-6 16,-3-2 24-16,2-3-21 0,-6-3 3 0,2-1 11 15,2-3-14-15,-6-1 14 0,2-4 4 0,-4 2-8 16,0-2 8-16,0 2 3 0,-4 0 33 0,-2 4 43 16,1 3-4-16,0 4-10 0,1 4-29 0,-1 7-69 15,2 4-7-15,1 8 0 0,0 0 11 0,0 4 21 16,2 7 1-16,0 4 14 0,0 2-21 0,0 8-8 16,4 2 4-16,0 4 7 0,2 0 3 0,-2 1 4 15,2 0 1-15,2-1-23 0,2-2-14 0,-1-3-25 16,1 0-53-16,4-4-38 0,-1 0-57 0,0-2-46 15,1-3-28-15,-1-2-21 0,0-2-25 16,-2-2-31-16,1-2 24 0,-3-2-9 0,-2-2 22 0,1-3-29 16,-4-2-67-16</inkml:trace>
  <inkml:trace contextRef="#ctx0" brushRef="#br0" timeOffset="98555">28029 5772 2283 0,'-13'-10'-12'0,"2"3"9"0,11-3 24 16,0 5-4-16,0 3 19 0,6 2 27 0,0 0-24 16,8 0-6-16,0 0-6 0,7 0-24 0,0 0 0 15,4 0 46-15,-1 0 39 0,1 0 7 16,-3 2 19-16,0 0-33 0,1-1-28 0,-7-1 20 0,2 4-3 16,-7-1 55-16,2 2 23 0,-6 0-8 15,1 0 11-15,-2 4-51 0,-2 0-27 0,-3 2 2 16,-1 2-42-16,5 3 8 0,-5 3-10 0,0 1-21 15,0 3-3-15,0 2-11 0,0 1 1 0,0 0-28 16,0 1 48-16,0 2-6 0,0-1-5 0,1-1 5 16,1-1-59-16,2 1-47 0,-2-3-97 0,-1 0-125 15,1-2-82-15,1-3-52 0,-2-3-11 0,1-2 20 16,-2-4 4-16,0-1-28 0</inkml:trace>
  <inkml:trace contextRef="#ctx0" brushRef="#br0" timeOffset="98782">28220 5812 3091 0,'0'-36'22'0,"6"3"13"15,-3 9 26-15,7 3 42 0,0 6 17 0,4 5 27 16,1 4-16-16,4 6-28 0,1 0-29 0,2 4-51 16,0 4-6-16,2 3 4 0,3 3-21 0,-3 1 6 15,-3 1 11-15,-1 1-13 0,-2 0-11 0,-6 1 10 16,0-1-9-16,-9-2 2 0,-3-2 1 0,0 0-7 15,-6-1-7-15,-5-2-40 0,-2 0-30 0,-3-4-48 16,-3 0-68-16,0-2-53 0,-1 1-23 0,-4-5-73 16,6 0-45-16,2 0-29 0,-2-7-60 15</inkml:trace>
  <inkml:trace contextRef="#ctx0" brushRef="#br0" timeOffset="99350">28617 5727 2866 0,'4'0'85'15,"1"0"58"-15,-4 0 62 0,2 0 43 0,-3-3-60 16,0 3-56-16,0 0-68 0,0 0-44 0,0 0-16 16,0 3-15-16,0 0 5 0,0 3 2 0,-4 1 4 15,4 2 0-15,0 3 14 0,0 0 3 0,0 5-34 16,0-2 27-16,6 3-7 0,-3 0-9 0,3 0 23 15,3 0-38-15,1-1-16 0,3-2-23 16,-1-2-1-16,2 0-12 0,3-3 13 0,0-5 14 16,2 2-10-16,-1-5 40 0,-1-2 6 0,1 0 13 15,-3-5 3-15,3-4-9 0,-3 1 3 0,-5-3 30 16,1-1 26-16,-4 2 51 0,0-2 23 0,-2 2 19 16,-4 1-6-16,-1 0-26 0,0 3-44 0,0 0-34 15,0 3-22-15,0 1-34 0,0 0 6 0,0 2-13 16,0 0-1-16,0 0 4 0,4 7-24 0,1-1-38 15,4 0-23-15,1 1-9 0,4 0 10 0,1-1 24 16,0 0 31-16,3-1 21 0,1-2 2 0,-3-1 17 16,3-2 10-16,1 0-6 0,-6-5 22 0,0-2-16 15,-4-3 20-15,-2 1 17 0,-1-5 6 16,1-1 30-16,-4-2-16 0,2-1-13 0,0-3-10 16,-3-2-24-16,3-1 11 0,0-3 51 0,-3 1 21 15,-2-1 56-15,-1 2 1 0,0 2 10 0,0 2-3 16,-4 3-45-16,-1 4-36 0,0 4-58 0,1 2-33 15,0 4 1-15,2 4 3 0,1 0 11 0,1 8-7 16,-3 3 10-16,2 4-3 0,1 0-7 0,-2 6 25 16,0 3-21-16,2 0 14 0,0 2 0 0,0-1-33 15,5 0 22-15,1-1-7 0,2-2-15 0,2-1-4 16,-3 0-39-16,4-4-39 0,0-2-32 0,0-1-29 16,1-2-3-16,-1-3-27 0,2-2-57 0,0 1-33 15,-1-2-96-15,3-1-63 0,-1-2-25 0,1-2-67 16,4-1-65-16</inkml:trace>
  <inkml:trace contextRef="#ctx0" brushRef="#br0" timeOffset="99498">29320 5648 3116 0,'-10'-3'-10'0,"3"-2"7"0,7 0 13 0,0 3-4 16,10 0-6-16,2 1 9 0,6 1-105 0,4 0-116 15,2 0-103-15,4 0-179 0,5 0-51 0</inkml:trace>
  <inkml:trace contextRef="#ctx0" brushRef="#br0" timeOffset="99970">26323 6430 3141 0,'0'4'29'0,"0"-8"71"0,10-2 33 15,7 6 50-15,3-5-5 0,12 2-34 0,3 0-15 16,13 1-30-16,4 2-10 0,10-3-30 0,9 3-17 16,12 0-14-16,11 0 3 0,9 0-6 0,14 0-18 15,10 3-4-15,10 1-24 0,11-2 18 0,11 0 6 16,11-2 1-16,8 3 17 0,2-1-35 15,5-1 31-15,4 4-20 0,-2-3-15 0,-5 4 29 16,-5 0-18-16,-7 1 21 0,-10 0 0 0,-6-2-14 16,-13 2-14-16,-10-3 21 0,-11-1 3 0,-12 1-10 15,-8-3 25-15,-16-1-29 0,-11 0 11 0,-11 0 53 16,-9-5-7-16,-14 0 29 0,-4 1 4 0,-12-3-50 16,-6 1-7-16,-4 0-18 0,-5 1-51 0,-2-2-56 15,-2 0-121-15,-4 2-219 0,0-1-274 0,-10 2-287 16</inkml:trace>
  <inkml:trace contextRef="#ctx0" brushRef="#br0" timeOffset="102328">27398 7433 784 0,'6'-7'47'0,"0"0"37"16,-2 2 36-16,-1-3 27 0,-1 2-20 0,0 1-18 16,0 1-12-16,0-1-5 0,-2 5-5 0,0-4 15 15,0 4 12-15,0 0-22 0,0 0 7 0,0 0 19 16,0 0-8-16,0 0 12 0,-4 0-5 0,2 0-20 16,2 0-1-16,-2 0-10 0,1 0-37 0,1 0-30 15,-5 0-13-15,4 0 0 0,-1 4 48 16,-2 1 44-16,1 1 46 0,-3 3 26 0,-3 3-11 15,-1 3-51-15,-1 4-59 0,-2 2-35 0,-1 3-21 16,3 1 10-16,-1 1-3 0,4 0 14 0,1 0-7 16,7 0-14-16,0-3 24 0,9 0 6 0,1-2 0 15,8-2 18-15,4-2-14 0,2-2 3 0,4-3-3 16,5-1 0-16,2-3 7 0,1-4-21 0,0-2 14 16,1-2 11-16,-1-4-11 0,-1-3-13 0,-2 0 6 15,-4-3-23-15,0-4 20 0,-7-1 31 0,-1-1 8 16,-6-1 27-16,-2-3 5 0,-6-1 0 0,1-1 25 15,-8 0 20-15,0-2 20 0,-6 2 0 0,-1-2-32 16,-4 1-28-16,-2 3-56 0,-2 0-18 16,-4 3-23-16,-4 1-18 0,1 2 18 0,-3 4 0 15,-2 1 0-15,2 4 8 0,0 2-26 0,-3 3 10 16,4 0-6-16,1 4-64 0,4 3-70 0,3 0-134 16,1 3-136-16,1 3-152 0,4 3-107 0,1 1-120 15</inkml:trace>
  <inkml:trace contextRef="#ctx0" brushRef="#br0" timeOffset="103484">27967 8489 1306 0,'10'-9'41'0,"0"2"78"0,0-2 58 0,-2 1 44 16,-2 1 18-16,-1-1-12 0,0 3-2 0,0 0-43 16,-2 0-32-16,-1 2-38 0,-2 2-55 0,0 1-4 15,0 0-21-15,-5 0-16 0,-4 6-13 0,0 2 23 16,-6 1 6-16,-1 5-10 0,-5 2 13 0,-1 4-28 15,-7 1-1-15,1 3-2 0,-3-2-1 0,8 3 3 16,-1-5-3-16,3 0 4 0,3-3-17 16,6-2 20-16,2-4-23 0,2-2 13 0,5-2 7 15,1-1-33-15,2-5 0 0,0-1-31 0,0 0-10 16,5-4 4-16,3-3 19 0,4-5 9 0,1-1 7 16,2-6 24-16,1 0-11 0,3-5 15 0,4 1-3 15,-2-2 3-15,-1 1 9 0,-2 0-12 0,0 3 28 16,-3 4 6-16,-5 3 10 0,2 4 58 0,-4 3 75 15,-4 7 55-15,1 0 22 0,-3 8-34 0,-2 5-81 16,2 5-57-16,0 5-17 0,-2 6-30 0,1 6 10 16,2 3-18-16,-2 4-17 0,-1 2 28 0,5 1-24 15,-2 1 6-15,1 0 1 0,-1-2-22 0,1 0 25 16,4-4-21-16,-2-4-7 0,-1-1 25 16,0-3-36-16,1-4-10 0,0-2-38 0,-1-4-103 15,-1-5-62-15,-1-3-82 0,0-2-54 0,-1-2-10 16,-2-4-2-16,0-2-13 0,0-4-79 0,0 0-108 15</inkml:trace>
  <inkml:trace contextRef="#ctx0" brushRef="#br0" timeOffset="103667">27907 9367 4064 0,'17'9'48'15,"2"-3"10"-15,12-6 18 0,0 0 25 0,2 0-56 16,5 0-13-16,4 0-18 0,2 0-28 0,3 0 7 16,2 0-18-16,0 0-58 0,-1 0-150 0,-3 5-190 15,-2-3-187-15,-4 3-220 0</inkml:trace>
  <inkml:trace contextRef="#ctx0" brushRef="#br0" timeOffset="108520">21513 5810 556 0,'3'-12'23'0,"3"-1"34"0,-1 0 31 15,0 0 27-15,-4-1 6 0,2 3 1 0,2 0 5 16,-4-1 14-16,1-1 42 0,1 3 8 0,-3-1-21 16,1 1 17-16,-1 0-34 0,0 1-26 0,2 1 17 15,-2 2-45-15,0 0-32 0,0 2-12 0,0 2-42 16,0 2-4-16,0 0 0 0,0 6-6 0,0 3 40 15,0 6 64-15,-6 6 44 0,-2 6 27 0,-1 9-8 16,-2 7-67-16,-6 10-40 0,-2 6-11 16,-3 8 1-16,-5 6 0 0,2 3 4 0,-5 3-11 0,-1 2-5 15,1 0 2-15,5 1-12 0,-5-4 6 0,8-4-3 16,1-2-6-16,3-4 9 0,1-4-13 16,0-5 11-16,2-3-15 0,2-5 1 0,0-5-4 15,2-3-24-15,-1-5 0 0,3-3 4 0,-1-6-4 16,3-4 3-16,4-6 22 0,-3-3-11 0,1-7-18 15,5-2 18-15,-3-3-24 0,3-4-41 0,0 0-70 16,0 0-137-16,0 0-157 0,0-4-79 0,0 2-113 16,0-4-97-16</inkml:trace>
  <inkml:trace contextRef="#ctx0" brushRef="#br0" timeOffset="110209">21964 5769 815 0,'4'-14'55'0,"1"-1"27"0,-4-1 57 0,1 0 36 15,-1-1-2-15,-1 2 27 0,3 1-28 0,-1 1-15 16,-1 1-18-16,-1-1-34 0,2 5-13 16,0-3 18-16,-2 4-14 0,2 1-2 0,0 0-5 15,-2 1-16-15,1 2-14 0,-1 1-25 0,3 1 13 16,-3 1 12-16,0 0-2 0,0 0 12 0,2 5-3 16,-2 1-8-16,0 3 35 0,0 1 21 0,0 6-27 15,0 1-12-15,-5 4-39 0,4 3-16 0,-5 4 10 16,1-1-23-16,-1 0-7 0,0 2-10 0,-1-1-7 15,3-2 10-15,0-2 4 0,0 2 10 0,1-5 19 16,-1-1-19-16,2-1-7 0,1-2-7 0,1-3-9 16,-3-3 16-16,1-1 3 0,2-3 0 0,-1-2-6 15,1 0 13-15,-2-3 9 0,2 0-12 16,-3-2 6-16,3 0-6 0,0 0-7 0,-1-4 3 16,-1-4-3-16,1-1-16 0,1-1 16 0,-3-4 3 15,1-3-13-15,-1-4 17 0,1-3-17 0,0-1 4 16,0-2 2-16,2 0 1 0,-1 1 9 0,-2 0-2 15,2-1 12-15,-1 3-9 0,-1 1-7 0,3 4-14 16,0 2 18-16,0 2-11 0,0 2-2 0,0 3 19 16,0 3-27-16,0 3 10 0,5 1 14 0,-4 0-4 15,3 3 7-15,0 0 3 0,0 0-23 0,2 6 20 16,1 0 14-16,1 2 2 0,1 1 18 0,0 2-27 16,1 0-7-16,-1 3-7 0,2 1-6 0,-1 0 16 15,-1 0-6-15,-2 2-7 0,3-3 3 16,-2 3-13-16,1-1 3 0,-4-1 17 0,-1 0-10 15,3 0-10-15,-3 0 10 0,2-3-16 0,-3 0 19 16,2-1 27-16,-2-3-27 0,1 1 7 0,-1-2-20 16,0-2-6-16,-1 0 12 0,1-2-2 0,-1-1 19 15,-2 1-7-15,0-2-6 0,0-1 10 0,0 0-16 16,2 0 16-16,0-4-3 0,-2 1-7 0,4-4 10 16,-1 0-3-16,3-2-7 0,0-2 10 0,0-3-17 15,3-3 0-15,-2 0 4 0,2-2-4 0,-1-1 21 16,-1 1-31-16,2 0 20 0,-5 0 1 0,4 2-28 15,-2 2 34-15,-1 0-17 0,-1 1 18 0,2 3 5 16,-5 1-29-16,2 1 13 0,-2 2-27 16,4 2 30-16,-5 1-3 0,1 1-17 0,-1 3 27 15,2 0-20-15,2 0 10 0,-2 0 24 0,1 3-17 16,3 1 23-16,1 2-10 0,1 2 1 0,-3 1-4 16,5 1-24-16,0 2 24 0,-1 0-14 0,-2 3-3 15,1 2 0-15,-1-1 0 0,0 1 3 0,-1 2 7 16,2 0-3-16,-4 0 3 0,-1 1-3 0,3-2-3 15,-3 1-1-15,1 0 7 0,1-2-3 0,-2 1-14 16,-1-2 21-16,0-2-38 0,1 0 24 0,-1 0 17 16,1-4-14-16,-2-1 7 0,1 1-20 0,-1-3 0 15,-1-2 10-15,3 0 7 0,-1 0 7 0,-2-2-18 16,1-1-30-16,-1-1-33 0,0 1-60 16,0-2-93-16,0 0-79 0,0 0-98 0,0 0-54 15,0 0-77-15,0-4-80 0</inkml:trace>
  <inkml:trace contextRef="#ctx0" brushRef="#br0" timeOffset="110660">22602 5735 1796 0,'0'-9'28'0,"0"0"59"15,-5 0 55-15,-3-1 49 0,1 3 20 0,-1 3-43 16,-1 0-40-16,2 2-57 0,-1 2-50 0,1 0-12 16,-1 6-24-16,-3 0 9 0,2 5 22 0,-1 1-13 15,-1 3 15-15,3 2-18 0,3 0-15 0,-1 2 5 16,6-1 7-16,0-1 28 0,6 0-22 16,1 0 10-16,5-3-10 0,-2 0-37 0,5-2 43 15,0-3-19-15,4-1-11 0,0-3 36 0,0-3-36 16,1-2 27-16,-1 0-15 0,1-5 15 0,-4-4 7 15,1-1-20-15,-4-2 13 0,0-2-12 0,-1-2 6 16,-5-2 0-16,2 0 18 0,-4-2-11 0,-2 1 2 16,-2-2 63-16,1 2 13 0,-2 2 26 0,0 2 0 15,0 2-44-15,-5 3-2 0,1 2-23 0,1 2-6 16,-1 1-17-16,0 5-19 0,2 0-16 0,0 7 13 16,0 1 6-16,-2 4 0 0,3 3 14 0,1 3-11 15,-2 1-12-15,2 2-1 0,0 3 4 0,6-1 3 16,1 0 3-16,2 0 10 0,0-2-19 15,3-2 6-15,1 0 0 0,-2-2-43 0,2-3-50 16,1-1-53-16,-4-2-50 0,4-4-31 0,-3-1 13 16,-2-2-23-16,5-4-18 0,-5 0-17 0,1-5-72 15,0-1-46-15</inkml:trace>
  <inkml:trace contextRef="#ctx0" brushRef="#br0" timeOffset="111292">22957 5607 2177 0,'-7'-8'26'0,"-1"5"45"0,-1-1 37 0,2 3-10 16,-2 1-10-16,4 0-55 0,0 6-18 15,-3 2-6-15,7-1-18 0,-4 2 6 0,5 1-6 16,0-1 6-16,0 2-18 0,6-2-45 0,2 1-66 16,-1-2-1-16,2 1-12 0,1-4 35 0,1-2 55 15,1 0 11-15,-2-3 36 0,4 0 10 0,-4 0 1 16,0-5 11-16,-1 1 27 0,-1 0 40 0,-2 2 18 15,-5 0-11-15,3 0-26 0,-4 2-27 0,0 0 59 16,0 0 105-16,0 8 32 0,0-1 23 0,-4 5-77 16,3 1-84-16,-3 3-25 0,0 4-29 15,3 1 23-15,-4 1-13 0,4 5-20 0,-4-2-2 0,5 2-34 16,0-1 11-16,0 0-8 0,0 2 8 16,0-2 15-16,5-1-25 0,-5 0 22 0,0-1-6 15,0 0-3-15,0-2 9 0,0-3-13 0,-6 0 1 16,1-2-1-16,-5-1-3 0,-1-2-3 0,-2-3 6 15,-2-1-6-15,-2-4 6 0,-2-1 13 0,0-3-9 16,-1-2-13-16,-3 0 13 0,3-6-24 0,0-1 17 16,2-3 20-16,3 0-30 0,-1-2-17 0,7-2-48 15,5-1-33-15,4-1-32 0,0-3 24 0,10-1-2 16,5 0 4-16,6-2-1 0,1 0 6 0,6-1 28 16,2 3 14-16,3-2 48 0,-4 4 10 0,1 1-12 15,3-2 36-15,-4 2-27 0,0 2 15 16,-3-1 12-16,-2 1-36 0,-3 1 39 0,-2 0-3 15,-2 1 19-15,-6 0 30 0,-2-1-15 0,-1 3 42 16,-1-2 9-16,-4 3 10 0,2 0 10 0,-5 1-56 16,1-1-19-16,-1 3-13 0,0 1-22 0,0 0 6 15,0 1 6-15,0 2-12 0,0 1 3 0,0 0-3 16,0 0-20-16,3 2-9 0,-3 0 6 0,0 0-3 16,0 0 16-16,1 6 0 0,-1-2 3 0,4 1 0 15,-2 1-9-15,0 1 16 0,0 1-10 0,-1 3-10 16,3 1 19-16,-2 1-18 0,1 0 22 0,-2 0 3 15,1 2-13-15,-2 1-3 0,0 0 7 0,1-1-14 16,-1 0 17-16,0-1 6 0,0 2-32 16,0-1 6-16,0-1-51 0,0-2-85 0,-4 1-112 15,-1-2-106-15,1 0-111 0,3-3-73 0</inkml:trace>
  <inkml:trace contextRef="#ctx0" brushRef="#br0" timeOffset="111466">23033 5456 2095 0,'-9'-12'3'16,"6"-1"-12"-16,-1 2-34 0,2 3-105 0,2 5-90 15,0 0-115-15,0 3-111 0</inkml:trace>
  <inkml:trace contextRef="#ctx0" brushRef="#br0" timeOffset="111626">23319 5580 1933 0,'20'17'52'16,"-2"-2"38"-16,-3-1 37 0,2 1 35 0,0 2-67 15,2-2-23-15,-3 1-27 0,5-1-32 0,1 0 2 16,3 2-21-16,1-1-12 0,0 0-69 0,1 0-61 15,-1-2-83-15,2 0-122 0,-3 0-76 0,-3-1-54 16</inkml:trace>
  <inkml:trace contextRef="#ctx0" brushRef="#br0" timeOffset="111795">23764 5581 3270 0,'-9'7'48'0,"-6"4"20"0,0 2 17 16,-3 5 2-16,-2 4-51 0,-3 2-13 0,1 4-16 16,-4 1-1-16,0 0-6 0,2 2-62 0,-1-3-121 15,2 1-199-15,3 0-218 0,-1-3-205 0</inkml:trace>
  <inkml:trace contextRef="#ctx0" brushRef="#br0" timeOffset="112541">22274 6270 2014 0,'2'-15'79'0,"-1"2"84"0,-1-1 94 16,0 2 12-16,0 3-60 0,0 1-100 0,0 5-96 15,0 0-26-15,0 2-15 0,0 1 34 16,0 0-6-16,0 6 51 0,0 2 22 0,0 2-2 16,0 4 32-16,0 4-38 0,-4 4-30 0,4 2-15 15,0 1 3-15,0 2-23 0,0 2 6 0,0 0-2 16,0-1-11-16,0 0 4 0,7-3 0 0,-1 1 19 15,-1-1-16-15,2-3 16 0,1 0-6 0,-3-3-30 16,1-4 4-16,-1 0 19 0,-2-5 1 0,-2-1 12 16,4-3 13-16,-4-2-15 0,-1-1 5 0,0-3-5 15,0 0-14-15,0 0-4 0,0-4 4 0,0 0 20 16,-6-3-7-16,5 0 0 0,-1-1-29 0,1-2 6 16,-4 0-3-16,4-1-7 0,-2 1 36 0,0 0-12 15,1-2 5-15,2 2 8 0,-2-1-40 0,2 1 10 16,0 0 0-16,4-1 0 0,2-1 19 15,1 1-6-15,4-1-10 0,0 1 0 0,4 1 24 16,0 1-24-16,3 1 20 0,3 1-4 0,-2 1-26 16,2 6 7-16,0 0 10 0,1 0 10 0,-1 7 12 15,0 2 11-15,-1 2-30 0,-3 0-10 0,-1 3 7 16,-4 0-7-16,0 1 20 0,-3 2 0 0,-3-1-13 16,-5 1-1-16,-1 0 14 0,0 1 3 0,-6-1 3 15,-3-1 8-15,-4 1-44 0,1-2 17 0,-7-1-1 16,-1 0-2-16,0-4 25 0,-1-1-5 0,3-1-4 15,0-3 6-15,3-3-23 0,-1-2 7 16,3 0 0-16,-2 0-13 0,6-5 16 0,-5 0-36 16,3-1-84-16,2 0-115 0,0-3-101 0,1 0-104 15,2-1-38-15,2 1-12 0,2-2-27 0</inkml:trace>
  <inkml:trace contextRef="#ctx0" brushRef="#br0" timeOffset="112876">22675 6530 2991 0,'0'0'18'0,"0"0"55"0,0 0 19 0,-5 7 4 16,0 3-36-16,-1 1-43 0,3 5-21 0,0 1 4 15,1 2 23-15,2 2-14 0,6-1-2 0,2 2-14 16,2-1-34-16,4-2-4 0,5-2-22 0,0-3-10 15,2-2 10-15,-2-4 14 0,6-2 5 16,-4-5 26-16,0-1 29 0,-5 0-7 0,-1-6 22 16,-2-3 13-16,-3-5-17 0,0 0 46 0,-6-4 22 15,1-1 4-15,-5-2 16 0,0-2-25 0,0-1-29 16,-8 1-23-16,1 1-13 0,-3 1-13 0,-1 1-6 16,-2 4 0-16,-2 1 9 0,-3 4-15 0,3 1 12 15,-4 5-6-15,-2 1-20 0,0 4 23 0,2 0-20 16,3 0-38-16,-4 7-114 0,10 1-113 0,-4 2-92 15,7-1-85-15,1 1-1 0,6 0-16 0,0 1 4 16</inkml:trace>
  <inkml:trace contextRef="#ctx0" brushRef="#br0" timeOffset="113071">22933 6522 2083 0,'20'-10'65'15,"-1"1"81"-15,-1 2 78 0,-6 2 66 0,1-1-7 16,-4 4-41-16,5 2-48 0,0 0-37 0,1 0-57 15,1 4-37-15,2 2-23 0,1 1-37 0,4 1-6 16,-1 1 9-16,2 3-12 0,-1 0-4 16,4 2 27-16,-3-1-31 0,-2 1 14 0,3 1-20 15,-7-1-50-15,2 0-49 0,-10 0-74 0,4 1-44 16,-4-2-69-16,-6-2-39 0,1 1-31 0,-4-3-31 16,1-1-1-16,1-2-21 0</inkml:trace>
  <inkml:trace contextRef="#ctx0" brushRef="#br0" timeOffset="113232">23343 6416 3079 0,'-1'-10'125'0,"-2"5"94"0,0 5 86 16,0 0 56-16,-2 7-119 0,0 7-86 0,-3 3-89 16,-3 5-46-16,-2 6-21 0,-2 4 0 0,-4 3 7 15,3 2 0-15,-3 3 0 0,-2-2-56 0,3 1-168 16,-1-3-219-16,-1 0-234 0,2-2-214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7:50.98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135 272 2236 0,'0'-24'56'0,"0"2"49"0,-4 3 40 16,-2 5 22-16,3 3-48 0,3 6-60 0,0 5-15 15,-1 0-13-15,1 0 54 0,0 11 75 0,0 6-3 16,-5 9-8-16,4 8-31 0,-4 6-72 0,2 11-33 16,-3 5 17-16,2 5-30 0,-2 5 10 0,3-1 0 15,-1 1-7-15,2-6-3 0,2 0-16 0,0-3 22 16,0-5-2-16,0-4-4 0,4-1 23 0,0-4-20 16,-4-4 4-16,0-1-7 0,0-5 7 0,0-1-7 15,0-5 3-15,0-2-6 0,0-6-7 0,0-3 13 16,0-3-36-16,-4-4-4 0,2-1-84 15,0-5-95-15,1-3-140 0,-1 0-77 0,-1 0-102 16,0-5-61-16</inkml:trace>
  <inkml:trace contextRef="#ctx0" brushRef="#br0" timeOffset="420">0 493 2319 0,'8'-57'32'0,"-1"2"65"15,2 1 36-15,5-1 60 0,0 7 3 16,7-1-36-16,2 10-1 0,2 1-26 0,0 5-36 0,3 6 25 16,0 8-36-16,-4 5-13 0,6 9-9 15,-6 5-54-15,0 5 16 0,1 9-22 0,-2 3 16 16,-2 8 4-16,-2 3-21 0,-2 8-3 0,-4 4 7 16,-5 5 3-16,-8 3 14 0,0 2-7 0,-14 2-14 15,-2-1-13-15,-5-2-14 0,-4 0 28 0,0-2-1 16,-5-7 0-16,-3-1 14 0,3-4-17 0,-4-5-10 15,3-3 14-15,4-4-4 0,-1-5 0 0,3-2 6 16,6-5-2-16,-1-5-18 0,6-1-10 0,2-5-3 16,4 0 0-16,5 0-10 0,3-5 27 0,0-1 20 15,5-2-20-15,2 3 17 0,5-1-11 0,3 1-13 16,3 2 17-16,-2 3 14 0,6 0-7 16,1 8 3-16,2 3 3 0,0 5 1 0,2 1 3 15,1 7 6-15,-1 0-16 0,-2 3-7 0,2 4-3 16,-2-3-1-16,-1 1 8 0,-2 1-14 0,0-2 20 15,2-1-10-15,-3 0-7 0,1-3 17 0,-1-2-13 16,-5 3-7-16,2-6 13 0,1-3-23 0,-4 0-37 16,0-2-17-16,0-3-65 0,1-3-76 0,-4 1-98 15,-2-4-110-15,-1-5-44 0,0 5-57 0,-1-5-59 16</inkml:trace>
  <inkml:trace contextRef="#ctx0" brushRef="#br0" timeOffset="837">765 985 2583 0,'10'0'3'0,"-5"0"-12"16,1 0 24-16,1 0-27 0,2 0 24 0,3 0 0 16,3-7-24-16,3-2 39 0,1 1-42 0,2-3 18 15,1-2-9-15,5 2 0 0,0-3 6 0,-1 1 0 16,0-4-6-16,-4 4 9 0,1-2 6 0,-4 3-12 15,-5-2 27-15,-2 0-12 0,-4-2 31 0,-4 2 50 16,-4 0 66-16,0 1 60 0,-9 0 22 0,-1 1-4 16,-4 1-52-16,-5 4-58 0,-3 4-32 0,-4 3 4 15,-4 0 12-15,-2 8 18 0,-2 6 18 0,-3 4-30 16,0 4-45-16,-2 2-19 0,6 2-35 0,1 1-7 16,5 3 7-16,9-3-18 0,3-1 11 0,8 0-15 15,7-2-7-15,0 0 15 0,12-1-11 0,6-2 7 16,2-3-4-16,9 0 15 0,-1-3-11 15,7-1 11-15,3-2 0 0,0-5-29 0,7-1 25 16,-2-4-22-16,0-2-24 0,1 0 3 0,0-5-14 16,-3-3-18-16,1-2 11 0,-7 1-20 0,2-2-18 15,-7-2 18-15,3 4 0 0,-8-1-29 0,2-2-23 16,-7 5-33-16,0-2-21 0,-4-1 16 0,-3 4-43 16,-2 0-24-16,-1 6-26 0,-2-7-62 0,-5 7 51 15,1-8-49-15,-1 8-73 0,-3-5-69 0</inkml:trace>
  <inkml:trace contextRef="#ctx0" brushRef="#br0" timeOffset="1182">1764 496 3218 0,'0'-5'38'0,"-7"-2"1"0,-3 5 45 0,-5 2 47 16,-2 5 21-16,-4 6 48 0,-5 2-25 0,-2 5-28 15,-4 6-44-15,0 3-47 0,0 3-21 0,3 6-7 16,2-4-28-16,6 2 18 0,6-2-15 0,8 0 1 15,7-4 6-15,3-2-20 0,10-3 6 0,4-1-10 16,6-4 0-16,6-4-3 0,4-1-32 0,2-5-10 16,3-2-21-16,1-1-19 0,0-5-17 0,-1 0-51 15,2 0-67-15,-2-6-69 0,-3-1-55 0,-1-1-26 16,-2-1-28-16,-4-1-54 0,0-4-34 0</inkml:trace>
  <inkml:trace contextRef="#ctx0" brushRef="#br0" timeOffset="2017">2193 531 2668 0,'-9'-3'46'0,"-1"0"35"0,0 1 34 16,-2 2 48-16,-1 0-13 0,-1 3-13 0,4 5-20 15,-5 2-39-15,0 4-26 0,-3 0-19 16,3 5-13-16,-1 0-26 0,3 0 9 0,1 3-6 16,5-3-4-16,-1 0 20 0,8 0-17 0,0-2-5 15,10-5-8-15,1 0-29 0,2-4-35 0,0 0-17 16,2-2-24-16,0-3 10 0,3-3 45 0,-2 0 19 16,-1 0 29-16,0-9 6 0,-2 1 4 0,1 0 0 15,-4-6 3-15,2-2 15 0,-3 0-3 0,-2 0 3 16,-1-3 1-16,0-1-13 0,-4 1-4 0,-1 0 36 15,-1 3 31-15,0 2 62 0,0 0 40 0,-3 6 4 16,-1 1-8-16,1 1-35 0,-2 6-46 0,2 0-33 16,2 0-7-16,-2 6-13 0,1 1 10 0,2 1-27 15,0 6-4-15,0 0-3 0,5 0-10 0,-1 1 20 16,4 2-17-16,2-1 11 0,3-2-18 16,2 1 11-16,2-3 16 0,2-1-33 0,2-2-1 15,-2-1-6-15,2-3-44 0,0-3 34 0,-1-2 7 16,3 0-1-16,-2-5 31 0,-2-1-3 0,0-1 17 15,-3-1-14-15,2-5 3 0,-2-1-3 0,-1 0-10 16,-1-5 3-16,-2 0 17 0,0-6-30 0,-3 3 27 16,1-5 9-16,-6-3-22 0,2 3 26 0,0-4-20 15,-2 0 0-15,0 0-10 0,-3 1 6 0,-1 0 25 16,0 2 16-16,0 4 79 0,0 3 59 0,-3 2 10 16,-3 2 26-16,5 7-51 0,-4 1-53 0,2 4-12 15,0 0-48-15,2 5-7 0,-1 0-14 16,1 0-15-16,-2 6 18 0,1 1-6 0,-1 6 21 15,1 4-14-15,-2 5 0 0,-1 4-4 0,0 6-19 16,0 2 12-16,1 4-23 0,3-2-3 0,1 5 7 16,0-6-12-16,0 0-3 0,5-2 12 0,0-3-5 15,5 0-25-15,-1-4-4 0,0 0 0 0,2-5-52 16,-1-2-9-16,3-2 4 0,1-6-22 0,1-1 16 16,0-4 43-16,-1-4 7 0,-2-2 15 0,1-4 42 15,2-5-35-15,-3-2 10 0,0-3 11 0,2-5-28 16,-1-5 32-16,0-3-18 0,2-1 3 0,-2-4 4 15,2-2 0-15,-3-2 11 0,-1 0-1 0,-1-3 1 16,-4 1 6-16,3 3 8 0,-8 3 6 16,-1 0 36-16,0 7 31 0,0 3 37 0,0 8 18 15,-4 3-9-15,1 3-35 0,-1 5-48 0,0 3-17 16,3 0-1-16,-4 11 16 0,1 3 25 0,1 5-25 16,-1 1-19-16,1 6 4 0,1 4-30 0,2-1 15 15,0 5-4-15,7 1-11 0,2-2 7 0,2-4-3 16,7-1 11-16,-2-1-4 0,3-7-14 0,-1 1-46 15,3-2-51-15,2-6-91 0,-3-1-79 0,-1-4-45 16,0-1-41-16,0-2-93 0,-2-1-131 0,0-4-92 16,-2 0-180-16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35:40.22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1827 349 638 0,'3'-3'13'0,"-1"1"26"15,-1-1-3-15,-1 2 27 0,0 1-1 0,0 0-22 16,0 0-1-16,0-2-18 0,3 2 11 0,-3 0 0 16,0 0 37-16,0 0 12 0,0 0-13 0,2 0 10 15,-1 0-18-15,-1 0 1 0,0 0 0 0,3 0-6 16,-3 0-2-16,2 0-11 0,-2-1 6 0,1 1 22 16,-1-2 19-16,0 0 20 0,0 1 10 0,0 0-70 15,0 0-34-15,0 1 14 0,0 0 1 16,0 0 40-16,0 0 40 0,0-3-20 0,0 3-15 15,0-2 1-15,0 0-30 0,0 1-40 0,0 0-9 16,0-3 15-16,0 0-5 0,-3-1 42 0,-3-1 22 16,0 1-13-16,0-3 17 0,2-1-9 0,-5 1-22 15,0 1-13-15,0-2-5 0,-1 4-17 0,-2 0-6 16,-2-3 16-16,-1 4-6 0,-4 2-26 0,0 2 20 16,-2 0-14-16,-1 5-6 0,-3 4 29 0,-4-2-28 15,1 7 15-15,-4 0 3 0,2 4-15 0,0 4 12 16,-1 1-13-16,2 3 7 0,0 2 12 0,4-1-5 15,1 3 8-15,2 0-12 0,1-3-9 0,5-2 6 16,1 0-7-16,3-4 4 0,5 0 9 16,2-4-3-16,1-3-22 0,2 0 16 0,2-3-4 15,0-2 4-15,0 0 19 0,6-4-4 0,1 0-9 16,2-1 6-16,1-1-2 0,1-3-1 0,4 0-6 16,0 0 6-16,4-6 0 0,2 4-22 0,0-4 32 15,-2 1-23-15,5-1 7 0,-5 4 13 0,5-2-17 16,-2 4 1-16,0 0 15 0,2 11 14 0,-3 1-4 15,4 1 32-15,-2 3-3 0,-1 4-3 0,-1 3 23 16,-1 3 3-16,-2 3-3 0,0 1-9 0,-3 2-26 16,-2 2-7-16,-4 2-16 0,0-1 3 0,-4-2 26 15,-4 1-25-15,-1-1 16 0,0-2-7 0,-6 0-10 16,-4 0 11-16,-4-2 9 0,1 2 7 16,-5-5-19-16,-3 2 12 0,-5-4-23 0,-3 1 4 15,-3 0 16-15,-1-6 8 0,-3 3 20 0,-4-6-11 16,-1 1 5-16,-2-6-4 0,1-1-17 0,2-5 4 15,-2 1-11-15,-1-6-17 0,4 0 11 0,1-6-15 16,1-1 1-16,3-2-8 0,4-5-10 0,2 1 18 16,3-3-11-16,4-4 3 0,3 1 4 0,3-2-7 15,2 2 4-15,7-4-1 0,3 3-6 0,3 0-4 16,0 1-7-16,7 3-17 0,2 2-7 0,3 3 4 16,0 0-14-16,2 5-9 0,-1 1-27 0,3 2-10 15,2 3-6-15,-1 0-53 0,0 0-12 0,1 4-55 16,0 0-64-16,-2 2 16 0,3-1-7 0,-2 1-53 15,-1 0-33-15,2 1-85 0</inkml:trace>
  <inkml:trace contextRef="#ctx0" brushRef="#br0" timeOffset="821">1878 1071 2165 0,'1'1'-12'0,"1"-1"0"0,-1 0 0 15,2 0 1-15,0-5 11 0,5 1-6 0,2 0 6 16,2-1 9-16,4-1-9 0,2-2 12 16,1 3-18-16,4-3-12 0,-1 0-2 0,3-3-9 0,-3 3-3 15,-1-1 23-15,-3-1 18 0,1-2 0 16,-6 2 14-16,-2-4-9 0,-3 0-2 0,-3 0 20 15,-5 1 21-15,0-2 15 0,-5 0 66 0,-3-1 11 16,-1 2 25-16,-4 1 8 0,0 1-44 0,-2 2-18 16,-2 5-4-16,-4-1-25 0,-1 6 13 0,1 6 21 15,-4 2-9-15,1 8 10 0,-4 6-52 0,0 7-23 16,1 2-20-16,5 7-30 0,1 0 16 0,3 0-3 16,7 1-10-16,5-2 0 0,6-1 0 0,6-3-3 15,5-4 6-15,4-1 1 0,6-6-11 0,1 2-50 16,5-5-30-16,1-3-9 0,-1-3-1 15,6-4 6-15,-2-4 0 0,3-5 19 0,-2 0-11 0,0-5 38 16,0-6 29-16,0-6-7 0,-3 2 7 0,2-7 26 16,-7-2-17-16,0-1-2 0,-3-2 18 15,-4-3-18-15,-2-1 5 0,-4-1 17 0,-1-4-10 16,-3 1 10-16,-1-2-19 0,-4 1 6 0,4 2 3 16,-5 0-9-16,-1 4 35 0,0 3-1 0,0 5 33 15,-7 3 23-15,3 5-6 0,0 2-16 0,0 5-52 16,3 2-30-16,-4 5 1 0,5 0 12 0,0 0 30 15,0 0 23-15,0 6 6 0,0 7 1 0,0 0-20 16,0 4-13-16,0 4-11 0,0 4-18 0,0-1 12 16,0 5 7-16,0-1-30 0,6-1 17 0,0 1-30 15,2-4-26-15,3-2-4 0,0 0-28 16,1-1-6-16,2-2-16 0,-2-2 5 0,0-1 1 16,0-4-9-16,-3-2 32 0,1 1 7 0,-5-5 25 15,4-2 42-15,-5-1 19 0,-1-3 4 0,0 0-4 16,1 0-12-16,-2-7-19 0,1-1 28 0,0-5 1 15,-2-1 2-15,1-4 6 0,0 0-21 0,0-2-3 16,2-4 9-16,-3 0 0 0,2-2 0 0,0 0-15 16,3-1 15-16,1-3-13 0,2 3-5 0,5 0 24 15,3 2-15-15,0 0 6 0,-1 4 3 0,3 4 0 16,0 1-9-16,-2 4-4 0,-1 5 38 16,0 4 27-16,-3 3 22 0,0 0 32 0,-1 0-22 15,-2 6-12-15,2 1 10 0,-3 7-12 0,3 0-3 16,-3 0-25-16,1 5-16 0,-3-3-30 0,-2 6 11 15,1 0 9-15,-2 2 3 0,-2-2-12 0,-1 2-1 16,2-2-3-16,-3 0-19 0,0 0 32 0,0-3-16 16,0-3-6-16,-4 1 6 0,1-4-48 0,-2-2-19 15,1 0-39-15,1-3-42 0,-3 0-53 0,3-3-46 16,-3 1 16-16,0-3-58 0,2 0-14 0,1-1-68 16,-2-1-120-16</inkml:trace>
  <inkml:trace contextRef="#ctx0" brushRef="#br0" timeOffset="1345">3260 597 1728 0,'7'-14'74'16,"1"3"35"-16,-8 0 45 0,0 0 57 0,0 1-51 15,0 1-3-15,0 1-8 0,0 0-57 0,0 2-8 16,-2 1-15-16,-2 2-22 0,2-2 0 0,-1 4-15 16,-3 1-32-16,-1 0 6 0,1 0-25 0,-3 4 10 15,-4 3 44-15,-5 5-16 0,0-1 25 0,-3 5 11 16,-1 1-39-16,-3 4-7 0,1-2 4 16,-1 3-19-16,4-1-10 0,3 2 0 0,3-4-10 15,2-3 13-15,4 0 16 0,3-2 4 0,2-6 2 16,4 3-22-16,0-3 17 0,6 0-4 0,1-3 3 15,2 1 0-15,5 0-6 0,0-4-7 0,4 1 4 16,3-3 3-16,-1 0 13 0,4 0-17 0,0-5 13 16,1 2 7-16,-1 0-23 0,0 1 7 0,-2 2-6 15,-1 0-4-15,0 0-3 0,-5 8 19 0,1-3 23 16,0 3 6-16,-5 3 35 0,3 0 23 0,-1 3-35 16,-3 2 10-16,1 0-15 0,-3 1-24 0,-2 2 7 15,-1 0-13-15,-1 0 10 0,-5 0 0 0,0 3 6 16,0-3 11-16,-5 0 13 0,-2 0 8 0,-3-3-11 15,-1 2 7-15,-1-1-50 0,-3-3 3 16,-4-3 10-16,1 2-10 0,-7-2 28 0,-3 1-28 16,-2-5-3-16,-4-1-17 0,1 0-4 0,-5-1 17 15,2 0-3-15,3-5 3 0,1 0 1 0,0 0-18 16,4-5 10-16,3 0-6 0,1 1-25 0,2-1-13 16,1 0-65-16,2-4-48 0,4 4-90 0,2 0-98 15,2-2-109-15,1 2-70 0,4 1-123 0</inkml:trace>
  <inkml:trace contextRef="#ctx0" brushRef="#br0" timeOffset="2030">3650 774 1504 0,'-4'-6'47'0,"1"0"43"0,-3 1 58 0,5 0-15 0,-4 0-3 16,5 1-2-16,-1 0-9 0,1 1 36 0,-2 0-35 16,2 0-53-16,0-1-52 0,0 4-12 15,0 0 9-15,0 0 97 0,0 0 53 0,0 7 34 16,0 3-15-16,3 4-49 0,-3 2-44 0,0 4-49 16,0 4-3-16,0 3-33 0,0 3 4 0,0 3 3 15,-6-5-4-15,3 4 4 0,-1-4-13 0,2-2 6 16,1-1 3-16,-1 0-15 0,2-1 5 0,0-5-15 15,0-2-34-15,0 2-54 0,0-6-53 0,3 3-53 16,-3-5-52-16,2-3-13 0,-2-2 25 0,0 2 0 16,4-6-5-16,-4 1-82 0</inkml:trace>
  <inkml:trace contextRef="#ctx0" brushRef="#br0" timeOffset="2193">3579 444 2118 0,'-9'-5'-18'0,"-1"-1"21"0,1 1-8 0,0 5 5 16,3 0-69-16,0 0-82 0,3 2-111 0,3 3-157 16</inkml:trace>
  <inkml:trace contextRef="#ctx0" brushRef="#br0" timeOffset="2454">3919 208 2271 0,'3'-9'18'0,"-1"1"29"0,-2 2 96 16,0 6 71-16,0 0 21 0,0 9 15 0,0 2-87 15,-3 5-50-15,1 5-28 0,-4 7-53 0,2 0 21 16,1 7-20-16,-2 3-3 0,2 5-7 0,-1 1-10 15,1 2-23-15,0 1-3 0,0 1 23 0,3-2-24 16,0 1 27-16,0-1 1 0,0-3-18 0,3-1 14 16,1-1-3-16,4-6-40 0,-2 0-26 15,1-5-23-15,2-2-49 0,0-4-23 0,3-2-20 16,0-3-42-16,-2-4-30 0,2-3 19 0,1-1-58 16,-2-3-50-16,2-2-55 0,1-1-111 0</inkml:trace>
  <inkml:trace contextRef="#ctx0" brushRef="#br0" timeOffset="2790">3878 766 1796 0,'-6'0'2'0,"6"0"-2"0,6 0-3 16,3 0-5-16,5 0-1 0,4 0 9 0,3 0-14 15,1-6 14-15,4 3-17 0,4-5 0 0,0 2 29 16,-2 1-18-16,2-5 3 0,-2 1 0 0,-1-3 3 16,-3 2 17-16,-2 1 60 0,-4 0 50 0,-3 0 60 15,-5 3 53-15,-2 1-5 0,-4 0-21 0,2 2-56 16,-4 1-46-16,-2 2-36 0,0 0-41 0,0 0-19 16,0 0 7-16,0 0 9 0,0 5 16 0,0 0 14 15,0 4-17-15,0 4-9 0,0-2-10 0,0 4-14 16,0 4-12-16,0 2 7 0,0 3-4 15,0-2 1-15,0 2 5 0,0 1-22 0,1-1-58 16,3 1-22-16,-2 1-61 0,2-3-42 0,1 1-20 16,-1-2-49-16,1-3-35 0,-4 0-39 0,2-5-44 15,3-4-54-15</inkml:trace>
  <inkml:trace contextRef="#ctx0" brushRef="#br0" timeOffset="2956">4178 433 2037 0,'-14'-19'11'15,"1"6"-8"-15,4 0-20 0,1 4-7 0,3 3-90 16,5 3-42-16,0 1-49 0,0 2-59 0,7 0-11 16,3 0 9-16,1 5-13 0</inkml:trace>
  <inkml:trace contextRef="#ctx0" brushRef="#br0" timeOffset="3348">4328 480 941 0,'14'19'58'0,"1"0"64"0,-1 0 52 0,-3 0 100 16,-2 3-21-16,0-1-39 0,1 1-26 0,-2-1-57 16,-2 1-11-16,-3 1-27 0,3-1-17 0,-3 2-43 15,1-4-17-15,1 3-7 0,-4-1-9 0,2-2 15 16,2 0-12-16,-2 3-15 0,1-5 21 0,2 2-24 16,0-2-28-16,-1-1 7 0,0-3-25 0,4-1 3 15,-3-2 22-15,3-2 30 0,0-4-3 0,0-5 6 16,-2 0 18-16,2 0-6 0,1-8-6 0,-2-3 18 15,1-3-15-15,-2 1-6 0,2-6 21 0,-3 0-12 16,2-4 3-16,-2 1 22 0,-1 1-1 16,3-3 10-16,-2 2-9 0,-1-2-31 0,2 1 3 15,-1 1-6-15,1 1 15 0,1-3-12 0,-1 4 0 16,3-1-6-16,-1 2-15 0,3 0 12 0,-3 2 6 16,6 1-12-16,-2-1 12 0,2 3 18 0,2 1-21 15,-1 0 9-15,0 2-3 0,-1 2-9 0,1 2 0 16,-1 0-13-16,1 3 26 0,-2 1-26 0,-2 3 13 15,0 0 33-15,-5 0 32 0,2 6 59 0,-2 2 48 16,-1 2 5-16,0 1-60 0,-3 3-14 0,-3 2-42 16,3 0-22-16,-3 6 9 0,0-2-3 0,0 4-22 15,0-2-4-15,-4 2-3 0,1 0-23 0,-2-1 10 16,2 1-1-16,0-1 1 0,2 0-16 0,-1-1-76 16,1-2-75-16,-2 0-74 0,3 0-52 15,-2 0 13-15,1-3-40 0,1-2-62 0,-3-2-86 16</inkml:trace>
  <inkml:trace contextRef="#ctx0" brushRef="#br0" timeOffset="3513">4862 267 2607 0,'-15'-16'-12'0,"0"5"6"0,5 3 0 0,-2 3-31 15,6 1-49-15,0 4-68 0,3 0-52 0,3 0-69 16,0 6-92-16,0-1-101 0</inkml:trace>
  <inkml:trace contextRef="#ctx0" brushRef="#br0" timeOffset="3756">5211 44 1956 0,'9'-16'37'0,"-5"5"48"15,1 2 36-15,-5 4 26 0,1 2 15 0,-1 3 21 16,0 0 38-16,0 6 15 0,0 5-49 0,0 3-55 16,0 6-54-16,0 6-35 0,0 1-1 15,0 8 8-15,0 3-40 0,0 3-6 0,0 0 9 16,0 2-24-16,-1 1 18 0,1-3 13 0,0 0-20 16,0-3-3-16,0 0 3 0,0 0-4 0,0-5 4 15,3 1-13-15,1-1-30 0,-1-2-72 0,3-4-53 16,2-2-49-16,-3-1-49 0,1-2 22 0,0-3-16 15,1-3-53-15,-2-3-27 0,4-1-72 0,-2-1-53 16</inkml:trace>
  <inkml:trace contextRef="#ctx0" brushRef="#br0" timeOffset="4539">5120 330 2142 0,'-6'-13'-3'16,"6"-2"14"-16,0 2 10 0,0 2-12 0,6-2 8 15,3 1-17-15,2 1-8 0,2 1 19 0,6-4-22 16,2 4 14-16,1 1 0 0,6-3-24 0,1 5 24 16,0-1-6-16,1 2 0 0,1 1 9 0,-1 2 17 15,-5 3 25-15,0 0 59 0,-4 5 47 0,-3 0 19 16,1 4-8-16,-7 1-44 0,0 4 5 0,-2 0-27 16,-1 5-6-16,-4-2-26 0,-2 4-51 15,-3-1-6-15,0 1-10 0,0-1-10 0,0 1 13 16,0-2-12-16,0 0-11 0,0-2 17 0,4-1 6 15,2 0-6-15,-1-3 10 0,2-1-1 0,3-6-29 16,1 2 7-16,1-6-22 0,1-2 12 0,0 0 10 16,2-5-13-16,0-4 10 0,2-4 0 0,0-1-7 15,1-2 14-15,-3-3 8 0,3-3-8 0,-3 1-4 16,-2-2 3-16,-3 1 4 0,2 1 25 0,-6 2 22 16,1 0 39-16,-3 2 16 0,-3 4-19 0,2 2 13 15,-3 1-45-15,0 3-9 0,0 2-17 0,0 3-42 16,0 2 33-16,0 0 19 0,-4 0 41 15,4 8 65-15,0 4 2 0,0 3-26 0,0 4-9 16,0 5-52-16,1 6-9 0,4 3-3 0,-4 5-39 16,3 3 28-16,1 6-27 0,1 1 7 0,-2 5 13 15,2 3-27-15,-1 1 23 0,-1 1-13 0,-1 1-3 16,0-1 17-16,-1-1-11 0,-1-2 4 0,-1-3 11 16,0-1-1-16,-7-6-13 0,-2 0 3 0,0-5-4 15,-6-1-6-15,-3-6 10 0,-3-2 7 0,-4-3-4 16,-6-3-3-16,-5-4 7 0,-1-4-31 0,-6-3 6 15,-2-6 8-15,1-4-15 0,-2-4 22 0,1 0-4 16,1-7-28-16,5-7 0 0,5-2 7 16,5 0-10-16,5-7 13 0,4-1-2 0,6 0-28 15,5-3-7-15,9-3 4 0,0-3 7 0,9 3 33 16,1 0-2-16,9-2 13 0,5 2 7 0,3 3-4 16,3-1 4-16,1 6-7 0,2 1 0 0,1 1-10 15,-2 4 23-15,-1 0-6 0,-1 4-7 0,1 2 13 16,-4-2-20-16,0 2 14 0,-2 3 0 0,-3-1-14 15,-4 2 11-15,0 0-11 0,-5 3-3 0,-1 1-24 16,-3 2-26-16,-4 0-73 0,-1 0-83 0,-3 0-61 16,-1 0-114-16,0 0-26 0,0 3-76 0,0 2-130 15</inkml:trace>
  <inkml:trace contextRef="#ctx0" brushRef="#br0" timeOffset="134234">562 2004 660 0,'-4'-5'62'0,"2"0"53"15,-2-1 85-15,-1 3 56 0,-1-2 23 0,-1 2-24 16,-3 3-19-16,1 0 4 0,-4 0-27 0,-4 9 37 15,-2 6 2-15,-8 7-8 0,-4 7-25 0,-6 11-5 16,-5 5-34-16,-5 10-52 0,2 6-23 0,-4 5-57 16,6 3-17-16,4 2-7 0,4-6-7 0,6-3 7 15,9-5-20-15,6-7 6 0,7-8 4 0,7-3-14 16,6-6 0-16,3-2-7 0,7-7-14 0,2-2 8 16,4-3-8-16,2-3-41 0,4-3-86 0,1-2-79 15,3-3-116-15,-1-8-64 0,-1 0-21 0,1 0-68 16,0 0-32-16,-2-10-47 0</inkml:trace>
  <inkml:trace contextRef="#ctx0" brushRef="#br0" timeOffset="135417">666 2285 2644 0,'0'-5'58'16,"0"1"26"-16,-4-1 12 0,-4 5 31 0,2 0-45 0,-1 0-3 15,-3 6-5-15,1 2-23 0,-5 2-12 16,1 4-23-16,1 0-26 0,-1 5 7 0,-1 0 3 16,1 0 0-16,6 3 13 0,-1 2-13 0,2-2-10 15,5-3 4-15,1 0-1 0,0-3-3 0,3 1 1 16,7-6-17-16,-3 0-16 0,4-11-62 0,-1 11-13 15,2-11-20-15,2 0 25 0,-3 0 59 0,4 0 32 16,-1 0 15-16,-1 0 6 0,-2-19-4 0,0 2-5 16,-2 1 18-16,1-3-15 0,-5-3 3 15,-1-2 0-15,0-1 3 0,-4 0 9 0,0 1-6 16,0 0 16-16,-8 4 49 0,5 1 38 0,-3 1 73 16,-1 4 18-16,1 3-46 0,0 3-45 0,-1 5-53 15,3 1-40-15,-2 2-16 0,2 0 3 0,1 5-7 16,3 1 0-16,0 2 14 0,0 2-7 0,3 4 6 15,3-4 4-15,4 4-19 0,1 0 19 0,4-3-20 16,2 2-30-16,1-5-8 0,3-2-53 0,4-6 4 16,-3 0 42-16,2 0 13 0,1 0 42 0,-1-9 4 15,1-1-27-15,-5-6 20 0,3 2-4 0,-4-3 7 16,-2 2 13-16,-2 1-6 0,-6 0-7 0,3 1 29 16,-8 4 42-16,2 4 29 0,-4 0 17 0,1 5-32 15,-3 0-56-15,0 0-13 0,-6 10-12 0,0-2 12 16,0 3-3-16,-1 3-16 0,-1 3 19 15,2 1-22-15,-1 1 16 0,2 2-3 0,2 2-17 16,3-4 10-16,0 0-7 0,0-2-9 0,3 2 2 16,2-6-2-16,1-2 0 0,0-1-4 0,-1-1-4 15,3-9-2-15,-2 0-10 0,-2 0 23 0,2 0 7 16,0 0 0-16,0 0 19 0,0-9-27 0,1-1 1 16,-3-6 13-16,1 0-3 0,1-1 23 0,0-3-10 15,-3-1-1-15,5-3-12 0,-4 2-4 0,3-2-6 16,-2 2-3-16,1 2 10 0,2 1 3 0,-3 2-7 15,3 5 13-15,-1 0-3 0,-1 4-7 0,2 2 37 16,1 4-30-16,-2 2 16 0,3 0-7 0,-1 0-15 16,0 6 16-16,1-1-3 0,1 3-4 15,-1 3 0-15,-1 3-19 0,0-1-4 0,1 2 20 16,-2 3-3-16,-1-2 22 0,-1 3-6 0,1-2-7 16,-3 2 1-16,1-5-17 0,-3 0-19 0,0-1-65 15,0-2-93-15,0-1-81 0,1-10-41 0,-3 12 28 16,6-12 46-16,-2 0 39 0,-1 0 25 0,3 0 7 15,3 0 28-15,0-12 23 0,1 1 16 0,0-4 21 16,3 1 11-16,0-3 25 0,-4 1 21 0,4-2 14 16,-5 3 10-16,2 2 27 0,-3 2 33 15,1 3 49-15,-5 3 85 0,0-1 47 0,-2 6 6 16,-1 0-15-16,0 0-61 0,0 11-38 0,0-1-42 16,-4-1-32-16,1 4-28 0,3 1-20 0,0 0-7 15,0-2 3-15,0 2-15 0,7 0 6 0,2-2-3 16,5-2 6-16,2 1-24 0,3-11-55 0,5 0 21 15,1 0-48-15,-1 0 46 0,4 0 36 0,-1 0-18 16,1-16 30-16,-4 2 0 0,-2-3 6 0,-4-1 18 16,-2 1 15-16,-2-2 33 0,-7 1 53 0,-7 4 31 15,0-3 17-15,-6 3 18 0,-7 4-12 0,-2-1-42 16,-6 3-14-16,-1 2-42 0,-6 6-32 0,-2 0 7 16,-1 0 0-16,-2 6-17 0,3 2-10 0,2 3-19 15,6-6-21-15,4 4-13 0,4-1-23 0,6-3-43 16,8 4-72-16,0-4-84 0,6-5-70 15,7 0-12-15,4 0-3 0,3 0 65 0,7 0 49 16,3-12 18-16,4 0 67 0,2-5 26 0,1-6 36 16,0-1 63-16,1 0 2 0,-2-3 11 0,-5 2 21 15,-1 1 15-15,-3-2 62 0,-7 6 82 0,-3-2 50 16,0 6 62-16,-7 2 52 0,-3 2-5 0,-1 5-29 16,-5 2-59-16,1 1-78 0,-2 4-79 0,0 0-35 15,0 0 13-15,0 6 25 0,0-1 21 0,0 4 9 16,0 4-46-16,0 1-50 0,0 5-18 0,0 0-16 15,0 5-4-15,0 3-3 0,0 1-4 16,6-1-10-16,1 1-13 0,-1-2-64 0,0 2-126 16,1-4-93-16,-1 0-120 0,-1-2-43 0,4 0-6 15,-5-6-23-15,2-2 24 0</inkml:trace>
  <inkml:trace contextRef="#ctx0" brushRef="#br0" timeOffset="136268">1821 2143 1683 0,'-7'-13'-3'0,"7"4"0"16,0-1 17-16,0-1 17 0,7 3 31 0,1-3 33 15,2 1 6-15,2 0-55 0,3 0 0 0,0-1-8 16,1 0-12-16,0 0 68 0,1 0-8 0,-2 0 12 16,0 1 17-16,-1 1 16 0,-2 0 19 0,0 3 13 15,-2 0 13-15,-4 2-10 0,-3 2-20 0,3 0-55 16,-4 2-32-16,-2 0-30 0,0 0 5 0,0 4 35 15,0 2 29-15,0 0 33 0,0 5-5 0,0-1-37 16,4 4-31-16,-1 2-44 0,0 3-24 16,-1 1 17-16,2-1-17 0,-3 2 6 0,3-2 14 15,0 0-13-15,-1 0 13 0,6-2-13 0,-2-1-28 16,0 0 7-16,1-2-24 0,1 0-14 0,0-3-10 16,-1-1-43-16,-1 2 5 0,-1-7 13 0,0 0 11 15,-1 0 46-15,-3-4 20 0,2-1 4 0,-2 0 19 16,1-4-7-16,0-3 4 0,0 2 4 0,-1-7 3 15,0 1 3-15,-2-2-14 0,2-1 8 0,-2 0-11 16,0 0 4-16,1 2 12 0,-1 1-19 0,0 2 10 16,0 1-10-16,0 1-9 0,0 3 22 0,0-1 1 15,0 4-1-15,2-1 10 0,2 0-3 0,2 1-33 16,-3-2 23-16,2 2-7 0,0 0 1 16,4 1 22-16,-1 0-16 0,1 0 3 0,3 0 1 15,1 0-4-15,0 0 0 0,-2 0-10 0,2 5 3 16,0-2 7-16,-2 3 10 0,2-4-4 0,-1 3 1 15,-3 1-7-15,1-3-3 0,-2 2 3 0,1 0-7 16,-2-1-19-16,1-1-10 0,-1 2 0 0,-1-5-9 16,3 0 48-16,-2 0-6 0,1 0-16 0,-2-4 25 15,0 0-18-15,-1-2 8 0,-1-2 14 0,0-1-13 16,-3-2-4-16,1 1 14 0,-2-1-1 0,0 0 1 16,0 0 12-16,-3 1-16 0,-3 1 56 0,0 1 26 15,-1 3 44-15,-2-1 1 0,1 3-61 0,1 1-8 16,-1 2-64-16,1 0 3 0,-2 6 13 15,2 2-20-15,5-1 14 0,-1 2-14 0,1 0 14 16,0 1 10-16,2 3-13 0,0-2-4 0,7 0 6 16,-1 0-12-16,6-1 16 0,0 1-7 0,3-4-60 15,4 1-20-15,4-3-30 0,2 0 1 0,-3-5 10 16,2 0 18-16,2 0 26 0,-3-8 16 0,-1-1 36 16,-3 2 3-16,0-1 0 0,-4-4-3 0,-4 1-6 15,-4-2 9-15,-2 2 10 0,-2 1 43 0,-3-1 55 16,0 1 49-16,0 4 31 0,-5 0-23 0,-1 3-52 15,2-1-61-15,1 3-34 0,-2 1-14 0,2 0-11 16,2 0 8-16,-2 0-11 0,3 5 10 16,0 0 1-16,0 1-1 0,4 2 1 0,2-2-4 15,-1 1-4-15,1 2 4 0,1-3 11 0,1 2-15 16,-1-3 11-16,3-3-3 0,-1 1-8 0,-1-2-3 16,-1-1 7-16,-1 0 0 0,1 0 0 0,-1-6 0 15,-1 1-10-15,1-3 10 0,-2 2-25 0,2-3-19 16,-1 0-65-16,-1 0-99 0,2-5-76 0,-3 1-74 15,5-1-41-15,-3 0 19 0,3-2-2 0,1-1 2 16,1 3-3-16,1-1-17 0,2 4 18 0</inkml:trace>
  <inkml:trace contextRef="#ctx0" brushRef="#br0" timeOffset="136628">3177 1822 1262 0,'19'-4'41'0,"-1"4"44"0,-6 0 91 16,1 0 86-16,-5 0 45 0,-1 0 46 0,-1 0-2 15,0 0-12-15,-3 4-35 0,1 4-59 0,-2-3-89 16,2 4-62-16,-2-1-50 0,-1 5-37 0,-1-1 10 16,0 1-20-16,0-2 9 0,0 3-6 0,0 0-13 15,0 1 23-15,0-1-34 0,0 0 11 0,0 0 9 16,3-1-33-16,-3-2-7 0,3 0-13 0,-3-3-17 16,0 0 37-16,0-5 17 0,0 2 23 0,0-5-3 15,0 0-16-15,0 0 12 0,0-5 1 0,0-3 0 16,6-3 9-16,-3-1-6 0,1-3-7 15,0-2 17-15,2-2-26 0,-5 0 19 0,2-3-13 16,-2 6 0-16,1-3 30 0,2 0-33 0,-1 5 13 16,2 0-3-16,-2 4-23 0,1 1 29 0,-1 4-7 15,3 0 8-15,-2 5 22 0,1-3 1 0,-1 3 33 16,4 0 20-16,-2 0-16 0,0 0 0 0,1 3-37 16,2 2-23-16,3 0 6 0,-2 1-13 0,2-1 16 15,3 3-6-15,-2 1-7 0,-2-2 0 0,4 5-31 16,-2-5-33-16,-3 2-105 0,1 2-151 0,-4-4-107 15,1 2-86-15,-2-1-25 0,-1 1 6 0</inkml:trace>
  <inkml:trace contextRef="#ctx0" brushRef="#br0" timeOffset="137674">3772 1737 3995 0,'-9'6'34'0,"-1"3"35"16,-1 0-11-16,-2 3 21 0,4-1-37 0,-3 2-32 15,5-2 22-15,0 3-43 0,1-4 18 0,4 2-10 16,2-2-22-16,0 1 11 0,3-3-72 0,3 1-43 16,0-1-53-16,1-3-16 0,2-3 46 0,0-2 31 15,0 0 37-15,0 0 13 0,0-5 7 0,0-5 22 16,-2 1 23-16,0-4 7 0,-3-1 15 0,0 0 6 15,-4-2 4-15,0 0 51 0,0 2 53 0,0 1 66 16,-6-1 55-16,2 6 3 0,-1-1-9 0,-1 4-63 16,2 2-60-16,1 3-28 0,-2 0-53 15,2 0-28-15,-1 0 7 0,2 0-18 0,-2 6-13 16,4 2 17-16,-1 0 0 0,1 1-11 0,0 1 4 16,0 2-53-16,5-1-52 0,1 2-63 0,2-2-65 15,1 0-17-15,4 0-14 0,2-6 10 0,1-5 44 16,2 0 44-16,0 0 48 0,1 0 56 0,2 0 4 15,0-14 12-15,-1-1 33 0,-3 1 7 0,2-3 23 16,-4 1 9-16,-4-3 20 0,0 3 40 0,-3-1 96 16,-1 4 89-16,-3-1 46 0,-2 4 48 0,-2 1-48 15,0 1-69-15,0 8-32 0,0 0-60 16,0 0-33-16,-4 0-7 0,2 0-52 0,-1 0-29 16,3 0-14-16,0 0-17 0,0 0 17 0,0 0-7 15,0 8 4-15,0-1-8 0,-3 0-14 0,3 3 0 16,0-4-10-16,0 4-25 0,0-2-52 0,0 3-35 15,0-4-12-15,5 0 14 0,-4-3 19 0,3 0 29 16,-4-1 9-16,0-3 18 0,2 0 27 0,-2 0 19 16,0 0 8-16,0 0 9 0,0 0-4 0,0 0-9 15,0-5 19-15,0-1-12 0,0-2 19 0,0-3-3 16,0 0-13-16,0-2-4 0,-2 2 4 0,2-1-4 16,0 2 27-16,0-1-7 0,0 1 13 0,0 3 7 15,0 2-29-15,0 0 22 0,2 0-43 16,0 5 8-16,-1-5 32 0,4 5-10 0,-1 0 14 15,-1 0-10-15,3 0-24 0,1 0 1 0,1 0 9 16,2 0-10-16,0 0 10 0,0 0-3 0,0 0-30 16,-1 0 34-16,-2 10-21 0,1-10-3 0,-3 5 17 15,0-5-24-15,1 0-6 0,-2 0 23 0,0 0-9 16,-2 0 12-16,1 0 14 0,-1 0-17 0,2 0 27 16,-1 0-17-16,0 0 6 0,-1-8 4 0,2 1-10 15,-1-2 10-15,-1 0-10 0,4-1 0 0,-2-4 6 16,-1 4-6-16,1-4 3 0,1 0-3 0,4 1-3 15,-5 2 10-15,2-2-4 0,0 4-3 0,1 3-10 16,1-1 17-16,-2 3 9 0,0 2 4 16,1 2 0-16,0 0 6 0,3 0-5 0,-3 0 5 15,2 5 21-15,1 0-43 0,1 4 9 0,0-1-10 16,3 3-13-16,-1-1 17 0,2 2-3 0,-3 2 9 16,2-1 0-16,0 1 14 0,2 2-27 0,2-6 3 15,0 1-9-15,-2-2-31 0,1-1 13 0,1-8-16 16,-2 8-20-16,3-8-19 0,-4 0-48 0,2 0-20 15,-3 0-7-15,1 0 10 0,-1 0 52 0,1-11-4 16,-4 3 37-16,3-5 25 0,-4 1-4 0,2-4 44 16,-3 0-6-16,1-1 3 0,-3-1 7 0,-3 0 27 15,2 0 69-15,-5 2 98 0,-1-1 101 0,0 3 14 16,0 2 24-16,-6 3-54 0,-1 1-68 16,-1 2-18-16,-2 3-61 0,-2 3-29 0,1 0-36 15,-5 0-44-15,4 9-25 0,0 1-12 0,2 2 0 16,1 4 11-16,0 1-10 0,6 1 6 0,3 3 12 15,0 0-26-15,5 0 34 0,2 1-16 0,5-3-11 16,5-5 15-16,0-1-22 0,5-2-41 0,5-3-40 16,-1-8-49-16,3 0-86 0,1 0-44 0,-1 0-112 15,1 0-90-15,-2 0-126 0,1 0-133 0</inkml:trace>
  <inkml:trace contextRef="#ctx0" brushRef="#br0" timeOffset="138803">5650 1237 2991 0,'2'-9'0'0,"-2"7"76"0,0 2 81 0,0 0 30 15,0 8 11-15,0 5-60 0,4 1-72 0,-1 3-26 16,3 4-13-16,0 4-13 0,2-1-4 0,-1 0 7 15,3 0-17-15,-1 2 7 0,4-1-7 0,-2-2-11 16,2-1 22-16,-1-1-11 0,-1-3-17 16,-1 0 6-16,-1-3 18 0,-2-1-10 0,-1-4 33 15,-3 0-6-15,-3-4-38 0,0-4 25 0,0-2-15 16,0 0-9-16,-4-5 30 0,-7-5-17 0,1-1 0 16,-2-3 13-16,-3-3-20 0,0-4 1 0,0-1 6 15,-4-5-17-15,4-1 10 0,-4-1 0 0,3-2 4 16,-1-3 3-16,1 1 10 0,4-3-7 0,2 1-20 15,3-1 10-15,3 3-13 0,4 1 30 0,0 4-3 16,9 4-3-16,0 0-1 0,3 7-23 0,1 1 16 16,2 6 1-16,3 1-24 0,2 4-26 0,-1 0-96 15,1 5-115-15,3 0-140 0,-2 0-141 16,-1 10-143-16</inkml:trace>
  <inkml:trace contextRef="#ctx0" brushRef="#br0" timeOffset="139170">5612 1485 1716 0,'0'4'11'15,"4"-4"3"-15,6 0 15 0,4-8 5 0,1-3 20 16,1 1 27-16,5-3-29 0,1 2 5 0,1-3-22 16,3 0-23-16,-2 2 11 0,4 0-3 0,-1 3-20 15,-1-1 12-15,-2 3 0 0,1 2 23 0,-4 3 42 16,-3-1 1-16,-3 3 11 0,-2 0-14 0,-1 0-11 15,-3 5 6-15,-3 0 34 0,1 2-33 0,-3-2-9 16,0 2-22-16,-1 2-40 0,6-1 10 0,-5 3-1 16,4-2-3-16,4 1 4 0,-1 2-10 0,4-5 3 15,0 1 10-15,3-2-13 0,1-1 21 0,0-2-24 16,4-3 6-16,-3 0 7 0,1-5-32 0,0-4 31 16,-3-1-18-16,1 1 9 0,-4-4 31 15,-2-1-15-15,-4 0 19 0,-3 0 38 0,0 1 26 16,-6 0 4-16,-6-3-3 0,-3 5-35 0,-2-2-16 15,-3 3 10-15,-1 2-16 0,-4 1-3 0,0 0-34 16,-2 5-12-16,0 2-1 0,-1 0-26 0,-2 0 20 16,5 5-20-16,-1 1-68 0,0 3-118 0,3 1-215 15,1 1-161-15,6-3-158 0</inkml:trace>
  <inkml:trace contextRef="#ctx0" brushRef="#br0" timeOffset="139518">6330 1108 3700 0,'8'-10'40'0,"-4"-1"44"0,8 0 44 16,1 0 25-16,2 3-12 0,4-1-30 0,2 4-30 16,2 0-39-16,0 5-18 0,2 0-13 0,-1 0-8 15,3 2 8-15,1 6-15 0,-2 1 15 0,0 5-14 16,-1-1-4-16,-1 6-4 0,-3 0-7 0,-3 3-13 15,-2-1-15-15,-4 2-6 0,-6 1-8 0,0-5 32 16,-6 0 35-16,0 0 11 0,-9-2-1 16,-3-4-10-16,2-1-10 0,-5-3-8 0,-1 0 15 15,-1-6 6-15,2-3 4 0,0 0 4 0,2 0-15 16,0-6-6-16,4-2-1 0,1-3 11 0,3-2-17 16,5-4 17-16,0 0-21 0,0-4 7 0,3-1 10 15,4-2-20-15,3-4 20 0,4 1-17 0,0-1 0 16,0 2 7-16,2-1-10 0,3 3-39 0,-2-1-49 15,-1 5-88-15,4 4-111 0,-6 3-84 0,0 2-62 16,-4 3-91-16,0 2-31 0,-2 3-54 0</inkml:trace>
  <inkml:trace contextRef="#ctx0" brushRef="#br0" timeOffset="139837">6998 681 3647 0,'-6'0'3'0,"1"6"20"16,10-6 17-16,4 0 47 0,3 10 73 0,3 0 32 15,6 4 15-15,3 1-22 0,6 1-68 0,4 0-35 16,1 1-32-16,7 2-28 0,-1 0 3 0,2 0-10 16,2 3 11-16,-4-1-16 0,-2 3 9 0,-5-2-19 15,-1 2-11-15,-8 2 15 0,-6-2-26 0,-5-2-11 16,-8 5-43-16,-6-2-90 0,-8 1-82 0,-7 2-110 16,-6-1-111-16,-4 1-69 0,-3-4-101 15,-2 3-111-15</inkml:trace>
  <inkml:trace contextRef="#ctx0" brushRef="#br0" timeOffset="140442">8486 864 3321 0,'-13'10'25'0,"4"-8"21"0,3-2-4 15,6 0 59-15,0-5 8 0,7-2 11 0,7-2 13 16,2-4-55-16,11-3-34 0,2-4-31 0,11-1-9 15,8-5-15-15,9 0 11 0,3-4 7 0,11 2-20 16,2-2 20-16,6 1 0 0,1 1-11 0,2-1 38 16,-2 2-27-16,-1 2-7 0,-4 0 0 0,-2 4-24 15,-5-1 18-15,-7 3 12 0,0 0 1 0,-7 0 14 16,-3 2 2-16,-6 3-9 0,-3 0 14 0,-11 2 27 16,-3 3 39-16,-6 1 28 0,-7-1-16 0,-3 2-11 15,-6 1-49-15,-6 1-32 0,0-1 15 16,-6 1-36-16,-6-3-18 0,2 2 21 0,-4-2-10 15,-5 2 7-15,0-2 14 0,-6 6-21 0,-4-3-11 16,0 1 7-16,-5 1-7 0,0 1 7 0,2 2 11 16,-2 0-10-16,4 0 31 0,5 0-25 0,6 0 4 15,1 0-21-15,7 0-32 0,4 0 18 0,3 0-3 16,4 2 34-16,6 2 15 0,1 1-1 0,6-2 1 16,4-1-18-16,4 6 10 0,5-2-6 0,4-1 6 15,1 1 1-15,5-3-4 0,0 2 3 0,-1-2-6 16,4 2 10-16,-8-2 3 0,1-3-17 0,-6 2 11 15,-5-1 31-15,-4 2 17 0,-5-2 97 0,0 3 54 16,-8-4-20-16,-4 3-6 0,0-1-63 0,0 1-70 16,-7 2 0-16,-5 1-26 0,-3 3-7 15,0 1 3-15,-4 1-3 0,-1 5-22 0,-1-1-60 16,0 3-163-16,3 1-241 0,0 0-301 0,2 0-320 16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40:49.73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195 384 2083 0,'-6'-55'67'15,"-2"8"77"-15,1 7 48 0,-1 8 32 0,2 7-68 16,1 12-94-16,0 2-31 0,2 11 61 0,3 0 72 16,-1 11 52-16,1 10-12 0,-5 6-79 0,2 12-62 15,2 10-36-15,-4 10-7 0,4 7-17 0,-5 7 4 16,0 1-10-16,0-1 19 0,5 1-9 0,-4-6-10 16,5-4 13-16,0-3-13 0,0-3 3 0,0-5-20 15,0-3-37-15,5-3-43 0,-5-4-54 0,1-5-54 16,-1-5-43-16,0-4-43 0,0-2-14 15,0-8 55-15,0-4-21 0,0-5-34 0,-3-2-24 16,-1-8-56-16,0 0 24 0</inkml:trace>
  <inkml:trace contextRef="#ctx0" brushRef="#br0" timeOffset="352">40 942 638 0,'-6'-66'41'0,"1"-4"56"16,-3-1 45-16,3-5 66 0,-2-1 43 0,3-2 14 15,-1 3-17-15,5 1 0 0,0 5-39 0,9 8-44 16,2 6 7-16,0 9-52 0,3 9-15 0,2 7-8 15,1 8-18-15,2 6 16 0,0 9-9 0,2 8-22 16,-3 0 4-16,2 8-39 0,1 6-6 16,0 6-9-16,0 6-14 0,-5 7 19 0,2 5-26 15,-6 5 17-15,0 6-7 0,-7 1 4 0,-5 3-4 16,0 2 17-16,0 0-11 0,-10-3-28 0,-5-3 32 16,1-4-16-16,-1-3-7 0,-4-4 23 0,0-8-20 15,2-3 7-15,0-8 13 0,1-1-3 0,3-7-3 16,-1-2-4-16,3-3 4 0,3-1-17 0,2-5 6 15,1 2-9-15,1-2 0 0,4 0 3 0,0 0 4 16,9 0 9-16,0 0 0 0,1 5-3 0,2 2-9 16,3 1 2-16,2 3 4 0,2 5 6 0,1-1 17 15,1 3-20-15,3 4-16 0,-2-3 16 0,1 2-13 16,0 4 13-16,0-4 13 0,-1 1-13 16,-1 0-7-16,-1-3 1 0,-2 0-17 0,-3-2-29 15,1 0-41-15,-1 1-91 0,-3-4-44 0,0-3-25 16,-3 2-39-16,1-5-15 0,-1 0-50 0,3-2-82 15</inkml:trace>
  <inkml:trace contextRef="#ctx0" brushRef="#br0" timeOffset="694">726 964 2072 0,'-4'0'2'0,"4"-3"-7"15,0-5 16-15,4 3-17 0,8-1 18 0,1 1-18 16,4-6-23-16,4 3 17 0,-1-4 1 0,3 1 43 16,-1-2-3-16,5 2 3 0,-5-1-58 0,-1 0 20 15,-2-1 9-15,-4 0-23 0,-2 1 63 0,-4 0 19 16,-3-2 67-16,-3 4 47 0,-3-3 46 0,0 2 4 16,-10 2-2-16,-4 1 26 0,-1 3-35 15,-4-1-40-15,-3 6-34 0,-5 6-8 0,-2 3-20 16,-1 4 8-16,-3 6-13 0,3 3-56 0,2 2-10 15,0 6-13-15,7-3-29 0,9 3 14 0,5 2 0 16,7-1-21-16,4-2 25 0,8 1-4 0,9-2-14 16,4-1 11-16,6-3-19 0,5-1-24 0,1-3-10 15,5-3-46-15,-1-3-44 0,2-4-16 0,-1-1-69 16,-3-6-20-16,-2-3-62 0,1 0-63 0,-2 0-32 16,-5-12-37-16,-3 2-31 0,0-4-24 15</inkml:trace>
  <inkml:trace contextRef="#ctx0" brushRef="#br0" timeOffset="929">1463 686 3451 0,'-8'14'59'0,"-5"2"56"0,-4 3 25 0,-2 2 23 15,-2 1-62-15,2 3-56 0,1 0-28 0,2 1-24 16,2 0 0-16,9-5 3 0,5 1-2 0,0 2-1 16,9-5-14-16,2 0-43 0,7-2-33 0,3 2-79 15,7-5-50-15,-1-1-56 0,3-5-59 0,0 0-24 16,2-5-59-16,-1-3-40 0,0 0-27 0</inkml:trace>
  <inkml:trace contextRef="#ctx0" brushRef="#br0" timeOffset="1732">1817 736 690 0,'9'-6'36'0,"0"3"35"15,0-3 75-15,-6 4 65 0,1 1 61 0,-4 0 38 16,0 1-1-16,0 0-11 0,-5 8-56 0,-1-1-6 15,-6 5-40-15,0 0-45 0,-2 2-30 0,-5 3-76 16,0 4-20-16,3-1-28 0,-1 1 0 0,2-2 3 16,4 0-10-16,3-2 4 0,8-1-10 0,0 1 6 15,3-6-32-15,9 2-3 0,1-5-46 0,4-1-29 16,4-3-5-16,1-4 10 0,0 0 23 0,5-9 3 16,-1-1 25-16,-2-3 13 0,3-4 36 0,-5 0 24 15,-1-4 0-15,-2 1-3 0,-2-4-9 16,-6 3 18-16,-2 1 30 0,-3-1 63 0,0 4 75 15,-6 3 49-15,0 2 10 0,0 0-23 0,-7 7-75 16,1 1-62-16,-2 4-22 0,-2 0-20 0,3 7-23 16,-2 0-14-16,1 5 4 0,3-1-37 0,-1 4 27 15,6 3 19-15,0 0-22 0,4 1 29 0,3 0-6 16,5-2-21-16,3-1-12 0,3-3-35 0,1 1 4 16,4-5-26-16,2-2 24 0,-3-4 32 0,0-3-9 15,1 0 23-15,2-5-1 0,-6-4-2 0,0 1 12 16,1-6 14-16,-6-1-7 0,1-3-6 0,-1-1-7 15,-4-2-17-15,0-3 24 0,-1-3-20 0,-1-1 20 16,-1-1 6-16,-2 1-3 0,-4-2 29 16,-1 3 21-16,0 1 24 0,0 3 41 0,0 2 29 15,-6 4-23-15,0 3-7 0,1 1-33 0,1 7-59 16,-1-2-11-16,1 6-21 0,0 2-21 0,3 0 21 16,-4 0-28-16,5 5 28 0,-1 5 7 0,-1 4-11 15,-1 3 22-15,2 4-32 0,1 3 3 0,0 2 8 16,0 3-15-16,6-1 15 0,-5 1 3 0,5-1 0 15,0-1-4-15,1 0-3 0,-1-2-38 0,3-3-29 16,0-1-16-16,3 1-20 0,0-3-6 0,-2-3 18 16,5 1 7-16,0-6 15 0,-2 0 3 0,5-6 10 15,-1-3 4-15,-3-2-4 0,1-4 34 0,0-5-3 16,3 1 6-16,-3-9 29 0,1 2-19 16,2-10 10-16,-2 0 22 0,1 1-20 0,0-6 8 15,0-1-1-15,-2-3 7 0,-4 1-13 0,-2-3 15 16,-1 1 18-16,-2 3 19 0,-5 1 66 0,-1 2 59 15,0 4-3-15,-6 5 9 0,2 2-43 0,-5 7-89 16,0 1-10-16,0 6-45 0,-3 4 7 0,3 5 32 16,-2 4-15-16,2 8 4 0,-1 2-7 0,0 5-28 15,6 3 21-15,-1 3 14 0,5 2-7 0,0 2 11 16,8 1-22-16,3-2-17 0,3-4 4 0,1-1-11 16,3-1-25-16,4-3-34 0,-1-3-41 0,1-2-56 15,2-4-60-15,-4-2-48 0,3-1-73 0,-3-5-22 16,-1-1-13-16,0-3-47 0,-3-3-21 0,3 0-41 15</inkml:trace>
  <inkml:trace contextRef="#ctx0" brushRef="#br0" timeOffset="1949">3444 437 3901 0,'0'0'37'0,"0"0"17"0,5-9 11 0,9 0 10 15,5 1-27-15,5 0-27 0,5-3-11 0,5 3-10 16,6 0-21-16,-1 2-50 0,4-2-91 0,0 5-122 16,-3 0-217-16,2 3-93 0,-3 0-115 0</inkml:trace>
  <inkml:trace contextRef="#ctx0" brushRef="#br0" timeOffset="2087">3793 590 2462 0,'-28'20'-3'15,"9"-4"15"-15,4-3 9 0,8-5 40 0,7 1-7 16,0-4-11-16,7 0-13 0,6-1-42 0,6-1 6 16,6-1 0-16,3 1-76 0,2-3-78 0,5 0-97 15,1-6-156-15,4 0-69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40:52.53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116 156 2559 0,'-7'-8'18'0,"-1"-3"0"0,4 3 3 16,1 0 4-16,3 2 42 0,6 1 45 0,4-3 19 16,8 2 32-16,4-2-52 0,12 0-28 0,5-1-19 15,8 2-31-15,6-2-7 0,1 1-13 0,9-1-13 16,-4-1 13-16,1 4-13 0,0 1-3 0,-3 0 9 16,-5 2-19-16,-3 1-3 0,-4 0-55 0,-6 2-88 15,-3 0-103-15,-8 0-66 0,-5 0 19 0,-7 4 63 16,-3 1 63-16,-7-2 11 0,-6 0 1 0,0-1-6 15,-11 0 35-15,-4 2 63 0,-3-1 58 0,-6-1 21 16,0-1 3-16,0 1 24 0,-1-2-17 16,0 0 34-16,0 0 45 0,2-4 44 0,1 0 22 15,5 2 36-15,2 0-26 0,1 0-68 0,4 2-1 16,1 0-20-16,3 0 32 0,2 6 23 0,0 2 17 16,2 3-5-16,-1 2-29 0,1 6 7 0,-1 4-36 15,0 1-9-15,0 8-7 0,0 1-14 0,3 3-4 16,-1 2-38-16,-4 0 3 0,5 2 0 0,-1-1-13 15,1-1 10-15,-2 0-13 0,-2-2-16 0,2-1 20 16,1-3 8-16,-2 1-8 0,1-5-1 0,-1-3 3 16,-1-1-12-16,-2-2 6 0,5-4-10 0,-5 1-73 15,3-5-78-15,-2 0-96 0,5-4-109 0,0-1-96 16,-3-1-76-16</inkml:trace>
  <inkml:trace contextRef="#ctx0" brushRef="#br0" timeOffset="239">1147 249 3464 0,'7'0'49'0,"-7"4"70"0,0 5 24 0,-7 5 10 16,1 3-21-16,-3 7-81 0,1 2-23 0,-2 5-18 15,3 1-14-15,-1 4 11 0,2 2-17 0,2 2 17 16,-1 1-14-16,4 1 4 0,1-2 13 0,-2 1-6 15,2-3-1-15,0 0-13 0,0 1 10 0,3-4-35 16,2 1-33-16,-2-4-53 0,-2-5-63 0,4 0-64 16,-4-3-60-16,3-4-53 0,0-1-40 0,-2-6-19 15,0-4-11-15,0 2-10 0</inkml:trace>
  <inkml:trace contextRef="#ctx0" brushRef="#br0" timeOffset="526">1103 194 2952 0,'-4'-30'34'0,"4"6"30"0,6-4 35 16,2 4 32-16,6 10 11 0,4 4-15 0,3 3-45 15,4 5-30-15,3 2-55 0,2 0 6 0,4 6 7 16,-1 4 0-16,0 4 9 0,-1 5-32 15,-2 1 13-15,-4 1-13 0,-5 3 10 0,-3 1 20 16,-3 0-24-16,-5-1 27 0,-4-2-23 0,-6 0 6 16,0-1 17-16,-16-2-6 0,0 0 9 0,-7-2-7 15,-3-3-9-15,-2 2 0 0,-5-5 6 0,-1 2-23 16,-2-5 17-16,2-2-31 0,4-1-71 0,0-2-90 16,5-3-106-16,1 0-112 0,4 0-93 0,1 0-68 15</inkml:trace>
  <inkml:trace contextRef="#ctx0" brushRef="#br0" timeOffset="869">198 1097 3116 0,'-44'12'12'0,"15"-6"-8"0,10-6 34 15,7 0 46-15,12 0 59 0,6 0 47 0,7 0-19 16,11 0-18-16,12 0-62 0,13 0-19 16,14-4-7-16,18-3-10 0,15-4-10 0,14 0-7 15,15-3-42-15,10-2 15 0,10 2 3 0,5 1-11 16,6-1 39-16,-3 0-38 0,-3 4-8 0,-4 1 4 15,-5 1-10-15,-8 0 17 0,-9 2 3 0,-10 1 4 16,-7 1 0-16,-14 0-3 0,-5 1-4 0,-16 0-7 16,-8 1-11-16,-13 2 1 0,-11-3-18 0,-10 0-49 15,-10 2-106-15,-6 1-174 0,-14-1-216 0,0 1-172 16</inkml:trace>
  <inkml:trace contextRef="#ctx0" brushRef="#br0" timeOffset="1778">52 1695 3053 0,'-19'0'-4'16,"4"0"1"-16,5 0 0 0,2-6 16 0,8 3 50 15,8-2 8-15,7 2 18 0,7-5-5 0,8 1-59 16,5-1 18-16,11-2-37 0,5-1-9 0,2 1-1 15,6-4-9-15,3 2 20 0,-2 3 3 0,-2-1-10 16,-1 2-26-16,-5 1-70 0,-5 1-97 16,-5 1-85-16,-5 2-50 0,-11 0 42 0,-3 3 96 15,-8-2 72-15,-6 2 18 0,-9 0 1 0,-6 0-8 16,-3 0 31-16,-9 0 45 0,-6 0 40 0,-1 2-7 16,-3-2 29-16,-5 5 28 0,2-4 46 0,3 2 78 15,-1 1 20-15,4-3-4 0,7 2-45 0,1-1-92 16,3 2 11-16,5 0 16 0,2 2 35 0,4 3 30 15,-2 0-32-15,5 5-30 0,0 3-50 0,0-1 2 16,5 8-18-16,0 2-20 0,0-2-6 0,1 3 0 16,0-1 13-16,0 5-6 0,-1-3-4 0,-1 1 3 15,-2 2-22-15,-2-2 13 0,0 1 3 0,-4-2-51 16,-1 1-35-16,-6-4-65 0,4-3-83 16,-4-1-65-16,4-2-15 0,-3-5-55 0,5-5-28 15,1-4-50-15</inkml:trace>
  <inkml:trace contextRef="#ctx0" brushRef="#br0" timeOffset="1976">842 1702 3438 0,'9'0'55'0,"-4"6"71"0,-5 5 7 16,0 4 3-16,-6 6-49 0,-2 3-84 0,-1 5 4 15,2 4-17-15,-1 0-4 0,1 5 28 0,1-2-11 16,0 4 7-16,3 1-6 0,-1 0-11 0,2 2-3 15,1-2 10-15,-2 3-37 0,1-3-34 0,2-3-71 16,0 0-97-16,0-2-64 0,0-6-95 0,0-3-31 16,0-3-42-16,5-7-34 0,-5-1-10 15</inkml:trace>
  <inkml:trace contextRef="#ctx0" brushRef="#br0" timeOffset="2240">803 1782 2718 0,'8'-25'27'15,"1"6"54"-15,7-5 44 0,4 7 48 0,-1 3-40 16,-1 7-37-16,4 0-54 0,2 2-36 0,0 5 1 16,-1 0-11-16,2 12 18 0,-2-2-28 0,-1 4 21 15,-1 1-10-15,0 3 9 0,-6 1 7 16,-1 1-16-16,-4 3 13 0,-5-1-26 0,-5-2 2 15,0 1 21-15,-12-2-7 0,-4 0 10 0,-2 0 0 16,-3-5-4-16,-4 0-12 0,1-3-17 0,-2-1-51 16,0-2-60-16,-2 0-55 0,1-5-77 0,1 2-44 15,4-5-73-15,1 0-98 0,3 0-56 0</inkml:trace>
  <inkml:trace contextRef="#ctx0" brushRef="#br0" timeOffset="2444">1285 1912 3807 0,'26'-9'6'0,"4"-9"28"0,-2-1 20 16,3 3 0-16,2 2 0 0,1 0-30 0,4 0-14 15,0 4-10-15,1-1-34 0,1 4-44 0,3-1-75 16,-2 3-127-16,0 0-128 0,-6 3-119 0,3-1-109 15,-8-2-58-15</inkml:trace>
  <inkml:trace contextRef="#ctx0" brushRef="#br0" timeOffset="2606">1709 1532 2414 0,'-13'0'69'0,"2"0"60"0,11 8 53 0,-5-1 19 16,5 6-54-16,-5 5-71 0,5 2-57 0,0 6 0 15,-6 0-22-15,3 2 19 0,3 4 3 0,0 1-12 16,0 0-10-16,0 3-17 0,0-2-56 0,-1 2-96 16,-2 0-104-16,1 0-99 0,-1-2-84 15,-3-4-86-15</inkml:trace>
  <inkml:trace contextRef="#ctx0" brushRef="#br0" timeOffset="2839">2017 1373 3244 0,'0'8'9'0,"0"3"14"0,0 2 18 16,0 1 8-16,0 6-14 0,0 3-5 0,-5 5-27 15,1 3 0-15,-2 1-6 0,0 3-7 0,3 1 23 16,-1 2-16-16,0 0 13 0,3 0-23 0,-3 0-16 15,4-2-48-15,0 2-67 0,0-4-74 0,0-1-87 16,0-2-34-16,4-5-75 0,-4-3-40 16,1-2-60-16</inkml:trace>
  <inkml:trace contextRef="#ctx0" brushRef="#br0" timeOffset="3029">2014 1313 2378 0,'19'-25'69'0,"0"-2"53"15,5 7-9-15,0 3 18 0,0 5-88 0,2 2-34 16,2 4-6-16,1 1-15 0,-1 4-25 0,2 1-162 16,-4 0-138-16,2 4-162 0,-4 1-142 0</inkml:trace>
  <inkml:trace contextRef="#ctx0" brushRef="#br0" timeOffset="3177">1993 1634 1548 0,'0'14'19'0,"0"-5"40"0,10-3 17 16,6-2 3-16,3-4-8 0,3 0-56 0,4 0-13 15,4 0-13-15,4-5 0 0,-1 2-4 16,2-1-91-16,3-1-103 0,-1 0-148 0</inkml:trace>
  <inkml:trace contextRef="#ctx0" brushRef="#br0" timeOffset="3770">2584 1490 2607 0,'-8'-5'49'0,"2"5"72"0,1-3 61 0,0 2 42 16,-1 1-7-16,-1 0-25 0,1 9-36 0,-2 1-30 15,1 2-35-15,-2 2-40 0,-1 5-21 0,-4 0-13 16,5 0 0-16,0 5-17 0,2-1-3 0,-3 2 20 16,5 1-27-16,-1-1 24 0,2 2-11 0,1-3-27 15,0 0-20-15,1-1-44 0,1 0-29 0,-3-3-66 16,2-2 0-16,2-3-45 0,0-2 8 0,0-3 60 16,0-3 8-16,0-5 7 0,0-2-2 0,0-5-3 15,0-4 23-15,0-1 48 0,7-7 33 0,1-4 20 16,-2-2-3-16,-2-3 32 0,-4-3 8 15,7 0-17-15,1-4 38 0,-5 1 56 0,-3-1 73 16,4 5 72-16,2 2 25 0,-4 1 5 0,-1 4-61 16,1 4-65-16,1 3-41 0,-3 7-73 0,1-2-4 15,1 6 30-15,-1 3 13 0,5 0 17 0,0 4 4 16,3 4-23-16,4-2-19 0,2 4-18 0,3 1-19 16,0 2-4-16,4 1 0 0,2 2 16 0,0 0-12 15,-2 1-18-15,0-3 4 0,2 2-37 0,-2-1-6 16,-1 0-3-16,-5-2-14 0,-1 1-35 0,-2-3 1 15,1 0 7-15,-5-3-10 0,0-2 40 0,-3-1 32 16,1-2 32-16,-3-3 3 0,0 0 15 0,0-8-15 16,-3-1-9-16,1-1-1 0,2-4 7 15,-2-3 19-15,-1-2-19 0,2 0 22 0,-1-5-16 16,-2-1-13-16,0-2 23 0,0-2-10 0,-5-2 36 16,2 1 38-16,-3 0 50 0,1 1 43 0,1 4-2 15,-3 3-1-15,3 1-35 0,-4 7-19 0,5 1-34 16,-1 6-45-16,1 2-37 0,-2 5 17 0,4 0 77 15,-2 6 26-15,1 5 20 0,-1 4-30 0,-1 4-75 16,1 7-10-16,-1 1 3 0,0 5-3 0,0 1 3 16,3 4-11-16,-1-3-17 0,-1 1-12 0,3-5 12 15,0 1-8-15,5-2-7 0,0-5-39 16,-1 1-75-16,0-6-75 0,-3-2-102 0,1 0-136 16,2-2-138-16,-1-6-103 0,-3-1-176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41:07.39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146 291 1819 0,'-12'4'54'0,"0"-2"56"0,0 1 36 0,2-3-48 15,-2 0-39-15,3 1-18 0,0 1-14 0,-1 0 66 16,2 1-24-16,-1-1-27 0,3 2-23 0,-1-1-13 15,1 2 18-15,0-3-15 0,3 1 9 0,-1 0 4 16,1 0 5-16,1 0 16 0,-1-1 22 0,3-2 6 16,-1 3-21-16,-1-3-10 0,2 0-43 0,0 0-13 15,0 0 10-15,0 0-3 0,0 0 34 16,6 0 3-16,3 0-6 0,0-3 0 0,6-2-19 16,0-1-9-16,6 1 15 0,2-1-18 0,4-1 12 15,4-1-3-15,0-1-9 0,2 1-1 0,-2 0 1 16,-1 2 3-16,2-2 6 0,-2 0 22 0,-2 2-26 15,-1-2 14-15,0 2-13 0,-5 2 15 0,2-2 4 16,-5 3-16-16,-1-2 16 0,-3 3-35 0,-2 0 19 16,-3 0-25-16,-5 0-56 0,-1 1-76 0,-2 1-96 15,-2 0-19-15,0 0-70 0,0 0-73 0</inkml:trace>
  <inkml:trace contextRef="#ctx0" brushRef="#br0" timeOffset="302">379 38 1470 0,'-3'-5'64'0,"0"0"52"0,1 0 64 0,-1 2-7 0,-1 0-22 15,2 0-4-15,-4 0-45 0,5 1 42 16,-2-1-13-16,0 1-27 0,1 2 30 0,0 0-31 15,0-4-31-15,2 4-19 0,0 0-50 0,0 0-19 16,0 0 7-16,0 0 25 0,0 0 55 0,0 5 51 16,4 2 4-16,0 3-38 0,0 2-9 0,3 4-33 15,-3 3 7-15,1 1 10 0,3 3-33 0,-2 1-3 16,0 1-10-16,-2 2 3 0,1-3-10 0,-1 2 0 16,-3-5 1-16,1 4-22 0,-2-4-55 0,0-1-86 15,0 1-120-15,0-4-169 0,0 0-114 16,0-4-218-16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41:12.06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186 62 952 0,'3'-6'34'0,"-2"2"33"0,-1-4 49 0,0 6 41 15,0-4-6-15,0 1-12 0,0-1-19 0,0 4-41 16,-6-2-25-16,6 0-11 0,-1 0 1 0,-2 2 8 15,2-1 15-15,-1 3-27 0,2-2-7 0,-2 2 5 16,2 0-29-16,-2 0 17 0,0 0-14 0,-1 0-27 16,0 5 12-16,0 3 9 0,-1-2-15 0,1 4 18 15,-5 0 6-15,2 3-12 0,-1 2 0 16,-2-1-12-16,0-1-9 0,2 1 15 0,2-3 6 16,-1 0 9-16,-1-3-9 0,1 0 0 0,3 1 0 15,-3-4 3-15,0 3 11 0,0-2 1 0,-1-1-3 16,1 1 5-16,0 2 4 0,-3-5-12 0,3 2-6 15,1-2-12-15,-2-1 6 0,3 1-9 0,1 0 33 16,-2-3-12-16,4 0-15 0,-4 0 9 0,5 0-18 16,0 0 3-16,0 0 3 0,0 0 6 0,0 0-6 15,5 0 3-15,-2-6-3 0,1 2 9 0,2-2-12 16,1-1 12-16,-2 0 6 0,3 1-20 0,2-2 19 16,-1 0-8-16,0-1-3 0,1 1 15 15,-1 1-15-15,-2 1 0 0,3-2-3 0,-3 3-8 0,5-4 22 16,-3 1-17-16,2 0 9 0,1 0-11 15,-1-1-7-15,2 1 21 0,0-2 15 0,1 1-4 16,-1-1-14-16,-1 1 9 0,0 1-23 0,0 2 25 16,-5-2 4-16,2 6-3 0,-3-3-3 0,-3 5-3 15,-3-4 18-15,4 4 6 0,-4 0 12 0,0 0-6 16,0 0-27-16,-7 4-9 0,3-2-15 0,-2 3 15 16,-2-5 0-16,4 6-15 0,-2-4 27 0,0 2-24 15,0-3 12-15,3 0 12 0,-1 2-15 0,2-3 6 16,0 0-21-16,2 0 3 0,0 0 3 0,0 0-6 15,0 0 30-15,2-3-18 0,1 1 9 16,1-2 3-16,2 0-21 0,-1 0 30 0,-1 2-15 16,2-1 3-16,-3 1 0 0,0-2-18 0,0 4 21 15,-1 0-3-15,-2 0 27 0,2 0 73 0,-2 6 27 16,0 2 36-16,0 3-7 0,0 6-75 0,0 5-33 16,0 4-38-16,0 5 0 0,0 7 13 0,0 3-10 15,0 2 3-15,0 0-6 0,0-2-10 0,0 3 13 16,0-6-4-16,0-1-2 0,4-3 0 0,1-3-4 15,1-2-6-15,0-2-3 0,-3-3 10 0,3-4-20 16,-3-1 13-16,2-1 19 0,-4-4-19 0,1 3 16 16,2-7-3-16,-2-1-10 0,2-1 4 0,-2-1 2 15,-1-1-6-15,-1 0 1 0,0-4 5 0,0 1-22 16,0-2-9-16,0 0-52 0,0 0-37 16,0-1-65-16,0 0-54 0,0 0-34 0,0 0-87 15,0 0-99-15,0 0-120 0</inkml:trace>
  <inkml:trace contextRef="#ctx0" brushRef="#br0" timeOffset="303">82 1109 2402 0,'-10'0'15'0,"4"0"15"0,6 0 36 16,0 0 31-16,6 0 20 0,5 0 0 0,4-6-17 16,3 4-16-16,7-4-18 0,5-1-6 0,3-2-6 15,5 0-12-15,4-2-4 0,1 1-22 0,4-2-3 16,-2-2 0-16,2 2-13 0,-2-1 4 0,1 1-8 15,-6 1 4-15,0 1 13 0,-7-1-51 0,-5 3-129 16,-1 2-128-16,-8 1-86 0,-4 2-135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41:24.11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799 3460 2319 0,'-7'-14'96'16,"-2"5"84"-16,1 2 39 0,-1 2 57 0,2 5-76 16,-2 0-39-16,6 0 20 0,-3 12-4 0,3 6 14 15,-1 9-48-15,2 6-44 0,2 5-57 0,0 5-46 16,6 6 4-16,3 1-14 0,4 1 0 0,5-2-3 16,7-6 7-16,7-1-14 0,6-8 10 0,2-6 10 15,6-6-9-15,3-6 16 0,5-10-31 0,1-6 4 16,1 0-27-16,-1-17 3 0,-5-8 28 15,1-5 3-15,-8-4 30 0,-2-7-9 0,-5-1-1 16,-6-6-10-16,-8-3-3 0,-3 0 4 0,-8 0-4 16,-11-1 3-16,0 0 0 0,-6 4 10 0,-5-2 7 15,-8 4 35-15,-3 8 16 0,-8 0-6 0,-4 10 3 16,-3 4-20-16,-3 11 7 0,-3 13-3 0,-2 0 14 16,-2 8-14-16,1 11-28 0,0 8 11 0,1 6-29 15,8 7 1-15,1 5 10 0,7-2-7 0,2 3-28 16,9 1-42-16,9-4-41 0,9 1-70 0,0-4-64 15,9-2-76-15,9-5-92 0,4-5-48 16,8-1-120-16,6-8-119 0</inkml:trace>
  <inkml:trace contextRef="#ctx0" brushRef="#br0" timeOffset="432">2197 3236 4064 0,'-7'0'3'0,"7"0"0"0,0 0 18 0,7 0-11 16,8-15 7-16,6 1 0 0,3-2-13 16,10-1 3-16,6-2 6 0,3-3-6 0,6-3-7 15,5 1 10-15,2 0-27 0,2-3 0 0,0 2-7 16,1 0-10-16,-1 1 24 0,-6 3-14 0,-3-2 6 15,-4 4-5-15,-7 3-18 0,-7 3 17 0,-6 1 7 16,-6 2-16-16,-6 4-41 0,-7 1-25 0,-6 2-56 16,0-2-21-16,-8 5-10 0,-5-4-7 0,-2 4-25 15,-4-8 31-15,-2 3 3 0,-4 0 48 0,-2-1 89 16,-1-2 3-16,1 6 67 0,5-5-26 0,1 7-3 16,6-6-3-16,2 2-8 0,4 4 2 15,9-5-3-15,0 5 27 0,6-9-3 0,4 4 27 16,5 0-7-16,4 5 16 0,5-8 17 0,6 2 22 15,-1 1 55-15,4 1-6 0,0 4-4 0,1 0-34 16,-3 0-23-16,2 0 22 0,-8 0 8 0,0 0 22 16,-7 12-18-16,-3-6-48 0,-3 4-10 0,-5 0-26 15,-7 3-19-15,0 2-3 0,-5 2-20 0,-3 2-70 16,-3 0-113-16,-2 5-155 0,1-2-177 0,-2 0-174 16</inkml:trace>
  <inkml:trace contextRef="#ctx0" brushRef="#br0" timeOffset="-3311">2959 751 2632 0,'-12'-13'-16'0,"3"7"7"0,4-2 86 15,1 8 41-15,4 0 44 0,0 13 3 0,4 1-89 16,3 5-28-16,3 3-25 0,-1 5-14 0,4-1 4 16,-2 5-10-16,2-1-12 0,1 0 12 0,-1 0 3 15,3-3-6-15,-2 1 3 0,-1-4-73 16,0 0-56-16,-2 0-91 0,1-1-115 0,-5-4-24 16,2 3-73-16,-5-6-59 0</inkml:trace>
  <inkml:trace contextRef="#ctx0" brushRef="#br0" timeOffset="-3038">2681 914 2414 0,'-7'-17'-6'0,"7"-1"6"0,6-3 6 0,7 1 27 15,7 3 33-15,8-2 16 0,6 4 38 0,3-2-31 16,5 7-18-16,-1 4 16 0,4 6-34 0,2 0 13 15,2 5-9-15,-1 2-41 0,-1 7-3 0,-3 0-4 16,1 5-2-16,-3 3 9 0,-8 0-13 0,-3 4 13 16,-7 1 16-16,-9 1 10 0,-2 2 6 0,-13 3 4 15,0-1 3-15,-13 2-19 0,-5 1-17 16,-4 0-9-16,-5 1-14 0,-7 0 14 0,-2-2-3 16,-1-1 0-16,-3-2-27 0,3-5-48 0,1-1-51 15,2-3-123-15,3-4-126 0,4-4-149 0,8-5-205 16</inkml:trace>
  <inkml:trace contextRef="#ctx0" brushRef="#br0" timeOffset="-4493">347 877 2189 0,'6'-11'0'0,"-6"0"77"16,0 1 80-16,0 3 68 0,0-1 74 0,-6 4-31 15,2 3-61-15,3-3-58 0,-4 2-70 0,2 2-52 16,-1 0-17-16,1 6-20 0,-3-1 10 0,-2 3 9 16,-3 8 1-16,-4 1 13 0,0 7-6 0,0 6-10 15,-4 2 0-15,1 4 3 0,-1-1-20 0,2 1 10 16,2-3-7-16,2-1 0 0,1-7 14 0,3-3-14 15,3-3 18-15,-1-3-15 0,1-5 1 0,4 0-1 16,1-5-29-16,-3-2-3 0,2-1-4 0,2-3-19 16,0 0 3-16,0 0-28 0,0 0-51 15,0-7-15-15,0-3-20 0,7-3-14 0,-1-2 19 16,3-5 31-16,-1-2 28 0,-1-6 41 0,5-1 35 16,0-1 15-16,-2 0 0 0,2 0 21 0,-3 0-12 15,0 3 12-15,-1 5 6 0,2 1-6 0,-3 4 15 16,-2 5 17-16,1 3 16 0,-2 3 36 0,-2 1 32 15,-1 4 54-15,-1 1 98 0,4 0-9 0,-4 9-15 16,4 1-56-16,-2 6-107 0,1 3-30 0,3 7-13 16,-1 3-31-16,-1 4-3 0,2 5-3 0,0 3-4 15,3 2 7-15,-1-1 4 0,-1 4 3 16,3-6-7-16,-1 1 4 0,-1-3-14 0,3-2 10 16,-3 0 0-16,1-2-6 0,-2-1-1 0,1-3-6 15,-1-2-4-15,-3-1 11 0,-2-3 6 0,1-2-7 16,-3-2-3-16,0-2 4 0,0-4-32 0,0-1-23 15,0-2-69-15,0-3-73 0,-3-2-68 0,-1 2-101 16,2-8-21-16,-1 5-130 0,-1-3-93 0</inkml:trace>
  <inkml:trace contextRef="#ctx0" brushRef="#br0" timeOffset="-4197">49 1935 3028 0,'-19'8'3'0,"4"-2"-10"0,6-4 17 0,3 1 34 15,6-3 1-15,0 2 34 0,6-2-25 0,3 1-15 16,6 2-7-16,6-3-19 0,5 0 13 0,2 0-17 16,8-6 30-16,3 1 4 0,4-1-11 15,0-2 14-15,4-2-30 0,1 1 7 0,-2-2 7 16,-3 3-17-16,-1-3 17 0,-5 3-27 0,-3 0 10 15,-2-1-13-15,-8 4-13 0,-3 0 13 0,-4 2-16 16,-3 1 29-16,-2 2 3 0,-6-3-16 0,0 3 23 16,-5 0-16-16,3 0-17 0,-4 0 7 0,0 5-79 15,0-5-93-15,0 0-97 0,0 0-127 0,0 0-16 16,0 3-111-16,0 0-102 0</inkml:trace>
  <inkml:trace contextRef="#ctx0" brushRef="#br0" timeOffset="-3876">1158 1391 3528 0,'0'0'10'0,"0"0"3"16,8 0 4-16,1 0 6 0,4-8 3 0,6-1 7 16,-1-1-6-16,7 1-11 0,3-1-6 0,2-2 0 15,0 1 0-15,6 1 3 0,-1-3 1 0,2 2-31 16,-1 2 17-16,2-3 7 0,-5 5-14 0,-2-1 27 16,-1-1-20-16,-5 4 0 0,-1 0 4 0,-6 0-1 15,-3 2 4-15,-2 0-1 0,-3 3-13 0,-5 0 7 16,1 0-13-16,-2 0-60 0,-4 0-57 15,0 0-145-15,0 0-132 0,-6 0-65 0,2 0-123 16,-1 0-71-16</inkml:trace>
  <inkml:trace contextRef="#ctx0" brushRef="#br0" timeOffset="-3655">1505 1023 3464 0,'-2'-5'0'0,"0"-1"-4"0,2 1 8 15,0 2 2-15,6 1 23 0,1 2-9 0,-1 0 6 16,5 0-10-16,2 0-16 0,2 0 7 16,6 5-11-16,1 0-2 0,3 1 2 0,1 2 8 15,0-3-4-15,1 4 10 0,-3 1-20 0,-2-1 10 16,-3 1-17-16,-2 4 7 0,-5-4 4 0,-5 5 0 16,-1 1-11-16,-6 0-28 0,0 3-39 0,-8 0-60 15,-3 3-82-15,0-3-60 0,-1 5-11 0,-3-2-63 16,2 1-36-16,-2-2-95 0</inkml:trace>
  <inkml:trace contextRef="#ctx0" brushRef="#br0" timeOffset="-2432">3477 1040 2402 0,'18'2'-24'0,"-2"-2"15"0,-4 0-3 0,-1-2-6 16,-1-6 33-16,4 3-21 0,-3-1-3 0,2-3-8 15,2-1-28-15,-1 1-8 0,-2-2 0 0,1 0 3 16,2-3 3-16,-2 1 56 0,-4-1 6 0,2 0 11 16,-6-1-23-16,-5 1-15 0,0-2 30 0,0 2 59 15,-10 0 117-15,1 3 15 0,-6 4 27 0,0-2-28 16,-4 4-23-16,-3 5-5 0,0 0-16 16,-5 8 21-16,3 3-54 0,-2 4-27 0,-1 4-43 15,5 2-58-15,2 3 4 0,4 1-11 0,5 2 1 16,5 0 6-16,6 0-3 0,4 0-6 0,7 0-15 15,4 1-20-15,4-6-19 0,5-1-44 0,3-2-19 16,4-2-58-16,3-7-61 0,0-4-36 0,2-6-44 16,0 0 16-16,-1-9 81 0,1-1 46 0,-2-6 61 15,-3-6 50-15,-1-1 2 0,-3-1 32 0,-5-5 20 16,-3-2 14-16,-5-1-3 0,-5 2 20 0,-6-3 69 16,-3 1 26-16,0 2 77 0,-8 3 108 0,-1 4 30 15,0 2 43-15,-1 5-38 0,-1 5-102 0,1 0-105 16,3 5-76-16,2 6-15 0,-1 0 17 15,2 5 23-15,1 4 4 0,1 2-13 0,2 5-24 16,0 3-20-16,0 3-4 0,8 2-10 0,-1 1-21 16,2 2 11-16,4 1 10 0,2-2-11 0,0-1 18 15,2 0-3-15,0-1-32 0,0-2 11 0,-2-3-18 16,-2-3-13-16,-1 1 10 0,-3-7 7 0,-2-1 21 16,-1-1-8-16,-3-5 28 0,-3-1-3 0,0-2-14 15,0 0 24-15,-3-5-24 0,-3-6 0 0,-3 0 0 16,-1-3 0-16,-2-4 10 0,-3-2-13 0,-3-4-4 15,-1-3-27-15,-3 0 13 0,1-3-9 0,-1-3 6 16,-1 0 21-16,1-3-17 0,1 2 30 16,2-2-14-16,4-2 4 0,2 5-17 0,2-2-3 15,4 4 27-15,1 2-14 0,6 4-10 0,0 4-50 16,9 2-76-16,1 5-63 0,1 0-70 0,6 1-83 16,0 4-51-16,2 2-110 0,2 3-116 0</inkml:trace>
  <inkml:trace contextRef="#ctx0" brushRef="#br0" timeOffset="-2000">3796 808 2165 0,'-11'13'-9'0,"5"-4"3"0,6-9 15 0,0 0 6 16,4 0 11-16,5 0-17 0,4 0 0 0,4 0-9 16,4-5 9-16,4-4 2 0,0 1-14 15,6-2 0-15,-3 1-5 0,4 0 8 0,-4-1 3 16,-2 1-9-16,-3 2 3 0,-3 2 35 0,-5 1 64 15,-4 0 98-15,-4 3 55 0,-4 1 44 0,-3 0-66 16,0 0-76-16,0 0-60 0,-6 5-38 0,-3-1 13 16,-1 1 1-16,-1 0 13 0,-2 2-33 0,0 5-34 15,-2-3-10-15,3 1-13 0,3 1-7 0,0 0 27 16,3 2-10-16,6-1 0 0,0 1 0 0,0 1-13 16,8-2 10-16,3 0-27 0,0 2 3 0,4-4-26 15,3 1-33-15,-2-3-6 0,3 1-19 16,-1-4 10-16,1-2 17 0,1-1 20 0,-4-2 9 15,-1 0 27-15,-2-5 15 0,-1 0 13 0,-3-4 10 16,-2 1-10-16,-1-5-6 0,-3 2-1 0,-3-5 7 16,0 2 7-16,0-4 18 0,-7 3-6 0,0-1-10 15,-1 2 69-15,1 0 19 0,-1 4 42 0,1-1 8 16,1 3-65-16,0 2-29 0,4 2-49 0,-2 3-11 16,3-2-16-16,1 3 9 0,0 0 7 0,0 0 11 15,5 8 22-15,1-2-22 0,2 2 9 0,1 3-26 16,3-2 0-16,-2 4-34 0,5 1-90 0,1-1-81 15,1-2-119-15,-3 2-57 0,1-2-78 16,0-1-39-16,0-1 3 0</inkml:trace>
  <inkml:trace contextRef="#ctx0" brushRef="#br0" timeOffset="-1690">4405 718 2668 0,'-3'-13'21'0,"-1"7"19"0,2 1 25 0,2 2 50 0,-1 3 30 15,1 0 18-15,0 0-7 0,0 8-56 16,0 0-45-16,6 1-29 0,-2 1-22 0,5 1 12 16,0 1-2-16,2 0-4 0,3 0-7 0,2-1-7 15,1-1-9-15,2 2-3 0,-1-5-14 0,3-1-19 16,0 0-19-16,-1-6-13 0,1 0 20 0,0 0 16 16,-3-4 26-16,-2-1 0 0,-1-3 9 0,-3-2 4 15,0 1-1-15,-5-5 7 0,-3 0 0 0,0-2 3 16,-4-2 7-16,0 0 22 0,-4-1 36 0,-3 0 25 15,-2 4 48-15,2-2 41 0,-4 1-2 0,2 3-11 16,-2 4-40-16,-1 0-46 0,3 4-34 16,1 0-32-16,-1 0-13 0,2 5-11 0,-1 0-21 15,4 0-14-15,1 0-61 0,0 0-60 0,2 0-77 16,1 0-86-16,0 8-61 0,0-8-54 0,0 11-88 16,4-1-75-16</inkml:trace>
  <inkml:trace contextRef="#ctx0" brushRef="#br0" timeOffset="-1468">4882 198 3490 0,'0'-11'52'0,"0"1"41"0,-2 3 30 16,-3 5 51-16,3 2-18 0,0 0 14 15,2 9-21-15,0 2-40 0,-1 5-43 0,1 5-59 16,0 3-3-16,3 6-15 0,4 3 11 0,-1 1 7 15,3 0-17-15,1 2-33 0,1-1-37 0,-1-2-39 16,2-1-30-16,3-4-42 0,-3-1-49 0,1-2-64 16,2-3-111-16,-2-7-51 0,2-1-53 0,0-3-48 15,-2-5 6-15</inkml:trace>
  <inkml:trace contextRef="#ctx0" brushRef="#br0" timeOffset="-1250">5106 124 3528 0,'-8'-13'46'0,"3"7"71"0,0 6 58 16,4 0 28-16,-1 8-15 0,2 6-45 0,0 2-56 15,0 4-31-15,3 4-9 0,3 1-23 16,2 5-2-16,-1 2 6 0,5 0-14 0,-2 2-14 16,6-2 15-16,-2-1-1 0,2-1-18 0,-1-3 12 15,0 0-30-15,4-3-21 0,-4-5-20 0,3 0-40 16,-2-3-26-16,1 1-44 0,-1-3-58 0,-1-1-76 15,2-4-98-15,-3 1-86 0,-1-10 10 0,2 9-28 16,-3-4-17-16</inkml:trace>
  <inkml:trace contextRef="#ctx0" brushRef="#br0" timeOffset="-684">5252 456 2438 0,'-9'0'3'15,"5"-5"-6"-15,4-3 3 0,0 1 18 0,5 1-18 16,5 0 15-16,4 0-9 0,0-2-21 0,7-2 9 16,2 1 0-16,1 2-3 0,-1-5 0 0,2 3 18 15,-1-1-24-15,1 1 6 0,-2 2 12 0,-3-4-6 16,-3 4 18-16,-4 0 0 0,-1 1 6 0,-3-1-3 16,-2 1 49-16,-5-2 77 0,-2 2 40 0,0-1 45 15,0 1-13-15,-5 0-61 0,-5 1-21 0,1-1-5 16,0 5-2-16,-3 1-5 0,2 0-17 0,-2 0-44 15,3 7-33-15,-3 1-1 0,3 6-16 16,2 0-8-16,-2 5 1 0,6 0-8 0,-3 3 4 16,6 2 14-16,0 0-24 0,0-1-28 0,8-2 0 15,-1-1-21-15,6-3 25 0,-1 0 14 0,3-6-55 16,2-2-32-16,2-1-17 0,0-8-5 0,0 0 30 16,-1 0 37-16,3 0-3 0,-1-14 23 0,-5-4-9 15,2 0 12-15,-2-3 14 0,-2-4-7 0,0-4 25 16,-2-1-3-16,-1-1 1 0,-2-1 12 0,-3 2 0 15,3 1 26-15,-5 1 32 0,1 1 19 0,0 8 17 16,0 0-15-16,-3 5-36 0,1 3-26 0,1 4-17 16,-2 3-10-16,2 4 34 0,2 0 12 0,2 0 8 15,1 8-14-15,3 1-20 0,0 1-13 16,4 1-3-16,2 2 10 0,-2 4-4 0,2-1-16 16,0 1 16-16,1 2 4 0,-3-3-4 0,3 1 3 15,-6-4-52-15,4 1-4 0,-5-1 0 0,-1-6 14 16,-3 0 49-16,-4-1-6 0,-1-4 0 0,-2-2 0 15,0 0-7-15,0-5 6 0,-5-1 27 0,-1-4 0 16,0-2-10-16,1-4 7 0,-3-1-27 0,5-2-3 16,-3-3 4-16,5 1 2 0,1-3-6 0,0 2 10 15,0-2-6-15,4 1-4 0,2 4-7 0,3 0-29 16,1 0-34-16,1 3-95 0,1 3-118 0,-2 1-122 16,2 2-66-16,-3 5-104 0</inkml:trace>
  <inkml:trace contextRef="#ctx0" brushRef="#br0" timeOffset="1038">4034 2197 2212 0,'-2'-14'38'0,"1"6"70"0,1 0 71 16,0 8 53-16,0 0-9 0,0 0-63 15,0 22-62-15,0-6-53 0,0 6-19 0,3 2-17 0,1 1-2 16,1 1-10-16,-1 2-7 0,4-4 3 0,-1-2-9 16,1 1 23-16,-1-3-4 0,1-2 19 15,-1-3-5-15,2-1-24 0,-3-5 7 0,1 1-13 16,-4-5 20-16,0 0-1 0,0-5 1 0,-3 0 6 16,0 0-23-16,0 0 20 0,0-10-17 0,-6-6-2 15,3 2 25-15,0-8-26 0,-1-2 20 0,1-3-23 16,1-3-3-16,2-2 9 0,0-1-3 0,0 1 10 15,8 0-16-15,-4 3 7 0,5 2 2 0,0 2 11 16,-2 6 8-16,5 0 8 0,-1 5-17 0,0 4-13 16,-2 3 7-16,3 1-7 0,0 5 14 0,0 1-4 15,1 0 3-15,1 0 26 0,-1 0 0 0,2 5 20 16,0 4-7-16,0-4-26 0,0 6-6 0,0-3 0 16,-1 1-7-16,-2 1 0 0,1 1 1 15,-2 2 2-15,-1 1-9 0,1 0 12 0,-4 5-12 16,3-4 7-16,-5 3 9 0,1 0-17 0,1 1 20 15,-5 1-35-15,2-2 12 0,-1 0-19 0,0-3-64 16,-1 2-4-16,-1-3-68 0,2-4-30 0,-3-1-20 16,0-9-37-16,0 0 15 0,2 8-29 0,-2-8-23 15,1 0-58-15,-1 0-83 0</inkml:trace>
  <inkml:trace contextRef="#ctx0" brushRef="#br0" timeOffset="1619">4573 2128 2730 0,'0'0'52'16,"0"19"23"-16,0-2 34 0,0 2 10 0,0 0-66 15,0 0-8-15,0-2-42 0,0-1-13 16,7 0 17-16,5-3-17 0,0 1 17 0,2-3-11 0,5-3-2 16,3-8 6-16,0 9-29 0,3-9 4 15,1 0-26-15,2 0 4 0,-1 0 16 0,-1 0 9 16,-3-12 22-16,-3-1 6 0,-1 0 13 0,-5-1-4 15,-4-4 4-15,-4 1 7 0,-6-3-1 0,0-1 26 16,-11 1 28-16,-1-1 1 0,-5 2-5 0,-2 0-14 16,1 3-22-16,-4 1-9 0,-3 2 9 0,3 3-16 15,-1 1-7-15,2 3-16 0,1 2-17 0,3 0-6 16,2 4-67-16,4 0-39 0,3 0-2 0,8 0 10 16,0 0 67-16,6 0 35 0,3 0-25 0,4 0-43 15,5 0-18-15,6 0-8 0,1 0 27 0,2-7 59 16,5-2 15-16,0 0 18 0,0 0-9 15,-2 0-6-15,-2 0 0 0,-2 4 6 0,-3 0 48 16,0 5 56-16,-7 0 19 0,-1 0 44 0,0 0-26 16,-4 5-43-16,-1 3-10 0,0 1-30 0,-6 5-7 15,2-4-32-15,0 4-16 0,-3-1-9 0,0 1-4 16,-1 2 19-16,-1-2 1 0,3 1-36 0,0-1-26 16,-2-2-43-16,1-1-10 0,-1-1 20 0,1-4 28 15,-2-6 35-15,1 8 22 0,-2-8-10 16,0 0 7-16,0 0-6 0,4 0 12 0,-4-8 9 0,0 0-15 15,0-6 21-15,0-4-24 0,0 0 15 0,0-1-3 16,0-2-3-16,0 0 6 0,0 1-15 16,0-2 6-16,0 3-10 0,0 0 1 0,0 0 6 15,0 3 9-15,3 3-9 0,3 4 12 0,3-2 7 16,-1 4-1-16,3 3 19 0,-2-1 32 0,5 4 12 16,-1 1 7-16,0 0 7 0,2 0-38 0,2 4-25 15,0 2-14-15,0 1-2 0,-1-1 9 0,2 1-9 16,-2 0 3-16,-1 3-35 0,0-1-71 0,-2 1-61 15,1 0-106-15,-3 2-41 0,-2-1-94 0,0-3-124 16</inkml:trace>
  <inkml:trace contextRef="#ctx0" brushRef="#br0" timeOffset="2618">5752 1145 2025 0,'7'-13'70'0,"5"5"103"16,-2 8 81-16,-1 0 54 0,3 0-35 0,1 11-67 15,2 4-81-15,0 3-44 0,2 6-31 0,0 0-24 16,1 6 10-16,3 0-13 0,-2 3-10 16,2 3-3-16,-3-1-10 0,4 1-6 0,-2 1 16 15,0-7-17-15,-3 2 17 0,0-3 6 0,-2-3-3 16,-1-1-3-16,-5-6-10 0,0-2 0 0,-4-4 0 15,0-2 17-15,-2-5-7 0,-3-1 4 0,0-2-11 16,0-1-16-16,-6-2-4 0,1 0 4 0,-5 0 6 16,1-3 13-16,-4-4-19 0,-2 1-10 0,-2 0 20 15,-2-2-7-15,-3-1 23 0,1 1 17 0,-4 1-13 16,0 2 40-16,-4-1 47 0,1 6 4 0,0 0 25 16,-2 0-33-16,5 11-48 0,0-4-10 0,1 5-53 15,8-2 1-15,3 4-8 0,4 0 1 0,4-1 20 16,5 3 1-16,0 1-8 0,8-1 1 15,3 1-4-15,4 2-11 0,6-5 25 0,1 0 0 16,3-1-3-16,5-2-11 0,2-6-14 0,3-1-10 16,-1-4-10-16,2-4 10 0,-2-5-17 0,2-1-3 15,-2-4 0-15,-3-2 0 0,-3-3 14 0,-1-2-4 16,-5-2 18-16,1-1-1 0,-7-6 4 0,3 0 4 16,-6 0-1-16,1-3 10 0,-5-3 4 0,-2 4 23 15,-1-1 7-15,-6 3 0 0,0 3 19 0,0 3 25 16,-9 5-6-16,2 5 3 0,-5 4-27 15,-1 4-24-15,-4 6 4 0,0 0-1 0,-2 11-3 0,0 3-17 16,0 0 11-16,1 6-22 0,3 3 22 0,3-1-1 16,5 2-13-16,7 1 17 0,0-1-28 15,7 1 14-15,3-4-21 0,4-2-7 0,4-2 25 16,4-1-35-16,-1-7-16 0,3-1-44 0,1-8-20 16,-1 0 7-16,3 0 11 0,-1-12 45 0,-2-2 5 15,-2-2 21-15,1-3 23 0,0-5-7 0,-6-3 16 16,-2 2-3-16,-1-5 0 0,-2 0 10 0,-6-2-14 15,1-1 4-15,-5 0 0 0,0 4 23 0,-2 1 39 16,0 1 85-16,-6 3 45 0,1 5 22 0,1 5-1 16,-1 2-94-16,1 5-63 0,-1 2-39 15,4 5-24-15,-1 0 32 0,0 5 21 0,2 2 8 16,0 5-19-16,0 2-24 0,5 5-8 0,0 1-6 16,2 6 3-16,1-2 0 0,2 4 3 0,2-4-10 15,3 1-7-15,1-1 0 0,0-1-8 0,2-2-10 16,0-2 11-16,-2 0-4 0,1-3 0 0,-2 0 8 15,-4-5 9-15,1-5 8 0,-7 2 8 0,-1-5 13 16,-1-3-21-16,-3 0 7 0,0 0-4 0,-7-12-3 16,-2-4 18-16,-3 0-18 0,0 0 4 0,-3-9-1 15,-1 3-3-15,-2-5 7 0,-3-3-7 0,1-2-3 16,-1 1-4-16,0-4 3 0,3 2-17 0,-1 1 17 16,1-1-3-16,3 2-17 0,5 3 3 0,1 3-32 15,3 2-28-15,6 4-9 0,0 4 0 16,0 1-50-16,7 0-41 0,4 6-60 0,2-1-107 15,2 2-50-15,3 4-51 0,2-2-99 0,0 5-72 16</inkml:trace>
  <inkml:trace contextRef="#ctx0" brushRef="#br0" timeOffset="3060">6539 1252 2165 0,'-15'22'-12'0,"4"-6"3"0,1-7 9 0,7-1 15 16,3-8 23-16,0 0 6 0,7 0-8 0,4 7-15 15,1-7-9-15,4 0-12 0,3 0 0 0,4 0 9 16,2-7-6-16,0-2-15 0,4-1 0 0,-3 1 3 16,-2 1 0-16,3-3 21 0,-7 3 6 0,-1-1 51 15,-2 2 101-15,-8-1 123 0,1 4 86 0,-4 2-36 16,-6-1-99-16,0 3-114 0,0 0-63 0,-6 0-2 16,-4 6 21-16,1 2 11 0,-4 0-38 0,-1-1-14 15,2 5-24-15,-1-1-24 0,0 3 6 16,4 1-31-16,0 2 28 0,6-2-10 0,3 0-8 15,0 2-16-15,7-4-15 0,1 1 0 0,3-3 1 16,0-1 14-16,4-1-31 0,0-4-6 0,1 3-10 16,-4-8 20-16,4 0 21 0,-1 0 17 0,-3 0 26 15,-2 0-10-15,1-8 7 0,-4-3-7 0,-1 1 4 16,0-2 10-16,-3-2-7 0,-3-1 16 0,0 1-26 16,0-3 30-16,-3 1 41 0,-3-2 13 0,0 4 45 15,3 3-10-15,-3 0-29 0,3 3-25 0,-3 2-31 16,5 3-31-16,-2 0-14 0,1 3-3 0,2 0-4 15,0 0 25-15,0 0 10 0,6 5-1 0,0 1 5 16,3 1-15-16,0 3 1 0,4-2-18 16,2 3-6-16,0-2-62 0,4 4-76 0,1-3-29 15,-4 2-85-15,3-1-10 0,-1-11-21 0,1 11-36 16,1-11 2-16,-6 10-53 0,1-10-13 0,-4 0-7 16,2 0 22-16</inkml:trace>
  <inkml:trace contextRef="#ctx0" brushRef="#br0" timeOffset="3346">7079 1108 2283 0,'-3'-6'20'0,"3"1"92"15,0 5 81-15,0 0 69 0,0 5 13 0,3 1-72 16,1 2-68-16,2 0-66 0,-1 3-33 0,4 2-23 16,0 1-10-16,1-3 7 0,2 2-7 0,5-2 1 15,0 1 9-15,1-2-23 0,1-1 0 0,2-2-29 16,1-3-24-16,-1-4 21 0,1 0 3 0,-1 0 25 15,-2 0 8-15,-1-6-1 0,-3-3-3 0,-3 1 7 16,-3-3-3-16,0 1 3 0,-5-4 6 16,-4 0 7-16,0 1 42 0,0-3 3 0,-4 2 18 15,-2 0 19-15,-4 1 25 0,1-1 11 0,-3 3-21 16,1 0-8-16,-2 3-48 0,0 2-33 0,-1 1 9 16,4-1-23-16,-2 2-32 0,3 3-26 0,0-1-95 15,3 2-125-15,-1 0-120 0,2 0-115 0,2 0-15 16,1 4-20-16,0 3-44 0</inkml:trace>
  <inkml:trace contextRef="#ctx0" brushRef="#br0" timeOffset="3778">7437 766 3104 0,'3'0'99'16,"-2"0"70"-16,-1 0 31 0,0 7 26 0,0 1-96 15,3 3-66-15,-3 3-37 0,3 5-17 0,-1-4-7 16,4 3 8-16,1 2-11 0,-1 2-58 0,3-3-49 16,3 4-40-16,-2-2-60 0,4 1-22 0,-1-5-12 15,0 2-31-15,2-5-14 0,0-1-19 0,-2-2 1 16,4-6-16-16,-1-5 30 0,0 0 3 0,-1-5 29 16,0-4 39-16,-2-4 29 0,-1-3 85 15,-1-3 35-15,-4-1 33 0,-1-4 34 0,2-1-6 16,-7-4 26-16,-1 1 18 0,0-3 44 0,0 2 49 15,-7-4 29-15,-1 1 65 0,2 2 56 0,-3-2 79 16,0 6 36-16,-2 2 25 0,3 3-24 0,-1 4-73 16,2 3-69-16,-1 4-84 0,4 5-65 0,1 5-2 15,0 0 42-15,2 5 3 0,1 5 23 0,0 4-48 16,0 3-52-16,0 2-7 0,1 5-28 0,5 0 1 16,1 4-10-16,3-1-18 0,-2-1-14 0,3 0 10 15,4-1 1-15,-1-2 3 0,0-1-11 0,1-3-13 16,2 0 3-16,-2-4 10 0,2 3 22 0,-3-4-8 15,4-3-27-15,-5 2-18 0,2-4-51 0,0 1-37 16,2-1-32-16,-3-4-40 0,1 3-15 0,0-5-106 16,1 0-73-16,-4-3-47 0,4 0-65 15,-5 0 11-15</inkml:trace>
  <inkml:trace contextRef="#ctx0" brushRef="#br0" timeOffset="4405">7772 887 2522 0,'-10'0'9'0,"5"-2"-6"16,5-2-6-16,0 2 18 0,5-1-15 0,5 1 6 15,-1-4 4-15,5 2-10 0,2-2 9 16,8 0-3-16,-2-2-6 0,3 2-6 0,0-2 0 16,1-1 6-16,1 1-7 0,-7 1 1 0,1 0 15 15,-4 0-21-15,-4-1 52 0,-4 2 33 0,1-2 33 16,-7-1 68-16,1 2 21 0,-4-2 0 0,0 1-23 15,-7-1-2-15,0 2-23 0,-4-1-9 0,1 2 8 16,-2 1-22-16,1-1-6 0,-2 4-31 0,3-2-17 16,-1 4-45-16,4 0-32 0,-2 0 14 0,0 6-7 15,5 2 25-15,-2 3 7 0,2 2-14 0,0 4-18 16,4-1 3-16,0 4-3 0,4 1 4 0,3 2 21 16,5-3-7-16,3 3-4 0,4-4 0 0,3 0-14 15,2-2-10-15,4-2-12 0,3-1-59 0,-4-5-49 16,6-1-47-16,-4-3-73 0,1-5-15 15,-2 0-61-15,-1-5-32 0,-2-3 15 0,-3-4 26 16,-4-1 30-16,-3-6 35 0,-1 0 6 0,-3-3 4 16,-5 0 30-16,-3-5 30 0,-3 2 49 0,0 1 54 15,-6-3 103-15,-1 2 96 0,-4 3 117 0,0-1 107 16,0 3-20-16,-2 4 9 0,1 1-22 0,0 3-74 16,3 3 12-16,0 4-81 0,3-1-89 0,3 4-28 15,1 2-51-15,0 0 42 0,2 0 45 0,0 0 4 16,6 5 17-16,1 3-46 0,2 1-49 0,3-2-19 15,1 5 2-15,2 0-6 0,0 2 14 0,3 0 2 16,1 3-12-16,0-2 12 0,1 2-9 0,-4-2 6 16,1 3 0-16,-3-4-9 0,1 0-1 15,-5-2 17-15,-2 0 30 0,-2-4 71 0,-5 0 89 16,-1-2 16-16,0-1-1 0,0-2-29 0,-7-1-68 16,-5-2-7-16,3 0 17 0,-4-5-29 0,-2 2 0 15,-3-5-21-15,2 2-48 0,-1-4 4 0,0-3-27 16,2 2-14-16,4-6 11 0,-2 1-31 0,7-6 20 15,3 0 7-15,3-3-26 0,0-2 22 0,3-1-15 16,5 2-7-16,3-1-29 0,0 2-59 0,1 1-52 16,1 3-102-16,0 4-49 0,-4 5-74 15,0 2-174-15,-3 1-232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41:33.76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658 644 1036 0,'1'-13'48'0,"3"-1"50"16,-4 0 44-16,0 2 36 0,0 2 15 0,0 0-34 15,0-2-22-15,-4 1-18 0,0 1-105 0,-2-1 7 16,3 0-7-16,-1 1-14 0,1 1 77 15,-3-2 24-15,3 3-5 0,-3-1 9 0,1 2-11 16,0 0 13-16,1 1 2 0,0 0 6 0,1 3-6 16,-1-3-65-16,1 6-6 0,-2 0-41 0,2 0 12 15,-1 6 36-15,-2 3 20 0,1 6 41 0,-2 4-29 16,-3 8-21-16,1 9-37 0,-5 4-9 0,4 7-13 16,0 2-17-16,2 3 17 0,5 0 6 0,3-4-6 15,5-1 16-15,5-4 0 0,3-4-10 0,4-4 14 16,2-6-1-16,3-3-9 0,2-2-17 0,4-5 7 15,0-2 9-15,1-5 8 0,0-3 15 16,0-9-19-16,0 0-26 0,0 0 16 0,-1-10-13 16,-3-4 3-16,-1-3 23 0,-4-4-20 0,0-5 11 15,-6 0 12-15,0-7-23 0,-5 1 4 0,-3-4-10 16,-6-2 6-16,0-4 17 0,0 3 10 0,-8 1 40 16,-3-3 30-16,-3 5 34 0,-1 6-23 0,-3 2-23 15,-3 5-55-15,1 6-12 0,-3 6 6 0,-3 3-24 16,-1 8 24-16,2 4-44 0,-6 8 20 0,3-1 10 15,-1 6-26-15,1 4 26 0,3 1-10 0,2 3-23 16,3-1-48-16,5 1-62 0,1-1-72 0,9 0-73 16,-1-1-67-16,6 1-3 0,6-3-83 0,3-1-81 15</inkml:trace>
  <inkml:trace contextRef="#ctx0" brushRef="#br0" timeOffset="173">1225 590 2779 0,'0'0'21'15,"-4"0"-2"-15,-2-4 18 0,0 4-9 0,6 0-22 16,0 0-12-16,0 0-13 0,0 0-37 0,0 0-75 16,0 0-87-16,0 5-113 0,6 2-83 0,0-1-61 15</inkml:trace>
  <inkml:trace contextRef="#ctx0" brushRef="#br0" timeOffset="619">1526 181 1979 0,'-11'-3'3'0,"6"-2"5"16,2 0 18-16,3 1-2 0,0 4 37 0,3-2 18 15,8 2-5-15,-2-3 23 0,5 0-10 0,6-2-24 16,2 0-9-16,5-1-8 0,1-2-28 0,2 0 19 16,-2 0 9-16,2-3 6 0,-2 3 10 0,-2 0-16 15,1 2 4-15,-7-2 3 0,-1 2 7 0,-3 1-1 16,-2 0 37-16,-1 2-36 0,-7 1 24 0,-1 0-3 16,0 2-58-16,-5 0 42 0,0 0-42 0,0 0 26 15,0 7 43-15,0 0-19 0,0 5 0 0,-1 2-13 16,-3 1-46-16,0 8-1 0,4 1-6 15,-1 5-10-15,-1 3 16 0,-1 0 1 0,2 2 10 16,1 2-7-16,0-3-7 0,0 2-17 0,4-2 0 16,-1 0-3-16,-1-1 3 0,4-4 14 0,-5 2-17 15,2-4 23-15,-1 2 1 0,2-4-14 0,-3 0 17 16,1-2-21-16,0-2 15 0,-2 2-8 0,4-3 0 16,-4-4 11-16,0 0-28 0,1 1 28 0,-1-6-11 15,0 1-10-15,0 1 4 0,0-4-4 0,0-1 4 16,2-1-34-16,1 0-11 0,-3-1-55 0,1-3-1 15,-1 2-11-15,2-2 3 0,1-1-17 0,-3 1-37 16,1-2-26-16,1 1-103 0,1 1 17 16,0-2-80-16,-2 0-64 0,1 0-78 0</inkml:trace>
  <inkml:trace contextRef="#ctx0" brushRef="#br0" timeOffset="829">1691 572 2189 0,'-7'4'-12'0,"7"-1"6"0,0-10 3 15,7 2 29-15,7 5 36 0,-4-2 7 16,8-4-1-16,-2 1-17 0,7-1-27 0,2 1-21 16,-1-5 12-16,2 1-33 0,2 1 24 0,4-2 0 15,-1 1-81-15,-2 0-51 0,-1 2-69 0,2-2-73 16,-3 1-31-16,-3-1 1 0,-3 2-22 0,-1-1-10 15</inkml:trace>
  <inkml:trace contextRef="#ctx0" brushRef="#br0" timeOffset="1222">2211 241 1361 0,'0'-8'19'0,"0"-1"3"16,0 5-3-16,0 3-3 0,0 1 12 0,0 0 76 16,0 0 37-16,0 5 32 0,6 1 22 0,1 3-42 15,2 1-8-15,3 3-23 0,3 2-19 0,1 3-14 16,3 1-9-16,2 3-6 0,2-2-34 15,-3 3-3-15,4 0-40 0,1 2 15 0,-2-1 1 16,-3-2-7-16,-2 0 9 0,2-1-11 0,-6-4 5 16,0 2-12-16,-5-4 16 0,-2-1 3 0,-4 0 9 15,-3-1 0-15,0 1 9 0,-9-3 4 0,0 0-12 16,-1 0 6-16,-4-3-10 0,0-2 10 0,-1-1-16 16,-1-3 10-16,-1-2-10 0,1 0-19 0,-2-7 6 15,2-1-22-15,2-1 3 0,1-2-13 0,2-3-10 16,1-1-2-16,6-2 9 0,-1-6-21 0,4 3 21 15,1-5-9-15,0-1 0 0,7 1 23 0,2-3-20 16,0-2 41-16,1 2-18 0,4-1 21 0,-2-1 3 16,0 0-31-16,1 0 22 0,-1 2 0 15,-3-1 25-15,-4-2-9 0,3 4 44 0,-6 1 31 16,-2-1 11-16,0 4 58 0,-8 4-44 0,-1 1-25 16,-4 3-15-16,-2 2-47 0,-4 5-19 0,-4 2-3 15,-3 6 0-15,-2 0-11 0,-2 6 27 0,-3-1-10 16,2 6-26-16,0 3 13 0,0 3-36 0,-1 2-56 15,6 2-81-15,2 3-118 0,0 1-117 0,6 0-54 16,3 2-96-16</inkml:trace>
  <inkml:trace contextRef="#ctx0" brushRef="#br0" timeOffset="1776">988 1621 2118 0,'0'0'17'0,"0"9"69"0,-10 4 43 0,0 6 21 16,0 6-21-16,-4 2-53 0,4 3-36 0,1 2-19 15,3 1 4-15,3 0 3 0,3-3-16 16,6 0 0-16,5-1-3 0,2-1-21 0,9-3 18 16,3-1-6-16,4-5-6 0,0 0 16 0,5-3-20 15,2-4 14-15,0-2 8 0,-1-4-21 0,-2-3 24 16,0-3-27-16,-3-5 5 0,-2-2-8 0,-3-3 2 16,-6-1 13-16,-1-3 4 0,-5-3 17 0,-5-1-14 15,-8-2 8-15,0-2-18 0,-6 1 9 0,-3-3 13 16,-4-3-4-16,-7 4 7 0,0-1 9 0,-3 5-18 15,-1 0 9-15,-4 1-6 0,-3 5-10 0,2 6 6 16,-1 1-9-16,2 6 7 0,-1 0-7 0,3 0-16 16,3 6-2-16,1 5-1 0,6-2-3 15,2 4-12-15,3-1-71 0,5 2-83 0,1 1-38 0,5 1-67 16,0-2-70-16,5 1-64 0</inkml:trace>
  <inkml:trace contextRef="#ctx0" brushRef="#br0" timeOffset="1952">1530 1812 2295 0,'0'0'6'0,"0"0"3"0,0-5-9 0,0 5 0 15,0 0-9-15,0 0-18 0,0 0-35 0,4 0 1 16,-3 0-106-16,5 0-106 0,2 0-105 15</inkml:trace>
  <inkml:trace contextRef="#ctx0" brushRef="#br0" timeOffset="2403">2104 1246 2730 0,'-25'-14'55'0,"-5"4"20"16,2 1 12-16,-5 4 22 0,-1 5-49 0,2 0-28 15,3 5-13-15,1 4-16 0,4 4-6 0,2 1 3 16,3 2 9-16,2 3-15 0,6 0-7 0,5 0 13 16,6 0-16-16,0 0-6 0,6 0 3 0,7 1-41 15,3-3-2-15,8-2-10 0,-2-2-37 0,5-1 32 16,2-6 1-16,1-2 15 0,2-4 52 0,-2 0 6 15,-1 0 9-15,-4-5-13 0,2-4 1 0,-8 0-3 16,-3-1 6-16,-2 0 31 0,-4-4 2 0,-5 0 16 16,-2-2 40-16,-1 0 45 0,-2-1 45 0,0 3 20 15,-5 2-6-15,-1-2-37 0,0 3-64 0,1 5-46 16,-1 1-33-16,2 5-27 0,1 0-6 16,-1 0 36-16,4 10 1 0,-2 2 19 0,0 7-6 15,2 0-24-15,0 3-10 0,0 7-6 0,5 2 20 16,4 1-11-16,-4 4 1 0,0-4 3 0,3-2 0 15,-2 2 20-15,3-2 0 0,-3 1-14 0,-1-6-26 16,3-1-23-16,-5 1-33 0,1-6 3 0,2 0-12 16,-3-3-6-16,2 0 7 0,-5-5-38 0,0-1-5 15,0-3-11-15,0-1-26 0,0-2-46 0,0-1-31 16,0-1-88-16,-5-2-85 0,4 0-39 0</inkml:trace>
  <inkml:trace contextRef="#ctx0" brushRef="#br0" timeOffset="2736">2359 1344 2189 0,'4'-14'41'0,"-4"4"42"0,0 1 25 16,0 4 33-16,0 2 34 0,0 3 28 16,0 5 1-16,-4 1 7 0,4 5-60 0,-1 3-53 15,1 1-32-15,0 2-37 0,0 2 8 0,0 2-30 16,3 1 13-16,4-2-13 0,1 2-14 0,1-3 37 15,3 0-16-15,2-4 19 0,1 2-6 0,5-3-17 16,-4-4-10-16,3 0 7 0,0-4-11 0,-1 1-9 16,3-7 23-16,-2 0-3 0,-1 0 9 0,0-3 1 15,-2-3-10-15,-1 1-10 0,-1-7 6 0,-3 0-6 16,0-2 26-16,-4 0 8 0,1-3-18 0,-2-2 18 16,-5 0-21-16,-1-2 0 0,0 0 7 0,-5 1 11 15,-2-2 9-15,0 3-19 0,-7 0 6 16,-1 2-21-16,-1 5-13 0,-2-2 6 0,-2 5-6 15,-3 4-4-15,-2 2-6 0,0 3-11 0,-3 0-80 16,-3 8-92-16,-1 1-109 0,4 5-143 0,-2 1-51 16,2 2-88-16</inkml:trace>
  <inkml:trace contextRef="#ctx0" brushRef="#br0" timeOffset="3119">1139 2644 2816 0,'-56'23'-16'0,"8"-12"13"0,15-11-3 0,14 0 12 16,19 0 28-16,10-8-22 0,14-4 32 15,14-4 3-15,13-7 6 0,13-3 19 0,10-6-34 16,9-3-7-16,13-2-18 0,5-1-19 0,6 0 12 16,5 0-12-16,1 1-4 0,2 1 10 0,-1 1 0 15,-1 0 22-15,-2 1-15 0,-4 0 2 0,-5 1-2 16,-5 2-27-16,-5-2 14 0,-6 1-3 0,-9 0 2 16,-6 1 14-16,-7-1 21 0,-6 2 27 0,-6 3 12 15,-7-3 1-15,-7 4-10 0,-8 1-6 0,-3 2-16 16,-8 1 7-16,-5 1-14 0,-4 2-3 0,-6 4-9 15,-4 0-17-15,0 1 3 0,-4 1-32 0,-2 2-7 16,-3-3-62-16,0 3-100 0,-1-2-119 16,-4 2-109-16,-1 3-143 0,-1-1-130 0</inkml:trace>
  <inkml:trace contextRef="#ctx0" brushRef="#br0" timeOffset="4223">92 1696 1819 0,'-26'-9'48'0,"3"-2"10"0,5 3 2 16,2-1 3-16,7 4-57 0,9 0-6 16,0-1-14-16,14-2-10 0,8-3 19 0,14-2 45 15,13-10 7-15,13-4 26 0,18-8 12 0,15-5-46 16,18-7 14-16,15-5-5 0,13-5-24 0,13-3 0 16,5-2-6-16,9-4-21 0,2 2 6 0,6-3-3 15,-1 0 9-15,-4 2 3 0,-7-1-9 0,-8 1 0 16,-6-1-9-16,-7 6 3 0,-11 0 6 0,-10 3 0 15,-10 5-12-15,-9 3-15 0,-9 6-83 0,-10 5-91 16,-7 2-200-16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40:13.86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5835 2436 205 0,'2'-10'34'15,"-1"0"34"-15,-1-2 20 0,0 4 15 0,2 0-19 16,-2-4-10-16,0 2-9 0,0 1 8 0,0-1 0 16,0 1-4-16,0-1 5 0,0-2-13 0,0 2 6 15,0-1 8-15,0 1 4 0,0-2 20 16,0 1 0-16,0-2-16 0,0 2-4 0,0-1-23 16,0 0-20-16,1 0 1 0,2 2 20 0,-1-3-8 15,-1 4 23-15,-1-2 14 0,3 1-7 0,-3 2 24 16,1 2 1-16,-1-2 0 0,0 2-11 0,0 1-17 15,0-1-24-15,0 3-37 0,0 1 1 0,0 1-16 16,0-1-16-16,-4 2 13 0,4 0-6 0,0 0 9 16,-1 7 9-16,-1 2 34 0,-1 3 6 0,3 3 26 15,-1 10 8-15,-1 5-30 0,1 10 1 0,-1 10-36 16,-2 10 1-16,-1 11 23 0,-2 8 5 0,0 8 40 16,-1 10-1-16,-1 7 1 0,0 8-5 0,-3 5-17 15,5 8 21-15,-5 3-7 0,5 3 15 0,-1 5-3 16,1 0-24-16,-1 2-9 0,5 1-21 15,1-3-3-15,0-2 21 0,2-1 1 0,0-2-8 16,0-3-3-16,4 1-6 0,-1-5-29 0,2-2 8 16,-2-1-1-16,1-4-3 0,2-3 14 0,1-3-21 15,-2-2 11-15,1-7-25 0,4-2 0 0,-5-4 7 16,5-6-14-16,-1-3 21 0,0-3-14 0,-1-7 7 16,2-2 7-16,-3-6-14 0,-1-2 7 0,0-7-35 15,-3-3-28-15,0-4-17 0,1-4-30 0,-4-6-33 16,0-2-41-16,0-8-35 0,0-4-32 0,0-5-1 15,-4-5-28-15,1-5-16 0,3-3-44 0,-3-11-70 16,3 0-44-16</inkml:trace>
  <inkml:trace contextRef="#ctx0" brushRef="#br0" timeOffset="1526">5872 2408 425 0,'-7'-9'12'0,"1"0"36"0,-2 2 39 15,3-2 34-15,0 1 25 0,-1 3 12 0,3-1-3 16,0 1 0-16,-1-1-5 0,2 4-25 0,-2-2-30 16,4-1-28-16,0 3-30 0,-2 1-28 0,2 0-1 15,0 1-11-15,0 0 0 0,8 0 43 0,-2 0 21 16,3 4 14-16,2-1 8 0,4-1-48 0,4 2-21 16,5-2 10-16,5 1-12 0,5-1 14 0,4 1 0 15,4-3-11-15,7 1 12 0,3-1 20 0,4 0 6 16,5-3 4-16,4-3-9 0,5 1 3 15,9-1-18-15,3-2 3 0,8-2-2 0,5 1-7 16,8-2 4-16,-1 1-7 0,8-3 22 0,1 1-34 16,8 1 16-16,1 0-3 0,2-1-41 0,4 2 32 15,3 0-10-15,1-2-15 0,3 2 21 0,2 1 0 16,2-2-21-16,0 1 12 0,2 1 9 0,2 1-8 16,2-2 8-16,-1 1 6 0,2-2-8 0,3 0-7 15,0 0 6-15,0 1 1 0,0-1 5 0,3 0-24 16,0 0 15-16,0 1-6 0,2-2-22 0,0-1 28 15,-3 2-6-15,1-3-9 0,0 0 21 0,-2-1-2 16,-1 1 2-16,0-3 1 0,-6 3-1 16,-3-1-15-16,2 0-6 0,-7 0 2 0,-2 1 7 15,-2 1 7-15,-3 0-4 0,-2 1 15 0,-6 1-18 16,-2 2-3-16,-3-1 6 0,-6 1-6 0,-2 2 10 16,-4-2 11-16,-4 1-12 0,-5 2 4 0,-3 1-26 15,-6-3 7-15,-1 3 15 0,-5 0-18 0,-3-1 24 16,-7 0-12-16,-1 0 3 0,-7 1 13 0,-4 0-16 15,-2-3 6-15,-4 3-18 0,-4-1-1 0,-4 0 10 16,-2 3 6-16,-1-2 10 0,-6 0 6 0,0 2-7 16,-4 0-21-16,-2 0 12 0,-4-1-9 0,-3 0-1 15,0 2 20-15,-4-2-22 0,0 0 24 16,0 0-15-16,-3 2 3 0,0-1-3 0,1 1-3 0,2-1 6 16,-1 1-12-16,-3 0 15 0,4 1-25 15,-2 1 32-15,2 0-7 0,-1 0-3 0,1-1 4 16,-1 1-16-16,-2 0 9 0,3 0 0 0,2 0 0 15,-4 0 3-15,0 0-25 0,0 0 25 0,-2 0-3 16,2 0-7-16,-1 0 14 0,-3 0-20 0,0 0 10 16,1 0 9-16,-2 0 10 0,-1 0-7 0,1 0-12 15,-5 0 9-15,1 0-6 0,3 0 0 0,-3 0 10 16,0 0-19-16,-1 0-10 0,0 0 12 0,-2 0 14 16,4 0-14-16,-4 0 32 0,-1 0-22 0,0 0-15 15,0 0 24-15,0 0-27 0,0 0 11 16,0 0 14-16,0 0-13 0,0 0 31 0,0 0-12 15,0 0-4-15,0 0 14 0,0 0-30 0,0 0 14 16,0 0 0-16,0 0-14 0,0 0 11 0,0 0 2 16,0 0-18-16,0 0-10 0,0 0 9 0,0 0-9 15,0 0 9-15,0 2 17 0,0 2-10 0,0 4 19 16,0 1-4-16,0 3-2 0,3 5 12 0,0 5 13 16,0 5 6-16,2 5 1 0,-4 6-1 0,2 3-6 15,-3 6 4-15,3 4-4 0,-3 4-3 0,0 3-35 16,-6 7 3-16,0 2 14 0,0 2-4 0,-3 5 2 15,4 2 2-15,-5-1-8 0,0 3 7 0,1-1 7 16,0 1-1-16,-2-5 37 0,2 3-10 16,-3 0 13-16,1-2-6 0,0 2-30 0,1 1 27 15,-3 1-9-15,3 1-11 0,-2-1 10 0,-1 1-23 16,1-1 6-16,1-3 1 0,0 1 7 0,1-2 6 16,-3 0-16-16,1-3 16 0,0 0-26 0,1 2-5 15,-4 3 8-15,1-4-4 0,-1 1-3 0,1 0-3 16,-3-2-1-16,4 0 11 0,-1-1-4 0,1-4 0 15,-2 2 11-15,2-3-17 0,1-2 23 0,0 2 12 16,-1-2-8-16,-1 0 25 0,1-1-35 0,0 1 7 16,0-4-7-16,4-1-25 0,-2-1 36 0,2-5-39 15,0 1 28-15,3-2 7 0,3 0-17 0,-1-3 17 16,1 2-28-16,0-1-4 0,2 0 8 16,-1 0 3-16,0 2-4 0,2-1 8 0,0-4-18 15,0 1 7-15,0-2 7 0,0-1-7 0,0-1 7 16,4-1-21-16,-3-4 17 0,5-4-3 0,-3 0-14 15,-2-4 21-15,2-1-28 0,2-6-4 0,-4 1-13 16,5-7-53-16,-3-2-40 0,0-1-81 0,-1-5-49 16,-2-2-60-16,0-1-73 0,0-6-83 0,0 0-132 15</inkml:trace>
  <inkml:trace contextRef="#ctx0" brushRef="#br0" timeOffset="2737">6653 6448 556 0,'-31'-9'-10'0,"6"-1"7"15,-2 4 8-15,5-2 3 0,1 2 31 0,2 3 25 16,2-1 27-16,2 0 11 0,0 2 3 0,2-2-9 15,0 3-16-15,1-3-8 0,2 0 1 16,-2 3-18-16,1-4 5 0,1 5-5 0,1-4-35 16,0 0 5-16,3 1-20 0,-3 2-5 0,3-1 28 15,-4-1-17-15,5 3 8 0,-2-2 12 0,1 2-14 16,0 0 5-16,0-3-8 0,1 3 0 0,1 0-11 16,0 0 8-16,3 0-11 0,-1 0-3 0,0 0 12 15,2 0-9-15,0 0 0 0,0 0-3 0,0 0-3 16,0 0 6-16,0 0 14 0,4 0 12 0,1 0 22 15,4 0 15-15,0 3 20 0,7-1-6 0,5-2-19 16,6 0-12-16,6 0-40 0,10 0 32 16,7-5 3-16,11-1 0 0,6 1 27 0,13-5-32 15,9-2 11-15,6 2 4 0,6-1-9 0,7-1 9 16,7-1-24-16,5 2-6 0,5 0 4 0,4 0-16 16,5 3 21-16,2 0-15 0,4 0 0 0,2 2 4 15,5 2-7-15,-1 0 7 0,-2-2 8 0,7 2 16 16,-4-2 10-16,3 1-1 0,3-2 1 0,-1 0-15 15,2-1-26-15,-2-1 39 0,3 1-33 0,1-2 17 16,3 1 15-16,1 1-40 0,2 0 9 0,-5 0-10 16,1 2-21-16,-1 2 21 0,1 0-2 0,-1 2-7 15,-2-2 25-15,-5 1-34 0,0 1 21 16,-2 0-8-16,-1 1 8 0,-2-1 4 0,-4 2-12 0,-4-3 15 16,-2 3-22-16,-3 0 13 0,-3 0-1 15,-5 0-9-15,-4-4 13 0,-6 4 13 0,1-1-7 16,-7 1 7-16,-1-1-10 0,-6-2-29 0,-2 1 13 15,-5 0-10-15,-4-1 4 0,-2-2 19 0,-5 1-4 16,-3-1 4-16,-3 0-13 0,-4-1 6 0,-1 3-12 16,-7 0-3-16,-1 1 9 0,-4 2-7 0,-7 0 14 15,-5 0 2-15,-3 0-9 0,-7 5 6 0,-5-2-15 16,-4 3 6-16,-7-4 6 0,-3 1 0 0,-6 0-6 16,-1 0 9-16,-3 2-9 0,-1-2 0 0,-3-3 19 15,0 2-19-15,1-2-1 0,-2 3 1 16,2-3 0-16,-1 0 10 0,-1 0 2 0,2 0-3 15,-3 2-25-15,3-2 3 0,-2 0 19 0,0 0-3 16,0 0 20-16,1 0-11 0,-1 0-22 0,-1 0 7 16,1 0 9-16,1 0 7 0,-1 0 6 0,1 0 17 15,-2 0 9-15,1 1-6 0,3 1 7 0,-1-2-7 16,0 0 0-16,3 0 7 0,0 0-13 0,0 0-11 16,1 0-12-16,1 0-14 0,2 0 7 0,-4 0-3 15,2 0 3-15,-2 0 7 0,1 0-7 0,-6 0 3 16,2 0-3-16,0 0-40 0,-4 0-121 0,-2 0-185 15,0 0-188-15,-8 0-240 0</inkml:trace>
  <inkml:trace contextRef="#ctx0" brushRef="#br0" timeOffset="3614">10041 2173 1361 0,'0'-14'33'0,"-7"0"30"16,1 1 26-16,0 2 57 0,3 3-5 0,-3 2-15 16,4 1-22-16,1 0-49 0,-2 2-43 0,2 3-12 15,-1 0 0-15,2 0-27 0,0 6 71 0,0 7 30 16,0 6 18-16,0 5 64 0,3 14-48 0,-3 11-32 15,0 14 1-15,0 8-43 0,0 13 12 0,-6 12 16 16,2 10-6-16,-4 10 9 0,2 7-11 0,-4 7-4 16,5 5-2-16,0 4 12 0,-1 2 30 0,2 1 11 15,2-1-7-15,2 1-16 0,0 0-19 16,0-4 1-16,4-2 3 0,2 0-10 0,-1-2-6 16,1-3-23-16,-2 0-1 0,2-4 18 0,-2-2-21 15,1-4 14-15,1-2-4 0,-2-5-23 0,-1-5 14 16,3-3-4-16,-3-5 0 0,4-5 10 0,-2-5-10 15,0-5-6-15,-1-5-8 0,2-5 1 0,-3-7 6 16,1-4-3-16,-2-5-1 0,-1-6-13 0,2-6 14 16,-1-3 4-16,-2-7-21 0,0-2 17 0,0-7-18 15,0-1-2-15,0-7 26 0,-5-2-9 0,5-2 6 16,0-4-14-16,0-2 8 0,0-3 3 0,0 1-17 16,0-4 16-16,0 0-2 0,0 1-11 0,0-1-4 15,0-2-6-15,0 0-54 0,0 3-38 0,0-6-31 16,0 0-69-16,0 0-51 0,0 0-86 15,0 0-28-15,0 5-76 0,0-5-107 0</inkml:trace>
  <inkml:trace contextRef="#ctx0" brushRef="#br0" timeOffset="4769">5694 4275 516 0,'-28'-6'33'15,"3"1"52"-15,2-1 29 0,-1 3 49 0,5 1 1 16,4-1-11-16,4 3-23 0,0 0-48 0,5-2-43 15,0 2-34-15,3-1-13 0,3-1 5 0,0 2 14 16,0 0-11-16,5 0 28 0,1 0-3 16,4 0 3-16,2 0 2 0,6 0-27 0,4 5-3 15,6-5-3-15,8 0 3 0,4 0 37 0,4 0 33 16,9-5 21-16,5 2 15 0,5 0-29 0,7-2-37 16,3-1-31-16,4 1-18 0,6-1-11 0,6 1 5 15,6 0 10-15,6 0 19 0,6-4 24 0,4 4-9 16,4-3 9-16,5-1-21 0,5 2-26 0,4-2 27 15,6-2-3-15,5 0 3 0,2 0 20 0,2-2-15 16,9-1 4-16,0 0 5 0,7 0 10 0,5 1-4 16,0-2 7-16,3 1-9 0,0 1-18 0,7 1 6 15,0 0-18-15,0-1 12 0,0 2-6 0,3 1 6 16,-1 1 0-16,1 1-24 0,3-3 18 16,-4 3-15-16,-2 2 0 0,1-1 7 0,-1 4-4 15,0-2 12-15,-7 1-3 0,-1 2 21 0,-4 1-12 16,-3 1-6-16,0 0 1 0,-3 0 2 0,-7 0 13 15,-2 0-16-15,-2 5-6 0,-5-3-9 0,-1 0-3 16,-8-2 3-16,0 0 12 0,-4 0-12 0,-5 0 3 16,-3 0 9-16,-4-4-9 0,-1-1 12 0,-4 1-6 15,-3-2-9-15,-3 0 10 0,-3 1-20 0,0 0 10 16,-5-1 9-16,-4 3-9 0,-2-2 10 0,-9 2-14 16,0 0-2-16,-8 1 18 0,-7-2-3 0,-4 2-9 15,-5 2 3-15,-8-2 3 0,-3 1-6 0,-3 1 22 16,-6-2-7-16,-4 2-18 0,-5 0 9 0,-7 0-6 15,-5 0-3-15,-2 0-10 0,-4 0 29 16,-4 0-26-16,-4 0 16 0,-3 0 31 0,0 0-52 16,5 0 30-16,-5 0-12 0,4 0-18 0,-4 0 14 15,8 0-5-15,-3 0-6 0,1 0 15 0,-1 0 25 16,5 0-16-16,-2 0 15 0,-4 0-17 0,7 0-11 16,-4 0 20-16,2 0-10 0,1 0-9 0,-1 0 18 15,0 0-15-15,0 0 16 0,1 0 15 0,1 0-31 16,-4 0 22-16,4 0-7 0,-4 0 1 0,0 0 5 15,-3 0-8-15,0 0-4 0,-2 0 7 0,-2 0-1 16,0 0 4-16,0 0-25 0,0 0-81 0,0 0-151 16,0 0-160-16,-8 0-233 0</inkml:trace>
  <inkml:trace contextRef="#ctx0" brushRef="#br0" timeOffset="5748">526 3621 2319 0,'2'-41'6'0,"-2"6"14"16,0 5 16-16,0 11 18 0,0 10 102 0,-4 9 35 15,-1 9 17-15,-1 13 2 0,1 8-96 0,-4 11-59 16,0 8-19-16,-4 11-36 0,2 10 0 0,-6 4 13 15,0 6-29-15,1 0 22 0,-2-1-13 0,2-4-12 16,1-3 35-16,2-7-16 0,-1-5-3 16,3-8 12-16,2-8-19 0,0-6 4 0,1-5 16 15,2-9-7-15,0-4-12 0,3-6-20 0,1-4-16 16,0-10-10-16,2 0-6 0,0-11 17 0,6-8-4 16,3-6 10-16,-2-8-3 0,5-7-28 0,-3-7-15 15,6-9-42-15,-2-3 15 0,2-3 20 0,0-3 30 16,0-1 40-16,1 1 9 0,-1 0 9 0,-2 6-6 15,2 6-6-15,-3 8 0 0,0 7 21 0,-3 10 39 16,1 9 99-16,-3 8 40 0,1 11 47 0,-1 16-16 16,-3 7-71-16,0 6-21 0,3 10-64 15,-1 6-17-15,0 7-12 0,1 3-24 0,-2 4 17 0,5 1-9 16,-1 4 12-16,3-5-2 0,0 1-21 16,2-3 0-16,2-2-19 0,0-6 9 0,-1-3 3 15,4-3 15-15,-4-4-8 0,0-5-16 0,1-4-59 16,-2-3-75-16,-1-4-74 0,-4-4-79 0,0-6 3 15,0-3 70-15,-5-3-56 0,1-4-61 0,-5-3-80 16,0 0-134-16</inkml:trace>
  <inkml:trace contextRef="#ctx0" brushRef="#br0" timeOffset="5943">374 4381 2343 0,'-45'-22'2'0,"6"8"10"15,9 3-3-15,5 3 3 0,7 3 3 0,9 5 18 16,9 0 27-16,0 0 9 0,12 0 4 15,3 0-18-15,7 0-6 0,7 0-15 0,5 0-18 16,3 0 5-16,4 0-33 0,1-2 28 0,3-2-7 16,0 0-21-16,-2 1 15 0,0 0-44 0,-4 0-20 15,-3-2-86-15,-2 2 5 0,-6 0-40 0,0 0-40 16,-4 1 23-16,-5-1-89 0,-2 0-14 0,0 3 21 16,-6-1-6-16,-1-3 35 0</inkml:trace>
  <inkml:trace contextRef="#ctx0" brushRef="#br0" timeOffset="6319">936 4147 804 0,'7'-14'63'0,"-4"3"60"0,1 3 60 0,-2 0 34 16,0 7 13-16,-2 1-1 0,0 0 6 0,0 12 39 16,-5-1-31-16,-1 8-23 0,-4 0-44 15,5 5-82-15,-5 3-31 0,1 4-34 0,0 0-23 16,3 1 7-16,0 0-10 0,5-3-6 0,1-4 6 16,0 2-9-16,7-5 9 0,6-3-13 0,-2 0 1 15,7-5 12-15,2-5-19 0,0 1 19 0,5-7-28 16,-1-3-13-16,4 0-3 0,0-8-3 0,5-4 25 15,-2-7 0-15,-3-2 13 0,2-7-10 0,1-1 6 16,-3-7 14-16,-6-1-4 0,-1-4 6 0,-3-1-10 16,-3-3-5-16,-3-2 6 0,-5-2 0 0,-2 0-6 15,-5 2 21-15,0 1 26 0,-5 5 90 16,-2 6 42-16,-2 4 27 0,-3 8-14 0,0 7-78 16,0 7-42-16,2 9-22 0,-3 0 16 0,2 9 35 15,-2 6-10-15,1 7-11 0,3 8-33 0,-3 3-38 16,5 8 14-16,-2 5 0 0,7 1-7 0,2 1 3 15,0 2 11-15,6-2-3 0,3 1-1 0,0-3-13 16,5-1 10-16,0-5-21 0,1 1 3 0,0-5 15 16,1-4-18-16,-1-1 0 0,0-3-21 0,0-5-55 15,1-4-47-15,-4-2-36 0,3-5-38 0,-2-4-16 16,-4 1-9-16,3-7-27 0,-3-2-11 0,0 0 44 16,1-5-82-16,-1-1-58 0,3-4-70 0</inkml:trace>
  <inkml:trace contextRef="#ctx0" brushRef="#br0" timeOffset="6764">1273 4209 1910 0,'-24'8'-9'0,"3"-5"9"0,8-3 14 16,5 0 4-16,8-3 16 0,6-1 9 0,3 0-16 15,3-2-4-15,6-2-3 0,4 1-14 0,3-5 15 16,-1 2-16-16,5-4 13 0,-1 4-12 0,0-1-6 15,-2 0 11-15,1 0-28 0,-5 2 17 0,-3 1 3 16,-2 3 23-16,-5 2 1 0,-2 3 65 0,-2 0 64 16,-2 0 8-16,-5 8 43 0,-1 3-59 15,0 0-67-15,0 6-21 0,-6 1-38 0,1 4-13 16,1 0 1-16,0 0-17 0,1 2 20 0,3-3-16 16,0-1 3-16,0 2 3 0,6-5 0 0,1-2 10 15,4-1-10-15,2 0 0 0,-1-4-12 0,4-4 5 16,1-1-11-16,2-5 5 0,0 0 1 0,2-10-3 15,1-1 8-15,-1-3-5 0,-3-4-4 0,1-2 7 16,0-2 9-16,-2-2-6 0,-1-4 12 0,-2 1-9 16,-3 1-9-16,-2-1 25 0,-1 4 35 0,-2-1 61 15,-5 7 36-15,1 2 15 0,-2 5-35 16,0 3-58-16,0 7-27 0,-5 0-2 0,-1 0 19 16,0 8 25-16,3 5-21 0,-1 3-16 0,1 4-38 15,0 1-20-15,3 1 17 0,0 3-18 0,4-1 8 16,2 1 6-16,3 0-10 0,2-4 11 0,2 1-7 15,2-3-45-15,1-2-53 0,2-2-91 0,1-1-77 16,-1-5-70-16,0-1-59 0,-2-3 8 0,-2-5-77 16,1 0-29-16</inkml:trace>
  <inkml:trace contextRef="#ctx0" brushRef="#br0" timeOffset="7310">2199 3916 2595 0,'-3'0'73'0,"-3"0"29"0,-1 2 45 0,4 2 34 0,-6 0-60 15,4-2-19-15,-2 5-60 0,-1-2-26 0,1 3-16 16,0 3-7-16,-2 0 4 0,4 2 9 16,-1 1-6-16,2 1-16 0,4 2-35 0,0-1-67 15,4-1-18-15,4-2-36 0,1 0-31 0,3-3 19 16,1-3 12-16,-1-1 23 0,4-6 47 0,1 0 35 15,-1-4 3-15,3-4 27 0,-4-2 28 0,3-1-8 16,-3-5 29-16,-5 1-7 0,2-1 41 0,-3 1 30 16,-2 1 47-16,-5 2 97 0,1 2 57 0,-3 5 15 15,0-1-52-15,0 6-88 0,-5 0-59 0,-2 0-1 16,4 8 20-16,-3 1 0 0,3 4-15 0,-2 0-57 16,1 4-23-16,4 1-21 0,0 0 4 15,0 0 11-15,8 1-11 0,-1-5 20 0,5 0-17 16,-2-4 4-16,6-1-4 0,-1-4 7 0,0-1-3 15,0-4-10-15,2 0 20 0,0-9-14 0,1 0-6 16,1-5 13-16,-1-1-17 0,2-4 7 0,-1-4 4 16,-3-1-8-16,3-3 4 0,-4 0-7 0,0-3 7 15,0 0-7-15,0-2 4 0,-3-1-7 0,-2-2 0 16,0-1 16-16,-2 1-9 0,-5 2 30 0,1 0 52 16,-4 5 59-16,0 5 53 0,-6 4-9 0,3 5-69 15,-4 6-42-15,-2 8 5 0,0 5 37 0,0 9 45 16,-1 5-18-16,-1 8-32 0,0 5-48 0,0 6-34 15,-1 5 12-15,3 4-34 0,4 0 19 0,0 4 0 16,5-1-31-16,0-4 16 0,9-1-16 16,3 0 4-16,4-5 0 0,2-4-19 0,4-4-44 15,3-4-108-15,1-3-34 0,1-6-62 0,2-3-35 16,2-6-37-16,1-4-123 0,2-6-125 0,-3 0-87 16,5-2-90-16</inkml:trace>
  <inkml:trace contextRef="#ctx0" brushRef="#br0" timeOffset="7896">5170 3248 2607 0,'-24'11'9'0,"-1"5"31"0,1 0 9 16,3 4 28-16,1 1 3 0,5 1-18 0,3 1-25 15,5-3-15-15,7-1-15 0,0-2-13 0,0 0 16 16,11 0-20-16,0-2 0 0,5-5 4 0,2 0 6 16,1-3 6-16,2-1 10 0,1-6-3 0,-1 0-13 15,-3-9-13-15,1-1 4 0,0-1 18 0,-4-3 0 16,-4-5 26-16,-1 0-13 0,-3-3 10 0,-1-2 6 16,-6-3 6-16,0-2 39 0,0 1 11 0,-7-3 46 15,-5 1 41-15,0 2-28 0,-1 3-46 0,-3 3-43 16,-5 3-51-16,0 5-16 0,-3 2-4 15,-4 12-10-15,1 0 0 0,-1 0 14 0,0 12 7 16,0 4-11-16,4 9-93 0,3 1-104 0,0 5-112 16,5 4-139-16,1 6-72 0,5 0-94 0</inkml:trace>
  <inkml:trace contextRef="#ctx0" brushRef="#br0" timeOffset="8458">4793 4854 2547 0,'7'-8'39'0,"-7"8"44"0,0 0 15 16,-9 8 38-16,-2 4-17 0,-3 4-47 0,-2 4-22 15,-1 3-34-15,-2 0-19 0,3 4 9 16,-2-3 4-16,3 0-7 0,2-2-9 0,4-2-26 16,1-2-56-16,3-2-27 0,3-2 0 0,2-6-21 15,0 1 38-15,3-7 13 0,3-2-44 0,3 0 5 16,1-13 33-16,5-3 20 0,0-4 36 0,4-2 44 16,-1-5-15-16,3-3-11 0,1-2 14 0,3-1-20 15,-4 3 11-15,0 0 32 0,-5 6 21 0,-1 4 41 16,-3 2 36-16,-1 7 41 0,-4 3 82 0,-3 8 57 15,-1 0 19-15,-3 5-14 0,0 5-73 0,0 9-73 16,0 7-38-16,0 6-37 0,-4 8-34 16,-1 5 4-16,2 3-13 0,-3 4-15 0,0 3 8 0,2-1-18 15,1 2-14-15,1-1 10 0,2-3 1 16,0 0 3-16,0-5-28 0,0-1-66 0,0-5-48 16,0-6-79-16,2-3-54 0,1-4-70 0,-3-5-67 15,3-3-35-15,-3-3-88 0,1-7-42 0</inkml:trace>
  <inkml:trace contextRef="#ctx0" brushRef="#br0" timeOffset="8627">4720 5870 3451 0,'0'19'-4'0,"0"-11"4"0,9-8 4 0,6 6 12 0,6-1 23 16,5-5-10-16,4 0-6 0,10 0 10 15,3-5-27-15,5-3-9 0,5-3-91 0,4 0-214 16,2 0-114-16,-1 0-252 0</inkml:trace>
  <inkml:trace contextRef="#ctx0" brushRef="#br0" timeOffset="9626">7986 155 2049 0,'0'-14'29'0,"0"0"50"16,-5 4 24-16,1-1 9 0,4 3-25 0,-1 3-60 16,-3 5-24-16,4 0 15 0,0 5 34 0,0 5 12 15,0 7-3-15,0 2-12 0,4 6-43 0,-3 7-3 16,3 4 12-16,0 4-21 0,-1 2 9 0,3 4 0 16,-2-5-3-16,1 3 0 0,2-2 6 0,-1-3-6 15,2-1 9-15,-1-3 1 0,-1-4-17 16,-2-2-44-16,2-4-77 0,-3-1-75 0,2-5 7 15,-4-2-29-15,2-4 24 0,-3-2 31 0,0-3-82 16,0-2-31-16,0-1-83 0</inkml:trace>
  <inkml:trace contextRef="#ctx0" brushRef="#br0" timeOffset="9858">7948 261 2083 0,'-10'-38'0'0,"2"6"11"0,2 1 31 15,5 7 2-15,1 5 48 0,0 3 15 0,9 2-8 16,4 1-6-16,5 5-48 0,-2 2-5 16,5 0-18-16,1 4 8 0,0 2 10 0,3 0-34 15,-1 8 0-15,1 0 0 0,-1 3 6 0,-3 0 7 16,-2 3 6-16,-1 2-4 0,-4 0-14 0,-5 1 8 16,-2-1-2-16,-7 3-4 0,0 0 3 0,-7 0-5 15,-4-2-4-15,-2 1-31 0,-4-2-58 0,-4-2-40 16,-2 0-73-16,1-1-10 0,-1-4-49 0,3-3-92 15,2 1-106-15</inkml:trace>
  <inkml:trace contextRef="#ctx0" brushRef="#br0" timeOffset="10859">8291 234 2130 0,'10'8'53'0,"0"1"72"0,-5-4 56 15,0 1 44-15,-1 2-16 0,-3-1-72 0,1 2-55 16,2 0-38-16,-4 1-47 0,3 1 9 0,-1 2-6 16,2 1 10-16,2 0 6 0,-3 2-7 0,3 0-15 15,2 1-10-15,-3-2-29 0,3 3-34 0,-1-3-2 16,-1 2-41-16,0-3-20 0,-1-3 2 0,-1 2 30 16,-1-4 44-16,2-1 48 0,-4-1 33 0,2-3 3 15,-3-2-21-15,0-2 0 0,0 0 0 0,0-6-18 16,-6-2 21-16,0-3 15 0,2 1-9 15,-1-4-3-15,-1-3-3 0,2-1-15 0,1-1 6 16,0 3 21-16,0-6-6 0,3 3 0 0,0 2-3 16,0 3-21-16,6-1 3 0,0 1 6 0,-2 5 6 15,6 1 0-15,-5 1 3 0,5 3-18 0,-1 2 0 16,3-4 33-16,0 6-21 0,2-2 18 0,2 2 3 16,0 0-21-16,-1 0 15 0,4 0-15 0,-1 0 0 15,1 5 6-15,-2-2 3 0,0-1 9 0,-3 2-3 16,-2 0 0-16,1-3-9 0,-4 1-3 0,1-2 9 15,-4 2-3-15,-1-2-3 0,-1 1 6 0,1 2-18 16,-5-3 3-16,0 0 3 0,0 0 9 16,0 2 3-16,0-2 3 0,0 0-6 0,0 0-6 15,0 0-3-15,0 0-18 0,0 0 39 0,0 3-21 16,0-3 15-16,0 1 12 0,0 0-27 0,0 0 12 16,0 1-3-16,4-2-12 0,1 1 0 0,-1 1 9 15,2-1-6-15,-2-1 9 0,2 0 9 0,-1 0 6 16,4 0-27-16,0-6 21 0,-2 0-18 0,2 0-12 15,0-1 33-15,3-1-21 0,-3-4 9 0,1 1 18 16,-3 1-12-16,-1-4 15 0,-1 2 21 16,-1 2 40-16,-4 0 29 0,0-1-7 0,0 3-27 0,-5 2-36 15,-5 3 10-15,0 3 48 0,-4 0 35 16,-1 9-19-16,-3 4-5 0,-2 4-47 0,0 4-21 16,-1 4-9-16,3 3-6 0,0 4-23 0,5 0-20 15,6-2 19-15,7 2-6 0,0-1 10 0,0-5 3 16,7 0-33-16,6-2 1 0,2-4-24 0,4-2-36 15,2-4-30-15,1 0-90 0,2-6-40 0,3-3-30 16,-1-5-9-16,4-8-14 0,0-1-3 0,4-6-21 16,-1-4 3-16,-4-7 29 0,1-3 17 0,-2-3 63 15,1-2 47-15,-6-4 67 0,0 0 43 0,-4-2 34 16,-3 1 58-16,0-2 48 0,-7 1 118 0,0 1 120 16,-3 4 65-16,-4 2 12 0,1 6-24 0,-3 3-85 15,0 7-88-15,0 4-67 0,0 5-33 16,0 5 23-16,0 3 46 0,0 0 43 0,-3 8-19 15,1 3-54-15,1 6-57 0,-2-1-37 0,3 6-19 16,0 2-14-16,0 4 1 0,4 1-14 0,1 1-23 16,-1 0 19-16,4 2-6 0,-1 1-3 0,5 0 6 15,-3-3-6-15,3 0 6 0,-2-2 4 0,2-2-7 16,0-1-27-16,-2-4-40 0,-1-2-12 0,0-4 2 16,-2-2 21-16,-2-2 36 0,-1-3 20 0,-2-3 7 15,1-2 0-15,-3-3-7 0,0 0-7 0,0-3 0 16,-5-2 0-16,-2-3-6 0,0 0 13 0,-4-4-3 15,-1 2-4-15,1-3 11 0,-6 1-14 0,-2 1 10 16,-3 0 3-16,-2 3 20 0,-1 1 40 16,-2 3-4-16,3 1-2 0,2 3-17 0,-1 0-30 15,0 7 0-15,6 0-13 0,4 4-7 0,0 3 10 16,5 0-7-16,1 2 7 0,7 1-3 0,0 2-11 16,4-3 14-16,5 3 34 0,6-1-11 0,3-1 0 15,1-3-19-15,6-3-35 0,4-2-35 0,-1-3-40 16,2-3-89-16,-2-3-110 0,0 0-92 0,0-5-106 15,0-5-164-15</inkml:trace>
  <inkml:trace contextRef="#ctx0" brushRef="#br0" timeOffset="11913">7905 1784 465 0,'1'-14'40'0,"2"5"61"0,0-4 47 0,0 2 62 16,-3 1 15-16,2 1 10 0,0 1 33 0,-2-1-6 15,0 2 23-15,0-1 8 0,0 4-40 0,0-1-34 16,0 2-75-16,-5 3-61 0,0 0-3 0,-2 6 8 16,-1 2 19-16,-2 6 25 0,-3 5-40 15,-5 4-8-15,3 3-38 0,-1 4-39 0,1 3-4 16,3-1-6-16,1 1 3 0,5-3-4 0,6-4 21 15,0-3-27-15,8-1 23 0,4-3 1 0,4-5 3 16,2-1 27-16,7-2-30 0,2-5 9 0,1-6-16 16,5 0-21-16,1-4 4 0,2-4 17 0,-1-5-20 15,1-6 16-15,-2-3-10 0,-3-3 7 0,-2-5 14 16,-3-2-7-16,-5-4 20 0,-5-2-34 0,-2-2 3 16,-7 1 4-16,-7-2 10 0,0 0 32 0,-6 3 16 15,-6 0-10-15,-5 6-3 0,-7 4-38 16,-5 4 10-16,-6 8 0 0,-7 7 4 0,-5 9 21 15,-4 9-25-15,-5 6 18 0,2 5 4 0,-5 7-18 16,5 6-11-16,4 0-6 0,7 4-39 0,5 1-38 16,6 1-48-16,10 1-119 0,4-2-50 0,9 1-82 15,9-3-78-15,6-2-35 0,7-3-155 0</inkml:trace>
  <inkml:trace contextRef="#ctx0" brushRef="#br0" timeOffset="12771">11576 1097 2236 0,'8'-14'83'0,"-2"0"75"0,-5 4 81 0,2-1 62 15,-3 3-55-15,0 0-58 0,0 3-81 0,0 4-54 16,0 1-43-16,0 0-14 0,-4 3-6 0,-6 6-13 16,0 2 17-16,-6 5-8 0,-5 5 21 0,0 1-7 15,-5 5 3-15,-1 0-9 0,-1 1-8 16,4-4 8-16,3 1-11 0,5-4 14 0,3-4-49 16,4-1 7-16,1-7-20 0,4-1-15 0,2-2 25 15,1-2-18-15,1-4-7 0,0 0-8 0,4-5 10 16,7-6-6-16,-2 0 47 0,6-3 40 0,-1-2-12 15,1-3 33-15,4-2-30 0,1-1-9 0,-4 0 3 16,1 0 2-16,0 0 7 0,-2 1 19 0,2 2 33 16,-4 5 20-16,-3-2 9 0,1 5 7 0,-4 5-3 15,-1 2 30-15,-3 4 70 0,0 0 29 0,-2 5 15 16,-1 5-52-16,0 4-58 0,0 4-47 0,0 5-21 16,0 4-9-16,0 3-11 0,0 2-7 15,0 3-11-15,0 1-6 0,0-3-8 0,0 3 15 16,0-2-18-16,0-1 31 0,0 0-6 0,0-3-25 15,0 0 24-15,0-6-55 0,4 0-35 0,-2-1-55 16,0-4-46-16,-1-6-51 0,4 1-51 0,-5-3-66 16,1-1-107-16,-1-2-41 0,2-2-77 0</inkml:trace>
  <inkml:trace contextRef="#ctx0" brushRef="#br0" timeOffset="12970">11300 1775 3308 0,'0'9'0'0,"0"-9"42"0,3 0 36 0,8 0 47 15,3 0 30-15,7 0-46 0,3-4-29 0,7 1-50 16,5-2-23-16,2 0 24 0,6 0-21 16,3 1-3-16,2-1-1 0,1 0-36 0,2 1-44 15,-1 0-91-15,-2 3-157 0,-2-1-162 0,-4-1-168 16</inkml:trace>
  <inkml:trace contextRef="#ctx0" brushRef="#br0" timeOffset="16279">6902 2900 374 0,'-7'3'20'0,"-3"0"36"0,2 1 56 15,-2-1 43-15,0-1 12 0,-1-1 32 0,4 2-10 16,-3 0 20-16,2-1 26 0,2 1-45 0,-1-1 6 16,2-1-11-16,2 1-39 0,-4-1 1 0,5 0-37 15,-1 3-64-15,0-4-19 0,3 3-24 0,0-3-18 16,0 0 6-16,0 0 6 0,5 0 34 0,4 0 21 16,2 0 38-16,10-3 4 0,5-3-25 15,8-1-22-15,6-3-6 0,6-2 7 0,7-2 1 16,2-2 5-16,4-3-31 0,-1 1-7 0,0-2-32 15,-3 2-7-15,-1-1 17 0,-4 1-10 0,-1 4 13 16,-1 0-39-16,-7 3-81 0,-2 1-88 0,-5 2-126 16,-6 4-22-16,-5 0 4 0,-7 3 14 0,-3 1 46 15,-7 0-36-15</inkml:trace>
  <inkml:trace contextRef="#ctx0" brushRef="#br0" timeOffset="16495">7465 2756 857 0,'-11'0'58'0,"1"0"84"0,3-4 62 0,1-1 85 15,0 3-41-15,0-2-86 0,3 2-45 0,-1 2-67 16,4-2 30-16,0 2 96 0,0 0 77 0,0 8 41 16,0 3-13-16,0 5-74 0,0 3-47 0,0 6-54 15,0 7-23-15,0 3-7 0,0 6-39 0,0 0-3 16,0 2-14-16,0-2-10 0,0 1 4 0,0 1 6 16,0-2-3-16,0-3 10 0,-2-3-13 0,2-3-17 15,-3-1 9-15,3-4-2 0,-2-2-1 0,0-4 4 16,0-2-44-16,1-2-71 0,-2-4-62 0,2 1-94 15,-1-3-92-15,-1-5-84 0,3 1-20 16,-1-5-93-16</inkml:trace>
  <inkml:trace contextRef="#ctx0" brushRef="#br0" timeOffset="18194">8021 2900 1460 0,'-5'-8'38'16,"2"2"26"-16,-3-2 49 0,2 3 40 0,2 1-18 15,2-1 12-15,0 0-36 0,0 2-10 0,0-2-6 16,0 2-32-16,0-2 10 0,0 2-16 0,0 0 20 16,0 0 21-16,0 1-5 0,0 0 6 0,0 1-1 15,2-2-25-15,-2-2 7 0,0 4-10 0,3-2 1 16,-3 1 7-16,0 0-23 0,0 2-6 0,0-1-26 16,0 1-16-16,0 0-4 0,0 0-3 0,0 0 10 15,0 4 60-15,0 1 33 0,-5 4 11 0,4 4-17 16,-1 0-49-16,0 8-21 0,0 2-20 15,-1 4 0-15,0 6-11 0,1 0 1 0,-1-1-1 16,1 3 8-16,0-2 3 0,2-1-4 0,0-2 1 16,0-2 3-16,0-1-14 0,4-2-51 0,-1-4-27 15,-1-2-16-15,2-5 1 0,-2-4 60 0,-2-1 30 16,2-3 7-16,0-4 3 0,-2-2-63 0,0 0-67 16,0 0-84-16,0-5-46 0,0-3 7 0,-6-1 26 15,2-5 29-15,1-1 53 0,-1-7-21 0,2 0 13 16,0-5 39-16,2 0-11 0,0-4 75 0,0-1 19 15,0 0 9-15,4 1 25 0,1-2-3 16,0 4 53-16,0 3 68 0,0 3 22 0,-3 4-15 16,2 4-34-16,2 5-65 0,-3 1 90 0,0 4 93 15,0 5 53-15,1 0 61 0,4 5-80 0,-2 4-79 16,3-3-31-16,1 5-40 0,2 1-43 0,3 3-14 16,-2 1-28-16,4 0-11 0,0-2 13 0,1 5-3 15,2-5-4-15,0 2 8 0,1 0-11 0,1 1 4 16,-1-5-27-16,0 3 0 0,0-1-43 0,-2-1-36 15,0 0-28-15,-1-2-70 0,-2 1-1 0,-1-4-15 16,-1 0 36-16,-4 0 39 0,0-3 56 0,-4-2 43 16,-3-1-12-16,2-2-8 0,-2-4-48 0,-2-2-4 15,-1-5 64-15,0-2 32 0,0-6 26 16,0 0 21-16,0-6-23 0,0 0-12 0,0-3 9 16,-4 1-6-16,1 1-17 0,1-2 31 0,-1 4-17 15,-1 2 47-15,1 3 36 0,-1 0 37 0,-1 2 47 16,2 4-6-16,-1 2-20 0,1 4-52 0,-2 0-8 15,2 2-46-15,-1 0-1 0,4 1-15 0,-2 2-26 16,2 2 13-16,0-2-16 0,0 1 1 0,0 1 3 16,0 0-7-16,0 0 20 0,0 0-8 0,2 0 7 15,1 0 4-15,-3 0-4 0,0 0 9 0,0 0-15 16,1 0 0-16,-1-2-6 0,0-1 3 16,0 3 15-16,2 0 3 0,-1 0 1 0,-1 0 12 0,0-2 6 15,0 1-2-15,0 1-4 0,0 0 1 16,0-2-33-16,0 2 7 0,0 0 4 0,0-3 2 15,0 0 19-15,0 1 4 0,0 1-25 0,0-1-8 16,0-4 14-16,0 4-26 0,0-2 29 0,0 0-10 16,0 0-9-16,0-1 22 0,0-1 0 0,0-2 3 15,-3 1 7-15,3 0-7 0,0 0 3 0,-1-4 14 16,1 3 3-16,0-3 23 0,-3 3 27 0,3-1 20 16,-2 2 14-16,2 1-40 0,0 2-16 0,0 0-56 15,0 2-25-15,0 1-3 0,-1 1-17 0,1 0 51 16,0 5 38-16,0 1 61 0,0 5 4 0,0 5-16 15,0 3-31-15,3 5-31 0,0 6-17 0,0 1-11 16,-2 6 0-16,5 1-21 0,-2 0 14 16,0-1-4-16,2 0-17 0,-1-4 25 0,-1-3-8 15,1 0 4-15,1-4 7 0,0-3-14 0,-1-1-10 16,-1-6 10-16,2 1-4 0,-3-4 11 0,1-2 7 16,-2-1-14-16,2-1 11 0,-4-4-4 0,2-2 11 15,0 0-15-15,-1-1-3 0,-1-2-21 0,0 0 14 16,0 0 14-16,0 0-7 0,0 0 4 0,0 0-1 15,0 0 4-15,0 0 4 0,0 0 7 0,0 0-22 16,0 0 1-16,0 0-4 0,0 0 0 0,0 0 10 16,0 0-3-16,0 0 7 0,0 0-7 0,0 0-7 15,0 0 7-15,0 0-10 0,0 0-1 16,0 0 7-16,0 0-7 0,0 0 4 0,0 0 11 16,0 0-4-16,0 0 3 0,0 0-6 0,0 0-1 15,3 4-3-15,-3-2-10 0,1 1 10 0,1 0-14 16,-2-1-14-16,0 1 17 0,3-1-3 0,-2 2 25 15,-1 1 3-15,2-3-4 0,-1 1-13 0,-1 0-1 16,3-1 8-16,-3-1-11 0,3 2 24 0,-3-1-31 16,0-2 14-16,2 3 0 0,-2-2-3 0,0 0 6 15,2 0-24-15,-2-1 18 0,0 0-21 0,0 0 27 16,0 0 18-16,0 0-21 0,2 0 17 0,-2 0-10 16,0 5 4-16,0-5 3 0,0 0 3 0,0 3 1 15,0 0-15-15,0-1-3 0,0 1 7 16,0-3-17-16,0 2 17 0,0-1 10 0,0 1-20 15,0-2 24-15,0 0-7 0,0 0-4 0,0 0 4 16,0 0-10-16,0 0 3 0,0 0 0 0,0 0 14 16,0 0-14-16,0 0-4 0,0 0-6 0,0 0-4 15,0 0 14-15,0 0-18 0,0 0-13 0,0-3-31 16,0 3-54-16,0 0-46 0,0 0-82 0,0 0-104 16,0 0-75-16,0 0-71 0,0 0-120 0</inkml:trace>
  <inkml:trace contextRef="#ctx0" brushRef="#br0" timeOffset="19379">11149 2396 1176 0,'1'-16'76'0,"2"2"36"0,-3 0 101 0,0 0 16 16,0 4-22-16,0-1 20 0,0 5-75 0,-3 1-39 15,2-1-68-15,-2 3-39 0,1 3 71 0,2 0 87 16,0 9 97-16,0 8 4 0,0 2-68 0,-3 8-50 16,1 8-64-16,-2 9-3 0,3 7-23 0,-3 4-3 15,-1 1 0-15,4 5-10 0,-3-4 11 0,4 3-11 16,0-8-9-16,0-1-14 0,0-4-11 0,4-6 7 16,0-1 1-16,-1-4-5 0,3-4-6 15,0-4-3-15,-3-1-8 0,3-2 11 0,-2-6-27 16,2-4-22-16,-4-2-9 0,-1-4-25 0,1-3 8 15,-1 0-36-15,-1-4-50 0,0-1-103 0,0-1-144 16,0 0-49-16,-3-3-114 0,0-3-47 0</inkml:trace>
  <inkml:trace contextRef="#ctx0" brushRef="#br0" timeOffset="19560">11113 2510 2474 0,'3'-3'-3'0,"5"1"9"0,-1-1 9 16,3 0 9-16,2-2 9 0,6 2-8 0,0 0-13 15,5-2-3-15,1 0-3 0,3-3-18 0,3 2-19 16,0-2-91-16,2 2-140 0,1 2-150 0,3 0-177 16</inkml:trace>
  <inkml:trace contextRef="#ctx0" brushRef="#br0" timeOffset="19711">11189 2783 1922 0,'-11'15'2'0,"11"-6"4"0,6-9-12 16,3 0 3-16,8 0 9 0,4 0-18 0,5 0 18 16,2 0-12-16,2-5-19 0,6-3 19 0,1 0-8 15,1-1-37-15,0 1-124 0,0 0-147 0</inkml:trace>
  <inkml:trace contextRef="#ctx0" brushRef="#br0" timeOffset="20137">12025 2451 2668 0,'0'-16'-9'0,"0"2"27"0,0 2 113 15,0 7 84-15,0 5 46 0,0 10-8 0,0 7-59 16,0 7-74-16,0 7-43 0,0 4 1 0,0 6-58 16,0 6-13-16,-5 1-1 0,5 4-23 15,0-2 21-15,0 1-15 0,0-5 28 0,0 1-3 0,5-3-14 16,-2-2 10-16,1-1-74 0,-1-5-30 15,0-1-59-15,0-2-74 0,1-3-55 0,-2-3-56 16,-2-4 4-16,2-5-24 0,0-2 22 0,-2-5-3 16,2-3-67-16</inkml:trace>
  <inkml:trace contextRef="#ctx0" brushRef="#br0" timeOffset="20398">12078 2450 2866 0,'9'-24'40'0,"0"2"32"16,3 6 42-16,3 2 29 0,3 3-24 0,4 3-13 15,3 0-24-15,3 3-20 0,0 5 7 0,1 0-32 16,0 5-11-16,1 3-6 0,4 3-23 0,-2 0 10 16,0 7-10-16,-1 1 16 0,-2 0-10 0,-3 3 17 15,-2-2 4-15,-5 4-14 0,-5-4 23 0,-7 1-26 16,-7-2 6-16,0 0 0 0,-12 0-9 0,-7 3 23 15,-11-5-6-15,1 2-4 0,-9-3-11 0,-5 3 8 16,-1-6-14-16,-4 1-51 0,4-3-78 0,-2 0-145 16,1-3-129-16,5-2-108 0,3-1-152 0</inkml:trace>
  <inkml:trace contextRef="#ctx0" brushRef="#br0" timeOffset="21887">6727 4888 2547 0,'0'-9'36'15,"0"9"59"-15,0 0 57 0,0 17 35 0,0 7-23 16,0 9-34-16,0 4-65 0,0 5-20 0,0 4-22 16,0 3-17-16,0 0 17 0,-3 0-32 0,3-2 18 15,0-1-12-15,0-5 3 0,0 2 13 0,3-5-16 16,2-3 6-16,-2-3-16 0,4-4-39 0,-2-1-35 15,-2-4-60-15,1-5-57 0,-1-2-40 0,1-4-29 16,-2-5 17-16,0 0-24 0,0-2-29 0,0-5-76 16</inkml:trace>
  <inkml:trace contextRef="#ctx0" brushRef="#br0" timeOffset="22085">6748 4996 3270 0,'-9'0'-10'16,"3"0"23"-16,6-2-29 0,0 2 19 0,0-5 6 15,9 1-5-15,3 1 37 0,6-2-18 0,3 0 3 16,7-4-23-16,5 2 3 0,2-2-3 0,2 1-12 16,5 0-33-16,-1 2-82 0,2 1-92 0,-1 0-111 15,-5 5-33-15,0-3-83 0,-3 3-88 0</inkml:trace>
  <inkml:trace contextRef="#ctx0" brushRef="#br0" timeOffset="22267">6879 5304 2083 0,'-25'19'-21'0,"5"-3"4"0,7-10 20 0,13-1-11 15,0-3 22-15,4-2 33 0,7 0-30 0,5 0 10 16,2-7-4-16,7 1-20 0,6-2-3 0,2 0-3 15,4-3 6-15,2-2-24 0,2 2 21 0,-1-1 0 16,-2 2-12-16,-3-2-5 0,-2 5-129 0,-4-4-180 16,-5 8-160-16</inkml:trace>
  <inkml:trace contextRef="#ctx0" brushRef="#br0" timeOffset="23218">7701 4975 1571 0,'-7'-17'25'0,"1"3"59"0,4 0 36 15,-2 1 23-15,-1 5 30 0,3-3-23 0,0 5-25 16,2 1 6-16,0 0-55 0,0 0-30 0,0 1-4 16,0 2-32-16,0 1 2 0,0 0-12 0,0 1 6 15,0 0 132-15,0 0 75 0,4 8 52 0,-4 2 14 16,4 1-104-16,-3 6-75 0,-1 7-36 15,3 1-23-15,-2 7-21 0,-1 4-14 0,0 2 5 16,0 3-8-16,-4-1-6 0,4 1 6 0,-5-3-10 16,5-2 4-16,0-1-4 0,0-4 21 0,0-2-18 15,0-4 4-15,0-2-30 0,5-5-47 0,-2-2-17 16,-2-3-39-16,-1-2 17 0,0-2-21 0,0-4-5 16,0-2-36-16,0-1-95 0,0-2-22 0,0 0-71 15,-4-3-42-15,1-2 39 0,-1-4 7 0,-1-1 60 16,1-4 55-16</inkml:trace>
  <inkml:trace contextRef="#ctx0" brushRef="#br0" timeOffset="24258">7658 5102 1197 0,'6'-32'107'0,"-3"4"88"0,0 5 12 15,-1 5 15-15,-1 6-96 0,1 3-80 0,0 4 55 16,-2 2 97-16,4 3 62 0,-3 0 48 0,5 8-36 16,-2-3-109-16,5 4-66 0,-1 1-35 0,4 4-26 15,-3 0-6-15,5 2 9 0,1 3-29 0,4 3 14 16,1-5-4-16,-1 2-14 0,5 0-9 0,1-3 3 15,0 3 14-15,1-1-8 0,0-1 28 0,-2 2-41 16,0 0-20-16,-2-3-42 0,0 3-53 0,-5-2-27 16,2 2-47-16,-4-3 3 0,-3-2-51 0,-2 0 20 15,0-1-9-15,-1-4 71 0,-3 1 63 16,-3-4 17-16,3 0 42 0,-4-1-94 0,1-5-44 16,-2 0-54-16,-1-9-31 0,0 1 41 0,2-6 41 15,-2-2 26-15,0-3 31 0,0-8 23 0,0 3 43 16,0-7 53-16,0-1 78 0,0 2 46 0,-6 0 55 15,3-2 58-15,-3 1 52 0,0 7 16 0,3 0-4 16,-3 4-64-16,0 4-62 0,3 2-4 0,-3 4-1 16,2 1 4-16,1 3-13 0,-2 2-44 0,4 1-59 15,-1 0-10-15,0 0-21 0,0 1 4 0,2 2-11 16,0-3-5-16,0 3-13 0,0 0-7 0,0 0 4 16,0 0-4-16,0 0 14 0,0 0-20 0,0 0 16 15,0 0 6-15,0 0 1 0,0 0 5 16,0 0-15-16,0 0 0 0,0 0-3 0,0 0-1 15,0 0 17-15,0 0-17 0,0 0 13 0,0 0 10 16,0 0-29-16,0 0 13 0,0 0-6 0,0 0-6 16,0 0 21-16,0 0 7 0,0 0-12 0,0 0 8 15,0 0-15-15,0 0 6 0,0 0-13 0,0 0 16 16,0 0 7-16,0-4-13 0,0 0 19 0,0 1-32 16,0-2 17-16,0 2-4 0,0-3 3 0,0 1 0 15,0 0-19-15,0-1 26 0,0 3-7 0,0 0 6 16,0-2 16-16,0 2-5 0,0 1-1 0,0-1-9 15,0 2-1-15,0-1-18 0,0 2 15 0,0 0-6 16,0 0 7-16,0 0-1 0,0 0-16 0,-3-3 23 16,3 3-32-16,0-2 19 0,0 1 3 15,0-1 0-15,0-1 0 0,0 1-15 0,0-4 12 16,0 1-16-16,0 2 22 0,0-2 4 0,0-2-16 16,0 2 15-16,0 0-3 0,0-1-6 0,0 1-3 15,0 1 6-15,0 0 1 0,0-2-8 0,0 3 14 16,0-1-20-16,0 1 1 0,-4 0 22 0,2-1-20 15,-1 0 4-15,0 1 6 0,1 0-6 0,0-2 16 16,-1 0-7-16,1 1 10 0,-1 2-25 0,2-4-1 16,-1 1 26-16,1 3-29 0,-2-1 36 0,3 2-1 15,-2-1-9-15,2 2 9 0,0-2-15 0,0 1 6 16,0 1-13-16,0 0 3 0,0 0-6 0,0 0-7 16,0 0-3-16,0 0 0 0,0 0 4 15,0 0-4-15,0 0 10 0,0 0-10 0,0 0 26 16,0 0-23-16,0 0 10 0,0 0 0 0,0 0-29 15,0 0 39-15,0 3-20 0,0-3 17 0,0 0-1 16,0 2-13-16,0-2 11 0,0 1-11 0,0-1 4 16,0 3 6-16,0-3-3 0,2 1 7 0,-2-1-7 15,0 0-7-15,3 0-5 0,-3 0 8 0,1 0 14 16,-1 0-10-16,0 0 9 0,0 0-12 0,2 0-10 16,-2 0 29-16,0 0 0 0,0 0-6 15,0 0 9-15,0-1-28 0,0 1 3 0,0 0-1 16,0 0 13-16,0-4-6 0,1 4-6 0,-1 0 19 15,0 0-17-15,0 0 4 0,0 0 20 0,0-2-27 16,0 2 1-16,0-2 3 0,0 1 9 0,0-2 7 16,0 3-7-16,0 0-2 0,0 0-36 0,0 0 16 15,0 0 38-15,0 6 106 0,0 0 79 0,0 7 15 16,0 3-8-16,3 6-85 0,-1 8-56 0,-2 11-39 16,1 5-27-16,-1 6 4 0,0 5-8 0,0 0 11 15,0 3 7-15,0-3-31 0,0-5-1 0,0-1 25 16,4-4-14-16,0-6 18 0,0-2-8 0,-1-5-38 15,3-4-38-15,0-5-87 0,-3-3-95 0,3-3-144 16,0-4-91-16,0-3-25 0,-5-4-131 16</inkml:trace>
  <inkml:trace contextRef="#ctx0" brushRef="#br0" timeOffset="25725">10795 4574 2378 0,'-23'-2'63'0,"2"-4"13"0,3 3-7 16,5 1 4-16,7 2-64 0,0 0-3 0,6 0 40 16,6 0 35-16,4-3 47 0,7 0 13 15,8-5-2-15,6 2-20 0,9-4-39 0,6-1-28 0,7-3-16 16,5-3-16-16,5-1-24 0,0-2 14 16,4 1-20-16,-1 0 3 0,-2-2-2 0,-2 2-46 15,-1 5-80-15,-3 0-89 0,-6 3-103 0,-5 3-68 16,-5 3-66-16,-9 3-39 0,-4-2 16 0</inkml:trace>
  <inkml:trace contextRef="#ctx0" brushRef="#br0" timeOffset="25945">11516 4368 1481 0,'-23'0'39'0,"1"-3"51"0,3 3 46 16,2 0 23-16,2-6-9 0,4 4-40 0,2-1-39 16,1 2-3-16,2 1 43 0,5 0 59 0,1 9 61 15,0 2 18-15,0 6-34 0,0 4-44 16,0 6-64-16,3 6-48 0,0 5-29 0,-2 6-14 15,1 1-3-15,-1 2 10 0,-1 3-3 0,3 1-20 16,-3-2 17-16,0 0-3 0,0-1-21 0,0-1 24 16,-6-4-27-16,2-2 20 0,2-5 3 0,1-3-16 15,-1-4 10-15,-2-4-44 0,2-3-26 0,2-7-71 16,-1-3-60-16,1-1-45 0,-3-3-51 0,3-8-23 16,0 0-11-16,0 0-72 0,0 0-66 0</inkml:trace>
  <inkml:trace contextRef="#ctx0" brushRef="#br0" timeOffset="26242">12103 4634 3490 0,'0'-14'26'0,"0"0"0"16,-7 1 10-16,1 8 27 0,5 5 20 0,-4 0 51 16,5 0 18-16,-1 10-26 0,-1 4-23 0,-2 8-58 15,1 2-17-15,-2 9-11 0,2 4-13 0,-3 6 6 16,0 3-6-16,3 3 6 0,1 0-17 0,0 2 7 16,2-2-7-16,0 0 4 0,4-2 3 0,1-2-46 15,1-4-12-15,-2-2-66 0,1-3-39 0,1-4-53 16,0-4-88-16,0-4-30 0,-5-5-69 0,3-6 45 15,0-2 0-15,-3-3-21 0,3-4-57 16</inkml:trace>
  <inkml:trace contextRef="#ctx0" brushRef="#br0" timeOffset="26513">12145 4607 3206 0,'0'-25'28'16,"0"1"50"-16,7 0 25 0,2 2 48 0,6 3 4 16,0 0-28-16,6 5-27 0,0 2-39 0,1 5-41 15,3 0-20-15,3 7-7 0,0 0 4 16,1 9 6-16,0 3-6 0,0 3 20 0,-1 4 0 16,-4 1 4-16,-2 4-1 0,0 1-10 0,-4-1 1 15,-5 1-11-15,-4-1 24 0,-3 1-11 0,-6-4 8 16,0-1 3-16,-6 1-6 0,-4-4 2 0,-10 1-13 15,-2-1 17-15,-6-3-27 0,-4 1-1 0,-6-1-47 16,-2 0-125-16,-3-4-93 0,0 0-164 0,0-2-119 16,2-3-117-16</inkml:trace>
  <inkml:trace contextRef="#ctx0" brushRef="#br0" timeOffset="27444">11171 2361 1841 0,'-6'-3'34'0,"0"3"21"0,0-3 0 0,3 1 20 0,-1 2-52 16,4 0-11-16,0 0 2 0,0 0-20 0,0 0 27 15,6-1-50-15,1-1 44 0,5-1 11 0,1 0-2 16,5-2 58-16,3-1-41 0,1 1-17 0,5-6-9 16,1 3-24-16,2-3 3 0,-2 3 0 0,-1-1 20 15,-3 1-2-15,-2 1 3 0,-3 3 3 16,-1 0-33-16,-6 1 27 0,0 0-12 0,-6 3 21 15,-2 0 30-15,-4 0-30 0,0 0-6 0,0 0-6 16,-4 0-27-16,-6 0 21 0,0 5 6 0,-3-4-12 16,-2 3 9-16,-4 0-9 0,1 1 0 0,-1 0 6 15,-2 0 9-15,3 1-6 0,0-2-15 0,0 2 9 16,1-2-27-16,5 1-56 0,-2 0 0 0,4-1-104 16,3 0-81-16,1 2-49 0,1-2-150 0</inkml:trace>
  <inkml:trace contextRef="#ctx0" brushRef="#br0" timeOffset="100946">198 6163 1671 0,'0'-12'39'15,"-6"0"50"-15,4-1 55 0,-5-1-9 0,3 3 42 16,0 1 14-16,3 1-12 0,-2-1 60 0,0 2-55 16,0 2-29-16,0 1-37 0,-1-3-47 15,2 4-39-15,2 2-38 0,-3 2-8 0,3 0 8 16,0 0 68-16,0 3 43 0,0 8 21 0,3 3 17 16,2 7-63-16,-1 7-26 0,2 7-23 0,2 6-21 15,-1 8 20-15,3-1-2 0,-2 4 16 0,2-2 4 16,0-4-6-16,-1-3-18 0,0-8 0 0,-1 1-7 15,4-6-10-15,-5 0 11 0,1-8-1 0,-1-1-6 16,-1-2-11-16,0-2 10 0,-3-3-31 0,1-4 25 16,-1 1 6-16,0-5-10 0,-3 0 18 15,2-1-36-15,-2-3-41 0,0-2-50 0,1 3-55 0,-1-3-57 16,0 0-20-16,0 0-39 0,0 0-44 16,0 0 63-16,0 0-64 0,0-3-81 0,0 1-103 15</inkml:trace>
  <inkml:trace contextRef="#ctx0" brushRef="#br0" timeOffset="101291">558 6292 3053 0,'0'11'70'0,"-10"6"62"0,1-1 40 16,-4 6 13-16,4-1-67 0,1 4-65 0,3-3-50 15,-1 0 1-15,4 0-8 0,2-1 4 0,0-4 7 16,9 2-14-16,1-6 1 0,5 1-18 0,2-3-19 16,2-1-10-16,3-2 4 0,1-4 2 0,-1-2 24 15,3-2 4-15,0 0 2 0,0-6 17 0,-4-2 4 16,0-2-8-16,-5 1 4 0,-1-5 4 0,-6 1 2 16,-1-1 11-16,-4-2 2 0,-4 0-6 15,0-1 14-15,-12 2-4 0,3-2 6 0,-6-2 15 16,0 2-4-16,-2 1 6 0,-1 2-26 0,-1 1 0 15,-2 2-33-15,3 3 10 0,-3 0-4 0,2 5-13 16,0 0 20-16,2 3-3 0,1 0-11 0,1 0-55 16,3 8-106-16,-1-2-140 0,4-1-95 0,1 1 91 15,4 0-13-15,4-1 3 0,0 2 2 0,6 0-177 16</inkml:trace>
  <inkml:trace contextRef="#ctx0" brushRef="#br0" timeOffset="101626">967 6107 2331 0,'-9'0'78'0,"0"8"68"0,-1 1 66 16,1-2 26-16,1 5-30 0,2-4-67 16,1 4-54-16,1 2-32 0,4 0-49 0,0 0 7 15,0 3-19-15,5-4-7 0,7 3 0 0,1-1-10 16,6-2 0-16,1 0 30 0,5-2-1 0,3-3-12 15,2-2 19-15,1-3-26 0,3-3 3 0,0 0 3 16,0-6-9-16,-1 1 16 0,0-3 0 0,-5-3 23 16,0 0-10-16,-5-2 4 0,-3-1-8 0,-5 0 1 15,-3 0 42-15,-5-2 14 0,-3 0 54 0,-4-1 24 16,0 1 1-16,-9 0 9 0,-5 2-44 0,-1-3-13 16,-4 6-37-16,-2-2-29 0,-1 3-13 0,-2 1-22 15,-4 4 1-15,1 1-4 0,-1 4 10 0,-2 0-6 16,1 0 6-16,-1 4-13 0,3 1-32 15,1 3-100-15,3 1-122 0,1-3-156 0,3 4-137 16,4 0 20-16,4 2-87 0</inkml:trace>
  <inkml:trace contextRef="#ctx0" brushRef="#br0" timeOffset="102055">97 7465 1864 0,'-27'9'72'0,"6"-4"9"0,5-2 45 15,1-1 35-15,8-1-38 0,2 2-6 0,-1-3-45 16,6 0-51-16,0 0-27 0,0 0 28 0,6 0 33 16,0-6 50-16,3 3 26 0,5-2-3 0,5-4 2 15,6-1-11-15,6-3 4 0,9-4 8 0,6-3-19 16,8-6 8-16,5-4-40 0,8-3-36 16,4-5-13-16,6-6-42 0,2-2-6 0,6 0 4 15,-1-3 13-15,2-3 13 0,-1 6 18 0,0-4 3 16,-4 4-21-16,-2 6 11 0,-5-1-17 0,-7 3 3 15,-5 5 17-15,-8 2 1 0,-5 5 16 0,-6-1 22 16,-7 8 0-16,-8 2 29 0,-3 1 24 0,-7 4-5 16,-5 5-11-16,-1 0-35 0,-6 2-25 0,-5 3-32 15,-1 2-29-15,0 0-75 0,0 0-148 0,0 0-167 16,-4 0-190-16,-2 0-81 0,2 5-173 0</inkml:trace>
  <inkml:trace contextRef="#ctx0" brushRef="#br0" timeOffset="102632">340 7834 1165 0,'9'-12'46'0,"-1"1"66"15,-1-2 60-15,-4 4 67 0,-3 2-41 0,0-1 19 16,0 2 9-16,0 0 23 0,-6-1 52 0,0 3-40 15,0-1-41-15,-1 0-84 0,-2 2-51 0,0 3-52 16,-3 0-17-16,-1 0 1 0,-2 8 13 16,-2 3 37-16,-2 6 24 0,0 2 10 0,-2 8 1 15,3 6-23-15,-1 5-45 0,4 0-17 0,0-1-30 16,8 5 2-16,0-7 8 0,7 0-1 0,0-7 25 16,10-3-4-16,6-4 7 0,2-5 11 0,7-2-7 15,5-6-7-15,1-3-3 0,8-5-8 0,1 0-3 16,0-8-7-16,1-5-31 0,1-1-52 0,-3-2-74 15,-2-3-88-15,0 0-65 0,-6-3-71 0,-1 3-72 16,-4-6 39-16,-2 3-80 0,-4 1-77 0</inkml:trace>
  <inkml:trace contextRef="#ctx0" brushRef="#br0" timeOffset="103396">615 7624 2840 0,'-9'-6'91'0,"4"0"78"16,0 1 56-16,-1 3 37 0,0-2-92 0,4 2-64 15,1 2-69-15,-1 0-33 0,2 0-11 0,0 0 7 16,0 3 24-16,0 2 3 0,5 3 20 0,-1 1-33 16,4 4-1-16,-1 1-13 0,2 0-7 0,3 2 21 15,1-1-21-15,2 2 14 0,2-3-7 0,0 0-24 16,1-4-6-16,3 1-17 0,-2-5-1 15,3 0-9-15,-2-6 20 0,-1 0 1 0,0 0 9 16,-2-9 20-16,0-1-6 0,-2 1 10 0,-1-4-7 16,-5 2 7-16,0-6-4 0,-3 1 10 0,-2-1 14 15,-4 1-7-15,0-3 0 0,0 1 10 0,-6 4 23 16,-1-3 69-16,-1 4 37 0,2 5-9 0,-3-1-23 16,3 4-50-16,-1 2-50 0,1 3-13 0,0 0-4 15,3 0-18-15,0 0 22 0,2 0-1 0,-1 3-17 16,2 0-3-16,0 0-11 0,8 2-24 0,-3-2 3 15,3-1-33-15,1 3-4 0,1-1 8 0,2 0-7 16,0-4 25-16,3 1 13 0,-2-1 3 16,-1 0 14-16,0-2 27 0,0-6-17 0,-3 2 20 15,1-1-7-15,-3 0-2 0,-3-1 15 0,-3-1 4 16,2 1 10-16,-3-3-17 0,0 3 7 0,0-3-13 16,-6 1-7-16,0 1 10 0,3 1-20 0,0 0 14 15,0 0 12-15,3 3 4 0,-3-1 0 0,3 3-10 16,0-2-13-16,6 2 0 0,-1 1 6 0,2-4 10 15,0 5-3-15,5-1-3 0,-1-1 16 0,2 1-16 16,0 2 16-16,2 0 7 0,0 0-3 0,0 0 3 16,0 5-7-16,0 0 11 0,-2 4-14 0,0-3 6 15,-1 2-6-15,-3 2-3 0,-1 1-4 16,-4 0 14-16,-1 0-7 0,-1 3-27 0,-2-4-3 16,0 1-27-16,-5-3-12 0,1 1-24 0,-1-1-47 15,-2-2-73-15,4 2-65 0,-3-8-48 0,0 0 17 16,0 0 3-16,3 0 44 0,-3-7 31 0,0 0 27 15,3-7 67-15,1 1 45 0,0-6 65 0,0-4 6 16,1-1 22-16,1-3-19 0,0-1 38 0,0 2 64 16,0-1 65-16,0 0 97 0,0 3 8 0,0 4 23 15,0 1 7-15,0 5-1 0,0 3-4 0,0 5-50 16,0 1-60-16,0 0-74 0,0 5-45 0,0 0-30 16,0 0-27-16,0 0-3 0,0 0-24 0,0 0 14 15,0 0 14-15,5 3 2 0,0 2 18 16,5 0-11-16,-1 1 1 0,3 2-7 0,3 0 3 15,0 3 0-15,1 0-17 0,2 0-13 0,0 2-46 16,1 1-95-16,-1-3-84 0,0 2-108 0,-2 1-5 16,2 0-40-16,-3-1-79 0,-2 1-43 0</inkml:trace>
  <inkml:trace contextRef="#ctx0" brushRef="#br0" timeOffset="103746">1237 7286 2201 0,'0'-12'14'0,"6"0"16"0,0-2 17 0,4 0 37 15,2 1-22-15,-1 2-11 0,5-2 0 0,-4 4-48 16,1 0 12-16,2 2-8 0,0 1 8 0,1 1 46 16,-1 3 19-16,-2 2 12 0,0 0-3 0,0 0 5 15,-3 5 8-15,1 0-1 0,-4 0-21 0,3 4-32 16,-5-4-35-16,2 3-10 0,-1 0 4 15,0 0-23-15,0 1 28 0,1-4-18 0,-1 1-7 16,3-2 29-16,-3 0-29 0,0-1 26 0,0-3 0 16,0 0-13-16,0-3 0 0,0-3 7 0,-3 1-14 15,1-3 7-15,-4-3 10 0,2-2-10 0,-2-1 45 16,0 0 0-16,-6 0 31 0,-3 1 16 0,2-1 1 16,-4 0-10-16,1 4-23 0,-3-1-16 0,-1 3-37 15,-1 2 3-15,0 1-21 0,-1 5 5 0,-2 0-14 16,4 0-27-16,-1 5-69 0,4 1-115 0,-1 2-133 15,3-1-41-15,3 2-69 0,6-1-17 0,0 3-2 16</inkml:trace>
  <inkml:trace contextRef="#ctx0" brushRef="#br0" timeOffset="104707">1595 7005 2866 0,'12'-10'68'15,"-6"-1"65"-15,-3 5 50 0,-3 6 25 16,0 0-51-16,0-2-38 0,0 2-46 0,0 0-6 15,0 0-27-15,0 0-33 0,0 0-7 0,0 0-21 16,0 0 15-16,0 0-11 0,2 5 14 0,3 4-21 16,-2-1-29-16,3 3 3 0,-1-1-56 0,2 1-31 15,3 0-19-15,-1 2-36 0,-1-1 3 0,1-1 5 16,-2-1 30-16,3 1 38 0,-2-5 47 0,-2-1 30 16,-2 0 21-16,1-1 12 0,-4-4 15 0,-1 0-3 15,0 0-6-15,0 0 9 0,0 0 3 0,-6 0 27 16,-1-9 6-16,2-2 13 0,-1-2-16 0,-4-1 1 15,5 0 9-15,-5-3 0 0,3 1 29 0,-1 1-7 16,1 1-9-16,1 2 1 0,1 2-19 16,1 1 4-16,2 2-13 0,1 1-19 0,-2 4-6 15,3 2-19-15,0-8 12 0,0 4-9 0,4-1-3 16,2 5 12-16,-1-2-9 0,1 2 16 0,1 0-20 16,5-6 4-16,-1 6-16 0,0 0 6 0,3 0 6 15,-1 0-6-15,-1 0 20 0,0 0-33 0,1 0 1 16,-4 6 0-16,1-6 0 0,-5 8 12 0,1-8 7 15,0 5-4-15,-3-5 7 0,1 0 6 0,-4 0 4 16,2 0-10-16,-2 0-1 0,0 0 8 0,0-8-4 16,0-3 9-16,0 3 0 0,0-4-5 0,0 0-17 15,0-2 7-15,0 0-4 0,-3 0 7 0,3 1 6 16,-3-1 10-16,3 1-7 0,0 2-9 0,0 2 15 16,0-1-8-16,0 6 5 0,0-1-5 15,0 1-11-15,0 3 4 0,3 1-4 0,-2 0 14 16,1 0-4-16,2 0 4 0,-1 0-4 0,3 2-6 15,-2 1 6-15,4 2-10 0,1-1 17 0,0-2-10 16,3 1 6-16,1 2 1 0,2-2-7 0,1-3-7 16,4 0 1-16,-1 0 9 0,0 0-6 0,0-5 6 15,2-3-19-15,-2 3-15 0,2-7-1 0,-4 3 17 16,-1-1 8-16,-1-1 20 0,0-2-7 0,-2 2-18 16,-1-1 8-16,-3 2 1 0,-2-1 6 0,-1 3 16 15,-4-1 0-15,-2 1 25 0,0 1 36 0,-5 1 45 16,-1 1-7-16,-1 2-27 0,-1 0-39 15,-3 3-36-15,-1 0 1 0,1 0-14 0,2 5 17 16,-1 0-20-16,1 2 0 0,2 1 6 0,2 0-9 16,1 2 0-16,4 2 0 0,0-4 9 0,4 3 1 15,2-3 0-15,2 3 16 0,3-6-20 0,4 1-6 16,3-2 9-16,1 0-6 0,4-4 0 0,2 0-7 16,0-6-9-16,2-4-14 0,1 1 11 0,-1-7 5 15,-2 2 8-15,0-2-7 0,-1-3 9 0,-3 0 1 16,-2 1-7-16,-4-1 17 0,-2 1-14 0,-2 0 7 15,-5 1 17-15,-5 4-14 0,-1-4 36 0,0 3 24 16,-4 3 47-16,-6 1 17 0,0 1-9 16,-3 1-2-16,0 3-48 0,2 3-6 0,-4 0-31 15,2 2-38-15,-2 0-10 0,5 0-7 0,-1 4-11 16,4-1 28-16,3 2 0 0,-2-3 7 0,6 1 11 16,0 1-11-16,6 1-3 0,0-3-11 0,1 3 21 15,2-2-14-15,4 1 7 0,1-4 14 0,2 0-11 16,0 0 11-16,2-6-7 0,0-1 0 0,-2-3-7 15,1 0 0-15,0-2-4 0,-5-1-3 0,4 0 0 16,-5-1 7-16,1 1 31 0,-3-5 15 0,-2 5 62 16,1 0 19-16,-2 2 11 0,-2 1-9 0,-1 4-14 15,1-3-13-15,-4 4-28 0,2-1-1 16,-1 0-54-16,-1 4-12 0,2-1-18 0,-2-1-8 16,4 0-7-16,-2-1-29 0,1 2-110 0,1-3-152 15,-1 1-208-15,2 3-188 0,-1-4-308 0</inkml:trace>
  <inkml:trace contextRef="#ctx0" brushRef="#br0" timeOffset="106546">7820 11245 3282 0,'-31'-30'58'0,"9"-5"46"0,1 7 38 0,3 10 6 16,6 4-65-16,3 5-57 0,3 1-36 0,5 6-20 15,1 2 17-15,0 0 23 0,7 0 34 0,1 8 23 16,2 3-3-16,6 3-13 0,2 4-34 0,5 7 0 16,2 3-3-16,4 4 6 0,0 1-3 0,0 5-7 15,4-2 1-15,-2 1-18 0,-3-2 10 0,2 1-47 16,-5-3-54-16,-1 0-23 0,-3-4-56 0,-2-2-29 15,-2-2-7-15,-4-1-13 0,-4-2-14 0,-2-3 28 16,-1-2 1-16,-6-1 47 0,0-2 17 0,-6-1-6 16,-1-6 28-16,-4 1-52 0,-2-4 40 0,-2-4 34 15,-4 0 21-15,-5 0 47 0,2-5 24 16,-5-3 65-16,-1-3 79 0,-5-1 101 0,2 2 79 16,-3 1 39-16,4-1 12 0,0 2-50 0,2 2-82 15,6 3-88-15,3 1-99 0,5-1-52 0,4 3-9 16,4 0 3-16,3 0 16 0,3 5 0 0,5 1-3 15,4-3 7-15,4 5-11 0,3-2 18 0,9 2-1 16,2 2-7-16,6-1-15 0,3 1-75 0,3-1-59 16,0 1-92-16,1-1-58 0,2 1 15 0,-5-2-30 15,-3 1-25-15,-3-1 21 0,0-2-29 0,-5 2 27 16,-1-3 47-16</inkml:trace>
  <inkml:trace contextRef="#ctx0" brushRef="#br0" timeOffset="106681">8380 11511 2060 0,'0'-29'73'0,"0"5"101"0,0 4 96 16,-6 3 42-16,-3 7-83 0,2 0-103 0,-1 10-113 16,-1 0-20-16,0 0 1 0,2 0 2 0,-3 13 24 15,1 6-23-15,0 2 3 0,1 7-104 0,-2 4-131 16,4 6-97-16,-1 0-166 0,4 4-113 0</inkml:trace>
  <inkml:trace contextRef="#ctx0" brushRef="#br0" timeOffset="107025">7722 12259 3270 0,'-13'-33'58'0,"-2"5"16"0,3 6 4 0,2 6-10 16,2 6-65-16,2 3-22 0,2 7-4 0,2 0 26 16,1 8 0-16,1 2 7 0,0 5 6 0,3 4-19 15,1 4 13-15,4 3-10 0,-1 7 0 0,5 0-4 16,-3 0 1-16,6 1 13 0,-2-1-23 0,2-2-35 15,-2-2-43-15,2-4-56 0,0-2-28 0,0 0-28 16,0-6-33-16,-2-2-17 0,0-5 9 0,1-1 15 16,-4 0-12-16,1-6-31 0,-4 2-75 0</inkml:trace>
  <inkml:trace contextRef="#ctx0" brushRef="#br0" timeOffset="107586">8026 12214 3373 0,'-13'11'48'0,"-4"-3"8"15,0 0 19-15,1 1 7 0,1 1-52 0,1-1-17 16,4-1-27-16,5 3-5 0,1-2 5 0,4 1 8 16,0 0-4-16,9 2-23 0,6 2-23 0,3-1-35 15,2 1-19-15,3-2-11 0,3 0-37 0,3-3 23 16,0-9-5-16,1 0 20 0,3 0 32 0,-4 0 24 15,0 0 16-15,-1-12 18 0,-6-1 30 0,-1 2 9 16,-5-3 6-16,-4 0 12 0,-3 4 0 16,-6-2-15-16,-3 0 37 0,0-2 3 0,-3 0 21 15,-4 0 35-15,-5 1 7 0,1-6-19 0,-2 5-8 16,-2-3-31-16,0 4-31 0,0 0 25 0,-1 0 3 16,1 3-15-16,3 1 2 0,1 1-34 0,3 2-13 15,1 2 12-15,2-1-9 0,5 0-4 0,0-1 1 16,6 3-4-16,2-2-9 0,2 0 32 0,2-3-17 15,3 2 8-15,2-3 9 0,0 4-23 0,4-3 13 16,-1 2-16-16,1 1 3 0,0 1 7 0,-3 3-13 16,1-2 19-16,0 3-9 0,-4 0-1 0,0 0 11 15,-2 5-8-15,-4 1 24 0,3 0-7 0,-3 1-7 16,0 1-12-16,1-2-11 0,-1 5-8 16,0-3 25-16,3 3 3 0,1 0 0 0,2-3 20 15,0 1-36-15,4-2 10 0,1 0-29 0,5-2-4 16,-3-5 20-16,2 0-19 0,3 0 32 0,-1-9-10 15,-2-1 0-15,1-4 23 0,-4-3-4 0,1-1-6 16,-5-2 4-16,1-3-4 0,-8 0 0 0,-2 0 32 16,-4 0 19-16,-4 3 30 0,-6-4 16 0,-6 5 10 15,-1 0-11-15,-5 2-30 0,-3 1 0 0,0 3-29 16,-5 4-21-16,-4 4-16 0,2 5-13 0,-4 0 16 16,0 0-26-16,-2 5-47 0,4 4-99 0,2 0-177 15,4 1-70-15,3 3-130 0,5-2-119 0</inkml:trace>
  <inkml:trace contextRef="#ctx0" brushRef="#br0" timeOffset="109031">9559 11302 2619 0,'-9'-22'80'0,"-3"1"32"0,1 4 28 16,-2 7 32-16,-2 10-31 0,2 0-19 0,-2 0-8 15,0 0-30-15,-2 19-44 0,2 0-14 0,1 5-6 16,1 1-10-16,4 5-7 0,2-1 1 0,3 4-8 16,4-5 4-16,5 1-23 0,5-1 16 0,4-1-12 15,2-3-1-15,6-4 0 0,2-1-45 0,3-3 0 16,3-2-30-16,-2-6 8 0,4 0 29 15,0-8-9-15,-4 0 13 0,3 0 10 0,-6 0 3 16,2 0 4-16,-5-11 18 0,-3-3 12 0,0 0-2 16,-5-4 15-16,-2-1-22 0,-3 0 13 0,-3 0 7 15,-2-4-4-15,-4-1 18 0,0 2-18 0,0 0-9 16,-7 1 53-16,-1 2 71 0,-2 0 48 0,1 2 50 16,-2 2 4-16,1 6-67 0,1-2-50 0,2 3-46 15,1 8-71-15,0 0-4 0,3 0 11 16,3 0-6-16,0 0 19 0,0 0-3 0,5 0-3 0,5 0-1 15,-1 13-30-15,6-2 17 0,1-3-16 0,4 3-7 16,5-3 7-16,-2-8-24 0,4 9 17 16,1-9 17-16,0 0 6 0,-4 0 1 0,3 0-1 15,-5 0-6-15,-4-14 3 0,0 2 20 0,-5 2 7 16,-4-1-10-16,0 3 13 0,-4-3-10 0,-5 3 0 16,0-3 10-16,0 3 33 0,-6-3 27 0,-2 0 20 15,-1 5 24-15,-1-2-3 0,1 3-1 0,0-1-39 16,2 3-19-16,-1 3-56 0,2 0-20 0,2 0 7 15,2 0 3-15,2 0 7 0,0 0-3 0,6 0 0 16,0 0-21-16,3 0-7 0,5 7 11 0,-1-7-14 16,2 6 20-16,1-6 4 0,3 0-7 0,-4 0 7 15,2 0-10-15,-2-6 27 0,-4-3-16 0,1 1 2 16,-3-1 14-16,-1 2-10 0,-4-5 20 16,-3 2 7-16,-1 0-13 0,0 1-15 0,0-2-2 15,-4-1 20-15,-3 2-18 0,1 0 28 0,1 1-3 16,-2 1-21-16,1 0 7 0,1 5-7 0,2-2-3 15,1 2-13-15,2-1 16 0,0 2-16 0,5-1 19 16,1-2 11-16,3 3-1 0,3-1 11 0,3-2-30 16,4 2 0-16,-1 0 3 0,1 0 3 0,2 1 3 15,1-1 4-15,-1 3-6 0,-3 0-28 0,0 0-9 16,-5 0-3-16,0 5 19 0,-5 0 11 0,-3 4 32 16,-5-4 4-16,0 5-17 0,-8 2-3 0,-1-1-7 15,0-3 4-15,-3 1-17 0,-1 1-6 16,2-4-33-16,1-1-71 0,1-5-24 0,2 0-40 0,1 0-35 15,0 0 32-15,5-6 20 0,1-7 68 16,0-3 52-16,4-1 22 0,3-7 23 0,-1-1-3 16,5-5 12-16,0 0 9 0,0-3-3 0,1 1-3 15,-2 0 9-15,1 2 57 0,-4 2 94 0,-1 1 84 16,-1 2 74-16,-1 7 0 0,-2 4-55 0,-1 3-85 16,-1 3-95-16,3 3-66 0,-3 5-38 0,0 0-6 15,1 0 17-15,1 0 7 0,2 0 13 16,-1 7 0-16,3 2-10 0,3 2 3 0,3 1-9 0,1 2 6 15,2 3-4-15,4-1 8 0,-1 1-48 0,3 2-46 16,-2-3-15-16,2 1-91 0,-3-4-56 0,1 3-32 16,0-5-90-16,-4 0 14 0,0-5 2 15,-2 2-23-15,-2-3 31 0</inkml:trace>
  <inkml:trace contextRef="#ctx0" brushRef="#br0" timeOffset="109351">10622 10820 1361 0,'-20'-17'94'16,"4"1"81"-16,-2 3 70 0,-1-1 52 0,4 1-43 15,3 2-90-15,0 3-83 0,5 2-44 0,1 6-59 16,3-5 19-16,3 5 9 0,0 0-9 0,7 0 19 16,-2 0-10-16,7 0 0 0,1 0-3 0,2 0-6 15,2 0-9-15,2 0 9 0,1 0 0 0,0 8-3 16,-2-2 6-16,-1 1 3 0,0-7-6 16,-2 8 3-16,-1-3-4 0,-3-5-11 0,-2 9 30 15,-5-9-12-15,2 0 19 0,-2 0-10 0,-2 0-15 16,0 0 15-16,0 0-18 0,-2 0 3 0,2 0 22 15,0-10-4-15,-1 1 50 0,2-4 54 0,-2 2-9 16,-1-2 39-16,2 2 5 0,1-1-4 0,-3 5 24 16,0-1-21-16,0 4-53 0,0 4-25 0,0 0-48 15,0 0-34-15,0-5 17 0,0 5-20 0,0 0-1 16,0 0 15-16,0 0-11 0,4 0 17 0,2 0 1 16,2 0-11-16,-1 0 3 0,6 0-24 0,-1 5-29 15,3-5-44-15,0 0-85 0,1 0-78 16,-1 0-107-16,3 0-38 0,-2 0-97 0,-1 0-92 15</inkml:trace>
  <inkml:trace contextRef="#ctx0" brushRef="#br0" timeOffset="109724">11088 10581 3154 0,'0'0'3'16,"0"0"7"-16,7-14-4 0,4 0 13 0,1-5-9 16,7 0-4-16,6-2 7 0,0-1-19 0,8-3 6 15,3 0-19-15,1-2 15 0,4-1 7 0,2 2-12 16,4-1 15-16,-2 3-19 0,4-4 10 0,-2 4 23 16,-3 2-11-16,-4-2 4 0,-3 4-10 0,-6 3-22 15,-7 2 51-15,-3 1 13 0,-8 0 29 0,-7 1 33 16,-6 4-19-16,0-1 8 0,-12-1-27 0,-3 3-12 15,-4 0-7-15,-3 2 7 0,-2 1 4 0,-3 5 24 16,1-3-17-16,2 3-24 0,2 0-2 0,1 0-66 16,6 0 13-16,3 5-23 0,5-2-4 0,7 2 24 15,0-2-6-15,6-1 3 0,4 4-7 0,5 0-6 16,4-1-48-16,2 1-22 0,3-1-13 16,4 0-35-16,-1-2-1 0,-1 3-18 0,-2-1-11 15,-3-2 3-15,-2 2 33 0,-5 1-19 0,-10-1-42 16,-4 5-109-16,0 2-155 0,-7 2-94 0</inkml:trace>
  <inkml:trace contextRef="#ctx0" brushRef="#br0" timeOffset="110540">11957 9208 2595 0,'-5'-10'12'0,"-1"2"19"0,2 8 74 0,1 0 34 16,3 8-11-16,0 2-3 0,4 5-81 0,5 5-31 15,0 2 10-15,3 6-23 0,2-1 0 0,1 1 13 16,3 1-20-16,2-2 1 0,-1 1 15 0,0-3-15 15,1-1 12-15,-4-2 17 0,3-1-20 0,-4-4 3 16,0 1-18-16,-2-4-39 0,-4-3-6 0,0-11-20 16,-4 13-35-16,0-13 6 0,-3 0-50 0,-2 0-70 15,0 0-31-15,0 14-123 0,0-14-144 0</inkml:trace>
  <inkml:trace contextRef="#ctx0" brushRef="#br0" timeOffset="111299">11833 9353 2583 0,'-7'-22'-6'0,"7"3"3"0,9-9 45 16,4 5 26-16,9 3 37 0,7 1 3 0,5 2-49 16,6 4-19-16,-2 5-33 0,5 3-17 0,2 5 10 15,1 0-9-15,-1 12 25 0,-1 5-1 0,-1 0 1 16,-3 4-10-16,0 2-12 0,-8 4 12 0,-6-1-19 15,-4 5 20-15,-8-2-4 0,-8 4-6 0,-6 0 22 16,-10-1-19-16,-5 1 3 0,-5-5 7 0,-2 1 2 16,-2-4 4-16,2-4-13 0,-2-4-6 0,2-1-47 15,4-7-19-15,5-9-73 0,1 0-36 0,5 0-1 16,7 0-5-16,0 0 66 0,5 0 30 0,7-13 33 16,0-4 29-16,9-4 26 0,4-4 6 0,2-1 5 15,2 2-14-15,1-3 3 0,0 2 0 0,2-1 3 16,-2 1 18-16,0 0 8 0,-2 1 30 15,-1-1 23-15,-3 1 36 0,1-1-2 0,-4 2-26 16,-2 1-30-16,-1 2-20 0,-3-2-12 0,-5 3-13 16,0 3 10-16,-4-2-3 0,-3 3 18 0,-3 2 18 15,0-1-9-15,-5 3 4 0,-3 0-25 0,-1 0 1 16,-6 3-10-16,0 2-10 0,0 4-3 0,-8 2-28 16,5 0 16-16,-3 8 6 0,2 3-16 0,3 2 29 15,-1 4-20-15,5 2-5 0,5 0 12 0,7 3-22 16,0-1 31-16,7 1-15 0,5 0 3 0,6-2 3 15,5-2-31-15,3-2 6 0,8-4-28 16,-1-2 16-16,5-6 3 0,0-4 7 0,-1 0 5 16,-1-9-2-16,-1 1-1 0,-2-8 19 0,-5-1 21 15,-4-2-9-15,-4-5 13 0,0-1-31 0,-7-2 5 16,-2-3 26-16,-6 0 5 0,0 0 47 0,-5-2 10 16,0-1 25-16,-6 0 52 0,0 3 22 0,-1 2 45 15,-4 2 30-15,2 7-29 0,2 2-56 0,-1 3-81 16,1 4-68-16,4 4-39 0,-1 1 4 0,-1 5 18 15,4 0-4-15,1 5 3 0,0 6-3 0,0-3 4 16,7 6-8-16,-1 2 8 0,1 3 3 0,1 0-18 16,2 3 1-16,1 0-25 0,0-3-6 0,0 0 6 15,2-3-3-15,-4 1 21 0,3-3-3 16,0-3-1-16,-5-1 4 0,-2-2 14 0,1-3 3 16,-2 1 17-16,-2-3 17 0,-2-3-23 0,0 0-1 15,-5-9-7-15,-2 1-17 0,0-3 1 0,-4 1 13 16,-1-8 0-16,-1-2-4 0,-2-2 18 0,0-5-21 15,-1 2 4-15,-2-4-1 0,2-4 1 0,-4 2 0 16,4-3-8-16,-1 3 8 0,3 1 3 0,0 1-4 16,3 2-3-16,3 4-23 0,2 2-45 0,6 4-32 15,0 0-78-15,0 3-81 0,10 4-105 0,1-1-65 16,2 3-126-16,1 3-101 0</inkml:trace>
  <inkml:trace contextRef="#ctx0" brushRef="#br0" timeOffset="112084">12899 8843 2438 0,'0'6'-3'15,"8"-6"-6"-15,2 0 6 0,4 0-6 0,3 0 9 16,4-11-3-16,3 0 9 0,4-2-3 0,0 2-9 16,4-1 9-16,-2 2-9 0,0-3 12 0,2 4-6 15,-6 9-3-15,1-11-6 0,-7 11 27 0,-1-8 33 16,-6 8 40-16,-4 0 49 0,-5-9-23 0,-4 9 11 15,0-7-22-15,0 7-14 0,-7 0 33 0,-5 0-25 16,5 0 0-16,-7 0-31 0,4 0-37 0,-2 0-22 16,1 0-19-16,4 0-11 0,1 7 10 15,0-1 0-15,5 0 10 0,1 5 0 0,0-3-17 16,7 2 11-16,2 1-30 0,4 3-22 0,2-1-33 16,4-2 11-16,2 1-19 0,1-4 32 0,2-8 39 15,3 0-23-15,-5 0 51 0,2 0-9 0,-5 0 9 16,1 0 19-16,-6 0-16 0,-3-14 0 0,-2 3 7 15,-2-2 12-15,-7-1 22 0,0 1 36 0,0-1-4 16,0-2-8-16,-7-1-14 0,-3 1-38 0,-1 0 27 16,-1 2-1-16,0-2 34 0,0 4 52 0,2-1-38 15,-1 2-7-15,4 3-36 0,0 2-43 0,1 1-25 16,2 2 5-16,4 1-11 0,0 2 6 16,0 0 1-16,2 0 27 0,6 0-7 0,-1 0-3 15,2 8 26-15,4 0-46 0,-2 0 23 0,5 1-4 16,-1-2-12-16,0 1 5 0,0 1-32 0,0-4-19 15,-1 4-37-15,0-4-2 0,-1-5 26 0,-2 5-9 16,0-5 36-16,0 0 9 0,-1 0 4 0,-2 0 16 16,-1 0-16-16,-1 0-16 0,0-10-18 0,-1-1 6 15,-3-1 10-15,1-1 22 0,2 0 25 0,-4-1 15 16,1-1 16-16,-1 0-9 0,-1 1-10 0,0-2 0 16,0 5-9-16,0 0 34 0,-4 1 32 15,-1 1 19-15,2 4 23 0,1-3-28 0,0 4-20 16,0 2-25-16,1 2-32 0,-2-3-9 0,3 3-11 15,0 0 4-15,0 0 13 0,0 0-3 0,0 0 16 16,4 0-20-16,2 5 20 0,-1-1 9 0,2 1-26 16,3 0 20-16,0-1-19 0,1 0-4 0,0 2-12 15,2-3-52-15,-1 2-24 0,-1-5-59 0,0 0-38 16,-2 0-13-16,0 0-6 0,1 0 56 0,-4 0 40 16,2 0 34-16,-3 0 24 0,-3-10-12 0,1-2 20 15,2 1 10-15,-4-2 10 0,-1-1 24 0,0-2-6 16,0 0 22-16,0 1 38 0,0 0 54 0,-6 1 72 15,3 2 70-15,1 2-4 0,-2 1-16 0,0 3-44 16,-1 2-81-16,3-1-22 0,0 5-37 16,0-3-35-16,2 3 13 0,0 0-6 0,0 0-4 15,0 6 7-15,0-1 3 0,6-2-10 0,-1 3-9 16,3 1 9-16,-1 1-37 0,3 1-45 0,-1 1-76 16,3 1-94-16,-2 0-35 0,2-3-44 0,1 3-53 15,-2-5-11-15,2 0-20 0,-1-2 15 0</inkml:trace>
  <inkml:trace contextRef="#ctx0" brushRef="#br0" timeOffset="112308">13973 8171 1208 0,'0'-27'85'0,"-6"0"131"0,0 3 49 0,-2 1 58 16,1 1-28-16,-1 1-37 0,1 7 18 0,0 1-25 0,-1 4-38 16,4 3-90-16,1 1-55 0,0 3-32 15,1 2 4-15,2 0 46 0,0 6 1 0,0 4 14 16,2-2-30-16,4 5-44 0,1 1-13 0,3 6-11 15,-1 1 11-15,3-2-11 0,0 3 4 0,3-2-14 16,3 1 4-16,-3-2-1 0,1-3 8 0,3 1-4 16,1-3-34-16,-1 1-47 0,2-4-50 0,-2 1-28 15,2-2-51-15,0-1-29 0,-2-4-47 0,-1 0-60 16,1 0-14-16,-1-1-27 0,0-4-50 0,-2 0-35 16</inkml:trace>
  <inkml:trace contextRef="#ctx0" brushRef="#br0" timeOffset="112758">14182 8068 2878 0,'-13'-3'-7'0,"2"-3"1"0,7 1 12 16,4 2 4-16,0 0-1 0,10-2 3 0,-1-1-27 0,8-2 2 16,3 1 4-16,1-2 0 0,7 0 6 15,2-1 6-15,-2-2-9 0,2 0 9 0,-2 0 25 16,-1 2-22-16,-5 1 16 0,-1-1-13 0,-6 2 0 15,-4 2 64-15,-1-2 44 0,-6 2 50 0,-4 1 27 16,0 0-31-16,-6-3-13 0,-2 2-33 0,1 1-23 16,-5-1-9-16,2 1-16 0,-4 2 10 0,1 3 1 15,0 0-20-15,-2 0-22 0,2 0-24 0,-1 5-24 16,4 0-15-16,0 4 8 0,5-1-11 0,2 3 0 16,3-1 14-16,6 4-18 0,3 0-33 0,3 0-11 15,3-1-23-15,4 1-16 0,1 0 4 16,4-6 21-16,3 3 24 0,0-6 26 0,2-5 33 15,0 0-9-15,-1 0 12 0,2-5 1 0,-6-4-7 16,-2-1 20-16,-1-2-3 0,-4-2-4 0,-4-1-3 16,-4-1-7-16,-5-1 11 0,-4 0 22 0,0-1 30 15,0-1 1-15,-9 2 26 0,0-4-2 0,-3 2 21 16,-1 2 17-16,4-1-40 0,-3 0 14 0,3 3-44 16,0 3-46-16,3 1 1 0,3 3-18 0,3 3 7 15,0-4 7-15,7 4 3 0,2-2-13 0,2-2 13 16,5 1 8-16,0-1-1 0,5-1 11 0,0-1-21 15,0 3-3-15,1-3-73 0,-1 3-95 0,-3-1-110 16,-1 1-133-16,-3 2-107 0,-4 2-91 16</inkml:trace>
  <inkml:trace contextRef="#ctx0" brushRef="#br0" timeOffset="113954">8778 13221 2890 0,'0'-29'28'0,"-3"-1"13"0,-3 8-13 16,0 8 6-16,0 4-43 0,3 10 3 0,3-7 9 16,0 7-3-16,0 0 15 0,0 0-24 15,3 14 9-15,3 0-6 0,2 3-10 0,2 2 22 16,0 0-15-16,5 3 9 0,0-2 6 0,1 0-18 15,0-1 12-15,1 0 0 0,1-2 0 0,-4-2 16 16,1-1-1-16,0 0-6 0,-3 0 4 0,-3-1-7 16,0 1-12-16,-2 0 3 0,-2 0 0 0,-4 5 9 15,-1-5 10-15,0 4-10 0,0-1 1 0,-6 0 2 16,-1-2-6-16,1-1 10 0,1-1-4 0,-1-4-18 16,2-4-1-16,-1-2 4 0,1-3-19 0,-2 0 6 15,2-8 13-15,-1-6-16 0,-2-5 31 16,1-5-12-16,-1-7-6 0,-2-7 18 0,1-4-12 15,1-6 9-15,1-3 0 0,2-6-3 0,-4-1-9 16,6-1 6-16,2 2-6 0,0 2 3 0,0 1 18 16,8 5-21-16,-1 4 12 0,2 7-12 0,-1 9-19 15,-1 2 28-15,5 8-12 0,-3 8 9 0,1 2 12 16,3 9-2-16,-4 0 2 0,5 6 1 0,-1 5-1 16,2 5-12-16,0 0 6 0,1 6-12 0,2-2 0 15,-2 3 12-15,4-1-2 0,-6 1-1 0,3-2-7 16,-2-4-5-16,-2-1-1 0,0-3-5 0,-2-1 12 15,1-5-3-15,-1 1 6 0,-3-2 15 0,-1-6-9 16,-1 0 7-16,-3 0-16 0,2 0 0 16,-2-11 3-16,-2 3-7 0,2-7 17 0,-3-2-16 15,0 0 15-15,0-5-15 0,0-2-7 0,0 0 7 16,-4-4 3-16,1 3 0 0,3-1 9 0,-3 3 7 16,3 1-20-16,0 3 13 0,0 1-9 0,4 1 3 15,-1 6 6-15,2 0 1 0,1 1-20 0,-2 4 10 16,2 1-16-16,0 2 13 0,3 3 18 0,1-5-15 15,2 5 10-15,0 0-4 0,1 0-12 0,1 0 6 16,-1 7 3-16,-1 0 9 0,4 3 0 0,-4-1-3 16,2 4-3-16,-3 3-9 0,0 1 9 0,-1 2 10 15,-2 0-13-15,-1 2 6 0,-1 4-18 16,0-3-75-16,-3 1-51 0,-1 0-73 0,0-4-10 0,1 0-1 16,3-2 11-16,-2-4-22 0,1-2-55 15,3-6-43-15,-1-5-46 0</inkml:trace>
  <inkml:trace contextRef="#ctx0" brushRef="#br0" timeOffset="114219">9651 12694 2510 0,'0'0'55'0,"0"0"52"0,-9 0 48 16,0 12 9-16,-3-1-58 0,0 2-36 0,5 2-48 16,1 2-25-16,3-3 16 0,3 2-23 0,6-2 4 15,1-1 16-15,4 1-23 0,5-3 9 0,3 0-34 16,2 0-9-16,4-6-7 0,3 0 7 0,1-5 22 15,0 0 6-15,-1 0 10 0,2-10-13 0,-2-2 22 16,-4 0 12-16,-4-2 1 0,-6 0-1 0,-2-2-6 16,-6 1-12-16,-6 0 12 0,0 1 23 0,-10-2 2 15,-5 3 10-15,0-1 0 0,-6 2-9 0,-1 2-23 16,-3 1 7-16,-1 4 0 0,0 5-22 16,-2 0 15-16,1 0-9 0,2 5-19 0,-2 4-3 15,5-1-75-15,3 3-91 0,2-3-137 0,2 1-93 16,3-4-55-16,5 0-7 0</inkml:trace>
  <inkml:trace contextRef="#ctx0" brushRef="#br0" timeOffset="114944">9985 12067 3116 0,'7'-20'-3'0,"-1"7"-10"0,-3 3 10 16,-3 10 67-16,0 0 42 0,0 0 23 0,6 9-16 15,-2 1-45-15,4 7-48 0,-1-2-10 0,2 8 7 16,3 1-24-16,1 0 14 0,4 3-4 0,-1-2 4 16,4 2-17-16,-1-3 6 0,-1 2 1 0,-1-2 0 15,1-3-7-15,-3-2-26 0,0 1-26 0,-2-4-48 16,1 1 19-16,-4-3 1 0,-1-3 32 16,-2-1 55-16,-2-4 3 0,-1-6 29 0,-2 7-13 15,-2-7-23-15,0 0 4 0,0 0-16 0,-6 0 22 16,0 0 45-16,-2 0 23 0,-5 0 19 0,0-7 8 15,-2 7-30-15,-3 0-28 0,0 0 3 0,-3 0 6 16,1 7 38-16,-1 2 17 0,0 1-20 0,0 1-30 16,5 1-47-16,1-2-18 0,3 4 4 0,5-5 0 15,4 1 1-15,3 0 9 0,0-1-23 0,7 1 13 16,5-1 0-16,2-1-36 0,3 1 9 0,4-4-40 16,3-3 1-16,3-2 26 0,1 0-2 0,2 0 12 15,-2-11 1-15,2 1 20 0,-1-4-14 0,-1 0 21 16,2-4 2-16,-5-1-9 0,-1-3 23 15,1-1-7-15,-2-2 0 0,-7 2-4 0,2-4 1 16,-5 2 3-16,-2 3 10 0,-6 1 3 0,1-1 16 16,-6 3 30-16,0 2 51 0,0 1 7 0,-7 5 21 15,-1 0-40-15,-2 3-33 0,0 2-24 0,-2 6-41 16,-3 0 17-16,0 0-34 0,3 0 6 0,-2 17 4 16,-1 2 1-16,4-2 2 0,-1 4 8 0,6 2-1 15,3 0-17-15,3 0 14 0,5 1-17 0,2-2-7 16,9-1 7-16,-1-4-24 0,3-1 17 0,6-3-13 15,0-4 0-15,2-4 3 0,0-5-3 16,2 0 14-16,0 0-4 0,2-10 13 0,-2-4-19 16,3-5 23-16,-3-3-3 0,-4-3-1 0,0-2 34 15,0-6-10-15,-5 1 3 0,-3-4-2 0,-4-2-8 16,0 0-26-16,-6 0 23 0,-3-3-11 0,-3 1 11 16,0 4 37-16,-5-2 0 0,-5 5 68 0,3 4 21 15,-4 2 12-15,-1 7 17 0,-1 1-43 0,-2 5-27 16,5 4-36-16,-4 3-39 0,3 5-17 0,-1 2-21 15,6 0 7-15,-3 6-1 0,6 4-2 0,3 1 6 16,0 6 22-16,0-3 3 0,7 4 3 0,2 2-10 16,3 2-35-16,5-4-21 0,0-1-21 0,3-1-3 15,1 0-40-15,-1-2-36 0,5-1-25 0,-4-3-67 16,1-1-35-16,-1 0-65 0,0-9-27 16,0 6-43-16,1-6-62 0,-1 0-45 0</inkml:trace>
  <inkml:trace contextRef="#ctx0" brushRef="#br0" timeOffset="115435">11296 11738 324 0,'4'-8'0'16,"2"4"-13"-16,-3 2 16 0,2-1-6 0,-2 1-7 16,1-1 13-16,-1 3-28 0,1-2 17 0,-2 1-6 15,2-1 4-15,-4 2 15 0,0-5-7 0,0 4 39 16,0-2 33-16,0-2 31 0,0 0 63 16,-4-1 37-16,-2 0 41 0,1-1 19 0,1 1 7 15,1 6-24-15,-1-11-26 0,-2 5 23 0,3-2-34 16,-2 3 8-16,2 0-2 0,-1 0-66 0,1 5-8 15,-1-4-40-15,2 4-31 0,0-2 7 0,0 2-39 16,0 0 6-16,2 0-12 0,-2 0-17 0,2 0 17 16,-1 0-14-16,1 0 4 0,0 0 13 0,0 0-10 15,0 0 4-15,0 0-27 0,0 0 7 0,0 0-1 16,0 0-13-16,0 0 21 0,0 0-25 0,0 0-12 16,0 0 37-16,0 0-14 0,0 0 13 0,0 0-10 15,0 0-13-15,0 0 0 0,0 0-3 16,0 0 23-16,0 0-20 0,0 0-7 0,0 0-16 15,0 0-16-15,0 0-13 0,0 0-4 0,0 0-2 16,0 0-16-16,0 0 16 0,0 0-8 0,0 0-7 16,0 0 20-16,0 0-37 0,0 0-6 0,0 0-53 15,0 0-35-15,0 0 12 0,0 0 36 0,0 0-8 16,0 0-25-16,0 0-69 0,-4 0-92 0,4 0-33 16</inkml:trace>
  <inkml:trace contextRef="#ctx0" brushRef="#br0" timeOffset="115673">11357 11485 2730 0,'0'-11'68'0,"-6"5"70"0,3 6 29 15,-2-10 10-15,2 10-62 0,0 0-76 0,2 0-32 16,1 0 12-16,0 0 17 0,0 0 29 0,0 0 18 15,4 13-23-15,4-2-24 0,-4 3-29 0,6 4-11 16,0-1-3-16,-1 4 10 0,2-2-16 0,4 3-36 16,-2-3-27-16,1 1-74 0,-1 2-52 0,-1-6-74 15,-2 2-47-15,-1 0-45 0,1-3-63 16,-5-1-16-16,1-1-79 0</inkml:trace>
  <inkml:trace contextRef="#ctx0" brushRef="#br0" timeOffset="115824">11214 11297 3066 0,'-25'-14'0'0,"1"6"-13"0,5 3 13 0,4 5-38 16,4 0-34-16,4 0-45 0,7 0-90 0,0 0 11 16,7 13-73-16,3-2-74 0,4 3-64 0,4-3-123 15</inkml:trace>
  <inkml:trace contextRef="#ctx0" brushRef="#br0" timeOffset="116019">11584 11275 3424 0,'0'-5'55'0,"0"-1"41"0,-12 6 20 0,3 0 13 16,0 0-62-16,-3 0-40 0,5 0-31 0,-1 0-9 16,3 13 16-16,1 1 8 0,4 3-15 0,0-3 18 15,8 4-18-15,1 3-33 0,0 5 4 0,3-5-44 16,2 4-20-16,0-1 31 0,-1-3-9 0,2 2-4 15,-2-4-27-15,1 3-47 0,-4-3-30 16,-1-5-20-16,0 1-8 0,-4-2-20 0,-4-3-2 16,-1 0-43-16,0-2-67 0,0-4-102 0</inkml:trace>
  <inkml:trace contextRef="#ctx0" brushRef="#br0" timeOffset="116742">11982 11055 3595 0,'13'0'53'0,"-6"0"54"16,-2 0 23-16,-1 0 5 0,-2 10-54 0,1 4-61 15,-2-1-16-15,2 6-8 0,3 1 15 0,0 1 6 16,2 4-10-16,-1 2-24 0,0 1-41 0,5 1-27 16,-3-1-50-16,5-1 1 0,-4 1-27 0,0-4-15 15,-1 0 2-15,0-4-16 0,1-2 40 0,-5-4 59 16,1-4 54-16,-2-10 46 0,-2 9-15 0,-2-9-64 15,0 0-28-15,-7 0-34 0,-1 0 24 0,-4 0 48 16,-1-17 22-16,2-4 26 0,-3-1 15 16,-4-2-6-16,1-1 29 0,1-6 28 0,-2 2 51 15,4-3 68-15,-1 2-8 0,1-1 23 0,1 2-56 16,6 4-63-16,-1 3-5 0,5 3-26 0,0 0 13 16,3 2-9-16,0 7 3 0,10-4-22 0,-1 3-7 15,3 4 10-15,1 1-16 0,2 0 7 0,2 3-21 16,-1 3 8-16,3 0-43 0,1 0-52 0,-2 14-46 15,-1-3-92-15,0 3-16 0,-4 2-37 0,-1 3 23 16,-2 0 6-16,-4 0-15 0,0 1 6 0,-4-2-29 16,-1 1 48-16,1-5 46 0,1-1 68 15,-3-4 47-15,1-4 31 0,2-5 16 0,3 0 22 0,0 0 21 16,3-8 32-16,1-3 60 0,3 1 36 16,-2-2 73-16,2-2 31 0,1 4 3 0,-4-3 25 15,4 2-72-15,-1 2-7 0,-1-1-14 0,1 1-12 16,-1 1 20-16,0-1-29 0,1 2-29 0,0-2-51 15,-2 1-21-15,4 3-47 0,-2-4 7 0,2 2-32 16,0-2 10-16,1 4 9 0,1-3-12 0,-1 2 27 16,2-1-24-16,-2 1 9 0,2 0-3 0,-2 1-47 15,1-1 7-15,0 0-16 0,-5 1-42 0,3 0 7 16,-3 5-6-16,-3-8-2 0,0 3 61 0,-5 5 41 16,-1-6 3-16,-3 1 29 0,0-3-2 0,0 4 33 15,-7-1 89-15,-4 0 43 0,6 1 74 16,-4 2-38-16,1-2-64 0,2 3-57 0,0-2-110 15,3 3 7-15,2 0-17 0,1 0 6 0,0-3 14 16,9 1-10-16,1-4 27 0,9-2-27 0,6-1 13 16,4-1-3-16,2-4-10 0,9-2 26 0,0-1-19 15,3-2-1-15,2 0-16 0,-5 2-3 0,0 2 3 16,-3-4 20-16,-3 5-10 0,-4 4 14 0,-8-2 22 16,-3 5-16-16,-5 0 13 0,-7 2-26 0,-7 5-21 15,0 0 14-15,-10 0-23 0,-1 0 20 0,-5 8-7 16,-3 1-56-16,-2 1-64 0,0 1-119 0,1 2-133 15,0 1-76-15,2 0-79 0,3 0-106 0</inkml:trace>
  <inkml:trace contextRef="#ctx0" brushRef="#br0" timeOffset="117422">13695 9677 1284 0,'12'-14'52'0,"1"0"39"0,-3 4 31 15,-2-4 55-15,-5 3-32 0,-3 0 13 0,0 0 9 16,0-3-1-16,0 1 48 0,-3-1-15 0,-3 0 15 16,0 1-25-16,-3 2-45 0,-1 1-38 0,-2-2-38 15,-6 7-22-15,0 0 13 0,-3 5 34 0,-3 0 4 16,-2 8 13-16,-1 3-26 0,2 3-47 0,-2 2-20 16,6 3-30-16,2 0 3 0,4 1 3 0,6 1 7 15,4 0 13-15,5 1-23 0,0-3 13 0,9 0 1 16,6 0-15-16,2-3 15 0,4 1-8 0,1-7-29 15,4-1 19-15,2-4-20 0,0-5-6 0,0 0 20 16,-1 0-17-16,-1-14 17 0,-6 1 9 16,1-3 11-16,-4-2-6 0,-6 0-1 0,-1-3 14 15,-5-1-7-15,-1 0 20 0,-4 1 20 0,0-2 11 16,0 4 48-16,-7 1 28 0,-1 1 14 0,1 6-30 16,1 1-34-16,0 4-60 0,0 3-38 0,3 3 11 15,1 0-8-15,0 14 32 0,2 2 7 0,0 6-3 16,0 3-11-16,4 5-7 0,4 8 3 0,-3 0 1 15,1 3-4-15,3 2 7 0,2-2-7 0,2 0-18 16,1-1-27-16,0-4-46 0,0-3-44 0,-1 0-26 16,2-4-38-16,-2-4-45 0,-4-3-51 15,1-1-56-15,-2-4-21 0,-3-6 32 0,2 0 16 16,-3-6-18-16,-2 0-62 0</inkml:trace>
  <inkml:trace contextRef="#ctx0" brushRef="#br0" timeOffset="117710">13982 9628 3129 0,'-8'0'28'0,"4"0"36"16,-1 0-3-16,-1 11 20 0,2-1-46 0,4 4-18 16,0 0-5-16,6 5-8 0,1 3 5 0,7-3-57 15,0 2-48-15,6 1-22 0,2-3-28 0,5 0 14 16,1-5 30-16,3-3-9 0,2-3 53 15,2-8 12-15,-2 0 40 0,1 0 15 0,0 0-9 16,-6-13 27-16,-4-4-24 0,-3-2 37 0,-6 0 56 16,-5-3 51-16,-10-2 74 0,0 2 5 0,-6-3-22 15,-5 3-33-15,-6 0-45 0,-4 3-32 0,1 3-26 16,-7 0-44-16,-1 5-14 0,-2 5-7 0,2-1-20 16,-2 7 7-16,3 0-104 0,4 0-125 0,0 0-157 15,2 0-110-15,7 17-99 0,3 1-104 0</inkml:trace>
  <inkml:trace contextRef="#ctx0" brushRef="#br0" timeOffset="118628">15212 9069 2535 0,'5'-11'39'0,"-5"2"25"0,0 5-6 15,-8 4 15-15,-2 0-8 0,-1 8-15 0,0 1 18 16,-3 2-11-16,1 2-35 0,3 1-4 0,-4 1-24 15,5 2-13-15,3-1 7 0,6 1-10 0,0-3 6 16,0-1-6-16,11 0-9 0,2-1-19 0,6-4 13 16,4-3 3-16,2-5-3 0,2 0 25 15,1 0-13-15,3-7 16 0,-3-3-6 0,-2-5 9 0,-1 1 18 16,-5-5 3-16,-5 0 10 0,-1 0-7 0,-7-3 4 16,-4 3 18-16,-3-3 54 0,0-1 3 15,-6 4 4-15,-4 0 7 0,-2 0-47 0,-1 4-10 16,-2 1-12-16,-2 1-33 0,-2 2 4 0,1 2-1 15,-1 1-2-15,2 3-7 0,0-1-16 0,4 1-4 16,4 0-37-16,1-1-4 0,4 0-13 0,4 1-12 16,0-4 26-16,12-1 19 0,1-1 19 0,3-6 7 15,5 2-1-15,4-4 6 0,3 0 7 0,-1-3 3 16,4 3 16-16,1 0-10 0,-3 2-9 0,-2 1 19 16,1 4-16-16,-4 2 0 0,0 4 50 0,-4 6 36 15,-3 0 13-15,-2 0 12 0,-2 0-7 16,-1 0-59-16,-2 12 0 0,-2 1-9 0,-1 0-36 15,-1-1 20-15,2 4-20 0,-3-2-6 0,1 0 16 16,-3 4-17-16,3-4 20 0,0 0-6 0,-3 1-14 16,3 0 0-16,-2-2 4 0,-2-5 6 0,1-2 7 15,-3-1 7-15,0 0-17 0,0-5-10 0,0 0-3 16,-5 0 13-16,0 0-3 0,-3-10 29 0,-2-1 7 16,-1-2-20-16,-2-1 17 0,-3-5-27 0,-2 0-13 15,2-3 10-15,-4-3-4 0,0 0-5 0,2-1 5 16,-2 1-5-16,1 0-4 0,3 1 9 0,1-4-2 15,2 4-1-15,4 2-32 0,1 1-52 0,4 4-82 16,4 2-80-16,6 2-69 0,1 3 0 16,6 1-5-16,4 4-14 0,0 3 29 0,2 2-12 15,1 0 27-15,-1 6 39 0,1 4 54 0,-7 4 59 16,1-1 75-16,-3 3 68 0,-5 1 71 0,0-3 41 16,-3 2 13-16,-3-3 49 0,0-1-3 0,0-5 9 15,0-4 30-15,6-3-29 0,-3 0-26 0,3 0-56 16,2 0-42-16,-1 0-32 0,5-5-20 0,1-3 19 15,0 0-30-15,6-1 16 0,-2 2-39 0,5-2-104 16,1-1-130-16,1-4-142 0</inkml:trace>
  <inkml:trace contextRef="#ctx0" brushRef="#br0" timeOffset="118828">16109 8190 2118 0,'0'-27'56'0,"-6"-1"88"16,-6 4 89-16,2 0 26 0,-1 5-17 0,4 2-105 15,1 6-95-15,0 0-29 0,5 6-58 0,1 2 32 16,0 3 4-16,3 0 2 0,4 8 29 0,1 3-22 16,5 3 7-16,2 3 6 0,2 4-42 0,4 3-37 15,2 4-65-15,-3-1-53 0,4 1-3 0,3-2-13 16,-5-1 25-16,1 0 8 0,1-6-48 0,-4 0-2 16,-1-3-30-16,-1-3-48 0,-6-1 31 0,1-4 19 15,-4-1 16-15</inkml:trace>
  <inkml:trace contextRef="#ctx0" brushRef="#br0" timeOffset="119904">16113 8224 1036 0,'-13'-10'-3'0,"7"2"-2"0,0-1-6 16,5 0 14-16,1-2 5 0,0 2 27 0,9-1 46 16,1-4 30-16,1 0 34 0,0 0 7 0,3-1-4 15,1-2-3-15,-2 3 2 0,-1-2 4 0,1 0 11 16,-1 1-7-16,-3 2 18 0,3 0 8 0,-5 2-22 15,-1 2-2-15,-1 2-53 0,-1 2-36 0,-2 1-30 16,-1-1-38-16,2 5 3 0,0-3-22 0,0 3 19 16,0 0 6-16,1 0-9 0,1 5 29 15,5 0-17-15,-1 2-9 0,5-1 10 0,-1 3-13 16,2 2 3-16,0 1 16 0,1-2-13 0,3 4 3 16,-2 0-22-16,0 0-16 0,1 1-32 0,0 2-57 15,-3-3-11-15,0 0-58 0,0-1 32 0,-6 0 9 16,2-1 37-16,-5-2 61 0,0-2 10 0,-1-2 41 15,-3-1-3-15,0-2-6 0,-2-3 17 0,0 0-8 16,-6-5 12-16,0-3 12 0,3-1-9 0,-3-1 21 16,-3-4-24-16,3-3 6 0,1 1 12 15,-4-2-21-15,3-1 33 0,-2-1-3 0,4 3-8 0,1-2 14 16,1 3-29-16,0 3-4 0,2 0-9 0,0 3-3 16,4 5 9-16,2-3-6 0,1 6 3 15,2 2-6-15,3 0-6 0,0 0 0 0,6 0-3 16,-2 0 15-16,7 0-6 0,-3 5 12 0,3 0-9 15,-3 0 1-15,4 1-1 0,-5-2 0 0,5 0 6 16,-3 0-9-16,-3 1-6 0,2-5 15 0,0 0 0 16,-4 0-6-16,1 0 9 0,-3 0-36 0,2-12 18 15,-1 1-10-15,0 1 20 0,-2-2 5 0,-4 2-9 16,1-4 0-16,-3 0-16 0,-3 1 26 0,2 0-1 16,-6-1 56-16,0 1 44 0,0-1 13 0,-7 0 3 15,-3 4 16-15,0 1-28 0,-3-1-20 0,-2 3 21 16,0 5-34-16,-1-1-7 0,-2 3 7 15,2 0-40-15,-2 8-20 0,8 1-30 0,-4-2-7 16,3 5-3-16,6-4 3 0,2 3 34 0,3-1-27 16,4 2-14-16,6-1-39 0,1 2 0 0,6-2 4 15,3-1 12-15,3-1 34 0,3-1-46 0,4-6-6 16,3-2-18-16,0 0-4 0,1-7 29 0,1-4 22 16,-1 0 17-16,-4-5 0 0,3-1 13 0,-8-2-10 15,0 0 4-15,-4-3 12 0,-5-2 0 0,-7 1-3 16,1-1 25-16,-6 0-3 0,-4 0-19 0,0-2 50 15,-8 2 28-15,-2 2 19 0,-2 1 49 16,0 3 5-16,2 3-25 0,-4 2-22 0,3 2-44 0,2 3-29 16,-1 3-35-16,3 1 4 0,1 2 0 15,5 2-20-15,-2 0 23 0,3 0-10 0,0 0-3 16,4 0-10-16,4 5 6 0,1 1-23 0,1 2-26 16,2-1 6-16,6 2-49 0,-2-1 14 0,3 1 14 15,-1-2-4-15,0 1 8 0,-2-2 3 0,-1-2 17 16,-3 0 9-16,0-1 35 0,-3-1-2 0,-5-1 28 15,-1-1 0-15,0 0-6 0,-3 0 12 0,0-6-22 16,0 1 32-16,-6-4-10 0,3-1 29 0,-4-2-2 16,1 2-17-16,-1-4 4 0,-3 1-20 0,3 2 13 15,-3-5-19-15,2 4 7 0,-1-1 2 16,6 2 4-16,-3 3-4 0,5-1-6 0,-2 2-13 16,3 2-16-16,0-1 6 0,6 3 3 0,1-1-6 15,2 3 10-15,2-2 6 0,3-1-3 0,3 3 20 16,2 0-17-16,3 1-3 0,-1 0-3 0,3 0-10 15,-2 0 7-15,-1 0-7 0,-2 0 13 0,-2 4-3 16,-1-4 3-16,-6 2 3 0,-1-2 3 0,-3 0-3 16,0 0 4-16,-3 0 6 0,0 0-17 0,-3 0 4 15,0 0-12-15,0 0-8 0,0-4 14 0,0 2 16 16,-4-3 19-16,4 0 23 0,-3 2-2 0,0-3-27 16,3-1 16-16,0 1-42 0,0 1 6 0,0-1 20 15,0 3-16-15,4-2 16 0,-1-3 1 0,2 2-4 16,0 1-7-16,-1 0 7 0,3-1-6 15,-1 0 2-15,1 4-19 0,3-3 10 0,-2 1-14 16,1 1 3-16,-2 1 8 0,3-1-14 0,0 3-24 16,0 0-97-16,-2 0-80 0,2 0-146 0,-3 6-105 15,2 5-136-15</inkml:trace>
  <inkml:trace contextRef="#ctx0" brushRef="#br0" timeOffset="120252">15815 9494 3270 0,'0'-33'19'0,"0"9"-10"15,0 5 7-15,0 8 30 0,0 11 19 0,0 0 36 16,0 0-16-16,7 0-6 0,-1 16-59 16,5 0-13-16,-1 6 13 0,5 3-20 0,1 2 9 15,4 1-15-15,-2 4-31 0,2-2-26 0,1 0-35 16,2 0-60-16,-3-3-65 0,1-2-76 0,-3-1-48 15,-2-2-5-15,-1-3-23 0,-2-5-14 0,-4-1 24 16,-1-2-41-16</inkml:trace>
  <inkml:trace contextRef="#ctx0" brushRef="#br0" timeOffset="120700">15894 9518 2632 0,'-28'-34'24'0,"1"-2"38"0,0 3 12 0,5-2 9 16,6 3-6-16,2 1-20 0,7 1 22 15,7 0 16-15,0 0 1 0,7 1-9 0,2 1-32 16,7 1-39-16,1 5-19 0,2 3 9 0,2 3-25 16,-2 4 19-16,5 5 13 0,-2 7-10 0,0 0 10 15,-1 5-9-15,0 4-27 0,-3 6 20 0,0 2 12 16,-4 3 14-16,-3 4 10 0,1 3-33 0,-5 0 3 16,-1-2-9-16,-6 2 2 0,0 0 8 0,0-2-1 15,0-1 3-15,-6-5-6 0,0 0-3 0,3-3-27 16,2 1 1-16,-4-6 0 0,4 2-10 0,1-4 33 15,0 1-10-15,6-2 3 0,-2 1 16 0,2-4-13 16,6 4 7-16,0-4 9 0,1 0-9 0,7-5 0 16,-4 0 0-16,5 0 3 0,1 0-4 0,2 0 4 15,0-8 4-15,-2-3-17 0,3 1 13 16,-4-4-7-16,-2 0 10 0,0-3-3 0,-2-2-6 16,-1 0 12-16,-4 0-12 0,0-2 38 0,-5 1 43 15,2-1 23-15,-4 3 50 0,-4 3-2 0,-1-2 9 16,0 7 16-16,0-1-44 0,-6 3-20 0,3 3-54 15,-3 1-53-15,5 2-18 0,1 0 4 0,0 2 0 16,0 0 14-16,0 0 14 0,0 8-17 0,4-2 10 16,5 1-11-16,2 4 8 0,-1 3-8 15,2-1-48-15,1 1-4 0,2 0-57 0,0 2-24 16,3-3-24-16,-4 1-39 0,1-3-41 0,-1 2-68 16,1-2-23-16,-5-3-24 0,0 1-16 0,1-1 7 15,-5-3-38-15</inkml:trace>
  <inkml:trace contextRef="#ctx0" brushRef="#br0" timeOffset="120852">16326 8990 3129 0,'-18'-8'-10'0,"7"0"1"0,0 3-14 0,3 0-70 15,8 5-31-15,0 0-52 0,0 0-71 0,0 0-49 16,8 0-112-16,3 0-119 0</inkml:trace>
  <inkml:trace contextRef="#ctx0" brushRef="#br0" timeOffset="121679">16667 8974 2571 0,'0'-9'64'16,"-10"1"38"-16,3 1 34 0,-2 2 6 0,0-1-63 15,-3 6-45-15,3 0-46 0,-3 0-10 0,5 11 9 16,-2-3 4-16,3 8 6 0,2 0 6 0,4 4-16 16,0 4 16-16,7 0 4 0,5 1-4 15,3 5-3-15,1-4-6 0,5 2-1 0,4-1 1 16,0 2 15-16,5-2-5 0,-5 2 21 0,3 0 10 16,-1 2 22-16,-2 2 10 0,0 1 1 0,-2 2-11 15,-3 2-28-15,0 0 13 0,-5 3-19 0,-5 1 7 16,-2 1-11-16,-8-2-5 0,0-1 45 0,-5-2 38 15,-5-2 46-15,-4-3-8 0,-4-4-27 0,-2-3-36 16,-4-7-21-16,-3-6-30 0,-3-2-25 0,-1-6-3 16,0-5-13-16,-3 0 27 0,3 0-11 0,-3-13-9 15,5-1-35-15,1-5-38 0,3-2-35 0,7-7-33 16,3-5-41-16,8-4-32 0,7-5-28 16,0-1-47-16,7-7 24 0,6-1 35 0,2-3 22 15,6 1 51-15,1-1 27 0,1 3 30 0,3-4 59 16,0 1 40-16,-1 2 14 0,2 1 9 0,-8 1 16 15,2 2 86-15,-3 1 79 0,-4 3 102 0,-5 4 69 16,1 2-21-16,-8 5-28 0,-2 3-69 0,0 6-51 16,0 4-26-16,-7 3 6 0,-1 5-5 0,2 3-26 15,-1 1-40-15,1 8-49 0,0 0-45 0,5 0-21 16,-4 0 7-16,2 0-17 0,3 0 10 0,0 0 17 16,0 6-17-16,0 5 11 0,3 1-8 0,3 5 1 15,2 2 3-15,2 3 3 0,0 3-17 0,4-1-17 16,1 0-21-16,1-2-20 0,2 1 11 15,0-4-18-15,1-4 25 0,0 0-2 0,-2-2 2 16,-3-3 24-16,1-1-3 0,0-4 40 0,0-2 0 16,-3-3 4-16,0 0-1 0,-3-8-27 0,0 2 28 15,-4-4-8-15,1-6 4 0,-1 1 14 0,-5-4-21 16,0 1 14-16,0-2 26 0,0 1 41 0,-5 1 31 16,-1 4 7-16,3 0-17 0,1 3-64 0,-2 4-31 15,4 3-11-15,0-1-2 0,0 5 20 0,0 0 3 16,0 0-10-16,6 5-10 0,2 1 3 0,1 1 10 15,4 2 0-15,2-4-3 0,4 4-3 16,1-4-14-16,3-2 10 0,0-3 17 0,0 0-6 16,0 0 13-16,0-12-10 0,-5 2-4 0,1-4-3 15,-4-2-10-15,-3-3 10 0,-3 0-3 0,-1-2 13 16,-3-2-3-16,-3-1-7 0,-2 0 7 0,0-4-14 16,0 1 10-16,-7-3 4 0,-1 0-21 0,-1 3 45 15,-1 0 32-15,-3 3 42 0,-1 1 53 0,2 6-12 16,-3 2-28-16,2 4-57 0,1 3-36 0,2 2-36 15,-2 6-22-15,4 0 22 0,4 0 1 0,3 8 10 16,1 4 3-16,0 3-17 0,0 4 7 0,5 3 11 16,1 6-4-16,3-1 14 0,3 3-39 0,0-1-65 15,2-1-23-15,0 1-87 0,4-3-48 0,-3-2-48 16,1-2-115-16,4-3-103 0,-4-3-138 16</inkml:trace>
  <inkml:trace contextRef="#ctx0" brushRef="#br0" timeOffset="121814">17416 8514 3141 0,'0'-8'-26'16,"0"-3"-55"-16,9-5-92 0,1 5-111 0,5-2-87 16,-1 2-145-16</inkml:trace>
  <inkml:trace contextRef="#ctx0" brushRef="#br0" timeOffset="122222">14578 10736 3660 0,'5'-9'56'16,"-5"9"25"-16,0 9 13 0,0 6 20 0,4 11-42 15,5 4-21-15,3 8-3 0,3 5-17 0,3 3-13 16,1 4-5-16,6-2-2 0,3 2-18 0,2 2 7 16,4-4-3-16,2 2-35 0,1-2-51 0,3-1-70 15,-3-6-109-15,1 3-92 0,-3-3-66 0,-1-1-78 16,-4-4-60-16,-3-2-97 0</inkml:trace>
  <inkml:trace contextRef="#ctx0" brushRef="#br0" timeOffset="122416">14972 11009 3091 0,'13'-25'15'0,"1"6"20"0,-3 5 29 0,3 14 10 15,-1 0-7-15,7 0-28 0,-3 0-13 0,5 14-13 16,2-1 4-16,1 4 6 0,4 4-37 0,-1-2-15 16,2 6-64-16,-1-1-70 0,0 3-80 0,-3 1-83 15,2-1-52-15,-4 1-65 0,-1 1-62 0</inkml:trace>
  <inkml:trace contextRef="#ctx0" brushRef="#br0" timeOffset="122597">15367 10744 3847 0,'-19'-22'6'0,"2"8"-6"0,2 4 4 0,3 10 12 16,3 0 18-16,9 0 0 0,0 10-10 0,0 4-11 16,4 8-19-16,3 2-8 0,5 7-53 0,3 4-46 15,0 3-59-15,4 0-128 0,-1 4-92 0,3 1-97 16,3 0-193-16</inkml:trace>
  <inkml:trace contextRef="#ctx0" brushRef="#br0" timeOffset="122799">14942 11809 3941 0,'-10'0'3'0,"10"0"1"16,0-9-1-16,9 1 1 0,7 0-8 0,6 0-9 16,11-4-41-16,4 0-69 0,6-2-83 0,6 0-102 15,3-4-80-15,3 4-26 0,3-5-47 0,4 5-34 16,-4-3-8-16</inkml:trace>
  <inkml:trace contextRef="#ctx0" brushRef="#br0" timeOffset="122944">15846 11171 4064 0,'0'-36'37'0,"-4"7"29"0,-6 7-1 0,0 11 1 16,0 11-35-16,0 0-38 0,-4 11 14 0,1 11-10 15,-2 6 10-15,0 9 7 0,-4 7-35 0,4 5-35 16,-1 5-94-16,-2 1-89 0,6 2-118 0,0-2-134 16,3 2-80-16,3-6-137 0</inkml:trace>
  <inkml:trace contextRef="#ctx0" brushRef="#br0" timeOffset="123313">16283 11822 2991 0,'0'-13'56'0,"0"4"59"16,0 9 36-16,4 9 27 0,2 5-71 0,3 7-55 15,1 9-22-15,1 0-27 0,2 6 7 0,1 3 10 16,1 3-20-16,-1 1 7 0,4 1 2 0,0-2-15 16,1 1-1-16,2-5-55 0,0 3-33 0,-5-3-57 15,3-3-54-15,-2 0-32 0,-2-5-49 0,-2-3 17 16,-4-4-53-16,3-2-9 0,-5-4-2 0,1-4-25 16,-7-4-10-16</inkml:trace>
  <inkml:trace contextRef="#ctx0" brushRef="#br0" timeOffset="123698">16326 12151 2189 0,'-33'-32'68'0,"3"-4"18"15,2 6 13-15,0-2 30 0,7 2-74 0,2 0 12 16,9 2 0-16,4-1-30 0,6-1 22 16,0 3 0-16,9-1-3 0,6-1 20 0,4 6-10 15,3 1-44-15,0 7 16 0,7 1-25 0,-3 9 6 16,2 5 7-16,1 0-20 0,-3 10 7 0,-2 0-3 15,0 7 12-15,-1 2-25 0,-4 4-4 0,-2 1 14 16,-5 0-4-16,-2 4 23 0,-4-1 0 0,-2-2-26 16,-4 2-16-16,0-3 16 0,-8-2-4 0,2-3-2 15,-3-3 22-15,3 1-29 0,0-6 10 0,-1-1-4 16,2 2 1-16,3-7-7 0,-2 4 10 0,4 1 3 16,0-2-10-16,4 3 7 0,1-2 0 0,4 6 9 15,3-1 0-15,3 3 1 0,3 2-23 0,1 2 19 16,2-4-16-16,1 2 20 0,3 0 22 15,-1 0-29-15,1-2 9 0,1-5 20 0,-1 0-10 16,-1-2 10-16,1-1 0 0,-3-9-12 0,0 0-14 16,-1 0 7-16,-2 0-10 0,-1 0-13 0,2 0 10 15,-4 0-27-15,2 0 21 0,-3 0-1 0,-1 0-73 16,0 0-52-16,-4 0-63 0,4 0-104 0,-7 0 30 16,5 0-30-16,-3 0-61 0,0 0-16 0,-2 0-109 15</inkml:trace>
  <inkml:trace contextRef="#ctx0" brushRef="#br0" timeOffset="124046">17024 12157 2212 0,'-12'-7'-3'0,"4"7"-26"16,3-9 20-16,1 9 0 0,4-12-6 0,0 5 45 15,9-1-39-15,3-3-9 0,0-3 1 0,7 1-18 16,1-4 29-16,0-2 18 0,1 0-10 0,1 0 4 15,1 0-6-15,-2 0-12 0,-5 0 24 0,-3 0-12 16,-1 0 0-16,-5 0 0 0,-7 5 27 0,0-3 49 16,-4 4 65-16,-5 2 33 0,-1 1 18 0,-5 6-4 15,-3-1-34-15,-1 5 27 0,-3 0-14 0,-2 10 10 16,-1 4 1-16,-2 4-44 0,3 3-23 16,2 4-46-16,3-1-38 0,2 5-24 0,5 2-6 15,5-2-4-15,7 1 1 0,0 1 6 0,7-4-4 16,5-3 1-16,5 0-14 0,3-1 3 0,4-8-20 15,7 2-20-15,2-6 7 0,1-3-14 0,0-8 14 16,2 0 13-16,0 0-2 0,-1 0 6 0,-1-8-40 16,-1-5-31-16,1-2-38 0,-4 0-75 0,2-2-52 15,-2-4-58-15,-2-1-38 0,-1 0-42 0,-3 2-51 16,-2-4-22-16</inkml:trace>
  <inkml:trace contextRef="#ctx0" brushRef="#br0" timeOffset="124255">17500 11482 3941 0,'-22'8'23'0,"1"3"-2"0,-1 2 3 16,3 6-1-16,5 3-12 0,5 3-1 0,5-2 7 15,4 2-13-15,7 1-45 0,7-2-50 0,5 1-60 16,3-2-47-16,8-4-52 0,1 0-11 0,8-2-64 15,-2-8 8-15,0 1 66 0,3-10-31 16,-3 0-4-16,-1 0-55 0,0 0-112 0</inkml:trace>
  <inkml:trace contextRef="#ctx0" brushRef="#br0" timeOffset="125085">17876 11311 2559 0,'-9'0'70'0,"0"-9"38"0,2 9 57 0,-5 0 22 16,3-5-41-16,-2 5-18 0,4 0-47 16,-3 0-32-16,2 0-46 0,-1 16 0 0,3-2-19 15,1-1 3-15,-3 3 39 0,6 1-26 0,2 2 0 16,0 0-17-16,0-2-54 0,6 1-22 0,2-3-42 15,-1-2-19-15,4 0-9 0,1-1-6 0,-1-12 25 16,4 0 20-16,-3 0 17 0,4 0 32 0,-2 0 13 16,-2 0 21-16,1-17 18 0,-4 3 8 0,1-2 13 15,-2-3-4-15,-5 0 26 0,1-1 18 0,-4 1 36 16,0-1 88-16,-6 0 38 0,1 1 52 0,-3 2 33 16,-1 2-42-16,2 3-13 0,-5 2-65 0,1 4-45 15,1 1-46-15,1 5-47 0,2 0-3 0,-1 0-31 16,2 10 14-16,3-1-11 0,1 4 4 15,2 3-10-15,0 1-3 0,7-1 10 0,5-2-28 16,-1 1 7-16,4 0-13 0,2-4-7 0,2-1 17 16,2-10 1-16,-2 0 19 0,2 0-10 0,-2 0 11 15,0 0-1-15,-1 0-17 0,2 0 18 0,-6-14-8 16,1-1 11-16,-1-2 20 0,-1-4-4 0,0-4-22 16,-4 0 19-16,3-4-24 0,-5-3 7 0,3 0 34 15,-5-1-37-15,-1-1 20 0,0 2 3 0,-3-1 1 16,-1 2 50-16,0 2 48 0,0 4 31 0,-3 1 43 15,-1 2 17-15,-2 5-4 0,-1 4-23 16,-1 0-27-16,-1 6-54 0,3 0-47 0,0 7-15 16,2 0-44-16,-1 0-4 0,1 5-15 0,3 4 12 15,1 6 14-15,0-1-7 0,0 5 18 0,4 0-14 16,3 4-26-16,1 1 33 0,2-1-15 0,5 0-18 16,1 1 37-16,2-5-41 0,1-2-14 0,2 2 8 15,3-5 3-15,-3-1 0 0,0-2 7 0,-1-3-10 16,3-3-3-16,-4-4 14 0,2-1 14 0,-5 0 11 15,1-9-18-15,-3-5 17 0,0-1-6 0,-3-8 21 16,0-1 11-16,1-3-11 0,-5-6-3 0,1-2-8 16,-2-1 8-16,-5-2-8 0,-1-3 15 0,0 3-7 15,0-4-4-15,-6 3 3 0,1-2 15 0,-5 4 32 16,0 3 51-16,-4 1 30 0,1 3 16 0,-2 5 12 16,2 7-36-16,0 2-21 0,-1 4-57 15,5 12-41-15,0 0-15 0,3 0-20 0,1 0 31 16,1 0 11-16,4 12-18 0,0 4 22 0,0 6-11 15,4 4-12-15,6 5 20 0,-1 1 3 0,6 1-7 16,4 0 7-16,0-3 4 0,6-3-11 0,2-4 3 16,1-3-7-16,-1-3-15 0,3-6-5 0,-1-1-14 15,-3-4-5-15,1-6-3 0,-2 0-45 0,0 0-6 16,-3 0-30-16,-1-5-54 0,0-3 7 0,-2-1-38 16,-2-1-36-16,-3-4-47 0,-2 2-77 0,0-3-109 15,-2 1-48-15,-4 1-87 0,0-1-85 0</inkml:trace>
  <inkml:trace contextRef="#ctx0" brushRef="#br0" timeOffset="125345">17208 12704 4438 0,'14'-13'31'0,"12"-20"5"0,10-10 6 16,13-12 8-16,9-5-36 0,8-3 0 0,5-5-14 16,8 0-11-16,3 3-14 0,4-1 1 0,5 1-36 15,-1 4-86-15,4 3-155 0,-1-2-190 0,-1 8-121 16,0-2-115-16,-7 5-12 0</inkml:trace>
  <inkml:trace contextRef="#ctx0" brushRef="#br0" timeOffset="125523">18088 12129 4707 0,'-121'88'14'0,"6"-12"19"0,13-10-8 0,15-10-7 16,16-11-14-16,22-13-11 0,17-11 29 0,15-4 14 15,17-10 33-15,11-7 4 0,16 0-15 0,10-15-14 16,18-4-36-16,13-11-30 0,14-6 0 0,15-9 29 15,10-8-11-15,9-4 49 0,9-3-31 0,0-5-25 16,2 3 4-16,-2-3-56 0,-2 4-81 16,-7 1-179-16,-6 3-237 0,-8 2-293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3-25T06:42:33.97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193 344 0</inkml:trace>
  <inkml:trace contextRef="#ctx0" brushRef="#br0" timeOffset="2038">137 484 0,'-56'55'16,"56"-27"-1,0 28 1,-28-56-16,28 28 16,0 0-16,0 0 15,0 28 1,-28-56-16,28 28 15,0-1 1,0 1 0,0 0-16,0 28 15,0-28 17,0 0-32,0 28 15,0-28 1,0 0-16,0 0 15,0 27-15,0-27 16,0 0 0,0 28-16,0-28 15,0 0-15,0 0 16,0 55-16,0-27 16,0 28-16,0-56 15,0 0-15,0 0 16,0 28-16,0-29 15,0 1-15,0 28 16,0-28-16,0 0 16,0 28-16,28-28 62,-28 0-46,0 28-1,0-29 1,84 29-16,-28 0 16,-56-28-16,28 0 15,0 28-15,0-56 16,0 0-16,-28 28 16,0 0 15,0-1-31,28-27 31,-1 28-31,29-28 16,-28 0-1,0 0-15,0 0 16,56 0-16,-28 0 16,-29 0-1,1 0 1,28 0-16,-56-28 15,28 1-15,0-1 16,28-28 0,-28 28-16,28-56 15,-29 56-15,29 0 16,-28 28 0,-28-28-16,56 1 15,-56-1-15,0-28 0,0 28 16,28 0-1,-28-28 1,0 28-16,0 0 16,28-28-16,0-27 15,-28 55-15,0-28 16,28 28-16,0-28 16,-28 0-16,28 56 15,-28-27-15,0-57 16,0 56-16,0 0 15,0 0-15,0-28 16,0 28-16,0 0 16,0-55-16,0 27 15,0 28-15,0 0 16,0 0-16,0-56 16,0 29-16,0-29 15,0 56-15,0 0 16,0-28-16,0 28 15,0 0 1,0 0-16,0 1 16,0-1-1,0 0-15,0 0 16,0 0 0,0-28-16,-28 28 15,0 28 1,28-28-16,-28 0 15,0 28-15,0-56 16,-28 56-16,28-27 16,-28-1-16,28 0 15,1 0-15,-29 28 16,28-28-16,0 0 16,-56 28-16,28 0 15,28 0 1,1 0-1,-29 0-15,28 0 16,0 0 0,0 0-1,-28 0-15,28 0 16,0 0 15,-27 0 0,27 28 1,0 28-17,0-28 17,28 0-17,-28-1 1,28 1-16,-28-28 15,28 28-15,0 0 32,0 0-17,0 0-15,0 28 16,0-28-16,0 0 16,0 28-1,0-29-15,0 1 16,0 0-1,-28 0 142,0-28-142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5:53.89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881 61 146 0,'1'0'17'0,"4"-4"12"16,-4 3 18-16,3-1 21 0,-2-1 12 0,2 2 19 16,-1-1 5-16,2-1 15 0,-4 1-8 0,4-1 2 15,-4 2 15-15,2-3-10 0,2 2 6 0,-4 0-3 16,1 0-2-16,0 0 4 0,0 0-4 0,0-1-23 15,-2 1-12-15,1 0-21 0,-1-2-22 0,0 3 5 16,0-2 10-16,0 1 15 0,0 1 18 0,0 0 24 16,0-1-29-16,0 2-2 0,-3-1-30 0,-1-1-24 15,1 2-13-15,-2 0-9 0,-2 0-12 0,-1 0 0 16,-1 0-4-16,-2 0 17 0,-6 0 23 0,2 8-5 16,-2 1 15-16,-1 4-22 0,-1 1-15 0,2 3 3 15,0 2-12-15,2 1-6 0,1 2 21 16,4-1-15-16,2 0 9 0,2-2 4 0,2 0-4 15,4-1 9-15,0 0 0 0,9-2-12 0,0-2-9 16,0 1-3-16,2-2-4 0,3-3 29 0,1-1-13 16,-2-1 18-16,2-1 1 0,0-3-3 0,0-1 2 15,-1 0-21-15,0-2 19 0,1 0-32 0,0-1 22 16,-2 0 7-16,0 0-29 0,0-3 32 0,1 0-20 16,-5 0-2-16,1 0 18 0,4 1-9 0,-4-1 7 15,1-1-4-15,0 1-3 0,0 0-3 0,1 2 0 16,-2-2-6-16,3 0 6 0,-1 3-9 15,-3-2 3-15,0 0 18 0,0 2-21 0,-4 0-7 0,0 0 19 16,0 0-16-16,-4 0 23 0,-1 0 18 16,0 0-34-16,0 0-10 0,0 0 1 0,0 0-4 15,0 4 29-15,0-1-1 0,-1-2 10 0,-4 1-13 16,0-1-9-16,1 2 15 0,-1-1-18 0,-1 0 6 16,-2 1-7-16,2 0 1 0,2-1 6 0,-4 1 6 15,2 0 1-15,-4-2-1 0,5 2-15 0,-2 1-4 16,-3-2 16-16,2 0 10 0,-2 1-1 0,-2-1 4 15,0-1-7-15,2 0-31 0,-4 0 28 0,4-1-9 16,-2 0 0-16,0 0 12 0,2 0-12 0,0-3 9 16,1 0-12-16,0-1 3 0,1-1 13 0,1 0-4 15,-1 0-6-15,2-3 7 0,0 2-7 0,1-3-10 16,1 2 19-16,-1-1-31 0,0-2 16 16,4 0 3-16,1 0-6 0,0-2 15 0,0 1-18 15,6 0 9-15,-1-1 6 0,3 0 12 0,1 0-6 16,3 0-5-16,-2-1-20 0,5 1 4 0,3-1 15 15,-2 0 0-15,3-2 12 0,-1 3-2 0,2 0-19 16,0-2-19-16,-2 2 9 0,2 0 13 0,-1 3-10 16,-4-1 23-16,0 4-1 0,-1-1-6 0,-2 1 10 15,-1 3-7-15,-4-1 0 0,1 2-6 0,-4-1 3 16,-1 3 4-16,0-1-4 0,-2 1 9 0,-1 0 1 16,0 0 6-16,0 0-13 0,0 0 3 0,0 0-12 15,-4 0-3-15,-1 0 12 0,1 0-40 0,-3 0 40 16,1 0-3-16,-3 0-28 0,-3 0 44 0,0 0-25 15,-2 0-13-15,0 0 31 0,-1 0-28 16,-4 0-2-16,1 0 27 0,0 0-25 0,-1 6 35 16,1 1 0-16,-1 2-38 0,-2 1 35 0,-2 1-25 15,4 4-1-15,-1 0 32 0,1-1-25 0,-1 4 12 16,2-1-15-16,2 0-10 0,2-1 16 0,4-1-18 16,0 0 27-16,5-1 6 0,1-2-5 0,2 0-1 15,2 0-24-15,0-1 21 0,0-1-15 0,3-2 12 16,5 1 9-16,-1-2-9 0,1 0 7 0,3-1 15 15,-2-2-16-15,5 1-18 0,-1-1 31 16,2-2-38-16,-4 0 26 0,4 1-10 0,-1-1-7 16,-4-1 16-16,4 0-12 0,-3 0 13 0,-2 0-29 15,-1 0 10-15,-2 0 9 0,-3 1 3 0,-1-2 6 16,0 0-15-16,-2 0 6 0,0 0-3 0,0 3 0 16,-4-2 3-16,1 0 3 0,-5 1-16 0,1 0 25 15,-5 0-8-15,0 1-4 0,2-1 22 0,-5 1-16 16,1-3-6-16,1 2 0 0,0-2-3 0,2 0-6 15,1 0 31-15,3 0-22 0,-2-5 6 0,3 0-3 16,0 1-16-16,1 0 23 0,-1-3-7 16,2 1-3-16,1-1 16 0,-1-2-29 0,0 1 1 0,4 0 2 15,-1-1 7-15,1-2 6 0,0 1 10 0,0 1-16 16,3-4-19-16,3 1 3 0,0-1-9 16,1 2 21-16,2-1 4 0,0 1 3 0,1-1 0 15,1 1-9-15,1 3 9 0,1-1 3 0,-2 3-3 16,0 1-4-16,-2-1 4 0,0 4-18 0,0-1-1 15,-3 2 29-15,-1 0-10 0,-1 0 18 0,-3 1 1 16,1 0-29-16,-2 0-5 0,0 0 3 0,0 0 2 16,0 0 10-16,-3 0 7 0,-3 4-11 0,-1 2 8 15,-5 1-7-15,-1 1 3 0,-6 3 6 0,-1 3-6 16,-3 1-6-16,-3 0-7 0,3 3 13 0,1 0-6 16,3-1-6-16,2 1 21 0,4-2-25 0,6-1 13 15,1 0 22-15,6 1-22 0,0-2 24 0,7 0-5 16,2-1-19-16,5-2 21 0,1 1-18 15,4-3 13-15,0 1-3 0,1-3-20 0,0-2 10 16,5 0-12-16,-2-2 21 0,-1-1-12 0,0 0 21 16,3-2-18-16,-1 0-15 0,-1 0-47 0,-3 0-103 15,1 0-81-15,-2 0-126 0,-2 0-120 0</inkml:trace>
  <inkml:trace contextRef="#ctx0" brushRef="#br0" timeOffset="1052">54 219 485 0,'0'-1'-8'16,"0"0"1"-16,-5 1-1 0,2-1 11 0,-1-1 22 16,1 1 18-16,-2 0 24 0,2-2-11 0,-3 3-15 15,2-3-4-15,1 2-11 0,-1 0 10 0,1-1 6 16,-2 1-5-16,4-1 5 0,1 1 3 0,-2-2 5 15,-1 2-7-15,3-1-8 0,0-2-22 16,0 1 3-16,0 0-8 0,0-1 0 0,6-1 14 16,0-1-28-16,0 0 17 0,1-1 3 0,2 0-1 15,2-1 38-15,-1 0 15 0,-1 0 2 0,5-1 4 16,-3 1 5-16,-2 1-10 0,5 0 9 0,-5 1 8 16,1 1-18-16,-3-2-9 0,1 3-3 0,-3 0-14 15,0 2 4-15,1 0-19 0,-2 1-16 0,0-1-12 16,-2 2-20-16,1-2 23 0,2 2 3 0,-2 0-3 15,1 0 6-15,-1 0 0 0,5 0-15 0,-2 0 24 16,-1 5-1-16,3-2-17 0,-1 0 12 16,-1 0-24-16,2 0 1 0,-4 1 34 0,2-1-8 0,0-2 14 15,0 2-3-15,-3-1-34 0,0 0 28 0,-2-1 13 16,4 1-1-16,-5-2 39 0,0 0-42 16,0 3-8-16,0-3 0 0,0 0-30 0,0 0 21 15,0 0 2-15,0 0-8 0,0 0 15 0,0 0-24 16,0 0-3-16,0 0 12 0,0 0-3 0,0 0 0 15,0 0-6-15,0 0 6 0,0 0-14 0,0 0 31 16,0 0 1-16,0 0-15 0,0 0 3 0,0 0-21 16,0 0 10-16,0 0-7 0,0 0 3 0,0 0-24 15,0 0-49-15,0 0-23 0,0 0-59 0,0 0-13 16,-5 0 11-16,1 0 21 0,3 0 24 0,-3 0 29 16,2 0 24-16,-1 0 28 0,-2 0 13 0,4 4 16 15,-4-2 0-15,5 0-10 0,-1-1 13 16,-1-1 8-16,2 2 8 0,0-2 3 0,0 0 5 15,0 0-11-15,0 0 11 0,0 0-8 0,0 0 8 16,0 0 19-16,0 0-10 0,0 0 2 0,0 0-3 16,0 0-14-16,0 0-7 0,3 0 0 0,-3 0-9 15,3 0-2-15,-3 0 11 0,0 0 19 0,2 0 11 16,-2 0-6-16,0 5-13 0,1 0-14 0,-1-1-9 16,5 0 17-16,-5 0-5 0,0 3-8 0,0-1 5 15,0 0-17-15,0-1 23 0,0 3-79 0,0 0-163 16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42:39.81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113 27 742 0,'0'-8'26'0,"0"2"34"0,0 2 35 0,0 0 32 0,0 2 10 16,0-1-48-16,0 2-38 0,0 1-29 0,0 0-41 16,0 0 66-16,0 6 31 0,0 2 19 0,0 3 31 15,0 6-32-15,0 4-2 0,0 4-17 0,-6 5-5 16,1 4-20-16,1 5-20 0,-2 1-5 15,1 2-13-15,1 1 4 0,1 1-9 0,-3-3 11 16,2-1-5-16,1-4-3 0,-3-1 6 0,2-2 11 16,0-5-14-16,0-1 15 0,-2-2-16 0,3-2-20 15,-1-6 6-15,1 2-11 0,-2-5 11 0,4-3 0 16,-5-1 3-16,3 1-3 0,-1-5 3 0,0 1-3 16,3-1 11-16,-2 0-61 0,1-4-63 0,1 1-91 15,-2-2-128-15,3 1-99 0</inkml:trace>
  <inkml:trace contextRef="#ctx0" brushRef="#br0" timeOffset="380">370 558 1796 0,'0'0'5'0,"7"-4"4"0,5-3 48 15,6 2 33-15,1-3 11 0,8 2 24 0,4-2-34 16,3 0-23-16,5 2-26 0,1-3-15 0,3 2-6 15,4 1-24-15,1 0 12 0,-2 2-21 0,1 1 3 16,2 0 21-16,-4 0-24 0,0 1 30 0,-4 2-30 16,-4 0 9-16,-1-3 6 0,-4 3-12 0,-5 0 9 15,-5 0-18-15,-3 0 39 0,-5 0-3 0,-4 0 6 16,-4 0 3-16,-2 0-21 0,-4 0-63 0,0 0-32 16,-6 0-58-16,-2 0-65 0,1 0-13 0,-2 0-41 15,0 0-23-15,-5 0 1 0,3-3-23 16</inkml:trace>
  <inkml:trace contextRef="#ctx0" brushRef="#br0" timeOffset="659">1072 198 1219 0,'-9'-2'-8'0,"-1"-2"0"0,2 4 29 0,5 0 31 15,3 0 22-15,0 6 19 0,0 0-2 0,8 2-24 16,1 3-3-16,2 0-27 0,6 4-29 16,2 0 6-16,2 1 12 0,3 0 31 0,2 1 0 0,6-1-11 15,-4 0-21-15,3 0-2 0,-1-1-5 16,-5-2-13-16,0 0 16 0,-3-1-33 0,-5-1 21 16,-1-4 26-16,-6 5-15 0,-4-5 6 0,-6 1 3 15,0-2-23-15,-6 3 6 0,-1-1 3 0,-5 3-21 16,-3-1 6-16,-1 1-24 0,-3 3-28 0,2-3-77 15,1 0-114-15,3 2-97 0,-1-4-139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42:44.02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204 2060 225 0,'0'0'2'0,"0"0"-4"0,0 0 9 0,0 0-9 15,0 0 2-15,0 0 0 0,0 0 0 0,0 0 45 16,0 0 0-16,0 0 27 0,0 0 14 0,4 0-20 16,-1 0-2-16,3 0 5 0,2-2-12 0,-1-3 3 15,6 2 2-15,-2-3-20 0,2 1 14 0,5 0-30 16,-2-3 6-16,1 2 0 0,2 1-24 0,3-2 5 16,-1 0-2-16,4 1-5 0,-1-2 7 0,0 0-2 15,7-3 5-15,-3 3 5 0,3-3-15 0,-1-2 2 16,4 0-14-16,-4-1-4 0,4 0-4 0,0 0 12 15,0 0-20-15,-1-1 6 0,1 1 8 0,0 0-22 16,2 0 22-16,-1-3-29 0,3 2-3 16,-1 1 22-16,1-2 5 0,1-3 29 0,4 2 18 15,-1-2 14-15,-1 1 5 0,2-2-10 0,0 1-16 16,0-3-14-16,-1 3-5 0,1-3 17 0,-2 1-17 16,1 2 3-16,-3-3-9 0,2 2-29 0,-4 2 25 15,2-1-1-15,-5 2-19 0,2 1 25 0,-4-1-24 16,2 1 2-16,-2 0 5 0,-2 3-18 0,0-1 27 15,-1 2-22-15,-4 2 13 0,3-4 9 0,-1 3-22 16,1 3 36-16,-4-2 12 0,1-2 27 0,2 1 11 16,-2 1 0-16,0-2-15 0,2 2-14 0,0-4 8 15,4 1-35-15,-4 2 16 0,4-5-22 0,-1 4 11 16,-1-2 17-16,1-1-25 0,1 2 19 16,-4-1-14-16,4 3-5 0,-3-3 14 0,0 0-9 15,-1-2-16-15,0 2 14 0,1 1-14 0,-1-1 8 16,-1 1 3-16,0-1-11 0,-1 0 9 0,0 0-12 15,4 1 9-15,-3-1-14 0,4-2-3 0,1 2-3 16,-1-2-5-16,1 2 6 0,3-2 24 0,0 0 8 16,2-1 3-16,-1 4 16 0,1-3-3 0,0 2-4 15,-1-3-4-15,1 3-5 0,-2 1-19 0,-1 0 24 16,-2 0 1-16,-4 1-12 0,0 1 8 0,-5 1-18 16,0-1 22-16,-1 2-12 0,-2-1 1 0,2-1-1 15,-2 2-8-15,-1 1 15 0,1-2-21 0,-1 1 15 16,2-1-20-16,-3 1 6 0,1 0 24 15,1-1-35-15,-2 1 19 0,-1 2 0 0,2-2-17 16,-3-1 31-16,0 1-20 0,-2-1 6 0,0 2-2 16,0-1-7-16,-2 0 18 0,-1 2-12 0,-2 1 6 15,-1 1 27-15,-2 0 37 0,-1 2 34 0,-1 0 16 16,0 3-24-16,-1-5-47 0,-2 5-26 0,0-3-17 16,0-3-9-16,0 2 12 0,0 0-9 0,0-3 8 15,0 0-2-15,-5 0-3 0,2-2 0 0,-1-1-11 16,2 1 11-16,-1-4-12 0,0 0 15 0,-1 1 9 15,-1-1-7-15,0-4 18 0,0 2 12 0,-4 0 11 16,2-2-8-16,-2 2 8 0,0-2-23 0,-3 1-11 16,-1 0-1-16,-1 2 1 0,0 1-6 15,-3-1-9-15,-2 0 6 0,1 0-21 0,-3 1 21 16,-1 2 6-16,-2 0-6 0,0 3-6 0,0 0-6 16,-1-1-11-16,0 1 8 0,-2 1 9 0,1 0-14 15,-1 2 2-15,-1 0-8 0,1-3-3 0,-4 2 0 16,1 4 12-16,0-3 19 0,-2 1 7 0,1 1 5 15,-2 1 3-15,0-2-5 0,-1 3 5 0,-2 1 9 16,-1 0 0-16,-1 0-2 0,1 5-16 0,-2-2-8 16,-3 3-3-16,3 1-8 0,-5 1 14 0,1 1-21 15,-1 1 0-15,-2-1-8 0,1 5-15 16,-4-4 12-16,0 4-6 0,0-1 3 0,-1 2 1 16,-1 0 22-16,1 2 12 0,-1-1 2 0,-1 3 21 15,3 0-17-15,-4 0-12 0,3 0 5 0,-1 1-5 16,2-1-11-16,-1 2 5 0,-1-2-6 0,2 0-8 15,-1 0 0-15,-1-2-5 0,0 2-1 0,1 0-14 16,-3-2 23-16,1-1-12 0,1 2 15 0,1-3 23 16,1 1-4-16,1-2 32 0,2-2-5 0,0 0-4 15,3-4 1-15,4 3-15 0,-2-3 0 0,1 3-5 16,3-3 2-16,1 0-5 0,2 3 9 0,3 0-15 16,-2-1-3-16,3 2 3 0,1-1-3 0,0-3 8 15,1 0 1-15,-2 3-6 0,4-1-14 0,-2 0 5 16,1 0-14-16,-1 1 6 0,2 0 5 15,0-1 4-15,-1 1 2 0,3 2-11 0,-1-1 0 16,3-1-3-16,-2 2 12 0,3-2 2 0,-4 1-6 16,3 0 1-16,4 0 0 0,-3 2-1 0,2-1 18 15,2-2 8-15,0 2-8 0,2 1 20 0,0-3-6 16,0 2-12-16,2 1 9 0,-2-3-14 0,2-2-11 16,2 1 19-16,-2 1-2 0,1-3-4 0,1 3 10 15,1-3-12-15,1 0 2 0,0 1 7 0,-1-1-9 16,3-2-1-16,2 2-16 0,-1-2 9 0,3 0 10 15,-1 1-2-15,1-2 20 0,1-2-20 16,-1 3 2-16,3-1-5 0,-2 0-11 0,0 0 11 16,2 0-3-16,0 1 12 0,0-1-6 0,-2 1 5 15,2 0-14-15,0 4 9 0,0-1-8 0,0-1 11 16,0-1-9-16,0 3-9 0,0-1 12 0,0 3-6 16,0-3 15-16,0 1-9 0,0 4-3 0,0-4-8 15,2 1 5-15,2 1 9 0,-2 1 0 0,-1 0 8 16,1-2-20-16,2 3 12 0,-1 0 0 0,0-3-20 15,-1 2 20-15,-1 1-18 0,2 0 18 0,-2-4 3 16,1 4-3-16,2-4 0 0,-2-1-20 0,1 0 23 16,-3 1-18-16,4-2 9 0,-2-2 9 0,1 2-12 15,-2 3 12-15,2-3-15 0,0 2 9 0,0 1-11 16,2 1 19-16,-2 1 1 0,1 1-23 16,3-1 5-16,-2 1-11 0,1-1-3 0,0 1 26 15,3 0-14-15,1-1-1 0,-2 1-2 0,1-3 3 16,-2-1 13-16,2 2-10 0,1-5 11 0,-1 0-9 15,-3-2-3-15,0 0-2 0,1-2 8 0,-3-1-11 16,0-1 12-16,-1-1-4 0,0 2 0 0,0-2 9 16,-2 0-9-16,-1 0 23 0,0 0-25 0,0 0 8 15,3 0 0-15,-3 0-9 0,3 0 32 0,-1-3-20 16,1 1 11-16,0-1 0 0,3-2-17 0,-1 1 23 16,1 3-23-16,-1-6 6 0,4 2 3 0,-3 0-12 15,1-3 15-15,2 2-4 0,-2 1 15 0,1 0-14 16,-2 1 8-16,1-1-11 0,-2 3-14 15,2-1 13-15,-1 1-2 0,0 0 3 0,0 0 0 16,1 2 6-16,-1 0-12 0,-1 0 9 0,5 0 2 16,-4 0-8-16,1 0 18 0,1 2-7 0,-1 2-2 15,2-1-32-15,-1 4-115 0,1 0-102 0,-2 0-127 16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42:53.16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1776 256 294 0,'-18'-14'15'0,"-1"1"45"0,1 2 6 0,2 0 22 15,-2 3 9-15,-1-1-40 0,4-1 16 0,-3 1-14 16,1-1-14-16,0 1 20 0,1 0-20 0,-4-1-2 15,4 1 2-15,-2-1-5 0,0 2-2 0,2-2 8 16,0 2-9-16,-1-1-13 0,-2 3-8 0,3-4-21 16,-3 5 13-16,-1-3-24 0,2 2 5 0,-1 1 3 15,-2-2-16-15,-1 1 16 0,1 2 6 0,-3-2 4 16,-1 1-21-16,1 2 22 0,1 1-3 0,-4-1 8 16,0 1 30-16,-1 0-17 0,3 2 4 15,-5 0-6-15,1 0-8 0,-1 4 8 0,0 1-8 16,0 0 3-16,-1 2 2 0,2-1-16 0,0 1 13 15,1 4-10-15,0-3 5 0,2 3-3 0,-2 0 1 16,2 2 2-16,-1-2-13 0,3 2-9 0,-2 1 6 16,-1 0-8-16,5 3 13 0,-2-4-5 0,1 3-9 15,3-1 4-15,-1 0-4 0,0-1 20 0,0 3-14 16,2-1 6-16,0 2-12 0,-2-1-2 0,0-1 8 16,2 3-5-16,-2-2 3 0,0 4-3 0,1-1-6 15,-1 0 17-15,1 0 2 0,1 5 9 0,0 0 15 16,2-1-13-16,-2 3 6 0,1-3-1 0,1 1-5 15,0 2-3-15,1-2 1 0,-2 0-1 0,3-1 1 16,2 0-1-16,2-2 6 0,0 3-11 16,2-3 3-16,1 0 8 0,1 0-3 0,2-1 11 15,-2 4-19-15,5-6 17 0,-2 2-12 0,3 1 6 16,1 1 8-16,0 0-27 0,0 1 16 0,0-1-13 16,5 4-4-16,1-3 9 0,2 4-8 0,-1-1 3 15,4 0 2-15,2 3-8 0,0 0-8 0,2 2 2 16,4-2 20-16,0 3 3 0,0 0-1 0,3 2 22 15,0 0-13-15,3 1 16 0,-1 0-3 0,1-3-10 16,2 1 0-16,0-1-4 0,0-4 1 16,-1-1-11-16,-2-1 2 0,0-3-5 0,-1-1 9 0,1-1-4 15,-4-6 12-15,0 3-9 0,-2-2 3 0,0-2 3 16,0 2-3-16,0-4 9 0,0-1 5 16,1 1 14-16,2-2-8 0,-1 0 14 0,1 0-37 15,1-2 9-15,5 1-19 0,-2-4-21 0,2 2 32 16,1-3-40-16,2 0 14 0,1 0-11 0,3 1-3 15,2-2 8-15,2 0-2 0,-2-1 20 0,0 3 2 16,-1-4 22-16,3 1 12 0,-4-3-3 0,-1 3-8 16,-3-3-20-16,2 0 11 0,-2 0-8 0,-2 0 13 15,0-6-1-15,0 1-7 0,0-1 3 0,-1-2 9 16,1 2-3-16,-1-4 0 0,0-1 12 0,1 0-29 16,0-2 8-16,0-1-16 0,1 1-15 0,-1-1 14 15,0-3 7-15,0 3-7 0,0-1 9 16,1 1-8-16,-3-4-4 0,-2 3 7 0,4-1-9 15,-3 1 2-15,-1 0-5 0,3 1 9 0,-3-2-1 16,2 3-8-16,-2-4 20 0,1 1-20 0,-1-3 26 16,1 2 16-16,-1-4-14 0,0-1 37 0,1-1 6 15,-3-1 6-15,2 0 9 0,1-1-12 0,-1-1-16 16,-3 0-10-16,1 0-8 0,-2 0 4 0,0 2-10 16,-5 0 15-16,0-3-2 0,0 2-18 0,-2 1 2 15,-4-4-14-15,3 2-49 0,-5-2 5 0,3 3 6 16,-5-2-12-16,0 0 68 0,-1 2 8 0,-1-2 0 15,-1 2 9-15,-1 1-11 0,-1 0-13 0,0 2-2 16,0-2 12-16,-3 1-10 0,-3 0 10 16,0 0-9-16,1 2-12 0,-3-1 14 0,1-1 22 15,-2 2 2-15,0-3-2 0,-3 2-18 0,0 0-18 16,-3-2 30-16,0 2-9 0,0 0 30 0,1-2-6 16,-6 2-11-16,2-2 5 0,-1 1-18 0,0-1 3 15,-2 2-18-15,3-2 19 0,-1 5 3 0,1 0-16 16,-1 0 3-16,0-1-12 0,1 4 4 0,0 0 11 15,2-1 4-15,-4 2 2 0,2 1-12 0,-1-3-2 16,0 4-17-16,3-1 4 0,-4 3 16 0,4-2 9 16,-1 2-7-16,-2-1-3 0,4 1-18 0,-4 2 9 15,3 0 13-15,-2 1-4 0,0 2 13 0,2-3-44 16,-2 3 22-16,-1 0-3 0,2 0-6 0,-2 0 28 16,1 1-13-16,-1 3-15 0,3-2-3 15,-4 0 2-15,2 3 1 0,-1-1 3 0,0 1 6 16,3 1-15-16,-4 0 9 0,4 0 3 0,-2 0 3 15,0 0 12-15,2 0-18 0,-2 3 13 0,-1-1-1 16,3 1-3-16,-1-1 3 0,2 2-9 0,-1-4 10 16,1 0-10-16,3 3 0 0,0-1 12 0,-1 1-21 15,4-1 18-15,2 1-18 0,-2-2 12 0,0 4 4 16,2-2-17-16,-1 0 22 0,1 1-21 0,-2 0 3 16,1 1-1-16,-2 1 1 0,1 1 6 0,-2 2-9 15,1-1 12-15,0 0-6 0,0 0 0 16,1 1 12-16,-1-1-15 0,3 0 3 0,1 0 0 15,0 1 9-15,1-1 0 0,0 0 1 0,0 0-20 16,1-3 7-16,1 3 3 0,-1-2 3 0,1-1 9 16,1 0-21-16,-1 2 15 0,0-5-16 0,0 3 10 15,2-2 19-15,-1-1-7 0,2 1-6 0,0-3 3 16,-1 3-6-16,1-3-6 0,0 0 9 0,0 0-3 16,0 0-9-16,0 0 15 0,0 0 3 0,0 0-2 15,0 0 5-15,0 0-21 0,0 0 18 0,0 0-2 16,0 0-1-16,0 0 19 0,0 0-25 0,0 0 7 15,0 0 11-15,0 0-21 0,0 0 9 0,0 0 13 16,0 0-25-16,0 0 9 0,0 0 6 16,0 0-31-16,0 0 19 0,0 0 6 0,0 0-22 15,0 0 16-15,0 0-56 0,0 0-55 0,0 0-89 16,0 0-109-16,0 2-124 0,7 4-146 0</inkml:trace>
  <inkml:trace contextRef="#ctx0" brushRef="#br0" timeOffset="1463">2768 955 732 0,'6'-10'60'0,"0"1"45"16,-3 2 50-16,0-4 52 0,-3 5-36 0,0-3 1 15,0 2-12-15,0 1-14 0,0-1-60 0,0 1-37 16,0-2 6-16,-5 3-35 0,-1-1 45 0,3 3 8 16,-3-2-34-16,1 2-4 0,-3 1-5 0,2 2-24 15,-3 0-12-15,0 0 6 0,-2 5-15 0,-3 2 12 16,-1 2 0-16,-4 4 6 0,3 4-9 0,-1-1 0 15,-2 1 0-15,4 2-8 0,0 0 17 0,5 2-3 16,3-3-12-16,4 0 0 0,3-1 9 16,0-1-12-16,7-3 30 0,2 2-6 0,4-2-9 15,1-5 12-15,2 3-15 0,3-5 0 0,4-2 3 16,-3-1-15-16,3-3 6 0,-1 0 9 0,0-5 6 16,-1-1 6-16,0-3-9 0,-4-1-3 0,-2 0 3 15,-1-1-21-15,-4-2 12 0,0-1 12 0,-1 0-18 16,-5 0 33-16,-2-2-6 0,1 2-9 0,-3 1 35 15,0-1 28-15,0 0 25 0,-3 4 12 0,-1 1-21 16,1 1-39-16,0 4-34 0,0 0-18 0,1 3-9 16,0 1 3-16,0 0 6 0,2 9 3 0,0-3 15 15,0 7 18-15,4 6-2 0,1 3-4 0,-1 5-21 16,0 8-12-16,1 2-3 0,3 5 9 16,-2 0 9-16,1 4 7 0,1-6-1 0,-1 4-3 15,1-3 4-15,-3-4-17 0,1-1 11 0,2-3-1 16,-3-4-13-16,-3-1 7 0,1-3 13 0,3-1-19 15,-3-5 24-15,-2 0-18 0,1-5-24 0,0 0-44 16,-2-2-93-16,2-3-37 0,-2-1-85 0,0-2-71 16,0-1-60-16</inkml:trace>
  <inkml:trace contextRef="#ctx0" brushRef="#br0" timeOffset="1854">3114 1060 1361 0,'-6'0'-3'0,"-2"0"5"16,3 0 9-16,-1 6 36 0,0 4 19 0,1-2 9 15,3 2-19-15,-2 4-34 0,0 1-13 0,2 3-9 16,2 1 5-16,0 3 4 0,8-2 5 0,-2 1 11 15,3 0 18-15,1-1 2 0,1 2-8 0,0-6 9 16,4 1-20-16,2-2 11 0,0-1-3 0,1-3-25 16,1 0 14-16,2-5-29 0,1-2 12 15,-1-4 14-15,2 0-11 0,-3 0 3 0,-2 0 5 16,2-9-11-16,-3-3 34 0,0 1 7 0,-3 0-44 16,1-6 26-16,-3 1 19 0,-1-1 23 0,-4-1 73 15,1-1 25-15,-3 3-16 0,-5-6 8 0,0 3-20 16,-5 0-40-16,-3-4-5 0,-2 4-22 0,-4 0 4 15,-5 4-20-15,-3-2-32 0,-5 3-6 0,-3 4-33 16,-1 1 0-16,-7 4-10 0,-1 5 13 0,-1 0 10 16,-2 0-26-16,2 8-66 0,0 6-162 0,5 2-144 15,-1 3-215-15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42:58.56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367 412 384 0,'0'-8'40'0,"-4"3"21"16,1-1 39-16,-1 1 42 0,2 0-3 0,-1 1 22 16,0-1-33-16,1 0-10 0,2 2 3 0,-1 1-13 15,-2-4 20-15,3 3-22 0,-3-2 17 0,3 2-5 16,-2-3 7-16,-2 1-59 0,1 2-37 0,0-2-5 15,2-1 9-15,-1 3 47 0,0 1-6 16,0-3-8-16,0 2-27 0,2 0-3 0,-3 0-23 16,3 3-20-16,0 0-8 0,0-3-12 0,0 3 21 15,0 0 3-15,0 0-18 0,0 5 36 0,0 1 31 16,0 2 12-16,5 6 33 0,-1 0-15 0,-1 5-20 16,2 3-4-16,0 5-8 0,0 3-13 0,-1-1-15 15,1 3 6-15,0 0-16 0,0 0 4 0,0-2 18 16,-1-3-19-16,1 3 1 0,0-3 6 0,-1-4-23 15,0 1 4-15,-1-2 16 0,1-3-13 0,0 0-10 16,-2-3 23-16,1-3-10 0,-1-1 13 0,-2-2-3 16,4-2-23-16,-4-2 13 0,2-1 7 0,-2-2-1 15,0 3 1-15,0-6-7 0,0 2-13 16,0-2 13-16,0 0 0 0,0 0-47 0,0 0-43 16,0 0-89-16,0 0-99 0,0 0-32 0,0 0-126 15,0 0-97-15</inkml:trace>
  <inkml:trace contextRef="#ctx0" brushRef="#br0" timeOffset="444">624 436 1537 0,'-6'-2'42'0,"3"-1"31"0,-4 1 40 16,1 1 12-16,2 1-33 0,0 0-26 0,0 0-48 16,2 0-24-16,1 0-6 0,-2 0 1 0,2 3 11 15,-1 2 29-15,2-2 6 0,-2 0-38 0,2 5 20 16,-1-2-2-16,1 5 11 0,0 1 36 0,0 0-9 16,0 4-17-16,3 1-18 0,0-1 5 0,3 1-17 15,2-1 6-15,-3 3 12 0,4-1-3 0,1-1-3 16,1-1 12-16,2-2 3 0,2-1-9 0,0-1-3 15,3-1 0-15,-2-6-12 0,3 0 6 16,2-2 25-16,-3-3-25 0,3 0 19 0,-2-5 12 16,0-3-6-16,-1-4 28 0,0-1-3 0,-2 0 1 15,-1-4-4-15,-1-2-5 0,-4-2 3 0,2-1-12 16,-3 0 3-16,-2 0 0 0,-4 0-9 0,-1 1 7 16,-2 1-30-16,0 1 10 0,-8-2 1 0,-1 1-8 15,-2 4 21-15,-1 0-27 0,0 3-13 0,-6-1-10 16,2 3-2-16,-5 5-4 0,0-3-7 0,-1 5-2 15,-1 3-21-15,-2 1-53 0,3 0-88 0,1 0-92 16,3 4-22-16,-1 3-43 0,4-1-9 0,2-1 11 16,1 4-68-16,3-4 9 0</inkml:trace>
  <inkml:trace contextRef="#ctx0" brushRef="#br0" timeOffset="1122">617 112 1090 0,'-8'-15'29'0,"1"1"44"0,-1-3 44 15,-2 4 29-15,4 2-36 0,-3 2-21 0,5 2-44 16,-1 0-17-16,-1 3 12 0,2 1-23 0,-1-3 3 16,0 4-17-16,-3 2 5 0,2-3 4 0,-4 3-7 15,1 0 15-15,-7 0-5 0,1 0 2 0,-2 0-3 16,-2 8-8-16,-2 1 11 0,1-1-14 0,-3 2 28 15,1 4-7-15,-5 2-7 0,3 3 35 0,-4 0-17 16,2 3 35-16,-3 2-8 0,5 1-9 0,-1 3-12 16,2 2-32-16,0-1 3 0,2 1-12 0,2 6 0 15,1-4 9-15,3 4-6 0,2 2-5 16,1 0 13-16,3 0-5 0,2 0-88 0,1-2-3 16,3 2 5-16,3-3 12 0,0-2 86 0,0-1 11 15,5 1 0-15,0-5-23 0,4-1 20 0,-1 0-20 16,4-1 6-16,-3 0 20 0,2-4 4 0,1 2 14 15,3 1-5-15,0-4-10 0,1 1-8 0,2 0-3 16,-2-3-9-16,2 0 0 0,3-3-15 0,0 3 9 16,1-5-21-16,3 2 18 0,-1-2-3 0,4-3-3 15,2-1 6-15,1-1-15 0,0-1 18 0,3-3-21 16,2-3 21-16,0-2 0 0,1 0 0 0,0-4 6 16,1-2-21-16,-2 1 6 0,0-5-15 0,-2 1 24 15,-3-2-9-15,-3-3 18 0,1-2-15 16,-3 0-6-16,-2-1 30 0,1-2-48 0,-3-2 33 15,-1-4-24-15,-3 3 3 0,3-2 18 0,-3 2-6 16,-2-2-3-16,-1-2-3 0,0 2 21 0,-3 2-24 16,-2-3 27-16,0 5-12 0,-1-7-9 0,-3 4 19 15,-3-1 17-15,3-1 22 0,-3 0-12 0,-3-1 9 16,0 0-27-16,0 2-6 0,0-3 9 0,-4 0-10 16,-4 0 26-16,2 0-13 0,-3 2-6 0,-1-2 10 15,0-1-16-15,-1 1-10 0,-1 1 39 0,-4 0-7 16,1 2 7-16,2 0 6 0,-3-1-9 0,-1 3-3 15,2 0-6-15,-4 1 17 0,3-1-30 0,-4 3 3 16,1 0-10-16,-1 2-16 0,-3-1-3 16,-2 2-19-16,-2 1 22 0,0 2-15 0,-1 2 5 15,-2 0 23-15,1 3-45 0,-4 0 36 0,3 3-7 16,-1 1-4-16,-3 2 30 0,0 2-32 0,0 6-62 16,-2 5-113-16,-1 7-150 0,-4 6-92 0,-2 7-179 15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41:42.96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12569 6834 1068 0,'0'-2'13'16,"0"-2"25"-16,-6 2 49 0,3-2 8 0,-1 0 14 15,0 1-32-15,0 0-30 0,1 0-11 0,-1-2-39 16,1 1 20-16,-2 2-17 0,1-3 20 0,-1 0 33 15,-1 1 6-15,3 1 4 0,-4-2-1 0,-3 3-4 16,-4-1-15-16,0-3-3 0,-7 3-14 16,-3 1 5-16,-6 2 4 0,-4 0-3 0,-3 5-8 15,-6 1-15-15,-5 2-9 0,-1 3-6 0,-4 6 23 16,-10-2-23-16,0 5 9 0,-5 4 24 0,-5 1-30 16,-6 5 29-16,-1 0 13 0,-3 5-1 0,-4 4 9 15,1 1 7-15,2 1-15 0,2 3-9 0,0 2 15 16,5 2-18-16,0 2-3 0,4 2 4 0,4-1-10 15,-1 1 3-15,6 2 0 0,3 1-15 0,0 0 7 16,11 2-10-16,-1-3 9 0,7 5-9 0,5-2 12 16,6 4-21-16,5-1 3 0,3 0 0 0,7 0-18 15,5 2 33-15,4-2-12 0,9-3 22 0,0 0-10 16,5-2-3-16,6-3-9 0,6-4 0 16,3-1 0-16,9-3-6 0,3-4-6 0,4 1 5 15,3-6 7-15,4-2 10 0,6-2 11 0,-1-5-9 16,5-1-9-16,0-4-9 0,2-4-3 0,-2-3 0 15,-1-6 9-15,3-2 12 0,0-6 3 0,-1 0-21 16,2-4-3-16,1-5-6 0,3-1 5 0,0-5 1 16,4-2 34-16,-1 1-13 0,3-4-24 0,0-1 27 15,1-3-21-15,0 1 9 0,0-1 3 0,-3-1-9 16,-1-2 0-16,1 1-21 0,-4-3 33 0,-1 2-18 16,5-2-7-16,-3-2 10 0,1-2-28 0,-1-1 10 15,2-2-9-15,0 1 12 0,0-3 15 16,-1 0 0-16,-4 2 2 0,-2-5 7 0,-2 1-12 15,-1-1-9-15,-2-1 15 0,-5-1-9 0,0 0 6 16,-2-3 9-16,-1 1-6 0,-1-1 0 0,-3 0-15 16,1 2 30-16,-5-1-3 0,-1 4-9 0,-1-5 24 15,1 4-45-15,-5-1 18 0,-1 2 6 0,-6-1 0 16,-1 2 15-16,-6 2-12 0,-2 1-6 0,-6 1-15 16,-7 0 24-16,0 1 0 0,-5 0 15 0,-4-1 10 15,-2 4-13-15,-8-4 0 0,-4 3-12 0,-2-2 7 16,-3-1 8-16,-3 3 19 0,-6 1 6 0,-2-1 10 15,-4 4-19-15,-1-2-37 0,-5 5 10 0,-2 3-13 16,-5 1-10-16,-7 7 17 0,0-2-1 16,-4 6-3-16,-6 3 12 0,-4 6-8 0,-2 2 5 15,-4 0 4-15,0 8 0 0,-2 5-1 0,2 1 1 16,-2 3-4-16,1 3 17 0,1 3-11 0,1 1-2 16,0 3-19-16,5 1-7 0,3-1 4 0,3 3-7 15,4-1 20-15,4 2-11 0,7 1-14 0,1 3-100 16,5 1-103-16,2 0-53 0,5 4-124 0,3 3-120 15</inkml:trace>
  <inkml:trace contextRef="#ctx0" brushRef="#br0" timeOffset="1296">11777 9202 176 0,'-5'0'0'16,"1"0"12"-16,2-4 43 0,-1 3 19 16,3-2 4-16,-2-2-6 0,-1 5-49 0,3-6 2 15,0 3 3-15,-1 1 11 0,1-3 23 0,0 2 2 16,0-1 28-16,0 2-4 0,0-3 18 0,0 2 0 16,0 0 30-16,0-2 14 0,0 2-23 0,0 0-19 15,0-2-38-15,0 0 1 0,-6-3 5 0,3 2 25 16,-2 1-18-16,0-2-48 0,0 0 12 0,-1 2-3 15,0-2 12-15,-1 1 38 0,1 2 13 0,-3-1-16 16,1-1-10-16,-3 3-5 0,2 1-36 0,0 2-13 16,-3 0 35-16,-1 5 19 0,-1 6 47 0,1 3-2 15,-2 8-9-15,-1 7-17 0,-4 7-36 16,2 4-9-16,1 7-28 0,-1 2-21 0,3 4-19 0,1-2 10 16,9 2 3-16,5-3 0 0,0-3 0 15,7-1 0-15,6-6-3 0,7-4 6 0,2-2 4 16,3-2-7-16,2-5 12 0,3-3-25 0,2-5 7 15,0-3 25-15,3-8-28 0,-1-2 28 0,0-6-9 16,-1-6-10-16,-2-4 0 0,-3-4 3 0,-2-5-6 16,-4-5-7-16,-1-6 10 0,-3 0 4 0,-5-3 5 15,-4-3-12-15,-3-2 26 0,-3 0-27 0,-3 0 21 16,0-3 9-16,-6 3-10 0,-1 2 41 0,-6 1-14 16,-3 2 17-16,-2 6-27 0,-2 3-27 0,-4 2-12 15,-3 6 2-15,0 4 1 0,-2 5 3 16,-4 2 7-16,5 5-31 0,-2 0 1 0,5 6 17 15,-3 3-1-15,4 0 10 0,3 1 0 0,5 4-36 16,3 0-46-16,4 0-51 0,1 1-85 0,8 2-77 16,0 2-75-16,0 1-53 0,9-2-52 0,4 2-99 15</inkml:trace>
  <inkml:trace contextRef="#ctx0" brushRef="#br0" timeOffset="1498">12232 9312 3360 0,'0'-6'52'0,"-6"1"26"0,-2-1 17 0,-1 3 7 0,4-2-52 16,-1 5-34-16,1-3-23 0,2 3-3 0,2 0-10 16,-2 0-16-16,1 0-20 0,2 0-32 0,0 0-45 15,0 0-74-15,0 3-65 0,0 2-86 0,0-2 30 16,0 3 15-16,2-1-36 0,1 0-1 0</inkml:trace>
  <inkml:trace contextRef="#ctx0" brushRef="#br0" timeOffset="1945">12562 8833 3053 0,'-4'-14'41'0,"-3"3"29"16,-5 0 46-16,-3 5 42 0,0 6-21 0,0 0-5 16,-2 0-39-16,-4 6-53 0,2 5-13 0,-2 1-31 15,-3 5 8-15,5 2-1 0,1 4-13 0,3-2 10 16,8 1-27-16,-1 0 17 0,8 2-10 0,0-2-23 16,12-3-13-16,0 1-27 0,6-4-3 0,-2 0 1 15,7 0 14-15,-3-8 25 0,3 1 30 0,-2-4 0 16,-1-5 13-16,1 0-13 0,-2-5 13 0,-2-4 0 15,-2-1 9-15,-1-4 13 0,-2 0-22 0,-4 1 26 16,-3-4-14-16,0 1 7 0,-1-3 20 0,-4 0 16 16,0 3 53-16,0-1 31 0,-7 4-3 0,4-1-13 15,-3 5-26-15,2 4-39 0,-2 0-17 0,3 2-28 16,1 3-14-16,-1 0 25 0,3 5 10 16,0 3 42-16,0 6-4 0,0 3-13 0,0 7-14 15,0 4-17-15,0 6-1 0,5 8-31 0,-4-1 18 16,1 2-15-16,4 3-3 0,-5-2 14 0,5 2-7 15,0-5 7-15,1-3-7 0,-1 0-14 0,0-2-52 16,2-3-38-16,-5-4-20 0,1-1-27 0,-1-4-4 16,1-5-2-16,-2 0-59 0,0-5 0 0,-2-3-25 15,0 0-30-15,0-3 19 0,0 0 12 0,0-5-26 16,0-3-42-16,0 0-91 0</inkml:trace>
  <inkml:trace contextRef="#ctx0" brushRef="#br0" timeOffset="2290">12968 8951 3295 0,'-10'7'75'0,"-3"5"49"0,-1 5 28 15,1 3 23-15,1 4-79 0,0 3-38 0,5 0-24 16,-1 3-17-16,5 0 3 0,3-3-13 0,0-1-14 15,11-1 4-15,2 1-7 0,2-7 20 0,1 0-27 16,3-3-10-16,4-3-1 0,-1-1-16 16,0-5 24-16,3 0-4 0,-1-7 18 0,-1 0-11 15,-3 0 20-15,3-9 1 0,-6-2-8 0,1 0 14 16,-3-5-10-16,1-3 14 0,-7-3-11 0,0-2 1 16,-3-3-4-16,-2-1 6 0,-4-2 11 0,0 3 14 15,-5-4 23-15,-1 5-10 0,-6-1 8 0,1 2-1 16,-2 3-20-16,-2 3-14 0,-1 2-20 0,-3 3-21 15,-2 4 10-15,-3 5 7 0,-3 5-17 0,1 0-57 16,-4 5-110-16,-3 4-117 0,4 6-136 0,-4 5-48 16,-1 5-90-16,0 4-99 0</inkml:trace>
  <inkml:trace contextRef="#ctx0" brushRef="#br0" timeOffset="2605">11506 10646 3167 0,'-14'15'6'0,"14"-15"17"16,14-5 48-16,8-9 26 0,14-5 16 0,13-8 18 15,9-6-52-15,11-5-26 0,6-5-30 16,9-3-20-16,7-1 11 0,2-4 6 0,8-1 13 0,2 0-16 15,1-2 17-15,3 0-21 0,-4 2 1 16,3-3-11-16,-4 3-16 0,-4-1 6 0,-4 3-17 16,-4 3 18-16,-5 4-5 0,-6 2 1 0,-7 3 27 15,-2 2 7-15,-9 7 6 0,-4 0-10 0,-8 6-3 16,-9 1-3-16,-7 6-4 0,-7 2 31 0,-5 4-11 16,-6 1-13-16,-6 1-6 0,-3 6-89 0,-6-1-153 15,0 3-202-15,0 0-224 0,-9 0-277 0</inkml:trace>
  <inkml:trace contextRef="#ctx0" brushRef="#br0" timeOffset="-60845">4852 416 2224 0,'0'-24'89'0,"0"-1"56"0,0 4 34 16,-6 6-25-16,3 2-83 0,-3 4 1 0,1 9 62 15,2 0 71-15,2 9 37 0,-4 5-50 16,2 8-86-16,-3 2-35 0,0 9-45 0,-1 4-22 16,-2 5-14-16,2 1 0 0,-1 1 6 0,2 1 21 15,0 0-3-15,1-2-8 0,1-2-6 0,2 0-6 16,-1-3 6-16,1-2-7 0,-1-2-33 0,2-3-20 15,-3-4-66-15,2-3-70 0,0-4-42 0,2-1-95 16,-1-3-22-16,-4-5-17 0,5-1-41 0,-1-4-36 16</inkml:trace>
  <inkml:trace contextRef="#ctx0" brushRef="#br0" timeOffset="-60450">4694 359 2522 0,'0'-52'21'16,"0"1"25"-16,8 1 40 0,3 3 62 0,6 8 18 16,4 6-6-16,2 5-30 0,6 5-53 0,0 4-35 15,4 7-16-15,1 9-9 0,-3 3-1 0,2 9-9 16,-3 6 15-16,-1 5-12 0,0 8 3 16,-1 6 7-16,-8 5-24 0,0 4 4 0,-6 1-13 15,-4 5-10-15,-6-1-22 0,-4-1-10 0,0-1 3 16,-10-3-3-16,-7-5 33 0,-2-2 25 0,-2-6-19 15,-3-3 25-15,-2-5-2 0,-1-3-4 0,0-5 19 16,0-6-19-16,2 0 7 0,3-5-10 0,0-3 7 16,4 0-7-16,0-5-13 0,3-4 16 0,4 1-16 15,0-1 13-15,3 0-6 0,4-1 2 0,4 0-15 16,0 2 16-16,10 0 0 0,-1 0-3 0,5 5 19 16,-1 3-17-16,3 0 11 0,4 0-17 0,-1 9 10 15,5 1 0-15,-5 4-6 0,5 1 25 0,0 3-10 16,1 3 1-16,-3 1-4 0,2 0-25 15,-2 2 16-15,2 0-7 0,-5 1 14 0,2-1 8 16,-2 1-12-16,2-3 0 0,0 2-41 0,-3-4-116 16,-1 1-86-16,-2-4-86 0,2 1-84 0,0-4-29 15,-2 0-79-15</inkml:trace>
  <inkml:trace contextRef="#ctx0" brushRef="#br0" timeOffset="-60104">5453 855 2474 0,'0'0'12'0,"0"0"-12"15,4-6-12-15,4 1 18 0,-1 2-12 0,3 0 12 16,4-3 0-16,2-1-6 0,3 1-9 0,-1-3 12 16,7-1 9-16,-4 2-6 0,3-3 9 0,-2 0-18 15,1-2 3-15,-2-1 0 0,-2 0-9 0,-6-2 39 16,0-1 31-16,-4 1 43 0,-4 0 38 15,-5 0 43-15,0 1 22 0,-9 2-24 0,0 0-7 16,-4 2-41-16,-4 3-55 0,-2 0 20 0,-2 5-15 16,-3 3-21-16,-1 0 36 0,0 11-35 0,0 3 5 15,-1 4-25-15,3 3-35 0,3 5-10 0,3 3-3 16,2 1 27-16,6 3-17 0,1 3-3 0,8-3 3 16,0 1-21-16,9-1 31 0,6-2-27 0,3-2 10 15,3-2-14-15,2-4-18 0,7-3 4 0,-2-3-38 16,7-3 4-16,0-3-44 0,-1-3-29 0,2-5-87 15,-1-3-75-15,-2 0-62 0,1 0-87 16,-1-11-38-16,-2-2-86 0</inkml:trace>
  <inkml:trace contextRef="#ctx0" brushRef="#br0" timeOffset="-59835">6203 552 3040 0,'4'-5'54'0,"-4"5"58"0,0 0 83 0,-6 0 24 16,-6 10-14-16,-3 2-38 0,-1 2-92 0,-3 2-14 15,1 5-67-15,-6-1-1 0,6 0 3 0,3 3 4 16,5-1 14-16,7-1-41 0,3 1-4 0,3-3-54 15,7 0-23-15,5-2-41 0,3-1-62 0,3-2-70 16,1-1-79-16,3-2-18 0,-1-3-51 16,1-5-9-16,3-3-30 0</inkml:trace>
  <inkml:trace contextRef="#ctx0" brushRef="#br0" timeOffset="-59051">6514 571 1876 0,'0'-2'87'0,"0"-1"71"0,-1 3 53 0,-5 0 48 15,2-2-45-15,-1 2-40 0,1 0-20 0,-4 0-27 16,1 7-37-16,-7 1-19 0,4 1-38 0,-6 5-27 15,1 1 1-15,0 2-20 0,0 0 16 0,3 2-13 16,2 2-10-16,4-4-41 0,6 1-29 0,0-1-50 16,0-1-14-16,7-3-5 0,7-1-52 0,-4-4 30 15,6-3 13-15,2-2 15 0,1-3 74 0,1-5 32 16,-1-3 4-16,0-3 46 0,1-3-3 0,-4-3 15 16,-1-2 45-16,-2 0 28 0,1-2 81 0,-7 1 59 15,-1 1 33-15,-5 3 74 0,-1 0-42 0,0 3-33 16,0 4-55-16,-5 1-118 0,-3 3-44 15,1 5-36-15,-1 0 0 0,-1 0-4 0,2 8-9 16,-1 2 6-16,-2 4-21 0,4 0 28 0,2 2 7 16,1 2-11-16,3 2-13 0,0 2-21 0,10-3 4 15,-1 0-13-15,4-2 3 0,4-2 0 0,0-1-16 16,2-5 16-16,1 1 4 0,1-7-1 0,0-1 24 16,-1-2 0-16,1-4 10 0,-3-2-3 0,1-5-3 15,-4 0-1-15,0-5 10 0,3-3 11 0,-3-3-8 16,0 1 7-16,1-7-16 0,2 1 0 0,0-3 6 15,1-2 3-15,-3-1 31 0,-1 0 10 0,1 0 33 16,-1 1 28-16,-4 1 15 0,-4 3 60 16,1 2 9-16,-4 5 24 0,-4 4-19 0,0 4-55 15,0 2-33-15,0 5-72 0,-4 1-18 0,0 5-16 16,-1 0-14-16,-1 11 26 0,-3 2-11 0,0 6 0 16,-5 3 14-16,1 3-10 0,-2 7 10 0,2 1-7 15,0 4-11-15,4-1-18 0,1 0 3 0,8 0-15 16,0-2-11-16,0-2-7 0,6 0-21 0,3-3-11 15,0-5-11-15,3-2 8 0,3-3-11 0,-5-5 2 16,6-5 18-16,-1-1 10 0,0-8 33 0,1 0 27 16,-1 0 1-16,0-9-4 0,4-4 14 0,-2-4-14 15,0-4-4-15,2-4 11 0,0-5-28 16,0 0 32-16,-3-5 6 0,3 0-13 0,-4-1 17 16,-1 1-25-16,-4 0 8 0,0 4 34 0,-6 1 33 15,-3 6 42-15,-1 5-3 0,0 2-21 0,-3 6-43 16,-3 1-35-16,0 6 0 0,0 4 10 0,-1 6 33 15,0 3-14-15,-1 4-1 0,1 6-6 0,-1 4-30 16,5 2 8-16,-1 3 3 0,4 2-3 0,0 0-15 16,6-1-11-16,3-1-29 0,2-1-43 0,4-3-48 15,0-4-55-15,4 2-85 0,-2-8-97 0,2 0-96 16,-3-4-46-16,4-2-82 0,-2-5-66 0</inkml:trace>
  <inkml:trace contextRef="#ctx0" brushRef="#br0" timeOffset="-58186">7796 716 1079 0,'0'-14'56'0,"0"0"81"0,0 1 79 0,-9 2 103 16,-3 0 3-16,4 3-33 0,-1 2-22 0,-1 3-31 16,0 3-3-16,-7 0 24 0,0 12-32 0,-7 7-6 15,-4 7-33-15,-7 10-64 0,-6 5-8 0,1 8-72 16,0 6 3-16,0 2-17 0,7 3-7 0,6-3 11 15,11 0-32-15,6-6 17 0,10-4-6 0,10-6-1 16,6-2-6-16,7-5-11 0,5-4-18 0,6-5 22 16,5-3-15-16,0-3-38 0,5-4-61 0,-1-4-127 15,1-2-130-15,2-4-130 0,-1 1-121 0,-2-6-145 16</inkml:trace>
  <inkml:trace contextRef="#ctx0" brushRef="#br0" timeOffset="-57476">8223 834 2866 0,'3'-15'65'16,"-3"4"46"-16,0-2 42 0,0 5 19 0,0 4-43 16,-4 2-37-16,4 2 21 0,-5 0 14 0,2 8-13 15,3 6 11-15,-1 5-60 0,-4 2-34 0,4 6-25 16,-1 6-9-16,0 3 0 0,0 4 10 0,0 1 13 16,2 1-16-16,-1-1 3 0,1-1-18 0,0-3 1 15,0-1 17-15,0-2-25 0,3-5-16 0,1 1-51 16,-2-5-53-16,-1-1-46 0,1-5-52 0,1 0-55 15,-3-2-47-15,0-4-8 0,0-2 25 0,0-3-28 16,0-2-39-16,0-6-89 0</inkml:trace>
  <inkml:trace contextRef="#ctx0" brushRef="#br0" timeOffset="-57243">8146 809 2307 0,'12'-22'50'16,"1"3"59"-16,4 4 43 0,2 2 44 0,2 5-12 16,3 2-46-16,0 1-49 0,0 5-42 0,0 0-47 15,0 0-3-15,0 10 13 0,-4-1-17 0,0 0 14 16,-2 4 3-16,-3-2-10 0,-4 5 25 0,1 0-18 16,-5 1 2-16,-3-1-15 0,-4 3-4 0,0 3-3 15,-11-3-60-15,-2 0-47 0,-6 0-85 0,-2-3-50 16,-2 1-37-16,-5-3-8 0,4-1-34 15,-4-3-31-15,2 0-31 0</inkml:trace>
  <inkml:trace contextRef="#ctx0" brushRef="#br0" timeOffset="-57018">8575 519 3079 0,'36'0'86'0,"-7"9"63"0,-5 1 39 0,-1 4 18 16,2 5-26-16,-3 0-38 0,2 6-15 0,-1 0 4 16,0 4-58-16,-1 2-3 0,-1 1-21 0,-5 6-7 15,2 1-28-15,-3 4-21 0,-5 0 18 0,-2 4-25 16,-4 2 28-16,-4 0-3 0,-4 0-18 0,-7-1 14 16,-4-1-39-16,-10-1-56 0,-3 1-88 0,-8-4-128 15,-8 3-135-15,-8-2-142 0,-9 3-200 0</inkml:trace>
  <inkml:trace contextRef="#ctx0" brushRef="#br0" timeOffset="-54500">1946 4410 597 0,'5'-6'15'0,"0"1"56"16,0 1 44-16,-4 0 38 0,-1 2 24 0,0-2-3 15,0 1-18-15,0 2-18 0,0 0-20 0,0-1-48 16,0 1 19-16,0 1 18 0,0 0 9 15,0 0 24-15,0 0 3 0,0 0-36 0,0 0-4 16,0 0-36-16,-9 3-61 0,-2 1 13 0,-4 1-29 16,-8 1 4-16,-3 1 24 0,-8 4-11 0,-5-1-1 15,-9 5 3-15,-4 1-9 0,-8 0-6 0,-6 1 0 16,-5-1 9-16,-9 1-3 0,-5-2 40 0,-4 2 6 16,-6 2-12-16,0-3 6 0,-3 1-9 0,2-1 6 15,2-3 7-15,5 3 0 0,6-2-38 0,6-2-12 16,7-2 15-16,6-1-9 0,10-1 7 15,7-1 5-15,7-1-15 0,10-3 15 0,6 2 1 0,5-5-3 16,6 3 9-16,8-3-32 0,-1 0 13 16,6 0-6-16,0 0-4 0,0 0 4 0,0-3 0 15,6 1 15-15,-3 2-9 0,-1-3 22 0,2 3-22 16,-1 0-9-16,3 0-16 0,-1 0-29 0,-2 0 7 16,1 0-36-16,-1 0-1 0,1 0-38 0,-4 0-21 15,0 0-27-15,0 0-22 0,0 0-27 0,0 0-23 16,0 0 8-16,2 0-10 0,-2 0-9 0,2 0-15 15</inkml:trace>
  <inkml:trace contextRef="#ctx0" brushRef="#br0" timeOffset="-54152">358 4489 931 0,'5'-9'37'0,"-3"2"40"16,1 2 41-16,-2-2 3 0,-1 2-20 0,0 3-22 16,2 0-26-16,-1 1 6 0,-1 1 8 0,0 0-16 15,0 0 5-15,0 4 9 0,-4 0-30 0,-4 5 7 16,-4-1-24-16,-2 3-24 0,-6 0 15 0,-4 4 14 16,-4 2 46-16,0-1 42 0,-4 1 12 0,0-4-7 15,0 2-15-15,5-2-13 0,2-3-43 0,2-1-3 16,4-2-39-16,3 2-33 0,4-6 18 15,1 0-3-15,6 1-3 0,5-1 18 0,0 1 0 16,0-2-3-16,7 4 12 0,2-1 3 0,1 3-3 16,5 0-6-16,2 1 18 0,-1-2-24 0,5 1 9 15,2 1-9-15,1-1-21 0,0-2 33 0,3 2-18 16,1-3 12-16,-2 4 3 0,3-4-12 0,-5 1-7 16,-2 2-56-16,-1-3-85 0,-4 2-105 0,-2 0-83 15,-3 1-98-15</inkml:trace>
  <inkml:trace contextRef="#ctx0" brushRef="#br0" timeOffset="46142">6363 7479 58 0,'9'3'0'0,"1"2"-5"0,-1-3 9 15,2-1 1-15,-4 2-5 0,0 0 5 0,4-1-17 16,-7-2 0-16,6 3 12 0,-5-3 4 0,-1 0 4 15,2 2-10-15,-2-2-3 0,-3 3 0 0</inkml:trace>
  <inkml:trace contextRef="#ctx0" brushRef="#br0" timeOffset="46660">4949 8217 294 0,'-19'16'5'0,"1"0"-3"0,2-5 8 0,6-2-14 15,1-2-6-15,3-2-3 0,1-1 3 0,5-1-2 16,0-3 9-16,0 2-7 0,0 1-15 0,5-3-16 16</inkml:trace>
  <inkml:trace contextRef="#ctx0" brushRef="#br0" timeOffset="93860">4198 11468 506 0,'-4'0'2'0,"-2"0"1"16,2 0 38-16,0 5 10 0,2-2 11 0,-2-3 10 16,4 0-28-16,-1 3-11 0,1-3-4 0,0 0-5 15,0 0-14-15,0 0 3 0,0 0-5 0,0 0-11 16,0 0 17-16,0 0-19 0,0 0-3 16,0 0 13-16,3 0-2 0,-1 0-1 0,0 0 1 15,0 0-14-15,0 0-62 0,-1 0-20 0,3 0-97 16</inkml:trace>
  <inkml:trace contextRef="#ctx0" brushRef="#br0" timeOffset="94318">7317 11124 96 0,'-10'4'-10'15,"0"-2"8"-15,1-2-5 0,-1 3-1 0,5-3 8 16,-4 0-9-16</inkml:trace>
  <inkml:trace contextRef="#ctx0" brushRef="#br0" timeOffset="94817">3683 7267 245 0,'-12'53'-5'16</inkml:trace>
  <inkml:trace contextRef="#ctx0" brushRef="#br0" timeOffset="95427">3846 7746 2118 0,'-6'-22'44'16,"-1"2"39"-16,0 5 67 0,-4 1 43 0,4 0-32 15,0 6-16-15,2 0-43 0,0 2-48 0,0 1-7 16,1 3-19-16,0-2-31 0,3 4 9 0,-1 0-12 16,-1 0-9-16,3 0 8 0,0 0 7 0,0 0-9 15,0 0-1-15,0 0 13 0,0 0-18 0,0 0 27 16,0 0-15-16,0 0-6 0,0 0 9 16,0 4-19-16,0-2 31 0,0 3-15 0,0-2 19 15,0 2-3-15,0-1-7 0,0 2 3 0,0 1-31 16,0-1 35-16,0-1-17 0,0 0 11 0,0 0 2 15,0 1-18-15,0 0 15 0,0 0-2 0,0-1 11 16,0 0-12-16,0 0-3 0,0 0 13 0,0-1-13 16,0 1 0-16,0 0-3 0,0-1-13 0,0 1 10 15,0 0-1-15,0-2-2 0,5 0-10 0,-4-1 0 16,-1 0 6-16,0-2-6 0,3 0 23 0,-2 3-11 16,-1-3-2-16,0 0 21 0,0 0-8 0,0 0 12 15,0 0-10-15,0 0-3 0,0 0-6 0,0 0-10 16,0 0 26-16,0 0-23 0,0 0 26 15,0 0 3-15,0 0-3 0,0 0 18 0,0 0-11 16,0 0 5-16,0 0 1 0,0 0 0 0,0 0-13 16,0 0 0-16,0 0 4 0,0 0-4 0,0 0 12 15,0-3 1-15,0 3-13 0,0 0 4 0,0 0 3 16,0 0 9-16,0 0 1 0,0 0 3 0,0 0-4 16,0 0-2-16,0 0 3 0,0 0-3 0,0 0-14 15,-4 3-25-15,3 1 9 0,-4-4-7 0,4 0 0 16,-1 2 27-16,-4 1-17 0,5-2 4 0,-4 1-13 15,2 0-17-15,-1 3-40 0,-2-1-32 16,1-2-62-16,1 1-84 0,1-3-35 0,-1 6-50 16,0-6 10-16,0 8-26 0,4-8 13 0,0 2-14 15,0-2 2-15,0 0 32 0</inkml:trace>
  <inkml:trace contextRef="#ctx0" brushRef="#br0" timeOffset="95663">4069 7450 1979 0,'0'10'20'0,"-6"1"26"0,-3 0 39 0,3-4 3 16,2 2-5-16,-2-1-15 0,2 1-47 0,0-2 0 15,2-1-30-15,-3 0-21 0,2-1 24 0,2 3-27 16,1-5-29-16,-2-3-17 0,2 8-29 0,0-5-14 15,0-3-4-15,0 0 13 0,3 3-6 16,1-3 27-16,0 0 9 0,-2 0-29 0,3 0-31 16,-1 0-72-16,2 0-47 0</inkml:trace>
  <inkml:trace contextRef="#ctx0" brushRef="#br0" timeOffset="97306">6707 11879 294 0,'-5'0'17'0,"0"0"14"16,-5 2 9-16,1 1 36 0,1 0 2 0,1-2 15 15,-1-1 23-15,2 0-20 0,1 0 1 0,1 0-15 16,2 0-31-16,-1 0-17 0,3 0-15 0,0 0 16 16,0 0 17-16,0 0 10 0,0 0 36 0,0 0-18 15,0 0 15-15,0 0-23 0,0 0-19 0,0-4 0 16,0 4-24-16,0-5 25 0,0 0-6 0,0 1-5 15,0-1-6-15,0 0-14 0,0 0 9 0,0-4-12 16,-5 1 30-16,4-1 14 0,-1-1 10 0,-1-1 32 16,0-1-5-16,2 2 1 0,-4-1 2 0,4-2 15 15,-3 3-2-15,0 1 24 0,3 0 4 16,-4 1-24-16,4 2-9 0,-2 1-47 0,2 2-49 0,-3 3-3 16,4 0 30-16,-4 7 69 0,3 8 31 15,-5 4 0-15,0 9-21 0,-2 10-61 0,-5 8-3 16,-2 9-13-16,-1 7-21 0,-3 4-17 0,0 2-4 15,-4 0 21-15,3 0 4 0,1-6 39 0,0-1-32 16,4-9-14-16,0-1-7 0,2-8-11 0,2-4 22 16,1-4-22-16,1-5 15 0,2-3-22 0,1-5-3 15,0-3 18-15,5-5-18 0,-3-4 14 0,2 1 10 16,2-8-24-16,0-1 21 0,0-1-10 0,0-1-8 16,0 0 11-16,0 0-14 0,0 0-17 0,0-3-53 15,0 0-10-15,0-6-27 0,0 0 10 16,0-6 26-16,0 0-3 0,2-4 6 0,2-4-15 15,-3-1 7-15,3-5 17 0,-2-2 0 0,2 1 34 16,-1-2 6-16,3-1 3 0,-3-3 7 0,3 1-1 16,4-3 7-16,-1 2-9 0,5-1 22 0,-4-1-13 15,4 2 7-15,-1-2 6 0,2 5-25 0,2-2 25 16,-2 5-13-16,3 0 7 0,-3 3 0 0,1 2 3 16,-1 3-3-16,-3 3 9 0,2 3 4 0,-3 5-33 15,-2 0 17-15,-1 3-10 0,-1 3 16 0,-1 0 9 16,-2 5 1-16,0-1-7 0,-3 1 10 0,3 0 16 15,1 6 4-15,-2-3 42 0,1 4-13 0,1 1 24 16,2 6 6-16,2 2-18 0,0 2 9 0,0 5-32 16,3 5-21-16,-5-1-3 0,2 3-3 15,0 2-14-15,1 1 18 0,-2 0-11 0,1 1-3 16,-2 0 6-16,1-1-20 0,-1-3 7 0,1 2-7 16,-1-2-7-16,2-3 21 0,-5 1-21 0,2-4 14 15,-2-1 7-15,1 0-21 0,0-4 17 0,-2-3-13 16,1 1-18-16,-1-3 38 0,1-3-20 0,1 2 3 15,-2-5 34-15,1 1-48 0,-2-2 18 0,1 2-11 16,0-4-24-16,-2 1-24 0,1 0-43 0,-2-4-59 16,1-2-57-16,2 0-20 0,-3 0-41 0,0 0-79 15,0 0-91-15,-6 5-114 0</inkml:trace>
  <inkml:trace contextRef="#ctx0" brushRef="#br0" timeOffset="97499">6484 12562 2890 0,'-5'0'12'0,"5"0"-9"0,0 0 19 0,0 0-6 15,0 0-22-15,5-8 31 0,5 8-44 0,-1 0 29 16,7-5-1-16,2-1-15 0,1 1 12 0,3-1-31 16,0 1 9-16,2 5-37 0,-3-6-63 0,3 6-74 15,-5-8-55-15,0 8-46 0,-2-6 10 16,-1 2 8-16,-4 0-14 0,-3 2-5 0,0-3-11 15</inkml:trace>
  <inkml:trace contextRef="#ctx0" brushRef="#br0" timeOffset="97750">7032 12165 2742 0,'0'0'77'0,"0"0"81"0,-4 5 72 15,-3 3 43-15,-1 3-31 0,-2 1-59 0,-1 3-51 16,-2 5-30-16,3 2-61 0,-1 2-14 16,1 1-27-16,2 1-13 0,4 2 23 0,1-4-3 15,3 1 7-15,6 0-1 0,1-1-13 0,2-3 4 16,5-1-14-16,-1-4-8 0,3-2-30 0,-1-1-14 16,4-2-16-16,-2-3-54 0,-1-2-7 0,2-1-85 15,-5-5-28-15,4 0-35 0,-6 0-50 0,0 0 56 16,1 0-60-16,-5 0-22 0,1 0-45 0</inkml:trace>
  <inkml:trace contextRef="#ctx0" brushRef="#br0" timeOffset="98012">7291 12246 2212 0,'0'-11'83'0,"0"-2"81"0,-6 3 65 0,1 1 61 0,-1 3-38 15,2-1-30-15,-2 4-25 0,3 0-38 0,-1-1-53 16,1 3-21-16,-2 1-10 0,2 0 8 16,-3 10 24-16,2-1-14 0,-1 5-23 0,-5 4-35 15,5 4-24-15,-5-1-8 0,4 7 8 0,2-1-15 16,-2 3 8-16,4-2-4 0,2 1-14 0,0-1 21 16,3-1-25-16,3-5-45 0,2-1-24 0,3-2-24 15,-2-2-6-15,2-4-12 0,1-1-31 0,-1-3-22 16,3 0-56-16,-2-3-17 0,0-6-41 0,-2 0-51 15,0 0 12-15,0 0-55 0,0 0-42 0</inkml:trace>
  <inkml:trace contextRef="#ctx0" brushRef="#br0" timeOffset="98724">7362 12282 1991 0,'0'-5'17'0,"0"-4"32"0,0 6 27 0,0-2 57 16,0 3 28-16,0 2 40 0,0 0 68 0,0 0-4 16,0 5-13-16,4 0-61 0,0 4-76 0,-3 1-25 15,5 4-29-15,-2 1-1 0,0 6-23 16,0 0-34-16,2-2 4 0,-2 3-20 0,2 0 16 15,3-1 4-15,1-3-7 0,-1 0 10 0,3-4-10 16,-1 1 0-16,2-4-14 0,-1-2 4 0,-2 0-7 16,2-2 0-16,0-5 7 0,-2-2-10 0,2 0 6 15,-3-7 11-15,-1-1-10 0,1-1 13 0,-2-5 10 16,-1-1-20-16,-2-2 20 0,-1-2-14 0,2 0-9 16,-5 0 16-16,0 0-3 0,0 0 10 0,0 3 11 15,-5 2 23-15,2 3 20 0,-3 2 11 0,2 4 0 16,3 0-44-16,-3 3-17 0,4 0-11 0,-2 2-13 15,2 0 17-15,-2 7-3 0,2 0-8 0,-2 2-17 16,2 4 1-16,0 1-42 0,0 2-46 16,0 1-59-16,4 2-71 0,0 0-68 0,-1-2-50 15,1-1 0-15,2-1 53 0,-3-3 55 0,3-2 31 16,0-1-20-16,2-4-48 0,-3-5 7 0,0 0 52 16,1 0 88-16,-2 0 73 0,0-8 40 0,0-2 20 15,-4-1 20-15,0-6 13 0,0 2 37 0,0-3 34 16,0-1 53-16,-6 0 51 0,3 1 53 0,-2 0 61 15,0 3-1-15,1 4-3 0,0-2-33 0,3 4-83 16,-4 3-55-16,5 2-68 0,-1 1 18 0,1 3 72 16,0 0 27-16,0 5 34 0,0 3-60 0,6 0-84 15,-3 3-34-15,1 2-44 0,2 3-3 16,0 1-7-16,-1 2-3 0,2-2 10 0,0-1 7 16,2 3-10-16,0 0 10 0,-2-2-7 0,2-2-17 15,-3-1 20-15,3-3-24 0,-3 0-16 0,-2-5 24 16,0 2-4-16,0-8 4 0,-3 5 36 0,-1-5-26 15,2 0-14-15,-2 0 17 0,0 0-3 0,0-8-10 16,0-3-1-16,0-2-29 0,0-1-20 0,0-2-16 16,-3-3-7-16,3-1 30 0,-4 1 1 0,0 0 35 15,4 0 10-15,-2-2-29 0,0 2-18 0,2 2-23 16,0 0-38-16,0 2-26 0,0 4-50 0,8-2-40 16,-3 4-35-16,1-2-69 0,0 3-19 15,-3 3-55-15,2-1-43 0</inkml:trace>
  <inkml:trace contextRef="#ctx0" brushRef="#br0" timeOffset="99426">7903 12241 2718 0,'-9'8'55'0,"1"-2"64"0,1 2 71 0,-5 0 9 16,3 0-16-16,0 0-53 0,0 1-64 0,0 2-13 15,3 0-33-15,2 0-20 0,-1 2-4 0,5-3 8 16,0 1-14-16,6 1 3 0,0-4-6 0,5 3-53 16,-1-5 7-16,2 1-19 0,1-4-14 0,2-3 34 15,0 0-3-15,3 0 19 0,-3-6 13 0,0-4 13 16,-4-2-3-16,1-2 25 0,2 2-16 0,-7-5 20 16,3 3 22-16,-5 0-10 0,-1 0 62 0,1 4 43 15,-4 0 31-15,-1 4 1 0,0 1-26 16,0 2-59-16,0 3-70 0,-4 0 23 0,1 0-17 0,-1 6 14 15,2 2 17-15,0-1-38 0,0 2 4 16,2 2-21-16,0-1 14 0,0 2-17 0,6-1-7 16,-1-1-10-16,4-1-10 0,1-3-23 0,3-2-13 15,-2-2 3-15,3-2-16 0,1 0 34 0,0-4 22 16,-1-2 4-16,1-5 17 0,-1 1 13 0,-1-4-10 16,0 0 16-16,-2-3 1 0,1 2-1 0,-3-2 0 15,-2 1 3-15,-1 2 44 0,-2 4 29 0,-1 1 54 16,0 1-13-16,-3 2-22 0,0 3-10 0,0 3-12 15,-6 0 35-15,0 9-18 0,0-1-30 0,1 3-24 16,0 2-53-16,-1 4 14 0,2-1-7 16,0 0 3-16,4 1 4 0,0-3-21 0,5 0 25 15,4-1-39-15,-2-5 0 0,1 0-31 0,2-4-10 16,0-4 7-16,3 0 14 0,-2 0 44 0,4-9-9 16,-1-1 20-16,0 0-10 0,1-7-11 0,-1 2 8 15,-1-4-8-15,0 2 8 0,-2-4 13 0,1 3 13 16,-5 0-6-16,0 2 34 0,-1 0 34 0,-2 5 26 15,0 2 55-15,-3 1 6 0,-1 6-9 0,0 2 9 16,0 0-24-16,0 8-21 0,-5 3-29 0,1 3-40 16,-2 5-25-16,1 3-23 0,1 2 7 15,2 0-11-15,0 4 8 0,2-1 7 0,0-3-7 16,0 1 4-16,6-3-16 0,0-1 4 0,0-4 1 16,-5-3 14-16,3 0 4 0,0-4 0 0,-3-5 4 15,-1-5-23-15,0 5-11 0,0-5 0 0,0 0-30 16,-5 0 4-16,0 0 4 0,-4 0-26 0,-1 0-29 15,-4 9-28-15,-2-1-42 0,-8 2-27 0,2 0 10 16,-4 3-22-16,-2 2-27 0,0 2-53 0,2-1-53 16,-3-1-93-16,5 1-26 0,4-2-40 0,2-3-72 15,3-1 39-15</inkml:trace>
  <inkml:trace contextRef="#ctx0" brushRef="#br0" timeOffset="99662">8875 12042 5086 0,'1'-4'11'0,"4"0"-4"16,-4-5 8-16,3 4 14 0,3 0-29 0,5 0 19 15,1-1-31-15,3 0-90 0,5-1-75 0,4 3-131 16,-1-1-137-16,0 0-120 0,1 2-114 0,-4 1-125 16</inkml:trace>
  <inkml:trace contextRef="#ctx0" brushRef="#br0" timeOffset="99803">8948 12184 2767 0,'-3'10'40'0,"3"-1"38"0,4-4 9 15,8-2-3-15,1-2-17 0,8-1-49 16,1 0-5-16,2 0 6 0,5 0-16 0,-1-3-6 16,2 0 13-16,2-4-32 0,-1 2-91 0,0 1-152 15,1 1-191-15,-3-4-218 0</inkml:trace>
  <inkml:trace contextRef="#ctx0" brushRef="#br0" timeOffset="101206">9671 10716 2014 0,'0'-8'32'0,"0"3"17"0,0 0 30 0,0 2 9 15,4 3-17-15,5-3 13 0,0 3-30 0,4-3 0 16,5-2-5-16,6 1-22 0,6-1 16 0,4-3-25 16,3 0-3-16,2-3 4 0,4 0-22 0,-2-3 18 15,1 1 0-15,-2-2-12 0,-3 2 7 16,-3 1-4-16,-4 0-6 0,-6 2 0 0,-4 4 0 15,-3 0 12-15,-5 1 19 0,-5 2-3 0,-7 3-7 16,0 0-18-16,-3 0-18 0,-7 0 18 0,-4 0-21 16,0 6 18-16,-5-1-16 0,-6 1-3 0,1 2 35 15,-1 2-10-15,-3-1-6 0,4 0 3 0,4 1-24 16,-3-2 5-16,8-3 13 0,2 4 31 0,1-1 53 16,8 0 9-16,-1 3 55 0,5 5-47 0,0 1-21 15,0 5 3-15,8 4-37 0,-2 4-1 0,1 3 7 16,1 3-30-16,3 2-10 0,-2-2 4 0,5-2-6 15,-5 2 16-15,0-3 0 0,1 0-16 16,-4-4-4-16,-2-1-3 0,4-1 0 0,-2-3 33 16,-5-2-16-16,4-3-4 0,-5-2 3 0,1-1-12 15,-1-3-4-15,0-2-46 0,0 0-49 0,0-3-101 16,0 1-89-16,0-4-61 0,0-3-60 0,0 1-39 16,0 1-39-16</inkml:trace>
  <inkml:trace contextRef="#ctx0" brushRef="#br0" timeOffset="101986">10432 10894 2107 0,'2'-9'53'16,"0"4"78"-16,-2-4 15 0,0 4 19 0,0 5-34 15,0-3-88-15,-5 3-13 0,5 0-20 0,-3 0-29 16,3 0 32-16,0 0 5 0,-2 0 19 0,2 0 19 16,0 0 23-16,0 0 0 0,0 0 10 0,0 0 9 15,0 0-24-15,0 0-6 0,0 0-16 0,2 0-20 16,1-2-16-16,-3-1 1 0,0-3 6 0,0 3 26 16,0 1 21-16,0-1 3 0,0-2 21 0,0 5-20 15,0-4-27-15,-5 3-10 0,5 1-44 0,0 0-3 16,0 0 44-16,0 8 31 0,0 2 24 15,-1 4-6-15,-2 5-17 0,3 5-24 0,-1 6-14 16,-3 4-7-16,4 4-32 0,-2 0 8 0,2 0-8 16,0-1 15-16,0-1 10 0,0-3-21 0,4-3 7 15,-1-3-7-15,3-3-18 0,0 1-20 0,-2-8-18 16,-1-2 1-16,2-1 10 0,-4-6 35 0,1-2 17 16,-2-1-7-16,0-2 4 0,0-3-14 0,0 0-21 15,0-5-9-15,0-4 9 0,0 1-3 0,-3-6 14 16,-2-1 7-16,4-2-43 0,-3-4 13 0,-1-4-24 15,0 0 15-15,1-4 22 0,3 1 21 16,-3-2 16-16,-1 3 0 0,3 0-4 0,-1-1-9 16,2 6 10-16,1 3-7 0,0 4 14 0,0 6-14 15,0 1-4-15,0 5 5 0,0 3 12 0,6 0 40 16,-1 3-7-16,3 5 7 0,1 0-13 0,3 3-37 16,2 6 14-16,1-4 3 0,5 4-1 0,-2 1 4 15,1 1 1-15,-1-5-28 0,3 3 1 0,-2-2-7 16,1-1 7-16,0 0 33 0,-2-5 7 0,1 1-14 15,2-2 4-15,-3 0-17 0,-1-2-7 0,-2-4 24 16,-2 1-34-16,-2 0 24 0,-2 0-11 0,0-3 8 16,-5 0 19-16,1 0-30 0,-5-9 7 15,1 2 0-15,-1-4 0 0,0 0 4 0,0-8 9 0,0 2-16 16,-6-4 0-16,2-4-1 0,-2 0 1 16,-2-2-4-16,1 0 4 0,-1 2 20 0,-2 1 36 15,3-1 25-15,-2 4 44 0,1 5-3 0,3 2-54 16,-1 2-37-16,3 5-28 0,1 4-21 0,-1 3 7 15,3 0 52-15,0 0 4 0,0 5 10 0,0 7 22 16,5 3-36-16,-1 4-20 0,2 3-1 0,0 6-17 16,0 1 14-16,1 4 4 0,-1-3-8 0,0 0-3 15,-1 0-14-15,1 0-3 0,-2-3-22 0,2 0-3 16,-3-3-31-16,0-1-42 0,0-1-16 0,-2-3-29 16,-1 0-52-16,0 0-29 0,0-6-74 0,0 1-83 15,0-3 1-15,0-3-22 0,0-3-22 16,0-1-30-16</inkml:trace>
  <inkml:trace contextRef="#ctx0" brushRef="#br0" timeOffset="102243">11008 11171 2978 0,'9'2'40'0,"0"-2"43"16,11-5 25-16,-1 0 14 0,-1-1-42 0,4 1-34 15,3-4-26-15,3 1-11 0,2-2-5 0,3 1-14 16,0-1 3-16,1 1-12 0,0 1 19 0,1-2 9 16,-1 1-9-16,-2 1-9 0,-2 3-30 0,-6-1-77 15,-3 1-74-15,-4 2-88 0,-2 0-95 0,-6 0-90 16,-3 1-74-16</inkml:trace>
  <inkml:trace contextRef="#ctx0" brushRef="#br0" timeOffset="102597">11274 10839 1922 0,'-1'-5'40'0,"-4"-1"18"0,2 1 23 0,2-2 22 16,-5 2-41-16,4 0 18 0,0 0-15 0,-2 2-20 16,4 3 15-16,-1-3-21 0,1-2 1 0,0 5 18 15,0-3 3-15,0 3 1 0,0 0-16 0,0 0-6 16,0 0-15-16,0-3 6 0,0 3 35 0,0 0-13 16,0-2 45-16,0 2-12 0,0-3-5 0,0 2 19 15,0 0-49-15,0 1-18 0,0 0-4 16,0 0-35-16,0 0 46 0,0 0 86 0,0 5 22 15,1 0 64-15,3 3-21 0,0 8-63 0,2 6-27 16,-2 3-48-16,2 7-18 0,2 6-17 0,-4 3-7 16,2 3 6-16,-1 2-27 0,1-3 6 0,-2-2 12 15,-1 1-26-15,1-4 28 0,-1 0-3 0,3-8-42 16,-2 0-14-16,0-3-56 0,-3-3-55 0,4-1-41 16,-5-8-70-16,1-1-65 0,1 0-49 0,-2-8-53 15,0 2-107-15</inkml:trace>
  <inkml:trace contextRef="#ctx0" brushRef="#br0" timeOffset="103624">11748 10858 794 0,'1'-6'7'16,"1"3"30"-16,1 2 13 0,-3 0 19 0,0 1 18 16,1-3-23-16,1 3-10 0,-1 0-3 0,-1 0-46 15,3 0 9-15,-1 0 21 0,-2 0-13 0,1-2 39 16,1 2 10-16,-2-3 15 0,0 3 23 0,0 0 17 15,0 0 5-15,0 0-16 0,0 0 10 0,0 0-20 16,0 0-7-16,0 0-12 0,0 0-23 0,0 0-6 16,0 0-18-16,0 0 13 0,0 0-15 15,0 0-22-15,0 0-3 0,0 0-24 0,0 0 21 16,0 0 3-16,0 0-5 0,0 0-4 0,0 0-6 16,0 0 24-16,0 0-9 0,0 0 25 0,0 0-3 15,0 0-15-15,0 0 33 0,0 0-18 0,0 0 26 16,0 0-4-16,0 0 1 0,-3 0-7 0,3 0-40 15,-2 0-10-15,-1 0-7 0,2 0 1 0,-2 0 3 16,0-2 6-16,1 2-3 0,-2-4 6 0,1 0 4 16,-1 3-1-16,0-2 1 0,0 0-13 0,1 1 3 15,-1-2 13-15,1 2-10 0,-2-1 16 0,2 3 4 16,-1-2-33-16,1-1 16 0,3 3 1 16,-5 0-7-16,5 0 9 0,-1 0 7 0,1 0-22 15,0 0 6-15,0 0 16 0,0 0-16 0,0 0 13 16,-2 0-10-16,2 0-13 0,-2 0-12 0,2 0 6 15,0 0-6-15,0 0 22 0,0 0 0 0,0 0 12 16,0 0-8-16,0 0-20 0,0 0 12 0,0 0-15 16,0 0 9-16,0 0 1 0,4 0 9 0,-4 0-3 15,1 0 22-15,4 0-6 0,-2 0-23 0,-2 0 23 16,4 0-23-16,-4 0 4 0,5 0 6 0,-3 0-23 16,3 0 30-16,-2 0-1 0,2 0 1 0,-3 0-1 15,3 0-25-15,-1 0 32 0,-1 0-7 0,-1 0 1 16,-1 0 5-16,1 0-24 0,-1 0 8 15,0 0 4-15,0 0-16 0,-2 0 16 0,1 0 4 16,-1 0-1-16,0 0 13 0,0 0-6 0,0 0-17 16,0 0 20-16,0 0 3 0,0 0-13 0,0 0 13 15,0 0-19-15,-1 0 12 0,-3 0-2 0,4 0 22 16,0 0 9-16,-2 0 17 0,2 0 7 0,0 0-7 16,0 0 7-16,0 0-22 0,0 0-11 0,0 0-16 15,0 0-26-15,6 0 13 0,4-3-10 0,0-2 10 16,5-1 13-16,10-2-16 0,1 0 23 0,5-5-17 15,-2-1-13-15,9 0-3 0,-3-3 4 0,3 2 9 16,-3 1 3-16,-1 0 10 0,0-1-10 16,-2 3-9-16,-6 2-4 0,1 1 0 0,-6 3-13 15,-3 1-10-15,-7 1-22 0,0 3-68 0,-7-2-65 16,-4 3-56-16,0 0-46 0,-6 0-3 0,-4 0 82 16,-4 3 41-16,0 0 66 0,-6 2 47 0,1-3 14 15,3 2 17-15,-3-2 7 0,1 3 7 0,3-2 1 16,1-3 17-16,3 1 11 0,3-1 45 0,2 0 7 15,2 0-3-15,-1 0 8 0,5 0-10 0,-1 0 112 16,1 0 105-16,0 8 54 0,0 2 6 16,0 1-69-16,0 6-72 0,1 5-54 0,4 2-33 0,-5 5-35 15,3 7-34-15,-3-2-27 0,0 3 10 16,0 1-20-16,0 0-4 0,0-2 11 0,0-1-17 16,0 1-1-16,0-6-6 0,0-3-38 0,0 0-43 15,0-3-66-15,0-2-86 0,0-3-78 0,0-3-69 16,0-5-16-16,0-2-19 0,0-1-19 0,0-5-41 15</inkml:trace>
  <inkml:trace contextRef="#ctx0" brushRef="#br0" timeOffset="103827">12391 10811 3647 0,'6'9'63'16,"-1"4"24"-16,-1 2 31 0,-2 3 7 0,0 3-57 15,-2 5-13-15,0-2-59 0,0 1 18 0,0 1-31 16,2-1 0-16,-2 2 41 0,4 1-28 0,-3-1 25 16,7-1-52-16,-7 0-41 0,5 1-49 15,2-3-50-15,-4 1-47 0,1-3-56 0,1-3-45 0,-2 0-70 16,-1-3-13-16,0-2-32 0,-2-1-31 0</inkml:trace>
  <inkml:trace contextRef="#ctx0" brushRef="#br0" timeOffset="104120">12465 10744 2978 0,'15'-32'73'0,"1"4"42"0,3 3 35 16,-2 3 18-16,2 6-58 0,2 5-47 0,-3 5 3 15,2 6-6-15,1 0-3 0,-2 9 14 0,-2 1-24 16,-1 4 14-16,-1 5-13 0,-1 0 17 16,-1 3-3-16,-6 2-17 0,1 1 7 0,-8 2-21 0,0-2-10 15,-6 2-10-15,-2-5-8 0,-2 0 11 0,-4-1 4 16,0 2-1-16,-4-8 11 0,2 0-35 16,-4-2 18-16,2-4-1 0,-1 1-13 0,3-6 10 15,-3 0-56-15,4-2-72 0,-3-2-114 0,2 0-141 16,1 0-169-16,0-5-132 0,-2 0-158 0</inkml:trace>
  <inkml:trace contextRef="#ctx0" brushRef="#br0" timeOffset="105306">10024 12154 1187 0,'-3'2'51'0,"-3"1"15"0,5-3 16 0,-1 0 19 15,2 0-14-15,0 0 19 0,0 0 10 0,0 2-2 16,0-2-4-16,0 0-17 0,0 1-11 0,0-1 6 16,0 0-26-16,0 0 7 0,0 0 0 0,0 0-3 15,0 0 4-15,0 0-18 0,0 0 6 0,0 0-11 16,0 0 2-16,0 0 10 0,0 0 3 0,0 0-12 15,0 0 32-15,0 0-9 0,0 0 14 0,0 0-4 16,0 0-25-16,0 0 6 0,0 0-38 0,0 0 4 16,0-3-20-16,0 3 0 0,0-3-4 0,3 3-3 15,5-2 14-15,2-1-24 0,1-2 30 0,6-1 17 16,3-2-11-16,5-1 24 0,5 1-16 16,4-3-11-16,4 1 8 0,10-4-4 0,1 1 0 15,4-3 20-15,10-1-6 0,0-2 0 0,9 0-3 16,3-3-14-16,4 1-6 0,1-2-35 0,2 0 17 15,4 0-20-15,0-1 4 0,0 0 33 0,2-4-33 16,1 4 33-16,3-3-13 0,-3 2 0 0,3 0 6 16,0 1-20-16,0-4 18 0,0 4-22 0,0 0 11 15,-1-1-3-15,-4 1-14 0,1 2 10 0,1 0 4 16,-1 3 6-16,-4-3 8 0,3 1 9 0,-5 2-3 16,-1 0-10-16,-2 0-4 0,-1-3-13 15,-1 2-10-15,-1 1 6 0,-2-2 14 0,-1 1 7 16,1 1-1-16,-3-3 1 0,2 2-14 0,-3 2 11 15,-3-3-7-15,1 1 13 0,-6 4-7 0,2-2-3 16,-6 3 11-16,-4-2-32 0,-4 5 31 0,-2-2-6 16,-5 3-18-16,-3 1 34 0,-5 1-23 0,-2 1 3 15,-2 0 0-15,-3 3-7 0,-4-4 0 0,0 4 1 16,0 0 19-16,-2-2-16 0,0 3 10 0,1-2-7 16,-3 0 3-16,3 1-10 0,2 0-7 0,-1-2 11 15,2 0-7-15,1 2 23 0,-3-4-9 0,2 4-7 16,-2-3 16-16,0 2-16 0,1 1 20 0,-2-1 0 15,-3-1-24-15,3 1 14 0,-4 0-10 0,-1 1 3 16,0-1 6-16,-4 1-23 0,1 0 21 0,-3 2-8 16,-1-2-3-16,0 4 24 0,-3-4-17 15,1 5 4-15,0-5 3 0,3 2 3 0,-1-1 14 16,3 2 4-16,0-2 13 0,1 0 4 0,0-1-27 16,2 0 3-16,0 0-14 0,0 1-18 0,-2 1 29 15,-2 1-15-15,-1-4 8 0,-2 4-1 0,2 1 1 16,-5-1 6-16,-2-1-13 0,0 3 20 0,-1-2 11 15,-3 2 15-15,3-1 20 0,-4-1-16 0,0 2-23 16,0 0-20-16,0-4-14 0,0 2-4 0,0-1-39 16,0 3-88-16,-4-2-110 0,-3-1-158 0,-1 0-173 15,1 3-120-15,-5-2-200 0</inkml:trace>
  <inkml:trace contextRef="#ctx0" brushRef="#br0" timeOffset="106264">9837 12783 1604 0,'-6'-5'53'0,"3"1"59"0,-3 0 2 0,2 3 41 16,2-1-54-16,1 1-63 0,1 1 3 0,0 0-35 15,0 0-3-15,0 0 3 0,0-1 0 0,0 1-9 16,0-1 32-16,3-2 37 0,1 3 42 0,4-2 34 16,1-2 1-16,7-3-26 0,2 1-37 0,4-8-30 15,6-1 0-15,6-3-2 0,4-1-26 0,1-2 9 16,5-1-37-16,-1 0 3 0,-2 1 9 0,1 1 0 15,-5 4 1-15,-2-2 2 0,-1 3-9 16,-5 5-19-16,-5 1 26 0,-4 1-17 0,-5 3 16 0,-6 1 10 16,1 2-35-16,-10 2-25 0,0 0-25 0,0 0-43 15,-10 6 0-15,0 2-4 0,-4 1 12 16,-2-2 28-16,-2 1 16 0,-1 3 24 0,-1-3 15 16,1 1 12-16,3-4-9 0,-2-5 12 0,5 5 6 15,2-5 6-15,1 0 0 0,3 0-12 0,4 0 6 16,-3 0-15-16,3 0 0 0,3 0 30 0,-3 0-18 15,3 0 3-15,0 0 21 0,0 0-21 0,0 4 75 16,0 1 13-16,0 1 43 0,4 2 34 0,-2 5-59 16,-1 1 6-16,4 5-43 0,-4 0-15 0,1 5-10 15,0 4 11-15,-2 1-10 0,2-2-13 0,0 2-19 16,-2-1-10-16,1 3-3 0,-1-5-13 0,0 2 23 16,3-4-10-16,-1-1 9 0,-2-2 8 0,0-4-24 15,4 0 4-15,-4-3 3 0,0-1-20 16,0-3-25-16,0-1-62 0,0-4-91 0,0 0-78 15,0 0 0-15,0-4-63 0,0 2-72 0,0-3-90 16</inkml:trace>
  <inkml:trace contextRef="#ctx0" brushRef="#br0" timeOffset="106999">10588 12620 2693 0,'0'-11'46'0,"0"-2"69"0,0 2 52 15,0 3 19-15,0 4-17 0,0-1-78 0,0 5-46 16,0 0-19-16,0 0-33 0,0 0 31 0,0 0 22 16,0 6 20-16,0 3-3 0,0 3 3 0,0 2-42 15,0 2-17-15,-6 3-1 0,5 3-19 0,1-1 26 16,-6 1-16-16,6 0 13 0,-2-1 3 0,0-1-29 15,2-1 12-15,0-2-52 0,0 1-27 0,0-4-13 16,0-5-19-16,0 1 47 0,0-4 3 0,0-2 42 16,0 0 10-16,0-1-25 0,0-3-38 0,0 0-38 15,0-7-43-15,0 2 26 0,0-3 44 0,0-3 16 16,2 1 29-16,1-9-4 0,2 2-20 0,-4-2 39 16,3-2 6-16,-4-1 3 0,4 2 27 15,-4-3-15-15,1 3 18 0,-1 0 39 0,2 4 22 16,-2 1-13-16,0 2 17 0,3 3-34 0,-3 5-13 15,0 2-5-15,0-2-3 0,0 5 15 0,3 0 29 16,-3 0 21-16,4 0-30 0,-1 5-1 0,3 0-37 16,2 2-19-16,2-2 16 0,2 2-20 0,3 2 1 15,-4-4 0-15,4 3 0 0,3-2 3 0,-3 2 6 16,1-3-2-16,-1 1 5 0,-2 2-2 0,2-5-1 16,-1 3 1-16,-4-1-29 0,2-3 15 0,-3 1-3 15,0-2 7-15,-3 2 22 0,1-2-16 16,-1-1-9-16,-1 4-1 0,0-4 14 0,-1 0-7 15,-3 0 16-15,2 0-16 0,-2 0-7 0,-1 0 1 16,0-6-7-16,2 0 19 0,-2-1-6 0,0-2 10 16,0 1-16-16,0-1-7 0,0-1 13 0,0-1-10 15,0 1 20-15,0-2-1 0,-3 1-12 0,-1 1 16 16,0-3-25-16,-1 0 15 0,0 3-6 0,2-4 0 16,-1 4 15-16,1-4-25 0,-2 1 20 0,2 2-11 15,-1-2 4-15,2 0 23 0,1 1-4 0,1 0 33 16,0-1 41-16,0 3-2 0,0 0 0 0,0 2-29 15,1 3-39-15,4-1-30 0,-4 6-3 0,-1 0-16 16,0 0 62-16,2 0 81 0,-1 4 3 0,1 1 45 16,2 3-57-16,2 4-32 0,-3 3-3 15,5 2-39-15,-2 2 1 0,-1 5-17 0,1 3-4 16,0-2 0-16,-3 3 0 0,3-2-18 0,0 2-3 16,-3-3 14-16,1-1-45 0,0-1-21 0,0 0-34 15,2-4-81-15,-5 0-44 0,3-2-70 0,-4-4-98 16,4-2-53-16,-4-3-3 0,1-2-28 0,-1 2-5 15</inkml:trace>
  <inkml:trace contextRef="#ctx0" brushRef="#br0" timeOffset="107211">11080 12595 2718 0,'10'-8'68'0,"2"-3"38"0,4-3 25 16,-2 1 20-16,-1 2-75 0,0-2-25 16,2 1-35-16,2 2-16 0,0-1 7 0,-2 2-36 15,2 1 32-15,2-1-25 0,-1 2-67 0,-1 2-79 16,3-3-118-16,-6 4-82 0,-1-1-52 0,-2 2-39 16,-1 1-59-16</inkml:trace>
  <inkml:trace contextRef="#ctx0" brushRef="#br0" timeOffset="107387">11211 12287 2142 0,'-4'0'23'15,"0"0"69"-15,2 9 49 0,2 1 52 0,0 4-7 16,0 5-69-16,8 0-52 0,-2 5-43 0,-3 1-16 16,4 0 0-16,-1 2 7 0,0-1-16 0,2 0 3 15,-3 1 3-15,1-3-16 0,2 1-68 0,-5-2-72 16,1 0-74-16,-2-2-2 0,-1-1-31 0,-1-4-17 15,0 1-30-15,0-7-84 0,0 1 6 16</inkml:trace>
  <inkml:trace contextRef="#ctx0" brushRef="#br0" timeOffset="107991">11545 12258 1773 0,'0'-4'0'0,"0"2"22"0,0-4 13 0,0 4 2 16,0-1 6-16,0 1-32 0,0 2-5 0,0 0-12 15,0 0 9-15,0 0-3 0,0 0-6 0,0 0 26 16,0 0 1-16,0 0 13 0,0 0 36 0,0 0-23 15,0 0-15-15,0 0 11 0,0 0-16 0,0 0 11 16,0 0 1-16,0 0 2 0,0 0 4 0,0 0 3 16,0 0 24-16,0 0-27 0,0 0-2 0,0 0-10 15,0 0-18-15,0 0 4 0,0 0-10 0,0 0-21 16,0 0-4-16,0 0 22 0,0 0-18 0,0 0 21 16,0 0-12-16,0 0-21 0,0 0 24 0,4 0-3 15,-1 0 18-15,3 0-3 0,1-4-9 16,7-1 13-16,-3 0-29 0,9-4 26 0,1 2-7 0,4-1-3 15,-1-3 33-15,2 0-42 0,1 2 6 16,-5-2-12-16,2 3-3 0,-3-2 12 0,-2 2 9 16,-3 2 0-16,-2 1 3 0,-5 1 16 0,-2 1-7 15,-1 1 25-15,-4 2-9 0,-2-3-3 0,0 3-28 16,0 0-6-16,-8-2-12 0,1 2 11 0,-1 0 11 16,-1 0-1-16,2 0-12 0,-2 0-3 0,0 0 12 15,0 0-28-15,3 0 31 0,2 0-18 0,-2 0 2 16,3 0 20-16,2 0-17 0,-1 0-2 0,2 0-9 15,0 5-7-15,0-3 13 0,0 1 21 16,0 1 19-16,0 3 65 0,0 4 32 0,0 1 27 16,0 3 13-16,0 5-53 0,0 2-34 0,0 4-23 15,0 2-29-15,-3 0 4 0,3 4-20 0,-3-3-10 16,1 4 7-16,-2-3-7 0,4 0 10 0,-1 0-24 16,1-6 14-16,0 1-23 0,0-5-9 0,0-2-59 15,0-4-82-15,0-3-97 0,0-3-79 0,0-3 32 16,1 1-69-16,3-6-64 0</inkml:trace>
  <inkml:trace contextRef="#ctx0" brushRef="#br0" timeOffset="108202">12058 12232 3373 0,'10'14'48'0,"-4"3"54"0,-6 2 44 0,0 5 13 15,0-1-49-15,0 4-49 0,0-1-31 0,0 2-13 16,0 2 0-16,4-2 4 0,-4 1-32 16,0 0 11-16,4 2-34 0,-3-5-77 0,1 2-32 15,1-1-97-15,-3-4-60 0,3 1-32 0,-3-5-13 16,1 0-19-16,-1-6-4 0,3-1-13 0,-1-1-31 16</inkml:trace>
  <inkml:trace contextRef="#ctx0" brushRef="#br0" timeOffset="108460">12076 12213 1910 0,'6'-23'40'16,"0"3"56"-16,-2 4 30 0,5 3 43 0,2 4-29 15,-2 4-59-15,4-1-12 0,0 6-38 0,0 0-1 16,1 0 29-16,1 6 0 0,0 4 28 0,-6-1-3 15,2 4-18-15,-2 1-10 0,-1 2-21 0,-2 1 0 16,-5-1-19-16,-1 3-16 0,0 0 0 16,-6 0-3-16,-3-2 12 0,0 1 17 0,-2 1-10 15,-4-5 3-15,1 1 7 0,0-2-23 0,-1-2-38 16,0-1-57-16,1-2-92 0,1 1-95 0,0-4-60 16,4-2-101-16,0-3-85 0</inkml:trace>
  <inkml:trace contextRef="#ctx0" brushRef="#br0" timeOffset="108708">12410 12230 3231 0,'16'-10'32'0,"2"-9"33"0,-2 5-10 0,-1 1 9 15,2 4-41-15,0-2-23 0,3 3 19 0,-2-1-6 16,1 1-3-16,-1 1-16 0,3 1 2 0,-1-2 4 16,1 4 13-16,0-3 3 0,-2 1-25 0,-1 1-14 15,1 0-39-15,-2 1-66 0,-4-1-71 0,-1 3-75 16,-2-1-61-16,-2-2-29 0,-2 4-34 0,-2-2-38 16,-4 1 16-16</inkml:trace>
  <inkml:trace contextRef="#ctx0" brushRef="#br0" timeOffset="108902">12530 11949 1864 0,'0'0'81'0,"0"0"102"0,0 6 64 16,0 5 66-16,8 1-46 0,-3 6-76 0,3 1-61 16,-1 3-46-16,4 2-32 0,-4 4-14 0,4-2-2 15,-2 1-30-15,-2 4-6 0,0-3-9 0,1 1-1 16,-2-1 7-16,0 1 19 0,-3-2-22 0,-2-2-27 15,4-3-51-15,-5-1-94 0,1-3-78 0,-1 0-68 16,0-7-4-16,0 0-33 0,0-5-58 0</inkml:trace>
  <inkml:trace contextRef="#ctx0" brushRef="#br0" timeOffset="110277">13250 11658 1967 0,'-4'-8'29'0,"3"3"3"0,-1-3 3 15,0 2 2-15,2 1-19 0,0 1 9 0,0 2 73 16,0 2 63-16,5 0 58 0,4 6 40 0,-5 2-29 16,2 3-45-16,2 2-29 0,-1 4-37 0,3 5-49 15,-2 5-3-15,1 0-39 0,0 3-16 0,1 2-4 16,-5 1-17-16,2 0 11 0,2-1-1 0,-2-4-10 16,0-1 14-16,1-2-14 0,-3-1 17 0,1-2 10 15,-1-3-16-15,0-3-44 0,-4 1-20 0,3-7-16 16,0 1-26-16,-4-3 17 0,0-3-28 15,0 1-34-15,0-3-29 0,0 0-71 0,0-3-58 16,0 0-59-16,-4 0-88 0,0-6-18 0</inkml:trace>
  <inkml:trace contextRef="#ctx0" brushRef="#br0" timeOffset="110476">13201 11691 1991 0,'0'-19'23'16,"6"1"17"-16,3-5 13 0,1 4 23 0,4 3-14 15,1 2-3-15,1 1-15 0,5-1-29 0,0 0 3 16,-1 4-18-16,3 1-9 0,-1 1-3 0,-1-1-76 16,-2 5-69-16,-3 1-91 0,-1 0-105 0,-3 3-40 15,-5 0-38-15</inkml:trace>
  <inkml:trace contextRef="#ctx0" brushRef="#br0" timeOffset="110627">13292 11767 1025 0,'-9'19'16'0,"5"-1"30"0,-1-3 16 0,5-5 16 0,0-1 28 15,6-4-1-15,2-2 14 0,2 0 1 0,0-1-41 16,5-2-34-16,0 0-8 0,4 0-28 16,0-2-7-16,2-4 7 0,-3 1-12 0,1-1 14 15,1-2-5-15,-2 3-3 0,1-1-68 0,-3-2-50 16,3 3-95-16,-4-3-68 0,2 2-12 0,0 1-43 15</inkml:trace>
  <inkml:trace contextRef="#ctx0" brushRef="#br0" timeOffset="111232">13687 11650 1526 0,'0'-5'70'0,"0"-3"40"0,0 2 27 0,0 1 61 16,-3-1-31-16,0-2 8 0,-2 3 45 0,4 0-18 15,-2 1-16-15,2 2-29 0,-1 0-68 0,2 1-54 16,0 1-25-16,0 0-16 0,0 0 3 15,0 0 25-15,0 0 23 0,0 0 63 0,0 3 40 16,3 2-16-16,-3 1-7 0,3 2-54 0,-2-1-54 16,1 6 24-16,1 2 3 0,-3 2-7 0,1 2-13 15,1 0-10-15,-2 0-11 0,1 3-6 0,4 0 27 16,-4 0-28-16,4 1 4 0,-4 0-3 0,1-2-11 16,2-2 14-16,-2 1-44 0,1-3-14 0,-1 0-26 15,2-3-53-15,-4-3 24 0,1-2 17 0,-1-1 20 16,3-3 37-16,-3-2 29 0,0-1-39 0,1-2-34 15,-1 0-16-15,0-4-26 0,2-2 27 0,1-3 54 16,-3-5 32-16,1-1-16 0,3-2 0 0,-2-4-10 16,0-1 1-16,-1-3 22 0,-1 0 12 15,2 1 9-15,-2-1-6 0,0 1 19 0,0 2 15 16,0 5 0-16,0 5 31 0,0 0-21 0,0 5-19 16,0 1 3-16,0 4-21 0,0 1 31 0,0 1 45 15,4 0-3-15,-1 0-7 0,5 6-15 0,-1 4-49 16,5 2 14-16,1-2-6 0,1 4-27 0,-1-1 23 15,2 2-26-15,0 0 6 0,0-3 14 0,-1-1-14 16,1-1 4-16,0 0 9 0,3-3-22 0,-8-2 4 16,4 0-8-16,-1-3 1 0,-4 1 9 0,1-3 16 15,-2 0-2-15,-4 0 2 0,1-5 4 0,-4-3-26 16,2-1 22-16,-3-1-15 0,0-4 9 16,0-2 9-16,-4 0-15 0,-2-1 15 0,0 0-18 15,1-2 2-15,-2 1 20 0,1-1-36 0,-2 3 36 16,1-1 20-16,0 1-4 0,1 2 79 0,0 1-6 15,-2 4-7-15,7-1-18 0,-3 6-74 0,0-1 0 16,2 3-26-16,2 2 0 0,0 0 63 0,0 0 14 16,0 7 3-16,0 2 13 0,6 1-46 0,-2 4-24 15,-3 0 10-15,5 2-13 0,-3 1 10 0,3 0 6 16,0 2-33-16,-3 0-44 0,5-4-56 0,-4 4-91 16,-1-2-64-16,2-1-54 0,-1-2-62 0,-1 0-1 15,-1-1-18-15,2-4-19 0,-3-2-20 0</inkml:trace>
  <inkml:trace contextRef="#ctx0" brushRef="#br0" timeOffset="111418">14131 11631 2037 0,'10'-11'64'15,"2"3"36"-15,0-2 31 0,3 2-1 0,-1 2-42 16,1-3-34-16,3-1-27 0,2 2-5 0,-1 2-29 15,1-2 7-15,3 2-6 0,-2-2 19 0,-1 2-7 16,1 1-73-16,-1-3-81 0,-1 3-130 0,-3 0-108 16,-2 1-70-16</inkml:trace>
  <inkml:trace contextRef="#ctx0" brushRef="#br0" timeOffset="111585">14327 11364 2343 0,'-3'0'90'15,"1"0"94"-15,2 6 64 0,0 5 48 0,0-1-73 16,3 6-78-16,3 3-70 0,0 3-35 0,0-2-24 16,-3 7-13-16,1-3 7 0,4 3-20 0,-2 1 20 15,-3-1-13-15,3-2-40 0,-3 2-51 0,1-3-102 16,-1 0-83-16,0-1-76 0,-1-4-50 0,-2 0-35 16,0-6-37-16,0-2-37 0</inkml:trace>
  <inkml:trace contextRef="#ctx0" brushRef="#br0" timeOffset="111900">14689 11299 3116 0,'3'0'6'0,"-2"0"61"16,4 0 49-16,-5 5 14 0,1 1 6 0,1 1-57 16,-2 3-46-16,3 3-10 0,0 2-20 0,-2 2-3 15,1 2-3-15,1 0 0 0,0 4 16 0,-2-4-13 16,-1 2 14-16,5 1-17 0,-2-3 6 16,-3 3 3-16,2-1-6 0,0-2 17 0,0 1-20 15,-2-1 0-15,1-5 9 0,2-1-16 0,-3-1-4 16,0-2-19-16,0-1-49 0,1-1-61 0,-1-3-87 15,0-3-62-15,0 1-56 0,0-1 0 0,0-2-6 16,0 0-35-16,0 0-97 0</inkml:trace>
  <inkml:trace contextRef="#ctx0" brushRef="#br0" timeOffset="112066">14704 11331 2130 0,'6'-10'0'16,"1"-2"11"-16,3 2 19 0,-1-1-18 0,5 3 5 16,-1 2-8-16,-1-2-18 0,4 3 12 0,-1-3-35 15,0 5-44-15,0-2-123 0,0 2-160 0,-2-1-140 16</inkml:trace>
  <inkml:trace contextRef="#ctx0" brushRef="#br0" timeOffset="112221">14713 11457 1716 0,'0'8'60'0,"4"-5"5"0,8 0 30 0,1-3 0 15,2 0-52-15,2 0-8 0,2-4-26 0,-3 2-9 16,4-1-6-16,-1-2 15 0,-1 2-12 0,-3 1-3 16,0 2-46-16,-1-4-113 0,0 2-92 0,-3 0-96 15,-2 1-93-15</inkml:trace>
  <inkml:trace contextRef="#ctx0" brushRef="#br0" timeOffset="112645">15066 11353 1979 0,'-3'0'32'0,"3"-4"44"0,-2 1 32 0,0 2 28 16,0-4-20-16,1 5-23 0,1 0-35 0,0-3-25 16,0 2 4-16,0 1-9 0,0 0 30 15,0 0 29-15,0-1 16 0,0 1 42 0,0 0-9 16,0 0-20-16,3 0-29 0,-3-1-45 0,0-2-6 16,0 3 13-16,0 0 0 0,0-4-16 0,0 3-17 15,0-2-25-15,0 1 18 0,0-2 1 0,0 3 4 16,0-2 5-16,0 2-19 0,0-1 10 0,0 1 17 15,0-1-4-15,0 2-3 0,-3 0 3 0,3 0-52 16,0 0 59-16,0 0 58 0,0 5 42 0,0 0 61 16,0 4-39-16,0 1-44 0,0 4-37 0,0 3-25 15,3 2-14-15,-1 2-28 0,0 2-15 0,0 1 11 16,-1 3-11-16,4-3 18 0,-1 4 11 0,-3-4-18 16,1 1 14-16,0-4-17 0,2 2-22 15,-3-4-28-15,1-2-59 0,1-2-21 0,-2-4-46 16,1 2-38-16,-2-4-29 0,0 0-70 0,0-4-39 15,0 0-1-15,0 0 20 0,0-4-30 0,0 1-57 16,0-2-102-16</inkml:trace>
  <inkml:trace contextRef="#ctx0" brushRef="#br0" timeOffset="112892">15059 11317 2271 0,'2'-18'53'15,"2"-1"53"-15,2 3 55 0,-1 2 44 0,3 6-35 16,1-1-35-16,-2 4-40 0,5 2-38 0,-1 1-2 16,2 2 6-16,2 0 4 0,-2 8 10 0,0-3-22 15,2 4 2-15,2-1-12 0,-1 3-6 0,-6 3 19 16,2-1-23-16,-1 3 8 0,-5 0-8 0,-1 1-3 16,-5-2 1-16,0 2-8 0,0-1-6 0,-5 1-17 15,-4-2 7-15,-3-2 0 0,-1 2-7 0,-2-4 10 16,0 1 0-16,-2-2 1 0,-2-1-1 15,-2-4-97-15,1 1-118 0,-3-2-164 0,3 0-145 0,-3-1-151 16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43:42.86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3167 25 711 0,'1'-6'26'0,"-1"1"26"0,2 0 11 15,-2 2 18-15,0 1-18 0,0 2-31 0,0-4-6 16,0 4-15-16,2 0-8 0,-2 0-3 0,0 0-5 16,0 0 10-16,0-3 1 0,0 3 29 0,0-1 8 15,0 1 8-15,0 0 6 0,0 0-3 0,0 0 3 16,0 0-27-16,0 0 17 0,0 0-11 0,0 0 20 16,0 0 13-16,0 0 10 0,0 0-6 0,0 0-24 15,0 0 5-15,0 0-34 0,0 0 9 0,0 0-6 16,0 0-12-16,0 0 21 0,0 0-3 0,0 0 2 15,0 4-2-15,-2-4 1 0,0 4-19 0,1-4-17 16,-4 2 21-16,1 1-9 0,-1-1-9 16,0 5 9-16,-3-5-24 0,-4 6 18 0,2 0 9 15,-2 3 9-15,-1-3 11 0,1 4-52 0,-4 1 28 16,2 0 1-16,-1 3-3 0,1-2 29 0,-1 3-29 16,1-1 9-16,1-3-3 0,-2 2 15 0,5 1 8 15,-4 0-20-15,3-3 15 0,3 1-4 0,-1 2 10 16,2 1 12-16,-2-1-27 0,3 1 3 0,0-2-9 15,-2 3 3-15,4 0 3 0,-1-1-30 0,3 0 27 16,-3-2-3-16,1 2 0 0,-1-2 31 0,4-1-34 16,-1 1-9-16,1 0 18 0,1-2-36 15,0 1 21-15,0 3 12 0,0-3-18 0,3 2 24 0,3-3-9 16,-1 1 6-16,3 0 10 0,-1-1 0 16,5 1-7-16,-1 0-6 0,0-2-2 0,0 0-20 15,1-1 20-15,-2-1-4 0,4-1 19 0,-7 2 28 16,5 0-32-16,-5-3 20 0,2 3 22 0,-3-5-7 15,-2 4 33-15,0-2 0 0,-3 1-18 0,-1 1 3 16,0 0-9-16,0 2-32 0,-5 2-20 0,0 0 10 16,-3 1-19-16,1 2 26 0,-1 0-17 0,-3 1 7 15,-3-1-6-15,4 2-11 0,-4-3 21 0,3 3-37 16,-3-2 23-16,4-2 0 0,-2 2-10 16,1-3 1-16,1 0 2 0,1 2-2 0,-1-3-8 0,-1 2 24 15,-2-1-23-15,2-1-1 0,1 2 11 0,0 0-23 16,-4-2 16-16,1 1 6 0,3-1 7 15,-1-2 7-15,-2-1-10 0,2 2-10 0,0-2-20 16,2-1 13-16,0-1 11 0,0-2-11 0,2 1 27 16,2-3-17-16,-1 0-6 0,3 0 3 0,0-2-10 15,3-2 10-15,-1 0 0 0,1 0 3 0,0 0-9 16,0 0-4-16,0 0 13 0,0 0-6 0,0 0 13 16,0 0-4-16,0 0-15 0,1-2 15 0,-1-2-22 15,0 0 9-15,0 0 4 0,0 2-10 0,0-3 26 16,0 1-10-16,0-3 0 0,0-1 4 0,0 4-7 15,0-4-13-15,0 3 16 0,0-1-3 16,-1 1-6-16,1 0 25 0,-2 0-19 0,-1-2 10 16,0 2 3-16,2 0-13 0,-4-6-6 0,4 3-4 15,-2 0 17-15,2 2-7 0,-3-4-7 0,-2 1 10 16,2-1-19-16,3 1 12 0,-5 1 21 0,-2-3-4 16,3 1-6-16,0-2 0 0,-3 2-14 0,2 1-3 15,1-2 17-15,-3 3-14 0,1-2 7 0,-2 1-3 16,-1-1-7-16,0 3 16 0,3 0 14 0,-5-2-3 15,3 1-17-15,0 1 4 0,-2-2-21 0,-1 1 17 16,1-1 17-16,0 2-28 0,-4-2 21 0,1 1-33 16,-1-1 13-16,1 2 20 0,-1-1-17 0,-5-1 20 15,4-1-9-15,-1 2-8 0,-2 2 8 16,-1-3-4-16,0 0-10 0,1 3 0 0,0-3-7 16,-1 1 1-16,0 3 19 0,2-1-10 0,-2 2 17 15,4 0 4-15,-2-1-21 0,0 1 10 0,1 2 1 16,0-1-11-16,-2-2 27 0,1 5-3 0,-3-2-20 15,1 1 16-15,-3-1-20 0,3 2 7 0,0 0 3 16,0 0-9-16,2 0-4 0,-3 0 13 0,2 0 14 16,-2 5-11-16,0 0 4 0,3-2-23 0,-3 3-7 15,2-1 27-15,-2 0-14 0,1 3 20 0,-1-2-9 16,0 3-15-16,0-1 22 0,2 2-25 0,0-1 21 16,-4-1-4-16,3 3-6 0,-1-3 10 0,0 3-24 15,0-3 24-15,1-1-20 0,-3 2 19 0,-1-1 1 16,4 1-24-16,-3-1 27 0,2 0-30 15,1-3 33-15,-3 0-19 0,1 2-14 0,1-5 27 16,1 1-21-16,-3-1 11 0,4-2-14 0,0 0 11 16,2 0 2-16,1 0 21 0,-2-2 16 0,3-1-36 15,-1-3-4-15,1 2 4 0,-2 0 9 0,-2 2 11 16,0-5-14-16,-3 3 8 0,1 1-21 0,2-2 13 16,-2 2 20-16,3-3-36 0,1 4 23 0,-1 0-14 15,-2 1-9-15,4 1 26 0,-2 0-19 0,2 0-1 16,1 5 0-16,-1 4-9 0,-2 2 16 0,1 3-7 15,-2 4-3-15,0 3 10 0,1 4 3 0,-3 5 7 16,2 3 0-16,-1 0-13 0,1 4-7 16,2 0 0-16,0 2 4 0,2-2-4 0,1 0 13 15,0-4 0-15,5 0 1 0,2-1 12 0,-2-4-19 16,4-3 3-16,0 1 10 0,0-3-10 0,4-2 6 16,-1 1-22-16,1-3 12 0,-2-4 4 0,3 0-3 15,0 1 26-15,0-2-20 0,0-4-9 0,0 0 9 16,0 0-13-16,0 0 7 0,0-2 10 0,0 1-1 15,0-1-2-15,0 0 6 0,-3 3 3 0,-1 0-23 16,0-1 7-16,2 3-10 0,-2 2-1 0,-1 2 14 16,-1 2 10-16,1 2-17 0,-1 1 10 0,-1 1-3 15,2 1 0-15,0 0 0 0,0-2 7 0,1 2 3 16,-1-5-10-16,4 0 17 0,-1 0-24 16,0-2 10-16,-2-3-9 0,3-2 19 0,1 0-13 15,-5-2-7-15,4 0 11 0,-1-2-8 0,1-1 15 16,1 1-4-16,-5-3 9 0,4-1-19 0,-5 1 13 15,4-2-10-15,-2 0 0 0,1-1-14 0,-1-1 1 16,-2 0 13-16,3-1-10 0,-3 0 27 0,-2 0-7 16,2 0-24-16,-1 0 14 0,0 0-23 0,1 0 17 15,-3 0 6-15,3 0-17 0,0 0 24 0,-2 7-24 16,4-1 23-16,-2 4 4 0,-2-1-10 16,3 4-10-16,-3 2-6 0,1-1 12 0,-1 3-2 0,-2 2 16 15,3-3-7-15,-2 3-6 0,0-2 3 16,-2-1-7-16,7 1 20 0,-4-5-23 0,-2 2 7 15,4-2 10-15,1-1-17 0,0-1 20 0,3 1-13 16,-2-2 9-16,2 1-22 0,1-4 12 0,-4 3 14 16,4 0-16-16,-4-3 32 0,2 2-16 0,-1-3-7 15,1-1-3-15,-1 1 0 0,0-4 7 0,0 3-1 16,4-4-12-16,-1 0 2 0,-1 0 1 0,-1 0-4 16,2 0-16-16,-5 0-10 0,3-4-3 0,-5 0-10 15,1 2 36-15,-1-6-10 0,-2 2 7 0,3-3-3 16,-2-4 13-16,0-1 6 0,-1-1-22 0,1-3 25 15,-1-1-22-15,0-3 7 0,1 1 9 0,3-2 3 16,1 3 7-16,1-2-14 0,0 3 1 16,3 2-20-16,-1 2 7 0,-1 5 9 0,3 0-16 15,0 5 37-15,0 2-21 0,6 3-3 0,4 0 17 16,-2 3-33-16,5 4 29 0,4 1 0 0,2 3 17 16,0 6-14-16,6-1 1 0,2 4 0 0,1 2-11 15,-1 1 11-15,6 3-11 0,-7 0 4 0,4 5 10 16,-2-2 10-16,-1-2-4 0,-3 2-3 0,-2-1-13 15,0 0-6-15,-2-1 12 0,-5 1-13 0,-1-3 14 16,0-1 3-16,-7 0-17 0,2 1 27 0,-3-4-20 16,-2 3 13-16,0-2-7 0,-4 1-9 0,0-3 16 15,0-1-17-15,0 0 14 0,0-2-3 0,0-1-10 16,-4-4 6-16,2-2-16 0,0-1 13 16,2-3 7-16,-2-2-11 0,2 0 7 0,0-4-16 15,0 0-6-15,0 0 3 0,0 0 9 0,0 0 7 16,0 0-9-16,0 0 21 0,4 0-15 0,-2-4-3 15,2 2 15-15,1 2-12 0,1-2 0 0,2 1 13 16,2-2-4-16,6 3-3 0,1-2 0 0,3 2-6 16,3-3 0-16,5 1-3 0,0 2 9 0,6-4-13 15,-1 0 1-15,5 1-1 0,0 0-3 0,2-2 0 16,-6 1-4-16,5-1 7 0,-5 2 7 16,-1 1 3-16,-4-1 6 0,1-3 1 0,-5 3-4 0,0 1-3 15,-3 2 4-15,-3-3-4 0,0 3 0 0,-3-1-7 16,2 0 7-16,-3-2-3 0,-2 3 6 15,0 0 7-15,-2 0-10 0,-1 0 7 0,-1 0-4 16,-2 0 0-16,-1 0-6 0,3 0-4 0,-3 0 1 16,3 0-1-16,-1 0 23 0,-2 0-16 0,3 0 13 15,1 0 13-15,-1 0-35 0,0 0 19 0,2 0-20 16,0 0 10-16,-1 0 6 0,2-2 4 0,0 2 3 16,1-4-29-16,1 4 16 0,-1 0-10 0,-1 0 1 15,4 0 18-15,1 0-12 0,-2 0 3 0,0 0 16 16,-1-3-22-16,1 3 6 0,-1 0 3 0,-1 0-29 15,-1 0 26-15,-3 0-3 0,-4 0 6 16,1 0 17-16,-1 0-4 0,-2 0-3 0,-2 0-30 16,1 0 17-16,-2 0-3 0,0 0 0 0,0 0 25 15,0 0 11-15,0 0 7 0,0 3-1 0,0 1-3 16,0-2-6-16,0 3-23 0,0-1 16 0,4 0-6 16,-2 5-24-16,-1-4 23 0,5 4-22 0,-4-4 9 15,2 3-9-15,-1-2-8 0,2 1 31 0,-4-3-24 16,3 0 24-16,0 0-17 0,-3-2-7 0,3 1 14 15,1-3-17-15,-4 0 30 0,3 0-14 0,0 0-16 16,-3 0 7-16,4 0-10 0,-4 0 3 0,2 0 20 16,2-3-10-16,-1 1 10 0,-1 2-10 0,0-4-10 15,2 4 7-15,-4-2-21 0,2 2 24 16,-2 0 0-16,3 0 4 0,-4 0-1 0,2 0-3 16,1 0 0-16,2 0 3 0,-4 6 0 0,5-6 4 15,-3 2-10-15,5 1 10 0,-1-3-14 0,2 3-16 16,0-1 36-16,1-2-23 0,0 0 13 0,4 0 1 15,1 0-11-15,-5 0 0 0,5 0 1 0,3-2 12 16,-2-1-22-16,-1 3 13 0,4-3 6 0,-4 1-16 16,0 2 19-16,0-4-6 0,0 4-10 0,-2-2 10 15,0 2-3-15,2 0-4 0,-1-2 1 0,-4 1 19 16,4-2-13-16,-3 1-7 0,4-1 7 0,2-3-3 16,-1-2 13-16,2-2 0 0,2-1 3 0,1-2-10 15,2-2 1-15,2-2 2 0,-3 2-6 16,2-4 0-16,-2 2 0 0,2 1 7 0,-5-2-11 15,5 3 8-15,-5-2 6 0,-1 5-7 0,-3-1 1 16,0 4-14-16,-4 0-14 0,-2 2 24 0,-1 4 13 16,-2-2-13-16,-5 4 10 0,4 1-29 0,-4 0 2 15,2 0 17-15,2 8-6 0,-4 0 22 0,7-2-12 16,-1 2 2-16,1 2 7 0,2-1-16 0,0 0 6 16,4 1-6-16,1-2 3 0,-1 1 3 0,6-3 0 15,-1 2 1-15,0-3-14 0,6-3 7 0,-2 1-11 16,3-1-2-16,-2-2 19 0,4 0-19 0,-3 0 26 15,4-5-4-15,-4 0-19 0,2 3 20 16,-1-6-7-16,-2 3 0 0,3-1 0 0,-5-1-4 16,1 2-15-16,-4 0 2 0,-3-1 4 0,2 2 7 15,-3 0 6-15,-5-1 9 0,4 1 8 0,-5 2-14 16,1 0-6-16,-3 1-1 0,1 1-5 0,-4 0 9 16,2 0 9-16,0 0-9 0,-2 0 4 0,0 3-1 15,1-1-3-15,0 2 0 0,-1-1-3 0,2-1-1 16,3 1 21-16,1-1-14 0,1 1 7 0,2-2-7 15,2 0-23-15,3 3 11 0,0-4 19 0,3 0-10 16,1 0 13-16,0-6-3 0,2 2-14 0,-4 0 8 16,4 2-4-16,-1-1-7 0,-2-3-9 0,-2 4 19 15,-3 1-13-15,2 0 17 0,-8 0 2 16,4 1-19-16,-4 0 24 0,0 0-21 0,-2 0 1 16,-1 0 12-16,1 3-13 0,-1 1 24 0,1 0-20 15,-1-4-1-15,1 3 4 0,2-1-6 0,-1 1 6 16,1-1-13-16,2-1 13 0,1 1 3 0,1-2 10 15,0 0 10-15,1 0-19 0,0 0-14 0,2 0 10 16,-1 0-10-16,0-4 3 0,-1 0 10 0,-2 2-16 16,2-1 20-16,-1-1-7 0,-5 2 7 0,0 0 2 15,-3 1-19-15,1 0 7 0,-3 1 0 0,-1 0-17 16,-3-1 20-16,3 1 3 0,-1 0-3 0,-2 0 13 16,1 0-9-16,-1 0-4 0,5 0-20 0,-4 0 23 15,1 0 0-15,2 0-6 0,-1 0 16 16,1 0-19-16,2 0-10 0,-3 0 12 0,3 0 1 15,3 0 10-15,-3-3 16 0,2 3-23 0,-1-3 0 16,1 3-7-16,2-2 0 0,-6 2 24 0,7 0-20 16,-7 0-1-16,2 0-5 0,2 0-14 0,-4 0 29 15,2 0 4-15,-5 0-7 0,3 0 4 0,0 0-14 16,-3 0 7-16,-1 0 3 0,2 0 1 0,1 0-1 16,-3 0-10-16,1 0-2 0,-1 0 15 0,0 0-12 15,0 0 19-15,0 0 3 0,2 0-22 0,-2 0 12 16,0 0-12-16,0 0 12 0,0 0 11 0,0 0-17 15,0 0 6-15,0 0-52 0,0 0-77 0,0 0-119 16,-3 0-199-16,-3 0-173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44:16.87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124 181 1571 0,'0'-31'56'0,"0"3"52"0,0 3 31 0,0 4 22 15,0 7-51-15,-4 5-78 0,4 9 60 0,0 0 40 16,-2 17 32-16,-2 8 44 0,1 13-75 0,-3 11-46 15,-3 13-37-15,-1 11-24 0,-1 7-17 0,-2 4 4 16,1 3-4-16,0-5 4 0,2-3 9 16,1-10-16-16,2-4 0 0,2-12 7 0,2-6-16 15,3-6-7-15,-4-6 17 0,4-8-14 0,0-5 27 16,0-5-4-16,0-4 3 0,0-5 13 0,0-8-38 16,0 0 9-16,0-8-13 0,4-6 4 0,-1-7 19 15,0-6-4-15,0-6-6 0,1-8 1 0,-2-5-11 16,5-3 1-16,-2-6-4 0,-2-2-19 0,4-3 13 15,-5-2-3-15,2-4-22 0,-1-4 3 0,0-1-12 16,0-3 2-16,1 1 33 0,-2 5 15 0,2 6 9 16,-2 7-5-16,0 11-8 0,2 9 1 0,-1 12 0 15,1 11 12-15,1 12 17 0,1 7 21 16,4 12 13-16,-1 8 13 0,4 12-9 0,2 7-23 16,2 9 4-16,2 4-35 0,0 5 13 0,3 1-4 15,-1 0-35-15,3-5 32 0,0-3-13 0,1-5-6 16,0-4 22-16,2-5-12 0,-2-7-20 0,3 0 7 15,-4-6-7-15,3-3-29 0,-3-3-13 0,-2-1-108 16,0-7-127-16,-1 0-21 0,-3-2-118 0,-2-6-33 16,-4 0-27-16</inkml:trace>
  <inkml:trace contextRef="#ctx0" brushRef="#br0" timeOffset="511">173 799 2390 0,'-23'0'-6'0,"11"-4"-3"16,4-2 9-16,8-2 0 0,9-1 3 0,6-2 6 16,6-4-21-16,5-2 6 0,4 1 9 0,6-6 3 15,1-1-3-15,0 2-15 0,5-3 21 0,-1 2-27 16,1 0 21-16,-3 1 6 0,-1-5-18 0,-1 5 21 16,-1-3-9-16,-6 4-3 0,-1 0-9 0,-4 2 9 15,-4 2 12-15,-6 3 57 0,-2 4 53 0,-8 0 12 16,1 4 13-16,-6 5-35 0,0 0-37 0,-8 6 20 15,1 7 4-15,-5 4-9 0,0 7-6 0,-1 5-48 16,-2 5-10-16,0 2-30 0,3 2-5 0,3-1 15 16,5-3-22-16,4-2 26 0,4-5-7 15,7-4 1-15,6-4 5 0,2-3-12 0,3-3 13 16,3-4-10-16,5-1 6 0,-1-8 20 0,1 0-13 16,1-8 7-16,-1-1-7 0,1-5-23 0,-3-5 16 15,-1-2-12-15,-5-4 16 0,-1 1 6 0,-2-6-9 16,-4-3 0-16,-3-2-21 0,-5 0 18 0,-5-1-4 15,-2-5 3-15,0 6 7 0,-6-6-20 0,-6 5 0 16,2-2 7-16,-5 3-1 0,-3 0 84 0,-1 5 30 16,-2 6 17-16,0 1 4 0,2 6-83 15,0 4-45-15,4 6-16 0,0 7-8 0,6 0 25 16,2 10 13-16,2 9-7 0,5 0-3 0,0 8-14 16,6 3 21-16,3 3-1 0,3 6 4 0,3-4 11 15,1 3-35-15,5 0 21 0,1-1 10 0,3-4-24 16,-2-2 24-16,2-2-21 0,0-1 1 0,0-6 6 15,-2-1-17-15,-1-4-13 0,0-2-18 0,-3-3-64 16,-1-1-69-16,0-3-79 0,-1-3-72 0,-3 1-23 16,-2-6-44-16,1 0 48 0,-2 0-63 0,-1-6-68 15</inkml:trace>
  <inkml:trace contextRef="#ctx0" brushRef="#br0" timeOffset="660">1002 307 2438 0,'-11'5'6'16,"11"-5"0"-16,0 0 3 0,11 0 3 0,6 0-3 15,7-5-3-15,6-3-24 0,3 3-80 0,2-3-206 16,7-1-236-16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44:09.99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1445 2382 225 0,'-3'-12'5'0,"1"-1"7"0,0 0 8 16,0 2 30-16,2-3-5 0,0 3 33 0,0-2-2 16,0 2-7-16,0 0 36 0,4 2-19 0,-2-2 21 15,-1 1 9-15,1 1-17 0,1 1 5 0,-3 1 5 16,0 1-8-16,0 3 4 0,0-2-2 0,0 2 7 15,0-1 1-15,0 0 4 0,0 1-23 0,0 1-55 16,0-1 4-16,0 0 0 0,0-2 18 16,-5 2 33-16,2 0-15 0,1 0-17 0,0 0 0 15,0 1 13-15,1-2-18 0,-3 3 9 0,4-3 7 16,-5 2-13-16,5 0 14 0,-1 1-7 0,-1-2-37 16,2 3-12-16,-2 0-16 0,2 0-3 0,-2 0 12 15,0 6-9-15,2 0 9 0,-3 4 1 0,0 1-26 16,0 9 32-16,-1 4-16 0,2 6 13 15,-2 7 25-15,-1 10-20 0,1 3 24 0,1 7-26 0,-1 5 16 16,2 6 13-16,-2 3 0 0,2 5 12 0,1 3-18 16,-1 0-20-16,2 3-3 0,0 2 10 15,0 5 4-15,0 1 12 0,0 3-9 0,0 0-20 16,0 0 27-16,0-3-4 0,0 2 0 0,-3 0 17 16,3-1-20-16,-1-1-9 0,-1 0 19 0,2-1-6 15,-3 0 7-15,2-1 27 0,-2-1-37 0,0-2 4 16,1-1-18-16,-1-1-20 0,-1-3 21 0,1-1-11 15,-1-2 11-15,-1-1-4 0,4-3-4 0,-1 0-2 16,0 1-18-16,1-3 10 0,-2-3 8 0,3 1-11 16,0 1 0-16,0-4 3 0,0 2-6 0,0-3 23 15,0 0-10-15,4-2-20 0,-2-1 17 0,1-5-10 16,0 1 13-16,-1-4-10 0,2-3-7 0,-3-1-7 16,1-7 11-16,2 0 20 0,-2-5-10 0,1-2 0 15,1-1-3-15,-1-7-15 0,0-1 4 0,0-5 4 16,0-6-15-16,0 1 12 0,1-7-22 15,-2-1-23-15,1-3-54 0,-3-2-69 0,3-4-73 16,-2 0-102-16,-1 0-97 0,0 0-41 0,2 0-116 16</inkml:trace>
  <inkml:trace contextRef="#ctx0" brushRef="#br0" timeOffset="1527">1376 2297 425 0,'-23'8'40'0,"7"-3"29"16,-1-5 31-16,5 0 32 0,2 0-36 0,1 0-6 15,6 0-40-15,-3 0-21 0,5-4 8 0,1 1-10 16,0-3 18-16,0 1 7 0,0-1-1 0,3 1-10 16,3 0 13-16,-1-2-4 0,0 3 10 0,2-2 12 15,2 4-19-15,0-2 3 0,0 1 12 0,5 1 5 16,0 2-2-16,4 0-31 0,0 0-28 0,5 5-12 16,1 1 2-16,3 0 16 0,1 1 2 0,5 2-12 15,5-4 15-15,4 4-6 0,4-4-17 0,3 0 15 16,9-2-1-16,3-3 9 0,3 0 15 0,3 0 0 15,6 0-20-15,2-3 5 0,2-2-2 0,5 0 0 16,1 1 26-16,3-1-18 0,3 3 7 0,2 1-1 16,1 1 1-16,4 0 9 0,0 0 6 15,1 4 6-15,1 1-14 0,2 0-1 0,-1 0 1 16,2 1-9-16,5-3 6 0,-4 5 18 0,5-5-27 16,3 2 0-16,0-4-19 0,1 1-6 0,3 1 4 15,-1-3-4-15,3 0 9 0,0 0-2 0,1 0 2 16,3-6-5-16,-4 1-20 0,4-1-11 0,-4 1 11 15,0-1 10-15,1 1 0 0,-4-3 19 0,1 2-28 16,-3-2 5-16,-2 2 1 0,0-2-18 0,-2 1 27 16,-5 0-19-16,-1 0 16 0,-4 2 29 0,-1-1-29 15,-3 3 12-15,-1-1-8 0,-4 3-17 0,-5-2 13 16,-1 3-6-16,-2 0-3 0,-6 0 3 0,-1 0 6 16,-3 5 6-16,0 0 1 0,-5-1-23 15,3 1 13-15,-2 0-3 0,-3 0 3 0,1-1 22 16,-3 1-35-16,-2-2 16 0,-1 0-6 0,-1 1 0 15,-3-1 25-15,-6 1-28 0,1 1-1 0,-1-4 11 16,-4 1-26-16,-1 0 34 0,1-2 7 0,-1 0-44 16,-2 0 47-16,2 0-22 0,-3 0-15 0,2-3 43 15,-4 1-47-15,2-3 9 0,-1 1 10 0,3 0-22 16,-4 0 32-16,1-1-19 0,0 3 18 0,0-2-3 16,-3 1-6-16,0-1 22 0,-5 2-34 0,3-2 15 15,-1 4 0-15,-4-2-19 0,0-2 19 16,0 2-3-16,-2-1 10 0,1 1-20 0,-4 0 23 15,0 1-1-15,3-2-37 0,-7-1 41 0,3 2-19 16,-3-2 3-16,0 1 12 0,-2 0-21 0,-1 0 12 16,-2 3-16-16,-2-4 23 0,-4 2-4 0,1 0 4 15,-5 1 5-15,1 1-24 0,-4 0 22 0,-1 0-23 16,2 0 4-16,-3 0 24 0,0 0 7 0,0 0 1 16,0 0-14-16,0 0-3 0,0 0-34 0,-6 0 25 15,6 0 4-15,0 0 15 0,0 0 3 0,-1 3-16 16,1-3 0-16,0 0-9 0,0 2 10 0,0-2-4 15,0 0 3-15,0 0-9 0,0 0 0 0,0 0 6 16,0 0 0-16,0 0-13 0,0 0-2 16,0 0-1-16,0 0 7 0,0 0 2 0,1 4 8 15,-1 2 2-15,3 1 0 0,0 2-6 0,0 1 7 16,0 2-1-16,-1 4-25 0,-1 0 29 0,3 3-13 16,1 6-4-16,-1-1 17 0,2 4 15 0,-3-1 23 15,3 5 3-15,-1 4 29 0,-1 2-23 0,1 3-28 16,0 2 14-16,-1 3-17 0,2 1-20 0,-2 5 20 15,1-4-22-15,0 4 18 0,1-3 14 0,3 3 0 16,-3-3 10-16,3 5-30 0,-1-1 17 0,-1 1 21 16,3 0-4-16,-4 4 3 0,1 1 1 0,-2-2-34 15,1 1 7-15,2 1-11 0,-4-1-2 0,-1 0 13 16,1 1-20-16,-1-2 27 0,0 1-27 0,0 2-7 16,-3 1 17-16,2 3-24 0,1-1 21 15,-3 2-18-15,0 2 4 0,0 1 0 0,0-2-7 16,0 2 21-16,0-3-11 0,0 3 18 0,1-2-11 15,-1-1 7-15,2-2 0 0,-1-1-10 0,2 1 3 16,-1-1-10-16,3-2 4 0,-3-2 6 0,4 1 4 16,1-2-1-16,-1-1-13 0,2-2-3 0,-1 0 3 15,1-5-10-15,1 0 20 0,-2-1-3 0,1-3-10 16,2 0 16-16,-6-4-26 0,4 0 16 0,-2 1 11 16,0-4-21-16,-1 2 24 0,-1-1-27 0,1 1 6 15,1-2 8-15,0-2-4 0,2 0 14 16,-4-2-14-16,2-4 10 0,2 0-17 0,-2-2 11 15,4-4-4-15,-6-2-7 0,2-2 7 0,0-2-4 16,2 1 4-16,-3-5-21 0,0 0 18 0,-1-4-45 16,1 1-17-16,0-3-82 0,-3 1-92 0,-2-4-87 15,0 0-162-15,0-5-43 0,0 5-146 0</inkml:trace>
  <inkml:trace contextRef="#ctx0" brushRef="#br0" timeOffset="3032">1213 6490 836 0,'-4'0'0'0,"2"0"7"0,-2-3 6 0,2 1 24 15,2 2 13-15,0-3-8 0,0 3 30 0,0-2-2 16,5 2-16-16,-1-4 0 0,4 2-25 0,-1 0-1 15,5-2-1-15,1 2 20 0,2-3-3 0,2-1 0 16,3 3 17-16,1-2-3 0,4 2 20 0,-1-3-21 16,6 3 11-16,2 1 0 0,4-3-2 0,3 2 15 15,4-3-38-15,10 2-2 0,3 0-12 0,6-1 15 16,7-3 38-16,4 3 10 0,7-1-24 0,6-2-2 16,6 0-39-16,3 1-9 0,5 2 15 0,4-3-18 15,4 3 37-15,6 3-9 0,2-4-10 16,5 3 16-16,3 0-18 0,1 1 0 0,7-2 30 15,0 3-23-15,2-3-7 0,1 1 0 0,0 1-37 16,5-1 12-16,-4 1 7 0,4-1-7 0,-8 3 16 16,3-2-6-16,-3 0 9 0,-3 2 0 0,-1-2 0 15,-2 2 13-15,-3 0-22 0,-1-2 16 0,-2 1-13 16,-1 1-16-16,0 0 4 0,-2 0-14 0,-2 0 7 16,1 0 13-16,-7 0-13 0,1 5 13 0,-3 2 3 15,-2-5-3-15,1 4 15 0,-5 0-28 0,-2-1-6 16,-3 1-10-16,-2 2 10 0,-2-3 2 0,-2 3 14 15,-4-3 9-15,-2 1-9 0,2 2 0 16,-3-3-7-16,4-2-10 0,-4 3-9 0,-3-3 16 16,-1 0 7-16,-2 1-4 0,0 0 10 0,-4-2-7 15,-2 3-13-15,0-2 7 0,-1 0 4 0,0 1-1 16,-2 0 3-16,-1 0-2 0,-2 0 5 0,1-1-5 16,-3 3 5-16,-3-1-5 0,1-3-14 0,-2 2 10 15,-2 0-10-15,-3 0 7 0,-1 1 13 0,-3-3-23 16,3 2 13-16,-4-2-13 0,0 0-3 0,2 2 25 15,-5-2-12-15,1-2 0 0,1 3-7 0,-4-1 14 16,-1-1-11-16,0 1 11 0,-4-2 15 0,0 0-29 16,-2 0 20-16,-3 0 9 0,-3 0-9 0,-4 0 12 15,-1 0-15-15,-3 0-1 0,-3 0-6 0,-3 0-22 16,-2 0 34-16,-2 0-21 0,-1 0 15 16,-3 0 7-16,3 0-16 0,-8 0 9 0,7 0-6 15,-7-2 0-15,6 2-9 0,-4-3 5 0,-1 3 1 16,3 0 7-16,-4 0-11 0,2-3 7 0,-5 3-10 15,5 0 23-15,-3 0 3 0,1 0-6 0,-2-2-7 16,0 2-6-16,0 0 3 0,0 0 3 0,0 0 4 16,-1 0-10-16,-1 0 6 0,3 0 0 0,-3 0 10 15,1 0-10-15,-1 0-16 0,2-4 10 0,-2 4-20 16,3 0 7-16,-3 0 42 0,0 0-9 0,0 0 28 16,0 0 10-16,0 0-32 0,0 0 22 0,0 0-2 15,0 0 0-15,0-2 10 0,0 2-13 0,0 0 10 16,0 0-7-16,0 0 21 0,0 0 7 15,0 0-34-15,0 0 8 0,0 0-25 0,0-2-23 16,0 1 10-16,-5-2-11 0,1 3-9 0,3 0 9 16,-3-2-6-16,0-1-20 0,2 3-91 0,-2-2-112 15,1-2-136-15,-3 2-121 0,5-1-142 0,-5 0-140 16</inkml:trace>
  <inkml:trace contextRef="#ctx0" brushRef="#br0" timeOffset="4042">5016 2719 205 0,'0'-14'5'0,"0"1"42"16,6 0 54-16,-1 0 15 0,0 1 47 0,-1 1 11 15,2 0-21-15,0 1 17 0,-3 1-8 0,2 1-31 16,-4 0-12-16,2 2-16 0,-3-2-36 0,0 2-4 16,0 1-4-16,0-3 4 0,0 2 1 0,0-2-4 15,0 1 4-15,-4-1-58 0,-1-1 11 0,4-1-14 16,-1 1-9-16,1-2 32 0,-2 3-17 0,1-1 3 16,2 2-12-16,0 0 9 0,0 2 0 0,0 1 14 15,0 3-17-15,0-1 18 0,0 1 2 16,0 1-5-16,0 0 69 0,0 6-9 0,0 5 0 15,0 6-3-15,0 4-42 0,0 11 4 0,0 7 3 16,-6 11 6-16,3 8-9 0,2 7-12 0,-4 7-9 16,1 9-22-16,3 9 6 0,-3 5 0 0,0 6 0 15,4 6 13-15,-1 4-13 0,1 4 15 0,0 4-2 16,0 1-13-16,0 3 9 0,5 2-15 0,0-1 3 16,1 2 0-16,-2-1 10 0,4 1 2 0,-2-2 4 15,-3 0 22-15,3-7-3 0,-1-3 12 0,-3-2-6 16,2-4-3-16,-4-4-13 0,2-3-12 0,-2-6 3 15,0-5-19-15,0-1 3 0,0-4 7 16,0-3-11-16,0-4 23 0,0-4-9 0,0-3-10 0,0-5 13 16,0-2-7-16,0-7-6 0,0-4 0 15,0-2 3-15,1-7-19 0,-1-4 39 0,2-4-36 16,-2-5 7-16,3-5 19 0,-2-4-13 0,1-5 16 16,0-1-13-16,-2-6-9 0,2-1 6 0,-2-4 22 15,0 0 13-15,0-5-19 0,0 0 0 0,0 0-12 16,0 0-11-16,0 0 17 0,0 0-20 0,2 0 17 15,-2 0-14-15,0 0 1 0,0 0 6 0,0 0-16 16,0 0 29-16,0 0-20 0,0 0 1 0,0 0 9 16,0 0-19-16,0 0 26 0,0 0-7 0,0 0-26 15,0 0-37-15,0 0-86 0,0 0-158 0,0 0-61 16,0-10-114-16,0-1-90 0</inkml:trace>
  <inkml:trace contextRef="#ctx0" brushRef="#br0" timeOffset="5032">1460 4246 1025 0,'-9'-7'16'16,"-2"-2"30"-16,4 2 35 0,-2 3 11 0,4-1-22 16,1 3-21-16,3 2-35 0,-1 0-17 0,2 0 8 15,0 0-15-15,5 0 4 0,2 5-5 0,5-3-2 16,4 1 43-16,5 0 3 0,7-2 17 0,8 1 27 15,7 0 25-15,9-2 19 0,7 0 10 0,8 0-5 16,10 0-68-16,6 0-17 0,5 0-44 16,8-4-20-16,4 1 14 0,7 0-3 0,6 2 29 15,4-1-19-15,3-2 5 0,5 3-9 0,1 0 18 16,2 1 5-16,4-2-2 0,0 1-10 0,2-1-5 16,-1-1 33-16,1 1-24 0,-2-1 20 0,2 0-2 15,-1 1-13-15,3 1 25 0,-6-2-4 0,4 1 1 16,-2 2 12-16,0 0-3 0,2-3-6 0,-1 0 6 15,-2-2-33-15,4 2-2 0,-1 0-1 0,-1 0-21 16,-2-2 18-16,1 3 9 0,-3-1-6 0,2 2-3 16,-2 0 9-16,-3 1-12 0,0 0-6 0,-4 0 15 15,0 0-9-15,-2 5-12 0,-4 1 18 0,1 1-6 16,-7-1-18-16,2 2 30 0,-6 0-12 16,0 3-6-16,-4-4 18 0,1 3-12 0,-5-1 3 15,-2 0 7-15,-1 0-10 0,-3-1 6 0,2-1-21 16,-2 2-1-16,-1-4 13 0,-1 1-12 0,-4 0 18 15,-1-4 4-15,-3-2-29 0,-4 3 10 0,-4-3 18 16,-1 0-15-16,-3 0 12 0,-3 0 7 0,-2 0-23 16,-3 0 7-16,-1 0 6 0,-3 0-9 0,0 0 0 15,-2 0 18-15,-3 0-3 0,-4 0-15 0,-1 0 22 16,-3 5-29-16,-2-3 10 0,-1 1 3 16,-2-2-15-16,-5 2 21 0,-3-3 0 0,0 2 3 0,-4-2-9 15,-2 3 13-15,-3-1-16 0,0-2-13 16,-3 0 32-16,1 1-22 0,-5-1 6 0,1 2 3 0,-4-2 0 15,1 0-12-15,-5 0 18 0,1 0 12 16,-3 0-33-16,-2 0 27 0,-1 0-18 0,-1 0 22 16,2 0 15-16,-4 0-1 0,-1 0 10 0,0 0-46 15,0 0-40-15,0 0-146 0,0 0-176 0,-6-5-230 16</inkml:trace>
  <inkml:trace contextRef="#ctx0" brushRef="#br0" timeOffset="8580">3538 318 1830 0,'3'-14'46'0,"1"1"43"0,-4 2 31 0,0 2-7 0,0 4-55 15,0 5-16-15,0 0 33 0,0 3 67 16,0 8 34-16,0 8-29 0,0 5-55 0,0 9-73 15,-4 8-3-15,1 5-7 0,0 7-21 0,0 3 18 16,3 1-12-16,0 0 9 0,0-2 13 0,0-3-13 16,0-1-9-16,3-4 12 0,2-1 6 0,-2-8-15 15,1 0 18-15,-1-6-18 0,2-2-3 0,-4-5 25 16,1 0-25-16,0-9 6 0,-2 0-9 0,0-5-16 16,0-3-25-16,0-2-97 0,0-3-120 0,0-3-84 15,-4 0-83-15,1-3-10 0,-3-7 35 0,0 1 35 16</inkml:trace>
  <inkml:trace contextRef="#ctx0" brushRef="#br0" timeOffset="8816">3406 441 2072 0,'-9'-44'20'0,"-1"6"21"0,5 7-3 16,1 7 30-16,4 2-12 0,0 8 12 0,7 1 43 15,5 2-32-15,1 3 15 0,6 2-21 0,1 1-39 16,3-1 15-16,5 4-21 0,-2 2-15 0,4 0-10 15,0 6 0-15,-2 1-3 0,0 1-3 0,-1 2 15 16,-5 0-18-16,-1 3 6 0,-2-2 9 0,-4 3-3 16,-6 2 1-16,-9 0-14 0,0 2-2 0,-12 0 12 15,-1 3-6-15,-8 1 9 0,-4-2 1 0,-3 1-26 16,-1-2 16-16,-2-2-25 0,0-1-43 0,6-5-77 16,-2 0-73-16,5-3-103 0,3-3-86 15,2-2-85-15</inkml:trace>
  <inkml:trace contextRef="#ctx0" brushRef="#br0" timeOffset="9760">3770 346 1739 0,'10'0'17'0,"-7"0"43"0,2 4 99 0,-4 0 52 15,2 1 20-15,0 0-6 0,-1 4-106 0,-1 1-43 16,3 0-29-16,-2 4-47 0,5 1 12 15,-2 3-18-15,0-1 0 0,2 2 3 0,0 2 9 16,3-2 6-16,-2 4-8 0,-1 0 14 0,2-3-24 16,2 1 9-16,-4-2-3 0,0-2-6 0,-2-1 6 15,1-5-10-15,-2 0 4 0,-2-3-3 0,0-2 9 16,0-1-9-16,-2-5 9 0,0 0 3 0,0-5-28 16,0-3 16-16,0-3-7 0,0-3-2 0,-4-5 11 15,4-3 10-15,0-2-12 0,0-3 6 0,0-3 22 16,0 0-32-16,4 2 23 0,-1-1-10 0,3 4-13 15,0 3 20-15,2 0-10 0,-1 6-1 0,2 2-14 16,0 4 9-16,3 1-1 0,-1 4 7 0,0 5 9 16,2 0 4-16,-1 0-1 0,0 0-6 15,4 6 6-15,-3 2-12 0,1-2 3 0,0 2 3 16,-1-1-9-16,0 5 6 0,-1-5-12 0,0 2 2 16,-2-1 20-16,-1 0-20 0,0 0 20 0,2 0-32 15,-4-3 13-15,0-1 15 0,1 1-18 0,-1 0 36 16,-1-4-24-16,0 1-9 0,1-2 12 0,-2 0 3 15,1 0-3-15,-2-5 25 0,1-1-25 0,1 3-21 16,-2-2 24-16,-1-1-18 0,-3 1 27 0,3-1 4 16,-3 2-26-16,0-2 23 0,-6 1-1 0,0 1 10 15,-1-1 3-15,-2 0-7 0,-3 1 23 16,3 4 7-16,-4-1 11 0,-2 1-1 0,2 0-49 16,-1 5-6-16,1 2-6 0,2 1-9 0,1 2 21 15,1 0-12-15,3 1 0 0,3 5-15 0,3-2 11 16,0 3 1-16,0-2 0 0,8 2 6 0,1 2-9 15,2-3 16-15,3-2-1 0,1 5-6 0,1-5 0 16,3-1-22-16,-1-2-3 0,3-3-3 0,-2-2-41 16,2-1 10-16,-3-2-7 0,3-3 1 0,-2 0 34 15,-3-8-18-15,2 2-12 0,-3-4-30 0,-2-1-33 16,-4 0 27-16,3-3-16 0,-5 0 63 0,1 0 5 16,-5-1 7-16,-3-2 12 0,2 3-10 0,-2 0 51 15,0 2-9-15,-4 0 17 0,-3 2-5 16,3 1-30-16,1 1 12 0,-2 3 12 0,-1 2 5 15,5 0 7-15,-1 1-4 0,-2-1-8 0,4 3-15 16,-2 0 3-16,2 0-12 0,0 0-6 0,0 0 30 16,0 0-12-16,0 0-9 0,0 0 24 0,5-3-36 15,-2 0 18-15,3 1 12 0,-2 1-21 0,-1-1 6 16,1-1 3-16,1 0 0 0,-1-2 12 0,-2 3 12 16,2-2-27-16,-2 0 9 0,0 0 3 0,-2-2-9 15,0 5 15-15,0-5-12 0,0 3 17 0,0-2 10 16,-4 2 15-16,0-2 15 0,1 2-9 0,-3 0-5 15,0 0-13-15,0-2-2 0,-1 3-7 0,-1-2 19 16,-1 1 16-16,2 1-19 0,-1-1-13 0,-2 3-5 16,3 0-32-16,-2 0 7 0,1 0 10 15,-1 3-23-15,-1 2 19 0,1 1-6 0,2 4-6 16,-5 2 12-16,3 2 3 0,0 2 0 0,2 3-6 16,-1 2-3-16,2-1-15 0,0 4 18 0,5-2 3 15,1-1 0-15,0 2 9 0,0 0-30 0,7-3 18 16,1 1 6-16,1-5-24 0,2 1 27 0,0-2-43 15,4-2-34-15,3-3-59 0,-2-1-59 0,3-1-47 16,-1-3-9-16,1-2 34 0,2-3-10 0,0 0-4 16,1 0-50-16,1-3-22 0</inkml:trace>
  <inkml:trace contextRef="#ctx0" brushRef="#br0" timeOffset="10138">4805 35 2154 0,'0'-16'-3'0,"0"4"-12"0,0 4 18 15,0 3 5-15,0 5 22 0,0 6 44 0,0 3-3 16,0 5 36-16,3 4-5 0,3 3-41 0,-3 6-16 16,4 1-38-16,-1 4-13 0,2-2 15 0,-1 1-3 15,0 1-6-15,5-3 6 0,-3-1-19 0,1-1 16 16,4-3-9-16,-5 0 12 0,1-1 1 0,2-4-20 15,-3 0 26-15,3-2-23 0,-5-4 20 0,1-1-1 16,-3-3-18-16,1-3 18 0,-4-1-9 0,-1-1 19 16,1-3-10-16,-2-1-6 0,0 0 18 0,0-2-33 15,-5-3 27-15,-1 0-8 0,-4-4-23 0,1 1 65 16,-4 0 20-16,-2 0 30 0,-1 0 55 16,-4 2-7-16,-2 3 4 0,0 3-11 0,-5 0-46 15,3 0-41-15,2 6-24 0,0 5-22 0,2-1-7 16,5 0 10-16,1 3-27 0,4-2 17 0,6 2 0 15,4 1 10-15,5-3 17 0,5 2-27 0,3 1 0 16,4-3-20-16,5 0-82 0,1-3-143 0,3 0-118 16,2-3-98-16,1 1-102 0,-1-3-53 0</inkml:trace>
  <inkml:trace contextRef="#ctx0" brushRef="#br0" timeOffset="10588">3633 1497 435 0,'14'-16'7'0,"-5"5"-2"15,-2 0 3-15,-3 5 19 0,0 0-16 0,-4 4-9 16,0 1-7-16,0 1-73 0</inkml:trace>
  <inkml:trace contextRef="#ctx0" brushRef="#br0" timeOffset="11059">3642 1536 2681 0,'-16'-9'55'0,"-1"-2"35"0,-2 6 47 0,0 5 59 15,-2 5-20-15,3 6-1 0,1 4-67 0,0 6-33 16,4 5-38-16,0 4-27 0,5 3 6 0,2 0-22 16,6 2-1-16,0 1 0 0,10-2 11 0,5-1-1 15,6-5 4-15,1-1-7 0,2-5 20 0,5-1-10 16,-1-7 6-16,3 0 8 0,-2-6-21 0,3-2 14 16,-4-6-24-16,2 0 10 0,-4 0 11 0,2-9-4 15,-5-1 13-15,-2-4-19 0,-7-2 9 0,1-1-16 16,-5-7 3-16,-5-1 17 0,-5-5-24 0,0 0 17 15,-5-5-3-15,-2 2-7 0,-6-2 24 16,-5 0-1-16,0 2 25 0,-7 3-7 0,0 3-3 16,-4 7-14-16,0 3-11 0,-4 7 8 0,-1 10-21 15,0 0 10-15,1 6-6 0,2 7-15 0,4 6-6 16,2 5-27-16,4 7-61 0,6-1-105 0,6 7-161 16,9 1-135-16,0 1-120 0,15 1-62 0</inkml:trace>
  <inkml:trace contextRef="#ctx0" brushRef="#br0" timeOffset="11615">6862 1118 2025 0,'5'-8'23'16,"-4"-1"62"-16,3-4 85 0,0 5 56 0,-3-3 27 15,5 3-24-15,-4 3-69 0,-1-1-52 0,-1 4-53 16,0-1-39-16,0 3-13 0,0 0-9 0,-3 5 6 15,-4 3-4-15,-2 1 8 0,-5 4 12 0,-3 4-16 16,-4 4 0-16,-1 4-13 0,-4-1-23 0,0 3 43 16,-3-2-7-16,6-1 3 0,-1-2 20 0,6-3-36 15,1-5 13-15,3-1-10 0,5-4-3 0,3-2 3 16,0-3-28-16,6-4-4 0,0 0-9 0,0 0-22 16,6-4-27-16,4-3-27 0,1-5-40 0,4-4-7 15,2-3 21-15,4-2 22 0,3-1 39 16,0-3 16-16,1-4 30 0,3 1 26 0,-4 1 8 15,0 2 18-15,0 1 5 0,-8 2-22 0,3 3 28 16,-5 6-6-16,-4 2 7 0,-2 5 37 0,-3 2-19 16,-3 4 67-16,2 4 47 0,-4 7 31 0,0 0 20 15,0 6-47-15,0 4-38 0,0 4-57 0,0 4-21 16,0-1-9-16,0 5-16 0,0 1 3 0,0 2-16 16,0-3 0-16,0 3 6 0,0-2-9 0,0-1 16 15,0 0-23-15,0-3 1 0,0 0 9 0,0-3-6 16,0-2 25-16,0-1-6 0,5-2-23 0,-5-2-50 15,1-2-103-15,-1 1-124 0,0-3-87 0,2-3-95 16,-1-1-50-16</inkml:trace>
  <inkml:trace contextRef="#ctx0" brushRef="#br0" timeOffset="11786">6772 1739 2718 0,'0'5'-22'15,"0"-5"22"-15,8 0 12 0,5 0 19 0,2 6 30 16,4-6-30-16,3 0-13 0,3 0-11 0,7 0-4 16,0 0 3-16,1 0 7 0,5 0-13 0,1 0-19 15,3-3-67-15,-4 0-167 0,2 1-199 0,0-1-233 16</inkml:trace>
  <inkml:trace contextRef="#ctx0" brushRef="#br0" timeOffset="12639">98 3103 546 0,'9'-5'18'0,"-3"2"36"0,-2 3 53 16,-2 0 50-16,-2 0 76 0,0 8 31 0,0 3-22 16,0 5-23-16,-4 1-86 0,-1 5-52 0,-1 4-34 15,2 4-24-15,1 1-3 0,-2 1-17 0,5 3 6 16,0-2-9-16,0-2 3 0,9-1 0 15,3 0 15-15,1-5 14 0,4-2-17 0,4-3 2 16,-1-4-14-16,4-4 0 0,1 0 3 0,2-7-58 16,1-5-7-16,-2 0-2 0,0-8 14 0,-2-2 58 15,1-7 13-15,-4-4 2 0,-3-2 30 0,0-3 41 16,-4-3 25-16,-4-2 25 0,-5 0 17 0,-5-3-13 16,0 1-1-16,-5-2 14 0,-3 4-4 0,-4-1-11 15,-3 4-19-15,-3 4-51 0,-2 2-36 0,-3 5-20 16,-3 4-9-16,-2 7 2 0,-1 6-22 0,-5 6-1 15,1 5-20-15,-2 13 4 0,-1 4 9 0,2 5-32 16,0 9-9-16,7 5-126 0,3 5-193 16,2 2-133-1,10 1-203-15</inkml:trace>
  <inkml:trace contextRef="#ctx0" brushRef="#br0" timeOffset="13235">524 4933 2535 0,'0'-8'39'0,"0"2"7"0,0 6 33 0,-4 0 35 15,-2 0-14-15,1 6 22 0,0 3-31 16,-3 0-18-16,-4 5-28 0,2 0-23 0,-2 2-16 16,-1 3-6-16,-1 3-9 0,2 0 5 0,-1-3 17 15,1 0-29-15,3 1 3 0,-1-2-19 0,4-1-34 16,-3-1-41-16,4-3-73 0,1-2-73 0,3-3 58 16,-1 1 1-16,2-7 25 0,0-2 31 0,5 0-111 15,1-7 23-15,4-2 29 0,0-5 29 0,4-5 66 16,2-2 39-16,2-4 23 0,0-2 11 0,1-2 51 15,0 3 33-15,-1-1 33 0,0 5 43 16,-3 3-26-16,-2 5 12 0,-4 4 49 0,0 2 3 16,-2 5 35-16,-1 3-18 0,0 0 27 0,0 8 44 15,-3 4 29-15,3 4-14 0,0 5-66 0,-3 4-74 16,1 3-54-16,0 6-16 0,0 2-32 0,-3 2-14 16,1 0-12-16,2 3 2 0,-2-3-12 0,-1 3 2 15,2-3 4-15,2 0-6 0,-1 0 9 0,2-3-10 16,1-1-6-16,1-3-39 0,-1 0-52 0,2-2-91 15,-3-1-161-15,3-3-77 0,-1-3-102 0,-1-1-67 16</inkml:trace>
  <inkml:trace contextRef="#ctx0" brushRef="#br0" timeOffset="13405">590 5905 2952 0,'0'9'-6'15,"4"-1"9"-15,8-8 7 0,7-8 2 0,2 2 4 0,3-5 3 16,8 0-19-16,4 0 6 0,3-6 3 16,4 1-12-16,6-2 16 0,0 1-29 0,1 1-46 15,1-1-145-15,-2 3-110 0,0 0-178 0</inkml:trace>
  <inkml:trace contextRef="#ctx0" brushRef="#br0" timeOffset="15338">3821 2934 2535 0,'0'-19'58'0,"-5"5"52"0,-1 1 36 16,-2 5 2-16,4 5-48 0,1 3-62 0,-1 0-29 15,1 0 4-15,-3 9 6 0,0 5 20 0,-2 6 6 16,1 6-4-16,-5 6-25 0,3 3 7 0,0 6-26 16,-1 2-10-16,1 4 26 0,3-3-16 0,0-1-1 15,5-2 4-15,-1 0 0 0,2-4-9 0,0-3 22 16,0-2 0-16,3-3-10 0,2-3-3 0,-4-5-10 15,3-2 4-15,-2-5-27 0,-2-5 8 0,0 0-1 16,0-5-22-16,0-4-6 0,0 0-9 16,0-4-16-16,0-5 10 0,0-2 25 0,0-6 16 15,0-4 16-15,6-5 12 0,-6-3-7 0,1-3 14 16,1-4-14-16,2-3-5 0,-2-1 15 0,1-1-12 16,1-2 15-16,-2 3 3 0,2 1 0 0,-1 1 13 15,3 7-6-15,0 3 6 0,-2 7 0 0,1 4-22 16,4 5 31-16,-2 4 38 0,1 4 27 0,1 4 35 15,-2 0-6-15,6 9-38 0,1 1-28 0,0 4-30 16,3 0-6-16,2 3-10 0,3 2-6 0,-1 2 0 16,2 1-17-16,2 0 17 0,-1 2-4 0,-1 1 10 15,1-1-10-15,1-2-3 0,-2 2-3 16,0-2-4-16,1-1 4 0,-2-1-13 0,1-4 9 16,-3 0-13-16,1-4 13 0,-2-2 4 0,-2-1 7 15,-1-4 2-15,-2 0-16 0,-3-4 7 0,0-1-14 16,1 0 7-16,-5-6 10 0,-1-4-3 0,1-4 3 15,-2-3 6-15,-2-4-6 0,-2-5 4 0,2-1-7 16,-3-5-4-16,0 0-6 0,0-1-3 0,-4-3 13 16,-2 1 6-16,3 1 14 0,-5 3 5 0,3-2-9 15,-6 3-3-15,4 3 10 0,-2 2 23 0,2 6 50 16,-3 0 18-16,3 3 6 0,1 4-39 0,-1 2-38 16,2 2 5-16,2 2-21 0,-1 2-4 0,4 0-6 15,-2 2-14-15,2 2 4 0,0-3 3 0,0 2-1 16,0 1-19-16,0 0 6 0,0 0 7 15,0 0 3-15,0 0 4 0,0 0-17 0,0 0-1 16,0 0 4-16,0 0 1 0,0 0 2 0,0 0 1 16,0 0-1-16,0 4 8 0,0 1 10 0,0 0 3 15,0 4-11-15,0 2-9 0,0 4 0 0,0 5 3 16,0 2-14-16,0 5 17 0,5 2-10 0,-4 2 1 16,2 1 16-16,0 2-17 0,0 0 4 0,3 2-21 15,-3-3-75-15,3 2-94 0,0-2-157 0,0 2-138 16,0-2-50-16,0-3-106 0</inkml:trace>
  <inkml:trace contextRef="#ctx0" brushRef="#br0" timeOffset="16131">3905 5031 3028 0,'-3'-25'34'0,"-3"6"30"0,4 5 28 0,-2 7 21 16,1 7-10-16,0 0 15 0,0 13-22 0,-3 4-17 15,2 6-16-15,-1 5-37 0,-1 8-2 0,1-1-4 16,-1 8-23-16,2-1-1 0,0 1-12 0,4-2 9 15,0 0 14-15,0-5-11 0,4-2 18 0,2-4-14 16,-2-3-4-16,1-1-2 0,1-5-8 0,-3-2 1 16,2-6-11-16,-2-2-6 0,1-3-6 0,-1-3 2 15,-3-1 14-15,3-4 1 0,-3 0 6 0,0-8-7 16,2-1 13-16,-1-4 1 0,1-6-11 16,0-3-6-16,3-2-19 0,-1-7 6 0,1-3 0 15,0 1 30-15,0-3-4 0,1-2 10 0,2 5 10 16,-1 1-24-16,1 5 11 0,1 5 6 0,-2 2-3 15,2 7 0-15,-5 5 0 0,2 3 0 0,0 5 20 16,3 0 6-16,-1 7 0 0,-1 1-10 0,3 4-6 16,2 4 0-16,0-1 0 0,1 6-7 0,2-2-3 15,0 2 6-15,0 1-9 0,3-3-10 0,-2 3 7 16,1-3-14-16,2 0 1 0,0-3 19 0,2 1-10 16,-2-3-3-16,0-1 0 0,2-2-20 0,-2-1-41 15,-2-5 0-15,-1 1 10 0,-2-3 9 0,-1-3 27 16,-1 0 12-16,-3-10 13 0,-2 1 6 15,1-5 12-15,-3-2-15 0,-1-3 3 0,0-6-6 16,-3-1 0-16,-1-2 16 0,0-4-10 0,0 1-3 16,-7-2 6-16,1 0 43 0,0 2 58 0,-3 4 96 15,3 0 34-15,-3 4 18 0,2 4-9 0,-1 3-75 16,1 3-14-16,1 7-57 0,0 0-72 0,3 4 1 16,0 2-29-16,2 0-8 0,-1 8 19 0,2 3-7 15,-1 5 3-15,-2 6 11 0,3 2-11 0,0 7-7 16,0 3-3-16,0 2-4 0,0 0 7 0,6 2 14 15,1-3-14-15,-1 1 4 0,0-3-30 16,1-4-80-16,1 0-110 0,-2-1-152 0,0-6-164 16,-2 0-92-16,1-4-105 0</inkml:trace>
  <inkml:trace contextRef="#ctx0" brushRef="#br0" timeOffset="17132">7752 2859 836 0,'0'-6'36'0,"0"-5"57"0,0 3 74 0,-3-3 68 16,-2 0 31-16,4 3 24 0,-2 0-18 0,2 1-11 15,-3 1-51-15,2 2-60 0,0 2-70 0,0 2-43 16,2 0-21-16,-4 0 15 0,4 7 77 0,-1 5 14 16,-1 4 16-16,0 6-19 0,-2 3-54 15,3 7-26-15,-1 4-3 0,-2-1 1 0,2 5-24 16,2 0 6-16,0 2-12 0,0-4 0 0,8 3 9 16,-3-5 11-16,0 2-17 0,1-5-4 0,0 1-6 15,0-1-23-15,0-2 40 0,-2-1-11 0,1-4-12 16,1-1 16-16,-3-1-27 0,1 1 14 0,-2-6 16 15,-1-3-6-15,3 1 10 0,-4-7-14 0,2 1-16 16,-2-3 9-16,0-2 4 0,0-3 0 0,0-1 7 16,0-1 6-16,0-1-13 0,0 0-6 0,0 0 16 15,0 0-27-15,0 0 17 0,0 0-3 0,0 0-4 16,0 0-3-16,0 0-3 0,0 0 16 0,0 0-7 16,0 0 4-16,0 0 0 0,0 0-16 0,0 0 19 15,0 0 4-15,0 0-14 0,0 3 4 16,0-1 3-16,0 0-3 0,0 2 6 0,2-2 10 15,-2-2-23-15,0 3 13 0,0-2-12 0,0 0 12 16,4 0-6-16,-4 1 10 0,0-2 3 0,0 3-24 16,0 0 27-16,0 2-23 0,0 3-10 0,0-2 34 15,0 5-14-15,0 2 0 0,0-2 20 0,0 3-37 16,0 0 13-16,0-3 15 0,-4 2-11 0,4-2-4 16,0 0 8-16,0-4-11 0,0 2 10 0,0-4 24 15,0-1-31-15,0-2 8 0,0 1 3 16,0-1-24-16,0-2 24 0,0 0 13 0,0 0-20 0,0 0 0 15,0 0-20-15,0-5-69 0,0 3-93 16,0-1-85-16,0-2-116 0,0-1-17 0,0-2-30 16,0-1-20-16,0-2-14 0</inkml:trace>
  <inkml:trace contextRef="#ctx0" brushRef="#br0" timeOffset="18024">7720 2866 384 0,'-4'0'10'0,"1"0"18"0,-4 0 28 0,-2 0 62 16,2 0 11-16,-1 2 41 0,-1 2 21 0,0-4-13 15,2 3 56-15,-3-1-22 0,2-2-4 0,1 0-18 16,-1 0-47-16,5 0 12 0,-3 0-35 0,2-3-36 15,2-2-17-15,2 2-51 0,0 0 2 0,0-4 3 16,9 0-33-16,3-1 21 0,5-2-15 0,3 1 25 16,5-4 36-16,3 2 36 0,5 3 37 0,1 2 15 15,0 4 10-15,1 2-17 0,-4 0-26 0,1 10-31 16,0 2-20-16,-4 1-32 0,0 6-10 0,-4-2 0 16,1 4-14-16,-3-1 4 0,-1 1 13 15,-6 1-7-15,-2-3 24 0,-4 1 20 0,-3-2 21 0,-6 1 21 16,0-5-3-16,-6 3-14 0,-7-1-12 15,-2-1-21-15,-3-1-21 0,-3 0-18 0,-4 3 1 16,0-4-15-16,-2-2 8 0,-3 3-15 0,2-5-38 16,-3 0-34-16,2 0-91 0,0-2-129 0,1 2-194 15,0-3-149-15,6 1-189 0</inkml:trace>
  <inkml:trace contextRef="#ctx0" brushRef="#br0" timeOffset="18540">7955 5254 2366 0,'0'-11'45'0,"0"-2"43"0,0 7 93 0,0 6 84 16,-3 6 13-16,3 9 14 0,-3 7-79 0,2 6-50 16,1 10-55-16,-3 5-57 0,1 7-4 0,2 5-19 15,0 2-4-15,0-1 3 0,0 5-20 16,5-4 0-16,2-1-3 0,0 1-8 0,1-2 22 15,-1-1-18-15,2-4 0 0,-1-3 7 0,-1-1-18 16,2-8 11-16,-3-1-7 0,0-6 11 0,0-5-18 16,-3-3-14-16,0-2-23 0,-2-7-41 0,-1-1-36 15,0-4-52-15,0-1-80 0,0-5-119 0,-4-3-43 16,-1 0-125-16,-1 0-33 0</inkml:trace>
  <inkml:trace contextRef="#ctx0" brushRef="#br0" timeOffset="18820">7917 5346 2438 0,'4'-15'48'0,"2"-5"44"16,1 1 49-16,2 5 13 0,5 1-24 0,2 2-42 15,3 3-41-15,-1 2 7 0,6 6-12 0,-2 0 39 16,6 5 3-16,-4 2-33 0,4 6 1 0,1 3-42 15,-1 3 3-15,-2 3 16 0,3 2-19 0,-7 1 20 16,-1 2 0-16,-3 1-10 0,-2-1 9 0,-6 1-9 16,-2-2 10-16,-4-1 37 0,-4-1 17 0,-6-2-10 15,-6 0 7-15,-2-3-50 0,-3 0-4 0,-4-2 21 16,-4-1-44-16,1 0 20 0,-4-5-21 16,0 0-30-16,-2 0-91 0,0-4-121 0,2 0-155 15,-3-2-145-15,4-3-150 0</inkml:trace>
  <inkml:trace contextRef="#ctx0" brushRef="#br0" timeOffset="20256">2484 2932 2165 0,'-14'2'74'0,"-3"-2"70"0,4 0 63 15,2 0 46-15,-1 0-95 0,7 0-65 0,-3 0-65 16,8 0-34-16,0 0 18 0,0 0 24 15,9 0 8-15,4 0 8 0,5-5 12 0,4 3-42 16,6-5 7-16,4 2-22 0,4-2-4 0,3-1 26 16,4 2-19-16,1-5-3 0,-1 5 3 0,0-3-24 15,-2 2 14-15,-2-1 7 0,-2 2-14 0,-4 3 14 16,-5-1-20-16,-6 3 3 0,-1-2-13 0,-6 1 10 16,-5 2 4-16,-4 0-17 0,-6 0 13 0,0 0-19 15,-9 0 9-15,-3 5 14 0,-1-3-7 0,-5 1 9 16,-1 0 11-16,-5-1-20 0,3 2 29 0,-1-4-13 15,-2 3-13-15,3-1 25 0,2-2-28 0,4 1 16 16,2 1 7-16,2 0-20 0,6-2 7 16,-1 3-1-16,4-1-2 0,1 7 18 0,1 1 11 15,0 7 8-15,0 6 24 0,4 6-1 0,1 4 8 16,-1 10-11-16,-1 3-9 0,0 7-9 0,3 1-8 16,-2 3-5-16,2 0-14 0,-3-2 17 0,3 2-20 15,-3-8 3-15,3 0 14 0,-2-6-24 0,2-4 14 16,-2-2 9-16,0-6-19 0,-1-4 10 0,3-5-1 15,-3-3-16-15,1-3 14 0,-2-6-4 0,1-1-17 16,-2-3-87-16,1-3-119 0,-1-1-179 0,2 1-136 16,-3-3-180-16</inkml:trace>
  <inkml:trace contextRef="#ctx0" brushRef="#br0" timeOffset="20891">2778 4947 2037 0,'-6'-17'26'16,"2"6"50"-16,1 6 104 0,1 5 93 0,-1 11 31 15,2 4-17-15,-1 11-100 0,2 6-74 0,-1 8-31 16,-2 7-33-16,3 4 7 0,0 6-6 0,0 2-30 16,0-2-4-16,6-2 15 0,-5-2-35 0,4-3 18 15,-4-5 6-15,4-1-34 0,-4-2 48 0,1-7-31 16,2 0-6-16,-4-5 19 0,2-3-32 0,-1-4 22 15,-1-3-19-15,3-1-17 0,-2-5-27 0,-1-5-32 16,0-1-29-16,0-2-57 0,0-1-66 16,0-5-140-16,0 0-47 0,0 0-84 0,-4-5-30 15</inkml:trace>
  <inkml:trace contextRef="#ctx0" brushRef="#br0" timeOffset="21054">2708 5107 2366 0,'-1'-36'9'0,"-2"10"-3"16,3 4 24-16,6 5 48 0,1 6 10 0,2 1 0 16,3 4-14-16,3-2-71 0,4 3-3 0,2-2-3 15,4 2 6-15,0 0 30 0,5 3-33 0,-2-2 6 16,2 3-45-16,1 1-109 0,-1 0-106 0,-2 0-184 16,0 5-181-16</inkml:trace>
  <inkml:trace contextRef="#ctx0" brushRef="#br0" timeOffset="21212">2877 5390 1739 0,'-14'25'-3'0,"2"-9"20"0,12-8 11 0,0-8 7 16,0 3 2-16,9-3-6 0,4 0-5 0,6 0-6 16,2-3-3-16,1-2-11 0,7-3-9 15,-1-1 8-15,2-1-2 0,-1-2 3 0,1 1-43 0,3-2-148 16,-4 4-177-16</inkml:trace>
  <inkml:trace contextRef="#ctx0" brushRef="#br0" timeOffset="22353">6693 2847 1910 0,'-3'-17'40'0,"-1"-1"83"16,1 2 91-16,-3 2 57 0,2 2-23 0,2 5-79 15,0 2-91-15,2 2-62 0,-1 3 3 0,1 0 12 16,0 8 59-16,0 6 52 0,0 5 8 0,3 8-10 16,-1 8-61-16,0 6-46 0,1 8-26 0,-1 5 13 15,1 3-7-15,-2 1-9 0,-1 1-11 0,5-4-7 16,-4-2 11-16,1-2 20 0,2-5 3 0,-1-6-10 16,1-2-10-16,0-2-7 0,0-3 17 0,-3-6-33 15,3 1 13-15,-2-7-30 0,0-2-49 0,0-2-51 16,-2-4-104-16,0-2-49 0,0-5-80 0,0-2-9 15,0-3-43-15,0-1-70 0</inkml:trace>
  <inkml:trace contextRef="#ctx0" brushRef="#br0" timeOffset="22547">6635 2847 2224 0,'6'-8'9'0,"0"0"32"0,1 5 67 0,3 3 31 16,1 0 18-16,4 0-25 0,0 0-74 0,3 0-21 16,5 0-24-16,-2 0-1 0,3 0 4 0,0 0-10 15,3 0-6-15,1 0-6 0,-1 0-35 16,-2 2-78-16,2-1-136 0,-2 2-109 0,-6-1-151 16</inkml:trace>
  <inkml:trace contextRef="#ctx0" brushRef="#br0" timeOffset="22736">6793 3139 1197 0,'0'16'16'0,"0"-2"17"0,4-7 24 16,3-1 42-16,4-3-5 0,2-1-5 0,5-2-20 16,0 0-15-16,3-5-15 0,1 0-2 0,2-1-3 15,1-2-17-15,2 0-11 0,-1 0-6 0,1-4 0 16,-2 2-23-16,4 1 14 0,-5-1 7 15,2 1-13-15,-2 1-52 0,-3 1-128 0,-2 1-153 16</inkml:trace>
  <inkml:trace contextRef="#ctx0" brushRef="#br0" timeOffset="23516">6474 4859 2201 0,'-13'-8'5'15,"0"2"1"-15,7-1 50 0,6 1 43 0,0 4 30 16,6-5 41-16,5 3-32 0,6-2-30 0,4 4-33 15,7-5-56-15,4 2-10 0,3 0-3 0,5-1-6 16,1 2 16-16,4 0-7 0,-2 2-12 0,0-1-9 16,1-2 18-16,-6 1-9 0,-2 2 0 0,-2-1 15 15,-4 1-28-15,-4-1-2 0,-3 3-20 16,-4-3-27-16,-4 3-16 0,-6 0-71 0,-2 0-56 16,-2-1 20-16,-5 0 1 0,0 1 33 0,-9 0 68 15,1-4-8-15,-4 2 26 0,-1-1 59 0,0-2-5 16,1 2 23-16,-6 2 2 0,3 0-33 0,0-2 30 15,0 2-11-15,0 1 46 0,1 0 42 0,2 0-11 16,0 0 21-16,2 4-64 0,2 1 24 0,-2 3 16 16,5 3 50-16,-1 0 64 0,0 6 3 0,2 4 29 15,1 6-36-15,3 5-4 0,-2 6-17 0,2 7-27 16,0 4-9-16,0 7-42 0,0 4-19 0,5 0-16 16,1 3-17-16,-2-3-3 0,2 2-17 0,2-2 10 15,-1-4-10-15,1-3-7 0,2-1 4 16,0-3 0-16,1-2-4 0,1-4 11 0,-3-2-1 15,2-3-16-15,-2-5-1 0,0-5-13 0,-3-4 14 16,3-5 10-16,-4-5 3 0,-1-4-16 0,-1-2-48 16,-1-8-118-16,0 0-174 0,0 0-198 0,-2 0-278 15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44:38.14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316 149 983 0,'-4'-20'40'0,"-1"-1"62"0,0-1 68 16,1 2 73-16,2 4 3 0,0 0-73 0,2 8-59 15,0-3-73-15,0 8-38 0,0 3 44 0,0 0 84 16,0 6 81-16,4 9 54 0,0 11 10 0,1 6-35 16,0 12-87-16,-2 9-31 0,1 11-31 0,-1 12-42 15,2 6 16-15,-2 4-22 0,-2 5-4 16,4-1-7-16,-4 0-12 0,5-1 19 0,-3-4 4 16,3-6-10-16,0-3 10 0,1-8-37 0,-1-2 4 15,0-7-8-15,0-2-3 0,-3-7 10 0,0-4-20 16,2-2 20-16,-4-4-10 0,3-7 7 0,-4-3 0 15,0-3-24-15,0-5 3 0,0-3-30 0,0-5-47 16,-4-4-53-16,1-1-102 0,-3-9-78 0,3 0-38 16,-6 0 2-16,5 0 9 0,-2 0-19 0,-2-17-6 15,2 1-37-15,1-10 3 0</inkml:trace>
  <inkml:trace contextRef="#ctx0" brushRef="#br0" timeOffset="471">279 235 2177 0,'0'-35'32'0,"-6"6"21"0,3 8 13 15,-3 11 8-15,0 10 4 0,1 0-2 16,-3 9-10-16,1 6 8 0,-4 7-31 0,-1 6-3 0,-4 4-13 16,-2 7-11-16,-2 4-1 0,1 0-9 15,-3 1 0-15,1-4 4 0,4-1 5 0,2-4 4 16,0-2-7-16,3-6 1 0,3-2-13 0,0-3-19 15,3-1 10-15,1-4 3 0,1-2-4 0,0-3 7 16,3-1 10-16,1-3-17 0,-2-5-8 0,2-3 18 16,0 0-16-16,3 0 4 0,3-8 9 0,3-6-28 15,1-5-12-15,2-3-31 0,4-8-20 0,1-2-29 16,2-6 9-16,-1-3 31 0,1-3 20 0,-1 0 37 16,1-2 26-16,-1-1-12 0,-2-1 21 0,-1 4 0 15,-3 0 3-15,0 4 2 0,2 7-14 16,-7 1 24-16,3 6 0 0,-5 5 38 0,-1 3 36 15,-1 5-1-15,0 6-4 0,-1-1-29 0,-2 4-33 16,0 4-25-16,0 0-6 0,1 0 3 0,-1 0-6 16,0 0 21-16,0 0-12 0,4 9 13 0,-2-1 21 15,4 4 22-15,1 1 25 0,-1 6-9 0,5 3-2 16,1-1-42-16,-2 4-18 0,6 3 9 0,-4 1-25 16,3-1-3-16,3 1 6 0,-2 1 4 0,-1 0-14 15,3-5 23-15,-2-1-9 0,-1 3-17 0,0-4 17 16,3-5-14-16,-3 1 4 0,-1-3 16 0,1-1-10 15,-3-2-16-15,-1 0-69 0,-1-1-146 0,-1-1-106 16,-2-1-162-16,2-1-121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44:41.15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519 282 2095 0,'-10'-22'41'16,"-4"3"48"-16,5 3-7 0,-1 2 19 0,4 6-53 15,3 3-45-15,1 5 3 0,-2 0 9 0,4 5 43 16,0 4 39-16,0 7 45 0,0 7-12 0,0 10-9 16,0 8-36-16,0 11-56 0,0 5-17 0,0 8-2 15,0 4 3-15,0 2 22 0,0-1 3 16,0-2-9-16,0-5-3 0,0-5 6 0,0-4 3 16,0-8 1-16,0-2-4 0,0-6-15 0,4-2-14 15,0-7-6-15,-3-2 10 0,-1-2-7 0,5-6 6 16,-5 0 4-16,1-6-13 0,-1-2 9 0,0-2-6 15,0-1-10-15,0-2-9 0,0-2 15 0,0-4 14 16,0 1-7-16,0-1 30 0,0 0-26 0,0 0-4 16,0 0-3-16,0-1-72 0,0-1-90 0,0-1-125 15,0 0-93-15,0-2-116 0,0-1-27 0,-3-2-44 16</inkml:trace>
  <inkml:trace contextRef="#ctx0" brushRef="#br0" timeOffset="358">48 434 2343 0,'-22'-24'2'0,"3"-3"-5"15,12-3 24-15,7-3 9 0,5 6-9 0,9-6 36 16,6 3-15-16,10-2-3 0,7-1-2 0,9-2-40 16,5 1 6-16,5 5-6 0,4 2 12 0,0 7 18 15,1 7-18-15,2 7 3 0,-4 6-8 0,0 9-7 16,-7 7 12-16,-1 3 6 0,-6 8-9 0,-5 1 22 16,-5 4-13-16,-5 1 13 0,-8 0 21 0,-3-1-21 15,-4-2 28-15,-9 3-3 0,-6-3 12 0,0 0 27 16,-6-1 6-16,-4-1 2 0,-6-1-16 15,-2-2-33-15,-5-1-35 0,-3-2-6 0,-2 0-7 16,-1-3 1-16,1-3 6 0,2-3-24 0,-3-2-41 16,5-3-85-16,4-2-137 0,2 2-128 0,0-5-165 15</inkml:trace>
  <inkml:trace contextRef="#ctx0" brushRef="#br0" timeOffset="1684">840 1090 38 0,'3'0'17'0,"-3"0"35"0,1 0 39 0,-1 0 21 15,0 0 18-15,0 0 2 0,0 0-27 0,0 0-17 16,0 0-28-16,0 0-10 0,0 0-13 16,0 0 18-16,0 0 17 0,-4 0-27 0,2 0 9 15,1 0-25-15,-1 0-15 0,0 0-9 0,0 0-10 16,2 0 18-16,0 0-21 0,0 0 19 0,0 0-5 16,0 0-15-16,0 0 17 0,0 0-21 0,0 0 21 15,0 0-3-15,0 0 1 0,0 0 2 0,0 0-22 16,0 0 9-16,0 0-11 0,0 0 10 0,0 0 17 15,0 0-16-15,0 0 8 0,0 0-6 0,0 0-2 16,0 0 10-16,0 0-8 0,0 0 6 0,0 0-3 16,0 0-3-16,0 0 11 0,0 3-5 0,0-2 8 15,0 0-9-15,0 1 4 0,0-1-4 0,0-1-12 16,0 1 26-16,0-1 22 0,0 0 16 16,0 0 37-16,0 0-3 0,0 0 21 0,0 0 6 15,0 0-24-15,0 0-9 0,0-2-59 0,0-1 5 16,0 0-13-16,0 2 5 0,0-1 23 0,-3-1-31 15,3-2 40-15,-3 5-2 0,1-4-6 0,2 3 0 16,-1 0-18-16,-1 1-34 0,2 0 2 0,0 0 18 16,0 0 5-16,0 6 49 0,0 4-4 0,0-2 1 15,-2 4-3-15,2 1-27 0,0 4 3 0,0 2-11 16,0 0-10-16,0 3 3 0,0-1 13 0,0-2 24 16,0 3-6-16,0 0 19 0,0-1 4 0,0-1-13 15,2 5 10-15,-2-4-25 0,3 4-25 16,-3-3-9-16,0 2-23 0,0 3 26 0,0-5-1 15,0 0-9-15,0 0 26 0,2-1-19 0,1-2-4 16,-3-3 13-16,1-1-6 0,-1-2-16 0,2-3 6 16,0-1 3-16,0-1-12 0,0-3 6 0,-2-1 13 15,0-2-13-15,0-2 3 0,0 0 19 0,0 0-15 16,0 0 9-16,0 0-3 0,0 0-7 0,0 0-3 16,0 0-9-16,0 0-26 0,0 0-51 0,0 0-83 15,0 0-92-15,-4 0-27 0,0 0-77 0,4-6 9 16,-1 1 8-16,-2-3-39 0,1-1 54 0</inkml:trace>
  <inkml:trace contextRef="#ctx0" brushRef="#br0" timeOffset="2062">792 1172 962 0,'0'-5'18'16,"0"-1"33"-16,0 4 54 0,0-6 19 0,3 2 2 15,1-3-5-15,1 1 8 0,1-2-8 0,2 1-5 16,2-2 4-16,0 1-85 0,-1 2-9 0,5-3 3 15,2 5-23-15,-4 0 41 0,1 2 14 16,2 4-2-16,-2 0 18 0,2 5 31 0,-1 6-14 16,-3 0 0-16,3 6-24 0,-5 2-43 0,-2 1-2 15,-4 3-16-15,1 1 1 0,-4 0 8 0,0 4 3 16,-7-4-2-16,-2 3 2 0,-1-4-11 0,-1 1 12 16,-2-2 3-16,1-3-10 0,-1-3 1 0,1-2-23 15,2-1 14-15,-4-4-17 0,7-1-21 0,-1-3-64 16,1-2-114-16,0-3-76 0,3 0-143 0,2 0-87 15</inkml:trace>
  <inkml:trace contextRef="#ctx0" brushRef="#br0" timeOffset="2744">1114 1235 2414 0,'0'8'54'16,"0"1"34"-16,-4-4 25 0,-1 2 6 0,-1 0-73 15,1 0-2-15,-1 1-32 0,3-2 0 0,-2 2 10 16,5 1-37-16,0-1 15 0,0-1-10 0,8 2 10 16,3-1 0-16,0-1-9 0,2 0 0 15,5-2-4-15,-2-2-8 0,4-1-10 0,-4-2-31 16,1 0 16-16,-4-5 0 0,-1 1 30 0,-2-2 13 16,0-1-15-16,-4 0 27 0,-3-4-21 0,-3 2 18 15,0-2 0-15,0-3-6 0,-5 1-3 0,-5 0 3 16,3 2 50-16,-5 0 2 0,3-1 3 0,0 2 22 15,2 0-64-15,-1 1-7 0,3 0 6 0,3 2-37 16,2 1 35-16,0-2 2 0,5 0-12 0,2-1 25 16,1 1-22-16,3-2-22 0,3 2 22 0,0 0-28 15,3-4 22-15,1 2 19 0,0 1-16 0,-1 2 22 16,0-1-19-16,-2 2 6 0,-4 3-6 16,-2 0 29-16,-3 1 27 0,-3 2-5 0,-3 0 28 15,0 0-37-15,-4 5-32 0,-2 0 0 0,-3 0-17 16,0 4-5-16,-1-3 6 0,0 5 6 0,-1-1-3 15,3 1-3-15,1 2 6 0,3-1-9 0,4 1-10 16,0 4 22-16,5-4-12 0,6 3 6 0,-4-2 12 16,4 3-2-16,2-1-7 0,-1-2-3 0,-2 2 3 15,2 0 4-15,-1-2-14 0,0 0 14 0,-3 0-33 16,-2-1 10-16,-2 1 38 0,-4-4-28 0,0 1 32 16,0 0-17-16,-4 0 1 0,-4-5 3 15,-2 2-17-15,-1 0 20 0,-2-3-19 0,1 1 6 16,-1-4 7-16,3 1-35 0,0-3 12 0,0 0-19 15,6-5-60-15,-1-1-12 0,5-2-33 0,0-1 6 16,0-4 36-16,9-1 13 0,5-4 36 0,-3 1-5 16,3-2 18-16,1 0 30 0,3 2-21 0,-1-2 27 15,0 4 3-15,-2 1-9 0,2 0 9 0,-2 4-3 16,0 1-12-16,0 1 12 0,0 3 3 0,-5 1 39 16,2 2 70-16,0 0 46 0,-5 2 28 0,2 0 12 15,0 0-48-15,0 5-37 0,-3 3 1 0,0-3-55 16,1 5-10-16,-1-1-25 0,-1 3-27 0,-1-2-4 15,1 4 11-15,-1-3-17 0,-1 5 7 16,-1 0-4-16,0-2 4 0,2 1 16 0,0 2-33 16,-4-1-32-16,0-1-103 0,0 1-118 0,0-2-142 15,0-1-73-15,0-2-77 0,-6-1-32 0</inkml:trace>
  <inkml:trace contextRef="#ctx0" brushRef="#br0" timeOffset="3012">1570 1033 3411 0,'-6'-10'42'0,"3"-1"34"15,-3 5 36-15,5 0 31 0,-4 2-43 16,4 4-33-16,-1 0-50 0,2 0-27 0,0 0-7 16,0 0 7-16,0 0 20 0,5 0-10 0,-1 0-7 15,1 0 11-15,-4 0-8 0,5 5 4 0,-1 0 4 16,1 1-28-16,0 1 0 0,-1 2-16 0,0-3 3 15,1 5-9-15,-2 1 6 0,2 0 6 0,-3-1 8 16,2 6 22-16,-4-2-9 0,1 4 13 0,2-2-10 16,-2 4-45-16,2-2-11 0,-3 1-47 0,3 3-57 15,0 0-38-15,-1-1-88 0,1-3-22 0,1 2-52 16,-4-4-30-16,4 2-1 0,-1-2-65 0</inkml:trace>
  <inkml:trace contextRef="#ctx0" brushRef="#br0" timeOffset="3314">1646 1207 1956 0,'-4'-10'-15'0,"4"-3"7"16,0 3 16-16,5 1-13 0,4 3 28 16,0-3-23-16,3 4-20 0,6 0 40 0,-3 1-35 15,-1 2 41-15,3-1-20 0,-1 1-6 0,0 1 11 16,-1-1-22-16,-1 2 40 0,-4-3 6 0,-1 3 47 15,0 0 36-15,-4 0 21 0,-1 0-16 0,-3 0-36 16,4 0-2-16,-4 0-27 0,-1 0 1 0,0 5 43 16,0-2-14-16,0 0 3 0,0 3-18 0,0-1-38 15,4 1-16-15,-2 4-13 0,1 1 1 0,2 0-4 16,-4 0 0-16,5 2-13 0,-3 1 17 0,1 0 6 16,2 0-13-16,-2 0 9 0,1 1-18 0,0-3-24 15,-2 1-17-15,3-2-97 0,-5-1-116 0,2-1-36 16,2-1-93-16,-4-3 30 0,4-1 21 15,-4-2-82-15</inkml:trace>
  <inkml:trace contextRef="#ctx0" brushRef="#br0" timeOffset="3874">1855 1126 2730 0,'-5'-22'43'0,"1"3"34"0,3 5 42 0,-2 1 23 15,1 2-12-15,2 8-11 0,0-3-26 0,0 4-21 16,0-1-39-16,6 3-4 0,-4 0-12 0,0 0 23 15,2 0 23-15,-3 0-10 0,5 4 10 16,2 1-26-16,-3 0-7 0,5 1-3 0,-3 2-20 16,5 0 7-16,-3 0-14 0,0 3-11 0,1 0 18 15,1 2-3-15,-1-2-11 0,-1 2 10 0,-2 1 1 16,2-3-1-16,-1 3-9 0,-3-1 9 0,6 1-10 16,-7-4 10-16,6-1 7 0,-5 3-20 0,1-7 3 15,2 2-13-15,-4-4 24 0,2 1 2 0,-5-4-9 16,5 0 6-16,-3-6-6 0,1 0-1 0,0-1 11 15,-3-5 3-15,4-1 7 0,-4-2-23 0,3 0 2 16,0-4 1-16,-2 0-24 0,-2 0 27 0,3 0 3 16,-3 2 4-16,5 1 23 0,-5 2 18 0,0 3 3 15,0 0 7-15,0 3-20 0,0 3-21 16,0 2 0-16,0 1-27 0,0 1-7 0,0 1 23 16,0 0-16-16,0 0-11 0,0 5 42 0,1 1-31 15,5 0 13-15,-1 1 18 0,2 0-38 0,3 1 10 16,1 0-14-16,-1 0 11 0,5 0 0 0,-2 0-28 15,2-3-13-15,0 0 0 0,0-2 10 0,2 1 18 16,-1-2 13-16,-2-2-4 0,3 0 4 0,-2 0 10 16,-2 0-3-16,0-5 0 0,-2 1 9 0,-2-1-19 15,0 0 16-15,-6-3-6 0,1 2-7 0,-4 1 34 16,0-3 3-16,0 3 16 0,-6-1 5 0,-3 4-25 16,2 1 18-16,-7 1-14 0,0 0 7 0,-4 3 4 15,1 5-34-15,3 0 16 0,-1 3-40 16,0 0 6-16,3 2 21 0,5 1-24 0,7 0 41 15,0 0-4-15,4 0-30 0,5-1 17 0,4-2-24 16,4 2 17-16,3-2 10 0,4-5-13 0,5 2-11 16,1-3-71-16,0-1-50 0,2-2-109 0,2-2-99 15,0 0-94-15,-3 0-95 0,2-3-41 0,-4-2-60 16</inkml:trace>
  <inkml:trace contextRef="#ctx0" brushRef="#br0" timeOffset="4168">3047 589 3180 0,'5'3'32'15,"4"-3"55"-15,0-5 33 0,1-3 20 0,4 2-46 0,5-2-41 16,0 2-29-16,5-1-28 0,2 1 24 16,3 0-23-16,-1-1-27 0,2 4-75 0,-1 0-172 15,1-1-163-15,1 4-191 0,-5 0-125 0</inkml:trace>
  <inkml:trace contextRef="#ctx0" brushRef="#br0" timeOffset="4296">3215 771 3244 0,'-19'19'-4'0,"1"-7"24"0,9-6 21 16,9-1 21-16,0 0 9 0,0-5-26 0,11 3-12 16,6-3-13-16,1 2-10 0,3-2-10 0,7 0-23 15,3 0-131-15,2 0-220 0,1 0-280 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6:02.29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3370 2639 867 0,'-7'-4'29'0,"1"0"32"16,1 2 46-16,-1-2 38 0,2 1 16 0,1 1-15 15,0-2-24-15,0 4-15 0,3-2-36 0,-2 1-17 16,2 0-20-16,0 1-14 0,0 0 9 0,0 0 8 15,0 0 12-15,0 0-2 0,0 0-15 0,0 0 15 16,0 0 3-16,0 0 1 0,0 0 23 0,0 0-9 16,0 0-11-16,0 0 15 0,0 0-20 0,0 0-16 15,0 0 4-15,0 0-40 0,0 0 21 0,0 0-9 16,4 0 38-16,0 0 36 0,-1 0 10 16,1 0 19-16,2 0-56 0,3 0-18 0,0 0-12 15,6 0-14-15,0 0 30 0,4 0 9 0,2 0-19 16,1 0 3-16,7 0 7 0,0 0-3 0,5 0 13 15,2 0-1-15,1 0-21 0,9 0 2 0,-1 0-35 16,2 0 13-16,1 0-10 0,5 0-3 0,-1 0 19 16,3 0-22-16,1 0 9 0,2 0 4 0,2 0-7 15,2-2 23-15,2 0 13 0,6 1 0 0,1 0 8 16,0 0-11-16,2-1-10 0,0 1-10 0,2 1-9 16,-2-1 2-16,3 1-6 0,-3 0 0 0,-2 0 7 15,3 0-14-15,-4 0 1 0,1 0 16 16,-1 0 3-16,1 4 1 0,-1-4 16 0,-2 3-14 15,-1-1-12-15,-3 0 16 0,0 0-20 0,-2 0 0 16,-2-2 13-16,-2 3-3 0,-2-2-13 0,0 0 6 16,-1-1-13-16,2 0 10 0,-1 0 24 0,0 0-7 15,1 0 17-15,-2 0-7 0,1 0-3 0,2-2-4 16,-1 2 4-16,-2-3-7 0,-2 3 4 0,0 0-11 16,-2-2 0-16,0 2-13 0,-1 0 7 0,-3-1 13 15,1 0-24-15,-4 0 3 0,4 0-17 0,-4 0 4 16,5 0 11-16,-4 0 6 0,0-1 7 0,0-1-4 15,0 2-3-15,-2 0 0 0,3 0 7 16,-3-1 0-16,0 2 17 0,-1 0-11 0,-2 0 1 0,0 0-17 16,-1 0 3-16,-1 0 13 0,-1-2-13 15,-1 2 14-15,1-1-10 0,-1-1-15 0,-1 1-9 16,1-1 3-16,1 0 6 0,2 0 8 0,-1-1 6 16,2-1 4-16,2 0-14 0,-2 0 4 0,2-1 3 15,-1 1 3-15,2-1-6 0,0 3 6 0,1-2 8 16,-3 0-15-16,4 0 8 0,-4 2-1 0,2-1-17 15,3 1 21-15,-3-2 10 0,-1 2-6 0,1 0 9 16,-3 0-34-16,0-2 4 0,-1 4 0 0,1-3 3 16,0 1 21-16,-2-3-31 0,0 2 3 0,2-1 0 15,-2-1 7-15,1 1 14 0,0 0-4 0,-4-2-13 16,2 3 7-16,0-4 6 0,-4 3-3 16,1 0 24-16,-4-2-31 0,1 2 11 0,-2 0 10 15,-5 1-18-15,0 0 18 0,1 0-7 0,-4 1-21 16,-3-2 10-16,1 2-3 0,-4 0 11 0,-1 0-1 15,-1-1 11-15,0 1 10 0,-4 0 11 0,0 2 38 16,1-2-3-16,-2 2 0 0,-1-2-21 0,-1 1-21 16,3-1-21-16,-3 2-4 0,1-1 15 0,-1-2-7 15,-1 2 3-15,4 0-7 0,-6-1-25 0,1 1-34 16,-1 0-84-16,-1-1-184 0,0 0-263 0,-2 2-253 16</inkml:trace>
  <inkml:trace contextRef="#ctx0" brushRef="#br0" timeOffset="2005">0 2540 1208 0,'0'2'27'0,"-1"-2"52"0,-1 0 54 15,2 0 20-15,0 0 9 0,0 0-22 0,0 0-37 0,0 0-16 16,0 0-58-16,3 0 6 0,0-2 21 16,0-1 30-16,1 1 67 0,1-2-5 0,1-1-1 15,4-3-15-15,2 0-26 0,0-3 1 0,7 0-5 16,-1-5 4-16,7-1-3 0,-1-3-22 0,4-1-46 16,2-2-15-16,4-2-17 0,3-1-6 0,-1-3 20 15,4-1-17-15,3-2-7 0,2-1-3 0,0-2 10 16,3-1 16-16,0 0-2 0,1 1 12 0,1 0-26 15,-1 1 3-15,0 0 14 0,0 0-11 0,-3 2 14 16,0 1-17-16,-1-1 11 0,-1 0-8 16,-1 2 1-16,-1 0 13 0,-1-1-7 0,1 3 24 0,-2-2-14 15,4 0 0-15,-3-1-19 0,2 2-28 0,3-1 34 16,0 0-10-16,0 0 20 0,0 0 11 16,3-1-35-16,-3 2 8 0,0-3-1 0,-3 3 7 15,0-2-7-15,0 1 4 0,-3 0-7 0,-3 1-10 16,-1 0 20-16,-2 2 0 0,-3 1 0 0,0-1-3 15,-3 4-11-15,-2-2 11 0,-1 4 0 0,-3 0 0 16,-1 1-1-16,0 1-16 0,-3 2 0 0,-1 1 27 16,-2 0-13-16,2 2 6 0,-1-1-10 0,0 1-21 15,-1 2 18-15,0 1 3 0,-2-2 0 0,2 3 0 16,-2 1-14-16,1 0-2 0,-4 0 9 0,2 2 4 16,-3-1 19-16,0 3 1 0,-1-1-7 15,-1 2 4-15,-1 0-18 0,-2 1-12 0,-1 1 26 16,2 2-20-16,-4 0 23 0,-1 0 11 0,0 0-24 15,0 0 10-15,0 0-7 0,0 0-13 0,0 0 13 16,0 0 1-16,0 0 3 0,0 0-11 0,0 0-3 16,0 0 14-16,0 0-14 0,0 0 14 0,0 0 3 15,0 0-17-15,0 0 11 0,0 0-7 0,0 0 6 16,0 0 1-16,0 0-11 0,0 0 20 0,0 0-13 16,0 0-3-16,0 0 3 0,0 0-7 0,0 0 4 15,0 0 3-15,0 2 10 0,0 1-3 0,-3-1-11 16,-1-2 4-16,1 2 3 0,-2 1-3 15,1-1-3-15,-1 3 7 0,-2-3-15 0,1 3-6 16,-4 1 28-16,1-1-5 0,0 3 1 0,0-2 7 16,-3 2-18-16,5 1 1 0,-5-2 6 0,5 2 4 15,-3 0-3-15,3 1-8 0,-5 1 11 0,5-1-4 16,-4 2-6-16,1-1 6 0,-1 1-13 0,0 1 10 16,0 2 17-16,-5 0-10 0,1 0-7 0,0 2 7 15,-1-2-24-15,-2 4 10 0,0-1 10 0,-1 1-6 16,-2 1 3-16,-1 0 0 0,1-1-7 0,1 1-10 15,-1-1 21-15,1 1-1 0,-3 0 7 0,2-1-7 16,3-2-10-16,-3-1 4 0,2 0-14 0,1-1 14 16,-3 0 7-16,2-1-8 0,0 0 4 0,-1-1-7 15,-1 1-3-15,-2-1-3 0,3 1 13 16,0 0 0-16,-1 0 3 0,-1 1 4 0,-2 0-11 16,-1 2 11-16,0 0 3 0,1 0 11 0,-3 2-1 15,-1-2-13-15,2 1-4 0,1-1-23 0,-1-1 16 16,3-1 14-16,1 0-3 0,0-1 20 0,1 0-24 15,2 0-9-15,1-1 13 0,-1 1-7 0,-1 1 7 16,2-1-1-16,-1 0-13 0,1 0-9 0,-3 1 9 16,2-1 14-16,-1 2-17 0,-1 2 6 0,0 0 11 15,0 1-4-15,-1 1 4 0,-2 1 6 0,3-2-30 16,-4 0-10-16,3 2 17 0,-2-1-7 0,3-3 14 16,-1 1 16-16,0 0-16 0,1 0-4 15,-2-1 0-15,4-1 4 0,0 1-4 0,1-2 1 0,-1 1 12 16,2-1-23-16,-2 0 17 0,3 0 7 0,-3 0-10 15,0 0 20-15,0 0 0 0,0 1 3 16,-3-1-3-16,1 0-11 0,-1 2-9 0,-3 0-3 16,1 1 19-16,0-1-13 0,-1 1 10 0,1 1 7 15,-1-2-20-15,3 0 10 0,-2 1-1 0,0-2 8 16,5-2-10-16,-2 2 6 0,3-2-7 0,2-1-16 16,-1-1 16-16,4 0 0 0,1-2 4 0,-1 1 0 15,4-3-10-15,0 2-11 0,-1-3 14 0,3 0 7 16,2 0-14-16,-4 0 24 0,4 0-37 0,0 0-4 15,-3 0 37-15,2 0-23 0,0 0 20 16,-1-1-3-16,1 2-14 0,1-3-3 0,-2 1 24 16,3 0-14-16,-1-1 10 0,2-2 14 0,-1-1-34 15,1 1 6-15,1-1-60 0,-1 0-57 0,2-1-42 16,1-1-79-16,0 1-59 0,0-1-63 0,0 0-30 16,0 0-26-16,0 0-76 0</inkml:trace>
  <inkml:trace contextRef="#ctx0" brushRef="#br0" timeOffset="2770">3057 534 2201 0,'0'-20'41'0,"0"1"45"0,-6 2 68 0,3 2 53 16,-1 4-7-16,1 1-13 0,1 2-70 0,-1 3-47 16,2 0-42-16,-1 1-24 0,2 2-7 15,0 1-4-15,0 1-15 0,0 0 6 0,0 0 13 16,0 4-16-16,0 2 35 0,0 2-20 0,0 3 11 15,3 1 2-15,0 4 1 0,-3 1-14 0,2 3 8 16,1 0-8-16,-1 1 1 0,0 1 16 0,0-1-16 16,-1-1 25-16,2-1-22 0,-2 0 3 0,1-2 7 15,0 0-13-15,0-2 6 0,0 0-6 0,-2-2-29 16,2 1-47-16,-2-2-105 0,0-2-83 16,0-1 13-16,0-1-51 0,0-2 19 0,0-1 3 15,0-2-109-15,0 0-40 0</inkml:trace>
  <inkml:trace contextRef="#ctx0" brushRef="#br0" timeOffset="3183">2975 462 2189 0,'-4'-30'20'16,"2"1"39"-16,1 1 43 0,1 1 42 0,0 1 17 15,9 4-19-15,1 0-25 0,2 1-36 0,3 0-27 16,4 4-23-16,-1-1-18 0,1 4-13 0,2 2-4 15,0 3-2-15,0 1 9 0,-1 8-3 0,-2 0 4 16,0 0-1-16,-2 6-19 0,-2 2 29 0,-4 4-17 16,0 2 17-16,-6 3-1 0,-4 2-21 0,0 2 12 15,-4 4-12-15,-3-1 9 0,-3 1 6 0,1-3-6 16,-3 1 6-16,3-4-9 0,0-2 6 16,3-5-6-16,0-1 0 0,3-2 6 0,-1-1-3 0,4-3 3 15,0-2-3-15,6 1 0 0,1-3-6 0,2 1 6 16,3-2 3-16,3 0 3 0,1 0-15 15,2-5-3-15,3 5-1 0,-1 0 1 0,3 0 18 16,-1 0 0-16,2 0-9 0,-2 7 19 0,-1 1-16 16,0 3 0-16,-2-1 0 0,0 4-10 0,-7 0 7 15,0-1-13-15,-4 2 35 0,-8 0-6 0,0 0 15 16,0 2 46-16,-11-3-19 0,-5 2 9 0,1-1-3 16,-3-1-19-16,-4 1-12 0,-2-1-27 0,2-2 7 15,-2-2-20-15,-3-1 16 0,5-2 7 0,0 0-39 16,-2-2-73-16,5-1-82 0,-1-2-73 0,1-1-89 15,4-1 14-15,2 0-86 0,2-4-102 16</inkml:trace>
  <inkml:trace contextRef="#ctx0" brushRef="#br0" timeOffset="3438">3532 207 2571 0,'7'-5'12'0,"-2"1"21"16,-2-1 7-16,-3 2-3 0,0 2-7 0,0 0 1 16,0 1 19-16,0 0 2 0,6 8 10 0,-3 0-31 15,3 3-21-15,-2 2-4 0,-1 3-13 0,3 4 20 16,0 2-7-16,0-2 4 0,-3 3 0 0,4-2-17 16,-1-1 13-16,0-1-9 0,2 2 0 0,-4-4 9 15,2 0-9-15,2 1 13 0,-2-2-4 0,-1-1-6 16,3-1-3-16,-4-1-32 0,1 1-115 0,2-2-123 15,-2-2-63-15,0 0-100 0,-3-3-28 16,1-1-12-16</inkml:trace>
  <inkml:trace contextRef="#ctx0" brushRef="#br0" timeOffset="3600">3571 236 2595 0,'-5'-24'-3'0,"-1"5"6"15,6-2 18-15,0 2 13 0,9 4 9 0,5 1-3 16,2 2-25-16,3-2-12 0,4 3 12 0,2-2-30 16,3 5-61-16,0-1-109 0,-1 3-110 0,1 2-156 15,-1 0-93-15</inkml:trace>
  <inkml:trace contextRef="#ctx0" brushRef="#br0" timeOffset="3730">3729 312 1208 0,'-7'13'30'0,"7"-4"55"0,7-3 16 16,2-6 18-16,2 0-25 0,5 0-52 0,2-3-22 16,1-2-6-16,2-1-11 0,1-2-6 0,2 0-53 15,1-1-117-15,-1 1-104 0</inkml:trace>
  <inkml:trace contextRef="#ctx0" brushRef="#br0" timeOffset="3992">4147 5 2049 0,'7'-3'35'0,"-1"1"-3"0,-3 2 50 0,0 0 48 16,1 5 6-16,-2 2 42 0,1 3-28 16,1 4-23-16,1 4-31 0,-2 2-36 0,-2 4-6 15,-1 6-26-15,0 0-12 0,0 3-6 0,-7 1-4 16,4-1-19-16,-1-2 16 0,0-1 4 0,2-1-10 15,2-5 25-15,0-3-18 0,0 0 15 0,4-4 10 16,3-2-4-16,2-4 11 0,0 0-11 0,7-3-9 16,-1-2-3-16,6-2-29 0,1-4-4 0,7 0 14 15,0 0 3-15,4-8 0 0,1 1-89 0,3-1-168 16,0 0-182-16,2-1-247 0</inkml:trace>
  <inkml:trace contextRef="#ctx0" brushRef="#br0" timeOffset="4671">8258 2423 235 0,'-2'-5'-10'0,"2"1"0"0,0 0-3 16,6-2-2-16,-3 2 8 0,0 0-5 0,0 0-20 15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44:53.77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60 35 2656 0,'5'-16'-6'0,"-1"-1"3"0,-4 7 77 0,0 10 85 16,0 8 53-16,-6 3-7 0,2 7-71 0,-5 10-95 16,4 1-39-16,-2 9 0 0,-3 3 6 0,2 3 20 15,-1 0-22-15,3 3 12 0,2-2-16 0,3-1-4 16,1-1 14-16,0-1-20 0,0-4 17 0,4-6-7 15,2 3 4-15,-3-4 2 0,3-4-19 0,-3-3-20 16,1-3-16-16,-1-3-18 0,2-3-65 0,-4-3-35 16,2-2-57-16,-2-1-28 0,-1-4-43 0,0-2-97 15,0-3-53-15,0 0-73 0</inkml:trace>
  <inkml:trace contextRef="#ctx0" brushRef="#br0" timeOffset="388">304 315 2177 0,'1'0'20'0,"-1"0"82"0,0 6 67 0,-7 2 40 15,0 1 9-15,1 2-76 0,1 2-66 0,-4 6-48 16,5-2-34-16,-2 4 6 0,2 1-3 0,0-1 15 15,4 4-5-15,8-4-7 0,-2 2-3 16,4-4-1-16,2 3 20 0,3-3-28 0,1-3 21 16,3 0-21-16,1-5-14 0,0-2 26 0,-2-1-32 15,3-3 26-15,-2-5-10 0,-1 0-9 0,2-5 32 16,-6-2-14-16,3 0 23 0,-4-7 3 0,-1-2-22 16,0 0 12-16,-8-7-12 0,4 1 3 0,-4-1 13 15,-4-2-7-15,0 1 7 0,-7-2 6 0,-2 2 22 16,-3 3-9-16,-1-1 16 0,-4 3-9 0,0 5-30 15,0-2-3-15,-2 5 4 0,1 0 0 0,-1 3-10 16,0 4 16-16,4 0-29 0,-2 2 0 16,8 2-16-16,-3 0-16 0,7 0-47 0,-3 4-55 15,2 2-98-15,5-3-73 0,1 4-35 0,0 0-46 16,0 0 9-16,6 1-41 0</inkml:trace>
  <inkml:trace contextRef="#ctx0" brushRef="#br0" timeOffset="785">761 193 2118 0,'12'-5'41'0,"-6"2"12"0,-3 1 21 0,-3 2 45 16,0 0-22-16,0 0 71 0,0 5 42 0,-3 3-18 15,-1 3 3-15,-4 2-83 0,2 4-60 0,1 4-19 16,-5 2-24-16,6 3-9 0,-1 1 16 0,1 1-16 15,4-3 0-15,0 1 13 0,10-1-39 0,-1-3 36 16,3 2-13-16,0-4 9 0,6 1 17 0,-2-2-43 16,3-4 24-16,2 0-34 0,1-4-12 15,1 0-3-15,3-3-23 0,-2-5 10 0,1 0-2 16,3-3 37-16,-5 0 7 0,-1-6 16 0,-3-2 26 16,-1-3-36-16,0 0 20 0,-6-2-4 0,-2-2-12 15,-1 0 28-15,-3-2-19 0,-4 1 13 0,-2-3 13 16,0 0 16-16,-6 1 36 0,-1-1 16 0,-3 1 11 15,-3-1 4-15,0 0-25 0,-2 3-10 0,0-1-10 16,-1 2-30-16,-4 1 18 0,1 1-21 0,1 2-4 16,1 2-16-16,-1 1-14 0,-2 0-3 0,1 5-4 15,4-2 7-15,0 2 7 0,2 3-21 16,1 0 7-16,-1 0-30 0,3 0-74 0,0 8-36 16,1-3-118-16,-4 4-140 0,4-3-140 0,-3 4-176 15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44:52.23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37 300 888 0,'-5'-5'29'15,"0"3"18"-15,0-2 15 0,0-1 26 0,0 2-18 16,1-2-25-16,2 5 4 0,-1-5-30 0,3 4-5 16,-3-1-8-16,3 1-6 0,0 0-6 0,6 0 3 15,-3-1 12-15,3-1-7 0,1 0 9 16,1 3-19-16,4-4 8 0,-3 2-33 0,0 0-29 15,2 1-32-15,0-1-34 0,-1 2-27 0,3-2-24 16,-4 2-29-16</inkml:trace>
  <inkml:trace contextRef="#ctx0" brushRef="#br0" timeOffset="709">667 235 235 0,'4'-6'-3'0,"2"-2"3"16,3-3-10-16,1 1 3 0,4-1 4 0,1 0-14 15,1 0 27-15,3-2-8 0,2 2 6 0,1-3 2 16,2 2-15-16,6 2 2 0,2-3 6 0,4 2 2 15,4-1 12-15,3 1-5 0,5 2-9 16,5-1 11-16,3 1-19 0,1 0 13 0,2 4-18 16,2 1 0-16,0-1-2 0,3 5-13 0,4 0 28 15,-2 0-1-15,5 3 28 0,0 4 10 0,2 2-3 16,3 4 28-16,1 1-22 0,-3 2 15 0,3 6 3 16,0 0-30-16,2 6 2 0,-2 2-10 0,4 5-12 15,-3 6-6-15,4 5 21 0,0 3-10 0,-2 6 7 16,4 9-3-16,-1 2-12 0,-1 8-3 0,0 2-10 15,-2 6 7-15,1 2-17 0,-4 3 5 0,0 6-3 16,-2 0 15-16,2 5 4 0,2 2 1 0,-5 3 12 16,4 4-6-16,-3 2 7 0,-2 2 25 0,-2 4-9 15,1 2-15-15,-9 3 11 0,3 2-40 0,-4 0 8 16,-2 4 5-16,0 1 14 0,-2 2 20 16,-1 1-10-16,-4 1 8 0,1-2-2 0,-2 0-11 15,-2 0 11-15,-1-1 8 0,0 0-13 0,-6 0 8 16,-1-6 0-16,-1-2-5 0,1 0-9 0,-5-6-18 15,-2 1-4-15,3-7-12 0,-6-4 18 0,1-3 3 16,1-4-6-16,0-4 48 0,-2-5-12 0,-4-1 34 16,3-6 11-16,-6-5-44 0,2-5 0 0,-1-8-31 15,-3-1-2-15,1-7-3 0,-4-4-9 0,1-5 9 16,-2-1-4-16,-1-7 4 0,0 0 5 16,-2-4-19-16,-2-2 2 0,1-4-8 0,-4 0-12 0,-2-4-46 15,0-4-159-15,-3-2-143 0</inkml:trace>
  <inkml:trace contextRef="#ctx0" brushRef="#br0" timeOffset="923">5238 5800 1526 0,'6'11'-3'0,"4"-2"17"0,4 1-6 16,-4 2-2-16,3-1-6 0,2 2-17 0,-1 1 11 16,2 1 4-16,2-1 4 0,-2 3-2 0,1-3-11 15,2 1-3-15,2 0-2 0,-1 0-66 0,3-1-103 16,1-1-107-16</inkml:trace>
  <inkml:trace contextRef="#ctx0" brushRef="#br0" timeOffset="1083">5970 5664 2177 0,'3'-8'26'0,"-3"3"33"0,0 5 16 16,-6 5 11-16,0 5-23 0,0 5-27 0,-1 4-15 16,-1 7-14-16,-5 5 5 0,2 4-61 0,-2 3-107 15,1 3-176-15,-1 3-205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45:06.58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138 714 711 0,'6'-8'20'15,"-3"0"41"-15,1-1 25 0,-1 1 49 0,-1 0 15 16,1-3-15-16,0 3-1 0,-2-1-37 0,2 1-13 16,-1-1 20-16,-1 2 1 0,1 2 9 0,0-2-10 15,-2 1-20-15,0 0 4 0,0 3 47 16,0-2-1-16,0-1 14 0,0 3-10 0,-4 0-71 16,1 1 11-16,-1 2-31 0,1 0-35 0,-2 0 26 15,0 8-10-15,-3 3 29 0,-3 4 29 0,0 6-6 16,-4 6-10-16,-2 3-34 0,-2 8-20 0,0 0-7 15,3 3-15-15,1 2 13 0,6-2 2 0,0 0-2 16,9-3 9-16,0-2-9 0,12-1-17 0,1-2 7 16,4-7 13-16,3-1-30 0,5-3 43 0,1 0-13 15,5-6-20-15,-2-3 33 0,4-4-23 0,2-6-4 16,-1-3 27-16,3 0-29 0,-2-7 2 0,-1-3 11 16,2-9-20-16,-3 0 29 0,-4-5-6 0,1-4-10 15,-8-1 10-15,-1-7-10 0,-4 3-13 0,-6-3 29 16,-5 1-6-16,-6-2 23 0,-6 1 29 15,-3 1-19-15,-7-1 33 0,-2 3 4 0,-4 0-20 16,-5 6 28-16,-1 3-41 0,-2 3-6 0,-2 4 24 16,1 6-48-16,-3 6 17 0,0 5-20 0,0 0-21 15,2 3 17-15,1 4-20 0,2 4-10 0,3 1 9 16,4 0 1-16,2 2 6 0,4 3 18 0,3-1-27 16,4 1-28-16,3 2 0 0,1-4-40 0,5 3-73 15,0 0-128-15,6 1-130 0,0-3-62 0,2 1-54 16,3-3-7-16,2-1-27 0</inkml:trace>
  <inkml:trace contextRef="#ctx0" brushRef="#br0" timeOffset="391">989 763 2118 0,'0'5'23'0,"-3"-5"15"0,-5 0 13 16,7 0-7-16,-4 0-26 0,5 0-18 0,0 0-6 15,0 0-3-15,0 0 12 0,0 0-9 0,5 0 9 16,-4 0 9-16,2 0-9 0,2 0 18 0,-4 0-24 16,1 0 26-16,1 0 46 0,0 0 53 0,-3 0 36 15,1 0 11-15,-1 0-29 0,0 0-59 0,0-2 1 16,0-1-12-16,-3 0 21 0,-1 2-1 0,1-1-28 15,-2 0-10-15,1 1-16 0,-1 1-10 0,0 0 4 16,1 0-24-16,-1 0-9 0,0 0 0 16,2 0 3-16,-1 0 6 0,2 3-22 0,1-3 16 15,1 0-10-15,0 0-7 0,0 0 17 0,0 0 0 16,0 0-9-16,1 0 25 0,3 0-16 0,-4 0 3 16,0 0 7-16,2 0-26 0,0 0 9 0,-2 0-16 15,0 0 3-15,0 0-32 0,0 0-51 0,0 0-62 16,0 0-93-16,0 0-58 0,0 0-23 0,0 0-47 15,-4 0-32-15,2 0-22 0</inkml:trace>
  <inkml:trace contextRef="#ctx0" brushRef="#br0" timeOffset="1559">1590 311 888 0,'0'-2'45'0,"6"2"8"0,-5 0 38 16,-1 0 24-16,0 0-14 0,0 0 24 0,0 0 12 16,0-1-9-16,0-2-29 0,0 3 12 0,0 0-31 15,0-2 7-15,0-1 12 0,0 2-34 0,0 1-15 16,0-4-11-16,0 3 8 0,0 1-5 0,0-2 24 15,0 0 3-15,-5 1 32 0,-1-2 6 16,2 1-5-16,0 2 13 0,-2-3-61 0,-1 3-7 16,0 0-25-16,-4 0-26 0,-1 8 17 0,-3-2-4 15,-1 4 1-15,-3 1-4 0,1 3-12 0,-2 2-4 16,5 1-2-16,4 2-4 0,2 0 16 0,1 0 9 16,8-3 4-16,0 1-4 0,8 1-18 0,5-2-1 15,4-1 10-15,2 1 0 0,3-2 7 0,5-3-4 16,1 2-12-16,2-5 3 0,4 0-1 0,-3 1 10 15,0-1 6-15,0 0 13 0,1 0-12 0,-3 3-7 16,0 0 3-16,-3 2-6 0,-2 1 7 0,-3 0-14 16,0 2-11-16,-6 0 8 0,-1 1 16 0,-2-1 13 15,-4 0 16-15,-4 1-6 0,-4-1 10 0,0-3-4 16,-6 3 13-16,-6-2 0 0,2-1-9 16,-5 1 3-16,-6 0-15 0,-4-3 9 0,1 0 3 15,-3 0 3-15,-1-3-6 0,3-2 11 0,-3 2-11 16,3-6 11-16,1-2-17 0,0 0-3 0,8 0-11 15,-1-5-19-15,6-1 23 0,1-1-27 0,5-3 7 16,5 0-6-16,0-4-18 0,0-4 14 0,7 1 10 16,5-5-3-16,-2-1 29 0,5-2-19 0,3-3-10 15,3 2 9-15,-2 1-12 0,5-3 3 0,-6 1 16 16,1 3-16-16,0-3 3 0,-2 2 13 0,-4-2-20 16,2 2 4-16,-5 0-7 0,2-1 6 0,-3 1 11 15,0 0 13-15,-5 1-10 0,-1 1-20 0,-1 2 7 16,-2-1-4-16,0 1 14 0,-6 2 10 15,-2 2-1-15,3-2-9 0,-4 6 13 0,-2-1-13 16,1 1 3-16,1 2 7 0,-3 3 4 0,-1 2 12 16,-1 3-26-16,4 3-7 0,-5 0-10 0,0 0-4 15,2 8 4-15,-5 1 14 0,2-1-4 0,1 3-4 16,-3 2 15-16,3-2-5 0,0 3-16 0,5-1 3 16,-4 1-3-16,7-4 3 0,0-1 11 0,1-1 3 15,0 0-4-15,3-4 4 0,-3 0-11 0,4-1 1 16,0 0 10-16,0 0-11 0,0-3 4 0,2 2 0 15,0-2-10-15,0 0 20 0,0 0-6 0,0 0-15 16,0 0-2-16,0 0-41 0,0 0-20 16,0 0-42-16,0 0-89 0,0 0-100 0,0 0-81 15,0 0-106-15,0 0-95 0</inkml:trace>
  <inkml:trace contextRef="#ctx0" brushRef="#br0" timeOffset="2006">2160 272 1526 0,'8'-5'76'0,"-4"-1"63"0,2 1 56 0,-3 0 39 16,-1 0-12-16,-1 1-45 0,-1 1-22 16,0 1-35-16,0 2-83 0,0 0-9 0,-5 0-28 15,-1 5-9-15,1 1 21 0,-1 2-15 0,-3-2 6 16,0 5-10-16,-1 2-11 0,5 0 15 0,-3 2-13 16,4 1 19-16,4 0 22 0,0 1-19 0,9-1 19 15,3 3-21-15,1-2-4 0,4-2 9 0,3 2-25 16,3-3 22-16,2-2-12 0,-1 0 9 0,1-1 13 15,-1-1-19-15,0-1 0 0,0 0 3 0,0 1-10 16,-3-1 16-16,-2 1-12 0,-1-2 0 0,-3 1-9 16,-1 1 30-16,-4-1 32 0,-3 1 0 0,-4-1 26 15,-3 1 6-15,0-2 4 0,-7 1-9 16,-2-1-6-16,-3 3-49 0,-3-1-6 0,-1 1-3 16,-5 1-3-16,-1-2 6 0,-1-1-3 0,-2 1-10 15,3-1 3-15,0-1-13 0,-1-1-42 0,0 0-76 16,5 0-132-16,-1-2-95 0,2-1-177 0,2-4-114 15</inkml:trace>
  <inkml:trace contextRef="#ctx0" brushRef="#br0" timeOffset="2176">2329 202 2535 0,'28'-22'0'0,"7"-5"6"0,-2-1-10 15,5 4-5-15,-3 3 12 0,4 2-12 0,-1 4 12 16,-3 0 9-16,1 6-48 0,-2 0-108 0,-2 2-139 16,-2 1-174-16</inkml:trace>
  <inkml:trace contextRef="#ctx0" brushRef="#br0" timeOffset="2487">464 1917 2201 0,'33'-10'-12'15,"21"-18"32"-15,11-5 49 0,14-5 2 0,11-3 15 16,11-2-29-16,9-4-30 0,13 1-24 0,5 0-6 16,4 0 18-16,8 0-24 0,-4-1 36 0,7 3 1 15,-4-1-28-15,0 3-16 0,-6 1 4 16,-5 3 12-16,-8 1-9 0,-7 4 28 0,-12 6-25 0,-9 3-3 16,-13 4-31-16,-12 3-61 0,-13 4-44 15,-12 2-121-15,-14 6-85 0,-11 5-122 0</inkml:trace>
  <inkml:trace contextRef="#ctx0" brushRef="#br0" timeOffset="2682">1124 1860 1819 0,'-7'17'5'0,"21"-17"-8"15,31-7 9-15,13-9 45 0,14-3 16 16,16-5 13-16,8-3 1 0,11-6-43 0,8 1-17 15,3-1-15-15,6-3 3 0,2 1 3 0,-1 0-18 16,-1 0 14-16,-2 2-5 0,-3-3 3 0,-8 1 0 16,-4 0 9-16,-7 1-12 0,-10 2-65 0,-8 2-191 15,-14 3-275-15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6:44:59.21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3977 1181 2522 0,'9'-7'0'16,"-2"7"12"-16,-3 0 52 0,2 11 34 0,0 6 54 15,-1 2-6-15,2 7-43 0,2 2-33 0,-2 4-51 16,4 1-12-16,1 3-7 0,-2-3-7 0,4 2 7 16,0 0 7-16,1 0-4 0,0 1 7 0,3-4-39 15,-2 1-44-15,2 0-61 0,-2-5-150 0,-4-1-65 16,-1-6-45-16,0-2-1 0,-3-2 73 0,-5-7 25 15,-3-5 14-15</inkml:trace>
  <inkml:trace contextRef="#ctx0" brushRef="#br0" timeOffset="645">4152 1733 506 0,'-24'-20'53'0,"0"-4"45"0,-2-4 59 15,0 1 68-15,-2-1-2 0,0-1 16 16,0 5-16-16,1-2-47 0,3 5-21 0,2 2-39 0,3 2-39 16,5 4-27-16,4 2-47 0,5 1-3 15,5 1-3-15,5-1 0 0,4 2 3 0,6-1 3 16,4 0-9-16,5-4 12 0,0 2 6 0,6 1-24 15,0-2 12-15,4-2-6 0,-2 2 38 0,-3 0 56 16,0 1 20-16,-3-2 23 0,-2 3 10 0,-5 1-4 16,-2 1 27-16,-6 2 10 0,0 1 7 0,-2 1-28 15,-6 2-41-15,-2 2-22 0,-1 0-50 0,0 0-16 16,0 0-11-16,0 0-20 0,0 0-6 0,0 0-4 16,0 0 14-16,0 3 10 0,0 0 3 0,0 2 6 15,5 3-19-15,1 1 6 0,-2 1 14 0,5 4-20 16,0 0 16-16,3 5-9 0,0-3-14 15,1 3 16-15,2 0-6 0,3 3 7 0,-4-3 10 16,1 0-24-16,2 0-13 0,-2 0-3 0,0-2-21 16,-4 2 4-16,3-6-10 0,-5 1-17 0,1-3 18 15,-5-3 26-15,-1-3 13 0,-3-1 0 0,4-2 10 16,-5-2-17-16,0 0 17 0,0-6 20 0,0 1-36 16,-6-6 32-16,2 0-26 0,0-3 7 0,3-2 10 15,-3-3-14-15,2 2 7 0,-1-4-10 0,3 4 20 16,0-2-23-16,10 1 3 0,-2 1 3 0,-1 3-3 15,4 1 7-15,2 2 13 0,1 1 3 0,0 4-13 16,1 1-9-16,4 1 5 0,1 4-2 16,-2 0 12-16,-1 0-2 0,0 6-4 0,-1-3 3 15,-1 4-10-15,-2 0 17 0,-1 0-20 0,0 5 4 16,-3-4 9-16,0 3-6 0,-2-1 12 0,2-1-18 16,1-1-11-16,0 0 11 0,-3 0-1 0,3 0 26 15,-3-5-3-15,3 0-7 0,-1 0 7 0,2-3-16 16,-2 0-16-16,3-4 19 0,1-1-10 0,0-5 0 15,0-2 13-15,2-2-6 0,-4-1 10 0,3-2-7 16,-4-2 3-16,0 3-6 0,-2-3-10 0,-2 0 16 16,-6 3 20-16,0 2-10 0,0 0 6 0,-12 6 18 15,0 0-1-15,2 3 20 0,-8 5-3 16,2 0-23-16,-3 0-10 0,2 7-3 0,2 1-24 16,0 4 4-16,2 1 6 0,4 4-9 0,3 1 15 15,6-1-19-15,0 2-10 0,11 2 27 0,6-4-37 16,1 2 23-16,7 0-2 0,5-4-84 0,3 0 8 15,2-4-95-15,2 0-96 0,2-3-90 0,3-2-97 16,-2-1-68-16,1-5-83 0</inkml:trace>
  <inkml:trace contextRef="#ctx0" brushRef="#br0" timeOffset="1530">5634 975 2462 0,'-10'-10'73'16,"5"1"71"-16,-3 1 39 0,1 1 41 0,2 3-63 16,2 2-74-16,3 2-46 0,-1 0-44 0,1 0 0 15,0 0 0-15,0 0 3 0,0 5 3 0,0-3-9 16,3 4 12-16,1 0-25 0,-1 1 31 0,2 1-15 16,-1 1 3-16,1 1 26 0,0-1-49 0,0 1 36 15,0 2-22-15,0-5 9 0,-1 5 19 0,3-4-29 16,-3 3 7-16,2-1 3 0,-3 1 3 0,2 1-6 15,-2-4 16-15,1 3-19 0,-2-1 2 0,2-1 20 16,-3-1-32-16,1 0 13 0,1 0 3 16,-3-3-6-16,0 2 22 0,1-5-7 0,-1 1-6 15,0-1 1-15,0-2 12 0,0 0-19 0,0 0 13 16,0-7 3-16,0-2-6 0,0 1-4 0,0-6-13 16,0 0 0-16,0-5-3 0,0 0 23 0,0-2-23 15,0-1 16-15,0-2-10 0,0 2 4 0,2-2 26 16,0 2-33-16,2 2 13 0,2 3 11 0,-5 2-18 15,1 4 18-15,-1-1-4 0,4 5-20 0,-4 1 0 16,1 3-4-16,0 3 4 0,2 0 1 0,0 0-4 16,2 6 13-16,-1 2-7 0,2-3 21 15,2 6 5-15,0-2-16 0,0 2 10 0,2 2-13 0,3 0-6 16,-5 1 3-16,1 0-4 0,2 0-3 16,0-1 10-16,-2-2 0 0,-1-3-10 0,3 1 10 15,-4-2 3-15,1-2-19 0,-2-2 26 0,-1 1 7 16,0-4-11-16,-2 0 14 0,-1-8-27 0,-1 2-6 15,0-6 6-15,2 0 20 0,-3-2 7 0,2-3-7 16,-2-1-16-16,1 0-7 0,1-2-19 0,-3 0 26 16,0-2 22-16,0 3-25 0,0 0 35 0,0-3-19 15,0 3-13-15,0 0 12 0,0 5-15 0,3 1-7 16,1 3 0-16,-1 1 0 0,2 3 6 0,-2 4 4 16,-2-1 3-16,4 3 12 0,-2 0-24 0,3 0 15 15,-2 8-9-15,2-2 2 0,3 3 17 0,-2 1-16 16,2 3 12-16,-1 2 1 0,3 0-16 15,-1 4-1-15,0-2 11 0,0-2-21 0,2 2 17 16,0-3-35-16,0 0-13 0,3-6 3 0,0 0-26 16,1-2 33-16,-1-1 9 0,-1-3-2 0,1-2 31 15,2 0-7-15,-1-3-8 0,0-2 24 0,-2-4-9 16,-2 2 0-16,0-3 16 0,-3 1-10 0,-2-2 0 16,-1 0 26-16,-2 0-7 0,-4 0 20 0,0 1 36 15,0 1-20-15,-6 2 14 0,-1-1 16 0,-1 2-32 16,-2 3 7-16,1 1-20 0,2-1-40 0,-5 3-19 15,5 0 13-15,-2 8 0 0,3-1-13 0,3 2 23 16,3 4-7-16,0-1 0 0,4 0-6 16,8 1-17-16,0 0-26 0,3-2-16 0,3 0 6 15,1-3 7-15,2-3 13 0,-1 0 30 0,1-4-1 16,-3-1 10-16,0 0 4 0,-3 0-14 0,-2-3 20 16,-6-2-9-16,1-2 9 0,-5 0 10 0,-3-2-4 15,0 1 7-15,-5-3-3 0,-5-2-20 0,-1 0 7 16,-2 2-3-16,-3-3-33 0,-3 5 19 0,-2-1-9 15,-3 5-13-15,-1-2 6 0,-2 5-67 0,2-1-67 16,-2 3-117-16,3 0-95 0,3 0-127 0,7 0-135 16</inkml:trace>
  <inkml:trace contextRef="#ctx0" brushRef="#br0" timeOffset="2531">6493 316 2343 0,'8'-19'-3'0,"-4"6"17"16,-3 2 52-16,-1 5 37 0,4 6 52 0,0 0-17 15,-3 0-20-15,4 8-34 0,-1 1-33 0,7 4-10 16,-2 1-29-16,2 3 17 0,3 4-26 0,-4 0 7 16,4 2-4-16,0 1-19 0,3 1 13 0,-1-1 3 15,-1-2-22-15,0 0 19 0,-2 0-6 0,-1-3 3 16,-2-3 25-16,1 0-26 0,-4 0 24 0,3-4-17 15,-6-2-6-15,2 1 0 0,-2-5 6 0,-4-1 0 16,1 1 16-16,-1-4 13 0,0-2-38 0,0 0 16 16,-5 0-4-16,0 0-19 0,-2-2 26 0,-2-2-3 15,-3-1 3-15,0 0 48 0,-6 2 3 16,2 1 41-16,-7-2 19 0,-2 1-1 0,2 3 7 0,-1 0-46 16,-3 0-27-16,2 9-47 0,3-4-10 15,4 1 11-15,2 2-15 0,3-2 18 0,6 2-4 16,3 1-13-16,4-2 6 0,0 4 0 0,9-3-16 15,4 3 23-15,5-2-10 0,0 1-3 0,2-2-1 16,4-2-23-16,6 2 27 0,-3-5-24 0,4 0 21 16,-3 0-11-16,0-1 1 0,-2-2 13 0,0 0-10 15,-4-6 16-15,1 1-9 0,-6 0 3 0,1-4-7 16,-3 1 1-16,-1-3-1 0,-3 0 14 0,0-2 3 16,-1-1-10-16,-1-2-7 0,-1 0 0 0,1-1 4 15,-4 1 9-15,1-3-12 0,2 2-8 16,-4 1 21-16,1 0-10 0,1 2 9 0,-1-2 1 15,1 2-10-15,2 1 13 0,-2 2 10 0,-2-2 1 16,2 1-32-16,-2 2 8 0,-2 0 3 0,0 3 10 16,-2-1 17-16,0-1 11 0,0 1-18 0,-6 3 18 15,3 3-7-15,-2-4-31 0,2 5 17 0,-1-1-34 16,1 2-7-16,-5 0 27 0,7 0-17 0,-4 5 8 16,0 1 19-16,-1 5-23 0,-2 0 13 0,4 2-3 15,-2 3-3-15,0 1 10 0,0-1-21 0,-1 3 1 16,3 0-11-16,2-2 17 0,2-1 7 0,0 1-14 15,2-4-3-15,3 1-24 0,3-3 7 16,-1-1 4-16,5-1-10 0,1-1 0 0,0-3-24 16,4-3 11-16,-1-1 0 0,3-1 3 0,1 0 4 15,-2-5 4-15,1-1 22 0,-3-3 7 0,2-1 20 16,-3-1 9-16,-5-2-10 0,4-4-3 0,-3 1-3 16,-2-2-9-16,2-2 6 0,-4 1 13 0,0-3 3 15,-3-3-10-15,-3 1-13 0,2-1 3 0,-3 1 14 16,0-1 26-16,0 1 29 0,-6 2 18 0,-1 0 3 15,-1 1 24-15,1 2-5 0,-2 2 3 0,0 3-16 16,2 4-37-16,-1 2-14 0,1 2-59 0,4 1-6 16,-2 2 23-16,4 3-16 0,-1 8 33 0,2 0-13 15,0 3-17-15,3 2 24 0,5 5 0 0,-1 2 7 16,1 0-4-16,3 2-6 0,3 2-11 16,1-5 24-16,1 0-24 0,2 0 10 0,0-2-9 15,1-3-15-15,0-4 17 0,-1-2-6 0,1-2 14 16,-2-1-1-16,0-5 11 0,-2 0-24 0,-3-8 10 15,-1 2-4-15,-1-4-6 0,-1-7 30 0,0 3-13 16,-6-7 3-16,1-1-3 0,-2-2-7 0,-2-1 11 16,0-2 3-16,0-4 14 0,-3 2 14 0,-3-4 0 15,-2 4 67-15,2-3 30 0,1 7-3 0,-4-1 15 16,3 6-63-16,0 3-33 0,-2 6-15 0,7 2-47 16,-3 4 3-16,0 2-25 0,3 3 18 0,1 0 11 15,0 6-15-15,0 1 22 0,7 5 1 0,1 4-1 16,1 3-7-16,0 3-22 0,7 3-26 15,-1 2-17-15,1 0-33 0,3-2-90 0,2-1-58 16,1 0-106-16,1-1-94 0,1-2-89 0,-2-2-123 16,1 0-150-16</inkml:trace>
  <inkml:trace contextRef="#ctx0" brushRef="#br0" timeOffset="2901">4660 2299 2668 0,'-70'38'18'0,"18"-11"1"15,18-11 46-15,16-11 66 0,18-5 39 0,10-13 44 16,17-7 12-16,14-6-46 0,16-10-40 0,14-5-50 16,17-7-43-16,13-4-6 0,16-8-31 0,12-3-10 15,12 0 0-15,9-4-7 0,6 1 7 0,3 1 14 16,3 1-11-16,-2 3-13 0,2 3 6 0,-5 2 15 16,-2 4-18-16,-7 0 7 0,-10 6 17 0,-7-1-14 15,-9 6 4-15,-12 3-7 0,-14 2-13 0,-10 5 9 16,-13 3 4-16,-12 6 27 0,-15 3 32 0,-6 2-4 15,-16 4 10-15,-5 5-20 0,-12-1-55 0,-7 2-52 16,0 4-143-16,-7-2-278 0,-6 1-282 16</inkml:trace>
  <inkml:trace contextRef="#ctx0" brushRef="#br0" timeOffset="-3286">612 2442 2426 0,'-5'-21'63'0,"1"-1"26"0,-2 3-1 16,2 6 12-16,3 5-78 0,1 5-28 0,0 3-7 15,0 0 38-15,0 8 22 0,4 3 21 0,3 8 41 16,1 8-26-16,-1 6-7 0,2 2-6 0,5 11-25 15,-3 4-29-15,1 1 19 0,0 2-35 0,-3 0-6 16,5 0 12-16,-4-5-12 0,0-1 35 0,4-1-23 16,-5-3-6-16,1-4 3 0,-3-2-3 0,1-1 0 15,-4-3 7-15,2-4-4 0,-2-1-22 0,-2-4-4 16,2-2-31-16,-4-3-83 0,0-3-96 0,0 1-118 16,-6-7-53-16,2-1-50 0,1-4-34 0</inkml:trace>
  <inkml:trace contextRef="#ctx0" brushRef="#br0" timeOffset="-3052">532 2576 2095 0,'-7'-35'3'16,"2"1"2"-16,5 6 45 0,0 5 21 0,14 4 12 15,1 5 3-15,4 3-2 0,1 1-14 0,4 5-25 16,5 5-6-16,-6 0-27 0,6 0 1 0,-3 8-1 15,-1 5 13-15,-2 0-25 0,-3 4 12 0,-3 2-15 16,-4 2 0-16,-4 2-4 0,-3 1-17 0,-6 3 36 16,0-2-12-16,-7 2 12 0,-7 1 7 0,-1-1-13 15,-1-2-30-15,-2 2-70 0,0-8-97 0,-1-4-51 16,3 2-80-16,2-6-49 0,3-6-45 0</inkml:trace>
  <inkml:trace contextRef="#ctx0" brushRef="#br0" timeOffset="-2066">936 2475 2049 0,'16'0'58'0,"-3"0"36"0,-3 0 64 16,-5 0 25-16,-1 0-25 0,1 0-27 0,0 6-31 16,-2-1-41-16,3 4-21 0,0-1-7 0,-2 5-34 15,2 1 22-15,4 3-22 0,-5-2 6 0,5 4-3 16,-2 0 0-16,-2 1 3 0,3 1-6 0,0-4 16 15,1 1-20-15,-3-1-8 0,2-3-20 0,-1 0-15 16,-1-4 6-16,-1-1 28 0,-3-1 7 16,0-5 9-16,-2-3 3 0,-1 0-6 0,0 0 12 15,0-9-18-15,-5-2 12 0,1-3-22 0,-3-1 13 16,1-8 15-16,0-3-12 0,-1-3 31 0,-1 3-40 16,1-6 9-16,-1 4 9 0,3-3-25 0,0 5 29 15,2-1-17-15,3 4 7 0,0 3 13 0,6 3-10 16,1 1 15-16,4 2-21 0,1 1 6 0,4 4 10 15,-1 4-16-15,4-3 15 0,0 5-21 0,0 3-7 16,1 0 19-16,-1 0-18 0,2 5 21 0,2 1 6 16,-4 2-8-16,0-2 11 0,2 1-27 0,-2 0-1 15,-2 0-8-15,0-1 2 0,-2-1 25 0,-4 0 0 16,1-3 7-16,-5 2-16 0,0-4-6 16,-2 0 9-16,-4 0 3 0,-1 0 28 0,0-5 9 15,0 1 1-15,-4-1 3 0,-1 0-25 0,-2 1 10 16,-3 2-17-16,-1 0 7 0,-2 2 16 0,-5 0 20 15,2 8-13-15,-3 2 3 0,2 2-10 0,1 3-54 16,1 2 35-16,3 3-13 0,5 4-3 0,7-2 13 16,0-1-23-16,5 1 10 0,6-1 13 0,4-1 0 15,6-1-4-15,4-5-31 0,0-3-10 0,6-1-13 16,0-7-39-16,-1-3-26 0,3-5-50 0,1-4-14 16,-1-7 33-16,-4 0 46 0,2-8 53 0,-3-1 30 15,1-2 21-15,-7-4-6 0,-1-2-3 0,-3 1-12 16,-1-3 9-16,-3-3-3 0,-4-2 3 15,-1 1 6-15,-3-4-6 0,2-1 21 0,-6 2 55 16,-2 0 116-16,0 1 94 0,0 5 49 0,-6 3-19 16,-1 6-88-16,1 8-121 0,0 3-47 0,1 4-36 15,1 7-28-15,3 5 17 0,-2 0-16 0,1 4-18 16,2 6 27-16,0 4 0 0,0 0-6 0,0 8 23 16,6 2-16-16,-2 3-14 0,6 3 6 0,-3 0-3 15,4 0 1-15,-1-1 9 0,2-1-10 0,1-1 1 16,1-3 16-16,1 1-14 0,-4-3 18 0,2-3 0 15,-3 0-38-15,-1-5 10 0,-4-1-10 0,1-4 4 16,-1-2 6-16,-2-1 18 0,-3-1 2 0,0-4 4 16,0 1 7-16,-8-2-23 0,1 0 19 15,-2-3-9-15,-5-2-11 0,0 2 20 0,-4 0-19 16,-3 1 6-16,-3-1 27 0,-1 3-3 0,0 0 14 16,-3 8-4-16,1 0-24 0,0 3 4 0,5 0-21 15,1-1-10-15,7 3 20 0,0 0-16 0,9 0 23 16,5 0 4-16,0 1-4 0,5-2-3 0,5 1-11 15,4-2-6-15,0 2-17 0,7-4 13 0,2-2-7 16,1 0-13-16,4-5 7 0,-2-2-11 0,4 0-2 16,-3-4-7-16,1-3 13 0,-4-1 17 0,1-3 0 15,-1-3 34-15,-5 1-21 0,-1-1-9 16,0-3 17-16,-5-1-8 0,-3-1 7 0,0 2 11 16,-3-2-1-16,-3 3 24 0,-1 2 28 0,-3 1 6 15,0 2 29-15,0 3-24 0,0 2-21 0,0 4-24 16,0-1-45-16,-1 3-7 0,1 0-6 0,0 0 13 15,0 5 17-15,0 0 0 0,4 1 8 0,-1 2-4 16,5 3-18-16,-2 0 1 0,4 5-28 0,-1-2-68 16,1 2-62-16,0-2-78 0,-1 0-98 0,1-1-102 15,0 1-68-15,-1-3-20 0,-2-3-2 0,-1-1 80 16</inkml:trace>
  <inkml:trace contextRef="#ctx0" brushRef="#br0" timeOffset="-1660">2104 2151 2072 0,'-1'-24'23'0,"1"5"0"16,0 3-11-16,0 4 5 0,0 4-14 0,0 2-15 15,0 6 36-15,9 0-9 0,-2 0 8 0,2 0 36 16,1 9-35-16,3-1-7 0,-3 1-14 16,3 1-14-16,-2 4 11 0,0 0 9 0,0 0 6 15,-1-1-18-15,1 3 3 0,-5-2 3 0,3 0 5 16,-4-1-2-16,1 1-6 0,3-4 3 0,-3 1-14 15,2-3 17-15,1 1-3 0,1-6-9 0,-1-1 6 16,3-2-9-16,1 0 12 0,2-5-9 0,0-3 9 16,1-1 6-16,2-2-21 0,-3-2 21 0,1-3-4 15,-3 2-5-15,2-5 6 0,-1-1-3 0,-5-1 9 16,0-1 57-16,-3 1 34 0,-2-4 37 0,-1 3 20 16,-3-5-14-16,0 3 54 0,-7-2-4 0,1 3-11 15,-3 1 2-15,-3 1-33 0,0 4-19 16,-2 2-5-16,3 3-27 0,-3 3-47 0,4 1-21 15,1 6-46-15,-1 2-3 0,6 0-7 0,2 7 14 16,2 5 18-16,0 0-8 0,6 5-3 0,1 5 0 16,2 3 11-16,3 4 3 0,3-1 10 0,0 2-17 15,4 0-3-15,1-1-8 0,0-1-10 0,-1-4-7 16,5 1-45-16,-5-3-91 0,1 0-68 0,0-4-120 16,-1 1-122-16,-4-5-36 0,2 0-80 0,-2-4-36 15</inkml:trace>
  <inkml:trace contextRef="#ctx0" brushRef="#br0" timeOffset="-1407">2505 2061 2426 0,'-14'-8'-12'0,"6"0"-6"16,2 1 3-16,6 3 9 0,6 2 0 0,3-2 15 15,4 2 6-15,5 2-24 0,0-3 12 0,3 1 3 16,0 1-24-16,2-1 24 0,1-1 0 0,-2 3-15 15,-4-2 21-15,1 2-9 0,-1 0 27 0,-6 0 42 16,0 0 1-16,0 0 27 0,-8 0 11 0,4 2-2 16,-2 3 25-16,-5 1-4 0,4 0-51 0,-1 2-5 15,-1 3-42-15,0-3-32 0,1 3 22 0,1 2-34 16,-4-1 15-16,5 1 16 0,-3 1-38 16,2 1-99-16,-2-1-189 0,-2 0-167 0,5-3-153 15,-3 0-86-15</inkml:trace>
  <inkml:trace contextRef="#ctx0" brushRef="#br0" timeOffset="-1129">2737 1871 1910 0,'-4'-11'-9'16,"4"3"18"-16,0 2 8 0,5 6 15 0,1 0 17 15,2 6-15-15,1 5-13 0,1-1-13 0,0 5-13 16,4 3 2-16,-1 1 9 0,2 0-15 0,0 0 6 15,1 3-6-15,-1-3-11 0,4-2 11 0,-2 0 6 16,2-4 12-16,2-3-6 0,-2-1 20 0,2-4-20 16,-3-2 32-16,2-3 44 0,0 0 37 0,-4-6 67 15,-1-2-10-15,-2 0 29 0,-4-1-24 0,1-1 6 16,-5-1 5-16,-1 0-36 0,1 1-2 0,-5 1-38 16,0 0-46-16,0-1-23 0,0 1-37 15,0 2-18-15,-5-1 1 0,5 2-40 0,-4 3-73 16,4-2-145-16,0 3-133 0,0 2-147 0,0 0-129 15</inkml:trace>
  <inkml:trace contextRef="#ctx0" brushRef="#br0" timeOffset="13267">226 4441 404 0,'8'-3'-5'0,"-3"3"2"0,0-5 39 0,0 0 20 16,0 1 49-16,-1-1 39 0,-3 0-10 0,5-1 21 15,-2 1-5-15,-1 5-9 0,2-5 7 0,-4-3-3 16,1 8-15-16,-2 0-5 0,0 0-2 0,0 0-10 15,0-6-2-15,0 6-7 0,0 0-21 16,-3 0-8-16,-2 0-9 0,2-5-2 0,-1 2 3 16,1 3 13-16,-1-5-9 0,-2 0 13 0,-2 1 3 0,3 4-21 15,0-3 26-15,-4 3-22 0,-2-2-3 16,-2 2 4-16,3 0-19 0,-5 0-6 0,0 0-17 16,-1 0-16-16,-1 0-13 0,2 10-6 0,-1 2-4 15,-2-2 7-15,3 4 9 0,2 0 7 0,-2 2 3 16,5 1-10-16,0 2-6 0,0-4 4 0,6 2-14 15,4 2 17-15,0-3-7 0,4 1-20 0,6-3 33 16,1 0-6-16,6-2-10 0,3 0 19 0,4-4-26 16,3-3-16-16,3-2 39 0,2 0-22 0,2-3 12 15,4 0 13-15,-1 0-29 0,-2 0 22 0,4 0 8 16,-5 0-21-16,5 0 14 0,-5 0-23 16,-5 8 7-16,1 3 19 0,-2-2-16 0,-5 4 25 15,-1 3 1-15,-3-2 4 0,-2 4 43 0,-4 1 9 16,-1-2 2-16,-8 4 13 0,1-1-37 0,-5 2-23 15,0 2-10-15,0-2-17 0,-8 2 3 0,-3-2 17 16,2 3-27-16,-6-3 14 16,1-3 3-16,-1 0-7 0,-1-3 14 0,3 0-13 0,-2-4-15 0,0 1 1 15,-1-4-1-15,4 1 1 0,-2-5 10 0,1 1-4 16,-2-3 4-16,3 2-10 0,-2-5 6 0,0 0-10 16,-1 0-3-16,5-6 10 0,-4 1-3 0,1-3 6 15,1-2-6-15,-1 1-4 0,3-5-14 0,-1 0-3 16,2-2 10-16,0-2 11 0,2-3-14 0,-1 0 7 15,4-1 0-15,1-2-14 0,0-3 34 16,3 2 0-16,0-2-10 0,6-2 4 0,2 1-4 16,2 4-11-16,-3-7 22 0,5 7-8 0,2-6 0 15,-3 3 18-15,3-1-45 0,1-1 17 0,-2 3 4 16,0 0-25-16,2 4 45 0,-4-2-17 0,-1 2-3 16,-1 3 27-16,-2 3-11 0,-2 2 4 0,-4-2 1 15,1 5-12-15,-2-1-6 0,0 1 14 0,0 4-14 16,-8-1 28-16,2 2 24 0,1 0-7 0,0 1 24 15,-4 3-24-15,2-2-20 0,-1-1-1 0,-1 5-6 16,0 0-15-16,-2 0-3 0,0 0-3 16,-2 0-4-16,-5 5 7 0,3 1 3 0,-3 3 8 15,3 1-8-15,-2 3-10 0,-1 4 21 0,-1-1-24 16,-1 1 13-16,2-1 22 0,1 1-22 0,2-2 22 16,-2 0-39-16,4-1-7 0,0-1 3 0,4-5 8 15,-1 0 20-15,6 0-6 0,0-3-29 0,4-1-20 16,0 1-32-16,0 0-30 0,4-2-66 0,2 2-74 15,3-5-106-15,-1 0-108 0,3 0-43 0,3 6-68 16,-2-1-1-16</inkml:trace>
  <inkml:trace contextRef="#ctx0" brushRef="#br0" timeOffset="13875">1217 3987 3373 0,'25'-14'65'0,"-12"3"20"0,-8 3 23 0,-5 0 18 16,-6 5-63-16,-2 0-20 0,-1 1-16 0,-4 2-17 15,-2 0 4-15,-1 0-11 0,-5 7 4 0,-1 2 3 16,-2-3-13-16,0 2 16 0,-2 2-2 0,2-1-15 16,1 0 1-16,3 0-1 0,0 0-3 0,6-4 14 15,-1 0 14-15,3-1-14 0,5 1-18 16,-1-4 15-16,2 0-18 0,3 2 17 0,1-3 11 15,0 0-17-15,0 0 13 0,2 0-17 0,0 0 14 16,0 0-7-16,0 0-7 0,0 0 7 0,0 0 0 16,0 0 10-16,0 0-10 0,0 0-7 0,0 0 7 15,0 3-3-15,-3 5-1 0,-4 0 25 0,-4 6-25 16,1 5 11-16,-4 4 17 0,1 6-20 0,-2-2 6 16,0 6-20-16,4-4 3 0,0 2 7 0,4-2 10 15,1-4 4-15,6-3-4 0,0-3-14 0,0 0-19 16,7-5 12-16,2-1 11 0,5-2 0 0,-4-3 21 15,9-5-28-15,0-3-3 0,4 0 20 0,-1-3-24 16,5-7 24-16,1 1-3 0,-1-5-34 0,2 1 27 16,0-6-4-16,-1 3-9 0,-3-4 37 15,3 4-17-15,-1-2-11 0,0 0 11 0,-3 3-10 16,-2 1-7-16,0 4 16 0,2 1-9 0,-2 3-7 16,-1 3 27-16,-2 3-11 0,2 0-9 0,-2 6 24 15,2 3-11-15,-2 4-10 0,-1 0 20 0,3 1-9 16,-2 5-15-16,-1 0 28 0,-3 1-21 0,3 3-3 15,-5 0 14-15,0-3-10 0,-4 1 16 0,-3 3 1 16,-1-5 3-16,-5 2 18 0,0 1 3 0,-5-2 21 16,-5 1-17-16,-2 0-7 0,-6 5-4 0,-2-5-6 15,-3 1 3-15,-3-2-3 0,-4 1 7 16,0-5-35-16,0 1 21 0,-1-7-4 0,2 1-7 16,0 1 14-16,0-7-28 0,2 0-10 0,-1-2 17 15,2-1-7-15,4-1 7 0,1-1-21 0,1 0-64 16,2 0-80-16,3 0-139 0,4 0-150 0,6 0-188 15,0 0-154-15</inkml:trace>
  <inkml:trace contextRef="#ctx0" brushRef="#br0" timeOffset="15087">2495 3954 1176 0,'-4'-14'71'0,"-2"1"67"0,2 2 71 16,-6-1 44-16,6 2 4 0,-7 1-1 0,2 2-33 15,0-1 5-15,-2 4-29 0,-3 2-60 0,1 2-19 16,-2 0-43-16,0 9-12 0,-3 3 17 0,-3 5-20 16,-1 2-6-16,-1 5-20 0,3 4-26 0,-1 2 3 15,4 2-13-15,0 4-16 0,6-1 16 0,7-3-17 16,4 0 20-16,8 0-3 0,2-5 10 0,10-3 7 16,0-1-7-16,9-4-1 0,0-3-42 15,4-3-13-15,2-4-35 0,-2-4-7 0,1-5-3 16,-1 0 17-16,-3-11 32 0,-2-2 3 0,-4-1 30 15,-2-5 2-15,-3-3 7 0,-4-3 23 0,-3-2-23 16,-5-2 3-16,-3-2-19 0,-4 1-16 0,0-2 26 16,-5-1 2-16,-4-2 14 0,2 1 9 0,-2 2-3 15,0-1 10-15,-1 3 45 0,-1 3 19 0,3 3-2 16,1 5-10-16,1 0-42 0,2 6-43 0,2 4-6 16,1 0 0-16,1 7 16 0,0 2 20 0,6 0 4 15,-2 5-4-15,6 4-23 0,0 1 3 0,3 4 10 16,2 2 4-16,0 4-1 0,0 1 1 0,4 3-17 15,-4 2 6-15,1 1 4 0,2-1-27 16,-4 0 24-16,1 0-17 0,-1-1-3 0,-4-3 36 16,4 0-30-16,-4-1 1 0,-1-4 22 0,-3-3-22 15,-3-1 29-15,1-2-10 0,-1-3 34 0,-3-3 58 16,0-1 34-16,0-2 32 0,0-2-57 0,-6 0-55 16,3-2-38-16,-3-7-18 0,-3-1-6 0,-1-2-4 15,0-4 3-15,-4-6 4 0,1 1 18 0,-2-4 3 16,0 0-21-16,0-4-18 0,4-2 11 0,-4 2 0 15,1-4 7-15,2 2 4 0,0 0-1 0,3 0-10 16,4 2 0-16,-1 1 7 0,4 4-21 0,2 2 18 16,0 3-11-16,6 0 7 0,1 5-11 0,2 3-13 15,3 0-14-15,0 5-58 0,3 2-79 16,1 4-45-16,1 0-136 0,-4 0-68 0,2 10-33 16,-2 3-88-16,-2 4 24 0,-4 0 4 0</inkml:trace>
  <inkml:trace contextRef="#ctx0" brushRef="#br0" timeOffset="15199">2787 3940 1371 0,'11'3'16'0,"1"-3"20"16,-1 0 0-16,3 0 9 0,-2 0-12 0,1-3-11 15,0-2-16-15,2 2 2 0,0-2-19 0,3 4 0 16,-2-1-28-16,1-1-113 0,2 3-103 0</inkml:trace>
  <inkml:trace contextRef="#ctx0" brushRef="#br0" timeOffset="15435">3415 3630 2705 0,'18'-19'65'0,"-6"0"50"0,-2 5 4 16,-2 4 22-16,-7 4-62 0,4 3-40 0,-5 3 6 16,1 0 3-16,2 0 21 0,2 9 19 0,1 2 0 15,-2 7-22-15,6 1-10 0,-2 9-30 0,4 1-6 16,-3 4-23-16,0 3 10 0,2 2 3 0,-2 0-13 15,5 0 26-15,-5-2-23 0,4-2 4 0,0-1-11 16,1-2 0-16,-1-2-9 0,-1-1-41 0,2-2-3 16,-1-4-93-16,-2 0-115 0,3-3-78 0,-7-3-38 15,4-4-26-15,-4-2 23 0,1-5 4 0,-2-1-53 16</inkml:trace>
  <inkml:trace contextRef="#ctx0" brushRef="#br0" timeOffset="15658">3438 3716 2583 0,'-18'-29'9'0,"4"-1"12"0,3 3 9 0,8 3 47 16,3 3 10-16,5 6 12 0,4 4 10 0,6 0-36 16,2 3-32-16,4 2 0 0,4 4-12 0,-1 2-32 15,4 0 19-15,-2 3-13 0,2 5-16 0,-2 3 13 16,1 3 19-16,-7 2-35 0,-1 2 13 0,-2 5 3 15,-5-2-79-15,-3 4-31 0,-8-1-100 0,-1 4-78 16,0-7-46-16,-10 3-60 0,-2-4-27 0,-3-1-61 16</inkml:trace>
  <inkml:trace contextRef="#ctx0" brushRef="#br0" timeOffset="16634">3791 3456 2547 0,'9'0'82'0,"-1"0"51"16,-4 0 58-16,-3 5 15 0,1 4-76 0,1 1-44 0,0 1-50 15,3 3-20-15,-2 4-6 0,1 0-22 16,5 3 2-16,-3 1 6 0,2 0-9 0,3 2 32 16,-1-2-28-16,0 2 2 0,0-3-21 0,1 2-15 15,-3-4 8-15,1-5-20 0,-3 1 14 0,1-3-4 16,-2-6 26-16,-3-2 9 0,-2 0 7 0,2-4 9 15,-1 0-12-15,-2-8 3 0,0-1 22 0,0-5-25 16,-6-2 3-16,0-6 12 0,3-2-15 0,-5-1 2 16,6-2 1-16,-2-1 7 0,3 1-1 0,-2 3 19 15,2 0 10-15,1 1-16 0,0 2 16 0,5 4-26 16,1 2-6-16,3 1 7 0,-1 2-29 0,3 2 34 16,0 1-15-16,4 2-7 0,3 1 26 0,0 3-16 15,4-2 4-15,3 3-1 0,2 1 3 0,-4 1 4 16,6 0-1-16,-3 0 4 0,2 0-22 15,-2 0 5-15,-1 0 4 0,-3 0-22 0,-4 0 25 16,-2 0 1-16,-2 0 2 0,-4 0 13 0,-4 0-19 16,-4-3-3-16,-2 1-4 0,0-3 7 0,-8 2 16 15,-2 0-3-15,-4 3 23 0,-3-3 9 0,-1 3 20 16,-7 5 27-16,1 4-23 0,-4 1 3 0,-1 7-32 16,4-1-30-16,1 4 10 0,4 2-17 0,3 1-6 15,7 0 13-15,10 1-7 0,0 1 0 0,6-2 14 16,7-3-34-16,4 1-33 0,6-2-42 0,3-2-71 15,5-3-89-15,-2-3-60 0,3-3-49 16,2-6-10-16,0-2 11 0,-3-4 4 0,2-6 24 16,-4-5 33-16,1-2 87 0,-3-4 96 0,-2-4 58 15,-1-5 28-15,-6 0 9 0,-1-6-14 0,-2 2 23 16,-6-6 7-16,0 0 13 0,-3-1 37 0,0-2 34 16,-4 0 96-16,-2 2 66 0,0-2 112 0,0 3 44 15,-4 2 20-15,-1 4 11 0,0 6-88 0,-2 1-59 16,4 8-98-16,-3 2-87 0,3 6-61 0,-2 3-38 15,4 3-16-15,1 5 29 0,0 0 43 0,0 0 18 16,0 8 14-16,1 1-9 0,5 1-46 0,-3 4-17 16,3 5 7-16,3 0-43 0,0 3 23 0,0 2 0 15,0-2-17-15,3 3 40 0,-3-3-19 0,2 2-1 16,0-3 7-16,1-1-24 0,-3-1 11 16,0 0 6-16,1-5-19 0,-4 2 16 0,-1-3-10 15,-1-2 7-15,2-3 16 0,-6-2-20 0,0-1 20 16,0-1-13-16,-6 0-3 0,0-4 10 0,-1 4-14 15,-5-4 0-15,0 0 11 0,-2 0 6 0,-5 0 10 16,-2 0 20-16,1 0 27 0,-3 0-7 0,3 5 5 16,-1 0-18-16,3 0-37 0,0 1 1 0,5-1-8 15,2 3-10-15,4 1 18 0,3 1-15 0,4-1-3 16,0 2 0-16,5 2-6 0,4 1 23 0,2-1 0 16,5-2-3-16,3 1-10 0,2-2-38 0,4-1-3 15,0-2 3-15,4-4-33 0,-4 0 44 0,3-3-3 16,-1 0 13-16,-3-6 23 0,-1-1-23 0,-2-2 20 15,-4-1-17-15,-4-2 31 0,-2-3-11 16,-1 0-10-16,-6-2 24 0,1 2-4 0,-5-4 31 16,0 2 16-16,0 1 22 0,-6-3 27 0,-2 5 39 15,3-1 8-15,-3 3-9 0,1 1-23 0,-1 6-74 16,1-1-22-16,3 4-20 0,0-3-34 0,3 4 16 16,1 1 13-16,0 0-21 0,0 6 22 0,1 0 7 15,3 1-18-15,1 7 10 0,3 0-17 0,-1 2-47 16,5 1-99-16,0 2-75 0,-2 0-84 0,4 2-114 15,-1 1-85-15,-1-3-71 0,0 0-67 0</inkml:trace>
  <inkml:trace contextRef="#ctx0" brushRef="#br0" timeOffset="16797">4887 3093 2705 0,'-14'-16'24'0,"4"6"10"0,-4-3-15 0,4 5 8 16,1 2-27-16,6 3-27 0,-1 0 18 0,2 3-62 16,1 0-135-16,1 0-92 0,0 5-142 0,9 0-72 15</inkml:trace>
  <inkml:trace contextRef="#ctx0" brushRef="#br0" timeOffset="17136">5080 3162 2154 0,'0'13'23'0,"0"3"36"0,0 1 9 0,-9-3 12 16,0-1-38-16,-1 0-18 0,5-1-36 0,1 1-3 16,4 1 15-16,0-3 3 0,5-1 30 15,4 2-27-15,5-4-6 0,1 0-6 0,4-3-30 16,2-1 3-16,2-4-35 0,1 0-12 0,1-4 24 16,-1-5-12-16,1-1 51 0,-1-4 17 0,1-2-6 15,-2-2 6-15,-5-2 9 0,-1-2-30 0,-3 0 65 16,-2-2 51-16,-5 0 39 0,2-3 40 0,-8 2-4 15,-1-5-13-15,0 3-36 0,-4-1 34 0,-3-1-11 16,-2 2 64-16,-3-1 29 0,1 4-19 0,0 2 31 16,-3-1-48-16,4 4-43 0,-2 6-34 0,4 2-82 15,-1 6-35-15,4 0-3 0,0 5-22 16,4 0 4-16,1 7 25 0,0 5-8 0,0 3 15 16,6 5-14-16,-1 5-8 0,3 2 4 0,1 5 4 15,4 0 6-15,2 1-28 0,-2 3 4 0,7-6-47 16,-4 2-93-16,3-1-60 0,-1-4-113 0,0 0-105 15,-2-5-62-15,1-1-48 0,0-4-51 0,-2-3 25 16</inkml:trace>
  <inkml:trace contextRef="#ctx0" brushRef="#br0" timeOffset="17377">5491 2988 2498 0,'-17'-14'-6'16,"3"0"6"-16,0 6-9 0,4 0-3 0,10 5 9 15,0-2-3-15,0 5 15 0,8 0-9 0,2 0 15 16,0 0-9-16,5 0-12 0,4 0 33 0,1 2-42 16,-2 1 27-16,2-1 3 0,0-1-21 0,-1 2 21 15,-1 2-24-15,-3-2-3 0,-4 2 9 0,3-2 9 16,-5 3 21-16,0-1 19 0,-3 3-28 0,1-1 21 16,-3 2-29-16,1-1-13 0,-1 3 27 0,1 1-36 15,-2-1 24-15,-2 2-6 0,4 1-12 16,-4-2 3-16,3 2-30 0,1 0-73 0,0-1-160 0,-1 1-151 15,-3-5-162-15</inkml:trace>
  <inkml:trace contextRef="#ctx0" brushRef="#br0" timeOffset="17527">5614 2862 2095 0,'-18'-36'8'0,"1"3"-13"0,0 4 2 0,4 2 11 16,4 7-45-16,1 7 22 0,4 2 18 0,4 6-32 15,0 0 3-15,4 5-93 0,6 0-92 0,0 5-60 16,2 1-53-16,5 4 28 0,1 1 0 0</inkml:trace>
  <inkml:trace contextRef="#ctx0" brushRef="#br0" timeOffset="17929">5813 2890 962 0,'8'10'113'16,"-2"-1"107"-16,-6-1 75 0,0 0 62 0,0 0-38 15,-4 0-57-15,0-3-43 0,-2 1-38 0,-1 2-53 16,2-3-58-16,1 1-26 0,-4-1-18 0,7 1-30 15,-3 0 17-15,4-1-7 0,0 3 1 0,0-3 2 16,4 1-12-16,3 0 7 0,1 1-27 0,2-1-28 16,4-1-49-16,3-1-53 0,1 0-35 0,1-4 2 15,4 0 50-15,-7 0 52 0,3-5 39 0,-4-3 39 16,0-2-6-16,-3 1-8 0,-5-2 32 0,-1-2 2 16,-3-1 31-16,-3 0 59 0,0-2 36 0,0 3 40 15,-4-1 1-15,-2 0-18 0,1 1-10 0,-2 2-47 16,4 2 13-16,-1 2-44 0,-1 1-26 15,4 1-20-15,-3 4-39 0,2-2 7 0,2 3-14 16,0 0 14-16,0 0 3 0,6 4-3 0,1 1-10 16,3 1 9-16,-1 1 4 0,6-1-13 0,2 2-13 15,2-2-22-15,2 2-21 0,-1-5 30 0,-2 0 14 16,3 1 21-16,-2-4 27 0,-2 0-26 0,-1 0 0 16,-6-5-20-16,2 0 17 0,-1-4 12 0,-5 1 7 15,3 0 3-15,-4 0-6 0,0-5-4 0,-2 1 30 16,3-1 65-16,-5 2-2 0,-1 0 29 0,3 1-11 15,-1 1-60-15,-2 1-10 0,1 2-30 16,-1 3-24-16,2 1-10 0,-2-1 7 0,2 3 3 16,0 0 1-16,1 0-21 0,5 3-86 0,-2 2-137 15,1 1-166-15,0-1-148 0,7 3-168 0</inkml:trace>
  <inkml:trace contextRef="#ctx0" brushRef="#br0" timeOffset="18451">6593 2416 3141 0,'5'-17'16'0,"0"3"22"15,4 0 20-15,-2 2 33 0,4 4-14 16,4 2-2-16,4 3-23 0,2 3-16 0,1 0 4 0,6 8-27 16,0 0-20-16,4 1 11 0,-2 7-24 15,-1-2 36-15,0 5 11 0,-3 0-34 0,1 3 30 16,-2 0-29-16,-7 1 12 0,1 0 8 0,-4-1-21 16,-5-1 0-16,0-2 7 0,-4-1-13 0,-4-3 20 15,-2-2-7-15,0-3-10 0,-9-3 29 0,-3-2-15 16,2-3-1-16,-6-2 10 0,1 0-13 0,-2-7-6 15,-2-7 16-15,-2 0 6 0,5-2-5 0,-3-3 22 16,4 0-13-16,0-2-20 0,6-1 13 0,-1 0-10 16,7 0-16-16,3 0 16 0,0-2-19 15,10 2 2-15,0 3 28 0,5-3-21 0,0 3 7 16,2 3 10-16,2-3-13 0,0 6 3 0,-1 1 20 16,3 1-37-16,-2 3 17 0,-3 2 0 0,3 1-7 15,-4 3 14-15,0-2-4 0,-3 1 7 0,-1 3-20 16,-4 0 14-16,1 0-8 0,-1 0 1 0,-1 4 20 15,0 1-21-15,-1 0 21 0,-1 0-3 0,3 2-4 16,-1 1 23-16,0 3-26 0,1-1-1 0,1 4-6 16,-1 0-3-16,1 0 10 0,-1 1-4 0,1 2-6 15,-1-1-17-15,-1 3-80 0,1-2-92 0,-2-2-136 16,-1 2-138-16,1-2-53 0,-1 0-51 0,-3-5-32 16</inkml:trace>
  <inkml:trace contextRef="#ctx0" brushRef="#br0" timeOffset="18609">7139 2056 2535 0,'-18'-32'6'16,"2"4"-22"-16,2 7 16 0,5 1 6 0,-1 7-9 16,6 5 22-16,-1 2-35 0,5 6 13 0,0 0-27 15,0 0-123-15,0 0-123 0,6 6-162 0,2 2-157 16</inkml:trace>
  <inkml:trace contextRef="#ctx0" brushRef="#br0" timeOffset="19430">7363 2064 2991 0,'0'-5'63'0,"-6"-3"45"15,-3 2 26-15,-1-1 11 0,-2 3-61 0,-1 4-51 16,4 0-27-16,-5 6-16 0,5 2 7 0,4 5 0 15,0 1 6-15,5 5 14 0,0 3-17 0,5 6 6 16,4-1-12-16,4 4 6 0,2 2 13 0,2 1-3 16,3 1 13-16,3 1-26 0,1-1-1 0,0 3-12 15,3 3 9-15,-2-3 21 0,-1 3-11 16,-3-1 7-16,-2 4-4 0,-3-4-6 0,-3 2 3 16,-5-1 11-16,-2-3-14 0,-6-1 0 0,0-1-7 15,-10-6 14-15,-4-3 9 0,2-4 4 0,-7-4 33 16,-3-6 10-16,-1-2 11 0,-2-5-7 0,0-6-13 15,-2 0-16-15,1-4-38 0,-1-3 3 0,3-5 7 16,2-1 4-16,-1-2 0 0,8-4 3 0,1-2-27 16,3-3-1-16,6-3-6 0,5-3 0 0,0-3 0 15,5-2-57-15,9-3-6 0,-1-4-37 0,4-1-23 16,3-1 32-16,1 1 7 0,0-6 40 0,1 3 19 16,0-3 26-16,3 2 32 0,-2-2-10 0,-1 3-2 15,-1-3-7-15,0 3-1 0,-2-1 14 0,-3 4 55 16,-1-1 45-16,-2 6 62 0,-3 3 21 15,0 0-4-15,-6 5-26 0,1 5-34 0,-1 5-32 16,-1 4-34-16,-1 6-31 0,-1-1-32 0,2 5 7 16,-1 3-21-16,-2 1 3 0,0 2 8 0,0 0-11 15,0 0 21-15,1 5-11 0,1 0 4 0,0 4 0 16,2 1-17-16,0 4 20 0,-3 3-6 0,5 3-4 16,2 3 10-16,-2-1-10 0,-2 3 0 0,4-1 11 15,-1-1-11-15,3 4 14 0,-2-3-25 0,2 0-13 16,1-2-32-16,-1 2-24 0,2-4-2 0,1 2-31 15,0-3 25-15,2-4-3 0,0-1-3 0,0-4 48 16,0-1 7-16,0-1 6 0,-2-4 11 0,-4-2 2 16,3-2 21-16,-3 0 6 0,-1-6 19 15,-1-4-6-15,-1-1-23 0,0 0 14 0,-2-5-11 16,-1 0 7-16,-1-2 10 0,0 2 0 0,-2-3 20 16,0 2 10-16,0 2 19 0,-6-1 4 0,5 2-3 15,-3 1 1-15,-1 1-14 0,4 5 4 0,1-2-17 16,0 4-14-16,0-2 1 0,0 2-15 0,6 0-12 15,-2 0 6-15,1-1 0 0,2-2-7 0,1-3 27 16,3-2-20-16,-2 0-3 0,5-4 3 0,-1 0-7 16,-1-4 14-16,2 1 0 0,0-4 3 0,-5 1-13 15,3-1 13-15,-8 0 11 0,4 0 44 16,-4 2 22-16,-2-3 18 0,-2 3 39 0,0 3-5 16,0 1 23-16,-5 3-32 0,1 5-65 0,-2 0-39 15,3 4-33-15,-2 3-12 0,1 3 30 0,1 0-7 16,-1 7-4-16,-1 6 7 0,-4 5-18 0,4 4 8 15,-2 2 6-15,0 9-14 0,-1 1 15 0,1 3-19 16,2 4 26-16,5-3 8 0,0 2-16 0,0-1 5 16,8-4-63-16,-1 1-75 0,1-4-108 0,3-2-142 15,3-3-185-15,-4-4-138 0,4-4-188 0</inkml:trace>
  <inkml:trace contextRef="#ctx0" brushRef="#br0" timeOffset="19554">8159 1768 3308 0,'-7'-14'-7'0,"1"3"-44"0,6-5-93 0,6 4-121 15,1 5-124-15,6-4-170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6:08.64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26 8 176 0,'0'0'9'0,"0"-1"-1"0,0 0 26 0,-4-1 18 16,4 2-17-16,0 0 15 0,0 0-30 0,0-1-20 16,0 1 18-16,0 0-13 0,0 0-10 0,0 0 22 15,0 0-4-15,0 0 15 0,0 0 27 0,0 0-3 16,0 0 7-16,0 0 3 0,0 0-26 0,0 0-13 16,0 0-5-16,0 0-13 0,-5 0 13 0,1 0-5 15,4 0-8-15,-1 0 3 0,-1 0 3 0,-1 0 5 16,2 0-3-16,-1 0-21 0,2 0 8 0,-1-3-11 15,1 3-2-15,-3 0 32 0,3 0-30 0,0 0 3 16,0 0 3-16,0 0-10 0,0 0 22 16,0 0 1-16,0 0 0 0,0 0-11 0,0 0-7 15,0 0 7-15,0 0 14 0,0 0 2 0,0 0-3 16,0 0-4-16,0 0-20 0,0 0 6 0,0 0-5 16,0 0 11-16,0 0 12 0,0 0-15 0,0 0 15 15,0 0-17-15,0 0 1 0,0 0 12 0,0 0-12 16,0 0 12-16,0 0-6 0,0 0-3 0,0 0 6 15,0 0 17-15,0 0-22 0,0 0 15 0,0 0-16 16,0 0-25-16,0 0 23 0,0 0-11 0,0 0 3 16,0 0 10-16,0 0-15 0,0 0-54 0,0 0-40 15,0 0-77-15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6:10.17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119 26 284 0,'4'-6'22'0,"-1"3"21"15,1-3 5-15,-2 3 17 0,1 0-17 0,-3-2-4 16,1 3 2-16,-1 0-2 0,0 1-8 0,0 0-16 16,0 1-2-16,0 0-15 0,0 0 2 0,0 0-5 15,0 0-7-15,0 6 33 0,0 2 39 0,-6 3 46 16,-1 6 35-16,-2 5-15 0,-1 8-15 0,-3 7-25 16,0 10-6-16,-3 5 7 0,0 9 0 15,1 4 7-15,2 7-8 0,-1 3-31 0,10 7-14 16,4 1 21-16,0 4-18 0,4 3-2 0,11 2-3 15,4 0-41-15,5-1-9 0,5 0 23 0,3-2-28 16,4-5 22-16,1-5 4 0,4 0-9 0,1-5 26 16,1-3-29-16,-2-4-3 0,0-1 0 0,0-4-26 15,1-2 23-15,-5-6-12 0,-1-5-17 0,-2-2-29 16,-2-7-89-16,0-5-43 0,-4-7-74 0,-2-3-26 16,-2-6-15-16,-1-5-38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6:10.76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21 804 0,'0'-5'2'0,"0"0"14"0,0 2 13 0,0-3 56 16,4 4 43-16,7 2 40 0,5 0 34 0,5 0-19 15,4 8-12-15,9 2-25 0,4 4-31 0,5 5-4 16,2 6-14-16,0 5 10 0,1 6 4 0,-2 4-36 16,-3 7-15-16,-1 4-23 0,-6 4-25 0,-4 5 16 15,-2 4-16-15,-4 3 3 0,-5 3 28 16,-3 3-28-16,-1 3 35 0,-3 4-16 0,0-1-28 16,-5 2 25-16,1 1-12 0,-1-3 12 0,0-1 16 15,-3-4-16-15,1 0-6 0,0-3-2 0,0-3-20 16,0-4 7-16,0-1-10 0,-2-2 0 0,-2-4-4 15,2-1-2-15,-1-2 22 0,-2-4-10 0,0-4-3 16,0-3 16-16,-6-4-31 0,3-3 12 0,-2-4 12 16,0-4-50-16,-5-4-113 0,1-1-174 0,-2-4-232 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6:13.7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6643 0 185 0,'0'0'17'0,"0"0"18"0,2 0 12 15,-2 0 16-15,0 0 7 0,1 0-17 0,-1 0 5 16,0 0-17-16,0 0-21 0,0 0 11 0,0 0-2 16,0 0 15-16,0 0-3 0,0 0-10 0,0 0-7 15,0 0-11-15,0 0 5 0,0 0 8 0,0 0-3 16,0 0-2-16,0 0 6 0,0 0-14 0,0 0-2 15,0 0 2-15,0 0-16 0,0 0 17 16,0 0-9-16,0 0 16 0,0 0-3 0,0 0 6 16,0 0 19-16,-3 0-29 0,2 0 23 0,-2 0-7 15,1 0-14-15,2 0 30 0,-1 0-38 0,1 0-3 16,-5 0 9-16,5 0-17 0,-1 0 22 0,-1 0-11 16,2 0-14-16,-2 4 6 0,2-1 3 0,-4-3 14 15,3 0 2-15,-2 4 5 0,0-3-2 0,0 1 3 16,0 0 21-16,-1 0-21 0,1 1 11 0,-2 0-14 15,1 1-8-15,-1-2-3 0,2 2-2 0,-1-1 18 16,-2 0-4-16,4-1 2 0,-2 3 9 0,-1-3-26 16,0 2 12-16,0-1 17 0,-1 1-12 0,3 3 32 15,-4-1 3-15,-1 2-3 0,-1 3 32 0,2 1-4 16,-5 1-3-16,1 3 23 0,-4 2-19 16,-2 2 19-16,-4 1-14 0,1 4-25 0,-4 2-2 15,-3 3-18-15,-3 0-6 0,2 4 0 0,-4 2-12 16,-1 0-25-16,-1 2 16 0,1 3 15 0,-2-2-12 15,2 2 25-15,-3 1-3 0,-1-1-13 0,3 3 36 16,0-1 3-16,-5 1 0 0,6 1 10 0,-1 2-25 16,0-1-23-16,0 1 14 0,1-1 13 0,-1 1 0 15,0 0 16-15,4-1 5 0,-4-1-17 0,0 0 4 16,3-3-17-16,-2 0-6 0,0-2-3 0,-1-2 14 16,-1-1-4-16,1-2-24 0,2-2 8 0,0 0-28 15,1-1 27-15,1-3 11 0,2-2-10 16,-1 1 7-16,3-3-35 0,3-1 0 0,-2 0 7 15,3-2-11-15,4 0 15 0,0-2-1 0,4-1-13 16,0-4-1-16,1-1 8 0,2-1-22 0,1-2 8 16,1-2 13-16,3-1-10 0,3-2 0 0,-1-1 4 15,1-2 3-15,1 2 0 0,-1-5 7 0,3 2-4 16,0 0-13-16,0-2-4 0,0 0 17 0,0 0-10 16,0 0 0-16,0 0 21 0,0 0-24 0,0 0 3 15,0 0 3-15,0 0-10 0,0 0 14 0,0 0-3 16,0-4-4-16,0 4-11 0,0 0 4 0,0 0 0 15,0 0-28-15,0 0-62 0,0-3-101 16,0 3-110-16,0 0-100 0,0-1-139 0,0 1-66 16,0-2-80-16</inkml:trace>
  <inkml:trace contextRef="#ctx0" brushRef="#br0" timeOffset="453">5016 1607 1036 0,'3'-5'37'0,"1"0"25"0,-2 3 47 15,-2-1 19-15,3 2-24 0,-3 1 18 0,0 0-23 16,0 0 12-16,0 4 41 0,0 3-1 0,-5 1 1 15,1 3-13-15,-1 1-12 0,-2 4-33 0,0 3 7 16,-4 1 0-16,2 1-33 0,-4 5 29 0,1-2-18 16,2 1-22-16,-4 1 29 0,1 1-32 15,4 0-2-15,-4 0 5 0,2 0-11 0,-1 0-8 16,-1-2 2-16,4 0-14 0,-3-1-13 0,2 0 36 16,0-2-9-16,1-1 20 0,1-1-14 0,2-4-39 15,-1 1-4-15,1-3-6 0,4-3-4 0,-2-1 0 16,3-2 10-16,1-1-9 0,0-3 13 0,0 2 9 15,5-3 8-15,5-1 3 0,1-1-14 0,6-1-13 16,5 0-7-16,6-6 7 0,6-2-3 0,6-2 13 16,3-1-17-16,6-1 0 0,-1 1 7 0,4-2 10 15,-3 1 4-15,-2 1-8 0,-1 2 11 16,-3 0-23-16,-4-1 6 0,-5 3 6 0,0 0-12 16,-7 2-1-16,-5 1 10 0,-4-1-13 0,-4 2 7 15,-3 1-24-15,-6 1-124 0,-5 1-188 0,0 0-195 16,-5 0-252-16</inkml:trace>
  <inkml:trace contextRef="#ctx0" brushRef="#br0" timeOffset="3845">854 2109 1526 0,'0'0'16'0,"0"0"12"16,-4 0 37-16,3 0 17 0,1 0-12 0,0 0 7 15,0 0-40-15,0 0-23 0,0 0-2 0,0 0-12 16,0 2 0-16,0-2 0 0,1 0 3 0,3 0 0 16,0 0 5-16,1 0-8 0,0 0 9 0,1 0-9 15,-2 0 6-15,2-4 31 0,2-1 4 16,-1-2 8-16,-1-1 16 0,1 0-15 0,-1-5 6 15,0 2 30-15,2-1 25 0,-5-2 34 0,1-1 17 16,-2-1-10-16,-2 2-24 0,0 2 8 0,0-1-11 16,-8 2-2-16,2 1-23 0,0 4-54 0,-3 0-20 15,-2 6 7-15,-2 7 44 0,0 5 33 0,-6 5 7 16,-5 12-22-16,-1 8-41 0,-5 9-23 0,0 8-17 16,-4 3-7-16,0 6-11 0,0 2 14 0,7 1-6 15,-1-1 6-15,6-4 14 0,1-3-20 0,3-3 17 16,5-2-11-16,2-2-17 0,1 0 7 15,1-4 0-15,0-3 0 0,-1-1 28 0,1-5 21 16,-4-2-4-16,-2-2 32 0,0-4-11 0,-4-2-20 0,-1-2-4 16,-5-4-20-16,3-2-4 0,-5-2 3 15,2-3-10-15,-2 1 3 0,-1-5-7 0,1 0-14 16,-1-4 10-16,4-1 1 0,4-2-7 0,-3-2-1 16,4-2 4-16,4 0-11 0,0 0-21 0,4-3-7 15,1-2-63-15,1 1-68 0,2-1-75 0,1-1-117 16,0 0-56-16,5-3-58 0,1 0 0 0,0-2 0 15,0-2-34-15</inkml:trace>
  <inkml:trace contextRef="#ctx0" brushRef="#br0" timeOffset="4105">243 2754 3167 0,'6'0'-16'0,"-2"0"16"0,6-5 0 15,1-2-7-15,8 0 20 0,5 0-26 0,7 1 10 16,2-3 9-16,7 1-18 0,1 0 18 0,6-2-3 16,-2 3-18-16,2 0 21 0,-3-1-25 0,0 3-28 15,-5 1 3-15,-3 2-62 0,-4-2-69 0,-6 4-25 16,-5 0-35-16,-4 0 28 0,-3 0 0 0,-7 6-35 15,-2-2-29-15,-5 0-59 0,0 0 19 0</inkml:trace>
  <inkml:trace contextRef="#ctx0" brushRef="#br0" timeOffset="4388">1395 2277 2083 0,'16'-10'35'0,"-1"2"39"0,-9 2 81 0,-6 6 66 15,0 0 27-15,-3 9 27 0,-9 3-30 0,-3 5-47 16,-4 6-38-16,-6 6-57 0,-8 6-33 0,-2 7-20 16,-3 1-12-16,0 3-11 0,2 3-17 0,3 1 7 15,5 0-11-15,3-3 5 0,4-1-15 16,9-1 18-16,0-2-28 0,7-2 7 0,3-3 25 15,2-1-39-15,0-4 18 0,6-4-28 0,1 0-30 16,1-3-68-16,1-3-78 0,3-7-79 0,-2-2-78 16,3-2-19-16,-1-4-40 0,1-4-22 0,2-4-35 15</inkml:trace>
  <inkml:trace contextRef="#ctx0" brushRef="#br0" timeOffset="4592">1301 2675 2498 0,'0'-7'-6'0,"0"4"45"0,0-1 62 16,8 4 67-16,-1 0 31 0,1 6-36 0,2 0-43 15,4 4-72-15,0 1-28 0,1 3-24 0,4 2 4 16,1 1 4-16,-2 2-4 0,2 0 19 0,0 2-22 16,-1 0 9-16,-1 0-12 0,1 0-49 0,-3 1-40 15,-1-3-100-15,0 0-79 0,-1 0-80 0,-3-2-56 16,-2-3-2-16,-3-2 11 0,2 0 49 0</inkml:trace>
  <inkml:trace contextRef="#ctx0" brushRef="#br0" timeOffset="4771">1747 2604 2224 0,'4'-10'29'0,"-4"10"95"0,0 0 39 0,-9 8 23 16,-1 4-15-16,-1 7-84 0,-6 4-43 0,-1 7-19 15,-3 2-25-15,-4 4-3 0,1 2 9 0,-1 0-6 16,0 3 10-16,2-4-7 0,2 2-22 16,1-3-34-16,1-2-143 0,2 0-90 0,1-4-117 15,-2-2-80-15,3-4-4 0</inkml:trace>
  <inkml:trace contextRef="#ctx0" brushRef="#br0" timeOffset="5047">2016 2259 3141 0,'20'0'90'0,"-5"4"90"0,-2 5 54 15,-1 8 38-15,-3 7-56 0,0 3-78 0,-1 6-34 16,-1 4-31-16,-1 4-27 0,-2 5-18 0,-4 5-10 15,0 3-4-15,0 2-25 0,0 2 18 0,-6-1-7 16,-1 2 0-16,-2-2 29 0,-1-1-19 16,-3-4 5-16,-1-4-5 0,-1-2 1 0,-3-2-11 15,1-6-46-15,-4-4-63 0,3-4-78 0,-3-5-86 16,2-3-79-16,-2-5-55 0,3-3-86 0,-1-3-18 16,3-4-86-16</inkml:trace>
  <inkml:trace contextRef="#ctx0" brushRef="#br0" timeOffset="5376">2605 2868 3270 0,'-8'-4'32'16,"4"-2"69"-16,4 0 33 0,0-2 24 0,12 3-39 15,0-1-53-15,4-2-25 0,6 2-34 0,5-2 13 16,4 1-13-16,-1 0-21 0,7 0 14 0,-1 1-20 15,-1 1-11-15,2 2-58 0,-3 2-130 0,-2 1-125 16,-4 0-132-16,0 0-72 0,-4 4-30 0,0 2-13 16</inkml:trace>
  <inkml:trace contextRef="#ctx0" brushRef="#br0" timeOffset="5516">2883 2931 1716 0,'-29'9'45'0,"5"1"27"15,4-1 14-15,1-4-18 0,2 1-39 0,5-4-31 16,7 0-10-16,1 2 35 0,4-2 0 0,4 1 6 15,6 2 3-15,0-2-17 0,9 0-18 0,2 0-3 16,7 2 3-16,1-5-9 0,5 4 15 0,-1-2 18 16,1-1-36-16,1 0-96 0,1-1-167 0,-5 0-202 15</inkml:trace>
  <inkml:trace contextRef="#ctx0" brushRef="#br0" timeOffset="6527">4694 1695 2142 0,'-5'-25'74'16,"0"2"60"-16,0 3 63 0,1 3 31 0,-1 4-81 16,4 4-63-16,-1 2-53 0,2 4-34 0,0 3-7 15,0 0 42-15,0 11 35 0,0 5 45 0,0 3 39 16,0 5-21-16,0 8-38 0,-6 6-26 0,0 5-34 16,2 4-18-16,-5 4 2 0,4 2-6 0,-2 0 14 15,-1-1 12-15,1-1-12 0,0-4 6 0,-2-4-10 16,4-1-6-16,-2-4-1 0,1-4-16 0,0-4 13 15,0-5 0-15,0-2-13 0,2-3 3 0,-2-6 7 16,2 0-11-16,0-4 18 0,0-2-11 16,2-2-10-16,-2-3-30 0,3-1-66 0,1 1-97 15,-2-2-136-15,2-1-127 0,0 0-130 0,-2 0-93 16</inkml:trace>
  <inkml:trace contextRef="#ctx0" brushRef="#br0" timeOffset="6871">4079 2680 1716 0,'-13'7'20'0,"7"0"86"0,0-3 90 15,6 1 45-15,0-1 42 0,12 2-68 0,7 0-67 16,4 1-39-16,6-1-49 0,11 2 23 0,8-1 0 15,10-2 14-15,7 1-20 0,10-3-28 0,12-1-20 16,6 0-13-16,13 1 4 0,8-3-3 0,9 0-14 16,8 0 7-16,1 0 3 0,7 3-3 0,0 1 0 15,0 0-13-15,-1 1-4 0,-1-1 4 0,-3 2-4 16,-8-2 0-16,-4-1 14 0,-7 0-10 0,-3-3 13 16,-10 0-10-16,-4 0-4 0,-7 0 17 15,-11-4-13-15,-5 1 14 0,-8 0-5 0,-4-3-25 16,-9 2 16-16,-6-1-3 0,-6 1 9 0,-7-3 14 15,-6 3-20-15,-4 0-7 0,-9 1-9 0,-3 0-10 16,-5 1-113-16,-8 1-156 0,0 1-189 0,0 0-207 16</inkml:trace>
  <inkml:trace contextRef="#ctx0" brushRef="#br0" timeOffset="7473">4100 3261 2462 0,'8'-13'45'0,"-3"2"13"0,-5 1-3 15,0 3 5-15,0 4-35 0,0 3 142 0,0 0 97 16,0 10 42-16,0 4 42 0,-5 6-128 0,-3 4-59 15,-1 7-41-15,0 7-50 0,-7 5-18 0,1 3-27 16,-1 5 10-16,-1 1-7 0,1 2 4 0,1-1-8 16,0-2-9-16,2-2 10 0,4-1-4 0,-3-3-7 15,6-1 0-15,-4-5-3 0,2-2-18 0,1-4 17 16,1-6-6-16,0-3-7 0,-1-5 14 16,2-3-11-16,2-5-11 0,0-3 18 0,2-2-14 15,-4-3-46-15,4-3-42 0,1 0-83 0,0 0-99 16,-2 0-70-16,2 0-140 0,0-3-25 0,0-2-55 15,0 1-12-15,5-3 63 0</inkml:trace>
  <inkml:trace contextRef="#ctx0" brushRef="#br0" timeOffset="7727">4303 3753 3141 0,'3'-5'9'0,"2"-1"-9"0,4-2 58 16,-2 1 30-16,7 1-17 0,-1 2 22 0,3 0-57 15,7-3-33-15,2 3 13 0,4-1-16 0,1 1-10 16,6-3 27-16,2 3-21 0,-1 0 11 0,2-2 0 16,-1 3-21-16,0-2 21 0,-1 2-7 0,-5 0 10 15,0 0-23-15,-4 1-49 0,-6 2-60 0,-1 0-84 16,-3 0-32-16,-8 0-36 0,-1 0-40 0,-4 0-45 15,-5 2-57-15,0-2-40 0</inkml:trace>
  <inkml:trace contextRef="#ctx0" brushRef="#br0" timeOffset="7990">4617 3421 2319 0,'-2'-6'-3'0,"-1"2"87"0,3 0 84 0,0 4 98 16,0 5 63-16,0 4-41 0,0 3-58 0,0 5-104 15,0 5-46-15,0 4-26 0,0 4-24 0,0 5 18 16,-4 2-14-16,-1 1-21 0,1 1-6 0,2-1-13 16,-1 2 19-16,-3-1-9 0,2-3 3 15,3-1 10-15,-4-5-24 0,2 0 7 0,1-2 3 16,-3-1 4-16,3-6-7 0,-2-2 0 0,2-6-24 15,1-2-60-15,-4-4-64 0,2 0-99 0,3-3-97 16,0-2-127-16,0-2-175 0</inkml:trace>
  <inkml:trace contextRef="#ctx0" brushRef="#br0" timeOffset="8654">5187 3648 1819 0,'0'5'5'0,"0"0"12"0,0-2 6 0,0 2 17 16,0-1 0-16,7 0 1 0,-7 2 5 0,14-1-20 16,-4 1 9-16,0 0-15 0,4-1-31 15,-4-1-1-15,5 0-3 0,0-4-5 0,3 3 26 0,-2-3 8 16,2 0-19-16,-2-8 22 0,3 2 24 0,-4-2 36 16,0-2 35-16,-2-1 17 0,1 0-24 15,-4-2-48-15,-1-2 1 0,3 1-12 0,-5-1 3 16,1-2 44-16,-1-1 23 0,-2 0 49 0,-4-1 34 15,1 0 2-15,-2 3-24 0,0 0-44 0,-3 2-15 16,-5 2-34-16,-2 2-19 0,1 2-7 0,-6 2-13 16,-1 3 18-16,-5 3 24 0,-4 0 12 0,-2 9 7 15,-3 3 4-15,-1 3-6 0,-1 8-57 0,0 2 3 16,0 6-17-16,6 2-18 0,1 4 14 0,5 1-18 16,6 4-15-16,5-2 4 0,9-1 15 0,0 1-12 15,9-2-14-15,5-4 11 0,3-3-10 0,4-3 10 16,1-4 18-16,2-4-14 0,4-4 10 15,1-6-10-15,-1-3 3 0,0-3-3 0,0-4 3 16,0 0-3-16,2-4-11 0,-3-4-77 0,-2-1-53 16,2-2-66-16,-1 1-67 0,-5-3-34 0,1 0-78 15,-2 0-62-15,-6-1-65 0,1 1-67 0,-4 0-59 16</inkml:trace>
  <inkml:trace contextRef="#ctx0" brushRef="#br0" timeOffset="8992">5635 3288 2965 0,'-6'-3'-10'0,"3"1"-5"15,3-3 2-15,0 3 45 0,0 0 53 16,3 2 36-16,3 0 19 0,3 0-50 0,5 0-31 16,0 0-27-16,7 0-35 0,2 3 3 0,1-1-3 15,0 1-4-15,5-1 27 0,-3-1-7 0,1 0-7 16,-5 1-3-16,0 0-9 0,-2 1-33 0,-4-2-67 15,-1-1-48-15,-6 2-70 0,0-1-68 0,-5 0-108 16,1 0-108-16,-5 0-130 0</inkml:trace>
  <inkml:trace contextRef="#ctx0" brushRef="#br0" timeOffset="9586">6036 3223 2816 0,'4'0'28'0,"-2"0"40"0,8-4 23 0,-2-1 23 15,2 3-29-15,5-2-43 0,3 0-26 0,0 1-32 16,3 0 16-16,1 0-3 0,1 1-10 0,3-1 22 16,-1 0-28-16,-1 3 19 0,1-2 13 0,-1 2-10 15,1 0 0-15,-1 0-6 0,-4 0-3 0,-2 0 6 16,2 0 6-16,-9 0-16 0,3 0 17 0,-4 0-4 15,-4 0 23-15,-3 0 35 0,2 0 17 0,-4 0 6 16,2 0 5-16,-3 0 10 0,0 0-30 16,0 0 5-16,0 5-28 0,0-5-39 0,-4 1-4 15,4-1-16-15,-5 2 13 0,5-2 6 0,0 2-12 16,-1-2-1-16,-1 3 10 0,0 1-10 0,0 1 11 16,-1 0 13-16,-3 2-17 0,0 2 0 0,-1 3 10 15,-3 2-24-15,-1 1 11 0,0 1 7 0,-1 0-11 16,-2 2 24-16,0-1 16 0,-1 2 18 0,0-2 14 15,1 1 3-15,0-1-34 0,1 0-24 0,0-2 7 16,-1-1 4-16,4 1 17 0,1-4 3 0,-1-1-23 16,2-1-22-16,2 0 1 0,3-2 6 0,-1 0 4 15,1-1 18-15,3-2-29 0,0 1 11 0,0-1 7 16,0-3-17-16,0 2 3 0,0-1-21 16,0-1 14-16,0 1 3 0,0-1 11 0,0 1 4 15,0-1 3-15,3 1 10 0,1 0-3 0,5-2 32 16,3 3-15-16,1-3-3 0,5 0 15 0,5 0-26 15,2 0-2-15,1 0-22 0,1-3-4 0,4-1 4 16,1 1-3-16,-3 0 17 0,4 0 7 0,-2 0-17 16,-3 0 14-16,3 1-4 0,-4-3 7 0,-2 2 22 15,-1-1 15-15,0 2 7 0,-6-1-3 0,-1-2-1 16,-2 3-35-16,-3-1 7 0,0 1-15 0,-3-1 0 16,0 2 12-16,-5-2-27 0,1 1-6 15,-4 0-8-15,4 1-29 0,-5 0-58 0,1 1-116 16,-1-1-168-16,0 1-192 0,0 0-233 0</inkml:trace>
  <inkml:trace contextRef="#ctx0" brushRef="#br0" timeOffset="12107">4121 1678 962 0,'-11'20'32'0,"0"6"40"15,-6 9 41-15,-4 11 39 0,-5 11 25 16,-1 14 2-16,-6 8-15 0,-4 13-12 0,0 10-39 16,-6 11-22-16,2 6-30 0,-2 6 5 0,-1 1 2 15,6-1 7-15,2-2 31 0,4-3-30 0,3-6-2 16,5-5-16-16,8-6-21 0,4-7-6 0,3-1-3 16,5-8-16-16,4 0-2 0,0-5 5 0,7-4-24 15,5-4 12-15,0-5-18 0,2-2 8 0,-1-10 14 16,2-2-14-16,2-4-30 0,-2-7-97 0,2-3-88 15,-2-5-58-15,2-4-68 0,1-7-37 0,3-6-87 16</inkml:trace>
  <inkml:trace contextRef="#ctx0" brushRef="#br0" timeOffset="12716">6367 1649 711 0,'-15'-11'26'0,"0"0"5"0,5-2-8 16,5 4 21-16,1 1-12 0,4 0 42 0,8 2 68 16,2 1 17-16,5 1 44 0,1 2-3 0,6 2 31 15,1 0 21-15,3 9 8 0,3 5 11 0,0 5-53 16,0 7-15-16,-1 7-48 0,2 11-1 0,-6 8 0 15,0 10-26-15,1 8 15 0,-6 10-36 0,-2 7 2 16,-5 3 11-16,-2 8 1 0,-4 0 4 0,-3 1-20 16,-3 4-24-16,0 0-13 0,-5 0-25 0,-3 1 0 15,-3-1 4-15,0-2-15 0,-2 0 4 16,-2-3-21-16,-3 0-1 0,-2-3-14 0,0-2 0 16,-3-1 15-16,1-1-22 0,-1-2 3 0,-1-3-32 15,0-5-47-15,0-4-52 0,0-5-116 0,-2-4-84 16,2-5-94-16,-1-7-120 0,2-4-48 0,1-5-100 15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6:28.8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122 225 711 0,'-18'5'36'0,"-1"-1"43"0,2-3 29 0,4-1 65 15,-2 0 25-15,4 0 23 0,3 0 0 0,1-4-54 16,1 3-44-16,3 1-45 0,-2 0-4 0,5 0-33 16,-1 0-12-16,1 0-11 0,0 0 63 15,0 0 83-15,6 0 56 0,1 4 11 0,5-2-49 16,0 1-48-16,5 2-50 0,7-3-23 0,3 0-19 16,4 0 4-16,8-1-10 0,0-1 7 0,2 0-37 15,2 0-9-15,0-4 13 0,0-2-20 0,-1 4 13 16,-2-1 10-16,-6 1-13 0,0 2 7 0,-4 0 0 15,-3 0-11-15,-2 0-12 0,-7 0 23 0,-1 0-53 16,-2 0-13-16,-6 2-29 0,-1 1-51 0,-2-1 12 16,-3-2-95-16,-1 3-36 0,-2-2-46 0,0 0-68 15,0 0-2-15,-4-1-43 0,1 1-25 16</inkml:trace>
  <inkml:trace contextRef="#ctx0" brushRef="#br0" timeOffset="267">607 24 1819 0,'-10'-7'2'0,"4"0"-2"16,1 2 3-16,1 0 3 0,4 5 14 0,0 0 66 16,6 0 4-16,2 5 3 0,3 0-15 0,4 3-51 15,2 3-7-15,3 1-2 0,3 3 3 0,2 2-21 16,-1 0 6-16,0 3-9 0,-4-1 9 0,4 3 38 15,-6-2 4-15,-2 2 3 0,0-1-24 0,-7 0-27 16,0 2-6-16,-3-2 0 0,-6 2 18 0,0-2 0 16,-4 0 3-16,-4 1 9 0,-2 1-18 0,-3-2 6 15,-2 1-12-15,-3-3-15 0,2 0-3 0,1 0-42 16,0-2-90-16,2-2-145 0,5-4-176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04:48.5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699 646 344 0,'-6'-2'25'0,"3"2"20"0,-3-2 42 16,0 2 28-16,1-2 22 0,-3 1-9 0,2-1-12 16,3 1-2-16,-3-1 0 0,3 1 8 0,-3 0-20 15,0 1 23-15,3-1 1 0,1 1-18 0,-2 0 29 16,-1 0-27-16,0 0-26 0,4 0 40 0,-3 0 13 15,0 0 14-15,-2 0 10 0,5 0-7 0,-2 0-33 16,-2 0-14-16,1 0-18 0,1 0-19 0,1 0-35 16,0 0-12-16,0 0-26 0,0 0-4 0,2-2 20 15,0 2-23-15,0-4 17 0,0 4-7 0,0 0 3 16,4 0 20-16,3 0-7 0,3 0 0 0,3 0 3 16,2 0 1-16,0 0 6 0,9 0 3 0,3 0 7 15,4 0-3-15,7 0 19 0,4 0 4 0,3 0-6 16,4 0-10-16,4 0-7 0,6 0-16 15,1-5-4-15,2 0 0 0,2 1-23 0,6-1 14 16,-2-1-4-16,5 0 16 0,4-3 15 0,5-1-15 16,0-2 22-16,2 0-18 0,-1-1 0 0,3 0 4 15,0-2-34-15,-1 1 20 0,0 0-20 0,-3 0 6 16,-4 2 18-16,-1 0-11 0,0 2 14 0,-4-1-17 16,-1 1 7-16,-6 2 10 0,-2 1 3 0,-4-1-6 15,-6 2-11-15,-2-1-10 0,-4 2 1 0,-4-1 9 16,-6 2 4-16,-3-2-4 0,-6 3-6 0,-1-1 10 15,-6 0 3-15,-3 2 24 0,0 0 7 0,-5 0 21 16,-4 0 11-16,-1 2 11 0,-3-3 3 16,0 3 2-16,-3 0-4 0,1 0-32 0,-4-2 15 15,2 2-29-15,-2-1-6 0,0 1 7 0,0 0-22 16,0 0 8-16,0-1-15 0,0 1 7 0,0 0-18 16,0 0 14-16,0 0-7 0,0 0-18 0,0 0 8 15,0-1 3-15,0 1-7 0,0 0-26 0,0 0-21 16,0-1-165-16,0 0-172 0,0 1-216 0,0 0-192 15,0-1-197-15</inkml:trace>
  <inkml:trace contextRef="#ctx0" brushRef="#br0" timeOffset="1133">67 182 1638 0,'-2'-11'71'16,"2"2"55"-16,-1 0 35 0,-2-1 100 0,1 0-13 15,2 2 2-15,0 2-13 0,0 1-74 0,0-1-49 16,0 3-72-16,0 1-10 0,0 2-25 0,0 0-14 16,-1 0 20-16,1 0-9 0,0 4 18 0,0-1-2 15,0 4 6-15,-2 0-17 0,2 4-9 0,0 0 4 16,0 3-8-16,0 1 18 0,0 2-14 0,0 2 0 16,0-1 9-16,0 1-2 0,0 0-20 15,0-1 19-15,0 1-26 0,0-3-6 0,0 3-41 16,0-5-169-16,0 3-110 0,0-6-71 0,0 0-36 15,0-1 63-15,0-3 15 0,0 0-27 0</inkml:trace>
  <inkml:trace contextRef="#ctx0" brushRef="#br0" timeOffset="1363">0 35 1154 0,'3'-13'19'15,"1"4"65"-15,-1 1 46 0,3 5 64 0,0 3 14 16,2 0-52-16,2 5-29 0,0 5-55 0,4 2-16 16,-2 2 6-16,1 5-20 0,2 3 2 0,1 1-14 15,-4 3-15-15,3 1 24 0,-3 3-24 0,-1 0-6 16,-1-1 9-16,-1 1-18 0,-4 0 3 16,1 0 0-16,-2 1-6 0,-4-1-3 0,0-1 0 15,-8 1-18-15,3 0-129 0,-1 0-56 0,-5-2-107 16,2-2-97-16,-3-3-19 0</inkml:trace>
  <inkml:trace contextRef="#ctx0" brushRef="#br0" timeOffset="7952">99 2839 1058 0,'-11'-2'56'0,"1"1"78"0,3 1 39 16,0-1 40-16,1-1-34 0,2 2-73 0,0-2-40 15,4-1-32-15,0-1-22 0,0 0 11 0,8-2-2 16,-1-1 5-16,6-1 38 0,1-2 25 0,-2 1 3 16,7 0-15-16,0 1-26 0,-1 2-45 0,2 2 6 15,-4 2 9-15,2 2-9 0,-5 0 21 0,-2 9 1 16,-1-1-19-16,-3 4 9 0,-4 1-15 15,-3 4 16-15,0 2-13 0,-6 2 19 0,-3-2 34 16,0 2 28-16,-2-1 38 0,-3-4-5 0,1-1-28 16,4-2-27-16,-3-3-14 0,5-1-24 0,-1-5-8 15,5 0-11-15,2-2-11 0,1-1 4 0,0-1-17 16,0 0 7-16,0 0 13 0,4 0-20 0,6 0 33 16,0 0-23-16,1 0-4 0,2 0 24 0,1 0-13 15,2 6-7-15,-1 1 9 0,2 1-9 0,-2 3 0 16,0 1 23-16,-4-2-17 0,2 4 14 0,-5 0 12 15,-1-1 35-15,-3 0 9 0,-4 1 24 16,0-1-23-16,-5-1-20 0,-4 2-27 0,0-3-23 16,-1-1 10-16,-4 1-17 0,-1-1 3 0,1-3 1 15,-1 1-8-15,-3-3-43 0,3 0-63 0,-1-2-119 16,2-3-105-16,-1 0-127 0,2 0-14 0,0 0-33 16,1-5-62-16</inkml:trace>
  <inkml:trace contextRef="#ctx0" brushRef="#br0" timeOffset="8181">170 2700 2915 0,'17'-19'44'0,"0"-3"64"16,-3 7 48-16,2 4 44 0,2 7 6 16,0 4-44-16,0 4-42 0,3 6-32 0,0 4-54 15,1 5-7-15,0 5-17 0,-1 2 18 0,0 3-11 16,-1 2-11-16,-3 2 18 0,0 0-34 0,-6 1 31 15,-1 1-7-15,-2 1-8 0,-5 1 22 0,-3-1-32 16,0 0 4-16,-5-2-6 0,-2 0-8 0,-7-2-37 16,3 0-68-16,-3-3-71 0,-1-5-131 0,2-1-65 15,-3-6-39-15,1-3-98 0,1-4-74 0</inkml:trace>
  <inkml:trace contextRef="#ctx0" brushRef="#br0" timeOffset="9529">1217 2654 784 0,'0'3'-3'0,"0"2"3"0,0-3 18 15,0 2 21-15,0-3 9 0,0 0 15 0,0-1-13 16,0 1-10-16,0-1 3 0,0 0-35 0,0 0 8 16,0 1-8-16,0-1-6 0,0 1 31 0,4-1-15 15,-2 0 4-15,1 0 10 0,-1 0-2 0,1 0-8 16,0 0-3-16,1 0-14 0,-1-4 4 0,1-1-1 16,4 0 6-16,-1 0 10 0,-1-2 9 0,3-2 8 15,-3 0 11-15,3-1-5 0,-1-3 58 16,-3 3 34-16,0 0 15 0,-2 0 33 0,-1 0-31 0,0 3 5 15,-2 2-22-15,0 0-40 0,-6 3-50 16,0 0-33-16,-1 2-19 0,-5 0 6 0,2 6 21 16,-4 1 1-16,-2 4 27 0,-3 3-18 0,0 1 3 15,-2 3-5-15,0 4-17 0,3-1 14 0,-1 1-29 16,2-3 0-16,2 3 6 0,4-2-16 0,3-2 7 16,5-2 12-16,3-2-15 0,0 0 19 0,3-1-10 15,3-4-22-15,3 2 10 0,0-3 2 0,3-1 7 16,0-1 10-16,-2 0-20 0,4-3 4 0,-3 1-16 15,-2-1 10-15,0 2 12 0,-3-1 6 0,0 4 0 16,-4 0 16-16,-2 3 13 0,0 3-10 16,-6 1 57-16,-3 5 1 0,0 2 3 0,-3 2 20 15,1 2-38-15,-2-2-29 0,1 0-6 0,3-2-33 16,2-1 6-16,1-5 3 0,4 0-18 0,2-4 12 16,0-1-9-16,10-4 6 0,-1 0 16 0,2-2-3 15,4-3-10-15,0-2-9 0,4 0-14 0,2-5 17 16,1-1-3-16,-1-2 6 0,0 0-29 0,0 0-33 15,-2 0-35-15,-1 0-114 0,-3-1-82 0,0 2-57 16,-6-2-72-16,2 2 9 0,-5-1-10 0,2-1-40 16</inkml:trace>
  <inkml:trace contextRef="#ctx0" brushRef="#br0" timeOffset="9853">1508 2769 2107 0,'3'-9'50'0,"-3"0"41"15,0 1 19-15,-4 1 9 0,-2 4-41 0,0-2-35 16,-1 5-13-16,-4 0-18 0,2 0-15 0,0 5 9 16,-2 2-9-16,2 2 9 0,-3 2 10 0,3 1-13 15,0 2 3-15,3 1-3 0,3 2 10 0,-2 0-7 16,5 0 0-16,0 0-15 0,10-1-4 15,-3 1 7-15,5-2-6 0,-5-1 33 0,6 0-30 16,-2-2 9-16,1-2 7 0,-2-1-11 0,1-1 10 16,-2 1-3-16,-2-4-6 0,-1 2 9 0,-2-2 10 15,-4-1-10-15,0 2 19 0,0 1-10 0,-7-1-12 16,-2 2 6-16,2 0-18 0,-2 0-16 0,-5 2 10 16,4-1-31-16,-2-1-95 0,0-1-46 0,2 0-113 15,1-4-76-15,-1 2-3 0,5-5-65 0</inkml:trace>
  <inkml:trace contextRef="#ctx0" brushRef="#br0" timeOffset="10071">1614 2664 3091 0,'9'-13'15'0,"-2"5"20"0,-4 0 7 0,-3 5 25 15,0 3 27-15,0 0 29 0,5 6 8 16,-5 4-29-16,4 1-19 0,-3 6-63 0,3 0 0 15,-2 4 3-15,-2 1-36 0,2 5 20 0,-1-2-7 16,4 1 3-16,-4 0 11 0,2 0-11 0,2-1 7 16,1-1 4-16,-3-1-4 0,3-1-20 0,-5-1-34 15,3 0-29-15,0-3-114 0,-2 0-89 0,1-2-117 16,-3-3-94-16,2-1-27 0,-2-1-20 0</inkml:trace>
  <inkml:trace contextRef="#ctx0" brushRef="#br0" timeOffset="10305">1649 2917 1604 0,'0'-7'-17'0,"0"4"11"16,0-2 34-16,8 2 3 0,-1 0 48 0,1 0 12 16,2 1-37-16,3 2-5 0,-1 0 5 0,5 0 8 15,-2 0-4-15,-2 6 29 0,0 2-34 16,0-3 12-16,-2 5 3 0,-1-1-11 0,-1 0-9 15,-3 1-39-15,2-1 15 0,-3 1-12 0,-1 1 3 16,-3 1-6-16,3-2-6 0,-4 3-3 0,0-2-6 16,0 0 9-16,0 1-18 0,0 1-74 0,0-3-73 15,0-1-118-15,-4 1-127 0,3-1-59 0</inkml:trace>
  <inkml:trace contextRef="#ctx0" brushRef="#br0" timeOffset="10426">1765 2793 1219 0,'3'-11'-19'0,"0"1"-24"15,0 1-66-15,1 1-107 0</inkml:trace>
  <inkml:trace contextRef="#ctx0" brushRef="#br0" timeOffset="10686">2332 2704 2903 0,'11'-4'18'0,"-5"-1"29"16,-6 2 55-16,0 3 48 0,0 0 17 16,-6 8 2-16,-2 0-44 0,-1 3-36 0,-2 6-39 15,-3 2-33-15,4 2-21 0,-4 1-2 0,5 0-8 16,2 0 4-16,3-1 3 0,4-2 4 0,0 0 3 15,5-3-7-15,3-2-9 0,1-2-4 0,3-1-14 16,1-2-2-16,-1-1 6 0,2-4-29 0,0-2 13 16,4-2-80-16,-2 0-65 0,-1 0-73 0,0-5-110 15,0-3 13-15,3 1-33 0,-3-2-15 0,-1-2-5 16</inkml:trace>
  <inkml:trace contextRef="#ctx0" brushRef="#br0" timeOffset="11129">2641 2714 3104 0,'-9'3'73'0,"-3"5"40"0,-2-3 16 0,0 1 7 15,1 4-57-15,1-3-53 0,0 3-6 0,3-2-7 16,2 1-13-16,1-1 10 0,6 2-20 0,0-2-23 16,6 0-68-16,-2-1-102 0,6-2-51 0,-1 0-67 15,1-3 21-15,4-2 66 0,0 0 54 0,1-5 72 16,1-2 47-16,-2-2 36 0,1-2 16 0,0-1 32 15,-1 1-15-15,-5-2 9 0,0-1-2 16,-2-1 14-16,-1 2 40 0,-2 1 60 0,-1-2 31 16,-3 3-23-16,0 1-5 0,0-2-78 0,0 2-32 15,0 1-7-15,0-1-18 0,0 1 6 0,0 2-3 16,0-2 0-16,6-1-9 0,0 1 15 0,3-2-9 16,0 1-6-16,3-1 3 0,1-1 6 0,0 2 0 15,2-1 9-15,0 1 9 0,2 1-27 0,-1 0 9 16,-1 3-18-16,-5 1-7 0,-1 5 16 0,0 0 9 15,-4 0 15-15,-1 0-6 0,-3 6 10 0,-1 0-1 16,0 4-2-16,0 0 18 0,-5 3-7 0,0 0 1 16,1 3-4-16,-1 0-2 0,4 1 3 0,-3 0-13 15,4-1 7-15,0 1-10 0,0-2-6 16,0-2-6-16,5 0 16 0,1-1-4 0,-2-1-3 16,0 0 10-16,0-2-16 0,-1-1-3 0,0-2 3 15,-2-1-13-15,-1 0-5 0,0 0-44 0,0-1-85 16,-6-1-92-16,1-1-43 0,-3 0-53 0,1 1-18 15,-2-2-9-15,1-1-66 0</inkml:trace>
  <inkml:trace contextRef="#ctx0" brushRef="#br0" timeOffset="11331">3045 2437 2840 0,'16'-7'120'0,"-4"7"75"0,-3 0 97 16,-3 0 49-16,0 0-90 0,0 7-47 15,-3 1-54-15,1 3-45 0,4 4-31 0,-4 2-28 16,2 2-32-16,2 0-17 0,-2 6 13 0,-1-3-13 16,1 2-1-16,-1 0 11 0,1 0-10 0,0-2-1 15,0 0-14-15,-3-3-24 0,3 0-78 0,-1-2-76 16,-3-1-151-16,0-4-135 0,0-1-61 0,2-1-69 16,-4-4-26-16</inkml:trace>
  <inkml:trace contextRef="#ctx0" brushRef="#br0" timeOffset="11463">3265 2605 3282 0,'0'-8'-3'0,"1"0"-20"0,5-1 4 16,1 2-6-16,3-2-14 0,3 1-52 0,3 1-140 16,2 0-151-16,0 0-220 0</inkml:trace>
  <inkml:trace contextRef="#ctx0" brushRef="#br0" timeOffset="12318">1351 3877 1426 0,'1'-9'39'0,"3"0"85"0,-4 2 37 0,0 2 48 15,0-1-28-15,0 4-76 0,0 1-25 0,0 1-63 16,-4 0-8-16,0 0-12 0,-2 6-6 0,1 2 21 15,0 0 0-15,-3 3-6 0,1 3-3 0,-1 0 0 16,2 2-15-16,1 0 9 0,1 0-3 0,4-3-11 16,0 0 8-16,0-1-21 0,5-3-6 0,4-3 1 15,-2 1 2-15,1-4 33 0,2-3-6 0,-1 0 9 16,3-6 0-16,0 0-8 0,-2-4 8 0,4-2-24 16,-3-3 27-16,0-3-6 0,1 0 3 0,-5-1 26 15,2-2-32-15,1-2 18 0,-2 0-3 0,-1 0 9 16,-2-1 32-16,2 2-6 0,-1 1 34 15,-1 2 0-15,0 2-17 0,-1 1-19 0,0 4-20 16,-1 2-25-16,1 4-3 0,-1 1 21 0,0 2-9 16,0 2 6-16,3 1 7 0,0 0-13 0,-1 0 10 15,2 0 14-15,2 5-8 0,-2 1 9 0,4 1-9 16,-1 1-4-16,1 3 7 0,-2 0-15 0,2 2-1 16,-2 1 7-16,-1 2-15 0,-1 1 5 0,-1 1-15 15,-2-1 6-15,0 1 6 0,-2-2-18 0,0 0 34 16,-1-1-26-16,-1-2 4 0,0-2 16 0,0 1-22 15,0-5 12-15,0 0 6 0,0-2 4 0,0 0 6 16,0-3-13-16,0-1-15 0,0 0 50 16,0-1-3-16,0 0 20 0,0 0 3 0,0-6-58 15,0 0 4-15,0 0-20 0,0-2-6 0,-5-2 10 16,1-1-7-16,0-1 10 0,-2-3 9 0,1-2 4 16,1-2-4-16,-2-2-6 0,3-2-9 0,-1-1 5 15,2-2 1-15,1 0 3 0,-2-1 10 0,3 0-14 16,0 2 8-16,0 1 5 0,0 0-5 0,6 1 2 15,-2 2 4-15,4 1-23 0,-5 2 10 0,4 1-7 16,2 2 3-16,-2 0 17 0,2 2-3 0,2 2-1 16,1 1-25-16,1 0-10 0,0 2-13 0,0 0-43 15,-2 3-58-15,2 5-80 0,-1 0-72 0,-3 0-38 16,-1 0-49-16,-3 0-66 0</inkml:trace>
  <inkml:trace contextRef="#ctx0" brushRef="#br0" timeOffset="12434">1703 3624 526 0,'4'3'7'0,"2"-3"-7"0,-1 0-23 0,2 0-44 16</inkml:trace>
  <inkml:trace contextRef="#ctx0" brushRef="#br0" timeOffset="12658">2174 3455 2668 0,'11'0'102'0,"-2"0"71"15,-4 0 69-15,-2 10 19 0,-1 1-86 16,0 5-50-16,1 2-68 0,2 6-27 0,-1 3-3 0,-1 4-17 16,1 1 4-16,4 0 9 0,-5 3-23 15,3-2 7-15,1-1-14 0,1-1-6 0,-1-1 13 16,-1 0-24-16,1-4 7 0,-1 0-16 0,0-2-44 15,-3 0-22-15,2-5-89 0,-1 0-68 0,-1-5-65 16,-3 0-64-16,0-4 56 0,0-1-24 0,0-4-22 16,0-2-34-16</inkml:trace>
  <inkml:trace contextRef="#ctx0" brushRef="#br0" timeOffset="12885">2194 3637 2510 0,'-4'-22'-3'0,"-2"3"12"0,2 0 18 16,4 3-12-16,0 1 4 0,5 2 2 0,4 0-30 16,3 1 18-16,3 0-9 0,4 2-6 0,-1 0-6 15,6 3-10-15,-5 3 25 0,0 4-3 0,1 0 0 16,-4 0 19-16,1 9-19 0,-4 1-9 0,-1 1 27 16,-3 0-15-16,-4 1-3 0,0 1 24 0,-4 0-27 15,-1 0-6-15,0 1 9 0,-6 1-24 0,-3-2-48 16,4 0-62-16,-4 0-60 0,3-1-75 0,-2-2-22 15,1-1-7-15,3-2-45 0,-1-3-16 0</inkml:trace>
  <inkml:trace contextRef="#ctx0" brushRef="#br0" timeOffset="13381">2414 3508 1350 0,'8'-2'46'0,"-3"2"77"15,1 0 55-15,-3 0 58 0,2 0 34 0,-4 5-26 16,4 1-18-16,-2-1-23 0,1 4-63 0,-1-1-30 15,3 0-27-15,0 1-45 0,-3 1-13 0,3 0-18 16,-2 2-14-16,4-1 7 0,-5 0-3 0,3 1 10 16,0-3 9-16,-3 2-7 0,1-3-12 0,-1 0 6 15,1-1-16-15,1 0-3 0,-4-1 7 0,1-1-11 16,-1-2 4-16,-1-1 23 0,0-1-4 16,0 1-6-16,0-2-13 0,0 0-19 0,-4 0 9 15,-1-5-9-15,1 1 7 0,1-3 12 0,1 1-9 16,-2-2 3-16,4 0 25 0,-1 0-28 0,1-2 6 15,0 1 19-15,3-1-16 0,3 1 38 0,-1 1-19 16,3-2-3-16,-1 1-6 0,2 0-10 0,1 1 23 16,-1 1-4-16,1 1 3 0,0 0 1 0,-1 3 8 15,0 1-12-15,-2 2 7 0,5 0 2 0,-3 0-24 16,3 0 27-16,-3 5-12 0,2 1-12 16,3-1 15-16,-4 1 0 0,4 0-9 0,-1-1 10 0,-1 1 12 15,0 1-32-15,1-3 26 0,-1 0-10 16,1 2-6-16,-2-4 22 0,0 0-13 0,-1-1-3 15,-1-1-16-15,1 0 30 0,-6 0 14 0,5 0 43 16,-6-5 25-16,1 0-24 0,0 0 12 0,-4-2-15 16,1 1 3-16,-1-1-9 0,0-1 14 0,0-1-23 15,-7 1-17-15,2-2 1 0,-4 1-52 0,2 2 18 16,-2 0-4-16,2 2-9 0,-3-2 6 0,0 3 3 16,0 1-20-16,2 0 20 0,-3 1 1 0,2 2-11 15,-2 0-16-15,2 6-60 0,-1-1-62 0,0 0-114 16,1 2-85-16,1-2-85 0,2 1-38 0,0 1-8 15,5-2 32-15,-1 1 56 0</inkml:trace>
  <inkml:trace contextRef="#ctx0" brushRef="#br0" timeOffset="13573">2867 3444 1571 0,'10'-4'87'16,"-4"4"44"-16,2 0 50 0,-4 0 75 0,-2 0-4 15,-1 0 70-15,2 4 30 0,-2 3-33 0,-1 2-45 16,2 3-94-16,0 3-68 0,-2 1-48 0,2 6-37 15,1 0-16-15,-3 2-1 0,5 1-3 0,-4 2 3 16,1-1-6-16,-1 0 3 0,2 1-4 0,0-2-10 16,2-1-7-16,-4 0-37 0,-1-3-17 0,2-1-99 15,-2-1-112-15,0-2-105 0,0-3-79 0,0 0-30 16,0-2-6-16,0-5 9 0,-3 0-20 16</inkml:trace>
  <inkml:trace contextRef="#ctx0" brushRef="#br0" timeOffset="14411">2910 3536 2915 0,'0'-22'47'0,"0"4"26"0,0-1 28 0,0 5 30 16,0 1-41-16,6 3-10 0,-2 3-1 0,7-1-37 16,-2 2-19-16,2 1 7 0,4-1-30 0,-2 3 0 15,2 3 13-15,0 0-3 0,0 0 3 0,2 7 13 16,-6 2-9-16,0 1-4 0,-1 1-10 0,-2 2-3 15,-3 0 17-15,-3 3-10 0,-2-2-1 0,0 2 4 16,-6 2 0-16,0-2-10 0,-3 1 4 0,2-2-4 16,-5-1-7-16,5-1 14 0,-2-2 3 15,0 0-14-15,1-3 18 0,2-2-38 0,0-1 1 16,2-2-13-16,3-1-47 0,-1 1 21 0,2-3-7 16,0 0 20-16,0 0 20 0,3 0 9 0,1-6 7 15,2 1 1-15,0-3 12 0,2 0-17 0,1 1 4 16,0-3 0-16,2-1-3 0,3 0 7 0,-4-1-23 15,4 0-4-15,1-1-24 0,2-1 9 0,0 0 16 16,-3 0 10-16,4-1 34 0,-3 1-15 0,-3-3 3 16,4 3 3-16,-5 2-7 0,-1 0 26 0,-4 3 32 15,-2 2 35-15,1 0 27 0,-5 3 10 0,0 1-13 16,-6 3-41-16,0 0-12 0,-1 0-31 0,-1 0 4 16,1 5 3-16,-2 1-20 0,-1 4 4 0,0 2-14 15,0 0 1-15,6 3-1 0,-4 1 11 16,2 0-14-16,5 1-34 0,1 2 4 0,0-5-23 15,6 2-20-15,-2-2 17 0,4-1-25 0,2-3-17 16,-1-1-2-16,3-3 4 0,-2-1 35 0,4-3 29 16,-1-2 26-16,0 0 15 0,-1-4-12 0,2-3-3 15,-4-2-7-15,0 0 13 0,-2-4-6 0,2 2 3 16,-3-4 3-16,-2 0 6 0,-1-1-3 0,1 2 29 16,-4 2 71-16,1 0 36 0,0 3 54 0,-2 2-10 15,0 1-63-15,0 2-63 0,0 3-34 0,0 0-26 16,0 1 3-16,0 0-7 0,0 0-6 0,0 4 3 15,0 1 6-15,0 0 1 0,0 1-1 0,4 1 11 16,2 1-21-16,-3 0-2 0,1-1-4 16,-1 0-21-16,2 1 1 0,-2-4 0 0,-2 0-13 15,4-1 10-15,-5 1 10 0,1-4 24 0,-1 0 12 16,0 0-10-16,0 0 4 0,0-4 0 0,3 0-7 16,-2-2 20-16,-1-1-7 0,0-3-10 0,2-1 17 15,-2-1-10-15,0-2-3 0,0-1 3 0,0-1-3 16,0 0-1-16,2-1 4 0,-2 0-9 0,2-1-18 15,0 0 21-15,-1 1-4 0,4-2 10 0,1 0 6 16,-2 2-6-16,1 0 7 0,0 1-4 0,3 1 7 16,-3 3-10-16,1 1 17 0,-1 1-1 0,0 4 14 15,-4 2 33-15,2 0-27 0,0 4 24 16,-1 0 0-16,-2 0-16 0,0 0 30 0,0 5-6 16,1 0 4-16,1 4 10 0,1 0-6 0,-2 3-14 15,2 1-23-15,2 4-25 0,0 0-14 0,1 2 3 16,-1 0 4-16,1 1 4 0,1 1-8 0,-1 0-13 15,3-2-15-15,-3 1-13 0,2-1-25 0,-1-1-57 16,-3 0-101-16,2-2-123 0,-3-3-150 0,2-1-79 16,-2-1-36-16,-2-1-17 0</inkml:trace>
  <inkml:trace contextRef="#ctx0" brushRef="#br0" timeOffset="14673">3489 3397 2681 0,'-5'-8'-7'0,"1"-1"26"0,-2 1 8 0,5 3-12 16,1 5 4-16,0-6-22 0,5 6 0 0,3 0 12 16,-1-6-9-16,4 6 12 0,1 0-27 0,-1-8 18 15,3 8 37-15,-4-6-12 0,2 6 84 0,-1 0 40 16,-6 0 11-16,3 0 23 0,-1 0-66 16,-2 0-21-16,-2 0-26 0,1 0-6 0,-1 6 3 15,0 0-26-15,-1 1-10 0,-1 0-11 0,1 2-2 16,0-1-15-16,2 5 8 0,-3-2-18 0,3 2 14 15,-2 1-6-15,0 0-21 0,0 0 3 0,1 1-33 16,-3 0-47-16,2 0-109 0,-2-2-122 0,3-1-92 16,-3-1-46-16,0-2 32 0,0-1 26 0,0-4 28 15,0-1 14-15</inkml:trace>
  <inkml:trace contextRef="#ctx0" brushRef="#br0" timeOffset="15206">3600 3351 1537 0,'0'-19'79'0,"0"0"81"0,0 2 71 15,0 4 33-15,0 2-44 0,0 1-55 0,0 3-70 16,0 2-31-16,0 5-20 0,0-3-22 0,0 3 34 16,3 0 1-16,3 0-10 0,0 0-13 0,2 8-24 15,1 1-4-15,1-1-9 0,0 3 6 0,4-3-3 16,-3 2-3-16,3-1 6 0,-4 1 6 0,4-1-15 16,-3-1 15-16,0-2-2 0,1-1-1 0,-3 0-13 15,-2 0 4-15,2-5 3 0,0 0-9 0,-5 0 31 16,2 0-38-16,-1 0 7 0,-2 0 3 0,1 0-16 15,-2 0 28-15,-1 0-9 0,-1 0 9 0,0-7 42 16,0-1 25-16,0 3 20 0,0 1-6 16,-6 2-3-16,3-1-18 0,-3 1-14 0,0-1 0 15,2 3-16-15,-2 0-6 0,-2 0-3 0,3 0 6 16,-1 8-29-16,-2 0-8 0,2 3 1 0,2-1 0 16,-2 5 16-16,3-2-23 0,3 2 20 0,0 0-13 15,4-1-11-15,2-1 31 0,2-1-37 0,2-2-3 16,0-4 16-16,4-2-6 0,-4 0 9 0,4-4-6 15,1 0 4-15,-1-7-4 0,1 0 17 0,0-3 3 16,-1 0-4-16,-1-3 1 0,2-1-4 0,-4-2 0 16,0 2-23-16,1-1 14 0,-5-2-7 15,1-1 23-15,-3 1 0 0,-1 1-1 0,-2 2 55 16,0-3 10-16,-2 4 44 0,0 0-10 0,0 3-77 16,-4 3-11-16,0 0-37 0,4 3 0 0,-4 1 20 15,4 3-13-15,0 0-3 0,0 0 16 0,0 6-10 16,4 2 10-16,2 0 18 0,-1 3-21 0,5 0-3 15,-1 2 13-15,5 4-20 0,-4-1 23 0,6 1 8 16,-4 2-18-16,2-1 8 0,-1 0-11 0,-1 1 17 16,-2-1-24-16,0 0 34 0,-1-1-13 0,-3-1-3 15,0 0 23-15,-6-1-45 0,0-1 15 0,-6 2-56 16,-4 0-103-16,-2 0-115 0,-6 1-210 0,-2-1-144 16,-6 3-137-16</inkml:trace>
  <inkml:trace contextRef="#ctx0" brushRef="#br0" timeOffset="15903">288 4683 1251 0,'10'-14'74'0,"-1"4"76"16,4 0 47-16,-3 2 70 0,-3 3-8 0,-1-1-46 15,-3 4-3-15,3 2-20 0,-3 0-15 0,-3 8 14 16,0 1-23-16,-9 5-24 0,4 4-34 0,-5 3-39 15,-1 5-13-15,-3 3-6 0,-4 0 14 0,2 2-3 16,-1-1-21-16,1-1-13 0,0-3-20 0,2-2-1 16,1-5-9-16,6-3 10 0,-1-2-11 0,5-3-6 15,3-3 21-15,0-2-8 0,3-3 4 0,7-1-7 16,1-2 20-16,2 0-13 0,6-5 3 16,2 1 0-16,5-4-20 0,-1 1-4 0,4 1-6 15,0-2 13-15,-1 0 1 0,0 2-8 0,0-1 0 16,0 4-6-16,-4-3-14 0,0 3-19 0,-3-2-70 15,-2 5-63-15,0-3-87 0,-5 3-61 0,-4 0-13 16,-1 0 8-16,-3 0 2 0,0 0-9 0,-6 0-39 16</inkml:trace>
  <inkml:trace contextRef="#ctx0" brushRef="#br0" timeOffset="16069">470 4731 2619 0,'-4'-5'64'0,"1"5"86"0,0 0 48 0,0 8 20 16,3 3-82-16,0 5-84 0,9 5-36 0,-1 5-16 16,3 3 17-16,3 3-17 0,1 2-3 0,-1-1-27 15,6 4-28-15,-4-3-115 0,3 1-167 0,-1-4-113 16,0 0-134-16,-2-3-34 0</inkml:trace>
  <inkml:trace contextRef="#ctx0" brushRef="#br0" timeOffset="16248">659 4698 3820 0,'9'0'20'0,"0"8"24"0,3 7 20 16,0 6-3-16,1 5-14 0,5 7-16 0,-3 4-17 15,3 3 10-15,-1 1-14 0,-2 5-6 0,2 1-25 16,-6 2-84-16,0-1-158 0,-4 2-229 0,-1-4-210 15</inkml:trace>
  <inkml:trace contextRef="#ctx0" brushRef="#br0" timeOffset="25225">1617 4590 415 0,'-6'0'32'0,"0"0"50"0,1 0 58 16,-1 0 36-16,1 0 1 0,1 0-28 0,0 0-30 15,1 0-32-15,-1 0-10 0,-1 0 29 0,1 3 15 16,-2 2 17-16,2-3 17 0,-1 2-45 0,-1-2-49 15,2 1-23-15,2 0-32 0,0-1-1 0,0-1-2 16,2 1 18-16,0-2 15 0,6 0-4 0,-1 0 30 16,3 0-2-16,4 0-24 0,3-5-15 0,1 0-9 15,5 0-12-15,4-3 9 0,0-1 3 0,3 0 0 16,1-1-15-16,-1-1-9 0,-2 2 18 0,3 0-24 16,-5 0 21-16,-4 3 3 0,-1 3-6 0,-4-2-3 15,-1 3 9-15,-5 2-6 0,-2 0 12 16,-4 0 33-16,-3 8-5 0,0 2 24 0,0 1 6 15,-7 3 7-15,-1 4 7 0,-4 3-6 0,-1 4 4 16,-5 1-3-16,0 3-22 0,-1 2 0 0,-2 0-8 16,1 0-1-16,-3 2 27 0,3-1 16 0,1-2-6 15,-1 2 7-15,1-1-16 0,-2-3-26 0,0 1-3 16,3-4-30-16,0 0-4 0,0-4-9 0,2-2-14 16,4-3 3-16,0-5 4 0,5-1-11 0,1-5 24 15,3-1 0-15,-1-4-13 0,4 0 3 0,0 0 0 16,0 0 3-16,6 0 4 0,-1 0-7 0,3 0 4 15,1 0-1-15,3-3-3 0,1 1 4 0,-1-2-11 16,3-2-7-16,1-1 14 0,-1 1 10 16,1-2 7-16,4-1 0 0,0 2-7 0,-2-1-3 15,3 2-17-15,0 0 0 0,-2 2-11 0,-2-1-22 16,-1 3-57-16,-3 1-42 0,-1 0-72 0,-5 1-53 16,2 0-47-16,-4 0-51 0,1 0-9 0,-3 0-18 15,-2 0 21-15,2 4-25 0</inkml:trace>
  <inkml:trace contextRef="#ctx0" brushRef="#br0" timeOffset="26190">1977 4898 3231 0,'0'0'25'0,"-5"0"17"16,-5 0-16-16,3 8 9 0,0 0-35 0,2 0 0 15,1 3 0-15,4 2 10 0,0 1 3 0,0 1-23 16,9 0 13-16,1 2-35 0,2-2 0 0,-1-2-16 16,2 0-54-16,0-3 4 0,0-1-9 0,2-4 25 15,-1 0 51-15,-4-5 16 0,2 0 24 0,0 0-18 16,-5 0 12-16,2-7-12 0,-3-2-1 0,-1-2 26 16,-1-2-10-16,-1-1 31 0,0-2-6 0,-3-2 23 15,0 0 31-15,0-1 26 0,-8 0-3 0,3 1-5 16,-3 1-39-16,-1 1-28 0,2 1-6 15,-5 1-27-15,0 4 13 0,2 1-16 0,-2 2-7 16,1 1 1-16,0 3 3 0,2 0-3 0,-1 2 6 16,5 1-14-16,-4 0-21 0,6 0-17 0,1 0-19 15,2 0-22-15,0 4-9 0,4 0-21 0,3-2-5 16,1 1 17-16,3-1 34 0,1-2 40 0,0 0 30 16,6 0 10-16,-3 0-3 0,1-4-3 0,-3 1 0 15,2-1 0-15,0 1 3 0,-2 1-12 0,-2-1 3 16,-1 1 18-16,-2-1-12 0,-3 2 18 15,1 0 10-15,-2 1 18 0,0 0 6 0,-3 0 22 16,4 0-22-16,-4 0-5 0,1 5 22 0,-1-1-16 16,-1-1 26-16,3 1-3 0,-1 1-22 0,-2 0 3 15,1 3-18-15,-1 1-27 0,2-2 17 0,-2 2-23 16,2 2 1-16,-2 0-14 0,0 2 0 0,2 0 20 16,-2-1-1-16,0 1 4 0,0-2-22 0,0 2-1 15,0-3 4-15,0 0 6 0,0 1 0 0,0-3-26 16,0 1 13-16,0-3 7 0,0-2 19 0,0 1-4 15,0-2-12-15,-2-3 3 0,-2 0-42 0,3 0-9 16,-1-3-3-16,-1-2-7 0,0-1 30 0,-1-2 27 16,1-2-15-16,-1-1-6 0,0-3 6 15,2-1 6-15,0 1 7 0,0-3 19 0,1 1-4 16,1-1-12-16,0 1 12 0,0 1 1 0,0 3-10 16,3-1 0-16,1 1-9 0,1 1-13 0,-1 2 12 15,2 2 13-15,0 0 7 0,-1 2-14 0,2 1 11 16,2 2-10-16,-2-2-1 0,1 4 4 0,-1 0-9 15,2 0 9-15,0 0 10 0,1 6 12 0,-2-1-19 16,1 1-10-16,-2 2 1 0,2-2-6 16,1 3 9-16,-5 0 12 0,5-1-3 0,-4 2 16 15,2-1-12-15,-4 1-17 0,2-3 7 0,0 2-3 16,-3-1 0-16,2-1 9 0,-4-1-3 0,-1-2-12 16,3 1 18-16,-3-1-2 0,0-2-10 0,0-1 15 15,0 0-2-15,0-1-1 0,0 0 4 0,0 0-10 16,0 0 3-16,0-4-9 0,0-1-13 0,0-3 7 15,0-1-23-15,0 1 26 0,3-5-9 0,1 1-1 16,4-2 35-16,-2-1-32 0,-2-1 19 16,4 2-3-16,-1-1-25 0,3 0 29 0,-1 1 8 15,0 3-12-15,-1-2 16 0,2 4-9 0,-3 2-17 16,1 1-5-16,-1 0 9 0,-1 4-13 0,3 0 9 16,-3 2 36-16,2 0-16 0,-3 0-4 0,0 7 7 15,-1-2-22-15,4 4 15 0,-2-1 16 0,0 3-25 16,-2 2 19-16,2 1-9 0,0 2-10 15,0 0 12-15,-3 1-12 0,1 0-6 0,-2-1-10 16,0 1 22-16,-2-1-3 0,0 0-3 0,0-2 16 16,0-2-19-16,0 1-6 0,-4-3-10 0,0 0-35 15,2-2-88-15,-2-2-78 0,4 0-89 0,0-2-67 16,-1-2-44-16,1-1-58 0</inkml:trace>
  <inkml:trace contextRef="#ctx0" brushRef="#br0" timeOffset="27129">2828 4815 1784 0,'-3'-7'23'16,"-3"1"5"-16,1 1 38 0,1-1 6 0,0 0-23 15,1 2-17-15,0 2-26 0,-2 0-6 0,4 0 11 16,-2-1 10-16,0 3-1 0,0 0 13 0,-1 0 11 15,-4 0 60-15,2 0 49 0,-5 4 69 0,0 1 0 16,-2 3-32-16,-5 2-45 0,3-1-85 16,-1 5-31-16,2 0-16 0,0 0-16 0,0 1 16 15,7-1 0-15,-1 2-7 0,8-3-9 0,0 1-3 16,0-1 12-16,9 1-6 0,1-4 0 0,1-1-19 16,2-1 9-16,1-2-10 0,1-1 20 0,-1-5-3 15,1 0 3-15,0 0 0 0,0-5-3 0,-2-3 9 16,1-1-15-16,-3 0 12 0,-1-1-19 0,-1-1 22 15,-4 1 4-15,1 1 3 0,-3 1 13 0,-3 0-10 16,3 3-13-16,-3 2 23 0,0 0 7 0,0 3-24 16,0 0 30-16,-4 0-29 0,1 0-16 0,0 3 6 15,3 0-4-15,0 1 8 0,0 1-8 16,0-1 11-16,0 2-1 0,0-1-29 0,4 1 27 16,2 0 9-16,2-2-16 0,-3 0 16 0,0-2 0 15,5 1-23-15,-1-3 0 0,0 0 23 0,1 0-19 16,0-4 18-16,-1-1-5 0,1 0-10 0,-1-3 22 15,0 1-19-15,-2-4 0 0,3-1 23 16,-2-2-19-16,-1-2 9 0,1 0 10 0,-3-3-14 16,-1 0 28-16,0-2 2 0,-2 0 4 0,-2 0 31 15,0 0 7-15,0 1 20 0,0-1 25 0,-5 1-9 16,0 1 4-16,0 3-2 0,0 1-20 0,1 4-28 16,-2 0-29-16,2 4-10 0,0 2-10 0,2 0-15 15,-2 3-15-15,0 2-6 0,4 0-11 16,-1 0 14-16,1 9 11 0,0 0 4 0,-2 3 14 15,2 1 0-15,0 3 0 0,0 3-8 0,0 3-10 16,0-3 4-16,3 5-4 0,3-5 7 0,0 3-21 16,0-2 3-16,1-2-14 0,2-2-3 0,0-1 31 15,-1-1-24-15,2-2-8 0,-3-3-20 0,2 1-57 16,-1-4-23-16,-1 0 4 0,3-2-6 0,-1-1 26 16,0 1-3-16,0-3-42 0,3 0-24 0,0-1-62 15,-1 0-36-15,3-6 1 0,1-2-16 0,1 0 60 16,-1-3 47-16,2 0 54 0,-1-2 66 15,2 0 28-15,-2 0 44 0,-1 0-1 0,0 0-5 0,-3-1 26 16,-1 4 58-16,-3 1 96 0,-2 1 102 16,-3 2 34-16,-2-1-23 0,-1 4-39 0,0 0-89 15,-4 3-46-15,-5 0-30 0,4 0-41 0,-1 5-11 16,-4 1-16-16,3 0-14 0,0 2-9 0,-1 0-4 16,2 0 3-16,1 2-10 0,1-2-3 0,3 0-3 15,1 0-11-15,0-1-16 0,0 0-10 0,5-1-13 16,0-3-6-16,4 0 6 0,-4-3 14 0,2 0 27 15,0 0 15-15,3-6 4 0,0-1 0 0,0-2-7 16,-4 1 7-16,4 0 9 0,-2-2-9 0,-5 0 6 16,3 2 4-16,-2 2-4 0,-3-1 16 0,1 3 10 15,-2 2-12-15,0 1-1 0,0 1-19 16,0 0-7-16,3 0 23 0,-3 3-3 0,3 0 10 16,1 3-7-16,1-2-16 0,2 1-4 0,4 2 7 15,-2 1-13-15,2-2-14 0,0 2-9 0,2 0-48 16,0-2-128-16,1 1-95 0,-4-1-94 0,2-2-68 15,-3-1 37-15,1-1 4 0</inkml:trace>
  <inkml:trace contextRef="#ctx0" brushRef="#br0" timeOffset="27347">3023 4573 2742 0,'-34'-3'3'0,"5"1"9"0,9-1 16 16,6 0-7-16,7 1 10 0,7 0 3 0,0 2-12 16,9 0 3-16,3 0-9 0,4 0-23 0,2 0-2 15,2 0 9-15,3 0 3 0,1 0 13 0,-2 0-10 16,1 0-3-16,-4 0-3 0,0 0-6 0,-3 0-7 16,-3 0-24-16,-1-2-55 0,-3 2-152 0,-1 0-132 15,-3 0-221-15</inkml:trace>
  <inkml:trace contextRef="#ctx0" brushRef="#br0" timeOffset="29905">3859 256 107 0,'-2'2'2'0,"2"0"25"0,-1 0 22 0,1-1 33 16,0-1 16-16,-2 1-20 0,-1-1-16 0,3 0-5 16,0 2-16-16,-1-2 7 0,1 1-9 0,0-1 5 15,0 0 3-15,0 0 3 0,0 0 10 0,0 0-10 16,0 0-8-16,0 0 3 0,0 0 11 15,0 0-10-15,0 0 5 0,0 0-8 0,0 0 1 16,0 0-14-16,0 0 2 0,0 0-2 0,0 0-22 16,0 0-2-16,0 0-1 0,0 0-2 0,0 0 8 15,0 0-3-15,0 0 6 0,1 0-6 0,4 0 17 16,-4 0 9-16,3 0-12 0,1 0-6 0,-1 0-10 16,2 0-9-16,3 0 0 0,-1 0 20 0,-1 4-14 15,2-2 19-15,1 2 9 0,-1 0-20 0,-3-1 0 16,2 1-6-16,-2 1 26 0,-2 2 72 0,2 2 25 15,-2 2 4-15,0 1-40 0,0 2-59 0,-1 4-4 16,1 1-5-16,-4 3-4 0,2 0 9 16,-2 5-26-16,0 0 12 0,0 2 12 0,-6 1-27 15,5 1 18-15,-3-2-18 0,2 3 3 0,0-3 3 16,0 2-9-16,-2-2 6 0,4-1-15 0,-1 1 0 16,-1-2 9-16,2-1-3 0,0 0 3 0,0-1 21 15,0 2-15-15,0-5-15 0,0 4 15 0,3-2-15 16,1 0 18-16,-2 1 18 0,0-1-1 0,0 0 4 15,-2 0-12-15,4 3-3 0,-3-2 3 0,-1 0 0 16,4 1 15-16,-2-1 3 0,1 2-21 0,-2 0-12 16,2 1 3-16,0-2-12 0,-1 3 21 0,-1 1 9 15,5-2-24-15,-3 1 9 0,3-3-18 0,2 1 9 16,-1 1 6-16,3-3 6 0,-1-1 3 16,4-1-6-16,-2 1 4 0,2-2 2 0,5-1 3 15,-2-1-6-15,1 1 12 0,2-2-12 0,0 0-9 16,-1-1 3-16,1 1-18 0,2-2 6 0,-3 0 27 15,0 1-9-15,-2-2 65 0,-2 3 21 0,-3-2 11 16,0 0 6-16,-4 2-24 0,-1 0 27 0,-1 0-15 16,-5 2 9-16,0 0-31 0,0 0-46 0,-6 0-5 15,-2-1-11-15,2 1-3 0,1-2 0 0,-3 1-3 16,2-1-7-16,-1 2 10 0,4 0-23 0,-2 0 7 16,2 0 7-16,1 4-17 0,2-3 26 0,0 1-13 15,5 2 6-15,1-3-12 0,2 2-1 0,1-1 7 16,1 0 0-16,0 0 3 0,4 2-6 15,1 0 0-15,0-1 9 0,-2 2-9 0,3 1 10 16,0-1-1-16,1-1-29 0,-1-2 26 0,-1-1-9 16,-2-1-1-16,-1-2 21 0,1 0 2 0,-4-3-19 15,1 1-4-15,-5-3 20 0,0-1-16 0,-1 2 13 16,1 1-4-16,-1-1-25 0,-2-2 19 0,-1 2 6 16,-1 2-3-16,0-2 1 0,0 2 2 0,0 2-2 15,-3-2-11-15,-1 0 10 0,4 2-12 0,-2 1 9 16,-1 0 26-16,3 3-16 0,0 2-14 0,5 0 8 15,1 2-14-15,-1 1 7 0,6 1 12 0,1 1-32 16,1 0 13-16,2-2 1 0,1-1 15 0,-1 0 4 16,4-1 0-16,1-1-3 0,-4 1-11 15,2-2 11-15,0 0-17 0,-2-2-3 0,2-1 19 16,-6-2-2-16,0 1-4 0,-5-4 19 0,2 1-22 16,-5-1 16-16,-4 1 27 0,0 3 30 0,0 0 35 15,-9 2-28-15,-1-3-6 0,1 3-34 0,-1-1-40 16,-4 2 20-16,3-2-7 0,-3-2-17 0,4 1-6 15,0-1 13-15,1-1-14 0,3 1 24 0,0 0-23 16,3-3 3-16,3 3-21 0,0 0-16 0,7 0-7 16,1 1-44-16,1 1 25 0,2 1-4 0,3 2 44 15,-1 1 33-15,2 1 3 0,-3-2 7 0,1 0 3 16,2-2-13-16,-3-3-6 0,0 0 22 0,-3 0-26 16,-2-4 4-16,-1 1 22 0,0 0-2 15,-5 2 6-15,1 1 23 0,-2 0 17 0,0 2 4 16,0 0 13-16,-7 1-2 0,-1-1-21 0,1 1-19 15,-2-3-22-15,1 0-20 0,-2 0 4 0,3-2 6 16,-2-1 11-16,1 1-7 0,1-1-21 0,2-1 11 16,4 4 3-16,-1-2-4 0,1-1 11 0,1 1-31 15,0 1 10-15,3-1 11 0,3 0-7 0,-2 1 6 16,1-2 8-16,1 1-11 0,-1 0 0 0,0-1 0 16,4 2 0-16,-2-2 11 0,-2 1 3 0,-1-1-4 15,2 2 4-15,-3 0-17 0,1 1 17 0,-2 0-1 16,0 2-16-16,-2 1 34 0,0 1-38 15,0-1 11-15,0 2 3 0,-6-1-21 0,1-4 18 16,1-1 3-16,1-2-10 0,-2-2 13 0,2 0 11 16,-3-4-7-16,5 1 3 0,-4 0-14 0,4-3 8 15,-2 1-1-15,2-1-3 0,-1-8 7 0,2 6-7 16,0-6 4-16,0 0 2 0,0 0 5 0,0 7 13 16,-2-7 17-16,0 0 42 0,0 0 14 0,1 0 9 15,-4 8-11-15,-1-8-10 0,-3 0-7 0,0 7-53 16,0-7 4-16,-4 8-29 0,0-8-29 15,-1 7 36-15,0-7-28 0,-3 8-22 0,4-3-32 16,-5-5-140-16,3 8-121 0,0-8-184 0,0 0-167 16,2 0-152-16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6:29.83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869 374 2607 0,'0'-17'24'0,"0"-4"-24"0,0 6 0 0,0 6-12 15,0 4-3-15,0 5 27 0,0 0 25 0,0 10 43 16,0 1 6-16,0 5 14 0,0 2-10 16,0 4-24-16,0 2-25 0,0 2 3 0,0 3-2 15,0-1-17-15,0 0-9 0,0-1-9 0,0 0-20 16,-6-2 4-16,5-1 18 0,-1 0-25 0,2-2 26 16,-2-2-7-16,2-3 0 0,0 0 7 0,-4-2-26 15,4-2 6-15,0-2-56 0,0-1-148 0,0-1-115 16,0-3-172-16,-4-2-169 0</inkml:trace>
  <inkml:trace contextRef="#ctx0" brushRef="#br0" timeOffset="245">342 1092 2165 0,'-12'14'68'16,"12"-5"92"-16,6-9 71 0,8 0 45 0,10 0-48 15,10 0-60-15,10 0-65 0,14 0-12 0,13 0 4 16,18 0-50-16,11-3 1 0,8-2-32 0,14 2-27 16,10 3 29-16,9 0-3 0,6 0-3 15,3 4 13-15,5 1-16 0,0 1-7 0,0 2 0 16,-5-1-10-16,-5-1 0 0,-4 2 10 0,-7-2-10 16,-11-1-3-16,-12 2-46 0,-10-4-65 0,-13 2-69 15,-11-1-122-15,-13-2-39 0,-15 1-103 0,-13-3-94 16,-11 0-43-16</inkml:trace>
  <inkml:trace contextRef="#ctx0" brushRef="#br0" timeOffset="755">835 1600 983 0,'8'-12'72'16,"2"-2"58"-16,-3 0 88 0,2 2 66 0,-3-1-29 15,-1 2-33-15,2 0-76 0,-2 2-69 0,-1 4-17 16,-4 2 0-16,5 3 79 0,0 0 81 0,-3 7 58 15,-2 6 3-15,0 6-57 0,0 6-80 0,-5 9-70 16,-1 5-10-16,1 7-34 0,-7 6-3 0,1 5 7 16,0 4-20-16,1 0 6 0,-1 0 11 0,0-2-34 15,1-1 10-15,1-3-11 0,2-2-3 0,1-6 7 16,-2-1 4-16,2-5-7 0,3-3-4 0,-4-3 14 16,3-4-7-16,-1-5 6 0,0-3-16 15,0-4-20-15,1-5-35 0,0-3-72 0,3-4-64 16,-1-1-88-16,-1-4-152 0,2-2-93 0,1 0-134 15</inkml:trace>
  <inkml:trace contextRef="#ctx0" brushRef="#br0" timeOffset="957">1114 2190 3028 0,'24'-10'38'0,"-3"-2"38"15,7-4 10-15,-3 0-9 0,2 5-29 0,-2-2-35 16,8 2-20-16,-2 0 11 0,6 3-8 0,-1-1-2 16,1 1 6-16,0 4-19 0,0 1-45 0,2 2-78 15,-6 1-95-15,-1 0-97 0,-4 0-74 0,-4 4-66 16,0 0 16-16,-11-4-4 0</inkml:trace>
  <inkml:trace contextRef="#ctx0" brushRef="#br0" timeOffset="1164">1520 1827 2049 0,'-5'-8'46'0,"-1"8"109"0,3 0 103 15,0 0 37-15,3 12-4 0,0 7-83 16,-1 5-85-16,1 6-39 0,-2 4-32 0,-1 5-32 16,3 2 0-16,-1 2-1 0,-1 1-15 0,2 0 2 15,0-3 4-15,0 1 0 0,-1-5-3 0,-2 0 9 16,1-3-22-16,1-4-11 0,-2 0 20 0,0-5-16 15,-1-1-33-15,0-3-6 0,0-4-93 0,1-6-81 16,-1 0-46-16,2-3-103 0,1-2-35 0,-2-6-95 16</inkml:trace>
  <inkml:trace contextRef="#ctx0" brushRef="#br0" timeOffset="1559">1918 2362 2014 0,'16'0'2'0,"-3"0"24"0,1-3-11 0,3-3-4 15,0-1 7-15,3 1-18 0,1-2 0 0,3 0 20 16,3 1-11-16,-2-2 0 0,0 1 9 0,0-1-18 16,-1 0 8-16,0-2-25 0,-3 1 11 0,0-3-3 15,-4 0-14-15,0-2 43 0,-4-1-20 0,-1-2 26 16,-3 0 84-16,-3 0 34 0,-5-1 80 0,-1 0 50 15,0 2-32-15,-12 1-42 0,3 2-25 0,-5 1-44 16,-6 5-15-16,-2 1 39 0,-5 7-20 16,-1 0-12-16,-5 9 19 0,-1 2-58 0,-1 6-7 15,-3 4-24-15,4 6-43 0,2 2-3 0,2 2 8 16,6 5-1-16,5 2-18 0,6-2 29 0,7 2-28 16,6-2 6-16,6 0 19 0,5-3-12 0,6-2 1 15,5-4 7-15,3-3-11 0,2-2-10 0,3-5 13 16,-1-2-10-16,1-6 7 0,4-2 4 0,-2-3-19 15,2-4-24-15,-5 0-31 0,4-6-57 0,-3 1-50 16,-2-2-37-16,-2 0-39 0,-2-1-48 0,-1 0-34 16,-2-2-57-16,-4 1-22 0,0-2-35 0,-3 1-40 15,1-2-60-15</inkml:trace>
  <inkml:trace contextRef="#ctx0" brushRef="#br0" timeOffset="1960">2277 1702 2343 0,'-14'-4'-6'0,"5"-3"11"0,3 1 13 0,1 0-9 15,5 4 21-15,0 2-21 0,9 0-24 0,2 0 24 16,4 0-12-16,6 0-9 0,3 4 12 0,3 1-15 16,1-2 6-16,-2 0 30 0,2 0 9 0,-4 2-21 15,-1-2-6-15,-2 0-27 0,-7-1 3 0,0 0 33 16,-7 0-12-16,-3 0 21 0,-4 1-15 0,0-3-24 15,-5 0 0-15,-3 0 12 0,-5 0 9 16,-4 0 3-16,0 0 12 0,-6 0-9 0,3 0 0 16,-4 0-6-16,-1 0 18 0,2 0-9 0,4 0-6 15,4 0 3-15,0 0-36 0,8 0-3 0,1 0 0 16,6 0-47-16,0 0-103 0,4 0-139 0,5 0-148 16</inkml:trace>
  <inkml:trace contextRef="#ctx0" brushRef="#br0" timeOffset="2462">2704 1572 2130 0,'-7'-4'0'0,"7"0"3"0,0-2 11 15,0 1-17-15,0 2 24 0,15 1-4 0,0-1-5 16,0 1 6-16,4 2-44 0,1 0 20 0,4-3-18 15,-1 3 21-15,2 0 3 0,-3 0 0 0,-1 0 6 16,0 0 6-16,-5 0 5 0,-3 0-8 0,-1 0 36 16,-3 3 57-16,-6-3 54 0,1 0 48 15,0 0 12-15,-4 0-53 0,2 0-24 0,-2 0-47 16,0 0-24-16,0 0 14 0,0 0-11 0,0 0-21 16,-4 0-5-16,4 0-32 0,0 5-13 0,0-5 37 15,0 2-40-15,0-2 3 0,0 3 0 0,0-3-11 16,0 0 35-16,-2 0-21 0,-2 0 7 0,4 3 0 15,-1-1 24-15,-5 2 26 0,1 3 27 0,-5 5-20 16,-3 0-2-16,-2 4-11 0,-3 4-26 0,-2 3 6 16,0 2-17-16,-3 4 18 0,3-2-11 0,-3 1 3 15,3-1-16-15,0-1-29 0,6-4 18 0,0 0-7 16,-1-3 18-16,5-2-8 0,2-4 4 0,1 0 7 16,3-2-3-16,-1-5 6 0,4 0 1 15,1-1-15-15,0-2-3 0,0-2 0 0,6-1-14 16,3 0 18-16,2 0-1 0,3-4 4 0,2 0 4 15,3 0-8-15,5-1-6 0,3-1 27 0,3-1-24 16,-1 1 0-16,5 0 14 0,0 0-31 0,4 0 38 16,-3-1-14-16,3 3-11 0,-3 0 4 0,-1 1-10 15,-1-1 17-15,-4 2-73 0,-2 0-97 0,-5 2-138 16,-4 0-182-16,-4 0-86 0,-3 0-99 0,-1 4-55 16</inkml:trace>
  <inkml:trace contextRef="#ctx0" brushRef="#br0" timeOffset="2997">3376 138 1438 0,'-8'-22'86'0,"2"-1"49"0,1 1 44 0,1 4 42 16,3 2-49-16,-1 5-54 0,2 1-44 0,0 3-44 15,0 2-36-15,0 1 3 0,0 4 73 0,7 0 93 16,3 9 29-16,1 3 48 0,6 6-21 16,2 5-66-16,5 7-13 0,2 7-21 0,3 8-8 15,2 9-14-15,1 7 5 0,0 9-10 0,-2 9-19 16,-5 6-1-16,-1 9-5 0,-4 7-1 0,-5 5 12 15,-5 5 14-15,-7 1-14 0,-3 2 5 0,0 3-15 16,-5 0-10-16,-4 1-4 0,-3-1-6 0,0 0-19 16,-4-1-18-16,-1-1 15 0,2-1-22 0,-1-3 22 15,-3-1 7-15,0-6-30 0,0-2 31 0,-1-5-38 16,-3-7 11-16,3-2-3 0,-4-7-59 0,0-6-33 16,-2-6-75-16,2-7-79 0,-6-5-62 0,2-7-73 15,0-5-87-15,-2-6-43 0,-1-4-10 0,3-5-45 16,1-5-59-16</inkml:trace>
  <inkml:trace contextRef="#ctx0" brushRef="#br0" timeOffset="3686">466 173 597 0,'0'-20'13'0,"-6"5"10"0,-2 4 24 0,2 3 81 15,-3 8 86-15,0 9 82 0,-2 9 35 0,-4 8-23 16,-2 12-20-16,-5 12-34 0,-6 16 4 0,-6 14 19 16,-4 17-32-16,-5 16-36 0,-1 13-23 0,1 10-50 15,0 7-8-15,7 8 5 0,8 4-27 0,12 0-2 16,8-2-28-16,11-5-9 0,15-4-8 0,9-6-13 15,6-4-11-15,10-5-6 0,6-8-8 0,4-4-10 16,3-8-4-16,-1-7-10 0,6-8-22 16,1-9-60-16,0-7-92 0,0-10-141 0,2-8-177 15,-5-8-159-15,3-7-205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6:37.3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267 462 334 0,'0'-5'25'16,"0"1"25"-16,0 1 11 0,0 0 18 0,0-1 5 16,0 2-6-16,0-1 18 0,0 1 4 0,0-1-10 15,0 1 14-15,0 0 1 0,0 0 20 0,0 1 4 16,0-3 1-16,0 4-6 0,0 0-25 0,0 0-14 15,0 0-30-15,0 0-18 0,0 0-8 0,0 2 12 16,0 3 47-16,0 4-21 0,0 1 4 16,-5 2-21-16,2 4-62 0,3 4 21 0,-6 4-9 15,5 0 9-15,1 0 15 0,0 1-24 0,0-3 21 16,0 2-21-16,7-3-9 0,2-3 30 0,0-1-21 16,3-4-3-16,1 0 15 0,2-2-18 0,0-3 0 15,0-5 18-15,1-3-21 0,2-4 24 0,1-4-15 16,-2-3-3-16,2-3 3 0,-3-3-12 0,3-2 18 15,-4-5-6-15,0 0 6 0,0-2-6 0,-6 2 0 16,4-3 18-16,-5 4 64 0,-1 2 37 0,-2 4 6 16,-4 2-14-16,1 6-62 0,-1 4-33 0,-1 5 24 15,0 0 75-15,-4 13 5 0,-1 4 18 0,-4 8-38 16,2 8-58-16,-5 6-13 0,-3 8-19 16,2 7-1-16,-4 4-15 0,1 2 22 0,-2 0-9 15,3 2 0-15,-1-5 3 0,-2-2-20 0,2-3 10 16,3-2 3-16,-4-5-6 0,2-4 6 0,-2-3-6 15,0-3 6-15,-2-3-13 0,1-6 17 0,-3-2 3 16,2-8 9-16,-2-3 28 0,2-4-18 0,1-9 4 16,-1 0-20-16,-2 0-3 0,3-9-6 0,-1-5-1 15,2-1 0-15,-2-7-6 0,3-2-10 0,1-4 3 16,3-2 3-16,5-2-2 0,3-1 9 0,4 0-10 16,5 1 6-16,3 4-12 0,5 2-1 0,2 4 21 15,4 3-21-15,-1 5 17 0,3 5 3 0,4-1-26 16,-1 7 23-16,3 0-10 0,-1 3 0 15,1 0 10-15,0 5-42 0,1 0-23 0,-3 1-54 16,-1 0-41-16,-2 2-21 0,-1-1-27 0,-6 2-21 16,0-1 38-16,-2 1-22 0,-4-3-13 0,1 1-28 15,-2-1-81-15,-5 0 3 0,3-1-17 0</inkml:trace>
  <inkml:trace contextRef="#ctx0" brushRef="#br0" timeOffset="313">666 837 1773 0,'0'0'60'16,"0"0"44"-16,8-4-9 0,-1-2 12 0,5-1-69 16,3-1-29-16,5-3-4 0,1 1-16 0,7-1 20 15,-1 1-18-15,4 0 15 0,-1 2-12 0,1 0-75 16,0 4-143-16,-3 2-159 0,-2 2-130 0</inkml:trace>
  <inkml:trace contextRef="#ctx0" brushRef="#br0" timeOffset="440">850 941 1382 0,'-19'12'5'0,"8"-2"20"0,5-4-17 0,6-2 14 16,0-2-16-16,8 0-20 0,4-2 8 0,2 0-10 15,6-5 8-15,4 2-3 0,4-2 3 16,0-1-14-16,5-1-73 0,-1 0-88 0,2 0-123 15</inkml:trace>
  <inkml:trace contextRef="#ctx0" brushRef="#br0" timeOffset="883">1656 131 2595 0,'8'0'12'0,"-4"0"37"0,-4 0 69 0,0 7 34 16,0 7-2-16,0 3-30 0,-4 6-79 0,-1 4-22 0,-5 2-15 15,4 4-1-15,-1 1 6 0,-1 2-9 16,1-2 26-16,-1 0-39 0,1-1 20 0,1 0 12 16,1-1-35-16,1-3 38 0,2-1-5 0,-2-4-27 15,3-3 20-15,-1-2-7 0,-2-4 0 0,2-5 0 16,1-1 7-16,-2-5 0 0,1-1-23 0,2-3 29 15,-1 0-16-15,1 0 9 0,0-5 11 0,0-2-20 16,6-4 0-16,-2-3-20 0,5-4 20 0,-2-1-6 16,4-1-4-16,2-1 14 0,1 0-30 0,-1 3 3 15,0 4 17-15,2 4 12 0,-3 2 7 0,4 4-10 16,-4 4 1-16,4 0-27 0,-1 9 20 16,0 1 16-16,-2 3 3 0,2 0 23 0,-4 6-20 15,1 0-10-15,-2 2 8 0,-4 1-1 0,0 1 1 16,-6 0 2-16,0 0-9 0,0 1-13 0,-9-1 19 15,-4 0 0-15,-1-1-6 0,-5-2-1 0,0-2-9 16,-5-1 17-16,0-4-20 0,-4-1 19 0,1-3-9 16,-1-2-27-16,0-3 30 0,0-3-46 0,2-1-58 15,0 0-65-15,3-4-129 0,3-2-75 0,3-2-114 16,1-1-75-16</inkml:trace>
  <inkml:trace contextRef="#ctx0" brushRef="#br0" timeOffset="1177">1852 727 1991 0,'15'11'70'0,"-6"1"69"0,-9-2 61 0,0 1 31 16,0 0-48-16,-6 2-57 0,1-2-57 16,0 3-38-16,-1 0-25 0,0 1-12 0,4 1-3 15,1 1 21-15,1-1 1 0,0-1 3 0,6 2-10 16,3-1-31-16,1 0 15 0,5-3-43 0,1-2 9 15,2-3 16-15,1-1-19 0,-1-5 50 0,0-2 0 16,-1-4 0-16,-3-4 1 0,-2-3-20 0,1-3 13 16,-5-3-6-16,-1-4 12 0,-2-2 3 0,-1-2-3 15,-1-2 16-15,-3 1-13 0,0-1 3 0,0 1-15 16,-7 2-6-16,-2 1 12 0,-2 6-6 0,-4 2-7 16,1 3-5-16,-4 4-50 0,0 3-72 15,-1 0-51-15,0 5-118 0,1 0-79 0,0 0-52 16,7 0-65-16</inkml:trace>
  <inkml:trace contextRef="#ctx0" brushRef="#br0" timeOffset="1342">2161 660 2095 0,'42'-10'62'16,"-7"2"93"-16,-1-3 69 0,-10 2 44 0,1-1-7 16,-7 2-88-16,2 0-61 0,-1-2-41 0,-1 2-58 15,1-1-3-15,3 1-3 0,-1 0-11 0,3-1-2 16,3-1-11-16,-1 2 7 0,4 2-38 0,1-2-89 15,0 3-117-15,-1 0-111 0,0 1-72 0,-2 1-50 16,-1 1 22-16,-5-1-24 0</inkml:trace>
  <inkml:trace contextRef="#ctx0" brushRef="#br0" timeOffset="1514">2657 320 2154 0,'-12'-13'-3'16,"5"4"-6"-16,2 2 9 0,-1 2 11 0,2 5 51 15,2 0 30-15,2 11 7 0,-1 2 11 0,-2 3-49 16,1 5-25-16,1 4-5 0,-3 5-25 0,2 1 3 16,-1 5-9-16,-1 2-6 0,-1-1-7 0,4 1-11 15,-2 2-33-15,-2-2-98 0,2-2-85 0,0-3-117 16,2-2-94-16,-1-2-26 0</inkml:trace>
  <inkml:trace contextRef="#ctx0" brushRef="#br0" timeOffset="1932">3141 0 3028 0,'6'8'31'0,"-6"0"33"0,0 4 19 15,0 6 0-15,-6 3-35 0,0 3-22 0,0 3-26 16,-1 2 16-16,2 0-7 0,-2 2-2 0,-2 0-4 15,4 0-32-15,1 2 29 0,-2 0 0 0,0-2-10 16,3 0-9-16,0-1-42 0,-3-2-66 0,5-4-36 16,-4-1-30-16,1-3-3 0,2-6 58 0,-1 0 69 15,-1-5 51-15,4-3 30 0,-2-6-15 0,-2 0-18 16,3 0-3-16,1-8 7 0,-2-2 17 16,2-1 14-16,0-3 10 0,0-2 12 0,3-1 9 15,3 0-3-15,1 0 31 0,-1 1-9 0,3 3-19 16,0-1 16-16,1 5-24 0,1 3 25 0,1 1-6 15,-1 3-9-15,0 2-10 0,2 0-12 0,-1 4 22 16,3 2-3-16,2 1-6 0,-3 3-25 0,1 0-7 16,0 1-3-16,-1 2 13 0,-3 1 0 0,-2 0 7 15,0 0-33-15,-3 2 16 0,0-1 7 0,-6 1-19 16,0-1 19-16,0-2-13 0,-9 2-7 0,-3-2 17 16,-3 1-1-16,-4-2 1 0,0-2-4 15,-6 0-57-15,-2-1-86 0,0-1-118 0,-1-4-122 0,-2 0-89 16,6-4-64-16</inkml:trace>
  <inkml:trace contextRef="#ctx0" brushRef="#br0" timeOffset="2118">3405 515 2840 0,'20'8'146'0,"-10"-2"95"15,0-6 55-15,-10 0 37 0,0 7-149 0,0 3-68 16,0 1-54-16,-4 1-41 0,-3 2-4 0,-2 3-24 15,-2 2-7-15,1 4 14 0,-4 0 7 0,1 3-10 16,-2 2-25-16,2-1-111 0,0 1-85 0,0-1-135 16,-1-1-115-16,0-1 15 0,3-5-73 0,-3-1-14 15</inkml:trace>
  <inkml:trace contextRef="#ctx0" brushRef="#br0" timeOffset="2543">3609 352 3231 0,'23'-14'45'0,"1"0"19"0,1 1 14 16,-2 1-16-16,-1 3-33 0,0 3-29 0,3 2-13 16,-2 4 22-16,-1 0-2 0,-1 6-1 15,-2 3 11-15,-1 3-17 0,-2 3 0 0,-5 3 13 16,-5 1-7-16,-6 3 4 0,0 2-16 0,-12 1-1 15,0-2 7-15,-4 0 3 0,-2-1 4 0,-2-1-14 16,1-6 4-16,3-1 13 0,1-3 0 0,3-3 10 16,3-3-20-16,3-1-23 0,0-4-7 0,6 0-28 15,0-4-1-15,6-1-2 0,2-3-26 0,3-3 13 16,3-1-18-16,2-3-12 0,5-2 1 0,1-1 10 16,3-2 22-16,-1 1 16 0,4-2 36 15,-4 0 10-15,1 1 3 0,-1 1 15 0,-3 0 6 16,-2 2 53-16,-1 1 101 0,-4 2 96 0,-3 4 14 15,-3 0-16-15,-2 4-101 0,-5 1-111 0,-1 3-18 16,0 2-36-16,-6 0 0 0,-3 0 30 0,0 8 3 16,-2 1 21-16,-3 2 4 0,1 4-14 0,-2 1-13 15,2 3-21-15,-1 2-4 0,5-1-10 0,0 3 18 16,4-1-8-16,1 0-6 0,4 1 20 0,0-1-38 16,5 1-44-16,3-2-132 0,-1-1-187 0,5-1-167 15,-1-2-95-15,4-1-82 0</inkml:trace>
  <inkml:trace contextRef="#ctx0" brushRef="#br0" timeOffset="2699">4442 553 4424 0,'13'8'85'0,"-7"0"36"0,-3 2 48 0,-3 4 38 16,0-1-98-16,0 5-24 0,-3 1-44 0,-2 3-45 15,1 2 12-15,3 1-12 0,1 2 0 0,0 2 8 16,0 1-56-16,0 1-129 0,0-1-229 0,0 2-305 15,0-1-261-15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6:44.21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753 2003 395 0,'-10'-5'25'0,"1"-2"44"0,1 2 30 16,-2 0 38-16,6-1 30 0,-1 1-16 0,-2-2-4 16,1 1-6-16,1 2-9 0,-1-1 7 0,1 0-7 15,0 1-25-15,2 1-35 0,-1-2-29 0,1 3-26 16,3-1-6-16,0 1-16 0,0 1-1 0,0-1 41 16,13-1 32-16,5 2 35 0,7-1 31 15,6-3-23-15,9 1-8 0,7 0-17 0,7-2-39 16,4-1-3-16,6-1-3 0,6-1-7 0,1 1 11 15,2 2-4-15,4 1-34 0,3-2-12 0,-1 3 2 16,6 1 8-16,2-2-1 0,2 3 19 0,3-1-22 16,0 2 3-16,2-1 12 0,2 1-6 0,1 0 16 15,-1 0-22-15,0 1-12 0,3 0-6 0,1 0 5 16,-1 0 10-16,0 3-12 0,-2 0 21 0,-2 2-9 16,-3 0-15-16,-2-1 33 0,-2 2-14 0,-5 0-7 15,2 0 15-15,-5 1-3 0,3-1-6 16,-7 1 0-16,1-2-6 0,-4 2-9 0,-2-3-16 15,-1-1 28-15,-5 1 0 0,3-2 6 0,-5 2 19 16,2-4-19-16,-3 0 3 0,4 0-12 0,-2 0 9 16,1 0-6-16,1 0-3 0,0 0 6 0,-2 0 1 15,0 0-17-15,-3 0 4 0,-1 2-4 0,0 0 10 16,-4-2 16-16,-3 1-4 0,-2 0-3 0,-3 0-18 16,-2-1 6-16,-2 0 2 0,-2 0 14 0,-3 0-10 15,-1 0 22-15,-2-3-13 0,-5-1-12 0,1 0 9 16,-2 1-19-16,-2 0 17 0,1-2-4 0,-1-1 15 15,-3-1-21-15,4-1 3 0,-1 1 0 0,3-1-16 16,-2-2 25-16,0 1-6 0,-4 0 16 0,3 0-4 16,-3-1-9-16,-1 0 32 0,-3 1 51 15,-2-1 29-15,-1-2 19 0,-2 0-25 0,-1 0-50 16,-4-2-26-16,0 0-17 0,-2 0-6 0,2-4-7 16,-7 1-3-16,1-3-3 0,-2-1 3 0,-1 1-3 15,-2-3 16-15,0-1-13 0,-7-1 10 0,1 0 3 16,0-1-26-16,-1 0 3 0,-1-3-3 0,-2 2-7 15,3-3 20-15,-4 1 13 0,2-2-13 0,-4-1-3 16,0-1 6-16,-5 0-9 0,2-1-4 0,-4-1 23 16,1 1-23-16,-2-1 0 0,-1 1 10 0,-2-1-7 15,-1 1 14-15,0 0-10 0,-2 1 0 0,2-2-10 16,-2 3 3-16,3-2 10 0,2 2 0 0,-2 0 6 16,5 1-9-16,-1 1 7 0,3 1-1 15,0-1-10-15,3 2-3 0,-3 0 20 0,0 0-19 16,2-1 28-16,0 3-16 0,0 1-9 0,0-2 12 15,-3 5-16-15,3 0 13 0,2 1-6 0,-2 1-3 16,0 2 6-16,0 0-10 0,-1 2 7 0,3 2 6 16,-5 2-12-16,3-2 25 0,-1 2-10 0,-1 2-23 15,0 1 30-15,0 0-13 0,-4 2-6 16,-1-3 13-16,-3 3-20 0,-3-1-3 0,2 0 3 0,-8 0 19 16,-1 0-6-16,-5 3-3 0,-3-1 10 0,-2 1-7 15,-4 0-7-15,0 2 0 0,-3-1 7 16,-4 1 0-16,-1-1-3 0,1 0 16 0,-2 0-16 15,0-3-3-15,2-1 19 0,-1-1-23 0,2 0 16 16,2 0-3-16,0-1-9 0,0 1 13 0,1 1-24 16,-1 0 17-16,3 0 7 0,-3 0-7 0,3 2 10 15,-2-1-17-15,0 4-3 0,0-2 7 0,-1 0-4 16,-1 1 7-16,-1 2-3 0,-1 1 6 0,-2 1-9 16,-3 0-7-16,0 0 6 0,-1 5 7 0,-2-2-3 15,0 2 16-15,-3-1-6 0,-1 3-33 0,3-2 26 16,-1 0 0-16,-2 2-20 0,4-1 43 0,1-1-10 15,0 1-36-15,4 0 30 0,-1-1-7 0,1 1-10 16,1 2 29-16,0-1-22 0,0-1-4 0,0 3-6 16,-2-3 10-16,0 3 19 0,2-1-22 15,-3 0 15-15,3 2-15 0,0-1 9 0,2 1-3 16,-2 1 13-16,3-1-9 0,1 2-30 0,1-3 23 16,1 3-23-16,-1-2 16 0,7 0 7 0,-1-1-13 15,-1 0 16-15,3-2-10 0,2 1 7 0,0-1-4 16,-1 0-3-16,2 1-15 0,-1-2-7 0,0 0 13 15,3 0-7-15,1 0 26 0,1-2 6 0,2 3-15 16,3-3-4-16,-1 1-7 0,4-1-2 0,0 3 16 16,0-3 6-16,0 0 13 0,0 2-7 0,2 0-15 15,0 0 12-15,-2 1-3 0,2 0 3 16,-3 0 6-16,4 0-15 0,0 2-19 0,1-1 12 16,-1-1 16-16,3 3 3 0,4-1 7 0,-1-2-16 15,4 0-13-15,2 1 16 0,2-2 3 0,4 2 4 16,2-1-1-16,1-1-12 0,1 3-10 0,5 0 6 15,0 2 7-15,0 2 3 0,0 3 4 0,2 3 2 16,2 5 6-16,2 2-12 0,-3 3-6 0,0 4 12 16,-3 3-21-16,0 5 18 0,0 2 15 0,-4 4-21 15,-4 1 19-15,2 3-6 0,-3 1-13 0,-2 3 3 16,-3-2-4-16,4 1-8 0,-3-4 18 0,-2 0-6 16,1-2-9-16,5-3 9 0,-4-4-10 0,4-2 10 15,0-4 3-15,2-2 13 0,4-4-9 0,-1-1 5 16,2-4 1-16,2-2-19 0,0-1 15 15,7-3-5-15,1-1 8 0,2-2 1 0,-1-3-23 16,6 1 7-16,1-1 13 0,4-3-10 0,2 0 22 16,3-1-2-16,3 1-20 0,3-3-3 0,-1 0 6 15,7 0-3-15,0-1 9 0,2-2-2 0,2 1 2 16,-2-1-9-16,1-1-3 0,-1-2 16 0,1 0-13 16,-4 0-4-16,-1 0 11 0,-2-4-10 0,-2 0-10 15,-3 0 26-15,0-1-16 0,-4 1 3 0,1-1 12 16,-1 0-53-16,-1 2-128 0,-3-1-142 0,1 2-176 15,-2-2-176-15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6:47.3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27 1176 0,'5'-8'-33'16,"-5"0"-73"-16,0-3-114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6:45.65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7 174 28 0,'0'-5'7'0,"0"2"-7"0,0-1 10 16,0 2-15-16</inkml:trace>
  <inkml:trace contextRef="#ctx0" brushRef="#br0" timeOffset="27">0 153 28 0</inkml:trace>
  <inkml:trace contextRef="#ctx0" brushRef="#br0" timeOffset="2346">49 7 116 0,'1'0'27'0,"-1"0"-10"0,0 0 5 15,0 0 33-15,0 0-5 0,0 0 28 0,0 0 17 16,0 0-19-16,0 0-20 0,0 0-20 0,0 0-26 15,0-4-7-15,0 4-1 0,0 0 1 0,0-3 8 16,0 3-9-16,0 0-10 0,2 0-5 0,4 0-23 16,-5 0-60-16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6:51.80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151 224 763 0,'-18'-8'39'15,"2"-3"40"-15,-2 2 54 0,2 1 46 0,-1-2 4 16,4 4-27-16,0 0-16 0,-1 1-36 0,5 2-19 15,2 0-5-15,1 0-25 0,2 1-23 0,4 1-29 16,0 1-6-16,0 0-9 0,0 0 1 0,0 0 11 16,0 0 29-16,0 0 77 0,6 0 54 0,5 3 40 15,4 2-6-15,3-2-59 0,9 1-5 0,5 0-42 16,7-3-9-16,4 1-23 0,6-2-27 0,4 0 7 16,4 0-39-16,2 0 16 0,4-2 6 0,0-1-6 15,-1 3 12-15,1 0-12 0,1 0-32 0,3 0 16 16,-8 0 3-16,-1 0-4 0,-1 3 27 0,-3 1-17 15,-6-2-15-15,-2 1 25 0,-4-1-19 16,-8-1-7-16,-5 1 33 0,-5-2-40 0,-1 2 30 0,-8-2-16 16,-2 0 3-16,-3 0 13 0,-5 0-23 15,-1 0 36-15,-2 0-13 0,-1 0-13 0,-1 0-3 16,0 0-58-16,0 0-88 0,-5 0-79 0,1 0-107 16,-2 0-76-16,0 0-47 0,2 0-25 0</inkml:trace>
  <inkml:trace contextRef="#ctx0" brushRef="#br0" timeOffset="356">1134 22 1208 0,'-6'-6'27'0,"3"1"8"0,-2 0 4 15,1 2 7-15,4 0-38 0,0 3-5 0,0 0-6 16,4 0 20-16,2 0 24 0,3 0 6 0,0 5 8 16,3-1-36-16,1 1-5 0,2 1-11 0,3-1 5 15,2 3 9-15,-1-1-14 0,-1-1 8 0,1 0-8 16,0 2-11-16,-2-2 10 0,2 2 7 0,-4-3-12 16,1 1 6-16,-1-1 2 0,0 1-5 0,-2 0 40 15,0-1 19-15,1 2 3 0,-5-1 6 16,3 0-22-16,-5 0 5 0,0 0 16 0,-1 1-12 15,-3 0 45-15,2 2-15 0,-5-1 13 0,0 3 9 16,-8 0-47-16,1 0-3 0,-3 2-38 0,-4 1-13 16,2 0 6-16,-3 2-6 0,-1 0-9 0,1 0 21 15,1 1-27-15,-1 0-6 0,1 0-63 0,5-2-165 16,0 0-142-16,3 1-158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6:53.0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114 176 374 0,'7'-3'30'16,"1"2"31"-16,-1 0 47 0,-3 0 36 0,0-1 2 15,-3 2-7-15,4-3-10 0,-5 1-52 0,0 2-23 16,0-4-19-16,0 2-4 0,0 0 10 0,0 0 30 16,0-2 26-16,0 1-10 0,0 1 22 0,0-3 5 15,0 2-22-15,0-1-6 0,0-1-4 0,0 3-44 16,0-3 26-16,0 2 10 0,-6-1-17 16,0-1 38-16,3 3-35 0,-2-2-30 0,2-1 13 0,-3 1-19 15,2 0-6-15,-1 2 3 0,-1-1-2 16,1 0-44-16,1 3 7 0,-3 0 30 0,3 0-9 0,-2 0 19 15,-3 8-13-15,0 1-13 0,-1 3 11 16,-1 3-17-16,-1 2 13 0,5 4-15 0,-5-1 12 16,5 3 3-16,4 4 7 0,3-1 8 0,5 1-33 15,3-1 33-15,7 2-15 0,1-3-9 0,7-2 18 16,2-3-36-16,3-4 27 0,3-3-18 0,2-2-1 16,4-5 28-16,-2 0-12 0,1-6 16 0,1 0-10 15,2-6-3-15,-2-2-19 0,-2-3 29 0,0-6 5 16,-6 0 13-16,-1-4 49 0,-2-3-2 0,-3-3 15 15,-4-3-21-15,-5 1 17 0,-3-2 17 16,-2 1-16-16,-9 1 3 0,0 0-54 0,-8 3-43 16,-4 1-12-16,-2 2 19 0,-7 3-6 0,-6 3-1 15,-4 3 14-15,-2 3-30 0,-7 2 17 0,-2 5 3 16,4 2-10-16,-2 2 20 0,4 0-20 0,5 7 4 16,2 4-30-16,5 0-149 0,3 3-184 0,6 3-132 15,0 0-109-15,3 3-22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6:53.80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170 150 909 0,'13'-16'45'0,"0"-1"57"0,0 0 27 16,1 1 39-16,-4-1 0 0,2 4-11 0,-5 1-42 16,3 2-7-16,-5 1-42 0,3 2-28 0,-2 1 14 15,-5 1-38-15,4 3 19 0,-5-1-28 0,0 3 7 16,0 0 14-16,-6 0-8 0,-3 6-18 0,-7 2-6 16,-2 1 29-16,-7 1-28 0,1 3 37 0,-6 1-5 15,2 2-48-15,-1 0 18 0,5 0-15 16,1-2 15-16,7-2 6 0,1 0-9 0,5-3 30 15,2-1-33-15,5-2-3 0,0-2 30 0,3 0-30 16,0-3 36-16,6 0-4 0,2-1-17 0,5 0-6 16,2-6-11-16,4-2 28 0,2-1-23 0,3-3 18 15,2-1 3-15,1-2-23 0,-2-2 20 0,0-1-24 16,-1 2 27-16,1 2 35 0,-7 1 4 0,-3 2 5 16,-1 1-17-16,-3 3-27 0,-3 5-6 0,-7 2 113 15,4 0 105-15,-5 7 43 0,0 5 33 0,0 3-91 16,-8 6-104-16,1 6-45 0,-3 5-34 15,1 4-9-15,0 4-7 0,-3 5-10 0,3 0 10 0,-1 1 0 16,5 0-10-16,-1 0 7 0,2 0-3 16,2-3-4-16,1-1 10 0,1-2-17 0,0-3 20 15,0-2-3-15,0-5-16 0,3-1 6 0,-2-3-96 16,4-5-88-16,-5-1-104 0,1-5-98 0,2-1 2 16,-3-3-12-16,0-2-18 0,0-1-41 0</inkml:trace>
  <inkml:trace contextRef="#ctx0" brushRef="#br0" timeOffset="169">76 969 3398 0,'12'0'16'0,"4"-7"17"0,8 1-10 0,4 0 13 15,6 1-24-15,4-1-18 0,6 2 6 0,0 0-13 16,3 1 7-16,0 1-52 0,0 2-117 0,0 0-159 15,-3 0-196-15,-1 4-184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7:21.29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212 1166 1393 0,'-10'-4'27'0,"2"-1"74"16,-1-1 51-16,3 0 53 0,0 2-4 0,5 2-56 15,-3 2-54-15,2 0-40 0,2 0-24 0,0 0-33 16,0 0 21-16,0 0-9 0,0 0-15 0,0 0 42 15,0 0-3-15,4 0 0 0,-1 0 37 0,2 0-31 16,-2 0-21-16,7 0 12 0,-1 0-11 16,4 0-7-16,5 0 31 0,2-3-3 0,2-1-16 15,3 1 13-15,3 0-28 0,-1-3 7 0,1 1 8 16,3-2 4-16,-3-1-6 0,2 1-19 0,-3 0 0 16,-2 0 0-16,-4 0 6 0,1 0-9 0,-4 2 9 15,-3 0-6-15,-2 1 3 0,-4 1 38 0,-1 3 28 16,-4-2 51-16,-1 2 43 0,-3 0-5 0,0 0-31 15,0 0-31-15,0 0-47 0,0 0-15 0,-3 0-21 16,3 4-23-16,-3-2 19 0,0 0-2 0,0-2 0 16,3 1 3-16,-1-1-27 0,-1 2 4 0,-2 1 23 15,2-2-20-15,-1 1 17 0,-1 4-17 16,1-2-4-16,-3 3 25 0,-2 3-11 0,1 0 0 16,-3 6 9-16,2 4-9 0,-5 1-3 0,3 5 33 15,-4 4-13-15,-1 4 23 0,-1 3 7 0,-3 4-7 16,0 1 4-16,-2 3-6 0,-2 0-28 0,1 1 7 15,-2 1-3-15,-1-1 0 0,3-2 13 0,-2 0-10 16,-1-3-17-16,4-1-4 0,3-4 18 0,-1 0 0 16,2-2 20-16,3-2-6 0,-2-1 13 0,3-2-34 15,0-2 14-15,0-2 3 0,-1 0-17 0,1-4 35 16,0-1-24-16,4-3-4 0,-3-1-4 0,1-2-6 16,4-4-4-16,1-2 14 0,0-2 0 0,3-3-14 15,-1-1 7-15,2 0-14 0,2-2 17 16,-1 0 4-16,-2 0 4 0,3 0-4 0,-3-2-18 15,1-3-6-15,-2 0 17 0,2-2 0 0,-2-1 3 16,1 0 1-16,0-5-18 0,0 1-7 0,3 1 10 16,0-2-13-16,0 0-1 0,0 2 8 0,8 0-15 15,-1 2 15-15,5 1-1 0,-2 1-10 0,8 2 7 16,-2 1 7-16,5 1 4 0,1 3 17 0,2 0-14 16,3 0 17-16,3 7-17 0,-2 0-3 0,4 1 34 15,1 1-17-15,0-2 18 0,-2 3-1 0,3-2-31 16,0 0 14-16,-4-1-14 0,0 1-7 0,1-3 11 15,-6-1 10-15,2-1-7 0,-5-3 32 0,-1 0-4 16,0 0-10-16,-2-3-10 0,-3-3-30 16,-1 0 15-16,-1-1-3 0,-3 1 27 0,1-4-9 15,-3 3-19-15,-3-1-32 0,0 0-86 0,-2 0-95 16,0 3-146-16,-4-2-169 0,0 0-80 0,0 2-153 16</inkml:trace>
  <inkml:trace contextRef="#ctx0" brushRef="#br0" timeOffset="386">885 1677 2742 0,'-4'3'52'0,"0"-3"51"15,1 0 29-15,-1 0 26 0,4 0-40 0,0 0-31 16,4 0-22-16,3-4-17 0,4 1-22 0,2-1-13 16,6 0-9-16,4-2-17 0,3 1 9 0,3-1-2 15,0-3 6-15,4 2 13 0,0-2-6 0,-2 4-11 16,0-1-57-16,0 3-158 0,-6 0-189 0,-1 3-111 16,-3 0-94-16,-8 0-6 0</inkml:trace>
  <inkml:trace contextRef="#ctx0" brushRef="#br0" timeOffset="527">977 1884 2060 0,'5'6'26'0,"9"-6"12"0,4 0 27 16,7-6-7-16,3-2-25 0,6-2-3 0,3-2-36 16,2 1 18-16,3 1-9 0,1-3-39 0,0 2-54 15,0 3-164-15,0-1-171 0</inkml:trace>
  <inkml:trace contextRef="#ctx0" brushRef="#br0" timeOffset="1266">2193 732 165 0,'7'-15'32'16,"-1"0"45"-16,-3 1 24 0,-3 0 33 0,0 0 17 15,0 4-11-15,0 0 2 0,-5 0 23 0,1 1-6 16,-2 1 9-16,0 0 32 0,1-1-26 0,-2 3-17 16,0 1-39-16,-1 3-62 0,2-1-36 0,-1 3 22 15,-3 9 87-15,1 7 92 0,-5 9 39 0,-2 12 10 16,-2 13-78-16,-4 17-66 0,-2 15-29 0,-4 11-61 15,4 10-23-15,1 7-7 0,4 1 17 16,6-1 53-16,13-7 51 0,0-5 14 0,13-8 19 16,8-11-26-16,9-7-23 0,7-7-21 0,6-7-34 15,8-9-10-15,2-5-21 0,5-7-15 0,0-6-6 16,3-6-50-16,0-8-48 0,3-7-69 0,-2-3-128 16,0-7-122-16,-2 0-107 0,-2-10-82 0,-2-3-122 15</inkml:trace>
  <inkml:trace contextRef="#ctx0" brushRef="#br0" timeOffset="1917">2645 814 2154 0,'0'-19'-9'0,"0"-2"53"0,-6 1 54 15,1 1 43-15,0 3 68 0,2 1 0 0,1 3-32 16,1 1-26-16,-2 3-65 0,2 2-61 0,-1 3-34 16,2-1-11-16,0 4 20 0,0 0 85 0,0 10 42 15,0-1 7-15,0 4-3 0,3 5-68 16,1 5-16-16,0 4-27 0,-3 6 4 0,4 2-7 0,-4 4-7 16,3 4 10-16,-2-1-13 0,0 3-4 15,2-2-6-15,-1 1 6 0,1-2 11 0,2-2-7 16,-3-3 3-16,3-1-24 0,0-1-6 0,1-3 6 15,-1-4-13-15,-1-3 0 0,1-3-13 0,0-5-3 16,-2-3-4-16,-1-4 30 0,1-2 21 0,-2-4 6 16,0-2 20-16,-1-2-20 0,-1 0-4 0,0-4-6 15,3-5-13-15,-1-1 16 0,-2-4-26 0,1-3 6 16,-1-4 24-16,4-2-27 0,-2-2 30 0,2-3-7 16,1 1-13-16,2 3 10 0,-1-1-7 0,0 3-6 15,2 3 7-15,-1 3-11 0,2 3 4 16,1 4 6-16,3 5-13 0,-2 4 24 0,2 0 2 15,2 5-2-15,3 5 9 0,-2 3-23 0,2 4 0 16,2 0 4-16,-1 2 6 0,-3 2 19 0,2 0-9 16,-6 1 0-16,4-1-10 0,-5 0-3 0,-4-2 3 15,-3 2 13-15,-4-2-3 0,0-2 10 0,0-1 3 16,-10-2-19-16,0-3-1 0,-4 0-10 0,-1-3-6 16,-4 0-11-16,1-2-48 0,-1-4-80 0,-3-1-73 15,3-1-98-15,-2 0-25 0,3-6-19 0,0-1-54 16,2-2-8-16,2 0-47 0</inkml:trace>
  <inkml:trace contextRef="#ctx0" brushRef="#br0" timeOffset="2227">3026 1322 1864 0,'5'7'40'0,"-3"0"56"0,-2 0 47 0,0 1 46 15,0 2-40-15,0 1-41 0,0-1-54 0,0 4-47 16,0-2 14-16,0 2-18 0,0 0 6 0,0 1-3 16,0-1 1-16,6 0 8 0,1-1-21 0,2-2 6 15,5 0-25-15,1-3 7 0,2-1 18 16,1-2 0-16,1-3 9 0,0-2-12 0,-2 0 12 16,-1-5-3-16,-2-3-3 0,-3-1-3 0,-2-4 28 15,-3-1 25-15,-1-3 40 0,-5 0 38 0,0-1-27 16,-6-1 3-16,-2-3-27 0,-3 3-35 0,-3 1-3 15,-1 0-13-15,-1 3-16 0,-3 1-3 0,1 4-14 16,-2 2-6-16,1 4-6 0,1 4-16 0,-3 0-32 16,2 0-109-16,3 6-126 0,-2 2-106 0,5-2-89 15,4 3-16-15,0-1 40 0</inkml:trace>
  <inkml:trace contextRef="#ctx0" brushRef="#br0" timeOffset="2408">3307 1250 2378 0,'21'-14'88'0,"-4"0"58"16,2-5 36-16,-3 3 41 0,1-2-56 0,2 1-56 15,3 1-27-15,-1-1-62 0,6 3-25 0,-1-1 3 16,0 0-13-16,2 2 16 0,4 2-6 16,-3 0-51-16,0 2-89 0,0 2-108 0,-1 2-109 15,-6 0-35-15,0 1-4 0,-5 2 22 0,-4-3-28 16</inkml:trace>
  <inkml:trace contextRef="#ctx0" brushRef="#br0" timeOffset="2570">3685 924 1165 0,'-20'-12'87'0,"1"-1"71"0,1 1 66 0,5 3 43 15,-2 0-60-15,3 2-73 0,5 3-72 0,-1-1-38 16,5 4-45-16,2 1 33 0,1 0 54 0,0 7 33 16,3 0 25-16,3 4-36 0,-2 3-48 0,2 0-37 15,4 4-19-15,-1 2 22 0,3 2 0 16,-3 1-15-16,4 2 24 0,-2-1-39 0,-1 0-55 15,1-1-41-15,-1 1-74 0,-1-3-69 0,-2-2-45 16,-1 0-47-16,-1-3-48 0</inkml:trace>
  <inkml:trace contextRef="#ctx0" brushRef="#br0" timeOffset="2988">3861 464 3091 0,'3'-7'6'16,"-1"2"29"-16,-2 5 74 0,3 0 50 0,-2 9 10 15,2 3-18-15,0 3-85 0,-1 2-39 0,-1 6 3 16,3 3-26-16,2 3 19 0,-1 1-13 0,1 0-27 16,0 3 24-16,3 0-24 0,1 0-13 0,-1-1-10 15,0-4-43-15,3-1-6 0,-5-1-25 16,2-1-29-16,-1-5-5 0,-2-1-1 0,-2-3 11 0,-3-3 53 15,1-4 39-15,-2-2 31 0,0-2 27 16,0-3-3-16,0-2 0 0,0 0-9 0,0-4-6 16,0-3 12-16,0-1 0 0,-3-2 0 0,-1-3 7 15,2 0 2-15,-4-3-2 0,4 1 15 0,2 0 25 16,0 0-12-16,0 2-7 0,0 2-12 0,2-1-25 16,6 5-16-16,-3 0 10 0,4 2 2 0,2 2 1 15,1 1 28-15,1 2-6 0,6 0 3 0,-1 7-7 16,3 0-3-16,-2 1 10 0,2 1-9 0,-3 1 28 15,0 2-13-15,-4 1-5 0,1 0 12 0,-6 1-13 16,-3 0-9-16,-6 1-4 0,0-1-6 16,-3 1 3-16,-9 1 3 0,-3-1 1 0,-4-1-49 15,0 0-129-15,-5 0-132 0,0 0-154 0,-1-4-120 16,3-1-57-16</inkml:trace>
  <inkml:trace contextRef="#ctx0" brushRef="#br0" timeOffset="3175">4298 917 2903 0,'16'5'94'15,"-6"2"86"-15,1-3 76 0,-7 0 24 0,0 2-81 16,-2 1-78-16,-2 1-87 0,0 1 0 0,0 3-13 16,0 0-14-16,0 2 13 0,0 0-41 0,0 2-20 15,0 1-37-15,0 2-63 0,0 0-87 0,-2-1-112 16,2 0-109-16,-4 0-37 0,4-2-57 0,-1-1-56 15</inkml:trace>
  <inkml:trace contextRef="#ctx0" brushRef="#br0" timeOffset="3608">4440 633 3003 0,'12'-16'41'0,"3"-2"6"0,-2 2 20 16,2 4 19-16,0 3-38 0,2 5 0 0,0 4-32 15,-2 0-9-15,0 6 9 0,-2 5-16 0,-2 3 16 16,1 2-7-16,-7 3-15 0,-1 2-7 0,-4 2 19 16,0 2-2-16,-8-1 6 0,-1 3 16 0,-3-3-30 15,-1-2 1-15,1-2-13 0,-1-3-7 0,2-3 14 16,1-4 5-16,2-1 7 0,4-5 1 0,-2-2 2 15,6-2-19-15,0 0-16 0,0-4 10 0,6-3-13 16,0-3 25-16,1-1 7 0,2-4-3 16,2-1-3-16,3-4-17 0,1 0 7 0,3-5 13 15,2 1-6-15,0-1 15 0,-1 0-6 0,0-1-13 16,0 2 16-16,-3 2-9 0,-1 1 31 0,1 3 53 16,-7 2 59-16,0 5 64 0,-3 3 9 0,-2 2-39 15,-4 3-66-15,0 3-67 0,0 0-42 0,-6 0 8 16,2 6-1-16,-2 2-13 0,1 2 27 0,-2 0-41 15,1 5 17-15,0 0 17 0,1 2-27 0,-3 2 17 16,5 1 0-16,0 0-3 0,3-2-8 0,0 1-29 16,0-1-72-16,4 0-88 0,1-2-94 0,0-1-97 15,0-1-52-15,1-2-95 0,2-3-55 0</inkml:trace>
  <inkml:trace contextRef="#ctx0" brushRef="#br0" timeOffset="3802">4930 706 3360 0,'3'5'91'0,"2"0"4"0,-1 0 30 0,-2 0 27 16,-2 2-91-16,1 2 0 0,-1-1-17 0,2 5-51 16,0-2 13-16,0 3-13 0,0 2 7 0,2 1 11 15,-1 0-48-15,1 3-34 0,0-1-98 16,-2 0-113-16,-2-1-115 0,2-1-95 0,-2 0-99 15,0-3-44-15</inkml:trace>
  <inkml:trace contextRef="#ctx0" brushRef="#br0" timeOffset="4194">4978 0 2271 0,'7'4'90'0,"5"2"43"0,0 1 82 16,6 6 31-16,1 4-44 0,2 4-21 0,4 6-35 16,-3 5-9-16,2 4-25 0,3 4-12 0,-5 5-39 15,3 4-24-15,-5 5 0 0,-1 2-23 0,-1 3-25 16,-4-2 25-16,-3 1-17 0,-2-1 9 0,0-2 5 15,-6-1-75-15,-3-2-124 0,0-1-196 0,-6-4-176 16,-5-2-229-16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7:17.0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925 4 2595 0,'0'-3'-12'16,"3"3"-10"-16,3 0 13 0,-3 0 25 0,-2 7 66 15,4 5 61-15,-2 5-1 0,3 4-33 0,-1 4-37 16,0 3-50-16,0 5 4 0,0 3-7 0,0 2-13 16,-1 3-12-16,2 1-7 0,0 3 16 0,-3-2-3 15,3 1 0-15,-2-1 10 0,0-1-4 16,-2-2-16-16,-2-3 4 0,0 1-51 0,0-5-52 0,-7 0-85 16,-2-2-85-16,2-5-76 0,-4-2-91 15,0-2-80-15</inkml:trace>
  <inkml:trace contextRef="#ctx0" brushRef="#br0" timeOffset="397">0 1072 2354 0,'-5'10'12'0,"10"-6"-15"16,8-4 45-16,10 0 33 0,9 0 47 0,7 0 28 15,8 0-30-15,10 0-14 0,8 0-47 0,11 0-5 16,6-1-13-16,10 0-9 0,7 0-10 16,11 1 0-16,6 0-2 0,10 0-27 0,4 0 17 15,6 0-4-15,6 0-12 0,8 0 25 0,6 0-19 16,1 0-6-16,7 0 6 0,1 0-16 0,2 0 12 16,2 0 1-16,7 0 10 0,3-3 12 0,-1 0-19 15,4 0 3-15,3 1-12 0,5-1-4 0,3 0 19 16,5 1 4-16,1 0-7 0,-2 0-6 0,3 1-10 15,3-1-6-15,0 2 25 0,-4-2 0 0,-5 0 1 16,2 2-7-16,-4 0-3 0,-9 0 3 0,-7 0-20 16,-5 0 30-16,-8 6-4 0,-4-3-15 0,-8 1 28 15,-7-3-16-15,-5 2-9 0,-7 1 25 0,-11-2 4 16,-2-1 2-16,-9 0-9 0,-9 1-6 0,-6-2-23 16,-9 0 0-16,-7 0 19 0,-8 0-6 15,-9-4 17-15,-10 0-46 0,-9 1-100 0,-8-2-180 16,-12 1-248-16,-9-3-239 0</inkml:trace>
  <inkml:trace contextRef="#ctx0" brushRef="#br0" timeOffset="961">1084 1941 2952 0,'0'0'34'0,"0"0"78"15,0 11 29-15,0 14 39 0,-8 6-28 16,2 10-46-16,0 8-33 0,-1 5-47 0,-1 7-6 16,3 2-26-16,-3 3 36 0,2-2-13 0,3 0 26 15,-1 0-22-15,2-7-28 0,2 0 27 0,0-2-27 16,0-4 17-16,0-4-6 0,5-1-1 0,-4-3 4 15,2-4 6-15,0-1-9 0,-1-5-7 0,-2-3-4 16,1-4-44-16,-1-5-29 0,0-5-32 0,0-3-21 16,0-4-23-16,0-3-58 0,0-2-105 0,0-4-129 15,0 0-73-15,-6-4-61 0</inkml:trace>
  <inkml:trace contextRef="#ctx0" brushRef="#br0" timeOffset="1155">1578 2735 2462 0,'46'0'21'0,"-6"0"18"16,6-8 7-16,-4 0-4 0,-4 2 1 0,6-2-34 16,-1 1-6-16,1 2 15 0,4 0-21 0,2-2 3 15,-1 2-3-15,2 0-21 0,-2 1-64 0,-2-1-81 16,-1 2-125-16,-4 0-151 0,-5-1-105 0</inkml:trace>
  <inkml:trace contextRef="#ctx0" brushRef="#br0" timeOffset="1374">1939 2271 2547 0,'0'12'6'0,"0"5"18"0,7-3 56 0,-1 8 59 16,-3 7 16-16,3 1-11 0,2 6-50 0,-4 1-71 16,2 1-20-16,-1 4 3 0,0-2 1 0,0 1 6 15,-1 1 6-15,2 0-13 0,-1-1-12 0,-2 1-14 16,1 1-52-16,-1-3-39 0,1 0-69 0,-4-1-68 16,2-3-11-16,-2-6-69 0,0-1-57 0,0-6-38 15</inkml:trace>
  <inkml:trace contextRef="#ctx0" brushRef="#br0" timeOffset="1839">3222 2707 374 0,'19'-12'0'0,"2"-2"20"0,-1 0-18 0,1-1 4 16,0 3-1-16,1-2-20 0,1 0 33 16,-1 1-21-16,-1 0-2 0,-1-4 12 0,-3 2-17 15,0-2 23-15,-3-2 5 0,-4 0 40 0,-1-2 69 16,-3 0 61-16,0 0 71 0,-6-1 25 0,0 0-2 15,-6 1-5-15,-1 2-17 0,-4 1-66 0,0 3-58 16,-4 0-58-16,-6 3-59 0,-6 3 23 0,-1 1 67 16,-3 8 59-16,-5 0 69 0,-5 8 16 0,-2 3-28 15,-5 6-40-15,3 6-34 0,-2 5-49 0,2 5-3 16,2 3-2-16,6 2-3 0,3 2 25 0,10 3-27 16,3 0 0-16,8-1-16 0,13 1-11 0,0-1 0 15,13 0 0-15,8-3-17 0,11-1-19 16,5-2-19-16,9-2-39 0,7-4 36 0,5-4-3 15,9-4 7-15,1-5 30 0,5-4-19 0,-2-5-18 16,0-3-16-16,2-5-10 0,-2 0-15 0,-4-8-28 16,0-3-43-16,-3-2-91 0,-8-1-85 0,-4 0-78 15,-4-2-112-15,-4-1-130 0,-7 0-178 0</inkml:trace>
  <inkml:trace contextRef="#ctx0" brushRef="#br0" timeOffset="2573">3284 1939 3053 0,'0'-6'-26'0,"0"-1"23"16,0 1 3-16,9-1 13 0,1 3 9 0,7 0-12 15,-1 0-7-15,8-2-3 0,1 3 16 0,3 0-10 16,5 0 4-16,1 1-26 0,-1 0 16 0,-1 2-16 15,0 0 16-15,-3 0-7 0,-4 5-2 0,-4-2 19 16,-4 1-29-16,-6-1 41 0,-5-1-3 0,-6 1 3 16,0 0 35-16,-12-2 16 0,-2 2 24 0,-9-1 23 15,-3 0 24-15,-4-1 2 0,-4 1 9 0,-2 2-20 16,-1-1-40-16,1-1-44 0,1 0-37 0,5 1-14 16,5-3-21-16,4 2 15 0,8-1-1 0,5 1-14 15,8-2 35-15,0 2-14 0,10 2-27 16,1-2 13-16,8 1-44 0,2 0 17 0,3 0 10 15,4 1-10-15,5-2 1 0,-2-1-37 0,0 2-27 16,0-3-66-16,-3 0-40 0,-5 0-51 0,-3 0-38 16,-5 0-8-16,-6 0-96 0,-3 0-142 0</inkml:trace>
  <inkml:trace contextRef="#ctx0" brushRef="#br0" timeOffset="9535">4402 1434 2366 0,'25'-30'106'0,"-4"3"78"0,-6 3 17 15,-6 7-20-15,-3 7-81 0,-6 10-77 0,0 0 2 0,-14 4 75 16,-2 10 33-16,-5 9 17 0,-5 8-19 16,-6 7-58-16,-5 9-57 0,0 6-29 0,2 3 17 0,2 3-11 15,4 0-3-15,9-4 37 0,6-2-14 16,8-4 17-16,6-4-3 0,6-1-10 0,9-5 13 16,4-4-10-16,4-1 11 0,2-4-17 0,6-4-18 15,0-4-6-15,5-3-74 0,1-4-45 0,2-4-94 16,-4-5-85-16,3-3-53 0,-4-3-84 0,-5-4-45 15,0-5-74-15</inkml:trace>
  <inkml:trace contextRef="#ctx0" brushRef="#br0" timeOffset="10107">4856 1324 3398 0,'5'-12'59'0,"-4"1"43"0,-1 1 30 16,0 6 25-16,0 1-50 0,0 3-43 0,0 0-33 16,0 0-21-16,0 0-10 0,0 0-7 0,0 3 21 15,0 1-11-15,-1 2-3 0,1 2 4 0,-5-1-22 16,5 3 12-16,-1 2-5 0,-3 4 11 0,4 1 4 16,-2 2-14-16,0 0 6 0,2 3-6 0,-1 2 13 15,1 0 8-15,-3 2-11 0,1-2 6 16,2 2-6-16,-4-2 11 0,3 0 9 0,-3 2-10 15,0-4-17-15,1 1 7 0,-1 0-3 0,0-1 0 16,0-2 10-16,1-2 3 0,0 0-24 0,0-4 18 16,2 0-1-16,-2-2-20 0,0-2 37 0,0 0-23 15,3-3 13-15,-1-1-20 0,1-1 7 0,-2-2-1 16,0-1-16-16,2 0 33 0,0 1-13 0,-2-3 4 16,2 0 23-16,0 0-23 0,0 0 2 0,0 0-16 15,0 0-10-15,0 0-4 0,0-3-14 0,0 0 18 16,0-1-31-16,0 0 11 0,0-3 12 0,2-1 5 15,2-3 0-15,0-2 9 0,3-1-9 0,-1-4 13 16,3 0 10-16,0-3-20 0,4-1 20 16,2-1-13-16,0-1 2 0,3 2 1 0,0 3-10 15,3-1 17-15,-1 4 0 0,0 4 19 0,0 2-3 16,-2 5-29-16,3 5 19 0,-2 0-16 0,-1 5 3 16,1 2 17-16,-4 2-11 0,0 2 8 0,-1 3 9 15,-3 3-3-15,0-3 14 0,-5 1 6 0,0-1-24 16,-5 2 24-16,1-1-33 0,-2-1 23 0,0-2 3 15,0 0-26-15,-8 0 20 0,1-2-31 0,-4 1 18 16,-4-4-11-16,-1 1 10 0,-2-1-3 0,-1-3 4 16,-2-1 6-16,-1-3 3 0,4 0-46 0,-3 0-80 15,2-3-76-15,3-1-150 0,1-3-53 0,-3 2-50 16,8-3-62-16,-2-1 8 0,0 1-15 16</inkml:trace>
  <inkml:trace contextRef="#ctx0" brushRef="#br0" timeOffset="10409">5189 1712 2644 0,'7'4'6'0,"-4"0"68"16,2-4 37-16,-5 0 39 0,0 0 17 0,0 5-78 15,0-2-32-15,-6 1-41 0,3 1-9 0,-2 0 6 16,4 2 3-16,1 2-7 0,0 0-9 0,0 1 0 15,6 0-16-15,3 0 7 0,2-1-17 0,2 0 19 16,3-3 1-16,0 1-10 0,3-4 13 0,-1-3-13 16,1 0 0-16,-2 0 19 0,-2-4 16 0,0-4-19 15,1-1 23-15,-4-2-20 0,-2-1-16 0,-3-2 55 16,-2-1-16-16,0-1 25 0,-5-1 31 0,0 1-20 16,0-1-3-16,-6 1-13 0,-5 1-33 15,-1 3-20-15,2 2 14 0,-6-1-30 0,-1 5-65 16,2 2-117-16,0-1-140 0,-2 3-135 0,2 2-132 15,3 0-49-15</inkml:trace>
  <inkml:trace contextRef="#ctx0" brushRef="#br0" timeOffset="10577">5628 1635 2991 0,'26'-7'50'0,"-6"1"68"0,0-3 40 16,-4 2-7-16,2-1-41 0,-4-1-61 0,1 2-55 15,0-1 9-15,3 1-3 0,0 1 3 0,1 0 7 16,-1 0-46-16,5 3-90 0,-3-1-122 0,4 2-117 16,-5 1-97-16,0 0-50 0,-2 1-27 0</inkml:trace>
  <inkml:trace contextRef="#ctx0" brushRef="#br0" timeOffset="10746">5930 1399 2450 0,'-8'-12'-21'0,"2"2"15"15,3 2 3-15,2 3 12 0,1 3 42 0,0 2 59 16,0 0 25-16,0 10 10 0,0 2-31 0,0 2-61 16,0 3-27-16,0 3-23 0,0 5 6 0,0 1-18 15,0 1-4-15,-5 1 16 0,5-1 0 0,-5 2 0 16,3-1-28-16,0-2-123 0,-2 0-112 0,2-2-111 16,-2 0-83-16,-2-3-34 0</inkml:trace>
  <inkml:trace contextRef="#ctx0" brushRef="#br0" timeOffset="11205">6319 1220 2779 0,'0'0'103'0,"0"0"52"0,0 0 23 0,0 0-4 15,0 9-93-15,-5 3-62 0,2 2-12 0,-3 3-7 16,5 2 3-16,-4 4 0 0,4 0 10 0,-2 3 0 16,2 0-9-16,-3 2 12 0,3 0-26 0,-2-1 4 15,3 2-7-15,0-3-23 0,0 0-48 0,-1-4-38 16,1 0-44-16,0-2-41 0,-5-5-5 0,5-1-27 16,-1-2 7-16,1-2 55 0,0-3 43 15,-4-3 71-15,4-1 48 0,0-3 1 0,0 0 26 0,0 0-18 16,0-4 6-16,0-2 14 0,0-1-17 15,0-2 43-15,0-2 9 0,5-2 21 0,1 0 28 16,2-3 32-16,-1 2-15 0,3-1 5 0,-1 1 0 16,0 2-28-16,1 1-7 0,4 1-30 0,-2 4 1 15,0 0 10-15,2 2 15 0,1 4 24 0,0 0 16 16,0 6-15-16,3 1-6 0,-2 1-6 0,3 4-38 16,-1 2-13-16,0 2-30 0,-3-1-10 0,0 4-3 15,-2-2 4-15,-4 2 29 0,-1-3 7 0,-3 1 0 16,-3-2-23-16,-2-1-1 0,0-2-16 0,-11 1-7 15,0-2 24-15,-4-4-24 0,-4 2 4 0,-2-2 17 16,-3-1-18-16,-3-2-16 0,2-1-66 16,-3 1-90-16,-1-4-115 0,1 0-134 0,3 0-84 15,1-5-114-15</inkml:trace>
  <inkml:trace contextRef="#ctx0" brushRef="#br0" timeOffset="11387">6643 1628 3385 0,'5'8'35'0,"0"-5"5"0,-5 2 15 15,0 0 8-15,0 1-30 0,-5 2-24 16,0 1 11-16,0 1-7 0,0 2-9 0,0 3 12 16,-3-1-45-16,1 2-85 0,-1 1-122 0,1 1-120 15,-1 0-107-15,1-2-59 0,1-1-29 0</inkml:trace>
  <inkml:trace contextRef="#ctx0" brushRef="#br0" timeOffset="11788">6711 1462 2571 0,'19'-28'76'0,"3"4"61"0,0 3 73 0,1 6 46 16,-3 5-84-16,3 2-42 0,-1 5-71 15,-3 3-40-15,-1 0 1 0,2 5-7 0,-9 6-13 16,3-1-10-16,-4 5 17 0,-2 2-7 0,-7 3 17 16,-1 0-1-16,0 2-19 0,-5 1 6 0,-6 0-23 15,-3-1 10-15,0-1 7 0,-1-2-10 0,-4-2 9 16,2-4-9-16,2 1-13 0,0-5-7 0,5-2 17 16,1-2-8-16,3-2 15 0,3-3-14 0,3 0-3 15,0 0-26-15,0-5 20 0,6-4 16 0,1-1-10 16,2-2 48-16,5-1-25 0,1-2 16 0,1-2-20 15,3 0-2-15,2-2 15 0,0-2-29 16,-1 4 27-16,1-4 8 0,-3 4-5 0,-3-2 32 0,0 4 52 16,-5 0 55-16,-1 2 62 0,-1 5 11 15,-8 1-24-15,4 1-56 0,-4 2-61 0,0 4-43 16,0 0-25-16,0 0-31 0,0 5-18 0,0 0 46 16,-8 3-7-16,1 3 7 0,0 1 14 0,1 2-28 15,-4 1-3-15,2 4-53 0,1 2-62 0,4-2-83 16,-2 1-117-16,5 0-63 0,0 0-80 0,0-3-74 15,0 0-26-15,8-1-27 0</inkml:trace>
  <inkml:trace contextRef="#ctx0" brushRef="#br0" timeOffset="11943">7180 1625 2940 0,'9'-4'98'0,"-2"1"82"0,-3 0 7 16,-4 1 30-16,0 2-82 0,0 0-85 0,0 0 3 15,0 0 4-15,0 0 11 0,-2 7 14 0,0-2 7 16,1 2-41-16,1 2-38 0,-2-1 11 0,-2 4-38 15,2 2 17-15,-2 1-10 0,2-1-89 0,-1 3-69 16,-1-1-158-16,1 0-116 0,3 1-86 0,-6-2-86 16,3-1-29-16</inkml:trace>
  <inkml:trace contextRef="#ctx0" brushRef="#br0" timeOffset="12142">7484 1276 3347 0,'3'6'29'0,"3"3"20"0,-3 1 26 0,3-1 26 16,2 3-25-16,-3 0-20 0,1 2-29 0,3 2-20 16,-1-1-1-16,-1 4-9 0,1 3-54 0,-3-1-102 15,1 3-98-15,-4 1-131 0,-2 0-110 0,0-1-107 16</inkml:trace>
  <inkml:trace contextRef="#ctx0" brushRef="#br0" timeOffset="12751">7558 1314 1807 0,'-5'-9'72'15,"1"-1"76"-15,3 2 68 0,-2-2 89 0,2 2-15 16,1 0-24-16,-5 2-44 0,5 1-101 0,0 1-59 15,0 4-56-15,-1 0-35 0,1 0 29 0,-2 6 63 16,0 4 67-16,-2 4 36 0,3 5 2 0,-4 5-39 16,1 5-67-16,-1 5-7 0,0 2-20 0,1 4-17 15,-2 0 3-15,1 1-18 0,1-1 1 0,0-1-15 16,3-2 11-16,-4-2-7 0,4-2 7 16,-1 0-7-16,-2-4-109 0,1-1-167 0,-5-1-311 0,-2-1-382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05:24.05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450 101 245 0,'0'0'37'0,"0"0"18"0,0 0 28 0,0 0 18 15,0 0-24-15,0 0 2 0,0 0-9 0,0 0-12 16,0 0-14-16,0 0-7 0,0 0-16 0,0 0-6 15,0 0 6-15,0 0-13 0,0 0 24 0,0 0 0 16,-4 0-3-16,4 0 16 0,0 0-15 0,0 0 27 16,0 0-11-16,0 0 10 0,0 0 4 0,0 0-16 15,0 0 22-15,0 0-19 0,0 0-25 16,0 0 3-16,0 0-8 0,0 0-17 0,0 0 11 16,0 0-11-16,0 0-8 0,0 0 11 0,0 0 11 15,0 0-3-15,0 0 14 0,0 0-6 0,0 0-16 16,0 0 8-16,0 0 3 0,0 0 6 0,0 0 17 15,0 0 3-15,0 0-3 0,0 0 2 0,0 0-1 16,0 0 2-16,0 0 12 0,0 0-9 0,0 0-9 16,0 0-5-16,0 0-34 0,0-3 13 0,0 1-16 15,0-2-1-15,0 1 15 0,0 0-9 0,0-1 11 16,0-3 4-16,-4 1-18 0,4 1-2 0,-1-1 20 16,-4 1 5-16,2-1 54 0,2 0 14 0,-2 1-5 15,0 1-6-15,1 0-11 0,-2-2 0 16,1 3 10-16,-3 0-6 0,2-1-21 0,-1 1-9 15,-1-1 9-15,2 2-5 0,-4 0 11 0,2 1-5 16,2 1-22-16,-2 0-3 0,-2 5-6 0,2 2 15 16,-3 3 20-16,-1 6 19 0,-3 3-35 0,1 7 0 15,-4 4-19-15,-1 5-20 0,2 3 27 0,-1 3-14 16,0 2 1-16,5-1-4 0,0-3 4 0,3 1-7 16,2-4-10-16,6-4 7 0,0-1 10 0,9-6-10 15,-2 0 3-15,7-4 10 0,-4-2-26 0,5-2 20 16,3-4-10-16,-2-2 9 0,1-3 14 0,0 0-4 15,1-4 13-15,-3-1-36 0,3-3 4 16,-3 0 3-16,0 0-3 0,-2 0 9 0,0-5 0 16,-4 1-12-16,3-2 0 0,-5 2-14 0,2-3-15 15,-3 3-20-15,-3-2-53 0,3 2-54 0,-4-1-96 16,0-1-38-16,0 2 27 0,-2-2-5 0,0 1 20 16,0 1-20-16,0-1-63 0,0 1-8 0</inkml:trace>
  <inkml:trace contextRef="#ctx0" brushRef="#br0" timeOffset="856">450 380 2060 0,'-8'-3'11'0,"1"3"42"0,-1 0 42 0,2 0 60 0,-3 0 31 15,4 7-9-15,-4 3-36 0,3 0-57 16,-2 3-47-16,2 3-24 0,3 0-16 0,2 1 3 16,1 2 12-16,0 0-21 0,7-3 25 0,4 1-10 15,0 2-6-15,3-5 12 0,1 0-12 0,3-1 3 16,2-2-3-16,0-3 10 0,2-1-3 0,-1-3-11 16,-1-1 14-16,-2-1-7 0,2-2 3 0,-3 0 7 15,0-5-13-15,-7 1 6 0,4-3-9 0,-3-1 0 16,-3 1-7-16,-2-4 7 0,-2-1-6 0,-4 0 28 15,0-3 0-15,0 1 0 0,-4-1 16 0,-2-1-10 16,-2 0 4-16,-3 1 19 0,0 0-9 0,-1 3-26 16,-3 0 6-16,0 1-13 0,1 2 1 0,0 1-7 15,-1 4 0-15,4 1-20 0,-3 0-5 16,4 3 21-16,1-2-2 0,0 2-4 0,6 0-22 16,1 0-16-16,0 0 0 0,2 0 1 0,0 0 40 15,6 0-5-15,-1 0-1 0,5 0 13 0,0 0-19 16,0-3 13-16,2-1-4 0,1 2-9 0,4-3 22 15,-2-1 0-15,2 0-3 0,-2 1 10 0,-3-1-7 16,4 2 0-16,-2-2 4 0,-2 3-14 0,-1 0-2 16,-1-1-7-16,-5 2 16 0,1 0 0 0,2 1-9 15,-7-1 31-15,4 2-15 0,-5 0-1 0,1 0 0 16,-1 0-13-16,0 0 23 0,0 0-6 0,0 0 9 16,0 0-13-16,0 0-12 0,0 0 18 0,0 3-15 15,2-1 19-15,-2 0 32 0,1 0 10 0,-1 3 35 16,3 0-16-16,0 2-22 0,0 1-13 15,-2 2-19-15,3 1 3 0,-3 0-19 0,2 3-7 16,-2-1-7-16,1 2 0 0,2 0 4 0,-2 1 3 16,0-1 7-16,2-2-7 0,-1 1 3 0,1-2-6 15,2 2 6-15,-3-2-6 0,1-2-4 0,0-2 4 16,2 0-1-16,-5-1 1 0,3-1 3 0,-2-3-6 16,0 1-30-16,0-2 26 0,-2 0 4 0,2-1-14 15,-2-1 34-15,0 0-11 0,0 0-10 0,1-5 11 16,1 0 2-16,1-1-3 0,-3-3-3 0,1-1 10 15,1-4-16-15,1-2-7 0,0-1 10 16,1-4 3-16,-1 2 3 0,1-2 0 0,0 1 0 16,0 0-6-16,-1 1-10 0,1 1 16 0,0 2-9 15,-2 1 2-15,1 1-5 0,3 2-1 0,2 3 3 16,-2-1-6-16,1 4 32 0,0 2-22 0,1-1 0 16,1 3 3-16,-2 2-17 0,3 0 21 0,-1 0 12 15,1 8-13-15,0-2 4 0,-1 4-14 0,0 0 11 16,2 2 9-16,-2 2 3 0,1 0-2 0,0 0-18 15,-1 3 4-15,-3-1-9 0,3-1 12 0,-4 0-3 16,1 1 3-16,0 0 0 0,-3-1-22 0,2-1-7 16,-4-2-13-16,1 0-98 0,-1 0-76 0,2-1-112 15,-3-2-33-15,0-1 17 0,0-4 17 16,0-1 36-16,0 0-75 0,0-3-9 0</inkml:trace>
  <inkml:trace contextRef="#ctx0" brushRef="#br0" timeOffset="1068">1133 174 2283 0,'5'-21'15'0,"0"4"20"0,-4 5-2 0,1 5 15 15,-2 3 9-15,0 4 31 0,3 0 81 0,-2 4 21 16,2 5 10-16,3 4-39 0,0 3-61 0,0 2-35 16,1 5-36-16,2 2-19 0,0 5-16 0,-1 0 19 15,2 1-20-15,-3-2 20 0,3 2 3 16,-3-1-10-16,0 1-9 0,1-3 3 0,-2 1-22 15,1-4-40-15,-3 0-25 0,1-1-164 0,-1-5-96 16,1-1-43-16,-4-5-30 0,1-1 44 0,-1-3-2 16,-1-1-56-16</inkml:trace>
  <inkml:trace contextRef="#ctx0" brushRef="#br0" timeOffset="1414">1066 372 1819 0,'-15'-15'5'15,"3"4"-5"-15,5 1 17 0,7 4-3 0,0 0 4 16,5 3 13-16,4 1-20 0,5 0 12 0,2 1-6 16,8-2-8-16,-2 1-3 0,2-1 6 0,4 1-12 15,-1-2 5-15,-1 1 21 0,0 0-11 0,-4-2 2 16,2 3 10-16,-6-2-13 0,-3 4 57 0,-4-4 56 16,-3 2 47-16,-2 1 23 0,-3 1-32 0,-1 0-29 15,-2 0-58-15,0 0-31 0,0 0-37 16,0 0-10-16,0 3-13 0,0-3 32 0,0 4-12 15,0-2-14-15,0 0 17 0,0 2-13 0,0 1-1 16,0-1 7-16,0 2 10 0,0 2-38 0,4 1 40 16,-3 2-5-16,3 0-13 0,0 1 12 0,0 1-12 15,-1 2-3-15,1-2-4 0,1 2 17 0,-4-1-7 16,5-1 12-16,-3 1-9 0,1 1 3 0,0-2 4 16,-3-1-16-16,4 0 3 0,-4-2 0 0,2 1-7 15,-2-3 7-15,-1 2-22 0,0-1-63 0,0-1-75 16,0-3-101-16,0 1-38 0,0-1-53 15,0-2-54-15,-4 0-55 0</inkml:trace>
  <inkml:trace contextRef="#ctx0" brushRef="#br0" timeOffset="1574">1308 184 2331 0,'-8'-18'-3'0,"2"1"6"0,0 0-24 15,3 4 9-15,-3 5 0 0,2 4-27 0,4 0 10 16,0 4-44-16,0 0-125 0,4 0-90 0,4 0-77 16,-2 4-44-16,1 0 60 0</inkml:trace>
  <inkml:trace contextRef="#ctx0" brushRef="#br0" timeOffset="1976">1429 196 732 0,'8'7'81'0,"-1"-2"38"15,-1 0 63-15,0 2 28 0,-3-3-26 0,1 2 12 16,2 1-20-16,-2-2-36 0,-3 1-30 0,3-1-19 15,-2 2-32-15,2-2 36 0,-1 4-5 16,2-2-33-16,-4 1 4 0,2 2-40 0,2 2-9 16,-4 0-9-16,4 1-6 0,-5 0 6 0,1 1-3 15,-1 0 3-15,2-2 3 0,0 2 3 0,0-1-27 16,0-2 21-16,-1 1-15 0,2-1 3 0,-2-1 9 16,4 0-18-16,-4-3-10 0,3 1-20 0,-2-3 21 15,0-1 12-15,-1-2 6 0,-1-1 15 0,2-1-9 16,1 0-12-16,-2-3 21 0,1-4-3 0,-1 0 6 15,4 0 3-15,-4-5-9 0,2 0-9 0,-2-3-12 16,4 0 18-16,0-2-9 0,-4-1 24 0,2 2-3 16,0-3-12-16,-1 2 0 0,3 1-9 15,-3 0 18-15,2 1 9 0,-1 2 6 0,2 1 9 0,1 1-20 16,-3 2 14-16,3 1-12 0,4 0 3 16,-4 2 0-16,3 1-12 0,1 1 10 0,2 3 33 15,-1 1 31-15,2 0 17 0,-1 9 8 0,-2-2-48 16,4 3-16-16,-3 1-16 0,0 1-16 0,1 1 10 15,-3 2-6-15,1 0-10 0,-3 1-3 0,1 0 10 16,-4-1-7-16,2 1-10 0,-2 1 17 0,0-2-29 16,0-2 6-16,-2 2 1 0,-1-2-113 0,2-1-74 15,-2-4-109-15,-1 1-81 0,0-3 18 0,0-1-10 16,0-1 5-16</inkml:trace>
  <inkml:trace contextRef="#ctx0" brushRef="#br0" timeOffset="2294">1885 281 2201 0,'5'0'68'0,"-5"8"98"0,3 2 47 0,-3 1 29 16,0 0-40-16,0 3-95 0,0 0-53 0,0 0-22 16,0 3-38-16,0-1 3 0,1 1 3 0,5-1-10 15,0-1 20-15,1 1-13 0,1-1-1 0,2-3-5 16,-3 2 9-16,4-4 6 0,-2-1-3 15,1-4 7-15,1 1-20 0,1-3-15 0,-3 0 31 16,1-3-9-16,-1 0-4 0,0-7 30 0,-2 0-27 16,3-1 20-16,-5-1-9 0,5-6-13 0,-2 0 15 15,1-2-12-15,-3-3 16 0,1 0-10 0,0-1-13 16,-2-1 10-16,-2 0-6 0,-1 0 15 0,0 3-12 16,-2 2-3-16,0 0 6 0,0 2-9 0,-6 2 15 15,2 3-3-15,-2 1-13 0,1 1-28 0,1 2-79 16,-2 1-100-16,2 1-111 0,-2 2-69 15,0 0-43-15,0 2 1 0,0 0-3 0</inkml:trace>
  <inkml:trace contextRef="#ctx0" brushRef="#br0" timeOffset="2921">2180 245 2049 0,'0'6'38'0,"0"0"56"0,0 1 39 15,0-1 31-15,-4 2-19 0,3 0-63 16,-1 0-11-16,-1 3-44 0,3 1-8 0,0 3-1 16,0-1-27-16,0 3 21 0,6-3-12 0,0 2 10 15,3-1 15-15,0 0-28 0,3 0-1 0,1-2 1 16,-1-1-19-16,3-3 10 0,0-1 9 0,0-2-3 16,-1-2 6-16,1-4 3 0,0 0 0 0,0 0 0 15,-2-8-9-15,1 1 12 0,-3-2-3 0,0-2 6 16,-3-2-12-16,-1 0-3 0,0-2-3 0,-2-3 0 15,-4-1 18-15,1-1 3 0,-2 0-6 0,0 0 10 16,0 0 3-16,-8 0-4 0,1 2 20 0,0 1-4 16,-1 3-3-16,-3 1-19 0,0 1 4 0,2 3-16 15,-3 1 6-15,3 3 9 0,-3-1-21 0,3 3 0 16,2 1-10-16,-1 1 3 0,4 1-6 0,-2 0 3 16,5 0-2-16,1 0-7 0,0 0 12 15,0 4-6-15,4 0-9 0,2-4 4 0,-2 4 8 16,4-2 4-16,2-1 36 0,-1 0-18 0,3-1-3 15,0 0 16-15,0 0-31 0,3 0 36 0,-4 0-24 16,0 0-16-16,1 0 13 0,-2 4 6 0,0 3 16 16,-2 0 27-16,-1 0-12 0,-1 3-3 0,2-1 12 15,-5 1 11-15,1 2 27 0,-1-1 11 0,0-1-10 16,0 2-34-16,-1 0-16 0,0 0-29 0,0 1 16 16,0 1-16-16,2-2-6 0,-3 1 12 0,5 0-9 15,0-2 9-15,-1 0-2 0,2-2-11 0,-1 0-15 16,2-3 2-16,2-2 20 0,-3 0-12 15,2-2 12-15,0-2-7 0,0 0-6 0,3-6 17 16,0-1 2-16,-2-1 13 0,0-2-28 0,1-4 5 16,-2 0 4-16,1-1 4 0,-2-3 5 0,-3 0-9 15,0-2-3-15,0-1 0 0,-4 0 19 0,-1 1-10 16,0 0 4-16,0 2 9 0,0 0 4 0,-1 3 38 16,-5 2-9-16,0 3-13 0,3 1 3 0,-3 3-42 15,3 2-9-15,-3 0-17 0,0 1-36 0,3 3-63 16,-2 0-96-16,0 0-120 0,1 0-43 0,2 0-21 15,0 5 18-15,2-1 24 0,0 2-20 0</inkml:trace>
  <inkml:trace contextRef="#ctx0" brushRef="#br0" timeOffset="3294">2872 101 1660 0,'10'-5'79'15,"0"-2"92"-15,-6 1 57 0,1 0 70 0,1 0-14 16,-5 0-52-16,1-1 4 0,-2 2-11 0,0-1-52 15,0 2-8-15,-6 0-59 0,1 0-39 0,-1 2 1 16,0 0-14-16,-1 1-2 0,-1 1-35 0,-1 0-4 16,-1 0-20-16,0 6 11 0,-4 3 10 0,-1 1-1 15,1 3-2-15,-1 1-11 0,-4 2 3 16,4 1-9-16,0-1 9 0,3 1-3 0,0-1 3 16,8 0-3-16,-1-2-3 0,4 0-1 0,1-1-13 15,0-2 7-15,6-1-18 0,-2-1 8 0,2-3 3 16,4 0-11-16,-1-2 18 0,0-1-7 0,5-3-7 15,-3 2 28-15,3-2 2 0,-2 0-6 0,0 0 0 16,-1 0-3-16,-2 0-14 0,0 0 14 0,2 0 27 16,-4 0-21-16,0 5 11 0,2-1-11 0,-3 4-10 15,3 0 10-15,-1 1 21 0,-1 2 0 0,1 2-3 16,-1-2 10-16,1 2-18 0,-4-1 5 0,-1 1-1 16,0 0-7-16,-3 1 1 0,0-1 2 15,0-1 8-15,-6 1-25 0,-2-1-13 0,-2 1-14 0,1-2-58 16,0-4-79-16,-2 3-98 0,0-1-120 15,-2-4-120-15,-1 2-74 0,1-5-68 0</inkml:trace>
  <inkml:trace contextRef="#ctx0" brushRef="#br0" timeOffset="3750">78 1288 1830 0,'-29'2'46'0,"6"-2"23"0,6 0 24 16,8 0 71-16,9-8 18 0,0 2 23 0,15-3 30 16,7 0-7-16,9-2-25 0,9-1-3 0,9-2-31 15,12-1-36-15,4-1-37 0,10-2-42 0,8 1-30 16,7 0-11-16,5-2 28 0,11 3-10 16,5-2 30-16,5 2-27 0,1-1-30 0,9 3 13 15,4-3-41-15,0 2 17 0,1 1 7 0,1 2 3 16,-6 0 25-16,0 0-18 0,-4 1-7 0,-5 1-3 15,-7 1-6-15,-4 0 9 0,-11-1-6 0,-5 2-1 16,-8-2 11-16,-8-1 14 0,-7 3 34 0,-8-1 15 16,-8 1 3-16,-8 0 11 0,-9 1-3 0,-6 2 15 15,-7 0 8-15,-6 1-15 0,-6 1-13 0,-4 0-39 16,-1 2-27-16,-4 1-28 0,0-2-68 0,0 2-95 16,0 0-187-16,0 0-266 0,-4 0-224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7:32.9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 3 1470 0,'0'0'36'0,"0"0"34"16,0 0 37-16,0-2 11 0,0 2-6 15,0-2-41-15,0 2-24 0,0 0-21 0,0-1-32 16,0 0 32-16,0 1-14 0,0 0 50 0,0 0 26 16,0 0 1-16,0 0 39 0,0 0-10 0,0 0 17 15,0 0 7-15,0 0-2 0,0 0-1 0,0 0-18 16,0 0-19-16,0 4-31 0,0-4-6 0,0 0-15 15,-1 2 32-15,1 1 31 0,0 2-10 0,0 1 15 16,0 2-47-16,5 4-6 0,5 4-7 0,0 3-20 16,0 4 24-16,4 6-30 0,-3 1 6 15,4 5 0-15,-3 3-31 0,-2-2 14 0,1 4-3 16,-2-1-1-16,0 1 4 0,-6-2-17 0,-2 0-8 16,-1-2 4-16,0-1 7 0,-3-3 7 0,-6 1-3 15,2-1-4-15,-5-1-14 0,-3-4-18 0,0-1-96 16,-4-1-120-16,3-3-190 0,-3-3-204 0,4-2-243 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7:35.8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1578 867 3180 0,'0'0'61'0,"0"0"29"16,0 0 37-16,0 0 46 0,0 0-20 0,2 0-12 15,8-3-23-15,2-1-32 0,4-1-55 0,8 0 0 16,6 0 0-16,10-4-18 0,6 1 15 0,7-3-7 15,5 1-14-15,2 1 7 0,4-2 0 0,0 0-21 16,2 0-4-16,-5 1 11 0,2 1-7 0,-7 1 11 16,0 0-11-16,-5 1-25 0,-2 1 15 0,-6 2 7 15,-6-1 20-15,-5 2 11 0,-6 0-7 0,-4 1-4 16,-6 2 18-16,-8 0-17 0,-5 0-11 0,-3 0 7 16,0 0-60-16,-6 0-43 0,1 0-40 0,-6 0-73 15,-1 0-65-15,1 0-26 0,-4 0-79 0,0 0-13 16,2 6-35-16,0-3-75 0,4-1-35 15</inkml:trace>
  <inkml:trace contextRef="#ctx0" brushRef="#br0" timeOffset="298">2592 476 2201 0,'-6'6'56'0,"2"-2"61"0,4 0 30 16,0 2 25-16,4 0-49 0,5 1-55 0,3 3-31 16,5-1-25-16,3 0-24 0,3 1 3 0,5-2 6 15,4 1-3-15,4-4 30 0,1 2-11 0,2-3 8 16,1-1-8-16,0 2-7 0,-3-2 7 0,-1 0 9 16,-5 1 45-16,-6 0 3 0,-3-1 42 0,-5 3 40 15,-4-1 36-15,-7 3 48 0,-6 0-42 0,0 0-37 16,-4 3-50-16,-4 2-65 0,-5 1 3 15,-2 3-24-15,-3 2-28 0,-3 0-7 0,-1 2 0 16,1 1 7-16,-4-2-17 0,7 1-21 0,-1-2-116 16,3-2-171-16,2-1-162 0,1-1-173 0,4-2-137 15</inkml:trace>
  <inkml:trace contextRef="#ctx0" brushRef="#br0" timeOffset="-588">120 789 1956 0,'-13'0'49'0,"3"0"36"0,-2 0 41 16,4-4 40-16,1 0-25 0,1 4-17 0,3-2-14 16,0 0-26-16,3 1-10 0,-1 1 13 0,1-2-21 15,0 1 20-15,0-1-16 0,0-1-18 0,0 1-14 16,4-2-28-16,-1-1 3 0,1 0-10 15,5-4 4-15,-1 2 2 0,5-3-2 0,2-3 6 16,0 0 9-16,4-2-15 0,-1 0-4 0,3 2-7 16,-2-1-6-16,2 4 27 0,-2 3 32 0,-1 2 30 15,0 5 36-15,-2 0-12 0,-3 8-40 0,2 1-16 16,-4 7-44-16,-1 2-3 0,-1 4 20 0,-3 3-23 16,-3 5 20-16,-3 0-1 0,0 4-5 0,-5 2 16 15,-2 1-24-15,-3 0-3 0,-4-3 0 0,2-2-13 16,-4 0 16-16,0-5 11 0,-1-1-25 0,-2-3 15 15,4-5-4-15,-1-2 17 0,0-3 21 16,1-2 2-16,4-3 5 0,-2-2-25 0,4-3 14 0,-1-1-20 16,4-2-4-16,4 0-10 0,-1-6-20 15,3-2 16-15,0-4-23 0,5-3 13 0,5-4 4 16,1-4-28-16,5-3 4 0,0-5-10 0,5-3-17 16,3-2 14-16,4-2 20 0,0 0 0 0,2 0 24 15,1 5-14-15,-3 0 17 0,3 2-6 0,-4 5-11 16,1 1 24-16,-4 6-31 0,-3 3 31 0,-2 3-1 15,-4 2 1-15,-4 4 50 0,-4 3 18 0,2 1 23 16,-6 3 8-16,-2 0-31 0,-1 0-41 0,0 0-10 16,0 4-17-16,-4 1-14 0,-2 2 0 0,-2 2 4 15,-2 1-4-15,1 4 7 0,-3 3 17 16,3 4-6-16,-4 1-11 0,2 2 0 0,4 2-4 16,1-1-13-16,3 0 24 0,3 1-4 0,0-5-13 15,9 0 3-15,3-2 11 0,0-2-4 0,4-4-11 16,2-1 18-16,3-1-17 0,1-3 0 0,2-3 6 15,-2-1-51-15,3-3-64 0,-1-1-75 0,-1 0-76 16,-3 0-78-16,1-5-96 0,-6 2-28 0,0 1-79 16,-5-3-80-16</inkml:trace>
  <inkml:trace contextRef="#ctx0" brushRef="#br0" timeOffset="-403">916 961 3257 0,'24'6'97'0,"-5"3"78"0,-7-1 43 0,0 2 29 16,-2 0-36-16,-1 2-58 0,-3-1-34 0,2 5-21 16,-5-1-48-16,1 3-28 0,-1-1-33 0,0 3 11 15,0 0-11-15,-3-1 8 0,0 2 20 16,0-1-38-16,0-1-74 0,0 0-119 0,0-2-157 16,-6 1-151-16,5-3-62 0,-1-3-78 0,2-1-43 15</inkml:trace>
  <inkml:trace contextRef="#ctx0" brushRef="#br0" timeOffset="886">3642 488 2224 0,'0'0'71'0,"0"5"62"0,6-5 36 16,3 0 48-16,4 0-46 0,5 0-58 0,4 0-47 15,8 0-18-15,3-5-26 0,5 1 3 0,5 0 4 16,2-3-19-16,7-1-4 0,-2 1-6 0,2-2 4 16,2 0-14-16,-4 0 13 0,1 2-22 0,-5-1-16 15,-3 1-48-15,-1 2-83 0,-10 2-74 0,-1-1-60 16,-8 2 17-16,-6-1-13 0,-6 3-26 0,-4-2-43 15</inkml:trace>
  <inkml:trace contextRef="#ctx0" brushRef="#br0" timeOffset="1160">4144 217 2343 0,'0'-3'-12'0,"0"3"26"16,0 0 59-16,0 0 111 0,0 7 88 0,0 3-6 15,3 5-29-15,-3 3-95 0,0 4-63 0,0 3 6 16,0 4-28-16,0 2-24 0,0 3-6 0,0 1-14 16,0 0-3-16,0-1 14 0,0-1-18 0,0 0-16 15,0-5 20-15,0-1-26 0,0-3 26 0,0-3 10 16,0-2-27-16,0-4 34 0,0-3-20 0,0-1-4 15,-9-1-20-15,3-3-33 0,0-2-53 0,-3 1-134 16,3-4-84-16,-3-2-124 0,3 0-51 0,-1 0-55 16</inkml:trace>
  <inkml:trace contextRef="#ctx0" brushRef="#br0" timeOffset="2071">5592 0 1197 0,'11'0'71'0,"-11"4"53"0,0 3 54 0,0 3 12 16,-11 5-48-16,-2 2-65 0,-4 4-45 0,-7 2 2 16,-1 1-7-16,-5 1 2 0,-1-1 12 0,-3 0-12 15,0-1-15-15,2 0 57 0,-2-4 7 0,6-2 48 16,0-2 25-16,4-1-19 0,1-5-15 0,4 0-46 15,2-3-9-15,2-3-11 0,4-3 2 0,1 0 1 16,5-3-16-16,-2-3-9 0,4-1-23 0,0-3-3 16,3-4-3-16,0 0-6 0,3-3 19 0,3-4-26 15,3 2 10-15,1-5-3 0,4 2-7 16,-2 0 6-16,1 3-6 0,1 2 10 0,-1 2-13 16,0 5 19-16,-2 3 33 0,2 7 35 0,-1 0 26 15,-2 6-10-15,4 3-22 0,-1 4-49 0,0 2-20 16,2 3 11-16,0 0-14 0,3 3 1 0,-2 2 9 15,2-2-6-15,1 1-7 0,2-1 17 0,1-2-11 16,5-2 8-16,-3-2 5 0,1 0-9 0,5-6-9 16,1 1-31-16,0-4-8 0,0-2-33 0,3-4-3 15,0 0 23-15,-1 0 13 0,-2-8 35 0,-1 1 4 16,-6-1 9-16,1-3-3 0,-4-1-1 0,-9-3 14 16,1 0-13-16,-5-1 12 0,-2 0-5 0,-5-5-11 15,-1 0 55-15,0-1 33 0,-7 1 23 16,-1-4 25-16,-2 4-14 0,-2-1-36 0,-3 1 25 15,0 1 13-15,-4 4-18 0,2 3 6 0,-5 2-29 16,1 4-35-16,-5 7-13 0,2 0-4 0,-3 0-17 16,1 6 4-16,0 2-4 0,1 4-18 0,1 2-3 15,3 3-17-15,1 0-72 0,3 2-125 0,1-1-208 16,7 2-230-16,2 0-261 0</inkml:trace>
  <inkml:trace contextRef="#ctx0" brushRef="#br0" timeOffset="3161">23 2219 1526 0,'-9'3'56'0,"3"-3"40"0,1 0 17 0,2 0 15 16,3-5-65-16,0 1-8 0,0-3-3 0,9-2 27 15,1 0 7-15,1-3-9 0,7 0 15 0,-2 0-16 16,5 0 17-16,1 1 2 0,2 1-9 0,-2 4-12 16,-1 0 16-16,-2 6-31 0,2 0-8 0,-3 8-17 15,-3 3-27-15,-1 6 2 0,-4 4-9 0,-3 4 10 16,-3 5-4-16,-4 0 6 0,0 6-12 0,0 0 3 15,-7-2-15-15,-1-1 12 0,-3 0 3 16,2-4 3-16,-3-2 20 0,1-4-29 0,1-4 38 0,1-4-3 16,-3-3 36-16,5-3 31 0,-2-4-18 15,3 0 4-15,3-5-36 0,-1 0-32 0,4-8-24 16,0-1 1-16,0-4-14 0,7-3 13 0,3-4 11 16,2-3-28-16,3-5-12 0,3-1-45 0,1-4-28 15,1-1 12-15,3-1 11 0,3-2 48 0,0 2 41 16,1 0-10-16,-2 1 20 0,2 5-10 0,-2 0-9 15,-1 5 0-15,-5 5 2 0,-1 2 1 0,-5 4 48 16,-4 4 61-16,-3 4 14 0,-2 0-4 0,-2 3-45 16,-2 2-55-16,0 0-22 0,-4 0 29 0,-1 7 6 15,-1-2 11-15,-1 4 23 0,-2 0-13 16,-1 1-30-16,1 1 0 0,1 3-20 0,1-1-13 16,2 2 19-16,5 1-9 0,0 1 0 0,6 0 6 15,3-1-3-15,5-1 0 0,-1 1-10 0,6 0 7 16,-1-1 9-16,7-3-2 0,-4 0-4 0,3 0-17 15,-2-3-43-15,3 0-35 0,-1-2-17 0,-2-1-69 16,-1-1-56-16,-2-3-60 0,-1 0-88 0,-3 0-74 16,-3-1-66-16</inkml:trace>
  <inkml:trace contextRef="#ctx0" brushRef="#br0" timeOffset="3380">1106 2323 3754 0,'11'8'53'0,"-4"-3"45"0,-3 3 24 15,-2 0 32-15,-2 1-47 0,0 4-48 0,0 0-7 16,0 4-45-16,-2 0 7 0,2 2 4 0,-4 0-15 16,1 2 11-16,0 1-21 0,2 0-17 0,-1 0-25 15,2 2-52-15,0-2-116 0,0-2-127 0,0-1-138 16,3-1-64-16,3-4-33 0,-2-3 15 0,0 0 39 15</inkml:trace>
  <inkml:trace contextRef="#ctx0" brushRef="#br0" timeOffset="3943">1541 2380 2718 0,'6'0'61'16,"-1"0"58"-16,5-6 48 0,3 2 42 0,2-2-42 16,6-1-56-16,4-2-33 0,9-1-51 0,4-2-21 15,7 0 4-15,3-2-3 0,5 2 6 0,4-2-3 16,2 0-10-16,2 1-7 0,0 0-9 0,-2 2 16 15,1-1 3-15,-2 1-9 0,-2-1 12 16,-1 2-9-16,-3 0-4 0,-3-1 4 0,0 3-1 16,-8-1 1-16,-2 1-3 0,-5 2 26 0,-7 1 10 15,-5 0 6-15,-4 2 41 0,-6 1-27 0,-3 1 28 16,-3-2-21-16,0 3 5 0,-5 0-11 0,-1 0-30 16,0 0-1-16,0 0-37 0,0 0-7 0,0 0-44 15,-5 0 7-15,1 0-30 0,-1 0-53 0,-3 0-42 16,2-1-98-16,-1-1-33 0,-1-2-2 0,-1 3 34 15,-1-2 49-15,1-1 7 0,0-1 55 0,0-1 63 16,-1 0 38-16,1-3 95 0,-3 1 94 0,3-1 18 16,-2 0 121-16,3 0 49 0,-1-1 16 0,2 2 29 15,-1 2-78-15,4-1-72 0,2 3-91 16,2 1-79-16,-1 0-19 0,1 1-14 0,0 2 14 16,7 0 10-16,2 0-17 0,1 0 11 0,3 0-34 15,4 5 30-15,1-1-14 0,1 0-5 0,2 2 19 16,1 1-24-16,3 0 14 0,-1 2 7 0,0-2-1 15,1 3 11-15,-4-2 0 0,1 1-14 0,-1-1 0 16,-4 0-10-16,-3-1 7 0,-2 0 14 0,-4-1-1 16,-8 4-6-16,0-4-7 0,-8 3-17 0,-1-1-26 15,-4 2-97-15,-5 0-133 0,3 1-172 0,-3-1-162 16,-1-1-135-16</inkml:trace>
  <inkml:trace contextRef="#ctx0" brushRef="#br0" timeOffset="4455">3743 1880 3385 0,'-15'0'45'0,"5"-4"57"16,2-1 27-16,8 5 38 0,0 0-40 0,6 0-32 15,5-3-37-15,5 0-17 0,9-2-17 0,5 1-10 16,6-4-7-16,4 1-14 0,1-2 14 0,5-1-24 15,-1-2 34-15,1 1-14 0,-3-1 1 0,-4 0 6 16,-1 2-17-16,-2 1-3 0,-5 1-42 16,-3 0-33-16,-3 3-66 0,-4 1-69 0,-6 2 19 15,-4 1 22-15,-6 1-1 0,0 0-69 0,-5 0-104 16,0 0-152-16,-6 4-88 0,0-1 25 0</inkml:trace>
  <inkml:trace contextRef="#ctx0" brushRef="#br0" timeOffset="5100">5311 1568 1967 0,'16'-5'61'0,"-1"0"57"0,-3 0 42 0,-3-1 15 15,-3 3-24-15,-2 1-54 0,3 1-26 0,-5 1-25 16,1-2-33-16,-3 2-1 0,3 0 1 16,-3 0 31-16,0 0 9 0,0 0 0 0,0 5-15 15,0 0-19-15,0 1-7 0,-6 0-2 0,-3 5 6 16,-3 2-1-16,-1 4-8 0,-3 1 5 0,-4 4-12 16,-2-1-9-16,0 3 6 0,-3-1-10 0,2-1 13 15,-1 0 9-15,2-3-12 0,-1-2 13 0,3-1-13 16,-1 0 3-16,2-3 12 0,0-2-8 0,3-1-14 15,-1-3 10-15,1-1 4 0,1-2-4 0,3-4 12 16,-1 0-18-16,-1 0 12 0,4-5 3 0,1-2 11 16,0-2 15-16,3 0-29 0,0-4-6 15,3-3-9-15,3 1-7 0,0-6-7 0,3 2 20 16,5-5 13-16,2 1-13 0,2 0 6 0,4 3-6 16,1 0 3-16,-1 2-7 0,3 4 1 0,-4 3-1 15,0 4 17-15,0 3 45 0,-2 2 32 0,-4 2 40 16,3 0 10-16,1 0-21 0,-4 6-10 0,3 1-33 15,-3 3-46-15,4 1 4 0,-4 0-14 0,5 2-14 16,-1 1 0-16,0-1-16 0,-2 1 16 0,5 0-3 16,-1-2 7-16,1 1 7 0,-1-2-14 0,3-1-4 15,1-3-3-15,-1 1-16 0,3-2 2 0,-1-3 11 16,-1-1 7-16,1 0 10 0,1-2-14 0,-2 0 0 16,-1-4-6-16,-3 1-1 0,1-5 14 0,-4-1 0 15,0-1 7-15,-4-1 3 0,-1-3 4 16,-1-2-14-16,-3-2 10 0,0 0 44 0,-3-2 28 15,0 0 59-15,0 1 15 0,-8-1-26 0,-3 1-46 16,1 2-34-16,-3 2-47 0,0-1-20 0,-2 4 13 16,-4 1 1-16,-2 4 10 0,0 1 11 0,-1 6-1 15,-2 0-10-15,3 0 0 0,-4 8-3 0,3 0-18 16,1 1 3-16,2 2-38 0,1 2-71 0,3 0-97 16,0-1-127-16,6 3-96 0,3-1-122 0,1 0-36 15,5-1-82-15</inkml:trace>
  <inkml:trace contextRef="#ctx0" brushRef="#br0" timeOffset="5338">5710 1346 3308 0,'14'0'45'0,"0"5"56"15,0 0 61-15,-1 4 17 0,-1 3-39 0,4 2-39 16,1 3-53-16,-2 4-24 0,0 3-4 0,-1 0-16 16,0 2-1-16,-1 5 4 0,-4 1-3 0,1 1-15 15,-5 2-20-15,2 0-57 0,-7-1-102 0,0 3-104 16,-7-4-112-16,-2 2-53 0,-2-4 8 0,-6-2 9 16,-4-3-2-16,-1-4-11 0</inkml:trace>
  <inkml:trace contextRef="#ctx0" brushRef="#br0" timeOffset="5780">3642 1468 2107 0,'0'-11'67'0,"-6"0"86"0,-3 3 77 0,0 2 87 16,-4 6 13-16,4 8-27 0,-6 6-34 0,-1 6-72 16,1 6-82-16,-1 9-54 0,1 8-44 0,0 4-10 15,2 5-7-15,5 0-3 0,2-1 10 0,6 1-7 16,9-3 3-16,3-5 11 0,7-5-21 0,5-3-45 15,3-5-79-15,3-5-109 0,1-3-127 0,3-4-78 16,2-3-18-16,-1-5-73 0,4-2-79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7:45.3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314 0 1058 0,'2'0'45'0,"1"0"36"0,-1 0 42 16,-2 0 36-16,0 0-32 0,0 0-9 0,0 0-10 16,0 5 18-16,0-3 37 0,-5 2 41 0,1-1-19 15,-2 2 0-15,3 0-4 0,-4 2-59 0,-1 1 19 16,-4 2-23-16,-1 1-31 0,-3 1-7 0,-4-1-1 16,2 1-20-16,-7 0-7 0,3-2 4 15,-2 1-20-15,1-3-19 0,0 1-14 0,3-4-6 0,2 2-17 16,3-4 23-16,3 1-79 0,0-4-184 15,5 2-178-15,-1-2-352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7:48.7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60 6 1638 0,'-8'2'76'0,"2"0"56"16,-3 1 74-16,3-3 98 0,-1 0 5 0,0 0 15 15,1 0-54-15,2 0-74 0,0 0-73 0,1 0-61 16,0 0 1-16,3 0-23 0,0 0 0 0,0 0 0 16,0 0-3-16,0 0 21 0,6 0-4 0,0 0-7 15,3 0-26-15,0 0-21 0,4 0-11 0,5 0 1 16,0 0 13-16,3 0-3 0,1 0-17 0,2 0 17 16,0-3-10-16,-1 1 7 0,2 0 26 0,-1-1-30 15,3 3-36-15,-5-1-110 0,3-1-127 0,-2 2-172 16,-3 0-107-16,-1 0-32 0,-5 0 12 15</inkml:trace>
  <inkml:trace contextRef="#ctx0" brushRef="#br0" timeOffset="144">125 244 2535 0,'-6'12'61'0,"6"-5"18"0,6-7 13 0,9 0-9 15,2 0-46-15,6 0-28 0,3-2-6 16,4-4 16-16,2 1-19 0,2-1 3 0,1 0-52 15,1 1-133-15,0 0-118 0,-2 0-180 0,1 4-171 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8:03.0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3738 730 2952 0,'0'0'28'0,"5"0"58"15,2 0 9-15,5-2 20 0,0-2-29 0,6 0-60 16,2 2-3-16,3 2-43 0,1-2-56 16,2 2-116-16,1 0-178 0,-2 0-140 0,2 0-129 15</inkml:trace>
  <inkml:trace contextRef="#ctx0" brushRef="#br0" timeOffset="124">3854 806 2060 0,'-10'7'38'0,"10"-2"14"0,6-5 19 16,3 0 0-16,8 0-41 0,4 0 11 0,4 3-41 16,5-3-20-16,3 5-42 0,2-5-150 0,-1 0-154 15</inkml:trace>
  <inkml:trace contextRef="#ctx0" brushRef="#br0" timeOffset="-3929">585 690 867 0,'6'-12'47'0,"-3"-3"60"0,3 1 61 0,-5-2 64 15,5-1 7-15,-2 2-10 0,0-2 9 0,1-1-14 16,1 0 10-16,-3-1-14 0,3 0-34 0,-1 1-6 16,-1 0-36-16,2 2 5 0,-2 0 2 0,0 3-19 15,-3 1 16-15,2 4-20 0,-2 0-19 16,-1 2-13-16,0 1-37 0,0 2-17 0,0 3-31 16,0 0-22-16,0 0-3 0,-5 0 0 0,3 0 0 15,2 6 14-15,-2 2 7 0,0 0-10 0,0 1 17 16,1 6-21-16,-4 2 14 0,1 4 0 0,-1 2-18 15,2 3 4-15,-3 4-21 0,0 0 28 0,2 1 11 16,1 2 10-16,-1 1 0 0,-1 1-21 0,1-1 0 16,-1 2-4-16,4 0-13 0,-2 0-4 0,-3 0 21 15,3-1 0-15,-2-2 10 0,1 0 4 0,1-2-21 16,-1-2 14-16,0-1 4 0,3-4-8 0,-2-2 8 16,2-2-22-16,-4-2 4 0,5-4 7 0,-1-2 11 15,-1-5 17-15,1 0-7 0,1-4-4 16,0-1-3-16,-3-1-10 0,3-1-15 0,-2 0 22 15,2-3-4-15,-1-2-11 0,1-2 15 0,-2-3-22 16,-1-2-6-16,2-2 3 0,-1-2-7 0,1-3 17 16,-2-1 4-16,1 1 0 0,2 0 7 0,0 2-17 15,0 1-4-15,6 2 7 0,2 1 10 0,-1 2-3 16,5 1-17-16,-2 3 3 0,4 2-4 0,2 2 22 16,3 2 10-16,1 1 7 0,3 0-7 0,-2 6-21 15,3 0 7-15,0 3-11 0,0 1 1 0,-2-1-11 16,-1 3 17-16,-1 0 8 0,-3 1-15 15,-2 2 29-15,-2-2-1 0,-6 0-17 0,-1 0 11 0,0-1-1 16,-6 0-13-16,0 0 24 0,-7-1 3 16,-2-1-13-16,-5 0-4 0,-5-1-4 0,-2-2-6 15,-2 0 24-15,-4-2-7 0,0-1-7 0,-2-2 7 16,0-2-28-16,1 0 0 0,0-4 0 0,4 0-4 16,2-3 8-16,-2 2-25 0,6-2-55 0,3 0-87 15,2 1-95-15,4-1-84 0,2 3-106 0,2-3-60 16,5 1-45-16,0 2-20 0</inkml:trace>
  <inkml:trace contextRef="#ctx0" brushRef="#br0" timeOffset="-2063">1131 1121 597 0,'0'0'33'0,"0"0"35"15,2 0 13-15,-2 0 18 0,0 0 4 0,0 0-7 16,0-3 9-16,0 2 3 0,0-2-24 0,0 1-15 16,0-1-3-16,0 1 1 0,0-1 9 0,0 1 11 15,-5 0-13-15,5 1-15 0,-1-1 5 0,1-2-7 16,-3 3-7-16,3-1 8 0,0 1-12 0,-3 0-5 16,3 0 9-16,0 0 7 0,-2 1-7 0,2-1 16 15,-1 0 31-15,1 1-25 0,0-2 4 0,0 2 7 16,0-3-9-16,0 2 41 0,0-1 7 0,-2 2-11 15,0-2-22-15,2 2-25 0,0 0-16 0,-2 0-35 16,0 0-9-16,2 0-11 0,-1 4 4 16,-2 0 16-16,1 1-10 0,-3 0-3 0,1 4-13 15,-1 2 7-15,-1 0 19 0,-2 3-13 0,5 3 3 16,-1-2-13-16,2 1 4 0,2 1 12 0,0-1 0 16,8 1 1-16,1-2-26 0,2-1-10 0,6-1-3 15,4-2-1-15,-1 0 8 0,3-3 6 0,2-2 25 16,-3-2 4-16,0-4 6 0,2 0 3 0,-1-7-16 15,-4-1-6-15,-3-2 6 0,0-1 23 0,-5 1 52 16,-2-5 49-16,-3 0 28 0,-6 0 18 0,0-2-42 16,0 0-50-16,-8-1-16 0,-1 1-27 0,-2-1-3 15,-3 2 2-15,-1 2-2 0,-1 2-39 16,-3 1-9-16,1 3 20 0,-1 1-18 0,-2 4-3 16,3 1-41-16,-1 2-94 0,1 0-104 0,3 5-123 15,0 0-78-15,8 3-36 0,-1-2-38 0,5 3-17 16</inkml:trace>
  <inkml:trace contextRef="#ctx0" brushRef="#br0" timeOffset="-1847">1685 930 2656 0,'1'0'6'0,"3"0"3"0,6-7 16 0,-1 2 5 16,6 1 17-16,1 1-11 0,5 0-11 0,5-1-28 16,3 0 0-16,3 2 12 0,1 0-5 0,3 0 11 15,-2 1-46-15,0 1-132 0,-4 0-102 16,-2 0-154-16,-8 0-101 0,0 4-29 0</inkml:trace>
  <inkml:trace contextRef="#ctx0" brushRef="#br0" timeOffset="-1660">1894 730 2498 0,'0'5'51'16,"0"0"66"-16,0 4 16 0,0 3 15 0,0 3-58 16,0 3-61-16,0 1-20 0,0 2-9 0,0 2 19 15,0 3-26-15,0-3 11 0,0 1-7 16,-3 0-23-16,0 2-2 0,0-2-93 0,3 0-119 15,-1-2-114-15,-2-3-122 0,1-2-59 0</inkml:trace>
  <inkml:trace contextRef="#ctx0" brushRef="#br0" timeOffset="-1249">2362 489 3360 0,'6'-7'35'0,"1"-3"37"0,-7 10 33 0,0 0 27 16,0 5-23-16,0 3-35 0,0 3-34 0,0 6-13 15,0 2-6-15,-4 5-11 0,1 2 0 0,0 3-6 16,1 1-25-16,1-1 24 0,1 2 4 0,-2-2-3 16,0 1 13-16,2-3-21 0,-2 1 4 0,0-4-13 15,1-1-18-15,1-2-12 0,-3-2-48 0,2-5-25 16,1-1-7-16,0-2 21 0,0-4 34 0,0-3 51 15,0-1 24-15,0-3-7 0,4 0 19 0,-1-6-22 16,3-2 6-16,0-2 1 0,1-2-11 0,1-2 7 16,-1 0 6-16,4-1 14 0,-1-1 19 0,0 2 4 15,1 1 10-15,-4 2-17 0,0 3-26 0,-2 2-1 16,4 5-12-16,-2-1 33 0,1 2 10 16,-4 0 10-16,7 8-7 0,-2-2-16 0,0 2-4 15,2 3-3-15,-2-1 7 0,3 1 0 0,-3 3-10 16,-1-1 0-16,-3 0-17 0,3 1-7 0,-7-1 17 15,2 0-30-15,-3 0 30 0,0 0 4 0,-7-1-21 16,-5 1 10-16,-1-2-116 0,-2 0-107 0,-6-3-105 16,-1 1-121-16,-2-4-46 0,-3 0-54 0,-1-3-27 15</inkml:trace>
  <inkml:trace contextRef="#ctx0" brushRef="#br0" timeOffset="-1080">2540 938 3091 0,'22'8'103'16,"-5"-3"55"-16,-5 0 58 0,-5 1 17 0,-3 1-86 16,-1-1-45-16,-1 2-54 0,-2 2-21 0,0 1-3 15,0 1-10-15,-3 2-8 0,-1 2 15 0,-4 2-31 16,1 2-35-16,-1 0-76 0,-2 2-115 0,-2 2-134 16,3-5-132-16,-3 0-66 0,3-3-71 0</inkml:trace>
  <inkml:trace contextRef="#ctx0" brushRef="#br0" timeOffset="-689">2838 738 3231 0,'23'-22'74'0,"-7"5"50"0,8-2 43 0,-8 5 7 15,1 4-70-15,-2 5-64 0,-1 5-54 0,2 0 11 16,-2 0-11-16,-2 5 14 0,-2 2 21 0,-1 3-21 15,-6 4 17-15,-3 1-7 0,0 1-20 0,-5 3 20 16,-5 0-3-16,-3 1-14 0,-3 0 24 0,-4 0-21 16,2-2-13-16,-1-1 21 0,3-4-15 0,1-1 15 15,2-3-4-15,2-2-3 0,5-3-31 0,2-2-10 16,4-2-22-16,0 0-28 0,4 0 28 16,2-7-19-16,5-1 26 0,2 0 33 0,3-3-16 15,3-1 22-15,0-1-6 0,1 0-3 0,4-4 36 16,-2 3-10-16,0-1 32 0,1 1-13 0,-3-3-23 15,0 4 20-15,-6 0 46 0,-1 1 73 0,-3 3 68 16,-3 1 25-16,1 2-38 0,-7 2-66 0,-1 2-66 16,0 1-34-16,0 1-35 0,-5 0 28 0,0 0-14 15,-4 6-7-15,0 1 14 0,0 1-14 0,-3 3 18 16,2 1 10-16,-2 3-18 0,3 3-52 0,-3 0-78 16,3 2-123-16,3 0-108 0,5 1-92 0,-3 0-48 15,4-1-37-15,0-1-13 0,5-2 33 0</inkml:trace>
  <inkml:trace contextRef="#ctx0" brushRef="#br0" timeOffset="-533">3269 933 2462 0,'18'-6'110'0,"-5"0"89"0,-4 3 51 15,-1 0 70-15,-4 1-68 0,-4 1-77 0,0 1-22 16,0 0-62-16,0 0-5 0,0 4-4 0,-4 3-20 16,-1 0 1-16,4 3-53 0,-2 1-6 0,1 2-11 15,-1 3 3-15,2-1 4 0,-2 4-3 0,-2-2-35 16,4 2-132-16,-4-1-103 0,4 2-131 0,-3-1-144 15,0-1-35-15,3 0-87 0</inkml:trace>
  <inkml:trace contextRef="#ctx0" brushRef="#br0" timeOffset="5589">0 1736 1090 0,'0'6'70'0,"0"-2"50"0,0 0 45 0,0-2 32 15,4 0-51-15,2 1-18 0,2-1-30 16,3 0 21-16,4 2 5 0,4-1 4 0,4 1 3 0,7-1-21 16,4 1-13-16,3 1-4 0,8 0-13 15,5 3-20-15,7-2-7 0,3 3-18 0,6 1-4 16,3 0-28-16,6 0 16 0,3 1-16 0,4-1-19 16,2 1 26-16,6 0-26 0,0-3-3 0,4 2 38 15,-1-1-22-15,5-1 25 0,2-1-9 0,-2-2-20 16,-2 0 7-16,2 0-6 0,-1-3 16 0,-2 0 2 15,-3-2 23-15,0 0-6 0,-4 0-20 0,-5-7 4 16,-5 2-16-16,-6-1-6 0,-4-2 25 0,-10 0-4 16,-6-3 8-16,-3 1 18 0,-9-3-2 0,-3 0-14 15,-3-2 13-15,-4 0-15 0,-1 0 6 0,1-4 19 16,-2 0-19-16,1 2-16 0,-1-2-4 16,2 2-9-16,-2-2-10 0,0 2 26 0,-1 0 7 15,1-1 0-15,-6 2 12 0,0-1-5 0,-2 0-11 16,-1 2-9-16,-1 1 6 0,-3 0 3 0,-4 0-12 15,3 2 25-15,-4-1-5 0,0-1-18 0,-1 0 7 16,1 2-23-16,-3 0 10 0,0 0-6 0,1 0 9 16,-1-1 0-16,2 2-9 0,0-1-8 0,-2 1 21 15,2-1-7-15,0-1-3 0,1 2 40 0,4-1-48 16,-5 0 11-16,2 1-10 0,3 0-10 0,-5 1 47 16,0 1 20-16,-2 1 20 0,2 0 0 15,-3 3-13-15,-2-1-13 0,0 2-4 0,2 0-6 16,-5 1 10-16,2 0-6 0,-3-1-15 0,0 1 4 15,0 1-20-15,0 0-4 0,0-3 14 0,0 2-7 16,0 0-14-16,0-1 0 0,0-3 10 0,3 2-6 16,1-2-4-16,-1-2 0 0,2-1 0 0,1-1 4 15,-3 1 16-15,3-2 1 0,-1 2-4 0,3 0 4 16,-2-1-4-16,-1-1 18 0,0 0 11 0,0 2-1 16,-1-2 22-16,2 1-11 0,-1-1-18 0,-2 0-3 15,-2 0-24-15,4 1 10 0,-5-2-3 0,4 1-4 16,-4-2 4-16,1 0-15 0,-1 1 1 0,2-2-5 15,0 0 12-15,0-2-4 0,0 1 0 16,-1-1 14-16,4-2-17 0,-4 2 3 0,1-2 3 16,1 0-10-16,-3 0 14 0,1 2 0 0,-1 2 0 15,0-2 11-15,0 2-4 0,0 0-3 0,-4 0-4 16,1 1 0-16,-2 1 0 0,2 2-3 0,-1-1 10 16,1 1-14-16,-1 1-7 0,-1-1 7 0,2 3-18 15,-3-2 15-15,5 0 10 0,-5 1-11 0,0-1 8 16,3 2-11-16,-3-2-4 0,3 1 15 0,-3 0-1 15,2 2 8-15,0-2-18 0,-1 0 10 0,0-1-6 16,2 2 3-16,-3-2 0 0,0 0-15 0,3-1 19 16,-3 1-11-16,1-2 7 0,-5 0-4 0,3 1-21 15,-3 0 15-15,1-1 3 0,-3 1-4 16,2 1 25-16,-2-1-21 0,0 0 4 0,-2 1 10 0,1-1-14 16,0 1 10-16,-2-1-10 0,0 0 7 15,2-1-11-15,-2 1 8 0,0 0 10 0,-3 0-14 16,3 1 14-16,2-1-7 0,-3 1-7 0,1 1 10 15,-4-3-17-15,2 2 7 0,-2 0 3 0,1-1-20 16,-3 1 17-16,-1 0-28 0,-2 2 7 0,2-3 17 16,0 2-17-16,-5 1 18 0,2 1 6 0,-2 1-6 15,-1 0 17-15,0 0-4 0,-1 1-27 0,0 1 13 16,0 1-10-16,3 1-7 0,-2-1 14 0,-1 1-17 16,1 1 3-16,3 0 15 0,-3 0-12 0,-1-1 18 15,3 2-3-15,-2-2 7 0,-1 2-11 16,1-3 0-16,0 2 11 0,0 0-8 0,-2-2 22 15,0 1-25-15,-2-1 0 0,2 1-10 0,-1 0 7 16,-3 0 7-16,0 0 17 0,-4-1-7 0,3 3-10 16,-4-3-4-16,1 2-6 0,-1-1 10 0,-1 1 13 15,-2 0 14-15,2-1-21 0,3 2 4 0,0-2-13 16,0 0 6-16,1 2-6 0,0-3 6 0,4 0 21 16,1 1-31-16,-3-1 13 0,4 3 14 0,-3-3-17 15,2 2 17-15,-1-1-10 0,-1 2-13 0,-2-2 6 16,1 2-3-16,0 0 10 0,-1 0 10 0,-2 0-3 15,-1 0-4-15,-2 0-6 0,5 4-11 0,-7 0 8 16,3 0 16-16,0 0-3 0,1 1-4 0,1 0-6 16,1-1-24-16,1 2 16 0,1 0 18 15,1 1-7-15,2 1 10 0,1 0-10 0,0 1-20 16,2 2 3-16,2 1 17 0,-4-1-3 0,3 3 3 16,-3 1 0-16,2 2-14 0,-2 0 8 0,-2 2-8 15,2 3 14-15,-2-1 14 0,0 3-8 0,3-3 8 16,-1 3 3-16,-1-2-31 0,5 3 18 0,-2-3 2 15,3 1-23-15,3-1 34 0,1 3-13 0,2-2 6 16,3 4 3-16,2 1-13 0,1 1-6 0,4 1-11 16,1 2 10-16,4 2 0 0,3 2 21 0,1 1 3 15,0 1-17-15,5 2 0 0,1 1-21 16,2-1 4-16,1 1 14 0,1 0-7 0,1 0 27 16,-1-1-14-16,0-2 7 0,-1-2 0 0,1 0-10 15,-1-2 10-15,-1-1-3 0,-1-2-20 0,-2-3-1 16,-1-2 4-16,2 0 7 0,-2-1 23 0,1-4-13 15,1 0-1-15,-2-1-19 0,2-1 6 0,3-2 7 16,-1-2 0-16,1 1 7 0,-2-3-21 0,7 0 14 16,-1-1 0-16,-2-1 0 0,4 0 17 0,2-2-17 15,2-1 14-15,3-1 3 0,1-1-7 0,3 1 7 16,1-3-14-16,0 0 8 0,0 0-8 0,2-2 0 16,-4-1-3-16,4 1-10 0,-7 0 13 0,0-2-6 15,-1 0-1-15,0 0 4 0,-5 0-3 0,-1 0 0 16,-2 0-64-16,-2 0-69 0,-2 0-115 15,-4 0-165-15,0 0-126 0,0 0-204 0</inkml:trace>
  <inkml:trace contextRef="#ctx0" brushRef="#br0" timeOffset="6294">3594 1779 2878 0,'23'0'56'0,"2"0"39"0,3-5 32 0,2 0 16 16,-2 1-43-16,2 0-55 0,-1 0-22 0,4 1-33 15,-2 1-3-15,-3 0 19 0,1 0-35 0,-4 2-41 16,-3 0-129-16,-1 0-129 0,-6 0-94 0,-2 0-85 16,-4 4-5-16,-3-4-10 0</inkml:trace>
  <inkml:trace contextRef="#ctx0" brushRef="#br0" timeOffset="6421">3729 1846 1933 0,'-7'11'40'0,"7"-3"21"0,6-1 6 15,4-1 0-15,4-2-32 0,5-1-11 0,5 0-21 16,2-1 14-16,3 0-20 0,0 0-20 16,5 0-73-16,2 1-159 0,0-3-149 0</inkml:trace>
  <inkml:trace contextRef="#ctx0" brushRef="#br0" timeOffset="6945">4767 1738 3438 0,'6'-2'55'0,"-3"1"37"15,-3-2 1-15,0 2 12 0,0 1-61 16,0 0-28-16,0 0-2 0,0 4-8 0,0 0 8 15,0 1-4-15,0 4 0 0,-6 0-3 0,-3 4-4 16,0 1-10-16,-4 3 14 0,-2 0 0 0,-1 4-4 16,-4-2 7-16,0 0-13 0,-1 2 6 0,-1-4 4 15,-1 2-4-15,-2-2-3 0,1-4-6 0,4-2-1 16,-1 0-3-16,3-3 0 0,-1-1-4 0,5-3 1 16,1-1-11-16,6-3-36 0,-3 0 17 0,6-7-23 15,3-2 22-15,1 0 28 0,0-4-7 0,4-1 26 16,1-3-9-16,5-1 9 0,-1-1 0 0,3 0-13 15,0 0-3-15,4 3 16 0,-6 2-13 16,4 0 4-16,-4 6 9 0,0 2-10 0,-1 3 14 16,2 3 29-16,-2 0 27 0,-4 7-3 0,4 3-10 15,1 0 0-15,0 4-33 0,0 2 3 0,2-1 6 16,-1 3-32-16,4 0 9 0,-1 1 1 0,6-1-11 16,-1 1 0-16,-1-2 1 0,3 0 12 0,-1-3 1 15,3-2 0-15,0-1-4 0,-1-3-10 0,-1-3-20 16,0-2 21-16,-3-3 9 0,1 0-19 0,-2-5 36 15,-3-4-10-15,0-2-4 0,-3-1 28 0,-1-3 14 16,-3-1 33-16,0-3 15 0,-2-2 18 0,-2-1-17 16,-3 0-6-16,0 0 12 0,0 0-11 0,-8 1-6 15,-1 1-3-15,-1 1-40 0,-2 2-28 16,-1 1-4-16,-5 3-19 0,2 2-3 0,-2 4 0 16,0 0 15-16,2 4-15 0,-2 3 11 0,2 0-22 15,1 0-81-15,1 7-124 0,3 0-166 0,0 3-184 16,-1 2-152-16,6-2-135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7:49.61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822 90 3411 0,'0'-21'62'0,"0"-1"60"0,0 4-3 15,0 4 11-15,0 6-63 0,0 1-74 16,-2 5 0-16,2 2-13 0,0 0 47 0,0 9 37 0,0 3 56 16,0 3 18-16,0 6-48 0,0 6-24 15,2 3-59-15,0 6 0 0,1 4 0 0,1 1-4 16,-1 2 4-16,3 1-3 0,-1-3 6 0,-2 0-10 16,3-4 11-16,-1-2-4 0,-1-1-7 0,-2-6 3 15,1-2-3-15,2-1 4 0,-4-6-1 0,-1-3 1 16,0-1-4-16,0-2-35 0,0-5-63 0,-4 1-96 15,1-3-105-15,-3-2-106 0,0-2-88 0,-1 2-30 16,-1-4-47-16,-2 0-63 0</inkml:trace>
  <inkml:trace contextRef="#ctx0" brushRef="#br0" timeOffset="527">249 787 1317 0,'-44'10'63'0,"1"-3"63"0,1-2 57 16,8-3 67-16,7 0 0 0,5-2-44 16,7 0-42-16,5 0-73 0,2 0-33 0,4 0-6 15,4 0 29-15,0 0 44 0,6 0 11 0,1 0 6 16,6 0-36-16,2 0-15 0,6 0-16 0,5 0 0 16,6 0 17-16,5 0-5 0,5 0-10 0,5 2-24 15,4 1-26-15,7-3-10 0,4 2-27 0,7-1 14 16,0 1-8-16,13-1 14 0,-1 0 0 0,7 2-3 15,4 0 10-15,5 0-17 0,-1 0 14 0,6 2 6 16,1 0-6-16,2 3-4 0,2-2 0 0,0 3-10 16,0-1 0-16,0 2 14 0,0-2-21 0,0 2 17 15,-2-2 21-15,1-1-7 0,-4 2 31 16,2-2-21-16,1-2 11 0,0 1 1 0,1-3-15 16,6-1 4-16,-4-1-14 0,6-1-28 0,7 0 21 15,-1 0-7-15,6 0 0 0,2-3 21 0,2 0-24 16,6 1-4-16,0-2-7 0,5 2 3 0,-1 2 4 15,0 0 0-15,0 0 11 0,0 0-15 0,-4 0-3 16,1 0-3-16,-2 4 6 0,-3 0 1 0,-3-1 13 16,-1 0 22-16,-3 2-43 0,-8-3 15 0,-1 0-8 15,-6-1-3-15,-5-1 4 0,-2 0-15 0,-10 0 18 16,-1 0 0-16,-6-3 28 0,-3-2 0 0,-8 1-17 16,-4 0-18-16,-4-2-4 0,-11 0 4 15,-5-1 0-15,-8 1 42 0,-8 0 12 0,-7 0 27 16,-5 1 19-16,-8 1-25 0,-2-1-29 0,-6 2-17 15,-1 1-18-15,-3 0-1 0,-3 0 1 0,0-1 7 16,0 3-4-16,0-2-22 0,0 2-24 0,0 0-65 16,0 0-62-16,0 0-98 0,0 0-132 0,0 0-199 15,0 0-244-15</inkml:trace>
  <inkml:trace contextRef="#ctx0" brushRef="#br0" timeOffset="1189">771 1515 3451 0,'11'-17'-4'16,"-5"2"11"-16,0 5 9 0,-3 10 40 0,-3 0 73 16,4 10 35-16,-4 7 17 0,2 6-18 0,0 6-52 15,-2 4-63-15,0 6-23 0,0 4-4 16,0 3-7-16,-8-2 14 0,2 0 7 0,2 1-11 16,-5-4-13-16,4-1 3 0,1-2-4 0,-2-2 8 15,1-3 0-15,1-2-1 0,3-2-6 0,-4-4-7 16,4-3-8-16,-1-2 11 0,-1-4 0 0,0-4-21 15,2-1 21-15,-4-4-21 0,5-3 0 0,-1 0 28 16,-1-1-7-16,2-2 7 0,-2 0-3 0,2-1-32 16,-2 0-4-16,0 0-35 0,2 0-10 0,0 0-45 15,0 0-84-15,0 0-59 0,0 0-94 0,0 0-21 16,0 0-8-16,0 0 6 0,0 3 17 0,4-1 13 16,0 1 4-16,3-1 5 0</inkml:trace>
  <inkml:trace contextRef="#ctx0" brushRef="#br0" timeOffset="1442">1179 2007 3700 0,'10'0'0'0,"4"0"36"16,5-8-2-16,5 3 13 0,2-4-1 0,10 1-39 15,3 0-4-15,6 0-13 0,4-1-6 0,3 1-5 16,3 1 25-16,2 0 2 0,-2 1 4 16,4 0-6-16,-5 2-34 0,-4 0-40 0,-1 1-39 15,-6 1-48-15,-7 0-21 0,-4 2-7 0,-8-2 8 16,-5 2 19-16,-8 0-49 0,-2 0-46 0,-9 0-83 16,0-3-55-16,-12 2-21 0,-1 0-26 0</inkml:trace>
  <inkml:trace contextRef="#ctx0" brushRef="#br0" timeOffset="1675">1654 1619 3231 0,'0'-9'12'0,"0"5"37"0,3 4 128 15,-2 4 62-15,1 9 26 0,2 3-12 0,-2 5-125 16,-1 5-51-16,-1 6-35 0,3 3-25 0,-3 3 4 15,0 2-14-15,0 1 15 0,0 1-12 0,-4 0-13 16,2 1 3-16,-2-1-11 0,4-2 0 16,0 0 29-16,-2-3-7 0,2-1-11 0,0-5 3 15,0-1-52-15,0-5-45 0,0-3-113 0,0-4-135 16,-1-4-120-16,-1-3-147 0,2-5-184 0</inkml:trace>
  <inkml:trace contextRef="#ctx0" brushRef="#br0" timeOffset="2445">2617 2068 2866 0,'-9'-3'6'0,"-1"0"18"0,5 1 1 16,0 1 16-16,0 1 44 0,5 0 17 0,0 0 16 15,5 6-6-15,4 0-41 0,2 2-25 0,4-1-10 16,3 1-17-16,3 0-6 0,6-2-19 0,-1 1-4 16,4-4 10-16,1 0 0 0,2-3 3 15,-2 0-3-15,0-5 4 0,-1 0-1 0,-2-2 0 16,0 0-13-16,-4-4 7 0,-1 3 7 0,-3-3 9 15,-2-2 10-15,-2 0-17 0,-2-3-6 0,-1 0 4 16,-4-2 22-16,-2 2 10 0,-1-5 27 0,0 0 10 16,-4 0 32-16,-1 1 7 0,-1-1-20 0,0 1-14 15,-9 3-36-15,-2 0-4 0,-3 3 7 0,-2 3 29 16,-5 3 7-16,-6 5 7 0,-2 3 37 0,-7 0-3 16,-3 12 5-16,-2 3-29 0,-1 4-32 0,1 5-22 15,2 2-32-15,3 5 10 0,5 2-26 0,7 1 1 16,5 2-1-16,10 1 11 0,9 1 1 0,5-2-16 15,9 0 4-15,5-2-3 0,7-3 11 16,7-2 7-16,5-6 7 0,5-2-3 0,3-3 4 16,2-4-4-16,1-6-15 0,2-2 15 0,-1-6-4 15,2 0-4-15,-3 0-3 0,-3 0-34 0,1-7-22 16,-5-1-44-16,-2-1-60 0,-4 2-74 0,-2-2-93 16,-4 1-80-16,-5-1-142 0,-5 1-131 0,-2-1-254 15</inkml:trace>
  <inkml:trace contextRef="#ctx0" brushRef="#br0" timeOffset="4731">3305 1514 2248 0,'-8'-2'35'0,"1"0"79"16,-3 1 41-16,2-1 56 0,2 1-24 0,0-1-81 15,2 2-37-15,1 0-63 0,1 0-15 0,2 0 9 16,0 0 39-16,0 0 34 0,5 0 17 0,-1 0 7 15,2 0-22-15,2 0-13 0,3 0-16 0,1 0 3 16,3 0-29-16,2 0 0 0,2 0 10 0,-1-2-10 16,3 0-3-16,-2 0-1 0,0-1-29 0,-1 1-10 15,-2 2 33-15,0-1-34 0,-1-1 38 0,-6 1 32 16,0 1-5-16,-3 0 6 0,-2 0-7 0,-2 0-20 16,-2 0-9-16,0 0-8 0,-6 0 0 0,0 0-13 15,-1 4 17-15,-4-2 13 0,0-1 11 0,-4 1 3 16,-4-2 10-16,0 2 1 0,0-2-15 15,-1 0 39-15,0 0-20 0,2 0 7 0,2 0 3 16,2 0-38-16,1 0-3 0,4 0 13 0,3-2-20 16,2 2-11-16,2-5 0 0,2 4-14 0,0-1 14 15,6 0 0-15,2 1 3 0,2-1-13 0,5 0 6 16,1 0 4-16,2 0-17 0,3 2 10 0,0-3-28 16,1 2-7-16,-1 0 7 0,0 1-28 0,-6 0 18 15,-1 0 24-15,-3 0 1 0,-4 0 16 0,-4 0 4 16,-3 0-7-16,0 0 1 0,0 5 2 0,-6-5 21 15,-3 0-6-15,-1 0-5 0,-4 0-2 0,-3 0 10 16,0 0 13-16,1 0 5 0,-3 0 34 16,1 0-45-16,6 0 3 0,-1-4-6 0,4 2-25 15,3 1 10-15,1 0-17 0,2-1 18 0,3 1-4 16,0 1-18-16,8-2 8 0,2 1-25 0,-1 0-17 16,7 1 14-16,-1 0-24 0,3 0 10 0,1 0 4 15,1 0-30-15,-4 0-39 0,-1 0-42 0,-2 0-39 16,-4 0 7-16,-1 0-4 0,-2 0-136 0,-6 4-149 15,0-4-271-15</inkml:trace>
  <inkml:trace contextRef="#ctx0" brushRef="#br0" timeOffset="5831">4028 1136 1504 0,'4'-5'61'0,"-1"1"61"0,2-1 55 16,-4-3 90-16,-1 2 43 0,3 0 13 0,-1-1 2 15,-2 3-29-15,0 0-31 0,0 1-70 0,0 1-61 16,0 2-63-16,0 0-65 0,-5 0-19 0,-4 6 43 15,2 1 57-15,-6 6 10 0,-4 3 31 0,-5 7-37 16,-5 6-41-16,-5 7-33 0,0 6-17 0,2 2-10 16,2 3 3-16,3 2 17 0,7-2 8 0,6-1 10 15,12-4-13-15,0-4-19 0,14-3 4 0,7-6 14 16,2-1 0-16,12-6 11 0,2-4-25 16,4-4-57-16,4-4-62 0,-2-1-108 0,0-5-114 15,-1 0-177-15,-3-4-142 0,-3 0-187 0</inkml:trace>
  <inkml:trace contextRef="#ctx0" brushRef="#br0" timeOffset="22905">4668 1204 846 0,'0'-3'50'0,"0"-3"11"15,0 3 43-15,0-1 27 0,0-1-14 0,0 0 40 16,0 1 2-16,0 1 36 0,0 1 21 0,0-3-20 16,0 3 5-16,0 0-35 0,0 1-26 0,0-1-16 15,0 1-28-15,0 1-18 0,0 0-24 0,0 0-20 16,0 0-2-16,0 0-29 0,0 4 4 0,0-2 9 16,0 0-19-16,-3 3 19 0,-5-1-7 0,7 1-22 15,-5 2 13-15,2 1 13 0,-6 3-10 0,3 2 23 16,-5 1-4-16,2 0-18 0,-4 3 2 0,0 0 1 15,-4 1-20-15,0 0 0 0,-1 2 19 0,1-1-9 16,-6-1 16-16,4 1 6 0,-3-2-19 0,1 1-3 16,-1-3-1-16,1 1 1 0,1-4 10 0,-1 2-7 15,1-4 13-15,4-1-7 0,0-2-9 0,4-2 22 16,0 0-22-16,-1-5 13 0,4 0-7 0,1 0 23 16,-1 0 19-16,2-8-9 0,2 1 6 15,1-4-19-15,1 1-36 0,3-4 3 0,1 0 23 16,0-2-6-16,0-1 19 0,5-5-13 0,3 1-23 15,1 0-6-15,0-1 0 0,3 1 12 0,-2 3 1 16,4 1 10-16,-3 4-14 0,0 4-16 0,1 4 20 16,-5 0 6-16,2 5 7 0,1 0 39 0,-1 8 13 15,0 0-12-15,3 3-14 0,-3 0 7 0,4 3-40 16,-1 1 0-16,0 3 17 0,2 0-34 16,-1-2 5-16,0 1 5 0,1 2-2 0,0-3 16 0,3-2-3 15,0 0 9-15,-2-1-2 0,2-2-18 16,0-1 1-16,-2-1 3 0,2-1 0 0,-1-2-3 15,2-1 9-15,-3-2-12 0,0-1 6 0,0-2 0 16,-4 0-7-16,3 0-3 0,-5-4 6 0,0 0-5 16,-4-2 15-16,5-1-6 0,-5-1 0 0,1-2 20 15,0 1-13-15,-3-2-7 0,2-1 10 0,-4 0-3 16,-1 0-1-16,0-2 31 0,0 1-20 0,0-1 10 16,0 0 3-16,-6 1-23 0,-3 2 9 0,3 0-16 15,-1 1-3-15,-2 2 10 0,0 2-11 0,-3 1 1 16,-1 1 13-16,0 2-20 0,-1-1 7 0,-1 2 16 15,5-1-16-15,0 2 13 0,-1 0-7 16,4 0-13-16,1 0-3 0,-2 6-14 0,2-1-50 16,3 1-116-16,-3 0-114 0,2-1-135 0,1 1-64 15,0 2-23-15,2-3-37 0</inkml:trace>
  <inkml:trace contextRef="#ctx0" brushRef="#br0" timeOffset="23317">4699 1128 1230 0,'0'-3'60'0,"0"0"53"16,0-2 68-16,0 2 59 0,0-2-25 0,0 4-11 15,0-2-71-15,0 2-53 0,0 1 41 16,0 0 21-16,7 0 86 0,1 5 20 0,-1 3-46 0,1 1-30 15,2 3-53-15,2 2-23 0,3 3-13 16,1 2-9-16,3 5-30 0,2 3 21 0,-2 1-7 16,-1 3-31-16,2 1 8 0,-4 0-8 0,-1 3-16 15,-2 1 13-15,-3 0-11 0,-2 2-9 0,-8-1 13 16,0 0 1-16,-6 1-15 0,-6 0-54 0,-3 0-109 16,-7-1-205-16,-6-2-213 0,-5 1-250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8:14.0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54 3334 0,'12'0'16'0,"2"-10"0"0,6 1 6 15,-1 2-12-15,12-1-16 0,1 2-62 0,2 1-157 16,0-1-144-16,-1 4-167 0,1 1-125 0</inkml:trace>
  <inkml:trace contextRef="#ctx0" brushRef="#br0" timeOffset="150">80 186 2547 0,'-19'11'0'0,"4"-4"36"0,15-7 25 15,0 0 12-15,0 0-5 0,10 0-32 0,8 0-11 16,4 3-15-16,6-3-23 0,5 0 4 0,1 0-9 16,4 0-50-16,2 0-53 0,-2 0-120 0,1 0-106 15,-4-2-78-15,-2 1-49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8:32.1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 64 2978 0,'-6'0'-7'0,"6"-4"26"15,7-5 9-15,7 1 13 0,5 1 3 0,5-2-28 0,6 1-7 16,0 2-15-16,6-1-38 0,0 4-126 15,1 0-140-15,-3 3-162 0,-3 0-121 0</inkml:trace>
  <inkml:trace contextRef="#ctx0" brushRef="#br0" timeOffset="119">155 192 2049 0,'-23'10'26'0,"6"-2"-6"15,6-3 51-15,11-3-7 0,0 0-32 0,7-2 13 16,9 0-66-16,2 0 24 0,7 0-15 0,3 0-87 15,4 0-123-15,3 0-201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8:22.6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369 52 1967 0,'6'-11'64'0,"2"-3"33"0,-4 3 26 0,-1 4 22 15,-1 1-91-15,0 3 12 0,0 3 35 16,-1 0 38-16,-1 5 105 0,2 2 0 0,1 4-42 15,0 2-47-15,1 2-59 0,-1 6-47 0,2 5-2 16,-2-1-27-16,-1 5-7 0,2 0 4 0,-3 5-30 16,-1-3 33-16,3 4-23 0,-2-3-11 0,-1 1 31 15,0-1-13-15,0-2 6 0,0-2-14 0,0-3-53 16,0-2-65-16,0-3-64 0,0-2-117 0,0-2-82 16,0-4-61-16,0-2-75 0,0-2-21 0</inkml:trace>
  <inkml:trace contextRef="#ctx0" brushRef="#br0" timeOffset="397">28 820 2072 0,'-13'9'11'16,"3"-4"51"-16,5-2 26 0,5-1 52 0,5 1-2 0,5 3-38 15,3-2 6-15,6 2-47 0,3 1 50 16,11 0-16-16,4 1-8 0,6-3 32 0,8 0-56 16,7-1 3-16,5 1-16 0,9-3-38 0,5-2 12 15,7 0-15-15,8 0 6 0,8 0 23 0,2-2-7 16,10-1 30-16,4 1-20 0,5-2-9 0,10 1-7 16,0-2-4-16,8 0-2 0,1 1-7 0,5 0-14 15,1-2-6-15,1 1 4 0,-3 2 9 0,0 0 0 16,-2 1 11-16,-2 0-4 0,-5 1-20 0,-4-2 3 15,-5 3-9-15,-8 0 16 0,-3 0 0 16,-8-2 16-16,-8 1-6 0,-8 0 23 0,-11 0 31 16,-7 0 37-16,-8-1 34 0,-8-1-5 0,-10 1 18 15,-8-1-1-15,-11 0-13 0,-3-2 12 0,-9 2-27 16,-2-1-25-16,-7-1 4 0,-3 0-35 0,-4 0-8 16,0 0-40-16,0-1-19 0,-4 0-11 0,-2 1-40 15,0-1-76-15,2-1-128 0,-4 3-212 0,-2 2-265 16,-1 1-280-16</inkml:trace>
  <inkml:trace contextRef="#ctx0" brushRef="#br0" timeOffset="2280">204 1253 1671 0,'0'-6'-3'0,"0"1"6"0,0 1 14 0,0 2 25 15,0 2 88-15,5 6 32 0,-5 5-6 0,0 4-24 16,0 2-79-16,3 5-32 0,-3 5-9 0,4 1 24 15,-2 2 9-15,-1 2 9 0,3-1 1 0,0-1-9 16,0 1-25-16,-1-3-9 0,0-1 13 0,-2-3-32 16,1 0 14-16,0-3-11 0,-2-2 7 0,0-1 13 15,0-2-4-15,0-2 13 0,0-3-19 0,0 0 6 16,0-2 7-16,0-2-25 0,0 0 2 16,-5-1-5-16,1-2 3 0,-1 1 0 0,2-2-28 15,3 0-30-15,-6 0-101 0,5 1-69 0,1-2-75 16,-6 0-64-16,3 0-12 0,-2-2-44 0</inkml:trace>
  <inkml:trace contextRef="#ctx0" brushRef="#br0" timeOffset="2570">424 1614 2595 0,'2'-2'0'15,"-2"-1"6"-15,4-2-6 0,2 0 30 0,-1 3 1 16,6 0-12-16,3 0 14 0,2-1-39 0,5 1-6 16,5 0 9-16,3 0 3 0,0 0 0 0,5-1 12 15,-1-2-6-15,0 2-3 0,1 1-6 0,-4-3-3 16,-2 2 0-16,-3-1 12 0,-1 2 9 0,-8-1-24 15,1 2 6-15,-7 0-52 0,-3 1-33 16,-1 0-81-16,-6 0-109 0,0 0-89 0,0 0-65 16,-4 0-14-16</inkml:trace>
  <inkml:trace contextRef="#ctx0" brushRef="#br0" timeOffset="2787">625 1340 2354 0,'-4'-5'-12'16,"0"5"60"-16,4 0 55 0,0 0 35 0,0 7 39 15,6 5-60-15,1 4-46 0,1 5-33 0,-1 1-32 16,5 5 7-16,-3 1-1 0,3 2-5 0,-3-1-1 16,1-1-2-16,-2 3-4 0,2-3 9 0,-3 0-16 15,-1-1-43-15,-1-3 0 0,-1 1-53 0,-2-4-50 16,1 0-46-16,-3-1-115 0,0-3-92 0,-6-1-74 15</inkml:trace>
  <inkml:trace contextRef="#ctx0" brushRef="#br0" timeOffset="5440">1830 1195 597 0,'0'-10'36'0,"-4"2"21"15,2 2 21-15,2-2 18 0,0 2-3 0,0 3 16 16,0-2 23-16,0 3 4 0,0-1-2 16,2 0 3-16,2 0-25 0,-4-2 45 0,1 2 31 15,1-2 15-15,0 1 23 0,-1-1-42 0,-1 0 4 16,3 1-35-16,-3 0-1 0,0-2 4 0,0 4-39 15,0-1-20-15,0 0-61 0,0 3-29 0,0-2-23 16,0 2 12-16,0 0-9 0,0 0 23 0,-4 5 3 16,4-1 0-16,-2 0 57 0,2 3 3 0,0 0-23 15,-2 4 10-15,2 4-23 0,-1 1-34 0,1 1 30 16,-3 2-9-16,3 3 3 0,0-1 14 0,0 0-28 16,0 0-2-16,-1-2-11 0,1-2-4 0,0 0 4 15,0-2-13-15,0-1 19 0,0-3-2 16,0-3 16-16,0 1-9 0,0-2-18 0,0-1 3 15,0-1-36-15,-2-2-31 0,2-1-82 0,0-1-102 16,-3 0-72-16,3 1-105 0,0 0-69 0,-1-2-60 16</inkml:trace>
  <inkml:trace contextRef="#ctx0" brushRef="#br0" timeOffset="5708">1523 1478 2107 0,'-12'3'8'0,"2"-3"28"0,5 0 11 16,5 0 26-16,0 0 26 0,10 0-25 0,10 0 20 15,2 0-40-15,9 0-18 0,8 0 7 0,4 0-18 16,9 0 21-16,7 3 10 0,8 0-16 0,4-1 0 16,4 0-9-16,6 0-53 0,4 0 38 0,2 2-20 15,4 1 4-15,-2-1 25 0,3 0-22 0,-1 0 0 16,-1-1 7-16,-4 0-13 0,-5-2-7 0,-1-1 1 15,-6 0 0-15,-10 0 18 0,-6 0-9 0,-6-4 3 16,-11 4-3-16,-5-2-22 0,-10-1 19 0,-7 3-58 16,-8-2-121-16,-11 2-136 0,0-1-178 0,0 1-121 15</inkml:trace>
  <inkml:trace contextRef="#ctx0" brushRef="#br0" timeOffset="6512">1738 1833 567 0,'7'-9'43'0,"1"-1"43"16,2 1 61-16,-2 0 67 0,-1-1 44 0,1 2 10 15,2 0 11-15,-4 0-2 0,-3 2-44 0,1 1-14 16,-2 0-92-16,-1 2-57 0,1 3-36 0,-2 0 9 16,0 0 86-16,0 5 7 0,0 3 24 0,-5 3-25 15,-1 2-51-15,0 4 11 0,-1 4-42 0,0 4-20 16,-5 3-13-16,3 1-30 0,-3 3 19 0,1 0 5 16,-2 0-11-16,1 1 14 0,2-1-4 0,-2-4-16 15,1 1 10-15,4-4-10 0,0-2-4 16,1-2 14-16,0-2-7 0,2-4 10 0,0-2-1 15,3-3-5-15,-2-4-1 0,3-2 0 0,0-1 1 16,0-3-1-16,6 0-3 0,0 0 0 0,0-3 3 16,3-1 1-16,0-2 13 0,4 2-31 0,0 0 1 15,2-1-10-15,0 1-63 0,3-1-19 0,-3 2-71 16,1-1-39-16,-1 1-8 0,-2-1-37 0,-1 4 8 16,-1-2-9-16,-4 2-28 0,1 0 6 0,-3 0 1 15,1 0-18-15,-3 0 12 0</inkml:trace>
  <inkml:trace contextRef="#ctx0" brushRef="#br0" timeOffset="7209">2087 1972 1830 0,'0'-8'78'0,"0"2"35"15,0-4 54-15,0 1 24 0,0 4-81 0,-10 1-47 16,1 0-32-16,3 2-19 0,-2 0-9 0,-2 2 9 16,-2 0-9-16,-1 8-15 0,-2 1 9 0,-2 1 12 15,0 4-21-15,-1 0 30 0,-1 0-3 0,-1 2-3 16,6 1-15-16,3-1-18 0,-1 0 3 0,5-2-3 16,2 0 48-16,5 0-24 0,0-1 25 0,6 3-13 15,0-5-15-15,6-1 18 0,-3-1-36 0,4-2 21 16,-2-1-10-16,5-3 1 0,-1-3 19 0,0 0-13 15,-1-7 0-15,1 0-7 0,-1-1 10 0,1-2-12 16,-2-4-3-16,-2 0 12 0,2 2 0 16,-6-2 52-16,1 1 50 0,-2 0 45 0,-2 0 10 15,-1 2 11-15,-3 1-16 0,0 3-12 0,0 0-39 16,0 3-45-16,-6 0-30 0,3 3-52 0,-1 0 26 16,2 1-4-16,0 0-2 0,2 6-4 0,0 0 4 15,0-1-57-15,0 2-41 0,0 0-29 0,0 2-53 16,0 1-13-16,0 1-27 0,10 0-6 0,-3-1-39 15,0-1 21-15,2 1 35 0,2-3-3 0,2 1 46 16,-4-4 24-16,4 0 23 0,0-4 53 0,2 0 26 16,0-7 9-16,0 0 32 0,-2-2 5 0,-3-1 8 15,3-3 32-15,-6-1-8 0,1 0 54 0,-7 0 53 16,4-1 60-16,-5 0 56 0,0 2 20 16,0-1 2-16,0 0-44 0,-6 4-43 0,6 0-68 15,0 3-75-15,-4 2-32 0,4 2-6 0,0 2-24 16,0 1 27-16,0 0-12 0,0 0-18 0,0 5 24 15,4 4-25-15,2 0 22 0,-2 2 3 0,3 0-12 16,-2 3 25-16,1 0-4 0,1 1-2 0,1-4-23 16,-1 1 10-16,-1 1-18 0,-2-5 15 0,0 0 6 15,1 0-6-15,-3-3 15 0,1-1-2 0,-3-2 11 16,0 1 1-16,0-3-12 0,0 0-14 0,0-5 14 16,-6-1-7-16,2 0 10 0,0-1-7 15,2-4-3-15,-2-1 0 0,0-1-15 0,3-4 24 16,-1 3 1-16,-1-1-16 0,3-2-1 0,0 2 4 15,0 0-25-15,6 1 22 0,0 1-9 0,2 2-19 16,-1 1 0-16,0 3-80 0,5 0-62 0,-1 1-75 16,0 1-72-16,-1 2-14 0,0 2 8 0,-1 1-10 15,-2 0-2-15</inkml:trace>
  <inkml:trace contextRef="#ctx0" brushRef="#br0" timeOffset="7539">2550 1886 1887 0,'0'0'46'15,"-12"0"53"-15,2 0 30 0,-2 0 14 0,-3 5-48 16,0 2-59-16,0 1-27 0,4 0-9 0,0 2-6 16,4 0-12-16,-2 2-30 0,6 0-35 0,3 1-17 15,0-1-14-15,0-1 26 0,6 0 13 0,4-3 27 16,0-1 39-16,3-3-2 0,0-1 11 0,0-2 3 15,-1-1-3-15,-1 0 5 0,-1 0 59 0,-3 0 91 16,-4 0 67-16,2 0 98 0,-5 6-7 0,0-1-53 16,-6 1-43-16,2 5-81 0,-6-1-34 0,3 5-26 15,-5 0-37-15,2 0-12 0,-4 3-20 0,-1-1-17 16,1 1 20-16,-1-1-7 0,1 0 14 16,1-2-4-16,0-1-33 0,4-2 24 0,-3 0-41 15,5 0-55-15,-2-2-64 0,3-1-148 0,3-4-47 16,-2 2-31-16,4-3 15 0,1-1 33 0,0-3-33 15,6 0-37-15</inkml:trace>
  <inkml:trace contextRef="#ctx0" brushRef="#br0" timeOffset="7786">2592 2100 1382 0,'12'-6'-6'0,"-2"-1"20"0,-1 3 3 0,-3-2-6 16,0 3 28-16,1-4-17 0,-1 3 11 15,-1 1 0-15,1-1-22 0,-1 1 0 0,1 0-11 16,2 1-5-16,-2 1 8 0,-2-1 8 0,1-1 37 15,0 0 45-15,0-2 29 0,0 0 30 0,-1 0 3 16,-3-2 16-16,1-1 18 0,-2 1-10 0,0-1-10 16,0 2-26-16,-3 1-81 0,-3 1-24 0,2 2-9 15,-4 2-51-15,1 0 18 0,-1 7-5 0,-3 1-13 16,3 2 34-16,-2 3-2 0,2 1 9 0,1 4-26 16,1 0-2-16,2 1-23 0,4-1-43 0,0 2-24 15,10-1-59-15,0-1-33 0,4-1-18 0,0-2-40 16,6-3-37-16,2-1-40 0,0-3-35 0,3-1-28 15</inkml:trace>
  <inkml:trace contextRef="#ctx0" brushRef="#br0" timeOffset="8308">3212 1932 2498 0,'5'-8'51'0,"-5"1"38"16,0 2 19-16,0 2 15 0,0 1-49 0,0 1-39 15,-5 1-23-15,-1 0 1 0,5 4-7 0,-3 3-6 16,-1-2-7-16,-1 4-2 0,0 1 3 0,0 2 3 16,0 4 6-16,2-1 6 0,-4-1 0 0,1 3 4 15,-2 2-1-15,0-3-27 0,2 0-1 0,-2 1 23 16,-1-1-1-16,5 0 9 0,-5-1 4 0,5-1-31 16,5-2-26-16,-6-3-21 0,6-1 0 0,0-2-28 15,0-2 19-15,0-4-32 0,0 0-10 0,0 0 32 16,0-7 12-16,0-3 66 0,0-2-9 0,0-2-12 15,0-3 21-15,0 0-23 0,7-3 20 0,-1-1 26 16,3-1-23-16,-1 0 54 0,1 2 61 16,-2 0 34-16,-1 2 26 0,2 1-7 0,-4 3-64 15,-1 4-60-15,1 2-12 0,0 4-36 0,-2 4 1 16,0 0 16-16,-1 7-4 0,4 0 11 0,-2 2-8 16,4 4 8-16,1 1-11 0,2 3-12 0,-1-1 6 15,3 0-9-15,-2 2 9 0,3 0-19 0,2-2 6 16,-1-2 10-16,-4-2 10 0,4 1 15 0,-3-3-15 15,0 0-13-15,1-3-4 0,-7-5-5 0,5-2 15 16,-5 0 13-16,3-5-13 0,-1-1 20 0,1-4-20 16,-2-2 0-16,1-1-3 0,0-3-13 0,1 0 13 15,-2-1 13-15,0 0 42 0,-2-2 39 16,1 3 34-16,-4 0-3 0,-1 0-1 0,0 3-20 16,0 3-30-16,0 3-2 0,0-1-45 0,0 3-10 15,0 4-17-15,0-2-4 0,0 1 4 0,0 2-17 16,-1 0 17-16,1 6-6 0,-5-2-42 0,5 2-69 15,-3 4-104-15,2 2-129 0,-4 2-79 0,4-1-29 16,-3 2-63-16,0 0-16 0</inkml:trace>
  <inkml:trace contextRef="#ctx0" brushRef="#br0" timeOffset="8578">3603 1964 3091 0,'3'-4'64'0,"-3"2"75"0,0-1 46 16,0 3 11-16,0 0-47 0,-3 8-76 0,-3-1-60 16,3 4 8-16,-2 0-11 0,1 3-13 0,3 0 13 15,-1 0-14-15,2 3-13 0,0-2 0 16,6 0-46-16,0-2-7 0,3 1-4 0,-2-4 5 16,4-1 49-16,0-2-6 0,3-3 29 0,-4-1-3 15,4-3 6-15,1-4-2 0,-4-4-24 0,3-1 23 16,-4-3-16-16,4-5 20 0,-4 2 23 0,0-4-11 15,-2-1 21-15,-1-2-7 0,-3 0-17 0,-2 1-6 16,-2 2-10-16,0-1-10 0,0 4-56 0,-7 0-108 16,-5 5-166-16,3 2-181 0,-6 4-206 0</inkml:trace>
  <inkml:trace contextRef="#ctx0" brushRef="#br0" timeOffset="10666">775 2668 1295 0,'4'-10'52'0,"-1"-3"59"0,1 1 57 16,-2 0 49-16,-1 0 2 0,4 1 4 0,-4 0-26 16,4 2 3-16,-2 1-22 0,-2 1-31 0,-1 1-34 15,0 1-31-15,0 2-21 0,0 0-32 0,0 3-10 16,0 0 3-16,0 0 57 0,0 5 39 0,-1 3 47 15,-2 1-26-15,-2 5-35 0,2 3-37 0,-1 4-15 16,1 3-1-16,-2 3-24 0,1 1-13 0,1 1-18 16,-1 2 22-16,2-1-18 0,1-1 7 0,1-1 10 15,0-2-21-15,0-3 15 0,0-2-1 0,0-3-13 16,3-2 6-16,-3-3 1 0,0-3-11 16,2 0 14-16,-2-3-14 0,0-2 10 0,0-1 11 0,0-2-14 15,0-2 24-15,0 0-34 0,0 0-14 16,0 0-41-16,0 0-104 0,0 0-93 0,0 0-162 15,0 0-163-15,0-3-138 0</inkml:trace>
  <inkml:trace contextRef="#ctx0" brushRef="#br0" timeOffset="11101">152 3148 2002 0,'-21'0'5'0,"7"-5"16"0,4 1 31 0,5 4 72 15,5 0 13-15,0 0 6 0,10 3-29 0,5 1-68 16,4 3 21-16,10-2-15 0,5 1 29 0,9 1 31 16,6-1-20-16,10-2 12 0,5 1-19 0,9 0-30 15,10-2-13-15,5 2-17 0,10-1-5 0,3 0-8 16,10 4-2-16,6-2-7 0,5 2-6 0,6 0 3 15,4 0 0-15,3 0 16 0,0 1-9 0,2-1-4 16,-1-2 0-16,-1 2-13 0,3-3 14 0,-5 1 16 16,-6-1-7-16,-1-2 0 0,-5 2-3 0,-7-3-10 15,-1-1 6-15,-6 1 30 0,-6-2 14 16,-8 0 19-16,-2 0 10 0,-8-4-19 0,-7 2-3 16,-5-2 3-16,-5 1 4 0,-4-2 1 0,-8 0 13 15,-1-1-16-15,-6 0-7 0,-6 1 11 0,-2-1 1 16,-3-2-15-16,-8 2-10 0,-1 1-21 0,-5 0-21 15,-3 0 4-15,-2 2 3 0,-6-1 3 0,-2 2 4 16,0 1-17-16,-4-1 3 0,-2 2-7 0,-1 0-4 16,0 0 22-16,-2 0-46 0,0 0-39 0,0 0-77 15,0 0-114-15,0 0-110 0,0 0-139 0,-4 3-115 16,-1-3-160-16</inkml:trace>
  <inkml:trace contextRef="#ctx0" brushRef="#br0" timeOffset="13706">666 3464 3167 0,'8'-19'6'16,"-4"4"10"-16,-3 2 7 0,-1 5 18 0,0 8 83 16,0 0 53-16,0 6 5 0,0 2 3 0,0 5-70 15,0 2-53-15,0 6-1 0,-1 3-19 0,-3 3-22 16,-2 3 5-16,2 2-29 0,-1 2 8 0,-1-1 2 16,-2 1-19-16,2-2 33 0,1-1-9 0,0-4 3 15,-3 1 14-15,1-6-18 0,1-1-3 16,-1-3-14-16,1-3 0 0,-2-4 4 0,2 0 17 15,1-3-4-15,-1-2-34 0,-2-1-38 0,4 0-55 16,-2-2-79-16,1 0-82 0,1 0-87 0,-2 1-95 16,0-1-25-16,2 0-24 0,-1-2-27 0</inkml:trace>
  <inkml:trace contextRef="#ctx0" brushRef="#br0" timeOffset="13933">758 3834 2681 0,'11'-12'15'0,"-1"-1"25"0,5-5 34 15,0 4 9-15,1 5-5 0,3-1-21 0,4 4-39 16,2 0 1-16,3 4-9 0,2-1-7 0,1 2 10 16,3 1-26-16,0 0 7 0,-3 0-7 0,2 4 4 15,-3 2 21-15,-2-2-24 0,-4-1-4 16,-3 1-50-16,-2 0-39 0,-4-1-61 0,-2 1-25 15,-4-2-6-15,-2 0-15 0,-1-1-29 0,-6-1-42 16,0 0-48-16,0 0-45 0</inkml:trace>
  <inkml:trace contextRef="#ctx0" brushRef="#br0" timeOffset="14183">1095 3608 2705 0,'-6'-7'-16'0,"5"3"35"0,-1 1 90 0,2 3 84 16,0 0 61-16,0 6-17 0,0 4-74 0,0 3-78 15,0 2-61-15,0 4 6 0,0 2-26 0,0 2-1 16,0 1 10-16,0-3-13 0,0 1 14 0,0 0-8 16,0-1 7-16,0-3-6 0,0 0-7 0,0-2 0 15,0-2-6-15,0-1-1 0,0-1-10 0,0-1-29 16,0-3-44-16,0-2-48 0,0-1-75 15,-1 0-57-15,-4 0-40 0,2-2-42 0,-3 0-43 16,5 0-42-16,-3 0-68 0</inkml:trace>
  <inkml:trace contextRef="#ctx0" brushRef="#br0" timeOffset="15136">1806 3659 1047 0,'0'0'-8'16,"0"0"29"-16,0 0 1 0,0 0-1 0,0-2 14 16,0 0-27-16,0 2-5 0,0 0 5 0,0 0-6 15,0 0 1-15,0 0 2 0,0 0-5 0,0 0 30 16,0 0 24-16,5 0 28 0,-5 0 0 0,0 0 12 15,0 0 10-15,0 0-8 0,0 0 25 16,0 0-30-16,0 0-39 0,0 0 15 0,0 0-12 16,0 0 22-16,-5 0 5 0,4 0-11 0,1 0 3 15,-2 0-14-15,2 0 9 0,0 0-17 0,-1 0-19 16,1 0-2-16,0 0-7 0,0 0-5 0,-3 0-23 16,3 0 4-16,-2 0 9 0,2 0 10 0,0 0 55 15,0 0-9-15,0 0 13 0,0 0 6 0,0 0-31 16,-1 0 4-16,1 0-22 0,0 0-6 0,-4 0 13 15,2 0-17-15,0 0 23 0,0 0-9 0,-1 0-14 16,1 0 8-16,-1 0-27 0,2 0 17 0,-5 0 10 16,3 0-1-16,-2 3 11 0,4-1 10 0,-2 3-7 15,-3-1 10-15,-2 0 17 0,2 3-2 0,1 0-7 16,-1 2-17-16,-2 1-20 0,2 2-17 16,2 1 13-16,-2 0 1 0,-2 3-10 0,3-2-4 15,-1 0 7-15,0-1-17 0,3 0 17 0,1 1-7 16,-1-3-6-16,3 3 34 0,0-2 10 0,0 0 25 15,5 0-28-15,-2 0-7 0,-1-3-38 0,3 2-10 16,4 0 17-16,-4-4 0 0,0 0 3 0,3 1-3 16,-1-2 4-16,1-2-8 0,-1 1 4 0,1-1-3 15,-1-2-1-15,3 1 1 0,-2 0-4 0,1-2 7 16,-2-1-14-16,1 0 0 0,3 0 10 0,-2 0-3 16,0-4 7-16,5 1 0 0,-4-2-3 15,2 0-8-15,1 0-10 0,-1-1 7 0,1-2 4 16,1 1 6-16,-2 0 1 0,1-4-8 0,0 0 11 15,-4 0-7-15,3 0 0 0,-4-2-3 0,1 4-11 16,-3-1-4-16,-2 0 29 0,-3 1 3 0,-1 1-4 16,0-1-13-16,0 1-15 0,0 0 15 0,-5-1-1 15,1 0 36-15,2-1-4 0,-3-1-7 0,-1 3-4 16,2-3-3-16,1 4-7 0,-2-1-10 0,-1 2 17 16,2-1-4-16,-1 1 29 0,0 0 4 0,0 3-8 15,1-3 19-15,-1 2-18 0,0 0-7 0,0 1 0 16,0-1-15-16,1 1 19 0,-2 0 3 0,2-1-7 15,-1 1 11-15,-1-1-47 0,-2 1 14 16,3 1 7-16,-1 1-21 0,-3 0 18 0,3 0-4 0,-3 1-3 16,0 0-1-16,3 0-6 0,-4 0 6 15,1 0 1-15,1 0-8 0,1 0 30 0,-1 0-33 16,1 0-12-16,-2 0-3 0,6 3-47 0,-3-1-42 16,5 1-73-16,-2 0-104 0,-3-1-139 0,1 2-141 15,2 1-121-15,1 0-176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8:40.2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258 49 1626 0,'15'-5'79'0,"-3"-2"50"0,-3 3 24 0,-5-1 38 16,-2 2-71-16,-2 1 3 0,0 2-24 0,0-3-30 15,0 2-5-15,0 0-40 0,0 0 35 0,0 0 34 16,0 0 28-16,0 0 21 0,0-2 7 0,0 3-33 15,0 0 31-15,0 0 7 0,0 0-7 0,0 0-4 16,-2 0-58-16,-2 0-45 0,1 0-33 16,-2 4-10-16,-4 0-1 0,-1 2 8 0,-2 2 3 15,-6-1-7-15,0 4-10 0,-5 1-1 0,1 0 1 16,-4 2 0-16,1-2 27 0,3 1-20 0,-1 0 16 16,4-3 8-16,6 0-32 0,2-2 29 0,1-2-49 15,5 0 0-15,3-3-6 0,0-1-14 0,2 0 27 16,0-2 0-16,4 0 24 0,4 0-13 0,-1-6-17 15,7-1-7-15,-4 1 3 0,8-3 21 0,0-2 6 16,3-1 17-16,-1 0-13 0,0-2-10 0,-2 2 16 16,1-1 4-16,-9 2-4 0,4 1 4 0,-4 3 30 15,-4 0 0-15,-2 3 13 0,-1 1 11 16,-1 3-38-16,-2 0 22 0,0 0 51 0,0 4 22 16,0 4 21-16,0-1-9 0,0 5-49 0,0 0-35 15,-5 3-21-15,4 1-18 0,-1 5 0 0,2 0 4 16,-1 1-1-16,1-1-10 0,-3 0-3 0,3-1 3 15,0 0 3-15,0-2-3 0,0 0 4 0,0-1 7 16,0-2-11-16,0-2 11 0,0-1 0 0,0-1-26 16,0-3-10-16,0-2-35 0,0 1-74 0,0-3-37 15,0-2-50-15,0 1-39 0,0-2-63 0,0-1-63 16,0 2-63-16,0-1 13 0,0 1-43 0,-3-2-73 16</inkml:trace>
  <inkml:trace contextRef="#ctx0" brushRef="#br0" timeOffset="776">18 538 2414 0,'-8'3'24'0,"5"1"27"0,-3-4-9 0,6 0 28 16,-1 0-12-16,1 0-15 0,6 0 3 0,1 0 0 15,2-2-12-15,4-1-15 0,5 1 34 0,3-1-13 16,6 2-18-16,-1-2 25 0,6 1-41 0,2-1-9 15,-3-2 9-15,3 2-18 0,0 0 24 0,-2 0-5 16,-2-2 8-16,0 3 1 0,-2-1-19 16,-5 2 6-16,-2-1-13 0,-7 1 4 0,0 1 9 15,-5 0 16-15,-5 0 35 0,-4 0-6 0,0 0-1 16,0 0-18-16,-7 4-9 0,-7 1 25 0,3 0 22 16,-4-1 18-16,-2-1 10 0,-2 2-3 0,-3 0-6 15,1 0-16-15,-1-1-7 0,1-1-19 0,2 1-13 16,-2 0-8-16,4 0-23 0,3-1-6 0,0 0-15 15,7 0 14-15,1-1-6 0,3 0 16 0,3 0 14 16,0 0 0-16,7 1 4 0,2 0-8 0,5-1-3 16,0 1-13-16,6-1 3 0,0 0 13 0,3-2-6 15,1 0-7-15,1 0 14 0,-1-6-28 16,2 3 4-16,-3-1-4 0,-3-1 17 0,-2 0 11 16,0 2 7-16,-5 0 23 0,-5 1 4 0,-4 1 21 15,2 0 11-15,-6 0-18 0,0 1-27 0,-6 0-17 16,-1 0-25-16,0-2 3 0,-2 2 4 0,-2 0-10 15,-2 0 10-15,-2 0-18 0,-1 4-31 0,1-1-27 16,3 0-34-16,-4 0-26 0,1 1 5 0,-2 0 10 16,4-1-5-16,1-1 31 0,2 1-15 0,1 0-6 15,-3-1 36-15,4 1 13 0,3-2 32 0,-1 0 29 16,3 0 15-16,-2 0-9 0,4 0 0 0,-4 0-10 16,4 1 1-16,-2-1 15 0,-2 0 7 0,0 0-10 15,1-1-9-15,3 0-10 0,-4 0 10 16,4 0 18-16,-2 0-2 0,3 0 9 0,0 0 0 15,0 0-16-15,0 0 19 0,0 0 13 0,0 0 4 16,3 0 28-16,-2 0-19 0,1 0-13 0,-2 0-12 16,0 0 6-16,0 0 17 0,0 0 3 0,0 0 1 15,0 0-27-15,-6 0-20 0,1 0 17 0,-2 0 13 16,0 0 43-16,-5 0 24 0,-1 0 1 0,-1 0 8 16,-1 0-21-16,0 0-12 0,1 0-14 0,-1 0-16 15,1 0-8-15,4 0-10 0,-2 0-7 0,5 0-17 16,1 0-4-16,0 0-11 0,4 0 1 0,1-3 6 15,1 3-6-15,0 0 6 0,6 0 15 0,-2 0 6 16,4 0-6-16,2 0 3 0,-1 0-11 16,3 0-3-16,-2 0 4 0,5 0-1 0,0 0-6 15,0 0-8-15,-2 0 15 0,2 0-4 0,-2 0-7 16,1-4 10-16,-5 4-41 0,2-2-39 0,-3 0-57 16,-1 2-79-16,-1 0-67 0,-3 0-76 0,0 0-41 15,-1 0 35-15,-2 0-92 0,0 0-70 0</inkml:trace>
  <inkml:trace contextRef="#ctx0" brushRef="#br0" timeOffset="1405">242 58 1716 0,'6'-3'48'0,"-5"1"50"0,1 1 11 0,-2 1 45 15,0 0-19-15,0 0-31 0,0 0 24 0,-3 0-22 16,-3 0 4-16,-2 6 13 0,1-1-4 0,-5 0-10 15,-1 3-17-15,-4 1-15 0,1 2-26 0,-5 0 0 16,0 0-22-16,1 2-9 0,0-2-8 0,1 1-8 16,3-1-8-16,3-2-2 0,-1-1-7 0,5-1 7 15,2-3 19-15,1 0-7 0,3-2 10 16,3 0-3-16,-2-1-10 0,2-1 7 0,0 0 7 16,0 0-11-16,5-5-18 0,2 1 8 0,1-1-16 15,3-3-22-15,1-1-3 0,3-1-32 0,2-3 4 16,-1 0 19-16,5-1 34 0,-4-3 11 0,4 4 12 15,-3-1 0-15,0 0-12 0,-3 2 12 0,0 1-12 16,-1 1 15-16,-2 3 3 0,-1 0-9 0,-2 1 3 16,2 2-28-16,-3 2 25 0,1-1 6 0,-2 3-15 15,2 0 15-15,-4 0-19 0,1 0-6 0,1 5 26 16,-3 0 18-16,-1 1 58 0,2 2 33 0,1 1 13 16,-5 4 1-16,1-2-41 0,-1 5 0 15,-1 0 8-15,0 3-14 0,0 1-22 0,-4 1 0 16,-2 1-37-16,0 3 10 0,0-1-3 0,-1 2-11 15,-1-2 8-15,1 2-18 0,-1-1 7 0,2 0-10 16,-1-1-10-16,4 0 10 0,-2-5 3 0,1 0-13 16,3-2 10-16,-3-3-14 0,2-4 7 0,2-1 0 15,0-1 3-15,0-3 14 0,0 1-20 0,0-1 6 16,0 0 4-16,0-2-10 0,0 0 10 0,0 0-38 16,0 0-24-16,0-1-64 0,0-2-95 0,0 2-86 15,0-1-82-15,0 0-93 0,0 0 16 0,-3 0-81 16</inkml:trace>
  <inkml:trace contextRef="#ctx0" brushRef="#br0" timeOffset="1574">82 610 2903 0,'-5'2'66'0,"-1"-2"93"0,3 0 44 0,3-6 16 16,0 0-39-16,0 0-83 0,5-1-20 0,4-1-9 15,1 3-34-15,0-2 0 0,8-1-28 0,3 2 1 16,1-2-10-16,5 3-1 0,0-1 1 0,4 2-14 15,-3 0-31-15,2 2-105 0,-5-1-130 0,2 2-157 16,-7 0-46-16,1-1-93 0,-4 1-93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05:43.81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2400 10 395 0,'6'-2'-3'15,"0"0"25"-15,-2 0 21 0,2 1 13 0,0 1 36 16,0-2-17-16,-3 1-18 0,1 1 18 0,0 0-25 16,-3 0-5-16,3 0 21 0,-4 0-2 0,2 0 10 15,-2 0 18-15,3 0-3 0,-3 0-7 0,0 0 23 16,0 0 12-16,0 0 4 0,0 0 27 0,0 0-13 15,-5 0-7-15,-4 4-5 0,2 0-32 16,-6 2 30-16,-5-2 3 0,0 6 10 0,-9-2 24 0,-4 3-37 16,-7 0 15-16,-4 2-25 0,-2-1-27 15,-7 4-13-15,-7-3-32 0,0 2 3 0,-6 0-3 16,-4-1 14-16,0 1-17 0,-6-1 10 0,-3 0 0 16,-2 3-3-16,0-3 17 0,0 0-19 0,2-2 2 15,0 1-33-15,4 0 7 0,2 0 0 0,1 1-20 16,8-1-7-16,-5 0-17 0,7 1 13 0,2 0 8 15,2 0 19-15,6 1 14 0,2-3-17 0,5 1 4 16,6-2-8-16,3 0-2 0,4-3 3 0,4 1 3 16,3-1 3-16,2-3-16 0,2 2 3 0,4 0 7 15,0-4 6-15,2 1 1 0,3 0 16 16,-2-1-13-16,3-1-6 0,-1 1 26 0,2-1-30 16,-1-2 0-16,3 1 20 0,3 1-16 0,-1 0 20 15,-2-2-11-15,4 0-2 0,1 0-8 0,-1 0-13 16,2 0 16-16,0 0-16 0,0 0 3 0,0 0-7 15,0 0 7-15,0 0 3 0,0 0-13 0,0 0 20 16,0 0-23-16,0 0 2 0,0 0 22 0,0 0-32 16,0 0 31-16,2 0-3 0,-2 0-14 0,1-4 11 15,-1 4-22-15,2-1-9 0,-2 1-25 0,0-2-12 16,0 2-68-16,0 0-67 0,0 0-69 0,0 0-89 16,0 0-16-16,0 0-9 0,0 0 1 0,0 0-16 15,0 0-23-15</inkml:trace>
  <inkml:trace contextRef="#ctx0" brushRef="#br0" timeOffset="525">577 218 1515 0,'3'-7'22'0,"-2"0"40"0,-1 2 14 16,0 0 37-16,0 3-17 0,0 1-38 0,0 1-13 15,-4 0-33-15,-1 0-9 0,-2 0 11 0,-1 4-22 16,-2 2 10-16,3 0 4 0,-4 0-12 0,0 2 38 16,-4 0 15-16,0 2 12 0,0-1 5 0,-2 0 28 15,1 0-18-15,0-1-17 0,-1 0 27 0,-2 0-33 16,0 1-2-16,1 0 0 0,-3-1-15 0,2 1-16 16,-3 1 7-16,1 2-1 0,0 0-11 0,1-2 18 15,1 1-16-15,0-1-5 0,0-1 8 0,1 1-18 16,3-1 22-16,0-1 24 0,-1-1-5 15,4 0 21-15,0 0-27 0,-1-2-7 0,4 1 1 16,2-1-10-16,-2 1 10 0,0-4-16 0,2 3 3 16,2-2-10-16,1 1-25 0,-4-1 15 0,7-1-8 15,-4 0 9-15,2 2 9 0,2-1-9 0,1 0-1 16,0 1 4-16,0 1 20 0,0 1 9 0,3 0 12 16,3 1-12-16,3 1-22 0,2 1 5 0,3 0-15 15,2-1 19-15,3 1 29 0,4-1-9 0,1 0 16 16,4-1-26-16,4-1 0 0,0-1-19 0,2-1-17 15,3 0 23-15,4-2-16 0,-2 0 12 0,3 0 11 16,-2-2-4-16,-5 2 1 0,1-2-4 16,-2 2-13-16,-4-2 0 0,-5 1 3 0,-1-1 1 15,-4 2 9-15,-2-2-13 0,0 0-3 0,-6 0 3 16,-2 2 6-16,-1-2 1 0,-3 0 19 0,2 0 0 16,-7 0-9-16,3 0-4 0,-2 0-13 0,-2 0-10 15,0 0 7-15,2 0 3 0,-1 0-20 0,-1 0-29 16,3 0-74-16,-1 0-178 0,-1 7-166 0,2 0-239 15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8:39.5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 24 2705 0,'-6'-5'58'16,"1"0"7"-16,3 0 10 0,0 1-4 0,2 2-55 0,0 0-9 16,4 1-7-16,1 1 9 0,4 0-3 15,2 0 3-15,3 0 1 0,1 0-14 0,4 0 7 16,4 3-6-16,-2 0-9 0,1 0 6 0,-1-2 9 16,-1 3-19-16,-1-4-43 0,-5 5-100 0,0 0-92 15,-4-1-97-15,-3 1-71 0,-2 3-36 0</inkml:trace>
  <inkml:trace contextRef="#ctx0" brushRef="#br0" timeOffset="143">32 199 1626 0,'-8'6'25'0,"7"-1"15"0,1-2 57 0,0 1 32 0,4-4-11 16,3 0-40-16,4 0-61 0,4 0-32 16,4 0-6-16,3-4 27 0,2 3-3 0,6-4-6 15,1 2 9-15,3 0-14 0,-1-2-27 0,-1 2-26 16,-2-2-112-16,-2 5-94 0,-1 0-70 0,-5 0-76 15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7:06.0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12362 600 3116 0,'3'-10'-7'0,"-3"2"1"0,0 1-3 0,0 3-4 15,0 4 10-15,0 0 3 0,-3 0 26 16,1 9 18-16,0 1 1 0,0 1-1 0,1 4-40 16,-1 4-8-16,2 2-5 0,0 1 9 0,0 2-7 15,0 2 4-15,0 1-3 0,0-1-10 0,3 2 38 16,1-2-15-16,-2 1 5 0,1-2-5 0,0 0-17 16,-1-1-9-16,-1 2-98 0,3-3-93 0,0-1-97 15,-4-1-72-15,2-3-41 0,-2 0-41 0</inkml:trace>
  <inkml:trace contextRef="#ctx0" brushRef="#br0" timeOffset="355">11728 1318 2177 0,'-10'16'6'0,"10"-5"14"15,7-4 19-15,9-1 32 0,8 0 19 0,10 0 21 16,9-2 16-16,10-1-32 0,12 1-6 0,10-3-28 16,13-1-36-16,12 0 3 0,9 0-6 0,11-5-12 15,10 3 9-15,6-1-6 0,7-2-20 0,5 1 7 16,2-3 4-16,6 0-1 0,0-1 15 0,2-1 4 16,-1 1-6-16,3-2 3 0,-1 1-19 0,-3-1-6 15,-4 3 28-15,0-2 0 0,-3 1 29 16,-4 0 16-16,-4 3-16 0,-4 0 14 0,-5 0-13 15,-9 0-23-15,-2 1-6 0,-9 1-17 0,-5 1-12 16,-10 0 12-16,-7 1-15 0,-11-1 5 0,-3 2 1 16,-9 0 13-16,-7 0-7 0,-6 0 10 0,-5 0-3 15,-6 0-10-15,-7 4 0 0,-5-4-10 0,-7 2-6 16,-8-1-33-16,-3 1-54 0,-5-1-96 0,-8 1-153 16,0 0-170-16,0-2-162 0</inkml:trace>
  <inkml:trace contextRef="#ctx0" brushRef="#br0" timeOffset="878">12111 1711 2730 0,'0'0'9'0,"0"0"-6"15,0 10 15-15,-6 8 16 0,0 4 25 0,-1 9 51 16,-1 5 3-16,-3 6 4 0,2 2-24 0,-3 6-36 15,0 2-8-15,0 1 9 0,0 1-22 0,3-1-3 16,0-3-24-16,-1 0-19 0,3-1 14 0,2-5-11 16,-4-1 16-16,6-2-9 0,-3-4 4 0,3-3-7 15,1-2 0-15,-2-5 6 0,4-3-3 0,-1-2 16 16,-2-5 4-16,3-1-46 0,-2-4-45 16,2-4-48-16,0-1-63 0,0-3-26 0,0-1-36 15,0-2-25-15,0 0 7 0,0-1-85 0,0 0-87 16</inkml:trace>
  <inkml:trace contextRef="#ctx0" brushRef="#br0" timeOffset="1080">12500 2404 2668 0,'36'0'55'0,"4"-6"57"0,0-2 13 15,-1 1 16-15,2-2-66 0,1 1-55 0,-4 1-11 16,4-2-5-16,-5 1-1 0,1 1-6 0,-2 1-10 16,-3 2-38-16,1-2-123 0,-1 3-127 0,-4 1-117 15,-2 0-128-15,-5-1-37 0</inkml:trace>
  <inkml:trace contextRef="#ctx0" brushRef="#br0" timeOffset="1292">12846 2042 2083 0,'0'10'79'15,"0"1"89"-15,0 3 49 0,0 4 61 0,0 5-39 16,0 3-68-16,0 6-43 0,0 3-63 0,0 3-36 16,0 2-22-16,0-1 2 0,0 1-2 0,-4 0-4 15,1-1 7-15,1 0-10 0,-2-2 0 0,2-1 0 16,2-2-13-16,-1-1 6 0,1-3-70 15,-3-2-98-15,3-3-105 0,0-4-86 0,0-4-49 16,-2-4-24-16,2-2-23 0</inkml:trace>
  <inkml:trace contextRef="#ctx0" brushRef="#br0" timeOffset="1688">13299 2517 2632 0,'12'7'6'0,"6"-7"6"0,-5-5-3 15,2 0 3-15,1 0-21 0,3-2-10 0,-1-2 19 16,3 2-3-16,4-3 19 0,3 1-4 0,1-3-9 16,-1 1 0-16,0-2-9 0,-1 1 0 0,1-3 9 15,-3-3-3-15,-4 0-6 0,-3-3 15 0,-2-3-30 16,-7-2-4-16,0 0 25 0,-5-2 25 0,-4 0 55 15,0 2 63-15,-10 1 45 0,-2 1-30 0,-5 5-57 16,-4 4-26-16,-5 4-46 0,-2 3 77 0,-4 8 76 16,-4 5 40-16,-3 8 26 0,-1 5-79 0,0 8-26 15,2 3-59-15,0 7-37 0,4 5 24 0,4 1-31 16,5 1-30-16,7 0 19 0,5-1 7 16,7-1 15-16,6-2 18 0,9-2-19 0,6-5-42 15,9 1-1-15,1-5 19 0,8-3-11 0,2-4 29 16,4-2-22-16,7-4-33 0,-2-3 22 0,1-4-15 15,4-8-40-15,-2 0-29 0,-2 0-64 0,0-4-60 16,-4-3-29-16,-2-3-43 0,-6-1-68 0,-4 0-92 16,-2-3-103-16,-5-1-58 0,-1-2-57 0</inkml:trace>
  <inkml:trace contextRef="#ctx0" brushRef="#br0" timeOffset="1964">13482 1769 2915 0,'6'2'3'0,"7"-8"6"0,0 2 0 16,2 4-9-16,6-4-9 0,1 4 12 0,2 0-15 15,1 0-65-15,-1 0-113 0,3 0-94 0,-2 0-134 16,0 0-66-16</inkml:trace>
  <inkml:trace contextRef="#ctx0" brushRef="#br0" timeOffset="2401">14053 1684 2236 0,'16'0'20'0,"1"-8"40"0,1 0 30 0,0 1 24 15,2 0-33-15,3 0-35 0,0 2-25 0,1 0-21 16,0 0 12-16,1 0 4 0,2 1-19 0,-2 3-4 15,3-2 10-15,-1 1-15 0,-3 1 18 0,-1 0 0 16,0 1-12-16,-5 0 0 0,-2 0-9 0,-4-2 15 16,0 2 34-16,-7 0 15 0,-1 0 47 15,-3-2 3-15,-1 2 27 0,0 0 30 0,0 0-14 16,0 0 4-16,-5 0-28 0,1 0-23 0,3 0-18 16,-4 0-14-16,2 0-36 0,0 5-23 0,2-5-8 15,-2 3-6-15,-2 0-3 0,-4 4 30 0,0 0 33 16,-4 3 19-16,-5 4 9 0,0 2-24 0,-4 4-12 15,-5 3-18-15,2 4 0 0,0 0 21 0,-2 1-24 16,3 1-7-16,-1 0 7 0,3 0-11 0,6-1 8 16,2-1 3-16,1-2 24 0,4-1 29 0,3-5 0 15,6 0 48-15,0-4-7 0,8-2-46 16,1-2 10-16,5-2-42 0,6-2-37 0,4 0 0 16,2-3 15-16,7-2-4 0,2-2 18 0,8 0 4 15,0 0-40-15,2-4 14 0,2-2-14 0,1 3 10 16,0-1-6-16,-4 0-88 0,-4 0-117 0,-6 2-200 15,-4-1-255-15,-6 1-219 0</inkml:trace>
  <inkml:trace contextRef="#ctx0" brushRef="#br0" timeOffset="-1762">7491 1214 1047 0,'-2'6'8'0,"2"-2"-8"0,0-4 13 15,0 0-10-15,8 0 8 0,-2 0 2 16,1-2-13-16,2-3 0 0,0-2-8 0,4 0 0 15,2 0 5-15,0-3 3 0,-1-2 8 0,0-2 33 16,1-3 10-16,-3 0 30 0,-3-4 20 0,1-1 4 16,-7 0 11-16,2 1 11 0,-4-2 24 0,1 3 28 15,-2 1 32-15,0 3-37 0,0 1-58 0,-6 4-58 16,3 5-67-16,-5 6 12 0,1 0 74 0,-5 15 62 16,1 9 30-16,-8 11-1 0,0 11-70 15,-5 12-62-15,-2 9-14 0,-2 6-9 0,2 5-13 0,1-1 13 16,1 0-16-16,3-6 19 0,6-3 26 15,2-5 7-15,4-6 2 0,-1-2-2 0,4-2-29 0,1-6-7 16,1-2-6-16,-2-4 0 0,3-3-1 16,-3-4 10-16,3-3-6 0,-3-5 0 0,0-5 7 15,2-4-17-15,-1-2 6 0,-1-4 4 0,-1-4-3 16,-1-2-20-16,-2-1-14 0,3-3-122 0,-4-1-120 16,-2 0-156-16,1-7-55 0,-1-1-50 0,-2-3-42 15</inkml:trace>
  <inkml:trace contextRef="#ctx0" brushRef="#br0" timeOffset="-1607">7172 1808 1133 0,'26'0'43'0,"1"0"19"16,-5-5 34-16,2-2 7 0,1 0-42 0,-1 0-25 15,0-2-33-15,1 1-14 0,2 0 0 0,-2 1 5 16,2-1-38-16,-1 2-83 0,0 2-118 0</inkml:trace>
  <inkml:trace contextRef="#ctx0" brushRef="#br0" timeOffset="-1391">8058 1284 3079 0,'0'14'57'0,"0"1"49"0,0 4 39 0,-12 5 24 16,3 4-51-16,-4 5-52 0,-2-2-33 0,0 4-23 16,2-3-17-16,-1 2 7 0,1 0 7 0,3 0-17 15,-1-2 14-15,7 1-11 0,-1-2-76 0,5 0-85 16,0-3-122-16,0-1-127 0,5-1-1 0,-2-4 5 16,1-2 4-16,1-5 64 0,2-4-22 0</inkml:trace>
  <inkml:trace contextRef="#ctx0" brushRef="#br0" timeOffset="-1224">8098 1562 1979 0,'10'-16'8'0,"-4"4"-11"0,-3 5 50 15,3 7 44-15,-4 0 57 0,2 0 61 0,2 3-24 16,3 4-11-16,-1 0-43 0,2 2-56 0,0 1-19 16,5 3-37-16,0-2-25 0,0 3-7 0,4 2 1 15,-1-1 15-15,3 0 0 0,1 2-41 0,3 1-89 16,-1-1-122-16,0 1-84 0,-2-2-75 0,0-1-49 15,2-2-14-15</inkml:trace>
  <inkml:trace contextRef="#ctx0" brushRef="#br0" timeOffset="-1065">8410 1508 2510 0,'-16'0'33'0,"-1"0"34"0,1 12 13 16,0 4 34-16,-4 5-37 0,4 4-43 0,-3 3-13 15,1 2-27-15,-1 2 6 0,2 0 9 0,2 0 1 16,-1 0-20-16,4-1-61 0,2 0-140 0,2 0-109 16,4-4-150-16,-1-1-120 0</inkml:trace>
  <inkml:trace contextRef="#ctx0" brushRef="#br0" timeOffset="-840">8708 1276 2853 0,'27'25'0'0,"-8"6"56"0,-4 4 35 0,-3 4 36 16,-2 3 29-16,-1-1-50 0,-3 2-35 0,0 1-35 0,-4-1-23 16,-1 1-7-16,-1-1 4 0,0 1-7 15,-7 0-3-15,-1 1 3 0,-1 0-12 0,-2-2-11 16,0-3-89-16,-2-3-109 0,-1-3-84 0,-2-4-66 15,4-6-29-15,-3-3 0 0,2-8-20 0,0-4-41 16</inkml:trace>
  <inkml:trace contextRef="#ctx0" brushRef="#br0" timeOffset="-599">9437 1651 3914 0,'5'5'3'16,"-1"-3"1"-16,-1-2-1 0,0 0 7 16,0 0-10-16,3-3 7 0,2-1 0 0,3 0 0 15,1 1 6-15,8-1-37 0,2 1-72 0,5-2-137 16,1 3-176-16,3-1-113 0,3 3-127 0,2 0-55 15</inkml:trace>
  <inkml:trace contextRef="#ctx0" brushRef="#br0" timeOffset="-472">9587 1810 2177 0,'-21'11'6'0,"6"-3"14"0,8-5-5 15,7 0 15-15,7-1-10 0,4 0-20 0,8-2 15 16,5 0-12-16,7 0-9 0,2 0-20 0,9-2-71 15,-1-3-145-15,2 1-153 0</inkml:trace>
  <inkml:trace contextRef="#ctx0" brushRef="#br0" timeOffset="9791">14104 2657 1197 0,'0'0'0'0,"-6"-2"8"0,0-1-11 15,0-1-7-15,3 2-25 0,1 1-69 0,2 0-76 16,0 0-107-16</inkml:trace>
  <inkml:trace contextRef="#ctx0" brushRef="#br0" timeOffset="10445">12322 4653 2583 0,'0'0'3'0,"0"0"6"0,10-9-6 0,5 1-9 16,8 1 12-16,5 0 0 0,7-1-6 16,4 2-3-16,4-3-116 0,6 3-88 0,-1 2-137 15,0 2-166-15</inkml:trace>
  <inkml:trace contextRef="#ctx0" brushRef="#br0" timeOffset="10585">12552 4878 2343 0,'-10'12'-12'0,"10"-12"6"0,10 6 8 0,6-6-8 16,7 0 18-16,7 0-3 0,4 0-15 0,6 0 18 15,-2 0-56-15,5 0-85 0,3 0-154 0,-3 0-187 16</inkml:trace>
  <inkml:trace contextRef="#ctx0" brushRef="#br0" timeOffset="3625">3923 1930 773 0,'12'3'68'0,"0"1"68"0,-3-2 55 0,4-2 71 16,0 2-24-16,-2-1-11 0,7-1-8 0,1 0 0 16,2 0 12-16,7 0 18 0,6 0 17 0,2-3-44 15,7 1-16-15,6 0-52 0,6 0-65 0,4 1-29 16,11-1-27-16,3 0-2 0,8 1 16 0,1-2 7 16,7 1-3-16,0 0-14 0,3-2-9 0,0 1-15 15,-4 0-9-15,1 1-1 0,-3 0-10 16,-1-1 18-16,-7-1-5 0,1 2 1 0,-6 0 21 15,-5 0 34-15,-1-1-3 0,-5 1-3 0,-4 0-25 16,-7 0-27-16,-2 0-1 0,-8-2-13 0,-3 1 31 16,-6 0-14-16,-8 1-4 0,-2 0 15 0,-4 1-29 15,-5-1 8-15,-4 1-1 0,-6 1 4 0,0 0 11 16,-3 0-4-16,0 0-4 0,0 0-6 0,0 0-67 16,0 0-64-16,-3 0-93 0,0 0-117 0,-3 4-116 15,3-2-41-15,-3-2-83 0,-4 0-30 0</inkml:trace>
  <inkml:trace contextRef="#ctx0" brushRef="#br0" timeOffset="3896">5763 1719 2656 0,'-8'0'-16'0,"2"0"56"16,1 0 41-16,5 0 56 0,0 0 26 0,11 0-37 15,1 0-53-15,6 0-60 0,4 0-1 0,5 3-28 16,7 0 32-16,3 1-6 0,5-1-10 0,2 0 16 16,0 1-26-16,1 3 13 0,-2 0 7 0,-4-1-10 15,-2 4 16-15,-4-1 13 0,-5 2 4 0,-4-1 32 16,-3 2 30-16,-6-2 7 0,-5 3 28 0,-7-1-30 16,-3-1-39-16,-6 5-31 0,-3 0-33 0,-6 2-4 15,-4 0 4-15,-5 4 6 0,0 1-17 0,-7-1-99 16,3 2-134-16,-3 1-166 0,-2 0-170 0,0 1-110 15</inkml:trace>
  <inkml:trace contextRef="#ctx0" brushRef="#br0" timeOffset="4606">682 1133 1626 0,'5'-23'31'0,"1"6"3"0,-2-2 19 15,-4 7 50-15,0 7-5 0,0 5 56 0,0 5 56 16,0 7 29-16,0 7 36 0,0 7-33 0,-6 7-66 16,-3 8-61-16,-1 5-56 0,-5 10-33 0,-3 2-7 15,-5 6-3-15,0-1 4 0,-5-2 3 0,1-1-14 16,0-3-18-16,2-4-14 0,0-6 0 0,1-2 33 15,6-6-3-15,-1-3 5 0,4-4 8 0,2-3-40 16,1-5 14-16,3-5 3 0,2-2 6 16,1-5 7-16,4-5 6 0,-1-2-26 0,-1-5 1 15,4 0 22-15,0 0-17 0,0 0 20 0,4-7-10 16,3 0-9-16,1-3 3 0,3-4 4 0,2 0-4 16,6-1 3-16,-1 1-6 0,3 0 6 0,1 2-13 15,2 4 4-15,1 3-4 0,-1 5 0 0,-1 5 16 16,0 5-15-16,3 0 18 0,-2 6 1 0,1 1 17 15,1 2 9-15,-1 0 7 0,3 0-17 0,-2 0-26 16,0 0 13-16,1-2-26 0,-3-2 13 0,2 2 3 16,-3-3-6-16,-3 1 6 0,1-2-6 0,-4-1 3 15,-2-1-52-15,-2-2-65 0,-1 0-134 0,-3-2-110 16,-2-3-84-16,-1 1-89 0,0-3-15 16</inkml:trace>
  <inkml:trace contextRef="#ctx0" brushRef="#br0" timeOffset="4748">1288 2006 3438 0,'9'0'32'16,"-3"0"11"-16,-5 0-4 0,-1 0-3 0,0 0-46 16,0 0-88-16,0 0-112 0,0 0-156 0,0 0-101 15,0 0-157-15</inkml:trace>
  <inkml:trace contextRef="#ctx0" brushRef="#br0" timeOffset="4977">1798 1434 3180 0,'9'0'9'0,"-3"0"62"16,-6 5 86-16,0 4 16 0,0 3 1 0,0 5-51 15,-6 0-82-15,1 6-18 0,-1 1-19 0,1 3-4 16,-2 2-7-16,1 1 13 0,1-1 11 0,2 2-10 16,-1 0 3-16,4 1-16 0,-2-2-1 0,2 0-27 15,0-1-62-15,0-1-63 0,0-2-86 0,0-1-62 16,0-4-53-16,0 0-13 0,-4-2-29 0,1-4-20 16,-1-3-11-16</inkml:trace>
  <inkml:trace contextRef="#ctx0" brushRef="#br0" timeOffset="5352">1721 1498 2571 0,'23'-32'73'0,"5"0"89"16,0 3 81-16,3 1 26 0,3 3-47 0,2 5-92 15,-2 5-67-15,2 4-33 0,-1 4-20 0,-1 7-3 16,-1 0 9-16,1 6 11 0,1 4-7 0,-4 3 7 15,0 4-20-15,-6 1-4 0,0 2-10 0,-7 2 4 16,-3 1 0-16,-6 0 6 0,-9 1 17 0,0 1-6 16,-6-1-4-16,-7-1-20 0,-5 0-4 0,-4-2 11 15,-4-2-21-15,-2 0 21 0,-3-4-10 0,1-1-18 16,-1-2 35-16,4-3 3 0,1-1-4 0,3-2 14 16,4-3-17-16,7-1-47 0,2 0 0 0,3-1 4 15,7 2 6-15,0-1 44 0,5 3-4 0,3 1-3 16,5 2-7-16,2 4 1 0,4 4 9 15,4 1 14-15,0 4 3 0,4 2-7 0,1 2 14 16,0 3-21-16,2-1 11 0,0 2-7 0,-2-1-3 16,5-1 23-16,-2-2 3 0,3-2 15 0,0-2-5 15,2-5-19-15,1-2-24 0,6-3 0 0,-1-2-13 16,2-4-74-16,2-2-113 0,0-2-192 0,0-1-211 16,-1 0-182-16</inkml:trace>
  <inkml:trace contextRef="#ctx0" brushRef="#br0" timeOffset="6458">271 2962 1295 0,'3'-14'63'0,"-3"2"48"16,0 0 40-16,0 0 37 0,0 2-31 0,0 1-9 15,0 1-1-15,0 0-31 0,0 1-48 0,0 3-35 16,0 1-30-16,0 0-18 0,0 3 21 0,0 0-15 15,0 0 0-15,0 0 9 0,0 0 3 0,0 4 0 16,0-1-3-16,0 0 15 0,0 2-12 0,0 1 6 16,0 2-12-16,4 1-6 0,-1 2-6 0,3 2 24 15,-1 2 6-15,-1 1-15 0,2 1 12 0,0 0-24 16,0-1-3-16,1 0 21 0,-1-1-3 0,0 0 6 16,1-2 9-16,-2-2-15 0,1-2-15 0,0-2 9 15,-3-2 12-15,1-2 12 0,-2 0 28 0,1-2 5 16,-2 1-5-16,1-2 19 0,-2 0-10 15,0 0-5-15,0 0-13 0,0 0-24 0,0 0 2 16,0 0-15-16,0 0-12 0,0 0-3 0,0 0 12 16,0 0-7-16,4 0 20 0,1 5 9 0,1-3-28 15,1 2 12-15,3-3 0 0,-1-1 6 0,2 0 20 16,5 0-7-16,-4 0 6 0,4-4-21 0,1-3-10 16,-1 1 0-16,-1-3-13 0,1-3 20 0,0-2 5 15,-1-1-2-15,0-1 9 0,-3-1-10 0,-3 0-18 16,0-1 21-16,-3 0-18 0,0-1 12 0,-5 0 16 15,1 0 33-15,-2 2 28 0,0 1 23 0,0 2-2 16,0 4-39-16,-3 1-26 0,-1 4-45 16,2 1 6-16,0 4-20 0,-2 0 20 0,2 11 3 15,1 2 4-15,1 7 13 0,-3 4-7 0,0 9 10 16,1 4-20-16,-2 7 10 0,-2 2-13 0,1 4-9 16,0 2 15-16,-3-2 1 0,2-2 9 0,-1-2-6 15,-1-2 3-15,-2-3-9 0,0-2-4 0,-5 0 6 16,0-2 8-16,-4-1-1 0,1-3 4 0,-6 0 12 15,0-6 18-15,-4-2 11 0,0-3 9 0,-2-3-17 16,-1-5-19-16,0-4-11 0,0-4-6 0,-3-6 20 16,1 0-20-16,3-6 10 0,1-4-7 0,2-3-17 15,5-4 0-15,1-4-21 0,6-1 1 0,3-3-4 16,5-3 3-16,7-1 4 0,0-1 7 16,0 1 7-16,12 1 3 0,4 3 7 0,3 2-4 15,3 3 0-15,5 4 11 0,1 4-1 0,5 1 15 16,1 3-11-16,0 2-20 0,0 1 16 0,-2 3-23 15,0 1 3-15,0 0 17 0,-4 1-13 0,-2 0-4 16,-3 0-41-16,-4 4-83 0,-3 1-61 0,-1-2-74 16,-6 0-23-16,0 1-24 0,-6-1-26 0,1-1 60 15,-2-1-5-15,-1 0-13 0,1 0-31 0,-2 1-115 16</inkml:trace>
  <inkml:trace contextRef="#ctx0" brushRef="#br0" timeOffset="6657">856 3076 3003 0,'4'0'3'0,"5"0"9"0,0-8 13 15,5 2 1-15,-1-1-4 0,3 0-13 0,2-1-15 16,6 0 6-16,1 0-16 0,5-1-80 0,-1 2-179 15,4 1-125-15,-2 0-159 0,2 4-98 0</inkml:trace>
  <inkml:trace contextRef="#ctx0" brushRef="#br0" timeOffset="6771">1074 3168 1626 0,'-31'21'-3'0,"9"-4"-17"0,4-3 4 0,3-5 30 0,9-3-14 15,0-2 34-15,6-3-3 0,0 1-26 16,9-2 18-16,1 0-43 0,5 0-58 0,3-3-103 15,7-4-118-15</inkml:trace>
  <inkml:trace contextRef="#ctx0" brushRef="#br0" timeOffset="7237">1672 2559 2965 0,'0'-14'6'0,"2"5"7"0,-2 1-17 0,0 5 11 16,0 3-23-16,0 0 7 0,0 6 25 16,-6 3 6-16,3 4 18 0,-3 6-11 0,-1 2-13 15,-1 6-10-15,-1 3-6 0,2 2 3 0,-3 3-9 16,2 0-4-16,-1 1 4 0,5-4-10 0,-1-1 25 16,1-3 1-16,2-2-4 0,-2-1-3 0,4-4 4 15,-2-2-17-15,-2-2 16 0,4-2 1 0,-3-2-16 16,1-3 12-16,0-3-16 0,-2 0 23 0,3-3-23 15,1-3-28-15,-3-1-6 0,3 0-25 0,0 0-18 16,0-4 19-16,0-2 10 0,0-1 8 0,8-3 41 16,-2-2-9-16,1 0 6 0,3-2 3 0,1 0 9 15,0 0 3-15,3 4 9 0,-2 0 3 16,1 2-21-16,2 4 15 0,-2 4-18 0,1 0 21 16,-1 0 6-16,2 7 52 0,0 1 29 0,0 1-7 15,-2 1 29-15,2 2-55 0,0 0-25 0,-2 2-22 16,-4 0-16-16,1 0 6 0,-7 3 10 0,2-2 6 15,-5 2 0-15,0-1-6 0,-8 0 3 0,-2-1-3 16,1-1-12-16,-6-1 12 0,0 0 0 0,-1-3-16 16,-3 0 9-16,-2-3 1 0,0 0-23 0,0-3 19 15,1-1-2-15,-3-3-11 0,4 0-37 0,1 0-60 16,-1-4-65-16,2-1-77 0,4-2-20 0,-2-1 33 16,2-1-48-16,4-1-64 0,1-2-95 0</inkml:trace>
  <inkml:trace contextRef="#ctx0" brushRef="#br0" timeOffset="7524">1901 2960 2107 0,'13'10'94'0,"-5"3"65"16,-8 2 87-16,0 0 42 0,0 1-73 0,-6 3-41 15,-1 1-71-15,-1-1-51 0,-1 2-26 0,2-4-10 16,-1 2-32-16,4-2 16 0,4 1 3 0,0-3-13 15,4 1 10-15,4-3-13 0,-1-1-23 0,4 0-60 16,0-3 9-16,1-2 1 0,3-2 32 16,0-3 54-16,0-2 0 0,0 0 3 0,0-5 0 15,1-2-10-15,-3-2 17 0,-1-3-1 0,0-3-9 16,-6-1 16-16,0-3-22 0,-3 0 12 0,-3-1-12 16,0 1 9-16,-9-2 0 0,0 4-19 0,-4 1-12 15,1 2-69-15,-2 2-84 0,-3 3-56 0,0 1-22 16,1 3-23-16,-2 1 17 0,2 1-19 0,1 2-58 15,0 1-38-15</inkml:trace>
  <inkml:trace contextRef="#ctx0" brushRef="#br0" timeOffset="7686">1980 3054 1079 0,'28'-5'70'16,"4"2"70"-16,0 0 94 0,2-1 76 0,0 1 7 16,-3-3-13-16,3 3-44 0,-4-2-19 0,0 1-37 15,-2 1-35-15,2 0-47 0,-3-1-60 0,-1 0-43 16,-2 2-19-16,1 0 3 0,-1 0 7 0,3-2-6 15,-5 1-4-15,2 1-10 0,1 0-36 0,-3 1-101 16,-3-1-129-16,-1 1-119 0,-3 1-23 0,-3 0 54 16,-3 0 13-16,-3-1-5 0</inkml:trace>
  <inkml:trace contextRef="#ctx0" brushRef="#br0" timeOffset="7840">2476 2828 2083 0,'-12'-15'32'16,"6"4"-3"-16,1 2-20 0,1 4 18 0,1 5 50 15,0 0 83-15,3 0 61 0,0 7-17 0,0 4-68 16,0 3-99-16,4 3-43 0,-2 2 6 0,4 4-6 16,-5 3 24-16,1 3-5 0,1 1-44 0,-2 0-78 15,-1 1-113-15,0-2-54 0,0 0-93 16,0-1-66-16,0-3-68 0</inkml:trace>
  <inkml:trace contextRef="#ctx0" brushRef="#br0" timeOffset="8267">2997 2245 3874 0,'13'0'3'0,"-7"0"7"0,-3 0 14 0,-3 12 20 15,0 4 7-15,-3 5-7 0,-3 4-10 16,-3 4-24-16,2 3-3 0,-5 2-4 0,3 2-10 15,1 2 11-15,1-1-7 0,0 0 3 0,-1 0-4 16,4-1-47-16,1-1-33 0,-2-2-64 0,1-3-57 16,3-3-19-16,-1-3-29 0,0-3 32 0,2-6 59 15,-2-1 57-15,0-4 77 0,2-4 31 0,0-3 6 16,0-3-21-16,0 0 6 0,0-6-18 0,0-4 0 16,4-1 36-16,-2-3-27 0,4-3 18 0,1-1-10 15,-1-1 1-15,3 0 3 0,0 4 0 0,3 1 13 16,1 2-10-16,-1 4 15 0,3 2 67 0,1 3 42 15,-1 3 15-15,0 0 23 0,0 9-48 0,1 0-24 16,-1 2-3-16,3 1-35 0,-3 0-23 16,-2 2-19-16,0 0-7 0,-4 1 7 0,-1 1 0 15,-2-1 12-15,-3 1-15 0,-3 1 6 0,0-3 0 16,-9 3-17-16,0-2 14 0,-6 0-17 0,-4 0 1 16,-4-1-20-16,-5-1-52 0,-4 0-60 0,0-2-67 15,-2 0-38-15,-3-3-50 0,2-2-8 0,0-1-10 16,6-3-61-16,4-2-32 0</inkml:trace>
  <inkml:trace contextRef="#ctx0" brushRef="#br0" timeOffset="8428">3083 2809 2583 0,'28'0'70'0,"-3"0"73"16,-13 5 87-16,0 1 59 0,-6 0-13 0,-3 0-28 15,0 1-70-15,-3 2-56 0,0-1-67 0,0 5-45 16,-6-1-10-16,4 1-14 0,-3 3 21 0,0 0-14 15,-1 2-44-15,3 2-54 0,-3-1-131 0,3 1-122 16,-3 0-100-16,2-2-25 0,2 1-41 0,1-3-14 16</inkml:trace>
  <inkml:trace contextRef="#ctx0" brushRef="#br0" timeOffset="8828">3282 2712 2903 0,'13'-19'75'0,"2"4"69"0,3 0 35 0,-2 2 17 16,-1 3-66-16,3 3-64 0,-2 3-43 0,-1 1-20 15,0 3-16-15,-2 0 3 0,0 5 14 16,-2 3-8-16,-1 1 17 0,-1 3 4 0,-1 2-10 16,-4 2 10-16,-4 1 0 0,0 2-4 0,0 1-17 15,-6-2 24-15,-4 2-16 0,3-2-14 0,-4-3 20 16,2 0-17-16,-1-2 17 0,2-4 4 0,-1-1-4 15,3-4 3-15,2-1-13 0,-1-3-17 0,3 0-13 16,2 0-23-16,0-6 10 0,6-4 9 0,-1 0 1 16,3-4-9-16,5-1-27 0,0-3-16 0,4-1 14 15,-1-2 25-15,4-1 14 0,0 0 29 0,1 1 6 16,-2 0-9-16,1 1 9 0,-3 3 10 0,-2 1 95 16,-3 2 100-16,-1 4 60 0,-5 1 26 0,-3 3-74 15,-3 2-62-15,0 4-66 0,0 0-28 16,0 0-14-16,-5 4-50 0,1 1 8 0,-2 2 2 15,1 1-17-15,-1 3 15 0,0 1 10 0,-1 3-33 16,1 3 12-16,0 2-47 0,0 2-78 0,2-1-81 16,-1 3-127-16,5 1-95 0,-1-3-79 0,1-1 0 15,0-1 0-15,7-1 9 0,2-4 22 0</inkml:trace>
  <inkml:trace contextRef="#ctx0" brushRef="#br0" timeOffset="8957">3847 2777 2607 0,'11'-7'105'0,"-1"1"99"0,-5 4 46 0,1 2 54 15,-5 0-59-15,2 0-37 0,-3 4 6 0,0 1-42 16,0 1-40-16,0 5-58 0,0 3-63 16,0-1-8-16,0 4-3 0,0 4-11 0,2 1-31 15,3 1-110-15,-3 2-155 0,1 0-228 0,0 3-227 16</inkml:trace>
  <inkml:trace contextRef="#ctx0" brushRef="#br0" timeOffset="136128">13391 1796 506 0,'-3'0'33'0,"3"0"23"0,-1 0 45 16,-1 0 26-16,-1 0-9 0,3 0 7 0,0-4-23 15,0 2 4-15,0 1-17 0,0-1-20 0,-1 1 17 16,-1-1 3-16,2 0 10 0,0 2 11 0,-2 0-19 16,0 0-5-16,0 0 1 0,1 0-11 0,-1 0-2 15,-1 0-12-15,3 0 3 0,0 0-5 0,0 0-15 16,0 0-24-16,0 0-3 0,0 0-27 0,0 0 12 15,0 0 15-15,5 0-12 0,-2 4 49 0,1-4-3 16,5 0-1-16,1 0-20 0,2 0-13 0,3 0-2 16,1 0-7-16,7-4 9 0,-3 2-11 0,3-1-14 15,-1-1-5-15,-1 1 12 0,-2 0-6 16,-3 1 24-16,1-2-15 0,-4 1 7 0,1 1-7 16,-7 1-25-16,-1 0 4 0,0 0-80 0,-5 1-69 15,1 0-27-15,-2 0-123 0,0 0-80 0,0 0-104 16</inkml:trace>
  <inkml:trace contextRef="#ctx0" brushRef="#br0" timeOffset="137168">14298 1658 305 0,'-1'0'9'0,"-4"0"16"15,2 0 5-15,-3 0 18 0,3 0 5 0,-3 0 5 16,0 0 14-16,1 0 2 0,-3 0 7 0,2 0 5 16,0 0 12-16,-1 0 16 0,2 0-10 0,-1 0-7 15,1 0-5-15,-3 0-26 0,2-2 6 16,0 0 12-16,2 1 6 0,-2 1 5 0,1 0-1 0,2 0-8 16,-3 0-37-16,5 0-20 0,-2 0 2 15,2 0-42-15,1 0 17 0,0 0-1 0,-2 0-13 16,2 0 14-16,0 0-4 0,0 0-13 0,0 0 22 15,3 0 4-15,6 0 5 0,-2 0 9 0,4 0-17 16,0 0 3-16,4 0-9 0,3-4 2 0,2 1-14 16,-3-1 3-16,1 1-14 0,3 0 11 0,-2-1 21 15,2 1-27-15,-3-1 35 0,-1 1-8 0,2 0-21 16,-2 1 18-16,0 0-21 0,-4-2-2 0,-1 4 25 16,-5-1 33-16,-1 1 3 0,0 0 30 0,-1 0 4 15,-4 0-3-15,-1 0-17 0,0 0-1 16,0 0-29-16,0 0-31 0,0 3 6 0,-1-3-27 15,-5 3 15-15,4-2-7 0,-1 0 13 0,3 1 6 16,-3 1-15-16,0 3 19 0,-3-1 5 0,-1 3-18 16,-1 4 6-16,-3 0-6 0,-4 4-15 0,0 1 30 15,0 3-24-15,0 0 22 0,-1 0-10 0,1 1-15 16,0 2 21-16,2-1-31 0,-2-1 7 0,4 0 11 16,-2-1 11-16,1 1 11 0,2-1-9 0,0 1-9 15,1-2-3-15,1 0-6 0,2 0 15 0,1-3-3 16,0-1-9-16,1-2 19 0,-2 1-13 0,2-1 6 15,0 0-3-15,3-1-19 0,-4 2 7 0,5-2-9 16,-3 0 30-16,2 0-12 0,1-2 3 16,0 1 12-16,-3-3-24 0,3 1 25 0,0-2-4 15,0-2-15-15,0 0 0 0,0 0-13 0,0-2 1 16,3 1 12-16,0-2 3 0,-2 0 0 0,-1-2 12 16,5 0-12-16,-4 1-3 0,3-1 21 0,-2 0 13 15,6 0 6-15,-1 0 12 0,5-3-12 0,-2 0-15 16,5-1 6-16,4 1-28 0,0-2 13 0,2 1-7 15,3 0-9-15,3 0 12 0,1 0-12 0,0 1-1 16,4-1 17-16,-3 0 15 0,2 1-22 0,1 1 10 16,-3-1-25-16,0 2-16 0,-1 1 16 0,-3-2 2 15,-3 2 16-15,-1 0 1 0,-5 0 2 16,1 0 10-16,-4 0 19 0,-1 0 41 0,-3 0 17 16,-3 0-9-16,-1 0-3 0,-3 0-23 0,2 0-12 15,-4 0 4-15,0 0 3 0,0 0-6 0,0 0 6 16,0 0-9-16,0 0-30 0,0 0-3 0,0 0-14 15,0 0-16-15,0 0-33 0,0 0-53 0,-4 0-177 16,2 0-253-16,1 0-329 0</inkml:trace>
  <inkml:trace contextRef="#ctx0" brushRef="#br0" timeOffset="138671">357 2540 264 0,'-6'0'22'0,"5"0"49"15,-4-3 33-15,4 1 33 0,-1 2 23 0,2-4-34 16,-2 4-29-16,2 0-34 0,0 0-55 0,0 0 2 16,0 0-23-16,0 0 8 0,0 0 8 0,0 0-11 15,0 0 24-15,0 0-24 0,0 0 10 0,0 0-2 16,0 0-10-16,0 0 18 0,0 0-11 0,0 0 5 15,0 0-2-15,0 0 3 0,4 0 5 0,0 5-40 16,-1-2-70-16,5 0-116 0</inkml:trace>
  <inkml:trace contextRef="#ctx0" brushRef="#br0" timeOffset="139259">2394 2438 58 0,'0'0'0'15,"0"0"19"-15,0 0-4 0,0 0 14 0,0 0 3 16,0 0-7-16,0 0 17 0,0 0 20 0,0 0 13 15,0 0 3-15,0 0 8 0,0 0-20 0,0 0-15 16,0 0 6-16,0 0-18 0,0 0-5 0,0 0 5 16,0 0-11-16,0 0 12 0,0 0-14 0,0 0-7 15,0 0-6-15,0 0-3 0,0 0-4 0,0 0 7 16,0 0-8-16,0 0-7 0,0 0-6 16,0 0 2-16,0 0-1 0,0 0 9 0,0 0 14 15,0 0-14-15,0 0 9 0,0 0-14 0,0 0 1 16,0 0-1-16,0 0 1 0,0 0-1 0,0 0 0 15,0 0 11-15,0 0-16 0,0 0 8 0,0 0-5 16,0 0-8-16,0 0 18 0,0 0-7 0,0 0 10 16,0 0 2-16,0 0-15 0,0 0 7 0,0 0-10 15,0 0 11-15,0 0 7 0,0 0-15 0,0 0 10 16,0 0-10-16,0 0 0 0,0 0 2 0,0 0 3 16,0 0-5-16,0 0 8 0,0 0-12 0,0 0-12 15,6-4-31-15,-2 4-29 0,-2-1-40 16,0 1-84-16</inkml:trace>
  <inkml:trace contextRef="#ctx0" brushRef="#br0" timeOffset="142476">228 4293 608 0,'-6'-5'13'0,"4"1"28"16,-2-1 47-16,1 0 52 0,-1 1 13 0,2 0 5 15,-2-2-23-15,2 1-22 0,1 2-3 0,-1-1-17 16,-1 1 8-16,2-1-4 0,-1 1-8 15,-1 1 15-15,2 0-34 0,-1-1-15 0,-2 2-64 16,2-2-5-16,1 0 14 0,1 3 0 0,-2-2 73 16,0 0-14-16,0 1-18 0,2-1 28 0,-2 2-24 15,2-2 18-15,-4 1 28 0,3 0-30 0,-1 0-6 16,2 0-12-16,-3-1-16 0,2 2 7 0,-1-2 13 16,2 0-7-16,-2 2 26 0,1-2-26 0,-2 2-5 15,3-1-1-15,-3-1-27 0,0 0 9 0,0 2-1 16,2 0-8-16,-2-3-7 0,1 1 6 0,1 1-6 15,-1 1-3-15,2 0 0 0,0-1-10 0,0 0 17 16,0 1-1-16,3-2-10 0,5 2 7 16,2-3 3-16,5 1 7 0,1-2-4 0,8-1 0 15,4 1-15-15,8-4 9 0,4 2 16 0,9-2 19 16,3-2-13-16,4 2-6 0,5-3 3 0,4-1-38 16,2 0 29-16,6-2 6 0,4 2-13 0,2-1 29 15,3-3-22-15,2 0-4 0,-2 1 0 0,3 1-12 16,-2-2 0-16,1-1-23 0,-4 1 23 0,2-1 2 15,1 2 14-15,-1 1 12 0,-2 0-16 0,2-1 4 16,-1 3 0-16,-2-1-7 0,1 2 0 0,-4 2-3 16,-2-1 0-16,-2-1 10 0,-3 1-20 0,-1 2 7 15,-2 1-13-15,-2-1 3 0,-5 0 26 16,3 1-7-16,-2 0 4 0,-1 1-4 0,-1-2-6 16,-2 2 17-16,-2-1-8 0,-1 2 1 0,-2-1-7 15,-1 2-12-15,-5-2 12 0,-2 1 0 0,-3-1 10 16,-1 2-10-16,-2-2 4 0,-4 2-4 0,-1-1-9 15,-1 1 6-15,-2-2-10 0,-1 2-3 0,-2 0 3 16,0 1 10-16,-1-1-6 0,-1-1 6 0,1 2 6 16,-3-2-32-16,1 2 20 0,-1-2 3 0,0 2 6 15,-1 0 10-15,-2-1-20 0,2 3 11 0,0-2-17 16,-1 0 9-16,1 0 20 0,1 1-12 0,-1-1 5 16,0 1 4-16,1 0-16 0,-1 0 13 0,0-1-13 15,-3 1 9-15,1 1 7 0,-1-1-10 16,1 2 10-16,-2-2-10 0,0 2 4 0,-2-2-10 15,-2 1 6-15,2-1-7 0,-4 2 8 0,1-2-1 16,-1 0 10-16,-2 1 0 0,3-1-7 0,-4 1 4 16,-1-1-10-16,0 2 7 0,1 0 9 0,-1-2-3 15,-1 0 0-15,-1 2 13 0,-1 0-13 0,2 0 4 16,-3 0-1-16,2 0-13 0,-2 0 10 0,1 0-3 16,-1-2-13-16,1 2 9 0,0 0 4 0,0-1 3 15,-1 1 24-15,1-1-11 0,-2 0-6 0,2 1 0 16,-2 0-14-16,-1-2-3 0,2 2-6 0,-3 0 6 15,3 0 11-15,-3 0 3 0,2 0-1 0,-2 0-19 16,2 0 6-16,-2 0 1 0,2 0-11 16,-2 0 14-16,0 0-17 0,0 0 13 0,0 0 10 15,0 0-3-15,0 0 24 0,0 0-4 0,0 0 10 16,0 0 4-16,0 0-14 0,0 0 4 0,0 0-24 16,0 0 14-16,0 0-14 0,0 0-20 0,0 0 27 15,0 0-10-15,0 0 0 0,0 0 34 0,0 0-20 16,0 0 17-16,0 0-4 0,0 0-17 0,0 0 14 15,0 0-17-15,0 0 7 0,0 0-4 0,0 0 4 16,0 0 7-16,0 0-7 0,0 0-3 0,0 0-11 16,0 0-21-16,0 0 7 0,0 0 14 0,0 0 0 15,0 0 21-15,0 0-4 0,0 0-17 16,0 0 11-16,0 0-25 0,0 0 7 0,0 0 0 16,0 0 3-16,0 0 8 0,0 0-11 0,0 0 3 15,0 0-10-15,0 0 4 0,0 0-8 0,0 0 11 16,0 0 0-16,0 0-3 0,0 0 24 0,0 0-21 15,0 0 10-15,0 0-3 0,-6 0-10 0,6 0 10 16,0 0-14-16,0 0 17 0,0 0-3 0,0 0-10 16,0 0-8-16,0 0 1 0,0 0 10 0,0 0-14 15,0 0 21-15,0 0-4 0,0 0-6 0,0 0 24 16,0 0-18-16,0 0-10 0,0 0 7 16,0 0 0-16,0 0-3 0,0 0 6 0,0 0-6 15,0 0-8-15,0 0 15 0,0 0 3 0,0 0 0 16,0 0 0-16,0 0-7 0,0 0-7 0,0 0 7 15,0 0 0-15,0 0 0 0,0 0-11 0,0 0 8 16,0 0 10-16,0 0-14 0,0 0 24 0,0 0-17 16,0 0-3-16,0 0 3 0,0 0-7 0,0 0 7 15,0 0 3-15,0 0 4 0,0 0-3 0,0 0-11 16,0 0 14-16,0 0 0 0,0 0-21 0,0 0 17 16,0 0-10-16,0 0 7 0,0 0 11 0,0 0-1 15,0 0-13-15,0 0-8 0,2 0 18 0,-2 0-17 16,0 0 13-16,0 0 1 0,0 0-8 0,0 0 1 15,0 0-11-15,0 0 3 0,0 0-6 0,0 0 10 16,0 0 10-16,0 0 4 0,0 0-3 16,0 0-4-16,0 0-21 0,0 0 0 0,0 0 17 15,0 0-13-15,0 0 13 0,0 0 1 0,0 0-4 16,0 0 14-16,0 0-11 0,0 0 1 0,0 0-8 16,0 0-3-16,0 0 11 0,0 0-11 0,0 0 17 15,0 0 4-15,0 0 0 0,0 0 11 0,0 0-29 16,0 0 18-16,0 0-10 0,0 0-4 0,0 0 7 15,2 0-18-15,-2 0 15 0,0 0 10 0,0 0 17 16,0 0-3-16,0 0-10 0,0 0-22 0,0 0 4 16,0 0-3-16,0 0-4 0,0-3 17 0,0 3-3 15,0 0 4-15,0 0-1 0,0 0 4 16,0 0-21-16,0 0 4 0,0 0 17 0,0 0-25 0,0 0 11 16,0 0 11-16,0 0-8 0,0 0 15 15,0 0-15-15,0 0-6 0,0 0 13 0,0-2 1 16,0 2 17-16,0 0-11 0,0 0-17 0,0 0-7 15,0 0-3-15,0 0 10 0,0 0 14 0,0 0 0 16,0 0-11-16,0 0 18 0,0 0-28 0,0 0 14 16,0 0 11-16,0 0-25 0,0 0 21 0,0 0 3 15,0 0-10-15,0 0 7 0,0 0-3 0,0 0-8 16,0 0 4-16,0 0 0 0,0 0-3 0,0 0 6 16,0 0 4-16,0 0 4 0,0 0-22 15,0 0 4-15,0 0 0 0,0 0-14 0,0 0 28 16,0 0-10-16,0 0 6 0,0 0 11 0,0 0-14 15,0 0 0-15,0 0 0 0,0 0-7 0,0 0-3 16,0 0 17-16,0 0-14 0,0 0-4 0,0 0 29 16,0 0-15-16,0 0 8 0,0 0 6 0,0 0-17 15,0 0 0-15,0 0-3 0,0 0-11 0,0 0 7 16,0 0-14-16,0 0 24 0,0 0 8 0,0 0-18 16,0 0 28-16,0 0-28 0,0 0 0 0,0 0 10 15,0 0-10-15,0 0 11 0,0 0-4 0,0 0 3 16,0 0-3-16,0 0-14 0,0 0 4 0,0 0 17 15,0 0-4-15,0 0 11 0,0 0-3 0,0 0-22 16,0 0 8-16,0 0-15 0,0 0 18 16,0 0-7-16,0 0 7 0,0 0 7 0,0 0 0 15,0 0-7-15,0 0-10 0,0 0 24 0,0 0-28 16,0 0 28-16,0 0-7 0,0 0-14 0,0 0 14 16,0 0-14-16,0 0 10 0,0 0-6 0,0 0 10 15,0 0 3-15,0 0-3 0,0 0 0 0,0 0-7 16,0 0-17-16,0 0-4 0,0 0 24 0,0 0-6 15,0 0 6-15,0 0 8 0,0 0-29 0,0 0 11 16,0 0 7-16,0 0-3 0,0 0 17 0,0 0 0 16,0 0-14-16,0 0-4 0,0 0-3 15,0 0-17-15,0 0 34 0,0 0-10 0,0 0 0 16,0 0 18-16,0 0-25 0,0 0 10 0,0 0-17 16,0 0 11-16,0 0 6 0,0 0-13 0,0 0 34 15,0 0-34-15,0 0-1 0,0 0 22 0,0 0-18 16,0 0 17-16,0 0-10 0,0 0 4 0,0 0-8 15,0 0-10-15,0 0 18 0,0 0-25 0,0 0 21 16,0 0 3-16,0 0-6 0,0 0 13 0,0 0-13 16,0 0 17-16,0 0-14 0,0 0 7 0,0 0-21 15,0 0-4-15,0 0 11 0,0 0-14 0,0 0 32 16,0 0-21-16,0 0 20 0,0 0 0 0,0 0-3 16,0 0 11-16,0 0-22 0,0 0 11 15,0 0-14-15,0 0 11 0,0 0-1 0,0 0-6 16,0 0 6-16,0 0-13 0,0 0 13 0,0 0 1 15,0 0-4-15,0 0 10 0,0 0-24 0,0 0 4 16,0 0-1-16,0 0 8 0,0 0-4 0,0 0 0 16,0 0 4-16,0 0 3 0,0 0 13 0,0 0 12 15,0 0-18-15,0 0-11 0,0 0-3 0,0 0 4 16,0 0-8-16,0 0 4 0,0 0 11 0,0 0-11 16,0 0 21-16,0 0-7 0,0 0-7 0,0 0-4 15,0 0 4-15,0 0 0 0,0 0 0 0,0 0 0 16,0 0-7-16,0 0 11 0,0 0-8 0,0 0-6 15,0 0 13-15,0 0 1 0,0 0 3 16,0 0 3-16,0 0-17 0,0 0-3 0,0 0-1 16,0 0 11-16,0 0 11 0,0 0-11 0,0 0-4 15,0 0 11-15,0 0-7 0,0 0 11 0,0 0-8 16,0 0-10-16,0 0 4 0,0 0-1 0,0 0 11 16,0 0-7-16,0 0 4 0,0 0-8 0,0 0-10 15,0 0 11-15,0 0 6 0,0 0-3 0,0 0 11 16,0 0-4-16,0 0-25 0,0 0 18 0,0 0 14 15,0 0-14-15,0 0 11 0,0 0-8 0,0 0-34 16,0 0 14-16,0 0 10 0,0 0 14 0,0 0 10 16,0 0 0-16,0 0-13 0,0 0-18 0,0 0 3 15,0 0 11-15,0 0 7 0,0 0-10 16,0 0 24-16,0 0-32 0,0 0 8 0,0 0 13 16,0 0-13-16,0 0 17 0,0 0-18 0,0 0-10 15,0 0 7-15,0 0-7 0,0 0 18 0,0 0-1 16,0 0 8-16,0 0-1 0,0 0-20 0,0 0 17 15,0 0-14-15,0 0 3 0,0 0 15 0,0 0-4 16,0 0-7-16,0 0 7 0,0 0-14 0,0 0-4 16,0 0 11-16,0 0-10 0,0 0 13 0,0 0 4 15,0 0-10-15,0 0 3 0,0 0 10 0,0 0-20 16,0 0 13-16,0 0 1 0,0 0-15 0,0 0 4 16,0 0 11-16,0 0 6 0,0 0-3 0,0 0 18 15,0 0-29-15,0 0-3 0,0 0 0 16,0 0 0-16,0 0 7 0,0 0-3 0,0 0 13 15,0 0-6-15,0 0 10 0,0 0-11 0,0 0 1 16,0 0-4-16,0 0-28 0,0 0 17 0,0 0 4 16,0 0 7-16,0 0 14 0,0 0-3 0,0 0-8 15,0 0-6-15,0 0-1 0,0 0-3 0,0 0 4 16,5 0-1-16,-5 0 8 0,0 0 3 0,0 0-4 16,0 0 1-16,0 0-4 0,0 0-4 0,0 0-24 15,0 0-20-15,0 0-7 0,0 0-17 0,0 0-16 16,0 0 13-16,0 0-9 0,0 0 4 0,0 0 30 15,0 0-3-15,0 0 13 0,0 0 4 0,0-3-17 16,3 3 11-16,-3 0-7 0,3 0-9 16,-3-2 19-16,4-2-28 0,-4 3-13 0,0 1-18 15,0-3-40-15,0 1 7 0,0 0-34 0,2-1-28 16,-2 1 55-16,2-2-71 0,0 1-56 0,-2-2-59 16,2 1-173-16</inkml:trace>
  <inkml:trace contextRef="#ctx0" brushRef="#br0" timeOffset="143322">7837 1923 67 0,'-3'-5'0'16,"1"0"-10"-16,-2 0 3 0,4 0-1 0,0 1-4 15,0 0 25-15</inkml:trace>
  <inkml:trace contextRef="#ctx0" brushRef="#br0" timeOffset="145420">7828 480 215 0,'13'-6'24'0,"1"0"26"0,-3 3 15 15,-5-1 34-15,-1 2 5 0,1 0 1 0,-2 1 20 16,-1 1-5-16,-3 0-25 0,2 0-15 0,-2 0-30 16,0 0-20-16,0 0-17 0,0 0-13 0,-5 0-5 15,-5 0-6-15,1 0 22 0,-3 0-14 0,-3 3-2 16,-1 1 11-16,-5 0-22 0,0 0 13 0,-3 1-5 15,2 1-11-15,-3 0 24 0,1-1 3 0,-1 2 0 16,1 0-2-16,-1-2-4 0,1 1-4 16,0 0 10-16,-1 1 13 0,1 1-24 0,-2-2 20 15,2-1-12-15,-1 3-13 0,1-2 19 0,-1 3-8 16,4-2 2-16,-1 0 3 0,4-2-8 0,0 0-8 16,2 0 5-16,3-2 3 0,1-1 11 0,4 0-6 15,1 0 3-15,4-2-5 0,1 0 3 0,-1 0 26 16,3 0 9-16,0 0 17 0,0 0-14 0,0 0-9 15,0 0-1-15,0 0-21 0,0 0 4 0,3 0-3 16,-3 0-9-16,0 0-5 0,2 0 0 0,-2 0 3 16,0 0-9-16,0 0 6 0,0 0 3 0,0 0-11 15,0 0 11-15,0 3-9 0,0 1 12 0,0 1-1 16,0 0 4-16,-5 4-1 0,4 1-8 16,-2 3 6-16,-2 1 5 0,1 2 8 0,-1 3 18 15,1 0 7-15,1 2-10 0,0 3 8 0,-3 0-8 16,5 2 1-16,-1 1 5 0,-2 4 11 0,2 0-17 15,2 5 10-15,-3 3-7 0,1 3 7 0,-2 3 8 16,4 5-19-16,-4 4-22 0,4 1-43 0,-1 3-3 16,1 2 3-16,-2 1 23 0,2 0 47 0,0 3 3 15,0-3 9-15,3 1 18 0,5-1 0 0,-3 2 9 16,3 1-11-16,-1 1-18 0,3 1-24 0,-1 2-6 16,0 1-8-16,3 0 5 0,1 1 6 0,1 0-21 15,-2-2 21-15,4 1-15 0,-4 0 6 16,2-1 1-16,0 2-4 0,0-1 0 0,-3 1 0 15,3 1 19-15,-4 0-13 0,2-2 4 0,-1-1-16 16,-1-1 3-16,0-4 0 0,2-2-6 0,-3-4 9 16,4-2-12-16,-3-3 6 0,1-4-3 0,2-1 9 15,-2-4-5-15,1 0-4 0,1-4 3 0,-2-1-19 16,0-3 31-16,0-2 16 0,-1-4 35 0,1 0 2 16,-1-3-27-16,-1-5-1 0,-2-1-30 0,-1-1-13 15,0-3 21-15,-1 0-14 0,-1-3-1 0,-2-1 16 16,2-3-16-16,-1-3-3 0,0 0 0 0,-2-3-6 15,1 1-38-15,2-2-77 0,-2-1-78 16,0-1-83-16,-1 0-153 0,5 0-209 0</inkml:trace>
  <inkml:trace contextRef="#ctx0" brushRef="#br0" timeOffset="147983">8112 330 294 0,'7'-5'22'16,"6"1"51"-16,2-1 32 0,4 1 4 0,2 0-12 15,3 0-24-15,4 1-26 0,5 1 13 0,1 0 9 16,5-1-19-16,2 2 30 0,2 0-5 0,6 1-18 16,3 0 16-16,5 0-22 0,3 0-7 0,7 0 6 15,3 0-23-15,4 0 6 0,5 0-2 0,3 0 0 16,5-1 11-16,2 0-6 0,2 1 9 0,5-1 17 15,4-1-14-15,4 0-23 0,1-1 1 0,5 1-29 16,-2 0 6-16,4 0 12 0,-1-1-4 16,5 0 9-16,-2-1-3 0,4 1 6 0,0-2-3 15,4 0 1-15,-2-2-10 0,4 0 12 0,0-1 15 16,0-2-12-16,3 0 18 0,-1 0-36 0,4-1-20 16,-3 3 30-16,2-3-3 0,1 3-4 0,0 0-5 15,-1 1 6-15,1 0-15 0,-4 0 9 0,-1 0 20 16,-1 1-14-16,-2 0-20 0,-2 1 5 0,-2-1 6 15,0 0-18-15,-3 1 12 0,-4 1 0 0,-3-1-15 16,1 0 18-16,-2 1 27 0,0-1-7 0,-2 0-14 16,-4 0-12-16,1 2 15 0,1-1-9 0,-4 1 12 15,2-1-4-15,-1 1-8 0,-2-1 3 0,-1 1-6 16,-1 0-2-16,-4 1-1 0,-2 0 15 0,-2-1-9 16,-2-1 12-16,0 2-30 0,-3 0 21 0,-1-1 0 15,-5 2-3-15,0 0 23 0,-3 1-35 16,-2 0 9-16,-5 0 0 0,-4 4-2 0,0-1 14 15,-1 1 8-15,-4 1-25 0,-2-1 5 0,1 0 8 16,-4 2-5-16,1 1-6 0,-4-3 12 0,-1 2-29 16,-1 1 23-16,-2-2 32 0,-2 2-52 0,-2-1 31 15,-5 0-16-15,0-1-13 0,-3 1 33 0,-1-2-24 16,-8 0 6-16,4-1 6 0,-6-1-18 0,-3 0 30 16,-3 2-27-16,0-4 6 0,-6 1 12 0,3 1-6 15,-7-2 32-15,-7 0 4 0,8 0 17 0,-8 2 19 16,0-2-6-16,0 0-15 0,0 0-14 0,0 0-34 15,0 0-6-15,0 0 9 0,0 0-3 0,0 0 6 16,0-4 12-16,0 3-6 0,0-3-9 0,0 4-3 16,0-2-27-16,-8 1 30 0,8 1-9 15,0 0 9-15,0 0-3 0,0 0-6 0,0 0 3 16,-7 5-21-16,7 0 27 0,0 2-24 0,-9 2 3 16,9 2 21-16,-6 5-15 0,0 1 9 0,0 2 15 15,-1 5-15-15,1 0 6 0,0 3 3 0,-2 5-12 16,3 0 21-16,0 2-18 0,-4 3 9 0,4 1 12 15,1 3-11-15,-2 0 8 0,2 3-3 0,-1-1 4 16,2 3-7-16,-3 2 13 0,2 2-28 0,-2-1 12 16,3 4 6-16,-3 0-9 0,0 2 19 15,3 0-19-15,-3 0 6 0,0 1 23 0,3 0-1 16,2-2 18-16,-4-1-11 0,1-4-25 0,1 0 22 16,1-2-10-16,-2-1 26 0,2-3-4 0,-2-1-24 15,3-1-10-15,-5-1-16 0,3-1 13 0,-3-1-1 16,2 0 14-16,-1 0-10 0,0-1-3 0,0 0 12 15,1-1-5-15,-1-1 19 0,-1-1-7 0,2-1-9 16,-1 0-4-16,-3-3 4 0,4 0 13 0,-2-3-14 16,1 2 1-16,-1-3-3 0,2 0-20 0,-1-1 23 15,0-4-9-15,0 0-18 0,1-2 11 0,-2 0-20 16,1-1 3-16,2-3 16 0,1-1 4 0,-2 1-3 16,0-4-4-16,3 1-9 0,-4-3-8 15,5-1 14-15,-1-1 23 0,-1-1-26 0,2 0 0 0,-2-1 12 16,2-1-22-16,0 1 23 0,0-2 4 15,-2 0-18-15,2 1-2 0,-2 0 2 0,2-1 1 16,-1 0 0-16,1 1 13 0,-2 1-4 0,-1 0 17 16,3 0-16-16,-1 2-7 0,-1-2 0 0,1 2-7 15,-4 0 14-15,4 1 9 0,-1 0-22 0,-2 1-1 16,2-2 17-16,1 2-26 0,-2 0 29 0,1 0-10 16,-2 1-16-16,3 2 26 0,-1 0-10 0,-2-1-19 15,2 2 10-15,1-1-1 0,-4 3 10 0,2-1 17 16,0 0-20-16,2-2 3 0,-2 3-13 15,0-2-3-15,1 0 19 0,-1 1-2 0,2 0 6 0,-2 0 3 16,1 3-3-16,1-1-17 0,-3 2-3 16,4 0-3-16,-4 1-10 0,2-2 17 0,0 0 6 15,0-3 3-15,-2 0 13 0,3 0 4 0,-4-4-10 16,2 1 0-16,2-1-17 0,-4 0-16 0,2 0 13 16,-1-1-3-16,1-2 23 0,0 2-3 0,1-3-7 15,-2 1 26-15,3-1-26 0,-3-2 16 0,0-1-16 16,3 1-13-16,-1-2 17 0,-1 2-4 0,2-1 10 15,-3-1-4-15,0 2-6 0,-2-1-3 0,3 0-10 16,-4 2 9-16,-3-1 4 0,1-1-3 0,-5 2 20 16,1 0-8-16,-3-1-5 0,-1 1-18 15,-2 0 11-15,-2 2-10 0,-3 0 47 0,-1 0 9 0,0 0-3 16,-4 1 13-16,-1 0-30 0,-2-1 11 16,-2 1-3-16,3-1-11 0,-5 0-6 0,2-1-4 15,-2 2-10-15,-1-2 3 0,-3 1-13 0,3 0 13 16,-4 0 4-16,-1 2-4 0,-1-1 10 0,-3-1 8 15,-2 1-1-15,0-1 11 0,-1 2 17 0,-4-2-21 16,0 2 22-16,0-2 3 0,-2 1 0 0,0 2 7 16,0-1-31-16,-2 0-17 0,3 1-1 0,-3 0-13 15,1 1 10-15,-1-1 0 0,-1 2-21 0,0-2 14 16,0 1-14-16,-2 1 14 0,-1-2 7 0,-3 0-4 16,-3 1 1-16,0-3-8 0,-2 3 15 15,-3-1-4-15,3-1 14 0,2-1-18 0,-1 1-10 16,2-1 7-16,2 0-7 0,6 0-3 0,0-1 6 15,0 0-6-15,-1 0-1 0,1 0 25 0,0 0-28 16,0 1 11-16,0-3 3 0,-4 3 7 0,0 0 10 16,1-1 4-16,-1 0-7 0,-1 1-14 0,1 0 0 15,-2 1-10-15,0-1 3 0,-3 1-11 0,-1 1 8 16,0-2-1-16,-2 2 15 0,0-3 20 0,-1 2-17 16,4-2-3-16,2-1-1 0,-2 2-3 0,9-2 11 15,0-1 13-15,3 1-10 0,3-1-7 0,2 0-7 16,1-2-7-16,-2 1-10 0,2-2-15 0,0-1 11 15,-1 3 7-15,-2-2 4 0,-3 0-1 0,0 0 15 16,-3 0 3-16,0 2 7 0,0-1 21 16,-4 0-14-16,1 1-18 0,0 3 4 0,-1-2-3 15,2 0-11-15,-2 0 0 0,3 2-7 0,-2-1 7 16,1 0 0-16,1-2-4 0,1 1 1 0,0 0-1 16,0 0-3-16,2-2 18 0,-2 1 10 0,2 0 0 15,-1-2 14-15,3 1-18 0,-3 0-6 0,3 1-4 16,-2-1 7-16,4 0 0 0,-1 0-7 0,1-2-11 15,-5 3-13-15,2-1 17 0,-1 0-4 0,0 1-6 16,-2 0 3-16,-2-1-7 0,1 2 10 0,-2-2 11 16,-1 1 11-16,2 0-22 0,-2-2 15 15,1 1 6-15,3 0-20 0,2 0 27 0,-1 1-10 16,2 0-17-16,-1-1 6 0,-1 1-17 0,1 0-7 16,-2 3 11-16,-3 0 17 0,2 0 7 0,-2 2-7 15,-3 1 3-15,3-1-3 0,-3 1 4 0,0 0 13 16,1 0-10-16,0 1 0 0,1 1-10 0,-2-2 6 15,-1 1-17-15,1-3 0 0,0 3 14 0,0-3-35 16,-1 2 18-16,1-3 14 0,2 2-15 0,2-2 39 16,2-2 14-16,2 2-32 0,3-3 15 0,2 1-8 15,5-1-13-15,0 0 17 0,3 0-7 0,3-3 0 16,0 2 3-16,3 0-13 0,1-2-1 0,0 2-13 16,4-1-1-16,2 0 8 0,0 0 13 15,4 0 8-15,-1-1-1 0,3 1-6 0,4-2-11 16,-3 2-4-16,4-1 4 0,1 0 4 0,0-1-1 15,5 0 1-15,0 1 6 0,2-1-3 0,2 0 7 16,3 0 4-16,2 0-15 0,1 0 18 0,0 0-21 16,3 0 7-16,0 0 4 0,0 0-18 0,0 0 14 15,0 0-14-15,0-2-7 0,3 2 21 0,0 0 3 16,-3 0-10-16,3 0 25 0,-2-3-15 0,-1 3-10 16,2 0 11-16,-1 0-15 0,-1 0 4 0,0 0 7 15,0 0 7-15,0 0-3 0,0 0 3 0,0 0 0 16,0 0-4-16,0 0 4 0,0 0-7 15,0 0-24-15,0 0 20 0,0-2-10 0,0 1 21 0,0 1 21 16,0 0-24-16,0-1 17 0,0 1-21 16,0-1 7-16,0-1 7 0,0 2-4 0,0-2 4 15,0 1-17-15,0-1 10 0,0-3-11 0,0 0-17 16,0-3-41-16,0 2-85 0,0-3-102 0,0-1-125 16,0-1-126-16,0 0-109 0,0-1-180 0</inkml:trace>
  <inkml:trace contextRef="#ctx0" brushRef="#br0" timeOffset="150737">14182 1981 245 0,'0'0'12'0,"0"0"13"16,-4 0 5-16,4 0 7 0,0 0-12 0,0 0-12 16,0 0 0-16,0 0-6 0,-2 0-7 0,2 0 28 15,0 0-5-15,0 0 9 0,0 0 14 0,0 0-26 16,0 0 11-16,0 0-8 0,0 0 18 0,0 0 3 16,0 0 0-16,0 0-8 0,0 0-2 0,0 0-15 15,0 0-6-15,0 0 13 0,0 0-21 16,0 0 10-16,0 0 9 0,0 0-8 0,0 0 5 0,0 0 11 15,0 0 0-15,0 0 11 0,0 0-3 16,0 0-10-16,0 0-12 0,0 0 4 0,0 0 18 16,0 0 9-16,0 0 14 0,0 0-25 0,0 0 3 15,0 0-17-15,0 0-10 0,0 0 6 0,0 0-17 16,0 0 24-16,0 0-10 0,-4 0 5 0,4 0-8 16,0 0-14-16,0 0-3 0,0 4-3 0,0-4 1 15,0 0 8-15,0 0-6 0,0 0 14 0,0 0 0 16,0 0-8-16,0 0 14 0,0 0-28 0,0 0 5 15,0 0 3-15,0 0 9 0,0 0 13 0,0 0-8 16,0 0 1-16,0 0-7 0,0 0-8 16,0 0 1-16,0 0-1 0,0 0-11 0,0 0 11 15,0 0 9-15,0 0-6 0,0 0 11 0,0 0-6 16,0 0-10-16,0 0-1 0,0 0 9 0,0 0 3 16,0 0-9-16,0 0 14 0,0 0-20 0,0 0 4 15,0 0 8-15,0 0-11 0,0 0 19 0,0 0 0 16,0 0-11-16,0 0 0 0,0 0-17 0,0 0 9 15,0 0 19-15,0 0 3 0,0 0-9 0,0 0-13 16,0 0 5-16,0 0-5 0,0 0 2 0,0 0 12 16,0 0-6-16,0 0 5 0,0 0 6 0,0 0-5 15,0 0-6-15,0 0-3 0,0 0-5 0,0 0 11 16,0 0-3-16,0 0-9 0,0 0 15 16,0 0-3-16,0 0-6 0,0 0 6 0,0 0-6 15,0 0-5-15,0 0-4 0,0 0 7 0,0 0 13 16,0 0-11-16,0 0 29 0,0 0-24 0,0 0 1 15,0 0 8-15,0 0-16 0,0 0 13 0,0 0-14 16,0 0 1-16,0 0 13 0,0 0-5 0,0 0 0 16,0 0-12-16,0 0-7 0,0 0-1 0,0 0 9 15,0 0 10-15,0 0-4 0,0 0 13 0,0 0-14 16,0 0 0-16,0 0-8 0,0 0-20 0,0 0-16 16,0 0-95-16,0 0-85 0,0 0-112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9:38.5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 1560 324 0,'-2'0'0'0,"1"-2"5"0,-2 1 27 16,1-1 44-16,2 1 19 0,-1-1 9 15,-2 0-14-15,3 1-30 0,-3-1 24 0,3-2 0 16,-2 2 7-16,2 0 18 0,-2 0-8 0,0 0 13 15,2 0 7-15,-1 0-7 0,-1 0-10 0,2 1-22 16,-3 0-28-16,3 0-25 0,0 1-24 0,0 0-7 16,0-2 10-16,0 2-2 0,0 0 16 0,0 0 27 15,6-2-8-15,0 2 17 0,1-3-9 0,2 1-22 16,3-1 22-16,1-2-19 0,4 1-4 0,2-3 4 16,3 1-83-16,5-1 21 0,0-2-15 0,4 0 11 15,5 0 48-15,3-1 12 0,2-1 8 0,6 0-3 16,2-2 21-16,3 0-35 0,3-1 12 0,2 0-7 15,1-2-11-15,-1 1 6 0,1 0-6 16,0-2-3-16,0 1-3 0,-3-1 3 0,0 3 0 16,1-1-24-16,-5 1 12 0,1 1 18 0,0-1-6 15,0-1 18-15,0 2-9 0,0-1-12 0,1-1 9 16,1-2 3-16,2 2 6 0,2-2 9 0,0 2-3 16,0-2 12-16,1 1 1 0,-1-1-7 0,-1-1-2 15,-1 1-7-15,0-1-11 0,-1 2-10 0,-1-3-6 16,2 2-10-16,-1-2 35 0,0 2-7 0,-1 2 19 15,2-2-19-15,0 1-33 0,-1 0 9 0,2 1-10 16,-1 0 31-16,-1-1 4 0,0 2-10 0,0 0 0 16,-3-1-6-16,-2 1 6 0,-1 0 3 0,2-2-12 15,-2 2 0-15,-2-2-9 0,1 1 0 16,1-2 21-16,0 2-12 0,-2 0 6 0,2-1 9 16,0 0-15-16,-3 1 16 0,2-1-4 0,-2 1-6 15,1 1 9-15,2 0-15 0,-4-1 12 0,0 1 10 16,0 0-16-16,-1 1 3 0,-3 1 3 0,-1-1-12 15,0 0-9-15,0 1-1 0,-3 2 20 0,-1-1-7 16,-2 2 15-16,2-1-3 0,-3 0-21 0,-1 1 9 16,0 0 6-16,0-1-6 0,-1 0-3 0,2 0 0 15,-2-1-3-15,3-1 18 0,0 1-2 0,-1-2 5 16,4 1-8-16,-1-1-14 0,-2 0 16 0,3 1-9 16,-1 2-6-16,-1-1 25 0,1 2-23 0,-3 1 4 15,-1 0 19-15,0 0-34 0,-3 1 5 0,-2 0 4 16,1-1 3-16,-1 1 7 0,-2-1 11 15,0-1 1-15,-1 3-7 0,-3-2 0 0,1 3-18 16,3-4-4-16,-4 1 7 0,3 1 3 0,-2 1 28 16,-1 0 0-16,0 0 3 0,0 0 3 0,-1 1-18 15,-3 0 31-15,-1 1-13 0,-4 0 30 0,1 0 9 16,-4 2-6-16,1 0 10 0,-6 2-19 0,0-2 0 16,-1 2-22-16,-3 0-7 0,3 0 4 0,-2 0-17 15,-1 0 30-15,0 0-4 0,0 0-6 0,0 0 3 16,0 0-42-16,0 0 19 0,0 0-3 0,0 0 4 15,0 0 6-15,0 0-17 0,0 0 24 0,0 0-10 16,0 0 19-16,0 0-5 0,0 0-18 16,0 0 14-16,0 0 0 0,0 0-10 0,0 0 4 15,0 0-1-15,0 0-7 0,0 0-3 0,0 0-3 16,0 0 0-16,0 0-10 0,0 0 6 0,0 0 4 16,0 0-17-16,0 0-24 0,0 0-99 0,0 0-207 15,0-2-217-15,0 1-313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9:42.03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0 491 294 0,'0'2'40'0,"0"-1"25"0,0-1 11 0,0 2 28 16,0-2-24-16,0 0-8 0,0 0 6 0,0 2-20 15,0-2-11-15,0 0 1 0,0 0-3 0,0 0 0 16,0 1 25-16,0-1-3 0,0 0-2 0,0 2 22 16,0-2-29-16,0 0-1 0,6 0 7 0,-1 2-25 15,2-2 8-15,3 0 10 0,-1 0 13 16,5 0-4-16,2 0 5 0,8 0-31 0,1-4-32 0,5 1-2 16,8 0-17-16,5-2-1 0,6-1 23 15,9 1 4-15,3-2 8 0,7 0 3 0,5 0-20 16,4 1 0-16,1 1 2 0,5-3-14 0,0 1-17 15,3-1-6-15,-1 0 6 0,5 1 15 0,1-2 25 16,2 2 9-16,2-2-15 0,3 0 1 0,-1 1-6 16,-1 0-24-16,7-1 1 0,-5-1-3 0,1 1-3 15,4 2 17-15,-4-3 12 0,2 1 11 0,-1 1 6 16,1-1-5-16,-4 1-18 0,-1 0-3 0,0 0-15 16,-2-1 4-16,-7 2-3 0,2 0 14 0,-1-1 3 15,-4 1 17-15,-1 0 6 0,-1-2-14 16,-3 3-4-16,-2-3-5 0,-1 1 3 0,-3 2-9 15,-5-1-2-15,-3-1-7 0,-1 2-5 0,-4-1 9 16,-2 2 11-16,-2 1 0 0,-1-2 11 0,-5 2-5 16,-1 1-6-16,-3 0-3 0,-1 1-2 0,-2 0 5 15,-6-1 0-15,0 1-3 0,-3 2 0 0,-2-2 6 16,-4 1-3-16,-3 0 8 0,-1 0 7 0,-5 1 2 16,-1 0-5-16,-2 0-7 0,-4-2 1 0,1 1-15 15,-3 1 15-15,0-2 3 0,-3 2-24 0,-1 0-2 16,-3 0-6-16,0 0-17 0,-2 0-3 0,-1 0-55 15,0 0-7-15,0 0-9 0,0-2 0 0,0 2 59 16,0-1-10-16,-4 0-3 0,2 0 0 0,-2 0-23 16,3-2-2-16,-3 1 6 0,2 2-12 15,0-3 1-15,1 1-3 0,-4 0-1 0,4 0 19 16,-3 0-7-16,0-1 0 0</inkml:trace>
  <inkml:trace contextRef="#ctx0" brushRef="#br0" timeOffset="308">4517 26 567 0,'-11'-3'67'0,"7"1"53"16,-4-2 76-16,2 1 63 0,1 0-16 0,0 1-36 15,4 0-41-15,-3 0-58 0,0 1-59 0,4-1-18 16,0 2-25-16,0-2-17 0,0 2 22 16,0 0-11-16,8 0 21 0,-2 0-1 0,1 5-3 15,5-2 6-15,-3 0-31 0,6 1 28 0,0 0-29 16,-1 2 15-16,6-2-9 0,-4 0-14 0,3 1 14 15,0 0 3-15,-2 0 6 0,2 0 8 0,-3 1 4 16,4-1-27-16,-6-1 21 0,1 0-30 0,0 2 10 16,-1-3-1-16,-4 1 12 0,0-1 35 0,-4 0-6 15,2-1 21-15,-7 1-9 0,-1-1 1 0,0 0 20 16,0 0 1-16,-4 0 6 0,-3 1-15 0,2 2-32 16,-5 0-1-16,-1 1-24 0,-1 0 0 0,-1 1 0 15,2 2 0-15,-2-1 6 0,1 0-3 16,3-1-3-16,-1 1-110 0,3 0-108 0,2 1-195 15,1-2-167-15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9:43.4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366 188 1079 0,'0'-3'13'0,"0"-1"22"16,0-1 30-16,0 0 44 0,0 1 34 0,0-2 7 15,0 2 1-15,0-1-3 0,0 0-56 0,0 0 4 16,4 1-3-16,-3-1-13 0,-1 1 60 0,3 1 5 16,-2 0-3-16,1 1 22 0,1-1-46 0,-3 2-15 15,0 0-21-15,0 1-47 0,0 0 19 0,0 0-35 16,0 0-3-16,0 0-6 0,-5 3-16 0,1 2-4 16,3 0 4-16,-5 4 12 0,-2 1-19 0,1 4 7 15,-4 4 3-15,0 2-4 0,-3 3 17 0,-2 2 12 16,-1 3-9-16,-2-2 9 0,3 1-12 0,-4-1 0 15,6-2 0-15,-4 0-27 0,3-5 8 16,5 0 5-16,-4-3 4 0,5-2 10 0,-3-1-10 16,5-3-3-16,0-1 3 0,-1-2-7 0,2-2 24 15,0 0-11-15,3-3 4 0,2 1-7 0,-2-2-9 16,1 0 22-16,-2-1-10 0,3 0-3 0,1 0 16 16,-4 0-19-16,2 0-16 0,0 0 29 0,0-2-38 15,2-1 5-15,-1 3 36 0,-2-1-25 0,3 0 28 16,0 1-12-16,0 0-17 0,0 0 4 0,0 0-4 15,0 0 10-15,0 0-7 0,0 0 14 0,0 0-14 16,0 0 1-16,0 0 9 0,0 0-3 0,0 0 3 16,0 2-15-16,3 2-8 0,-3 1 27 0,0 0-14 15,0 3 17-15,0-1 12 0,0 2-38 0,0 3 29 16,-4 0-6-16,-1 2-11 0,1-1 17 16,-1 3-19-16,0-2-1 0,-3 2 7 0,2-3-13 15,1 0 7-15,0-1 3 0,-1-2-1 0,2-2 21 16,0 0-17-16,1-2 16 0,0-1-10 0,2-2-19 15,-1 0 23-15,2-2-16 0,-1 0 9 0,1 0 13 16,0-1-6-16,0 0-10 0,0 0-7 0,0 0 1 16,0 0 6-16,0 0 10 0,-3 0-10 0,3-2 3 15,0-1-13-15,0 1-3 0,0 0 13 0,0 1 0 16,0-1 7-16,0 0-14 0,0 0-3 0,0 1-12 16,4-1 19-16,2 0 12 0,1 0-2 15,1-1 12-15,3 0-35 0,4-1 13 0,4 1 3 16,0-1-23-16,3-1 39 0,5 2-28 0,-2-1 5 15,3 0 13-15,1 1-28 0,-1 0 22 0,0 0 0 16,-1 1 13-16,-2 0-7 0,0 0 4 0,-4 0-7 16,0 2-10-16,-6 0 7 0,-2-1 10 0,-4 1-10 15,-2 0 16-15,-1 0 4 0,-3 0-20 0,-3 0 19 16,0 0-6-16,0 0 3 0,0 0-7 0,0 0-5 16,-3 0-56-16,2 0-81 0,-2 0-80 0,1 0-116 15,1 0-69-15,-4 0-76 0,2-4-66 0</inkml:trace>
  <inkml:trace contextRef="#ctx0" brushRef="#br0" timeOffset="258">662 471 3091 0,'4'-7'41'16,"-4"1"17"-16,0 0-11 0,0 2 14 0,0 4-38 16,0 0-30-16,0 0 20 0,0 0-19 0,-4 6-7 15,3 2 13-15,-1-1 6 0,0 3 4 0,-2 1-4 16,3 2 11-16,-1 3-17 0,-1-1 3 0,0-1-6 16,0 3-7-16,0-1-38 0,2-1-76 0,1 0-111 15,-5 0-95-15,5-3-72 0,-1-2-34 0,-1 0-17 16</inkml:trace>
  <inkml:trace contextRef="#ctx0" brushRef="#br0" timeOffset="792">710 214 2668 0,'0'-7'-6'16,"0"-1"-10"-16,0 2-5 0,0 2 0 0,0 4-54 15,0 0-103-15,0 0-75 0,0 6-77 0,0 2-26 16,5-2 67-16,1 4 23 0,2 0 52 0,2 1 82 16,4-1 43-16,-3 0 58 0,4-1 24 0,2 1-3 15,-2-1 35-15,-2-2 36 0,0-2 46 0,0 0 53 16,1 2 8-16,-5 0 20 0,1-2-27 0,-4 2-30 16,2-3-27-16,-2 2-21 0,-5-1 47 0,3 3 47 15,-2-2 31-15,1 1-10 0,-3 2-35 0,0-1-61 16,0 2-32-16,0 1-33 0,0 0-22 0,0 1-3 15,-5-1 1-15,1 1-7 0,1-1 0 16,1 1-15-16,-2 0-1 0,3 0-5 0,-1-2 6 16,-1 1 18-16,3-1-28 0,-1 0 1 0,1-1-90 15,0 1-44-15,0-3 18 0,0-2-22 0,0 0 83 16,0-1 50-16,0-4-21 0,0 0 41 0,4 0 6 16,-1-5-26-16,1-1 41 0,1-2-4 0,-1-2-11 15,4-1 20-15,-2-3-32 0,1-1 9 0,1-2-11 16,-1-2-4-16,2-1 10 0,-1 0-6 0,2 1 5 15,-1-1 14-15,0 2 15 0,1 0-6 0,1 4 27 16,0 2-15-16,-2 3 15 0,0 1 49 0,3 4 29 16,-3 2 30-16,1 2-10 0,1 0-27 0,-4 6-35 15,1 2-15-15,-1-1-25 0,1 3-15 0,2 1-10 16,-4-1-24-16,1 2 28 0,0 0-13 16,-2 3-18-16,4-1 24 0,-4 1-31 0,0-2 19 15,0 1 22-15,-2 0-22 0,-2 0 9 0,2-1-6 16,-1-1-12-16,-2 0-13 0,0 0-24 0,0-1-89 15,0 0-58-15,0-1-55 0,-8-2-73 0,4-1-27 16,2-2-34-16,1 0-43 0</inkml:trace>
  <inkml:trace contextRef="#ctx0" brushRef="#br0" timeOffset="1072">1263 515 1165 0,'9'-5'13'0,"3"2"28"16,-3-1 24-16,3-1 20 0,-5 0 11 0,5-2 4 15,0 0-10-15,1 0-12 0,2-3-7 0,2 0-22 16,0-1-9-16,-2-1 17 0,0 0-8 0,0 0 21 16,-2 1 32-16,1-1 32 0,-4 2 77 0,0 0 63 15,-5 3 0-15,-1 0-41 0,-4 0-83 0,0 1-95 16,-7 2-39-16,-5 1-26 0,3 3 4 0,-6 0 3 16,-4 0 6-16,3 6 1 0,-5 1-11 0,0 4-3 15,3 0-19-15,-1 3 26 0,1 3 0 0,6 1 3 16,5-1 23-16,-1 1-33 0,6-1 16 0,2 2 1 15,4-1-37-15,3 1-31 0,2-3-42 16,5 1-62-16,1-2-33 0,4-1 10 0,-1-2-55 16,3-1 7-16,2-5-47 0,1-2-38 0,-2-4 5 15,2 0-29-15,1 0 19 0</inkml:trace>
  <inkml:trace contextRef="#ctx0" brushRef="#br0" timeOffset="1385">1811 355 1694 0,'0'-7'45'0,"0"2"67"16,-7 5 80-16,-5 0 43 0,3 0 15 0,-3 3-28 16,-1 3-78-16,2 2-45 0,-2 1-58 0,1-1-35 15,3 5-6-15,-1 0 6 0,4-1 1 0,-2 2-26 16,6-2 3-16,2 1-34 0,0 0-55 0,0-1-12 16,7 0-51-16,2-1-13 0,1-2 41 0,4-1 28 15,-3-3 35-15,1 0 60 0,3-3 11 0,1-2 9 16,-1 0 23-16,-3-6-20 0,2-2-29 0,-3 0 11 15,3-1-5-15,-7-3 8 0,1-1 41 0,-3 0 27 16,-1-1 77-16,-3-1 65 0,-1 1 67 16,0 0 30-16,0 3-48 0,0 1-68 0,-3 5-82 15,1 0-58-15,-2 3-45 0,3 0 0 0,1 2-4 16,-2 0-12-16,-1 0 15 0,3 4-2 0,0 3 19 16,0-2-10-16,0 5-16 0,0 2-23 0,5 0-118 15,0 2-86-15,0 2-85 0,1-2-59 0,2 1-15 16,2-1-33-16,-1-2-32 0</inkml:trace>
  <inkml:trace contextRef="#ctx0" brushRef="#br0" timeOffset="1673">2053 367 2535 0,'0'-7'15'0,"0"3"30"15,0 2 23-15,0 0 64 0,0 2 8 0,0 0-24 16,0 0-19-16,3 4-69 0,2 2-21 0,0 1 2 15,0 1-5-15,4 1-1 0,-4 3-41 0,0 2-41 16,4-2-18-16,-3 2-68 0,4-1 21 16,-5-2 12-16,1-1-10 0,-2-3 74 0,-4 0 20 15,0-3 19-15,0-3 43 0,0 1-5 0,0-1 12 16,0-1 2-16,0 0 1 0,0 0 30 0,0 0 15 16,0-4 16-16,-6-2 3 0,6-1-12 0,-4 1-39 15,3-3 0-15,1-2-28 0,0-1-9 0,0 0 3 16,0-1 7-16,0-1-13 0,7 0 3 0,2 0-7 15,1 0-8-15,-1 1-40 0,4 1-84 0,-1 0-86 16,0 3-153-16,6 0-63 0,-2 1-58 0</inkml:trace>
  <inkml:trace contextRef="#ctx0" brushRef="#br0" timeOffset="1901">2952 118 3477 0,'7'-1'-4'0,"-3"-2"1"0,-4 3 0 15,2 0 3-15,-1 0 13 0,-1 7-4 0,0 1 7 16,0 3-9-16,0 1-10 0,0 3-4 0,0 2 4 16,0 3 13-16,0 0-10 0,0 2 13 0,0 1-20 15,0 0-19-15,0 1-51 0,0-2-61 0,5 2-79 16,-5-2-102-16,1-1-27 0,-1 0-61 0,2-4-34 15,0-2-21-15</inkml:trace>
  <inkml:trace contextRef="#ctx0" brushRef="#br0" timeOffset="2276">2923 124 2656 0,'6'-22'71'0,"6"0"76"0,-1 1 55 0,3 4 49 0,1 3-75 16,4 3-68-16,1 3-52 0,-2 3-46 16,1 1 6-16,0 4-9 0,-3 0-14 0,1 6 10 15,-1 2 11-15,-4 2-4 0,1 2-7 0,-5 4-9 16,-1 0-11-16,-1 1-6 0,-4 2 19 0,-2 1-3 16,0-1-19-16,-3 1 13 0,-6 0-10 0,-3-1 0 15,-1-3 10-15,-2-1 6 0,1-3-3 0,-1 0 7 16,1-2 13-16,0-3-7 0,4-2 0 0,0-1 11 15,4-3-18-15,2 3 4 0,3-4 4 0,-3 2-34 16,4-2 14-16,0 1-7 0,0 0 13 0,0 0 7 16,0 1 0-16,0 3 12 0,5 0-12 0,-1 2 0 15,2 2 0-15,1 1 3 0,0 2 3 0,4 1 6 16,-1 1-12-16,3 0 7 0,-1 2 2 16,0 0-6-16,4-1 13 0,-1-1-32 0,2-1 19 15,-1 2-4-15,2-2-51 0,0-1-41 0,3 0-79 16,-1-1-46-16,3-1-35 0,-6 0-56 0,1-3-69 15,1 0-67-15,-4 0-51 0</inkml:trace>
  <inkml:trace contextRef="#ctx0" brushRef="#br0" timeOffset="2863">3413 362 2037 0,'-1'0'-6'15,"1"0"15"-15,0 0-4 0,0 0 7 0,5-4 8 16,0 4-2-16,4-3-10 0,1 0 1 0,2 3-12 16,0-2-23-16,4 0 26 0,1 0-6 0,-1 1 6 15,3-3 12-15,-2 1-21 0,0 0 21 0,-2-3-12 16,0 1 0-16,-1-3 5 0,-1 1-22 0,-4-2 40 16,-2 0 75-16,1 1 70 0,-7-1 33 0,4 2-10 15,-5-1-65-15,0 2-61 0,-8-1-33 0,-1 3-10 16,-3 1 35-16,1 1 22 0,-4 2 33 0,2 0-19 15,-4 5-39-15,1 1-31 0,1 5-20 0,1-1 0 16,3 2-3-16,0 2-3 0,4 1 0 16,1 1-4-16,6 3 17 0,0-2 0 0,6 2-6 15,3-3-1-15,1 2-32 0,8-2 3 0,3 0-20 16,3-5-2-16,4 0 16 0,1-3-23 0,6-2 20 16,-1-6 0-16,1 0-3 0,2-6 29 0,-1-2-13 15,0-1 25-15,-2-3-3 0,-6-3 3 0,0-2 7 16,-4-2-14-16,-3-1 4 0,-5 1 16 0,0-1 38 15,-7 1 69-15,-3 0 19 0,-6 3-12 0,0 1-26 16,-6 2-64-16,0 2-21 0,-1 4-2 0,-5 0-23 16,5 4-8-16,-4 3-5 0,4 0-5 15,-3 7 24-15,1 2 4 0,0 3 9 0,0 3-6 16,-2 4-17-16,4 1 3 0,0 4 0 0,-1 1 4 16,2 2 19-16,3-1-9 0,0 3 0 0,3-1 3 15,0-3-27-15,0 2 14 0,0-2 3 0,5-2-7 16,-4 0 17-16,3 0 0 0,-2-4-13 0,0-2-7 15,-2 0 16-15,0-3-9 0,0-2 10 0,0-2 16 16,-9-2-26-16,1-1 6 0,-3-2 7 0,1 0 7 16,-4-2-7-16,-1 0 0 0,-4-2 7 0,-1 1-14 15,2-2 3-15,-1 0 4 0,3 0-20 0,-2-4-10 16,6 1-65-16,0-1-109 0,0 1-108 16,8-1-118-16,-1-1-42 0,5 0-8 0,0-4-23 0,0-1-12 15</inkml:trace>
  <inkml:trace contextRef="#ctx0" brushRef="#br0" timeOffset="3878">4081 331 1438 0,'15'-9'75'0,"-2"3"63"0,-3 0 68 16,-3 3 65-16,-1-1-24 0,-6 3-19 0,6 0-23 15,-6 1-44-15,1 0 13 0,2 0-24 0,-2 4-8 16,-1 1-32-16,0 2-61 0,2 2-6 0,-2 1-33 15,2 2 7-15,-2 2 2 0,2 1-9 0,-2 1-3 16,2 1-7-16,-2 1 0 0,0-3-7 0,0 2-13 16,0-2 7-16,0 0-13 0,0-2 9 0,0-1-25 15,0-3-27-15,0 1-6 0,0-3-22 0,0-2 35 16,0-1 43-16,0-4-10 0,0 1 33 0,6-1-17 16,-3-5 0-16,1-2 19 0,-1-1 7 0,8-2 13 15,-4-4-23-15,4-3 0 0,-1-1-12 16,2-2-7-16,1 1 6 0,1-2 13 0,-1 2-12 15,0 0 21-15,-4 2 1 0,0 3-19 0,1 2 3 16,-2 3-13-16,-2 3 16 0,-2 0 0 0,2 1 6 16,0 3 7-16,0 2-16 0,1 0 9 0,-2 0-3 15,4 0-3-15,0 0-3 0,0 4-10 0,3 1 10 16,1-1-13-16,-3 0 13 0,4 0 12 0,-1 0-21 16,-1-1 21-16,-3 0 7 0,-2-1-3 0,2-1 6 15,-4-1-3-15,-2 0-16 0,-2 0 23 0,2 0 81 16,-1-3 27-16,-2 0 51 0,0 1-13 0,0 1-75 15,-6-1-27-15,3 0-53 0,-3 2-11 0,0-2-3 16,0 2-13-16,1 0 16 0,-2 0 1 16,-2 6-14-16,2 0 13 0,-1 1-27 0,1 2 14 15,-1 0 6-15,4 2-16 0,-1 0 30 0,4 1-10 16,1-2 4-16,0 2 13 0,0-1-21 0,6-1-9 16,-2-1-8-16,7 0-2 0,-4-1-4 0,2-1 10 15,0-1 13-15,3-2 7 0,-5-2 11 0,7-2-14 16,-5 0 3-16,2-4-9 0,-2-1 2 0,0-2 11 15,3-1-4-15,-3-2 4 0,0-4 0 0,1 0 3 16,-1 0-27-16,-1 0 7 0,-2 0 7 0,-1 0 27 16,1 3 37-16,-2 0-14 0,0 4-20 15,-3 1-20-15,3 2-17 0,-4 1 3 0,2 3 7 16,0 0-3-16,-1 0-8 0,4 5 18 0,-1 0 0 16,2 2-7-16,4 3 10 0,-1 0-13 0,3 2-18 15,-1 2 14-15,2 0-3 0,0 2 0 0,-2-1 27 16,1-1-10-16,-2 1 7 0,0-2-11 0,-2-1-10 15,-1-4 0-15,-2 1-3 0,-2-4 20 0,-3 0 14 16,1-2-13-16,-1-1 9 0,0-2-20 0,0 0-14 16,-4 0 21-16,-1-3-7 0,1 0-3 0,-1-1 13 15,1-3 11-15,1-1-25 0,0-1 14 0,2-1-20 16,1-3 3-16,0 2-3 0,5-3 10 0,1-3 0 16,3 1-24-16,0 0 27 0,5 2-6 0,-3-1 20 15,4 1-20-15,0-1 3 0,0 3-3 0,3-1-8 16,-5 3 15-16,5-1-4 0,-3 4 3 15,0-2-3-15,-4 2 4 0,0 2-8 0,-3-1 7 16,-1 3-13-16,-1 1 7 0,-3 1 3 0,-3 1-11 16,0 0 8-16,0 0-11 0,0 0 14 0,-5 4-3 15,4 0 3-15,-4 3-3 0,2 0-1 0,1 0-6 16,2 3 14-16,-2 1 6 0,0 1-10 0,2 2 3 16,0 3 4-16,0-2-7 0,0 2-17 0,4 0 13 15,1 1-2-15,1-1-1 0,2-1 24 0,1-1-10 16,1-3-21-16,1-1 24 0,-4-1-13 0,0-1-4 15,1-5 31-15,-2 2-27 0,-2-4 13 16,-1 1 17-16,0-1-6 0,-3-1 23 0,0 0-13 16,0-1 7-16,-9 0-34 0,6 0 10 0,-4 0-14 15,-2 0-4-15,0 0 21 0,-2-2-30 0,0 0 30 16,2-1-31-16,-3 2 4 0,3 0-1 0,0-1-47 16,3 2-81-16,0 0-107 0,3 0-131 0,-1 0-103 15,4 0-45-15,0 0-30 0,0 0 12 0,0 0 59 16</inkml:trace>
  <inkml:trace contextRef="#ctx0" brushRef="#br0" timeOffset="4054">5089 393 2378 0,'9'-7'33'0,"0"3"30"16,-1 3 40-16,-8-1 63 0,0 2 27 0,0 0-5 16,0 0-30-16,0 0-78 0,0 0-41 0,0 0-16 15,0 5 0-15,0-3 16 0,0 4-26 0,4-1-20 16,-4 1 11-16,3 1-1 0,1 1 13 0,-2 3-13 15,-2-1-80-15,0 1-45 0,0-1-72 0,0 1-35 16,0-1-64-16,0-1-80 0,-11 2-57 16,1-3-70-16</inkml:trace>
  <inkml:trace contextRef="#ctx0" brushRef="#br0" timeOffset="4208">5205 182 2644 0,'4'-15'12'0,"-4"1"-12"16,0 6-3-16,0 1-9 0,0 2-13 0,0 3 16 15,0 0-34-15,0 2-125 0,0 0-143 0,5 0-166 16</inkml:trace>
  <inkml:trace contextRef="#ctx0" brushRef="#br0" timeOffset="4504">5318 416 2522 0,'-6'8'30'0,"3"-2"-6"0,3-3 19 16,-3-2 0-16,2 3-31 0,-1-1 4 0,-1 3-7 16,3-1-6-16,0 1 18 0,0 0-21 0,6 1 3 15,-1-2 4-15,2 2-29 0,0-2 28 16,2 1-9-16,2-2 0 0,-1-2 28 0,3 0-16 15,1 1-6-15,-1-3 9 0,0 0-21 0,-2 0 12 16,2 0-15-16,-4-3 2 0,3-1 20 0,-4-4 8 16,1 1 10-16,-4-4-4 0,3 1-20 0,-2-4 17 15,-5-1 45-15,-1-1 15 0,0 0 29 0,0-1-11 16,0 2-29-16,-6 0-12 0,2 1-20 0,-2 2-19 16,-2 1-19-16,-2 4-12 0,5-1-20 0,-5 4-51 15,1 1-105-15,0 0-163 0,-2 3-142 0,0 0-149 16</inkml:trace>
  <inkml:trace contextRef="#ctx0" brushRef="#br0" timeOffset="5034">5611 295 3385 0,'1'0'59'0,"-1"0"3"0,0 0 17 15,0 0-4-15,0 0-62 0,0 0 1 0,0 4-28 16,0 0 11-16,0 3-7 0,0 0 3 0,0 2 17 16,0 2-13-16,0 0-4 0,0 3 7 0,0 0-13 15,0 1-42-15,0-1-46 0,-5-1-47 0,5 2-63 16,-2-3-21-16,2 0 13 0,0-3 6 0,0-1 68 16,0-1 73-16,0-2 25 0,0-1 47 0,0-3 12 15,0-1-12-15,0 0 35 0,0-4-32 0,0-2 0 16,0-1 6-16,2-2 18 0,2-3 26 0,0 0 10 15,-3-2 21-15,3-1-30 0,1-2 7 0,1-1-21 16,2 1 3-16,1 0 21 0,-2 0 7 16,3 0 29-16,1 0-3 0,1 2 52 0,-2 2 9 15,2 3-13-15,0 0-19 0,-5 4-70 0,1 1-33 16,1 1-23-16,-5 4 0 0,1 0 7 0,1 0 6 16,-2 5 14-16,2 1-17 0,-3 2 20 0,3 1-20 15,-3 3 23-15,1 2-3 0,-2 1-16 0,-1 3 9 16,-1-1-23-16,0 2 24 0,0 0-11 0,-5 0-3 15,0-1-13-15,-1 1-7 0,0-3 0 0,3-2 13 16,-1-2 48-16,0-4 38 0,2 0 17 0,0-3 39 16,0-2-26-16,2-2-14 0,0-1 9 0,0 0-17 15,4 0-4-15,2 0 1 0,-1 0-14 0,4 0-10 16,5 0-22-16,2 0 3 0,5 0-25 16,6 0-26-16,2 0 8 0,10-3-19 0,-1 0 18 15,6 0 12-15,-1-3 3 0,2 2-7 0,-2 0-15 16,-1 0 0-16,-3 2-4 0,-4-1-3 0,-2-1-1 15,-8 3-51-15,-4-1-158 0,-8 1-205 0,-1 0-459 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0:01.42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 92 324 0,'1'0'-3'0,"-1"0"26"0,0 0 5 16,2 0 20-16,1-2 5 0,-3 0-15 0,1 2 28 15,-1-2-2-15,0 2 27 0,2-2 29 0,-2 1-36 16,0-1 19-16,0 2-12 0,0-3-24 0,0 2 23 15,0-2-25-15,0 3-10 0,0-2 0 16,0-1 0-16,0 1-27 0,0 2 5 0,0-4-2 16,0 3 6-16,0 0 33 0,0-1 15 0,0 0 4 15,0 1-20-15,0-2 0 0,0 2-34 0,0-1-15 16,0-1 12-16,0 1-17 0,0-1 26 0,0 1 15 16,0 0-6-16,0 0 9 0,0-3 16 0,0 2 6 15,0 0-23-15,0 1 11 0,0-2-41 0,0 1-19 16,0 1 18-16,0-2-39 0,0 1 24 0,0 1-12 15,0 0-3-15,0 1 13 0,0 0-10 0,0 0 6 16,4 1-9-16,-2 0 12 0,-1 0-18 0,3 0 3 16,-2 0 9-16,0 5-3 0,2 0 3 0,2 3-3 15,-1 0-3-15,-1 3 3 0,2 2 0 16,-3 1 6-16,1 3 9 0,-2 1-12 0,-2 2 25 16,0 2-28-16,0 0-3 0,-6-1 18 0,0 2-24 15,1 0 15-15,-1-2-6 0,-1 0-6 0,1-2 3 16,0 0 15-16,0-1 0 0,2-3-2 0,-1-2 11 15,4-1-24-15,-3-3 3 0,2 0-9 0,0-4-3 16,1 0 15-16,1-3-10 0,0 1 13 0,0-3 7 16,0 0-7-16,0 0 25 0,0-3-9 0,0-2-22 15,0-1 0-15,5-2-25 0,-1-3 12 0,2-3 10 16,-2-3 3-16,2 0 0 0,2-1-3 0,-1-3 3 16,-1 0 0-16,-2-1 0 0,-1 1-12 0,2 2-3 15,-4 0 18-15,-1 2 24 0,0 1-8 16,0 4 15-16,0 2-6 0,0 2-34 0,-4 2 9 15,4 3-12-15,-2-1 5 0,2 3 14 0,0 1-1 16,0 0 3-16,-1 0-18 0,-1 5 0 0,0 0-3 16,-2 3 2-16,0-1 14 0,1 2-4 0,-1 1 3 15,-1 1 6-15,1-1-8 0,-1 1-7 0,2-1 3 16,2-1 3-16,-4-1-16 0,5-1-27 0,-1 0-153 16,1-2-163-16,0 1-196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18:06.4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2743 585 3079 0,'8'0'73'0,"-4"0"66"0,-2 0 50 0,-2 0 3 15,0 7-74-15,0 3-44 0,-5 2-54 0,1 1 3 16,-8 4 1-16,0 1-35 0,-3 2 5 0,-3 0-15 16,-4 1 5-16,-3 0 6 0,-2-1 10 0,-3-1-14 15,4-2-9-15,-1-2 6 0,-3-2-20 0,5-3 14 16,0 0 16-16,3-4-23 0,3-2-16 0,2-2-23 15,2-2-39-15,2 0-5 0,5-5 16 16,2-2 35-16,2-1 14 0,4-2 4 0,0-4 34 16,7 0-15-16,1 0 19 0,5-2 2 0,2-1-11 15,0 2 5-15,1 1 1 0,2 0 31 0,0 6-29 16,-1 1 1-16,0 3 3 0,-2 4-16 0,-2 0 29 16,0 8 15-16,1 0-19 0,-2 3 26 0,4 0-26 15,-4 2-12-15,6 2 9 0,-2-1-16 0,5-1 20 16,0 1 5-16,3-2-6 0,0 0-6 0,5-2 3 15,-4-3 4-15,3 0-4 0,1-1 0 0,1-4 4 16,-4-2-11-16,1 0 7 0,-3 0 17 0,-4-6-11 16,-2 1 7-16,-2-5 23 0,-2-1 32 0,-5-1 39 15,-4-1 41-15,1-3 7 0,-4-3-35 0,-2 0 16 16,0-2-13-16,-3 1-2 0,-6 0 18 0,2 0-47 16,-4 2-53-16,-1 2-14 0,-2 2-25 15,-1 2-20-15,-4 3 13 0,-1 3-10 0,-5 6 10 16,1 0 12-16,-1 0-12 0,-2 8-55 0,5 2-124 15,0 3-147-15,1 0-168 0,4 1-108 0,2 1-139 16</inkml:trace>
  <inkml:trace contextRef="#ctx0" brushRef="#br0" timeOffset="-968">458 805 1526 0,'9'-13'47'0,"6"-2"92"0,3-3 48 0,0 2 62 16,1 1-17-16,2 4-65 0,1 1-27 0,0 1-30 15,1 2-4-15,-1 4-16 0,-1 3-11 16,0 0-19-16,-2 3-19 0,-4 4-9 0,-1 2-6 16,-4 4-10-16,0 4-16 0,-6 1-7 0,-4 2 33 15,0 2-29-15,-4 2 13 0,-10 2 15 0,-1-2-50 16,-5 0 25-16,-3-1 19 0,-2 0-19 0,1-6 22 16,4 0 4-16,-3-4-32 0,6-3 28 0,5-2 14 15,1-4 23-15,2-2 16 0,8-2-13 0,-3 0-23 16,4 0-29-16,0-6-7 0,5-2-32 0,3-3 22 15,4-1 7-15,2-3-30 0,5-2-18 0,1-2-18 16,8-2-2-16,1-1 16 0,3-2 42 0,-1 1 7 16,3-1-10-16,-2 0 13 0,0 2 16 0,-2 1-6 15,-3 2 6-15,-8 4 30 0,-1 4 39 0,-5 3 64 16,-4 2 41-16,-3 3-44 0,-6 3-41 16,0 0-78-16,-6 4-34 0,-1 2 38 0,-5 5-17 15,0-1 10-15,-6 2-3 0,2 5-35 0,-3 1 17 16,2-1 4-16,1 1-13 0,2 0 9 0,4 1-6 15,3 0 3-15,7-2 10 0,0 0 0 0,6 0-27 16,1-2-51-16,2 0-81 0,5-1-90 0,0-2-117 16,1-1-82-16,3-2-43 0,0-1-63 0,1-4-23 15</inkml:trace>
  <inkml:trace contextRef="#ctx0" brushRef="#br0" timeOffset="-821">1158 905 2840 0,'6'0'59'15,"-5"0"68"-15,-1 0 62 0,0 6 29 0,0-2-63 16,-3 3-63-16,-1 0-63 0,-1 2-35 0,2 4 9 16,0 1 0-16,-1 0-3 0,1 3-19 0,-3-1-105 15,3 1-156-15,1 2-145 0,-1-1-112 0,3-1-61 16,-2-2-12-16</inkml:trace>
  <inkml:trace contextRef="#ctx0" brushRef="#br0" timeOffset="-631">1546 717 3091 0,'10'-5'3'0,"4"0"19"15,6-4 16-15,0 2-19 0,3 1 13 0,3 3-38 16,0-1-20-16,0 2-46 0,3 2-127 0,-1 0-106 15,-4 0-183-15,2 5-128 0</inkml:trace>
  <inkml:trace contextRef="#ctx0" brushRef="#br0" timeOffset="-502">1653 819 1460 0,'-17'14'61'0,"8"-4"40"15,9-5 20-15,0 1 12 0,6-2-56 0,3 0-40 16,6-1-16-16,4 1-10 0,3-2-20 0,5-1-65 15,1 0-73-15,3 0-119 0,2-1-112 16</inkml:trace>
  <inkml:trace contextRef="#ctx0" brushRef="#br0" timeOffset="118579">887 139 465 0,'24'-10'28'0,"0"3"64"16,-8 1 51-16,-2 1 59 0,-4 0 58 0,-1 2 0 15,-4 1-10-15,0 0-27 0,0 0-74 16,-2 1-59-16,-3-1-46 0,0 2-18 0,0-2 16 15,0 1-10-15,-6 0 19 0,-1-1-24 0,-3 0-30 16,-4 0 12-16,-3 2-24 0,-6-2 12 0,-4 2-6 16,-4 0 3-16,-5 0 30 0,-3 0-15 0,-4 0 18 15,2 5 21-15,-2-3 13 0,3-2 18 0,2 2 9 16,3-2-18-16,2 0-11 0,4 0 3 0,5 0-22 16,1-2-18-16,4 0-19 0,3 2 3 0,1-1-9 15,1 1 6-15,4 0-3 0,1 0-12 0,5 0 9 16,1 0-7-16,1 0 4 0,0 0 16 15,0 0-7-15,0 3 12 0,1 2-8 0,-2 0-26 16,2 4 25-16,-4 1-12 0,1 4 9 0,-2 3 0 16,-3 5-7-16,-1 5 1 0,-1 5 25 0,-2 4 32 15,-2 5 0-15,-4 6 22 0,2 3-19 0,-2 5 4 16,-2 2-19-16,3 0-20 0,-3 0 7 0,2 1-16 16,4-2 13-16,0-2-13 0,2-4 0 0,0-1-16 15,4-1-1-15,0-2 7 0,0-1 7 0,4-2 3 16,0-1-3-16,0-3 0 0,4-2-23 0,-2-2 7 15,0-2-8-15,3-5 14 0,0-1-3 0,0-3-7 16,0-5 17-16,0-2-1 0,0-2 8 0,4-1 5 16,-1-3-9-16,0-1-13 0,0-1-4 0,1-4-9 15,0 2 22-15,2-2-12 0,-1 0 19 16,3 0 10-16,2-1-27 0,4 0 34 0,1 2-11 16,5-4 4-16,3 2 7 0,3-1-7 0,7-1-10 15,2 1-6-15,6-1-7 0,5 1 0 0,-2-3 0 16,7 2 0-16,4 2-4 0,-2-4 14 0,4 3 0 15,2-1-13-15,-3 1 16 0,-1-1-20 0,4-1 1 16,-2 3 9-16,-3-4-6 0,0 2-7 0,-2-1 7 16,3 0-4-16,-3 1 7 0,5-2 7 0,-2 1-7 15,-2 1 6-15,4-2-9 0,2 0 16 0,-1 0 0 16,0 0-16-16,1 0 13 0,2 0-4 0,-2 0-6 16,-1-3 13-16,-1-1-13 0,-1 2-26 0,-1-2 6 15,0 3 24-15,-5-1-17 0,2-1 13 16,-3 1 13-16,-1-1-23 0,0 1 20 0,-1-2-10 15,0 1 3-15,-2 1 13 0,4-3-12 0,-3 2 9 16,1 1-17-16,1-2-12 0,-4 1 19 0,4 1-6 16,-2 0 6-16,1-2 4 0,-3 2-1 0,2 0 1 15,-5 0-7-15,2 0-6 0,3-1-8 0,-5 1 8 16,0 0 2-16,1 0 4 0,1-1 4 0,0-2 12 16,-3 0-16-16,0-1 7 0,3 0-14 0,-1-1-9 15,1 0 19-15,-2 0 0 0,1-1-9 0,-4 2-1 16,2-2 11-16,-2 1-4 0,0 1 26 0,-2 0-6 15,-3 0-20-15,-1 0 6 0,-2 2-12 0,0-1 6 16,-2 0-10-16,-2 2 13 0,1 0-6 16,-3-1 6-16,1 0 20 0,-5 1-29 0,0 1 15 15,-1-1-18-15,-2 1 9 0,0 0 0 0,-3 1-10 16,-2 0 10-16,0 0-13 0,-2-1 10 0,0 0 9 16,-1 1 11-16,-3 1-14 0,2-2-7 0,-2 2 4 15,-1-1-16-15,0 1 16 0,0 0 23 0,-1 0 4 16,-3-1 26-16,3 0 4 0,-3 0-13 0,2-2-4 15,-3 0-23-15,0-3-10 0,0 0-4 0,0-1-10 16,0-2 7-16,0-3 7 0,-4 1 0 0,0-2 7 16,3-1-8-16,-3-1-6 0,-2-1 7 0,4-3-7 15,0 1 0-15,0-3 3 0,2-2-9 16,-2-1-1-16,2-2 14 0,0-2 6 0,0 1 1 0,0-3 6 16,0 1 11-16,0-1-17 0,0 0 16 15,0-1 15-15,0 1-17 0,0 0 16 0,0-2-20 16,0 0-6-16,-3 1-1 0,-1 0-10 0,1-1-3 15,-2 2-18-15,1-3-4 0,1 1 22 0,-1 1 6 16,0 0 4-16,3 0 11 0,-3 3-36 0,-1-1 11 16,4 3 4-16,-1 2 3 0,1 0 10 0,-4 3-17 15,4-1 0-15,-1 5-7 0,-1-1 4 0,2 2 20 16,-1 0-10-16,1 4-7 0,-4 0 0 0,4 1-7 16,-3 3 7-16,0-2 18 0,3 2-15 0,-4 1 1 15,1 1 17-15,1 1-35 0,-1-1 21 16,1 1 0-16,-3-1-21 0,-2 2 14 0,2-1-18 15,-1 1 18-15,0 0-14 0,-4 0 7 0,1-2 11 16,-3 3-22-16,-2-2 15 0,-3 2-8 0,-2 0 4 16,-2-1 4-16,-3 0 6 0,-5 2 1 0,0 0-8 15,-4-1-6-15,-1 2-8 0,-7 1-3 0,2-2 14 16,-2 2 7-16,-1-2-6 0,-2 2 9 0,2 0 11 16,-2-2-14-16,0 2 14 0,-1-1-14 0,3-1-7 15,-1 0 10-15,-4-1 4 0,4 2 7 0,-4-1-17 16,4 0-11-16,-5 0 10 0,0-1-6 0,1 1 10 15,-4 0-4-15,2 0-13 0,-2-1 7 16,-2 0-14-16,1 0 34 0,1 1-10 0,-3 0-7 16,2-2 24-16,-1 2-17 0,1 2 0 0,1-2 21 15,3 2-4-15,-4 0-17 0,3 0 4 0,-2 0-8 16,6 4-20-16,-3 1 10 0,0-1-3 0,3-1 14 16,-1 2-4-16,-1 0 17 0,-1-1-10 0,1 1-14 15,1 0 11-15,1 0 6 0,-2-1 1 0,4 1 3 16,-2 0 3-16,1-3-20 0,2 3 27 0,2-3-3 15,-1 0-4-15,3-1-3 0,4 0-7 0,-3-1 0 16,5 0-7-16,0 0-7 0,3 0 11 0,2 0-7 16,2 0 6-16,2 1 15 0,-1 1-11 0,1-1 13 15,3 1-16-15,-1 1-11 0,1 1 7 16,-1 1-14-16,-2-1 18 0,0 2 6 0,0 0-10 16,-2 1 21-16,-1-1-4 0,1 2 1 0,-2-2-18 15,2 1 0-15,-2 0-3 0,4-2-1 0,1 0 8 16,0-1-14-16,5-1 24 0,0 1 3 0,8-3 0 15,1 1 8-15,3-1-36 0,1 0 15 0,4 0 3 16,1-1-28-16,0 0 32 0,0 0-21 0,0 0 6 16,0 0 22-16,0 0-11 0,0 0 0 0,0 0-17 15,0 0 10-15,0 0 10 0,0 0-10 0,0 0 28 16,0 0-42-16,0 0-30 0,1 0-27 0,-1 0-109 16,5 0-46-16,-5 0-110 0,0 0-156 0,1 0-118 15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0:14.6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139 207 857 0,'0'-5'13'0,"0"2"23"0,0 1 28 16,-4 2 37-16,2 0 37 0,2 0 4 0,0 0 23 15,0 0-20-15,0 3-7 0,0 0-24 16,0 1-19-16,5 1-8 0,-1 1-37 0,4-1 20 0,-1 1-32 16,5-2-2-16,3-1 11 0,-2 0-32 15,6 0 9-15,-1-3-3 0,0 0-12 0,4 0 9 16,-4-5-6-16,3-1-3 0,-2 1-3 0,0-3 6 15,-1 0 6-15,-3-1 12 0,-1-2 6 0,-1-1 13 16,-4-2 40-16,1 0 13 0,-7-3 12 0,3 0-5 16,-6-1-40-16,0 1-2 0,-9-1-10 0,-1 1 30 15,-5 1 20-15,0 5 17 0,-4 0-3 0,-1 3-35 16,-5 8-53-16,-3 0-27 0,-2 6 4 16,1 7 0-16,-5 4 34 0,-2 6-7 0,2 5-14 15,2 5 8-15,4 2-21 0,2 0 4 0,5 1-8 16,4-1-9-16,10-2 3 0,7-3-17 0,0-3 3 15,13-4-6-15,5-2 20 0,7-3 17 0,5-3 0 16,6-5 27-16,4-2-20 0,3-5 3 0,3-3-10 16,1-4-31-16,0-3 1 0,-2-3-28 0,0-4-30 15,-5 0-19-15,-3 0-43 0,-3-1-54 0,-4-2-25 16,-3 2-87-16,-5 0-77 0,-5 1 2 0,-3-3-100 16,-2 1-77-16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0:14.9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0 681 2571 0,'26'-12'-9'0,"3"-4"18"15,-1-2 18-15,0 1 22 0,3-1 18 0,-1 0-5 16,3 2-25-16,-4-1-31 0,1 2-3 0,-2 1-7 16,-3 1-8-16,-1 2 3 0,-3 1-10 0,-2 3-14 15,-2-1-10-15,-4 2-30 0,-2 2-66 0,-4 1-36 16,-3-1-132-16,-2 2-141 0,-2 1-94 0</inkml:trace>
  <inkml:trace contextRef="#ctx0" brushRef="#br0" timeOffset="469">947 42 2474 0,'10'0'51'0,"-10"0"50"16,0 7 19-16,-6 4 18 0,-4 3-32 0,-2 4-53 15,-4 2-12-15,-2 4-15 0,-1 3-30 0,-2 3-2 16,0 0-3-16,3-1-13 0,-2-1 31 0,3 1 1 15,0-3 8-15,0-3-5 0,4-3-19 0,1-4 9 16,1-2-19-16,4-3 38 0,-1-3-9 0,3-3-4 16,0-2 14-16,4-3-39 0,-1 0 12 0,-2-5-5 15,2-1-13-15,1-3 22 0,-2-4-7 0,3-3 20 16,0-3-10-16,0-2-3 0,0-1 10 16,0 0-20-16,6 0 17 0,0 5-14 0,-2 2-8 15,1 2 8-15,1 3-2 0,-2 3 15 0,3 3 0 16,-1 4 7-16,3 0-10 0,0 0-19 0,3 0 23 15,1 4-14-15,2-2-5 0,3 3 27 0,3-3-18 16,1 0-3-16,5-1 13 0,1-1-1 0,0 0-12 16,2-3 6-16,0-4 9 0,-2 2-22 0,-1-1 16 15,-5-4-9-15,0 0 9 0,-4-2 4 0,-2-2-4 16,-4 1 9-16,-4-2-9 0,-3 0-3 0,-5-3 32 16,0 3 23-16,0-2 22 0,-10 2 43 0,1 1 4 15,0 2-2-15,-4 1-16 0,-2 3-26 0,-2 1-54 16,0 4-26-16,-2 3-20 0,-2 0-4 15,0 4 21-15,2 2 3 0,-5 3 4 0,2 1-8 16,4 1-12-16,-1 2 2 0,2 0-19 0,4 3-59 16,1-1-137-16,5 0-139 0,1 3-124 0,6 1-143 15,0-1-75-15</inkml:trace>
  <inkml:trace contextRef="#ctx0" brushRef="#br0" timeOffset="731">1489 566 2343 0,'0'6'38'0,"0"-6"93"15,10 0 50-15,1-6 28 0,5-3-35 0,2-1-83 16,4 0-56-16,3-1-25 0,5-1 9 0,-2-1-25 16,4-1-14-16,0 3-43 0,2 3-139 0,-4-2-119 15,1 3-146-15,-4 0-94 0,-1 6-25 0</inkml:trace>
  <inkml:trace contextRef="#ctx0" brushRef="#br0" timeOffset="855">1758 600 1371 0,'-15'14'0'0,"4"-2"2"0,0-2 4 15,3-1-6-15,4-4 5 0,4-2 4 0,0-3-7 16,7 0 12-16,5 0-6 0,1-3-5 0,5-2 8 16,7 0 3-16,-1-4 6 0,7-1 2 0,-4-2-8 15,7 1-50-15,-1-2-113 0,-3 0-181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3-25T04:20:16.54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184 204 1273 0,'0'-25'74'0,"-4"-1"74"0,1 2 72 0,1 2 36 0,-3 0 3 15,0 3 10-15,2 1-6 0,0 4 6 16,2 2-65-16,-1 3-99 0,2 1-73 0,-1 3-41 16,1 3-17-16,0 2 19 0,0 0 17 0,0 7-7 15,4 4 20-15,2 3 6 0,0 3-6 0,0 3 22 16,1 3-12-16,2 4-4 0,-1 3 0 0,2-1-12 15,-1 3-7-15,-1 0-13 0,-1-3-4 0,2 0-3 16,-2-2 20-16,1-2-10 0,-1-1 10 0,-1-3-13 16,0-2 0-16,2-1 16 0,-3-4-20 0,0 0 7 15,-1-1-20-15,2-5-58 0,-2 0-92 0,-2-2-141 16,1-1-85-16,0-2-142 0,-1 0-146 0</inkml:trace>
  <inkml:trace contextRef="#ctx0" brushRef="#br0" timeOffset="199">0 727 2295 0,'0'10'60'0,"0"-10"64"0,9 0 65 0,5 0 29 0,8-5-47 16,9-5-58-16,5-3-68 0,8-2-23 15,5 1-19-15,5-3 1 0,5-1-8 0,2 1-5 16,1 1 18-16,2-1-12 0,0 2-6 0,-2 2-7 15,-1 0-61-15,-4 3-51 0,-7 0-126 0,-4 1-114 16,-7 4-87-16,-7 1-96 0</inkml:trace>
  <inkml:trace contextRef="#ctx0" brushRef="#br0" timeOffset="1240">193 1415 1898 0,'0'0'3'0,"2"0"-3"16,-2-2 8-16,4 1-2 0,-2 0 9 0,2 1-4 16,2 0 1-16,-1 0 2 0,2 0-28 0,3 0 11 15,-1 0-3-15,3 0 9 0,0-4 14 0,4-1-17 16,-1 1-8-16,0 0-4 0,0-4-5 0,2 2 11 16,0-3 6-16,-2 2-3 0,-2-2 12 0,2-2-3 15,-2 3-9-15,-4-3-9 0,1 0 9 16,-3 0 6-16,0 0 35 0,-1-1 52 0,-4-1 0 15,0 0 25-15,-2 1 0 0,0-1-13 0,-7 0 50 16,-3 0 30-16,1 2 21 0,-3 1-7 0,-3 2-40 16,0 2-43-16,-3 3-22 0,-2 3-5 0,-1 0 27 15,-2 10 15-15,-1 3-37 0,-3 5 0 0,3 1-39 16,0 4-32-16,3 5 4 0,2-1-14 0,4 1 4 16,4 2-10-16,6-1 2 0,5-1 1 0,0-1-24 15,7 0 24-15,5-5-7 0,6-1-3 0,3-2-1 16,4-3-6-16,6-4 6 0,1-1-3 0,3-3 11 15,-1-5-1-15,5-3 4 0,-1 0 0 0,0-5-7 16,-3-3 7-16,2-1-7 0,-4-2 14 0,-2 0-14 16,2 0-65-16,-8-3-74 0,0 1-107 15,-4-1-90-15,-8 2-76 0,1 0-17 0,-5-2-62 16,-4 0-64-16</inkml:trace>
  <inkml:trace contextRef="#ctx0" brushRef="#br0" timeOffset="1826">920 737 2522 0,'5'-13'36'16,"1"2"16"-16,-6 3 3 0,0 4 12 0,0 1-39 15,0 1-19-15,0 2 1 0,0 0-13 0,0 0-7 16,0 0 10-16,0 3 0 0,0 3 0 0,0-1 10 16,-6 5-1-16,-1 2-3 0,1 1-12 15,-3 3 9-15,0 3-9 0,-6 2-1 0,-1 0 17 16,-2 3-4-16,-1-2 6 0,-2 2-6 0,0-1-6 16,-1-2 6-16,1-1-6 0,3-1 0 0,-1-4 10 15,4-3-16-15,2-1 15 0,1-4 3 0,3-2 1 16,0-5 9-16,3 0-29 0,2 0-2 0,-1 0-25 15,1-8-9-15,2 0 18 0,2-5-6 0,0-1 28 16,0 0 6-16,6-3-21 0,2-1 21 0,-2 0-6 16,1 0-6-16,0 0 9 0,1 4 3 0,-1 3-9 15,-1 1 12-15,-1 4 9 0,1 0-18 16,0 4 9-16,-1 2 7 0,3 0-13 0,1 0 6 16,0 7-6-16,4-3-12 0,1 2 18 0,1 1 0 15,2-1-3-15,0-1-6 0,-1 2 6 0,3-2 0 16,2 0-3-16,0-2 12 0,-1-1-6 0,1-2-6 15,2 0 3-15,-5-4-3 0,2 0-18 0,1-2 27 16,-3 1-12-16,-2-3 3 0,-1 2 13 0,-2-4-13 16,-1 3 24-16,-3-3 22 0,-1 1 48 0,-3-1 22 15,-3 0 21-15,0 0-13 0,-2 0-17 0,0-1 14 16,-6 0 42-16,-2 1 17 0,-1-1-8 0,0 2-22 16,-3 1-36-16,-2-1-16 0,-1 1-13 15,-2 3-11-15,1 0-24 0,-2 2-15 0,1 1-10 0,2 1-4 16,-2 1-17-16,2 0-11 0,2 0 0 15,4 0-43-15,-1 0-24 0,2 3-80 0,4 0-143 16,-1 2-145-16,1 3-200 0,1-1-139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239C-C25C-6E15-FC56-1388CEAFC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C22E2-3104-5238-EFDE-7948A76E2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9550E-6343-3906-6CDC-A9D14D68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A03C-6770-489A-A1EE-3A225CFEC472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A7350-FC80-758D-7B45-CF9FD4F5A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7CFB2-3DCA-8A80-072C-7C1B2966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9B35-1598-4654-A7EC-1BF0E904F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56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1A59-3ECC-C59F-7C62-ECFA0FA5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1F92D-8483-0EAC-830E-4061F876F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95D1A-9B65-07DD-10D0-9053406C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A03C-6770-489A-A1EE-3A225CFEC472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1F292-45D5-715E-829A-50551051B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2D35-F3CE-886F-1A30-99C2E696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9B35-1598-4654-A7EC-1BF0E904F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21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67BF50-6EF7-18C1-A7B2-184E6A88B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08261-D266-48D1-AA40-6272FF765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976A5-EA26-E665-7BCC-6E2F1984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A03C-6770-489A-A1EE-3A225CFEC472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4A5D-AC5D-EC33-61BA-F61E347E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A40ED-CBEA-2C4C-8701-B6710711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9B35-1598-4654-A7EC-1BF0E904F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50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A4E7-679A-1C82-59E4-D59D91E3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6E2AE-537D-EB5D-8852-2D2696A0D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0B990-11F6-3F28-B050-2597B9E86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A03C-6770-489A-A1EE-3A225CFEC472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590E1-3ED9-9517-A701-A0DC4A43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C8032-78B2-F93C-F76C-B6D8B17D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9B35-1598-4654-A7EC-1BF0E904F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92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F369-192F-8B23-F32A-4692C4190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7C756-BCFF-8E10-7CB9-97DBB321D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F6E9E-EACA-1FC8-BAAF-E61DCEDF9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A03C-6770-489A-A1EE-3A225CFEC472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38DE1-82F0-3175-5CF5-7FC99125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AE2D8-3E94-3308-6611-CE62B850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9B35-1598-4654-A7EC-1BF0E904F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47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69A6-0FC7-FF13-F870-082AF046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9A930-1DB7-00FF-CDFA-C94650BBE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C2FFC-725E-7DAC-EB0F-75FC346FE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A538D-C04F-06C1-F100-5487A41D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A03C-6770-489A-A1EE-3A225CFEC472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52CD7-6968-14B8-A8F5-D72539C3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6AC01-699C-5972-2A86-573D2828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9B35-1598-4654-A7EC-1BF0E904F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36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2B39-DB68-AC5F-2F5E-D05AC8D90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792C8-690C-081E-4C87-6F9CD2D7A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5B279-EC6E-C87A-3388-C0821FCDB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344A96-1CC6-B93D-0E61-11E2BA211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721B1-ADDE-8E7D-89C6-27EA8FD1D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9A7252-5232-353E-591C-A7D7BFD5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A03C-6770-489A-A1EE-3A225CFEC472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EEDE8-CDA9-FB5A-F3BC-C3F568603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102FE-88A4-4293-ABC5-3A8BFFAB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9B35-1598-4654-A7EC-1BF0E904F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76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00F6-C355-15F4-2CB9-2B1734F0F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E9D99-8638-22E9-E480-576963F6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A03C-6770-489A-A1EE-3A225CFEC472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084C1-27FD-0F34-D045-CAEC90E6D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305C3-71D0-DD72-088B-4B985AC9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9B35-1598-4654-A7EC-1BF0E904F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97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7F89A0-2D81-1ECD-2D10-B29642FC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A03C-6770-489A-A1EE-3A225CFEC472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4972E1-D2F1-E5E6-8883-94AD9FA6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BC3A8-BAEC-F11C-58AC-8C03522C0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9B35-1598-4654-A7EC-1BF0E904F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72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6F7F-7D75-93CC-985A-4FD98A84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C344C-EFB6-FEED-0A9F-4E07F8B14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C5641-8B59-00A3-25E8-D85B716A5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E6B91-D882-66B9-B99B-1B910377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A03C-6770-489A-A1EE-3A225CFEC472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CC3CF-BF11-A594-1C05-1A587DB6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25D6F-B3D7-7F9A-7356-85C50682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9B35-1598-4654-A7EC-1BF0E904F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70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E2751-95AD-66EF-F167-E33E36C4A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AD7997-19E8-898D-13AA-440B684B1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266DB-7CBA-C2FB-4244-580F20F1A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7AA57-7FCA-D676-44EB-109BEB06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A03C-6770-489A-A1EE-3A225CFEC472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858AE-466A-FAE3-088D-EDBC3292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DAAA7-539F-993F-6229-1DDD9A8E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9B35-1598-4654-A7EC-1BF0E904F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86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B203F3-DA3B-6DE0-ED9D-7C6D4AC3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7A2BE-C2B9-6431-B66E-348C18CBD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3D0A2-33BA-464D-EA77-90515990F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FA03C-6770-489A-A1EE-3A225CFEC472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59E3A-E49D-8A56-4CE9-76CB57E4F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37262-B5BA-5875-B90A-D17D25D8B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89B35-1598-4654-A7EC-1BF0E904F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24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2.xml"/><Relationship Id="rId13" Type="http://schemas.openxmlformats.org/officeDocument/2006/relationships/image" Target="../media/image184.png"/><Relationship Id="rId3" Type="http://schemas.openxmlformats.org/officeDocument/2006/relationships/image" Target="../media/image179.png"/><Relationship Id="rId7" Type="http://schemas.openxmlformats.org/officeDocument/2006/relationships/image" Target="../media/image181.png"/><Relationship Id="rId12" Type="http://schemas.openxmlformats.org/officeDocument/2006/relationships/customXml" Target="../ink/ink184.xml"/><Relationship Id="rId2" Type="http://schemas.openxmlformats.org/officeDocument/2006/relationships/customXml" Target="../ink/ink17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81.xml"/><Relationship Id="rId11" Type="http://schemas.openxmlformats.org/officeDocument/2006/relationships/image" Target="../media/image183.png"/><Relationship Id="rId5" Type="http://schemas.openxmlformats.org/officeDocument/2006/relationships/image" Target="../media/image180.png"/><Relationship Id="rId15" Type="http://schemas.openxmlformats.org/officeDocument/2006/relationships/image" Target="../media/image185.png"/><Relationship Id="rId10" Type="http://schemas.openxmlformats.org/officeDocument/2006/relationships/customXml" Target="../ink/ink183.xml"/><Relationship Id="rId4" Type="http://schemas.openxmlformats.org/officeDocument/2006/relationships/customXml" Target="../ink/ink180.xml"/><Relationship Id="rId9" Type="http://schemas.openxmlformats.org/officeDocument/2006/relationships/image" Target="../media/image182.png"/><Relationship Id="rId14" Type="http://schemas.openxmlformats.org/officeDocument/2006/relationships/customXml" Target="../ink/ink18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9.xml"/><Relationship Id="rId13" Type="http://schemas.openxmlformats.org/officeDocument/2006/relationships/image" Target="../media/image191.png"/><Relationship Id="rId3" Type="http://schemas.openxmlformats.org/officeDocument/2006/relationships/image" Target="../media/image186.png"/><Relationship Id="rId7" Type="http://schemas.openxmlformats.org/officeDocument/2006/relationships/image" Target="../media/image188.png"/><Relationship Id="rId12" Type="http://schemas.openxmlformats.org/officeDocument/2006/relationships/customXml" Target="../ink/ink191.xml"/><Relationship Id="rId17" Type="http://schemas.openxmlformats.org/officeDocument/2006/relationships/image" Target="../media/image193.png"/><Relationship Id="rId2" Type="http://schemas.openxmlformats.org/officeDocument/2006/relationships/customXml" Target="../ink/ink186.xml"/><Relationship Id="rId16" Type="http://schemas.openxmlformats.org/officeDocument/2006/relationships/customXml" Target="../ink/ink19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88.xml"/><Relationship Id="rId11" Type="http://schemas.openxmlformats.org/officeDocument/2006/relationships/image" Target="../media/image190.png"/><Relationship Id="rId5" Type="http://schemas.openxmlformats.org/officeDocument/2006/relationships/image" Target="../media/image187.png"/><Relationship Id="rId15" Type="http://schemas.openxmlformats.org/officeDocument/2006/relationships/image" Target="../media/image192.png"/><Relationship Id="rId10" Type="http://schemas.openxmlformats.org/officeDocument/2006/relationships/customXml" Target="../ink/ink190.xml"/><Relationship Id="rId4" Type="http://schemas.openxmlformats.org/officeDocument/2006/relationships/customXml" Target="../ink/ink187.xml"/><Relationship Id="rId9" Type="http://schemas.openxmlformats.org/officeDocument/2006/relationships/image" Target="../media/image189.png"/><Relationship Id="rId14" Type="http://schemas.openxmlformats.org/officeDocument/2006/relationships/customXml" Target="../ink/ink192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6.xml"/><Relationship Id="rId21" Type="http://schemas.openxmlformats.org/officeDocument/2006/relationships/image" Target="../media/image203.png"/><Relationship Id="rId42" Type="http://schemas.openxmlformats.org/officeDocument/2006/relationships/customXml" Target="../ink/ink214.xml"/><Relationship Id="rId47" Type="http://schemas.openxmlformats.org/officeDocument/2006/relationships/image" Target="../media/image216.png"/><Relationship Id="rId63" Type="http://schemas.openxmlformats.org/officeDocument/2006/relationships/image" Target="../media/image224.png"/><Relationship Id="rId68" Type="http://schemas.openxmlformats.org/officeDocument/2006/relationships/customXml" Target="../ink/ink227.xml"/><Relationship Id="rId84" Type="http://schemas.openxmlformats.org/officeDocument/2006/relationships/customXml" Target="../ink/ink235.xml"/><Relationship Id="rId89" Type="http://schemas.openxmlformats.org/officeDocument/2006/relationships/image" Target="../media/image237.png"/><Relationship Id="rId112" Type="http://schemas.openxmlformats.org/officeDocument/2006/relationships/customXml" Target="../ink/ink249.xml"/><Relationship Id="rId16" Type="http://schemas.openxmlformats.org/officeDocument/2006/relationships/customXml" Target="../ink/ink201.xml"/><Relationship Id="rId107" Type="http://schemas.openxmlformats.org/officeDocument/2006/relationships/image" Target="../media/image246.png"/><Relationship Id="rId11" Type="http://schemas.openxmlformats.org/officeDocument/2006/relationships/image" Target="../media/image198.png"/><Relationship Id="rId24" Type="http://schemas.openxmlformats.org/officeDocument/2006/relationships/customXml" Target="../ink/ink205.xml"/><Relationship Id="rId32" Type="http://schemas.openxmlformats.org/officeDocument/2006/relationships/customXml" Target="../ink/ink209.xml"/><Relationship Id="rId37" Type="http://schemas.openxmlformats.org/officeDocument/2006/relationships/image" Target="../media/image211.png"/><Relationship Id="rId40" Type="http://schemas.openxmlformats.org/officeDocument/2006/relationships/customXml" Target="../ink/ink213.xml"/><Relationship Id="rId45" Type="http://schemas.openxmlformats.org/officeDocument/2006/relationships/image" Target="../media/image215.png"/><Relationship Id="rId53" Type="http://schemas.openxmlformats.org/officeDocument/2006/relationships/image" Target="../media/image219.png"/><Relationship Id="rId58" Type="http://schemas.openxmlformats.org/officeDocument/2006/relationships/customXml" Target="../ink/ink222.xml"/><Relationship Id="rId66" Type="http://schemas.openxmlformats.org/officeDocument/2006/relationships/customXml" Target="../ink/ink226.xml"/><Relationship Id="rId74" Type="http://schemas.openxmlformats.org/officeDocument/2006/relationships/customXml" Target="../ink/ink230.xml"/><Relationship Id="rId79" Type="http://schemas.openxmlformats.org/officeDocument/2006/relationships/image" Target="../media/image232.png"/><Relationship Id="rId87" Type="http://schemas.openxmlformats.org/officeDocument/2006/relationships/image" Target="../media/image236.png"/><Relationship Id="rId102" Type="http://schemas.openxmlformats.org/officeDocument/2006/relationships/customXml" Target="../ink/ink244.xml"/><Relationship Id="rId110" Type="http://schemas.openxmlformats.org/officeDocument/2006/relationships/customXml" Target="../ink/ink248.xml"/><Relationship Id="rId115" Type="http://schemas.openxmlformats.org/officeDocument/2006/relationships/image" Target="../media/image250.png"/><Relationship Id="rId5" Type="http://schemas.openxmlformats.org/officeDocument/2006/relationships/image" Target="../media/image195.png"/><Relationship Id="rId61" Type="http://schemas.openxmlformats.org/officeDocument/2006/relationships/image" Target="../media/image223.png"/><Relationship Id="rId82" Type="http://schemas.openxmlformats.org/officeDocument/2006/relationships/customXml" Target="../ink/ink234.xml"/><Relationship Id="rId90" Type="http://schemas.openxmlformats.org/officeDocument/2006/relationships/customXml" Target="../ink/ink238.xml"/><Relationship Id="rId95" Type="http://schemas.openxmlformats.org/officeDocument/2006/relationships/image" Target="../media/image240.png"/><Relationship Id="rId19" Type="http://schemas.openxmlformats.org/officeDocument/2006/relationships/image" Target="../media/image202.png"/><Relationship Id="rId14" Type="http://schemas.openxmlformats.org/officeDocument/2006/relationships/customXml" Target="../ink/ink200.xml"/><Relationship Id="rId22" Type="http://schemas.openxmlformats.org/officeDocument/2006/relationships/customXml" Target="../ink/ink204.xml"/><Relationship Id="rId27" Type="http://schemas.openxmlformats.org/officeDocument/2006/relationships/image" Target="../media/image206.png"/><Relationship Id="rId30" Type="http://schemas.openxmlformats.org/officeDocument/2006/relationships/customXml" Target="../ink/ink208.xml"/><Relationship Id="rId35" Type="http://schemas.openxmlformats.org/officeDocument/2006/relationships/image" Target="../media/image210.png"/><Relationship Id="rId43" Type="http://schemas.openxmlformats.org/officeDocument/2006/relationships/image" Target="../media/image214.png"/><Relationship Id="rId48" Type="http://schemas.openxmlformats.org/officeDocument/2006/relationships/customXml" Target="../ink/ink217.xml"/><Relationship Id="rId56" Type="http://schemas.openxmlformats.org/officeDocument/2006/relationships/customXml" Target="../ink/ink221.xml"/><Relationship Id="rId64" Type="http://schemas.openxmlformats.org/officeDocument/2006/relationships/customXml" Target="../ink/ink225.xml"/><Relationship Id="rId69" Type="http://schemas.openxmlformats.org/officeDocument/2006/relationships/image" Target="../media/image227.png"/><Relationship Id="rId77" Type="http://schemas.openxmlformats.org/officeDocument/2006/relationships/image" Target="../media/image231.png"/><Relationship Id="rId100" Type="http://schemas.openxmlformats.org/officeDocument/2006/relationships/customXml" Target="../ink/ink243.xml"/><Relationship Id="rId105" Type="http://schemas.openxmlformats.org/officeDocument/2006/relationships/image" Target="../media/image245.png"/><Relationship Id="rId113" Type="http://schemas.openxmlformats.org/officeDocument/2006/relationships/image" Target="../media/image249.png"/><Relationship Id="rId8" Type="http://schemas.openxmlformats.org/officeDocument/2006/relationships/customXml" Target="../ink/ink197.xml"/><Relationship Id="rId51" Type="http://schemas.openxmlformats.org/officeDocument/2006/relationships/image" Target="../media/image218.png"/><Relationship Id="rId72" Type="http://schemas.openxmlformats.org/officeDocument/2006/relationships/customXml" Target="../ink/ink229.xml"/><Relationship Id="rId80" Type="http://schemas.openxmlformats.org/officeDocument/2006/relationships/customXml" Target="../ink/ink233.xml"/><Relationship Id="rId85" Type="http://schemas.openxmlformats.org/officeDocument/2006/relationships/image" Target="../media/image235.png"/><Relationship Id="rId93" Type="http://schemas.openxmlformats.org/officeDocument/2006/relationships/image" Target="../media/image239.png"/><Relationship Id="rId98" Type="http://schemas.openxmlformats.org/officeDocument/2006/relationships/customXml" Target="../ink/ink242.xml"/><Relationship Id="rId3" Type="http://schemas.openxmlformats.org/officeDocument/2006/relationships/image" Target="../media/image194.png"/><Relationship Id="rId12" Type="http://schemas.openxmlformats.org/officeDocument/2006/relationships/customXml" Target="../ink/ink199.xml"/><Relationship Id="rId17" Type="http://schemas.openxmlformats.org/officeDocument/2006/relationships/image" Target="../media/image201.png"/><Relationship Id="rId25" Type="http://schemas.openxmlformats.org/officeDocument/2006/relationships/image" Target="../media/image205.png"/><Relationship Id="rId33" Type="http://schemas.openxmlformats.org/officeDocument/2006/relationships/image" Target="../media/image209.png"/><Relationship Id="rId38" Type="http://schemas.openxmlformats.org/officeDocument/2006/relationships/customXml" Target="../ink/ink212.xml"/><Relationship Id="rId46" Type="http://schemas.openxmlformats.org/officeDocument/2006/relationships/customXml" Target="../ink/ink216.xml"/><Relationship Id="rId59" Type="http://schemas.openxmlformats.org/officeDocument/2006/relationships/image" Target="../media/image222.png"/><Relationship Id="rId67" Type="http://schemas.openxmlformats.org/officeDocument/2006/relationships/image" Target="../media/image226.png"/><Relationship Id="rId103" Type="http://schemas.openxmlformats.org/officeDocument/2006/relationships/image" Target="../media/image244.png"/><Relationship Id="rId108" Type="http://schemas.openxmlformats.org/officeDocument/2006/relationships/customXml" Target="../ink/ink247.xml"/><Relationship Id="rId20" Type="http://schemas.openxmlformats.org/officeDocument/2006/relationships/customXml" Target="../ink/ink203.xml"/><Relationship Id="rId41" Type="http://schemas.openxmlformats.org/officeDocument/2006/relationships/image" Target="../media/image213.png"/><Relationship Id="rId54" Type="http://schemas.openxmlformats.org/officeDocument/2006/relationships/customXml" Target="../ink/ink220.xml"/><Relationship Id="rId62" Type="http://schemas.openxmlformats.org/officeDocument/2006/relationships/customXml" Target="../ink/ink224.xml"/><Relationship Id="rId70" Type="http://schemas.openxmlformats.org/officeDocument/2006/relationships/customXml" Target="../ink/ink228.xml"/><Relationship Id="rId75" Type="http://schemas.openxmlformats.org/officeDocument/2006/relationships/image" Target="../media/image230.png"/><Relationship Id="rId83" Type="http://schemas.openxmlformats.org/officeDocument/2006/relationships/image" Target="../media/image234.png"/><Relationship Id="rId88" Type="http://schemas.openxmlformats.org/officeDocument/2006/relationships/customXml" Target="../ink/ink237.xml"/><Relationship Id="rId91" Type="http://schemas.openxmlformats.org/officeDocument/2006/relationships/image" Target="../media/image238.png"/><Relationship Id="rId96" Type="http://schemas.openxmlformats.org/officeDocument/2006/relationships/customXml" Target="../ink/ink241.xml"/><Relationship Id="rId111" Type="http://schemas.openxmlformats.org/officeDocument/2006/relationships/image" Target="../media/image24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96.xml"/><Relationship Id="rId15" Type="http://schemas.openxmlformats.org/officeDocument/2006/relationships/image" Target="../media/image200.png"/><Relationship Id="rId23" Type="http://schemas.openxmlformats.org/officeDocument/2006/relationships/image" Target="../media/image204.png"/><Relationship Id="rId28" Type="http://schemas.openxmlformats.org/officeDocument/2006/relationships/customXml" Target="../ink/ink207.xml"/><Relationship Id="rId36" Type="http://schemas.openxmlformats.org/officeDocument/2006/relationships/customXml" Target="../ink/ink211.xml"/><Relationship Id="rId49" Type="http://schemas.openxmlformats.org/officeDocument/2006/relationships/image" Target="../media/image217.png"/><Relationship Id="rId57" Type="http://schemas.openxmlformats.org/officeDocument/2006/relationships/image" Target="../media/image221.png"/><Relationship Id="rId106" Type="http://schemas.openxmlformats.org/officeDocument/2006/relationships/customXml" Target="../ink/ink246.xml"/><Relationship Id="rId114" Type="http://schemas.openxmlformats.org/officeDocument/2006/relationships/customXml" Target="../ink/ink250.xml"/><Relationship Id="rId10" Type="http://schemas.openxmlformats.org/officeDocument/2006/relationships/customXml" Target="../ink/ink198.xml"/><Relationship Id="rId31" Type="http://schemas.openxmlformats.org/officeDocument/2006/relationships/image" Target="../media/image208.png"/><Relationship Id="rId44" Type="http://schemas.openxmlformats.org/officeDocument/2006/relationships/customXml" Target="../ink/ink215.xml"/><Relationship Id="rId52" Type="http://schemas.openxmlformats.org/officeDocument/2006/relationships/customXml" Target="../ink/ink219.xml"/><Relationship Id="rId60" Type="http://schemas.openxmlformats.org/officeDocument/2006/relationships/customXml" Target="../ink/ink223.xml"/><Relationship Id="rId65" Type="http://schemas.openxmlformats.org/officeDocument/2006/relationships/image" Target="../media/image225.png"/><Relationship Id="rId73" Type="http://schemas.openxmlformats.org/officeDocument/2006/relationships/image" Target="../media/image229.png"/><Relationship Id="rId78" Type="http://schemas.openxmlformats.org/officeDocument/2006/relationships/customXml" Target="../ink/ink232.xml"/><Relationship Id="rId81" Type="http://schemas.openxmlformats.org/officeDocument/2006/relationships/image" Target="../media/image233.png"/><Relationship Id="rId86" Type="http://schemas.openxmlformats.org/officeDocument/2006/relationships/customXml" Target="../ink/ink236.xml"/><Relationship Id="rId94" Type="http://schemas.openxmlformats.org/officeDocument/2006/relationships/customXml" Target="../ink/ink240.xml"/><Relationship Id="rId99" Type="http://schemas.openxmlformats.org/officeDocument/2006/relationships/image" Target="../media/image242.png"/><Relationship Id="rId101" Type="http://schemas.openxmlformats.org/officeDocument/2006/relationships/image" Target="../media/image243.png"/><Relationship Id="rId4" Type="http://schemas.openxmlformats.org/officeDocument/2006/relationships/customXml" Target="../ink/ink195.xml"/><Relationship Id="rId9" Type="http://schemas.openxmlformats.org/officeDocument/2006/relationships/image" Target="../media/image197.png"/><Relationship Id="rId13" Type="http://schemas.openxmlformats.org/officeDocument/2006/relationships/image" Target="../media/image199.png"/><Relationship Id="rId18" Type="http://schemas.openxmlformats.org/officeDocument/2006/relationships/customXml" Target="../ink/ink202.xml"/><Relationship Id="rId39" Type="http://schemas.openxmlformats.org/officeDocument/2006/relationships/image" Target="../media/image212.png"/><Relationship Id="rId109" Type="http://schemas.openxmlformats.org/officeDocument/2006/relationships/image" Target="../media/image247.png"/><Relationship Id="rId34" Type="http://schemas.openxmlformats.org/officeDocument/2006/relationships/customXml" Target="../ink/ink210.xml"/><Relationship Id="rId50" Type="http://schemas.openxmlformats.org/officeDocument/2006/relationships/customXml" Target="../ink/ink218.xml"/><Relationship Id="rId55" Type="http://schemas.openxmlformats.org/officeDocument/2006/relationships/image" Target="../media/image220.png"/><Relationship Id="rId76" Type="http://schemas.openxmlformats.org/officeDocument/2006/relationships/customXml" Target="../ink/ink231.xml"/><Relationship Id="rId97" Type="http://schemas.openxmlformats.org/officeDocument/2006/relationships/image" Target="../media/image241.png"/><Relationship Id="rId104" Type="http://schemas.openxmlformats.org/officeDocument/2006/relationships/customXml" Target="../ink/ink245.xml"/><Relationship Id="rId7" Type="http://schemas.openxmlformats.org/officeDocument/2006/relationships/image" Target="../media/image196.png"/><Relationship Id="rId71" Type="http://schemas.openxmlformats.org/officeDocument/2006/relationships/image" Target="../media/image228.png"/><Relationship Id="rId92" Type="http://schemas.openxmlformats.org/officeDocument/2006/relationships/customXml" Target="../ink/ink239.xml"/><Relationship Id="rId2" Type="http://schemas.openxmlformats.org/officeDocument/2006/relationships/customXml" Target="../ink/ink194.xml"/><Relationship Id="rId29" Type="http://schemas.openxmlformats.org/officeDocument/2006/relationships/image" Target="../media/image20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4.xml"/><Relationship Id="rId13" Type="http://schemas.openxmlformats.org/officeDocument/2006/relationships/image" Target="../media/image256.png"/><Relationship Id="rId18" Type="http://schemas.openxmlformats.org/officeDocument/2006/relationships/customXml" Target="../ink/ink259.xml"/><Relationship Id="rId3" Type="http://schemas.openxmlformats.org/officeDocument/2006/relationships/image" Target="../media/image251.png"/><Relationship Id="rId21" Type="http://schemas.openxmlformats.org/officeDocument/2006/relationships/image" Target="../media/image260.png"/><Relationship Id="rId7" Type="http://schemas.openxmlformats.org/officeDocument/2006/relationships/image" Target="../media/image253.png"/><Relationship Id="rId12" Type="http://schemas.openxmlformats.org/officeDocument/2006/relationships/customXml" Target="../ink/ink256.xml"/><Relationship Id="rId17" Type="http://schemas.openxmlformats.org/officeDocument/2006/relationships/image" Target="../media/image258.png"/><Relationship Id="rId2" Type="http://schemas.openxmlformats.org/officeDocument/2006/relationships/customXml" Target="../ink/ink251.xml"/><Relationship Id="rId16" Type="http://schemas.openxmlformats.org/officeDocument/2006/relationships/customXml" Target="../ink/ink258.xml"/><Relationship Id="rId20" Type="http://schemas.openxmlformats.org/officeDocument/2006/relationships/customXml" Target="../ink/ink26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53.xml"/><Relationship Id="rId11" Type="http://schemas.openxmlformats.org/officeDocument/2006/relationships/image" Target="../media/image255.png"/><Relationship Id="rId5" Type="http://schemas.openxmlformats.org/officeDocument/2006/relationships/image" Target="../media/image252.png"/><Relationship Id="rId15" Type="http://schemas.openxmlformats.org/officeDocument/2006/relationships/image" Target="../media/image257.png"/><Relationship Id="rId10" Type="http://schemas.openxmlformats.org/officeDocument/2006/relationships/customXml" Target="../ink/ink255.xml"/><Relationship Id="rId19" Type="http://schemas.openxmlformats.org/officeDocument/2006/relationships/image" Target="../media/image259.png"/><Relationship Id="rId4" Type="http://schemas.openxmlformats.org/officeDocument/2006/relationships/customXml" Target="../ink/ink252.xml"/><Relationship Id="rId9" Type="http://schemas.openxmlformats.org/officeDocument/2006/relationships/image" Target="../media/image254.png"/><Relationship Id="rId14" Type="http://schemas.openxmlformats.org/officeDocument/2006/relationships/customXml" Target="../ink/ink257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73.xml"/><Relationship Id="rId21" Type="http://schemas.openxmlformats.org/officeDocument/2006/relationships/image" Target="../media/image270.png"/><Relationship Id="rId42" Type="http://schemas.openxmlformats.org/officeDocument/2006/relationships/customXml" Target="../ink/ink281.xml"/><Relationship Id="rId47" Type="http://schemas.openxmlformats.org/officeDocument/2006/relationships/image" Target="../media/image283.png"/><Relationship Id="rId63" Type="http://schemas.openxmlformats.org/officeDocument/2006/relationships/image" Target="../media/image291.png"/><Relationship Id="rId68" Type="http://schemas.openxmlformats.org/officeDocument/2006/relationships/customXml" Target="../ink/ink294.xml"/><Relationship Id="rId84" Type="http://schemas.openxmlformats.org/officeDocument/2006/relationships/customXml" Target="../ink/ink302.xml"/><Relationship Id="rId89" Type="http://schemas.openxmlformats.org/officeDocument/2006/relationships/image" Target="../media/image304.png"/><Relationship Id="rId112" Type="http://schemas.openxmlformats.org/officeDocument/2006/relationships/customXml" Target="../ink/ink316.xml"/><Relationship Id="rId2" Type="http://schemas.openxmlformats.org/officeDocument/2006/relationships/customXml" Target="../ink/ink261.xml"/><Relationship Id="rId16" Type="http://schemas.openxmlformats.org/officeDocument/2006/relationships/customXml" Target="../ink/ink268.xml"/><Relationship Id="rId29" Type="http://schemas.openxmlformats.org/officeDocument/2006/relationships/image" Target="../media/image274.png"/><Relationship Id="rId107" Type="http://schemas.openxmlformats.org/officeDocument/2006/relationships/image" Target="../media/image313.png"/><Relationship Id="rId11" Type="http://schemas.openxmlformats.org/officeDocument/2006/relationships/image" Target="../media/image265.png"/><Relationship Id="rId24" Type="http://schemas.openxmlformats.org/officeDocument/2006/relationships/customXml" Target="../ink/ink272.xml"/><Relationship Id="rId32" Type="http://schemas.openxmlformats.org/officeDocument/2006/relationships/customXml" Target="../ink/ink276.xml"/><Relationship Id="rId37" Type="http://schemas.openxmlformats.org/officeDocument/2006/relationships/image" Target="../media/image278.png"/><Relationship Id="rId40" Type="http://schemas.openxmlformats.org/officeDocument/2006/relationships/customXml" Target="../ink/ink280.xml"/><Relationship Id="rId45" Type="http://schemas.openxmlformats.org/officeDocument/2006/relationships/image" Target="../media/image282.png"/><Relationship Id="rId53" Type="http://schemas.openxmlformats.org/officeDocument/2006/relationships/image" Target="../media/image286.png"/><Relationship Id="rId58" Type="http://schemas.openxmlformats.org/officeDocument/2006/relationships/customXml" Target="../ink/ink289.xml"/><Relationship Id="rId66" Type="http://schemas.openxmlformats.org/officeDocument/2006/relationships/customXml" Target="../ink/ink293.xml"/><Relationship Id="rId74" Type="http://schemas.openxmlformats.org/officeDocument/2006/relationships/customXml" Target="../ink/ink297.xml"/><Relationship Id="rId79" Type="http://schemas.openxmlformats.org/officeDocument/2006/relationships/image" Target="../media/image299.png"/><Relationship Id="rId87" Type="http://schemas.openxmlformats.org/officeDocument/2006/relationships/image" Target="../media/image303.png"/><Relationship Id="rId102" Type="http://schemas.openxmlformats.org/officeDocument/2006/relationships/customXml" Target="../ink/ink311.xml"/><Relationship Id="rId110" Type="http://schemas.openxmlformats.org/officeDocument/2006/relationships/customXml" Target="../ink/ink315.xml"/><Relationship Id="rId5" Type="http://schemas.openxmlformats.org/officeDocument/2006/relationships/image" Target="../media/image262.png"/><Relationship Id="rId61" Type="http://schemas.openxmlformats.org/officeDocument/2006/relationships/image" Target="../media/image290.png"/><Relationship Id="rId82" Type="http://schemas.openxmlformats.org/officeDocument/2006/relationships/customXml" Target="../ink/ink301.xml"/><Relationship Id="rId90" Type="http://schemas.openxmlformats.org/officeDocument/2006/relationships/customXml" Target="../ink/ink305.xml"/><Relationship Id="rId95" Type="http://schemas.openxmlformats.org/officeDocument/2006/relationships/image" Target="../media/image307.png"/><Relationship Id="rId19" Type="http://schemas.openxmlformats.org/officeDocument/2006/relationships/image" Target="../media/image269.png"/><Relationship Id="rId14" Type="http://schemas.openxmlformats.org/officeDocument/2006/relationships/customXml" Target="../ink/ink267.xml"/><Relationship Id="rId22" Type="http://schemas.openxmlformats.org/officeDocument/2006/relationships/customXml" Target="../ink/ink271.xml"/><Relationship Id="rId27" Type="http://schemas.openxmlformats.org/officeDocument/2006/relationships/image" Target="../media/image273.png"/><Relationship Id="rId30" Type="http://schemas.openxmlformats.org/officeDocument/2006/relationships/customXml" Target="../ink/ink275.xml"/><Relationship Id="rId35" Type="http://schemas.openxmlformats.org/officeDocument/2006/relationships/image" Target="../media/image277.png"/><Relationship Id="rId43" Type="http://schemas.openxmlformats.org/officeDocument/2006/relationships/image" Target="../media/image281.png"/><Relationship Id="rId48" Type="http://schemas.openxmlformats.org/officeDocument/2006/relationships/customXml" Target="../ink/ink284.xml"/><Relationship Id="rId56" Type="http://schemas.openxmlformats.org/officeDocument/2006/relationships/customXml" Target="../ink/ink288.xml"/><Relationship Id="rId64" Type="http://schemas.openxmlformats.org/officeDocument/2006/relationships/customXml" Target="../ink/ink292.xml"/><Relationship Id="rId69" Type="http://schemas.openxmlformats.org/officeDocument/2006/relationships/image" Target="../media/image294.png"/><Relationship Id="rId77" Type="http://schemas.openxmlformats.org/officeDocument/2006/relationships/image" Target="../media/image298.png"/><Relationship Id="rId100" Type="http://schemas.openxmlformats.org/officeDocument/2006/relationships/customXml" Target="../ink/ink310.xml"/><Relationship Id="rId105" Type="http://schemas.openxmlformats.org/officeDocument/2006/relationships/image" Target="../media/image312.png"/><Relationship Id="rId113" Type="http://schemas.openxmlformats.org/officeDocument/2006/relationships/image" Target="../media/image316.png"/><Relationship Id="rId8" Type="http://schemas.openxmlformats.org/officeDocument/2006/relationships/customXml" Target="../ink/ink264.xml"/><Relationship Id="rId51" Type="http://schemas.openxmlformats.org/officeDocument/2006/relationships/image" Target="../media/image285.png"/><Relationship Id="rId72" Type="http://schemas.openxmlformats.org/officeDocument/2006/relationships/customXml" Target="../ink/ink296.xml"/><Relationship Id="rId80" Type="http://schemas.openxmlformats.org/officeDocument/2006/relationships/customXml" Target="../ink/ink300.xml"/><Relationship Id="rId85" Type="http://schemas.openxmlformats.org/officeDocument/2006/relationships/image" Target="../media/image302.png"/><Relationship Id="rId93" Type="http://schemas.openxmlformats.org/officeDocument/2006/relationships/image" Target="../media/image306.png"/><Relationship Id="rId98" Type="http://schemas.openxmlformats.org/officeDocument/2006/relationships/customXml" Target="../ink/ink309.xml"/><Relationship Id="rId3" Type="http://schemas.openxmlformats.org/officeDocument/2006/relationships/image" Target="../media/image261.png"/><Relationship Id="rId12" Type="http://schemas.openxmlformats.org/officeDocument/2006/relationships/customXml" Target="../ink/ink266.xml"/><Relationship Id="rId17" Type="http://schemas.openxmlformats.org/officeDocument/2006/relationships/image" Target="../media/image268.png"/><Relationship Id="rId25" Type="http://schemas.openxmlformats.org/officeDocument/2006/relationships/image" Target="../media/image272.png"/><Relationship Id="rId33" Type="http://schemas.openxmlformats.org/officeDocument/2006/relationships/image" Target="../media/image276.png"/><Relationship Id="rId38" Type="http://schemas.openxmlformats.org/officeDocument/2006/relationships/customXml" Target="../ink/ink279.xml"/><Relationship Id="rId46" Type="http://schemas.openxmlformats.org/officeDocument/2006/relationships/customXml" Target="../ink/ink283.xml"/><Relationship Id="rId59" Type="http://schemas.openxmlformats.org/officeDocument/2006/relationships/image" Target="../media/image289.png"/><Relationship Id="rId67" Type="http://schemas.openxmlformats.org/officeDocument/2006/relationships/image" Target="../media/image293.png"/><Relationship Id="rId103" Type="http://schemas.openxmlformats.org/officeDocument/2006/relationships/image" Target="../media/image311.png"/><Relationship Id="rId108" Type="http://schemas.openxmlformats.org/officeDocument/2006/relationships/customXml" Target="../ink/ink314.xml"/><Relationship Id="rId20" Type="http://schemas.openxmlformats.org/officeDocument/2006/relationships/customXml" Target="../ink/ink270.xml"/><Relationship Id="rId41" Type="http://schemas.openxmlformats.org/officeDocument/2006/relationships/image" Target="../media/image280.png"/><Relationship Id="rId54" Type="http://schemas.openxmlformats.org/officeDocument/2006/relationships/customXml" Target="../ink/ink287.xml"/><Relationship Id="rId62" Type="http://schemas.openxmlformats.org/officeDocument/2006/relationships/customXml" Target="../ink/ink291.xml"/><Relationship Id="rId70" Type="http://schemas.openxmlformats.org/officeDocument/2006/relationships/customXml" Target="../ink/ink295.xml"/><Relationship Id="rId75" Type="http://schemas.openxmlformats.org/officeDocument/2006/relationships/image" Target="../media/image297.png"/><Relationship Id="rId83" Type="http://schemas.openxmlformats.org/officeDocument/2006/relationships/image" Target="../media/image301.png"/><Relationship Id="rId88" Type="http://schemas.openxmlformats.org/officeDocument/2006/relationships/customXml" Target="../ink/ink304.xml"/><Relationship Id="rId91" Type="http://schemas.openxmlformats.org/officeDocument/2006/relationships/image" Target="../media/image305.png"/><Relationship Id="rId96" Type="http://schemas.openxmlformats.org/officeDocument/2006/relationships/customXml" Target="../ink/ink308.xml"/><Relationship Id="rId111" Type="http://schemas.openxmlformats.org/officeDocument/2006/relationships/image" Target="../media/image31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63.xml"/><Relationship Id="rId15" Type="http://schemas.openxmlformats.org/officeDocument/2006/relationships/image" Target="../media/image267.png"/><Relationship Id="rId23" Type="http://schemas.openxmlformats.org/officeDocument/2006/relationships/image" Target="../media/image271.png"/><Relationship Id="rId28" Type="http://schemas.openxmlformats.org/officeDocument/2006/relationships/customXml" Target="../ink/ink274.xml"/><Relationship Id="rId36" Type="http://schemas.openxmlformats.org/officeDocument/2006/relationships/customXml" Target="../ink/ink278.xml"/><Relationship Id="rId49" Type="http://schemas.openxmlformats.org/officeDocument/2006/relationships/image" Target="../media/image284.png"/><Relationship Id="rId57" Type="http://schemas.openxmlformats.org/officeDocument/2006/relationships/image" Target="../media/image288.png"/><Relationship Id="rId106" Type="http://schemas.openxmlformats.org/officeDocument/2006/relationships/customXml" Target="../ink/ink313.xml"/><Relationship Id="rId10" Type="http://schemas.openxmlformats.org/officeDocument/2006/relationships/customXml" Target="../ink/ink265.xml"/><Relationship Id="rId31" Type="http://schemas.openxmlformats.org/officeDocument/2006/relationships/image" Target="../media/image275.png"/><Relationship Id="rId44" Type="http://schemas.openxmlformats.org/officeDocument/2006/relationships/customXml" Target="../ink/ink282.xml"/><Relationship Id="rId52" Type="http://schemas.openxmlformats.org/officeDocument/2006/relationships/customXml" Target="../ink/ink286.xml"/><Relationship Id="rId60" Type="http://schemas.openxmlformats.org/officeDocument/2006/relationships/customXml" Target="../ink/ink290.xml"/><Relationship Id="rId65" Type="http://schemas.openxmlformats.org/officeDocument/2006/relationships/image" Target="../media/image292.png"/><Relationship Id="rId73" Type="http://schemas.openxmlformats.org/officeDocument/2006/relationships/image" Target="../media/image296.png"/><Relationship Id="rId78" Type="http://schemas.openxmlformats.org/officeDocument/2006/relationships/customXml" Target="../ink/ink299.xml"/><Relationship Id="rId81" Type="http://schemas.openxmlformats.org/officeDocument/2006/relationships/image" Target="../media/image300.png"/><Relationship Id="rId86" Type="http://schemas.openxmlformats.org/officeDocument/2006/relationships/customXml" Target="../ink/ink303.xml"/><Relationship Id="rId94" Type="http://schemas.openxmlformats.org/officeDocument/2006/relationships/customXml" Target="../ink/ink307.xml"/><Relationship Id="rId99" Type="http://schemas.openxmlformats.org/officeDocument/2006/relationships/image" Target="../media/image309.png"/><Relationship Id="rId101" Type="http://schemas.openxmlformats.org/officeDocument/2006/relationships/image" Target="../media/image310.png"/><Relationship Id="rId4" Type="http://schemas.openxmlformats.org/officeDocument/2006/relationships/customXml" Target="../ink/ink262.xml"/><Relationship Id="rId9" Type="http://schemas.openxmlformats.org/officeDocument/2006/relationships/image" Target="../media/image264.png"/><Relationship Id="rId13" Type="http://schemas.openxmlformats.org/officeDocument/2006/relationships/image" Target="../media/image266.png"/><Relationship Id="rId18" Type="http://schemas.openxmlformats.org/officeDocument/2006/relationships/customXml" Target="../ink/ink269.xml"/><Relationship Id="rId39" Type="http://schemas.openxmlformats.org/officeDocument/2006/relationships/image" Target="../media/image279.png"/><Relationship Id="rId109" Type="http://schemas.openxmlformats.org/officeDocument/2006/relationships/image" Target="../media/image314.png"/><Relationship Id="rId34" Type="http://schemas.openxmlformats.org/officeDocument/2006/relationships/customXml" Target="../ink/ink277.xml"/><Relationship Id="rId50" Type="http://schemas.openxmlformats.org/officeDocument/2006/relationships/customXml" Target="../ink/ink285.xml"/><Relationship Id="rId55" Type="http://schemas.openxmlformats.org/officeDocument/2006/relationships/image" Target="../media/image287.png"/><Relationship Id="rId76" Type="http://schemas.openxmlformats.org/officeDocument/2006/relationships/customXml" Target="../ink/ink298.xml"/><Relationship Id="rId97" Type="http://schemas.openxmlformats.org/officeDocument/2006/relationships/image" Target="../media/image308.png"/><Relationship Id="rId104" Type="http://schemas.openxmlformats.org/officeDocument/2006/relationships/customXml" Target="../ink/ink312.xml"/><Relationship Id="rId7" Type="http://schemas.openxmlformats.org/officeDocument/2006/relationships/image" Target="../media/image263.png"/><Relationship Id="rId71" Type="http://schemas.openxmlformats.org/officeDocument/2006/relationships/image" Target="../media/image295.png"/><Relationship Id="rId92" Type="http://schemas.openxmlformats.org/officeDocument/2006/relationships/customXml" Target="../ink/ink30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0.xml"/><Relationship Id="rId13" Type="http://schemas.openxmlformats.org/officeDocument/2006/relationships/image" Target="../media/image322.png"/><Relationship Id="rId18" Type="http://schemas.openxmlformats.org/officeDocument/2006/relationships/customXml" Target="../ink/ink325.xml"/><Relationship Id="rId26" Type="http://schemas.openxmlformats.org/officeDocument/2006/relationships/customXml" Target="../ink/ink329.xml"/><Relationship Id="rId39" Type="http://schemas.openxmlformats.org/officeDocument/2006/relationships/image" Target="../media/image335.png"/><Relationship Id="rId3" Type="http://schemas.openxmlformats.org/officeDocument/2006/relationships/image" Target="../media/image317.png"/><Relationship Id="rId21" Type="http://schemas.openxmlformats.org/officeDocument/2006/relationships/image" Target="../media/image326.png"/><Relationship Id="rId34" Type="http://schemas.openxmlformats.org/officeDocument/2006/relationships/customXml" Target="../ink/ink333.xml"/><Relationship Id="rId7" Type="http://schemas.openxmlformats.org/officeDocument/2006/relationships/image" Target="../media/image319.png"/><Relationship Id="rId12" Type="http://schemas.openxmlformats.org/officeDocument/2006/relationships/customXml" Target="../ink/ink322.xml"/><Relationship Id="rId17" Type="http://schemas.openxmlformats.org/officeDocument/2006/relationships/image" Target="../media/image324.png"/><Relationship Id="rId25" Type="http://schemas.openxmlformats.org/officeDocument/2006/relationships/image" Target="../media/image328.png"/><Relationship Id="rId33" Type="http://schemas.openxmlformats.org/officeDocument/2006/relationships/image" Target="../media/image332.png"/><Relationship Id="rId38" Type="http://schemas.openxmlformats.org/officeDocument/2006/relationships/customXml" Target="../ink/ink335.xml"/><Relationship Id="rId2" Type="http://schemas.openxmlformats.org/officeDocument/2006/relationships/customXml" Target="../ink/ink317.xml"/><Relationship Id="rId16" Type="http://schemas.openxmlformats.org/officeDocument/2006/relationships/customXml" Target="../ink/ink324.xml"/><Relationship Id="rId20" Type="http://schemas.openxmlformats.org/officeDocument/2006/relationships/customXml" Target="../ink/ink326.xml"/><Relationship Id="rId29" Type="http://schemas.openxmlformats.org/officeDocument/2006/relationships/image" Target="../media/image33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19.xml"/><Relationship Id="rId11" Type="http://schemas.openxmlformats.org/officeDocument/2006/relationships/image" Target="../media/image321.png"/><Relationship Id="rId24" Type="http://schemas.openxmlformats.org/officeDocument/2006/relationships/customXml" Target="../ink/ink328.xml"/><Relationship Id="rId32" Type="http://schemas.openxmlformats.org/officeDocument/2006/relationships/customXml" Target="../ink/ink332.xml"/><Relationship Id="rId37" Type="http://schemas.openxmlformats.org/officeDocument/2006/relationships/image" Target="../media/image334.png"/><Relationship Id="rId5" Type="http://schemas.openxmlformats.org/officeDocument/2006/relationships/image" Target="../media/image318.png"/><Relationship Id="rId15" Type="http://schemas.openxmlformats.org/officeDocument/2006/relationships/image" Target="../media/image323.png"/><Relationship Id="rId23" Type="http://schemas.openxmlformats.org/officeDocument/2006/relationships/image" Target="../media/image327.png"/><Relationship Id="rId28" Type="http://schemas.openxmlformats.org/officeDocument/2006/relationships/customXml" Target="../ink/ink330.xml"/><Relationship Id="rId36" Type="http://schemas.openxmlformats.org/officeDocument/2006/relationships/customXml" Target="../ink/ink334.xml"/><Relationship Id="rId10" Type="http://schemas.openxmlformats.org/officeDocument/2006/relationships/customXml" Target="../ink/ink321.xml"/><Relationship Id="rId19" Type="http://schemas.openxmlformats.org/officeDocument/2006/relationships/image" Target="../media/image325.png"/><Relationship Id="rId31" Type="http://schemas.openxmlformats.org/officeDocument/2006/relationships/image" Target="../media/image331.png"/><Relationship Id="rId4" Type="http://schemas.openxmlformats.org/officeDocument/2006/relationships/customXml" Target="../ink/ink318.xml"/><Relationship Id="rId9" Type="http://schemas.openxmlformats.org/officeDocument/2006/relationships/image" Target="../media/image320.png"/><Relationship Id="rId14" Type="http://schemas.openxmlformats.org/officeDocument/2006/relationships/customXml" Target="../ink/ink323.xml"/><Relationship Id="rId22" Type="http://schemas.openxmlformats.org/officeDocument/2006/relationships/customXml" Target="../ink/ink327.xml"/><Relationship Id="rId27" Type="http://schemas.openxmlformats.org/officeDocument/2006/relationships/image" Target="../media/image329.png"/><Relationship Id="rId30" Type="http://schemas.openxmlformats.org/officeDocument/2006/relationships/customXml" Target="../ink/ink331.xml"/><Relationship Id="rId35" Type="http://schemas.openxmlformats.org/officeDocument/2006/relationships/image" Target="../media/image3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6.png"/><Relationship Id="rId2" Type="http://schemas.openxmlformats.org/officeDocument/2006/relationships/customXml" Target="../ink/ink33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2.png"/><Relationship Id="rId18" Type="http://schemas.openxmlformats.org/officeDocument/2006/relationships/customXml" Target="../ink/ink345.xml"/><Relationship Id="rId26" Type="http://schemas.openxmlformats.org/officeDocument/2006/relationships/customXml" Target="../ink/ink349.xml"/><Relationship Id="rId39" Type="http://schemas.openxmlformats.org/officeDocument/2006/relationships/image" Target="../media/image355.png"/><Relationship Id="rId21" Type="http://schemas.openxmlformats.org/officeDocument/2006/relationships/image" Target="../media/image346.png"/><Relationship Id="rId34" Type="http://schemas.openxmlformats.org/officeDocument/2006/relationships/customXml" Target="../ink/ink353.xml"/><Relationship Id="rId42" Type="http://schemas.openxmlformats.org/officeDocument/2006/relationships/customXml" Target="../ink/ink357.xml"/><Relationship Id="rId47" Type="http://schemas.openxmlformats.org/officeDocument/2006/relationships/image" Target="../media/image359.png"/><Relationship Id="rId50" Type="http://schemas.openxmlformats.org/officeDocument/2006/relationships/customXml" Target="../ink/ink361.xml"/><Relationship Id="rId55" Type="http://schemas.openxmlformats.org/officeDocument/2006/relationships/image" Target="../media/image363.png"/><Relationship Id="rId63" Type="http://schemas.openxmlformats.org/officeDocument/2006/relationships/image" Target="../media/image367.png"/><Relationship Id="rId68" Type="http://schemas.openxmlformats.org/officeDocument/2006/relationships/customXml" Target="../ink/ink370.xml"/><Relationship Id="rId76" Type="http://schemas.openxmlformats.org/officeDocument/2006/relationships/customXml" Target="../ink/ink374.xml"/><Relationship Id="rId7" Type="http://schemas.openxmlformats.org/officeDocument/2006/relationships/image" Target="../media/image339.png"/><Relationship Id="rId71" Type="http://schemas.openxmlformats.org/officeDocument/2006/relationships/image" Target="../media/image371.png"/><Relationship Id="rId2" Type="http://schemas.openxmlformats.org/officeDocument/2006/relationships/customXml" Target="../ink/ink337.xml"/><Relationship Id="rId16" Type="http://schemas.openxmlformats.org/officeDocument/2006/relationships/customXml" Target="../ink/ink344.xml"/><Relationship Id="rId29" Type="http://schemas.openxmlformats.org/officeDocument/2006/relationships/image" Target="../media/image350.png"/><Relationship Id="rId11" Type="http://schemas.openxmlformats.org/officeDocument/2006/relationships/image" Target="../media/image341.png"/><Relationship Id="rId24" Type="http://schemas.openxmlformats.org/officeDocument/2006/relationships/customXml" Target="../ink/ink348.xml"/><Relationship Id="rId32" Type="http://schemas.openxmlformats.org/officeDocument/2006/relationships/customXml" Target="../ink/ink352.xml"/><Relationship Id="rId37" Type="http://schemas.openxmlformats.org/officeDocument/2006/relationships/image" Target="../media/image354.png"/><Relationship Id="rId40" Type="http://schemas.openxmlformats.org/officeDocument/2006/relationships/customXml" Target="../ink/ink356.xml"/><Relationship Id="rId45" Type="http://schemas.openxmlformats.org/officeDocument/2006/relationships/image" Target="../media/image358.png"/><Relationship Id="rId53" Type="http://schemas.openxmlformats.org/officeDocument/2006/relationships/image" Target="../media/image362.png"/><Relationship Id="rId58" Type="http://schemas.openxmlformats.org/officeDocument/2006/relationships/customXml" Target="../ink/ink365.xml"/><Relationship Id="rId66" Type="http://schemas.openxmlformats.org/officeDocument/2006/relationships/customXml" Target="../ink/ink369.xml"/><Relationship Id="rId74" Type="http://schemas.openxmlformats.org/officeDocument/2006/relationships/customXml" Target="../ink/ink373.xml"/><Relationship Id="rId5" Type="http://schemas.openxmlformats.org/officeDocument/2006/relationships/image" Target="../media/image338.png"/><Relationship Id="rId15" Type="http://schemas.openxmlformats.org/officeDocument/2006/relationships/image" Target="../media/image343.png"/><Relationship Id="rId23" Type="http://schemas.openxmlformats.org/officeDocument/2006/relationships/image" Target="../media/image347.png"/><Relationship Id="rId28" Type="http://schemas.openxmlformats.org/officeDocument/2006/relationships/customXml" Target="../ink/ink350.xml"/><Relationship Id="rId36" Type="http://schemas.openxmlformats.org/officeDocument/2006/relationships/customXml" Target="../ink/ink354.xml"/><Relationship Id="rId49" Type="http://schemas.openxmlformats.org/officeDocument/2006/relationships/image" Target="../media/image360.png"/><Relationship Id="rId57" Type="http://schemas.openxmlformats.org/officeDocument/2006/relationships/image" Target="../media/image364.png"/><Relationship Id="rId61" Type="http://schemas.openxmlformats.org/officeDocument/2006/relationships/image" Target="../media/image366.png"/><Relationship Id="rId10" Type="http://schemas.openxmlformats.org/officeDocument/2006/relationships/customXml" Target="../ink/ink341.xml"/><Relationship Id="rId19" Type="http://schemas.openxmlformats.org/officeDocument/2006/relationships/image" Target="../media/image345.png"/><Relationship Id="rId31" Type="http://schemas.openxmlformats.org/officeDocument/2006/relationships/image" Target="../media/image351.png"/><Relationship Id="rId44" Type="http://schemas.openxmlformats.org/officeDocument/2006/relationships/customXml" Target="../ink/ink358.xml"/><Relationship Id="rId52" Type="http://schemas.openxmlformats.org/officeDocument/2006/relationships/customXml" Target="../ink/ink362.xml"/><Relationship Id="rId60" Type="http://schemas.openxmlformats.org/officeDocument/2006/relationships/customXml" Target="../ink/ink366.xml"/><Relationship Id="rId65" Type="http://schemas.openxmlformats.org/officeDocument/2006/relationships/image" Target="../media/image368.png"/><Relationship Id="rId73" Type="http://schemas.openxmlformats.org/officeDocument/2006/relationships/image" Target="../media/image372.png"/><Relationship Id="rId4" Type="http://schemas.openxmlformats.org/officeDocument/2006/relationships/customXml" Target="../ink/ink338.xml"/><Relationship Id="rId9" Type="http://schemas.openxmlformats.org/officeDocument/2006/relationships/image" Target="../media/image340.png"/><Relationship Id="rId14" Type="http://schemas.openxmlformats.org/officeDocument/2006/relationships/customXml" Target="../ink/ink343.xml"/><Relationship Id="rId22" Type="http://schemas.openxmlformats.org/officeDocument/2006/relationships/customXml" Target="../ink/ink347.xml"/><Relationship Id="rId27" Type="http://schemas.openxmlformats.org/officeDocument/2006/relationships/image" Target="../media/image349.png"/><Relationship Id="rId30" Type="http://schemas.openxmlformats.org/officeDocument/2006/relationships/customXml" Target="../ink/ink351.xml"/><Relationship Id="rId35" Type="http://schemas.openxmlformats.org/officeDocument/2006/relationships/image" Target="../media/image353.png"/><Relationship Id="rId43" Type="http://schemas.openxmlformats.org/officeDocument/2006/relationships/image" Target="../media/image357.png"/><Relationship Id="rId48" Type="http://schemas.openxmlformats.org/officeDocument/2006/relationships/customXml" Target="../ink/ink360.xml"/><Relationship Id="rId56" Type="http://schemas.openxmlformats.org/officeDocument/2006/relationships/customXml" Target="../ink/ink364.xml"/><Relationship Id="rId64" Type="http://schemas.openxmlformats.org/officeDocument/2006/relationships/customXml" Target="../ink/ink368.xml"/><Relationship Id="rId69" Type="http://schemas.openxmlformats.org/officeDocument/2006/relationships/image" Target="../media/image370.png"/><Relationship Id="rId77" Type="http://schemas.openxmlformats.org/officeDocument/2006/relationships/image" Target="../media/image374.png"/><Relationship Id="rId8" Type="http://schemas.openxmlformats.org/officeDocument/2006/relationships/customXml" Target="../ink/ink340.xml"/><Relationship Id="rId51" Type="http://schemas.openxmlformats.org/officeDocument/2006/relationships/image" Target="../media/image361.png"/><Relationship Id="rId72" Type="http://schemas.openxmlformats.org/officeDocument/2006/relationships/customXml" Target="../ink/ink372.xml"/><Relationship Id="rId3" Type="http://schemas.openxmlformats.org/officeDocument/2006/relationships/image" Target="../media/image337.png"/><Relationship Id="rId12" Type="http://schemas.openxmlformats.org/officeDocument/2006/relationships/customXml" Target="../ink/ink342.xml"/><Relationship Id="rId17" Type="http://schemas.openxmlformats.org/officeDocument/2006/relationships/image" Target="../media/image344.png"/><Relationship Id="rId25" Type="http://schemas.openxmlformats.org/officeDocument/2006/relationships/image" Target="../media/image348.png"/><Relationship Id="rId33" Type="http://schemas.openxmlformats.org/officeDocument/2006/relationships/image" Target="../media/image352.png"/><Relationship Id="rId38" Type="http://schemas.openxmlformats.org/officeDocument/2006/relationships/customXml" Target="../ink/ink355.xml"/><Relationship Id="rId46" Type="http://schemas.openxmlformats.org/officeDocument/2006/relationships/customXml" Target="../ink/ink359.xml"/><Relationship Id="rId59" Type="http://schemas.openxmlformats.org/officeDocument/2006/relationships/image" Target="../media/image365.png"/><Relationship Id="rId67" Type="http://schemas.openxmlformats.org/officeDocument/2006/relationships/image" Target="../media/image369.png"/><Relationship Id="rId20" Type="http://schemas.openxmlformats.org/officeDocument/2006/relationships/customXml" Target="../ink/ink346.xml"/><Relationship Id="rId41" Type="http://schemas.openxmlformats.org/officeDocument/2006/relationships/image" Target="../media/image356.png"/><Relationship Id="rId54" Type="http://schemas.openxmlformats.org/officeDocument/2006/relationships/customXml" Target="../ink/ink363.xml"/><Relationship Id="rId62" Type="http://schemas.openxmlformats.org/officeDocument/2006/relationships/customXml" Target="../ink/ink367.xml"/><Relationship Id="rId70" Type="http://schemas.openxmlformats.org/officeDocument/2006/relationships/customXml" Target="../ink/ink371.xml"/><Relationship Id="rId75" Type="http://schemas.openxmlformats.org/officeDocument/2006/relationships/image" Target="../media/image37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3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8.xml"/><Relationship Id="rId13" Type="http://schemas.openxmlformats.org/officeDocument/2006/relationships/image" Target="../media/image380.png"/><Relationship Id="rId18" Type="http://schemas.openxmlformats.org/officeDocument/2006/relationships/customXml" Target="../ink/ink383.xml"/><Relationship Id="rId26" Type="http://schemas.openxmlformats.org/officeDocument/2006/relationships/customXml" Target="../ink/ink387.xml"/><Relationship Id="rId3" Type="http://schemas.openxmlformats.org/officeDocument/2006/relationships/image" Target="../media/image375.png"/><Relationship Id="rId21" Type="http://schemas.openxmlformats.org/officeDocument/2006/relationships/image" Target="../media/image384.png"/><Relationship Id="rId34" Type="http://schemas.openxmlformats.org/officeDocument/2006/relationships/customXml" Target="../ink/ink391.xml"/><Relationship Id="rId7" Type="http://schemas.openxmlformats.org/officeDocument/2006/relationships/image" Target="../media/image377.png"/><Relationship Id="rId12" Type="http://schemas.openxmlformats.org/officeDocument/2006/relationships/customXml" Target="../ink/ink380.xml"/><Relationship Id="rId17" Type="http://schemas.openxmlformats.org/officeDocument/2006/relationships/image" Target="../media/image382.png"/><Relationship Id="rId25" Type="http://schemas.openxmlformats.org/officeDocument/2006/relationships/image" Target="../media/image386.png"/><Relationship Id="rId33" Type="http://schemas.openxmlformats.org/officeDocument/2006/relationships/image" Target="../media/image390.png"/><Relationship Id="rId2" Type="http://schemas.openxmlformats.org/officeDocument/2006/relationships/customXml" Target="../ink/ink375.xml"/><Relationship Id="rId16" Type="http://schemas.openxmlformats.org/officeDocument/2006/relationships/customXml" Target="../ink/ink382.xml"/><Relationship Id="rId20" Type="http://schemas.openxmlformats.org/officeDocument/2006/relationships/customXml" Target="../ink/ink384.xml"/><Relationship Id="rId29" Type="http://schemas.openxmlformats.org/officeDocument/2006/relationships/image" Target="../media/image38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77.xml"/><Relationship Id="rId11" Type="http://schemas.openxmlformats.org/officeDocument/2006/relationships/image" Target="../media/image379.png"/><Relationship Id="rId24" Type="http://schemas.openxmlformats.org/officeDocument/2006/relationships/customXml" Target="../ink/ink386.xml"/><Relationship Id="rId32" Type="http://schemas.openxmlformats.org/officeDocument/2006/relationships/customXml" Target="../ink/ink390.xml"/><Relationship Id="rId5" Type="http://schemas.openxmlformats.org/officeDocument/2006/relationships/image" Target="../media/image376.png"/><Relationship Id="rId15" Type="http://schemas.openxmlformats.org/officeDocument/2006/relationships/image" Target="../media/image381.png"/><Relationship Id="rId23" Type="http://schemas.openxmlformats.org/officeDocument/2006/relationships/image" Target="../media/image385.png"/><Relationship Id="rId28" Type="http://schemas.openxmlformats.org/officeDocument/2006/relationships/customXml" Target="../ink/ink388.xml"/><Relationship Id="rId10" Type="http://schemas.openxmlformats.org/officeDocument/2006/relationships/customXml" Target="../ink/ink379.xml"/><Relationship Id="rId19" Type="http://schemas.openxmlformats.org/officeDocument/2006/relationships/image" Target="../media/image383.png"/><Relationship Id="rId31" Type="http://schemas.openxmlformats.org/officeDocument/2006/relationships/image" Target="../media/image389.png"/><Relationship Id="rId4" Type="http://schemas.openxmlformats.org/officeDocument/2006/relationships/customXml" Target="../ink/ink376.xml"/><Relationship Id="rId9" Type="http://schemas.openxmlformats.org/officeDocument/2006/relationships/image" Target="../media/image378.png"/><Relationship Id="rId14" Type="http://schemas.openxmlformats.org/officeDocument/2006/relationships/customXml" Target="../ink/ink381.xml"/><Relationship Id="rId22" Type="http://schemas.openxmlformats.org/officeDocument/2006/relationships/customXml" Target="../ink/ink385.xml"/><Relationship Id="rId27" Type="http://schemas.openxmlformats.org/officeDocument/2006/relationships/image" Target="../media/image387.png"/><Relationship Id="rId30" Type="http://schemas.openxmlformats.org/officeDocument/2006/relationships/customXml" Target="../ink/ink389.xml"/><Relationship Id="rId35" Type="http://schemas.openxmlformats.org/officeDocument/2006/relationships/image" Target="../media/image39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5.xml"/><Relationship Id="rId13" Type="http://schemas.openxmlformats.org/officeDocument/2006/relationships/image" Target="../media/image397.png"/><Relationship Id="rId18" Type="http://schemas.openxmlformats.org/officeDocument/2006/relationships/customXml" Target="../ink/ink400.xml"/><Relationship Id="rId26" Type="http://schemas.openxmlformats.org/officeDocument/2006/relationships/customXml" Target="../ink/ink404.xml"/><Relationship Id="rId39" Type="http://schemas.openxmlformats.org/officeDocument/2006/relationships/image" Target="../media/image410.png"/><Relationship Id="rId3" Type="http://schemas.openxmlformats.org/officeDocument/2006/relationships/image" Target="../media/image392.png"/><Relationship Id="rId21" Type="http://schemas.openxmlformats.org/officeDocument/2006/relationships/image" Target="../media/image401.png"/><Relationship Id="rId34" Type="http://schemas.openxmlformats.org/officeDocument/2006/relationships/customXml" Target="../ink/ink408.xml"/><Relationship Id="rId42" Type="http://schemas.openxmlformats.org/officeDocument/2006/relationships/customXml" Target="../ink/ink412.xml"/><Relationship Id="rId7" Type="http://schemas.openxmlformats.org/officeDocument/2006/relationships/image" Target="../media/image394.png"/><Relationship Id="rId12" Type="http://schemas.openxmlformats.org/officeDocument/2006/relationships/customXml" Target="../ink/ink397.xml"/><Relationship Id="rId17" Type="http://schemas.openxmlformats.org/officeDocument/2006/relationships/image" Target="../media/image399.png"/><Relationship Id="rId25" Type="http://schemas.openxmlformats.org/officeDocument/2006/relationships/image" Target="../media/image403.png"/><Relationship Id="rId33" Type="http://schemas.openxmlformats.org/officeDocument/2006/relationships/image" Target="../media/image407.png"/><Relationship Id="rId38" Type="http://schemas.openxmlformats.org/officeDocument/2006/relationships/customXml" Target="../ink/ink410.xml"/><Relationship Id="rId2" Type="http://schemas.openxmlformats.org/officeDocument/2006/relationships/customXml" Target="../ink/ink392.xml"/><Relationship Id="rId16" Type="http://schemas.openxmlformats.org/officeDocument/2006/relationships/customXml" Target="../ink/ink399.xml"/><Relationship Id="rId20" Type="http://schemas.openxmlformats.org/officeDocument/2006/relationships/customXml" Target="../ink/ink401.xml"/><Relationship Id="rId29" Type="http://schemas.openxmlformats.org/officeDocument/2006/relationships/image" Target="../media/image405.png"/><Relationship Id="rId41" Type="http://schemas.openxmlformats.org/officeDocument/2006/relationships/image" Target="../media/image41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94.xml"/><Relationship Id="rId11" Type="http://schemas.openxmlformats.org/officeDocument/2006/relationships/image" Target="../media/image396.png"/><Relationship Id="rId24" Type="http://schemas.openxmlformats.org/officeDocument/2006/relationships/customXml" Target="../ink/ink403.xml"/><Relationship Id="rId32" Type="http://schemas.openxmlformats.org/officeDocument/2006/relationships/customXml" Target="../ink/ink407.xml"/><Relationship Id="rId37" Type="http://schemas.openxmlformats.org/officeDocument/2006/relationships/image" Target="../media/image409.png"/><Relationship Id="rId40" Type="http://schemas.openxmlformats.org/officeDocument/2006/relationships/customXml" Target="../ink/ink411.xml"/><Relationship Id="rId5" Type="http://schemas.openxmlformats.org/officeDocument/2006/relationships/image" Target="../media/image393.png"/><Relationship Id="rId15" Type="http://schemas.openxmlformats.org/officeDocument/2006/relationships/image" Target="../media/image398.png"/><Relationship Id="rId23" Type="http://schemas.openxmlformats.org/officeDocument/2006/relationships/image" Target="../media/image402.png"/><Relationship Id="rId28" Type="http://schemas.openxmlformats.org/officeDocument/2006/relationships/customXml" Target="../ink/ink405.xml"/><Relationship Id="rId36" Type="http://schemas.openxmlformats.org/officeDocument/2006/relationships/customXml" Target="../ink/ink409.xml"/><Relationship Id="rId10" Type="http://schemas.openxmlformats.org/officeDocument/2006/relationships/customXml" Target="../ink/ink396.xml"/><Relationship Id="rId19" Type="http://schemas.openxmlformats.org/officeDocument/2006/relationships/image" Target="../media/image400.png"/><Relationship Id="rId31" Type="http://schemas.openxmlformats.org/officeDocument/2006/relationships/image" Target="../media/image406.png"/><Relationship Id="rId4" Type="http://schemas.openxmlformats.org/officeDocument/2006/relationships/customXml" Target="../ink/ink393.xml"/><Relationship Id="rId9" Type="http://schemas.openxmlformats.org/officeDocument/2006/relationships/image" Target="../media/image395.png"/><Relationship Id="rId14" Type="http://schemas.openxmlformats.org/officeDocument/2006/relationships/customXml" Target="../ink/ink398.xml"/><Relationship Id="rId22" Type="http://schemas.openxmlformats.org/officeDocument/2006/relationships/customXml" Target="../ink/ink402.xml"/><Relationship Id="rId27" Type="http://schemas.openxmlformats.org/officeDocument/2006/relationships/image" Target="../media/image404.png"/><Relationship Id="rId30" Type="http://schemas.openxmlformats.org/officeDocument/2006/relationships/customXml" Target="../ink/ink406.xml"/><Relationship Id="rId35" Type="http://schemas.openxmlformats.org/officeDocument/2006/relationships/image" Target="../media/image408.png"/><Relationship Id="rId43" Type="http://schemas.openxmlformats.org/officeDocument/2006/relationships/image" Target="../media/image4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6.xml"/><Relationship Id="rId13" Type="http://schemas.openxmlformats.org/officeDocument/2006/relationships/image" Target="../media/image418.png"/><Relationship Id="rId18" Type="http://schemas.openxmlformats.org/officeDocument/2006/relationships/customXml" Target="../ink/ink421.xml"/><Relationship Id="rId26" Type="http://schemas.openxmlformats.org/officeDocument/2006/relationships/customXml" Target="../ink/ink425.xml"/><Relationship Id="rId39" Type="http://schemas.openxmlformats.org/officeDocument/2006/relationships/image" Target="../media/image431.png"/><Relationship Id="rId3" Type="http://schemas.openxmlformats.org/officeDocument/2006/relationships/image" Target="../media/image413.png"/><Relationship Id="rId21" Type="http://schemas.openxmlformats.org/officeDocument/2006/relationships/image" Target="../media/image422.png"/><Relationship Id="rId34" Type="http://schemas.openxmlformats.org/officeDocument/2006/relationships/customXml" Target="../ink/ink429.xml"/><Relationship Id="rId42" Type="http://schemas.openxmlformats.org/officeDocument/2006/relationships/customXml" Target="../ink/ink433.xml"/><Relationship Id="rId47" Type="http://schemas.openxmlformats.org/officeDocument/2006/relationships/image" Target="../media/image435.png"/><Relationship Id="rId7" Type="http://schemas.openxmlformats.org/officeDocument/2006/relationships/image" Target="../media/image415.png"/><Relationship Id="rId12" Type="http://schemas.openxmlformats.org/officeDocument/2006/relationships/customXml" Target="../ink/ink418.xml"/><Relationship Id="rId17" Type="http://schemas.openxmlformats.org/officeDocument/2006/relationships/image" Target="../media/image420.png"/><Relationship Id="rId25" Type="http://schemas.openxmlformats.org/officeDocument/2006/relationships/image" Target="../media/image424.png"/><Relationship Id="rId33" Type="http://schemas.openxmlformats.org/officeDocument/2006/relationships/image" Target="../media/image428.png"/><Relationship Id="rId38" Type="http://schemas.openxmlformats.org/officeDocument/2006/relationships/customXml" Target="../ink/ink431.xml"/><Relationship Id="rId46" Type="http://schemas.openxmlformats.org/officeDocument/2006/relationships/customXml" Target="../ink/ink435.xml"/><Relationship Id="rId2" Type="http://schemas.openxmlformats.org/officeDocument/2006/relationships/customXml" Target="../ink/ink413.xml"/><Relationship Id="rId16" Type="http://schemas.openxmlformats.org/officeDocument/2006/relationships/customXml" Target="../ink/ink420.xml"/><Relationship Id="rId20" Type="http://schemas.openxmlformats.org/officeDocument/2006/relationships/customXml" Target="../ink/ink422.xml"/><Relationship Id="rId29" Type="http://schemas.openxmlformats.org/officeDocument/2006/relationships/image" Target="../media/image426.png"/><Relationship Id="rId41" Type="http://schemas.openxmlformats.org/officeDocument/2006/relationships/image" Target="../media/image43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15.xml"/><Relationship Id="rId11" Type="http://schemas.openxmlformats.org/officeDocument/2006/relationships/image" Target="../media/image417.png"/><Relationship Id="rId24" Type="http://schemas.openxmlformats.org/officeDocument/2006/relationships/customXml" Target="../ink/ink424.xml"/><Relationship Id="rId32" Type="http://schemas.openxmlformats.org/officeDocument/2006/relationships/customXml" Target="../ink/ink428.xml"/><Relationship Id="rId37" Type="http://schemas.openxmlformats.org/officeDocument/2006/relationships/image" Target="../media/image430.png"/><Relationship Id="rId40" Type="http://schemas.openxmlformats.org/officeDocument/2006/relationships/customXml" Target="../ink/ink432.xml"/><Relationship Id="rId45" Type="http://schemas.openxmlformats.org/officeDocument/2006/relationships/image" Target="../media/image434.png"/><Relationship Id="rId5" Type="http://schemas.openxmlformats.org/officeDocument/2006/relationships/image" Target="../media/image414.png"/><Relationship Id="rId15" Type="http://schemas.openxmlformats.org/officeDocument/2006/relationships/image" Target="../media/image419.png"/><Relationship Id="rId23" Type="http://schemas.openxmlformats.org/officeDocument/2006/relationships/image" Target="../media/image423.png"/><Relationship Id="rId28" Type="http://schemas.openxmlformats.org/officeDocument/2006/relationships/customXml" Target="../ink/ink426.xml"/><Relationship Id="rId36" Type="http://schemas.openxmlformats.org/officeDocument/2006/relationships/customXml" Target="../ink/ink430.xml"/><Relationship Id="rId10" Type="http://schemas.openxmlformats.org/officeDocument/2006/relationships/customXml" Target="../ink/ink417.xml"/><Relationship Id="rId19" Type="http://schemas.openxmlformats.org/officeDocument/2006/relationships/image" Target="../media/image421.png"/><Relationship Id="rId31" Type="http://schemas.openxmlformats.org/officeDocument/2006/relationships/image" Target="../media/image427.png"/><Relationship Id="rId44" Type="http://schemas.openxmlformats.org/officeDocument/2006/relationships/customXml" Target="../ink/ink434.xml"/><Relationship Id="rId4" Type="http://schemas.openxmlformats.org/officeDocument/2006/relationships/customXml" Target="../ink/ink414.xml"/><Relationship Id="rId9" Type="http://schemas.openxmlformats.org/officeDocument/2006/relationships/image" Target="../media/image416.png"/><Relationship Id="rId14" Type="http://schemas.openxmlformats.org/officeDocument/2006/relationships/customXml" Target="../ink/ink419.xml"/><Relationship Id="rId22" Type="http://schemas.openxmlformats.org/officeDocument/2006/relationships/customXml" Target="../ink/ink423.xml"/><Relationship Id="rId27" Type="http://schemas.openxmlformats.org/officeDocument/2006/relationships/image" Target="../media/image425.png"/><Relationship Id="rId30" Type="http://schemas.openxmlformats.org/officeDocument/2006/relationships/customXml" Target="../ink/ink427.xml"/><Relationship Id="rId35" Type="http://schemas.openxmlformats.org/officeDocument/2006/relationships/image" Target="../media/image429.png"/><Relationship Id="rId43" Type="http://schemas.openxmlformats.org/officeDocument/2006/relationships/image" Target="../media/image433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1.png"/><Relationship Id="rId18" Type="http://schemas.openxmlformats.org/officeDocument/2006/relationships/customXml" Target="../ink/ink444.xml"/><Relationship Id="rId26" Type="http://schemas.openxmlformats.org/officeDocument/2006/relationships/customXml" Target="../ink/ink448.xml"/><Relationship Id="rId39" Type="http://schemas.openxmlformats.org/officeDocument/2006/relationships/image" Target="../media/image454.png"/><Relationship Id="rId21" Type="http://schemas.openxmlformats.org/officeDocument/2006/relationships/image" Target="../media/image445.png"/><Relationship Id="rId34" Type="http://schemas.openxmlformats.org/officeDocument/2006/relationships/customXml" Target="../ink/ink452.xml"/><Relationship Id="rId42" Type="http://schemas.openxmlformats.org/officeDocument/2006/relationships/customXml" Target="../ink/ink456.xml"/><Relationship Id="rId47" Type="http://schemas.openxmlformats.org/officeDocument/2006/relationships/image" Target="../media/image458.png"/><Relationship Id="rId50" Type="http://schemas.openxmlformats.org/officeDocument/2006/relationships/customXml" Target="../ink/ink460.xml"/><Relationship Id="rId55" Type="http://schemas.openxmlformats.org/officeDocument/2006/relationships/customXml" Target="../ink/ink463.xml"/><Relationship Id="rId7" Type="http://schemas.openxmlformats.org/officeDocument/2006/relationships/image" Target="../media/image438.png"/><Relationship Id="rId12" Type="http://schemas.openxmlformats.org/officeDocument/2006/relationships/customXml" Target="../ink/ink441.xml"/><Relationship Id="rId17" Type="http://schemas.openxmlformats.org/officeDocument/2006/relationships/image" Target="../media/image443.png"/><Relationship Id="rId25" Type="http://schemas.openxmlformats.org/officeDocument/2006/relationships/image" Target="../media/image447.png"/><Relationship Id="rId33" Type="http://schemas.openxmlformats.org/officeDocument/2006/relationships/image" Target="../media/image451.png"/><Relationship Id="rId38" Type="http://schemas.openxmlformats.org/officeDocument/2006/relationships/customXml" Target="../ink/ink454.xml"/><Relationship Id="rId46" Type="http://schemas.openxmlformats.org/officeDocument/2006/relationships/customXml" Target="../ink/ink458.xml"/><Relationship Id="rId2" Type="http://schemas.openxmlformats.org/officeDocument/2006/relationships/customXml" Target="../ink/ink436.xml"/><Relationship Id="rId16" Type="http://schemas.openxmlformats.org/officeDocument/2006/relationships/customXml" Target="../ink/ink443.xml"/><Relationship Id="rId20" Type="http://schemas.openxmlformats.org/officeDocument/2006/relationships/customXml" Target="../ink/ink445.xml"/><Relationship Id="rId29" Type="http://schemas.openxmlformats.org/officeDocument/2006/relationships/image" Target="../media/image449.png"/><Relationship Id="rId41" Type="http://schemas.openxmlformats.org/officeDocument/2006/relationships/image" Target="../media/image455.png"/><Relationship Id="rId54" Type="http://schemas.openxmlformats.org/officeDocument/2006/relationships/customXml" Target="../ink/ink46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38.xml"/><Relationship Id="rId11" Type="http://schemas.openxmlformats.org/officeDocument/2006/relationships/image" Target="../media/image440.png"/><Relationship Id="rId24" Type="http://schemas.openxmlformats.org/officeDocument/2006/relationships/customXml" Target="../ink/ink447.xml"/><Relationship Id="rId32" Type="http://schemas.openxmlformats.org/officeDocument/2006/relationships/customXml" Target="../ink/ink451.xml"/><Relationship Id="rId37" Type="http://schemas.openxmlformats.org/officeDocument/2006/relationships/image" Target="../media/image453.png"/><Relationship Id="rId40" Type="http://schemas.openxmlformats.org/officeDocument/2006/relationships/customXml" Target="../ink/ink455.xml"/><Relationship Id="rId45" Type="http://schemas.openxmlformats.org/officeDocument/2006/relationships/image" Target="../media/image457.png"/><Relationship Id="rId53" Type="http://schemas.openxmlformats.org/officeDocument/2006/relationships/image" Target="../media/image461.png"/><Relationship Id="rId5" Type="http://schemas.openxmlformats.org/officeDocument/2006/relationships/image" Target="../media/image437.png"/><Relationship Id="rId15" Type="http://schemas.openxmlformats.org/officeDocument/2006/relationships/image" Target="../media/image442.png"/><Relationship Id="rId23" Type="http://schemas.openxmlformats.org/officeDocument/2006/relationships/image" Target="../media/image446.png"/><Relationship Id="rId28" Type="http://schemas.openxmlformats.org/officeDocument/2006/relationships/customXml" Target="../ink/ink449.xml"/><Relationship Id="rId36" Type="http://schemas.openxmlformats.org/officeDocument/2006/relationships/customXml" Target="../ink/ink453.xml"/><Relationship Id="rId49" Type="http://schemas.openxmlformats.org/officeDocument/2006/relationships/image" Target="../media/image459.png"/><Relationship Id="rId10" Type="http://schemas.openxmlformats.org/officeDocument/2006/relationships/customXml" Target="../ink/ink440.xml"/><Relationship Id="rId19" Type="http://schemas.openxmlformats.org/officeDocument/2006/relationships/image" Target="../media/image444.png"/><Relationship Id="rId31" Type="http://schemas.openxmlformats.org/officeDocument/2006/relationships/image" Target="../media/image450.png"/><Relationship Id="rId44" Type="http://schemas.openxmlformats.org/officeDocument/2006/relationships/customXml" Target="../ink/ink457.xml"/><Relationship Id="rId52" Type="http://schemas.openxmlformats.org/officeDocument/2006/relationships/customXml" Target="../ink/ink461.xml"/><Relationship Id="rId4" Type="http://schemas.openxmlformats.org/officeDocument/2006/relationships/customXml" Target="../ink/ink437.xml"/><Relationship Id="rId9" Type="http://schemas.openxmlformats.org/officeDocument/2006/relationships/image" Target="../media/image439.png"/><Relationship Id="rId14" Type="http://schemas.openxmlformats.org/officeDocument/2006/relationships/customXml" Target="../ink/ink442.xml"/><Relationship Id="rId22" Type="http://schemas.openxmlformats.org/officeDocument/2006/relationships/customXml" Target="../ink/ink446.xml"/><Relationship Id="rId27" Type="http://schemas.openxmlformats.org/officeDocument/2006/relationships/image" Target="../media/image448.png"/><Relationship Id="rId30" Type="http://schemas.openxmlformats.org/officeDocument/2006/relationships/customXml" Target="../ink/ink450.xml"/><Relationship Id="rId35" Type="http://schemas.openxmlformats.org/officeDocument/2006/relationships/image" Target="../media/image452.png"/><Relationship Id="rId43" Type="http://schemas.openxmlformats.org/officeDocument/2006/relationships/image" Target="../media/image456.png"/><Relationship Id="rId48" Type="http://schemas.openxmlformats.org/officeDocument/2006/relationships/customXml" Target="../ink/ink459.xml"/><Relationship Id="rId56" Type="http://schemas.openxmlformats.org/officeDocument/2006/relationships/image" Target="../media/image462.png"/><Relationship Id="rId8" Type="http://schemas.openxmlformats.org/officeDocument/2006/relationships/customXml" Target="../ink/ink439.xml"/><Relationship Id="rId51" Type="http://schemas.openxmlformats.org/officeDocument/2006/relationships/image" Target="../media/image460.png"/><Relationship Id="rId3" Type="http://schemas.openxmlformats.org/officeDocument/2006/relationships/image" Target="../media/image4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7.xml"/><Relationship Id="rId3" Type="http://schemas.openxmlformats.org/officeDocument/2006/relationships/image" Target="../media/image463.png"/><Relationship Id="rId7" Type="http://schemas.openxmlformats.org/officeDocument/2006/relationships/image" Target="../media/image465.png"/><Relationship Id="rId2" Type="http://schemas.openxmlformats.org/officeDocument/2006/relationships/customXml" Target="../ink/ink46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66.xml"/><Relationship Id="rId5" Type="http://schemas.openxmlformats.org/officeDocument/2006/relationships/image" Target="../media/image464.png"/><Relationship Id="rId4" Type="http://schemas.openxmlformats.org/officeDocument/2006/relationships/customXml" Target="../ink/ink465.xml"/><Relationship Id="rId9" Type="http://schemas.openxmlformats.org/officeDocument/2006/relationships/image" Target="../media/image466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2.png"/><Relationship Id="rId18" Type="http://schemas.openxmlformats.org/officeDocument/2006/relationships/customXml" Target="../ink/ink476.xml"/><Relationship Id="rId26" Type="http://schemas.openxmlformats.org/officeDocument/2006/relationships/customXml" Target="../ink/ink480.xml"/><Relationship Id="rId39" Type="http://schemas.openxmlformats.org/officeDocument/2006/relationships/image" Target="../media/image485.png"/><Relationship Id="rId21" Type="http://schemas.openxmlformats.org/officeDocument/2006/relationships/image" Target="../media/image476.png"/><Relationship Id="rId34" Type="http://schemas.openxmlformats.org/officeDocument/2006/relationships/customXml" Target="../ink/ink484.xml"/><Relationship Id="rId42" Type="http://schemas.openxmlformats.org/officeDocument/2006/relationships/customXml" Target="../ink/ink488.xml"/><Relationship Id="rId47" Type="http://schemas.openxmlformats.org/officeDocument/2006/relationships/image" Target="../media/image489.png"/><Relationship Id="rId50" Type="http://schemas.openxmlformats.org/officeDocument/2006/relationships/customXml" Target="../ink/ink492.xml"/><Relationship Id="rId55" Type="http://schemas.openxmlformats.org/officeDocument/2006/relationships/image" Target="../media/image493.png"/><Relationship Id="rId63" Type="http://schemas.openxmlformats.org/officeDocument/2006/relationships/image" Target="../media/image497.png"/><Relationship Id="rId7" Type="http://schemas.openxmlformats.org/officeDocument/2006/relationships/image" Target="../media/image469.png"/><Relationship Id="rId2" Type="http://schemas.openxmlformats.org/officeDocument/2006/relationships/customXml" Target="../ink/ink468.xml"/><Relationship Id="rId16" Type="http://schemas.openxmlformats.org/officeDocument/2006/relationships/customXml" Target="../ink/ink475.xml"/><Relationship Id="rId20" Type="http://schemas.openxmlformats.org/officeDocument/2006/relationships/customXml" Target="../ink/ink477.xml"/><Relationship Id="rId29" Type="http://schemas.openxmlformats.org/officeDocument/2006/relationships/image" Target="../media/image480.png"/><Relationship Id="rId41" Type="http://schemas.openxmlformats.org/officeDocument/2006/relationships/image" Target="../media/image486.png"/><Relationship Id="rId54" Type="http://schemas.openxmlformats.org/officeDocument/2006/relationships/customXml" Target="../ink/ink494.xml"/><Relationship Id="rId62" Type="http://schemas.openxmlformats.org/officeDocument/2006/relationships/customXml" Target="../ink/ink49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70.xml"/><Relationship Id="rId11" Type="http://schemas.openxmlformats.org/officeDocument/2006/relationships/image" Target="../media/image471.png"/><Relationship Id="rId24" Type="http://schemas.openxmlformats.org/officeDocument/2006/relationships/customXml" Target="../ink/ink479.xml"/><Relationship Id="rId32" Type="http://schemas.openxmlformats.org/officeDocument/2006/relationships/customXml" Target="../ink/ink483.xml"/><Relationship Id="rId37" Type="http://schemas.openxmlformats.org/officeDocument/2006/relationships/image" Target="../media/image484.png"/><Relationship Id="rId40" Type="http://schemas.openxmlformats.org/officeDocument/2006/relationships/customXml" Target="../ink/ink487.xml"/><Relationship Id="rId45" Type="http://schemas.openxmlformats.org/officeDocument/2006/relationships/image" Target="../media/image488.png"/><Relationship Id="rId53" Type="http://schemas.openxmlformats.org/officeDocument/2006/relationships/image" Target="../media/image492.png"/><Relationship Id="rId58" Type="http://schemas.openxmlformats.org/officeDocument/2006/relationships/customXml" Target="../ink/ink496.xml"/><Relationship Id="rId5" Type="http://schemas.openxmlformats.org/officeDocument/2006/relationships/image" Target="../media/image468.png"/><Relationship Id="rId15" Type="http://schemas.openxmlformats.org/officeDocument/2006/relationships/image" Target="../media/image473.png"/><Relationship Id="rId23" Type="http://schemas.openxmlformats.org/officeDocument/2006/relationships/image" Target="../media/image477.png"/><Relationship Id="rId28" Type="http://schemas.openxmlformats.org/officeDocument/2006/relationships/customXml" Target="../ink/ink481.xml"/><Relationship Id="rId36" Type="http://schemas.openxmlformats.org/officeDocument/2006/relationships/customXml" Target="../ink/ink485.xml"/><Relationship Id="rId49" Type="http://schemas.openxmlformats.org/officeDocument/2006/relationships/image" Target="../media/image490.png"/><Relationship Id="rId57" Type="http://schemas.openxmlformats.org/officeDocument/2006/relationships/image" Target="../media/image494.png"/><Relationship Id="rId61" Type="http://schemas.openxmlformats.org/officeDocument/2006/relationships/image" Target="../media/image496.png"/><Relationship Id="rId10" Type="http://schemas.openxmlformats.org/officeDocument/2006/relationships/customXml" Target="../ink/ink472.xml"/><Relationship Id="rId19" Type="http://schemas.openxmlformats.org/officeDocument/2006/relationships/image" Target="../media/image475.png"/><Relationship Id="rId31" Type="http://schemas.openxmlformats.org/officeDocument/2006/relationships/image" Target="../media/image481.png"/><Relationship Id="rId44" Type="http://schemas.openxmlformats.org/officeDocument/2006/relationships/customXml" Target="../ink/ink489.xml"/><Relationship Id="rId52" Type="http://schemas.openxmlformats.org/officeDocument/2006/relationships/customXml" Target="../ink/ink493.xml"/><Relationship Id="rId60" Type="http://schemas.openxmlformats.org/officeDocument/2006/relationships/customXml" Target="../ink/ink497.xml"/><Relationship Id="rId4" Type="http://schemas.openxmlformats.org/officeDocument/2006/relationships/customXml" Target="../ink/ink469.xml"/><Relationship Id="rId9" Type="http://schemas.openxmlformats.org/officeDocument/2006/relationships/image" Target="../media/image470.png"/><Relationship Id="rId14" Type="http://schemas.openxmlformats.org/officeDocument/2006/relationships/customXml" Target="../ink/ink474.xml"/><Relationship Id="rId22" Type="http://schemas.openxmlformats.org/officeDocument/2006/relationships/customXml" Target="../ink/ink478.xml"/><Relationship Id="rId27" Type="http://schemas.openxmlformats.org/officeDocument/2006/relationships/image" Target="../media/image479.png"/><Relationship Id="rId30" Type="http://schemas.openxmlformats.org/officeDocument/2006/relationships/customXml" Target="../ink/ink482.xml"/><Relationship Id="rId35" Type="http://schemas.openxmlformats.org/officeDocument/2006/relationships/image" Target="../media/image483.png"/><Relationship Id="rId43" Type="http://schemas.openxmlformats.org/officeDocument/2006/relationships/image" Target="../media/image487.png"/><Relationship Id="rId48" Type="http://schemas.openxmlformats.org/officeDocument/2006/relationships/customXml" Target="../ink/ink491.xml"/><Relationship Id="rId56" Type="http://schemas.openxmlformats.org/officeDocument/2006/relationships/customXml" Target="../ink/ink495.xml"/><Relationship Id="rId8" Type="http://schemas.openxmlformats.org/officeDocument/2006/relationships/customXml" Target="../ink/ink471.xml"/><Relationship Id="rId51" Type="http://schemas.openxmlformats.org/officeDocument/2006/relationships/image" Target="../media/image491.png"/><Relationship Id="rId3" Type="http://schemas.openxmlformats.org/officeDocument/2006/relationships/image" Target="../media/image467.png"/><Relationship Id="rId12" Type="http://schemas.openxmlformats.org/officeDocument/2006/relationships/customXml" Target="../ink/ink473.xml"/><Relationship Id="rId17" Type="http://schemas.openxmlformats.org/officeDocument/2006/relationships/image" Target="../media/image474.png"/><Relationship Id="rId25" Type="http://schemas.openxmlformats.org/officeDocument/2006/relationships/image" Target="../media/image478.png"/><Relationship Id="rId33" Type="http://schemas.openxmlformats.org/officeDocument/2006/relationships/image" Target="../media/image482.png"/><Relationship Id="rId38" Type="http://schemas.openxmlformats.org/officeDocument/2006/relationships/customXml" Target="../ink/ink486.xml"/><Relationship Id="rId46" Type="http://schemas.openxmlformats.org/officeDocument/2006/relationships/customXml" Target="../ink/ink490.xml"/><Relationship Id="rId59" Type="http://schemas.openxmlformats.org/officeDocument/2006/relationships/image" Target="../media/image495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3.png"/><Relationship Id="rId18" Type="http://schemas.openxmlformats.org/officeDocument/2006/relationships/customXml" Target="../ink/ink507.xml"/><Relationship Id="rId26" Type="http://schemas.openxmlformats.org/officeDocument/2006/relationships/customXml" Target="../ink/ink511.xml"/><Relationship Id="rId39" Type="http://schemas.openxmlformats.org/officeDocument/2006/relationships/image" Target="../media/image516.png"/><Relationship Id="rId21" Type="http://schemas.openxmlformats.org/officeDocument/2006/relationships/image" Target="../media/image507.png"/><Relationship Id="rId34" Type="http://schemas.openxmlformats.org/officeDocument/2006/relationships/customXml" Target="../ink/ink515.xml"/><Relationship Id="rId42" Type="http://schemas.openxmlformats.org/officeDocument/2006/relationships/customXml" Target="../ink/ink519.xml"/><Relationship Id="rId47" Type="http://schemas.openxmlformats.org/officeDocument/2006/relationships/image" Target="../media/image520.png"/><Relationship Id="rId50" Type="http://schemas.openxmlformats.org/officeDocument/2006/relationships/customXml" Target="../ink/ink523.xml"/><Relationship Id="rId55" Type="http://schemas.openxmlformats.org/officeDocument/2006/relationships/image" Target="../media/image524.png"/><Relationship Id="rId7" Type="http://schemas.openxmlformats.org/officeDocument/2006/relationships/image" Target="../media/image500.png"/><Relationship Id="rId2" Type="http://schemas.openxmlformats.org/officeDocument/2006/relationships/customXml" Target="../ink/ink499.xml"/><Relationship Id="rId16" Type="http://schemas.openxmlformats.org/officeDocument/2006/relationships/customXml" Target="../ink/ink506.xml"/><Relationship Id="rId20" Type="http://schemas.openxmlformats.org/officeDocument/2006/relationships/customXml" Target="../ink/ink508.xml"/><Relationship Id="rId29" Type="http://schemas.openxmlformats.org/officeDocument/2006/relationships/image" Target="../media/image511.png"/><Relationship Id="rId41" Type="http://schemas.openxmlformats.org/officeDocument/2006/relationships/image" Target="../media/image517.png"/><Relationship Id="rId54" Type="http://schemas.openxmlformats.org/officeDocument/2006/relationships/customXml" Target="../ink/ink52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01.xml"/><Relationship Id="rId11" Type="http://schemas.openxmlformats.org/officeDocument/2006/relationships/image" Target="../media/image502.png"/><Relationship Id="rId24" Type="http://schemas.openxmlformats.org/officeDocument/2006/relationships/customXml" Target="../ink/ink510.xml"/><Relationship Id="rId32" Type="http://schemas.openxmlformats.org/officeDocument/2006/relationships/customXml" Target="../ink/ink514.xml"/><Relationship Id="rId37" Type="http://schemas.openxmlformats.org/officeDocument/2006/relationships/image" Target="../media/image515.png"/><Relationship Id="rId40" Type="http://schemas.openxmlformats.org/officeDocument/2006/relationships/customXml" Target="../ink/ink518.xml"/><Relationship Id="rId45" Type="http://schemas.openxmlformats.org/officeDocument/2006/relationships/image" Target="../media/image519.png"/><Relationship Id="rId53" Type="http://schemas.openxmlformats.org/officeDocument/2006/relationships/image" Target="../media/image523.png"/><Relationship Id="rId58" Type="http://schemas.openxmlformats.org/officeDocument/2006/relationships/customXml" Target="../ink/ink527.xml"/><Relationship Id="rId5" Type="http://schemas.openxmlformats.org/officeDocument/2006/relationships/image" Target="../media/image499.png"/><Relationship Id="rId15" Type="http://schemas.openxmlformats.org/officeDocument/2006/relationships/image" Target="../media/image504.png"/><Relationship Id="rId23" Type="http://schemas.openxmlformats.org/officeDocument/2006/relationships/image" Target="../media/image508.png"/><Relationship Id="rId28" Type="http://schemas.openxmlformats.org/officeDocument/2006/relationships/customXml" Target="../ink/ink512.xml"/><Relationship Id="rId36" Type="http://schemas.openxmlformats.org/officeDocument/2006/relationships/customXml" Target="../ink/ink516.xml"/><Relationship Id="rId49" Type="http://schemas.openxmlformats.org/officeDocument/2006/relationships/image" Target="../media/image521.png"/><Relationship Id="rId57" Type="http://schemas.openxmlformats.org/officeDocument/2006/relationships/image" Target="../media/image525.png"/><Relationship Id="rId61" Type="http://schemas.openxmlformats.org/officeDocument/2006/relationships/image" Target="../media/image527.png"/><Relationship Id="rId10" Type="http://schemas.openxmlformats.org/officeDocument/2006/relationships/customXml" Target="../ink/ink503.xml"/><Relationship Id="rId19" Type="http://schemas.openxmlformats.org/officeDocument/2006/relationships/image" Target="../media/image506.png"/><Relationship Id="rId31" Type="http://schemas.openxmlformats.org/officeDocument/2006/relationships/image" Target="../media/image512.png"/><Relationship Id="rId44" Type="http://schemas.openxmlformats.org/officeDocument/2006/relationships/customXml" Target="../ink/ink520.xml"/><Relationship Id="rId52" Type="http://schemas.openxmlformats.org/officeDocument/2006/relationships/customXml" Target="../ink/ink524.xml"/><Relationship Id="rId60" Type="http://schemas.openxmlformats.org/officeDocument/2006/relationships/customXml" Target="../ink/ink528.xml"/><Relationship Id="rId4" Type="http://schemas.openxmlformats.org/officeDocument/2006/relationships/customXml" Target="../ink/ink500.xml"/><Relationship Id="rId9" Type="http://schemas.openxmlformats.org/officeDocument/2006/relationships/image" Target="../media/image501.png"/><Relationship Id="rId14" Type="http://schemas.openxmlformats.org/officeDocument/2006/relationships/customXml" Target="../ink/ink505.xml"/><Relationship Id="rId22" Type="http://schemas.openxmlformats.org/officeDocument/2006/relationships/customXml" Target="../ink/ink509.xml"/><Relationship Id="rId27" Type="http://schemas.openxmlformats.org/officeDocument/2006/relationships/image" Target="../media/image510.png"/><Relationship Id="rId30" Type="http://schemas.openxmlformats.org/officeDocument/2006/relationships/customXml" Target="../ink/ink513.xml"/><Relationship Id="rId35" Type="http://schemas.openxmlformats.org/officeDocument/2006/relationships/image" Target="../media/image514.png"/><Relationship Id="rId43" Type="http://schemas.openxmlformats.org/officeDocument/2006/relationships/image" Target="../media/image518.png"/><Relationship Id="rId48" Type="http://schemas.openxmlformats.org/officeDocument/2006/relationships/customXml" Target="../ink/ink522.xml"/><Relationship Id="rId56" Type="http://schemas.openxmlformats.org/officeDocument/2006/relationships/customXml" Target="../ink/ink526.xml"/><Relationship Id="rId8" Type="http://schemas.openxmlformats.org/officeDocument/2006/relationships/customXml" Target="../ink/ink502.xml"/><Relationship Id="rId51" Type="http://schemas.openxmlformats.org/officeDocument/2006/relationships/image" Target="../media/image522.png"/><Relationship Id="rId3" Type="http://schemas.openxmlformats.org/officeDocument/2006/relationships/image" Target="../media/image498.png"/><Relationship Id="rId12" Type="http://schemas.openxmlformats.org/officeDocument/2006/relationships/customXml" Target="../ink/ink504.xml"/><Relationship Id="rId17" Type="http://schemas.openxmlformats.org/officeDocument/2006/relationships/image" Target="../media/image505.png"/><Relationship Id="rId25" Type="http://schemas.openxmlformats.org/officeDocument/2006/relationships/image" Target="../media/image509.png"/><Relationship Id="rId33" Type="http://schemas.openxmlformats.org/officeDocument/2006/relationships/image" Target="../media/image513.png"/><Relationship Id="rId38" Type="http://schemas.openxmlformats.org/officeDocument/2006/relationships/customXml" Target="../ink/ink517.xml"/><Relationship Id="rId46" Type="http://schemas.openxmlformats.org/officeDocument/2006/relationships/customXml" Target="../ink/ink521.xml"/><Relationship Id="rId59" Type="http://schemas.openxmlformats.org/officeDocument/2006/relationships/image" Target="../media/image52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32.xml"/><Relationship Id="rId3" Type="http://schemas.openxmlformats.org/officeDocument/2006/relationships/image" Target="../media/image528.png"/><Relationship Id="rId7" Type="http://schemas.openxmlformats.org/officeDocument/2006/relationships/image" Target="../media/image530.png"/><Relationship Id="rId2" Type="http://schemas.openxmlformats.org/officeDocument/2006/relationships/customXml" Target="../ink/ink52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31.xml"/><Relationship Id="rId11" Type="http://schemas.openxmlformats.org/officeDocument/2006/relationships/image" Target="../media/image532.png"/><Relationship Id="rId5" Type="http://schemas.openxmlformats.org/officeDocument/2006/relationships/image" Target="../media/image529.png"/><Relationship Id="rId10" Type="http://schemas.openxmlformats.org/officeDocument/2006/relationships/customXml" Target="../ink/ink533.xml"/><Relationship Id="rId4" Type="http://schemas.openxmlformats.org/officeDocument/2006/relationships/customXml" Target="../ink/ink530.xml"/><Relationship Id="rId9" Type="http://schemas.openxmlformats.org/officeDocument/2006/relationships/image" Target="../media/image53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37.xml"/><Relationship Id="rId13" Type="http://schemas.openxmlformats.org/officeDocument/2006/relationships/image" Target="../media/image538.png"/><Relationship Id="rId18" Type="http://schemas.openxmlformats.org/officeDocument/2006/relationships/customXml" Target="../ink/ink542.xml"/><Relationship Id="rId26" Type="http://schemas.openxmlformats.org/officeDocument/2006/relationships/image" Target="../media/image543.png"/><Relationship Id="rId39" Type="http://schemas.openxmlformats.org/officeDocument/2006/relationships/customXml" Target="../ink/ink554.xml"/><Relationship Id="rId3" Type="http://schemas.openxmlformats.org/officeDocument/2006/relationships/image" Target="../media/image533.png"/><Relationship Id="rId21" Type="http://schemas.openxmlformats.org/officeDocument/2006/relationships/image" Target="../media/image541.png"/><Relationship Id="rId34" Type="http://schemas.openxmlformats.org/officeDocument/2006/relationships/image" Target="../media/image547.png"/><Relationship Id="rId42" Type="http://schemas.openxmlformats.org/officeDocument/2006/relationships/customXml" Target="../ink/ink556.xml"/><Relationship Id="rId47" Type="http://schemas.openxmlformats.org/officeDocument/2006/relationships/image" Target="../media/image553.png"/><Relationship Id="rId7" Type="http://schemas.openxmlformats.org/officeDocument/2006/relationships/image" Target="../media/image535.png"/><Relationship Id="rId12" Type="http://schemas.openxmlformats.org/officeDocument/2006/relationships/customXml" Target="../ink/ink539.xml"/><Relationship Id="rId17" Type="http://schemas.openxmlformats.org/officeDocument/2006/relationships/image" Target="../media/image540.png"/><Relationship Id="rId25" Type="http://schemas.openxmlformats.org/officeDocument/2006/relationships/customXml" Target="../ink/ink547.xml"/><Relationship Id="rId33" Type="http://schemas.openxmlformats.org/officeDocument/2006/relationships/customXml" Target="../ink/ink551.xml"/><Relationship Id="rId38" Type="http://schemas.openxmlformats.org/officeDocument/2006/relationships/image" Target="../media/image549.png"/><Relationship Id="rId46" Type="http://schemas.openxmlformats.org/officeDocument/2006/relationships/customXml" Target="../ink/ink558.xml"/><Relationship Id="rId2" Type="http://schemas.openxmlformats.org/officeDocument/2006/relationships/customXml" Target="../ink/ink534.xml"/><Relationship Id="rId16" Type="http://schemas.openxmlformats.org/officeDocument/2006/relationships/customXml" Target="../ink/ink541.xml"/><Relationship Id="rId20" Type="http://schemas.openxmlformats.org/officeDocument/2006/relationships/customXml" Target="../ink/ink544.xml"/><Relationship Id="rId29" Type="http://schemas.openxmlformats.org/officeDocument/2006/relationships/customXml" Target="../ink/ink549.xml"/><Relationship Id="rId41" Type="http://schemas.openxmlformats.org/officeDocument/2006/relationships/customXml" Target="../ink/ink55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36.xml"/><Relationship Id="rId11" Type="http://schemas.openxmlformats.org/officeDocument/2006/relationships/image" Target="../media/image537.png"/><Relationship Id="rId24" Type="http://schemas.openxmlformats.org/officeDocument/2006/relationships/image" Target="../media/image542.png"/><Relationship Id="rId32" Type="http://schemas.openxmlformats.org/officeDocument/2006/relationships/image" Target="../media/image546.png"/><Relationship Id="rId37" Type="http://schemas.openxmlformats.org/officeDocument/2006/relationships/customXml" Target="../ink/ink553.xml"/><Relationship Id="rId40" Type="http://schemas.openxmlformats.org/officeDocument/2006/relationships/image" Target="../media/image550.png"/><Relationship Id="rId45" Type="http://schemas.openxmlformats.org/officeDocument/2006/relationships/image" Target="../media/image552.png"/><Relationship Id="rId5" Type="http://schemas.openxmlformats.org/officeDocument/2006/relationships/image" Target="../media/image534.png"/><Relationship Id="rId15" Type="http://schemas.openxmlformats.org/officeDocument/2006/relationships/image" Target="../media/image539.png"/><Relationship Id="rId23" Type="http://schemas.openxmlformats.org/officeDocument/2006/relationships/customXml" Target="../ink/ink546.xml"/><Relationship Id="rId28" Type="http://schemas.openxmlformats.org/officeDocument/2006/relationships/image" Target="../media/image544.png"/><Relationship Id="rId36" Type="http://schemas.openxmlformats.org/officeDocument/2006/relationships/image" Target="../media/image548.png"/><Relationship Id="rId10" Type="http://schemas.openxmlformats.org/officeDocument/2006/relationships/customXml" Target="../ink/ink538.xml"/><Relationship Id="rId19" Type="http://schemas.openxmlformats.org/officeDocument/2006/relationships/customXml" Target="../ink/ink543.xml"/><Relationship Id="rId31" Type="http://schemas.openxmlformats.org/officeDocument/2006/relationships/customXml" Target="../ink/ink550.xml"/><Relationship Id="rId44" Type="http://schemas.openxmlformats.org/officeDocument/2006/relationships/customXml" Target="../ink/ink557.xml"/><Relationship Id="rId4" Type="http://schemas.openxmlformats.org/officeDocument/2006/relationships/customXml" Target="../ink/ink535.xml"/><Relationship Id="rId9" Type="http://schemas.openxmlformats.org/officeDocument/2006/relationships/image" Target="../media/image536.png"/><Relationship Id="rId14" Type="http://schemas.openxmlformats.org/officeDocument/2006/relationships/customXml" Target="../ink/ink540.xml"/><Relationship Id="rId22" Type="http://schemas.openxmlformats.org/officeDocument/2006/relationships/customXml" Target="../ink/ink545.xml"/><Relationship Id="rId27" Type="http://schemas.openxmlformats.org/officeDocument/2006/relationships/customXml" Target="../ink/ink548.xml"/><Relationship Id="rId30" Type="http://schemas.openxmlformats.org/officeDocument/2006/relationships/image" Target="../media/image545.png"/><Relationship Id="rId35" Type="http://schemas.openxmlformats.org/officeDocument/2006/relationships/customXml" Target="../ink/ink552.xml"/><Relationship Id="rId43" Type="http://schemas.openxmlformats.org/officeDocument/2006/relationships/image" Target="../media/image551.png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71.xml"/><Relationship Id="rId21" Type="http://schemas.openxmlformats.org/officeDocument/2006/relationships/image" Target="../media/image563.png"/><Relationship Id="rId34" Type="http://schemas.openxmlformats.org/officeDocument/2006/relationships/customXml" Target="../ink/ink575.xml"/><Relationship Id="rId42" Type="http://schemas.openxmlformats.org/officeDocument/2006/relationships/customXml" Target="../ink/ink579.xml"/><Relationship Id="rId47" Type="http://schemas.openxmlformats.org/officeDocument/2006/relationships/image" Target="../media/image45.png"/><Relationship Id="rId50" Type="http://schemas.openxmlformats.org/officeDocument/2006/relationships/customXml" Target="../ink/ink583.xml"/><Relationship Id="rId55" Type="http://schemas.openxmlformats.org/officeDocument/2006/relationships/image" Target="../media/image579.png"/><Relationship Id="rId63" Type="http://schemas.openxmlformats.org/officeDocument/2006/relationships/image" Target="../media/image583.png"/><Relationship Id="rId68" Type="http://schemas.openxmlformats.org/officeDocument/2006/relationships/customXml" Target="../ink/ink592.xml"/><Relationship Id="rId76" Type="http://schemas.openxmlformats.org/officeDocument/2006/relationships/customXml" Target="../ink/ink596.xml"/><Relationship Id="rId84" Type="http://schemas.openxmlformats.org/officeDocument/2006/relationships/customXml" Target="../ink/ink600.xml"/><Relationship Id="rId89" Type="http://schemas.openxmlformats.org/officeDocument/2006/relationships/image" Target="../media/image596.png"/><Relationship Id="rId97" Type="http://schemas.openxmlformats.org/officeDocument/2006/relationships/customXml" Target="../ink/ink607.xml"/><Relationship Id="rId7" Type="http://schemas.openxmlformats.org/officeDocument/2006/relationships/image" Target="../media/image556.png"/><Relationship Id="rId71" Type="http://schemas.openxmlformats.org/officeDocument/2006/relationships/image" Target="../media/image587.png"/><Relationship Id="rId92" Type="http://schemas.openxmlformats.org/officeDocument/2006/relationships/customXml" Target="../ink/ink604.xml"/><Relationship Id="rId2" Type="http://schemas.openxmlformats.org/officeDocument/2006/relationships/customXml" Target="../ink/ink559.xml"/><Relationship Id="rId16" Type="http://schemas.openxmlformats.org/officeDocument/2006/relationships/customXml" Target="../ink/ink566.xml"/><Relationship Id="rId29" Type="http://schemas.openxmlformats.org/officeDocument/2006/relationships/image" Target="../media/image567.png"/><Relationship Id="rId11" Type="http://schemas.openxmlformats.org/officeDocument/2006/relationships/image" Target="../media/image558.png"/><Relationship Id="rId24" Type="http://schemas.openxmlformats.org/officeDocument/2006/relationships/customXml" Target="../ink/ink570.xml"/><Relationship Id="rId32" Type="http://schemas.openxmlformats.org/officeDocument/2006/relationships/customXml" Target="../ink/ink574.xml"/><Relationship Id="rId37" Type="http://schemas.openxmlformats.org/officeDocument/2006/relationships/image" Target="../media/image571.png"/><Relationship Id="rId40" Type="http://schemas.openxmlformats.org/officeDocument/2006/relationships/customXml" Target="../ink/ink578.xml"/><Relationship Id="rId45" Type="http://schemas.openxmlformats.org/officeDocument/2006/relationships/image" Target="../media/image575.png"/><Relationship Id="rId53" Type="http://schemas.openxmlformats.org/officeDocument/2006/relationships/image" Target="../media/image578.png"/><Relationship Id="rId58" Type="http://schemas.openxmlformats.org/officeDocument/2006/relationships/customXml" Target="../ink/ink587.xml"/><Relationship Id="rId66" Type="http://schemas.openxmlformats.org/officeDocument/2006/relationships/customXml" Target="../ink/ink591.xml"/><Relationship Id="rId74" Type="http://schemas.openxmlformats.org/officeDocument/2006/relationships/customXml" Target="../ink/ink595.xml"/><Relationship Id="rId79" Type="http://schemas.openxmlformats.org/officeDocument/2006/relationships/image" Target="../media/image591.png"/><Relationship Id="rId87" Type="http://schemas.openxmlformats.org/officeDocument/2006/relationships/image" Target="../media/image595.png"/><Relationship Id="rId102" Type="http://schemas.openxmlformats.org/officeDocument/2006/relationships/image" Target="../media/image602.png"/><Relationship Id="rId5" Type="http://schemas.openxmlformats.org/officeDocument/2006/relationships/image" Target="../media/image555.png"/><Relationship Id="rId61" Type="http://schemas.openxmlformats.org/officeDocument/2006/relationships/image" Target="../media/image582.png"/><Relationship Id="rId82" Type="http://schemas.openxmlformats.org/officeDocument/2006/relationships/customXml" Target="../ink/ink599.xml"/><Relationship Id="rId90" Type="http://schemas.openxmlformats.org/officeDocument/2006/relationships/customXml" Target="../ink/ink603.xml"/><Relationship Id="rId95" Type="http://schemas.openxmlformats.org/officeDocument/2006/relationships/customXml" Target="../ink/ink606.xml"/><Relationship Id="rId19" Type="http://schemas.openxmlformats.org/officeDocument/2006/relationships/image" Target="../media/image562.png"/><Relationship Id="rId14" Type="http://schemas.openxmlformats.org/officeDocument/2006/relationships/customXml" Target="../ink/ink565.xml"/><Relationship Id="rId22" Type="http://schemas.openxmlformats.org/officeDocument/2006/relationships/customXml" Target="../ink/ink569.xml"/><Relationship Id="rId27" Type="http://schemas.openxmlformats.org/officeDocument/2006/relationships/image" Target="../media/image566.png"/><Relationship Id="rId30" Type="http://schemas.openxmlformats.org/officeDocument/2006/relationships/customXml" Target="../ink/ink573.xml"/><Relationship Id="rId35" Type="http://schemas.openxmlformats.org/officeDocument/2006/relationships/image" Target="../media/image570.png"/><Relationship Id="rId43" Type="http://schemas.openxmlformats.org/officeDocument/2006/relationships/image" Target="../media/image574.png"/><Relationship Id="rId48" Type="http://schemas.openxmlformats.org/officeDocument/2006/relationships/customXml" Target="../ink/ink582.xml"/><Relationship Id="rId56" Type="http://schemas.openxmlformats.org/officeDocument/2006/relationships/customXml" Target="../ink/ink586.xml"/><Relationship Id="rId64" Type="http://schemas.openxmlformats.org/officeDocument/2006/relationships/customXml" Target="../ink/ink590.xml"/><Relationship Id="rId69" Type="http://schemas.openxmlformats.org/officeDocument/2006/relationships/image" Target="../media/image586.png"/><Relationship Id="rId77" Type="http://schemas.openxmlformats.org/officeDocument/2006/relationships/image" Target="../media/image590.png"/><Relationship Id="rId100" Type="http://schemas.openxmlformats.org/officeDocument/2006/relationships/image" Target="../media/image601.png"/><Relationship Id="rId8" Type="http://schemas.openxmlformats.org/officeDocument/2006/relationships/customXml" Target="../ink/ink562.xml"/><Relationship Id="rId51" Type="http://schemas.openxmlformats.org/officeDocument/2006/relationships/image" Target="../media/image577.png"/><Relationship Id="rId72" Type="http://schemas.openxmlformats.org/officeDocument/2006/relationships/customXml" Target="../ink/ink594.xml"/><Relationship Id="rId80" Type="http://schemas.openxmlformats.org/officeDocument/2006/relationships/customXml" Target="../ink/ink598.xml"/><Relationship Id="rId85" Type="http://schemas.openxmlformats.org/officeDocument/2006/relationships/image" Target="../media/image594.png"/><Relationship Id="rId93" Type="http://schemas.openxmlformats.org/officeDocument/2006/relationships/customXml" Target="../ink/ink605.xml"/><Relationship Id="rId98" Type="http://schemas.openxmlformats.org/officeDocument/2006/relationships/image" Target="../media/image600.png"/><Relationship Id="rId3" Type="http://schemas.openxmlformats.org/officeDocument/2006/relationships/image" Target="../media/image554.png"/><Relationship Id="rId12" Type="http://schemas.openxmlformats.org/officeDocument/2006/relationships/customXml" Target="../ink/ink564.xml"/><Relationship Id="rId17" Type="http://schemas.openxmlformats.org/officeDocument/2006/relationships/image" Target="../media/image561.png"/><Relationship Id="rId25" Type="http://schemas.openxmlformats.org/officeDocument/2006/relationships/image" Target="../media/image565.png"/><Relationship Id="rId33" Type="http://schemas.openxmlformats.org/officeDocument/2006/relationships/image" Target="../media/image569.png"/><Relationship Id="rId38" Type="http://schemas.openxmlformats.org/officeDocument/2006/relationships/customXml" Target="../ink/ink577.xml"/><Relationship Id="rId46" Type="http://schemas.openxmlformats.org/officeDocument/2006/relationships/customXml" Target="../ink/ink581.xml"/><Relationship Id="rId59" Type="http://schemas.openxmlformats.org/officeDocument/2006/relationships/image" Target="../media/image581.png"/><Relationship Id="rId67" Type="http://schemas.openxmlformats.org/officeDocument/2006/relationships/image" Target="../media/image585.png"/><Relationship Id="rId20" Type="http://schemas.openxmlformats.org/officeDocument/2006/relationships/customXml" Target="../ink/ink568.xml"/><Relationship Id="rId41" Type="http://schemas.openxmlformats.org/officeDocument/2006/relationships/image" Target="../media/image573.png"/><Relationship Id="rId54" Type="http://schemas.openxmlformats.org/officeDocument/2006/relationships/customXml" Target="../ink/ink585.xml"/><Relationship Id="rId62" Type="http://schemas.openxmlformats.org/officeDocument/2006/relationships/customXml" Target="../ink/ink589.xml"/><Relationship Id="rId70" Type="http://schemas.openxmlformats.org/officeDocument/2006/relationships/customXml" Target="../ink/ink593.xml"/><Relationship Id="rId75" Type="http://schemas.openxmlformats.org/officeDocument/2006/relationships/image" Target="../media/image589.png"/><Relationship Id="rId83" Type="http://schemas.openxmlformats.org/officeDocument/2006/relationships/image" Target="../media/image593.png"/><Relationship Id="rId88" Type="http://schemas.openxmlformats.org/officeDocument/2006/relationships/customXml" Target="../ink/ink602.xml"/><Relationship Id="rId91" Type="http://schemas.openxmlformats.org/officeDocument/2006/relationships/image" Target="../media/image597.png"/><Relationship Id="rId96" Type="http://schemas.openxmlformats.org/officeDocument/2006/relationships/image" Target="../media/image59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61.xml"/><Relationship Id="rId15" Type="http://schemas.openxmlformats.org/officeDocument/2006/relationships/image" Target="../media/image560.png"/><Relationship Id="rId23" Type="http://schemas.openxmlformats.org/officeDocument/2006/relationships/image" Target="../media/image564.png"/><Relationship Id="rId28" Type="http://schemas.openxmlformats.org/officeDocument/2006/relationships/customXml" Target="../ink/ink572.xml"/><Relationship Id="rId36" Type="http://schemas.openxmlformats.org/officeDocument/2006/relationships/customXml" Target="../ink/ink576.xml"/><Relationship Id="rId49" Type="http://schemas.openxmlformats.org/officeDocument/2006/relationships/image" Target="../media/image576.png"/><Relationship Id="rId57" Type="http://schemas.openxmlformats.org/officeDocument/2006/relationships/image" Target="../media/image580.png"/><Relationship Id="rId10" Type="http://schemas.openxmlformats.org/officeDocument/2006/relationships/customXml" Target="../ink/ink563.xml"/><Relationship Id="rId31" Type="http://schemas.openxmlformats.org/officeDocument/2006/relationships/image" Target="../media/image568.png"/><Relationship Id="rId44" Type="http://schemas.openxmlformats.org/officeDocument/2006/relationships/customXml" Target="../ink/ink580.xml"/><Relationship Id="rId52" Type="http://schemas.openxmlformats.org/officeDocument/2006/relationships/customXml" Target="../ink/ink584.xml"/><Relationship Id="rId60" Type="http://schemas.openxmlformats.org/officeDocument/2006/relationships/customXml" Target="../ink/ink588.xml"/><Relationship Id="rId65" Type="http://schemas.openxmlformats.org/officeDocument/2006/relationships/image" Target="../media/image584.png"/><Relationship Id="rId73" Type="http://schemas.openxmlformats.org/officeDocument/2006/relationships/image" Target="../media/image588.png"/><Relationship Id="rId78" Type="http://schemas.openxmlformats.org/officeDocument/2006/relationships/customXml" Target="../ink/ink597.xml"/><Relationship Id="rId81" Type="http://schemas.openxmlformats.org/officeDocument/2006/relationships/image" Target="../media/image592.png"/><Relationship Id="rId86" Type="http://schemas.openxmlformats.org/officeDocument/2006/relationships/customXml" Target="../ink/ink601.xml"/><Relationship Id="rId94" Type="http://schemas.openxmlformats.org/officeDocument/2006/relationships/image" Target="../media/image598.png"/><Relationship Id="rId99" Type="http://schemas.openxmlformats.org/officeDocument/2006/relationships/customXml" Target="../ink/ink608.xml"/><Relationship Id="rId101" Type="http://schemas.openxmlformats.org/officeDocument/2006/relationships/customXml" Target="../ink/ink609.xml"/><Relationship Id="rId4" Type="http://schemas.openxmlformats.org/officeDocument/2006/relationships/customXml" Target="../ink/ink560.xml"/><Relationship Id="rId9" Type="http://schemas.openxmlformats.org/officeDocument/2006/relationships/image" Target="../media/image557.png"/><Relationship Id="rId13" Type="http://schemas.openxmlformats.org/officeDocument/2006/relationships/image" Target="../media/image559.png"/><Relationship Id="rId18" Type="http://schemas.openxmlformats.org/officeDocument/2006/relationships/customXml" Target="../ink/ink567.xml"/><Relationship Id="rId39" Type="http://schemas.openxmlformats.org/officeDocument/2006/relationships/image" Target="../media/image57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13.xml"/><Relationship Id="rId13" Type="http://schemas.openxmlformats.org/officeDocument/2006/relationships/image" Target="../media/image608.png"/><Relationship Id="rId18" Type="http://schemas.openxmlformats.org/officeDocument/2006/relationships/customXml" Target="../ink/ink618.xml"/><Relationship Id="rId3" Type="http://schemas.openxmlformats.org/officeDocument/2006/relationships/image" Target="../media/image603.png"/><Relationship Id="rId21" Type="http://schemas.openxmlformats.org/officeDocument/2006/relationships/image" Target="../media/image612.png"/><Relationship Id="rId7" Type="http://schemas.openxmlformats.org/officeDocument/2006/relationships/image" Target="../media/image605.png"/><Relationship Id="rId12" Type="http://schemas.openxmlformats.org/officeDocument/2006/relationships/customXml" Target="../ink/ink615.xml"/><Relationship Id="rId17" Type="http://schemas.openxmlformats.org/officeDocument/2006/relationships/image" Target="../media/image610.png"/><Relationship Id="rId25" Type="http://schemas.openxmlformats.org/officeDocument/2006/relationships/image" Target="../media/image614.png"/><Relationship Id="rId2" Type="http://schemas.openxmlformats.org/officeDocument/2006/relationships/customXml" Target="../ink/ink610.xml"/><Relationship Id="rId16" Type="http://schemas.openxmlformats.org/officeDocument/2006/relationships/customXml" Target="../ink/ink617.xml"/><Relationship Id="rId20" Type="http://schemas.openxmlformats.org/officeDocument/2006/relationships/customXml" Target="../ink/ink61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12.xml"/><Relationship Id="rId11" Type="http://schemas.openxmlformats.org/officeDocument/2006/relationships/image" Target="../media/image607.png"/><Relationship Id="rId24" Type="http://schemas.openxmlformats.org/officeDocument/2006/relationships/customXml" Target="../ink/ink621.xml"/><Relationship Id="rId5" Type="http://schemas.openxmlformats.org/officeDocument/2006/relationships/image" Target="../media/image604.png"/><Relationship Id="rId15" Type="http://schemas.openxmlformats.org/officeDocument/2006/relationships/image" Target="../media/image609.png"/><Relationship Id="rId23" Type="http://schemas.openxmlformats.org/officeDocument/2006/relationships/image" Target="../media/image613.png"/><Relationship Id="rId10" Type="http://schemas.openxmlformats.org/officeDocument/2006/relationships/customXml" Target="../ink/ink614.xml"/><Relationship Id="rId19" Type="http://schemas.openxmlformats.org/officeDocument/2006/relationships/image" Target="../media/image611.png"/><Relationship Id="rId4" Type="http://schemas.openxmlformats.org/officeDocument/2006/relationships/customXml" Target="../ink/ink611.xml"/><Relationship Id="rId9" Type="http://schemas.openxmlformats.org/officeDocument/2006/relationships/image" Target="../media/image606.png"/><Relationship Id="rId14" Type="http://schemas.openxmlformats.org/officeDocument/2006/relationships/customXml" Target="../ink/ink616.xml"/><Relationship Id="rId22" Type="http://schemas.openxmlformats.org/officeDocument/2006/relationships/customXml" Target="../ink/ink62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25.xml"/><Relationship Id="rId13" Type="http://schemas.openxmlformats.org/officeDocument/2006/relationships/image" Target="../media/image620.png"/><Relationship Id="rId18" Type="http://schemas.openxmlformats.org/officeDocument/2006/relationships/customXml" Target="../ink/ink630.xml"/><Relationship Id="rId26" Type="http://schemas.openxmlformats.org/officeDocument/2006/relationships/customXml" Target="../ink/ink634.xml"/><Relationship Id="rId3" Type="http://schemas.openxmlformats.org/officeDocument/2006/relationships/image" Target="../media/image615.png"/><Relationship Id="rId21" Type="http://schemas.openxmlformats.org/officeDocument/2006/relationships/image" Target="../media/image624.png"/><Relationship Id="rId7" Type="http://schemas.openxmlformats.org/officeDocument/2006/relationships/image" Target="../media/image617.png"/><Relationship Id="rId12" Type="http://schemas.openxmlformats.org/officeDocument/2006/relationships/customXml" Target="../ink/ink627.xml"/><Relationship Id="rId17" Type="http://schemas.openxmlformats.org/officeDocument/2006/relationships/image" Target="../media/image622.png"/><Relationship Id="rId25" Type="http://schemas.openxmlformats.org/officeDocument/2006/relationships/image" Target="../media/image626.png"/><Relationship Id="rId2" Type="http://schemas.openxmlformats.org/officeDocument/2006/relationships/customXml" Target="../ink/ink622.xml"/><Relationship Id="rId16" Type="http://schemas.openxmlformats.org/officeDocument/2006/relationships/customXml" Target="../ink/ink629.xml"/><Relationship Id="rId20" Type="http://schemas.openxmlformats.org/officeDocument/2006/relationships/customXml" Target="../ink/ink631.xml"/><Relationship Id="rId29" Type="http://schemas.openxmlformats.org/officeDocument/2006/relationships/image" Target="../media/image62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24.xml"/><Relationship Id="rId11" Type="http://schemas.openxmlformats.org/officeDocument/2006/relationships/image" Target="../media/image619.png"/><Relationship Id="rId24" Type="http://schemas.openxmlformats.org/officeDocument/2006/relationships/customXml" Target="../ink/ink633.xml"/><Relationship Id="rId5" Type="http://schemas.openxmlformats.org/officeDocument/2006/relationships/image" Target="../media/image616.png"/><Relationship Id="rId15" Type="http://schemas.openxmlformats.org/officeDocument/2006/relationships/image" Target="../media/image621.png"/><Relationship Id="rId23" Type="http://schemas.openxmlformats.org/officeDocument/2006/relationships/image" Target="../media/image625.png"/><Relationship Id="rId28" Type="http://schemas.openxmlformats.org/officeDocument/2006/relationships/customXml" Target="../ink/ink635.xml"/><Relationship Id="rId10" Type="http://schemas.openxmlformats.org/officeDocument/2006/relationships/customXml" Target="../ink/ink626.xml"/><Relationship Id="rId19" Type="http://schemas.openxmlformats.org/officeDocument/2006/relationships/image" Target="../media/image623.png"/><Relationship Id="rId4" Type="http://schemas.openxmlformats.org/officeDocument/2006/relationships/customXml" Target="../ink/ink623.xml"/><Relationship Id="rId9" Type="http://schemas.openxmlformats.org/officeDocument/2006/relationships/image" Target="../media/image618.png"/><Relationship Id="rId14" Type="http://schemas.openxmlformats.org/officeDocument/2006/relationships/customXml" Target="../ink/ink628.xml"/><Relationship Id="rId22" Type="http://schemas.openxmlformats.org/officeDocument/2006/relationships/customXml" Target="../ink/ink632.xml"/><Relationship Id="rId27" Type="http://schemas.openxmlformats.org/officeDocument/2006/relationships/image" Target="../media/image62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customXml" Target="../ink/ink27.xml"/><Relationship Id="rId26" Type="http://schemas.openxmlformats.org/officeDocument/2006/relationships/customXml" Target="../ink/ink31.xml"/><Relationship Id="rId39" Type="http://schemas.openxmlformats.org/officeDocument/2006/relationships/image" Target="../media/image37.png"/><Relationship Id="rId21" Type="http://schemas.openxmlformats.org/officeDocument/2006/relationships/image" Target="../media/image28.png"/><Relationship Id="rId34" Type="http://schemas.openxmlformats.org/officeDocument/2006/relationships/customXml" Target="../ink/ink35.xml"/><Relationship Id="rId42" Type="http://schemas.openxmlformats.org/officeDocument/2006/relationships/customXml" Target="../ink/ink39.xml"/><Relationship Id="rId47" Type="http://schemas.openxmlformats.org/officeDocument/2006/relationships/image" Target="../media/image41.png"/><Relationship Id="rId50" Type="http://schemas.openxmlformats.org/officeDocument/2006/relationships/customXml" Target="../ink/ink43.xml"/><Relationship Id="rId55" Type="http://schemas.openxmlformats.org/officeDocument/2006/relationships/image" Target="../media/image45.png"/><Relationship Id="rId63" Type="http://schemas.openxmlformats.org/officeDocument/2006/relationships/image" Target="../media/image49.png"/><Relationship Id="rId68" Type="http://schemas.openxmlformats.org/officeDocument/2006/relationships/customXml" Target="../ink/ink52.xml"/><Relationship Id="rId76" Type="http://schemas.openxmlformats.org/officeDocument/2006/relationships/customXml" Target="../ink/ink56.xml"/><Relationship Id="rId7" Type="http://schemas.openxmlformats.org/officeDocument/2006/relationships/image" Target="../media/image21.png"/><Relationship Id="rId71" Type="http://schemas.openxmlformats.org/officeDocument/2006/relationships/image" Target="../media/image53.png"/><Relationship Id="rId2" Type="http://schemas.openxmlformats.org/officeDocument/2006/relationships/customXml" Target="../ink/ink19.xml"/><Relationship Id="rId16" Type="http://schemas.openxmlformats.org/officeDocument/2006/relationships/customXml" Target="../ink/ink26.xml"/><Relationship Id="rId29" Type="http://schemas.openxmlformats.org/officeDocument/2006/relationships/image" Target="../media/image32.png"/><Relationship Id="rId11" Type="http://schemas.openxmlformats.org/officeDocument/2006/relationships/image" Target="../media/image23.png"/><Relationship Id="rId24" Type="http://schemas.openxmlformats.org/officeDocument/2006/relationships/customXml" Target="../ink/ink30.xml"/><Relationship Id="rId32" Type="http://schemas.openxmlformats.org/officeDocument/2006/relationships/customXml" Target="../ink/ink34.xml"/><Relationship Id="rId37" Type="http://schemas.openxmlformats.org/officeDocument/2006/relationships/image" Target="../media/image36.png"/><Relationship Id="rId40" Type="http://schemas.openxmlformats.org/officeDocument/2006/relationships/customXml" Target="../ink/ink38.xml"/><Relationship Id="rId45" Type="http://schemas.openxmlformats.org/officeDocument/2006/relationships/image" Target="../media/image40.png"/><Relationship Id="rId53" Type="http://schemas.openxmlformats.org/officeDocument/2006/relationships/image" Target="../media/image44.png"/><Relationship Id="rId58" Type="http://schemas.openxmlformats.org/officeDocument/2006/relationships/customXml" Target="../ink/ink47.xml"/><Relationship Id="rId66" Type="http://schemas.openxmlformats.org/officeDocument/2006/relationships/customXml" Target="../ink/ink51.xml"/><Relationship Id="rId74" Type="http://schemas.openxmlformats.org/officeDocument/2006/relationships/customXml" Target="../ink/ink55.xml"/><Relationship Id="rId79" Type="http://schemas.openxmlformats.org/officeDocument/2006/relationships/image" Target="../media/image57.png"/><Relationship Id="rId5" Type="http://schemas.openxmlformats.org/officeDocument/2006/relationships/image" Target="../media/image20.png"/><Relationship Id="rId61" Type="http://schemas.openxmlformats.org/officeDocument/2006/relationships/image" Target="../media/image48.png"/><Relationship Id="rId10" Type="http://schemas.openxmlformats.org/officeDocument/2006/relationships/customXml" Target="../ink/ink23.xml"/><Relationship Id="rId19" Type="http://schemas.openxmlformats.org/officeDocument/2006/relationships/image" Target="../media/image27.png"/><Relationship Id="rId31" Type="http://schemas.openxmlformats.org/officeDocument/2006/relationships/image" Target="../media/image33.png"/><Relationship Id="rId44" Type="http://schemas.openxmlformats.org/officeDocument/2006/relationships/customXml" Target="../ink/ink40.xml"/><Relationship Id="rId52" Type="http://schemas.openxmlformats.org/officeDocument/2006/relationships/customXml" Target="../ink/ink44.xml"/><Relationship Id="rId60" Type="http://schemas.openxmlformats.org/officeDocument/2006/relationships/customXml" Target="../ink/ink48.xml"/><Relationship Id="rId65" Type="http://schemas.openxmlformats.org/officeDocument/2006/relationships/image" Target="../media/image50.png"/><Relationship Id="rId73" Type="http://schemas.openxmlformats.org/officeDocument/2006/relationships/image" Target="../media/image54.png"/><Relationship Id="rId78" Type="http://schemas.openxmlformats.org/officeDocument/2006/relationships/customXml" Target="../ink/ink57.xml"/><Relationship Id="rId81" Type="http://schemas.openxmlformats.org/officeDocument/2006/relationships/image" Target="../media/image58.png"/><Relationship Id="rId4" Type="http://schemas.openxmlformats.org/officeDocument/2006/relationships/customXml" Target="../ink/ink20.xml"/><Relationship Id="rId9" Type="http://schemas.openxmlformats.org/officeDocument/2006/relationships/image" Target="../media/image22.png"/><Relationship Id="rId14" Type="http://schemas.openxmlformats.org/officeDocument/2006/relationships/customXml" Target="../ink/ink25.xml"/><Relationship Id="rId22" Type="http://schemas.openxmlformats.org/officeDocument/2006/relationships/customXml" Target="../ink/ink29.xml"/><Relationship Id="rId27" Type="http://schemas.openxmlformats.org/officeDocument/2006/relationships/image" Target="../media/image31.png"/><Relationship Id="rId30" Type="http://schemas.openxmlformats.org/officeDocument/2006/relationships/customXml" Target="../ink/ink33.xml"/><Relationship Id="rId35" Type="http://schemas.openxmlformats.org/officeDocument/2006/relationships/image" Target="../media/image35.png"/><Relationship Id="rId43" Type="http://schemas.openxmlformats.org/officeDocument/2006/relationships/image" Target="../media/image39.png"/><Relationship Id="rId48" Type="http://schemas.openxmlformats.org/officeDocument/2006/relationships/customXml" Target="../ink/ink42.xml"/><Relationship Id="rId56" Type="http://schemas.openxmlformats.org/officeDocument/2006/relationships/customXml" Target="../ink/ink46.xml"/><Relationship Id="rId64" Type="http://schemas.openxmlformats.org/officeDocument/2006/relationships/customXml" Target="../ink/ink50.xml"/><Relationship Id="rId69" Type="http://schemas.openxmlformats.org/officeDocument/2006/relationships/image" Target="../media/image52.png"/><Relationship Id="rId77" Type="http://schemas.openxmlformats.org/officeDocument/2006/relationships/image" Target="../media/image56.png"/><Relationship Id="rId8" Type="http://schemas.openxmlformats.org/officeDocument/2006/relationships/customXml" Target="../ink/ink22.xml"/><Relationship Id="rId51" Type="http://schemas.openxmlformats.org/officeDocument/2006/relationships/image" Target="../media/image43.png"/><Relationship Id="rId72" Type="http://schemas.openxmlformats.org/officeDocument/2006/relationships/customXml" Target="../ink/ink54.xml"/><Relationship Id="rId80" Type="http://schemas.openxmlformats.org/officeDocument/2006/relationships/customXml" Target="../ink/ink58.xml"/><Relationship Id="rId3" Type="http://schemas.openxmlformats.org/officeDocument/2006/relationships/image" Target="../media/image19.png"/><Relationship Id="rId12" Type="http://schemas.openxmlformats.org/officeDocument/2006/relationships/customXml" Target="../ink/ink24.xml"/><Relationship Id="rId17" Type="http://schemas.openxmlformats.org/officeDocument/2006/relationships/image" Target="../media/image26.png"/><Relationship Id="rId25" Type="http://schemas.openxmlformats.org/officeDocument/2006/relationships/image" Target="../media/image30.png"/><Relationship Id="rId33" Type="http://schemas.openxmlformats.org/officeDocument/2006/relationships/image" Target="../media/image34.png"/><Relationship Id="rId38" Type="http://schemas.openxmlformats.org/officeDocument/2006/relationships/customXml" Target="../ink/ink37.xml"/><Relationship Id="rId46" Type="http://schemas.openxmlformats.org/officeDocument/2006/relationships/customXml" Target="../ink/ink41.xml"/><Relationship Id="rId59" Type="http://schemas.openxmlformats.org/officeDocument/2006/relationships/image" Target="../media/image47.png"/><Relationship Id="rId67" Type="http://schemas.openxmlformats.org/officeDocument/2006/relationships/image" Target="../media/image51.png"/><Relationship Id="rId20" Type="http://schemas.openxmlformats.org/officeDocument/2006/relationships/customXml" Target="../ink/ink28.xml"/><Relationship Id="rId41" Type="http://schemas.openxmlformats.org/officeDocument/2006/relationships/image" Target="../media/image38.png"/><Relationship Id="rId54" Type="http://schemas.openxmlformats.org/officeDocument/2006/relationships/customXml" Target="../ink/ink45.xml"/><Relationship Id="rId62" Type="http://schemas.openxmlformats.org/officeDocument/2006/relationships/customXml" Target="../ink/ink49.xml"/><Relationship Id="rId70" Type="http://schemas.openxmlformats.org/officeDocument/2006/relationships/customXml" Target="../ink/ink53.xml"/><Relationship Id="rId75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1.xml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28" Type="http://schemas.openxmlformats.org/officeDocument/2006/relationships/customXml" Target="../ink/ink32.xml"/><Relationship Id="rId36" Type="http://schemas.openxmlformats.org/officeDocument/2006/relationships/customXml" Target="../ink/ink36.xml"/><Relationship Id="rId49" Type="http://schemas.openxmlformats.org/officeDocument/2006/relationships/image" Target="../media/image42.png"/><Relationship Id="rId57" Type="http://schemas.openxmlformats.org/officeDocument/2006/relationships/image" Target="../media/image4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39.xml"/><Relationship Id="rId13" Type="http://schemas.openxmlformats.org/officeDocument/2006/relationships/image" Target="../media/image634.emf"/><Relationship Id="rId3" Type="http://schemas.openxmlformats.org/officeDocument/2006/relationships/image" Target="../media/image629.emf"/><Relationship Id="rId7" Type="http://schemas.openxmlformats.org/officeDocument/2006/relationships/image" Target="../media/image631.emf"/><Relationship Id="rId12" Type="http://schemas.openxmlformats.org/officeDocument/2006/relationships/customXml" Target="../ink/ink641.xml"/><Relationship Id="rId17" Type="http://schemas.openxmlformats.org/officeDocument/2006/relationships/image" Target="../media/image636.emf"/><Relationship Id="rId2" Type="http://schemas.openxmlformats.org/officeDocument/2006/relationships/customXml" Target="../ink/ink636.xml"/><Relationship Id="rId16" Type="http://schemas.openxmlformats.org/officeDocument/2006/relationships/customXml" Target="../ink/ink64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38.xml"/><Relationship Id="rId11" Type="http://schemas.openxmlformats.org/officeDocument/2006/relationships/image" Target="../media/image633.emf"/><Relationship Id="rId5" Type="http://schemas.openxmlformats.org/officeDocument/2006/relationships/image" Target="../media/image630.emf"/><Relationship Id="rId15" Type="http://schemas.openxmlformats.org/officeDocument/2006/relationships/image" Target="../media/image635.emf"/><Relationship Id="rId10" Type="http://schemas.openxmlformats.org/officeDocument/2006/relationships/customXml" Target="../ink/ink640.xml"/><Relationship Id="rId4" Type="http://schemas.openxmlformats.org/officeDocument/2006/relationships/customXml" Target="../ink/ink637.xml"/><Relationship Id="rId9" Type="http://schemas.openxmlformats.org/officeDocument/2006/relationships/image" Target="../media/image632.emf"/><Relationship Id="rId14" Type="http://schemas.openxmlformats.org/officeDocument/2006/relationships/customXml" Target="../ink/ink64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2.xml"/><Relationship Id="rId13" Type="http://schemas.openxmlformats.org/officeDocument/2006/relationships/image" Target="../media/image64.png"/><Relationship Id="rId18" Type="http://schemas.openxmlformats.org/officeDocument/2006/relationships/customXml" Target="../ink/ink67.xml"/><Relationship Id="rId26" Type="http://schemas.openxmlformats.org/officeDocument/2006/relationships/customXml" Target="../ink/ink71.xml"/><Relationship Id="rId39" Type="http://schemas.openxmlformats.org/officeDocument/2006/relationships/image" Target="../media/image77.png"/><Relationship Id="rId3" Type="http://schemas.openxmlformats.org/officeDocument/2006/relationships/image" Target="../media/image59.png"/><Relationship Id="rId21" Type="http://schemas.openxmlformats.org/officeDocument/2006/relationships/image" Target="../media/image68.png"/><Relationship Id="rId34" Type="http://schemas.openxmlformats.org/officeDocument/2006/relationships/customXml" Target="../ink/ink75.xml"/><Relationship Id="rId7" Type="http://schemas.openxmlformats.org/officeDocument/2006/relationships/image" Target="../media/image61.png"/><Relationship Id="rId12" Type="http://schemas.openxmlformats.org/officeDocument/2006/relationships/customXml" Target="../ink/ink64.xml"/><Relationship Id="rId17" Type="http://schemas.openxmlformats.org/officeDocument/2006/relationships/image" Target="../media/image66.png"/><Relationship Id="rId25" Type="http://schemas.openxmlformats.org/officeDocument/2006/relationships/image" Target="../media/image70.png"/><Relationship Id="rId33" Type="http://schemas.openxmlformats.org/officeDocument/2006/relationships/image" Target="../media/image74.png"/><Relationship Id="rId38" Type="http://schemas.openxmlformats.org/officeDocument/2006/relationships/customXml" Target="../ink/ink77.xml"/><Relationship Id="rId2" Type="http://schemas.openxmlformats.org/officeDocument/2006/relationships/customXml" Target="../ink/ink59.xml"/><Relationship Id="rId16" Type="http://schemas.openxmlformats.org/officeDocument/2006/relationships/customXml" Target="../ink/ink66.xml"/><Relationship Id="rId20" Type="http://schemas.openxmlformats.org/officeDocument/2006/relationships/customXml" Target="../ink/ink68.xml"/><Relationship Id="rId29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1.xml"/><Relationship Id="rId11" Type="http://schemas.openxmlformats.org/officeDocument/2006/relationships/image" Target="../media/image63.png"/><Relationship Id="rId24" Type="http://schemas.openxmlformats.org/officeDocument/2006/relationships/customXml" Target="../ink/ink70.xml"/><Relationship Id="rId32" Type="http://schemas.openxmlformats.org/officeDocument/2006/relationships/customXml" Target="../ink/ink74.xml"/><Relationship Id="rId37" Type="http://schemas.openxmlformats.org/officeDocument/2006/relationships/image" Target="../media/image76.png"/><Relationship Id="rId5" Type="http://schemas.openxmlformats.org/officeDocument/2006/relationships/image" Target="../media/image60.png"/><Relationship Id="rId15" Type="http://schemas.openxmlformats.org/officeDocument/2006/relationships/image" Target="../media/image65.png"/><Relationship Id="rId23" Type="http://schemas.openxmlformats.org/officeDocument/2006/relationships/image" Target="../media/image69.png"/><Relationship Id="rId28" Type="http://schemas.openxmlformats.org/officeDocument/2006/relationships/customXml" Target="../ink/ink72.xml"/><Relationship Id="rId36" Type="http://schemas.openxmlformats.org/officeDocument/2006/relationships/customXml" Target="../ink/ink76.xml"/><Relationship Id="rId10" Type="http://schemas.openxmlformats.org/officeDocument/2006/relationships/customXml" Target="../ink/ink63.xml"/><Relationship Id="rId19" Type="http://schemas.openxmlformats.org/officeDocument/2006/relationships/image" Target="../media/image67.png"/><Relationship Id="rId31" Type="http://schemas.openxmlformats.org/officeDocument/2006/relationships/image" Target="../media/image73.png"/><Relationship Id="rId4" Type="http://schemas.openxmlformats.org/officeDocument/2006/relationships/customXml" Target="../ink/ink60.xml"/><Relationship Id="rId9" Type="http://schemas.openxmlformats.org/officeDocument/2006/relationships/image" Target="../media/image62.png"/><Relationship Id="rId14" Type="http://schemas.openxmlformats.org/officeDocument/2006/relationships/customXml" Target="../ink/ink65.xml"/><Relationship Id="rId22" Type="http://schemas.openxmlformats.org/officeDocument/2006/relationships/customXml" Target="../ink/ink69.xml"/><Relationship Id="rId27" Type="http://schemas.openxmlformats.org/officeDocument/2006/relationships/image" Target="../media/image71.png"/><Relationship Id="rId30" Type="http://schemas.openxmlformats.org/officeDocument/2006/relationships/customXml" Target="../ink/ink73.xml"/><Relationship Id="rId35" Type="http://schemas.openxmlformats.org/officeDocument/2006/relationships/image" Target="../media/image7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png"/><Relationship Id="rId18" Type="http://schemas.openxmlformats.org/officeDocument/2006/relationships/customXml" Target="../ink/ink86.xml"/><Relationship Id="rId26" Type="http://schemas.openxmlformats.org/officeDocument/2006/relationships/customXml" Target="../ink/ink90.xml"/><Relationship Id="rId39" Type="http://schemas.openxmlformats.org/officeDocument/2006/relationships/image" Target="../media/image96.png"/><Relationship Id="rId21" Type="http://schemas.openxmlformats.org/officeDocument/2006/relationships/image" Target="../media/image87.png"/><Relationship Id="rId34" Type="http://schemas.openxmlformats.org/officeDocument/2006/relationships/customXml" Target="../ink/ink94.xml"/><Relationship Id="rId42" Type="http://schemas.openxmlformats.org/officeDocument/2006/relationships/customXml" Target="../ink/ink98.xml"/><Relationship Id="rId47" Type="http://schemas.openxmlformats.org/officeDocument/2006/relationships/image" Target="../media/image100.png"/><Relationship Id="rId50" Type="http://schemas.openxmlformats.org/officeDocument/2006/relationships/customXml" Target="../ink/ink102.xml"/><Relationship Id="rId55" Type="http://schemas.openxmlformats.org/officeDocument/2006/relationships/image" Target="../media/image104.png"/><Relationship Id="rId7" Type="http://schemas.openxmlformats.org/officeDocument/2006/relationships/image" Target="../media/image80.png"/><Relationship Id="rId12" Type="http://schemas.openxmlformats.org/officeDocument/2006/relationships/customXml" Target="../ink/ink83.xml"/><Relationship Id="rId17" Type="http://schemas.openxmlformats.org/officeDocument/2006/relationships/image" Target="../media/image85.png"/><Relationship Id="rId25" Type="http://schemas.openxmlformats.org/officeDocument/2006/relationships/image" Target="../media/image89.png"/><Relationship Id="rId33" Type="http://schemas.openxmlformats.org/officeDocument/2006/relationships/image" Target="../media/image93.png"/><Relationship Id="rId38" Type="http://schemas.openxmlformats.org/officeDocument/2006/relationships/customXml" Target="../ink/ink96.xml"/><Relationship Id="rId46" Type="http://schemas.openxmlformats.org/officeDocument/2006/relationships/customXml" Target="../ink/ink100.xml"/><Relationship Id="rId2" Type="http://schemas.openxmlformats.org/officeDocument/2006/relationships/customXml" Target="../ink/ink78.xml"/><Relationship Id="rId16" Type="http://schemas.openxmlformats.org/officeDocument/2006/relationships/customXml" Target="../ink/ink85.xml"/><Relationship Id="rId20" Type="http://schemas.openxmlformats.org/officeDocument/2006/relationships/customXml" Target="../ink/ink87.xml"/><Relationship Id="rId29" Type="http://schemas.openxmlformats.org/officeDocument/2006/relationships/image" Target="../media/image91.png"/><Relationship Id="rId41" Type="http://schemas.openxmlformats.org/officeDocument/2006/relationships/image" Target="../media/image97.png"/><Relationship Id="rId54" Type="http://schemas.openxmlformats.org/officeDocument/2006/relationships/customXml" Target="../ink/ink10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0.xml"/><Relationship Id="rId11" Type="http://schemas.openxmlformats.org/officeDocument/2006/relationships/image" Target="../media/image82.png"/><Relationship Id="rId24" Type="http://schemas.openxmlformats.org/officeDocument/2006/relationships/customXml" Target="../ink/ink89.xml"/><Relationship Id="rId32" Type="http://schemas.openxmlformats.org/officeDocument/2006/relationships/customXml" Target="../ink/ink93.xml"/><Relationship Id="rId37" Type="http://schemas.openxmlformats.org/officeDocument/2006/relationships/image" Target="../media/image95.png"/><Relationship Id="rId40" Type="http://schemas.openxmlformats.org/officeDocument/2006/relationships/customXml" Target="../ink/ink97.xml"/><Relationship Id="rId45" Type="http://schemas.openxmlformats.org/officeDocument/2006/relationships/image" Target="../media/image99.png"/><Relationship Id="rId53" Type="http://schemas.openxmlformats.org/officeDocument/2006/relationships/image" Target="../media/image103.png"/><Relationship Id="rId5" Type="http://schemas.openxmlformats.org/officeDocument/2006/relationships/image" Target="../media/image79.png"/><Relationship Id="rId15" Type="http://schemas.openxmlformats.org/officeDocument/2006/relationships/image" Target="../media/image84.png"/><Relationship Id="rId23" Type="http://schemas.openxmlformats.org/officeDocument/2006/relationships/image" Target="../media/image88.png"/><Relationship Id="rId28" Type="http://schemas.openxmlformats.org/officeDocument/2006/relationships/customXml" Target="../ink/ink91.xml"/><Relationship Id="rId36" Type="http://schemas.openxmlformats.org/officeDocument/2006/relationships/customXml" Target="../ink/ink95.xml"/><Relationship Id="rId49" Type="http://schemas.openxmlformats.org/officeDocument/2006/relationships/image" Target="../media/image101.png"/><Relationship Id="rId57" Type="http://schemas.openxmlformats.org/officeDocument/2006/relationships/image" Target="../media/image105.png"/><Relationship Id="rId10" Type="http://schemas.openxmlformats.org/officeDocument/2006/relationships/customXml" Target="../ink/ink82.xml"/><Relationship Id="rId19" Type="http://schemas.openxmlformats.org/officeDocument/2006/relationships/image" Target="../media/image86.png"/><Relationship Id="rId31" Type="http://schemas.openxmlformats.org/officeDocument/2006/relationships/image" Target="../media/image92.png"/><Relationship Id="rId44" Type="http://schemas.openxmlformats.org/officeDocument/2006/relationships/customXml" Target="../ink/ink99.xml"/><Relationship Id="rId52" Type="http://schemas.openxmlformats.org/officeDocument/2006/relationships/customXml" Target="../ink/ink103.xml"/><Relationship Id="rId4" Type="http://schemas.openxmlformats.org/officeDocument/2006/relationships/customXml" Target="../ink/ink79.xml"/><Relationship Id="rId9" Type="http://schemas.openxmlformats.org/officeDocument/2006/relationships/image" Target="../media/image81.png"/><Relationship Id="rId14" Type="http://schemas.openxmlformats.org/officeDocument/2006/relationships/customXml" Target="../ink/ink84.xml"/><Relationship Id="rId22" Type="http://schemas.openxmlformats.org/officeDocument/2006/relationships/customXml" Target="../ink/ink88.xml"/><Relationship Id="rId27" Type="http://schemas.openxmlformats.org/officeDocument/2006/relationships/image" Target="../media/image90.png"/><Relationship Id="rId30" Type="http://schemas.openxmlformats.org/officeDocument/2006/relationships/customXml" Target="../ink/ink92.xml"/><Relationship Id="rId35" Type="http://schemas.openxmlformats.org/officeDocument/2006/relationships/image" Target="../media/image94.png"/><Relationship Id="rId43" Type="http://schemas.openxmlformats.org/officeDocument/2006/relationships/image" Target="../media/image98.png"/><Relationship Id="rId48" Type="http://schemas.openxmlformats.org/officeDocument/2006/relationships/customXml" Target="../ink/ink101.xml"/><Relationship Id="rId56" Type="http://schemas.openxmlformats.org/officeDocument/2006/relationships/customXml" Target="../ink/ink105.xml"/><Relationship Id="rId8" Type="http://schemas.openxmlformats.org/officeDocument/2006/relationships/customXml" Target="../ink/ink81.xml"/><Relationship Id="rId51" Type="http://schemas.openxmlformats.org/officeDocument/2006/relationships/image" Target="../media/image102.png"/><Relationship Id="rId3" Type="http://schemas.openxmlformats.org/officeDocument/2006/relationships/image" Target="../media/image7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9.xml"/><Relationship Id="rId13" Type="http://schemas.openxmlformats.org/officeDocument/2006/relationships/image" Target="../media/image111.png"/><Relationship Id="rId18" Type="http://schemas.openxmlformats.org/officeDocument/2006/relationships/customXml" Target="../ink/ink114.xml"/><Relationship Id="rId26" Type="http://schemas.openxmlformats.org/officeDocument/2006/relationships/customXml" Target="../ink/ink118.xml"/><Relationship Id="rId3" Type="http://schemas.openxmlformats.org/officeDocument/2006/relationships/image" Target="../media/image106.png"/><Relationship Id="rId21" Type="http://schemas.openxmlformats.org/officeDocument/2006/relationships/image" Target="../media/image115.png"/><Relationship Id="rId34" Type="http://schemas.openxmlformats.org/officeDocument/2006/relationships/customXml" Target="../ink/ink122.xml"/><Relationship Id="rId7" Type="http://schemas.openxmlformats.org/officeDocument/2006/relationships/image" Target="../media/image108.png"/><Relationship Id="rId12" Type="http://schemas.openxmlformats.org/officeDocument/2006/relationships/customXml" Target="../ink/ink111.xml"/><Relationship Id="rId17" Type="http://schemas.openxmlformats.org/officeDocument/2006/relationships/image" Target="../media/image113.png"/><Relationship Id="rId25" Type="http://schemas.openxmlformats.org/officeDocument/2006/relationships/image" Target="../media/image117.png"/><Relationship Id="rId33" Type="http://schemas.openxmlformats.org/officeDocument/2006/relationships/image" Target="../media/image121.png"/><Relationship Id="rId2" Type="http://schemas.openxmlformats.org/officeDocument/2006/relationships/customXml" Target="../ink/ink106.xml"/><Relationship Id="rId16" Type="http://schemas.openxmlformats.org/officeDocument/2006/relationships/customXml" Target="../ink/ink113.xml"/><Relationship Id="rId20" Type="http://schemas.openxmlformats.org/officeDocument/2006/relationships/customXml" Target="../ink/ink115.xml"/><Relationship Id="rId29" Type="http://schemas.openxmlformats.org/officeDocument/2006/relationships/image" Target="../media/image11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8.xml"/><Relationship Id="rId11" Type="http://schemas.openxmlformats.org/officeDocument/2006/relationships/image" Target="../media/image110.png"/><Relationship Id="rId24" Type="http://schemas.openxmlformats.org/officeDocument/2006/relationships/customXml" Target="../ink/ink117.xml"/><Relationship Id="rId32" Type="http://schemas.openxmlformats.org/officeDocument/2006/relationships/customXml" Target="../ink/ink121.xml"/><Relationship Id="rId37" Type="http://schemas.openxmlformats.org/officeDocument/2006/relationships/image" Target="../media/image123.png"/><Relationship Id="rId5" Type="http://schemas.openxmlformats.org/officeDocument/2006/relationships/image" Target="../media/image107.png"/><Relationship Id="rId15" Type="http://schemas.openxmlformats.org/officeDocument/2006/relationships/image" Target="../media/image112.png"/><Relationship Id="rId23" Type="http://schemas.openxmlformats.org/officeDocument/2006/relationships/image" Target="../media/image116.png"/><Relationship Id="rId28" Type="http://schemas.openxmlformats.org/officeDocument/2006/relationships/customXml" Target="../ink/ink119.xml"/><Relationship Id="rId36" Type="http://schemas.openxmlformats.org/officeDocument/2006/relationships/customXml" Target="../ink/ink123.xml"/><Relationship Id="rId10" Type="http://schemas.openxmlformats.org/officeDocument/2006/relationships/customXml" Target="../ink/ink110.xml"/><Relationship Id="rId19" Type="http://schemas.openxmlformats.org/officeDocument/2006/relationships/image" Target="../media/image114.png"/><Relationship Id="rId31" Type="http://schemas.openxmlformats.org/officeDocument/2006/relationships/image" Target="../media/image120.png"/><Relationship Id="rId4" Type="http://schemas.openxmlformats.org/officeDocument/2006/relationships/customXml" Target="../ink/ink107.xml"/><Relationship Id="rId9" Type="http://schemas.openxmlformats.org/officeDocument/2006/relationships/image" Target="../media/image109.png"/><Relationship Id="rId14" Type="http://schemas.openxmlformats.org/officeDocument/2006/relationships/customXml" Target="../ink/ink112.xml"/><Relationship Id="rId22" Type="http://schemas.openxmlformats.org/officeDocument/2006/relationships/customXml" Target="../ink/ink116.xml"/><Relationship Id="rId27" Type="http://schemas.openxmlformats.org/officeDocument/2006/relationships/image" Target="../media/image118.png"/><Relationship Id="rId30" Type="http://schemas.openxmlformats.org/officeDocument/2006/relationships/customXml" Target="../ink/ink120.xml"/><Relationship Id="rId35" Type="http://schemas.openxmlformats.org/officeDocument/2006/relationships/image" Target="../media/image12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9.png"/><Relationship Id="rId18" Type="http://schemas.openxmlformats.org/officeDocument/2006/relationships/customXml" Target="../ink/ink132.xml"/><Relationship Id="rId26" Type="http://schemas.openxmlformats.org/officeDocument/2006/relationships/customXml" Target="../ink/ink136.xml"/><Relationship Id="rId39" Type="http://schemas.openxmlformats.org/officeDocument/2006/relationships/image" Target="../media/image142.png"/><Relationship Id="rId21" Type="http://schemas.openxmlformats.org/officeDocument/2006/relationships/image" Target="../media/image133.png"/><Relationship Id="rId34" Type="http://schemas.openxmlformats.org/officeDocument/2006/relationships/customXml" Target="../ink/ink140.xml"/><Relationship Id="rId42" Type="http://schemas.openxmlformats.org/officeDocument/2006/relationships/customXml" Target="../ink/ink144.xml"/><Relationship Id="rId47" Type="http://schemas.openxmlformats.org/officeDocument/2006/relationships/image" Target="../media/image146.png"/><Relationship Id="rId50" Type="http://schemas.openxmlformats.org/officeDocument/2006/relationships/customXml" Target="../ink/ink148.xml"/><Relationship Id="rId55" Type="http://schemas.openxmlformats.org/officeDocument/2006/relationships/image" Target="../media/image150.png"/><Relationship Id="rId7" Type="http://schemas.openxmlformats.org/officeDocument/2006/relationships/image" Target="../media/image126.png"/><Relationship Id="rId2" Type="http://schemas.openxmlformats.org/officeDocument/2006/relationships/customXml" Target="../ink/ink124.xml"/><Relationship Id="rId16" Type="http://schemas.openxmlformats.org/officeDocument/2006/relationships/customXml" Target="../ink/ink131.xml"/><Relationship Id="rId20" Type="http://schemas.openxmlformats.org/officeDocument/2006/relationships/customXml" Target="../ink/ink133.xml"/><Relationship Id="rId29" Type="http://schemas.openxmlformats.org/officeDocument/2006/relationships/image" Target="../media/image137.png"/><Relationship Id="rId41" Type="http://schemas.openxmlformats.org/officeDocument/2006/relationships/image" Target="../media/image143.png"/><Relationship Id="rId54" Type="http://schemas.openxmlformats.org/officeDocument/2006/relationships/customXml" Target="../ink/ink15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6.xml"/><Relationship Id="rId11" Type="http://schemas.openxmlformats.org/officeDocument/2006/relationships/image" Target="../media/image128.png"/><Relationship Id="rId24" Type="http://schemas.openxmlformats.org/officeDocument/2006/relationships/customXml" Target="../ink/ink135.xml"/><Relationship Id="rId32" Type="http://schemas.openxmlformats.org/officeDocument/2006/relationships/customXml" Target="../ink/ink139.xml"/><Relationship Id="rId37" Type="http://schemas.openxmlformats.org/officeDocument/2006/relationships/image" Target="../media/image141.png"/><Relationship Id="rId40" Type="http://schemas.openxmlformats.org/officeDocument/2006/relationships/customXml" Target="../ink/ink143.xml"/><Relationship Id="rId45" Type="http://schemas.openxmlformats.org/officeDocument/2006/relationships/image" Target="../media/image145.png"/><Relationship Id="rId53" Type="http://schemas.openxmlformats.org/officeDocument/2006/relationships/image" Target="../media/image149.png"/><Relationship Id="rId58" Type="http://schemas.openxmlformats.org/officeDocument/2006/relationships/customXml" Target="../ink/ink152.xml"/><Relationship Id="rId5" Type="http://schemas.openxmlformats.org/officeDocument/2006/relationships/image" Target="../media/image125.png"/><Relationship Id="rId15" Type="http://schemas.openxmlformats.org/officeDocument/2006/relationships/image" Target="../media/image130.png"/><Relationship Id="rId23" Type="http://schemas.openxmlformats.org/officeDocument/2006/relationships/image" Target="../media/image134.png"/><Relationship Id="rId28" Type="http://schemas.openxmlformats.org/officeDocument/2006/relationships/customXml" Target="../ink/ink137.xml"/><Relationship Id="rId36" Type="http://schemas.openxmlformats.org/officeDocument/2006/relationships/customXml" Target="../ink/ink141.xml"/><Relationship Id="rId49" Type="http://schemas.openxmlformats.org/officeDocument/2006/relationships/image" Target="../media/image147.png"/><Relationship Id="rId57" Type="http://schemas.openxmlformats.org/officeDocument/2006/relationships/image" Target="../media/image151.png"/><Relationship Id="rId61" Type="http://schemas.openxmlformats.org/officeDocument/2006/relationships/image" Target="../media/image153.png"/><Relationship Id="rId10" Type="http://schemas.openxmlformats.org/officeDocument/2006/relationships/customXml" Target="../ink/ink128.xml"/><Relationship Id="rId19" Type="http://schemas.openxmlformats.org/officeDocument/2006/relationships/image" Target="../media/image132.png"/><Relationship Id="rId31" Type="http://schemas.openxmlformats.org/officeDocument/2006/relationships/image" Target="../media/image138.png"/><Relationship Id="rId44" Type="http://schemas.openxmlformats.org/officeDocument/2006/relationships/customXml" Target="../ink/ink145.xml"/><Relationship Id="rId52" Type="http://schemas.openxmlformats.org/officeDocument/2006/relationships/customXml" Target="../ink/ink149.xml"/><Relationship Id="rId60" Type="http://schemas.openxmlformats.org/officeDocument/2006/relationships/customXml" Target="../ink/ink153.xml"/><Relationship Id="rId4" Type="http://schemas.openxmlformats.org/officeDocument/2006/relationships/customXml" Target="../ink/ink125.xml"/><Relationship Id="rId9" Type="http://schemas.openxmlformats.org/officeDocument/2006/relationships/image" Target="../media/image127.png"/><Relationship Id="rId14" Type="http://schemas.openxmlformats.org/officeDocument/2006/relationships/customXml" Target="../ink/ink130.xml"/><Relationship Id="rId22" Type="http://schemas.openxmlformats.org/officeDocument/2006/relationships/customXml" Target="../ink/ink134.xml"/><Relationship Id="rId27" Type="http://schemas.openxmlformats.org/officeDocument/2006/relationships/image" Target="../media/image136.png"/><Relationship Id="rId30" Type="http://schemas.openxmlformats.org/officeDocument/2006/relationships/customXml" Target="../ink/ink138.xml"/><Relationship Id="rId35" Type="http://schemas.openxmlformats.org/officeDocument/2006/relationships/image" Target="../media/image140.png"/><Relationship Id="rId43" Type="http://schemas.openxmlformats.org/officeDocument/2006/relationships/image" Target="../media/image144.png"/><Relationship Id="rId48" Type="http://schemas.openxmlformats.org/officeDocument/2006/relationships/customXml" Target="../ink/ink147.xml"/><Relationship Id="rId56" Type="http://schemas.openxmlformats.org/officeDocument/2006/relationships/customXml" Target="../ink/ink151.xml"/><Relationship Id="rId8" Type="http://schemas.openxmlformats.org/officeDocument/2006/relationships/customXml" Target="../ink/ink127.xml"/><Relationship Id="rId51" Type="http://schemas.openxmlformats.org/officeDocument/2006/relationships/image" Target="../media/image148.png"/><Relationship Id="rId3" Type="http://schemas.openxmlformats.org/officeDocument/2006/relationships/image" Target="../media/image124.png"/><Relationship Id="rId12" Type="http://schemas.openxmlformats.org/officeDocument/2006/relationships/customXml" Target="../ink/ink129.xml"/><Relationship Id="rId17" Type="http://schemas.openxmlformats.org/officeDocument/2006/relationships/image" Target="../media/image131.png"/><Relationship Id="rId25" Type="http://schemas.openxmlformats.org/officeDocument/2006/relationships/image" Target="../media/image135.png"/><Relationship Id="rId33" Type="http://schemas.openxmlformats.org/officeDocument/2006/relationships/image" Target="../media/image139.png"/><Relationship Id="rId38" Type="http://schemas.openxmlformats.org/officeDocument/2006/relationships/customXml" Target="../ink/ink142.xml"/><Relationship Id="rId46" Type="http://schemas.openxmlformats.org/officeDocument/2006/relationships/customXml" Target="../ink/ink146.xml"/><Relationship Id="rId59" Type="http://schemas.openxmlformats.org/officeDocument/2006/relationships/image" Target="../media/image15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7.xml"/><Relationship Id="rId13" Type="http://schemas.openxmlformats.org/officeDocument/2006/relationships/image" Target="../media/image159.png"/><Relationship Id="rId18" Type="http://schemas.openxmlformats.org/officeDocument/2006/relationships/customXml" Target="../ink/ink162.xml"/><Relationship Id="rId26" Type="http://schemas.openxmlformats.org/officeDocument/2006/relationships/customXml" Target="../ink/ink166.xml"/><Relationship Id="rId39" Type="http://schemas.openxmlformats.org/officeDocument/2006/relationships/image" Target="../media/image172.png"/><Relationship Id="rId3" Type="http://schemas.openxmlformats.org/officeDocument/2006/relationships/image" Target="../media/image154.png"/><Relationship Id="rId21" Type="http://schemas.openxmlformats.org/officeDocument/2006/relationships/image" Target="../media/image163.png"/><Relationship Id="rId34" Type="http://schemas.openxmlformats.org/officeDocument/2006/relationships/customXml" Target="../ink/ink170.xml"/><Relationship Id="rId7" Type="http://schemas.openxmlformats.org/officeDocument/2006/relationships/image" Target="../media/image156.png"/><Relationship Id="rId12" Type="http://schemas.openxmlformats.org/officeDocument/2006/relationships/customXml" Target="../ink/ink159.xml"/><Relationship Id="rId17" Type="http://schemas.openxmlformats.org/officeDocument/2006/relationships/image" Target="../media/image161.png"/><Relationship Id="rId25" Type="http://schemas.openxmlformats.org/officeDocument/2006/relationships/image" Target="../media/image165.png"/><Relationship Id="rId33" Type="http://schemas.openxmlformats.org/officeDocument/2006/relationships/image" Target="../media/image169.png"/><Relationship Id="rId38" Type="http://schemas.openxmlformats.org/officeDocument/2006/relationships/customXml" Target="../ink/ink172.xml"/><Relationship Id="rId2" Type="http://schemas.openxmlformats.org/officeDocument/2006/relationships/customXml" Target="../ink/ink154.xml"/><Relationship Id="rId16" Type="http://schemas.openxmlformats.org/officeDocument/2006/relationships/customXml" Target="../ink/ink161.xml"/><Relationship Id="rId20" Type="http://schemas.openxmlformats.org/officeDocument/2006/relationships/customXml" Target="../ink/ink163.xml"/><Relationship Id="rId29" Type="http://schemas.openxmlformats.org/officeDocument/2006/relationships/image" Target="../media/image167.png"/><Relationship Id="rId41" Type="http://schemas.openxmlformats.org/officeDocument/2006/relationships/image" Target="../media/image17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6.xml"/><Relationship Id="rId11" Type="http://schemas.openxmlformats.org/officeDocument/2006/relationships/image" Target="../media/image158.png"/><Relationship Id="rId24" Type="http://schemas.openxmlformats.org/officeDocument/2006/relationships/customXml" Target="../ink/ink165.xml"/><Relationship Id="rId32" Type="http://schemas.openxmlformats.org/officeDocument/2006/relationships/customXml" Target="../ink/ink169.xml"/><Relationship Id="rId37" Type="http://schemas.openxmlformats.org/officeDocument/2006/relationships/image" Target="../media/image171.png"/><Relationship Id="rId40" Type="http://schemas.openxmlformats.org/officeDocument/2006/relationships/customXml" Target="../ink/ink173.xml"/><Relationship Id="rId5" Type="http://schemas.openxmlformats.org/officeDocument/2006/relationships/image" Target="../media/image155.png"/><Relationship Id="rId15" Type="http://schemas.openxmlformats.org/officeDocument/2006/relationships/image" Target="../media/image160.png"/><Relationship Id="rId23" Type="http://schemas.openxmlformats.org/officeDocument/2006/relationships/image" Target="../media/image164.png"/><Relationship Id="rId28" Type="http://schemas.openxmlformats.org/officeDocument/2006/relationships/customXml" Target="../ink/ink167.xml"/><Relationship Id="rId36" Type="http://schemas.openxmlformats.org/officeDocument/2006/relationships/customXml" Target="../ink/ink171.xml"/><Relationship Id="rId10" Type="http://schemas.openxmlformats.org/officeDocument/2006/relationships/customXml" Target="../ink/ink158.xml"/><Relationship Id="rId19" Type="http://schemas.openxmlformats.org/officeDocument/2006/relationships/image" Target="../media/image162.png"/><Relationship Id="rId31" Type="http://schemas.openxmlformats.org/officeDocument/2006/relationships/image" Target="../media/image168.png"/><Relationship Id="rId4" Type="http://schemas.openxmlformats.org/officeDocument/2006/relationships/customXml" Target="../ink/ink155.xml"/><Relationship Id="rId9" Type="http://schemas.openxmlformats.org/officeDocument/2006/relationships/image" Target="../media/image157.png"/><Relationship Id="rId14" Type="http://schemas.openxmlformats.org/officeDocument/2006/relationships/customXml" Target="../ink/ink160.xml"/><Relationship Id="rId22" Type="http://schemas.openxmlformats.org/officeDocument/2006/relationships/customXml" Target="../ink/ink164.xml"/><Relationship Id="rId27" Type="http://schemas.openxmlformats.org/officeDocument/2006/relationships/image" Target="../media/image166.png"/><Relationship Id="rId30" Type="http://schemas.openxmlformats.org/officeDocument/2006/relationships/customXml" Target="../ink/ink168.xml"/><Relationship Id="rId35" Type="http://schemas.openxmlformats.org/officeDocument/2006/relationships/image" Target="../media/image1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7.xml"/><Relationship Id="rId3" Type="http://schemas.openxmlformats.org/officeDocument/2006/relationships/image" Target="../media/image174.png"/><Relationship Id="rId7" Type="http://schemas.openxmlformats.org/officeDocument/2006/relationships/image" Target="../media/image176.png"/><Relationship Id="rId2" Type="http://schemas.openxmlformats.org/officeDocument/2006/relationships/customXml" Target="../ink/ink17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6.xml"/><Relationship Id="rId11" Type="http://schemas.openxmlformats.org/officeDocument/2006/relationships/image" Target="../media/image178.png"/><Relationship Id="rId5" Type="http://schemas.openxmlformats.org/officeDocument/2006/relationships/image" Target="../media/image175.png"/><Relationship Id="rId10" Type="http://schemas.openxmlformats.org/officeDocument/2006/relationships/customXml" Target="../ink/ink178.xml"/><Relationship Id="rId4" Type="http://schemas.openxmlformats.org/officeDocument/2006/relationships/customXml" Target="../ink/ink175.xml"/><Relationship Id="rId9" Type="http://schemas.openxmlformats.org/officeDocument/2006/relationships/image" Target="../media/image1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2A3E230-8A90-F0F5-E3A4-0CF441C498AB}"/>
                  </a:ext>
                </a:extLst>
              </p14:cNvPr>
              <p14:cNvContentPartPr/>
              <p14:nvPr/>
            </p14:nvContentPartPr>
            <p14:xfrm>
              <a:off x="4367797" y="899256"/>
              <a:ext cx="413640" cy="144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2A3E230-8A90-F0F5-E3A4-0CF441C498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8797" y="890256"/>
                <a:ext cx="43128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A67C1B1-977E-2DC9-0393-E58675A6E96A}"/>
                  </a:ext>
                </a:extLst>
              </p14:cNvPr>
              <p14:cNvContentPartPr/>
              <p14:nvPr/>
            </p14:nvContentPartPr>
            <p14:xfrm>
              <a:off x="3221557" y="840936"/>
              <a:ext cx="903960" cy="333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A67C1B1-977E-2DC9-0393-E58675A6E9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2557" y="831936"/>
                <a:ext cx="9216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8815E01-412A-4FF0-C1DD-B4751DE95D1D}"/>
                  </a:ext>
                </a:extLst>
              </p14:cNvPr>
              <p14:cNvContentPartPr/>
              <p14:nvPr/>
            </p14:nvContentPartPr>
            <p14:xfrm>
              <a:off x="5191837" y="823656"/>
              <a:ext cx="1414800" cy="5119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8815E01-412A-4FF0-C1DD-B4751DE95D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82837" y="814656"/>
                <a:ext cx="143244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C7654C4-E74C-9572-35B7-F8CAB223AFDD}"/>
                  </a:ext>
                </a:extLst>
              </p14:cNvPr>
              <p14:cNvContentPartPr/>
              <p14:nvPr/>
            </p14:nvContentPartPr>
            <p14:xfrm>
              <a:off x="4673437" y="1709976"/>
              <a:ext cx="453600" cy="1400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C7654C4-E74C-9572-35B7-F8CAB223AF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64437" y="1700976"/>
                <a:ext cx="47124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BAD3B7C-906E-D7C9-2A3D-0FF0553AB2B9}"/>
                  </a:ext>
                </a:extLst>
              </p14:cNvPr>
              <p14:cNvContentPartPr/>
              <p14:nvPr/>
            </p14:nvContentPartPr>
            <p14:xfrm>
              <a:off x="6642637" y="3180216"/>
              <a:ext cx="673200" cy="3171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BAD3B7C-906E-D7C9-2A3D-0FF0553AB2B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33637" y="3171216"/>
                <a:ext cx="69084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51426EF3-0C60-6533-033B-79D1A259E8E1}"/>
                  </a:ext>
                </a:extLst>
              </p14:cNvPr>
              <p14:cNvContentPartPr/>
              <p14:nvPr/>
            </p14:nvContentPartPr>
            <p14:xfrm>
              <a:off x="6278317" y="3641376"/>
              <a:ext cx="1297440" cy="4111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1426EF3-0C60-6533-033B-79D1A259E8E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69317" y="3632376"/>
                <a:ext cx="131508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BF2A6C60-1FE8-C4EE-FC1E-7A38C995E940}"/>
                  </a:ext>
                </a:extLst>
              </p14:cNvPr>
              <p14:cNvContentPartPr/>
              <p14:nvPr/>
            </p14:nvContentPartPr>
            <p14:xfrm>
              <a:off x="6366877" y="3361296"/>
              <a:ext cx="1744920" cy="18885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BF2A6C60-1FE8-C4EE-FC1E-7A38C995E94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57877" y="3352296"/>
                <a:ext cx="1762560" cy="19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E1EC8D11-66EE-05EE-2751-B59E9A95B642}"/>
                  </a:ext>
                </a:extLst>
              </p14:cNvPr>
              <p14:cNvContentPartPr/>
              <p14:nvPr/>
            </p14:nvContentPartPr>
            <p14:xfrm>
              <a:off x="7998757" y="3502056"/>
              <a:ext cx="1119600" cy="4640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E1EC8D11-66EE-05EE-2751-B59E9A95B64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89757" y="3493056"/>
                <a:ext cx="113724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162E8E13-4EB4-5222-E385-B48C5A45613A}"/>
                  </a:ext>
                </a:extLst>
              </p14:cNvPr>
              <p14:cNvContentPartPr/>
              <p14:nvPr/>
            </p14:nvContentPartPr>
            <p14:xfrm>
              <a:off x="6407197" y="2532576"/>
              <a:ext cx="882360" cy="2314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162E8E13-4EB4-5222-E385-B48C5A45613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98197" y="2523576"/>
                <a:ext cx="90000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BB8C05FD-E9FB-C0A7-1787-38DE03EF3334}"/>
                  </a:ext>
                </a:extLst>
              </p14:cNvPr>
              <p14:cNvContentPartPr/>
              <p14:nvPr/>
            </p14:nvContentPartPr>
            <p14:xfrm>
              <a:off x="2987917" y="2421336"/>
              <a:ext cx="3580200" cy="298188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BB8C05FD-E9FB-C0A7-1787-38DE03EF333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78917" y="2412336"/>
                <a:ext cx="3597840" cy="29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6E28B097-15E1-5E9C-A531-40A2D0011A85}"/>
                  </a:ext>
                </a:extLst>
              </p14:cNvPr>
              <p14:cNvContentPartPr/>
              <p14:nvPr/>
            </p14:nvContentPartPr>
            <p14:xfrm>
              <a:off x="9814237" y="2560656"/>
              <a:ext cx="1362960" cy="31068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6E28B097-15E1-5E9C-A531-40A2D0011A8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05237" y="2551656"/>
                <a:ext cx="138060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E52F1F2F-8698-7B4E-DC29-361B24E5D151}"/>
                  </a:ext>
                </a:extLst>
              </p14:cNvPr>
              <p14:cNvContentPartPr/>
              <p14:nvPr/>
            </p14:nvContentPartPr>
            <p14:xfrm>
              <a:off x="7378117" y="952536"/>
              <a:ext cx="3757680" cy="228924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E52F1F2F-8698-7B4E-DC29-361B24E5D15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69117" y="943536"/>
                <a:ext cx="3775320" cy="23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EE5A4798-089C-BD88-B386-5B3057830B4A}"/>
                  </a:ext>
                </a:extLst>
              </p14:cNvPr>
              <p14:cNvContentPartPr/>
              <p14:nvPr/>
            </p14:nvContentPartPr>
            <p14:xfrm>
              <a:off x="9520117" y="3509256"/>
              <a:ext cx="289800" cy="86364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EE5A4798-089C-BD88-B386-5B3057830B4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511117" y="3500256"/>
                <a:ext cx="307440" cy="88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0B8A5D92-04E9-EF37-821B-A146CB32F8FB}"/>
                  </a:ext>
                </a:extLst>
              </p14:cNvPr>
              <p14:cNvContentPartPr/>
              <p14:nvPr/>
            </p14:nvContentPartPr>
            <p14:xfrm>
              <a:off x="9505357" y="3209016"/>
              <a:ext cx="2306160" cy="213408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0B8A5D92-04E9-EF37-821B-A146CB32F8F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496357" y="3200016"/>
                <a:ext cx="2323800" cy="21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E0BB0A07-6D77-10F7-E299-CB7C9445BA2E}"/>
                  </a:ext>
                </a:extLst>
              </p14:cNvPr>
              <p14:cNvContentPartPr/>
              <p14:nvPr/>
            </p14:nvContentPartPr>
            <p14:xfrm>
              <a:off x="9562957" y="2114616"/>
              <a:ext cx="1504080" cy="9144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E0BB0A07-6D77-10F7-E299-CB7C9445BA2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553957" y="2105616"/>
                <a:ext cx="15217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FFA8BC3E-052C-A831-628A-C052CE099B91}"/>
                  </a:ext>
                </a:extLst>
              </p14:cNvPr>
              <p14:cNvContentPartPr/>
              <p14:nvPr/>
            </p14:nvContentPartPr>
            <p14:xfrm>
              <a:off x="10446757" y="1126056"/>
              <a:ext cx="1467000" cy="96444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FFA8BC3E-052C-A831-628A-C052CE099B9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37757" y="1117056"/>
                <a:ext cx="1484640" cy="9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F7AC5EA1-B7FC-425D-4A57-A67D4563C637}"/>
                  </a:ext>
                </a:extLst>
              </p14:cNvPr>
              <p14:cNvContentPartPr/>
              <p14:nvPr/>
            </p14:nvContentPartPr>
            <p14:xfrm>
              <a:off x="2896117" y="1595136"/>
              <a:ext cx="1489680" cy="69120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F7AC5EA1-B7FC-425D-4A57-A67D4563C63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887117" y="1586136"/>
                <a:ext cx="1507320" cy="70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0045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34FC240-C6F0-1CE5-CBB6-69DF127F59D3}"/>
                  </a:ext>
                </a:extLst>
              </p14:cNvPr>
              <p14:cNvContentPartPr/>
              <p14:nvPr/>
            </p14:nvContentPartPr>
            <p14:xfrm>
              <a:off x="1599037" y="1040376"/>
              <a:ext cx="7543440" cy="13320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34FC240-C6F0-1CE5-CBB6-69DF127F59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0037" y="1031376"/>
                <a:ext cx="7561080" cy="13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E71F1896-E5D0-DF03-39B1-AA80BFD983FC}"/>
                  </a:ext>
                </a:extLst>
              </p14:cNvPr>
              <p14:cNvContentPartPr/>
              <p14:nvPr/>
            </p14:nvContentPartPr>
            <p14:xfrm>
              <a:off x="737197" y="2323056"/>
              <a:ext cx="11069640" cy="258300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E71F1896-E5D0-DF03-39B1-AA80BFD983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197" y="2314056"/>
                <a:ext cx="11087280" cy="260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7AE71E4-7C24-8BE7-3ECB-3C7471425711}"/>
                  </a:ext>
                </a:extLst>
              </p14:cNvPr>
              <p14:cNvContentPartPr/>
              <p14:nvPr/>
            </p14:nvContentPartPr>
            <p14:xfrm>
              <a:off x="7431397" y="5128896"/>
              <a:ext cx="554760" cy="26604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7AE71E4-7C24-8BE7-3ECB-3C74714257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22397" y="5119896"/>
                <a:ext cx="5724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ECD678D6-3D47-CC49-AAAE-152293ED1C3F}"/>
                  </a:ext>
                </a:extLst>
              </p14:cNvPr>
              <p14:cNvContentPartPr/>
              <p14:nvPr/>
            </p14:nvContentPartPr>
            <p14:xfrm>
              <a:off x="8336437" y="5117736"/>
              <a:ext cx="1109520" cy="31464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ECD678D6-3D47-CC49-AAAE-152293ED1C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27437" y="5108736"/>
                <a:ext cx="112716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AFE59C11-7995-6525-68E9-EF82C79B85F3}"/>
                  </a:ext>
                </a:extLst>
              </p14:cNvPr>
              <p14:cNvContentPartPr/>
              <p14:nvPr/>
            </p14:nvContentPartPr>
            <p14:xfrm>
              <a:off x="9776437" y="5045016"/>
              <a:ext cx="1211760" cy="26280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AFE59C11-7995-6525-68E9-EF82C79B85F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67437" y="5036016"/>
                <a:ext cx="122940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6CD4D447-3B58-17E9-3FE6-159E498AD275}"/>
                  </a:ext>
                </a:extLst>
              </p14:cNvPr>
              <p14:cNvContentPartPr/>
              <p14:nvPr/>
            </p14:nvContentPartPr>
            <p14:xfrm>
              <a:off x="9897757" y="3160056"/>
              <a:ext cx="6840" cy="360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6CD4D447-3B58-17E9-3FE6-159E498AD2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88757" y="3151056"/>
                <a:ext cx="2448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CE31CDEA-E08F-86B0-FCFB-F20215EDFDDA}"/>
                  </a:ext>
                </a:extLst>
              </p14:cNvPr>
              <p14:cNvContentPartPr/>
              <p14:nvPr/>
            </p14:nvContentPartPr>
            <p14:xfrm>
              <a:off x="10507237" y="3808416"/>
              <a:ext cx="1452960" cy="157824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CE31CDEA-E08F-86B0-FCFB-F20215EDFDD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98237" y="3799416"/>
                <a:ext cx="1470600" cy="159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0276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1AA1AF9-5BB6-957B-8282-DB9C093A12E1}"/>
                  </a:ext>
                </a:extLst>
              </p14:cNvPr>
              <p14:cNvContentPartPr/>
              <p14:nvPr/>
            </p14:nvContentPartPr>
            <p14:xfrm>
              <a:off x="1179637" y="967296"/>
              <a:ext cx="8007840" cy="315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1AA1AF9-5BB6-957B-8282-DB9C093A12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0637" y="958296"/>
                <a:ext cx="802548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ADB946A-6509-EF7A-806B-8783BC4B6CA6}"/>
                  </a:ext>
                </a:extLst>
              </p14:cNvPr>
              <p14:cNvContentPartPr/>
              <p14:nvPr/>
            </p14:nvContentPartPr>
            <p14:xfrm>
              <a:off x="1523797" y="2208936"/>
              <a:ext cx="7929360" cy="2077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ADB946A-6509-EF7A-806B-8783BC4B6C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4797" y="2199936"/>
                <a:ext cx="79470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64E4A244-EFE3-17DA-B7A5-3AC1D1393EDD}"/>
                  </a:ext>
                </a:extLst>
              </p14:cNvPr>
              <p14:cNvContentPartPr/>
              <p14:nvPr/>
            </p14:nvContentPartPr>
            <p14:xfrm>
              <a:off x="172357" y="1797096"/>
              <a:ext cx="1704600" cy="7588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64E4A244-EFE3-17DA-B7A5-3AC1D1393E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3357" y="1788096"/>
                <a:ext cx="1722240" cy="7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94ED6DA8-3B54-A397-960A-AFE6EF0DF937}"/>
                  </a:ext>
                </a:extLst>
              </p14:cNvPr>
              <p14:cNvContentPartPr/>
              <p14:nvPr/>
            </p14:nvContentPartPr>
            <p14:xfrm>
              <a:off x="5040637" y="1829136"/>
              <a:ext cx="758880" cy="2959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94ED6DA8-3B54-A397-960A-AFE6EF0DF9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31637" y="1820136"/>
                <a:ext cx="77652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C24D96FB-07EC-5C90-9D19-989C93FCFD1D}"/>
                  </a:ext>
                </a:extLst>
              </p14:cNvPr>
              <p14:cNvContentPartPr/>
              <p14:nvPr/>
            </p14:nvContentPartPr>
            <p14:xfrm>
              <a:off x="5101117" y="2390376"/>
              <a:ext cx="788400" cy="2916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C24D96FB-07EC-5C90-9D19-989C93FCFD1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92117" y="2381376"/>
                <a:ext cx="80604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59580E5E-078E-4598-CB47-8D5AC7F38015}"/>
                  </a:ext>
                </a:extLst>
              </p14:cNvPr>
              <p14:cNvContentPartPr/>
              <p14:nvPr/>
            </p14:nvContentPartPr>
            <p14:xfrm>
              <a:off x="8127277" y="1281216"/>
              <a:ext cx="277200" cy="19512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59580E5E-078E-4598-CB47-8D5AC7F3801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18277" y="1272216"/>
                <a:ext cx="29484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4E719165-152C-7670-865A-443FF592FB57}"/>
                  </a:ext>
                </a:extLst>
              </p14:cNvPr>
              <p14:cNvContentPartPr/>
              <p14:nvPr/>
            </p14:nvContentPartPr>
            <p14:xfrm>
              <a:off x="8250397" y="2117496"/>
              <a:ext cx="3600" cy="39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4E719165-152C-7670-865A-443FF592FB5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41397" y="2108496"/>
                <a:ext cx="212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A9EA4061-43CE-23A2-F1D7-358A0A045567}"/>
                  </a:ext>
                </a:extLst>
              </p14:cNvPr>
              <p14:cNvContentPartPr/>
              <p14:nvPr/>
            </p14:nvContentPartPr>
            <p14:xfrm>
              <a:off x="1252357" y="1029936"/>
              <a:ext cx="9065160" cy="29199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A9EA4061-43CE-23A2-F1D7-358A0A04556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43357" y="1020936"/>
                <a:ext cx="9082800" cy="293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4377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A1FEFD1-923E-69C0-1699-34269EE3EC2F}"/>
                  </a:ext>
                </a:extLst>
              </p14:cNvPr>
              <p14:cNvContentPartPr/>
              <p14:nvPr/>
            </p14:nvContentPartPr>
            <p14:xfrm>
              <a:off x="3261877" y="1345656"/>
              <a:ext cx="205200" cy="112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A1FEFD1-923E-69C0-1699-34269EE3EC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2877" y="1336656"/>
                <a:ext cx="22284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7D81A21-2725-35C3-807B-936B4991527C}"/>
                  </a:ext>
                </a:extLst>
              </p14:cNvPr>
              <p14:cNvContentPartPr/>
              <p14:nvPr/>
            </p14:nvContentPartPr>
            <p14:xfrm>
              <a:off x="2224357" y="1152336"/>
              <a:ext cx="809280" cy="419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7D81A21-2725-35C3-807B-936B499152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5357" y="1143336"/>
                <a:ext cx="82692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5992143-927E-3EDF-4CFF-46BB9111AEDC}"/>
                  </a:ext>
                </a:extLst>
              </p14:cNvPr>
              <p14:cNvContentPartPr/>
              <p14:nvPr/>
            </p14:nvContentPartPr>
            <p14:xfrm>
              <a:off x="4645717" y="932376"/>
              <a:ext cx="784800" cy="388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5992143-927E-3EDF-4CFF-46BB9111AE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36717" y="923376"/>
                <a:ext cx="8024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8FD8629-1B95-715A-31E7-A21E823770A0}"/>
                  </a:ext>
                </a:extLst>
              </p14:cNvPr>
              <p14:cNvContentPartPr/>
              <p14:nvPr/>
            </p14:nvContentPartPr>
            <p14:xfrm>
              <a:off x="7148077" y="973056"/>
              <a:ext cx="787320" cy="2854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8FD8629-1B95-715A-31E7-A21E823770A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39077" y="964056"/>
                <a:ext cx="80496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5D8A73A-01F2-90AD-6491-A3B331CA54E6}"/>
                  </a:ext>
                </a:extLst>
              </p14:cNvPr>
              <p14:cNvContentPartPr/>
              <p14:nvPr/>
            </p14:nvContentPartPr>
            <p14:xfrm>
              <a:off x="10150117" y="1033536"/>
              <a:ext cx="72000" cy="705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5D8A73A-01F2-90AD-6491-A3B331CA54E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41117" y="1024536"/>
                <a:ext cx="8964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B33CB84-CD91-1CB7-517E-88A5C7AB24AF}"/>
                  </a:ext>
                </a:extLst>
              </p14:cNvPr>
              <p14:cNvContentPartPr/>
              <p14:nvPr/>
            </p14:nvContentPartPr>
            <p14:xfrm>
              <a:off x="8250037" y="930936"/>
              <a:ext cx="1623960" cy="2336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B33CB84-CD91-1CB7-517E-88A5C7AB24A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41037" y="921936"/>
                <a:ext cx="16416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CA5A0BA-79B3-7958-2578-2A0882FC7AC1}"/>
                  </a:ext>
                </a:extLst>
              </p14:cNvPr>
              <p14:cNvContentPartPr/>
              <p14:nvPr/>
            </p14:nvContentPartPr>
            <p14:xfrm>
              <a:off x="10631437" y="900696"/>
              <a:ext cx="298800" cy="2584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CA5A0BA-79B3-7958-2578-2A0882FC7AC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622437" y="891696"/>
                <a:ext cx="31644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8DA6F94-4FF7-93E3-DB1C-A2D673960C69}"/>
                  </a:ext>
                </a:extLst>
              </p14:cNvPr>
              <p14:cNvContentPartPr/>
              <p14:nvPr/>
            </p14:nvContentPartPr>
            <p14:xfrm>
              <a:off x="11180437" y="901776"/>
              <a:ext cx="424080" cy="2574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8DA6F94-4FF7-93E3-DB1C-A2D673960C6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171437" y="892776"/>
                <a:ext cx="44172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5898617-DA36-6A0C-4F6F-71ED24216237}"/>
                  </a:ext>
                </a:extLst>
              </p14:cNvPr>
              <p14:cNvContentPartPr/>
              <p14:nvPr/>
            </p14:nvContentPartPr>
            <p14:xfrm>
              <a:off x="846637" y="1868376"/>
              <a:ext cx="458280" cy="2786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5898617-DA36-6A0C-4F6F-71ED2421623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7637" y="1859376"/>
                <a:ext cx="47592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1BEB979-4FA1-81EB-E8D6-DCF7BDFE2674}"/>
                  </a:ext>
                </a:extLst>
              </p14:cNvPr>
              <p14:cNvContentPartPr/>
              <p14:nvPr/>
            </p14:nvContentPartPr>
            <p14:xfrm>
              <a:off x="4660117" y="1387056"/>
              <a:ext cx="845640" cy="90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1BEB979-4FA1-81EB-E8D6-DCF7BDFE267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51117" y="1378056"/>
                <a:ext cx="86328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4EAB4A3-1ABD-0DB5-41E8-5F4E493037EA}"/>
                  </a:ext>
                </a:extLst>
              </p14:cNvPr>
              <p14:cNvContentPartPr/>
              <p14:nvPr/>
            </p14:nvContentPartPr>
            <p14:xfrm>
              <a:off x="5783317" y="978456"/>
              <a:ext cx="1168200" cy="2923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4EAB4A3-1ABD-0DB5-41E8-5F4E493037E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74317" y="969456"/>
                <a:ext cx="118584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18781B4-6A7A-921D-1CBB-789350DA2F4E}"/>
                  </a:ext>
                </a:extLst>
              </p14:cNvPr>
              <p14:cNvContentPartPr/>
              <p14:nvPr/>
            </p14:nvContentPartPr>
            <p14:xfrm>
              <a:off x="4850917" y="1730496"/>
              <a:ext cx="183240" cy="2275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18781B4-6A7A-921D-1CBB-789350DA2F4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41917" y="1721496"/>
                <a:ext cx="20088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699E4BF-9A79-4E8C-4835-15679C8AE3EB}"/>
                  </a:ext>
                </a:extLst>
              </p14:cNvPr>
              <p14:cNvContentPartPr/>
              <p14:nvPr/>
            </p14:nvContentPartPr>
            <p14:xfrm>
              <a:off x="2132197" y="1779816"/>
              <a:ext cx="2310840" cy="3956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699E4BF-9A79-4E8C-4835-15679C8AE3E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23197" y="1770816"/>
                <a:ext cx="232848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7F094AA-BDB4-74B3-2393-B5BAF9DD0A73}"/>
                  </a:ext>
                </a:extLst>
              </p14:cNvPr>
              <p14:cNvContentPartPr/>
              <p14:nvPr/>
            </p14:nvContentPartPr>
            <p14:xfrm>
              <a:off x="4730317" y="1617816"/>
              <a:ext cx="479520" cy="5079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7F094AA-BDB4-74B3-2393-B5BAF9DD0A7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21317" y="1608816"/>
                <a:ext cx="49716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54E14E4-4171-EA10-05FC-35BBD8C33ACB}"/>
                  </a:ext>
                </a:extLst>
              </p14:cNvPr>
              <p14:cNvContentPartPr/>
              <p14:nvPr/>
            </p14:nvContentPartPr>
            <p14:xfrm>
              <a:off x="6599077" y="1677216"/>
              <a:ext cx="1002240" cy="2134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54E14E4-4171-EA10-05FC-35BBD8C33AC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90077" y="1668216"/>
                <a:ext cx="10198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F06DABB-A6A9-5A88-A1FE-2769B06EAF45}"/>
                  </a:ext>
                </a:extLst>
              </p14:cNvPr>
              <p14:cNvContentPartPr/>
              <p14:nvPr/>
            </p14:nvContentPartPr>
            <p14:xfrm>
              <a:off x="5773597" y="1742376"/>
              <a:ext cx="524520" cy="1951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F06DABB-A6A9-5A88-A1FE-2769B06EAF4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64597" y="1733376"/>
                <a:ext cx="5421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4FB9B5E-D9DB-EABC-1FFC-55E588D34239}"/>
                  </a:ext>
                </a:extLst>
              </p14:cNvPr>
              <p14:cNvContentPartPr/>
              <p14:nvPr/>
            </p14:nvContentPartPr>
            <p14:xfrm>
              <a:off x="8126557" y="1648056"/>
              <a:ext cx="357120" cy="2242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4FB9B5E-D9DB-EABC-1FFC-55E588D3423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17557" y="1639056"/>
                <a:ext cx="3747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1B9E5358-9B31-0715-BE0B-6D5CD4A164F6}"/>
                  </a:ext>
                </a:extLst>
              </p14:cNvPr>
              <p14:cNvContentPartPr/>
              <p14:nvPr/>
            </p14:nvContentPartPr>
            <p14:xfrm>
              <a:off x="10769317" y="749856"/>
              <a:ext cx="178200" cy="939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1B9E5358-9B31-0715-BE0B-6D5CD4A164F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760317" y="740856"/>
                <a:ext cx="19584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7DC2D59-80CB-9AC6-82CA-CBCAC1061E76}"/>
                  </a:ext>
                </a:extLst>
              </p14:cNvPr>
              <p14:cNvContentPartPr/>
              <p14:nvPr/>
            </p14:nvContentPartPr>
            <p14:xfrm>
              <a:off x="11487517" y="896016"/>
              <a:ext cx="115920" cy="309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7DC2D59-80CB-9AC6-82CA-CBCAC1061E7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478517" y="887016"/>
                <a:ext cx="13356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1CAEAA1-91EC-16DB-E940-B1FA4651639F}"/>
                  </a:ext>
                </a:extLst>
              </p14:cNvPr>
              <p14:cNvContentPartPr/>
              <p14:nvPr/>
            </p14:nvContentPartPr>
            <p14:xfrm>
              <a:off x="10556557" y="1576776"/>
              <a:ext cx="1059120" cy="2674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1CAEAA1-91EC-16DB-E940-B1FA4651639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547557" y="1567776"/>
                <a:ext cx="107676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6171CB8-0E77-AD0F-5893-70FBED3FE2F0}"/>
                  </a:ext>
                </a:extLst>
              </p14:cNvPr>
              <p14:cNvContentPartPr/>
              <p14:nvPr/>
            </p14:nvContentPartPr>
            <p14:xfrm>
              <a:off x="8890837" y="1621056"/>
              <a:ext cx="1209240" cy="2257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6171CB8-0E77-AD0F-5893-70FBED3FE2F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881837" y="1612056"/>
                <a:ext cx="122688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C395C43C-A159-906B-F1EA-64CB407BB282}"/>
                  </a:ext>
                </a:extLst>
              </p14:cNvPr>
              <p14:cNvContentPartPr/>
              <p14:nvPr/>
            </p14:nvContentPartPr>
            <p14:xfrm>
              <a:off x="1300957" y="2589456"/>
              <a:ext cx="241560" cy="118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C395C43C-A159-906B-F1EA-64CB407BB28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291957" y="2580456"/>
                <a:ext cx="25920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D5CA1D2-DCF7-F1DD-C41A-2356B53625B5}"/>
                  </a:ext>
                </a:extLst>
              </p14:cNvPr>
              <p14:cNvContentPartPr/>
              <p14:nvPr/>
            </p14:nvContentPartPr>
            <p14:xfrm>
              <a:off x="1293037" y="2704656"/>
              <a:ext cx="294120" cy="176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D5CA1D2-DCF7-F1DD-C41A-2356B53625B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284037" y="2695656"/>
                <a:ext cx="3117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F53AF1AF-2E74-98E0-DB22-FBAC6FA86391}"/>
                  </a:ext>
                </a:extLst>
              </p14:cNvPr>
              <p14:cNvContentPartPr/>
              <p14:nvPr/>
            </p14:nvContentPartPr>
            <p14:xfrm>
              <a:off x="3368797" y="2605656"/>
              <a:ext cx="270000" cy="856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F53AF1AF-2E74-98E0-DB22-FBAC6FA8639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359797" y="2596656"/>
                <a:ext cx="28764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7AD45E0-8DC3-7EA4-5115-AF26F7F7E410}"/>
                  </a:ext>
                </a:extLst>
              </p14:cNvPr>
              <p14:cNvContentPartPr/>
              <p14:nvPr/>
            </p14:nvContentPartPr>
            <p14:xfrm>
              <a:off x="1935997" y="2476056"/>
              <a:ext cx="1144440" cy="5054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7AD45E0-8DC3-7EA4-5115-AF26F7F7E41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926997" y="2467056"/>
                <a:ext cx="116208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6A49DB4F-8337-9CCD-A1F8-E4E94142A3AA}"/>
                  </a:ext>
                </a:extLst>
              </p14:cNvPr>
              <p14:cNvContentPartPr/>
              <p14:nvPr/>
            </p14:nvContentPartPr>
            <p14:xfrm>
              <a:off x="5338357" y="2544456"/>
              <a:ext cx="182160" cy="72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6A49DB4F-8337-9CCD-A1F8-E4E94142A3A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29357" y="2535456"/>
                <a:ext cx="1998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08B74D73-410D-0348-D306-547CA8F2CD5B}"/>
                  </a:ext>
                </a:extLst>
              </p14:cNvPr>
              <p14:cNvContentPartPr/>
              <p14:nvPr/>
            </p14:nvContentPartPr>
            <p14:xfrm>
              <a:off x="5379037" y="2655336"/>
              <a:ext cx="160200" cy="140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08B74D73-410D-0348-D306-547CA8F2CD5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70037" y="2646336"/>
                <a:ext cx="1778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47E954F9-EC0D-A3FF-C141-1F9EAE5F8A8E}"/>
                  </a:ext>
                </a:extLst>
              </p14:cNvPr>
              <p14:cNvContentPartPr/>
              <p14:nvPr/>
            </p14:nvContentPartPr>
            <p14:xfrm>
              <a:off x="3881797" y="2432136"/>
              <a:ext cx="1128960" cy="4604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47E954F9-EC0D-A3FF-C141-1F9EAE5F8A8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72797" y="2423136"/>
                <a:ext cx="114660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C6FFF63A-6416-EF2B-EEED-B6A64936C63C}"/>
                  </a:ext>
                </a:extLst>
              </p14:cNvPr>
              <p14:cNvContentPartPr/>
              <p14:nvPr/>
            </p14:nvContentPartPr>
            <p14:xfrm>
              <a:off x="6243757" y="2608176"/>
              <a:ext cx="244800" cy="2894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C6FFF63A-6416-EF2B-EEED-B6A64936C63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234757" y="2599176"/>
                <a:ext cx="26244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C4589DBA-2DC5-0F6F-370A-C5AB0B1D74AD}"/>
                  </a:ext>
                </a:extLst>
              </p14:cNvPr>
              <p14:cNvContentPartPr/>
              <p14:nvPr/>
            </p14:nvContentPartPr>
            <p14:xfrm>
              <a:off x="6145117" y="2202456"/>
              <a:ext cx="981000" cy="3171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C4589DBA-2DC5-0F6F-370A-C5AB0B1D74A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136117" y="2193456"/>
                <a:ext cx="99864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6BD75DE-DBD0-C8DA-3400-8E27FD477B3C}"/>
                  </a:ext>
                </a:extLst>
              </p14:cNvPr>
              <p14:cNvContentPartPr/>
              <p14:nvPr/>
            </p14:nvContentPartPr>
            <p14:xfrm>
              <a:off x="7425277" y="2143776"/>
              <a:ext cx="725040" cy="2782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6BD75DE-DBD0-C8DA-3400-8E27FD477B3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416277" y="2134776"/>
                <a:ext cx="74268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A375DD7D-CF6C-F390-8622-D8CB929963E4}"/>
                  </a:ext>
                </a:extLst>
              </p14:cNvPr>
              <p14:cNvContentPartPr/>
              <p14:nvPr/>
            </p14:nvContentPartPr>
            <p14:xfrm>
              <a:off x="8302597" y="2146656"/>
              <a:ext cx="707760" cy="15948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A375DD7D-CF6C-F390-8622-D8CB929963E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293597" y="2137656"/>
                <a:ext cx="7254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F35B72A5-E4F9-087F-90F5-9AD72199B1A2}"/>
                  </a:ext>
                </a:extLst>
              </p14:cNvPr>
              <p14:cNvContentPartPr/>
              <p14:nvPr/>
            </p14:nvContentPartPr>
            <p14:xfrm>
              <a:off x="9238597" y="2084016"/>
              <a:ext cx="1078920" cy="26280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F35B72A5-E4F9-087F-90F5-9AD72199B1A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229597" y="2075016"/>
                <a:ext cx="10965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085CBA3A-E70C-5829-12C7-5EE05EB960B7}"/>
                  </a:ext>
                </a:extLst>
              </p14:cNvPr>
              <p14:cNvContentPartPr/>
              <p14:nvPr/>
            </p14:nvContentPartPr>
            <p14:xfrm>
              <a:off x="7343197" y="2508096"/>
              <a:ext cx="3178080" cy="32904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085CBA3A-E70C-5829-12C7-5EE05EB960B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334197" y="2499096"/>
                <a:ext cx="319572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2888376B-A8CA-2CC2-336E-8ED42640994E}"/>
                  </a:ext>
                </a:extLst>
              </p14:cNvPr>
              <p14:cNvContentPartPr/>
              <p14:nvPr/>
            </p14:nvContentPartPr>
            <p14:xfrm>
              <a:off x="2186557" y="3230616"/>
              <a:ext cx="561240" cy="65484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2888376B-A8CA-2CC2-336E-8ED42640994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177557" y="3221616"/>
                <a:ext cx="578880" cy="67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D4DE5A6D-836C-3D91-B29F-68CA7DE32BEA}"/>
                  </a:ext>
                </a:extLst>
              </p14:cNvPr>
              <p14:cNvContentPartPr/>
              <p14:nvPr/>
            </p14:nvContentPartPr>
            <p14:xfrm>
              <a:off x="2388517" y="3992016"/>
              <a:ext cx="448200" cy="14580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D4DE5A6D-836C-3D91-B29F-68CA7DE32BE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379517" y="3983016"/>
                <a:ext cx="46584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E6D4AB87-45CB-FD7F-4C34-C2310DD6CCF7}"/>
                  </a:ext>
                </a:extLst>
              </p14:cNvPr>
              <p14:cNvContentPartPr/>
              <p14:nvPr/>
            </p14:nvContentPartPr>
            <p14:xfrm>
              <a:off x="3864877" y="2922816"/>
              <a:ext cx="273600" cy="12672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E6D4AB87-45CB-FD7F-4C34-C2310DD6CCF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855877" y="2913816"/>
                <a:ext cx="29124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2331400D-B187-D7E2-9C39-C8FD2658FEDD}"/>
                  </a:ext>
                </a:extLst>
              </p14:cNvPr>
              <p14:cNvContentPartPr/>
              <p14:nvPr/>
            </p14:nvContentPartPr>
            <p14:xfrm>
              <a:off x="3105997" y="3705096"/>
              <a:ext cx="760320" cy="16092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2331400D-B187-D7E2-9C39-C8FD2658FED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096997" y="3696096"/>
                <a:ext cx="7779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E6AD5AA0-62C8-D035-8EDF-7B9C81A2EEE7}"/>
                  </a:ext>
                </a:extLst>
              </p14:cNvPr>
              <p14:cNvContentPartPr/>
              <p14:nvPr/>
            </p14:nvContentPartPr>
            <p14:xfrm>
              <a:off x="4513957" y="3496656"/>
              <a:ext cx="276480" cy="10188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E6AD5AA0-62C8-D035-8EDF-7B9C81A2EEE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504957" y="3487656"/>
                <a:ext cx="2941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0FD8A2D6-0E89-9F5C-8280-D6A4FD57413E}"/>
                  </a:ext>
                </a:extLst>
              </p14:cNvPr>
              <p14:cNvContentPartPr/>
              <p14:nvPr/>
            </p14:nvContentPartPr>
            <p14:xfrm>
              <a:off x="5199037" y="3161496"/>
              <a:ext cx="609120" cy="54288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0FD8A2D6-0E89-9F5C-8280-D6A4FD57413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190037" y="3152496"/>
                <a:ext cx="62676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ED6CC2AA-CEE2-C3AD-ABC6-80EADC798EDD}"/>
                  </a:ext>
                </a:extLst>
              </p14:cNvPr>
              <p14:cNvContentPartPr/>
              <p14:nvPr/>
            </p14:nvContentPartPr>
            <p14:xfrm>
              <a:off x="1382677" y="4938816"/>
              <a:ext cx="297000" cy="1764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ED6CC2AA-CEE2-C3AD-ABC6-80EADC798ED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373677" y="4929816"/>
                <a:ext cx="31464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A596B8A9-909B-B567-6C34-896D592BF581}"/>
                  </a:ext>
                </a:extLst>
              </p14:cNvPr>
              <p14:cNvContentPartPr/>
              <p14:nvPr/>
            </p14:nvContentPartPr>
            <p14:xfrm>
              <a:off x="1548277" y="5073456"/>
              <a:ext cx="184320" cy="792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A596B8A9-909B-B567-6C34-896D592BF58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539277" y="5064456"/>
                <a:ext cx="2019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28C84A64-32D4-81DE-F9DD-074F26C24210}"/>
                  </a:ext>
                </a:extLst>
              </p14:cNvPr>
              <p14:cNvContentPartPr/>
              <p14:nvPr/>
            </p14:nvContentPartPr>
            <p14:xfrm>
              <a:off x="4234957" y="4605096"/>
              <a:ext cx="284400" cy="11268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28C84A64-32D4-81DE-F9DD-074F26C2421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225957" y="4596096"/>
                <a:ext cx="30204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193F5556-B917-AF10-1F79-4BB6BF4BB535}"/>
                  </a:ext>
                </a:extLst>
              </p14:cNvPr>
              <p14:cNvContentPartPr/>
              <p14:nvPr/>
            </p14:nvContentPartPr>
            <p14:xfrm>
              <a:off x="2660317" y="4404576"/>
              <a:ext cx="845280" cy="39384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193F5556-B917-AF10-1F79-4BB6BF4BB53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651317" y="4395576"/>
                <a:ext cx="86292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ADEB6E4D-3D06-D421-1FB4-7497CE164EC1}"/>
                  </a:ext>
                </a:extLst>
              </p14:cNvPr>
              <p14:cNvContentPartPr/>
              <p14:nvPr/>
            </p14:nvContentPartPr>
            <p14:xfrm>
              <a:off x="5764597" y="3851256"/>
              <a:ext cx="700560" cy="54720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ADEB6E4D-3D06-D421-1FB4-7497CE164EC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755597" y="3842256"/>
                <a:ext cx="71820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7B4875CE-BD9D-0691-A5C1-9C350021500D}"/>
                  </a:ext>
                </a:extLst>
              </p14:cNvPr>
              <p14:cNvContentPartPr/>
              <p14:nvPr/>
            </p14:nvContentPartPr>
            <p14:xfrm>
              <a:off x="5150437" y="4531296"/>
              <a:ext cx="2266920" cy="48708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7B4875CE-BD9D-0691-A5C1-9C350021500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141437" y="4522296"/>
                <a:ext cx="228456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46E1B072-48B6-38A9-BD6C-E305D919D1A5}"/>
                  </a:ext>
                </a:extLst>
              </p14:cNvPr>
              <p14:cNvContentPartPr/>
              <p14:nvPr/>
            </p14:nvContentPartPr>
            <p14:xfrm>
              <a:off x="7722277" y="4401336"/>
              <a:ext cx="238320" cy="7596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46E1B072-48B6-38A9-BD6C-E305D919D1A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713277" y="4392336"/>
                <a:ext cx="2559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03E7F21F-14E0-EDF9-FEC9-8CD0BB076182}"/>
                  </a:ext>
                </a:extLst>
              </p14:cNvPr>
              <p14:cNvContentPartPr/>
              <p14:nvPr/>
            </p14:nvContentPartPr>
            <p14:xfrm>
              <a:off x="9718117" y="4204776"/>
              <a:ext cx="155160" cy="2160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03E7F21F-14E0-EDF9-FEC9-8CD0BB07618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709117" y="4195776"/>
                <a:ext cx="1728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DA2C06BF-7F43-B5F0-6A81-3AE76EB55637}"/>
                  </a:ext>
                </a:extLst>
              </p14:cNvPr>
              <p14:cNvContentPartPr/>
              <p14:nvPr/>
            </p14:nvContentPartPr>
            <p14:xfrm>
              <a:off x="9749077" y="4321416"/>
              <a:ext cx="186480" cy="972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DA2C06BF-7F43-B5F0-6A81-3AE76EB5563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740077" y="4312416"/>
                <a:ext cx="2041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FA7FDE66-6126-E9B9-0BD2-4579B0563A1A}"/>
                  </a:ext>
                </a:extLst>
              </p14:cNvPr>
              <p14:cNvContentPartPr/>
              <p14:nvPr/>
            </p14:nvContentPartPr>
            <p14:xfrm>
              <a:off x="8403397" y="3624816"/>
              <a:ext cx="827640" cy="113832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FA7FDE66-6126-E9B9-0BD2-4579B0563A1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394397" y="3615816"/>
                <a:ext cx="845280" cy="11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5BEE340C-BABA-7ACC-CEBB-62DA32F406CD}"/>
                  </a:ext>
                </a:extLst>
              </p14:cNvPr>
              <p14:cNvContentPartPr/>
              <p14:nvPr/>
            </p14:nvContentPartPr>
            <p14:xfrm>
              <a:off x="10387357" y="3948816"/>
              <a:ext cx="500040" cy="57096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5BEE340C-BABA-7ACC-CEBB-62DA32F406C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378357" y="3939816"/>
                <a:ext cx="51768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EF53F4D4-CA0B-8621-7832-0AC52F419A7A}"/>
                  </a:ext>
                </a:extLst>
              </p14:cNvPr>
              <p14:cNvContentPartPr/>
              <p14:nvPr/>
            </p14:nvContentPartPr>
            <p14:xfrm>
              <a:off x="4214437" y="1178616"/>
              <a:ext cx="189000" cy="9288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EF53F4D4-CA0B-8621-7832-0AC52F419A7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205437" y="1169616"/>
                <a:ext cx="20664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5A021F94-486B-B947-2AE0-547F752563CB}"/>
                  </a:ext>
                </a:extLst>
              </p14:cNvPr>
              <p14:cNvContentPartPr/>
              <p14:nvPr/>
            </p14:nvContentPartPr>
            <p14:xfrm>
              <a:off x="3828157" y="5034216"/>
              <a:ext cx="3459600" cy="66096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5A021F94-486B-B947-2AE0-547F752563C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819157" y="5025216"/>
                <a:ext cx="3477240" cy="67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7F0CA7D0-C10F-6C03-7C15-B7B6D855AA94}"/>
                  </a:ext>
                </a:extLst>
              </p14:cNvPr>
              <p14:cNvContentPartPr/>
              <p14:nvPr/>
            </p14:nvContentPartPr>
            <p14:xfrm>
              <a:off x="8215117" y="5083896"/>
              <a:ext cx="816480" cy="36144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7F0CA7D0-C10F-6C03-7C15-B7B6D855AA9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206117" y="5074896"/>
                <a:ext cx="83412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353E6D6D-1774-E29A-5329-6779E7093FDA}"/>
                  </a:ext>
                </a:extLst>
              </p14:cNvPr>
              <p14:cNvContentPartPr/>
              <p14:nvPr/>
            </p14:nvContentPartPr>
            <p14:xfrm>
              <a:off x="7632637" y="5141856"/>
              <a:ext cx="227520" cy="24696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353E6D6D-1774-E29A-5329-6779E7093FD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623637" y="5132856"/>
                <a:ext cx="24516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6DC1FC5C-9D93-C3A6-E969-EF73379A1FB8}"/>
                  </a:ext>
                </a:extLst>
              </p14:cNvPr>
              <p14:cNvContentPartPr/>
              <p14:nvPr/>
            </p14:nvContentPartPr>
            <p14:xfrm>
              <a:off x="7068517" y="5477376"/>
              <a:ext cx="297000" cy="20412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6DC1FC5C-9D93-C3A6-E969-EF73379A1FB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059517" y="5468376"/>
                <a:ext cx="3146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C1B2EE38-78B1-C081-2F42-195C3F826594}"/>
                  </a:ext>
                </a:extLst>
              </p14:cNvPr>
              <p14:cNvContentPartPr/>
              <p14:nvPr/>
            </p14:nvContentPartPr>
            <p14:xfrm>
              <a:off x="8415997" y="5502576"/>
              <a:ext cx="392400" cy="18072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C1B2EE38-78B1-C081-2F42-195C3F82659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406997" y="5493576"/>
                <a:ext cx="410040" cy="19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6404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F249253-3A49-B0C6-E8C0-9A931EC5E17D}"/>
                  </a:ext>
                </a:extLst>
              </p14:cNvPr>
              <p14:cNvContentPartPr/>
              <p14:nvPr/>
            </p14:nvContentPartPr>
            <p14:xfrm>
              <a:off x="3294997" y="1349976"/>
              <a:ext cx="213840" cy="105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F249253-3A49-B0C6-E8C0-9A931EC5E1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5997" y="1340976"/>
                <a:ext cx="23148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B70B2E0-E330-3C4C-516F-9F704B945F40}"/>
                  </a:ext>
                </a:extLst>
              </p14:cNvPr>
              <p14:cNvContentPartPr/>
              <p14:nvPr/>
            </p14:nvContentPartPr>
            <p14:xfrm>
              <a:off x="2421277" y="1116696"/>
              <a:ext cx="613440" cy="501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B70B2E0-E330-3C4C-516F-9F704B945F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2277" y="1107696"/>
                <a:ext cx="63108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7B0D39F-743F-496D-37C2-6B7D51FFA00F}"/>
                  </a:ext>
                </a:extLst>
              </p14:cNvPr>
              <p14:cNvContentPartPr/>
              <p14:nvPr/>
            </p14:nvContentPartPr>
            <p14:xfrm>
              <a:off x="3739237" y="817536"/>
              <a:ext cx="988920" cy="10609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7B0D39F-743F-496D-37C2-6B7D51FFA0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30237" y="808536"/>
                <a:ext cx="1006560" cy="10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7D88CBF-AE57-5940-FEF5-EFCAC8A4DE91}"/>
                  </a:ext>
                </a:extLst>
              </p14:cNvPr>
              <p14:cNvContentPartPr/>
              <p14:nvPr/>
            </p14:nvContentPartPr>
            <p14:xfrm>
              <a:off x="4554997" y="2259336"/>
              <a:ext cx="245520" cy="1015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7D88CBF-AE57-5940-FEF5-EFCAC8A4DE9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45997" y="2250336"/>
                <a:ext cx="26316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D588698-C1F0-7358-C654-EDBC5B1B935D}"/>
                  </a:ext>
                </a:extLst>
              </p14:cNvPr>
              <p14:cNvContentPartPr/>
              <p14:nvPr/>
            </p14:nvContentPartPr>
            <p14:xfrm>
              <a:off x="3076117" y="2093736"/>
              <a:ext cx="956880" cy="5148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D588698-C1F0-7358-C654-EDBC5B1B935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67117" y="2084736"/>
                <a:ext cx="97452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71869E1-1A2B-9191-8B60-7BAAC9A07D61}"/>
                  </a:ext>
                </a:extLst>
              </p14:cNvPr>
              <p14:cNvContentPartPr/>
              <p14:nvPr/>
            </p14:nvContentPartPr>
            <p14:xfrm>
              <a:off x="2216437" y="2173296"/>
              <a:ext cx="578160" cy="6534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71869E1-1A2B-9191-8B60-7BAAC9A07D6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07437" y="2164296"/>
                <a:ext cx="59580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B1B92E8-8A6C-D4FB-7B34-ACAA3D304A6F}"/>
                  </a:ext>
                </a:extLst>
              </p14:cNvPr>
              <p14:cNvContentPartPr/>
              <p14:nvPr/>
            </p14:nvContentPartPr>
            <p14:xfrm>
              <a:off x="5280757" y="1529616"/>
              <a:ext cx="1883880" cy="9856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B1B92E8-8A6C-D4FB-7B34-ACAA3D304A6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71757" y="1520616"/>
                <a:ext cx="1901520" cy="10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B1E20BE-BCF2-B1B3-A59C-9C10D7544DDA}"/>
                  </a:ext>
                </a:extLst>
              </p14:cNvPr>
              <p14:cNvContentPartPr/>
              <p14:nvPr/>
            </p14:nvContentPartPr>
            <p14:xfrm>
              <a:off x="6140437" y="3123696"/>
              <a:ext cx="1272960" cy="5299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B1E20BE-BCF2-B1B3-A59C-9C10D7544DD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31437" y="3114696"/>
                <a:ext cx="1290600" cy="54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022BCAA-AD66-309D-4159-2B5BBE2CB1A8}"/>
                  </a:ext>
                </a:extLst>
              </p14:cNvPr>
              <p14:cNvContentPartPr/>
              <p14:nvPr/>
            </p14:nvContentPartPr>
            <p14:xfrm>
              <a:off x="2174317" y="2830296"/>
              <a:ext cx="3460680" cy="11347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022BCAA-AD66-309D-4159-2B5BBE2CB1A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65317" y="2821296"/>
                <a:ext cx="3478320" cy="11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352FD34-DC9C-2880-A19A-1972EECE0028}"/>
                  </a:ext>
                </a:extLst>
              </p14:cNvPr>
              <p14:cNvContentPartPr/>
              <p14:nvPr/>
            </p14:nvContentPartPr>
            <p14:xfrm>
              <a:off x="8101717" y="2941176"/>
              <a:ext cx="2202120" cy="6271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352FD34-DC9C-2880-A19A-1972EECE002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92717" y="2932176"/>
                <a:ext cx="2219760" cy="64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1320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883C32E-D5B3-4A1C-FADE-7537BA698FBE}"/>
                  </a:ext>
                </a:extLst>
              </p14:cNvPr>
              <p14:cNvContentPartPr/>
              <p14:nvPr/>
            </p14:nvContentPartPr>
            <p14:xfrm>
              <a:off x="1894957" y="714936"/>
              <a:ext cx="1629720" cy="921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883C32E-D5B3-4A1C-FADE-7537BA698F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5957" y="705936"/>
                <a:ext cx="1647360" cy="9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BE97DBE-B297-7723-F219-A5F2FAEDADB6}"/>
                  </a:ext>
                </a:extLst>
              </p14:cNvPr>
              <p14:cNvContentPartPr/>
              <p14:nvPr/>
            </p14:nvContentPartPr>
            <p14:xfrm>
              <a:off x="8234557" y="939576"/>
              <a:ext cx="1339920" cy="478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BE97DBE-B297-7723-F219-A5F2FAEDAD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25557" y="930576"/>
                <a:ext cx="135756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DBAF6DE-2D23-B324-3F39-D24543E6D884}"/>
                  </a:ext>
                </a:extLst>
              </p14:cNvPr>
              <p14:cNvContentPartPr/>
              <p14:nvPr/>
            </p14:nvContentPartPr>
            <p14:xfrm>
              <a:off x="10106917" y="932736"/>
              <a:ext cx="227160" cy="2156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DBAF6DE-2D23-B324-3F39-D24543E6D8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97917" y="923736"/>
                <a:ext cx="2448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408C941-C43D-6DE4-0D34-1809B3FB0F70}"/>
                  </a:ext>
                </a:extLst>
              </p14:cNvPr>
              <p14:cNvContentPartPr/>
              <p14:nvPr/>
            </p14:nvContentPartPr>
            <p14:xfrm>
              <a:off x="10241917" y="1436736"/>
              <a:ext cx="161640" cy="2700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408C941-C43D-6DE4-0D34-1809B3FB0F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32917" y="1427736"/>
                <a:ext cx="17928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1B7AA67-F4A4-269C-B6FC-51337256598F}"/>
                  </a:ext>
                </a:extLst>
              </p14:cNvPr>
              <p14:cNvContentPartPr/>
              <p14:nvPr/>
            </p14:nvContentPartPr>
            <p14:xfrm>
              <a:off x="8563957" y="1565616"/>
              <a:ext cx="1083240" cy="412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1B7AA67-F4A4-269C-B6FC-51337256598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54957" y="1556616"/>
                <a:ext cx="110088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08378BA-CA6C-900F-7069-2CA722D68FA0}"/>
                  </a:ext>
                </a:extLst>
              </p14:cNvPr>
              <p14:cNvContentPartPr/>
              <p14:nvPr/>
            </p14:nvContentPartPr>
            <p14:xfrm>
              <a:off x="1997917" y="1524216"/>
              <a:ext cx="258480" cy="623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08378BA-CA6C-900F-7069-2CA722D68FA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88917" y="1515216"/>
                <a:ext cx="27612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87ED4EB-14C2-0A2D-97DD-993C0076D41C}"/>
                  </a:ext>
                </a:extLst>
              </p14:cNvPr>
              <p14:cNvContentPartPr/>
              <p14:nvPr/>
            </p14:nvContentPartPr>
            <p14:xfrm>
              <a:off x="1079557" y="2159616"/>
              <a:ext cx="623160" cy="6066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87ED4EB-14C2-0A2D-97DD-993C0076D41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70557" y="2150616"/>
                <a:ext cx="64080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D6F24DA-43D2-420E-9EA7-E6DCBE1E6EB1}"/>
                  </a:ext>
                </a:extLst>
              </p14:cNvPr>
              <p14:cNvContentPartPr/>
              <p14:nvPr/>
            </p14:nvContentPartPr>
            <p14:xfrm>
              <a:off x="1899997" y="2013096"/>
              <a:ext cx="914040" cy="7272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D6F24DA-43D2-420E-9EA7-E6DCBE1E6EB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90997" y="2004096"/>
                <a:ext cx="931680" cy="74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6996E6D-76A8-D03B-01F0-AC992648E39D}"/>
                  </a:ext>
                </a:extLst>
              </p14:cNvPr>
              <p14:cNvContentPartPr/>
              <p14:nvPr/>
            </p14:nvContentPartPr>
            <p14:xfrm>
              <a:off x="5314957" y="1891776"/>
              <a:ext cx="482400" cy="4370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6996E6D-76A8-D03B-01F0-AC992648E39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05957" y="1882776"/>
                <a:ext cx="50004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81CB0C5-4CF7-E2D6-E08D-9CD376F7BFB1}"/>
                  </a:ext>
                </a:extLst>
              </p14:cNvPr>
              <p14:cNvContentPartPr/>
              <p14:nvPr/>
            </p14:nvContentPartPr>
            <p14:xfrm>
              <a:off x="4583797" y="1916256"/>
              <a:ext cx="517680" cy="5742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81CB0C5-4CF7-E2D6-E08D-9CD376F7BFB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74797" y="1907256"/>
                <a:ext cx="53532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9D949B5-BC2D-3781-643B-29B052DE6706}"/>
                  </a:ext>
                </a:extLst>
              </p14:cNvPr>
              <p14:cNvContentPartPr/>
              <p14:nvPr/>
            </p14:nvContentPartPr>
            <p14:xfrm>
              <a:off x="3034357" y="2318736"/>
              <a:ext cx="939960" cy="2084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9D949B5-BC2D-3781-643B-29B052DE670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25357" y="2309736"/>
                <a:ext cx="9576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588D781-BE14-EA6C-6FC8-C178736F4831}"/>
                  </a:ext>
                </a:extLst>
              </p14:cNvPr>
              <p14:cNvContentPartPr/>
              <p14:nvPr/>
            </p14:nvContentPartPr>
            <p14:xfrm>
              <a:off x="6168517" y="2134056"/>
              <a:ext cx="237600" cy="230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588D781-BE14-EA6C-6FC8-C178736F483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59517" y="2125056"/>
                <a:ext cx="2552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83BFA40-D91B-84B9-C9AA-2429057C507F}"/>
                  </a:ext>
                </a:extLst>
              </p14:cNvPr>
              <p14:cNvContentPartPr/>
              <p14:nvPr/>
            </p14:nvContentPartPr>
            <p14:xfrm>
              <a:off x="6730117" y="1876296"/>
              <a:ext cx="1317600" cy="5720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83BFA40-D91B-84B9-C9AA-2429057C507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21117" y="1867296"/>
                <a:ext cx="133524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F739ADD-D4F7-D56F-6468-22EBE432A47B}"/>
                  </a:ext>
                </a:extLst>
              </p14:cNvPr>
              <p14:cNvContentPartPr/>
              <p14:nvPr/>
            </p14:nvContentPartPr>
            <p14:xfrm>
              <a:off x="1613437" y="2265096"/>
              <a:ext cx="95400" cy="874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F739ADD-D4F7-D56F-6468-22EBE432A47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04437" y="2256096"/>
                <a:ext cx="11304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FCDF005-C37B-223A-3E6D-0526B5FB84F2}"/>
                  </a:ext>
                </a:extLst>
              </p14:cNvPr>
              <p14:cNvContentPartPr/>
              <p14:nvPr/>
            </p14:nvContentPartPr>
            <p14:xfrm>
              <a:off x="1082437" y="2749296"/>
              <a:ext cx="2151720" cy="1767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FCDF005-C37B-223A-3E6D-0526B5FB84F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73437" y="2740296"/>
                <a:ext cx="216936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B65EFA8-3DA8-C3B2-46DE-D0E7EFAEE546}"/>
                  </a:ext>
                </a:extLst>
              </p14:cNvPr>
              <p14:cNvContentPartPr/>
              <p14:nvPr/>
            </p14:nvContentPartPr>
            <p14:xfrm>
              <a:off x="4511437" y="2708976"/>
              <a:ext cx="1395720" cy="424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B65EFA8-3DA8-C3B2-46DE-D0E7EFAEE54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02437" y="2699976"/>
                <a:ext cx="14133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8CA3781-97C5-F261-7D6E-5AAC9A4DD267}"/>
                  </a:ext>
                </a:extLst>
              </p14:cNvPr>
              <p14:cNvContentPartPr/>
              <p14:nvPr/>
            </p14:nvContentPartPr>
            <p14:xfrm>
              <a:off x="5478037" y="2109216"/>
              <a:ext cx="194040" cy="550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8CA3781-97C5-F261-7D6E-5AAC9A4DD26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69037" y="2100216"/>
                <a:ext cx="21168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4623DB6-507D-069A-F03E-D4550F0D126F}"/>
                  </a:ext>
                </a:extLst>
              </p14:cNvPr>
              <p14:cNvContentPartPr/>
              <p14:nvPr/>
            </p14:nvContentPartPr>
            <p14:xfrm>
              <a:off x="10093597" y="1204176"/>
              <a:ext cx="232560" cy="100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4623DB6-507D-069A-F03E-D4550F0D126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084597" y="1195176"/>
                <a:ext cx="25020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7843C61-1933-8936-1C8A-7DDD0B087CB8}"/>
                  </a:ext>
                </a:extLst>
              </p14:cNvPr>
              <p14:cNvContentPartPr/>
              <p14:nvPr/>
            </p14:nvContentPartPr>
            <p14:xfrm>
              <a:off x="6317917" y="3191376"/>
              <a:ext cx="212040" cy="288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7843C61-1933-8936-1C8A-7DDD0B087CB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308917" y="3182376"/>
                <a:ext cx="2296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5036464C-1432-B42E-5FC6-68F9B953C3F3}"/>
                  </a:ext>
                </a:extLst>
              </p14:cNvPr>
              <p14:cNvContentPartPr/>
              <p14:nvPr/>
            </p14:nvContentPartPr>
            <p14:xfrm>
              <a:off x="7002997" y="2922816"/>
              <a:ext cx="1293840" cy="4017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5036464C-1432-B42E-5FC6-68F9B953C3F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993997" y="2913816"/>
                <a:ext cx="131148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6AD59F7-43AC-F81C-E428-45004D6AB947}"/>
                  </a:ext>
                </a:extLst>
              </p14:cNvPr>
              <p14:cNvContentPartPr/>
              <p14:nvPr/>
            </p14:nvContentPartPr>
            <p14:xfrm>
              <a:off x="3310837" y="2580816"/>
              <a:ext cx="795600" cy="8002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6AD59F7-43AC-F81C-E428-45004D6AB94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301837" y="2571816"/>
                <a:ext cx="813240" cy="81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11733F8-E9C5-E1CE-1DD8-CC3414559D12}"/>
                  </a:ext>
                </a:extLst>
              </p14:cNvPr>
              <p14:cNvContentPartPr/>
              <p14:nvPr/>
            </p14:nvContentPartPr>
            <p14:xfrm>
              <a:off x="4668037" y="3016056"/>
              <a:ext cx="1150560" cy="8150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11733F8-E9C5-E1CE-1DD8-CC3414559D1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59037" y="3007056"/>
                <a:ext cx="1168200" cy="83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C39637D-DDC1-C88B-C4B7-1BE98DE8AD1A}"/>
                  </a:ext>
                </a:extLst>
              </p14:cNvPr>
              <p14:cNvContentPartPr/>
              <p14:nvPr/>
            </p14:nvContentPartPr>
            <p14:xfrm>
              <a:off x="9857797" y="2218296"/>
              <a:ext cx="1868040" cy="8089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C39637D-DDC1-C88B-C4B7-1BE98DE8AD1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848797" y="2209296"/>
                <a:ext cx="1885680" cy="82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02FECFE3-3937-D327-5B1C-D2CC2694B91B}"/>
                  </a:ext>
                </a:extLst>
              </p14:cNvPr>
              <p14:cNvContentPartPr/>
              <p14:nvPr/>
            </p14:nvContentPartPr>
            <p14:xfrm>
              <a:off x="5185357" y="3859176"/>
              <a:ext cx="1031760" cy="1944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02FECFE3-3937-D327-5B1C-D2CC2694B91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176357" y="3850176"/>
                <a:ext cx="10494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1155964-ECF0-9D74-1984-690CA577F7E8}"/>
                  </a:ext>
                </a:extLst>
              </p14:cNvPr>
              <p14:cNvContentPartPr/>
              <p14:nvPr/>
            </p14:nvContentPartPr>
            <p14:xfrm>
              <a:off x="6563437" y="3799776"/>
              <a:ext cx="226800" cy="2106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1155964-ECF0-9D74-1984-690CA577F7E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554437" y="3790776"/>
                <a:ext cx="24444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522926E6-E095-BFCD-88A2-D03E9EA2B73A}"/>
                  </a:ext>
                </a:extLst>
              </p14:cNvPr>
              <p14:cNvContentPartPr/>
              <p14:nvPr/>
            </p14:nvContentPartPr>
            <p14:xfrm>
              <a:off x="7492597" y="3834336"/>
              <a:ext cx="268920" cy="1033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522926E6-E095-BFCD-88A2-D03E9EA2B73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483597" y="3825336"/>
                <a:ext cx="28656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6A169AD8-DE0F-2D52-B824-97833183A4B9}"/>
                  </a:ext>
                </a:extLst>
              </p14:cNvPr>
              <p14:cNvContentPartPr/>
              <p14:nvPr/>
            </p14:nvContentPartPr>
            <p14:xfrm>
              <a:off x="8070037" y="3707616"/>
              <a:ext cx="1006200" cy="2887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6A169AD8-DE0F-2D52-B824-97833183A4B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061037" y="3698616"/>
                <a:ext cx="102384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05E72077-D095-519D-3AF2-D0C9A770DF9C}"/>
                  </a:ext>
                </a:extLst>
              </p14:cNvPr>
              <p14:cNvContentPartPr/>
              <p14:nvPr/>
            </p14:nvContentPartPr>
            <p14:xfrm>
              <a:off x="441637" y="2188416"/>
              <a:ext cx="529560" cy="4291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05E72077-D095-519D-3AF2-D0C9A770DF9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32637" y="2179416"/>
                <a:ext cx="54720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75F35693-5772-E562-D93E-92CEF184A703}"/>
                  </a:ext>
                </a:extLst>
              </p14:cNvPr>
              <p14:cNvContentPartPr/>
              <p14:nvPr/>
            </p14:nvContentPartPr>
            <p14:xfrm>
              <a:off x="751957" y="4386576"/>
              <a:ext cx="542160" cy="5187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75F35693-5772-E562-D93E-92CEF184A70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42957" y="4377576"/>
                <a:ext cx="55980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967B3B20-567E-342D-C58F-61AE43A741C5}"/>
                  </a:ext>
                </a:extLst>
              </p14:cNvPr>
              <p14:cNvContentPartPr/>
              <p14:nvPr/>
            </p14:nvContentPartPr>
            <p14:xfrm>
              <a:off x="1745197" y="4230336"/>
              <a:ext cx="1975320" cy="58968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967B3B20-567E-342D-C58F-61AE43A741C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736197" y="4221336"/>
                <a:ext cx="199296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D441D6FC-4D84-DF87-996B-CB97EE0639DB}"/>
                  </a:ext>
                </a:extLst>
              </p14:cNvPr>
              <p14:cNvContentPartPr/>
              <p14:nvPr/>
            </p14:nvContentPartPr>
            <p14:xfrm>
              <a:off x="2204917" y="2886816"/>
              <a:ext cx="495360" cy="1576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D441D6FC-4D84-DF87-996B-CB97EE0639D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195917" y="2877816"/>
                <a:ext cx="51300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963161B8-4809-ED3F-4DE5-76714EE54E27}"/>
                  </a:ext>
                </a:extLst>
              </p14:cNvPr>
              <p14:cNvContentPartPr/>
              <p14:nvPr/>
            </p14:nvContentPartPr>
            <p14:xfrm>
              <a:off x="725317" y="2966736"/>
              <a:ext cx="1159200" cy="34668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963161B8-4809-ED3F-4DE5-76714EE54E2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16317" y="2957736"/>
                <a:ext cx="117684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A548DB84-C0DC-2B19-0583-A5839E87EF0C}"/>
                  </a:ext>
                </a:extLst>
              </p14:cNvPr>
              <p14:cNvContentPartPr/>
              <p14:nvPr/>
            </p14:nvContentPartPr>
            <p14:xfrm>
              <a:off x="5222797" y="4420776"/>
              <a:ext cx="515520" cy="40284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A548DB84-C0DC-2B19-0583-A5839E87EF0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213797" y="4411776"/>
                <a:ext cx="53316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284F7A6E-1C42-348E-59CA-A35E5515EA30}"/>
                  </a:ext>
                </a:extLst>
              </p14:cNvPr>
              <p14:cNvContentPartPr/>
              <p14:nvPr/>
            </p14:nvContentPartPr>
            <p14:xfrm>
              <a:off x="673117" y="4193256"/>
              <a:ext cx="531360" cy="662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284F7A6E-1C42-348E-59CA-A35E5515EA3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64117" y="4184256"/>
                <a:ext cx="54900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C412CCA-AAD9-F9BF-9149-CC08B5EA784A}"/>
                  </a:ext>
                </a:extLst>
              </p14:cNvPr>
              <p14:cNvContentPartPr/>
              <p14:nvPr/>
            </p14:nvContentPartPr>
            <p14:xfrm>
              <a:off x="4472197" y="4258776"/>
              <a:ext cx="140760" cy="288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C412CCA-AAD9-F9BF-9149-CC08B5EA784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463197" y="4249776"/>
                <a:ext cx="1584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008528B1-ED6E-B56D-7803-C429C0528E3C}"/>
                  </a:ext>
                </a:extLst>
              </p14:cNvPr>
              <p14:cNvContentPartPr/>
              <p14:nvPr/>
            </p14:nvContentPartPr>
            <p14:xfrm>
              <a:off x="5274637" y="4219896"/>
              <a:ext cx="985320" cy="2088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008528B1-ED6E-B56D-7803-C429C0528E3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265637" y="4210896"/>
                <a:ext cx="10029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77764569-538A-923A-9C0C-3C29486F9243}"/>
                  </a:ext>
                </a:extLst>
              </p14:cNvPr>
              <p14:cNvContentPartPr/>
              <p14:nvPr/>
            </p14:nvContentPartPr>
            <p14:xfrm>
              <a:off x="1999717" y="4212336"/>
              <a:ext cx="1658880" cy="1656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77764569-538A-923A-9C0C-3C29486F924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990717" y="4203336"/>
                <a:ext cx="16765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28B96A0A-0645-BA2A-B2A4-283629C45E41}"/>
                  </a:ext>
                </a:extLst>
              </p14:cNvPr>
              <p14:cNvContentPartPr/>
              <p14:nvPr/>
            </p14:nvContentPartPr>
            <p14:xfrm>
              <a:off x="6769357" y="4064376"/>
              <a:ext cx="5040360" cy="16272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28B96A0A-0645-BA2A-B2A4-283629C45E4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760357" y="4055376"/>
                <a:ext cx="50580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F8F38703-AEAC-0F11-6DEE-7C96B17055B2}"/>
                  </a:ext>
                </a:extLst>
              </p14:cNvPr>
              <p14:cNvContentPartPr/>
              <p14:nvPr/>
            </p14:nvContentPartPr>
            <p14:xfrm>
              <a:off x="5926597" y="4372176"/>
              <a:ext cx="626040" cy="40824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F8F38703-AEAC-0F11-6DEE-7C96B17055B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917597" y="4363176"/>
                <a:ext cx="64368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44F09E0C-273E-FFF9-D4F0-91D827F177EE}"/>
                  </a:ext>
                </a:extLst>
              </p14:cNvPr>
              <p14:cNvContentPartPr/>
              <p14:nvPr/>
            </p14:nvContentPartPr>
            <p14:xfrm>
              <a:off x="6929917" y="4525536"/>
              <a:ext cx="270360" cy="4104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44F09E0C-273E-FFF9-D4F0-91D827F177E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920917" y="4516536"/>
                <a:ext cx="2880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5207F949-F08F-F577-734E-28F35C5B2C4A}"/>
                  </a:ext>
                </a:extLst>
              </p14:cNvPr>
              <p14:cNvContentPartPr/>
              <p14:nvPr/>
            </p14:nvContentPartPr>
            <p14:xfrm>
              <a:off x="7504477" y="4328616"/>
              <a:ext cx="1507680" cy="53820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5207F949-F08F-F577-734E-28F35C5B2C4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495477" y="4319616"/>
                <a:ext cx="152532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AC536806-EF95-B5D7-6214-735A561123B8}"/>
                  </a:ext>
                </a:extLst>
              </p14:cNvPr>
              <p14:cNvContentPartPr/>
              <p14:nvPr/>
            </p14:nvContentPartPr>
            <p14:xfrm>
              <a:off x="4755157" y="5088576"/>
              <a:ext cx="327600" cy="15264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AC536806-EF95-B5D7-6214-735A561123B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746157" y="5079576"/>
                <a:ext cx="3452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6C47C77C-DCD1-E8ED-BED4-8B0F61F47BCC}"/>
                  </a:ext>
                </a:extLst>
              </p14:cNvPr>
              <p14:cNvContentPartPr/>
              <p14:nvPr/>
            </p14:nvContentPartPr>
            <p14:xfrm>
              <a:off x="4671997" y="4566576"/>
              <a:ext cx="268200" cy="8460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6C47C77C-DCD1-E8ED-BED4-8B0F61F47BC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662997" y="4557576"/>
                <a:ext cx="2858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14DFBC68-AEF2-6733-6996-7F4C0CE74B94}"/>
                  </a:ext>
                </a:extLst>
              </p14:cNvPr>
              <p14:cNvContentPartPr/>
              <p14:nvPr/>
            </p14:nvContentPartPr>
            <p14:xfrm>
              <a:off x="5495317" y="4925136"/>
              <a:ext cx="490320" cy="48204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14DFBC68-AEF2-6733-6996-7F4C0CE74B9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486317" y="4916136"/>
                <a:ext cx="50796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261B0D9C-5041-29E2-5EE8-E3FC19682EA6}"/>
                  </a:ext>
                </a:extLst>
              </p14:cNvPr>
              <p14:cNvContentPartPr/>
              <p14:nvPr/>
            </p14:nvContentPartPr>
            <p14:xfrm>
              <a:off x="6280117" y="4998216"/>
              <a:ext cx="266760" cy="27432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261B0D9C-5041-29E2-5EE8-E3FC19682EA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271117" y="4989216"/>
                <a:ext cx="28440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86335C91-8759-95BB-7F31-4E29F68F9A83}"/>
                  </a:ext>
                </a:extLst>
              </p14:cNvPr>
              <p14:cNvContentPartPr/>
              <p14:nvPr/>
            </p14:nvContentPartPr>
            <p14:xfrm>
              <a:off x="7164637" y="4898856"/>
              <a:ext cx="1606680" cy="39780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86335C91-8759-95BB-7F31-4E29F68F9A8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155637" y="4889856"/>
                <a:ext cx="162432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8BA90162-36B9-70AA-8DC2-12DA3445788E}"/>
                  </a:ext>
                </a:extLst>
              </p14:cNvPr>
              <p14:cNvContentPartPr/>
              <p14:nvPr/>
            </p14:nvContentPartPr>
            <p14:xfrm>
              <a:off x="5981677" y="5609856"/>
              <a:ext cx="374040" cy="8892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8BA90162-36B9-70AA-8DC2-12DA3445788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972677" y="5600856"/>
                <a:ext cx="39168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622FA3AF-9164-4BD8-E505-9C8444A99588}"/>
                  </a:ext>
                </a:extLst>
              </p14:cNvPr>
              <p14:cNvContentPartPr/>
              <p14:nvPr/>
            </p14:nvContentPartPr>
            <p14:xfrm>
              <a:off x="9636397" y="2060256"/>
              <a:ext cx="2149200" cy="118188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622FA3AF-9164-4BD8-E505-9C8444A9958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627397" y="2051256"/>
                <a:ext cx="2166840" cy="11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C7BCD22C-60E5-462E-D98E-8775F6415F72}"/>
                  </a:ext>
                </a:extLst>
              </p14:cNvPr>
              <p14:cNvContentPartPr/>
              <p14:nvPr/>
            </p14:nvContentPartPr>
            <p14:xfrm>
              <a:off x="6864037" y="5487096"/>
              <a:ext cx="996840" cy="24300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C7BCD22C-60E5-462E-D98E-8775F6415F7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855037" y="5478096"/>
                <a:ext cx="101448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AB290FB7-53FF-B79E-A948-D35128307C35}"/>
                  </a:ext>
                </a:extLst>
              </p14:cNvPr>
              <p14:cNvContentPartPr/>
              <p14:nvPr/>
            </p14:nvContentPartPr>
            <p14:xfrm>
              <a:off x="9318157" y="5553336"/>
              <a:ext cx="261720" cy="1656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AB290FB7-53FF-B79E-A948-D35128307C3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309157" y="5544336"/>
                <a:ext cx="2793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C31CB072-D686-437B-1821-549262B082F0}"/>
                  </a:ext>
                </a:extLst>
              </p14:cNvPr>
              <p14:cNvContentPartPr/>
              <p14:nvPr/>
            </p14:nvContentPartPr>
            <p14:xfrm>
              <a:off x="8692477" y="5532096"/>
              <a:ext cx="255960" cy="11592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C31CB072-D686-437B-1821-549262B082F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683477" y="5523096"/>
                <a:ext cx="27360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EADFB6F0-82FB-0626-9FA7-EAEBD0B50B20}"/>
                  </a:ext>
                </a:extLst>
              </p14:cNvPr>
              <p14:cNvContentPartPr/>
              <p14:nvPr/>
            </p14:nvContentPartPr>
            <p14:xfrm>
              <a:off x="9901717" y="5454696"/>
              <a:ext cx="390960" cy="18108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EADFB6F0-82FB-0626-9FA7-EAEBD0B50B2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892717" y="5445696"/>
                <a:ext cx="4086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00E8ACA1-622F-5301-2E19-0995391CF137}"/>
                  </a:ext>
                </a:extLst>
              </p14:cNvPr>
              <p14:cNvContentPartPr/>
              <p14:nvPr/>
            </p14:nvContentPartPr>
            <p14:xfrm>
              <a:off x="1733317" y="3224496"/>
              <a:ext cx="1132560" cy="13104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00E8ACA1-622F-5301-2E19-0995391CF13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724317" y="3215496"/>
                <a:ext cx="11502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C889D5E3-10CD-1A8F-6F4B-DF4682525D69}"/>
                  </a:ext>
                </a:extLst>
              </p14:cNvPr>
              <p14:cNvContentPartPr/>
              <p14:nvPr/>
            </p14:nvContentPartPr>
            <p14:xfrm>
              <a:off x="8460637" y="3365976"/>
              <a:ext cx="477000" cy="21996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C889D5E3-10CD-1A8F-6F4B-DF4682525D6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451637" y="3356976"/>
                <a:ext cx="4946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3DFC6D8A-1FCC-83C2-225D-C7796B3AB136}"/>
                  </a:ext>
                </a:extLst>
              </p14:cNvPr>
              <p14:cNvContentPartPr/>
              <p14:nvPr/>
            </p14:nvContentPartPr>
            <p14:xfrm>
              <a:off x="2773357" y="4873296"/>
              <a:ext cx="980640" cy="10692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3DFC6D8A-1FCC-83C2-225D-C7796B3AB13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764357" y="4864296"/>
                <a:ext cx="99828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8C79005C-A8B0-C16D-A9B0-43677D4691ED}"/>
                  </a:ext>
                </a:extLst>
              </p14:cNvPr>
              <p14:cNvContentPartPr/>
              <p14:nvPr/>
            </p14:nvContentPartPr>
            <p14:xfrm>
              <a:off x="9305197" y="5749536"/>
              <a:ext cx="1205640" cy="4176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8C79005C-A8B0-C16D-A9B0-43677D4691E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296197" y="5740536"/>
                <a:ext cx="1223280" cy="5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5488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78FF9A3-8FA3-2205-90A5-38456F8BED83}"/>
                  </a:ext>
                </a:extLst>
              </p14:cNvPr>
              <p14:cNvContentPartPr/>
              <p14:nvPr/>
            </p14:nvContentPartPr>
            <p14:xfrm>
              <a:off x="2607037" y="881976"/>
              <a:ext cx="837000" cy="890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78FF9A3-8FA3-2205-90A5-38456F8BED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8037" y="872976"/>
                <a:ext cx="854640" cy="90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1F483BE-B226-64ED-5960-489984E1CBA5}"/>
                  </a:ext>
                </a:extLst>
              </p14:cNvPr>
              <p14:cNvContentPartPr/>
              <p14:nvPr/>
            </p14:nvContentPartPr>
            <p14:xfrm>
              <a:off x="1723597" y="1005096"/>
              <a:ext cx="614160" cy="702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1F483BE-B226-64ED-5960-489984E1CB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4597" y="996096"/>
                <a:ext cx="631800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238A31-CC98-C8EA-D2B4-7BA1948B3802}"/>
                  </a:ext>
                </a:extLst>
              </p14:cNvPr>
              <p14:cNvContentPartPr/>
              <p14:nvPr/>
            </p14:nvContentPartPr>
            <p14:xfrm>
              <a:off x="3842197" y="1334856"/>
              <a:ext cx="396000" cy="141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238A31-CC98-C8EA-D2B4-7BA1948B38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33197" y="1325856"/>
                <a:ext cx="4136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41C92B3-B6AF-E9FA-246A-2BF435B24E5D}"/>
                  </a:ext>
                </a:extLst>
              </p14:cNvPr>
              <p14:cNvContentPartPr/>
              <p14:nvPr/>
            </p14:nvContentPartPr>
            <p14:xfrm>
              <a:off x="4808077" y="905376"/>
              <a:ext cx="3515040" cy="1123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41C92B3-B6AF-E9FA-246A-2BF435B24E5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99077" y="896376"/>
                <a:ext cx="3532680" cy="11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8AEA150-FC94-10F2-92AF-3622807DC9CC}"/>
                  </a:ext>
                </a:extLst>
              </p14:cNvPr>
              <p14:cNvContentPartPr/>
              <p14:nvPr/>
            </p14:nvContentPartPr>
            <p14:xfrm>
              <a:off x="8852317" y="839136"/>
              <a:ext cx="1221120" cy="3110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8AEA150-FC94-10F2-92AF-3622807DC9C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43317" y="830136"/>
                <a:ext cx="123876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64A66BB-C455-0C8A-474D-9113EF69EA3B}"/>
                  </a:ext>
                </a:extLst>
              </p14:cNvPr>
              <p14:cNvContentPartPr/>
              <p14:nvPr/>
            </p14:nvContentPartPr>
            <p14:xfrm>
              <a:off x="9028357" y="1270056"/>
              <a:ext cx="2272680" cy="8035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64A66BB-C455-0C8A-474D-9113EF69EA3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19357" y="1261056"/>
                <a:ext cx="2290320" cy="8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6ED271F-B36E-CD01-F78A-B5929D36C048}"/>
                  </a:ext>
                </a:extLst>
              </p14:cNvPr>
              <p14:cNvContentPartPr/>
              <p14:nvPr/>
            </p14:nvContentPartPr>
            <p14:xfrm>
              <a:off x="1710637" y="2077536"/>
              <a:ext cx="1227240" cy="6476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6ED271F-B36E-CD01-F78A-B5929D36C04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01637" y="2068536"/>
                <a:ext cx="124488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05DDDDC-FE79-22DA-5421-053A1A6F993B}"/>
                  </a:ext>
                </a:extLst>
              </p14:cNvPr>
              <p14:cNvContentPartPr/>
              <p14:nvPr/>
            </p14:nvContentPartPr>
            <p14:xfrm>
              <a:off x="234997" y="2618976"/>
              <a:ext cx="932400" cy="6606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05DDDDC-FE79-22DA-5421-053A1A6F993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5997" y="2609976"/>
                <a:ext cx="950040" cy="6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1E222ED-50FE-22D9-2D86-66807971A529}"/>
                  </a:ext>
                </a:extLst>
              </p14:cNvPr>
              <p14:cNvContentPartPr/>
              <p14:nvPr/>
            </p14:nvContentPartPr>
            <p14:xfrm>
              <a:off x="6289117" y="2526456"/>
              <a:ext cx="1688760" cy="5576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1E222ED-50FE-22D9-2D86-66807971A5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80117" y="2517456"/>
                <a:ext cx="170640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EDF194E-C6C0-22F4-2078-636003D11347}"/>
                  </a:ext>
                </a:extLst>
              </p14:cNvPr>
              <p14:cNvContentPartPr/>
              <p14:nvPr/>
            </p14:nvContentPartPr>
            <p14:xfrm>
              <a:off x="5702677" y="3710856"/>
              <a:ext cx="171360" cy="846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EDF194E-C6C0-22F4-2078-636003D1134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93677" y="3701856"/>
                <a:ext cx="1890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53671C5-872D-27A4-21C3-CB3E3D4D5007}"/>
                  </a:ext>
                </a:extLst>
              </p14:cNvPr>
              <p14:cNvContentPartPr/>
              <p14:nvPr/>
            </p14:nvContentPartPr>
            <p14:xfrm>
              <a:off x="2889997" y="2771256"/>
              <a:ext cx="2442960" cy="16628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53671C5-872D-27A4-21C3-CB3E3D4D500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80997" y="2762256"/>
                <a:ext cx="2460600" cy="168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D61034E-C800-6A94-0BC5-CC777C465586}"/>
                  </a:ext>
                </a:extLst>
              </p14:cNvPr>
              <p14:cNvContentPartPr/>
              <p14:nvPr/>
            </p14:nvContentPartPr>
            <p14:xfrm>
              <a:off x="7578637" y="3241416"/>
              <a:ext cx="733680" cy="5169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D61034E-C800-6A94-0BC5-CC777C46558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69637" y="3232416"/>
                <a:ext cx="75132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B2D3E4D5-755B-2CB3-05CB-8486ACD8045E}"/>
                  </a:ext>
                </a:extLst>
              </p14:cNvPr>
              <p14:cNvContentPartPr/>
              <p14:nvPr/>
            </p14:nvContentPartPr>
            <p14:xfrm>
              <a:off x="6468037" y="3312696"/>
              <a:ext cx="793440" cy="5281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B2D3E4D5-755B-2CB3-05CB-8486ACD8045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59037" y="3303696"/>
                <a:ext cx="81108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D757845-ED91-2E08-572A-A6B551FFBAA0}"/>
                  </a:ext>
                </a:extLst>
              </p14:cNvPr>
              <p14:cNvContentPartPr/>
              <p14:nvPr/>
            </p14:nvContentPartPr>
            <p14:xfrm>
              <a:off x="4111477" y="2708976"/>
              <a:ext cx="32400" cy="770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D757845-ED91-2E08-572A-A6B551FFBAA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02477" y="2699976"/>
                <a:ext cx="5004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8F76D3A-1706-341A-8293-601AD4AD4B30}"/>
                  </a:ext>
                </a:extLst>
              </p14:cNvPr>
              <p14:cNvContentPartPr/>
              <p14:nvPr/>
            </p14:nvContentPartPr>
            <p14:xfrm>
              <a:off x="9308797" y="2713656"/>
              <a:ext cx="2100240" cy="15922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8F76D3A-1706-341A-8293-601AD4AD4B3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299797" y="2704656"/>
                <a:ext cx="2117880" cy="160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B0ED30B-A6B5-DB4F-FA19-9FB7AE27F73D}"/>
                  </a:ext>
                </a:extLst>
              </p14:cNvPr>
              <p14:cNvContentPartPr/>
              <p14:nvPr/>
            </p14:nvContentPartPr>
            <p14:xfrm>
              <a:off x="125917" y="1868376"/>
              <a:ext cx="1247760" cy="14526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B0ED30B-A6B5-DB4F-FA19-9FB7AE27F73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6917" y="1859376"/>
                <a:ext cx="1265400" cy="14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CF964795-985B-9B83-A908-44872E1A23D4}"/>
                  </a:ext>
                </a:extLst>
              </p14:cNvPr>
              <p14:cNvContentPartPr/>
              <p14:nvPr/>
            </p14:nvContentPartPr>
            <p14:xfrm>
              <a:off x="4563277" y="685056"/>
              <a:ext cx="2208240" cy="105624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CF964795-985B-9B83-A908-44872E1A23D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54271" y="676050"/>
                <a:ext cx="2225892" cy="10738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E64EDEA-8AEE-3049-40D6-6F0F725EF13F}"/>
                  </a:ext>
                </a:extLst>
              </p14:cNvPr>
              <p14:cNvContentPartPr/>
              <p14:nvPr/>
            </p14:nvContentPartPr>
            <p14:xfrm>
              <a:off x="1474837" y="763536"/>
              <a:ext cx="2023920" cy="11628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E64EDEA-8AEE-3049-40D6-6F0F725EF13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465837" y="754536"/>
                <a:ext cx="2041560" cy="11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643801B5-5330-05AE-4525-1FEB58097F73}"/>
                  </a:ext>
                </a:extLst>
              </p14:cNvPr>
              <p14:cNvContentPartPr/>
              <p14:nvPr/>
            </p14:nvContentPartPr>
            <p14:xfrm>
              <a:off x="2313637" y="2315496"/>
              <a:ext cx="9089640" cy="372888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643801B5-5330-05AE-4525-1FEB58097F7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04637" y="2306496"/>
                <a:ext cx="9107280" cy="374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3138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FE1B086-8854-D8A3-ECCF-F61308EE658C}"/>
                  </a:ext>
                </a:extLst>
              </p14:cNvPr>
              <p14:cNvContentPartPr/>
              <p14:nvPr/>
            </p14:nvContentPartPr>
            <p14:xfrm>
              <a:off x="3710077" y="822576"/>
              <a:ext cx="5757840" cy="29275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FE1B086-8854-D8A3-ECCF-F61308EE65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1077" y="813576"/>
                <a:ext cx="5775480" cy="29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9867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85EC67F-9B57-4E18-A668-38BFAFCD695A}"/>
                  </a:ext>
                </a:extLst>
              </p14:cNvPr>
              <p14:cNvContentPartPr/>
              <p14:nvPr/>
            </p14:nvContentPartPr>
            <p14:xfrm>
              <a:off x="3022477" y="1000056"/>
              <a:ext cx="1187640" cy="552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85EC67F-9B57-4E18-A668-38BFAFCD69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3477" y="991056"/>
                <a:ext cx="120528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65C295F-98A9-FA30-F0C7-319AD947C6FD}"/>
                  </a:ext>
                </a:extLst>
              </p14:cNvPr>
              <p14:cNvContentPartPr/>
              <p14:nvPr/>
            </p14:nvContentPartPr>
            <p14:xfrm>
              <a:off x="6457957" y="1186896"/>
              <a:ext cx="155880" cy="79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65C295F-98A9-FA30-F0C7-319AD947C6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48957" y="1177896"/>
                <a:ext cx="1735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0A6AD08-8651-FA44-9185-F244392E6EB7}"/>
                  </a:ext>
                </a:extLst>
              </p14:cNvPr>
              <p14:cNvContentPartPr/>
              <p14:nvPr/>
            </p14:nvContentPartPr>
            <p14:xfrm>
              <a:off x="4690357" y="1069176"/>
              <a:ext cx="1175760" cy="410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0A6AD08-8651-FA44-9185-F244392E6E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1357" y="1060176"/>
                <a:ext cx="119340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72293C3-46F7-3A7C-B620-3E491E2065F3}"/>
                  </a:ext>
                </a:extLst>
              </p14:cNvPr>
              <p14:cNvContentPartPr/>
              <p14:nvPr/>
            </p14:nvContentPartPr>
            <p14:xfrm>
              <a:off x="10636117" y="872616"/>
              <a:ext cx="894600" cy="7567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72293C3-46F7-3A7C-B620-3E491E2065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27117" y="863616"/>
                <a:ext cx="912240" cy="77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3E3857D-9D2C-00DA-74E6-4BDE4C1FA094}"/>
                  </a:ext>
                </a:extLst>
              </p14:cNvPr>
              <p14:cNvContentPartPr/>
              <p14:nvPr/>
            </p14:nvContentPartPr>
            <p14:xfrm>
              <a:off x="10003597" y="1009416"/>
              <a:ext cx="345600" cy="3348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3E3857D-9D2C-00DA-74E6-4BDE4C1FA09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94597" y="1000416"/>
                <a:ext cx="36324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C13730C-0033-6CC2-8688-1E388D2FB4CE}"/>
                  </a:ext>
                </a:extLst>
              </p14:cNvPr>
              <p14:cNvContentPartPr/>
              <p14:nvPr/>
            </p14:nvContentPartPr>
            <p14:xfrm>
              <a:off x="7857277" y="794856"/>
              <a:ext cx="1631880" cy="9842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C13730C-0033-6CC2-8688-1E388D2FB4C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48277" y="785856"/>
                <a:ext cx="1649520" cy="10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B8FBAF1-4D51-18D2-93CE-29638BB15ABD}"/>
                  </a:ext>
                </a:extLst>
              </p14:cNvPr>
              <p14:cNvContentPartPr/>
              <p14:nvPr/>
            </p14:nvContentPartPr>
            <p14:xfrm>
              <a:off x="1530997" y="1772256"/>
              <a:ext cx="3382560" cy="20192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B8FBAF1-4D51-18D2-93CE-29638BB15AB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21997" y="1763256"/>
                <a:ext cx="3400200" cy="20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E26797F-B96F-188C-030E-BC82FB511A05}"/>
                  </a:ext>
                </a:extLst>
              </p14:cNvPr>
              <p14:cNvContentPartPr/>
              <p14:nvPr/>
            </p14:nvContentPartPr>
            <p14:xfrm>
              <a:off x="1505797" y="1968096"/>
              <a:ext cx="1500840" cy="1638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E26797F-B96F-188C-030E-BC82FB511A0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96797" y="1959096"/>
                <a:ext cx="1518480" cy="16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2C56EE6-93E4-1B3F-FDBD-376468E33F17}"/>
                  </a:ext>
                </a:extLst>
              </p14:cNvPr>
              <p14:cNvContentPartPr/>
              <p14:nvPr/>
            </p14:nvContentPartPr>
            <p14:xfrm>
              <a:off x="1127077" y="3000576"/>
              <a:ext cx="237960" cy="3884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2C56EE6-93E4-1B3F-FDBD-376468E33F1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18077" y="2991576"/>
                <a:ext cx="25560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22EDBE5-4ADF-0684-D3B8-0976EFAF9124}"/>
                  </a:ext>
                </a:extLst>
              </p14:cNvPr>
              <p14:cNvContentPartPr/>
              <p14:nvPr/>
            </p14:nvContentPartPr>
            <p14:xfrm>
              <a:off x="2541517" y="1958376"/>
              <a:ext cx="95040" cy="1051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22EDBE5-4ADF-0684-D3B8-0976EFAF912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32517" y="1949376"/>
                <a:ext cx="11268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10E117E-410D-86E5-8FC6-E3642554EC22}"/>
                  </a:ext>
                </a:extLst>
              </p14:cNvPr>
              <p14:cNvContentPartPr/>
              <p14:nvPr/>
            </p14:nvContentPartPr>
            <p14:xfrm>
              <a:off x="5018677" y="3574776"/>
              <a:ext cx="135360" cy="144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10E117E-410D-86E5-8FC6-E3642554EC2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09677" y="3565776"/>
                <a:ext cx="1530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87D0A5B-E6C2-E0BD-4133-5A2556E542A2}"/>
                  </a:ext>
                </a:extLst>
              </p14:cNvPr>
              <p14:cNvContentPartPr/>
              <p14:nvPr/>
            </p14:nvContentPartPr>
            <p14:xfrm>
              <a:off x="1131397" y="1594776"/>
              <a:ext cx="160920" cy="3639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87D0A5B-E6C2-E0BD-4133-5A2556E542A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22397" y="1585776"/>
                <a:ext cx="17856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66046E5-31BB-6B7A-607A-478DC597BD05}"/>
                  </a:ext>
                </a:extLst>
              </p14:cNvPr>
              <p14:cNvContentPartPr/>
              <p14:nvPr/>
            </p14:nvContentPartPr>
            <p14:xfrm>
              <a:off x="7253917" y="2208216"/>
              <a:ext cx="1256760" cy="3711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66046E5-31BB-6B7A-607A-478DC597BD0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44917" y="2199216"/>
                <a:ext cx="127440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7CF0601-2BA0-C34C-B3AE-3601991FE1C1}"/>
                  </a:ext>
                </a:extLst>
              </p14:cNvPr>
              <p14:cNvContentPartPr/>
              <p14:nvPr/>
            </p14:nvContentPartPr>
            <p14:xfrm>
              <a:off x="6684037" y="2202816"/>
              <a:ext cx="381240" cy="4003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7CF0601-2BA0-C34C-B3AE-3601991FE1C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675037" y="2193816"/>
                <a:ext cx="39888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FE128E5-EAB1-4740-B9BF-A3A0AA192A9F}"/>
                  </a:ext>
                </a:extLst>
              </p14:cNvPr>
              <p14:cNvContentPartPr/>
              <p14:nvPr/>
            </p14:nvContentPartPr>
            <p14:xfrm>
              <a:off x="8957077" y="1837776"/>
              <a:ext cx="2629440" cy="7326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FE128E5-EAB1-4740-B9BF-A3A0AA192A9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48077" y="1828776"/>
                <a:ext cx="2647080" cy="75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4D308DC-73D0-6C40-DAAF-969BCCEE8D2E}"/>
                  </a:ext>
                </a:extLst>
              </p14:cNvPr>
              <p14:cNvContentPartPr/>
              <p14:nvPr/>
            </p14:nvContentPartPr>
            <p14:xfrm>
              <a:off x="7485757" y="2653176"/>
              <a:ext cx="641880" cy="2462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4D308DC-73D0-6C40-DAAF-969BCCEE8D2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476757" y="2644176"/>
                <a:ext cx="65952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38E329CF-CF28-48DF-928A-45B22CEB2336}"/>
                  </a:ext>
                </a:extLst>
              </p14:cNvPr>
              <p14:cNvContentPartPr/>
              <p14:nvPr/>
            </p14:nvContentPartPr>
            <p14:xfrm>
              <a:off x="5773237" y="2654976"/>
              <a:ext cx="527760" cy="20844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38E329CF-CF28-48DF-928A-45B22CEB233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764237" y="2645976"/>
                <a:ext cx="5454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B598B4FA-ABCA-DF6A-55C9-B8488D39BD29}"/>
                  </a:ext>
                </a:extLst>
              </p14:cNvPr>
              <p14:cNvContentPartPr/>
              <p14:nvPr/>
            </p14:nvContentPartPr>
            <p14:xfrm>
              <a:off x="4800517" y="2764056"/>
              <a:ext cx="716400" cy="2131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B598B4FA-ABCA-DF6A-55C9-B8488D39BD2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91517" y="2755056"/>
                <a:ext cx="73404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D79A98C2-4CAC-A078-56BD-10D710AFF8EA}"/>
                  </a:ext>
                </a:extLst>
              </p14:cNvPr>
              <p14:cNvContentPartPr/>
              <p14:nvPr/>
            </p14:nvContentPartPr>
            <p14:xfrm>
              <a:off x="1120597" y="3059256"/>
              <a:ext cx="211320" cy="42120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D79A98C2-4CAC-A078-56BD-10D710AFF8E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11597" y="3050256"/>
                <a:ext cx="22896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AE277635-1299-DA1F-31B3-C36E57247279}"/>
                  </a:ext>
                </a:extLst>
              </p14:cNvPr>
              <p14:cNvContentPartPr/>
              <p14:nvPr/>
            </p14:nvContentPartPr>
            <p14:xfrm>
              <a:off x="2820157" y="815736"/>
              <a:ext cx="849960" cy="10918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AE277635-1299-DA1F-31B3-C36E5724727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11157" y="806736"/>
                <a:ext cx="867600" cy="11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BE415AF2-836C-B239-B632-51A23CA8EC31}"/>
                  </a:ext>
                </a:extLst>
              </p14:cNvPr>
              <p14:cNvContentPartPr/>
              <p14:nvPr/>
            </p14:nvContentPartPr>
            <p14:xfrm>
              <a:off x="4541677" y="1329816"/>
              <a:ext cx="1635840" cy="26820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BE415AF2-836C-B239-B632-51A23CA8EC3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532677" y="1320816"/>
                <a:ext cx="165348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2C5337C6-AF9D-8589-31E6-871099064423}"/>
                  </a:ext>
                </a:extLst>
              </p14:cNvPr>
              <p14:cNvContentPartPr/>
              <p14:nvPr/>
            </p14:nvContentPartPr>
            <p14:xfrm>
              <a:off x="4669477" y="926616"/>
              <a:ext cx="1180080" cy="15264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2C5337C6-AF9D-8589-31E6-87109906442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60477" y="917616"/>
                <a:ext cx="11977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08345D46-F097-271D-92F7-EFA34A0FEF03}"/>
                  </a:ext>
                </a:extLst>
              </p14:cNvPr>
              <p14:cNvContentPartPr/>
              <p14:nvPr/>
            </p14:nvContentPartPr>
            <p14:xfrm>
              <a:off x="1699837" y="1816176"/>
              <a:ext cx="3488400" cy="176832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08345D46-F097-271D-92F7-EFA34A0FEF0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690837" y="1807176"/>
                <a:ext cx="3506040" cy="178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90A5618F-0982-7EAA-53C1-3FB81D362DC6}"/>
                  </a:ext>
                </a:extLst>
              </p14:cNvPr>
              <p14:cNvContentPartPr/>
              <p14:nvPr/>
            </p14:nvContentPartPr>
            <p14:xfrm>
              <a:off x="7268677" y="3386856"/>
              <a:ext cx="360" cy="36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90A5618F-0982-7EAA-53C1-3FB81D362DC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59677" y="337785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37673799-C70B-739F-BAC8-0F8D34366E9B}"/>
                  </a:ext>
                </a:extLst>
              </p14:cNvPr>
              <p14:cNvContentPartPr/>
              <p14:nvPr/>
            </p14:nvContentPartPr>
            <p14:xfrm>
              <a:off x="2395357" y="2324136"/>
              <a:ext cx="297360" cy="69552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37673799-C70B-739F-BAC8-0F8D34366E9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386357" y="2315136"/>
                <a:ext cx="315000" cy="7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17AD5629-8858-BD16-07F0-2766F0DC81AA}"/>
                  </a:ext>
                </a:extLst>
              </p14:cNvPr>
              <p14:cNvContentPartPr/>
              <p14:nvPr/>
            </p14:nvContentPartPr>
            <p14:xfrm>
              <a:off x="8254717" y="2961336"/>
              <a:ext cx="191880" cy="15300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17AD5629-8858-BD16-07F0-2766F0DC81A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245717" y="2952336"/>
                <a:ext cx="20952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4212A8CF-FDCE-85D8-A172-FEFCD89D696C}"/>
                  </a:ext>
                </a:extLst>
              </p14:cNvPr>
              <p14:cNvContentPartPr/>
              <p14:nvPr/>
            </p14:nvContentPartPr>
            <p14:xfrm>
              <a:off x="8563597" y="3298296"/>
              <a:ext cx="195480" cy="7164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4212A8CF-FDCE-85D8-A172-FEFCD89D696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554597" y="3289296"/>
                <a:ext cx="21312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91595B79-EAD9-BD1E-7956-D0F4FB9BFA19}"/>
                  </a:ext>
                </a:extLst>
              </p14:cNvPr>
              <p14:cNvContentPartPr/>
              <p14:nvPr/>
            </p14:nvContentPartPr>
            <p14:xfrm>
              <a:off x="7216837" y="3220896"/>
              <a:ext cx="981720" cy="53136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91595B79-EAD9-BD1E-7956-D0F4FB9BFA1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207837" y="3211896"/>
                <a:ext cx="99936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82E3A1EC-0672-5FC0-40B2-F1B98E974152}"/>
                  </a:ext>
                </a:extLst>
              </p14:cNvPr>
              <p14:cNvContentPartPr/>
              <p14:nvPr/>
            </p14:nvContentPartPr>
            <p14:xfrm>
              <a:off x="9126637" y="2767296"/>
              <a:ext cx="1693080" cy="80676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82E3A1EC-0672-5FC0-40B2-F1B98E97415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117637" y="2758296"/>
                <a:ext cx="1710720" cy="82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7FC3E180-AAB6-4ABE-BA03-351F90373E6F}"/>
                  </a:ext>
                </a:extLst>
              </p14:cNvPr>
              <p14:cNvContentPartPr/>
              <p14:nvPr/>
            </p14:nvContentPartPr>
            <p14:xfrm>
              <a:off x="7318357" y="3789336"/>
              <a:ext cx="1076760" cy="26244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7FC3E180-AAB6-4ABE-BA03-351F90373E6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309357" y="3780336"/>
                <a:ext cx="109440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60000A4F-E470-67F3-C19A-9FBA13EE8CF2}"/>
                  </a:ext>
                </a:extLst>
              </p14:cNvPr>
              <p14:cNvContentPartPr/>
              <p14:nvPr/>
            </p14:nvContentPartPr>
            <p14:xfrm>
              <a:off x="3618637" y="4579176"/>
              <a:ext cx="728280" cy="26784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60000A4F-E470-67F3-C19A-9FBA13EE8CF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609637" y="4570176"/>
                <a:ext cx="7459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7999A8E5-2E07-6CEE-0948-9D31E81E25B9}"/>
                  </a:ext>
                </a:extLst>
              </p14:cNvPr>
              <p14:cNvContentPartPr/>
              <p14:nvPr/>
            </p14:nvContentPartPr>
            <p14:xfrm>
              <a:off x="2072437" y="4286136"/>
              <a:ext cx="992520" cy="73944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7999A8E5-2E07-6CEE-0948-9D31E81E25B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063437" y="4277136"/>
                <a:ext cx="1010160" cy="75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7839C9F4-79F6-9F67-05FD-DA176F19D4D7}"/>
                  </a:ext>
                </a:extLst>
              </p14:cNvPr>
              <p14:cNvContentPartPr/>
              <p14:nvPr/>
            </p14:nvContentPartPr>
            <p14:xfrm>
              <a:off x="4860277" y="4288656"/>
              <a:ext cx="1639080" cy="58824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7839C9F4-79F6-9F67-05FD-DA176F19D4D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851277" y="4279656"/>
                <a:ext cx="165672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739A592F-7800-E341-4036-EC2F055777EA}"/>
                  </a:ext>
                </a:extLst>
              </p14:cNvPr>
              <p14:cNvContentPartPr/>
              <p14:nvPr/>
            </p14:nvContentPartPr>
            <p14:xfrm>
              <a:off x="6888157" y="3837216"/>
              <a:ext cx="1530000" cy="140580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739A592F-7800-E341-4036-EC2F055777E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879157" y="3828216"/>
                <a:ext cx="1547640" cy="14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6399D5F8-6D1C-C48A-ABE1-A4C946B96BBF}"/>
                  </a:ext>
                </a:extLst>
              </p14:cNvPr>
              <p14:cNvContentPartPr/>
              <p14:nvPr/>
            </p14:nvContentPartPr>
            <p14:xfrm>
              <a:off x="2476357" y="5353176"/>
              <a:ext cx="56160" cy="2556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6399D5F8-6D1C-C48A-ABE1-A4C946B96BB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467357" y="5344176"/>
                <a:ext cx="738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0BF6DB4E-F593-A9B1-0BEC-C8D26D5AE6A5}"/>
                  </a:ext>
                </a:extLst>
              </p14:cNvPr>
              <p14:cNvContentPartPr/>
              <p14:nvPr/>
            </p14:nvContentPartPr>
            <p14:xfrm>
              <a:off x="1705957" y="3223416"/>
              <a:ext cx="2454120" cy="56340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0BF6DB4E-F593-A9B1-0BEC-C8D26D5AE6A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696957" y="3214416"/>
                <a:ext cx="2471760" cy="5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7F41A04C-5F42-BE97-9E1F-785991ECF137}"/>
                  </a:ext>
                </a:extLst>
              </p14:cNvPr>
              <p14:cNvContentPartPr/>
              <p14:nvPr/>
            </p14:nvContentPartPr>
            <p14:xfrm>
              <a:off x="4198957" y="3769176"/>
              <a:ext cx="786240" cy="45144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7F41A04C-5F42-BE97-9E1F-785991ECF13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189957" y="3760176"/>
                <a:ext cx="80388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84726D1C-B418-42BB-3DBA-A3092F53302A}"/>
                  </a:ext>
                </a:extLst>
              </p14:cNvPr>
              <p14:cNvContentPartPr/>
              <p14:nvPr/>
            </p14:nvContentPartPr>
            <p14:xfrm>
              <a:off x="3050197" y="1549056"/>
              <a:ext cx="1653840" cy="51156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84726D1C-B418-42BB-3DBA-A3092F53302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041197" y="1540056"/>
                <a:ext cx="1671480" cy="52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1549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0F85C-72A4-9F06-B6C2-D356DC54B1E2}"/>
                  </a:ext>
                </a:extLst>
              </p14:cNvPr>
              <p14:cNvContentPartPr/>
              <p14:nvPr/>
            </p14:nvContentPartPr>
            <p14:xfrm>
              <a:off x="5466877" y="1205256"/>
              <a:ext cx="955800" cy="203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0F85C-72A4-9F06-B6C2-D356DC54B1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7877" y="1196256"/>
                <a:ext cx="97344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835F971-F541-04D4-E816-12816E158DDA}"/>
                  </a:ext>
                </a:extLst>
              </p14:cNvPr>
              <p14:cNvContentPartPr/>
              <p14:nvPr/>
            </p14:nvContentPartPr>
            <p14:xfrm>
              <a:off x="3253597" y="901416"/>
              <a:ext cx="1649160" cy="786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835F971-F541-04D4-E816-12816E158D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44597" y="892416"/>
                <a:ext cx="1666800" cy="80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2B6BAC3-D11E-9B49-9015-7D4DA731FF23}"/>
                  </a:ext>
                </a:extLst>
              </p14:cNvPr>
              <p14:cNvContentPartPr/>
              <p14:nvPr/>
            </p14:nvContentPartPr>
            <p14:xfrm>
              <a:off x="7378837" y="779736"/>
              <a:ext cx="1730880" cy="543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2B6BAC3-D11E-9B49-9015-7D4DA731FF2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69837" y="770736"/>
                <a:ext cx="1748520" cy="5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3FBA8E2-786E-95D5-DCA3-D29F017E3D39}"/>
                  </a:ext>
                </a:extLst>
              </p14:cNvPr>
              <p14:cNvContentPartPr/>
              <p14:nvPr/>
            </p14:nvContentPartPr>
            <p14:xfrm>
              <a:off x="2513437" y="2182656"/>
              <a:ext cx="897840" cy="3988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3FBA8E2-786E-95D5-DCA3-D29F017E3D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04437" y="2173656"/>
                <a:ext cx="91548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F9C6019-09BA-3B19-5691-3B078035CD23}"/>
                  </a:ext>
                </a:extLst>
              </p14:cNvPr>
              <p14:cNvContentPartPr/>
              <p14:nvPr/>
            </p14:nvContentPartPr>
            <p14:xfrm>
              <a:off x="3863797" y="2092656"/>
              <a:ext cx="986040" cy="3474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F9C6019-09BA-3B19-5691-3B078035CD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54797" y="2083656"/>
                <a:ext cx="100368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6CE5EF3-71B3-3436-307C-66A8168E1C27}"/>
                  </a:ext>
                </a:extLst>
              </p14:cNvPr>
              <p14:cNvContentPartPr/>
              <p14:nvPr/>
            </p14:nvContentPartPr>
            <p14:xfrm>
              <a:off x="5435557" y="2161416"/>
              <a:ext cx="853560" cy="2383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6CE5EF3-71B3-3436-307C-66A8168E1C2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26557" y="2152416"/>
                <a:ext cx="8712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BF16AA5-3F59-80F0-D460-4DA54B065B2A}"/>
                  </a:ext>
                </a:extLst>
              </p14:cNvPr>
              <p14:cNvContentPartPr/>
              <p14:nvPr/>
            </p14:nvContentPartPr>
            <p14:xfrm>
              <a:off x="1988197" y="2739216"/>
              <a:ext cx="4508640" cy="1764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BF16AA5-3F59-80F0-D460-4DA54B065B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79197" y="2730216"/>
                <a:ext cx="4526280" cy="178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64B9947-C772-8C11-14E4-04207E551707}"/>
                  </a:ext>
                </a:extLst>
              </p14:cNvPr>
              <p14:cNvContentPartPr/>
              <p14:nvPr/>
            </p14:nvContentPartPr>
            <p14:xfrm>
              <a:off x="7100557" y="1904016"/>
              <a:ext cx="1208520" cy="3207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64B9947-C772-8C11-14E4-04207E55170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91557" y="1895016"/>
                <a:ext cx="122616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FB57911-29C3-E2C8-DBFE-BF55B1C1BF5B}"/>
                  </a:ext>
                </a:extLst>
              </p14:cNvPr>
              <p14:cNvContentPartPr/>
              <p14:nvPr/>
            </p14:nvContentPartPr>
            <p14:xfrm>
              <a:off x="8740717" y="1513776"/>
              <a:ext cx="2957760" cy="7063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FB57911-29C3-E2C8-DBFE-BF55B1C1BF5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31717" y="1504776"/>
                <a:ext cx="2975400" cy="7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1BDAB89-ACD6-05B3-2EA8-F81FB123F839}"/>
                  </a:ext>
                </a:extLst>
              </p14:cNvPr>
              <p14:cNvContentPartPr/>
              <p14:nvPr/>
            </p14:nvContentPartPr>
            <p14:xfrm>
              <a:off x="6562717" y="2693496"/>
              <a:ext cx="852120" cy="2649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1BDAB89-ACD6-05B3-2EA8-F81FB123F83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53717" y="2684496"/>
                <a:ext cx="86976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F3297300-9767-B294-7F22-B2C835831C70}"/>
                  </a:ext>
                </a:extLst>
              </p14:cNvPr>
              <p14:cNvContentPartPr/>
              <p14:nvPr/>
            </p14:nvContentPartPr>
            <p14:xfrm>
              <a:off x="7726237" y="2275896"/>
              <a:ext cx="2980080" cy="5522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F3297300-9767-B294-7F22-B2C835831C7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17237" y="2266896"/>
                <a:ext cx="299772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22E33824-C646-53A8-0268-44389A00F330}"/>
                  </a:ext>
                </a:extLst>
              </p14:cNvPr>
              <p14:cNvContentPartPr/>
              <p14:nvPr/>
            </p14:nvContentPartPr>
            <p14:xfrm>
              <a:off x="3321637" y="3462816"/>
              <a:ext cx="192960" cy="2268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22E33824-C646-53A8-0268-44389A00F33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12637" y="3453816"/>
                <a:ext cx="2106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260EF3C4-7B93-94D7-0281-6B8DB136EF18}"/>
                  </a:ext>
                </a:extLst>
              </p14:cNvPr>
              <p14:cNvContentPartPr/>
              <p14:nvPr/>
            </p14:nvContentPartPr>
            <p14:xfrm>
              <a:off x="9539557" y="3054216"/>
              <a:ext cx="203760" cy="26892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260EF3C4-7B93-94D7-0281-6B8DB136EF1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530557" y="3045216"/>
                <a:ext cx="22140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01442521-21EA-C191-6E2A-DE4C17888DB7}"/>
                  </a:ext>
                </a:extLst>
              </p14:cNvPr>
              <p14:cNvContentPartPr/>
              <p14:nvPr/>
            </p14:nvContentPartPr>
            <p14:xfrm>
              <a:off x="6672517" y="3747216"/>
              <a:ext cx="1123560" cy="32076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01442521-21EA-C191-6E2A-DE4C17888DB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663517" y="3738216"/>
                <a:ext cx="114120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1A5F5B62-9596-30AF-6E10-8A0B50BFA43F}"/>
                  </a:ext>
                </a:extLst>
              </p14:cNvPr>
              <p14:cNvContentPartPr/>
              <p14:nvPr/>
            </p14:nvContentPartPr>
            <p14:xfrm>
              <a:off x="6765757" y="2780616"/>
              <a:ext cx="4933080" cy="148932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1A5F5B62-9596-30AF-6E10-8A0B50BFA43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56757" y="2771616"/>
                <a:ext cx="4950720" cy="15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157AD32D-2901-BD6A-339E-BB1AB81E1F8D}"/>
                  </a:ext>
                </a:extLst>
              </p14:cNvPr>
              <p14:cNvContentPartPr/>
              <p14:nvPr/>
            </p14:nvContentPartPr>
            <p14:xfrm>
              <a:off x="2770837" y="4111536"/>
              <a:ext cx="96840" cy="21708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157AD32D-2901-BD6A-339E-BB1AB81E1F8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61837" y="4102536"/>
                <a:ext cx="1144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CF02FE60-E76B-8BD0-1322-7D7E3CCB3CC0}"/>
                  </a:ext>
                </a:extLst>
              </p14:cNvPr>
              <p14:cNvContentPartPr/>
              <p14:nvPr/>
            </p14:nvContentPartPr>
            <p14:xfrm>
              <a:off x="1047157" y="2400096"/>
              <a:ext cx="1370520" cy="33480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CF02FE60-E76B-8BD0-1322-7D7E3CCB3CC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38157" y="2391096"/>
                <a:ext cx="1388160" cy="35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2856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7EA4B9F-B7AF-311B-33E6-4D0B1EA43F2A}"/>
                  </a:ext>
                </a:extLst>
              </p14:cNvPr>
              <p14:cNvContentPartPr/>
              <p14:nvPr/>
            </p14:nvContentPartPr>
            <p14:xfrm>
              <a:off x="3175117" y="844176"/>
              <a:ext cx="1042560" cy="480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7EA4B9F-B7AF-311B-33E6-4D0B1EA43F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6117" y="835176"/>
                <a:ext cx="106020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9957CAF-2FBD-3243-C1AE-E19829AD7D8B}"/>
                  </a:ext>
                </a:extLst>
              </p14:cNvPr>
              <p14:cNvContentPartPr/>
              <p14:nvPr/>
            </p14:nvContentPartPr>
            <p14:xfrm>
              <a:off x="7778797" y="859296"/>
              <a:ext cx="906840" cy="398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9957CAF-2FBD-3243-C1AE-E19829AD7D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69797" y="850296"/>
                <a:ext cx="92448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EDB35E9-6343-BA72-177F-8EB65790B2C1}"/>
                  </a:ext>
                </a:extLst>
              </p14:cNvPr>
              <p14:cNvContentPartPr/>
              <p14:nvPr/>
            </p14:nvContentPartPr>
            <p14:xfrm>
              <a:off x="5245837" y="791616"/>
              <a:ext cx="1206360" cy="448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EDB35E9-6343-BA72-177F-8EB65790B2C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36837" y="782616"/>
                <a:ext cx="122400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8C7B9AB-6FBA-FB7A-CBAE-9C9318927855}"/>
                  </a:ext>
                </a:extLst>
              </p14:cNvPr>
              <p14:cNvContentPartPr/>
              <p14:nvPr/>
            </p14:nvContentPartPr>
            <p14:xfrm>
              <a:off x="2727277" y="1454376"/>
              <a:ext cx="2243520" cy="13014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8C7B9AB-6FBA-FB7A-CBAE-9C93189278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18277" y="1445376"/>
                <a:ext cx="2261160" cy="13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FF9AD69-D15D-CF1B-4865-7B2EFEB53963}"/>
                  </a:ext>
                </a:extLst>
              </p14:cNvPr>
              <p14:cNvContentPartPr/>
              <p14:nvPr/>
            </p14:nvContentPartPr>
            <p14:xfrm>
              <a:off x="10594357" y="1077816"/>
              <a:ext cx="354600" cy="3074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FF9AD69-D15D-CF1B-4865-7B2EFEB539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85357" y="1068816"/>
                <a:ext cx="37224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A979D8A-49EF-EFB6-0760-0A9BD03BD312}"/>
                  </a:ext>
                </a:extLst>
              </p14:cNvPr>
              <p14:cNvContentPartPr/>
              <p14:nvPr/>
            </p14:nvContentPartPr>
            <p14:xfrm>
              <a:off x="7920997" y="1289136"/>
              <a:ext cx="3717000" cy="19112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A979D8A-49EF-EFB6-0760-0A9BD03BD31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11997" y="1280136"/>
                <a:ext cx="3734640" cy="19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A71D7D3-348F-D63B-31DB-7EC3EBB18E51}"/>
                  </a:ext>
                </a:extLst>
              </p14:cNvPr>
              <p14:cNvContentPartPr/>
              <p14:nvPr/>
            </p14:nvContentPartPr>
            <p14:xfrm>
              <a:off x="3283477" y="3083376"/>
              <a:ext cx="1803960" cy="6616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A71D7D3-348F-D63B-31DB-7EC3EBB18E5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74477" y="3074376"/>
                <a:ext cx="1821600" cy="67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DA08ED8B-0034-86AE-346B-D1FA917AE456}"/>
                  </a:ext>
                </a:extLst>
              </p14:cNvPr>
              <p14:cNvContentPartPr/>
              <p14:nvPr/>
            </p14:nvContentPartPr>
            <p14:xfrm>
              <a:off x="6368317" y="3131616"/>
              <a:ext cx="168480" cy="3902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A08ED8B-0034-86AE-346B-D1FA917AE45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59317" y="3122616"/>
                <a:ext cx="18612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36C4DB1-79F4-2BF0-B1C6-FADFD62D997B}"/>
                  </a:ext>
                </a:extLst>
              </p14:cNvPr>
              <p14:cNvContentPartPr/>
              <p14:nvPr/>
            </p14:nvContentPartPr>
            <p14:xfrm>
              <a:off x="7361917" y="2980056"/>
              <a:ext cx="363600" cy="4636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36C4DB1-79F4-2BF0-B1C6-FADFD62D997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52917" y="2971056"/>
                <a:ext cx="38124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00D0830-F918-689B-F70E-C6118F7A6B43}"/>
                  </a:ext>
                </a:extLst>
              </p14:cNvPr>
              <p14:cNvContentPartPr/>
              <p14:nvPr/>
            </p14:nvContentPartPr>
            <p14:xfrm>
              <a:off x="5378317" y="3342216"/>
              <a:ext cx="396360" cy="1864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00D0830-F918-689B-F70E-C6118F7A6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69317" y="3333216"/>
                <a:ext cx="41400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5EEC88C-392E-6BE6-5FB1-AC7C87CF4373}"/>
                  </a:ext>
                </a:extLst>
              </p14:cNvPr>
              <p14:cNvContentPartPr/>
              <p14:nvPr/>
            </p14:nvContentPartPr>
            <p14:xfrm>
              <a:off x="6831637" y="3125496"/>
              <a:ext cx="311760" cy="3297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5EEC88C-392E-6BE6-5FB1-AC7C87CF437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22637" y="3116496"/>
                <a:ext cx="32940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7AC39B6-03C5-F956-63AC-E55620525090}"/>
                  </a:ext>
                </a:extLst>
              </p14:cNvPr>
              <p14:cNvContentPartPr/>
              <p14:nvPr/>
            </p14:nvContentPartPr>
            <p14:xfrm>
              <a:off x="5166997" y="3653256"/>
              <a:ext cx="192600" cy="2116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7AC39B6-03C5-F956-63AC-E5562052509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57997" y="3644256"/>
                <a:ext cx="21024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E6ED757C-BD0E-63D4-470F-528C66415320}"/>
                  </a:ext>
                </a:extLst>
              </p14:cNvPr>
              <p14:cNvContentPartPr/>
              <p14:nvPr/>
            </p14:nvContentPartPr>
            <p14:xfrm>
              <a:off x="6188677" y="4076256"/>
              <a:ext cx="235800" cy="1108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E6ED757C-BD0E-63D4-470F-528C6641532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79677" y="4067256"/>
                <a:ext cx="2534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DEE5929-A726-ACC5-10C1-6704458EEB23}"/>
                  </a:ext>
                </a:extLst>
              </p14:cNvPr>
              <p14:cNvContentPartPr/>
              <p14:nvPr/>
            </p14:nvContentPartPr>
            <p14:xfrm>
              <a:off x="3740677" y="4115856"/>
              <a:ext cx="2149920" cy="52452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DEE5929-A726-ACC5-10C1-6704458EEB2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31677" y="4106856"/>
                <a:ext cx="216756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F5FB329-54D4-1983-021B-E51285F262B4}"/>
                  </a:ext>
                </a:extLst>
              </p14:cNvPr>
              <p14:cNvContentPartPr/>
              <p14:nvPr/>
            </p14:nvContentPartPr>
            <p14:xfrm>
              <a:off x="6887077" y="3891936"/>
              <a:ext cx="672120" cy="3240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F5FB329-54D4-1983-021B-E51285F262B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78077" y="3882936"/>
                <a:ext cx="68976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824B459E-5E2B-D89D-9BBB-BB8ACB91A397}"/>
                  </a:ext>
                </a:extLst>
              </p14:cNvPr>
              <p14:cNvContentPartPr/>
              <p14:nvPr/>
            </p14:nvContentPartPr>
            <p14:xfrm>
              <a:off x="5381197" y="3674136"/>
              <a:ext cx="321840" cy="1735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824B459E-5E2B-D89D-9BBB-BB8ACB91A39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72197" y="3665136"/>
                <a:ext cx="3394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4A2A5D10-BCFC-3B12-02EF-747641CC0728}"/>
                  </a:ext>
                </a:extLst>
              </p14:cNvPr>
              <p14:cNvContentPartPr/>
              <p14:nvPr/>
            </p14:nvContentPartPr>
            <p14:xfrm>
              <a:off x="4997797" y="4994256"/>
              <a:ext cx="246600" cy="1540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4A2A5D10-BCFC-3B12-02EF-747641CC072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88797" y="4985256"/>
                <a:ext cx="2642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39DD9A81-117C-299A-C595-DFB604CE4BCD}"/>
                  </a:ext>
                </a:extLst>
              </p14:cNvPr>
              <p14:cNvContentPartPr/>
              <p14:nvPr/>
            </p14:nvContentPartPr>
            <p14:xfrm>
              <a:off x="2977477" y="4845936"/>
              <a:ext cx="1606320" cy="53424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39DD9A81-117C-299A-C595-DFB604CE4BC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68477" y="4836936"/>
                <a:ext cx="162396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21B6DC68-B7C0-A62A-40F1-5D4D733001E8}"/>
                  </a:ext>
                </a:extLst>
              </p14:cNvPr>
              <p14:cNvContentPartPr/>
              <p14:nvPr/>
            </p14:nvContentPartPr>
            <p14:xfrm>
              <a:off x="6151957" y="4335096"/>
              <a:ext cx="486720" cy="7459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21B6DC68-B7C0-A62A-40F1-5D4D733001E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142957" y="4326096"/>
                <a:ext cx="504360" cy="76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59937379-9D21-C29F-C1EB-F64AA3F11A22}"/>
                  </a:ext>
                </a:extLst>
              </p14:cNvPr>
              <p14:cNvContentPartPr/>
              <p14:nvPr/>
            </p14:nvContentPartPr>
            <p14:xfrm>
              <a:off x="6885997" y="4771416"/>
              <a:ext cx="60840" cy="7020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59937379-9D21-C29F-C1EB-F64AA3F11A2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76997" y="4762416"/>
                <a:ext cx="784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19BED15D-3357-98DF-C89F-8B7AD14DB80D}"/>
                  </a:ext>
                </a:extLst>
              </p14:cNvPr>
              <p14:cNvContentPartPr/>
              <p14:nvPr/>
            </p14:nvContentPartPr>
            <p14:xfrm>
              <a:off x="7285237" y="4662336"/>
              <a:ext cx="459360" cy="4773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19BED15D-3357-98DF-C89F-8B7AD14DB80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276237" y="4653336"/>
                <a:ext cx="477000" cy="49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763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136FB8EF-39B2-BE18-5874-A968BF9C61FA}"/>
                  </a:ext>
                </a:extLst>
              </p14:cNvPr>
              <p14:cNvContentPartPr/>
              <p14:nvPr/>
            </p14:nvContentPartPr>
            <p14:xfrm>
              <a:off x="1376917" y="800616"/>
              <a:ext cx="10405800" cy="344772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136FB8EF-39B2-BE18-5874-A968BF9C61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7917" y="791616"/>
                <a:ext cx="10423440" cy="346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053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14E1D07-0584-C576-6628-6660CD5E4B05}"/>
                  </a:ext>
                </a:extLst>
              </p14:cNvPr>
              <p14:cNvContentPartPr/>
              <p14:nvPr/>
            </p14:nvContentPartPr>
            <p14:xfrm>
              <a:off x="3225877" y="702696"/>
              <a:ext cx="1851120" cy="529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14E1D07-0584-C576-6628-6660CD5E4B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6877" y="693696"/>
                <a:ext cx="186876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91C6EE4-5C32-416D-3880-CC96799C0607}"/>
                  </a:ext>
                </a:extLst>
              </p14:cNvPr>
              <p14:cNvContentPartPr/>
              <p14:nvPr/>
            </p14:nvContentPartPr>
            <p14:xfrm>
              <a:off x="1831597" y="1619976"/>
              <a:ext cx="313200" cy="376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91C6EE4-5C32-416D-3880-CC96799C06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2597" y="1610976"/>
                <a:ext cx="33084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5AC3E2D-CCA2-E581-A1AB-D7490D9CFCB7}"/>
                  </a:ext>
                </a:extLst>
              </p14:cNvPr>
              <p14:cNvContentPartPr/>
              <p14:nvPr/>
            </p14:nvContentPartPr>
            <p14:xfrm>
              <a:off x="2697757" y="1847136"/>
              <a:ext cx="171000" cy="77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5AC3E2D-CCA2-E581-A1AB-D7490D9CFC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88757" y="1838136"/>
                <a:ext cx="18864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6B6AB6-FCEB-A549-8B49-1D8D0F9DF537}"/>
                  </a:ext>
                </a:extLst>
              </p14:cNvPr>
              <p14:cNvContentPartPr/>
              <p14:nvPr/>
            </p14:nvContentPartPr>
            <p14:xfrm>
              <a:off x="3311917" y="1406136"/>
              <a:ext cx="534240" cy="748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6B6AB6-FCEB-A549-8B49-1D8D0F9DF5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2917" y="1397136"/>
                <a:ext cx="551880" cy="76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EF36852-CBE5-5689-08B3-0B655D2418E1}"/>
                  </a:ext>
                </a:extLst>
              </p14:cNvPr>
              <p14:cNvContentPartPr/>
              <p14:nvPr/>
            </p14:nvContentPartPr>
            <p14:xfrm>
              <a:off x="4057837" y="1821216"/>
              <a:ext cx="61920" cy="46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EF36852-CBE5-5689-08B3-0B655D2418E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48837" y="1812216"/>
                <a:ext cx="7956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8489E9A-DA7F-8AFC-9E70-C556BAB03164}"/>
                  </a:ext>
                </a:extLst>
              </p14:cNvPr>
              <p14:cNvContentPartPr/>
              <p14:nvPr/>
            </p14:nvContentPartPr>
            <p14:xfrm>
              <a:off x="4677037" y="1193736"/>
              <a:ext cx="1400400" cy="831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8489E9A-DA7F-8AFC-9E70-C556BAB0316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68037" y="1184736"/>
                <a:ext cx="1418040" cy="84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33E5591-C4CB-B33F-A91D-E52645A91C50}"/>
                  </a:ext>
                </a:extLst>
              </p14:cNvPr>
              <p14:cNvContentPartPr/>
              <p14:nvPr/>
            </p14:nvContentPartPr>
            <p14:xfrm>
              <a:off x="7395757" y="838776"/>
              <a:ext cx="3932280" cy="7088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33E5591-C4CB-B33F-A91D-E52645A91C5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86757" y="829776"/>
                <a:ext cx="3949920" cy="72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48523B3-4F92-5025-5863-04D2CBF76FD1}"/>
                  </a:ext>
                </a:extLst>
              </p14:cNvPr>
              <p14:cNvContentPartPr/>
              <p14:nvPr/>
            </p14:nvContentPartPr>
            <p14:xfrm>
              <a:off x="10755637" y="2186616"/>
              <a:ext cx="872280" cy="5504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48523B3-4F92-5025-5863-04D2CBF76FD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746637" y="2177616"/>
                <a:ext cx="88992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799556A-E870-1AA1-EEFB-EE5FC18FAFA1}"/>
                  </a:ext>
                </a:extLst>
              </p14:cNvPr>
              <p14:cNvContentPartPr/>
              <p14:nvPr/>
            </p14:nvContentPartPr>
            <p14:xfrm>
              <a:off x="9017557" y="2345736"/>
              <a:ext cx="1318320" cy="3654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799556A-E870-1AA1-EEFB-EE5FC18FAFA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08557" y="2336736"/>
                <a:ext cx="133596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B6F67659-FB39-594D-5105-BB990432C6A3}"/>
                  </a:ext>
                </a:extLst>
              </p14:cNvPr>
              <p14:cNvContentPartPr/>
              <p14:nvPr/>
            </p14:nvContentPartPr>
            <p14:xfrm>
              <a:off x="7696357" y="1661016"/>
              <a:ext cx="3727800" cy="18057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B6F67659-FB39-594D-5105-BB990432C6A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87357" y="1652016"/>
                <a:ext cx="3745440" cy="18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C652F679-54FA-A4D6-C7A5-8AE6B83AC2E9}"/>
                  </a:ext>
                </a:extLst>
              </p14:cNvPr>
              <p14:cNvContentPartPr/>
              <p14:nvPr/>
            </p14:nvContentPartPr>
            <p14:xfrm>
              <a:off x="942037" y="2089416"/>
              <a:ext cx="1368000" cy="5094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C652F679-54FA-A4D6-C7A5-8AE6B83AC2E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33037" y="2080416"/>
                <a:ext cx="138564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82FB6192-1B6C-A673-BD35-B9CDABF0A859}"/>
                  </a:ext>
                </a:extLst>
              </p14:cNvPr>
              <p14:cNvContentPartPr/>
              <p14:nvPr/>
            </p14:nvContentPartPr>
            <p14:xfrm>
              <a:off x="3229117" y="1653456"/>
              <a:ext cx="766440" cy="8128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82FB6192-1B6C-A673-BD35-B9CDABF0A85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20117" y="1644456"/>
                <a:ext cx="784080" cy="83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B405BB70-FF39-1021-C243-85A88D976D98}"/>
                  </a:ext>
                </a:extLst>
              </p14:cNvPr>
              <p14:cNvContentPartPr/>
              <p14:nvPr/>
            </p14:nvContentPartPr>
            <p14:xfrm>
              <a:off x="4798357" y="2139816"/>
              <a:ext cx="874800" cy="111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B405BB70-FF39-1021-C243-85A88D976D9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89357" y="2130816"/>
                <a:ext cx="8924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38E60B4-56EE-FB9F-C005-9F49F6A86452}"/>
                  </a:ext>
                </a:extLst>
              </p14:cNvPr>
              <p14:cNvContentPartPr/>
              <p14:nvPr/>
            </p14:nvContentPartPr>
            <p14:xfrm>
              <a:off x="3704317" y="1358256"/>
              <a:ext cx="158040" cy="3715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38E60B4-56EE-FB9F-C005-9F49F6A8645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95317" y="1349256"/>
                <a:ext cx="17568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6218947-23C2-827E-BF52-60FE413685B2}"/>
                  </a:ext>
                </a:extLst>
              </p14:cNvPr>
              <p14:cNvContentPartPr/>
              <p14:nvPr/>
            </p14:nvContentPartPr>
            <p14:xfrm>
              <a:off x="6230797" y="3863856"/>
              <a:ext cx="2137680" cy="5108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6218947-23C2-827E-BF52-60FE413685B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21797" y="3854856"/>
                <a:ext cx="215532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34B0CD5C-AB85-9289-21D8-980C8553A02D}"/>
                  </a:ext>
                </a:extLst>
              </p14:cNvPr>
              <p14:cNvContentPartPr/>
              <p14:nvPr/>
            </p14:nvContentPartPr>
            <p14:xfrm>
              <a:off x="7195957" y="4559376"/>
              <a:ext cx="1290600" cy="4698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34B0CD5C-AB85-9289-21D8-980C8553A02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186957" y="4550376"/>
                <a:ext cx="130824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0BCE089C-504A-5A53-3192-1FFF40457A78}"/>
                  </a:ext>
                </a:extLst>
              </p14:cNvPr>
              <p14:cNvContentPartPr/>
              <p14:nvPr/>
            </p14:nvContentPartPr>
            <p14:xfrm>
              <a:off x="2429917" y="4949256"/>
              <a:ext cx="194040" cy="10692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0BCE089C-504A-5A53-3192-1FFF40457A7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20917" y="4940256"/>
                <a:ext cx="21168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96A2A685-2399-07F6-83E4-300EE21FA489}"/>
                  </a:ext>
                </a:extLst>
              </p14:cNvPr>
              <p14:cNvContentPartPr/>
              <p14:nvPr/>
            </p14:nvContentPartPr>
            <p14:xfrm>
              <a:off x="2630077" y="4295856"/>
              <a:ext cx="2439720" cy="26928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96A2A685-2399-07F6-83E4-300EE21FA48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21077" y="4286856"/>
                <a:ext cx="245736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1FA344CF-52DF-97F8-D38F-06E8C28EAB3D}"/>
                  </a:ext>
                </a:extLst>
              </p14:cNvPr>
              <p14:cNvContentPartPr/>
              <p14:nvPr/>
            </p14:nvContentPartPr>
            <p14:xfrm>
              <a:off x="3159997" y="4676376"/>
              <a:ext cx="1695960" cy="36504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1FA344CF-52DF-97F8-D38F-06E8C28EAB3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50997" y="4667376"/>
                <a:ext cx="171360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56D558AF-E4A5-7BC8-858E-46EBFAB7D364}"/>
                  </a:ext>
                </a:extLst>
              </p14:cNvPr>
              <p14:cNvContentPartPr/>
              <p14:nvPr/>
            </p14:nvContentPartPr>
            <p14:xfrm>
              <a:off x="3270157" y="4978416"/>
              <a:ext cx="2928960" cy="59220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56D558AF-E4A5-7BC8-858E-46EBFAB7D36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61157" y="4969416"/>
                <a:ext cx="2946600" cy="6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796FC563-7942-05BF-64C3-C95B1F6D0B9A}"/>
                  </a:ext>
                </a:extLst>
              </p14:cNvPr>
              <p14:cNvContentPartPr/>
              <p14:nvPr/>
            </p14:nvContentPartPr>
            <p14:xfrm>
              <a:off x="4033717" y="2274096"/>
              <a:ext cx="1003320" cy="50004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796FC563-7942-05BF-64C3-C95B1F6D0B9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24717" y="2265096"/>
                <a:ext cx="102096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0FE05DE8-085F-04A2-5716-2BDDC0C9B86C}"/>
                  </a:ext>
                </a:extLst>
              </p14:cNvPr>
              <p14:cNvContentPartPr/>
              <p14:nvPr/>
            </p14:nvContentPartPr>
            <p14:xfrm>
              <a:off x="2086477" y="2450496"/>
              <a:ext cx="4050360" cy="198792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0FE05DE8-085F-04A2-5716-2BDDC0C9B86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77477" y="2441496"/>
                <a:ext cx="4068000" cy="20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A298E74B-C285-1807-F533-475CD1FBFACC}"/>
                  </a:ext>
                </a:extLst>
              </p14:cNvPr>
              <p14:cNvContentPartPr/>
              <p14:nvPr/>
            </p14:nvContentPartPr>
            <p14:xfrm>
              <a:off x="6438517" y="4477296"/>
              <a:ext cx="3815640" cy="129708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A298E74B-C285-1807-F533-475CD1FBFAC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429517" y="4468296"/>
                <a:ext cx="3833280" cy="131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6922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3D198AC-90E8-B6A9-AE54-17EAC4070C18}"/>
                  </a:ext>
                </a:extLst>
              </p14:cNvPr>
              <p14:cNvContentPartPr/>
              <p14:nvPr/>
            </p14:nvContentPartPr>
            <p14:xfrm>
              <a:off x="5414677" y="1181856"/>
              <a:ext cx="375840" cy="82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3D198AC-90E8-B6A9-AE54-17EAC4070C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5677" y="1172856"/>
                <a:ext cx="39348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BF827A5-A40D-44EF-225E-9B2DB304FE94}"/>
                  </a:ext>
                </a:extLst>
              </p14:cNvPr>
              <p14:cNvContentPartPr/>
              <p14:nvPr/>
            </p14:nvContentPartPr>
            <p14:xfrm>
              <a:off x="3466357" y="1005096"/>
              <a:ext cx="1595520" cy="708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BF827A5-A40D-44EF-225E-9B2DB304FE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57357" y="996096"/>
                <a:ext cx="1613160" cy="72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59B762-B300-46C2-97DA-3F5FCDE6EB93}"/>
                  </a:ext>
                </a:extLst>
              </p14:cNvPr>
              <p14:cNvContentPartPr/>
              <p14:nvPr/>
            </p14:nvContentPartPr>
            <p14:xfrm>
              <a:off x="6289837" y="900336"/>
              <a:ext cx="689040" cy="337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59B762-B300-46C2-97DA-3F5FCDE6EB9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80837" y="891336"/>
                <a:ext cx="70668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BF81E1D-C792-8602-6B88-EAF21DBD6E90}"/>
                  </a:ext>
                </a:extLst>
              </p14:cNvPr>
              <p14:cNvContentPartPr/>
              <p14:nvPr/>
            </p14:nvContentPartPr>
            <p14:xfrm>
              <a:off x="7899397" y="1676496"/>
              <a:ext cx="970920" cy="4968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BF81E1D-C792-8602-6B88-EAF21DBD6E9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90397" y="1667496"/>
                <a:ext cx="98856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33FD79E-15C7-64F0-C615-C4D8B5A5BA53}"/>
                  </a:ext>
                </a:extLst>
              </p14:cNvPr>
              <p14:cNvContentPartPr/>
              <p14:nvPr/>
            </p14:nvContentPartPr>
            <p14:xfrm>
              <a:off x="6897157" y="1081776"/>
              <a:ext cx="3453840" cy="18424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33FD79E-15C7-64F0-C615-C4D8B5A5BA5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88157" y="1072776"/>
                <a:ext cx="3471480" cy="18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5359B22-811C-19FA-5003-E5DCE2B4F487}"/>
                  </a:ext>
                </a:extLst>
              </p14:cNvPr>
              <p14:cNvContentPartPr/>
              <p14:nvPr/>
            </p14:nvContentPartPr>
            <p14:xfrm>
              <a:off x="1739437" y="2139816"/>
              <a:ext cx="260640" cy="4917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5359B22-811C-19FA-5003-E5DCE2B4F4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30437" y="2130816"/>
                <a:ext cx="27828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094F2E2-2172-6AEA-6B26-D9129FB8D33B}"/>
                  </a:ext>
                </a:extLst>
              </p14:cNvPr>
              <p14:cNvContentPartPr/>
              <p14:nvPr/>
            </p14:nvContentPartPr>
            <p14:xfrm>
              <a:off x="2358277" y="2368776"/>
              <a:ext cx="243720" cy="1177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094F2E2-2172-6AEA-6B26-D9129FB8D33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49277" y="2359776"/>
                <a:ext cx="26136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7A1D7FC-8A31-DDCA-D860-85ECD6B362C3}"/>
                  </a:ext>
                </a:extLst>
              </p14:cNvPr>
              <p14:cNvContentPartPr/>
              <p14:nvPr/>
            </p14:nvContentPartPr>
            <p14:xfrm>
              <a:off x="3074677" y="1928856"/>
              <a:ext cx="431640" cy="7840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7A1D7FC-8A31-DDCA-D860-85ECD6B362C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65677" y="1919856"/>
                <a:ext cx="449280" cy="80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FC2D9A2-73C0-B167-C00D-5DDA7104A7AC}"/>
                  </a:ext>
                </a:extLst>
              </p14:cNvPr>
              <p14:cNvContentPartPr/>
              <p14:nvPr/>
            </p14:nvContentPartPr>
            <p14:xfrm>
              <a:off x="2963797" y="3095256"/>
              <a:ext cx="144720" cy="788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FC2D9A2-73C0-B167-C00D-5DDA7104A7A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54797" y="3086256"/>
                <a:ext cx="16236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5AD24C9-9344-89B2-3566-D16431EBB3F0}"/>
                  </a:ext>
                </a:extLst>
              </p14:cNvPr>
              <p14:cNvContentPartPr/>
              <p14:nvPr/>
            </p14:nvContentPartPr>
            <p14:xfrm>
              <a:off x="1211317" y="2971776"/>
              <a:ext cx="1220040" cy="6732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5AD24C9-9344-89B2-3566-D16431EBB3F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02317" y="2962776"/>
                <a:ext cx="1237680" cy="6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5879B2D-9619-538A-51B9-CEA6337F1847}"/>
                  </a:ext>
                </a:extLst>
              </p14:cNvPr>
              <p14:cNvContentPartPr/>
              <p14:nvPr/>
            </p14:nvContentPartPr>
            <p14:xfrm>
              <a:off x="5736877" y="2298936"/>
              <a:ext cx="1377720" cy="11052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5879B2D-9619-538A-51B9-CEA6337F184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27877" y="2289936"/>
                <a:ext cx="1395360" cy="11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F53730A-ABB4-0443-0E67-ECA847DE1E76}"/>
                  </a:ext>
                </a:extLst>
              </p14:cNvPr>
              <p14:cNvContentPartPr/>
              <p14:nvPr/>
            </p14:nvContentPartPr>
            <p14:xfrm>
              <a:off x="1400677" y="3943776"/>
              <a:ext cx="1144800" cy="7524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F53730A-ABB4-0443-0E67-ECA847DE1E7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91677" y="3934776"/>
                <a:ext cx="1162440" cy="77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A2CD5CA-17D5-6983-EB56-07EAC5C89DF7}"/>
                  </a:ext>
                </a:extLst>
              </p14:cNvPr>
              <p14:cNvContentPartPr/>
              <p14:nvPr/>
            </p14:nvContentPartPr>
            <p14:xfrm>
              <a:off x="3148117" y="1762896"/>
              <a:ext cx="2782800" cy="26078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A2CD5CA-17D5-6983-EB56-07EAC5C89DF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39117" y="1753896"/>
                <a:ext cx="2800440" cy="262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985CEA2-1408-4208-0232-A72F7E720160}"/>
                  </a:ext>
                </a:extLst>
              </p14:cNvPr>
              <p14:cNvContentPartPr/>
              <p14:nvPr/>
            </p14:nvContentPartPr>
            <p14:xfrm>
              <a:off x="7287037" y="3272016"/>
              <a:ext cx="1766880" cy="9205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985CEA2-1408-4208-0232-A72F7E72016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278037" y="3263016"/>
                <a:ext cx="1784520" cy="9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21EA7321-F7BB-EFEE-6751-210E3E7F29F2}"/>
                  </a:ext>
                </a:extLst>
              </p14:cNvPr>
              <p14:cNvContentPartPr/>
              <p14:nvPr/>
            </p14:nvContentPartPr>
            <p14:xfrm>
              <a:off x="3136597" y="4881576"/>
              <a:ext cx="193680" cy="10620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21EA7321-F7BB-EFEE-6751-210E3E7F29F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27597" y="4872576"/>
                <a:ext cx="21132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C0EF8FA6-3215-8FC6-3E3B-77E11DDCC5DF}"/>
                  </a:ext>
                </a:extLst>
              </p14:cNvPr>
              <p14:cNvContentPartPr/>
              <p14:nvPr/>
            </p14:nvContentPartPr>
            <p14:xfrm>
              <a:off x="1632517" y="4721376"/>
              <a:ext cx="883080" cy="5900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C0EF8FA6-3215-8FC6-3E3B-77E11DDCC5D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23517" y="4712376"/>
                <a:ext cx="900720" cy="6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0EF04565-A719-6C95-64B9-C363FF037194}"/>
                  </a:ext>
                </a:extLst>
              </p14:cNvPr>
              <p14:cNvContentPartPr/>
              <p14:nvPr/>
            </p14:nvContentPartPr>
            <p14:xfrm>
              <a:off x="3881437" y="4676376"/>
              <a:ext cx="254520" cy="3639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0EF04565-A719-6C95-64B9-C363FF03719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72437" y="4667376"/>
                <a:ext cx="27216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27DFED5B-223B-ED44-C734-7032179A2D8B}"/>
                  </a:ext>
                </a:extLst>
              </p14:cNvPr>
              <p14:cNvContentPartPr/>
              <p14:nvPr/>
            </p14:nvContentPartPr>
            <p14:xfrm>
              <a:off x="4495237" y="4613376"/>
              <a:ext cx="640440" cy="4348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27DFED5B-223B-ED44-C734-7032179A2D8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86237" y="4604376"/>
                <a:ext cx="65808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3C704D3B-9D95-DA55-2E04-D9ED6CEAE9C1}"/>
                  </a:ext>
                </a:extLst>
              </p14:cNvPr>
              <p14:cNvContentPartPr/>
              <p14:nvPr/>
            </p14:nvContentPartPr>
            <p14:xfrm>
              <a:off x="6420877" y="4380456"/>
              <a:ext cx="2358720" cy="58320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3C704D3B-9D95-DA55-2E04-D9ED6CEAE9C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411877" y="4371456"/>
                <a:ext cx="2376360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0B185A67-EE86-891C-272E-DB2EE55DC41C}"/>
                  </a:ext>
                </a:extLst>
              </p14:cNvPr>
              <p14:cNvContentPartPr/>
              <p14:nvPr/>
            </p14:nvContentPartPr>
            <p14:xfrm>
              <a:off x="5583877" y="4702656"/>
              <a:ext cx="386280" cy="2761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0B185A67-EE86-891C-272E-DB2EE55DC41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74877" y="4693656"/>
                <a:ext cx="40392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F1BC985B-8E66-6016-3B22-5FD3B04F2279}"/>
                  </a:ext>
                </a:extLst>
              </p14:cNvPr>
              <p14:cNvContentPartPr/>
              <p14:nvPr/>
            </p14:nvContentPartPr>
            <p14:xfrm>
              <a:off x="5334037" y="2142336"/>
              <a:ext cx="6702840" cy="396036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F1BC985B-8E66-6016-3B22-5FD3B04F227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25037" y="2133336"/>
                <a:ext cx="6720480" cy="39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AD9E1C9B-C3D3-26C4-E75F-66459ACF46B0}"/>
                  </a:ext>
                </a:extLst>
              </p14:cNvPr>
              <p14:cNvContentPartPr/>
              <p14:nvPr/>
            </p14:nvContentPartPr>
            <p14:xfrm>
              <a:off x="8616157" y="5104776"/>
              <a:ext cx="32760" cy="2664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AD9E1C9B-C3D3-26C4-E75F-66459ACF46B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607157" y="5095776"/>
                <a:ext cx="504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AD845125-8611-C34D-D5A8-FB1ABA691B5D}"/>
                  </a:ext>
                </a:extLst>
              </p14:cNvPr>
              <p14:cNvContentPartPr/>
              <p14:nvPr/>
            </p14:nvContentPartPr>
            <p14:xfrm>
              <a:off x="10057237" y="4518696"/>
              <a:ext cx="1846800" cy="37980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AD845125-8611-C34D-D5A8-FB1ABA691B5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048237" y="4509696"/>
                <a:ext cx="186444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DF199165-CDB0-A051-E4A5-400E8B8CF1D8}"/>
                  </a:ext>
                </a:extLst>
              </p14:cNvPr>
              <p14:cNvContentPartPr/>
              <p14:nvPr/>
            </p14:nvContentPartPr>
            <p14:xfrm>
              <a:off x="1664197" y="5222136"/>
              <a:ext cx="889200" cy="7164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DF199165-CDB0-A051-E4A5-400E8B8CF1D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655197" y="5213136"/>
                <a:ext cx="90684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9252854B-11EB-85FF-867F-565DCFDAF0A5}"/>
                  </a:ext>
                </a:extLst>
              </p14:cNvPr>
              <p14:cNvContentPartPr/>
              <p14:nvPr/>
            </p14:nvContentPartPr>
            <p14:xfrm>
              <a:off x="6902557" y="5277936"/>
              <a:ext cx="360" cy="108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9252854B-11EB-85FF-867F-565DCFDAF0A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893557" y="5268936"/>
                <a:ext cx="180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9B81C6C7-E97E-9C8C-8390-32CB69919712}"/>
                  </a:ext>
                </a:extLst>
              </p14:cNvPr>
              <p14:cNvContentPartPr/>
              <p14:nvPr/>
            </p14:nvContentPartPr>
            <p14:xfrm>
              <a:off x="4950637" y="4757376"/>
              <a:ext cx="36720" cy="396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9B81C6C7-E97E-9C8C-8390-32CB6991971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941637" y="4748376"/>
                <a:ext cx="5436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E2B71276-2F17-552B-5B5B-ABDC0F14AF4C}"/>
                  </a:ext>
                </a:extLst>
              </p14:cNvPr>
              <p14:cNvContentPartPr/>
              <p14:nvPr/>
            </p14:nvContentPartPr>
            <p14:xfrm>
              <a:off x="5984557" y="4833336"/>
              <a:ext cx="360" cy="108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E2B71276-2F17-552B-5B5B-ABDC0F14AF4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975557" y="4824336"/>
                <a:ext cx="180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B5DC9EA8-2ABE-0595-7718-C43119CD2A64}"/>
                  </a:ext>
                </a:extLst>
              </p14:cNvPr>
              <p14:cNvContentPartPr/>
              <p14:nvPr/>
            </p14:nvContentPartPr>
            <p14:xfrm>
              <a:off x="6916957" y="4869336"/>
              <a:ext cx="2520" cy="252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B5DC9EA8-2ABE-0595-7718-C43119CD2A6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907957" y="4860336"/>
                <a:ext cx="2016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5711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259579F-982B-8205-A438-E42F476683B8}"/>
                  </a:ext>
                </a:extLst>
              </p14:cNvPr>
              <p14:cNvContentPartPr/>
              <p14:nvPr/>
            </p14:nvContentPartPr>
            <p14:xfrm>
              <a:off x="6835957" y="767136"/>
              <a:ext cx="1399680" cy="5734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259579F-982B-8205-A438-E42F476683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26957" y="758136"/>
                <a:ext cx="1417320" cy="5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554CD7D-B9CF-A5A1-9192-2079F3A9ED8A}"/>
                  </a:ext>
                </a:extLst>
              </p14:cNvPr>
              <p14:cNvContentPartPr/>
              <p14:nvPr/>
            </p14:nvContentPartPr>
            <p14:xfrm>
              <a:off x="1068397" y="917256"/>
              <a:ext cx="4135320" cy="25498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554CD7D-B9CF-A5A1-9192-2079F3A9ED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9397" y="908256"/>
                <a:ext cx="4152960" cy="256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D2E699E-B434-6131-336D-C27DB02F9213}"/>
                  </a:ext>
                </a:extLst>
              </p14:cNvPr>
              <p14:cNvContentPartPr/>
              <p14:nvPr/>
            </p14:nvContentPartPr>
            <p14:xfrm>
              <a:off x="3483997" y="2881776"/>
              <a:ext cx="678600" cy="9792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D2E699E-B434-6131-336D-C27DB02F92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74997" y="2872776"/>
                <a:ext cx="696240" cy="9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4FB9BB3E-BCE2-A623-3B36-91095EDC93F9}"/>
                  </a:ext>
                </a:extLst>
              </p14:cNvPr>
              <p14:cNvContentPartPr/>
              <p14:nvPr/>
            </p14:nvContentPartPr>
            <p14:xfrm>
              <a:off x="3698197" y="829056"/>
              <a:ext cx="7806600" cy="43192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4FB9BB3E-BCE2-A623-3B36-91095EDC93F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89197" y="820056"/>
                <a:ext cx="7824240" cy="433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4088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7621BC-4E50-97C9-1699-0AA23F8B303D}"/>
                  </a:ext>
                </a:extLst>
              </p14:cNvPr>
              <p14:cNvContentPartPr/>
              <p14:nvPr/>
            </p14:nvContentPartPr>
            <p14:xfrm>
              <a:off x="3897277" y="2701056"/>
              <a:ext cx="6488280" cy="45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7621BC-4E50-97C9-1699-0AA23F8B30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8277" y="2692056"/>
                <a:ext cx="650592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2DF7CE7-1F95-B66A-2D35-652DB54986E0}"/>
                  </a:ext>
                </a:extLst>
              </p14:cNvPr>
              <p14:cNvContentPartPr/>
              <p14:nvPr/>
            </p14:nvContentPartPr>
            <p14:xfrm>
              <a:off x="1124197" y="2818056"/>
              <a:ext cx="2849040" cy="648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2DF7CE7-1F95-B66A-2D35-652DB54986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5197" y="2809056"/>
                <a:ext cx="2866680" cy="6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BF9757F-8C41-A873-8B84-E76A637B3EFB}"/>
                  </a:ext>
                </a:extLst>
              </p14:cNvPr>
              <p14:cNvContentPartPr/>
              <p14:nvPr/>
            </p14:nvContentPartPr>
            <p14:xfrm>
              <a:off x="3015637" y="1697736"/>
              <a:ext cx="8024040" cy="19209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BF9757F-8C41-A873-8B84-E76A637B3E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06637" y="1688736"/>
                <a:ext cx="8041680" cy="19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E4B4EB7-364C-574D-4858-981BEB96EBDD}"/>
                  </a:ext>
                </a:extLst>
              </p14:cNvPr>
              <p14:cNvContentPartPr/>
              <p14:nvPr/>
            </p14:nvContentPartPr>
            <p14:xfrm>
              <a:off x="7510237" y="2751816"/>
              <a:ext cx="19080" cy="5094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E4B4EB7-364C-574D-4858-981BEB96EB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01237" y="2742816"/>
                <a:ext cx="3672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4FBF1E7-FCB8-0A7D-41DD-6D69143B9BEF}"/>
                  </a:ext>
                </a:extLst>
              </p14:cNvPr>
              <p14:cNvContentPartPr/>
              <p14:nvPr/>
            </p14:nvContentPartPr>
            <p14:xfrm>
              <a:off x="7266517" y="3450936"/>
              <a:ext cx="1779120" cy="15717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4FBF1E7-FCB8-0A7D-41DD-6D69143B9BE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57517" y="3441936"/>
                <a:ext cx="1796760" cy="158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60A6499-F96F-D4DD-C366-18E5923BA66F}"/>
                  </a:ext>
                </a:extLst>
              </p14:cNvPr>
              <p14:cNvContentPartPr/>
              <p14:nvPr/>
            </p14:nvContentPartPr>
            <p14:xfrm>
              <a:off x="2782717" y="3749736"/>
              <a:ext cx="1077840" cy="9806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60A6499-F96F-D4DD-C366-18E5923BA66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73717" y="3740736"/>
                <a:ext cx="1095480" cy="9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EF05FBB-B10E-C9A5-4B7A-AF8F224B6B35}"/>
                  </a:ext>
                </a:extLst>
              </p14:cNvPr>
              <p14:cNvContentPartPr/>
              <p14:nvPr/>
            </p14:nvContentPartPr>
            <p14:xfrm>
              <a:off x="3676957" y="3357696"/>
              <a:ext cx="486360" cy="2739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EF05FBB-B10E-C9A5-4B7A-AF8F224B6B3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67957" y="3348696"/>
                <a:ext cx="5040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D3C391A-C070-F5D7-2B70-2E35E380A26D}"/>
                  </a:ext>
                </a:extLst>
              </p14:cNvPr>
              <p14:cNvContentPartPr/>
              <p14:nvPr/>
            </p14:nvContentPartPr>
            <p14:xfrm>
              <a:off x="7652437" y="3079776"/>
              <a:ext cx="578520" cy="2757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D3C391A-C070-F5D7-2B70-2E35E380A26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43437" y="3070776"/>
                <a:ext cx="59616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0E596C8B-811A-D743-F470-5EE3DE066C5D}"/>
                  </a:ext>
                </a:extLst>
              </p14:cNvPr>
              <p14:cNvContentPartPr/>
              <p14:nvPr/>
            </p14:nvContentPartPr>
            <p14:xfrm>
              <a:off x="6941797" y="1770816"/>
              <a:ext cx="823680" cy="8017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0E596C8B-811A-D743-F470-5EE3DE066C5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32797" y="1761816"/>
                <a:ext cx="841320" cy="81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E16DD65-4B65-440E-F247-E06364898F98}"/>
                  </a:ext>
                </a:extLst>
              </p14:cNvPr>
              <p14:cNvContentPartPr/>
              <p14:nvPr/>
            </p14:nvContentPartPr>
            <p14:xfrm>
              <a:off x="9724957" y="888816"/>
              <a:ext cx="1371960" cy="5569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E16DD65-4B65-440E-F247-E06364898F9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15957" y="879816"/>
                <a:ext cx="1389600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8299BF23-E972-DC96-04E3-84D388F9DFD9}"/>
                  </a:ext>
                </a:extLst>
              </p14:cNvPr>
              <p14:cNvContentPartPr/>
              <p14:nvPr/>
            </p14:nvContentPartPr>
            <p14:xfrm>
              <a:off x="11116357" y="1293816"/>
              <a:ext cx="557280" cy="5680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8299BF23-E972-DC96-04E3-84D388F9DFD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107357" y="1284816"/>
                <a:ext cx="574920" cy="5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0B0D6C83-71B8-4346-4321-CAAFD2803C32}"/>
                  </a:ext>
                </a:extLst>
              </p14:cNvPr>
              <p14:cNvContentPartPr/>
              <p14:nvPr/>
            </p14:nvContentPartPr>
            <p14:xfrm>
              <a:off x="11259277" y="2083656"/>
              <a:ext cx="111240" cy="1569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0B0D6C83-71B8-4346-4321-CAAFD2803C3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250277" y="2074656"/>
                <a:ext cx="1288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772C37E9-E67C-AAE1-D2AD-9D764B273521}"/>
                  </a:ext>
                </a:extLst>
              </p14:cNvPr>
              <p14:cNvContentPartPr/>
              <p14:nvPr/>
            </p14:nvContentPartPr>
            <p14:xfrm>
              <a:off x="11573557" y="2010216"/>
              <a:ext cx="159840" cy="1627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772C37E9-E67C-AAE1-D2AD-9D764B27352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564557" y="2001216"/>
                <a:ext cx="1774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276A56F4-D5B5-F91F-C18F-F11C1D5216DB}"/>
                  </a:ext>
                </a:extLst>
              </p14:cNvPr>
              <p14:cNvContentPartPr/>
              <p14:nvPr/>
            </p14:nvContentPartPr>
            <p14:xfrm>
              <a:off x="10092157" y="2921736"/>
              <a:ext cx="164520" cy="540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276A56F4-D5B5-F91F-C18F-F11C1D5216D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083157" y="2912736"/>
                <a:ext cx="18216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C200A42-3D3F-3840-DD1A-ECD588B4873D}"/>
                  </a:ext>
                </a:extLst>
              </p14:cNvPr>
              <p14:cNvContentPartPr/>
              <p14:nvPr/>
            </p14:nvContentPartPr>
            <p14:xfrm>
              <a:off x="5733277" y="775056"/>
              <a:ext cx="1149840" cy="5659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C200A42-3D3F-3840-DD1A-ECD588B4873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24277" y="766056"/>
                <a:ext cx="116748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5CEE02EB-5A52-178D-E503-45CFFEA89053}"/>
                  </a:ext>
                </a:extLst>
              </p14:cNvPr>
              <p14:cNvContentPartPr/>
              <p14:nvPr/>
            </p14:nvContentPartPr>
            <p14:xfrm>
              <a:off x="7314037" y="701616"/>
              <a:ext cx="1026720" cy="5482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5CEE02EB-5A52-178D-E503-45CFFEA8905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05037" y="692616"/>
                <a:ext cx="104436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FAE27880-B370-359A-B5E8-13EBF9FA21FA}"/>
                  </a:ext>
                </a:extLst>
              </p14:cNvPr>
              <p14:cNvContentPartPr/>
              <p14:nvPr/>
            </p14:nvContentPartPr>
            <p14:xfrm>
              <a:off x="5878357" y="950016"/>
              <a:ext cx="78840" cy="12528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FAE27880-B370-359A-B5E8-13EBF9FA21F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69357" y="941016"/>
                <a:ext cx="9648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295C6DEA-B1D2-81DE-C451-C1C10EC8A8BE}"/>
                  </a:ext>
                </a:extLst>
              </p14:cNvPr>
              <p14:cNvContentPartPr/>
              <p14:nvPr/>
            </p14:nvContentPartPr>
            <p14:xfrm>
              <a:off x="5531677" y="935616"/>
              <a:ext cx="633240" cy="38160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295C6DEA-B1D2-81DE-C451-C1C10EC8A8B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22677" y="926616"/>
                <a:ext cx="65088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FE64B90B-9AD1-30E1-FF3A-034C0264CB9C}"/>
                  </a:ext>
                </a:extLst>
              </p14:cNvPr>
              <p14:cNvContentPartPr/>
              <p14:nvPr/>
            </p14:nvContentPartPr>
            <p14:xfrm>
              <a:off x="4768837" y="949656"/>
              <a:ext cx="514440" cy="50580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FE64B90B-9AD1-30E1-FF3A-034C0264CB9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59837" y="940656"/>
                <a:ext cx="53208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F8B75642-CEA8-F6B4-A2E5-21236455F824}"/>
                  </a:ext>
                </a:extLst>
              </p14:cNvPr>
              <p14:cNvContentPartPr/>
              <p14:nvPr/>
            </p14:nvContentPartPr>
            <p14:xfrm>
              <a:off x="9839077" y="719976"/>
              <a:ext cx="180720" cy="8748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F8B75642-CEA8-F6B4-A2E5-21236455F82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830077" y="710976"/>
                <a:ext cx="19836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9D859C3C-76AD-EF07-B70A-5EED63FFA05A}"/>
                  </a:ext>
                </a:extLst>
              </p14:cNvPr>
              <p14:cNvContentPartPr/>
              <p14:nvPr/>
            </p14:nvContentPartPr>
            <p14:xfrm>
              <a:off x="8486557" y="723216"/>
              <a:ext cx="1048680" cy="40644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9D859C3C-76AD-EF07-B70A-5EED63FFA05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477557" y="714216"/>
                <a:ext cx="10663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11AFC3B-35CE-8002-1870-9C7A662AA69F}"/>
                  </a:ext>
                </a:extLst>
              </p14:cNvPr>
              <p14:cNvContentPartPr/>
              <p14:nvPr/>
            </p14:nvContentPartPr>
            <p14:xfrm>
              <a:off x="3792157" y="5183616"/>
              <a:ext cx="6944040" cy="70128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11AFC3B-35CE-8002-1870-9C7A662AA69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83157" y="5174616"/>
                <a:ext cx="696168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16F106C6-09CF-BCBE-127F-A580CDBD1814}"/>
                  </a:ext>
                </a:extLst>
              </p14:cNvPr>
              <p14:cNvContentPartPr/>
              <p14:nvPr/>
            </p14:nvContentPartPr>
            <p14:xfrm>
              <a:off x="7194517" y="2005536"/>
              <a:ext cx="167040" cy="7668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16F106C6-09CF-BCBE-127F-A580CDBD181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185517" y="1996536"/>
                <a:ext cx="18468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1BF57B5D-1FA9-449C-DE3A-8065F9FC8EFB}"/>
                  </a:ext>
                </a:extLst>
              </p14:cNvPr>
              <p14:cNvContentPartPr/>
              <p14:nvPr/>
            </p14:nvContentPartPr>
            <p14:xfrm>
              <a:off x="7306477" y="2538336"/>
              <a:ext cx="1800" cy="36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1BF57B5D-1FA9-449C-DE3A-8065F9FC8EF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97477" y="2529336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90F8AC1F-185C-A5FD-C49E-6DA90499E044}"/>
                  </a:ext>
                </a:extLst>
              </p14:cNvPr>
              <p14:cNvContentPartPr/>
              <p14:nvPr/>
            </p14:nvContentPartPr>
            <p14:xfrm>
              <a:off x="9800917" y="3646056"/>
              <a:ext cx="2085480" cy="88344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90F8AC1F-185C-A5FD-C49E-6DA90499E04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791917" y="3637056"/>
                <a:ext cx="2103120" cy="90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46B9A50E-521C-8960-0B65-9391C442F271}"/>
                  </a:ext>
                </a:extLst>
              </p14:cNvPr>
              <p14:cNvContentPartPr/>
              <p14:nvPr/>
            </p14:nvContentPartPr>
            <p14:xfrm>
              <a:off x="7797877" y="2570016"/>
              <a:ext cx="2151720" cy="21240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46B9A50E-521C-8960-0B65-9391C442F27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788877" y="2561016"/>
                <a:ext cx="21693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047381F7-6807-3A59-1C45-14F10C7532A1}"/>
                  </a:ext>
                </a:extLst>
              </p14:cNvPr>
              <p14:cNvContentPartPr/>
              <p14:nvPr/>
            </p14:nvContentPartPr>
            <p14:xfrm>
              <a:off x="8994517" y="2836416"/>
              <a:ext cx="32760" cy="29844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047381F7-6807-3A59-1C45-14F10C7532A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985517" y="2827416"/>
                <a:ext cx="5040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40A9F42F-FB7A-87E8-DC6F-357BB7189450}"/>
                  </a:ext>
                </a:extLst>
              </p14:cNvPr>
              <p14:cNvContentPartPr/>
              <p14:nvPr/>
            </p14:nvContentPartPr>
            <p14:xfrm>
              <a:off x="8747197" y="3311256"/>
              <a:ext cx="583560" cy="18540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40A9F42F-FB7A-87E8-DC6F-357BB718945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738197" y="3302256"/>
                <a:ext cx="60120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1BC58DA5-544B-DAE3-D722-410FA1B57E31}"/>
                  </a:ext>
                </a:extLst>
              </p14:cNvPr>
              <p14:cNvContentPartPr/>
              <p14:nvPr/>
            </p14:nvContentPartPr>
            <p14:xfrm>
              <a:off x="9077317" y="2456256"/>
              <a:ext cx="321480" cy="24444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1BC58DA5-544B-DAE3-D722-410FA1B57E3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068317" y="2447256"/>
                <a:ext cx="33912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BCF51B45-C6BE-6E8E-B21C-FD04929997A0}"/>
                  </a:ext>
                </a:extLst>
              </p14:cNvPr>
              <p14:cNvContentPartPr/>
              <p14:nvPr/>
            </p14:nvContentPartPr>
            <p14:xfrm>
              <a:off x="9555397" y="2899416"/>
              <a:ext cx="340920" cy="39924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BCF51B45-C6BE-6E8E-B21C-FD04929997A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546397" y="2890416"/>
                <a:ext cx="35856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3A14EAC7-FEDD-AFA9-DBB5-89DFF00F4C46}"/>
                  </a:ext>
                </a:extLst>
              </p14:cNvPr>
              <p14:cNvContentPartPr/>
              <p14:nvPr/>
            </p14:nvContentPartPr>
            <p14:xfrm>
              <a:off x="486637" y="3430776"/>
              <a:ext cx="2790720" cy="233892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3A14EAC7-FEDD-AFA9-DBB5-89DFF00F4C4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77637" y="3421776"/>
                <a:ext cx="2808360" cy="235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2495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2A68D40-5290-146E-B2B0-8763F9401FE8}"/>
                  </a:ext>
                </a:extLst>
              </p14:cNvPr>
              <p14:cNvContentPartPr/>
              <p14:nvPr/>
            </p14:nvContentPartPr>
            <p14:xfrm>
              <a:off x="3547717" y="983496"/>
              <a:ext cx="1772640" cy="518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2A68D40-5290-146E-B2B0-8763F9401F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8717" y="974496"/>
                <a:ext cx="179028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F5B4739-47EA-83BD-F719-38011ECD2C27}"/>
                  </a:ext>
                </a:extLst>
              </p14:cNvPr>
              <p14:cNvContentPartPr/>
              <p14:nvPr/>
            </p14:nvContentPartPr>
            <p14:xfrm>
              <a:off x="5798077" y="906456"/>
              <a:ext cx="1888560" cy="415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F5B4739-47EA-83BD-F719-38011ECD2C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89077" y="897456"/>
                <a:ext cx="190620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6F06226-7593-1B9C-B95C-C9ED19D6A11C}"/>
                  </a:ext>
                </a:extLst>
              </p14:cNvPr>
              <p14:cNvContentPartPr/>
              <p14:nvPr/>
            </p14:nvContentPartPr>
            <p14:xfrm>
              <a:off x="3403357" y="1545816"/>
              <a:ext cx="1302840" cy="137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6F06226-7593-1B9C-B95C-C9ED19D6A1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94357" y="1536816"/>
                <a:ext cx="13204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54A34F5-4A77-712F-0B14-A4DF663DD254}"/>
                  </a:ext>
                </a:extLst>
              </p14:cNvPr>
              <p14:cNvContentPartPr/>
              <p14:nvPr/>
            </p14:nvContentPartPr>
            <p14:xfrm>
              <a:off x="3430717" y="824376"/>
              <a:ext cx="1080360" cy="184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54A34F5-4A77-712F-0B14-A4DF663DD25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21717" y="815376"/>
                <a:ext cx="109800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BB15A35-1916-5898-071E-44C848C6BF28}"/>
                  </a:ext>
                </a:extLst>
              </p14:cNvPr>
              <p14:cNvContentPartPr/>
              <p14:nvPr/>
            </p14:nvContentPartPr>
            <p14:xfrm>
              <a:off x="4265557" y="1688376"/>
              <a:ext cx="218160" cy="480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BB15A35-1916-5898-071E-44C848C6BF2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56557" y="1679376"/>
                <a:ext cx="23580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A32D53F-2E5E-27A6-782C-4CFB52F7C4A6}"/>
                  </a:ext>
                </a:extLst>
              </p14:cNvPr>
              <p14:cNvContentPartPr/>
              <p14:nvPr/>
            </p14:nvContentPartPr>
            <p14:xfrm>
              <a:off x="6257437" y="1855776"/>
              <a:ext cx="352800" cy="1908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A32D53F-2E5E-27A6-782C-4CFB52F7C4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48437" y="1846776"/>
                <a:ext cx="3704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25A9FDE-6316-2C3D-00E0-0D7D37B1B39D}"/>
                  </a:ext>
                </a:extLst>
              </p14:cNvPr>
              <p14:cNvContentPartPr/>
              <p14:nvPr/>
            </p14:nvContentPartPr>
            <p14:xfrm>
              <a:off x="4769917" y="1854336"/>
              <a:ext cx="1137240" cy="4208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25A9FDE-6316-2C3D-00E0-0D7D37B1B39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60917" y="1845336"/>
                <a:ext cx="115488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394C43B-A304-2B76-D8C0-14AA0AD900C6}"/>
                  </a:ext>
                </a:extLst>
              </p14:cNvPr>
              <p14:cNvContentPartPr/>
              <p14:nvPr/>
            </p14:nvContentPartPr>
            <p14:xfrm>
              <a:off x="2888917" y="1652736"/>
              <a:ext cx="1359720" cy="14036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394C43B-A304-2B76-D8C0-14AA0AD900C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79917" y="1643736"/>
                <a:ext cx="1377360" cy="14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ED737E5-9A34-2C41-57CB-7B5A1B41E804}"/>
                  </a:ext>
                </a:extLst>
              </p14:cNvPr>
              <p14:cNvContentPartPr/>
              <p14:nvPr/>
            </p14:nvContentPartPr>
            <p14:xfrm>
              <a:off x="4502797" y="2356896"/>
              <a:ext cx="3197880" cy="4780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ED737E5-9A34-2C41-57CB-7B5A1B41E80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93797" y="2347896"/>
                <a:ext cx="321552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2BEDE6C-7BBE-93F9-359B-7E5B793317FC}"/>
                  </a:ext>
                </a:extLst>
              </p14:cNvPr>
              <p14:cNvContentPartPr/>
              <p14:nvPr/>
            </p14:nvContentPartPr>
            <p14:xfrm>
              <a:off x="3503797" y="1637616"/>
              <a:ext cx="258480" cy="9414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2BEDE6C-7BBE-93F9-359B-7E5B793317F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94797" y="1628616"/>
                <a:ext cx="276120" cy="9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3F48233-5B84-0A60-77CB-EA1600969E7D}"/>
                  </a:ext>
                </a:extLst>
              </p14:cNvPr>
              <p14:cNvContentPartPr/>
              <p14:nvPr/>
            </p14:nvContentPartPr>
            <p14:xfrm>
              <a:off x="3007717" y="2775936"/>
              <a:ext cx="3096720" cy="4410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3F48233-5B84-0A60-77CB-EA1600969E7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98717" y="2766936"/>
                <a:ext cx="311436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CD8306F-30ED-D6E1-5F45-4B2F32B130C6}"/>
                  </a:ext>
                </a:extLst>
              </p14:cNvPr>
              <p14:cNvContentPartPr/>
              <p14:nvPr/>
            </p14:nvContentPartPr>
            <p14:xfrm>
              <a:off x="4371757" y="3131616"/>
              <a:ext cx="1248480" cy="6102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CD8306F-30ED-D6E1-5F45-4B2F32B130C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62757" y="3122616"/>
                <a:ext cx="1266120" cy="6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7E29B95-8E21-6629-D638-579E2BD68D28}"/>
                  </a:ext>
                </a:extLst>
              </p14:cNvPr>
              <p14:cNvContentPartPr/>
              <p14:nvPr/>
            </p14:nvContentPartPr>
            <p14:xfrm>
              <a:off x="5212357" y="4192896"/>
              <a:ext cx="326160" cy="1544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7E29B95-8E21-6629-D638-579E2BD68D2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03357" y="4183896"/>
                <a:ext cx="3438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2CB28568-39AF-69D2-C018-2E0C2DA06AFE}"/>
                  </a:ext>
                </a:extLst>
              </p14:cNvPr>
              <p14:cNvContentPartPr/>
              <p14:nvPr/>
            </p14:nvContentPartPr>
            <p14:xfrm>
              <a:off x="6210277" y="3822456"/>
              <a:ext cx="1899000" cy="6040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2CB28568-39AF-69D2-C018-2E0C2DA06AF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01277" y="3813456"/>
                <a:ext cx="1916640" cy="6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FE3C0CC-33EF-7376-926E-8EF3868DE6E1}"/>
                  </a:ext>
                </a:extLst>
              </p14:cNvPr>
              <p14:cNvContentPartPr/>
              <p14:nvPr/>
            </p14:nvContentPartPr>
            <p14:xfrm>
              <a:off x="8568637" y="3832176"/>
              <a:ext cx="267120" cy="2523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FE3C0CC-33EF-7376-926E-8EF3868DE6E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59637" y="3823176"/>
                <a:ext cx="2847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C47C7E18-361E-828A-8953-B5CA5637EF93}"/>
                  </a:ext>
                </a:extLst>
              </p14:cNvPr>
              <p14:cNvContentPartPr/>
              <p14:nvPr/>
            </p14:nvContentPartPr>
            <p14:xfrm>
              <a:off x="9117637" y="3708696"/>
              <a:ext cx="2470680" cy="11365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C47C7E18-361E-828A-8953-B5CA5637EF9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108637" y="3699696"/>
                <a:ext cx="2488320" cy="11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AFB8CE23-CDEC-951D-5C74-1794EE24C4CA}"/>
                  </a:ext>
                </a:extLst>
              </p14:cNvPr>
              <p14:cNvContentPartPr/>
              <p14:nvPr/>
            </p14:nvContentPartPr>
            <p14:xfrm>
              <a:off x="7227277" y="4969416"/>
              <a:ext cx="3477600" cy="7902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AFB8CE23-CDEC-951D-5C74-1794EE24C4C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218277" y="4960416"/>
                <a:ext cx="3495240" cy="80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681025AE-C063-8259-4772-06F51DE2C53F}"/>
                  </a:ext>
                </a:extLst>
              </p14:cNvPr>
              <p14:cNvContentPartPr/>
              <p14:nvPr/>
            </p14:nvContentPartPr>
            <p14:xfrm>
              <a:off x="9345877" y="933816"/>
              <a:ext cx="999720" cy="4392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681025AE-C063-8259-4772-06F51DE2C53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336877" y="924816"/>
                <a:ext cx="101736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CCC49562-2649-1FBD-F747-511F5C42DB4D}"/>
                  </a:ext>
                </a:extLst>
              </p14:cNvPr>
              <p14:cNvContentPartPr/>
              <p14:nvPr/>
            </p14:nvContentPartPr>
            <p14:xfrm>
              <a:off x="829717" y="4772496"/>
              <a:ext cx="253800" cy="15840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CCC49562-2649-1FBD-F747-511F5C42DB4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20717" y="4763496"/>
                <a:ext cx="2714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0CFDA5B0-01D5-B9ED-276B-9089649ABCF2}"/>
                  </a:ext>
                </a:extLst>
              </p14:cNvPr>
              <p14:cNvContentPartPr/>
              <p14:nvPr/>
            </p14:nvContentPartPr>
            <p14:xfrm>
              <a:off x="1661317" y="5369376"/>
              <a:ext cx="207720" cy="16308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0CFDA5B0-01D5-B9ED-276B-9089649ABCF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652317" y="5360376"/>
                <a:ext cx="22536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2D542E1C-3B2A-1B78-2A2B-0B26BCA79F4F}"/>
                  </a:ext>
                </a:extLst>
              </p14:cNvPr>
              <p14:cNvContentPartPr/>
              <p14:nvPr/>
            </p14:nvContentPartPr>
            <p14:xfrm>
              <a:off x="2114557" y="5185056"/>
              <a:ext cx="12600" cy="31140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2D542E1C-3B2A-1B78-2A2B-0B26BCA79F4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105557" y="5176056"/>
                <a:ext cx="3024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D021BBFF-777F-3D08-46D8-CF0B97CD54CC}"/>
                  </a:ext>
                </a:extLst>
              </p14:cNvPr>
              <p14:cNvContentPartPr/>
              <p14:nvPr/>
            </p14:nvContentPartPr>
            <p14:xfrm>
              <a:off x="3814117" y="5108376"/>
              <a:ext cx="223920" cy="14004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D021BBFF-777F-3D08-46D8-CF0B97CD54C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805117" y="5099376"/>
                <a:ext cx="2415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590F2B47-74F8-FD40-3543-D7B62CAD39E2}"/>
                  </a:ext>
                </a:extLst>
              </p14:cNvPr>
              <p14:cNvContentPartPr/>
              <p14:nvPr/>
            </p14:nvContentPartPr>
            <p14:xfrm>
              <a:off x="1395997" y="4346616"/>
              <a:ext cx="2740320" cy="52740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590F2B47-74F8-FD40-3543-D7B62CAD39E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86997" y="4337616"/>
                <a:ext cx="2757960" cy="5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501F5F77-6E08-0DF0-3244-7D5DD16FC4FA}"/>
                  </a:ext>
                </a:extLst>
              </p14:cNvPr>
              <p14:cNvContentPartPr/>
              <p14:nvPr/>
            </p14:nvContentPartPr>
            <p14:xfrm>
              <a:off x="2314717" y="5086056"/>
              <a:ext cx="1257840" cy="41364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501F5F77-6E08-0DF0-3244-7D5DD16FC4F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305717" y="5077056"/>
                <a:ext cx="127548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C3597738-C8A9-CAE7-4272-BCE8E7181FDF}"/>
                  </a:ext>
                </a:extLst>
              </p14:cNvPr>
              <p14:cNvContentPartPr/>
              <p14:nvPr/>
            </p14:nvContentPartPr>
            <p14:xfrm>
              <a:off x="3989077" y="4873656"/>
              <a:ext cx="1452960" cy="100080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C3597738-C8A9-CAE7-4272-BCE8E7181FD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980077" y="4864656"/>
                <a:ext cx="1470600" cy="10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96FF66B8-3B5E-7656-A0EF-64C2557B23F4}"/>
                  </a:ext>
                </a:extLst>
              </p14:cNvPr>
              <p14:cNvContentPartPr/>
              <p14:nvPr/>
            </p14:nvContentPartPr>
            <p14:xfrm>
              <a:off x="6559837" y="3473256"/>
              <a:ext cx="360" cy="648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96FF66B8-3B5E-7656-A0EF-64C2557B23F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550837" y="3464256"/>
                <a:ext cx="180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B2FEFABB-8333-A931-376B-1CED8BE2C904}"/>
                  </a:ext>
                </a:extLst>
              </p14:cNvPr>
              <p14:cNvContentPartPr/>
              <p14:nvPr/>
            </p14:nvContentPartPr>
            <p14:xfrm>
              <a:off x="7197757" y="1255296"/>
              <a:ext cx="4301640" cy="207468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B2FEFABB-8333-A931-376B-1CED8BE2C90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188757" y="1246296"/>
                <a:ext cx="4319280" cy="20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AEA0E850-0A0D-74A8-0A7D-93346DCEFF30}"/>
                  </a:ext>
                </a:extLst>
              </p14:cNvPr>
              <p14:cNvContentPartPr/>
              <p14:nvPr/>
            </p14:nvContentPartPr>
            <p14:xfrm>
              <a:off x="10338037" y="2627616"/>
              <a:ext cx="349920" cy="32652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AEA0E850-0A0D-74A8-0A7D-93346DCEFF3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329037" y="2618616"/>
                <a:ext cx="36756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7ACA8ACB-59F7-C698-4F9C-BDC56D348CF0}"/>
                  </a:ext>
                </a:extLst>
              </p14:cNvPr>
              <p14:cNvContentPartPr/>
              <p14:nvPr/>
            </p14:nvContentPartPr>
            <p14:xfrm>
              <a:off x="10055077" y="1479936"/>
              <a:ext cx="188280" cy="24048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7ACA8ACB-59F7-C698-4F9C-BDC56D348CF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046077" y="1470936"/>
                <a:ext cx="2059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79E28F4E-3982-DCC5-1076-2E645FD8E3C9}"/>
                  </a:ext>
                </a:extLst>
              </p14:cNvPr>
              <p14:cNvContentPartPr/>
              <p14:nvPr/>
            </p14:nvContentPartPr>
            <p14:xfrm>
              <a:off x="8759437" y="2894376"/>
              <a:ext cx="45000" cy="3060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79E28F4E-3982-DCC5-1076-2E645FD8E3C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750437" y="2885376"/>
                <a:ext cx="62640" cy="4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3297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E17183D-8171-EA35-A86E-9CD4DAB77B15}"/>
                  </a:ext>
                </a:extLst>
              </p14:cNvPr>
              <p14:cNvContentPartPr/>
              <p14:nvPr/>
            </p14:nvContentPartPr>
            <p14:xfrm>
              <a:off x="4344037" y="826176"/>
              <a:ext cx="1805760" cy="437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E17183D-8171-EA35-A86E-9CD4DAB77B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35037" y="817176"/>
                <a:ext cx="182340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84D29EC-0833-14DA-6AC9-2F52A239C056}"/>
                  </a:ext>
                </a:extLst>
              </p14:cNvPr>
              <p14:cNvContentPartPr/>
              <p14:nvPr/>
            </p14:nvContentPartPr>
            <p14:xfrm>
              <a:off x="6564877" y="812136"/>
              <a:ext cx="1206000" cy="369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84D29EC-0833-14DA-6AC9-2F52A239C0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55877" y="803136"/>
                <a:ext cx="122364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02E3236-96D1-1B6E-77E0-DA00959F6EF2}"/>
                  </a:ext>
                </a:extLst>
              </p14:cNvPr>
              <p14:cNvContentPartPr/>
              <p14:nvPr/>
            </p14:nvContentPartPr>
            <p14:xfrm>
              <a:off x="1051117" y="1415136"/>
              <a:ext cx="7963560" cy="11077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02E3236-96D1-1B6E-77E0-DA00959F6E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2117" y="1406136"/>
                <a:ext cx="7981200" cy="11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002AACC-576D-9DBE-3F56-61B474CD6E9E}"/>
                  </a:ext>
                </a:extLst>
              </p14:cNvPr>
              <p14:cNvContentPartPr/>
              <p14:nvPr/>
            </p14:nvContentPartPr>
            <p14:xfrm>
              <a:off x="681757" y="2950176"/>
              <a:ext cx="1708200" cy="12384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002AACC-576D-9DBE-3F56-61B474CD6E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2757" y="2941176"/>
                <a:ext cx="1725840" cy="12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66439325-D3B7-13B1-A034-F812387F6262}"/>
                  </a:ext>
                </a:extLst>
              </p14:cNvPr>
              <p14:cNvContentPartPr/>
              <p14:nvPr/>
            </p14:nvContentPartPr>
            <p14:xfrm>
              <a:off x="3392917" y="2703216"/>
              <a:ext cx="3495600" cy="117864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66439325-D3B7-13B1-A034-F812387F626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83917" y="2694216"/>
                <a:ext cx="3513240" cy="119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3873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66A915A-92DD-B20C-F57E-3E4E1E818756}"/>
                  </a:ext>
                </a:extLst>
              </p14:cNvPr>
              <p14:cNvContentPartPr/>
              <p14:nvPr/>
            </p14:nvContentPartPr>
            <p14:xfrm>
              <a:off x="4075837" y="749496"/>
              <a:ext cx="5152680" cy="35542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66A915A-92DD-B20C-F57E-3E4E1E8187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6837" y="740496"/>
                <a:ext cx="5170320" cy="357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FDBAB8C-3E37-2C18-5713-ECB9481CCB50}"/>
                  </a:ext>
                </a:extLst>
              </p14:cNvPr>
              <p14:cNvContentPartPr/>
              <p14:nvPr/>
            </p14:nvContentPartPr>
            <p14:xfrm>
              <a:off x="8404117" y="2090496"/>
              <a:ext cx="719640" cy="1573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FDBAB8C-3E37-2C18-5713-ECB9481CCB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95117" y="2081496"/>
                <a:ext cx="73728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B8B2AF8C-CE60-8752-92C1-F5574F554D19}"/>
                  </a:ext>
                </a:extLst>
              </p14:cNvPr>
              <p14:cNvContentPartPr/>
              <p14:nvPr/>
            </p14:nvContentPartPr>
            <p14:xfrm>
              <a:off x="5805277" y="994656"/>
              <a:ext cx="5970240" cy="41436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B8B2AF8C-CE60-8752-92C1-F5574F554D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96277" y="985656"/>
                <a:ext cx="5987880" cy="41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4D9BA59-08F2-25EF-2920-ED31C743D773}"/>
                  </a:ext>
                </a:extLst>
              </p14:cNvPr>
              <p14:cNvContentPartPr/>
              <p14:nvPr/>
            </p14:nvContentPartPr>
            <p14:xfrm>
              <a:off x="10989277" y="1235856"/>
              <a:ext cx="183240" cy="31975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4D9BA59-08F2-25EF-2920-ED31C743D7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980277" y="1226856"/>
                <a:ext cx="200880" cy="32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3C24E3C-D47B-6517-C63D-725B4DC3F165}"/>
                  </a:ext>
                </a:extLst>
              </p14:cNvPr>
              <p14:cNvContentPartPr/>
              <p14:nvPr/>
            </p14:nvContentPartPr>
            <p14:xfrm>
              <a:off x="667717" y="1201656"/>
              <a:ext cx="2445840" cy="17114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3C24E3C-D47B-6517-C63D-725B4DC3F16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8717" y="1192656"/>
                <a:ext cx="2463480" cy="172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33753650-95AF-F1BD-39AE-4788B1472569}"/>
                  </a:ext>
                </a:extLst>
              </p14:cNvPr>
              <p14:cNvContentPartPr/>
              <p14:nvPr/>
            </p14:nvContentPartPr>
            <p14:xfrm>
              <a:off x="7895437" y="2230896"/>
              <a:ext cx="18720" cy="478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33753650-95AF-F1BD-39AE-4788B14725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86437" y="2221896"/>
                <a:ext cx="3636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1A952511-42DF-A427-BAAB-3186D93512FE}"/>
                  </a:ext>
                </a:extLst>
              </p14:cNvPr>
              <p14:cNvContentPartPr/>
              <p14:nvPr/>
            </p14:nvContentPartPr>
            <p14:xfrm>
              <a:off x="9715597" y="2361576"/>
              <a:ext cx="360" cy="3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1A952511-42DF-A427-BAAB-3186D93512F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706597" y="235257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9C091B2E-ADA4-C22A-289C-4C76D608FC5D}"/>
                  </a:ext>
                </a:extLst>
              </p14:cNvPr>
              <p14:cNvContentPartPr/>
              <p14:nvPr/>
            </p14:nvContentPartPr>
            <p14:xfrm>
              <a:off x="11181157" y="1950456"/>
              <a:ext cx="560880" cy="98820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9C091B2E-ADA4-C22A-289C-4C76D608FC5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172157" y="1941456"/>
                <a:ext cx="578520" cy="10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D042614E-F1F3-17B5-6A42-41737D899A23}"/>
                  </a:ext>
                </a:extLst>
              </p14:cNvPr>
              <p14:cNvContentPartPr/>
              <p14:nvPr/>
            </p14:nvContentPartPr>
            <p14:xfrm>
              <a:off x="7998397" y="3366696"/>
              <a:ext cx="360" cy="3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D042614E-F1F3-17B5-6A42-41737D899A2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89397" y="335769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A9872CB3-23EE-C0CD-87CD-EA0A582D7DAA}"/>
                  </a:ext>
                </a:extLst>
              </p14:cNvPr>
              <p14:cNvContentPartPr/>
              <p14:nvPr/>
            </p14:nvContentPartPr>
            <p14:xfrm>
              <a:off x="10579957" y="3418896"/>
              <a:ext cx="360" cy="324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A9872CB3-23EE-C0CD-87CD-EA0A582D7DA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570957" y="3409896"/>
                <a:ext cx="180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B246A7C3-8CDB-A9A2-02B2-B0849956643D}"/>
                  </a:ext>
                </a:extLst>
              </p14:cNvPr>
              <p14:cNvContentPartPr/>
              <p14:nvPr/>
            </p14:nvContentPartPr>
            <p14:xfrm>
              <a:off x="11277997" y="3095256"/>
              <a:ext cx="406800" cy="31968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B246A7C3-8CDB-A9A2-02B2-B0849956643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268997" y="3086256"/>
                <a:ext cx="42444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3D2CD4B8-9290-3C7A-D2B4-E883DED4FF7F}"/>
                  </a:ext>
                </a:extLst>
              </p14:cNvPr>
              <p14:cNvContentPartPr/>
              <p14:nvPr/>
            </p14:nvContentPartPr>
            <p14:xfrm>
              <a:off x="7998757" y="4148976"/>
              <a:ext cx="360" cy="216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3D2CD4B8-9290-3C7A-D2B4-E883DED4FF7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89757" y="4139976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A8BAFE48-A2BD-708E-D61A-4E8BCF260983}"/>
                  </a:ext>
                </a:extLst>
              </p14:cNvPr>
              <p14:cNvContentPartPr/>
              <p14:nvPr/>
            </p14:nvContentPartPr>
            <p14:xfrm>
              <a:off x="11268997" y="3758736"/>
              <a:ext cx="479520" cy="37656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A8BAFE48-A2BD-708E-D61A-4E8BCF26098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259997" y="3749736"/>
                <a:ext cx="49716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D839090C-23D3-E9C4-BB97-C2EE4F22358B}"/>
                  </a:ext>
                </a:extLst>
              </p14:cNvPr>
              <p14:cNvContentPartPr/>
              <p14:nvPr/>
            </p14:nvContentPartPr>
            <p14:xfrm>
              <a:off x="283957" y="4332216"/>
              <a:ext cx="930240" cy="76788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D839090C-23D3-E9C4-BB97-C2EE4F22358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74957" y="4323216"/>
                <a:ext cx="947880" cy="78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EF2B389D-1B88-C2BA-9B7F-770A155C6B4B}"/>
                  </a:ext>
                </a:extLst>
              </p14:cNvPr>
              <p14:cNvContentPartPr/>
              <p14:nvPr/>
            </p14:nvContentPartPr>
            <p14:xfrm>
              <a:off x="2531437" y="2807256"/>
              <a:ext cx="1224360" cy="45612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EF2B389D-1B88-C2BA-9B7F-770A155C6B4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522437" y="2798256"/>
                <a:ext cx="124200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15828B96-116A-A013-C7D1-B0DB462D67E1}"/>
                  </a:ext>
                </a:extLst>
              </p14:cNvPr>
              <p14:cNvContentPartPr/>
              <p14:nvPr/>
            </p14:nvContentPartPr>
            <p14:xfrm>
              <a:off x="6580717" y="2257176"/>
              <a:ext cx="6840" cy="3168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15828B96-116A-A013-C7D1-B0DB462D67E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571717" y="2248176"/>
                <a:ext cx="244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3F9FB60A-A4A4-ADCD-9E47-A3C0931AF779}"/>
                  </a:ext>
                </a:extLst>
              </p14:cNvPr>
              <p14:cNvContentPartPr/>
              <p14:nvPr/>
            </p14:nvContentPartPr>
            <p14:xfrm>
              <a:off x="939877" y="4499976"/>
              <a:ext cx="7920" cy="612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3F9FB60A-A4A4-ADCD-9E47-A3C0931AF77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30877" y="4490976"/>
                <a:ext cx="255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D79C5DB6-1B09-BD78-3C0E-1637267C96EF}"/>
                  </a:ext>
                </a:extLst>
              </p14:cNvPr>
              <p14:cNvContentPartPr/>
              <p14:nvPr/>
            </p14:nvContentPartPr>
            <p14:xfrm>
              <a:off x="6572437" y="3429336"/>
              <a:ext cx="3960" cy="2700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D79C5DB6-1B09-BD78-3C0E-1637267C96E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563437" y="3420336"/>
                <a:ext cx="2160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48F9744C-EF6F-7114-A8C6-083466C6603C}"/>
                  </a:ext>
                </a:extLst>
              </p14:cNvPr>
              <p14:cNvContentPartPr/>
              <p14:nvPr/>
            </p14:nvContentPartPr>
            <p14:xfrm>
              <a:off x="8225917" y="3410976"/>
              <a:ext cx="3600" cy="720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48F9744C-EF6F-7114-A8C6-083466C6603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216917" y="3401976"/>
                <a:ext cx="212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6F2E277A-E73D-B81E-AA9C-3A4583F98026}"/>
                  </a:ext>
                </a:extLst>
              </p14:cNvPr>
              <p14:cNvContentPartPr/>
              <p14:nvPr/>
            </p14:nvContentPartPr>
            <p14:xfrm>
              <a:off x="1646917" y="3483336"/>
              <a:ext cx="3012480" cy="218628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6F2E277A-E73D-B81E-AA9C-3A4583F9802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637917" y="3474336"/>
                <a:ext cx="3030120" cy="22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9910AED2-D55E-382C-F1ED-E81E05C96BCB}"/>
                  </a:ext>
                </a:extLst>
              </p14:cNvPr>
              <p14:cNvContentPartPr/>
              <p14:nvPr/>
            </p14:nvContentPartPr>
            <p14:xfrm>
              <a:off x="6901117" y="3913536"/>
              <a:ext cx="11520" cy="720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9910AED2-D55E-382C-F1ED-E81E05C96BC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892117" y="3904536"/>
                <a:ext cx="291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39C73612-1D44-BC2D-AAA8-E1E417CA8477}"/>
                  </a:ext>
                </a:extLst>
              </p14:cNvPr>
              <p14:cNvContentPartPr/>
              <p14:nvPr/>
            </p14:nvContentPartPr>
            <p14:xfrm>
              <a:off x="11532877" y="4121256"/>
              <a:ext cx="6120" cy="36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39C73612-1D44-BC2D-AAA8-E1E417CA847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523877" y="4112256"/>
                <a:ext cx="23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66313B34-0A3E-355A-4E57-69899CAD0E2D}"/>
                  </a:ext>
                </a:extLst>
              </p14:cNvPr>
              <p14:cNvContentPartPr/>
              <p14:nvPr/>
            </p14:nvContentPartPr>
            <p14:xfrm>
              <a:off x="3495877" y="4734336"/>
              <a:ext cx="562320" cy="43740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66313B34-0A3E-355A-4E57-69899CAD0E2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86877" y="4725336"/>
                <a:ext cx="57996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AFD36986-1E31-E018-40E4-4E574ABD1D14}"/>
                  </a:ext>
                </a:extLst>
              </p14:cNvPr>
              <p14:cNvContentPartPr/>
              <p14:nvPr/>
            </p14:nvContentPartPr>
            <p14:xfrm>
              <a:off x="4900957" y="5123136"/>
              <a:ext cx="1010160" cy="25884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AFD36986-1E31-E018-40E4-4E574ABD1D1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91957" y="5114136"/>
                <a:ext cx="102780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1BE09932-1CB8-E58A-F4C4-4AC32C25702B}"/>
                  </a:ext>
                </a:extLst>
              </p14:cNvPr>
              <p14:cNvContentPartPr/>
              <p14:nvPr/>
            </p14:nvContentPartPr>
            <p14:xfrm>
              <a:off x="6475957" y="5096496"/>
              <a:ext cx="2821680" cy="33588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1BE09932-1CB8-E58A-F4C4-4AC32C25702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466957" y="5087496"/>
                <a:ext cx="2839320" cy="35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506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08DA381-60F3-9B3B-B4B9-44EEC3566A82}"/>
                  </a:ext>
                </a:extLst>
              </p14:cNvPr>
              <p14:cNvContentPartPr/>
              <p14:nvPr/>
            </p14:nvContentPartPr>
            <p14:xfrm>
              <a:off x="2034997" y="707736"/>
              <a:ext cx="292680" cy="2725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08DA381-60F3-9B3B-B4B9-44EEC3566A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5997" y="698736"/>
                <a:ext cx="31032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3E83E5D-4319-1F63-9E99-A252B5A239EC}"/>
                  </a:ext>
                </a:extLst>
              </p14:cNvPr>
              <p14:cNvContentPartPr/>
              <p14:nvPr/>
            </p14:nvContentPartPr>
            <p14:xfrm>
              <a:off x="5319997" y="1616376"/>
              <a:ext cx="1224720" cy="6332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3E83E5D-4319-1F63-9E99-A252B5A239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10997" y="1607376"/>
                <a:ext cx="1242360" cy="65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F820F9E-E0D7-3F01-F2C0-47322702ADED}"/>
                  </a:ext>
                </a:extLst>
              </p14:cNvPr>
              <p14:cNvContentPartPr/>
              <p14:nvPr/>
            </p14:nvContentPartPr>
            <p14:xfrm>
              <a:off x="5233237" y="2551656"/>
              <a:ext cx="1233000" cy="7448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F820F9E-E0D7-3F01-F2C0-47322702AD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24237" y="2542656"/>
                <a:ext cx="1250640" cy="76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4294B74-A660-1A2A-A66F-E60DA29561CA}"/>
                  </a:ext>
                </a:extLst>
              </p14:cNvPr>
              <p14:cNvContentPartPr/>
              <p14:nvPr/>
            </p14:nvContentPartPr>
            <p14:xfrm>
              <a:off x="7132957" y="2572896"/>
              <a:ext cx="215280" cy="1296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4294B74-A660-1A2A-A66F-E60DA29561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23957" y="2563896"/>
                <a:ext cx="23292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98E29C7-D8C3-C7BF-26F4-595B28272DE7}"/>
                  </a:ext>
                </a:extLst>
              </p14:cNvPr>
              <p14:cNvContentPartPr/>
              <p14:nvPr/>
            </p14:nvContentPartPr>
            <p14:xfrm>
              <a:off x="7201717" y="1647696"/>
              <a:ext cx="183240" cy="1116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98E29C7-D8C3-C7BF-26F4-595B28272DE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92717" y="1638696"/>
                <a:ext cx="20088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F37910A4-6A0C-E4E5-3052-56C93F5E72FE}"/>
                  </a:ext>
                </a:extLst>
              </p14:cNvPr>
              <p14:cNvContentPartPr/>
              <p14:nvPr/>
            </p14:nvContentPartPr>
            <p14:xfrm>
              <a:off x="5611957" y="3757296"/>
              <a:ext cx="1029600" cy="6703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F37910A4-6A0C-E4E5-3052-56C93F5E72F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02957" y="3748296"/>
                <a:ext cx="104724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15F4D77-ED34-CF06-95FC-437D397EAE59}"/>
                  </a:ext>
                </a:extLst>
              </p14:cNvPr>
              <p14:cNvContentPartPr/>
              <p14:nvPr/>
            </p14:nvContentPartPr>
            <p14:xfrm>
              <a:off x="5647597" y="4952136"/>
              <a:ext cx="1031040" cy="7045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15F4D77-ED34-CF06-95FC-437D397EAE5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38597" y="4943136"/>
                <a:ext cx="1048680" cy="72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6C8481A-EB9C-BF9F-3F45-9197E7E9054A}"/>
                  </a:ext>
                </a:extLst>
              </p14:cNvPr>
              <p14:cNvContentPartPr/>
              <p14:nvPr/>
            </p14:nvContentPartPr>
            <p14:xfrm>
              <a:off x="6244117" y="1927776"/>
              <a:ext cx="28800" cy="169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6C8481A-EB9C-BF9F-3F45-9197E7E9054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35117" y="1918776"/>
                <a:ext cx="4644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44E84BD-A450-59AF-0430-5A6FE53F2CC8}"/>
                  </a:ext>
                </a:extLst>
              </p14:cNvPr>
              <p14:cNvContentPartPr/>
              <p14:nvPr/>
            </p14:nvContentPartPr>
            <p14:xfrm>
              <a:off x="5104357" y="755616"/>
              <a:ext cx="1336320" cy="6508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44E84BD-A450-59AF-0430-5A6FE53F2CC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95357" y="746616"/>
                <a:ext cx="135396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A97D91BB-DADA-96E7-08BA-76F1AE56F73D}"/>
                  </a:ext>
                </a:extLst>
              </p14:cNvPr>
              <p14:cNvContentPartPr/>
              <p14:nvPr/>
            </p14:nvContentPartPr>
            <p14:xfrm>
              <a:off x="6235117" y="1804296"/>
              <a:ext cx="27360" cy="201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A97D91BB-DADA-96E7-08BA-76F1AE56F73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26117" y="1795296"/>
                <a:ext cx="450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A2E99443-DC73-B4D1-DEE0-9B996D5CDCD0}"/>
                  </a:ext>
                </a:extLst>
              </p14:cNvPr>
              <p14:cNvContentPartPr/>
              <p14:nvPr/>
            </p14:nvContentPartPr>
            <p14:xfrm>
              <a:off x="4263397" y="1360416"/>
              <a:ext cx="23760" cy="169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A2E99443-DC73-B4D1-DEE0-9B996D5CDCD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54397" y="1351416"/>
                <a:ext cx="4140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7556FC9B-E8BC-7CA7-873D-04E9E823D01E}"/>
                  </a:ext>
                </a:extLst>
              </p14:cNvPr>
              <p14:cNvContentPartPr/>
              <p14:nvPr/>
            </p14:nvContentPartPr>
            <p14:xfrm>
              <a:off x="5666317" y="2060976"/>
              <a:ext cx="9360" cy="338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7556FC9B-E8BC-7CA7-873D-04E9E823D01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57317" y="2051976"/>
                <a:ext cx="2700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8D0BCB84-43B8-3A29-4650-C43F0960BD5A}"/>
                  </a:ext>
                </a:extLst>
              </p14:cNvPr>
              <p14:cNvContentPartPr/>
              <p14:nvPr/>
            </p14:nvContentPartPr>
            <p14:xfrm>
              <a:off x="347677" y="652296"/>
              <a:ext cx="4014360" cy="20127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8D0BCB84-43B8-3A29-4650-C43F0960BD5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8677" y="643296"/>
                <a:ext cx="4032000" cy="20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471AA898-B614-133E-B789-CE4CBAF5AC54}"/>
                  </a:ext>
                </a:extLst>
              </p14:cNvPr>
              <p14:cNvContentPartPr/>
              <p14:nvPr/>
            </p14:nvContentPartPr>
            <p14:xfrm>
              <a:off x="5590717" y="2023896"/>
              <a:ext cx="483120" cy="2408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471AA898-B614-133E-B789-CE4CBAF5AC5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81717" y="2014896"/>
                <a:ext cx="5007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57DA01ED-5043-D573-46BB-EB25FCAADD2E}"/>
                  </a:ext>
                </a:extLst>
              </p14:cNvPr>
              <p14:cNvContentPartPr/>
              <p14:nvPr/>
            </p14:nvContentPartPr>
            <p14:xfrm>
              <a:off x="7652437" y="1058376"/>
              <a:ext cx="800280" cy="6559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57DA01ED-5043-D573-46BB-EB25FCAADD2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43437" y="1049376"/>
                <a:ext cx="81792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9C409A71-4803-C590-FF39-73CEE9CA813F}"/>
                  </a:ext>
                </a:extLst>
              </p14:cNvPr>
              <p14:cNvContentPartPr/>
              <p14:nvPr/>
            </p14:nvContentPartPr>
            <p14:xfrm>
              <a:off x="8197477" y="1787736"/>
              <a:ext cx="360" cy="144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9C409A71-4803-C590-FF39-73CEE9CA813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188477" y="1778736"/>
                <a:ext cx="180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E2B2E357-959C-B156-E29B-EA6D6A485FCE}"/>
                  </a:ext>
                </a:extLst>
              </p14:cNvPr>
              <p14:cNvContentPartPr/>
              <p14:nvPr/>
            </p14:nvContentPartPr>
            <p14:xfrm>
              <a:off x="8738557" y="1180056"/>
              <a:ext cx="227520" cy="10476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E2B2E357-959C-B156-E29B-EA6D6A485FC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729557" y="1171056"/>
                <a:ext cx="2451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6F5789A9-CA15-A092-07D1-7FB47EC4F5F4}"/>
                  </a:ext>
                </a:extLst>
              </p14:cNvPr>
              <p14:cNvContentPartPr/>
              <p14:nvPr/>
            </p14:nvContentPartPr>
            <p14:xfrm>
              <a:off x="3176557" y="1343856"/>
              <a:ext cx="1123560" cy="2664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6F5789A9-CA15-A092-07D1-7FB47EC4F5F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67557" y="1334856"/>
                <a:ext cx="11412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427D11E6-0973-DA14-B0EE-C641DFA8BF88}"/>
                  </a:ext>
                </a:extLst>
              </p14:cNvPr>
              <p14:cNvContentPartPr/>
              <p14:nvPr/>
            </p14:nvContentPartPr>
            <p14:xfrm>
              <a:off x="9475117" y="807456"/>
              <a:ext cx="1181520" cy="69696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427D11E6-0973-DA14-B0EE-C641DFA8BF8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466117" y="798456"/>
                <a:ext cx="119916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C5516690-A4FE-5A41-A9FB-3A9B23B45D2C}"/>
                  </a:ext>
                </a:extLst>
              </p14:cNvPr>
              <p14:cNvContentPartPr/>
              <p14:nvPr/>
            </p14:nvContentPartPr>
            <p14:xfrm>
              <a:off x="6141877" y="2752536"/>
              <a:ext cx="6840" cy="1872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C5516690-A4FE-5A41-A9FB-3A9B23B45D2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32877" y="2743536"/>
                <a:ext cx="2448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48E7BF18-8F7D-9EAE-FB49-8505A2159ED6}"/>
                  </a:ext>
                </a:extLst>
              </p14:cNvPr>
              <p14:cNvContentPartPr/>
              <p14:nvPr/>
            </p14:nvContentPartPr>
            <p14:xfrm>
              <a:off x="4005997" y="2104896"/>
              <a:ext cx="360" cy="1044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48E7BF18-8F7D-9EAE-FB49-8505A2159ED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996997" y="2095896"/>
                <a:ext cx="180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925E7266-C14E-6760-FF87-558D3B537CF2}"/>
                  </a:ext>
                </a:extLst>
              </p14:cNvPr>
              <p14:cNvContentPartPr/>
              <p14:nvPr/>
            </p14:nvContentPartPr>
            <p14:xfrm>
              <a:off x="7518877" y="2045136"/>
              <a:ext cx="1251720" cy="5076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925E7266-C14E-6760-FF87-558D3B537CF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509877" y="2036136"/>
                <a:ext cx="126936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C6CF6C1E-9ADF-F53D-608D-5534443531FB}"/>
                  </a:ext>
                </a:extLst>
              </p14:cNvPr>
              <p14:cNvContentPartPr/>
              <p14:nvPr/>
            </p14:nvContentPartPr>
            <p14:xfrm>
              <a:off x="7608517" y="2123256"/>
              <a:ext cx="360" cy="3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C6CF6C1E-9ADF-F53D-608D-5534443531F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99517" y="211425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4707656A-0F54-E1E3-055D-3DB72A7C3E2D}"/>
                  </a:ext>
                </a:extLst>
              </p14:cNvPr>
              <p14:cNvContentPartPr/>
              <p14:nvPr/>
            </p14:nvContentPartPr>
            <p14:xfrm>
              <a:off x="7753237" y="2568576"/>
              <a:ext cx="252360" cy="31536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4707656A-0F54-E1E3-055D-3DB72A7C3E2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744237" y="2559576"/>
                <a:ext cx="27000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A3AFB048-BE7B-7BBE-7CC1-822C1A2DDE1C}"/>
                  </a:ext>
                </a:extLst>
              </p14:cNvPr>
              <p14:cNvContentPartPr/>
              <p14:nvPr/>
            </p14:nvContentPartPr>
            <p14:xfrm>
              <a:off x="9101077" y="2240256"/>
              <a:ext cx="153000" cy="13428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A3AFB048-BE7B-7BBE-7CC1-822C1A2DDE1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092077" y="2231256"/>
                <a:ext cx="17064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1E626E71-1935-8DB7-B85A-F72BBE4D401A}"/>
                  </a:ext>
                </a:extLst>
              </p14:cNvPr>
              <p14:cNvContentPartPr/>
              <p14:nvPr/>
            </p14:nvContentPartPr>
            <p14:xfrm>
              <a:off x="9626317" y="1840656"/>
              <a:ext cx="1220760" cy="81288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1E626E71-1935-8DB7-B85A-F72BBE4D401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617317" y="1831656"/>
                <a:ext cx="1238400" cy="83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EBB0135F-186A-7FA5-ED38-379AC6C95FF6}"/>
                  </a:ext>
                </a:extLst>
              </p14:cNvPr>
              <p14:cNvContentPartPr/>
              <p14:nvPr/>
            </p14:nvContentPartPr>
            <p14:xfrm>
              <a:off x="4555717" y="1771896"/>
              <a:ext cx="342360" cy="6624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EBB0135F-186A-7FA5-ED38-379AC6C95FF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546717" y="1762896"/>
                <a:ext cx="36000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90D826F8-4ACE-516E-85F3-5FD187BB5623}"/>
                  </a:ext>
                </a:extLst>
              </p14:cNvPr>
              <p14:cNvContentPartPr/>
              <p14:nvPr/>
            </p14:nvContentPartPr>
            <p14:xfrm>
              <a:off x="4383997" y="851376"/>
              <a:ext cx="2296080" cy="68868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90D826F8-4ACE-516E-85F3-5FD187BB562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374997" y="842376"/>
                <a:ext cx="231372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6A947F83-07BF-386F-E770-164F56BAD94E}"/>
                  </a:ext>
                </a:extLst>
              </p14:cNvPr>
              <p14:cNvContentPartPr/>
              <p14:nvPr/>
            </p14:nvContentPartPr>
            <p14:xfrm>
              <a:off x="5120557" y="3907776"/>
              <a:ext cx="384120" cy="10836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6A947F83-07BF-386F-E770-164F56BAD94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11557" y="3898776"/>
                <a:ext cx="4017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80357FB2-0843-70BC-D1DC-556940D4DDD9}"/>
                  </a:ext>
                </a:extLst>
              </p14:cNvPr>
              <p14:cNvContentPartPr/>
              <p14:nvPr/>
            </p14:nvContentPartPr>
            <p14:xfrm>
              <a:off x="5217757" y="4947096"/>
              <a:ext cx="276480" cy="8136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80357FB2-0843-70BC-D1DC-556940D4DDD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208757" y="4938096"/>
                <a:ext cx="29412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0DC6D972-6338-FF41-72CF-3979EFB56477}"/>
                  </a:ext>
                </a:extLst>
              </p14:cNvPr>
              <p14:cNvContentPartPr/>
              <p14:nvPr/>
            </p14:nvContentPartPr>
            <p14:xfrm>
              <a:off x="3115717" y="2590536"/>
              <a:ext cx="1094400" cy="154152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0DC6D972-6338-FF41-72CF-3979EFB5647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106717" y="2581536"/>
                <a:ext cx="1112040" cy="15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6A770B24-2372-45AF-1C77-21878CA1DB1D}"/>
                  </a:ext>
                </a:extLst>
              </p14:cNvPr>
              <p14:cNvContentPartPr/>
              <p14:nvPr/>
            </p14:nvContentPartPr>
            <p14:xfrm>
              <a:off x="7145197" y="3850176"/>
              <a:ext cx="182520" cy="10944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6A770B24-2372-45AF-1C77-21878CA1DB1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136197" y="3841176"/>
                <a:ext cx="2001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AF30BA33-7911-BA54-E230-B3D20863EDE4}"/>
                  </a:ext>
                </a:extLst>
              </p14:cNvPr>
              <p14:cNvContentPartPr/>
              <p14:nvPr/>
            </p14:nvContentPartPr>
            <p14:xfrm>
              <a:off x="5962597" y="4195416"/>
              <a:ext cx="716760" cy="32364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AF30BA33-7911-BA54-E230-B3D20863EDE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53597" y="4186416"/>
                <a:ext cx="7344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B622A3E2-ED87-45B3-E518-0B47C1913DA8}"/>
                  </a:ext>
                </a:extLst>
              </p14:cNvPr>
              <p14:cNvContentPartPr/>
              <p14:nvPr/>
            </p14:nvContentPartPr>
            <p14:xfrm>
              <a:off x="1763557" y="2418816"/>
              <a:ext cx="172440" cy="38952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B622A3E2-ED87-45B3-E518-0B47C1913DA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754557" y="2409816"/>
                <a:ext cx="19008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C02A613D-3C45-35C0-029C-2D67F7149649}"/>
                  </a:ext>
                </a:extLst>
              </p14:cNvPr>
              <p14:cNvContentPartPr/>
              <p14:nvPr/>
            </p14:nvContentPartPr>
            <p14:xfrm>
              <a:off x="7623637" y="3213696"/>
              <a:ext cx="312120" cy="37584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C02A613D-3C45-35C0-029C-2D67F714964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614637" y="3204696"/>
                <a:ext cx="32976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9B7D5F53-4123-48E7-8821-824114DEEB66}"/>
                  </a:ext>
                </a:extLst>
              </p14:cNvPr>
              <p14:cNvContentPartPr/>
              <p14:nvPr/>
            </p14:nvContentPartPr>
            <p14:xfrm>
              <a:off x="2320477" y="1591536"/>
              <a:ext cx="2520" cy="432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9B7D5F53-4123-48E7-8821-824114DEEB6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311477" y="1582536"/>
                <a:ext cx="2016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554A0D4D-6C12-6639-1C53-94C6F96BA8B2}"/>
                  </a:ext>
                </a:extLst>
              </p14:cNvPr>
              <p14:cNvContentPartPr/>
              <p14:nvPr/>
            </p14:nvContentPartPr>
            <p14:xfrm>
              <a:off x="7653157" y="3279576"/>
              <a:ext cx="1278720" cy="82296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554A0D4D-6C12-6639-1C53-94C6F96BA8B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644157" y="3270576"/>
                <a:ext cx="1296360" cy="84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0753E53D-BE8A-F498-771C-88DF161F5672}"/>
                  </a:ext>
                </a:extLst>
              </p14:cNvPr>
              <p14:cNvContentPartPr/>
              <p14:nvPr/>
            </p14:nvContentPartPr>
            <p14:xfrm>
              <a:off x="9378997" y="3301176"/>
              <a:ext cx="181800" cy="1368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0753E53D-BE8A-F498-771C-88DF161F567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369997" y="3292176"/>
                <a:ext cx="19944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A76F46D2-DE06-C2B4-66F2-CAD6FC8D7EF7}"/>
                  </a:ext>
                </a:extLst>
              </p14:cNvPr>
              <p14:cNvContentPartPr/>
              <p14:nvPr/>
            </p14:nvContentPartPr>
            <p14:xfrm>
              <a:off x="9466477" y="3417816"/>
              <a:ext cx="162720" cy="1188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A76F46D2-DE06-C2B4-66F2-CAD6FC8D7EF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457477" y="3408816"/>
                <a:ext cx="1803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3EFD7D46-20AA-B5AE-50F5-09A01FB8C8AD}"/>
                  </a:ext>
                </a:extLst>
              </p14:cNvPr>
              <p14:cNvContentPartPr/>
              <p14:nvPr/>
            </p14:nvContentPartPr>
            <p14:xfrm>
              <a:off x="10074877" y="3272736"/>
              <a:ext cx="1058400" cy="6804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3EFD7D46-20AA-B5AE-50F5-09A01FB8C8A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065877" y="3263736"/>
                <a:ext cx="107604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E4755175-6FEB-1648-085C-E59E8CBAD6D6}"/>
                  </a:ext>
                </a:extLst>
              </p14:cNvPr>
              <p14:cNvContentPartPr/>
              <p14:nvPr/>
            </p14:nvContentPartPr>
            <p14:xfrm>
              <a:off x="10148317" y="2907336"/>
              <a:ext cx="532800" cy="26784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E4755175-6FEB-1648-085C-E59E8CBAD6D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139317" y="2898336"/>
                <a:ext cx="55044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B2C88E5F-C9C3-CA6D-F13C-CB9C86C74345}"/>
                  </a:ext>
                </a:extLst>
              </p14:cNvPr>
              <p14:cNvContentPartPr/>
              <p14:nvPr/>
            </p14:nvContentPartPr>
            <p14:xfrm>
              <a:off x="10174237" y="3343656"/>
              <a:ext cx="1185840" cy="31176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B2C88E5F-C9C3-CA6D-F13C-CB9C86C7434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165237" y="3334656"/>
                <a:ext cx="120348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724438A7-D9DF-3EB1-37C5-8890DD34FDD2}"/>
                  </a:ext>
                </a:extLst>
              </p14:cNvPr>
              <p14:cNvContentPartPr/>
              <p14:nvPr/>
            </p14:nvContentPartPr>
            <p14:xfrm>
              <a:off x="5837317" y="5474136"/>
              <a:ext cx="654120" cy="19548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724438A7-D9DF-3EB1-37C5-8890DD34FDD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828317" y="5465136"/>
                <a:ext cx="67176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AA12715F-6367-4294-2B64-13E4459DDC8B}"/>
                  </a:ext>
                </a:extLst>
              </p14:cNvPr>
              <p14:cNvContentPartPr/>
              <p14:nvPr/>
            </p14:nvContentPartPr>
            <p14:xfrm>
              <a:off x="7053757" y="4992816"/>
              <a:ext cx="188280" cy="3096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AA12715F-6367-4294-2B64-13E4459DDC8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044757" y="4983816"/>
                <a:ext cx="2059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87682B19-CD2B-689A-2CF9-9373AFF7D8DB}"/>
                  </a:ext>
                </a:extLst>
              </p14:cNvPr>
              <p14:cNvContentPartPr/>
              <p14:nvPr/>
            </p14:nvContentPartPr>
            <p14:xfrm>
              <a:off x="7009477" y="5153376"/>
              <a:ext cx="339840" cy="2340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87682B19-CD2B-689A-2CF9-9373AFF7D8D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000477" y="5144645"/>
                <a:ext cx="357480" cy="40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7A2AC35C-3B29-42CC-7463-DCB2B1BD11CB}"/>
                  </a:ext>
                </a:extLst>
              </p14:cNvPr>
              <p14:cNvContentPartPr/>
              <p14:nvPr/>
            </p14:nvContentPartPr>
            <p14:xfrm>
              <a:off x="6234037" y="5750616"/>
              <a:ext cx="360" cy="36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7A2AC35C-3B29-42CC-7463-DCB2B1BD11C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25037" y="57416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4B2F976F-2F85-2103-1361-5F64CE365120}"/>
                  </a:ext>
                </a:extLst>
              </p14:cNvPr>
              <p14:cNvContentPartPr/>
              <p14:nvPr/>
            </p14:nvContentPartPr>
            <p14:xfrm>
              <a:off x="3274477" y="753096"/>
              <a:ext cx="284760" cy="21816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4B2F976F-2F85-2103-1361-5F64CE36512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265477" y="744096"/>
                <a:ext cx="30240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A5F702C6-EF54-4520-B583-C0B6FF5F6958}"/>
                  </a:ext>
                </a:extLst>
              </p14:cNvPr>
              <p14:cNvContentPartPr/>
              <p14:nvPr/>
            </p14:nvContentPartPr>
            <p14:xfrm>
              <a:off x="7606357" y="4508976"/>
              <a:ext cx="965880" cy="58896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A5F702C6-EF54-4520-B583-C0B6FF5F695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597357" y="4499976"/>
                <a:ext cx="983520" cy="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51E839C3-66E7-9EA5-BCF8-95E980024B35}"/>
                  </a:ext>
                </a:extLst>
              </p14:cNvPr>
              <p14:cNvContentPartPr/>
              <p14:nvPr/>
            </p14:nvContentPartPr>
            <p14:xfrm>
              <a:off x="7809397" y="5112336"/>
              <a:ext cx="470880" cy="35820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51E839C3-66E7-9EA5-BCF8-95E980024B35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800397" y="5103336"/>
                <a:ext cx="48852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77632026-A127-2E75-31DB-BE61DD21BDF9}"/>
                  </a:ext>
                </a:extLst>
              </p14:cNvPr>
              <p14:cNvContentPartPr/>
              <p14:nvPr/>
            </p14:nvContentPartPr>
            <p14:xfrm>
              <a:off x="8940877" y="4906416"/>
              <a:ext cx="137880" cy="10872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77632026-A127-2E75-31DB-BE61DD21BDF9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931877" y="4897416"/>
                <a:ext cx="15552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E30F9685-B557-CAAF-8F3D-3BEAB93215B7}"/>
                  </a:ext>
                </a:extLst>
              </p14:cNvPr>
              <p14:cNvContentPartPr/>
              <p14:nvPr/>
            </p14:nvContentPartPr>
            <p14:xfrm>
              <a:off x="9496357" y="4142496"/>
              <a:ext cx="1298160" cy="98784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E30F9685-B557-CAAF-8F3D-3BEAB93215B7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487357" y="4133496"/>
                <a:ext cx="1315800" cy="100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8155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0D50DF8-4CD0-A07C-13AB-1B2FDA11C8C0}"/>
                  </a:ext>
                </a:extLst>
              </p14:cNvPr>
              <p14:cNvContentPartPr/>
              <p14:nvPr/>
            </p14:nvContentPartPr>
            <p14:xfrm>
              <a:off x="414997" y="2072136"/>
              <a:ext cx="453240" cy="3488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0D50DF8-4CD0-A07C-13AB-1B2FDA11C8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997" y="2063136"/>
                <a:ext cx="47088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D19341D-6188-2385-C675-A738F9E5B8B4}"/>
                  </a:ext>
                </a:extLst>
              </p14:cNvPr>
              <p14:cNvContentPartPr/>
              <p14:nvPr/>
            </p14:nvContentPartPr>
            <p14:xfrm>
              <a:off x="2153077" y="727896"/>
              <a:ext cx="3734280" cy="23335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D19341D-6188-2385-C675-A738F9E5B8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4077" y="718896"/>
                <a:ext cx="3751920" cy="23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894A0E5-306F-A5FE-8F47-54F8A35EB026}"/>
                  </a:ext>
                </a:extLst>
              </p14:cNvPr>
              <p14:cNvContentPartPr/>
              <p14:nvPr/>
            </p14:nvContentPartPr>
            <p14:xfrm>
              <a:off x="4308037" y="1455096"/>
              <a:ext cx="453960" cy="4014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894A0E5-306F-A5FE-8F47-54F8A35EB0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99037" y="1446096"/>
                <a:ext cx="47160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4D82B0F-8C53-9A01-2890-27AC76A7C58F}"/>
                  </a:ext>
                </a:extLst>
              </p14:cNvPr>
              <p14:cNvContentPartPr/>
              <p14:nvPr/>
            </p14:nvContentPartPr>
            <p14:xfrm>
              <a:off x="3004837" y="2205336"/>
              <a:ext cx="501120" cy="3798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4D82B0F-8C53-9A01-2890-27AC76A7C5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95837" y="2196336"/>
                <a:ext cx="51876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9F997AB-DFA2-F62F-3E8A-34EDE3A052C1}"/>
                  </a:ext>
                </a:extLst>
              </p14:cNvPr>
              <p14:cNvContentPartPr/>
              <p14:nvPr/>
            </p14:nvContentPartPr>
            <p14:xfrm>
              <a:off x="4304437" y="2192376"/>
              <a:ext cx="609480" cy="4222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9F997AB-DFA2-F62F-3E8A-34EDE3A052C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95437" y="2183376"/>
                <a:ext cx="62712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CCD462F-E870-F561-5ADF-D2858C0CFCFB}"/>
                  </a:ext>
                </a:extLst>
              </p14:cNvPr>
              <p14:cNvContentPartPr/>
              <p14:nvPr/>
            </p14:nvContentPartPr>
            <p14:xfrm>
              <a:off x="629197" y="1895736"/>
              <a:ext cx="642960" cy="7167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CCD462F-E870-F561-5ADF-D2858C0CFCF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0197" y="1886736"/>
                <a:ext cx="660600" cy="73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F046230-4C38-3202-E182-80D4161FC70C}"/>
                  </a:ext>
                </a:extLst>
              </p14:cNvPr>
              <p14:cNvContentPartPr/>
              <p14:nvPr/>
            </p14:nvContentPartPr>
            <p14:xfrm>
              <a:off x="6924877" y="933816"/>
              <a:ext cx="4730760" cy="13417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F046230-4C38-3202-E182-80D4161FC70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15877" y="924816"/>
                <a:ext cx="4748400" cy="13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D34F8AB9-CE23-D0F5-A62D-5CE2171308A8}"/>
                  </a:ext>
                </a:extLst>
              </p14:cNvPr>
              <p14:cNvContentPartPr/>
              <p14:nvPr/>
            </p14:nvContentPartPr>
            <p14:xfrm>
              <a:off x="5324677" y="3375336"/>
              <a:ext cx="228600" cy="928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D34F8AB9-CE23-D0F5-A62D-5CE2171308A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15677" y="3366336"/>
                <a:ext cx="24624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83AB2B4B-6A08-B6D6-F995-DD656F044798}"/>
                  </a:ext>
                </a:extLst>
              </p14:cNvPr>
              <p14:cNvContentPartPr/>
              <p14:nvPr/>
            </p14:nvContentPartPr>
            <p14:xfrm>
              <a:off x="2924917" y="4202616"/>
              <a:ext cx="3588480" cy="11268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83AB2B4B-6A08-B6D6-F995-DD656F04479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15917" y="4193616"/>
                <a:ext cx="3606120" cy="11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B13989C-A27D-65F2-D014-352E03A656C7}"/>
                  </a:ext>
                </a:extLst>
              </p14:cNvPr>
              <p14:cNvContentPartPr/>
              <p14:nvPr/>
            </p14:nvContentPartPr>
            <p14:xfrm>
              <a:off x="6180037" y="4600776"/>
              <a:ext cx="373320" cy="3776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B13989C-A27D-65F2-D014-352E03A656C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71037" y="4591776"/>
                <a:ext cx="39096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161120EC-27BD-364F-622C-3BC4D664846B}"/>
                  </a:ext>
                </a:extLst>
              </p14:cNvPr>
              <p14:cNvContentPartPr/>
              <p14:nvPr/>
            </p14:nvContentPartPr>
            <p14:xfrm>
              <a:off x="6066997" y="2889336"/>
              <a:ext cx="1121040" cy="46800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161120EC-27BD-364F-622C-3BC4D664846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57997" y="2880336"/>
                <a:ext cx="113868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F05CE096-459C-E0CD-886B-7F6488AA97CF}"/>
                  </a:ext>
                </a:extLst>
              </p14:cNvPr>
              <p14:cNvContentPartPr/>
              <p14:nvPr/>
            </p14:nvContentPartPr>
            <p14:xfrm>
              <a:off x="2766877" y="3316656"/>
              <a:ext cx="3594960" cy="106308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F05CE096-459C-E0CD-886B-7F6488AA97C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57877" y="3307656"/>
                <a:ext cx="3612600" cy="108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3622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7A98FCD-4A0D-0A4F-EDF5-352A7B56FEFD}"/>
                  </a:ext>
                </a:extLst>
              </p14:cNvPr>
              <p14:cNvContentPartPr/>
              <p14:nvPr/>
            </p14:nvContentPartPr>
            <p14:xfrm>
              <a:off x="7525717" y="2155296"/>
              <a:ext cx="1424880" cy="4863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7A98FCD-4A0D-0A4F-EDF5-352A7B56FE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16717" y="2146296"/>
                <a:ext cx="144252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48EB4D8-655F-01CA-5E33-28E8CB1BB282}"/>
                  </a:ext>
                </a:extLst>
              </p14:cNvPr>
              <p14:cNvContentPartPr/>
              <p14:nvPr/>
            </p14:nvContentPartPr>
            <p14:xfrm>
              <a:off x="9262717" y="1868736"/>
              <a:ext cx="1035360" cy="8877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48EB4D8-655F-01CA-5E33-28E8CB1BB2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53717" y="1859736"/>
                <a:ext cx="1053000" cy="90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BF6BF0E-B3B2-85CD-F710-AB942E225449}"/>
                  </a:ext>
                </a:extLst>
              </p14:cNvPr>
              <p14:cNvContentPartPr/>
              <p14:nvPr/>
            </p14:nvContentPartPr>
            <p14:xfrm>
              <a:off x="2449717" y="2774496"/>
              <a:ext cx="200880" cy="1418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BF6BF0E-B3B2-85CD-F710-AB942E2254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40717" y="2765496"/>
                <a:ext cx="2185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5590679-4127-4D13-D0FF-D0F0129CE7E1}"/>
                  </a:ext>
                </a:extLst>
              </p14:cNvPr>
              <p14:cNvContentPartPr/>
              <p14:nvPr/>
            </p14:nvContentPartPr>
            <p14:xfrm>
              <a:off x="2478517" y="2477496"/>
              <a:ext cx="273600" cy="3996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5590679-4127-4D13-D0FF-D0F0129CE7E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69517" y="2468496"/>
                <a:ext cx="29124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43B4A6A-D7E5-5FC9-214F-4481767ACE4A}"/>
                  </a:ext>
                </a:extLst>
              </p14:cNvPr>
              <p14:cNvContentPartPr/>
              <p14:nvPr/>
            </p14:nvContentPartPr>
            <p14:xfrm>
              <a:off x="1492477" y="3405216"/>
              <a:ext cx="3059640" cy="14353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43B4A6A-D7E5-5FC9-214F-4481767ACE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83477" y="3396216"/>
                <a:ext cx="3077280" cy="14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A083894-3E59-3CF4-D500-B3BE9804391C}"/>
                  </a:ext>
                </a:extLst>
              </p14:cNvPr>
              <p14:cNvContentPartPr/>
              <p14:nvPr/>
            </p14:nvContentPartPr>
            <p14:xfrm>
              <a:off x="10052197" y="3068256"/>
              <a:ext cx="1188720" cy="9644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A083894-3E59-3CF4-D500-B3BE980439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43197" y="3059256"/>
                <a:ext cx="1206360" cy="9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B20EC598-43AB-FE06-B174-D313B79A16E6}"/>
                  </a:ext>
                </a:extLst>
              </p14:cNvPr>
              <p14:cNvContentPartPr/>
              <p14:nvPr/>
            </p14:nvContentPartPr>
            <p14:xfrm>
              <a:off x="822157" y="765336"/>
              <a:ext cx="6857280" cy="488376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B20EC598-43AB-FE06-B174-D313B79A16E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3157" y="756336"/>
                <a:ext cx="6874920" cy="49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8EDD428B-19C1-5744-EA01-393D4DC8F07A}"/>
                  </a:ext>
                </a:extLst>
              </p14:cNvPr>
              <p14:cNvContentPartPr/>
              <p14:nvPr/>
            </p14:nvContentPartPr>
            <p14:xfrm>
              <a:off x="2362237" y="2287776"/>
              <a:ext cx="479160" cy="87948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8EDD428B-19C1-5744-EA01-393D4DC8F07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53237" y="2278776"/>
                <a:ext cx="496800" cy="8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2A6BF984-27CE-8169-2FFB-D5DA38917CE0}"/>
                  </a:ext>
                </a:extLst>
              </p14:cNvPr>
              <p14:cNvContentPartPr/>
              <p14:nvPr/>
            </p14:nvContentPartPr>
            <p14:xfrm>
              <a:off x="10444597" y="950736"/>
              <a:ext cx="511560" cy="27468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2A6BF984-27CE-8169-2FFB-D5DA38917CE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435597" y="941736"/>
                <a:ext cx="52920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6FA979AE-001F-57A2-B713-31A2E765812F}"/>
                  </a:ext>
                </a:extLst>
              </p14:cNvPr>
              <p14:cNvContentPartPr/>
              <p14:nvPr/>
            </p14:nvContentPartPr>
            <p14:xfrm>
              <a:off x="2512717" y="3386496"/>
              <a:ext cx="1354320" cy="74196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6FA979AE-001F-57A2-B713-31A2E765812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03717" y="3377496"/>
                <a:ext cx="1371960" cy="75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C66A86A8-2DC1-2C81-B1C5-CEC90637915F}"/>
                  </a:ext>
                </a:extLst>
              </p14:cNvPr>
              <p14:cNvContentPartPr/>
              <p14:nvPr/>
            </p14:nvContentPartPr>
            <p14:xfrm>
              <a:off x="4582717" y="2167896"/>
              <a:ext cx="1245600" cy="70920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C66A86A8-2DC1-2C81-B1C5-CEC90637915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73717" y="2158896"/>
                <a:ext cx="1263240" cy="72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E3F3A0EF-6500-5A3C-973D-C82145EDBB1E}"/>
                  </a:ext>
                </a:extLst>
              </p14:cNvPr>
              <p14:cNvContentPartPr/>
              <p14:nvPr/>
            </p14:nvContentPartPr>
            <p14:xfrm>
              <a:off x="3764437" y="2624376"/>
              <a:ext cx="395640" cy="42804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E3F3A0EF-6500-5A3C-973D-C82145EDBB1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55437" y="2615376"/>
                <a:ext cx="41328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7404A5F5-0D9E-FDD4-EC36-4DF196567CA6}"/>
                  </a:ext>
                </a:extLst>
              </p14:cNvPr>
              <p14:cNvContentPartPr/>
              <p14:nvPr/>
            </p14:nvContentPartPr>
            <p14:xfrm>
              <a:off x="6326557" y="989976"/>
              <a:ext cx="5497920" cy="470340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7404A5F5-0D9E-FDD4-EC36-4DF196567CA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17557" y="980976"/>
                <a:ext cx="5515560" cy="47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382BB641-C0CA-9749-DA1A-419831B6C4FC}"/>
                  </a:ext>
                </a:extLst>
              </p14:cNvPr>
              <p14:cNvContentPartPr/>
              <p14:nvPr/>
            </p14:nvContentPartPr>
            <p14:xfrm>
              <a:off x="8017477" y="4704456"/>
              <a:ext cx="1422720" cy="104868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382BB641-C0CA-9749-DA1A-419831B6C4F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08477" y="4695456"/>
                <a:ext cx="1440360" cy="106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940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4AC4AA0-55AC-5D03-000C-4B52AFFC9DFD}"/>
                  </a:ext>
                </a:extLst>
              </p14:cNvPr>
              <p14:cNvContentPartPr/>
              <p14:nvPr/>
            </p14:nvContentPartPr>
            <p14:xfrm>
              <a:off x="3130477" y="906816"/>
              <a:ext cx="1085760" cy="5025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4AC4AA0-55AC-5D03-000C-4B52AFFC9D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1477" y="897816"/>
                <a:ext cx="110340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B5BC9C9-95D6-C72E-8D7A-488D82460210}"/>
                  </a:ext>
                </a:extLst>
              </p14:cNvPr>
              <p14:cNvContentPartPr/>
              <p14:nvPr/>
            </p14:nvContentPartPr>
            <p14:xfrm>
              <a:off x="3440077" y="1453656"/>
              <a:ext cx="870840" cy="64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B5BC9C9-95D6-C72E-8D7A-488D824602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1077" y="1444656"/>
                <a:ext cx="8884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0D4D723-5418-8C91-3FB1-41965A5B7715}"/>
                  </a:ext>
                </a:extLst>
              </p14:cNvPr>
              <p14:cNvContentPartPr/>
              <p14:nvPr/>
            </p14:nvContentPartPr>
            <p14:xfrm>
              <a:off x="4854157" y="910416"/>
              <a:ext cx="1314720" cy="528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0D4D723-5418-8C91-3FB1-41965A5B77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45157" y="901416"/>
                <a:ext cx="133236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59E59F0-2A30-06D6-CCEB-67054DFA5786}"/>
                  </a:ext>
                </a:extLst>
              </p14:cNvPr>
              <p14:cNvContentPartPr/>
              <p14:nvPr/>
            </p14:nvContentPartPr>
            <p14:xfrm>
              <a:off x="4376077" y="1677216"/>
              <a:ext cx="747720" cy="3186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59E59F0-2A30-06D6-CCEB-67054DFA57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67077" y="1668216"/>
                <a:ext cx="76536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AA957FE-EFD8-4B83-5580-E1E3BBEF5A2A}"/>
                  </a:ext>
                </a:extLst>
              </p14:cNvPr>
              <p14:cNvContentPartPr/>
              <p14:nvPr/>
            </p14:nvContentPartPr>
            <p14:xfrm>
              <a:off x="7302157" y="1413336"/>
              <a:ext cx="907560" cy="5529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AA957FE-EFD8-4B83-5580-E1E3BBEF5A2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93157" y="1404336"/>
                <a:ext cx="92520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927EE5E-321D-DFD0-4584-72F51A90C06A}"/>
                  </a:ext>
                </a:extLst>
              </p14:cNvPr>
              <p14:cNvContentPartPr/>
              <p14:nvPr/>
            </p14:nvContentPartPr>
            <p14:xfrm>
              <a:off x="5457157" y="1611696"/>
              <a:ext cx="1430640" cy="4093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927EE5E-321D-DFD0-4584-72F51A90C0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48157" y="1602696"/>
                <a:ext cx="144828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6CE9980-84DD-55D0-A9FE-FF7CB6D9770E}"/>
                  </a:ext>
                </a:extLst>
              </p14:cNvPr>
              <p14:cNvContentPartPr/>
              <p14:nvPr/>
            </p14:nvContentPartPr>
            <p14:xfrm>
              <a:off x="870757" y="2673696"/>
              <a:ext cx="502200" cy="2322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6CE9980-84DD-55D0-A9FE-FF7CB6D9770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1757" y="2664696"/>
                <a:ext cx="5198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2EFA886-8822-CEB5-9E47-934337542C08}"/>
                  </a:ext>
                </a:extLst>
              </p14:cNvPr>
              <p14:cNvContentPartPr/>
              <p14:nvPr/>
            </p14:nvContentPartPr>
            <p14:xfrm>
              <a:off x="5557597" y="2296056"/>
              <a:ext cx="944280" cy="3103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2EFA886-8822-CEB5-9E47-934337542C0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48597" y="2287056"/>
                <a:ext cx="96192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29FAE9B-B4F0-800D-D9D2-B8C36E19EE74}"/>
                  </a:ext>
                </a:extLst>
              </p14:cNvPr>
              <p14:cNvContentPartPr/>
              <p14:nvPr/>
            </p14:nvContentPartPr>
            <p14:xfrm>
              <a:off x="4394077" y="2523576"/>
              <a:ext cx="483120" cy="1324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29FAE9B-B4F0-800D-D9D2-B8C36E19EE7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85077" y="2514576"/>
                <a:ext cx="5007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105E02C-DB54-D6D7-6B08-60CEE507545E}"/>
                  </a:ext>
                </a:extLst>
              </p14:cNvPr>
              <p14:cNvContentPartPr/>
              <p14:nvPr/>
            </p14:nvContentPartPr>
            <p14:xfrm>
              <a:off x="1993597" y="2384256"/>
              <a:ext cx="1864080" cy="4042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105E02C-DB54-D6D7-6B08-60CEE507545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84597" y="2375256"/>
                <a:ext cx="188172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BAF1442-8927-31B3-DD93-18379A9EF35D}"/>
                  </a:ext>
                </a:extLst>
              </p14:cNvPr>
              <p14:cNvContentPartPr/>
              <p14:nvPr/>
            </p14:nvContentPartPr>
            <p14:xfrm>
              <a:off x="6989677" y="2189496"/>
              <a:ext cx="1861920" cy="4431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BAF1442-8927-31B3-DD93-18379A9EF3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80677" y="2180496"/>
                <a:ext cx="187956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5E47D43-35F2-FFC1-9F20-A978C0631670}"/>
                  </a:ext>
                </a:extLst>
              </p14:cNvPr>
              <p14:cNvContentPartPr/>
              <p14:nvPr/>
            </p14:nvContentPartPr>
            <p14:xfrm>
              <a:off x="9275317" y="2212536"/>
              <a:ext cx="477360" cy="1069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5E47D43-35F2-FFC1-9F20-A978C063167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266317" y="2203536"/>
                <a:ext cx="4950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A927CE6-C9A3-9C9A-A5E7-2BC09D0711C0}"/>
                  </a:ext>
                </a:extLst>
              </p14:cNvPr>
              <p14:cNvContentPartPr/>
              <p14:nvPr/>
            </p14:nvContentPartPr>
            <p14:xfrm>
              <a:off x="2793157" y="3148536"/>
              <a:ext cx="2833200" cy="13629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A927CE6-C9A3-9C9A-A5E7-2BC09D0711C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84157" y="3139536"/>
                <a:ext cx="2850840" cy="13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A1F2E8C-3973-E2FB-D4AC-844EE4FB09AC}"/>
                  </a:ext>
                </a:extLst>
              </p14:cNvPr>
              <p14:cNvContentPartPr/>
              <p14:nvPr/>
            </p14:nvContentPartPr>
            <p14:xfrm>
              <a:off x="7997317" y="2876736"/>
              <a:ext cx="629280" cy="4741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A1F2E8C-3973-E2FB-D4AC-844EE4FB09A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88317" y="2867736"/>
                <a:ext cx="64692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ABE30AD-6432-8263-EF2B-9CE769504CCA}"/>
                  </a:ext>
                </a:extLst>
              </p14:cNvPr>
              <p14:cNvContentPartPr/>
              <p14:nvPr/>
            </p14:nvContentPartPr>
            <p14:xfrm>
              <a:off x="8955997" y="2850456"/>
              <a:ext cx="1471680" cy="2412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ABE30AD-6432-8263-EF2B-9CE769504CC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46997" y="2841456"/>
                <a:ext cx="148932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0A39F0A-CE67-A317-F255-1FF17A43BDA7}"/>
                  </a:ext>
                </a:extLst>
              </p14:cNvPr>
              <p14:cNvContentPartPr/>
              <p14:nvPr/>
            </p14:nvContentPartPr>
            <p14:xfrm>
              <a:off x="7805437" y="3370296"/>
              <a:ext cx="217080" cy="5407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0A39F0A-CE67-A317-F255-1FF17A43BDA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96437" y="3361296"/>
                <a:ext cx="23472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D9AACFB-3848-321A-1DF0-DA82C271CF0E}"/>
                  </a:ext>
                </a:extLst>
              </p14:cNvPr>
              <p14:cNvContentPartPr/>
              <p14:nvPr/>
            </p14:nvContentPartPr>
            <p14:xfrm>
              <a:off x="8349757" y="3612936"/>
              <a:ext cx="187920" cy="676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D9AACFB-3848-321A-1DF0-DA82C271CF0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340757" y="3603936"/>
                <a:ext cx="20556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C21C358D-7681-6F8F-155E-52783A0413D7}"/>
                  </a:ext>
                </a:extLst>
              </p14:cNvPr>
              <p14:cNvContentPartPr/>
              <p14:nvPr/>
            </p14:nvContentPartPr>
            <p14:xfrm>
              <a:off x="8920357" y="3234216"/>
              <a:ext cx="2161440" cy="4039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C21C358D-7681-6F8F-155E-52783A0413D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11357" y="3225216"/>
                <a:ext cx="217908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A54F6C9-8050-E538-9A31-FAAEEDC39317}"/>
                  </a:ext>
                </a:extLst>
              </p14:cNvPr>
              <p14:cNvContentPartPr/>
              <p14:nvPr/>
            </p14:nvContentPartPr>
            <p14:xfrm>
              <a:off x="7648477" y="4051056"/>
              <a:ext cx="4048920" cy="712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A54F6C9-8050-E538-9A31-FAAEEDC3931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639477" y="4042056"/>
                <a:ext cx="406656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894D689D-7C0B-61C1-6778-29F5AB378762}"/>
                  </a:ext>
                </a:extLst>
              </p14:cNvPr>
              <p14:cNvContentPartPr/>
              <p14:nvPr/>
            </p14:nvContentPartPr>
            <p14:xfrm>
              <a:off x="7757557" y="4188216"/>
              <a:ext cx="632160" cy="4028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894D689D-7C0B-61C1-6778-29F5AB37876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48557" y="4179216"/>
                <a:ext cx="64980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DA07EA3B-D855-16EA-F08E-1208A75E78E2}"/>
                  </a:ext>
                </a:extLst>
              </p14:cNvPr>
              <p14:cNvContentPartPr/>
              <p14:nvPr/>
            </p14:nvContentPartPr>
            <p14:xfrm>
              <a:off x="8702557" y="4124496"/>
              <a:ext cx="3054960" cy="4885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DA07EA3B-D855-16EA-F08E-1208A75E78E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693557" y="4115496"/>
                <a:ext cx="307260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9AAC85C5-C3C4-7F15-D646-DF811B9C9249}"/>
                  </a:ext>
                </a:extLst>
              </p14:cNvPr>
              <p14:cNvContentPartPr/>
              <p14:nvPr/>
            </p14:nvContentPartPr>
            <p14:xfrm>
              <a:off x="11509477" y="4801656"/>
              <a:ext cx="306360" cy="2192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9AAC85C5-C3C4-7F15-D646-DF811B9C924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500477" y="4792656"/>
                <a:ext cx="3240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B3D3B4B2-5A9F-2F61-0032-703E7FCD6909}"/>
                  </a:ext>
                </a:extLst>
              </p14:cNvPr>
              <p14:cNvContentPartPr/>
              <p14:nvPr/>
            </p14:nvContentPartPr>
            <p14:xfrm>
              <a:off x="11420917" y="3377856"/>
              <a:ext cx="436680" cy="2278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B3D3B4B2-5A9F-2F61-0032-703E7FCD690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411917" y="3368856"/>
                <a:ext cx="45432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F9342404-C0DC-1CBA-B06D-B3C5BB0B26F0}"/>
                  </a:ext>
                </a:extLst>
              </p14:cNvPr>
              <p14:cNvContentPartPr/>
              <p14:nvPr/>
            </p14:nvContentPartPr>
            <p14:xfrm>
              <a:off x="9955717" y="4813536"/>
              <a:ext cx="1078920" cy="2883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F9342404-C0DC-1CBA-B06D-B3C5BB0B26F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946717" y="4804536"/>
                <a:ext cx="109656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348059A-AAFC-BCD4-B33A-1ECFAF86F7A2}"/>
                  </a:ext>
                </a:extLst>
              </p14:cNvPr>
              <p14:cNvContentPartPr/>
              <p14:nvPr/>
            </p14:nvContentPartPr>
            <p14:xfrm>
              <a:off x="2681557" y="3043416"/>
              <a:ext cx="1812240" cy="11617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348059A-AAFC-BCD4-B33A-1ECFAF86F7A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72557" y="3034416"/>
                <a:ext cx="1829880" cy="11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0815B6F5-7460-B9AA-5335-CA41BAAEC6D2}"/>
                  </a:ext>
                </a:extLst>
              </p14:cNvPr>
              <p14:cNvContentPartPr/>
              <p14:nvPr/>
            </p14:nvContentPartPr>
            <p14:xfrm>
              <a:off x="1902877" y="4560816"/>
              <a:ext cx="3218400" cy="61452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0815B6F5-7460-B9AA-5335-CA41BAAEC6D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893877" y="4551816"/>
                <a:ext cx="3236040" cy="6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7C998007-1F8A-ABB6-E3C4-7F3BDD2DB855}"/>
                  </a:ext>
                </a:extLst>
              </p14:cNvPr>
              <p14:cNvContentPartPr/>
              <p14:nvPr/>
            </p14:nvContentPartPr>
            <p14:xfrm>
              <a:off x="3896917" y="4814616"/>
              <a:ext cx="360" cy="36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7C998007-1F8A-ABB6-E3C4-7F3BDD2DB85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887917" y="48056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A4B6F426-0471-B386-6101-32D424218B84}"/>
                  </a:ext>
                </a:extLst>
              </p14:cNvPr>
              <p14:cNvContentPartPr/>
              <p14:nvPr/>
            </p14:nvContentPartPr>
            <p14:xfrm>
              <a:off x="5543197" y="5232936"/>
              <a:ext cx="663480" cy="27900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A4B6F426-0471-B386-6101-32D424218B8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534197" y="5223936"/>
                <a:ext cx="68112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75B51920-5D01-D18B-4738-8C02B42A47D8}"/>
                  </a:ext>
                </a:extLst>
              </p14:cNvPr>
              <p14:cNvContentPartPr/>
              <p14:nvPr/>
            </p14:nvContentPartPr>
            <p14:xfrm>
              <a:off x="4763797" y="5223576"/>
              <a:ext cx="247320" cy="24372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75B51920-5D01-D18B-4738-8C02B42A47D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754797" y="5214576"/>
                <a:ext cx="2649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B5486B48-6C1A-41E4-E2A2-7D942F91202C}"/>
                  </a:ext>
                </a:extLst>
              </p14:cNvPr>
              <p14:cNvContentPartPr/>
              <p14:nvPr/>
            </p14:nvContentPartPr>
            <p14:xfrm>
              <a:off x="3433597" y="5035296"/>
              <a:ext cx="847440" cy="61632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B5486B48-6C1A-41E4-E2A2-7D942F91202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424597" y="5026296"/>
                <a:ext cx="86508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42630946-18FE-8DC1-CE0C-1A6BEAF733D6}"/>
                  </a:ext>
                </a:extLst>
              </p14:cNvPr>
              <p14:cNvContentPartPr/>
              <p14:nvPr/>
            </p14:nvContentPartPr>
            <p14:xfrm>
              <a:off x="423637" y="4635336"/>
              <a:ext cx="989280" cy="25848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42630946-18FE-8DC1-CE0C-1A6BEAF733D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14637" y="4626336"/>
                <a:ext cx="100692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DD8195B5-C2B5-C930-7BB1-9B951363F7FE}"/>
                  </a:ext>
                </a:extLst>
              </p14:cNvPr>
              <p14:cNvContentPartPr/>
              <p14:nvPr/>
            </p14:nvContentPartPr>
            <p14:xfrm>
              <a:off x="3879637" y="4925136"/>
              <a:ext cx="65880" cy="4680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DD8195B5-C2B5-C930-7BB1-9B951363F7F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870637" y="4916136"/>
                <a:ext cx="8352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51793A7F-D42E-B714-19A5-B8B4E72E2F02}"/>
                  </a:ext>
                </a:extLst>
              </p14:cNvPr>
              <p14:cNvContentPartPr/>
              <p14:nvPr/>
            </p14:nvContentPartPr>
            <p14:xfrm>
              <a:off x="4031557" y="5489256"/>
              <a:ext cx="5760" cy="504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51793A7F-D42E-B714-19A5-B8B4E72E2F0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022557" y="5480256"/>
                <a:ext cx="234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070ADA8C-656D-B823-EDE3-54B21E76B351}"/>
                  </a:ext>
                </a:extLst>
              </p14:cNvPr>
              <p14:cNvContentPartPr/>
              <p14:nvPr/>
            </p14:nvContentPartPr>
            <p14:xfrm>
              <a:off x="4103917" y="5668896"/>
              <a:ext cx="597240" cy="26424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070ADA8C-656D-B823-EDE3-54B21E76B35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094917" y="5659896"/>
                <a:ext cx="61488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6D87D69A-C9A2-B148-1A21-8DE1E716C4EB}"/>
                  </a:ext>
                </a:extLst>
              </p14:cNvPr>
              <p14:cNvContentPartPr/>
              <p14:nvPr/>
            </p14:nvContentPartPr>
            <p14:xfrm>
              <a:off x="4952797" y="5603736"/>
              <a:ext cx="636840" cy="28440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6D87D69A-C9A2-B148-1A21-8DE1E716C4E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943797" y="5594736"/>
                <a:ext cx="65448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1370D3CC-3F1D-6565-85C0-49C8C840692B}"/>
                  </a:ext>
                </a:extLst>
              </p14:cNvPr>
              <p14:cNvContentPartPr/>
              <p14:nvPr/>
            </p14:nvContentPartPr>
            <p14:xfrm>
              <a:off x="5913637" y="5601576"/>
              <a:ext cx="607680" cy="14760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1370D3CC-3F1D-6565-85C0-49C8C840692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904637" y="5592576"/>
                <a:ext cx="62532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D1CBE571-7829-7E15-F2DE-385B5F99CDB8}"/>
                  </a:ext>
                </a:extLst>
              </p14:cNvPr>
              <p14:cNvContentPartPr/>
              <p14:nvPr/>
            </p14:nvContentPartPr>
            <p14:xfrm>
              <a:off x="6780157" y="5532816"/>
              <a:ext cx="181440" cy="34272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D1CBE571-7829-7E15-F2DE-385B5F99CDB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771157" y="5523816"/>
                <a:ext cx="19908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1BADED69-9C91-B644-AD73-CC42CB6BC1E4}"/>
                  </a:ext>
                </a:extLst>
              </p14:cNvPr>
              <p14:cNvContentPartPr/>
              <p14:nvPr/>
            </p14:nvContentPartPr>
            <p14:xfrm>
              <a:off x="7814077" y="5475576"/>
              <a:ext cx="686160" cy="32688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1BADED69-9C91-B644-AD73-CC42CB6BC1E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805077" y="5466576"/>
                <a:ext cx="70380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C0133880-E321-CEC2-B812-80C4F5766D1E}"/>
                  </a:ext>
                </a:extLst>
              </p14:cNvPr>
              <p14:cNvContentPartPr/>
              <p14:nvPr/>
            </p14:nvContentPartPr>
            <p14:xfrm>
              <a:off x="7137997" y="5574216"/>
              <a:ext cx="443160" cy="15264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C0133880-E321-CEC2-B812-80C4F5766D1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128997" y="5565216"/>
                <a:ext cx="46080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544CC7F5-9648-0EC9-8F51-5EED19385186}"/>
                  </a:ext>
                </a:extLst>
              </p14:cNvPr>
              <p14:cNvContentPartPr/>
              <p14:nvPr/>
            </p14:nvContentPartPr>
            <p14:xfrm>
              <a:off x="489877" y="3094896"/>
              <a:ext cx="6432120" cy="152172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544CC7F5-9648-0EC9-8F51-5EED1938518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80877" y="3085896"/>
                <a:ext cx="6449760" cy="153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5248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1BB931E-052B-B2DD-DF99-D2FEEADD0BBE}"/>
                  </a:ext>
                </a:extLst>
              </p14:cNvPr>
              <p14:cNvContentPartPr/>
              <p14:nvPr/>
            </p14:nvContentPartPr>
            <p14:xfrm>
              <a:off x="1961917" y="2210376"/>
              <a:ext cx="467280" cy="402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1BB931E-052B-B2DD-DF99-D2FEEADD0B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2917" y="2201376"/>
                <a:ext cx="48492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7EE67D5-9BC1-4854-2837-924A4C3AC24E}"/>
                  </a:ext>
                </a:extLst>
              </p14:cNvPr>
              <p14:cNvContentPartPr/>
              <p14:nvPr/>
            </p14:nvContentPartPr>
            <p14:xfrm>
              <a:off x="3336397" y="782256"/>
              <a:ext cx="3631680" cy="23875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7EE67D5-9BC1-4854-2837-924A4C3AC2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7397" y="773256"/>
                <a:ext cx="3649320" cy="24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E558CD6-9198-FF55-8A5B-EDA176A7DA53}"/>
                  </a:ext>
                </a:extLst>
              </p14:cNvPr>
              <p14:cNvContentPartPr/>
              <p14:nvPr/>
            </p14:nvContentPartPr>
            <p14:xfrm>
              <a:off x="6412957" y="3274176"/>
              <a:ext cx="224280" cy="6087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E558CD6-9198-FF55-8A5B-EDA176A7DA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03957" y="3265176"/>
                <a:ext cx="241920" cy="6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7ACD706-E164-E688-334E-D891AF9AFE61}"/>
                  </a:ext>
                </a:extLst>
              </p14:cNvPr>
              <p14:cNvContentPartPr/>
              <p14:nvPr/>
            </p14:nvContentPartPr>
            <p14:xfrm>
              <a:off x="7919917" y="1095096"/>
              <a:ext cx="1218960" cy="5968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7ACD706-E164-E688-334E-D891AF9AFE6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10917" y="1086096"/>
                <a:ext cx="123660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7A3E944-A1FF-F30C-810A-6FAEA759ED0C}"/>
                  </a:ext>
                </a:extLst>
              </p14:cNvPr>
              <p14:cNvContentPartPr/>
              <p14:nvPr/>
            </p14:nvContentPartPr>
            <p14:xfrm>
              <a:off x="8127277" y="3573696"/>
              <a:ext cx="410040" cy="2718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7A3E944-A1FF-F30C-810A-6FAEA759ED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18277" y="3564696"/>
                <a:ext cx="42768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216613A-8CC7-E7D7-8F8F-C8B34BF49EAA}"/>
                  </a:ext>
                </a:extLst>
              </p14:cNvPr>
              <p14:cNvContentPartPr/>
              <p14:nvPr/>
            </p14:nvContentPartPr>
            <p14:xfrm>
              <a:off x="6044677" y="1143336"/>
              <a:ext cx="2150640" cy="21646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216613A-8CC7-E7D7-8F8F-C8B34BF49EA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35677" y="1134336"/>
                <a:ext cx="2168280" cy="21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ED22DD0-91D1-702D-8E26-2B1B47031DAE}"/>
                  </a:ext>
                </a:extLst>
              </p14:cNvPr>
              <p14:cNvContentPartPr/>
              <p14:nvPr/>
            </p14:nvContentPartPr>
            <p14:xfrm>
              <a:off x="9576637" y="912216"/>
              <a:ext cx="1126440" cy="6904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ED22DD0-91D1-702D-8E26-2B1B47031DA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567637" y="903216"/>
                <a:ext cx="1144080" cy="70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615AC70-ABD2-22A3-36B8-E0D67B355E2C}"/>
                  </a:ext>
                </a:extLst>
              </p14:cNvPr>
              <p14:cNvContentPartPr/>
              <p14:nvPr/>
            </p14:nvContentPartPr>
            <p14:xfrm>
              <a:off x="8679517" y="2626536"/>
              <a:ext cx="2942280" cy="18309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615AC70-ABD2-22A3-36B8-E0D67B355E2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70517" y="2617536"/>
                <a:ext cx="2959920" cy="184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6884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949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6027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850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18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6638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683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39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169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66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3E007B8-BB91-35A6-8C87-0F549E9447A9}"/>
                  </a:ext>
                </a:extLst>
              </p14:cNvPr>
              <p14:cNvContentPartPr/>
              <p14:nvPr/>
            </p14:nvContentPartPr>
            <p14:xfrm>
              <a:off x="1180717" y="2020296"/>
              <a:ext cx="1141560" cy="8982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3E007B8-BB91-35A6-8C87-0F549E9447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1717" y="2011296"/>
                <a:ext cx="1159200" cy="9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C2A35D4-C959-0845-F94D-A5FDF10FD2FE}"/>
                  </a:ext>
                </a:extLst>
              </p14:cNvPr>
              <p14:cNvContentPartPr/>
              <p14:nvPr/>
            </p14:nvContentPartPr>
            <p14:xfrm>
              <a:off x="7529317" y="742656"/>
              <a:ext cx="3869640" cy="19065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C2A35D4-C959-0845-F94D-A5FDF10FD2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20317" y="733656"/>
                <a:ext cx="3887280" cy="19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E2964D1-9275-11C0-121B-2FD5201ADF34}"/>
                  </a:ext>
                </a:extLst>
              </p14:cNvPr>
              <p14:cNvContentPartPr/>
              <p14:nvPr/>
            </p14:nvContentPartPr>
            <p14:xfrm>
              <a:off x="3162517" y="1144056"/>
              <a:ext cx="174240" cy="2080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E2964D1-9275-11C0-121B-2FD5201ADF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53517" y="1135056"/>
                <a:ext cx="1918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BCA51AB9-BF04-C8CE-0AF7-4C82482B262E}"/>
                  </a:ext>
                </a:extLst>
              </p14:cNvPr>
              <p14:cNvContentPartPr/>
              <p14:nvPr/>
            </p14:nvContentPartPr>
            <p14:xfrm>
              <a:off x="256237" y="973776"/>
              <a:ext cx="11010960" cy="33822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BCA51AB9-BF04-C8CE-0AF7-4C82482B262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7237" y="964776"/>
                <a:ext cx="11028600" cy="33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C789B7C3-2C09-AF95-004E-C1D0AC988087}"/>
                  </a:ext>
                </a:extLst>
              </p14:cNvPr>
              <p14:cNvContentPartPr/>
              <p14:nvPr/>
            </p14:nvContentPartPr>
            <p14:xfrm>
              <a:off x="8450197" y="2957376"/>
              <a:ext cx="414000" cy="1544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C789B7C3-2C09-AF95-004E-C1D0AC9880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41197" y="2948376"/>
                <a:ext cx="4316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02A9388-2C65-1B4E-4680-05DE73808516}"/>
                  </a:ext>
                </a:extLst>
              </p14:cNvPr>
              <p14:cNvContentPartPr/>
              <p14:nvPr/>
            </p14:nvContentPartPr>
            <p14:xfrm>
              <a:off x="1234717" y="3211176"/>
              <a:ext cx="3467880" cy="9572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02A9388-2C65-1B4E-4680-05DE7380851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25717" y="3202176"/>
                <a:ext cx="3485520" cy="9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1C93DDF0-CE56-05FB-E49F-FD4177F065B6}"/>
                  </a:ext>
                </a:extLst>
              </p14:cNvPr>
              <p14:cNvContentPartPr/>
              <p14:nvPr/>
            </p14:nvContentPartPr>
            <p14:xfrm>
              <a:off x="7558837" y="3958896"/>
              <a:ext cx="9720" cy="32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1C93DDF0-CE56-05FB-E49F-FD4177F065B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49837" y="3949896"/>
                <a:ext cx="2736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788939C6-AC75-1616-FED1-CD1D9DF8FE53}"/>
                  </a:ext>
                </a:extLst>
              </p14:cNvPr>
              <p14:cNvContentPartPr/>
              <p14:nvPr/>
            </p14:nvContentPartPr>
            <p14:xfrm>
              <a:off x="9876877" y="3544176"/>
              <a:ext cx="273600" cy="80928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788939C6-AC75-1616-FED1-CD1D9DF8FE5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867877" y="3535176"/>
                <a:ext cx="291240" cy="82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8906D8E-A44A-1C2A-99D9-F172E1CF21B6}"/>
                  </a:ext>
                </a:extLst>
              </p14:cNvPr>
              <p14:cNvContentPartPr/>
              <p14:nvPr/>
            </p14:nvContentPartPr>
            <p14:xfrm>
              <a:off x="10638997" y="3554256"/>
              <a:ext cx="256320" cy="7945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8906D8E-A44A-1C2A-99D9-F172E1CF21B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629997" y="3545256"/>
                <a:ext cx="273960" cy="81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62BA43FA-1CAC-163B-CC96-2D1995AAF0F5}"/>
                  </a:ext>
                </a:extLst>
              </p14:cNvPr>
              <p14:cNvContentPartPr/>
              <p14:nvPr/>
            </p14:nvContentPartPr>
            <p14:xfrm>
              <a:off x="4382557" y="3839736"/>
              <a:ext cx="2648520" cy="161244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62BA43FA-1CAC-163B-CC96-2D1995AAF0F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73557" y="3830736"/>
                <a:ext cx="2666160" cy="163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7C079647-F224-CD23-B8FB-9E8999B0823E}"/>
                  </a:ext>
                </a:extLst>
              </p14:cNvPr>
              <p14:cNvContentPartPr/>
              <p14:nvPr/>
            </p14:nvContentPartPr>
            <p14:xfrm>
              <a:off x="7474237" y="5055096"/>
              <a:ext cx="315000" cy="19188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7C079647-F224-CD23-B8FB-9E8999B0823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65237" y="5046096"/>
                <a:ext cx="3326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2660FA58-CD1A-6338-C7E7-DAB3AA338E6B}"/>
                  </a:ext>
                </a:extLst>
              </p14:cNvPr>
              <p14:cNvContentPartPr/>
              <p14:nvPr/>
            </p14:nvContentPartPr>
            <p14:xfrm>
              <a:off x="8361277" y="4536696"/>
              <a:ext cx="1338480" cy="121068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2660FA58-CD1A-6338-C7E7-DAB3AA338E6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352277" y="4527696"/>
                <a:ext cx="1356120" cy="12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456443FC-6BBB-FCA0-2B12-252CA63C69EE}"/>
                  </a:ext>
                </a:extLst>
              </p14:cNvPr>
              <p14:cNvContentPartPr/>
              <p14:nvPr/>
            </p14:nvContentPartPr>
            <p14:xfrm>
              <a:off x="3139837" y="3040536"/>
              <a:ext cx="1607400" cy="51012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456443FC-6BBB-FCA0-2B12-252CA63C69E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30837" y="3031536"/>
                <a:ext cx="162504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7EB5B3DE-BD8B-1290-60BA-BD65B984CB2F}"/>
                  </a:ext>
                </a:extLst>
              </p14:cNvPr>
              <p14:cNvContentPartPr/>
              <p14:nvPr/>
            </p14:nvContentPartPr>
            <p14:xfrm>
              <a:off x="2925637" y="2911656"/>
              <a:ext cx="2142360" cy="72144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7EB5B3DE-BD8B-1290-60BA-BD65B984CB2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16637" y="2902656"/>
                <a:ext cx="2160000" cy="73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2C0BAB60-FA83-A648-0B96-51FBF0F1E393}"/>
                  </a:ext>
                </a:extLst>
              </p14:cNvPr>
              <p14:cNvContentPartPr/>
              <p14:nvPr/>
            </p14:nvContentPartPr>
            <p14:xfrm>
              <a:off x="8396197" y="5315376"/>
              <a:ext cx="2160" cy="1008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2C0BAB60-FA83-A648-0B96-51FBF0F1E39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387197" y="5306376"/>
                <a:ext cx="1980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5AED57E2-B680-0715-890B-71D36CD27075}"/>
                  </a:ext>
                </a:extLst>
              </p14:cNvPr>
              <p14:cNvContentPartPr/>
              <p14:nvPr/>
            </p14:nvContentPartPr>
            <p14:xfrm>
              <a:off x="7473877" y="3874656"/>
              <a:ext cx="21600" cy="6300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5AED57E2-B680-0715-890B-71D36CD2707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464877" y="3865656"/>
                <a:ext cx="3924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4B97C8DE-8281-3935-C4EC-7BC328AB3103}"/>
                  </a:ext>
                </a:extLst>
              </p14:cNvPr>
              <p14:cNvContentPartPr/>
              <p14:nvPr/>
            </p14:nvContentPartPr>
            <p14:xfrm>
              <a:off x="10093957" y="5053656"/>
              <a:ext cx="534240" cy="14004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4B97C8DE-8281-3935-C4EC-7BC328AB310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084957" y="5044656"/>
                <a:ext cx="5518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167C6D52-3B94-FB44-6B5F-3729C9B60FC9}"/>
                  </a:ext>
                </a:extLst>
              </p14:cNvPr>
              <p14:cNvContentPartPr/>
              <p14:nvPr/>
            </p14:nvContentPartPr>
            <p14:xfrm>
              <a:off x="11349997" y="4714896"/>
              <a:ext cx="229320" cy="16632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167C6D52-3B94-FB44-6B5F-3729C9B60FC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340997" y="4705896"/>
                <a:ext cx="24696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BA981CD8-C347-7D00-F4BA-E8DFD2260C4E}"/>
                  </a:ext>
                </a:extLst>
              </p14:cNvPr>
              <p14:cNvContentPartPr/>
              <p14:nvPr/>
            </p14:nvContentPartPr>
            <p14:xfrm>
              <a:off x="11450797" y="5138256"/>
              <a:ext cx="213120" cy="34920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BA981CD8-C347-7D00-F4BA-E8DFD2260C4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441797" y="5129256"/>
                <a:ext cx="230760" cy="36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4020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39661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548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332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6086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5865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201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8075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839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79018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06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44A4A04-3B9C-AF30-F540-353D09750C13}"/>
                  </a:ext>
                </a:extLst>
              </p14:cNvPr>
              <p14:cNvContentPartPr/>
              <p14:nvPr/>
            </p14:nvContentPartPr>
            <p14:xfrm>
              <a:off x="2434237" y="2179776"/>
              <a:ext cx="1914480" cy="7848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44A4A04-3B9C-AF30-F540-353D09750C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5237" y="2170776"/>
                <a:ext cx="1932120" cy="80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D46A70F-1BBC-E637-270B-F2DCB928683C}"/>
                  </a:ext>
                </a:extLst>
              </p14:cNvPr>
              <p14:cNvContentPartPr/>
              <p14:nvPr/>
            </p14:nvContentPartPr>
            <p14:xfrm>
              <a:off x="5792317" y="1831296"/>
              <a:ext cx="2954520" cy="11239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D46A70F-1BBC-E637-270B-F2DCB92868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83317" y="1822296"/>
                <a:ext cx="2972160" cy="11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D5108E3-EAE9-846E-82D7-6C5D60301E6A}"/>
                  </a:ext>
                </a:extLst>
              </p14:cNvPr>
              <p14:cNvContentPartPr/>
              <p14:nvPr/>
            </p14:nvContentPartPr>
            <p14:xfrm>
              <a:off x="8490517" y="2264016"/>
              <a:ext cx="47520" cy="2858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D5108E3-EAE9-846E-82D7-6C5D60301E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81517" y="2255016"/>
                <a:ext cx="651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DC4ED8F-B7BD-190E-759C-AA11BCDD0846}"/>
                  </a:ext>
                </a:extLst>
              </p14:cNvPr>
              <p14:cNvContentPartPr/>
              <p14:nvPr/>
            </p14:nvContentPartPr>
            <p14:xfrm>
              <a:off x="1508317" y="3347256"/>
              <a:ext cx="2136960" cy="9669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DC4ED8F-B7BD-190E-759C-AA11BCDD084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99317" y="3338256"/>
                <a:ext cx="2154600" cy="9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936A4DE-044A-2194-BAC9-A9305BE51DDC}"/>
                  </a:ext>
                </a:extLst>
              </p14:cNvPr>
              <p14:cNvContentPartPr/>
              <p14:nvPr/>
            </p14:nvContentPartPr>
            <p14:xfrm>
              <a:off x="6862237" y="2756136"/>
              <a:ext cx="115920" cy="601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936A4DE-044A-2194-BAC9-A9305BE51D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53237" y="2747136"/>
                <a:ext cx="13356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C507A36-4B6D-C915-1898-557ECCC0BD25}"/>
                  </a:ext>
                </a:extLst>
              </p14:cNvPr>
              <p14:cNvContentPartPr/>
              <p14:nvPr/>
            </p14:nvContentPartPr>
            <p14:xfrm>
              <a:off x="5152957" y="3774936"/>
              <a:ext cx="172440" cy="950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C507A36-4B6D-C915-1898-557ECCC0BD2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43957" y="3765936"/>
                <a:ext cx="1900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F1D3BEA5-D5B0-D7BC-5A4E-74C3F93E730C}"/>
                  </a:ext>
                </a:extLst>
              </p14:cNvPr>
              <p14:cNvContentPartPr/>
              <p14:nvPr/>
            </p14:nvContentPartPr>
            <p14:xfrm>
              <a:off x="9946357" y="2832456"/>
              <a:ext cx="1798920" cy="7419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F1D3BEA5-D5B0-D7BC-5A4E-74C3F93E730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37357" y="2823456"/>
                <a:ext cx="1816560" cy="75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0B760BC-001F-8981-62DF-9B96D0A633C7}"/>
                  </a:ext>
                </a:extLst>
              </p14:cNvPr>
              <p14:cNvContentPartPr/>
              <p14:nvPr/>
            </p14:nvContentPartPr>
            <p14:xfrm>
              <a:off x="6298477" y="3405936"/>
              <a:ext cx="2530440" cy="8467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0B760BC-001F-8981-62DF-9B96D0A633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89477" y="3396936"/>
                <a:ext cx="2548080" cy="86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B792E376-C004-3D98-76AE-0E159E5C1935}"/>
                  </a:ext>
                </a:extLst>
              </p14:cNvPr>
              <p14:cNvContentPartPr/>
              <p14:nvPr/>
            </p14:nvContentPartPr>
            <p14:xfrm>
              <a:off x="6160597" y="4700856"/>
              <a:ext cx="149400" cy="7524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B792E376-C004-3D98-76AE-0E159E5C193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51597" y="4691856"/>
                <a:ext cx="16704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4A81DB32-741B-1CCF-F04C-E4C7167D21CB}"/>
                  </a:ext>
                </a:extLst>
              </p14:cNvPr>
              <p14:cNvContentPartPr/>
              <p14:nvPr/>
            </p14:nvContentPartPr>
            <p14:xfrm>
              <a:off x="9483037" y="5344176"/>
              <a:ext cx="106560" cy="7920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4A81DB32-741B-1CCF-F04C-E4C7167D21C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74037" y="5335176"/>
                <a:ext cx="12420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2CE3E043-7033-CE59-432E-F044A9D2C136}"/>
                  </a:ext>
                </a:extLst>
              </p14:cNvPr>
              <p14:cNvContentPartPr/>
              <p14:nvPr/>
            </p14:nvContentPartPr>
            <p14:xfrm>
              <a:off x="9975877" y="4146096"/>
              <a:ext cx="1511280" cy="14342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2CE3E043-7033-CE59-432E-F044A9D2C13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966877" y="4137096"/>
                <a:ext cx="1528920" cy="14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CFE76B1B-D5CE-F7A4-3FE5-97B7CAE0A2E7}"/>
                  </a:ext>
                </a:extLst>
              </p14:cNvPr>
              <p14:cNvContentPartPr/>
              <p14:nvPr/>
            </p14:nvContentPartPr>
            <p14:xfrm>
              <a:off x="10453597" y="5671056"/>
              <a:ext cx="195840" cy="22068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CFE76B1B-D5CE-F7A4-3FE5-97B7CAE0A2E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44597" y="5662056"/>
                <a:ext cx="2134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088DDFD9-8441-07BE-0D46-55636DDB5041}"/>
                  </a:ext>
                </a:extLst>
              </p14:cNvPr>
              <p14:cNvContentPartPr/>
              <p14:nvPr/>
            </p14:nvContentPartPr>
            <p14:xfrm>
              <a:off x="9908197" y="5779056"/>
              <a:ext cx="141480" cy="7848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088DDFD9-8441-07BE-0D46-55636DDB504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899197" y="5770056"/>
                <a:ext cx="15912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CCD6818F-7116-C76B-7351-5BD2C762F3B6}"/>
                  </a:ext>
                </a:extLst>
              </p14:cNvPr>
              <p14:cNvContentPartPr/>
              <p14:nvPr/>
            </p14:nvContentPartPr>
            <p14:xfrm>
              <a:off x="426877" y="608016"/>
              <a:ext cx="6089040" cy="176328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CCD6818F-7116-C76B-7351-5BD2C762F3B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7877" y="599016"/>
                <a:ext cx="6106680" cy="178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8075AD37-1BAD-1ED6-BA5A-B675D080A244}"/>
                  </a:ext>
                </a:extLst>
              </p14:cNvPr>
              <p14:cNvContentPartPr/>
              <p14:nvPr/>
            </p14:nvContentPartPr>
            <p14:xfrm>
              <a:off x="2660677" y="2581896"/>
              <a:ext cx="1876320" cy="56196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8075AD37-1BAD-1ED6-BA5A-B675D080A24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651677" y="2572896"/>
                <a:ext cx="189396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05FDB8B5-7B60-A64A-AB53-D991E4B9A002}"/>
                  </a:ext>
                </a:extLst>
              </p14:cNvPr>
              <p14:cNvContentPartPr/>
              <p14:nvPr/>
            </p14:nvContentPartPr>
            <p14:xfrm>
              <a:off x="5762797" y="1090776"/>
              <a:ext cx="1726200" cy="18144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05FDB8B5-7B60-A64A-AB53-D991E4B9A00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53797" y="1081776"/>
                <a:ext cx="174384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E91CA008-C13A-0DB1-9B38-998AB77820EF}"/>
                  </a:ext>
                </a:extLst>
              </p14:cNvPr>
              <p14:cNvContentPartPr/>
              <p14:nvPr/>
            </p14:nvContentPartPr>
            <p14:xfrm>
              <a:off x="7886437" y="855696"/>
              <a:ext cx="2287800" cy="26712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E91CA008-C13A-0DB1-9B38-998AB77820E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877437" y="846696"/>
                <a:ext cx="230544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A487D718-E97F-389D-80E6-ECDB2304EABE}"/>
                  </a:ext>
                </a:extLst>
              </p14:cNvPr>
              <p14:cNvContentPartPr/>
              <p14:nvPr/>
            </p14:nvContentPartPr>
            <p14:xfrm>
              <a:off x="8181997" y="2434296"/>
              <a:ext cx="24480" cy="14472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A487D718-E97F-389D-80E6-ECDB2304EAB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72997" y="2425296"/>
                <a:ext cx="421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F0902BE8-FB22-B11A-2370-042ED91BA5A4}"/>
                  </a:ext>
                </a:extLst>
              </p14:cNvPr>
              <p14:cNvContentPartPr/>
              <p14:nvPr/>
            </p14:nvContentPartPr>
            <p14:xfrm>
              <a:off x="10198717" y="2168616"/>
              <a:ext cx="1489320" cy="55584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F0902BE8-FB22-B11A-2370-042ED91BA5A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189717" y="2159616"/>
                <a:ext cx="150696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D02947A0-E90C-9DEC-9099-D6B193C32C5E}"/>
                  </a:ext>
                </a:extLst>
              </p14:cNvPr>
              <p14:cNvContentPartPr/>
              <p14:nvPr/>
            </p14:nvContentPartPr>
            <p14:xfrm>
              <a:off x="2450797" y="5190096"/>
              <a:ext cx="242280" cy="16236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D02947A0-E90C-9DEC-9099-D6B193C32C5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441797" y="5181096"/>
                <a:ext cx="2599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991B1503-15DE-CE49-B046-0A3FBC929060}"/>
                  </a:ext>
                </a:extLst>
              </p14:cNvPr>
              <p14:cNvContentPartPr/>
              <p14:nvPr/>
            </p14:nvContentPartPr>
            <p14:xfrm>
              <a:off x="2550157" y="4819656"/>
              <a:ext cx="707040" cy="24552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991B1503-15DE-CE49-B046-0A3FBC92906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541157" y="4810656"/>
                <a:ext cx="7246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B2AB1600-2A8D-04F0-A8D4-E05D9E1395AE}"/>
                  </a:ext>
                </a:extLst>
              </p14:cNvPr>
              <p14:cNvContentPartPr/>
              <p14:nvPr/>
            </p14:nvContentPartPr>
            <p14:xfrm>
              <a:off x="3699637" y="4503216"/>
              <a:ext cx="398160" cy="57060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B2AB1600-2A8D-04F0-A8D4-E05D9E1395A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690637" y="4494216"/>
                <a:ext cx="41580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711771B9-D071-C641-6AF6-C6A85811A706}"/>
                  </a:ext>
                </a:extLst>
              </p14:cNvPr>
              <p14:cNvContentPartPr/>
              <p14:nvPr/>
            </p14:nvContentPartPr>
            <p14:xfrm>
              <a:off x="2564917" y="4991016"/>
              <a:ext cx="111600" cy="4824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711771B9-D071-C641-6AF6-C6A85811A70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555917" y="4982016"/>
                <a:ext cx="129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A226DAE7-C313-75AE-C092-04EC03FE4BB3}"/>
                  </a:ext>
                </a:extLst>
              </p14:cNvPr>
              <p14:cNvContentPartPr/>
              <p14:nvPr/>
            </p14:nvContentPartPr>
            <p14:xfrm>
              <a:off x="7000117" y="4480536"/>
              <a:ext cx="2566440" cy="105660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A226DAE7-C313-75AE-C092-04EC03FE4BB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991117" y="4471536"/>
                <a:ext cx="2584080" cy="10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0E9E1D15-F8B5-91B4-07A0-D045C2617813}"/>
                  </a:ext>
                </a:extLst>
              </p14:cNvPr>
              <p14:cNvContentPartPr/>
              <p14:nvPr/>
            </p14:nvContentPartPr>
            <p14:xfrm>
              <a:off x="2238397" y="5376216"/>
              <a:ext cx="1000440" cy="61776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0E9E1D15-F8B5-91B4-07A0-D045C261781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229397" y="5367216"/>
                <a:ext cx="101808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A407F918-B551-D8F9-41DD-97431480D2F9}"/>
                  </a:ext>
                </a:extLst>
              </p14:cNvPr>
              <p14:cNvContentPartPr/>
              <p14:nvPr/>
            </p14:nvContentPartPr>
            <p14:xfrm>
              <a:off x="3874597" y="5232576"/>
              <a:ext cx="2508480" cy="69660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A407F918-B551-D8F9-41DD-97431480D2F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865597" y="5223576"/>
                <a:ext cx="2526120" cy="71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AB713746-1C5B-36BA-9239-C47F680E43C5}"/>
                  </a:ext>
                </a:extLst>
              </p14:cNvPr>
              <p14:cNvContentPartPr/>
              <p14:nvPr/>
            </p14:nvContentPartPr>
            <p14:xfrm>
              <a:off x="4098877" y="5560536"/>
              <a:ext cx="18000" cy="504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AB713746-1C5B-36BA-9239-C47F680E43C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089877" y="5551536"/>
                <a:ext cx="356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1959055E-AFCF-81AD-217D-19CB7A075BDB}"/>
                  </a:ext>
                </a:extLst>
              </p14:cNvPr>
              <p14:cNvContentPartPr/>
              <p14:nvPr/>
            </p14:nvContentPartPr>
            <p14:xfrm>
              <a:off x="4689997" y="5055816"/>
              <a:ext cx="1241640" cy="35496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1959055E-AFCF-81AD-217D-19CB7A075BD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680997" y="5046816"/>
                <a:ext cx="1259280" cy="37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72671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86995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27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1DD9885-989F-5250-8856-492DA9DEB74A}"/>
                  </a:ext>
                </a:extLst>
              </p14:cNvPr>
              <p14:cNvContentPartPr/>
              <p14:nvPr/>
            </p14:nvContentPartPr>
            <p14:xfrm>
              <a:off x="3184477" y="959376"/>
              <a:ext cx="1416240" cy="1128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1DD9885-989F-5250-8856-492DA9DEB7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5477" y="950376"/>
                <a:ext cx="1433880" cy="11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3449E23-2DF8-B383-C892-2B298746405E}"/>
                  </a:ext>
                </a:extLst>
              </p14:cNvPr>
              <p14:cNvContentPartPr/>
              <p14:nvPr/>
            </p14:nvContentPartPr>
            <p14:xfrm>
              <a:off x="5039197" y="1234056"/>
              <a:ext cx="78840" cy="6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3449E23-2DF8-B383-C892-2B29874640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30197" y="1225056"/>
                <a:ext cx="964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1D3F70A-9E7D-FA98-B6E8-E80E35A1564B}"/>
                  </a:ext>
                </a:extLst>
              </p14:cNvPr>
              <p14:cNvContentPartPr/>
              <p14:nvPr/>
            </p14:nvContentPartPr>
            <p14:xfrm>
              <a:off x="5105437" y="1336656"/>
              <a:ext cx="63360" cy="13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1D3F70A-9E7D-FA98-B6E8-E80E35A156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96437" y="1327656"/>
                <a:ext cx="8100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4081422-7C7A-04CF-0FCB-A34A908BC211}"/>
                  </a:ext>
                </a:extLst>
              </p14:cNvPr>
              <p14:cNvContentPartPr/>
              <p14:nvPr/>
            </p14:nvContentPartPr>
            <p14:xfrm>
              <a:off x="5935957" y="772176"/>
              <a:ext cx="2221920" cy="9864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4081422-7C7A-04CF-0FCB-A34A908BC2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26957" y="763176"/>
                <a:ext cx="2239560" cy="10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8C80456-8FEF-07BD-B7B2-768AB0E961E7}"/>
                  </a:ext>
                </a:extLst>
              </p14:cNvPr>
              <p14:cNvContentPartPr/>
              <p14:nvPr/>
            </p14:nvContentPartPr>
            <p14:xfrm>
              <a:off x="5618077" y="2963136"/>
              <a:ext cx="23760" cy="2113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8C80456-8FEF-07BD-B7B2-768AB0E961E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09077" y="2954136"/>
                <a:ext cx="414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0249A5E-5B29-3270-B243-9F430942A5BD}"/>
                  </a:ext>
                </a:extLst>
              </p14:cNvPr>
              <p14:cNvContentPartPr/>
              <p14:nvPr/>
            </p14:nvContentPartPr>
            <p14:xfrm>
              <a:off x="4911397" y="3189576"/>
              <a:ext cx="2812680" cy="5346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0249A5E-5B29-3270-B243-9F430942A5B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02397" y="3180576"/>
                <a:ext cx="283032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9643CD4-3646-52BE-1C0B-0372B964296E}"/>
                  </a:ext>
                </a:extLst>
              </p14:cNvPr>
              <p14:cNvContentPartPr/>
              <p14:nvPr/>
            </p14:nvContentPartPr>
            <p14:xfrm>
              <a:off x="8372437" y="2639496"/>
              <a:ext cx="2426040" cy="7286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9643CD4-3646-52BE-1C0B-0372B964296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63437" y="2630496"/>
                <a:ext cx="2443680" cy="74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A32AC53-3E74-CB55-E749-FA95A4E14C7B}"/>
                  </a:ext>
                </a:extLst>
              </p14:cNvPr>
              <p14:cNvContentPartPr/>
              <p14:nvPr/>
            </p14:nvContentPartPr>
            <p14:xfrm>
              <a:off x="10819717" y="2657856"/>
              <a:ext cx="546480" cy="2145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A32AC53-3E74-CB55-E749-FA95A4E14C7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810717" y="2648856"/>
                <a:ext cx="5641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C9D524D-CF23-F5E8-B9DF-C7A6BCF73F4C}"/>
                  </a:ext>
                </a:extLst>
              </p14:cNvPr>
              <p14:cNvContentPartPr/>
              <p14:nvPr/>
            </p14:nvContentPartPr>
            <p14:xfrm>
              <a:off x="9047437" y="4176336"/>
              <a:ext cx="279720" cy="1688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C9D524D-CF23-F5E8-B9DF-C7A6BCF73F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38437" y="4167336"/>
                <a:ext cx="29736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A189AFB-AD47-60C9-8C70-CE8403B5B222}"/>
                  </a:ext>
                </a:extLst>
              </p14:cNvPr>
              <p14:cNvContentPartPr/>
              <p14:nvPr/>
            </p14:nvContentPartPr>
            <p14:xfrm>
              <a:off x="9497077" y="3904176"/>
              <a:ext cx="1865880" cy="3852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A189AFB-AD47-60C9-8C70-CE8403B5B22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88077" y="3895176"/>
                <a:ext cx="188352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7D47CFB-4BA1-FD5C-98AD-C917E2393777}"/>
                  </a:ext>
                </a:extLst>
              </p14:cNvPr>
              <p14:cNvContentPartPr/>
              <p14:nvPr/>
            </p14:nvContentPartPr>
            <p14:xfrm>
              <a:off x="9976237" y="4432296"/>
              <a:ext cx="561960" cy="1746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7D47CFB-4BA1-FD5C-98AD-C917E239377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967237" y="4423296"/>
                <a:ext cx="57960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1068B97-1E86-9CA7-32BC-B15BC12CFB01}"/>
                  </a:ext>
                </a:extLst>
              </p14:cNvPr>
              <p14:cNvContentPartPr/>
              <p14:nvPr/>
            </p14:nvContentPartPr>
            <p14:xfrm>
              <a:off x="2342437" y="4873296"/>
              <a:ext cx="225000" cy="1033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1068B97-1E86-9CA7-32BC-B15BC12CFB0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333437" y="4864296"/>
                <a:ext cx="24264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6BD4C38-75EF-CDC0-FA4B-2C62B9D7E028}"/>
                  </a:ext>
                </a:extLst>
              </p14:cNvPr>
              <p14:cNvContentPartPr/>
              <p14:nvPr/>
            </p14:nvContentPartPr>
            <p14:xfrm>
              <a:off x="6785557" y="4016856"/>
              <a:ext cx="1397520" cy="2750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6BD4C38-75EF-CDC0-FA4B-2C62B9D7E02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76557" y="4007856"/>
                <a:ext cx="141516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9E4267C-F987-03DE-86E0-3500512C6B5C}"/>
                  </a:ext>
                </a:extLst>
              </p14:cNvPr>
              <p14:cNvContentPartPr/>
              <p14:nvPr/>
            </p14:nvContentPartPr>
            <p14:xfrm>
              <a:off x="3901957" y="4336536"/>
              <a:ext cx="2214360" cy="7790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9E4267C-F987-03DE-86E0-3500512C6B5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92957" y="4327536"/>
                <a:ext cx="2232000" cy="79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9FC400E-AFEE-D6E9-5F28-701311B06919}"/>
                  </a:ext>
                </a:extLst>
              </p14:cNvPr>
              <p14:cNvContentPartPr/>
              <p14:nvPr/>
            </p14:nvContentPartPr>
            <p14:xfrm>
              <a:off x="6841357" y="4486296"/>
              <a:ext cx="759960" cy="3006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9FC400E-AFEE-D6E9-5F28-701311B0691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32357" y="4477296"/>
                <a:ext cx="77760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B11C8616-43B6-28FC-6EB3-83F5477A00E1}"/>
                  </a:ext>
                </a:extLst>
              </p14:cNvPr>
              <p14:cNvContentPartPr/>
              <p14:nvPr/>
            </p14:nvContentPartPr>
            <p14:xfrm>
              <a:off x="7521397" y="4501776"/>
              <a:ext cx="88920" cy="446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B11C8616-43B6-28FC-6EB3-83F5477A00E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12397" y="4492776"/>
                <a:ext cx="10656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37FD355-2749-9FAA-42ED-7FA3D33518D4}"/>
                  </a:ext>
                </a:extLst>
              </p14:cNvPr>
              <p14:cNvContentPartPr/>
              <p14:nvPr/>
            </p14:nvContentPartPr>
            <p14:xfrm>
              <a:off x="6621397" y="5322576"/>
              <a:ext cx="213480" cy="1065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37FD355-2749-9FAA-42ED-7FA3D33518D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612397" y="5313576"/>
                <a:ext cx="23112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960026F4-0855-B2F7-65C5-C37CBC1AFF36}"/>
                  </a:ext>
                </a:extLst>
              </p14:cNvPr>
              <p14:cNvContentPartPr/>
              <p14:nvPr/>
            </p14:nvContentPartPr>
            <p14:xfrm>
              <a:off x="7314397" y="5096136"/>
              <a:ext cx="321120" cy="3416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960026F4-0855-B2F7-65C5-C37CBC1AFF3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05397" y="5087136"/>
                <a:ext cx="338760" cy="35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727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5E6CFE-B220-3DE6-67E3-934D7567AF2B}"/>
                  </a:ext>
                </a:extLst>
              </p14:cNvPr>
              <p14:cNvContentPartPr/>
              <p14:nvPr/>
            </p14:nvContentPartPr>
            <p14:xfrm>
              <a:off x="2126797" y="892776"/>
              <a:ext cx="916920" cy="41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5E6CFE-B220-3DE6-67E3-934D7567AF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7797" y="883776"/>
                <a:ext cx="93456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0C22061-9306-FC19-073D-4392FD544A2A}"/>
                  </a:ext>
                </a:extLst>
              </p14:cNvPr>
              <p14:cNvContentPartPr/>
              <p14:nvPr/>
            </p14:nvContentPartPr>
            <p14:xfrm>
              <a:off x="3644197" y="962616"/>
              <a:ext cx="1342080" cy="234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0C22061-9306-FC19-073D-4392FD544A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5197" y="953616"/>
                <a:ext cx="135972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72D02D0-EF6C-7A1A-DEDD-D76C9CAFD847}"/>
                  </a:ext>
                </a:extLst>
              </p14:cNvPr>
              <p14:cNvContentPartPr/>
              <p14:nvPr/>
            </p14:nvContentPartPr>
            <p14:xfrm>
              <a:off x="5786557" y="1028856"/>
              <a:ext cx="1144440" cy="235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72D02D0-EF6C-7A1A-DEDD-D76C9CAFD8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77557" y="1019856"/>
                <a:ext cx="11620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F943F5F-DA27-BBF7-5C75-EB38103DF329}"/>
                  </a:ext>
                </a:extLst>
              </p14:cNvPr>
              <p14:cNvContentPartPr/>
              <p14:nvPr/>
            </p14:nvContentPartPr>
            <p14:xfrm>
              <a:off x="10202677" y="1000776"/>
              <a:ext cx="308160" cy="61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F943F5F-DA27-BBF7-5C75-EB38103DF32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93677" y="991776"/>
                <a:ext cx="3258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8546021-3A01-3C6A-18DE-6FAFD386C787}"/>
                  </a:ext>
                </a:extLst>
              </p14:cNvPr>
              <p14:cNvContentPartPr/>
              <p14:nvPr/>
            </p14:nvContentPartPr>
            <p14:xfrm>
              <a:off x="10247317" y="1101576"/>
              <a:ext cx="258840" cy="190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8546021-3A01-3C6A-18DE-6FAFD386C7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38317" y="1092576"/>
                <a:ext cx="2764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111C3B0-269F-F8ED-22D1-63D4E0A8DAEF}"/>
                  </a:ext>
                </a:extLst>
              </p14:cNvPr>
              <p14:cNvContentPartPr/>
              <p14:nvPr/>
            </p14:nvContentPartPr>
            <p14:xfrm>
              <a:off x="7591237" y="809616"/>
              <a:ext cx="1949760" cy="576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111C3B0-269F-F8ED-22D1-63D4E0A8DAE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82237" y="800616"/>
                <a:ext cx="1967400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C51B2BC-6544-39A5-AB30-DB60B6348744}"/>
                  </a:ext>
                </a:extLst>
              </p14:cNvPr>
              <p14:cNvContentPartPr/>
              <p14:nvPr/>
            </p14:nvContentPartPr>
            <p14:xfrm>
              <a:off x="10816477" y="847776"/>
              <a:ext cx="279000" cy="333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C51B2BC-6544-39A5-AB30-DB60B634874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807477" y="838776"/>
                <a:ext cx="29664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77ACCE5-C40C-94F4-405D-ED2B29CE4CC3}"/>
                  </a:ext>
                </a:extLst>
              </p14:cNvPr>
              <p14:cNvContentPartPr/>
              <p14:nvPr/>
            </p14:nvContentPartPr>
            <p14:xfrm>
              <a:off x="606877" y="1635816"/>
              <a:ext cx="6225480" cy="14547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77ACCE5-C40C-94F4-405D-ED2B29CE4CC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7877" y="1626816"/>
                <a:ext cx="6243120" cy="14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4B96DAB-AA71-1BE4-F708-AC6B3346097E}"/>
                  </a:ext>
                </a:extLst>
              </p14:cNvPr>
              <p14:cNvContentPartPr/>
              <p14:nvPr/>
            </p14:nvContentPartPr>
            <p14:xfrm>
              <a:off x="7227277" y="1891056"/>
              <a:ext cx="869400" cy="432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4B96DAB-AA71-1BE4-F708-AC6B3346097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18277" y="1882056"/>
                <a:ext cx="88704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E676B9A-BEDB-3F6C-46CC-91A1E6C43CBE}"/>
                  </a:ext>
                </a:extLst>
              </p14:cNvPr>
              <p14:cNvContentPartPr/>
              <p14:nvPr/>
            </p14:nvContentPartPr>
            <p14:xfrm>
              <a:off x="7112437" y="1524936"/>
              <a:ext cx="939960" cy="2664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E676B9A-BEDB-3F6C-46CC-91A1E6C43CB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03437" y="1515936"/>
                <a:ext cx="95760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E733DEC-4705-6996-74B7-DDCD5945969E}"/>
                  </a:ext>
                </a:extLst>
              </p14:cNvPr>
              <p14:cNvContentPartPr/>
              <p14:nvPr/>
            </p14:nvContentPartPr>
            <p14:xfrm>
              <a:off x="9076237" y="1630776"/>
              <a:ext cx="997200" cy="2347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E733DEC-4705-6996-74B7-DDCD5945969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067237" y="1621776"/>
                <a:ext cx="10148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558AD57-745C-D2CC-C8F0-AC27E87D87AA}"/>
                  </a:ext>
                </a:extLst>
              </p14:cNvPr>
              <p14:cNvContentPartPr/>
              <p14:nvPr/>
            </p14:nvContentPartPr>
            <p14:xfrm>
              <a:off x="10277197" y="2058456"/>
              <a:ext cx="648720" cy="1620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558AD57-745C-D2CC-C8F0-AC27E87D87A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268197" y="2049456"/>
                <a:ext cx="66636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6B3B15D-BDDE-5941-CCEC-3A3C4C884D2B}"/>
                  </a:ext>
                </a:extLst>
              </p14:cNvPr>
              <p14:cNvContentPartPr/>
              <p14:nvPr/>
            </p14:nvContentPartPr>
            <p14:xfrm>
              <a:off x="9111157" y="2121816"/>
              <a:ext cx="687600" cy="2512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6B3B15D-BDDE-5941-CCEC-3A3C4C884D2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02157" y="2112816"/>
                <a:ext cx="7052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33F11043-D244-50CB-6306-3B6BD5B75CDB}"/>
                  </a:ext>
                </a:extLst>
              </p14:cNvPr>
              <p14:cNvContentPartPr/>
              <p14:nvPr/>
            </p14:nvContentPartPr>
            <p14:xfrm>
              <a:off x="2906197" y="3726336"/>
              <a:ext cx="227160" cy="820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33F11043-D244-50CB-6306-3B6BD5B75CD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97197" y="3717336"/>
                <a:ext cx="2448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E4BFE071-6927-C5E4-A638-AB6B631929D0}"/>
                  </a:ext>
                </a:extLst>
              </p14:cNvPr>
              <p14:cNvContentPartPr/>
              <p14:nvPr/>
            </p14:nvContentPartPr>
            <p14:xfrm>
              <a:off x="1673557" y="3487656"/>
              <a:ext cx="936720" cy="4766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4BFE071-6927-C5E4-A638-AB6B631929D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64557" y="3478656"/>
                <a:ext cx="95436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49BBC3F-7DFC-999B-DC0B-826E17F8B2C8}"/>
                  </a:ext>
                </a:extLst>
              </p14:cNvPr>
              <p14:cNvContentPartPr/>
              <p14:nvPr/>
            </p14:nvContentPartPr>
            <p14:xfrm>
              <a:off x="7349317" y="2899416"/>
              <a:ext cx="17640" cy="2512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49BBC3F-7DFC-999B-DC0B-826E17F8B2C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40317" y="2890416"/>
                <a:ext cx="3528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A54AF935-13A4-5F66-AE1C-91B53B7FDA73}"/>
                  </a:ext>
                </a:extLst>
              </p14:cNvPr>
              <p14:cNvContentPartPr/>
              <p14:nvPr/>
            </p14:nvContentPartPr>
            <p14:xfrm>
              <a:off x="7035037" y="3284616"/>
              <a:ext cx="2035440" cy="511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A54AF935-13A4-5F66-AE1C-91B53B7FDA7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26037" y="3275616"/>
                <a:ext cx="205308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EB184B0-F466-C5DE-B8F3-52AC42FCCD54}"/>
                  </a:ext>
                </a:extLst>
              </p14:cNvPr>
              <p14:cNvContentPartPr/>
              <p14:nvPr/>
            </p14:nvContentPartPr>
            <p14:xfrm>
              <a:off x="7222597" y="3462456"/>
              <a:ext cx="1088280" cy="3456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EB184B0-F466-C5DE-B8F3-52AC42FCCD5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213597" y="3453456"/>
                <a:ext cx="110592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6E80F23-B8E5-447C-7398-D3C111E97F2B}"/>
                  </a:ext>
                </a:extLst>
              </p14:cNvPr>
              <p14:cNvContentPartPr/>
              <p14:nvPr/>
            </p14:nvContentPartPr>
            <p14:xfrm>
              <a:off x="5898157" y="3371736"/>
              <a:ext cx="205920" cy="860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6E80F23-B8E5-447C-7398-D3C111E97F2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89157" y="3362736"/>
                <a:ext cx="22356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28BE5AF-C162-AF88-A5D1-AB249FF7CB3D}"/>
                  </a:ext>
                </a:extLst>
              </p14:cNvPr>
              <p14:cNvContentPartPr/>
              <p14:nvPr/>
            </p14:nvContentPartPr>
            <p14:xfrm>
              <a:off x="3858397" y="3261576"/>
              <a:ext cx="1608840" cy="8204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28BE5AF-C162-AF88-A5D1-AB249FF7CB3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849397" y="3252576"/>
                <a:ext cx="1626480" cy="83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D2A6F38A-2310-319E-35E8-AB44FF6C9AB6}"/>
                  </a:ext>
                </a:extLst>
              </p14:cNvPr>
              <p14:cNvContentPartPr/>
              <p14:nvPr/>
            </p14:nvContentPartPr>
            <p14:xfrm>
              <a:off x="10040677" y="2738496"/>
              <a:ext cx="39600" cy="3006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D2A6F38A-2310-319E-35E8-AB44FF6C9AB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031677" y="2729496"/>
                <a:ext cx="5724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4D0E264-7D4C-A88C-E840-7D90627AA47C}"/>
                  </a:ext>
                </a:extLst>
              </p14:cNvPr>
              <p14:cNvContentPartPr/>
              <p14:nvPr/>
            </p14:nvContentPartPr>
            <p14:xfrm>
              <a:off x="9352357" y="3136656"/>
              <a:ext cx="2493000" cy="50508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4D0E264-7D4C-A88C-E840-7D90627AA47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343357" y="3127656"/>
                <a:ext cx="251064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75764E7F-3F35-C71D-BD97-62FA929778F2}"/>
                  </a:ext>
                </a:extLst>
              </p14:cNvPr>
              <p14:cNvContentPartPr/>
              <p14:nvPr/>
            </p14:nvContentPartPr>
            <p14:xfrm>
              <a:off x="9366757" y="4119816"/>
              <a:ext cx="150840" cy="810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75764E7F-3F35-C71D-BD97-62FA929778F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357757" y="4110816"/>
                <a:ext cx="16848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8293309-E4DC-E469-3034-8A840D1EA8A9}"/>
                  </a:ext>
                </a:extLst>
              </p14:cNvPr>
              <p14:cNvContentPartPr/>
              <p14:nvPr/>
            </p14:nvContentPartPr>
            <p14:xfrm>
              <a:off x="9925477" y="3867816"/>
              <a:ext cx="1720800" cy="63432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8293309-E4DC-E469-3034-8A840D1EA8A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916477" y="3858816"/>
                <a:ext cx="1738440" cy="6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5048609-ACED-F5B8-3986-F204624C392B}"/>
                  </a:ext>
                </a:extLst>
              </p14:cNvPr>
              <p14:cNvContentPartPr/>
              <p14:nvPr/>
            </p14:nvContentPartPr>
            <p14:xfrm>
              <a:off x="10908277" y="3554616"/>
              <a:ext cx="506160" cy="2113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5048609-ACED-F5B8-3986-F204624C392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899277" y="3545616"/>
                <a:ext cx="5238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49EC0D4-97D8-4469-74F8-9C46408D2F1B}"/>
                  </a:ext>
                </a:extLst>
              </p14:cNvPr>
              <p14:cNvContentPartPr/>
              <p14:nvPr/>
            </p14:nvContentPartPr>
            <p14:xfrm>
              <a:off x="10604797" y="4437336"/>
              <a:ext cx="5760" cy="720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49EC0D4-97D8-4469-74F8-9C46408D2F1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595797" y="4428336"/>
                <a:ext cx="234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854379A3-ED6A-D08D-7E00-6B0320A8B280}"/>
                  </a:ext>
                </a:extLst>
              </p14:cNvPr>
              <p14:cNvContentPartPr/>
              <p14:nvPr/>
            </p14:nvContentPartPr>
            <p14:xfrm>
              <a:off x="9038077" y="4798776"/>
              <a:ext cx="837000" cy="24732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854379A3-ED6A-D08D-7E00-6B0320A8B28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029077" y="4789776"/>
                <a:ext cx="8546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6C8231EA-CED3-0BBC-1D4B-60C4A22F649D}"/>
                  </a:ext>
                </a:extLst>
              </p14:cNvPr>
              <p14:cNvContentPartPr/>
              <p14:nvPr/>
            </p14:nvContentPartPr>
            <p14:xfrm>
              <a:off x="10268557" y="4730736"/>
              <a:ext cx="277920" cy="2469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6C8231EA-CED3-0BBC-1D4B-60C4A22F649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259557" y="4721736"/>
                <a:ext cx="29556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64D9C65E-46C4-D892-ABA6-719CD5E87804}"/>
                  </a:ext>
                </a:extLst>
              </p14:cNvPr>
              <p14:cNvContentPartPr/>
              <p14:nvPr/>
            </p14:nvContentPartPr>
            <p14:xfrm>
              <a:off x="1121317" y="4131336"/>
              <a:ext cx="6109200" cy="187596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64D9C65E-46C4-D892-ABA6-719CD5E8780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12317" y="4122336"/>
                <a:ext cx="6126840" cy="18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CC43E02C-2F42-073D-96DA-1FE9A4167BAA}"/>
                  </a:ext>
                </a:extLst>
              </p14:cNvPr>
              <p14:cNvContentPartPr/>
              <p14:nvPr/>
            </p14:nvContentPartPr>
            <p14:xfrm>
              <a:off x="5615557" y="4333296"/>
              <a:ext cx="568800" cy="96768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CC43E02C-2F42-073D-96DA-1FE9A4167BA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606557" y="4324296"/>
                <a:ext cx="586440" cy="98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8794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B6BA068-CD4C-A012-4777-F25A3C2DC244}"/>
                  </a:ext>
                </a:extLst>
              </p14:cNvPr>
              <p14:cNvContentPartPr/>
              <p14:nvPr/>
            </p14:nvContentPartPr>
            <p14:xfrm>
              <a:off x="10318957" y="4317816"/>
              <a:ext cx="171720" cy="342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B6BA068-CD4C-A012-4777-F25A3C2DC2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09957" y="4308816"/>
                <a:ext cx="1893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D4372E6-63B9-3CA6-8E1D-D4D1EA1642CC}"/>
                  </a:ext>
                </a:extLst>
              </p14:cNvPr>
              <p14:cNvContentPartPr/>
              <p14:nvPr/>
            </p14:nvContentPartPr>
            <p14:xfrm>
              <a:off x="9055357" y="4454976"/>
              <a:ext cx="272880" cy="3618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D4372E6-63B9-3CA6-8E1D-D4D1EA1642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46357" y="4445976"/>
                <a:ext cx="29052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6888253E-696B-E3BF-95B4-B7AB6BCAFF0C}"/>
                  </a:ext>
                </a:extLst>
              </p14:cNvPr>
              <p14:cNvContentPartPr/>
              <p14:nvPr/>
            </p14:nvContentPartPr>
            <p14:xfrm>
              <a:off x="1053997" y="5088936"/>
              <a:ext cx="450000" cy="4082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6888253E-696B-E3BF-95B4-B7AB6BCAFF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4997" y="5079936"/>
                <a:ext cx="46764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9B9D29D1-18E3-F7EB-42B6-F2573AE509B2}"/>
                  </a:ext>
                </a:extLst>
              </p14:cNvPr>
              <p14:cNvContentPartPr/>
              <p14:nvPr/>
            </p14:nvContentPartPr>
            <p14:xfrm>
              <a:off x="3992317" y="5006856"/>
              <a:ext cx="1737360" cy="2606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9B9D29D1-18E3-F7EB-42B6-F2573AE509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83317" y="4997856"/>
                <a:ext cx="175500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A264F301-EA10-E051-06EA-17D91EEE17B1}"/>
                  </a:ext>
                </a:extLst>
              </p14:cNvPr>
              <p14:cNvContentPartPr/>
              <p14:nvPr/>
            </p14:nvContentPartPr>
            <p14:xfrm>
              <a:off x="2023117" y="5028096"/>
              <a:ext cx="1501200" cy="2926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A264F301-EA10-E051-06EA-17D91EEE17B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14117" y="5019096"/>
                <a:ext cx="151884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E96A5641-C10C-33CC-9720-C0ADBF0C0B5B}"/>
                  </a:ext>
                </a:extLst>
              </p14:cNvPr>
              <p14:cNvContentPartPr/>
              <p14:nvPr/>
            </p14:nvContentPartPr>
            <p14:xfrm>
              <a:off x="6279757" y="5122776"/>
              <a:ext cx="502920" cy="1576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E96A5641-C10C-33CC-9720-C0ADBF0C0B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70757" y="5113776"/>
                <a:ext cx="52056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7C16FC86-CBD3-41CD-BC38-A683065D773C}"/>
                  </a:ext>
                </a:extLst>
              </p14:cNvPr>
              <p14:cNvContentPartPr/>
              <p14:nvPr/>
            </p14:nvContentPartPr>
            <p14:xfrm>
              <a:off x="197197" y="817536"/>
              <a:ext cx="11390400" cy="400716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7C16FC86-CBD3-41CD-BC38-A683065D773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8197" y="808536"/>
                <a:ext cx="11408040" cy="40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5AAC7E45-C93B-7C0C-F1CB-BD1AC8476943}"/>
                  </a:ext>
                </a:extLst>
              </p14:cNvPr>
              <p14:cNvContentPartPr/>
              <p14:nvPr/>
            </p14:nvContentPartPr>
            <p14:xfrm>
              <a:off x="2948677" y="5419776"/>
              <a:ext cx="2761200" cy="1299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5AAC7E45-C93B-7C0C-F1CB-BD1AC847694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39677" y="5410776"/>
                <a:ext cx="277884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F25ADF9-4F6E-5995-F0E3-405955E4FE72}"/>
                  </a:ext>
                </a:extLst>
              </p14:cNvPr>
              <p14:cNvContentPartPr/>
              <p14:nvPr/>
            </p14:nvContentPartPr>
            <p14:xfrm>
              <a:off x="7791397" y="4891296"/>
              <a:ext cx="901440" cy="26892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F25ADF9-4F6E-5995-F0E3-405955E4FE7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82397" y="4882296"/>
                <a:ext cx="9190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11F805C5-270C-37E8-E3B6-01D06C2E7BA7}"/>
                  </a:ext>
                </a:extLst>
              </p14:cNvPr>
              <p14:cNvContentPartPr/>
              <p14:nvPr/>
            </p14:nvContentPartPr>
            <p14:xfrm>
              <a:off x="7074637" y="4978416"/>
              <a:ext cx="442800" cy="19548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11F805C5-270C-37E8-E3B6-01D06C2E7BA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65637" y="4969416"/>
                <a:ext cx="4604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B7E73878-C2A4-A6D5-C3CD-3007458D4355}"/>
                  </a:ext>
                </a:extLst>
              </p14:cNvPr>
              <p14:cNvContentPartPr/>
              <p14:nvPr/>
            </p14:nvContentPartPr>
            <p14:xfrm>
              <a:off x="10254877" y="5251656"/>
              <a:ext cx="205560" cy="28692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B7E73878-C2A4-A6D5-C3CD-3007458D435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245877" y="5242656"/>
                <a:ext cx="22320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0D9E6CAD-CD04-4FD3-1A2A-9079215DEED3}"/>
                  </a:ext>
                </a:extLst>
              </p14:cNvPr>
              <p14:cNvContentPartPr/>
              <p14:nvPr/>
            </p14:nvContentPartPr>
            <p14:xfrm>
              <a:off x="8865997" y="5304936"/>
              <a:ext cx="1055520" cy="18684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0D9E6CAD-CD04-4FD3-1A2A-9079215DEED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856997" y="5295936"/>
                <a:ext cx="107316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0E462450-7F2D-AE0A-75A4-8CB88CC69183}"/>
                  </a:ext>
                </a:extLst>
              </p14:cNvPr>
              <p14:cNvContentPartPr/>
              <p14:nvPr/>
            </p14:nvContentPartPr>
            <p14:xfrm>
              <a:off x="9007117" y="4871496"/>
              <a:ext cx="1238760" cy="24840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0E462450-7F2D-AE0A-75A4-8CB88CC6918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998117" y="4862496"/>
                <a:ext cx="125640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F9C71CDB-86E0-517D-4999-BD28A98F932A}"/>
                  </a:ext>
                </a:extLst>
              </p14:cNvPr>
              <p14:cNvContentPartPr/>
              <p14:nvPr/>
            </p14:nvContentPartPr>
            <p14:xfrm>
              <a:off x="5083117" y="1253496"/>
              <a:ext cx="28080" cy="648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F9C71CDB-86E0-517D-4999-BD28A98F932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74117" y="1244496"/>
                <a:ext cx="457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813A4D1F-95C2-F0E1-9BE2-EC35E405EDDD}"/>
                  </a:ext>
                </a:extLst>
              </p14:cNvPr>
              <p14:cNvContentPartPr/>
              <p14:nvPr/>
            </p14:nvContentPartPr>
            <p14:xfrm>
              <a:off x="2911597" y="1224336"/>
              <a:ext cx="2725560" cy="23691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813A4D1F-95C2-F0E1-9BE2-EC35E405EDD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02597" y="1215336"/>
                <a:ext cx="2743200" cy="23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F0C807B5-ACC9-39EF-32E7-A3005E742A33}"/>
                  </a:ext>
                </a:extLst>
              </p14:cNvPr>
              <p14:cNvContentPartPr/>
              <p14:nvPr/>
            </p14:nvContentPartPr>
            <p14:xfrm>
              <a:off x="5583157" y="1235136"/>
              <a:ext cx="187920" cy="2664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F0C807B5-ACC9-39EF-32E7-A3005E742A3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74157" y="1226136"/>
                <a:ext cx="20556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658D8F09-484E-3A89-12D3-60B14F160799}"/>
                  </a:ext>
                </a:extLst>
              </p14:cNvPr>
              <p14:cNvContentPartPr/>
              <p14:nvPr/>
            </p14:nvContentPartPr>
            <p14:xfrm>
              <a:off x="141757" y="1330536"/>
              <a:ext cx="1022400" cy="121752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658D8F09-484E-3A89-12D3-60B14F16079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2757" y="1321536"/>
                <a:ext cx="1040040" cy="12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78639BCB-6BF1-40E4-BDBD-11A6026B3A34}"/>
                  </a:ext>
                </a:extLst>
              </p14:cNvPr>
              <p14:cNvContentPartPr/>
              <p14:nvPr/>
            </p14:nvContentPartPr>
            <p14:xfrm>
              <a:off x="1881277" y="2316216"/>
              <a:ext cx="1424880" cy="16092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78639BCB-6BF1-40E4-BDBD-11A6026B3A3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872277" y="2307216"/>
                <a:ext cx="144252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6EC507D3-CEF8-5706-9364-AC1AB6C5C9DE}"/>
                  </a:ext>
                </a:extLst>
              </p14:cNvPr>
              <p14:cNvContentPartPr/>
              <p14:nvPr/>
            </p14:nvContentPartPr>
            <p14:xfrm>
              <a:off x="6125317" y="1540416"/>
              <a:ext cx="623880" cy="17820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6EC507D3-CEF8-5706-9364-AC1AB6C5C9D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116317" y="1531416"/>
                <a:ext cx="6415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DE1FDF28-E244-5744-2CCC-632777AF49C9}"/>
                  </a:ext>
                </a:extLst>
              </p14:cNvPr>
              <p14:cNvContentPartPr/>
              <p14:nvPr/>
            </p14:nvContentPartPr>
            <p14:xfrm>
              <a:off x="7023517" y="976656"/>
              <a:ext cx="1612080" cy="87300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DE1FDF28-E244-5744-2CCC-632777AF49C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14517" y="967656"/>
                <a:ext cx="1629720" cy="89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4537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87618D9D-AB0B-BB2D-5F3A-799205F48D23}"/>
                  </a:ext>
                </a:extLst>
              </p14:cNvPr>
              <p14:cNvContentPartPr/>
              <p14:nvPr/>
            </p14:nvContentPartPr>
            <p14:xfrm>
              <a:off x="212317" y="3597456"/>
              <a:ext cx="543960" cy="50148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87618D9D-AB0B-BB2D-5F3A-799205F48D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317" y="3588456"/>
                <a:ext cx="56160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25A8710B-1ED7-64E2-33A9-B5974B3375E4}"/>
                  </a:ext>
                </a:extLst>
              </p14:cNvPr>
              <p14:cNvContentPartPr/>
              <p14:nvPr/>
            </p14:nvContentPartPr>
            <p14:xfrm>
              <a:off x="246157" y="749856"/>
              <a:ext cx="11239920" cy="461664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25A8710B-1ED7-64E2-33A9-B5974B3375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157" y="740856"/>
                <a:ext cx="11257560" cy="46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40A47FF2-F980-D900-EC56-E571306DF4DF}"/>
                  </a:ext>
                </a:extLst>
              </p14:cNvPr>
              <p14:cNvContentPartPr/>
              <p14:nvPr/>
            </p14:nvContentPartPr>
            <p14:xfrm>
              <a:off x="6636877" y="1437456"/>
              <a:ext cx="821160" cy="3924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40A47FF2-F980-D900-EC56-E571306DF4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27877" y="1428456"/>
                <a:ext cx="83880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A0754509-DC2F-2EE1-DD26-2D231537D5DB}"/>
                  </a:ext>
                </a:extLst>
              </p14:cNvPr>
              <p14:cNvContentPartPr/>
              <p14:nvPr/>
            </p14:nvContentPartPr>
            <p14:xfrm>
              <a:off x="5376517" y="1500456"/>
              <a:ext cx="3186000" cy="447804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A0754509-DC2F-2EE1-DD26-2D231537D5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67517" y="1491456"/>
                <a:ext cx="3203640" cy="449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62884486-4D73-BFBE-64E2-65DA435CE84B}"/>
                  </a:ext>
                </a:extLst>
              </p14:cNvPr>
              <p14:cNvContentPartPr/>
              <p14:nvPr/>
            </p14:nvContentPartPr>
            <p14:xfrm>
              <a:off x="8562157" y="5732616"/>
              <a:ext cx="152640" cy="16236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62884486-4D73-BFBE-64E2-65DA435CE84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53157" y="5723616"/>
                <a:ext cx="170280" cy="18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3127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0</Words>
  <Application>Microsoft Office PowerPoint</Application>
  <PresentationFormat>Widescreen</PresentationFormat>
  <Paragraphs>0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Ambudkar</dc:creator>
  <cp:lastModifiedBy>Rakesh Ambudkar</cp:lastModifiedBy>
  <cp:revision>3</cp:revision>
  <dcterms:created xsi:type="dcterms:W3CDTF">2023-03-25T03:30:51Z</dcterms:created>
  <dcterms:modified xsi:type="dcterms:W3CDTF">2023-03-25T14:59:00Z</dcterms:modified>
</cp:coreProperties>
</file>