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8:45.8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29 2189 0,'-8'2'23'0,"1"-2"54"16,1 0 65-16,-1-3 55 0,4 0 21 0,-1 1-48 16,4 2-38-16,-4 0-40 0,3 0-37 0,-1-4 3 15,1 1-16-15,1 1-16 0,-2 0 0 16,0 2-13-16,2-3-13 0,0 2-3 0,0-1 0 62,0 1 3-62,0-1-49 0,-1 2-84 0,1 0-100 0,0-1-120 0,0-1-94 0,-2 2-86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46.6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99 2535 0,'17'-14'30'0,"-6"4"28"0,0 0 49 0,-8 7 67 16,0 3 44-16,-3 0 19 0,0 9-43 0,-4 2-40 16,-3 5-68-16,-2 4-42 0,-1 4-4 0,0 5-23 15,-2 0-4-15,-3 3-6 0,4 0-7 0,0 2-3 16,1-3 3-16,1 0 6 0,1-3 11 0,2-2-7 16,0-3-6-16,1-1-1 0,2-2-3 0,0-5 0 15,-1-2 10-15,0 0-10 0,4-6 0 0,-1-1 14 16,-1-2-4-16,2-4 0 0,-2 0-13 15,2 0-1-15,0 0 1 0,-1-7-7 0,-1-2 13 16,2-5-13-16,0 0 7 0,0-4 13 0,0-1 0 16,0-4 0-16,5-1-13 0,2 0 3 0,0-3-7 15,1-1-10-15,3-1 0 0,2-1 0 0,0-1 10 16,5 1 7-16,-4 1 7 0,6 3-10 0,-1 3-8 16,1 3 22-16,1 5-8 0,-1 1-3 0,-3 7 10 15,0 3-10-15,0 4 0 0,-2 0 21 0,-3 6 2 16,1 1-6-16,0 1 11 0,-5 3-8 0,1 1-16 15,-4 2 16-15,-2 2-23 0,-3 1-8 16,0 0 1-16,-3-2-4 0,-4 3 11 0,-4-2 3 16,3-1 7-16,-4 0-14 0,-1-2 7 0,2-3 10 15,0-1-6-15,0-2 6 0,5-2-7 0,-3 0-13 16,6-4 7-16,1 2-1 0,1-3-3 0,1 0 11 16,0 0-8-16,4 0 4 0,5-4 0 0,-1-1 0 15,6 1 0-15,-1 1 4 0,4 0 3 0,2 0-1 16,2 2 8-16,-3 1-4 0,1 0 4 0,1 0-14 15,-4 7 7-15,-2-1-4 0,2 2 21 0,-3 2 7 16,-1 0-10-16,-1 1 7 0,-2 0-11 0,-1 1 7 16,-3-1 11-16,0 2 10 0,-5-2-3 15,0 1 11-15,-6-2-1 0,-1 0 9 0,-1 0-5 0,-4-1-17 16,-2 0-11-16,-1-3-28 0,-3 0 4 0,-1-2-22 16,0 0 11-16,-1-2 4 0,1-2-8 15,-3 0 25-15,3 0-14 0,3 0 4 0,-1 0-15 16,2 0-31-16,-1-4-43 0,5 2-48 0,-1-2-54 15,2 3-37-15,5-2-37 0,-1 3-46 0,1 0-39 16,5 0-11-16,0 0 3 0,0 0 25 0,0 0 37 16,10-7-1-16,-1 0-13 0,5 2-50 0</inkml:trace>
  <inkml:trace contextRef="#ctx0" brushRef="#br0" timeOffset="807">646 269 1830 0,'13'-8'46'0,"-2"1"26"16,-5 4 56-16,-1 0 63 0,-1-1 28 0,-4 1 47 16,0 1-9-16,0 0-14 0,0 1-20 0,-4 1-43 15,-1-2-24-15,0 2-19 0,-1 0-14 0,-3 0-10 16,1 6 15-16,-3 2-9 0,1 0-24 0,-2 3-31 16,1 1-39-16,-1 1-25 0,0 0-25 0,2 0 28 15,1 1-21-15,3-1 18 0,2-1 7 16,4 0-32-16,0 1 29 0,4-4-36 0,2 1-10 15,1-3 14-15,5-1-14 0,-2-1 10 0,2-3-6 16,1-2-1-16,1-4 1 0,2-4 20 0,-5 0 18 16,3-2-3-16,0-3 17 0,-3 0-14 0,0-1 7 15,-2-2-7-15,-2 1-14 0,0 0 21 0,-4 2 0 16,1 0 31-16,-3 3 43 0,1 1 0 0,-2 2 11 16,0 3-11-16,0 0-27 0,0 4-1 0,0 0 16 15,0 0 11-15,-3 6 4 0,1 2-7 0,2 0-29 16,0 4-19-16,0 1-25 0,0 0-4 15,3 2 4-15,0 0-1 0,2-2 1 0,3-1-22 16,-2 0 6-16,2-2-6 0,1-3 21 0,-1 0 5 16,3-2-12-16,-1-1 4 0,0-3-4 0,-2-1 1 15,1 0-12-15,0 0 12 0,0-5-12 0,-1 0 18 16,1 0 16-16,-2-2-23 0,3-2 15 0,-1 1-15 16,-2-2-3-16,1-1 14 0,0-2-25 0,0 0 11 15,0-3-1-15,0 1-6 0,1-1 28 0,-3-1-14 16,3 0-3-16,-4 1-1 0,0 2-14 0,0-1 21 15,-2 1-3-15,1 2 0 0,-4 1 0 0,0 0-7 16,0 1 11-16,2-1 7 0,-1 2 0 16,-1 2-8-16,0 0-3 0,0 0 0 0,0 2 0 15,0 0 8-15,0 1-1 0,-5 2 4 0,5-2-7 16,-4 2 11-16,1 0 10 0,3 1-6 0,-5-1 3 16,4-1 0-16,-2 3-3 0,-1-3-11 0,0 3 10 15,1 0-14-15,0-2-8 0,-2 0 8 0,-3 0-12 16,0 2 8-16,2 0-11 0,-5 0 15 0,3 0 7 15,-3 4-18-15,2 1 10 0,1 0-14 0,0 1 4 16,2 3 7-16,1 0-8 0,0 1 1 0,5 2-8 16,0 1 8-16,5-1 7 0,1 2 0 0,2 0-4 15,5-2-11-15,2 2 8 0,4-2 7 16,-1-2 7-16,2 0 1 0,2-1-8 0,-2-1-4 0,2-1 4 16,0 2 11-16,-1-2-4 0,-3 2 8 15,1 1-4-15,0 0-11 0,-2 2 11 0,-3-2 4 16,-1 4 0-16,-4-2 8 0,-3 1-8 0,-1-1-11 15,-5 2 3-15,0-1 23 0,-6-1 19 0,-3 1-4 16,1-1 1-16,-8-2-16 0,1-1-15 0,-2 1-3 16,0-1 3-16,-1 0-15 0,-1-2-3 0,0-1 6 15,0-6-18-15,1 8 11 0,3-8 0 0,1 0-34 16,5 0-59-16,-4 0-99 0,7 0-124 0,1 0-101 16,-1 0-88-16,6 0-66 0,0-9-30 0,0-1-32 15,14-2-34-15</inkml:trace>
  <inkml:trace contextRef="#ctx0" brushRef="#br0" timeOffset="984">1261 271 2607 0,'22'-6'70'0,"-5"3"74"15,-5 1 83-15,-3 2 120 0,-5 0 5 0,-2 5-3 16,1 1-40-16,0-1-83 0,-2 2-66 0,-1 2-70 16,0 0-36-16,0 2-29 0,0-1-17 0,0 1 14 15,0 1-15-15,0-1-3 0,0 2 3 0,-4-2-18 16,3 0-25-16,-1 0-33 0,0 1-61 0,-1-2-103 15,2-3-91-15,-3 2-112 0,3-1-66 0,-3-1-47 16,0-7-2-16,-1 7-38 0</inkml:trace>
  <inkml:trace contextRef="#ctx0" brushRef="#br0" timeOffset="1144">1363 63 2816 0,'3'-21'31'0,"0"5"28"0,-3 4 22 0,0 4 10 16,0 4-24-16,0 2-23 0,0 2-21 0,0 0-11 16,0 0-9-16,0 0-34 0,0 0-45 0,5 0-146 15,-1 7-142-15,-2 0-137 0,1-1-132 0</inkml:trace>
  <inkml:trace contextRef="#ctx0" brushRef="#br0" timeOffset="1395">1774 40 3754 0,'15'0'87'0,"-8"0"88"0,-7 6 96 15,-4 0 84-15,-8 4 3 0,-2 2-6 0,-3 2-41 16,-4 4-45-16,-1 1-70 0,-1 3-81 0,1 0-47 16,1 2-36-16,1-1-12 0,3 0-3 0,6-1-17 15,0 0-16-15,6 0-13 0,5-2 1 0,0-1-4 16,0-3-8-16,8-1 0 0,6-2-12 0,0-3-8 15,2-2-15-15,1 0-23 0,3-4-53 0,4-4-44 16,-4 0 1-16,2 0-19 0,2 0 35 0,-2 0-13 16,-2-4-47-16,1-4-44 0,-1 3-72 0,0-4-27 15,-1 3-60-15,0-2-37 0,0 2-46 0,3-2-55 16</inkml:trace>
  <inkml:trace contextRef="#ctx0" brushRef="#br0" timeOffset="2124">2416 373 3767 0,'0'2'10'0,"-4"-2"26"15,4 0 25-15,0 0 47 0,0 0 57 0,4 0 16 16,5 0-10-16,4 0-52 0,5 0-62 15,7 0-43-15,8 0 4 0,8 0 11 0,6 3-7 16,6 1-1-16,4-2-17 0,4 0 0 0,1 1-4 16,3-1 10-16,-4-1-3 0,-3 2-17 0,0-1 13 15,-3 0-10-15,-7 0 0 0,-4-2 18 0,-1 0-4 16,-6 3-4-16,-4-3 4 0,-3 0-3 0,-5 0 3 16,-7 0 19-16,-3 0 10 0,-3 0 12 0,-7 0-8 15,-5 0-26-15,0-5 4 0,0 2-18 0,-5-1-3 16,0 1 10-16,-3 2-11 0,-1-2-7 0,-1 1 0 15,0-1-14-15,-1 3-11 0,0 0-4 16,2-1-8-16,-1 0-17 0,1 0-24 0,3 0-46 0,1 0-23 16,0 1-22-16,2-1-9 0,0 0 14 15,2 1-25-15,-1 0 10 0,1 0-10 0,1 0 2 16,0 0 47-16,0 0 36 0,0 0 35 0,0 0 46 16,0-6 1-16,0 1 5 0,0-1 22 0,-7 1-9 15,2-2 24-15,-1 1 3 0,-2-2 16 0,4 2 24 16,-6 0 41-16,4-2 56 0,0 1 31 0,-3 0 18 15,2 3-7-15,-1-2-24 0,2 1-17 0,1 0-9 16,0 2-22-16,1 2-2 0,0-1-6 16,0 1-14-16,3-1-12 0,-3 2-36 0,4 0-24 0,0 0-8 15,0 0-17-15,0 0 7 0,0 0-24 0,5 0 6 16,-1 0-7-16,1 0-3 0,0 0 46 16,3 0-14-16,3 0 3 0,-1 0-3 0,3 0-19 15,1 0-2-15,-1 0 6 0,-1 0 4 0,1 0 0 16,1 0-11-16,-1 0 4 0,-4 0 7 0,4 0-7 15,-4 0 14-15,0 0 1 0,-1 0-5 0,0 0-3 16,3 3-3-16,-4-1 10 0,1-2 3 0,-3 1-6 16,0 2 14-16,2-3 25 0,-1 3 14 0,-3-3 7 15,0 2 1-15,0-1-29 0,-1 0 12 0,-1 0 6 16,-1-1 9-16,2 2 6 0,1 1-24 0,-3 0 18 16,0 1-11-16,0-1-4 0,0 1-10 0,0 2-16 15,0-2-7-15,-5 1-11 0,-1 2 4 0,1 0-5 16,-2-1-6-16,0 1-9 0,2 0 1 15,0-1-23-15,-2 2-3 0,4-2-15 0,-2-1-70 16,3 0-60-16,-1-2-110 0,-1-2-102 0,4 2-78 16,0-3-100-16,0 0-56 0,0 0-104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26.8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10 111 4679 0,'-4'9'0'0,"-2"-9"-11"16,6 0 25-16,0 0 29 0,8 0 52 16,4 0 24-16,5 0-9 0,5 0-22 0,5 0-36 15,7-12-11-15,4 12-37 0,3-16-1 0,6 6-6 16,3 10-12-16,2-15 22 0,3 15-11 0,-2-12-14 16,2 12 22-16,-2-11 7 0,2 11 8 0,-3 0-5 15,-2 0-21-15,-2-11-12 0,-5 11-55 0,-2 0-36 16,-3-11-71-16,-4 11-69 0,-6 0-51 0,-3-11-103 15,-6 11-79-15,-2 0-86 0,-3-11-172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35.7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22 235 3713 0,'-11'-7'23'0,"0"2"-3"0,11-4 10 0,0 2 55 16,0 1 34-16,9 2 35 0,10 0 32 0,6-1-28 15,10 1-38-15,11-2-13 0,8 3-43 16,7-1-21-16,7 0-21 0,3 1-18 0,5 1 7 15,0 2 7-15,0 0-11 0,0 0 4 0,-1 0-15 16,-3 0-3-16,0 0 15 0,0 0 6 0,-6 0 4 16,2 4-3-16,-6-4-12 0,-5 3-10 0,2-3 14 15,-7 0-14-15,-2 0 7 0,-4 0 7 0,-7 3-14 16,-6-3 18-16,-2 0-7 0,-6 0-1 0,-6 0-10 16,-4 0 14-16,-5 0 4 0,-5 0-4 0,0 0 15 15,-5 0-40-15,0 0-15 0,0-4-21 0,-7 1-40 16,1 0-34-16,-3 0-35 0,1 3-47 0,-3-3-50 15,3 3-64-15,-2 0-83 0,0 0-66 0,2 0-57 16,-3 0-51-16,5 0-52 0</inkml:trace>
  <inkml:trace contextRef="#ctx0" brushRef="#br0" timeOffset="262">1449 0 3713 0,'-6'0'13'16,"1"0"7"-16,5 0 7 0,0 0-4 0,6 7 11 15,6-3-7-15,3 3 13 0,6-1 1 0,1 2-28 16,1 1 11-16,6-1-31 0,2 1 4 0,-1-1 16 16,2 1-26-16,-2-1 19 0,0 2-12 0,-4-1-8 15,-2 1 18-15,-2 0-4 0,-5 0 16 0,-6 0 1 16,-2 1 4-16,-9 0-4 0,0-1-7 15,-5 1-17-15,-7 1 7 0,-2 1-4 0,-3-1 8 16,-2 1-31-16,-1-2-106 0,-2 1-126 0,3 1-173 16,0-1-145-16,2-1-136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41.8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63 718 3767 0,'-21'-5'10'16,"3"0"10"-16,3-2 20 0,6 3 10 0,9 1 1 16,6 3 13-16,10 0-9 0,12 0 6 0,10 0-9 15,13 0-21-15,15 0-4 0,10 0-13 0,10-4-4 16,9 4 11-16,4-3-21 0,6 1-7 16,0 1 7-16,5-1-10 0,-3 1 27 0,-1 1 4 15,-1 0-14-15,-5-1 0 0,-2 0-10 0,-5 0 3 16,-9 0 17-16,-4 0 1 0,-11-1 20 0,-8-2 18 15,-5 1 8-15,-13 1 35 0,-5-1 38 0,-10-2 7 16,-6 1 24-16,-5 0-32 0,-4 0-50 0,-7-2-12 16,-3 2-28-16,-3-3 3 0,0 1-12 0,0 0-14 15,0-2-7-15,-4 2-28 0,-3 0 1 0,1 6-4 16,1-8-16-16,-1 3-6 0,1 1-31 0,1 4-66 16,1 0-68-16,0 0-61 0,3 0-59 15,-2 0-43-15,2 0-29 0,0 0-12 0,0 0-8 16,0 0 9-16,0 0-4 0,-2 0-24 0,1 6-15 15</inkml:trace>
  <inkml:trace contextRef="#ctx0" brushRef="#br0" timeOffset="225">1841 496 3308 0,'-5'-9'32'0,"-1"1"-3"0,3-1 26 0,1 3 66 16,2 1 12-16,0 5 24 0,7 0 1 0,2 0-63 15,5 0-27-15,3 8-23 0,5 0-35 0,3 0 7 16,4-1-31-16,0 3 18 0,1 0-1 16,0 1-6-16,0 0 13 0,-4-1-16 0,-4 0 2 15,-4 1-3-15,-6 1-10 0,1-1-14 0,-8 1 7 16,-5 1-34-16,-7 1-60 0,-5-1-36 0,-3 2-80 16,-3 0-61-16,-6 1-47 0,-4-2-53 0,1 1-92 15,1-2-97-15</inkml:trace>
  <inkml:trace contextRef="#ctx0" brushRef="#br0" timeOffset="1734">2835 351 1371 0,'4'-16'36'0,"-3"0"58"15,3 0 50-15,-4 3 60 0,0-1 42 0,0 3 8 16,0 1 23-16,0 0 16 0,-4 2-32 16,4 2-57-16,-1 2-62 0,-1 1-54 0,0 3 12 15,2 0 48-15,-1 7 45 0,-1 5 20 0,-1 7-42 16,0 5-45-16,-1 6-48 0,0 6-43 0,1 6-6 15,0 5-8-15,0 2 1 0,-1 3-15 0,4-2 8 16,0-3-11-16,0 0-8 0,7-4 15 0,-2-4-7 16,2-3-4-16,0-4 0 0,-1-4-11 0,1-4-39 15,0-3-25-15,-2-5-28 0,0-1-38 0,0-4-5 16,-1-3-19-16,-3-3-22 0,2-1-36 0,-3-4-60 16,0 0-60-16,0 0-41 0,0-6 27 0,0-2 13 15,-4 1 12-15,0-3-21 0,-1-2-45 16</inkml:trace>
  <inkml:trace contextRef="#ctx0" brushRef="#br0" timeOffset="2977">2783 270 1306 0,'-4'-1'38'0,"-2"-1"37"15,2 0 47-15,0-1 55 0,-1 0 11 0,-1 1 33 16,3-2 15-16,-4 0-7 0,6-2-3 0,-3 0-46 15,1 0-36-15,2-2-36 0,1-1-40 0,0-2-27 16,4 0-2-16,3-3 3 0,5 0-6 16,3-1 13-16,3-2-23 0,6-1 20 0,1 0 4 15,6 1 16-15,1-1 24 0,2 2-19 0,-1 0 27 16,2 4-7-16,-4 3-8 0,2 4 24 0,-5 5 8 16,-4 0-2-16,-1 9-25 0,-2 7-32 0,-6 2-34 15,-2 7-15-15,-7 3 3 0,-6 5-10 0,0 2-3 16,-11 4-1-16,-2 1-3 0,-4 2-7 0,-1 0 14 15,-4-2 3-15,-2-3 4 0,1-2 8 0,-3-2-5 16,3-4-3-16,1-4 1 0,-2-2-12 0,2-6-7 16,4-1 4-16,-1-3 7 0,2-6 22 15,4-1-12-15,-1-1-24 0,6-3-32 0,0-2-25 0,3 0-28 16,4-7 1-16,1 1 28 0,0-1 14 16,5-3 36-16,4-2 16 0,0 1 4 0,5 0 0 15,2 0 7-15,5 1-11 0,-1 1 4 0,1 4 25 16,-1 1 6-16,0 4 32 0,-1 0 28 0,0 12 15 15,-2 2-3-15,-1 4-18 0,3 2-20 0,-1 3-40 16,3 1-7-16,-4 3 0 0,2 0-18 0,-3 0 11 16,1-2-7-16,-2-1-8 0,1 0 8 0,-3-2-26 15,1-3-21-15,-5-1-15 0,4-1-80 0,-5-4-82 16,-1-1-117-16,0-1-105 0,1-4-29 0,-2 0 4 16,-3-2 77-16,0-2 33 0,2-2 26 0,0-1-14 15,-2 0-65-15</inkml:trace>
  <inkml:trace contextRef="#ctx0" brushRef="#br0" timeOffset="3745">3434 675 2718 0,'-5'-3'6'16,"4"-1"3"-16,1 0 3 0,0-1-6 0,3 3 0 15,3-2-3-15,2-2-9 0,5 1 15 0,2 0-9 16,0-2-9-16,4 2 6 0,-1-2-15 0,3 0 5 15,-4-1 16-15,-3 1-3 0,0-1 4 0,-2 0-14 16,-3 0 20-16,-5-1 42 0,0 2 60 16,-4-2 61-16,0 2 18 0,0-1 22 0,-7 0-12 15,1 3-32-15,-3 0-11 0,-3 1-32 0,-3 4-2 16,-1 0-2-16,-1 0-2 0,-2 0-14 0,-2 8-39 16,0 3-10-16,0 3-28 0,1 3-15 0,1 0-7 15,4 4 11-15,2 2-7 0,0 0-4 0,9-2 8 16,4 1-37-16,0-1 8 0,8-1-8 0,2-2-28 15,3-1-14-15,4 0-70 0,4-5-58 0,1-2-42 16,0-3 0-16,1-2 69 0,2-3 61 0,2-2 58 16,-1 0 17-16,0-6-36 0,-1 0-32 0,2-1-31 15,-3-1-12-15,1-4 2 0,0 3 10 16,2-3 2-16,-3-1-2 0,1 0-25 0,-1-2-13 16,0-2 25-16,0 0 1 0,-2-2 54 0,0-1 31 15,-4-1 4-15,4-2 37 0,-2 0 5 0,3-2 15 16,-6-1 36-16,4 0 42 0,-6-1 61 0,2 1 43 15,-2-1 72-15,-3 1 37 0,-4 2 12 0,1 4 42 16,-5 2-36-16,-4 1-44 0,0 6-53 0,-4 3-94 16,-5 1-51-16,0 2-31 0,-5 3-10 0,-1 2 7 15,-4 0-22-15,2 6-6 0,-3 0-11 0,1 2-18 16,6 1 15-16,1 1-15 0,6 2-28 0,6-1-24 16,0-1-21-16,4 1-43 0,6-2-20 0,2-4-18 15,4 1-8-15,3-4 47 0,-3-2 51 16,3 0 46-16,-2-5 32 0,0 0 1 0,-3 1 3 15,2-1 26-15,-4 1 13 0,-5 2 34 0,-1 0 22 16,0 2 22-16,-5 0 24 0,-1 10 30 0,0 0 15 16,0 6-16-16,0 1-18 0,0 6-46 0,0 4-38 15,0 7-6-15,0 3-23 0,0 5 23 0,0 1 4 16,4 2-11-16,-1 1-14 0,3 2-34 0,2 0 4 16,1 0-14-16,0-2 14 0,1 0-8 0,0 1-10 15,-1-4 10-15,-3 0 5 0,-1-2-1 16,-2-3-7-16,-3-1 4 0,0-6-8 0,-6-3 16 0,-4-6-1 15,-4-3-7-15,-1-5 7 0,-5-4 3 0,-2-10 9 16,-5 0-9-16,-3 0-10 0,-4 0-11 16,0-7 3-16,-2-5 11 0,1-3 1 0,-2-4 3 15,0-2-11-15,2-3-11 0,4 0 11 0,1-1-4 16,3 0-33-16,7 0-22 0,1 2-51 0,8 1-54 16,6 1-29-16,5 0-64 0,7 3-39 0,7 1-61 15,3 0-41-15,10 0-28 0,3 2-22 0,4 0-14 16,4 1-42-16,3 2-18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46.18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101 340 3834 0,'0'-19'54'0,"0"0"48"0,0-1 45 0,0 2 36 15,0 4-33-15,3 2-48 0,3 2-38 0,-3 3-25 16,1 1-28-16,1 2 3 0,-1 1 7 0,4 1 5 16,-2 2 10-16,5 0 11 0,-1 6-14 0,-1 4-1 15,5 2-2-15,-2 4-1 0,1 2-8 0,0 4-6 16,0 3-1-16,-3 2-14 0,2 0 0 0,-2 1-11 15,-3 1 0-15,2 0-3 0,-4-2 21 0,1 1 4 16,0-3 4-16,0-3 7 0,-1 1-22 0,0-6 0 16,0 0-4-16,-1-3-3 0,-1-4-4 15,-3-1 11-15,2-4-4 0,-2-1-3 0,0-4 18 16,0 0-4-16,-5 0 1 0,1-6-8 0,-4-3 3 16,-2-1-17-16,-1-5 10 0,2-2 7 0,-4-5-17 15,0-3-8-15,0-2-7 0,-1-4 0 0,1-1 3 16,-3-2 23-16,2-3 3 0,5 0-11 0,-2 0 3 15,5 0 1-15,1 1-11 0,2 3 18 0,3 4-4 16,0 2-17-16,4 4-1 0,3 4 8 0,2 5-8 16,1 2 15-16,-2 5 7 0,2 4-19 0,0 3 16 15,2 0-1-15,-2 7 4 0,1 4 8 0,-2 3-8 16,-1 3 3-16,0 3-3 0,-8 4 4 0,0 4 14 16,-7 2-14-16,-3 2-8 0,-3 1 11 0,-8 1 4 15,-2 2 22-15,-2-3 14 0,0-1-18 0,0-2-8 16,0-4 1-16,3-1-18 0,1-3 17 15,4-3-6-15,4-5-4 0,3-1 19 0,2-3-23 16,4-1 0-16,4-3-3 0,0-2-8 0,7-1 23 16,7 0-8-16,0-1 0 0,7 0-11 0,4-2-11 15,4 0 0-15,3 0-8 0,4-4 4 0,3 1 4 16,-3 0-3-16,7 0-52 0,-3-1-49 0,-1 2-73 16,-1 2-52-16,-3-1-59 0,-4-1-74 0,-3 2-81 15,-3 0-93-15,-4 0-90 0,-4 0-100 0</inkml:trace>
  <inkml:trace contextRef="#ctx0" brushRef="#br0" timeOffset="1711">1415 158 3385 0,'0'-23'98'0,"-6"4"72"0,-3 3 17 0,-3 3 13 16,-2 5-53-16,-3 8-43 0,-1 0 1 0,-3 4 40 15,-2 6-28-15,-6 6-10 0,-1 4-17 0,-2 6-54 16,-2 5-6-16,3 4-16 0,1 2 1 0,7 3 3 15,2 1-22-15,7-1-14 0,10 1-11 16,4-3-11-16,8-3-18 0,4-2-28 0,5-2-25 0,3-4-44 16,2-4-30-16,4-5-1 0,-3-4 12 15,4-4 49-15,0-3 48 0,-2-7 30 0,4 0 41 16,-2-7-1-16,-2-2 11 0,1-3 19 0,-5-4-20 16,1-2 7-16,-1-4 16 0,-2-5 18 0,-2 0 19 15,0-4 18-15,-6-1-20 0,3-3-20 0,-3-3-18 16,2 0 1-16,-5-2 17 0,2 3 56 0,-3-2 50 15,-4 3 18-15,3 2 27 0,-5 2-26 0,1 6-17 16,-2 5-5-16,0 4-22 0,-7 4-9 0,0 4-37 16,2 5-12-16,-1 4 1 0,-2 6-3 15,4 3-4-15,-4 7-23 0,2 6-8 0,-2 5-19 16,1 5 11-16,1 5 8 0,1 3-23 0,4 2-4 16,1-2-8-16,3 2-3 0,6 0-13 0,2-5 1 15,2-1-19-15,1-3-66 0,2-4-36 0,1-2-99 16,-2-4-54-16,2-3-30 0,-4-4-32 0,1-2 11 15,-4-4-8-15,2-2 25 0,-2-2 24 0,-1-3 17 16,-3-3 39-16,1 0-3 0,-2-5 16 0,2-3 20 16,-2-1 0-16,-2-3 32 0,4-3 3 0,-3-3 7 15,1-1 19-15,0-2 30 0,1-2 42 0,2 1 60 16,1-1 58-16,2 0 63 0,-1 0 76 0,0 2 73 16,-2 1 62-16,5 2 38 0,-7 4 28 0,0-1 37 15,-2 4 20-15,-3 2 11 0,-1 2-38 16,0 3-75-16,-3 2-78 0,-3 2-93 0,-2 0-18 15,-1 4-21-15,-1 2-32 0,-2 0-3 0,2 3-28 16,-2-1-33-16,2 3 11 0,2 0-15 0,2 0-14 16,3 2 14-16,3 0-29 0,0-2-25 0,5 0-66 15,5 2-56-15,2-2-63 0,0 1-21 0,2-3 4 16,4-1 17-16,-1-4 63 0,1 0 49 0,-1-4 62 16,0 0 34-16,-3-5 10 0,1-1 16 0,-2-2-13 15,-2-1 40-15,-3-2 49 0,-2 1 42 0,-2-1 75 16,0 2 3-16,-3 0-22 0,-1 1-19 0,-5 2-29 15,0 0-1-15,0 4-11 0,0-2-33 0,-2 2-43 16,2 0-51-16,1 2-14 0,3 0 3 16,1 0 11-16,0 0 3 0,0 4-17 0,3 2 6 15,3 0-3-15,-1 0-4 0,3 2 8 0,1 0-33 16,2-1-22-16,5 0-3 0,-2 0-15 0,3-3 26 16,0 0 14-16,0-3 12 0,1-1 28 0,-2 0-4 15,-1-4 15-15,1-1-1 0,-5-3-10 0,1 0 11 16,1-2-15-16,-1-1 1 0,-3 1 10 0,-2-2-18 15,-1 0 18-15,1-3 19 0,-1-1 21 0,-6 1 32 16,0-1 5-16,0 2-4 0,0 0-14 0,0 1-18 16,0 3 0-16,-6 1-22 0,-1 3-15 0,4 2-4 15,2 1-14-15,-3 3 7 0,4 0 11 16,0 5 0-16,0 3-3 0,4 1-8 0,2 4 0 16,0 2-4-16,0 3 8 0,2 1 7 0,0 3-29 15,2 0 25-15,-2-1-14 0,2 1 3 0,-2-2 26 16,0 0-26-16,1-1 12 0,-2-2-16 0,-2-4 8 15,1-1 12-15,-3-1-5 0,-3-3 4 0,0-2-3 16,0-3-19-16,0-3 7 0,0 0 11 0,0 0-10 16,-7-5 3-16,2-1 0 0,1-2-15 0,1 1 3 15,-3-4-3-15,1-4-11 0,2 1 0 0,0 1-22 16,3-3 4-16,0-2-7 0,5 0-8 0,1 0 12 16,3-1-1-16,0 2 8 0,3 0 22 15,2 0 4-15,0 2-8 0,2 0 19 0,-1 1-15 16,1 3 14-16,-4 2 15 0,2 0-11 0,-1 1 7 15,1 2 18-15,-6 0 8 0,0 1 32 0,-3 2 16 16,-2 0-23-16,-3 3 1 0,0 0-22 0,0 0-12 16,0 0 9-16,0 6 7 0,-3-2 4 0,3 2 11 15,0 1 8-15,0 3-15 0,0 2-11 0,0 3-15 16,0 4-15-16,3-2 3 0,3 3-7 0,2-1 7 16,-3 1-11-16,3-1 0 0,1-1-7 0,-1-1 3 15,1-1 0-15,0-2 0 0,-2 0 12 0,2 1-12 16,-3-3-3-16,-1-2-24 0,-2-1-22 0,2-2-7 15,-5-2-4-15,0-2-26 0,0 0-53 16,-5-3-39-16,1 0-66 0,-1-3-10 0,-2-1 39 16,0-2-14-16,0-1 26 0,1-1 5 0,-1-3-6 15,2 0 7-15,1-3 15 0,4 1 21 0,0-1 36 16,4-1 68-16,1-1 58 0,5 1 39 0,0 1 35 16,4 0 27-16,-3 3 26 0,1-1 27 0,1 2 30 15,-4 4 9-15,-1 2 24 0,1 1 19 0,-4 3 5 16,2 0-39-16,-1 5-49 0,-2 2-52 0,3 0-41 15,-4 3-14-15,3-2-11 0,0 1-10 0,-2 2-15 16,-1 0-4-16,0 0-10 0,0-1 7 0,0 3-14 16,-2 0-36-16,-1 0-90 0,0-2-119 0,0 1-122 15,0-1-91-15,-4-1-52 0,1-1-25 16,1-3-1-16,-1 0-9 0</inkml:trace>
  <inkml:trace contextRef="#ctx0" brushRef="#br0" timeOffset="1855">2615 239 2890 0,'6'-39'47'0,"-3"4"51"0,-1 3 3 16,-1 5 20-16,-1 4-54 0,0 5-48 0,2 3-6 15,0 4-35-15,-1 2-36 0,1 2-60 0,3 4-70 16,0 2-70-16,0 1-41 0,5 0-50 0,1 0-46 16,0 4-12-16,3 1-15 0</inkml:trace>
  <inkml:trace contextRef="#ctx0" brushRef="#br0" timeOffset="2069">2928 72 1593 0,'12'-4'79'16,"-2"1"67"-16,-2-5 89 0,-3 2 102 0,-1-2 22 16,1 1 12-16,-5 0-29 0,0 1-34 0,0-1-39 15,-7 1-50-15,0 2-42 0,3 1-57 0,-6 0-60 16,6 3 4-16,-1 0 19 0,-2 6 25 16,0 1 16-16,0 3-14 0,-1 4-43 0,-2 6-8 15,0 2-14-15,-1 5-26 0,0 0 18 0,2 4-37 16,1 2 0-16,2 0 19 0,2-1-23 0,-2 0 0 15,5 1-14-15,-1-3-35 0,1 1-25 0,-1-3-86 16,0-3-74-16,2-2-84 0,-1 0-108 0,1-1-47 16,0-5-51-16,0 0-3 0,0-5 19 0,0-3 33 15,-3-2 22-15</inkml:trace>
  <inkml:trace contextRef="#ctx0" brushRef="#br0" timeOffset="2298">2806 361 3040 0,'0'-19'3'0,"0"4"3"0,0-1 20 0,7 5 18 16,0 4 36-16,0 4 42 0,3 3 8 0,2 0-9 16,0 0-20-16,-1 5-7 0,1 3-14 0,0 0 8 15,0 1-4-15,-2 1-36 0,0 2-1 0,-2-2 8 16,0 1 4-16,2-1-7 0,-6-1 8 0,3 2-11 16,0-1-25-16,-3-2 22 0,-1 3-25 0,-2 0-11 15,-1 1 8-15,0-2-25 0,0 2-7 0,0-1-18 16,-3-2-82-16,0 1-71 0,0-1-91 0,3-2-107 15,0 0-14-15,0-2-14 0,0-2 23 0,0-2 18 16,-6 1-14-16,3-2-3 0,3-5-13 16</inkml:trace>
  <inkml:trace contextRef="#ctx0" brushRef="#br0" timeOffset="2433">2944 287 2130 0,'10'-27'98'0,"-4"1"79"0,1 3 76 15,-2 1 45-15,2 3-73 0,-1 3-62 0,2 3-60 16,-4 1-21-16,3 2-10 0,0 4-13 0,0 3-20 15,-1 0-25-15,2 2-14 0,1 1-37 0,-1 0-61 16,5 0-85-16,-4 5-127 0,0 0-108 0,0 1-134 16,0 0-138-16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33.6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2925 183 1090 0,'0'-10'32'0,"0"0"46"15,0 1 40-15,0-1 21 0,0 1-6 0,0 1-1 16,0-2-6-16,0 1-3 0,0 9-10 0,0-10-38 16,0 2-31-16,0 8-8 0,0-12 14 0,0 4 3 15,1 2 22-15,-1-2 6 0,2 0-5 16,-2 1 12-16,2-1 14 0,-1 1 22 0,2-1 11 15,-1 1 10-15,-2 1-4 0,2 1-32 0,-1 2-21 16,-1 3-13-16,0 0-2 0,0 0 27 0,0 0 65 16,0 15 65-16,0 6-8 0,-5 6-20 0,-1 9-82 15,1 8-88-15,-6 8-3 0,2 9-15 0,-5 5-3 16,-5 5 7-16,0 0-11 0,-3 2 1 0,0-2 17 16,1-4-18-16,0-4-7 0,3-7 0 0,1-5 0 15,2-6-3-15,5-7 17 0,1-5-3 0,4-5-15 16,2-7 30-16,3-4-19 0,0-4-7 15,0-4 18-15,6-2-14 0,-1-7 3 0,3 0 8 0,0 0-12 16,2-10 1-16,3-4 3 0,1-4 1 16,3-3-8-16,1-1 0 0,1-5-8 0,1-2 1 15,-1 0 11-15,1-1-12 0,-1-2 12 0,1 1-15 16,-2 0-11-16,-1-3 15 0,0 2-7 0,2-2 14 16,1 0 0-16,2-1-4 0,-3 3-11 0,3 0 8 15,-2 3-4-15,2 2 0 0,-3 2 11 0,0 3-11 16,1 3 15-16,-4 4-4 0,3 0-7 0,-2 2 10 15,-1 3-28-15,-2 0 18 0,0 3 7 0,0 1-11 16,-3 0 29-16,0 2-22 0,-4 1 1 16,-1 1-12-16,-3 0 1 0,1 2-1 0,-2 0-3 15,0 0 22-15,-2 0-18 0,0 0 6 0,0 0 8 0,0 3-14 16,0-1 7-16,0 1-7 0,-4-2 3 16,0 1 8-16,-1 1 3 0,1 0 17 0,-1 0-13 15,0 1-11-15,-3 1 7 0,2 2-7 0,-1 1 7 16,-2-1 7-16,0 2-4 0,0 0-6 0,-1 2 10 15,-1-2 0-15,-2 1 0 0,0 2 11 0,-3 0-22 16,2 1 12-16,-4 0-1 0,-2 0-22 0,1 3 23 16,-1-2-5-16,-2 0-3 0,3-2 8 0,-1 1-8 15,4-2-4-15,0 2 4 0,1-3 11 0,3-1-8 16,2 0-6-16,2-1-4 0,4 2-4 0,0-3 7 16,4 1 0-16,0 0 8 0,4 1 3 15,3 0-3-15,1 2 10 0,6-1 4 0,1 0 4 16,0 1-11-16,5 0-15 0,1-3 1 0,2 1-8 15,3 1 14-15,0-1 8 0,-1 1-14 0,2 0-8 16,-2-1-3-16,0 0 17 0,0 0 4 0,-2 1 4 16,-3-3 0-16,-2 3-18 0,1-1 7 0,-4 1-4 15,-1-10 11-15,-2 11-3 0,-2-2-22 0,-2-9-4 16,-1 8-14-16,-1-8-14 0,-2 0-39 0,-2 0-54 16,-2 0-96-16,0 0-79 0,0 0-92 0,0 0-36 15,0 0-11-15,0 0-20 0,0 0 32 0,0 0 4 16,0 0-19-16</inkml:trace>
  <inkml:trace contextRef="#ctx0" brushRef="#br0" timeOffset="820">3905 401 2283 0,'14'-10'63'0,"-3"1"51"16,-3 4 54-16,-4 0 59 0,-2 4-40 0,0-2-23 15,-2 3-26-15,0 0-45 0,0 0-14 0,0 0-14 16,0 0-19-16,-4 0-10 0,4 0-9 0,0 4-7 16,0-4-4-16,0 0-12 0,0 0-1 0,0 0-7 15,0 0-9-15,0 0 10 0,0 0-1 0,0 0 1 16,0 0 10-16,0 0-14 0,0 0 7 16,0 0 10-16,0 0 14 0,0 0 16 0,0 0 20 15,0 0-10-15,0 0-2 0,0 0 6 0,0 0-20 16,-3 0 0-16,2 0 0 0,-2 5 25 0,1 1 56 15,-1 5 25-15,-2 3-14 0,-1 5-20 0,-5 4-60 16,2 5-43-16,-4 4 15 0,-4 4-22 0,1 1 12 16,-1 1 2-16,0-2-10 0,1 0-14 0,2-3 0 15,1-2 18-15,4-4-1 0,0-4 11 0,4-4-3 16,2-3-26-16,1-5-6 0,0-2-29 0,1-9-17 16,1 0-11-16,0 0-10 0,0 0 32 0,0 0 21 15,5-9 18-15,0-3 6 0,-1-3 15 16,4-4-18-16,-2-2 10 0,2-3 1 0,1-1-11 15,-1-1 7-15,3 0-14 0,0-2 0 0,2 0 1 16,-2 1-4-16,1-1 20 0,1 3 4 0,3 1-7 16,-1 1 11-16,-2 3-7 0,-1 3 6 0,4 5 21 15,-3 3 0-15,1 4 39 0,-2 5 3 0,-1 0-3 16,3 8 10-16,-1 1-34 0,1 2-4 0,1 5-24 16,-2 0-18-16,1 2 3 0,3-1-10 0,-2 1 14 15,2-1 7-15,-1 2-7 0,-1-3 11 0,1-1 0 16,3-2-4-16,0-1 0 0,1-1-11 15,-1-2-3-15,1-1 7 0,0-2-7 0,-1-6-4 0,-1 0-10 16,-1 0-7-16,0 0 0 0,-3 0 3 16,-3-6 11-16,-2 0 7 0,1-1 4 0,-5-3 10 15,2-2-14-15,-2-1 0 0,0-4 3 0,-2 0-6 16,1-2 20-16,-3-1-20 0,-1-1-1 0,0 0 15 16,0-1-8-16,0 0 11 0,0 0 4 0,-3 0-15 15,1 1-3-15,-1 0 11 0,1 2-11 0,2 0 17 16,-1 3 4-16,1 1-3 0,0 3 27 0,0 1-13 15,0 3 10-15,0 2 1 0,0 2-33 0,0 1 11 16,0 1-3-16,0 2-15 0,0 0 8 0,0 0-8 16,0 0-3-16,0 0 4 0,0 0 6 0,0 0 11 15,0 0 29-15,0 0 33 0,0 7 61 0,1 1 2 16,-1 3-4-16,0 2-20 0,0 3-59 16,0 5-19-16,0 4-10 0,-3 4-20 0,-4 1-7 15,0 3 19-15,-1 2-19 0,-1-1 19 0,1 0-1 16,-2-3-14-16,1-1 4 0,0-1-16 0,-2-2 12 15,6-3-12-15,0-2-10 0,-2-6-9 0,4-2-70 16,-1-3-54-16,3-3-74 0,1-8-76 0,0 0-38 16,0 0-36-16,0 0-49 0,0 0-61 0,0 0-27 15,0 0-18-15,3-13 48 0,2 1 39 0</inkml:trace>
  <inkml:trace contextRef="#ctx0" brushRef="#br0" timeOffset="1390">4692 382 1571 0,'31'-15'76'16,"-4"3"78"-16,-5 5 81 0,-8 2 95 0,-4 5-7 16,-5 0 25-16,-4 0 30 0,2 0-16 0,-1 7-1 15,-2 0-76-15,0 3-67 0,-6 0-35 16,1 6-56-16,-2 1-3 0,-2 1-51 0,0 4-40 16,-1 1-10-16,-4 2-16 0,3-1-3 0,0-1 7 15,0-2-7-15,3 1-15 0,2-3 14 0,1-1-18 16,-1-1-18-16,5-3-29 0,-1-2-48 0,0-2-25 15,2-2 9-15,-1-3 14 0,1-5 20 0,0 0 3 16,0 0 5-16,3 0 14 0,0-6 18 0,0-1 24 16,3-4 11-16,-1-1-7 0,3-3 17 0,1-3-31 15,-1-3-3-15,0-4 4 0,3 0-1 0,-3 0 25 16,4 1 9-16,-4-1 11 0,2 3 0 0,-1 4 40 16,-2 4 19-16,2 2 13 0,-3 4 21 0,-1 2-23 15,4 6-24-15,-4 0 3 0,3 0-35 16,-1 7 4-16,3-1 7 0,-1 2-25 0,2 1-4 15,3 1-3-15,-1 1-3 0,1 1 6 0,3 0 1 16,0-1-1-16,1 1-10 0,3-1-3 0,-1-2 13 16,2 1-28-16,3-1 4 0,-3-4-28 0,4-1-14 15,-2-2 7-15,-1-1-7 0,-1-1 18 0,-3 0 0 16,0-4 20-16,-5-1 18 0,0-2 11 0,-4-1 3 16,-1 0-4-16,-3-3-6 0,-1 0-1 0,-2-2 4 15,2-1-3-15,-4-3 6 0,-1 0-10 0,0-1 25 16,0-1 6-16,0 2 39 0,-3-2 34 0,-3 1 16 15,1 3 33-15,2 1-17 0,2 2 8 0,-3 3-50 16,3 3-25-16,-1 1-25 0,-1 5-23 16,2 0 49-16,-1 0 23 0,2 0 50 0,0 8 20 15,0 3-27-15,0 4-25 0,0 2-49 0,0 4-32 16,0 2-23-16,0 2-12 0,-5 1 4 0,1 2 8 16,0-3 12-16,0 2-4 0,4-3-20 0,0-1-38 15,0-1-81-15,0-2-62 0,0-1-83 0,0-2-95 16,0-3-75-16,0-2-118 0,0-2-96 0,0-10-60 15,0 11-75-15</inkml:trace>
  <inkml:trace contextRef="#ctx0" brushRef="#br0" timeOffset="16532">171 2084 3040 0,'-33'-2'86'0,"3"1"76"0,-1-1 66 0,6 1 76 16,5 0-33-16,5 1-80 0,3 0-49 0,7 0-69 15,-2 0-48-15,7 0 25 0,0 0 25 16,12 0 40-16,5 0 34 0,5 0 1 0,8-6-48 15,11 0-54-15,6 2-40 0,9-2-20 0,7 1 1 16,4 0 7-16,4 2 8 0,1 3 0 0,2 0 15 16,-2 0 7-16,3 0-4 0,-4 0 5 0,-4 0-12 15,-3 0-8-15,-4 0-3 0,-2 0-4 0,-5 0 4 16,-6 0-1-16,-6 0 5 0,-3 0-4 0,-7 0-8 16,-6 0 0-16,-4 0 8 0,-4 0 30 0,-5 0 15 15,-4 0 12-15,-3 0-8 0,-3 0-41 0,-2 0-43 16,0 0-82-16,0 0-98 0,-5 0-116 15,-2 0-140-15,0 0-90 0,-1 0-64 0,1 0-32 0,-2-4-2 16,1 1-50-16</inkml:trace>
  <inkml:trace contextRef="#ctx0" brushRef="#br0" timeOffset="16898">1184 1850 3308 0,'-11'-8'48'0,"3"3"21"0,2-1 2 16,1 2-2-16,2 4-40 0,0 0-19 0,3 0 20 16,0 0 46-16,0 0 25 0,5 0 30 0,1 0-16 15,0 6-33-15,2 0-27 0,6 2-24 0,1-1-4 16,3 2-9-16,6 1-1 0,-1 0-13 0,7 0 6 15,-2-1-17-15,1-1 0 0,2-1-7 16,-1 0 4-16,-2-1 27 0,2 1-17 0,-4-1 14 16,0 0-3-16,-4 2 34 0,-2 0 29 0,-1-1 32 15,-4 2 3-15,-2 1-41 0,-4 1-10 0,-4 2 7 16,-2 0-3-16,-3 1 7 0,-5 2 4 0,-7 3-44 16,-1 3-3-16,-6 0-8 0,-1 1-6 0,-4 1-1 15,1 2-19-15,-2-1 5 0,0-1-5 0,3-1-3 16,4-3-87-16,3 1-120 0,1-2-166 0,4-2-183 15,3-3-126-15,4-14-82 0,3 18-56 0</inkml:trace>
  <inkml:trace contextRef="#ctx0" brushRef="#br0" timeOffset="17836">3475 1369 3141 0,'0'-19'58'0,"0"5"42"0,0 3 53 16,-4 2 34-16,0 4-28 0,1 5-12 0,0 0-4 15,-1 10 30-15,2 3 2 0,-1 6-28 16,-2 5-23-16,0 6-63 0,-2 3-13 0,0 5-1 16,-1 2-37-16,-1 3 12 0,4 2-18 0,0-4 10 15,-2-1 12-15,2-1-15 0,2-2 3 0,0-5-14 16,0 1 4-16,1-5-1 0,2-1-6 0,-2-4-1 15,2-2-10-15,0-3 6 0,-1-3 1 0,-2-1-15 16,3-3-21-16,0-3-54 0,0-3-56 0,0-5-51 16,0 5-36-16,0-5-28 0,0 0-38 0,0 0-36 15,0 0-38-15,0 0-1 0,0 0-7 0,-10 0 22 16,6 0 26-16,-4-7-13 0,3-1 15 0</inkml:trace>
  <inkml:trace contextRef="#ctx0" brushRef="#br0" timeOffset="18690">3237 1576 2656 0,'-13'-28'68'0,"-1"5"53"15,0 2 45-15,3 1 20 0,0 2-59 0,3 3-33 16,5-2-36-16,3 1 1 0,5-1 13 16,3-2 11-16,8 0 17 0,4-4-6 0,5 2 14 15,6-2-19-15,4 1-17 0,4 1 0 0,3 3-10 16,1 1 1-16,-1 3 4 0,-1 6-22 0,-1 2-24 15,-5 3-3-15,0 3 3 0,-7 0 0 0,-3 10-3 16,-1 2 0-16,-4 1-15 0,-4 3 15 0,-6-1 7 16,-2 3-14-16,-3 0-1 0,-5 2-13 0,0 2 7 15,-6-1-1-15,-5 0 1 0,-2 1 13 0,-1 1-24 16,-3-2 14-16,1-3-3 0,-3-1-22 0,0 0 25 16,1-4-7-16,1-2 0 0,2-1 8 0,0-2-12 15,4-1-7-15,1-7 0 0,5 7 4 16,-2-7-25-16,4 0-3 0,3 0-29 0,0 0 15 15,5 0 28-15,4 0 10 0,0-10 39 0,5 3-17 16,2-3-8-16,1 4-6 0,5 0-15 0,0 1 22 16,1 5-1-16,-1 0-3 0,0 0 7 0,-4 0-7 15,2 0-10-15,1 13 20 0,-4 1 4 0,0 3-10 16,-2 3 24-16,2-3 0 0,-4 5-14 0,1-2 18 16,-1 2-17-16,-2 1-19 0,-1 0 15 0,0-1-11 15,-3 3 11-15,-1-3 28 0,-3 2-3 0,-3-1 10 16,0-2 1-16,0-1-18 0,-8 0 7 0,-1-3-14 15,-4-2-15-15,1-1 15 0,-1-1-15 16,-2 0 7-16,-2-2-3 0,-4-1-7 0,3-3 11 16,-3 1-15-16,-1-1 18 0,-5-7-18 0,1 4 4 15,-1-4-1-15,-3 0-14 0,0 0 4 0,0 0-1 16,-1 0-6-16,1 0 10 0,-1 0 12 0,4 0-1 16,-1 0 26-16,4 0-4 0,2-8 12 0,2 1-23 15,3 7 0-15,3-9 1 0,3 2-19 0,0 7 26 16,6-10-8-16,5 4-3 0,0 6 0 0,0-9-15 15,0 9-3-15,0-10 14 0,0 2-8 0,0 8 8 16,0-9 8-16,0 2-19 0,0 7 15 16,0-10 0-16,0 10-8 0,0-9 4 0,0 9-3 0,0-10-8 15,0 10 0-15,0-9 7 0,0 9-7 16,0 0 4-16,0-9-8 0,0 9 8 0,0 0 19 16,0-9 10-16,0 9 20 0,0 0-19 0,0 0-11 15,0 0-23-15,0 0-8 0,0 0 16 0,0-10-8 16,0 10 26-16,0 0 5 0,0 0-23 0,0 0 7 15,0-10-19-15,0 10-7 0,0 0 7 0,0 0 30 16,0 0-7-16,0 0 0 0,-6 0 20 0,6-10-43 16,0 10 15-16,0 0-11 0,-7 0-4 0,7 0 1 15,0 0 3-15,0 0 7 0,0 0 1 0,-7 0 3 16,7 0-26-16,0 0 19 0,0 0-23 0,0 0 8 16,0 0 7-16,0 0-4 0,0 0 16 15,0 0-5-15,0 0 5 0,0 0-16 0,0 0 1 16,0 0 3-16,0 0 8 0,0 0 0 0,0 0-4 15,0 0-8-15,0 0-26 0,0 0 0 0,0 0-23 16,0 0-41-16,0 0-44 0,0 0-74 0,0 0-41 16,0 0-48-16,0 0-73 0,0 0-82 0,0 0-107 15,0 0-87-15,0 0-59 0</inkml:trace>
  <inkml:trace contextRef="#ctx0" brushRef="#br0" timeOffset="19732">2318 1517 1944 0,'17'-26'87'0,"-3"3"98"0,0 4 67 0,-2 1 47 15,-3 2-55-15,-3 6-26 0,-1 4-34 0,1 2 9 16,-3 4 36-16,-3 0-18 0,0 13-3 16,0 2-48-16,0 5-59 0,-7 5-48 0,0 8-35 15,-4 3 0-15,-1 4 3 0,-1 3-14 0,0 0 8 16,-2 0-8-16,2-1-14 0,-1-3 3 0,3-2 1 15,0-5-8-15,3-2 4 0,1-6 17 0,0-1 1 16,2-4 0-16,2-2-8 0,-1-4-10 0,4-5-7 16,-2-2-4-16,2-6 11 0,0 0-4 0,0 0-3 15,0 0 17-15,6-13-10 0,-1-1 4 0,1-3-1 16,-1-5-6-16,3-3 13 0,-2-4-10 0,2-1 14 16,1-4-10-16,-1 0-22 0,0-3 25 0,5 2-21 15,-4 0 31-15,5 0 4 0,-1 2-31 0,-1 6 27 16,-1 1-27-16,2 6 6 0,1 5 25 15,1 5 0-15,-5 3 15 0,4 7 28 0,-1 0 0 16,4 0 11-16,0 12-11 0,0 0-20 0,2 2-1 16,3 2-29-16,-2 3 1 0,2 0-8 0,0 0-19 15,0 0 5-15,2-2 21 0,-1 0-11 0,-1 0 19 16,0-1 0-16,0-3-19 0,0 0-10 0,-3 1 3 16,1-3-11-16,-1-2-11 0,-3-1 15 0,1 0-29 15,-1-8 4-15,-2 0 4 0,-1 0-4 0,-1 0 25 16,-4 0-10-16,2 0-8 0,-3 0 22 0,1-16-21 15,-3 2 28-15,1-3 3 0,0-2-6 0,-4-3 6 16,1-1-3-16,-1-2-3 0,-2-1 6 16,0-2 8-16,0-1-11 0,-5 1 14 0,3-3 0 15,-3 2-7-15,2 1 3 0,-3 1-3 0,3 3 4 16,-2 2 13-16,2 3 18 0,1 3 19 0,-2 4-33 16,3 2 18-16,-1 3-17 0,0 5-22 0,-1 2 25 15,3 0-11-15,0 0 22 0,0 6 36 0,0 2 22 16,0 5-6-16,0 2 0 0,0 5-26 0,0 3-14 15,0 5-22-15,0 4-15 0,0 1-7 0,0 2-12 16,0-1 20-16,-3 0-5 0,1-2 8 0,-1 0-15 16,2-4-7-16,-1-3-1 0,2-1 1 0,-3-2 7 15,3-2 0-15,-3-1 0 0,1-4-8 0,1 0-18 16,-1-3-80-16,-1 0-82 0,1-4-114 16,-2 0-108-16,-1-8-75 0,2 0-93 0,-2 0-42 15,2 8-92-15</inkml:trace>
  <inkml:trace contextRef="#ctx0" brushRef="#br0" timeOffset="20466">5545 1650 3995 0,'-5'0'17'0,"-2"-6"21"0,2 6 6 0,2 0 25 16,0 0 3-16,3 0 8 0,0 0 18 0,6 0-17 15,6 0-17-15,4 0-33 0,6 0-9 0,9 11 17 16,6-11 19-16,11 10 3 0,6-10 7 16,8 0-14-16,7 0-28 0,8 0 3 0,0 0-25 15,3 0-12-15,1 0 8 0,-2 0 4 0,1 0-15 16,-5 0 7-16,1 0-3 0,-9 0 0 0,1 0 25 16,-7 0-22-16,-5 0 15 0,-6 0-7 0,-6 0 0 15,-6 0 18-15,-7 10 0 0,-6-10 18 0,-4 0 34 16,-9 0 34-16,-1 0 0 0,-5 0-3 0,-3 0-29 15,-3 0-38-15,0 0-15 0,0 0-11 0,-6 0-8 16,-2 0-1-16,0-12 12 0,1 12-26 16,-1-11-23-16,0 2-31 0,-3 9-52 0,3-10-39 0,-1 3-54 15,1 1-43-15,0 0-41 0,0 6-48 16,0 0-63-16,2 0-55 0,6 0-70 0,-8-8-58 16,4 8-19-16</inkml:trace>
  <inkml:trace contextRef="#ctx0" brushRef="#br0" timeOffset="20695">6845 1466 3167 0,'-7'-5'-7'16,"7"-1"7"-16,-8 6 26 0,8-3 38 0,0 3 40 16,0 0 29-16,0 0 1 0,10 7-11 15,3 0-37-15,1 1-29 0,2 2-27 0,1 0-9 16,1 1-1-16,0 2-7 0,-1 2 1 0,2-1-21 15,-4 0 24-15,-1 3-6 0,-2-2 16 0,-2 1 14 16,-2-2-14-16,-3 0 7 0,-5 0-16 0,0-2-15 16,-4 0-24-16,-4-2-40 0,0 1-80 0,-3-1-107 15,-1 0-144-15,-4 3-121 0,4-1-147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7:08.0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19993 1505 1705 0,'4'-5'54'0,"1"0"49"16,0-3 65-16,-2 1 70 0,0-1 10 0,-1 2 5 16,-1-1 9-16,1 1-34 0,-2-3-15 0,0 4 3 15,0-3-46-15,-9 3 2 0,1-1-4 0,-5 2-32 16,-4 2-14-16,-5 2 1 0,-9 5-26 16,-4 5 25-16,-8 2 12 0,-6 6-31 0,-3 3-27 15,-6 2-42-15,4 4-27 0,1-1 4 0,4 3 4 16,9-3-8-16,5 0 8 0,9-3-19 0,10 1 12 15,5-1 3-15,11 0-30 0,5 0 19 0,9-1-7 16,4-1-15-16,9 0 14 0,7-1-14 0,3-1-11 16,5-4-4-16,2-1-33 0,4-2-17 0,-1-4 3 15,1-2 8-15,-1-2 12 0,-7 0 17 0,1-3-34 16,-3-1-39-16,-7 0-5 0,-6 0-48 0,-1 0-7 16,-5 0-2-16,-4-3-42 0,-3-2-22 15,-3 1-45-15,-5 1-49 0,0 3 0 0,-3-7-37 16,-1 0-7-16,0 0-7 0,0 1-54 0</inkml:trace>
  <inkml:trace contextRef="#ctx0" brushRef="#br0" timeOffset="273">20289 1440 3928 0,'5'-16'0'0,"-2"-1"10"15,-3 6 62-15,0 5 94 0,0 6 29 16,0 5 25-16,0 3-64 0,0 5-84 0,1 3-25 16,4 5-40-16,-2 2 1 0,1 3-5 0,-3 1-6 15,4 0-1-15,-1 2 4 0,0 1-8 0,-3-2 19 16,2 0 4-16,1 1 7 0,1-1 0 0,-3-2-33 16,0 2 4-16,-2-4-11 0,0 1-8 0,0-3-24 15,-6-2-44-15,1-2-41 0,2-1-62 0,0-3-38 16,-1-4-46-16,0 1-50 0,-1-4-18 0,4-1-24 15,1-6 18-15,0 0-9 0,-2 0-36 0,2 0-38 16</inkml:trace>
  <inkml:trace contextRef="#ctx0" brushRef="#br0" timeOffset="1182">20659 1649 4009 0,'0'0'65'0,"-8"0"56"16,-5 4 36-16,-4 1 17 0,-3 2-46 16,-2 2-60-16,2 4-40 0,-2-2-2 0,3 1-30 15,2-1 4-15,3-1 3 0,4 1-13 0,10 0 6 16,0-1-24-16,0 0-40 0,10 1-73 0,2-2-31 16,2 0-9-16,2-3 6 0,3-2 47 0,1-4 33 15,1 0 42-15,-1-6 26 0,0 0 27 0,-1-2 0 16,3-4 0-16,-5-1 3 0,-2-1 14 0,-3 0 47 15,-2-1 37-15,0 1 45 0,-5 1 50 0,-1 3-26 16,-4 1-41-16,0 2-16 0,0 3-70 0,0 1-7 16,0 3 0-16,-4 0-33 0,4 0 8 0,-1 6-18 15,1 1-7-15,0 1 21 0,0 3 0 0,0 0 4 16,1 1 0-16,6 0-18 0,0 1-26 16,1 0 1-16,5-3-4 0,-1 1-35 0,2-2-24 15,3 0-31-15,1-2-34 0,-2-4 22 0,4 0 32 16,0-3 4-16,1 0 32 0,2 0-7 0,-1-4 4 15,0-2 20-15,0-4 20 0,2 1 17 0,-1-4 13 16,1 0 3-16,-1-2-4 0,-1-1-5 0,-3-1 22 16,3-2-6-16,-3 0-11 0,-2 0 24 0,-1-1 9 15,-4 0 61-15,1 2 54 0,-8 1 11 0,-1 2 12 16,-4 0-32-16,0 4-27 0,-4 1 19 0,-4 4-21 16,-5 0 12-16,0 3 1 0,-1 3-32 0,-1 0-25 15,0 0-25-15,2 5-26 0,-1 1-3 16,1 0-12-16,2 2 8 0,6 1-4 0,5 1-4 15,0-1 22-15,5 2-21 0,6 1-1 0,3-1 8 16,3 1-19-16,5-1 8 0,2 1 3 0,-1 0-11 16,5-1 12-16,-4 1-1 0,-2 0-11 0,0 0 19 15,-2-1-4-15,-3 2 4 0,-1 0 18 0,-2 0-26 16,-6 0 4-16,0-2 4 0,-3-1-12 0,-5 1 5 16,0 0-1-16,-9-2 15 0,-3-1-15 0,0-2 23 15,-1 1-1-15,-2-3-22 0,-3 1 23 0,1-1-23 16,4-1-3-16,0-3-4 0,0 0-40 0,0 0-37 15,5 0-52-15,1 0-67 0,4-5-35 16,-1 0-50-16,4 2-14 0,0-3 15 0,7-2 22 16,4-1 66-16,1-1 37 0,4-1 19 0,3-1 28 15,1-3 22-15,2-1 22 0,2-1 51 0,-2-1 3 16,-1-1 15-16,5-1 30 0,-3-1 36 0,1 0 61 16,2 0 57-16,-1 1 42 0,-1 0-19 0,1 2 6 15,-3 4-8-15,-2 0-21 0,-3 4 27 0,-5 2 2 16,-5 3-28-16,0 2 10 0,-6 1 0 0,-1 2-31 15,0 0-6-15,-5 0-46 0,-2 5-54 0,0 2-26 16,-1-1-19-16,1 4-18 0,-1-1 8 0,1 1-1 16,-2 0 19-16,5 4 15 0,0-1-19 0,4-1-8 15,0 3 1-15,7-3-15 0,3 1 18 16,2 1 8-16,2-2-22 0,0 1 14 0,-2-1-7 16,4 1 0-16,-2-2 8 0,-1 1-5 0,-3-2 5 15,0 0-4-15,-3-1-19 0,2 1 11 0,-6-4-7 16,-2 2 7-16,1-2 15 0,-2 0-15 0,0 2 4 15,-6-2-11-15,-2-1-26 0,0 1-44 0,-3-3-83 16,0 3-62-16,0-4-104 0,-3 0-74 0,0-2-61 16,3 0-65-16,-2 0-14 0,4 0-2 0,1 0-7 15,0-4 17-15</inkml:trace>
  <inkml:trace contextRef="#ctx0" brushRef="#br0" timeOffset="1358">21878 1615 3581 0,'16'0'103'0,"-4"0"35"16,-2 0 62-16,-5 0 43 0,4 8-83 0,-5 0-16 16,2 1-52-16,1 3-35 0,-3 1-21 0,1 1-14 15,1 1-26-15,-3 2-14 0,1 0 11 16,-3-1-8-16,-1 1-17 0,0-2-94 0,0 1-114 0,0-2-117 16,0-1-137-16,0-1-84 0,-5-1-71 15,2-2-54-15</inkml:trace>
  <inkml:trace contextRef="#ctx0" brushRef="#br0" timeOffset="1507">22009 1449 3129 0,'-6'-13'-10'0,"3"-2"-24"0,3 5-72 0,-5 2-85 16,5 4-52-16,0 2-73 0,0 2-72 0,5 0-54 15</inkml:trace>
  <inkml:trace contextRef="#ctx0" brushRef="#br0" timeOffset="1779">22677 1303 3321 0,'8'-22'65'16,"-8"2"80"-16,0 1 51 0,-5 4 34 0,-4 1-30 15,0 7-59-15,-5 0-29 0,1 4-31 0,-3 3-25 16,-1 0-17-16,0 7-14 0,1 3 4 0,-1 2-5 16,1 5 9-16,1 2-16 0,4 4-6 0,-2 4 4 15,5 3-12-15,3-1 8 0,1 3 7 0,3-2-4 16,1 1 4-16,0-1 8 0,0-1-5 0,4-1-17 16,-3-2-4-16,-1-1 0 0,0 1 0 15,0-1 15-15,0-3-8 0,0-2 4 0,0 2 0 16,0-5-8-16,-4 2 8 0,1-4-47 0,0-2-65 15,-2-1-93-15,2-1-115 0,-2-2-106 0,-1-2-130 16,3 0-95-16,3-4-99 0</inkml:trace>
  <inkml:trace contextRef="#ctx0" brushRef="#br0" timeOffset="2057">22370 1617 2583 0,'16'-3'-6'16,"4"-4"3"-16,5 1-3 0,2 3 12 0,3 0 3 16,-2 1-9-16,3 0 12 0,-2-1-18 0,-1 1 3 15,1 0 12-15,-2 0 24 0,-3-1 38 0,-2 2 37 16,-4-1 35-16,0 1 9 0,-6 0 10 0,1 1 12 16,-5-1 13-16,-3 1-25 0,0 0-4 15,-3 0-39-15,0 0-13 0,-2 3-6 0,0 2-27 16,0-1-6-16,0 3-43 0,0-1-6 0,0 2-15 0,0 1 4 15,0 0-14-15,0 2-3 0,0 0 17 16,0 0-25-16,0 1 4 0,0-1-96 0,-4 0-132 16,0 1-131-16,-1-2-140 0,4 1-50 0,-4-2-67 15,2 0-38-15</inkml:trace>
  <inkml:trace contextRef="#ctx0" brushRef="#br0" timeOffset="2231">22867 1358 3660 0,'0'-20'10'0,"-3"5"-7"0,3 1-3 0,-5 4 0 16,4 3-6-16,-2 4-8 0,3 3-25 0,0 0-109 16,0 0-134-16,0 5-123 0,0 2-95 0,4 0-31 15,0 1 8-15</inkml:trace>
  <inkml:trace contextRef="#ctx0" brushRef="#br0" timeOffset="2461">23195 1429 2559 0,'17'0'95'0,"-4"0"115"0,-5 0 132 0,-8 0 79 16,0-3-22-16,0 1-57 0,0-1-46 0,-11 3 1 16,-3 0-5-16,-2 5-14 0,0 1-68 0,-1 2-67 15,-5 2-65-15,2 2-35 0,2 3-16 0,1 0-27 16,4 1 0-16,4 1 8 0,9 1-15 0,0 1 19 15,0-2-1-15,0 1-46 0,21-2-24 0,-4-2-16 16,2-1-26-16,-1-1 0 0,3-2-2 0,-1-1-34 16,-1-2-10-16,-2-1-20 0,2-3-27 0,-2-2-19 15,0-1-38-15,-2 0-38 0,-1 0-23 0,0-4-63 16,-1-1-64-16,-1 0-29 0,1-1-59 0,1-2-42 16</inkml:trace>
  <inkml:trace contextRef="#ctx0" brushRef="#br0" timeOffset="3018">23640 1511 3834 0,'0'-8'95'0,"-3"2"95"0,-3 0 53 0,-2 0 70 16,-3 3-51-16,-1 0-68 0,-5 3-35 0,0 0-54 15,0 0-45-15,0 3-33 0,0 0-12 0,3 3-11 16,3 0 0-16,3 2-8 0,0 0-63 0,8 1-101 15,0 0-71-15,6 1-55 0,2-1-22 0,0 0-15 16,5-3-18-16,2 1 13 0,0-3 53 0,2-2 105 16,-2 1 88-16,2-3 49 0,-4 0 35 0,3 0 6 15,-2-5 16-15,-5-2 21 0,2 0 13 0,-1 1 44 16,-5 0 33-16,-1-1 17 0,2 2 10 0,-4 1-27 16,0 1-48-16,-2 1-37 0,0 2 5 0,0 0-20 15,0 0 3-15,0 8 23 0,0-2-43 16,0 4 10-16,4 1-7 0,3 1-13 0,-1 3 0 15,2-1-3-15,1 0-4 0,5-1-16 0,2 1 16 16,-2-5-6-16,3 1 3 0,1-2 16 0,0-2-12 16,3-3 6-16,-3-1 10 0,3-2-20 0,-4 0 10 15,2-4 0-15,0-2 20 0,0 1 30 0,-2-4 15 16,-2 1 16-16,0-4-16 0,0-2-7 0,-1-1-13 16,-2-1-14-16,-2-3 7 0,0-1-7 0,-2-2 4 15,3-1 0-15,-7-1-10 0,1-1-1 0,1 0 22 16,-3-1 32-16,1 0 51 0,-4 2 62 0,0 1 10 15,0 3-13-15,0 3-31 0,0 2-66 16,-7 4-38-16,0 5-15 0,0 6 5 0,1 0 30 16,-3 5 8-16,1 7-7 0,0 4-35 0,-3 5-31 15,4 4-12-15,-2 2 4 0,1 2 8 0,8 2-5 16,0 0 9-16,0-2 4 0,0-1 0 0,0-1 0 16,0-3-8-16,0-1-40 0,0-3-34 0,0-5-47 15,7 2-44-15,2-4-15 0,-1-1-16 0,3-2-36 16,-2-3-64-16,1 0-81 0,1-2-69 0,-2-1-41 15,2-3-38-15,0-1-38 0,-2 0-77 0</inkml:trace>
  <inkml:trace contextRef="#ctx0" brushRef="#br0" timeOffset="3331">24023 1417 2991 0,'-14'0'-7'0,"4"0"1"16,10 0 9-16,0 0-16 0,0 0 22 0,12 4-5 16,0 1-4-16,2-2 3 0,3-1-32 0,4 2 20 15,1-2-13-15,1-2 16 0,-1 0 25 0,4 0-7 16,-6 0 20-16,-1 0 24 0,-2-5 11 0,-2 2 22 16,-3-2 29-16,-2 1 12 0,-2 0 4 15,-1 0-5-15,-1 3-33 0,-2-2-32 0,0 2-21 16,-1 1 11-16,-3 0 8 0,1 0 6 0,-1 4-3 15,0 1-20-15,0 0-18 0,4 3 1 0,0 1 7 16,-1 2-11-16,0 0-6 0,-1 1-25 0,0 1 10 16,1 2-20-16,-2 0 20 0,1 1 8 0,0-1-25 15,-1-2-35-15,2 3-127 0,-3-3-146 0,0 0-158 16,0-1-91-16,0-2-81 0,0-1-52 0</inkml:trace>
  <inkml:trace contextRef="#ctx0" brushRef="#br0" timeOffset="3492">24368 1279 2668 0,'0'-22'-13'16,"0"4"-20"-16,0 2-84 0,0 3-64 15,0 7-36-15,0 6-57 0,0 0-25 0,5 0-63 16</inkml:trace>
  <inkml:trace contextRef="#ctx0" brushRef="#br0" timeOffset="4043">24491 1435 4480 0,'-5'9'56'0,"0"-2"55"0,-4 0 44 16,1-2-3-16,0 2-43 0,-3 1-53 0,5-1-41 15,-4 0 7-15,6 1-15 0,0 0 1 0,1 1-19 16,3-1 11-16,0 2 3 0,0-1-33 0,0 1-24 15,5-1-88-15,1 0-53 0,2-3 6 0,0 2 5 16,3-2 44-16,-3-3 36 0,4 0 39 0,-1-3 10 16,2 0 45-16,-4 0 10 0,4-4-3 0,-2-3 16 15,0-1-23-15,-2 1 14 0,2-4-8 0,-3 0-2 16,-2-1 22-16,3-1-26 0,-4-2 0 0,2 0 14 16,-4-1-15-16,1 0 21 0,-2 2 0 15,-1 0 11-15,3 0-1 0,-1 5 11 0,0 0-4 16,-1 3-13-16,-1 1 0 0,4 3-7 0,-4-1 41 15,1 1 71-15,-2 2 14 0,1 0 15 0,1 5-35 16,0 2-66-16,-2-1-29 0,1 3-4 0,1 0 4 16,-2 4-7-16,1-3 14 0,-1 4-29 0,0-2 4 15,2 1 8-15,0-1-16 0,-2 0 12 0,0-1-15 16,0 1 11-16,0-1 0 0,0-2-11 0,0 0-14 16,0-3-22-16,0 0 1 0,0-2-1 0,0-1 15 15,-4 0 4-15,4-3 10 0,0 0 0 0,0 0 15 16,0 0-8-16,0-3 11 0,4-1 7 0,1-1-14 15,2-2 14-15,3-1-17 0,-1-2-5 0,2 1 12 16,3-1-8-16,0-1 8 0,0-1 10 16,3 1-21-16,1 0 14 0,-1 0 3 0,-1 1-24 15,1 0 32-15,-2 0 10 0,1 1 25 0,-5 3 72 16,0 0 26-16,-5 2 24 0,-1 2 16 0,-5-1 14 16,0 3 8-16,0 0-42 0,0 0-13 0,0 5-41 15,0-1-47-15,0 2 8 0,0 1-23 0,0 2-32 16,0 1 4-16,11 2-24 0,-11 2 4 0,6-1 0 15,-6 1 4-15,0 2 0 0,8 0-40 0,-8-1-82 16,0-1-171-16,4 0-191 0,0 2-252 0,-4-2-209 16,0 0-153-16</inkml:trace>
  <inkml:trace contextRef="#ctx0" brushRef="#br0" timeOffset="4879">22643 2191 4173 0,'0'-19'83'0,"-6"5"69"0,-2 1 65 0,-8 6 45 15,-9 7-28-15,-1 11-53 0,-8 4-54 0,-5 5-25 16,3 5-60-16,2 1-22 0,1 3-13 0,3 0-3 16,6 2 4-16,7-1 0 0,5-1 11 0,12 1-19 15,0-1 7-15,0 0 1 0,14-2-50 0,3-2-41 16,3-1-53-16,4-3-80 0,1-2-47 16,2-4-89-16,1-3-120 0,0-3-37 0,0-4-27 15,-1-5 53-15,1 0 73 0,-3 0 86 0,-1-5 80 16,-2-4 54-16,-2-1 80 0,-1-1 31 0,0-3 41 15,-5-1 28-15,0-1 34 0,-3-3 77 0,2-1 88 16,-4 0 85-16,-1 0 84 0,-3 1 52 0,-1 2 15 16,-2 0 6-16,-2 4-37 0,0 1-66 0,-3 3-95 15,-4 2-91-15,4 3-68 0,-3 1-67 0,5 3-14 16,1 0 7-16,0 4-4 0,0 3 11 0,1 0 11 16,7 2-11-16,0 1-3 0,2 3-8 0,3-1-6 15,3 2-5-15,1-3 5 0,3-2 6 16,1-1-3-16,1-3 7 0,-3-3-4 0,1-2 8 15,1 0 3-15,-1-5-3 0,-1-2 7 0,-4-4-15 16,-3 0-7-16,0-1 25 0,-4-4 22 0,-2 1 24 16,-6-4 8-16,0-1-10 0,0 0-18 0,0-2 32 15,-8-1 23-15,0 0 1 0,-2 1 10 0,-2 0-46 16,0 3-23-16,-1 1-18 0,-2 4-12 0,-4 2-7 16,2 2-7-16,-4 4-4 0,4 2-45 0,-5 4-98 15,3 0-115-15,2 4-105 0,0 4-106 0,5 1-86 16,2 2-38-16,3 1-69 0,7 2-15 15</inkml:trace>
  <inkml:trace contextRef="#ctx0" brushRef="#br0" timeOffset="5293">23264 2201 3398 0,'20'-16'62'0,"-4"3"53"15,-3 2 35-15,-4 2 23 0,-3 2-48 16,-4 4-68-16,-1 1-15 0,-1 1-25 0,0 1-7 15,0 0 4-15,0 0-7 0,0 6-4 0,0-1-3 16,0 0 14-16,0 4-18 0,0 1 4 0,-6 0 4 16,6 1-8-16,0 3 4 0,-3-1 14 0,3 0-10 15,-1 3-8-15,1-3 1 0,-4 1-59 0,4 0-40 16,-1 0-26-16,-2-2-23 0,1-1 28 0,-1 1 37 16,-3-2 27-16,3 0 26 0,-1-3 20 0,3-2 10 15,-1 1 16-15,1-3-16 0,1-2 3 0,0-1 3 16,0 0-9-16,0-4 19 0,0-1-20 0,0-1 10 15,0-2-3-15,0-3 10 0,4-1 0 16,3-1-7-16,4-1 1 0,-2 0-14 0,7-2 13 16,-1 0-13-16,2 0 0 0,3 2 14 0,-1 1-4 15,1 1 22-15,-1 0 51 0,-1 2 22 0,1 3 48 16,0 2 19-16,-5 2-6 0,2 3 3 0,-2 0-20 16,-3 0-30-16,1 5-28 0,-4 1-28 0,1 0-17 15,-2 2-8-15,-2 1-6 0,0 1-11 0,-1 1-4 16,-3 1 8-16,-1 0-4 0,0 3 3 0,0-2-18 15,-5 1-6-15,0 3 2 0,0-3-59 0,0 1-88 16,-2-1-154-16,0 1-172 0,-1-1-121 0,1-2-77 16,2-1-38-16</inkml:trace>
  <inkml:trace contextRef="#ctx0" brushRef="#br0" timeOffset="5531">23766 2107 3334 0,'13'-19'42'0,"-3"3"43"16,-3 6 74-16,0 2 13 0,-4 8-11 0,-3 0-37 15,4 8-59-15,-3 2-24 0,-1 5-23 0,4 1-1 16,-1 3-21-16,-2 2 22 0,1 0-12 0,0 1 1 16,-2 1 7-16,0-1-14 0,-5-2 4 0,0 2-4 15,0-2-25-15,0-1-46 0,-1 1-88 0,2-3-91 16,0-3-68-16,-1-1-52 0,2-1-18 15,3-2-3-15,-4-3 11 0,4-2 36 0,0-2 40 16,0-2 38-16,0-1-1 0</inkml:trace>
  <inkml:trace contextRef="#ctx0" brushRef="#br0" timeOffset="5993">23981 2149 3360 0,'8'-11'48'15,"-8"1"41"-15,0 3 39 0,0-1 31 0,0 5-29 0,0 3 6 16,0 0-12-16,0 0-28 0,-7 6-12 16,4-1-53-16,3 3-31 0,0 1-10 0,0-1-8 15,6 4 4-15,1-1-41 0,-1 0-52 0,3 0-59 16,4-3-76-16,-4 2-12 0,4-5 23 0,-1-1 48 16,4-4 78-16,0 0 60 0,-4 0 39 0,2-4 9 15,2-1 3-15,-3-1 13 0,-1-2 41 0,-2 0 46 16,-1 1 41-16,-3-1 21 0,1 3-41 0,-4-1-25 15,-2 3-46-15,1 0-29 0,-2 3-4 0,0 0-9 16,0 5 16-16,0 2 58 0,0 1 38 0,-5 4 50 16,4 3 29-16,-3 4-46 0,3 4-24 0,-2 1-56 15,3 5-43-15,-2 3-15 0,0 0-6 16,2 2 7-16,-1 1-8 0,1 2 1 0,-3-1-12 16,2 1-7-16,-4 0 12 0,1-3-8 0,1 1 0 15,-2-2 7-15,0 0-7 0,-2-4 8 0,-3-3 14 16,1-2-12-16,-2-2 31 0,-3-5 10 0,-1-4 12 15,-1-3 0-15,-2-4-18 0,0-2-4 0,-3-4-7 16,-1 0 0-16,-1-8-8 0,1 0-4 0,-3-2-22 16,1-2 12-16,2-2-5 0,2-2-14 0,3-1 3 15,4-2-34-15,4 0-10 0,2-1-31 0,7-1-25 16,0 0-20-16,8 0-58 0,6 2-36 0,2 2-55 16,5 0-56-16,4 3-44 0,1 1-41 0,1 1-22 15,1 2 4-15,-1 0 0 0,2 0-10 16,-2 3-44-16</inkml:trace>
  <inkml:trace contextRef="#ctx0" brushRef="#br0" timeOffset="6263">24518 1898 3334 0,'5'0'39'16,"5"0"55"-16,1 0 65 0,6 11 20 0,-1 7-18 16,6 6-39-16,1 3-33 0,7 6 8 0,-3 4 25 15,1 2 19-15,1 3 9 0,-3 1-7 0,-1 3 3 16,-3 0-29-16,0 0-9 0,-4 0 0 16,-2 0-48-16,-5-3 7 0,0-1-25 0,-6-1-27 15,-5-4 1-15,0-1-5 0,0-2-3 0,-13-4-1 16,-4-3-29-16,-5-2-106 0,-6-3-160 0,-5 0-269 15,-8-1-356-15,-6-1-341 0</inkml:trace>
  <inkml:trace contextRef="#ctx0" brushRef="#br0" timeOffset="-31459">10061 462 3581 0,'-4'-17'26'15,"0"3"14"-15,0 0 6 0,-1 5 14 0,2 9-3 16,1 0 0-16,1 0 7 0,-1 8-13 0,2 4-10 16,-1 5-21-16,-1 8-13 0,0 0-11 0,2 4-9 15,-1 4 19-15,-1-1-9 0,2 1 10 0,0-2 3 16,0-1-13-16,0-1 6 0,3-2-47 0,1-2-96 15,-1-1-116-15,-2-4-117 0,-1 0-45 0,0-2 0 16,0-2 6-16,0-3 24 0,0-1-15 0,0-2-18 16</inkml:trace>
  <inkml:trace contextRef="#ctx0" brushRef="#br0" timeOffset="-31160">9810 666 3053 0,'-15'-30'41'0,"2"3"7"0,7 1 12 0,6 2 20 0,0 2-25 16,6 2 29-16,10 0 8 0,4 1 3 16,5 3 14-16,8-1-2 0,4 4 11 0,3 3-6 15,3 4-24-15,2 6-12 0,2 0-31 0,1 12-3 16,-4 4-4-16,2 4-13 0,-4 3-8 0,-5 5-20 16,-3 1 3-16,-4 2-4 0,-4 0 4 0,-4 0 14 15,-7 3 0-15,-5-4-14 0,-10 0 7 0,0-1-7 16,0 1-7-16,-14-3 14 0,-1-1 4 0,-6-2-15 15,0-4 8-15,-6-1-11 0,2-2 0 16,-4-2 17-16,0-5-13 0,0-2 10 0,1-1-7 0,-2-4 0 16,4 1-14-16,0-4-56 0,1 0-34 15,2 0-90-15,2-4-68 0,3-1-36 0,2-1-74 16,5-1-13-16,0-1-8 0,5-1-35 0,2-1 20 16,4-2 0-16,0-1-10 0</inkml:trace>
  <inkml:trace contextRef="#ctx0" brushRef="#br0" timeOffset="-30947">10559 602 2779 0,'15'0'93'16,"-4"0"72"-16,-11 5 82 0,0 0 64 0,0 3-63 16,0 1-47-16,0-1-61 0,0 4-50 0,-3 0-31 15,0 0-31-15,1 1-25 0,-1-1-13 16,1 2 10-16,2-1 7 0,-1 1 7 0,1 1-4 15,0-2-10-15,0 1-17 0,0-1-63 0,0 1-114 16,0-1-122-16,0-1-113 0,0 1-70 0,0-4 12 16,0-1 5-16,0-1-15 0,0-3-19 0</inkml:trace>
  <inkml:trace contextRef="#ctx0" brushRef="#br0" timeOffset="-30808">10511 419 1750 0,'-6'-13'-40'0,"0"5"-18"0,1 8-12 16,4 0-20-16,1 0 0 0,0 0-22 0,0 0-36 15,6 8-66-15,2-1-18 0,1 4-23 0</inkml:trace>
  <inkml:trace contextRef="#ctx0" brushRef="#br0" timeOffset="-30448">10890 497 2037 0,'20'-12'97'0,"-3"4"95"16,-3 2 90-16,-6 0 75 0,-5 6-45 0,-3-3-75 16,0 3-70-16,-5-3-51 0,-1 3-22 0,-1 0 8 15,-5 0-11-15,2 0-9 0,-5 6-30 16,0-1-21-16,-1 2-21 0,0 1-10 0,0 1 0 16,-1 0 0-16,3 0 7 0,1 0-7 0,1-1-3 15,6 0 3-15,1-1-4 0,3 0 1 0,2-1 6 16,0-2-13-16,5 2 10 0,3 0 3 0,4 0-6 15,1-2-4-15,3 2-3 0,1-1-1 0,2 1 8 16,1 0 13-16,2 1-10 0,-2 2 11 0,2 0-8 16,-1 1 0-16,-1 2 11 0,-1 1-10 0,0 3 3 15,-2 0-11-15,0 1 15 0,-3 0-11 0,-2 0 7 16,-2 2 3-16,-2-1 1 0,-3-1 10 0,-5-2-7 16,0-2 14-16,0 1-18 0,-5-2 1 15,-3 0 3-15,-2-3-4 0,-2-3-3 0,-5 2-10 16,2-4 6-16,-2 0-17 0,-4-2 7 0,2-2 18 15,0 0-43-15,0 0-37 0,-1-7-38 0,1 1-68 16,1-1-43-16,-3-1-58 0,2 0-73 0,2-1-44 16,1-2-20-16,2-2-23 0,3 0-16 0,-1-2-17 15</inkml:trace>
  <inkml:trace contextRef="#ctx0" brushRef="#br0" timeOffset="-30209">11255 274 3568 0,'19'0'63'16,"-5"0"43"-16,-6 11 42 0,-4 0 45 0,2 3-28 15,-3 3-11-15,1 3-35 0,-3 2-49 0,1 3-17 16,-2 3-28-16,0 0-11 0,0 3 8 0,-3-1-12 16,3 0-10-16,0 0 4 0,0-1-11 0,0 1-4 15,0-4 8-15,0 0 3 0,5-4 3 0,-1-1-6 16,2-2-29-16,-1-4-25 0,2 0-42 15,2-3-41-15,-1-2-36 0,1-2-85 0,0-2-69 16,1-3-60-16,2-3-51 0,-2 0 5 0,2 0-28 16,0 0-37-16</inkml:trace>
  <inkml:trace contextRef="#ctx0" brushRef="#br0" timeOffset="-29355">11236 560 3424 0,'-23'-2'6'16,"6"-1"-15"-16,17-6 2 0,0 1 7 0,0 4-3 15,9-1 13-15,4 2-7 0,8 3-3 0,6-2-10 16,-1-2-38-16,6 4-17 0,2-3-40 0,5-1 6 16,-4 4 42-16,3-6 26 0,-2 2 28 0,-2-3 9 15,-1 1 0-15,-3 0-12 0,1-1 6 16,-6 0-6-16,-3 1 41 0,-1 0 34 0,-6-1 53 15,-4 7 29-15,0-3 9 0,-4 3 18 0,-6-3-31 16,-1 3-9-16,0 0-50 0,0 0-36 0,-1 0-18 16,-6 5-27-16,1 0 7 0,-2 2-11 0,0 1 4 15,-4-1 10-15,1 1 8 0,-3 4-5 0,-2 0-6 16,1 2-10-16,0 0-4 0,0 0-4 0,1 2 8 16,4 0 3-16,-1 1-7 0,6 0 3 0,1-2-3 15,4 0-3-15,0-2-15 0,0 0-16 0,6-2-8 16,3 0-23-16,1-4-17 0,2-1-13 0,-1-2-49 15,3-1 10-15,0-3 12 0,-1 0 36 0,3-4 60 16,-5-2 10-16,1-1 16 0,2-2 0 16,-4-1 0-16,0-1 3 0,0-2 4 0,-2-1 0 15,1 0-4-15,-4-2 13 0,2-1 17 0,-2 0 6 16,-1-1 30-16,-4 0-6 0,0 1 0 0,0 2 30 16,0 1 12-16,-6 1 14 0,1 4-13 0,0 1-38 15,2 1-44-15,0 3-10 0,1 4-10 0,-2 0-4 16,2 0 3-16,2 0-6 0,0 0-8 0,0 7 4 15,6-1 4-15,-3 2-11 0,2-1 14 0,3 1-7 16,1 1 1-16,3-4-8 0,-3 0-7 0,2 0 0 16,1-2-6-16,-2-3 20 0,2 0-7 0,-1 0 4 15,-2 0 13-15,1-6-3 0,-1 0 21 0,-1 1 23 16,-3 1 8-16,3 1 28 0,-5 0 18 16,-2 3-20-16,-1 0-4 0,0 0-18 0,0 0-13 15,0 0 0-15,0 6-14 0,-4 1-8 0,-2 1-10 16,6 1 0-16,0 2-4 0,0 1 1 0,0 3-8 15,0 0-8-15,0-1-6 0,0-1-19 0,6 2-13 16,-3-5-26-16,0 1-20 0,0-1 1 0,4-3 3 16,-1 1 15-16,-3-1 14 0,2-3 11 0,-2 0 20 15,0-4 14-15,-3 0 21 0,3 0 0 0,-3 0-3 16,4-3-4-16,-4-2 0 0,0-2-4 0,5-1 4 16,-5-1 0-16,5-1 4 0,0-2 6 0,1-3-6 15,-3 0-8-15,0 0 11 0,1 1-18 16,0 0 4-16,1 2 11 0,4-1-18 0,-1 2 21 15,1-1-14-15,1 3 18 0,2 1 9 0,-2 1 1 16,2 1 24-16,0 2-3 0,-2 1-4 0,0 3-3 16,1 0 3-16,-2 0 8 0,-1 0 17 0,1 7 1 15,1 0-8-15,-2 2-13 0,0-1-15 0,-2 2-6 16,1 0-1-16,-2 0-10 0,-1 1-7 0,-1 0 10 16,0 0-6-16,1-1 10 0,-4 1-18 0,2-1-18 15,-2 1-29-15,0-1-35 0,0-1-76 16,0 1-97-16,-4-2-86 0,4 1-102 0,-5-2-43 0,5-1-17 15,-3-1-24-15,-1 0-13 0,1-2 12 16</inkml:trace>
  <inkml:trace contextRef="#ctx0" brushRef="#br0" timeOffset="-28966">12500 453 3928 0,'5'-4'54'0,"-5"4"60"0,-5 0 52 15,-3 0 47-15,0 6-15 0,-1 4-15 0,-5 0-34 16,1 2-43-16,2 2-43 0,0 1-26 0,3-2-29 16,3 2 3-16,2 1 4 0,3-1-30 0,5-2-4 15,3 1-32-15,1-1-41 0,4-3-57 0,4 1-67 16,0-3-25-16,2 0 10 0,1-4 61 0,-2 0 70 16,4-2 29-16,-1-2 24 0,0 0-3 0,-2-3 0 15,3-4 33-15,0-2 0 0,-2 0 14 0,-1-1 6 16,3-3-12-16,-3-1 5 0,0 0 18 15,-4-4 9-15,-2 2 51 0,-1 2 51 0,0-3 25 0,-8 3 47 16,-4 0-2-16,0 4 1 0,0 0-32 0,-6 2-37 16,-4 2-17-16,-2 6-25 0,-3 0 1 15,-2 0 7-15,0 0-21 0,0 0-23 0,0 11-4 16,4 2-7-16,1 0-15 0,4 3 4 0,3 1-16 16,5 1-11-16,0-1 12 0,0 2-28 0,13 0 5 15,6-3-23-15,-1-2-1 0,6-3 1 0,0 0-30 16,4-3-4-16,3-4-48 0,-1-1-24 0,-2-1-18 15,3-2-40-15,-1 0-33 0,-2 0-70 0,-3-4-108 16,-1 4-99-16,-4-5-109 0,-3-2-114 0</inkml:trace>
  <inkml:trace contextRef="#ctx0" brushRef="#br0" timeOffset="-28089">14361 57 3321 0,'8'-19'35'0,"-5"3"44"0,-3 3 42 16,0 4 38-16,0 9 35 0,-3 0 28 0,-2 9-22 15,-2 2-12-15,0 8-64 0,-2 5-56 0,-2 8-32 16,0 5-22-16,-3 6-3 0,-2 3-14 0,4 4 10 15,-4-1 0-15,5 0-3 0,-2-2-12 0,5-5-3 16,1-1-3-16,4-5 7 0,-1-3 17 0,4-4-6 16,0-2-22-16,0-4-32 0,5-4-39 0,0-4 18 15,-1-3 18-15,1-2 14 0,-2-3 39 0,1-5-3 16,-3-2 3-16,1 0 10 0,1-4-6 0,1-2-1 16,1-3 1-16,0-3-1 0,1-5-6 15,4-1 3-15,-2-4-7 0,2-2 14 0,3 0 21 16,1-1-7-16,-3 3 14 0,3 2-6 0,-1 4-1 15,-2 4-3-15,1 2-4 0,-4 4-3 0,3 6-3 16,-1 0 6-16,-2 6 4 0,2 3-7 0,-2 0-7 16,5 3-7-16,-5 2-8 0,1 0 0 0,-3 3 4 15,2-3 11-15,0 3-4 0,-7-2 11 0,-1 2-3 16,0-2-12-16,-7 0 4 0,-3-1 1 0,-4 2-19 16,-3-2 18-16,1 1-7 0,-4-2-3 0,-1-2 10 15,-1-1-18-15,-3-2-3 0,3 0-29 0,0-2-11 16,0-2-35-16,2-2-49 0,1-2-8 15,2 0-58-15,2 0-39 0,2-3-31 0,0 0-78 16,7-2-49-16,1 0-50 0,-1-2-58 0,6-2-34 16</inkml:trace>
  <inkml:trace contextRef="#ctx0" brushRef="#br0" timeOffset="-27142">14792 431 3141 0,'0'0'41'0,"-5"0"47"0,-4-5 51 0,1 2 28 16,-4 3-5-16,0 0-29 0,-1 6-49 0,-1 1-27 16,-2 2-33-16,5 0-11 0,-3 2 1 0,3 1 0 15,0-2-7-15,3 3-11 0,3 0-9 0,2-2-11 16,3 1-3-16,3-2-18 0,5 0-12 0,1-1-13 15,3-1-37-15,3-4 1 0,-2-1 1 0,4-3 26 16,1 0 43-16,-1-5 19 0,-3-4 17 0,2 1 4 16,-1-3 2-16,-4-1 27 0,0-2 45 0,-1 2 55 15,-4-1 37-15,-3 1 9 0,-2 3-2 0,-1-1-7 16,0 3-1-16,0 3-13 0,-4 4-38 0,-1-4-53 16,1 4-40-16,0 0-25 0,1 0 11 15,0 0 10-15,1 9 12 0,1 2 11 0,-4-1-7 16,5 0-8-16,0 4-10 0,6-1-5 0,1 1-6 15,1-1-12-15,2-1-4 0,2-2 5 0,2-1-8 16,0-1 18-16,-2-3-3 0,4 0-4 0,0-1 4 16,-4-1-15-16,4-3 0 0,-2 0 3 0,-1 0-3 15,-1 0 4-15,-1-8 14 0,3-1-7 0,-4 1 4 16,2-6 7-16,1 0-18 0,-1-2 10 0,2-2-14 16,-2-1 4-16,1-1 11 0,3-1-8 0,-3-1 8 15,-1-1-1-15,-1 0-10 0,2 0-1 0,-5 0 19 16,1 1-18-16,-3 1 26 0,-1 1 21 0,-3 5 20 15,-2 4 25-15,0 0 20 0,0 3-22 16,-8 4-7-16,0 4-35 0,2 0-44 0,-2 0-1 16,-1 0-12-16,-1 7 20 0,-1 1 19 0,0 3-19 15,0 0 0-15,2 3-4 0,1 2-12 0,-1 0 24 16,5 1-12-16,4 2-8 0,0-1 1 0,5 0-16 16,6 3 7-16,0-1 1 0,1-1 4 0,6 1-1 15,-2 0 5-15,-1-1-1 0,4 3 0 0,0-4-7 16,-1 1-7-16,-3-2 3 0,-1 2 0 0,0-2 12 15,-3 0-12-15,1-3 8 0,-5 1-8 0,-1-4 15 16,0-2-3-16,-6-2 10 0,0 0 1 0,0-2-15 16,0-3 18-16,-7-2-14 0,0 0-1 0,-1 0 12 15,1 0-19-15,-3 0-22 0,2 0-8 16,2-5-40-16,0 2-14 0,2-1-7 0,1-2-20 16,3 0 25-16,5 0 15 0,1-2 8 0,5-1-3 15,0 0-10-15,6 0-9 0,1-1 27 0,2 0 52 16,4-1 0-16,-1-1 25 0,4-1-14 0,0-1-14 15,2 0 27-15,1 1-7 0,0-1 18 0,3-3-17 16,-5 0 3-16,3 2-10 0,-4-1-4 0,-3 2 24 16,-6 0 32-16,0 0 90 0,-6 3 62 0,-3 3 40 15,-9 8-11-15,0-7-74 0,0 7-58 0,-9 0-24 16,-2 0 20-16,-3 0 7 0,-1 0 23 0,-7 0-6 16,0 8-50-16,-2 2-14 0,1 4-40 0,1 2-3 15,3 1-8-15,4 4 19 0,5-1-7 16,7 1-4-16,3 2 7 0,0-3-14 0,15 2 22 15,4-5-15-15,0 0 0 0,6-2 4 0,1-3-5 16,5-3-3-16,0-2-4 0,2-3-3 0,1-4-1 16,-1 0 8-16,2 0-19 0,-2-5 3 0,1-3 5 15,-2-1-1-15,-1-1 12 0,0 0 0 0,0-2-31 16,-5 1-26-16,0 0-35 0,0 0-48 0,0 1-65 16,-4 1-52-16,0-1-99 0,-6 3-130 0,-1 0-131 15,-2 1-158-15,-2-2-178 0</inkml:trace>
  <inkml:trace contextRef="#ctx0" brushRef="#br0" timeOffset="-12709">8300 1851 2522 0,'8'-39'67'0,"0"0"66"0,-2 2 76 0,1 2 69 16,-3 5 0-16,2 8-29 0,-1 3-66 0,0 4-52 16,-2 6-32-16,0 9 16 0,-3 0 32 0,0 9 22 15,0 7-23-15,0 8-38 0,0 10-43 0,0 7-33 16,-4 7-3-16,-5 8-14 0,2 3-8 0,-1 5 4 16,-2 2-11-16,3-3 0 0,-1-1 11 0,1-4-22 15,1-3 0-15,3-2 8 0,0-5-19 16,1-2-4-16,2-7-46 0,0-1-82 0,0-5-58 15,0-6-76-15,0-2-44 0,0-5-16 0,0-5-13 16,0-4-5-16,0-11 4 0,0 0-37 0,-4 0-32 16,-1 0-20-16</inkml:trace>
  <inkml:trace contextRef="#ctx0" brushRef="#br0" timeOffset="-12417">8114 1871 3674 0,'-12'-34'13'16,"0"3"7"-16,12 0 13 0,0 3 0 0,5 4 7 15,7 3 14-15,10 1 3 0,5 3 8 0,11-1-8 16,1 1-12-16,8 2-21 0,3 1 13 0,3 6-12 16,2 1-5-16,0 5 5 0,-1 2-22 0,-5 0 4 15,-2 8 7-15,-6 3-8 0,-4 1 1 0,-5 3-7 16,-5 1-10-16,-7-1 13 0,-4 2 8 0,-6-1 3 15,-10 3 0-15,0-2-7 0,-12 2-7 16,-5-2-7-16,-5 0 0 0,-5-1 3 0,-5 1-3 0,-1-2 18 16,-2 0-1-16,-1-2-10 0,3-4-7 0,1 0-41 15,2-4-62-15,3 1-85 0,5-6-112 16,1 0-107-16,4 0-97 0,5 0-63 0,6 0-98 16</inkml:trace>
  <inkml:trace contextRef="#ctx0" brushRef="#br0" timeOffset="-11875">8910 1710 3581 0,'8'-8'39'0,"0"0"35"0,-5 3 43 0,-1 5 28 15,1 0 12-15,0 0 19 0,0 0-15 0,2 5-21 16,-2 2-41-16,2 2-45 0,-1 1-47 0,0 3 1 15,1 1-12-15,-1 4-3 0,1 2 14 0,-4 1-7 16,2-1-11-16,-1 5 4 0,0-5 0 0,-1 4-18 16,-1-2 3-16,3-4-17 0,-2-1-18 0,1-3 11 15,-2-2-7-15,0-2 7 0,0-10 11 16,0 0-10-16,0 0 20 0,0 0 4 0,0 0-3 16,-3 0 3-16,3 0-7 0,0 0-10 0,0 0 11 15,0-13 9-15,3-1-2 0,2 0-4 0,0-6-4 16,1 2 8-16,2-2-8 0,-2 0 25 0,2 2 0 15,3 0-4-15,-3 1 3 0,3 3-16 0,-2 1 17 16,2 2 6-16,-3 3 4 0,3 2 13 0,-2 2-13 16,-1 1-10-16,1 1 6 0,-2 2-7 0,2 0 1 15,-3 0 10-15,1 6 10 0,-1-1 7 0,2 1 14 16,0 0-8-16,-1 3-6 0,-2 0 4 0,3 1-14 16,-1 1-7-16,2 1-17 0,-3 1-8 15,3 1 4-15,-1-1 14 0,5 0-10 0,-4 0-28 16,1-3-50-16,2-1-73 0,2-1-32 0,-1-8 1 15,3 0 42-15,-1 0 46 0,0 0 47 0,-2 0 25 16,3 0 16-16,-3 0 19 0,-1-12 3 0,-4 0 10 16,1-2 7-16,-9-1 34 0,5-1 24 0,-5-1 33 15,0 0 6-15,0 1-24 0,0-1 40 0,-14 1-29 16,1 1-26-16,-1 2-3 0,-3 1-64 0,0 3-31 16,-1 1 20-16,-4 5-23 0,-1 0 13 0,-2 3-47 15,2 0-87-15,-1 6-100 0,5 1-147 0,3-7-71 16,1 11-79-16,4-1-39 0</inkml:trace>
  <inkml:trace contextRef="#ctx0" brushRef="#br0" timeOffset="-11433">9751 1415 3914 0,'8'-12'13'0,"-5"2"32"0,1 4 19 15,-4 6 36-15,0 0 42 0,0 3 1 0,0 5-9 16,-4 3-25-16,2 4-62 0,-1 2-33 0,0 5-10 16,-2 4-15-16,-1 2 22 0,1-1-11 0,1 3-4 15,0 0 15-15,1-2-18 0,2 2-1 0,-1-2-2 16,-1-2-33-16,3-4-35 0,0-3-42 0,0-1-13 16,5-4-3-16,-4-1 36 0,2-6 49 0,-3 0 16 15,4-4 32-15,-4-3 0 0,3 0 6 0,0 0 7 16,3-7-6-16,-1-2-4 0,3-2-4 0,2-1-3 15,-1-3-6-15,3-1 30 0,-1-2 14 0,1 3 3 16,1 0 14-16,0 1-24 0,-4 1 0 16,4 3 0-16,-4 1-3 0,0 6-4 0,1 3 28 15,-1 0 18-15,-1 0 7 0,0 5 15 0,3 3-40 16,-3 4-16-16,3 0-8 0,-3 1 4 0,1 4 4 16,-3-3-19-16,1 3 12 0,-3 0-4 0,2-1-4 15,-3 0 15-15,-3-1-26 0,0 0 8 0,0-2 7 16,-9 1-3-16,5-2 3 0,-6-1-15 0,-1-2-10 15,-2 1 0-15,-1-3 17 0,-1-7-10 0,-2 7 4 16,-1-7-11-16,3 0-54 0,-3 0-39 0,1 0-65 16,4 0-78-16,-1 0-56 0,3 0-75 0,1 0-95 15,3 0-42-15,-2-10-82 0,6 3-77 0</inkml:trace>
  <inkml:trace contextRef="#ctx0" brushRef="#br0" timeOffset="-10628">10226 1726 3660 0,'0'-4'53'0,"0"2"31"16,0 2 55-16,0 0 24 0,-12 0-8 0,-1 0-2 16,-3 8-62-16,2-2-21 0,0 3-38 0,-2 1-28 15,2 2-8-15,3-1 4 0,4 2-7 0,0 0-14 16,7 0-11-16,0-2-24 0,0 1-39 0,11-2-20 15,0-1-23-15,5-2-42 0,-2-2-1 0,3-5 21 16,0 0 35-16,0 0 53 0,-4 0 39 0,3-6 23 16,-4-6 10-16,1 2 4 0,-1-3 15 0,-2-1 24 15,-1 0 32-15,1 1 54 0,-4 1 44 0,0 0 6 16,-6 2 23-16,0 2-29 0,0 3-58 16,0 1-38-16,0 1-48 0,0 3-18 0,-9 0-1 15,9 0-17-15,-6 9 11 0,6-1 3 0,0 2-10 16,0 2 3-16,0 0-8 0,0 1-17 0,6 2-28 15,1-1-31-15,3 1-51 0,1-2-8 0,0-2 36 16,5-1 22-16,-1-3-9 0,1-2-10 0,1-5-9 16,2 0 23-16,0 0 54 0,0 0 36 0,1-9 6 15,-2-1 1-15,0-4-13 0,0 1 3 0,-1-3-7 16,0-3 0-16,-3 0 13 0,2-3-16 0,-1-1 10 16,-3 0-17-16,2-5 17 0,-1 2-3 0,-3-2-10 15,2-3 35-15,-2 1-29 0,2 0 10 16,-4-1 26-16,0 1 30 0,-2 1 74 0,-1 0 51 15,2 4 46-15,-4 0-6 0,-2 4-18 0,-1 3-8 16,0 5-40-16,0 2-43 0,0 4-24 0,0 3-36 16,0 4 11-16,0 0 45 0,0 0 17 0,-4 13 8 15,-4 4-38-15,0 2-49 0,2 4-38 0,-1 5-8 16,-2 3 4-16,1 1 3 0,2 2 5 0,1 0-8 16,1-1-12-16,4-2 1 0,0-1-20 0,0-3-46 15,5 0-23-15,2-2-25 0,-1-3-14 0,-1-4 5 16,3-2 19-16,-4-4-6 0,1-1-6 0,0-2 12 15,-1-5-14-15,-2 0 23 0,0-4 28 16,-1 0 32-16,2 0 11 0,-1-6 38 0,0 1-4 16,1-3-3-16,0-1 21 0,5-2-28 0,-4 0 11 15,3 0-11-15,0-1 3 0,1 2 18 0,0 1 28 16,0 1 0-16,0 2 18 0,-2 3-7 0,3 0-14 16,-1 3 21-16,3 0-21 0,0 0-3 0,3 6-8 15,-1 0-2-15,3 2 6 0,1 0-7 0,2 2-10 16,-2 0-12-16,-1 3-3 0,1-1-3 0,0 0 6 15,-1 1-3-15,-3 2-7 0,-3-2 3 0,1 1 4 16,-1-2 8-16,-6-1 3 0,-4 1 11 0,0-2 3 16,0-1 11-16,0 1-3 0,-10-3-8 0,-2-1-10 15,-1-6-15-15,-5 7 7 0,2-7-10 16,-6 0 6-16,2 0 1 0,-2 0 0 0,-2 0 10 16,1 0-39-16,1 0-44 0,2 0-67 0,1-6-92 15,2 2-64-15,1-2-91 0,6-1-97 0,-2 7-47 16,7-10-67-16,1 3-70 0</inkml:trace>
  <inkml:trace contextRef="#ctx0" brushRef="#br0" timeOffset="-10410">11142 1700 3713 0,'6'-2'16'16,"-6"1"41"-16,0-2 31 0,0 3 38 0,0 0 24 15,0 0-15-15,0 5-6 0,0 0-45 0,0 2-39 16,0 1-16-16,0 1-36 0,0 1 7 0,0 1-7 16,0 3 3-16,0-2 15 0,0 2-11 0,0 0-25 15,0-2-80-15,0 1-112 0,0-2-103 0,0-2-73 16,0 2-37-16,0-2-1 0,0-9-8 0,0 11-40 16,-9-3-29-16</inkml:trace>
  <inkml:trace contextRef="#ctx0" brushRef="#br0" timeOffset="-9943">11140 1408 2438 0,'0'-16'-12'0,"0"4"-6"16,0-1-39-16,0 4-32 0,0 9-34 0,0-5-13 15,0 5 34-15,0 0 5 0,0 0 18 0,14 0 0 16,-3 0-16-16,0 0 12 0,4 0 25 0,0 7 27 15,1-2 23-15,1 3 30 0,-3-3 56 0,3 2 59 16,-3 0 65-16,-2 1 52 0,-3 1 38 0,0 2 23 16,-2 0 10-16,-1 2-9 0,-2 1-21 0,0-1-22 15,-3 3-29-15,1 2-12 0,-2 0-40 16,0 2-46-16,0 2-35 0,0 0-35 0,0 1-33 16,-5-1-17-16,5 3-19 0,0-2 4 0,0-1-8 15,0 0-10-15,0-1 3 0,5 0-14 0,0-2-4 16,2 0 1-16,1-2-26 0,0-4-25 0,5-1-22 15,-4-1-48-15,4-3-2 0,0-2 18 0,-3-6 22 16,4 0 69-16,-1 0 21 0,1 0 18 0,0-8 10 16,-1-2-18-16,-1-2 4 0,-1-1-7 0,3-3 7 15,-3 0 0-15,2 0 4 0,-4-1-8 0,0-1 8 16,-1 1 34-16,-3-1 49 0,1 2 56 0,-3 1 34 16,-3 3 1-16,0 0-23 0,0 5-42 0,0 1-21 15,-4 1-22-15,-1 3-21 0,2 2-19 16,1 0-27-16,1 0-3 0,-2 0 0 0,1 8 19 15,0 2-11-15,-1 2-5 0,2 0-10 0,-4 5-19 16,4-3-26-16,-2 4-99 0,-1-2-73 0,4 3-85 16,-1 0-122-16,-1-2-63 0,2 1-71 0,0-2-82 15,0 1-20-15</inkml:trace>
  <inkml:trace contextRef="#ctx0" brushRef="#br0" timeOffset="-9786">11623 1458 3334 0,'-4'-26'-10'15,"-3"5"-19"-15,2 2-60 0,1 5-65 0,4 3-84 16,0 5-81-16,0 6-71 0,0-8-63 0,0 3-24 16</inkml:trace>
  <inkml:trace contextRef="#ctx0" brushRef="#br0" timeOffset="-9631">11808 1368 3398 0,'7'12'89'0,"-6"-2"50"0,-1 3 38 0,0 2 30 0,0 1-85 15,0 0-29-15,0 3-34 0,0 1-31 0,0-1 3 16,-1 3-20-16,1-2 3 0,0 2-14 16,0-1-11-16,0 0-31 0,0 0-112 0,0-1-100 15,0-1-136-15,0 1-107 0,0-1-28 0,0-1-54 16,-10 0 16-16</inkml:trace>
  <inkml:trace contextRef="#ctx0" brushRef="#br0" timeOffset="-8995">11783 1595 2486 0,'0'-11'-3'16,"11"0"0"-16,0 0 3 0,0 3 6 0,2 0-6 0,-1 4 6 15,2-1 0-15,3 0-6 0,1 0 9 16,-4 5-21-16,3-4 3 0,-3 4 27 0,1 0 25 16,-1-3 51-16,-5 1 51 0,0 2 33 0,-2 0 21 15,-1 0 9-15,-6 0-20 0,6 4-33 0,-3 1-8 16,-3 1-29-16,5 2-33 0,-5 0-38 0,0 2-26 16,0-2-21-16,0 3-7 0,0 0 7 0,0 1-17 15,0 1-34-15,0-2-34 0,0-1-59 0,0 0-71 16,12-2 12-16,-2-1 3 0,6-2 59 0,-4-2 59 15,4-3 1-15,1 0 22 0,0 0-3 0,-1-6 13 16,3-1 33-16,-2 2 13 0,0-3 16 16,-3 1 51-16,-2 0 39 0,-2 1 64 0,-3-1 56 15,-1 2-16-15,-3 1 0 0,1 1-40 0,-2 1-49 16,-2 2-20-16,2 0-23 0,-2 0 33 0,0 7 25 16,0 3 26-16,0 4 15 0,0 4-37 0,-6 5-28 15,6 4-36-15,0 6-3 0,0 4-18 0,0 5-3 16,0 0-5-16,0 5-25 0,0 1 0 0,0 3-4 15,0 1 22-15,0 0-3 0,0 2 8 0,0-3 19 16,0 0-8-16,0-4 24 0,0 0 31 0,-10-3 13 16,0-3 24-16,-3-3-19 0,-3-4-22 0,-4-2-32 15,-4-3-19-15,-4-4-5 0,-6-6-7 0,-9-3-5 16,-5-5-20-16,-9-11-3 0,-4 0-13 16,-9 0-13-16,-8 0 17 0,-1-16-8 0,-3-2 8 15,3-6 1-15,1-1-13 0,7-5 8 0,6-2-4 16,5 1 4-16,15-3-25 0,7 0-11 0,11 1-37 15,12 3-32-15,15 0-18 0,0 0-39 0,0 2-6 16,19 3 13-16,4 1 5 0,8 0 21 0,2 4 17 16,6-2-7-16,5 5 23 0,0 0 8 0,5 2 26 15,1-2 22-15,-1 2 0 0,-4 3 11 0,1 0 0 16,-2 1 4-16,-7 1 14 0,-2 1 7 0,-6-1-10 16,-3 3 7-16,-8-2-25 0,-5 0-25 15,-1 0-52-15,-7-1-62 0,-5 3-88 0,0 0-107 0,0 7-79 16,0 0-105-16,0-8-92 0,-5 3-105 15</inkml:trace>
  <inkml:trace contextRef="#ctx0" brushRef="#br0" timeOffset="-8074">13845 1242 2693 0,'8'-47'93'0,"-4"1"80"0,1 0 75 16,-1 6 78-16,-3 7-29 0,2 7-37 15,-1 5-55-15,-2 6-66 0,0 4-58 0,0 5-3 16,0 6 48-16,0 0 41 0,0 10 42 0,0 5-17 16,-6 8-49-16,-3 6-49 0,2 7-60 0,-1 8-11 15,-1 7-23-15,-2 3 0 0,-2 2 16 0,1 0-16 16,1-1-4-16,1-1 8 0,-2-5-8 0,2 0 11 16,1-5-3-16,9-2-15 0,-8-3 3 0,8-2 1 15,-6-5 7-15,6-5-8 0,0 0 4 0,0-4-23 16,0-4-7-16,0-5-8 0,0-2-7 0,0-3 4 15,0-2 7-15,0-7 12 0,0 0-15 16,0 0-23-16,0 0 12 0,0 0-11 0,0 0 15 16,0-11 30-16,0 0-4 0,0-2 7 0,0-4 5 15,0 0 2-15,0-3 1 0,6 0 0 0,1-1 7 16,2 0 0-16,2 2 0 0,4-1 18 0,1 3-7 16,0 2-4-16,4 2 0 0,2 2-3 0,2 1-4 15,1 3 15-15,0 1-4 0,0 6 26 0,-2 0 4 16,3 0-16-16,-3 6 1 0,-2 0-22 0,1 2 7 15,-4 2 7-15,-1 0 5 0,1 2-12 0,-6-1 4 16,1 2 0-16,-2-2 3 0,0 1 5 0,-5 1-19 16,-1-4-1-16,-2 1 35 0,-3 0 19 0,0-2 11 15,-6 0-8-15,-1-3-44 0,-3 3-5 16,-5-1-18-16,0-3 10 0,-6-4-7 0,1 7-15 16,-2-7 23-16,-2 0-16 0,-1 0 9 0,2 0 7 15,-4 0-20-15,4 0 24 0,1 0-4 0,2 0-19 16,-2-8-19-16,1 0-60 0,3 1-33 0,1 0-51 15,3-1-29-15,3 2-33 0,0 0-48 0,3 1-63 16,8 0-96-16,0 1-47 0,0 4 4 0,0-6 23 16,0 3 57-16,12-1 37 0,2 0-25 0</inkml:trace>
  <inkml:trace contextRef="#ctx0" brushRef="#br0" timeOffset="-7357">14407 1543 4284 0,'0'-2'45'0,"0"-1"43"0,-13 2 40 16,2 1 28-16,-4 0-12 0,-1 9-42 0,-1 0-40 16,1 0-33-16,-1 3-26 0,1 0 5 0,3 3 6 15,3 0-18-15,3-1-14 0,7 0-33 0,0 0-33 16,0 0-24-16,5-1-39 0,3-2-36 0,4-2-20 15,-2 0 27-15,2-4 29 0,2 0 55 0,-1-3 25 16,-1-2 27-16,0 0 17 0,-2-7 23 0,-2 2 9 16,3-4 2-16,-4-4-1 0,1 1 0 0,-3-1 47 15,-1-1 14-15,-1 1 44 0,0-1 36 0,0 3 5 16,-3 0 8-16,0 3-27 0,0 3-44 0,0 0-50 16,0 3-29-16,-4 2-6 0,4 0-1 0,-4 6-4 15,4 0-7-15,0 2 1 0,0 3-8 16,7 1 4-16,-1 1-4 0,5 2-53 0,-3-1-70 15,4 0-72-15,0 1-65 0,-2-2-26 0,1 0 28 16,0-1 16-16,0-1 12 0,0-3-12 0,-3 1-32 16,-8-2 14-16,12-7 27 0,-2 7 49 0,2-7 40 15,-2 0 15-15,1 0 3 0,0 0 31 0,3 0 8 16,1-8 29-16,0-1 31 0,2-1-4 0,0-2 34 16,0-1-5-16,2-2 24 0,-1-2 42 0,1-2 27 15,-1 0 39-15,1 1 6 0,-2-3 1 0,-1 3 16 16,-3-4 20-16,0 4 27 0,0-1 38 0,0 0 36 15,-4 3 29-15,2 0 16 0,-5 2-2 0,1 3-9 16,-3-1 5-16,-2 4-19 0,-2 2-33 16,0 2-12-16,0 2-50 0,-8-1-27 0,3 3-36 15,-1 0-62-15,-3 0-18 0,1 0 0 0,-3 7 0 16,-3-1 12-16,0 4-19 0,-1 2-23 0,0 0 0 16,-1 2-3-16,5 2-1 0,0 3-22 0,5-2 3 15,3 2-15-15,3 0 4 0,0 0-8 0,8-2-18 16,0 0 7-16,6 0 8 0,0-1 15 0,-2-2 11 15,6 1-3-15,0-1-12 0,3-1 23 0,-3 1 3 16,0 0-7-16,-2-2 8 0,-2-1-12 0,-1 1-3 16,-3-2 7-16,1-1 0 0,-6-1 11 15,-1-1 15-15,-2-7 16 0,-2 7 3 0,0-7-15 16,-6 0-3-16,-3 0-16 0,-1 6-18 0,-2-6 11 16,-3 0-20-16,-4 0 5 0,1 0 11 0,-3 0-4 15,3 0-22-15,-4 0-53 0,3 0-48 0,2 0-100 16,2 0-54-16,3 0-88 0,2 0-106 0,3 0-86 15,7 0-112-15,0 0-27 0,0-3-42 0</inkml:trace>
  <inkml:trace contextRef="#ctx0" brushRef="#br0" timeOffset="-7061">15088 1741 2295 0,'23'-5'17'0,"1"-2"31"0,-4-1 24 16,-1 0 21-16,1 2 23 0,0-2-15 0,-1 0-12 15,-2 1-21-15,2-3-40 0,-3 3 3 0,3-2 4 16,-2 1 25-16,-1 0 35 0,-2-2 11 0,0 4 26 16,-2-2 5-16,-4-2 8 0,0 3 15 0,-8-2 2 15,0-1 26-15,0 1-4 0,0-1 10 0,0 1-2 16,-11 1-11-16,-3-1-12 0,-1 3-21 0,-1 0-6 16,-2 1-32-16,1 5-3 0,0 0-11 0,-2 0-46 15,3 10 8-15,-1 2-11 0,2 2-16 0,0 4 4 16,1 3-19-16,2 2-28 0,4 4-15 0,3 1-12 15,5 0-16-15,0 0-45 0,0-2-67 16,7 1-30-16,1-3-95 0,1-2-57 0,0-4-56 16,4 0-66-16,0-5-15 0,0-2 6 0,3-2 9 15,1-9-12-15,-1 0 15 0,5 0-7 0</inkml:trace>
  <inkml:trace contextRef="#ctx0" brushRef="#br0" timeOffset="-6642">15796 1233 4118 0,'19'-27'41'0,"-6"8"43"0,-2 8 81 0,-7 11 110 15,-4 0 31-15,0 13-24 0,0 6-58 0,-8 5-87 16,-1 4-64-16,1 6-31 0,-3 5-19 0,2 2-31 16,-3 1 1-16,2 2 18 0,-2-1-18 0,0 0 18 15,2 0-11-15,2-3-4 0,-1-2 0 0,0-4-19 16,5-2-19-16,-3-3-20 0,1-4-25 0,5-3-27 15,-3-5-7-15,1-2 9 0,3-3 19 0,-1-4 4 16,1-3 6-16,0-5-26 0,0 0-6 16,0 0-17-16,0 0-2 0,0-9 14 0,0 0-2 15,0-3 33-15,0-2 13 0,0-2 15 0,0-1 37 16,0 0 24-16,-4-2 34 0,1-1 38 0,-3 3 52 16,1-2 30-16,-1 4 32 0,-2 2-1 0,-4 1-4 15,-2 4 20-15,-1 1-7 0,-2 3 9 0,0 4-28 16,-2 0-32-16,1 0-2 0,-3 0-27 0,5 14-39 15,-1-1-19-15,1 1-36 0,1 4-4 0,4 1 8 16,11 3-12-16,0-2-12 0,0 2-20 0,0 1-12 16,0-1-52-16,11-1-34 0,4-3-20 0,4-3-17 15,2-3 35-15,-3-1 6 0,4-4-7 0,0-7 8 16,0 0-31-16,-2 0-24 0,-1 0-17 16,0-8-84-16,-5-3-81 0,0 0-93 0,-2 0-116 15,-2 0-83-15,0-3-123 0</inkml:trace>
  <inkml:trace contextRef="#ctx0" brushRef="#br0" timeOffset="-5889">16855 1920 3955 0,'-17'-6'106'0,"-1"6"82"0,5-7 88 0,-2 2 55 16,-1 5-70-16,5 0-42 0,1 0-64 0,1 0-57 15,5 0-36-15,4 0-39 0,0 0-19 0,0 0 7 16,6 0-3-16,10 0 0 0,6 0 3 0,8 0-18 15,10 0 3-15,7 0-4 0,10 0-3 16,4 0 22-16,9 0 4 0,3 0 5 0,3 11-9 16,-2-2-7-16,-1-9-8 0,-2 9-7 0,-2-9 3 15,-3 9-7-15,-3-9 3 0,-5 0 12 0,-5 0-4 16,-4 0 16-16,-6 0 11 0,-8 0 16 0,-6 0 11 16,-6-11 28-16,-4 3 9 0,-7-2 12 0,-12 1 16 15,0-2-31-15,0 1 1 0,0-2-21 0,0 1-11 16,0 1-16-16,0-1 4 0,0 3-4 0,0 1-4 15,0 0-4-15,0 1-29 0,0 6 4 0,0 0-12 16,0-5-17-16,0 5 1 0,0 0-22 0,0 0 5 16,0 0 25-16,0 0-9 0,0 0 1 0,0 0-21 15,0 0-48-15,0 0-50 0,0 8-54 16,0-3-45-16,0 0-18 0,0 1-25 0,0-3-33 16,0 1-55-16,0 0-49 0,0-2-39 0,0-2-35 15,0 0-29-15,0 0-40 0,0 0-28 0</inkml:trace>
  <inkml:trace contextRef="#ctx0" brushRef="#br0" timeOffset="-5523">17828 1654 3674 0,'-4'-5'6'15,"4"1"7"-15,0 1 20 0,0 3 21 0,0 0 26 16,0 0 15-16,9 4-10 0,4 2-20 0,1 0-38 15,8 3-10-15,2 1-24 0,7-2 10 0,-1 1 4 16,4 3-10-16,1-2 14 0,2-2-18 0,1 1 13 16,-2-2 5-16,-2-1-11 0,-1 1 17 0,-1-3-17 15,-2 1 0-15,-1-1 7 0,-2 0 3 0,-3-2 18 16,-6-1 27-16,1 1 29 0,-6-2 22 16,-2 0 50-16,-3 0 6 0,-2 0-6 0,-3 0-10 15,-3 0-54-15,0 0-6 0,0 0 0 0,0 0-10 16,0 0-23-16,0 0-8 0,-6 0-10 0,3 0-16 15,-1 0 19-15,1 0-11 0,0 0 4 0,0 0 15 16,3 0-15-16,-8 0 4 0,4 0 12 0,-3 0 24 16,-4 10 39-16,-2 0 1 0,-4 1-11 0,-1 2-32 15,-8 2-40-15,0 2-7 0,-5 3-13 0,1 1-16 16,-5-1 0-16,4 0-37 0,-2 0-70 0,5-1-127 16,-1 1-197-16,0 0-249 0,2-2-291 15,3 1-302-15</inkml:trace>
  <inkml:trace contextRef="#ctx0" brushRef="#br0" timeOffset="8579">116 4000 2060 0,'-11'-7'61'0,"-2"1"67"0,5-1 77 16,-4 0 81-16,2 0 16 0,1 2-16 15,-2 1-21-15,3 1-71 0,-1 0-63 0,2 2-54 0,-2 0-56 16,4 1 6-16,1 0 11 0,4 0 48 16,0 0 53-16,9 0 8 0,8 0-6 0,5 0-17 15,8 0-34-15,11 0-25 0,6 0-10 0,8 0-41 16,7-3-10-16,4 1-11 0,3-1-8 0,4 3 15 16,2 0-14-16,-3 0 17 0,0 0 1 0,-1 4-8 15,-4-1 15-15,-3 0 0 0,-7 1 4 0,-1-2 6 16,-7-1-17-16,-3 2 3 0,-6-1-10 0,-4-2 3 15,-9 0 14-15,-2 0-6 0,-8 0 17 0,-3 0-2 16,-4 0 2-16,-3 0 5 0,-5 0-19 0,-2 0-4 16,0 0 1-16,0 0-12 0,0 0-29 0,-2 0-83 15,-3 0-113-15,1-2-152 0,1 2-145 0,-2 0-95 16,-1 0-69-16,2 0-42 0</inkml:trace>
  <inkml:trace contextRef="#ctx0" brushRef="#br0" timeOffset="8983">997 3696 2595 0,'-6'-5'0'0,"3"-1"0"16,1 0 6-16,-1 2 55 0,3 4 41 0,0 0 47 15,0 0 30-15,6 7-26 0,5-1-22 0,0 3-44 16,5 1-25-16,3 0-16 0,4 3-10 0,4-1-9 16,4 0-1-16,2 1-13 0,2-1-9 0,2 0 9 15,-2 0-7-15,1 1-6 0,-3 0-3 0,0-2 13 16,-2 1 40-16,-1-1 24 0,-5 0 3 0,0 0-23 15,-3-1-44-15,-3-1-10 0,-2 1 21 0,-3-2 37 16,-3 1 66-16,-4 1 46 0,-4-3 31 16,-3 3-2-16,0-1-55 0,-7 2-57 0,-1-1-51 15,-4 2-21-15,-2 2-26 0,-2 2 22 0,-1 0 4 16,0 0-8-16,-2 2 4 0,2-1-59 0,2 1-106 16,0-1-122-16,1 0-150 0,4 0-121 0,-2-1-65 15,4 0-111-15,3-1-80 0</inkml:trace>
  <inkml:trace contextRef="#ctx0" brushRef="#br0" timeOffset="9806">2473 3341 3003 0,'-7'-20'-3'15,"1"0"3"-15,3 5 3 0,0 7 12 0,3 2 61 16,0 6 52-16,0 4 37 0,0 5-3 0,0 3-51 16,6 5-48-16,0 5-30 0,-1 3-9 15,0 5-17-15,1 2-7 0,2 2-17 0,-3 2 7 16,-1-1 20-16,1 0-4 0,0-3 11 0,-2 2-7 15,0-4-7-15,0-1-6 0,-3-2 0 0,3-2-31 16,-3-1-97-16,0-1-85 0,0-3-81 0,0-1-62 16,0-5 16-16,0-1 9 0,0-1-15 0,0-4-17 15,-6-2-21-15</inkml:trace>
  <inkml:trace contextRef="#ctx0" brushRef="#br0" timeOffset="10151">2299 3499 2154 0,'-13'-31'44'0,"4"4"12"0,0 2 0 0,5 3 6 15,4 2-17-15,8 3 12 0,1 0 31 0,7 1 15 16,9-3-1-16,2 5 9 0,7-3 21 0,4 2-3 16,7 5-14-16,2 1-19 0,2 2-41 0,2 7-6 15,0 0-7-15,1 9-6 0,-3 2-14 0,0 5 2 16,-3 6-5-16,-4 1-9 0,-4 5 4 0,-5 4-11 15,-3 0 13-15,-6 3 4 0,-6 1 13 0,-4 3 27 16,-6-2 41-16,-8 2 28 0,0-2 28 0,-11-3-2 16,-3-1-26-16,-5-2-9 0,-3-1-35 0,-3-3-7 15,-2-2-17-15,-1-5-32 0,-3-1 11 0,1-5-18 16,-1-1-15-16,1-2 4 0,2-4-15 16,-4-1-7-16,2-1 8 0,-1-2 3 0,1-1 0 15,5-2-8-15,0 0-13 0,3 0-47 0,5-2-60 16,0-3-66-16,3-1-86 0,4 0-41 0,4-2-72 15,6 0-67-15,-8-1-26 0,8-3-33 0,0-1 23 16,0 1-35-16</inkml:trace>
  <inkml:trace contextRef="#ctx0" brushRef="#br0" timeOffset="10533">3122 3822 2154 0,'11'0'-9'15,"1"-13"6"-15,-2 2 3 0,2-1 5 16,-2 1 25-16,4 0-13 0,0-3 1 0,0 1-6 16,2 0-9-16,-1-3 29 0,0 1 16 0,0-2 45 15,-1 1 30-15,-2-1 8 0,0-1 22 0,-6 0-3 16,1-1 17-16,-3-1-1 0,-4 1 2 0,0 1-15 15,-7 1 17-15,0 0 23 0,-7 5-5 0,1 3 1 16,-5 3-46-16,-3 6-26 0,-1 0-6 0,-3 6-6 16,0 5 0-16,-3 4-25 0,1 2-40 0,4 5-21 15,-1 5-12-15,5 0 4 0,4 3 11 0,7 1 0 16,8-2-22-16,0 2-3 0,6 0 10 0,5-3-14 16,6-2 10-16,1-1 1 0,5-3-45 0,5-3-42 15,2-2-59-15,1-5-76 0,1-1-43 0,-2-2-29 16,1-4-62-16,-1-2-24 0,-1-3-7 15,-3 0 19-15,-3 0 50 0,-2-7 24 0,-1-1 2 16,-1-2-13-16,-3 1-19 0,1-3-2 0</inkml:trace>
  <inkml:trace contextRef="#ctx0" brushRef="#br0" timeOffset="10855">3718 3522 3621 0,'0'-12'80'16,"0"6"65"-16,-8 6 66 0,0 0 50 0,-6 10-26 15,0 1-33-15,-2 3-61 0,-3 3-40 0,1 2-57 16,0 4-33-16,3-2 7 0,2 0-18 0,4 0 19 16,4 1-1-16,5-1-10 0,7 0 3 0,5-2-59 15,5-1-58-15,3-3-56 0,2-2-63 0,5-1-21 16,-2-5-6-16,2-3-12 0,-1-4 9 0,1 0 51 16,-3 0 55-16,-1-7 53 0,-1-5 52 15,-1 0 18-15,-3-1 7 0,-3-2 26 0,-1-1 6 0,-2-2-4 16,-1 1 20-16,-3-1 9 0,-2 0 58 15,-1 2 49-15,-2 2 45 0,1 4 8 0,-4 1-7 16,0 3-28-16,0 2-39 0,0 4-24 0,-4 0-30 16,1 0-7-16,0 0-14 0,-2 4 1 0,3 4-22 15,-3 1-21-15,1 3-3 0,1 1-8 0,0 4 4 16,1-3-3-16,1 5-1 0,1 0-7 0,0-3-101 16,0 0-154-16,0-1-159 0,4-1-178 0,0-2-72 15,-3-2-36-15</inkml:trace>
  <inkml:trace contextRef="#ctx0" brushRef="#br0" timeOffset="11016">3889 3461 3040 0,'-11'-15'0'0,"0"3"-7"0,5 4-18 0,2 0-12 0,1 6-74 16,3 2-102-16,0 0-67 0,5 0-94 15,1 5-32-15,5 2-9 0</inkml:trace>
  <inkml:trace contextRef="#ctx0" brushRef="#br0" timeOffset="11297">4151 3431 1728 0,'15'-5'71'0,"-4"-3"74"16,-1 2 53-16,-4 0 62 0,0-2 6 15,-6 1-2-15,0 0 24 0,0 2 29 0,0 0-26 0,0 2-29 16,0 2-50-16,-7 1-83 0,0 0-45 0,-1 0-27 15,-3 5-25-15,2 1-4 0,-2 3-10 0,0 2-11 16,-1 1 0-16,3 1-14 0,0 4 10 16,5 0-3-16,0 0-3 0,4 2 17 0,0 1-7 15,8-1-7-15,1-1 15 0,1-1-23 0,1-1 12 16,0 0 7-16,3 1-15 0,-3-2 8 0,2-2-1 16,-2 1-3-16,-2-1 0 0,-1 1 4 0,1-4-4 15,-4 0-7-15,-5 0 3 0,3-1 8 0,-3-1-22 16,0 0 22-16,0-1-15 0,-8 0-17 0,-3 0-19 15,0-2-69-15,-1 2-54 0,-2-2-57 0,-1-2-62 16,2 2-52-16,-3-4-60 0,3-1-37 0,2 0-30 16,2 0-8-16,-2 0 1 0</inkml:trace>
  <inkml:trace contextRef="#ctx0" brushRef="#br0" timeOffset="11468">4268 3527 3334 0,'5'0'81'0,"-2"0"74"16,-3 9 48-16,0-1 11 0,0 1-65 0,0 1-74 16,5 0-54-16,-5 3-8 0,0-1-16 15,0 2-4-15,0 3 4 0,0 0-8 0,0 1-84 16,0 1-116-16,0-1-142 0,0 1-153 0,0-1-89 16,0-2-52-16,-8-1-30 0</inkml:trace>
  <inkml:trace contextRef="#ctx0" brushRef="#br0" timeOffset="11621">4309 3246 1910 0,'0'-10'-71'0,"0"1"-78"0,0 4-88 16,0 5-109-16</inkml:trace>
  <inkml:trace contextRef="#ctx0" brushRef="#br0" timeOffset="12205">4508 3508 3820 0,'0'20'43'15,"0"-1"49"-15,-5-3 10 0,-2-1 18 0,2-2-41 16,0 1-44-16,2-4 0 0,1 3-25 0,0-2-3 15,2 1 4-15,0 0-4 0,6 0-7 0,0 1-39 16,2-3-40-16,1 0-45 0,1 0-19 0,2-2 18 16,-2-4-2-16,2 0-2 0,-1-2 21 0,-2-2 10 15,1 0 26-15,-2 0 34 0,0-9 22 0,-2-2 13 16,3 0 12-16,-4-3 4 0,1 1-10 16,-1-2-13-16,1-1 7 0,-3-2 3 0,1 1-3 15,-1-3 10-15,-3 1-10 0,0 2 16 0,0-3 15 16,0 3 27-16,0 0 20 0,-3 0 6 0,3 4 5 15,0 1-34-15,0 2-9 0,0 1-23 0,4 1-16 16,1 1 39-16,4 4 7 0,-1-2 28 0,3 3 30 16,0 2 5-16,2 0 11 0,-2 0-27 0,4 4-9 15,-1 2-29-15,-2 2-27 0,2 1 3 0,-2 3-20 16,2 1 2-16,-3 2-6 0,2 1-11 0,-2 1 4 16,-3-1-11-16,-2 0 10 0,0-1 8 0,-1 1 0 15,-2 0-11-15,-1-2-4 0,-2 0-7 16,0 0 4-16,0-4 7 0,0-1-7 0,-4 1 4 15,1-2-15-15,2-4-25 0,-1 1 8 0,-1-5-28 16,2 0-14-16,-1 0 0 0,2 0-9 0,-2 0 13 16,2-5 8-16,0-2 25 0,0 1 6 0,0-3 23 15,2 0 11-15,4-1-10 0,-1-5-7 0,1 1-33 16,2-2-4-16,1-1-10 0,1 0 18 0,1-1 29 16,0 2 13-16,1 0 8 0,0 2-14 0,1 3 10 15,0 1 3-15,-2 0 54 0,3 3 20 0,0 4 28 16,-1 3 3-16,-3 0 9 0,2 0 21 0,-2 7-1 15,-2 4 15-15,-3 2-31 0,-5 2-13 0,5 3-36 16,1 1-14-16,-6 3-25 0,0 0-18 16,0 3-8-16,0-1-18 0,0 1 7 0,-7-1-7 15,-2 2-10-15,1 0-123 0,-1-4-186 0,4 1-196 16,-3-4-210-16,3-1-102 0,0-2-74 0</inkml:trace>
  <inkml:trace contextRef="#ctx0" brushRef="#br0" timeOffset="12841">5816 3200 3608 0,'-5'-7'9'0,"5"0"-2"0,0-6 3 0,14 4-1 16,3 2-5-16,4 1-4 0,7 2-7 0,2 0 1 15,5-2-4-15,-2 3 7 0,1-1-17 0,-1 1-45 16,2 1-84-16,-4-1-80 0,-3 2-38 0,-3 1 7 15,-4 0 89-15,-7 0 77 0,-2 0 59 0,-7 0 46 16,-5 0-17-16,0 0 3 0,-10 0 3 16,-3 0 12-16,-3 0 39 0,0-4 36 0,-1 0 41 15,-4 1 0-15,1 1-20 0,1 0-15 0,-1 1-18 16,3-2 1-16,2 3-3 0,0 0-16 0,1 0-34 16,4 4-1-16,0 0 49 0,5 3 37 0,-2 1 26 15,7 4-16-15,-4 4-29 0,4 4-21 0,0 4-15 16,-5 3 1-16,5 3-23 0,0 2-31 0,-5 4 7 15,5 1-1-15,0 0-9 0,0-1 16 0,0-1-6 16,-6 0-20-16,6-1 13 0,0-4-11 0,-2-4 1 16,-1-1 27-16,0-5-7 0,3-2 1 15,-6-2-11-15,3-3-4 0,3-4-13 0,-3-1-50 16,3-3-72-16,0-5-107 0,0 0-112 0,0 0-89 16,0 0-67-16,-7 0-84 0</inkml:trace>
  <inkml:trace contextRef="#ctx0" brushRef="#br0" timeOffset="13649">6178 3384 3451 0,'0'0'75'0,"0"0"85"16,0 6 35-16,-3 1 24 0,0 0-69 15,-3 3-71-15,4 2-37 0,-1 0-21 0,0 3 4 16,3-1-15-16,-2 1-3 0,2 0-3 0,0 3-4 15,0-2-14-15,4 1 17 0,-1-2 4 0,0 0-17 16,1-1-22-16,-2 1-48 0,1-3-34 0,-1-2-37 16,-1 0 19-16,1-2 17 0,-2-1 28 0,2-1 54 15,-1-6 26-15,-1 4 7 0,0-4 3 0,0 0-13 16,0 0-3-16,0-10 10 0,0 1 10 0,0-2-1 16,0 1-2-16,0-5-1 0,0 1-6 0,0-5-1 15,5 1-2-15,-1-1-4 0,0-3-3 0,-3 2 9 16,6-1-5-16,-1 1 15 0,3 2-6 0,1-2 0 15,2 3 10-15,1 3-10 0,-1-1 3 0,4 3 7 16,-2 0-7-16,0 4-3 0,0 1 4 16,-1 3 5-16,-1 3 5 0,1 1 12 0,-1 0 8 15,-2 4-4-15,2 1 7 0,-2 0-7 0,-1 1 3 16,1 2-9-16,1 0-7 0,-5 2-11 0,2 0-9 16,1 2-4-16,-2-2 11 0,-1 1-4 0,3 0 6 15,-1-1-9-15,0-2 0 0,0-1-4 0,0-3-20 16,2 2 0-16,-2-5-20 0,1-1 17 0,1 0-3 15,1-4 6-15,-1-3 17 0,-1 0-6 0,0-3 22 16,-1 0 7-16,1-2-6 0,-1 1 2 0,-3-1 2 16,1 0-8-16,-3 0 31 0,-3 2 36 15,0 0 32-15,0 2 30 0,-5 2 13 0,-4 1-3 0,1 2-19 16,-4 3 26-16,-2 0-24 0,0 8-2 0,-2 1-7 16,-3 3-53-16,2 1-8 0,1 4-40 15,-1 0-8-15,3 3 8 0,4 2-15 0,1 1 11 16,6 1-3-16,3 0-16 0,5-2 5 0,4 0-9 15,2-1-10-15,3-1 15 0,3-4-19 0,4 1 0 16,1-5-25-16,1-2-33 0,2-2-17 0,2-3-29 16,-2-1 12-16,3-4 8 0,-1 0 8 0,-2 0 19 15,-3-6-11-15,0-1 5 0,-1-1 27 0,-3-2 4 16,1-1 41-16,-2-3 20 0,-1 0 4 0,-2-1 10 16,3-3-17-16,-4 0-6 0,1-1 2 0,-2 0 4 15,0-1 7-15,-2 1 20 0,-2 0 21 16,-3 1 31-16,-2 2 63 0,-1 0 9 0,-2 3 4 15,0 2 6-15,0 1-31 0,-13 1-14 0,-1 3 6 16,1 6-29-16,-4 0-26 0,0 0 19 0,2 0-33 16,-2 7-19-16,0 5 11 0,0 1-26 0,5 1-3 15,-1 3 7-15,4 3-19 0,9 2-8 0,0 1-8 16,0 0-3-16,0-1-1 0,0-3 1 0,17-1-15 16,0-3-1-16,0 0-10 0,4-2-1 0,-1-4 12 15,0-3-26-15,2-6-14 0,0 8-48 0,-1-8-29 16,-4 6-12-16,1-6-62 0,-3 0-30 0,1 0-79 15,-5 0-84-15,0 0-70 0,-3 0-91 0,-2-10-121 16</inkml:trace>
  <inkml:trace contextRef="#ctx0" brushRef="#br0" timeOffset="14340">7786 3605 3726 0,'-10'-4'-4'16,"3"1"1"-16,7-3 64 0,6 0 54 0,7 3 70 15,7 0 39-15,8 1-43 0,11 0-51 0,9-1-56 16,8 3-45-16,5-3-18 0,5 3-11 0,1 0-11 16,4 0 3-16,-2 0 12 0,0 0 7 0,-4 8 0 15,0-4 0-15,-5-4-11 0,-1 6-4 0,-6-6 0 16,-4 4 4-16,-5-4 0 0,-7 0-3 0,-5 0-1 15,-8 0 26-15,-4 0 25 0,-8 0 22 0,0 0 3 16,-12 0-28-16,0 0-30 0,0 0-10 0,0-6-8 16,-7 2 1-16,1 0-1 0,-3-1-18 0,-1 3-14 15,-1-2-61-15,3 0-82 0,-3 4-63 0,3 0-115 16,0 0-69-16,-1 0-64 0,3 0-70 16,6 0-13-16,-7 0 3 0</inkml:trace>
  <inkml:trace contextRef="#ctx0" brushRef="#br0" timeOffset="14733">8753 3358 2498 0,'-7'-6'64'0,"-1"1"62"16,1 0 48-16,3 2 51 0,-2 0-38 0,6 2-43 16,0-1-47-16,0 2-61 0,0 0-19 0,0 0 16 15,0 0 16-15,0 4 51 0,7 0 14 0,0 0-23 16,2 1-7-16,4 2-43 0,2 1-3 0,4 1-21 16,0 1-6-16,6 3 6 0,2 1-21 0,-1 1 11 15,1-3 0-15,4 2-10 0,-2-1-1 0,-3-1-6 16,1 1 10-16,-2-1 3 0,-2-2 1 0,-4 0 6 15,0-1-20-15,-1-1 3 0,-3 1 17 16,-4 1 35-16,0-2 53 0,-3-1 39 0,-2-1 33 16,-6 1-28-16,0-1-34 0,0 3-24 0,-8-1-48 15,-1 3 1-15,-4 1-15 0,-1 2-18 0,-6 1-4 16,1 2-15-16,-1-1 19 0,-2 3-8 0,0-2-36 16,1-1-97-16,4 0-172 0,0-2-178 0,4 0-171 15,2-1-110-15,0 0-72 0</inkml:trace>
  <inkml:trace contextRef="#ctx0" brushRef="#br0" timeOffset="16277">10240 3163 1728 0,'0'-10'28'0,"0"3"26"16,0-3 61-16,0 1 54 0,0 0 4 0,0 3 8 15,0-2-2-15,9 1-35 0,-9 0-5 0,0 0-18 16,0 1-26-16,0-1 10 0,0 2-5 0,0-2 10 16,-9 3-2-16,0-2-26 0,1 0-3 0,-8 0-13 15,-3 4-22-15,-1 2 9 0,-2 0-2 16,-3 0-17-16,-4 7-14 0,-5 2-3 0,0 2-13 15,-1 3 13-15,-1 1-4 0,5 1 1 0,-4 0-14 16,7 1 0-16,1 0 14 0,8-3-1 0,2 1 8 16,9-3-1-16,1 1-10 0,7-2-10 0,0 0 7 15,10-2-14-15,3-1 14 0,6 2-3 0,1-3-1 16,7-1 1-16,1 0-11 0,5-2 7 0,2-1 0 16,1-2 3-16,1 1-3 0,-1 1-7 0,-1 3-3 15,-2 2 3-15,-5 1 7 0,-4 2 17 0,-1 4 4 16,-5 3 6-16,-3 3 8 0,-5 1 0 0,-3 0 10 15,-7 3 4-15,0 1 0 0,0 2 14 16,0-2 0-16,-11-1 5 0,-1 0 14 0,-7-3 7 16,0 0 20-16,-3-3-4 0,-3-2-6 0,0-4-10 15,-3-2-33-15,0-5 0 0,1-3-4 0,-3-3-18 16,4 0-19-16,0 0 15 0,0-6-23 0,2-3 1 16,0 0-1-16,4 2-26 0,5-2 12 0,-1 0-19 15,3 1 7-15,4 1-11 0,4-2-78 0,2 3-64 16,3-1-42-16,0-3-51 0,6 1-15 0,-1 1-46 15,8-4-101-15,-4-1-88 0,5 0-48 0,0 0-36 16,2 2 5-16</inkml:trace>
  <inkml:trace contextRef="#ctx0" brushRef="#br0" timeOffset="16799">10373 3003 3451 0,'5'-25'29'0,"-5"4"30"0,0 1 20 16,0 6 10-16,0 5-26 0,0 3-16 0,0 4-4 16,0 2 11-16,0 0 28 0,0 8 27 0,0 3 19 15,0 4 0-15,0 4-19 0,0 4-35 0,0 2-28 16,5 6-25-16,-5 1-7 0,0 3 0 0,0 0-14 15,0 1 7-15,0-2-3 0,0 0-7 0,0 0 3 16,0-4-7-16,0 1 3 0,0-2-3 0,0 0 10 16,0-3-6-16,0-1 7 0,0-2-1 0,0-2-7 15,0-4 18-15,0-1-24 0,0-2 6 16,0-4-10-16,0-1-14 0,0-1 13 0,0-3-27 16,0-3-4-16,0-2 0 0,0 0-17 0,0 0 25 15,0-5 17-15,6-5-4 0,0 0 25 0,1-3-3 16,-1-3-4-16,3-1 21 0,-1-2-7 0,3-1-11 15,0 0 4-15,1 0-7 0,1 1-3 0,1 3 6 16,-1 0 8-16,-1 2-11 0,2 3 10 0,-1 1 11 16,1 2-10-16,2 4 20 0,-7 0-3 0,5 4 0 15,1 0 11-15,0 5-18 0,-1 2-7 0,1 2 7 16,0 3-21-16,-1 1 21 0,-1 0 3 0,-1 0-10 16,1 2 11-16,-4 0-11 0,1 0-11 15,-3 0-6-15,0 0 13 0,-2 0-6 0,-4-1 10 0,-1 1 7 16,0-3-14-16,0 0-4 0,-5 1-6 15,1-3-39-15,-4 0-42 0,3-1-47 0,-3-2-83 16,3-1-52-16,-2-2-65 0,0-4-50 0,3 0-23 16,4 0-31-16,-8 0-52 0,5 0-84 0</inkml:trace>
  <inkml:trace contextRef="#ctx0" brushRef="#br0" timeOffset="17508">11183 3308 3154 0,'0'-4'61'0,"0"1"75"0,-16 0 68 0,2 3 47 0,-5 0-33 16,-2 8-54-16,-4 2-57 0,1 2-41 0,-2 1-35 15,3 3-17-15,-2 1-3 0,4 0-8 16,3 2 1-16,5-1-1 0,2 0-17 0,11-1-14 15,0 0-17-15,0 0-32 0,9-2-53 0,-1-1-63 16,3-4-11-16,2 0 14 0,2-3 52 0,0-1 70 16,0-6 39-16,2 0 6 0,1-6 17 0,-6 0 0 15,2-3 2-15,-2-3 4 0,-2-2-3 0,-2-1 13 16,-8-2 3-16,0 2 0 0,9-2 29 0,-9 2 26 16,0 2 23-16,0-1 61 0,0 5-19 0,0-1-9 15,0 3-30-15,0 2-60 0,0 2-10 0,0 2-24 16,0 0-3-16,0 1 6 0,0 0-3 15,0 7 3-15,0 0 4 0,0-2-14 0,0 3 7 16,8 3-10-16,3-1-17 0,-1 1-14 0,2 0-57 16,1 0-19-16,1-2-12 0,-3-2 13 0,5-1 47 15,-1-5 23-15,-2-1 30 0,-1 0 6 0,2-2 10 16,-4-4-6-16,2 0 6 0,-4-3 10 0,2-1-14 16,-1 0 24-16,-1 0-4 0,0-1 1 0,-2 1 42 15,1-1 16-15,-3 2 28 0,1 3 23 0,-2 0-19 16,-2 2-26-16,-1 2-23 0,0 1-24 0,0 1-17 15,0 0-10-15,0 0-4 0,0 6-16 0,0-1 16 16,0 3 1-16,0 0-8 0,0 2 15 0,0 3-11 16,0 2 10-16,0-3-7 0,0 3 4 0,4-1-7 15,-3 1-20-15,4-3-8 0,-2 1-30 16,0-3-36-16,-1 0 13 0,-1-2-3 0,-1-4 27 0,3 1 37 16,1-5 7-16,-3 0 10 0,2 0-1 15,-1-5 4-15,1-3 10 0,2-1 0 0,-1 0-3 16,1-2 9-16,0-2-16 0,2 0-6 0,-2 0 9 15,0 1-7-15,2-1 15 0,0 1 2 0,-1 2 7 16,-1-2-10-16,0 5-4 0,3-2 1 0,-2 2-7 16,-1 3 20-16,2 1 17 0,-2 3 10 0,2 0 17 15,-3 0-9-15,4 4-32 0,-2 2 11 0,1-1-17 16,0 3-3-16,0-1 10 0,-1 3-21 0,2 2-6 16,-4-2-4-16,0 0-13 0,-3 1-18 0,3 2-96 15,-3-3-100-15,-1 3-108 0,0-3-91 16,0-1-21-16,0-2-8 0,0-2 14 0,0-1 34 15,0-1 15-15</inkml:trace>
  <inkml:trace contextRef="#ctx0" brushRef="#br0" timeOffset="17876">11622 3423 1350 0,'10'-17'55'0,"0"1"56"0,1 0 81 0,-1 2 51 16,-1-1 16-16,-1 2 5 0,-4 1-15 0,1 3-14 16,1 3-34-16,-3 0-32 0,-3 2-50 0,0 2-5 15,2 2-21-15,-2 0-4 0,0 0 1 0,0 4-12 16,2 2-14-16,-2-1-17 0,0 4-16 0,0 2-11 15,0 0-6-15,0 1-17 0,0 4 0 16,0-2-18-16,0 3 21 0,0 1 10 0,0-2-20 16,3-2 7-16,-3 1-45 0,5-2-79 0,-5 0-26 15,0-3-48-15,0-2 17 0,0-1 55 0,0-3 49 16,0-3 64-16,0-1 13 0,0 0 15 0,4 0 4 16,-4-4-16-16,6-3-6 0,1 0 19 0,-2 0-4 15,0-5 17-15,4 3 6 0,-5-5-13 0,5 3 4 16,-1-4-14-16,2 0-3 0,1 0 4 0,-1 1-7 15,2-1 4-15,-1 2 9 0,3 1 3 0,-2 0 24 16,1 2 18-16,-1 4-9 0,0 1 30 16,0 2 7-16,-1 3 1 0,2 0 17 0,-4 0-37 0,0 4-29 15,-1 2-11-15,1 1-16 0,-9 3-8 16,9 1 5-16,-9 1-22 0,0 1-5 0,0 0 26 16,0 1-3-16,0 1 6 0,0-1 4 0,0 0-27 15,0 2-78-15,0-3-94 0,0 0-101 0,0 0-146 16,0 0-58-16,0-3-63 0,-10-3-54 0</inkml:trace>
  <inkml:trace contextRef="#ctx0" brushRef="#br0" timeOffset="18207">12177 3438 3713 0,'0'-2'53'0,"0"1"45"0,0 1 31 15,0 0 18-15,0 5-41 0,0 1-40 0,-8 1-24 16,8 0-21-16,0 1-14 0,0 4 3 0,9-2-24 16,-1-1-21-16,3 2-48 0,0 1-31 0,5-3 5 15,-1-2-4-15,0-2 43 0,4-1 12 16,-2-4 8-16,2 0 33 0,-2 0 4 0,-1-6 16 16,-1 1-3-16,-2-4 0 0,-2-2 4 0,0-1 9 15,-5-2 17-15,-1 0 27 0,1-2 28 0,-3-1 3 16,-2 0 7-16,-1 1 15 0,0 2-20 0,0-1-6 15,0 1-4-15,-7 1-62 0,1 1 3 0,-2 3-7 16,-2 2-3-16,2 2 10 0,-2 1-14 0,-2 2-14 16,2 2-14-16,-2 0-25 0,-1 4-48 0,1 2-85 15,2-1-117-15,-2 3-129 0,3-1-97 0,1 2-26 16,8-1 51-16,0 0 39 0,0 1 4 0</inkml:trace>
  <inkml:trace contextRef="#ctx0" brushRef="#br0" timeOffset="18465">12867 3256 3634 0,'0'-14'53'16,"0"1"31"-16,0 4 30 0,0 1 41 0,0 1-35 16,0 3-24-16,-11 2-33 0,11 2-14 0,-10 0-18 15,10 6 15-15,-9 2-4 0,9 3-28 0,0 2 7 16,0 3-25-16,0 2 8 0,0 2-1 0,0 0-10 15,0 2 0-15,9 0 4 0,1 0-1 0,-1-2 4 16,-1-3 11-16,-1 1-18 0,-3-2 18 0,-4-1-8 16,8-4-10-16,-8 0 21 0,0-2-21 0,0 0 11 15,0 0-18-15,0-5-29 0,-12 2-58 0,-3-1-98 16,0-1-80-16,-3 0-109 0,1-4-92 0,1 0-56 16,-3 4-86-16</inkml:trace>
  <inkml:trace contextRef="#ctx0" brushRef="#br0" timeOffset="18666">12777 2869 3091 0,'11'0'19'16,"-11"0"-4"-16,0 5 14 0,0 4 9 0,0 4-22 15,0 1 10-15,0 3-13 0,-17 1-13 16,0-1-51-16,-1 2-99 0,0-1-135 0,1-1-156 16,-4 0-130-16</inkml:trace>
  <inkml:trace contextRef="#ctx0" brushRef="#br0" timeOffset="19909">14180 2925 2378 0,'-7'0'24'0,"2"0"18"15,5-2 37-15,-3-1 24 0,3 1-5 0,0 2-3 16,0-2-17-16,0 1 3 0,0 0-19 0,7 0-2 16,-1-2-3-16,1 1-25 0,1 0 10 0,1-2-10 15,0-1-10-15,2-1 13 0,1 1 4 0,-1-4 16 16,0 1 17-16,0-2 4 0,-1 0 6 0,-2 0 8 15,-2 1-4-15,-2-3-15 0,-1 1-21 0,-3 2-16 16,0-1-14-16,0-2 25 0,-4 3 9 0,-5 0-6 16,1 2 7-16,-5 0-13 0,0 3-8 0,-4 4 8 15,-2 0-10-15,-4 8-11 0,-2 1-11 16,-5 2-6-16,3 3-4 0,-1 4-7 0,1 2 14 16,1 0 7-16,4 3 3 0,8 0-6 0,0 0-11 15,7 0 0-15,7 0-4 0,0 0 15 0,3-2-1 16,6-2-13-16,0-1 3 0,4 0-4 0,0-2-6 15,0-2 17-15,0-1-14 0,0-1 3 0,-3-2 1 16,-3 0-8-16,-3-1 18 0,-4 1 11 0,0 1 24 16,-8 1-10-16,-3 3-4 0,-4 3 4 0,-6 2 0 15,-1 1 25-15,-3 3 18 0,-3 0-14 16,-2 1-3-16,2-1-7 0,3-1-22 0,1-1-15 0,2-1 8 16,3-3-15-16,7 2-3 0,6-3 14 0,6-3-21 15,0-1-12-15,6 1 26 0,10-2-11 16,1-1-33-16,3-2-17 0,5-1-73 0,0 1-20 15,4-6 15-15,0 0 15 0,-2-3 46 0,0 0 36 16,0-3 17-16,0-2 10 0,-1-3 4 0,-3-4-21 16,-1 0 8-16,0-2-5 0,-1-2 15 0,-3-2 13 15,-1-1-3-15,-2-3 14 0,-1 0-14 0,-3 1-14 16,0-4 3-16,-2 2 8 0,-1 0 6 0,0 0 29 16,-2 2 17-16,-1 2-7 0,-1 3 14 0,-2 3 4 15,1 2-7-15,-3 4-10 0,0 2-21 0,0 2-12 16,0 2-13-16,0 1 7 0,-3 0-4 15,-2 5 8-15,4 3-8 0,-4 0 0 0,2 6-3 16,-2 0-12-16,1 3 5 0,0 2 3 0,3 0 3 16,-2 1 1-16,3 0 0 0,0-1-15 0,0-1 7 15,0-2-3-15,4-1-8 0,1-1-17 0,-2-3-7 16,1-2-29-16,-3-4 5 0,2 1-4 0,-1-3-14 16,1 1 15-16,-3-2-4 0,0-2 18 0,0 0 8 15,0 0 2-15,0-3 15 0,1-1 13 0,2-4-6 16,-1 0 10-16,0-1-1 0,-1-2-2 0,3-3 20 15,-1 1 3-15,3-1-7 0,-2-1 1 0,1 0-1 16,2-1-13-16,0 2 13 0,3 0 7 0,1 0-10 16,-2 2 7-16,3 2-3 0,-2 0-14 0,6 3 23 15,-5 1 1-15,1 2 6 0,0 2 18 0,1 2 0 16,1 0 17-16,-1 0 0 0,1 5-20 16,-3 2-3-16,3 0-15 0,-1 0-10 0,-4 1 21 15,-1 0-21-15,0 1 0 0,-2 1-10 0,-6 0-4 16,7 1 7-16,0 0 0 0,0 1-4 0,-7 1-58 15,0-1-116-15,0 2-116 0,0-2-124 0,0 1-104 16,0-1-49-16,0-1-40 0,0 0-54 0</inkml:trace>
  <inkml:trace contextRef="#ctx0" brushRef="#br0" timeOffset="20838">14800 2869 2915 0,'14'-23'22'0,"-4"7"41"0,-2 3 45 0,-2 9 12 16,-1 4 5-16,0 4-1 0,-1 6 1 0,2 5 21 16,-1 3-13-16,-3 5-49 0,-1 5-37 0,-1 3-23 15,0 5-21-15,-6-1 18 0,-2 2-11 0,2-2-10 16,-1-1 7-16,0 0 0 0,1-4-7 0,1-1 0 15,2-4 3-15,1 0-10 0,0-4 11 16,2 0-4-16,0-3 0 0,0 0 3 0,0-2-3 16,0-2 0-16,0 0-7 0,0-2-3 0,5-4-31 15,-5 2-56-15,3-3-76 0,-3-2-60 0,0 0-33 16,0-2 33-16,0-1 44 0,0 0 41 0,0-2 29 16,0 0-2-16,0 0-4 0,0 0-5 0,0 0 18 15,0-5 28-15,0 1 38 0,0 1 26 0,0-3 20 16,0-1 0-16,-6 0 14 0,6 1 41 0,-8-2-5 15,8 0 11-15,0 1-12 0,0 0-31 0,0-2-4 16,0 0 7-16,0 2 20 0,0-3 13 0,0 0 26 16,0 0 10-16,10 0-15 0,-4-1 1 15,2 0 1-15,-1 0-19 0,3-2 4 0,-1 3-19 16,1-3-21-16,-2 2-3 0,3-1-16 0,-2 2 25 16,0 0 0-16,1 0 0 0,-1 3 19 0,-1-1-18 15,3 1 18-15,0 2 20 0,0-1-3 0,-2 2 10 16,1 2-3-16,1-1-12 0,-3 2 16 0,3 1-3 15,-5 0-6-15,2 0 31 0,0 6-14 0,-4-2 5 16,4-1-7-16,-2 4-26 0,2 0-11 0,-3-1-17 16,-2 3-3-16,3 2-6 0,-3-1-8 0,1 2 4 15,-4 0-10-15,0 3-4 0,0-1 10 0,0-1-10 16,-4 3 3-16,0-3 11 0,-1 0-28 0,2 0 21 16,3-4 0-16,0 0-21 0,0-1 11 15,0 0-39-15,0-4-9 0,8 1 6 0,-2-4 1 16,1-1 27-16,2 0-7 0,-1-6 10 0,1 2 1 15,5-4-4-15,-1 0 27 0,-1-2-10 0,2-1-7 16,-1-2 14-16,1 1-14 0,-3-1-10 0,-2-1 24 16,0 1-17-16,0 0 6 0,-5-3 18 0,0 4-17 15,-4-1 16-15,5 1 18 0,-5 2 3 0,0 0 17 16,0 1-3-16,-9 4-24 0,3-3-10 0,-5 4-7 16,0 1-7-16,-1 2 6 0,-4 1-6 0,3 0-3 15,-1 0-7-15,5 6 0 0,-2-1-4 0,3 1-7 16,3 0-13-16,5 0 10 0,0-2-4 0,0 2-6 15,10 0 1-15,2-3-8 0,4-1 7 16,5 1 7-16,3-3 14 0,3 1 0 0,3-1-1 16,-2 0 8-16,3-4 9 0,-1 0-3 0,2-1 7 15,-2 0-7-15,-4-2-4 0,1 1 8 0,-4 0-1 16,1 0 20-16,-6 1 25 0,-1 0 19 0,-5 1 22 16,-3 1 3-16,-1 0-9 0,-5 3-14 0,-3 0-20 15,0 0 7-15,0 6 4 0,0 3 4 0,0 1 21 16,-11 3-36-16,3 3-6 0,-1 1-21 0,0 3-15 15,-3 2 4-15,0 3-1 0,-2 0-13 0,5 3 3 16,-5 1 0-16,1 1-11 0,0 0 18 0,4 2-14 16,-2-2 11-16,1-1-51 0,1 0-76 0,9-4-83 15,-8-2-106-15,0-1-63 0,8-2-40 16,-9-4-25-16,9-2-9 0,0-3 9 0,0-2 5 16,-8-5-5-16</inkml:trace>
  <inkml:trace contextRef="#ctx0" brushRef="#br0" timeOffset="21101">15559 3092 3053 0,'19'-17'51'0,"0"3"51"15,0 4 47-15,-2 3 36 0,2 7-11 0,-2 0-27 16,0 4-40-16,1 3-25 0,-6 1-42 0,1 4-16 15,-4 0-6-15,0 1-18 0,-4 4 0 0,-2 0 0 16,-3-3 0-16,0 4 7 0,-4-2 3 0,-5 0-3 16,-1-1 7-16,-2-1-1 0,0 1-9 0,-2-3-11 15,0 0-31-15,-2-2-34 0,3 0-49 16,-3-3-89-16,3-1-83 0,-1 0-61 0,3-3-49 16,-1 0-21-16,4 0-1 0,-3-2-37 0,6-1-25 15</inkml:trace>
  <inkml:trace contextRef="#ctx0" brushRef="#br0" timeOffset="21505">15923 3070 2940 0,'7'0'60'0,"-7"0"41"15,0 0 40-15,0 4 6 0,0-1-50 0,0 3-28 16,0-1-33-16,0-1-3 0,0 4-10 0,0-1-14 15,10-1-12-15,-2 0-23 0,5 1-30 0,-4-2-35 16,7-2 3-16,-2 1 4 0,3-3 19 16,2-1 37-16,-2 0-4 0,0-5 12 0,0-2 17 0,-4-1 6 15,1 1 1-15,-1-3 12 0,-4 2 19 0,-1 0 36 16,-1 2 62-16,-7-3 18 0,7 4-13 16,-7 1-39-16,0 2-56 0,0 2-9 0,0 0 24 15,0 0 20-15,0 7 35 0,-9 3 11 0,3 3-16 16,-1 2 1-16,-2 2-14 0,0 5-10 0,0 1 5 15,0 2-7-15,1 1 8 0,-1 2-7 0,3 2-22 16,-1-1-3-16,2 1-22 0,-2-1-19 0,2 1-6 16,0-1-1-16,0 0 0 0,-3-1 8 0,-1-2 11 15,-1-1-15-15,0-5 3 0,-4 0-3 16,-1-2 0-16,-1-4 0 0,-3-2-11 0,-3-2 4 0,-3-1-12 16,3-4-15-16,-4-2-18 0,0-3-38 15,0 0-86-15,-5 0-88 0,2-5-87 0,-1 0-111 16,-3 0-71-16,-1-3-44 0,-1 0-85 0,-1-2-31 15</inkml:trace>
  <inkml:trace contextRef="#ctx0" brushRef="#br0" timeOffset="21806">14752 2729 2767 0,'14'-8'30'0,"10"-4"39"16,5 1 34-16,4 3 29 0,6 5-8 0,2 1-22 15,1 0-24-15,4 2-36 0,0-1-16 0,1-1-19 16,1 2-7-16,-3 0 0 0,-1 0-26 0,-1 0-71 16,-7 6-105-16,-2-2-129 0,-4 1-158 0,-2 0-137 15</inkml:trace>
  <inkml:trace contextRef="#ctx0" brushRef="#br0" timeOffset="22751">10347 4002 3568 0,'-10'-9'86'16,"-10"9"55"-16,-13 7 59 0,-5 11 53 0,-6 13-73 15,-5 8-32-15,-2 6-34 0,-5 7-46 0,1 3 11 16,0 5-13-16,8-1-23 0,3 1 8 0,12-3-25 16,7-2-1-16,10-5 1 0,8-2-22 0,14-5 3 15,8-6-7-15,7-1-22 0,10-4-3 0,7-5-38 16,6-2-60-16,4-4-45 0,7-5-34 0,1-2 2 16,1-5 30-16,3-3 10 0,0-6-27 0,-2 0-71 15,-2-6-87-15,-5-2-53 0,0-1-37 16,-7-2-14-16,-4-2 6 0,-6-1-13 0</inkml:trace>
  <inkml:trace contextRef="#ctx0" brushRef="#br0" timeOffset="23211">10825 4104 2718 0,'-8'-11'40'0,"2"0"-3"16,6 0 9-16,0-1-6 0,0 3-25 0,6 0 13 16,7 2-9-16,1 0 3 0,6-1-9 0,2 2-17 15,6 1 11-15,-1 1 5 0,3 0-9 0,-2 1 0 16,0 2-3-16,-3 1 0 0,-3 0 0 0,-3 4 0 15,-2-4-12-15,-4 5-13 0,-4-1 6 0,-9-1 3 16,7-1 10-16,-7 1-9 0,0-1 11 0,0-1 11 16,0-1-4-16,0 0 15 0,0 0-11 15,0 0-10-15,-13 0 12 0,5-3-9 0,8 0 6 16,-8 1 4-16,8 0-20 0,-9 1 7 0,1 0-6 16,3 1 2-16,5 0 1 0,0 0 22 0,0 5 6 15,-9 2 0-15,9 2 15 0,-8 2 7 0,8 3 4 16,0 5-10-16,-5 1-6 0,5 3-22 0,0 4-20 15,-7-1 16-15,7 2-2 0,0 2-1 0,0-2 7 16,0 1-7-16,0-4-3 0,0 2 6 0,0-3-3 16,0 1 3-16,0-4 1 0,0-3-7 0,0 1 6 15,0-4-19-15,0 1 1 0,0-1-95 0,0-4-101 16,0 0-86-16,0-2-114 0,-10-1-42 0,1-1-33 16</inkml:trace>
  <inkml:trace contextRef="#ctx0" brushRef="#br0" timeOffset="23729">10850 4600 2804 0,'-8'0'24'0,"5"0"1"0,3-3 0 0,0-1 6 16,5-1-31-16,6 2 9 0,2-3-9 16,2 1-6-16,4-1 6 0,3 0-9 0,5-1 5 15,-1 1-17-15,2 1-13 0,-1 1-22 0,0-4-27 16,0 2 7-16,-3 0 12 0,-2-2 9 0,-1 0 28 15,-4-1 9-15,0-4 0 0,-1 0 9 0,-3 0 3 16,-3-4 6-16,0-3 0 0,-1 3 18 0,-4-5 18 16,-5 2 31-16,0 2 49 0,5-3 19 0,-5 4 37 15,0 0 18-15,0 2 6 0,0 3-15 0,0 2-23 16,-5 1-56-16,2 4-41 0,-2 1-18 0,3 3-43 16,-2 1 24-16,3 0-4 0,1 8 7 0,0 1 7 15,0 3-30-15,0 1-4 0,0 1-7 16,0 5 3-16,0 1 11 0,0-2-3 0,1 2-4 15,5 1 13-15,0-4-16 0,-1 0-1 0,0 2 11 16,3-5-21-16,-2 0 4 0,0 1-37 0,-1-4-37 16,0-3-26-16,-4 0 10 0,2-4 27 0,-3-1 36 15,0-1 31-15,0-2-1 0,0 0 17 0,0-5-20 16,0 0 10-16,0-4 4 0,0 0-8 0,0-2 8 16,0-3-1-16,0 0 0 0,0-1-6 0,0-1 3 15,5-1-7-15,0 0 7 0,2-2 4 0,-2 1-4 16,2 2 0-16,0-1 0 0,1 2 3 0,2 2-7 15,-1 0 11-15,2 6-4 0,2 1 7 16,-4 3 10-16,4 3 17 0,0 0-8 0,-3 0-6 16,2 6 7-16,1 2-17 0,0 1 1 0,-4 0 2 15,4 1-9-15,-4 1-3 0,0 1-1 0,-1 1-6 16,0 1 9-16,-2-1-16 0,-1 0-43 0,-2 0-125 16,1 0-134-16,-3 2-107 0,-1-4-82 0,0-1-13 15,0-2-37-15</inkml:trace>
  <inkml:trace contextRef="#ctx0" brushRef="#br0" timeOffset="24123">11705 4103 2319 0,'8'-22'41'16,"-2"6"4"-16,-1 5 39 0,-5 4 34 0,0 7 18 15,0 0 41-15,0 0 2 0,0 6-11 0,0 3-43 16,0 2-41-16,0 4-45 0,0 3-16 15,3 2-20-15,-3 2-3 0,0 1 14 0,0 3-11 0,0-1-3 16,0 1-4-16,0-2 4 0,5 0-13 16,-2-3 20-16,1-1-1 0,1-3-9 0,-2-3 16 15,0-2-16-15,1-4 0 0,-4 0 3 0,0-2-3 16,0-3 6-16,0-3 3 0,0 0 1 0,0 0-14 16,0-6 7-16,-4-3-3 0,4-2-4 0,-3-3 24 15,2-3-7-15,-4-2 3 0,3-1-6 0,0-5-4 16,-2 1-6-16,4 0 3 0,0-1 10 0,0-1-17 15,0-1 23-15,0 1-12 0,6 0-18 0,1 1 28 16,1 0-18-16,2 0-2 0,0 2 16 0,4 1-7 16,1 2-13-16,-2 3 7 0,4 2-7 15,1 2-7-15,-4 3 4 0,3 3 26 0,0-1 11 16,0 6-11-16,-4 0 7 0,3 2-20 0,-1 0-14 16,2 0 14-16,0 0-39 0,-2 4-65 0,-3 2-75 15,1-3-78-15,0 1-47 0,-2 1-23 0,-4-1-45 16,-7 0-47-16,8 0-48 0</inkml:trace>
  <inkml:trace contextRef="#ctx0" brushRef="#br0" timeOffset="24599">11576 4223 2915 0,'0'0'15'16,"0"-5"29"-16,13-2 26 0,-1 2 9 0,9-1-13 15,2 2-15-15,5 2-31 0,2-1-11 0,0 1-2 16,3 2-17-16,-1 0 10 0,0 5 0 0,0-1-3 16,-4 1 13-16,-2-1-10 0,-2 0 0 0,0 2 9 15,-6-2-12-15,1-1 0 0,-6 1 12 0,-1 0 1 16,-2 2 16-16,-1-2 35 0,-9 2 21 0,0-1 53 15,0 2 7-15,0 0-9 0,0 3-22 0,-14 0-53 16,0 3-24-16,3 0-20 0,-1 0-14 0,2 3 0 16,-1-1 10-16,3 0-7 0,2-1 1 15,-2 0-11-15,8 0-10 0,0-2-4 0,0 0-6 16,0-3-34-16,11 0-36 0,-1-4 10 0,0 0 6 16,3-5 38-16,-1 0 23 0,2 0 10 0,2-10 3 15,2 2-9-15,-3-1 26 0,2-3-13 0,-2-1-1 16,0-1 17-16,-1-1-6 0,-4-3-4 0,-1 1 30 15,-3 0 17-15,-1-1 11 0,-5 2 15 16,0-1-15-16,0 2-4 0,0-2-6 0,0 3 4 0,0 3-31 16,-8 2-7-16,1 1-3 0,-1 1-18 0,0 3 18 15,-5 1-10-15,-2 3-8 0,0 0-6 16,-3 9-38-16,0-3-93 0,1 2-107 0,-1 0-133 16,1 2-101-16,0 0-66 0,5 0-47 0,2 2-44 15</inkml:trace>
  <inkml:trace contextRef="#ctx0" brushRef="#br0" timeOffset="24945">12214 4189 2177 0,'0'-5'50'0,"5"0"79"0,0 2 74 15,0 3 42-15,0 0-3 0,4 0-53 0,-3 6-61 16,5 1-37-16,-2 2-46 0,2 1-29 0,0 1-23 15,-3 1 7-15,2 2-9 0,-2 2 3 0,-1 0 12 16,-1 1-3-16,-2 1 4 0,-1-1-4 0,0-2-6 16,-3 1-4-16,0-2-9 0,0-2-10 0,0-2-3 15,0-1 3-15,0-4 22 0,-5 0 8 0,5-5 15 16,-3 0-9-16,1 0 0 0,-1 0 16 16,3 0-20-16,-1-8 20 0,-1 1 0 0,2-3 21 15,-4 0 15-15,4-3-29 0,0 0 0 0,0-2-30 16,7-1-3-16,0-3 13 0,1 2-10 0,-1-3 1 15,4 3-1-15,-1-2-3 0,1 1 7 0,1 2-10 16,-2 0-4-16,2 3 7 0,-1 1-17 0,3 2-6 16,-4 0-19-16,1 4-24 0,-5 0-54 0,3 2-84 15,-4 2-93-15,0 0-118 0,-5 1-54 0,5 1-80 16</inkml:trace>
  <inkml:trace contextRef="#ctx0" brushRef="#br0" timeOffset="26091">12478 4175 1426 0,'-3'-9'67'16,"3"2"68"-16,-8 0 61 0,3 3 66 0,4-1-24 15,1 1-13-15,-4 1-37 0,1 2-28 0,2-1-32 16,1 2-43-16,-5 0-3 0,5 0 12 0,-1 4 3 15,-1 2 10-15,2 0-3 0,-1 3-58 0,1 2-3 16,0 2-26-16,0 2-17 0,0 1 9 0,0 1 2 16,0 1-8-16,0 1 4 0,0-2-11 0,0 0-3 15,0 1 7-15,0-2-6 0,0 0 9 0,0-2 0 16,0-2 1-16,0-3-1 0,0-2 4 16,0-1-4-16,0-3-3 0,0-3 0 0,0 0 4 15,0 0-11-15,0 0-3 0,0 0 0 0,0-3-7 16,0-3 14-16,0-2 13 0,-4-1 0 0,-1-3-7 15,2-1 0-15,2 1-9 0,-4-1 9 0,2-1-13 16,-2 1 4-16,4 1 9 0,-1-1-16 0,0 3 36 16,2-1 0-16,0 3-12 0,0-1 12 0,0 3-27 15,0-1-12-15,5 1 16 0,3 0-4 0,0-1 8 16,2 1-4-16,0-1-4 0,3 2-6 0,3-2 13 16,-1 2 4-16,5-1 0 0,-2 0-3 0,3 1-8 15,-1 0 1-15,0 1-11 0,2-1 21 16,0 1-10-16,-1 0 13 0,-4 2 3 0,0-1 10 15,-4 3 24-15,1 0-6 0,-5 0 33 0,2 5-6 16,-5-1-7-16,-1 0 8 0,1 1-32 0,-3 1-9 16,2 0-4-16,-5 2-10 0,0-1-11 0,0 3 4 15,0-1 4-15,0 3-11 0,-5-2 24 0,0 2-20 16,0-1-8-16,-2 0 11 0,4 1-17 0,-2-1 6 16,-1 0-13-16,5-2 3 0,1-1-10 0,-4 0-1 15,1-4 5-15,3 0 2 0,0-2 5 0,0-2 2 16,0 0 15-16,0-3-18 0,0-2 14 0,0-2-14 15,11-3 4-15,-1-2 3 0,2-3 0 0,-1-1 28 16,1-3-28-16,1-1 4 0,1-1-7 16,2-1-4-16,-3 0 10 0,2-1 11 0,1 1 10 15,-2 1-6-15,3 2-1 0,0 3-10 0,1 0-7 16,-4 3-3-16,2 3 7 0,-3 1 9 0,-1 4 1 16,-3 2 21-16,-1 3 6 0,-3 0 28 0,1 0 1 15,0 7-14-15,-3 1-7 0,0 4-14 0,2 1 3 16,0 1-10-16,-4 4 0 0,-1 0-21 0,0 2 4 15,0 0-4-15,0-1 7 0,-6 1-4 0,5-1 4 16,-1 1 0-16,0-2-10 0,2-2-1 0,-1 0-3 16,-1-1-3-16,2-3 3 0,0 0 0 0,-1-3-21 15,1-1-42-15,-4-3-61 0,4 1-67 0,0-2-91 16,0 0-60-16,0-4-66 0,-7 0-57 16,7 0-59-16,-7 0-72 0</inkml:trace>
  <inkml:trace contextRef="#ctx0" brushRef="#br0" timeOffset="26715">13422 4095 2940 0,'-20'-5'79'0,"-2"1"58"0,2-2 34 16,-2 2 25-16,-2 1-68 0,4 3-53 0,2 0-45 16,2 0-16-16,2 6-21 0,3-1-10 0,2 1 10 15,9 1-26-15,0 3-75 0,0-1-82 0,11 0-10 16,0 1-29-16,5-3 9 0,2-1-1 0,4-2-39 16,0-4-1-16,3 0 75 0,1 0 80 0,-4-3 52 15,0-2 48-15,-4-2 35 0,-1 0 85 0,-3 0 108 16,-6 0 104-16,-3 1 55 0,-5 1-8 0,0 1-62 15,0 0-67-15,-5 2-24 0,-1 2-47 16,-2 0-15-16,0 0-13 0,-1 5-61 0,3 1-21 16,-1 1-24-16,3 3-18 0,-1 0 8 0,2 2-8 15,3 1 8-15,0 0-26 0,9 2-10 0,3-2 0 16,1-1-18-16,5-2-11 0,-4-1-24 0,5-1 7 16,0-4 8-16,1-1 27 0,0-3 11 0,1 0 0 15,-3 0 0-15,1-6-7 0,-3-3 7 0,-2-2 0 16,2 0 7-16,-7-3-7 0,4-3 14 0,-4-1 7 15,2-2-17-15,-1-1 13 0,-1 0-6 0,0-3-22 16,4 1 18-16,-7-3 11 0,2 0 10 0,0-1 14 16,-4-1-7-16,3 0-7 0,-4-1 32 15,-3 1 36-15,3 2 33 0,-3 3 11 0,0 3-27 16,0 3-22-16,0 5-25 0,0 2 0 0,0 6 23 16,0 4 27-16,0 0 36 0,-9 6 8 0,-2 6-22 15,11 5-42-15,-15 4-46 0,3 3-19 0,2 4-20 16,-2 4 11-16,12 0-11 0,-9 1 12 0,9 2-16 15,0-2-12-15,0-1 16 0,0-1-19 0,0-3 7 16,0-2 0-16,9-3-8 0,3-3-35 0,-2-2-49 16,1-4-95-16,0-1-47 0,0-4 6 0,-2 0 40 15,4-3 44-15,-4-1-30 0,2 0-85 0,-3-3-93 16,4-1-83-16,-2-1-61 0,-3 0-34 0,3 0-42 16,0-6-39-16</inkml:trace>
  <inkml:trace contextRef="#ctx0" brushRef="#br0" timeOffset="27013">13797 4000 3218 0,'-19'-4'19'16,"10"-2"20"-16,9 1 12 0,0 5 30 0,0 0 14 15,9 0-27-15,2 0-12 0,5 0-23 0,2 0-40 16,4 0 14-16,2 0-4 0,-1 0 4 0,4 0 0 15,-5 0-1-15,2 0 7 0,-4-2-3 0,1-1 14 16,-6 1 22-16,-1-1 11 0,-4 3 14 0,-2-2 27 16,-3 2 19-16,-3 0 28 0,1 0-13 0,-1 0-16 15,-2 5-49-15,0 0-39 0,0 0 1 0,0 3-19 16,0 0 4-16,0 1 4 0,0 2-11 0,0 2-7 16,0 1 0-16,0 1-14 0,0 1 0 15,-5 0 11-15,5 2-26 0,-2 1-34 0,1-2-108 16,-1 0-135-16,0 0-110 0,2 1-94 0,0-4-13 15,-7-1-26-15,2-2-22 0</inkml:trace>
  <inkml:trace contextRef="#ctx0" brushRef="#br0" timeOffset="27191">14089 3809 2189 0,'0'-13'-18'16,"-9"1"-20"-16,9 5-18 0,0 2-10 0,-7 5-21 16,7 0-49-16,0 7-64 0,0 0-69 0,0 3-33 15,4 1 3-15,3 2 22 0</inkml:trace>
  <inkml:trace contextRef="#ctx0" brushRef="#br0" timeOffset="27451">14167 3936 994 0,'11'11'72'15,"1"0"67"-15,0-2 87 0,-2 1 72 0,-2-1-9 16,-3 0-15-16,-1-2-48 0,1 2-22 0,-5-1-6 15,0 1-29-15,0 0-14 0,0-3-27 0,0 3-53 16,0-2-14-16,0 0-21 0,0 0-17 0,0 1-3 16,3-1-4-16,2 2 1 0,3-2-17 0,-2 2 10 15,2-2-17-15,1 0-9 0,-1-1 12 0,2 0-9 16,2-2 20-16,2-2 6 0,-1 0-3 0,-1-2-4 16,3-4-9-16,0 0 3 0,3-5 3 0,-1 2 4 15,-3-3-1-15,0-2-6 0,2-1 0 0,-3-1 0 16,-4 1 0-16,0-1 23 0,-1-2 21 0,-8 2 22 15,0-2 25-15,0 2 4 0,0 0-21 16,0-1-19-16,-9 3-14 0,-3 2-21 0,-2-1-9 16,1 4-4-16,-2 1-7 0,-2 1-35 0,-2 3-26 15,0 2-84-15,1 0-119 0,-1 4-124 0,4 2-113 16,2 1-71-16,4 0-47 0</inkml:trace>
  <inkml:trace contextRef="#ctx0" brushRef="#br0" timeOffset="27971">14594 3922 2486 0,'10'-6'64'0,"-2"2"65"0,-8-1 54 0,9 3 45 0,-4 2-28 16,2 0-42-16,-2 7-8 0,0 0-24 16,3 2-30-16,-1 1-19 0,0 3-50 0,-2 1-17 15,-2 1-13-15,1 1 3 0,-4 2-7 0,6-1 7 16,-6 2 0-16,0-1-20 0,0-1-24 0,3 1-30 15,-3-1-22-15,0-2-23 0,0-1 15 0,0-1 9 16,0-4 28-16,0 1 25 0,0-5 32 0,0-2 13 16,0 2 7-16,0-5 12 0,0 0-19 0,0-5-3 15,0 0 4-15,0-3-8 0,0 0 8 0,6-4-4 16,4 0 3-16,1-2 0 0,-2-1-9 0,5-3 6 16,2 2 0-16,-2-1-3 0,3 0 3 0,2 1-3 15,-2-1-10-15,3 1 10 0,-1 1-4 16,2 1 10-16,1 2 7 0,-5 1 9 0,4 3 26 15,-3 2 13-15,-1 1 21 0,1 3 6 0,-5 2 30 16,-3 0-5-16,-2 4 8 0,1 2-10 0,-4 0-37 16,-2 3-19-16,1 1-15 0,-4 1 8 0,0 1 4 15,0 2 17-15,-5 2-10 0,2 0-3 0,-2 1-1 16,-4-1-20-16,2 1-4 0,-2-1-6 0,4-1-15 16,2 1 29-16,1-3 14 0,-1 0 14 0,3-1 34 15,0-2 15-15,7-3-11 0,-1 1-10 0,6-3-22 16,4-1-40-16,3-1-11 0,3 0-12 15,6-1 1-15,4-1-12 0,4 0 4 0,4-1 8 0,3 0-20 16,-1 0 24-16,3 0-12 0,-1 0-4 16,3 0 4-16,-3-2 0 0,0 0 0 0,-1-1-4 15,-3 2 0-15,-1 0-22 0,-4-1-18 0,-2 1-52 16,-8-1-68-16,-1 2-73 0,-9 0-99 0,-1-3-115 16,-6 3-144-16,-8-2-123 0,0-1-106 0</inkml:trace>
  <inkml:trace contextRef="#ctx0" brushRef="#br0" timeOffset="29071">16546 3814 404 0,'0'-11'10'16,"0"1"25"-16,4 1 16 0,1 0 21 0,0-2 10 15,0 2 9-15,2 0 2 0,-2 0 2 0,2 2-2 16,0-3 6-16,0 3-5 0,-1-2 4 0,1 0-5 16,-2 2 4-16,2-2 20 0,-4 2-1 0,-3 1 11 15,0-1 6-15,3-1 10 0,-3 2 50 16,0 1 29-16,0 2 1 0,0-2-16 0,0 2-69 16,-5 1-46-16,-3 2-57 0,-1 0-22 0,-2 0 3 15,-6 5-6-15,-4 3-7 0,-1 2 13 0,-3 0-9 16,-3 4-4-16,0 0 0 0,0 2-16 0,2 0 10 15,5 1-1-15,3-2 8 0,4 2-11 0,5-2-2 16,9-2-14-16,0-1-15 0,0-1-54 0,0-2-15 16,8-2 9-16,3-1-2 0,1-6 60 0,6 0 12 15,-1 0-6-15,0-6 22 0,2-2 3 0,-2-1 3 16,4-3 0-16,-4 1 3 0,-2-3 0 0,-1 1 0 16,-1-1 12-16,-2 2 3 0,-3 1 13 15,-2 2 12-15,-1 0 3 0,-1 3-6 0,-2 2 19 16,-2 4 25-16,2 0 33 0,-1 4 9 0,2 3-21 15,1 5-31-15,0 4-13 0,2 5 17 0,-1 5 10 16,3 4 6-16,0 5-21 0,1 2-21 0,0 3-12 16,-1 1-4-16,1 3 0 0,0-1 0 0,-3 2-19 15,0-1-1-15,-1 3-3 0,-2-1-11 0,-1 1 11 16,-2 0-10-16,0-1-4 0,0-4 14 0,-5 0 3 16,-6 0 21-16,1-5 23 0,-2-4 18 0,-3-1 35 15,0-5 14-15,-4-3-5 0,-1-4-11 0,-2-5-12 16,-2-2-29-16,-3-3-3 0,-2-3 4 0,-1-2-22 15,-1-5-3-15,1 0-14 0,-4-5-19 0,-1-2 4 16,-1-1 0-16,0-2 4 0,1-2 7 0,-4-2-4 16,3-2-7-16,2-2-3 0,-4 0-12 15,6-4-11-15,1 0 8 0,6 0-12 0,3-3-3 16,4 1-10-16,4-2-41 0,6 0 22 0,8 0-10 16,0 1 21-16,8-3 22 0,7 2-18 0,6 1 18 15,2-1-10-15,10-2 7 0,2 4 10 0,2-2-14 16,2 2 14-16,5 1 4 0,-2 2 0 0,2 0 7 15,0 3 0-15,-1 0-10 0,-3 4-36 0,-2 1-34 16,-3 2-66-16,-3 1-36 0,-7 2-37 0,-3 1-17 16,-4 4-22-16,-9 0-23 0,-1 0-8 15,-2 3-19-15,-6 0-7 0,0 0-17 0,0 0-36 16,0 0-57-16</inkml:trace>
  <inkml:trace contextRef="#ctx0" brushRef="#br0" timeOffset="29598">17016 3840 2644 0,'0'-5'55'0,"0"0"44"0,0 1 22 0,0 1 42 15,0 3-1-15,0 0 7 0,-11 0 0 0,-3 8-31 16,0 1-52-16,1 1-52 0,-2 2-11 0,4 1-13 15,-5 2-6-15,5-1-1 0,3 1-13 0,2 1 3 16,6-2-16-16,0 0-11 0,0-2-49 0,10 0-61 16,4-3 13-16,-3 0-28 0,4-2 25 0,2-2 51 15,2-3 1-15,0-2 29 0,-1 0 22 0,-3-2 21 16,1-4-5-16,-3-1 24 0,-1-2 0 0,-2-3-2 16,-1 2 43-16,-9-2 35 0,8 0 42 0,-8 1 47 15,0-1 11-15,0 3-17 0,0 1-32 0,0 3-32 16,0 0-50-16,-7 2-20 0,1 1-14 0,6 2-17 15,-6 0 8-15,6 5-15 0,0 3 8 16,0 1-1-16,0 1-3 0,0 2 7 0,0 1-4 16,9 2-10-16,1-1 11 0,2 1-15 0,1-5-23 15,2 2-23-15,3-5-17 0,-3 0 10 0,0-4 30 16,-2 0 17-16,3-3 11 0,-5 0 9 0,2-3-3 16,-4-2 13-16,0-3 1 0,-1 0-8 0,-3-3-6 15,3-1 24-15,-4-1-1 0,-4-1 25 0,4-2 19 16,-4 3-9-16,0 0 24 0,0 1 11 0,0 2-10 15,0 1-10-15,0 3-10 0,0 0-45 0,0 3-1 16,-5 1-27-16,5 2-4 0,-8 0 7 0,5 5 0 16,-2 2 24-16,5 1-10 0,-5 3 0 0,2 1-10 15,3 3-4-15,-6 0-4 0,6 2 1 0,0-2-43 16,0 3-104-16,0-1-116 0,0 0-125 16,0 0-88-16,0-1-36 0,0-1-36 0,0 0-55 15</inkml:trace>
  <inkml:trace contextRef="#ctx0" brushRef="#br0" timeOffset="29773">17187 3676 2224 0,'-14'-18'-9'16,"14"2"-49"-16,-12 5-32 0,12 4-63 0,0 7-62 15,0 0-21-15,0 7-39 0,0-1-15 0,0 6-1 16</inkml:trace>
  <inkml:trace contextRef="#ctx0" brushRef="#br0" timeOffset="30139">17349 3764 1025 0,'12'6'67'16,"1"1"75"-16,-4 0 88 0,-4-2 84 0,3 2-4 16,-8-2-44-16,5 1-42 0,-5 0-72 0,0 1-29 15,3 1-11-15,-3-1-40 0,0 1-6 0,0 1-28 16,0 1-25-16,0 1 3 0,0 1-13 0,0-1-9 15,0 2 2-15,0 2-12 0,0-3 4 0,0 0 5 16,0 0 4-16,0-1 3 0,0 1-59 16,0-3-59-16,0 0-40 0,0 0-24 0,0-2 42 15,0-3 32-15,0 0 31 0,0 0 27 0,0-2 14 16,0-2 16-16,5 0 20 0,-5 0-3 0,5 0-9 16,0-6 15-16,2 1-6 0,-2-2 6 0,2-1 15 15,1-1-9-15,3-1-9 0,0-1 0 0,1-1-9 16,1-2 12-16,4 2 8 0,0-1 7 0,1 2 41 15,-2 0 12-15,2 1 37 0,0 2 1 0,0 1 13 16,-1 2-2-16,-4 2-2 0,1-1 33 0,-2 4-5 16,0 0 41-16,-3 0 13 0,1 5-14 0,-4 2-23 15,0 0-44-15,0 2-51 0,-3 2-20 16,1 3-10-16,-4 2-3 0,0 1 0 0,0 2-11 16,-4 0-13-16,0 0-11 0,-5 1-4 0,2-1-3 15,1 2-7-15,-3-3 0 0,2 1-31 0,1-2-71 16,-2-2-112-16,3 0-110 0,1-5-89 0,-3-3-49 15,7 0 1-15,-7-2-63 0</inkml:trace>
  <inkml:trace contextRef="#ctx0" brushRef="#br0" timeOffset="30386">17838 3480 2510 0,'34'-15'61'16,"-5"15"52"-16,-2 0 71 0,-4 12 38 0,-2 8-32 16,-3 8-46-16,-4 5-40 0,-1 4 5 0,-2 2-12 15,-5 5-7-15,2 2-17 0,-8-1-53 0,0 2 7 16,0-1 0-16,0 1-10 0,-13-3 7 16,4-1-10-16,-2-5-21 0,0-1 7 0,-2-3 4 15,0-4-15-15,-2-1 15 0,-2-4-15 0,-2-3-39 16,0-3-103-16,1-4-117 0,-1 0-170 0,0-5-153 15,1-1-138-15</inkml:trace>
  <inkml:trace contextRef="#ctx0" brushRef="#br0" timeOffset="31087">18484 3416 3282 0,'-5'-5'55'0,"-2"-2"33"0,2 1 23 0,0 4 20 16,0-1-28-16,5 2-19 0,-1 0 0 0,1 1 18 16,5 0 5-16,3 0-8 0,7 3-5 0,5-3-17 15,9 3-39-15,8 0 1 0,7-2-18 0,7-1-7 16,5 0 7-16,5 0 4 0,2 0-14 0,-3 0-4 16,1 0-7-16,-5 0 0 0,-1 0 7 15,-5 0-11-15,-6 0 15 0,-3 0-7 0,-8 0 3 16,-1 0 0-16,-6 0-7 0,-3 0 7 0,-6-4 33 15,-4 4 43-15,-4-3-11 0,-4 1-4 0,-2 0-17 16,-3 0-36-16,0 1-4 0,-4 1-22 0,-3-3-26 16,0 3-21-16,0-3-10 0,1 1-50 0,-3 0-72 15,1 0-100-15,-3 2-82 0,4-1-57 0,-1 1-29 16,1 0 13-16,0-2-29 0,3 2-6 0,-1 0-24 16</inkml:trace>
  <inkml:trace contextRef="#ctx0" brushRef="#br0" timeOffset="31378">19262 3141 2510 0,'-11'-10'18'0,"5"4"6"0,-1-1 10 16,4 3 2-16,3 4 19 0,0 0 44 0,0 0 29 15,0 4-4-15,0 3-1 0,7 2-37 0,1 1-18 16,2 2 25-16,3 2-18 0,4 4-3 0,2-2-20 15,1 2-28-15,4 1-5 0,1-1-9 0,5-2 7 16,-4 0 3-16,0 1-11 0,-1-1-5 0,-3-3 22 16,0 0 21-16,-5-1 17 0,-2 3 34 0,-3-3-14 15,-3 0-15-15,-4 1 23 0,-5-1 2 16,0 2 0-16,-10 0 0 0,-2 0-48 0,-4 2-11 16,-4 2-21-16,-2-1 0 0,-3 0-6 0,-2 0-8 15,-3 1 0-15,4 0-7 0,-1-2-25 0,2 1-168 16,3 0-204-16,1-2-225 0,7 2-218 0</inkml:trace>
  <inkml:trace contextRef="#ctx0" brushRef="#br0" timeOffset="32873">20344 3397 2644 0,'0'-29'61'0,"0"3"67"15,0 2 54-15,0 5 26 0,-3 6-61 0,3 3-54 16,-4 3-54-16,4 4-16 0,-2 3 33 0,2 0 13 15,0 5 28-15,0 5 6 0,0 2-35 0,0 6-14 16,0 3-31-16,0 4-6 0,0 5 4 0,-5 4-18 16,0 0 7-16,2 3-10 0,0 0 0 15,-3 0-3-15,3 0-4 0,1 0 14 0,0-3 0 0,-1-1-11 16,2-2-3-16,-3 0-34 0,3-4-50 16,-1-3-38-16,-2-1-75 0,1-4-49 0,-4 0-41 15,4-5-40-15,0-2 10 0,0-2-20 0,-2-3-20 16,2-2-12-16,0-2-40 0</inkml:trace>
  <inkml:trace contextRef="#ctx0" brushRef="#br0" timeOffset="33280">20225 3460 1830 0,'0'-51'40'0,"0"2"32"15,0 2 26-15,0 5 42 0,0 6-22 0,6 5-26 0,4 5 1 16,2 4-20-16,2 3-13 0,5 4 14 15,1 5 3-15,2 0-10 0,4 6 24 0,-3 4 2 16,7 0-33-16,-5 9-19 0,2 3-13 0,-5 3-15 16,1 2 10-16,-4 5-4 0,-4 2-9 0,-3 2-1 15,-6 3-6-15,-6 0 10 0,0 1-10 0,0 0-6 16,-14 0 0-16,-4 0 0 0,1-2 3 0,-3-2 0 16,-2-1 6-16,0-2-15 0,3-4 15 0,-3-2 4 15,1-3-10-15,4-2 22 0,3-6-28 0,5-2-4 16,-4-4 13-16,9 0-12 0,-1 0 5 0,5-6 17 15,0-2-13-15,0 0 7 0,0-1 9 16,8 1-23-16,2-1 1 0,2 1 19 0,2 3-10 16,0 0 13-16,3 5 13 0,2 0-7 0,0 6 24 15,-2 1 2-15,3 4 11 0,-4 2 3 0,3 4-16 16,-2 0-6-16,2 3-27 0,-3 1-3 0,1 0-10 16,0 1 3-16,1-1 14 0,-1 0-21 0,-2-1 18 15,0-3-18-15,0 0 1 0,-1-2 3 0,-4-1-16 16,-1-2 6-16,0-1-63 0,0-1-50 0,-5-2-57 15,2 0-98-15,-1-3-33 0,-2 0-50 0,-3 0-47 16,7-3-19-16,-6 1-21 0</inkml:trace>
  <inkml:trace contextRef="#ctx0" brushRef="#br0" timeOffset="34066">20760 3622 2248 0,'-7'0'3'0,"1"0"11"0,6-7 7 16,0 7 12-16,0 0 11 0,8 0-11 0,-2 0 0 15,5 0-15-15,0 0-15 0,5 0-3 0,-1 0 3 16,6 0 6-16,-2 0-9 0,1 0 15 0,1-10 12 16,-3 0 18-16,0 1 35 0,-1-2 18 0,-4-1 4 15,-3 2 10-15,-2-4-3 0,0 1 2 0,-5 0-2 16,-3-1-13-16,0 0-12 0,0 1-5 0,-6 1-7 15,0-2 4-15,-1 4 17 0,-3 0-6 0,0 5-10 16,-2 0-2-16,-3 5-10 0,0 0-14 0,-4 7-13 16,-2 3-7-16,1 5-21 0,-2 2-10 0,2 4 14 15,3 2-14-15,2 4 17 0,1 0 4 0,8 2-7 16,6 0 0-16,0-1-21 0,6-3-11 16,5 1 11-16,2-3-17 0,4-3 0 0,2-1 0 15,3-6-31-15,-4-2 14 0,4-3-7 0,-1-2-3 16,1-6 21-16,-4 0 2 0,3-4 15 0,-4-3 23 15,2-1-7-15,2-4 1 0,-1-1-4 0,0-3-4 16,2-3 4-16,0-1 7 0,-1 0-7 0,4-5-3 16,-3 1-14-16,0-1-3 0,-2-3 23 0,0 2-6 15,-1-1 13-15,-2 0 3 0,-4 2-13 0,-2 3 7 16,-6 2 10-16,-2 2-7 0,-3 4 1 0,0 1-8 16,-8 4 0-16,-3 2 4 0,-2 3-11 15,-1 4 4-15,0 0-6 0,2 0 6 0,-2 7 10 16,1 0-14-16,2 4-9 0,5 0-18 0,1 0-12 15,1 1-8-15,4-3-5 0,0 2-24 0,7-2 14 16,-1-1 13-16,4-4 13 0,-1 0 27 0,1-2-7 16,1-2 17-16,-2 0 6 0,0 0 0 0,-1-5 10 15,-1 2-13-15,0 3 4 0,-2 0 19 0,0 0 10 16,0 6 3-16,-4 3 0 0,5 4-9 0,-3 2-17 16,1 5 13-16,-3 5-6 0,2 4-10 0,-3 1 9 15,4 7-9-15,-3-1-1 0,4 2 14 0,-2 1 10 16,2 0 11-16,-2 0-1 0,3-1-6 0,2 0-24 15,0-1 0-15,-3-2-13 0,0-1 3 16,2 0 7-16,-2-2-14 0,-4 0 10 0,3-3 1 0,-4-2-4 16,0-2 6-16,-7-3 1 0,-1-4 10 15,-3-2 3-15,0-3 8 0,-3-6 12 0,-3-1-2 16,-2-6 17-16,2 0-3 0,-5 0 0 0,-5-6-17 16,4-4-4-16,-2-4-10 0,3 1-10 0,-3-3 6 15,1 0-3-15,0-4-10 0,2 0-1 0,4 0 4 16,-1 2-7-16,3-2 0 0,5 3 4 0,0 0-8 15,7 4-13-15,4 1-4 0,0 0-18 0,4 1-10 16,6 0-10-16,2 1-23 0,6-1-24 0,4 1-32 16,3 1-26-16,3-1-40 0,2 0-44 15,-2 0-55-15,1 1-77 0,-2-1-77 0,-2 1-101 16</inkml:trace>
  <inkml:trace contextRef="#ctx0" brushRef="#br0" timeOffset="34691">22354 3291 3282 0,'7'-13'16'0,"-7"0"3"16,0 1 24-16,0 4 12 0,3 8 30 0,-3 0 57 16,3 0 1-16,0 4-6 0,2 6-36 0,-1 3-61 15,0 6-19-15,1 1-7 0,-1 5-4 0,2 1 4 16,-1 3-11-16,-2 1 0 0,4 0-6 16,-1-1 3-16,2-2 3 0,-4-1 4 0,4-1 0 15,-2-4-14-15,-1-2 4 0,0-2-8 0,1-3-9 16,-3-4 10-16,0 0 3 0,-1-4 14 0,0 0-1 15,-2-3 1-15,0-1 0 0,0-2-17 0,0 0 17 16,-5-5-14-16,-3-2 3 0,0-2 1 0,-1-4-7 16,-2-1 13-16,-2-3-17 0,1-2 8 0,-2-4 9 15,2 0-6-15,-1-1 9 0,-3-3 1 0,5-1-17 16,-2 1 7-16,5-2-8 0,0 0 11 0,1 2 4 16,0 1-4-16,3 1 10 0,4 2-17 15,0 1 4-15,0 5-7 0,0 2-7 0,0 4 3 16,0 3 10-16,0 2 1 0,0 3 6 0,0 3 8 15,8 0-25-15,-2 5 18 0,3 3-4 0,-2 2-14 16,3 3 24-16,-3 3-13 0,-1 4 6 0,-3 2 7 16,-3 3-6-16,0 2 6 0,-9 2-17 0,-4 3 0 15,-3-2 7-15,-4 1 0 0,-4-1 7 0,1-2 3 16,-3-4-3-16,4-4-14 0,1-1 4 0,4-5 0 16,4-4-1-16,4-3 1 0,3-1 10 0,6-3 6 15,0 0 4-15,0 0 4 0,10-2-4 0,8 2-14 16,4-2-3-16,3 1 10 0,5-1-10 0,4-1-3 15,4 0 3-15,4 0-7 0,-1 0 0 16,1-4 18-16,2 1-22 0,-3 3-13 0,-2 0-40 16,-1-2-77-16,-3 2-60 0,-4 0-88 0,-5 0-81 15,0 0-36-15,-8 0-104 0,-1-4-117 0</inkml:trace>
  <inkml:trace contextRef="#ctx0" brushRef="#br0" timeOffset="35647">24054 3316 2816 0,'0'-15'56'0,"0"-1"22"0,0 0 58 0,0 6 49 15,-18 3-27-15,-4 7 5 0,-3 0-11 0,-5 4-35 16,-3 5-13-16,-2 4-26 0,-4 4-34 0,-2 5-6 16,4 3-18-16,-1 5 1 0,7 2-14 0,4 0 7 15,7 3-4-15,4-2-6 0,8 1-4 0,8-2-4 16,6-2-3-16,5-1 14 0,5-3-14 0,6-2-13 15,2-2-8-15,4 0-37 0,2-7 7 16,0-3-10-16,2-3 7 0,0-4 24 0,1-5 17 16,0 0 17-16,-1-9 10 0,-2-3 3 0,0-4-7 15,-2-3-13-15,-1-1 10 0,1-5-10 0,-3-1 17 16,-1-4 9-16,-2-4-12 0,0 0 13 0,0-1-17 16,-4-2 0-16,-3 0 3 0,0-1-7 0,-2 1 11 15,-1 0 0-15,-1 1 10 0,-3 0 24 0,-1 3 13 16,-1 3 35-16,-5 3 28 0,1 5-6 0,-2 2-17 15,0 6-31-15,0 4-42 0,-8 5-7 0,3 5-4 16,-1 0 1-16,0 10 14 0,-5 5-11 0,0 5 4 16,0 3 10-16,0 6-21 0,-2 2 11 15,5 5-11-15,-1 0-14 0,4 1 11 0,2 2-4 16,3 1-3-16,0-3 6 0,3 1-6 0,2-2-5 16,3-4 8-16,0-1-18 0,1-3-24 0,0-2-36 15,0-4-51-15,0-2-47 0,0-3-59 0,-1-2-25 16,0-4-22-16,-5-1-4 0,0-4 20 0,0-1-2 15,-1-2-10-15,-2-3-75 0,0 0-62 0,0-3-49 16</inkml:trace>
  <inkml:trace contextRef="#ctx0" brushRef="#br0" timeOffset="35999">24504 3389 2693 0,'0'0'68'0,"-10"0"69"16,-2 0 43-16,-3 8 19 0,-1 1-22 0,2 1-63 16,-2 2-35-16,1 1-23 0,2 3-40 0,2 1-19 15,3-1 3-15,3 2 0 0,4 0 4 0,1-1 2 16,3-2-9-16,3 0 6 0,7 0-23 0,-2-4-32 16,5-1-21-16,1-4-18 0,-1-2 6 0,-1-3 46 15,2-1 20-15,1 0 9 0,-6-8 10 0,2-1 3 16,0-3-6-16,-6-1 9 0,0-4-9 0,0 0 3 15,-3-2 10-15,-4-1 13 0,-1 0 22 0,0 1 34 16,0 1 19-16,0 3 21 0,-1 3 4 16,-4 1-49-16,2 2-20 0,0 5-41 0,1 0-19 15,1 4 16-15,-1 0-13 0,1 4 3 0,1 3 0 16,0 1-14-16,0 3 24 0,3 4-13 0,3 1-14 16,-2 3-10-16,3 1-51 0,-1 0-64 0,3-1-76 15,0 0-104-15,1-1-77 0,0-1-35 0,-4-3-31 16,3-2-21-16,-1-2-4 0</inkml:trace>
  <inkml:trace contextRef="#ctx0" brushRef="#br0" timeOffset="36285">24821 3406 2212 0,'8'-31'101'0,"0"3"81"0,0 2 41 15,-8 3 77-15,0 3-40 0,0 5-33 0,0 1-28 16,0 7-63-16,0 1-55 0,0 3-54 0,-6 3 17 15,1 0 4-15,-2 6-1 0,6 1-6 16,1 2-34-16,-3 5-7 0,3 0-3 0,0 4 6 16,0 2 8-16,4 1-5 0,4 4-6 0,2-2 11 15,-1 1-8-15,-2 0-3 0,2-2-3 0,-3 1-4 16,-1 0 7-16,1-2 0 0,-6-4 7 0,0 0-7 16,0-2 3-16,0-3 0 0,0-2 1 0,0-1 6 15,-9-1-13-15,2-3 3 0,-3 0 0 0,-2 1-10 16,0-3-11-16,1 0-51 0,-5-3-59 0,2 2-79 15,2-2-71-15,-1 0-36 0,4-2-42 0,-2-3 1 16,3 1-29-16,1-1-44 0,2 0-26 0</inkml:trace>
  <inkml:trace contextRef="#ctx0" brushRef="#br0" timeOffset="36571">25137 3249 3257 0,'20'-19'64'0,"-5"4"50"0,-3 2 61 16,-6 3 40-16,-3 1-26 0,-3 5-33 0,0 1-42 16,0 0-44-16,-3 3-32 0,-3 0-13 0,-2 5-29 15,1 0 11-15,-4 2-10 0,2 4-1 0,-2 1 4 16,1 2 7-16,1 5 7 0,6 1-7 0,0 0 11 16,3 2-15-16,0 0-13 0,5 2 20 0,1-1-17 15,2-2 7-15,-3 2 7 0,-1-3-10 0,4 0 10 16,-3-1-7-16,-1 0 7 0,0-1 0 0,-3 0-4 15,1-4-6-15,-2 0 10 0,0-4-28 0,0 0 24 16,-7-2 4-16,3-1-24 0,-1-3 10 0,-3 1-42 16,4-1-62-16,-3 0-80 0,-4-1-75 0,2 1-89 15,0-2-56-15,-3 2-30 0,4-3-64 16,-4 1-62-16</inkml:trace>
  <inkml:trace contextRef="#ctx0" brushRef="#br0" timeOffset="37329">25640 3012 1784 0,'11'-19'34'16,"-2"0"44"-16,-1-4 14 0,-8-1 51 0,6 0 22 15,-6 2 3-15,0 2 32 0,0 2-44 0,0 0-17 16,0 1-48-16,0 4-44 0,-8 6 0 0,-2 0-37 16,2 4 25-16,-5 3 36 0,-1 5 16 0,0 6 36 15,-3 6-2-15,-2 7-5 0,-1 7-9 0,1 6-30 16,-1 5-20-16,-1 5-30 0,3 4-7 0,3 0-17 15,3 2 11-15,0-2-4 0,3 0-13 0,3-4 16 16,3-1-9-16,-1-4-7 0,1 0 3 0,2-4-17 16,1-3-7-16,0-3-34 0,0-5-49 0,0-2-96 15,0-3-104-15,0-3-70 0,-6-4-24 16,2-3-34-16,3-4-4 0,-4-2-21 0</inkml:trace>
  <inkml:trace contextRef="#ctx0" brushRef="#br0" timeOffset="37588">25336 3421 1773 0,'6'-17'17'0,"2"5"20"0,0 4 26 15,4-2 20-15,2 6 4 0,0-1 13 0,4 2 0 16,-1 3-5-16,0-1 9 0,1 0-17 0,-1 1 14 16,0 0 9-16,-2 0 15 0,0 0 28 0,-3 0-7 15,-2 0-9-15,1 0-31 0,-3 0-28 0,1 0-25 16,-5 2-4-16,1 1-3 0,0 0 11 0,-2 0-1 15,0 1 4-15,-1 2-16 0,-1 1-21 0,1-1-16 16,-2 3-7-16,1 1 17 0,1 3-7 0,-2-1-3 16,0 1 0-16,2 0-18 0,-2 3-6 0,0 1 1 15,0-1-58-15,0-1-77 0,0 1-114 0,0-2-117 16,0-3-58-16,0-1-55 0,0-1-24 16,-4-2-11-16</inkml:trace>
  <inkml:trace contextRef="#ctx0" brushRef="#br0" timeOffset="37741">25637 3225 2083 0,'0'-25'8'0,"0"4"1"0,0 5-6 0,0 4-3 16,0 4-26-16,0 3 6 0,0 5-6 0,0 0-54 15,0 0-95-15,0 5-128 0,9-1-111 0</inkml:trace>
  <inkml:trace contextRef="#ctx0" brushRef="#br0" timeOffset="37950">25856 3183 2331 0,'14'-5'41'0,"-4"0"50"0,-1 1 52 0,-4 1 47 16,-3 0-4-16,-2 0 17 0,0 3 13 0,-5 0-7 15,0 6-7-15,-4 1-42 0,-2 1-55 0,0 4-12 16,0 1-17-16,-3 3-17 0,4 1-17 0,1 1-25 15,1 1-20-15,3 1 6 0,1 0-3 0,4 0 7 16,0 0-3-16,7-2-29 0,0 2-17 0,1-2-37 16,2-1-68-16,0-2-81 0,1 1-78 0,-2-2-79 15,1-3-22-15,-2-2 4 0,1-1-3 0,-5-3-1 16,3-2-29-16</inkml:trace>
  <inkml:trace contextRef="#ctx0" brushRef="#br0" timeOffset="38163">26004 3269 2681 0,'1'-7'46'0,"-1"4"85"15,0 3 91-15,0 0 59 0,0 7-15 0,0 2-72 16,0 2-80-16,-3 2-54 0,0 2-33 16,0-1-10-16,-1 3-6 0,3-1-5 0,-3 0 5 15,2-1-8-15,0 1 0 0,1-1-13 0,-1 0-17 16,1-2-10-16,-1-1-34 0,0-1-53 0,-1 0-51 15,2-2-90-15,-1-4-68 0,-2 2-52 0,0-3-17 16,3 0-23-16,-6-4-25 0,6 0-32 0</inkml:trace>
  <inkml:trace contextRef="#ctx0" brushRef="#br0" timeOffset="39162">26065 2978 2571 0,'0'-10'67'0,"-3"-1"60"0,3-1 54 16,-2-2 29-16,0 3-38 0,1 4-33 0,1 0-41 15,0 3-36-15,0 0-22 0,-3 1-34 0,3 1-3 16,0 0 7-16,0 2-10 0,0 0 4 0,0 0-11 15,0 0-19-15,0 5-23 0,0-1-94 0,0 2-123 16,-3-2-147-16,3 3-133 0,-3 1-129 16</inkml:trace>
  <inkml:trace contextRef="#ctx0" brushRef="#br0" timeOffset="40022">26129 3255 1197 0,'2'-6'19'15,"-1"0"24"-15,-1-1 14 0,2 1 9 0,-2 0-5 16,0 0-17-16,0 1 17 0,0 1 15 0,0-1 0 16,0 2 6-16,0 0-26 0,0 0-4 0,-3 2-4 15,-1 0-16-15,3 1 29 0,-2 0 9 0,-2 0 36 16,1 0 48-16,-1 6 6 0,-5 0 13 0,-1 1 2 16,-1 2-31-16,-1 0-15 0,-2 3-37 0,2-1-41 15,-3 2-19-15,2 0-22 0,5-1 0 0,-4 2-13 16,7 0 12-16,0-1-12 0,1 0 13 0,4-1-7 15,1 1-3-15,0-2 13 0,0 0-26 16,6 0-6-16,2-2-23 0,-2-1-22 0,5-2-16 16,-2-2 4-16,4-2 3 0,0-2 1 0,0 0 32 15,0-4 12-15,0-3 12 0,-3-1 26 0,2-1-10 16,0-3-7-16,-4 0 4 0,1-1-6 0,1-3 9 16,-4 1 9-16,3-1 4 0,-2 0 2 0,-2-2 10 15,-1 3 16-15,2-1 28 0,-3 2 19 0,1 0 27 16,-3 4-16-16,1 2-22 0,-2 0-25 0,0 4-35 15,0 0-4-15,0 4 29 0,0 0 41 0,-3 7 2 16,-2 0 1-16,2 3-36 0,-3 3-30 0,1 3-13 16,0 1 0-16,0 2 3 0,2 0-4 0,-1-1 4 15,4 1-10-15,0-1 0 0,6-2-6 0,-3-1-1 16,2-2 0-16,0-2-10 0,-1-1 4 16,4-3-7-16,0-3 20 0,-3-2 0 0,4-2 0 15,-1 0 10-15,1-6-10 0,-3-2-3 0,4-2 3 16,-3-2-4-16,3 1-12 0,-3-5 13 0,2 1-1 15,-1-2-9-15,-3-1 19 0,4 0-2 0,-5-3-4 16,3-2-4-16,-1 1 7 0,-3-2-3 0,2 1-13 16,0-3 26-16,-2 0-19 0,1 1 9 0,-1 1 27 15,1 3-13-15,-1 4 13 0,-3 1-30 0,1 5-6 16,-1 3-1-16,0 8 0 0,0 0 48 0,0 8 13 16,0 4 0-16,-3 6 14 0,-2 5-34 15,4 4-14-15,-4 3-3 0,2 6-17 0,2 1 0 16,1 0-6-16,0 0-5 0,3-3-19 0,3-1-68 15,-1-1-114-15,1-3-171 0,0-3-159 0,3-4-167 16</inkml:trace>
  <inkml:trace contextRef="#ctx0" brushRef="#br0" timeOffset="40647">24878 3752 2438 0,'12'-13'48'15,"-2"1"34"-15,-1 3 25 0,-4 1 10 0,-5 4 1 16,5 4 82-16,-5 0 69 0,0 7 21 0,0 1-23 16,0 6-105-16,-10 3-66 0,1 6-27 15,-3 3-20-15,2 2-14 0,0 3-21 0,1-1-7 16,6 1-4-16,3-1 1 0,0-1 3 0,0-2 0 16,5 0 3-16,4-5 4 0,4-2-3 0,1-1-1 15,-1-1-10-15,4-5-21 0,3 0-59 0,0-3-54 16,1-2-100-16,-3-1-78 0,1-3-60 0,-2-1-62 15,-2 0-4-15,-1-3-57 0,-2 0-74 0</inkml:trace>
  <inkml:trace contextRef="#ctx0" brushRef="#br0" timeOffset="40941">24892 3944 2354 0,'-11'-6'12'0,"3"0"6"15,8 0 6-15,0 4-6 0,0 2 6 0,0 0-9 16,8 0 0-16,3 0-3 0,6 2-9 0,1 0 12 16,4 1-9-16,4-2 6 0,-1-1 3 0,-2 0-6 15,3 0 19-15,-4 0 11 0,-4 0 20 16,0-4 21-16,-6 1 31 0,2 2 21 0,-1-2-10 16,-5 1-17-16,-2 1-32 0,2 0-25 0,-5 0-9 15,-2 1-6-15,1 0-4 0,0 0 57 0,-2 3 20 16,0 2 23-16,0-1-2 0,1 3-60 0,-1 2-37 15,0 2-16-15,0 1-21 0,0 4 10 0,0-2-3 16,0 3-3-16,0 0 10 0,0 1-18 0,0-2 1 16,0 1-44-16,0-1-66 0,0 1-112 0,0-2-132 15,-5-2-96-15,4-2-109 0,1 0-75 0</inkml:trace>
  <inkml:trace contextRef="#ctx0" brushRef="#br0" timeOffset="41104">25215 3737 2154 0,'3'-19'-3'16,"-1"5"5"-16,2 1-5 0,-2 4-8 0,0 9 8 16,-1 0-44-16,1 0-71 0,-2 6-128 0,2 3-150 15</inkml:trace>
  <inkml:trace contextRef="#ctx0" brushRef="#br0" timeOffset="41381">25348 3937 2271 0,'3'9'44'0,"-1"0"47"16,-2-1 33-16,0 2 30 0,0-3-22 0,0 2-36 16,0-1-12-16,0 2-21 0,0 0-25 0,0 0-3 15,0 0-23-15,0 0-15 0,5 2 3 0,1-3-6 16,-2-1-10-16,5 1 10 0,1-1 3 0,0-3 3 15,1 1 6-15,1-3 0 0,1-3 7 0,-4 0-7 16,4 0 4-16,-4-3-7 0,0-3 3 0,3 0-12 16,-6-3 9-16,3-1 0 0,-2-1 4 0,-2-1 15 15,0-1 0-15,-1-3 4 0,-3 2-19 16,1-1-4-16,-2 0-10 0,0-1-5 0,-7 1 2 16,2 1 10-16,-4 1-6 0,1 3 3 0,-2 0-20 15,-2 1-6-15,0 3-34 0,1 0-62 0,-5 3-71 16,2 1-97-16,2 2-56 0,-2 0-62 0,1 0-38 15</inkml:trace>
  <inkml:trace contextRef="#ctx0" brushRef="#br0" timeOffset="41793">25668 3803 2668 0,'16'-10'52'0,"0"1"41"0,-6 2 38 15,-3 2 46-15,-3 3-11 0,1 2 19 0,-3 0-12 16,-2 9-31-16,3 1-25 0,-3 1-53 0,3 3-13 16,-3 3-14-16,0 2-13 0,0 1-13 0,0 0-18 15,0 2-3-15,0 0 6 0,0-1 1 0,-8 1 10 16,3-3-1-16,1-1-6 0,-1 2 11 0,-4-5-11 16,4-1 7-16,-3-1-7 0,0-3-14 0,4-1 10 15,-1-3-6-15,1-1 17 0,1-1 10 0,-1-4-3 16,2 0-1-16,1 0-6 0,1-4-10 0,0-1-14 15,0-3 7-15,0 1-11 0,7-3 11 0,0-2 6 16,2 0 4-16,4-3 7 0,1 0-4 0,0 1 4 16,5-1-7-16,1 0-7 0,1 3 4 15,-1 0 3-15,-1 1 0 0,-1 3 10 0,-2 1-3 16,0 3 10-16,-2-1 18 0,-4 5 10 0,-1 0 17 16,-1 0-7-16,0 5-6 0,-1-1-14 0,0 3 0 15,1-1-10-15,-1 3-15 0,3 1 1 0,-1-1-8 16,1 2-3-16,2-1 4 0,-1 0-8 0,3 1-3 15,1-2-10-15,-2 1-63 0,3-1-62 0,-3-4-92 16,1 2-73-16,-5-4-54 0,4 2-69 16,-8-2-57-16,-1-2-119 0</inkml:trace>
  <inkml:trace contextRef="#ctx0" brushRef="#br0" timeOffset="42140">24954 3764 1101 0,'-10'0'43'0,"2"-2"46"15,-5 2 32-15,5-2 47 0,2 1-9 0,6 0 14 16,-14-1 18-16,6 1 2 0,-1 0 12 0,1-1-30 16,8 2-20-16,-8-2-31 0,8 1-28 0,0-1-30 15,0 2-25-15,0 0-19 0,0 0 10 0,0 0 3 16,0 0-9-16,0 0-4 0,0 0-22 0,0 0-3 16,0 0 13-16,8 0-4 0,-2 0 1 0,2 0-7 15,1 0-4-15,7 0 11 0,-2 0-10 0,7 0-26 16,1 0-88-16,-4 0-91 0,4 0-108 15,-1-1-79-15,-4-2-55 0,-2 3-76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0:23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34 221 384 0,'3'0'7'0,"1"0"44"0,0-3 36 0,-3 3 47 15,-1-6 11-15,3 3-9 0,-1-1-9 0,0-1-19 16,1 0 8-16,-2 2-29 0,-1-1 4 0,2-2-7 15,1 1 0-15,-2-1 0 0,-1 1-2 0,0-2 18 16,2 0 7-16,-2-1 18 0,0 3-7 0,0-2 4 16,0 2 1-16,0 0 1 0,0 1 11 15,0 1-21-15,-6 1-2 0,4-1 2 0,-1 3-29 16,2 0-15-16,1 0-34 0,-2 0-24 0,0 0-2 16,2 5-7-16,-3-1 14 0,2 3 12 0,-3 3 19 15,-2 2 14-15,0 4-10 0,0 3-19 0,-2 4-20 16,2 3-13-16,-1 2 0 0,6 1 3 0,1 0 7 15,0 0 0-15,4-1-6 0,4 0 2 0,3 0-6 16,2-4 7-16,3-1 3 0,-1-1-4 0,4-2 7 16,1-2-23-16,1-3 4 0,0-4 3 0,3-2-14 15,-2-3 21-15,3-6-4 0,0 0 9 0,-3-5 1 16,4-3 0-16,-6-2 3 0,0-5-10 16,-3-2 7-16,1-3-13 0,-6-3 3 0,-1 0 3 15,-4-4 1-15,-3 0 22 0,-4-2-9 0,0 1-8 16,-4 1 41-16,-3 1 11 0,-4 1 16 0,-1 2-2 15,-4 2-35-15,2 4-19 0,-2 2-28 0,-3 3 14 16,0 4-21-16,2 1 0 0,0 2 25 0,3 3-15 16,0 2 8-16,0 0-55 0,1 5-86 0,2 0-108 15,3 3-103-15,-1 0-62 0,1 2-11 0,3 1 11 16,0 3 1-16,4-1-6 0,1 0 9 0</inkml:trace>
  <inkml:trace contextRef="#ctx0" brushRef="#br0" timeOffset="446">681 73 1991 0,'0'-8'37'0,"0"1"63"15,0-1 33-15,-8 1 58 0,8 3-14 0,-9 1-64 16,9 1-30-16,-6 1-55 0,-1 1-25 0,7 0 3 16,0 0-18-16,-4 6 9 0,4 1 0 0,-6 3-7 15,6 1 29-15,-7 2-7 0,4 4-15 0,3-1 6 16,0 2-6-16,-5 1-10 0,5-1 20 0,0-1 15 16,0-1-16-16,8 1 19 0,5-3-4 0,-4 0-18 15,4 0 28-15,1-1-18 0,2-2 19 0,-1-1-1 16,5 0-15-16,-2-3 16 0,3-1-17 0,-1 0 4 15,0-3 10-15,-1-2-26 0,0-1 6 0,-1 0 24 16,0 0-5-16,-4-6 14 0,2 1 3 16,-3-3 0-16,0-1 10 0,0 1 20 0,0-4 20 15,-3 0-12-15,0-1-7 0,-1-4 18 0,-3 1-20 16,-1-2 17-16,0 1 1 0,-5-1-6 0,0-1-14 16,-6 0-20-16,-2 1 8 0,-3 0-25 0,-2 0 3 15,-2 1-10-15,-3 2-21 0,0 2-3 0,-3 2-8 16,-1 2 1-16,0 2-4 0,0 4-4 0,-1 3-45 15,1 0-112-15,2 3-150 0,-4 5-203 0,4 1-155 16,2 2-107-16</inkml:trace>
  <inkml:trace contextRef="#ctx0" brushRef="#br0" timeOffset="10267">201 205 425 0,'0'-2'0'16,"2"0"-6"-16,-2 0 14 0,3 1 15 0,-3-2 12 16,2 1 11-16,0 0-5 0,-2 1-5 0,1 0-13 15,-1 0 5-15,0-1-2 0,3 2-3 0,-3-1 24 16,1 1 7-16,-1 0 15 0,0 0 20 15,0 0-9-15,0 0 6 0,0-2 19 0,0 2-7 16,0 0-5-16,0 0 7 0,0 0-17 0,0 0 13 16,0 0 18-16,0 0-17 0,0 0 1 0,0 0-14 15,0 0-26-15,0 0 7 0,0 0-21 0,0 0-20 16,0 0 0-16,0 0-15 0,0-2-6 0,0 2 5 16,0 0 4-16,0 0-6 0,0 0-3 0,0 0 3 15,0 0-3-15,0 0-6 0,0 0 6 0,0 0-9 16,0 0 3-16,0 0 9 0,0 0 3 0,0 0 0 15,0 0-9-15,0 0 0 0,0 0-6 0,0-3 6 16,0 3 12-16,-4-2 15 0,3-1 3 0,-3 3-6 16,1-3 0-16,1 1-18 0,1 1 3 0,-1-2-3 15,1 3-3-15,-1-3 6 0,0 1-15 0,-2-1 12 16,3 1-12-16,-3-2 3 0,4 1 9 16,-1 0-9-16,-1 3 6 0,1-5 0 0,-1 4 3 15,0-1-3-15,2-2 7 0,-1 2-10 0,-1 0 9 16,0 0 21-16,1 0 16 0,-2 0 12 0,2-1 0 15,-1 2-6-15,0-1-12 0,1 1 4 0,-1-1-10 16,1 1-10-16,-3-1-8 0,1 1-6 0,1-1 9 16,-2 1 6-16,1 1 13 0,1 0 3 0,-1-1-3 15,0 1-16-15,1 0-7 0,-1 0-5 0,2 0-10 16,-1 0 7-16,-1 0-11 0,2 0 4 16,-1 0-3-16,0 2 0 0,1 0 3 0,-1 1-13 15,-1-2 6-15,1 3 4 0,-2 1 13 0,-1-2 0 16,1 1-4-16,0 1-6 0,1-1-3 0,-2 0 6 15,1 1 0-15,2-1 4 0,1 1-10 0,-1-3-4 16,1 1 4-16,1 0-7 0,-2-1 4 0,2 0 9 16,0-1-16-16,0 0 16 0,0 0 1 0,0 1-17 15,0-2 16-15,0 0-6 0,0 0 3 0,0 0 6 16,0 0 7-16,0 0-7 0,0 0 1 0,0 0-10 16,0 0-4-16,0 0 4 0,0 0-10 0,0 0 20 15,0-3-4-15,0 3 3 0,0 0 7 16,0 0-13-16,0 0 7 0,0 0-7 0,0 0-7 0,0 0 7 15,0 0-3-15,0 0-7 0,0 0 17 16,0 0-14-16,0 0 4 0,0 0 3 0,0 0-19 16,-5 3 22-16,3-2-9 0,1 2 3 0,-1 1 15 15,-2-2-21-15,2 1 9 0,-1 2 0 0,2-1-4 16,-3 1 20-16,3 0-22 0,-2 1 6 0,-1-2-3 16,3 3-16-16,-4-1 29 0,2 1-10 0,0-1 6 15,1 0 6-15,-1 1-15 0,0-1 3 0,1 0 3 16,-2 1-12-16,2-2 3 0,-1 2 9 0,2-1-7 15,-1 0 8-15,2 1 8 0,0-2-12 16,-2 2-3-16,2-2-3 0,0 2 6 0,0 0 0 16,0 1-3-16,0-1 12 0,0 1-12 0,0 1-3 15,0-1 6-15,0-1 3 0,0 1-9 0,0 1 18 16,0 0 1-16,0-1-10 0,0-1 4 0,0 2-4 16,0 1-13-16,0-1 20 0,2 1-10 0,1-3-3 15,-1 2 9-15,-1-1-12 0,1 1 9 0,2-1 3 16,1 0 4-16,-2-1-7 0,-1 0 4 0,1 1-4 15,0-2 0-15,3 1 3 0,-2-1-6 0,-1 1 0 16,2-2 0-16,-1 0 4 0,1-5 2 0,-1 6-9 16,3-1 0-16,-4-5-1 0,2 4 8 0,-1-4 2 15,3 0 3-15,-2 4 1 0,-1 0 6 0,4-4 0 16,-3 0-3-16,1 5 0 0,2-5-10 16,0 4 7-16,-2-4-4 0,3 0 1 0,-1 0-4 15,0 0-10-15,1 0-2 0,-1 0-7 0,1 0 6 16,-1 0 13-16,1 0-6 0,0 0 13 0,0-4-10 15,0 4 0-15,-1 0 6 0,3 0 0 0,-3-4-12 16,2 4 0-16,-1 0 6 0,1 0-10 0,-3-4 16 16,-1 2 7-16,1-1-13 0,-1-1 3 0,2 1-3 15,-3-2-9-15,-1 1 22 0,1 0-10 0,0-1 7 16,-1 3 3-16,-2-1-26 0,3-3 6 0,-4 0 7 16,1 2-3-16,2-2 9 0,0-1 1 0,-3 0-7 15,-1 0-7-15,3-3 4 0,-1 2 6 0,0-2-12 16,-2 1 5-16,0 0-2 0,0 0-1 15,1 2 24-15,-1-2-14 0,0 1 10 0,0 0-3 16,0 1-14-16,0 0 14 0,0-1-16 0,0 0-1 16,0 2 4-16,0-2 0 0,-1 1-1 0,1 0 4 15,0-1 0-15,-4 1 4 0,4 0-1 0,-3 1 3 16,2-1-9-16,-3 1 0 0,0-1 9 0,2 1-15 16,-4 1 9-16,3-2-10 0,0 2 10 0,-5 0 13 15,2 0-3-15,-1-1-14 0,-2-1 4 0,3 2-9 16,-2-1 5-16,-1 0 14 0,0 2-10 0,0-2 0 15,0 2-3-15,2-1 6 0,-2 1-6 0,3 0 3 16,-2-1 3-16,0 1-3 0,3 1 7 16,-1-2 2-16,0 0-5 0,-2 2-4 0,3 0 3 0,-1-1-3 15,-2 3-7-15,4-1 4 0,-3 0-10 16,1 1 16-16,1 0 7 0,2-1-3 0,-2 2 9 16,2 0-23-16,0 0-6 0,-1 0 13 0,0 5-6 15,0-1 3-15,-1 1 12 0,0 0-12 0,-1 2 0 16,1 1 3-16,0 2-13 0,-1 0 23 0,0 0-14 15,1 0 11-15,0 1 3 0,2 2-30 0,-1-1 27 16,1 1-7-16,0-1 0 0,1 0 3 0,-1 2-6 16,1-2 3-16,2-1 9 0,0 1 14 0,0-2-20 15,0 1-6-15,5-1-4 0,-2 0-5 0,0 1 12 16,2-2 6-16,-1 0-3 0,0 1 1 16,1-2-1-16,-2 2 3 0,1 0-3 0,1-3-3 15,-2 1 13-15,2-3-13 0,0 2 13 0,1 0-7 16,-3-3-12-16,2 2-7 0,1-1 3 0,0 0 13 15,0-2 1-15,1 3 15 0,-1-2-13 0,3-1-6 16,-2 0 7-16,2-3-14 0,-3 3 11 0,4-3-1 16,-1 0-10-16,-1 0 7 0,1 0-3 0,-1 0 3 15,2 0 3-15,1 0-3 0,-2-5-6 0,0 2-1 16,1 1 11-16,-1-1-1 0,2-3-3 0,0 0 6 16,-3 1-15-16,0-2-1 0,1 2 10 0,-1-4-6 15,1 1 19-15,-1-1-13 0,-3 1-3 0,0-1 13 16,2 1-20-16,-2-1 19 0,-1-1-3 0,-3 0-15 15,2 0 2-15,1-1 4 0,-4-1-3 16,2 2 9-16,-2-2-6 0,0 1-3 0,0 0 9 16,-6-1-7-16,3 0 8 0,-2 2 2 0,2-2-3 15,-4 2-9-15,0 0-1 0,2 0 11 0,-3 1-11 16,-1 1 7-16,1-1 4 0,-3 1-24 0,0 2 20 16,1-2 0-16,0 2 7 0,-2 0 5 0,2 0-12 15,-1 2-6-15,2 1 9 0,-1 0-9 0,2 0 6 16,2 1 10-16,-1 1-23 0,0 0 16 0,-1-1-6 15,2 2-4-15,1 0 7 0,0 0 7 0,1 0-11 16,0 0 11-16,0 0-7 0,-1 3-10 0,2-1 14 16,2-1-11-16,1-1 10 0,-4 3 1 15,4-3-11-15,-1 3 10 0,-1-1-9 0,2 0-10 16,-2 0 6-16,1 2-32 0,-2-2-53 0,3 0-93 16,-1 0-97-16,-1 1-70 0,0 0-92 0,-1-1-38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0:44.9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298 80 526 0,'5'-5'43'0,"-2"0"43"16,-2 2 28-16,-1 1 19 0,0-1-31 0,0-1-19 15,0 2-13-15,-4-1 3 0,2 2 3 0,-1-2-13 16,0 1 5-16,2 0-10 0,-6-1 1 15,4 1 8-15,-2-1 14 0,-1 0 30 0,1-1-14 16,1 2-17-16,-3-1-13 0,-2-1-11 0,4 1 8 16,-1 0 24-16,0-1 1 0,-1 1-11 0,1 1 25 15,-1 1-25-15,-2-1-7 0,1 1-1 0,-1 0-21 16,1 1 13-16,-2 0-9 0,2 0-9 0,-5 5-4 16,4 3 8-16,1 1 15 0,-5 2 29 0,2 3 1 15,0 3-15-15,-1 3-10 0,2 3-36 0,1 2-19 16,0 2-3-16,2 3-4 0,2-1-2 0,-1 1-1 15,5-1 20-15,1 0-3 0,0-2-4 16,7 1 7-16,-2-2-19 0,2-1 6 0,3-2-10 16,-2 0 6-16,2 0 1 0,2-4-17 0,1-2 20 15,-2-3-10-15,3 0-4 0,0-2 4 0,0-5 4 0,3-1 2 16,0-4-6-16,-2-2 13 0,2 0-19 16,0 0 6-16,-1-5 6 0,-2-2-12 0,3-2 12 15,-3 0 1-15,-1-3-1 0,-1-1-2 0,0-3 6 16,-2 0-14-16,-2-3 11 0,2-1 0 0,-4-1-17 15,-3 0 13-15,0-1-13 0,-1-1 3 0,-2 0 11 16,0 1-14-16,-3-2 10 0,-2 2 0 0,-1 1-4 16,-4 2 8-16,-1 3-8 0,0 0 8 0,-1 3 6 15,-4 3-7-15,1 1 0 0,0 3 1 0,-2 3-4 16,-2 3 33-16,0 0 3 0,-3 0 14 0,2 7 4 16,-2 3-24-16,2 1 0 0,-2 5-6 15,2-1-17-15,1 4 10 0,0 0 0 0,5 3-24 16,0-1 7-16,2 1-3 0,3 1 3 0,3-1 17 15,3 0-4-15,3-2-10 0,0 1 1 0,6-1-8 16,0-2 11-16,5 2 10 0,-1-4-17 0,2 0 0 16,1-3-4-16,3 0-9 0,-1-3 9 0,-1-1 8 15,0-2 6-15,0-5-3 0,-1 0-4 0,0-2 4 16,-1 0-14-16,-1 0 4 0,0-3-4 0,-5-1-6 16,2-2-18-16,-3-3-9 0,1-1 6 0,-3-1-16 15,0-2 20-15,-3-4 13 0,0 0 0 0,-6-2-6 16,3-1 9-16,-5 0-2 0,0-1-4 15,2 0 13-15,-5 1 10 0,3 0-13 0,-3 0 14 16,2 1-8-16,-2 2-15 0,1 0 12 0,1 2-10 16,3 1 24-16,-1 3 0 0,4 2-7 0,-3 0 3 15,6 2-6-15,0 1-4 0,0 1 7 0,6 0-10 16,2 2 7-16,0-1 0 0,5 1-7 0,0 1 16 16,2 0-15-16,2 1-1 0,3 1 7 0,1 0-4 15,-1 5 7-15,1 1 0 0,-1 2-3 0,0 1-1 16,1 1 1-16,-4 2 0 0,2 1 3 0,-2 0 0 15,2 0 3-15,-4 2 4 0,0 0-7 0,-1 0 3 16,-3 0 0-16,-2 1 14 0,-4-1 19 0,-2 2-3 16,-3-2-7-16,0 0-3 0,0 0-2 15,-6 1-15-15,-1 1 11 0,-5-1-14 0,-1 3 4 16,-1-3 0-16,-3 0-7 0,-2-2 0 0,3 1-7 16,-2-3 7-16,-1 1 10 0,0-4 7 0,2-3-14 15,-2 0 7-15,3-1-10 0,-1-2 10 0,1-3 0 16,1 0 7-16,2 0-7 0,-1-5-6 0,0-2-4 15,5 0-11-15,-4-3 15 0,4-3-15 0,1 0 8 16,-3-3 7-16,4-1-8 0,-2-3 1 0,5 0 3 16,0-2 0-16,1-1 0 0,3 0-3 0,0 0 6 15,5 2-6-15,0-2-1 0,2 1 7 0,1 3-9 16,3 4-1-16,-1-2-6 0,3 4 3 0,0 1 0 16,1 2 20-16,2 3-7 0,-2 2 0 15,3 1-3-15,2 4-23 0,-2 0 23 0,2 5 3 16,0 2 4-16,0 0-4 0,0 3-6 0,1 2-10 15,-3 1-1-15,-3 1 11 0,-1 1-4 0,-1 2 14 16,-5 0 0-16,-2 0-4 0,-5 0 4 0,0 2-14 16,-5 0 14-16,-2-1-4 0,-5 2-6 0,-1 0 9 15,-4 0-2-15,0-1 6 0,-2-1 0 0,-1-2 0 16,0 0-20-16,-4-2 10 0,2-3 3 0,0-1 0 16,0-4 4-16,2-1 7 0,-1-3-8 0,3-2-2 15,2 0 3-15,-2-7-7 0,5 1-7 0,-3-4-3 16,5-1 10-16,0-1-20 0,1-3 26 15,4 0-12-15,-2-3-11 0,5-3 7 0,3-1-10 16,0-1 16-16,8 0-2 0,-2-3 12 0,2 1-15 16,4-1 5-16,1 3 11 0,1 1-17 0,3 2 3 15,-1 3 10-15,0 2-3 0,1 3-3 0,0 3 10 16,0 3-10-16,1 1-4 0,1 5 0 0,0 0 4 16,-1 5-11-16,1 2 4 0,1 3 7 0,-1 2-4 15,-3 1 10-15,-2 2 8 0,-5 1-5 0,-1-1 1 16,-3 2-14-16,-5 0 11 0,0 0-11 0,-8 0 10 15,-1-1 8-15,-1 0-15 0,-2-1 15 0,-1-1-18 16,-2-1 3-16,-2-3 7 0,-4 2-3 0,2-5 0 16,0-2 0-16,-1-2 0 0,-1-3 0 15,3 0 27-15,-1-5-17 0,0-3-10 0,0 0 10 16,2-1-20-16,4-3 3 0,0 0 11 0,1 0-24 16,2-3-63-16,3 1-63 0,2-1-74 0,-1 0-71 15,6 0-16-15,0-1 13 0,6 3-22 0,1-2 16 16,2 3-8-16,2 2-12 0,2 0 7 0</inkml:trace>
  <inkml:trace contextRef="#ctx0" brushRef="#br0" timeOffset="1520">1058 84 909 0,'0'-7'31'0,"0"0"9"0,0-1 43 0,0 1 35 16,0 0 13-16,0 0 25 0,0 2-8 0,-4 1-2 15,4 0-32-15,-6 0-20 0,3 1-1 0,-2 0-14 16,-1 1 12-16,1 0-2 0,-1-1 12 16,-2 3 14-16,-2 0 16 0,-1 0 39 0,0 0-14 15,0 6-15-15,-3 2-14 0,-1 1-40 0,2 2-26 16,-1 3-6-16,2 2-9 0,0 0-16 0,2 1-8 16,3 1-5-16,2-1-10 0,1 1-7 0,4-2 3 15,0 1 10-15,6-1-7 0,1-2 17 0,3-1 1 16,1 1-31-16,3-1 7 0,3-2 0 0,-2-3-7 15,4 2 24-15,-1-5-14 0,3-1 1 0,-2-4-8 16,-1 0 1-16,-1 0 10 0,0-4-1 0,-2-1 8 16,-3-3-14-16,-2-1 3 0,-2-2-6 0,1-2 16 15,-4 0 0-15,-2 0-7 0,-3-1 4 0,0-1-13 16,-5-2 3-16,1 0 0 0,-4 0 3 16,-3 0 7-16,-1 1-16 0,-5 1 6 0,0 1-4 15,-1 2-2-15,-4 2 32 0,-2 4 8 0,-1 2 27 16,-3 4 13-16,0 0 3 0,-1 4 12 0,0 2-17 15,-1 4-17-15,1 3-7 0,3 2-37 0,1 1-4 16,5 0 3-16,2 2-13 0,2 0 6 0,7-1-3 16,1 0-3-16,8 0-8 0,0 0 15 0,5-2-1 15,3 0-6-15,0-2 27 0,4 1-6 0,1-2-8 16,2-2 8-16,2 0-25 0,0-4 10 0,0 0 1 16,0-5 3-16,0 0-11 0,-3-1-3 15,2 0 4-15,-5-7 3 0,0 2 14 0,0-3-11 0,-5-1 1 16,-1-2-4-16,-2 1 0 0,-3-3 0 15,0 1 0-15,0-1-4 0,0-2 1 0,-6 2 6 16,-1 0-10-16,-3 0-7 0,-2 3 0 0,0 0 4 16,-1 1 6-16,-2 4 11 0,-1 1-3 0,-1 1-1 15,2 3-3-15,-2 0 4 0,3 4-4 0,0 3-7 16,2 1 0-16,-2 1-7 0,4 1 10 0,4 1 8 16,-2 1 6-16,3 0 1 0,5 1-4 0,0-2-7 15,5 1 0-15,4-1-4 0,-1-2-13 0,4-1 20 16,0 1-6-16,3-3 13 0,2-2 11 0,0-1-17 15,1-3 13-15,1 0-13 0,-2-5-1 0,0 0-10 16,-2-2 7-16,-1-1 4 0,-5-1-8 0,2-3 25 16,-5 1-35-16,2-1 7 0,-5 0 14 15,-1 0-7-15,-2-3 18 0,0 2-22 0,-5 1 4 16,-3 0-10-16,0 1 3 0,-1 0 7 0,-2 3-21 16,-1 0 7-16,-1 2-11 0,-3 3 15 0,2 1 3 15,-2 2 7-15,2 0 10 0,-3 5-17 0,3 1 11 16,0 2-11-16,2-2 0 0,0 4 0 0,3-1 10 15,4 2-3-15,1 0-3 0,4-1 13 0,0 0-13 16,4 0 6-16,1 1-13 0,8-2 6 0,-4 0 8 16,5-2-11-16,2-2 24 0,-2 0-17 0,3-2 4 15,0-3 3-15,1 0-7 0,-1-5-4 0,-3 0-6 16,2-2 10-16,-2-1-11 0,-2-1 22 16,-1-1-11-16,-1-2 0 0,-4 2 7 0,0-3-7 15,-3-1 3-15,-1 1-13 0,-2-1 13 0,0 2-6 16,-5-1 10-16,-2 1-4 0,0 0-6 0,-1 0-8 15,-1 3 1-15,-1 0-4 0,-3 1 7 0,0 4 4 16,-3-1-1-16,1 5 11 0,2 0-21 0,-3 5 11 16,-1 2 3-16,2 1-4 0,2 2 18 0,-1 2-10 15,4 3-4-15,-1 1-7 0,3-1 3 0,5 2 4 16,3 0 4-16,0-1 9 0,7 0-2 0,1-1-8 16,4-1 4-16,3-1 0 0,2-1-10 0,0-1 13 15,1-2-13-15,3-1-1 0,-1-1-3 16,0-4-7-16,-2-1 4 0,-4-2 3 0,2 0 4 0,-3-3 6 15,-3-2 4-15,2-2-14 0,-5 0 14 16,-2-1-14-16,0-2 0 0,-3-2 4 0,0 0-1 16,-2 0 4-16,0-1-7 0,0-2 25 0,-8 3-15 15,2 1 1-15,-1-1 6 0,-2 3-20 0,3 0 6 16,-2 2 11-16,0 2 0 0,0 2 0 0,4-2-11 16,-2 5 8-16,1 0-8 0,2 0 4 0,1 5 0 15,2 0-13-15,0 2 2 0,0 1 8 0,3-1 3 16,2 1 0-16,3 2 3 0,0-1-6 0,1-2 3 15,4 0 0-15,0 1 3 0,-1-1-6 0,0-3-4 16,1 0 7-16,-2-2-7 0,-2-2 4 0,2 0-1 16,-5 0 1-16,1-4 3 0,0-1 0 15,-3-2 0-15,-3 1 3 0,2-3 4 0,-3 1 7 16,0-4-1-16,0 2-6 0,-3-2-7 0,-2-1 4 16,-2 1-11-16,0-1 0 0,-2 0 0 0,-2 2 0 15,0 1 7-15,-3 1 4 0,-2 0 3 0,3 2-7 16,-5 3 0-16,1 1-21 0,-1 3-51 0,0 0-148 15,2 6-197-15,0 1-185 0,1 0-149 0,5 5-70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0:52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195 270 1481 0,'-8'-5'22'0,"-1"2"20"0,4 0 9 16,0-1 5-16,-2 2-3 0,2 0-11 0,2 1 4 16,1 1 8-16,1 0-8 0,-3-2-3 0,3 2-18 15,-2 0-13-15,2 0-4 0,-1-3 1 0,0 3 0 16,1 0 2-16,-1 0 4 0,1-1-21 16,-1 0 35-16,0-1 9 0,1 0-6 0,-1-1 27 15,1 2-3-15,-4-3-3 0,4 0-3 0,-1-3-14 16,-3 1-3-16,2-2-9 0,1-1 6 0,1-2-9 15,-1 0-21-15,2 0-6 0,0-1-3 0,0-2 18 16,3 2-6-16,1-1 9 0,2 1 0 0,2 0-3 16,1-1 0-16,3 3 6 0,0-2-21 0,3 2-6 15,1 0 9-15,-2 0-9 0,3 2 12 0,1 0 0 16,-1 3 0-16,-3 2-6 0,3 3 15 0,0 0-3 16,-1 9 15-16,0 2 34 0,1 1 3 15,0 4 9-15,-1 2-15 0,-3 5-24 0,-1 0 3 0,-1 1 6 16,-2 3 0-16,-2-1 13 0,-4 3-19 0,0-2-6 15,-3-2-9-15,0 0 3 0,0 0 0 0,-5-2 9 16,-1-2 4-16,-3-2-20 0,2 0 7 16,-2-2-19-16,-3-1 7 0,2-4 2 0,-4 0-2 15,0-2-1-15,1-1-2 0,-2-2-1 0,1 0-3 16,-1-4 6-16,1 1-6 0,-1-2 0 0,0-2 0 16,1 0-3-16,2 0 3 0,-1-3 6 0,-1-2 1 15,3-2 5-15,-1 2-2 0,2-4-13 0,-1-2 0 16,3-1-3-16,-1-3 9 0,3-3 3 0,-1-3-3 15,4-1-9-15,3-4-1 0,0-1-12 0,5 0 16 16,1-1 10-16,3-1-11 0,1 4 14 16,1 0-10-16,0 2-3 0,1 2 3 0,1 3 3 0,1 3-3 15,0 4 6-15,1 5-9 0,2-1-3 16,0 4-1-16,2 3-2 0,-1 0 9 0,0 7 9 16,2 2-15-16,-1 3-1 0,2 2 7 0,0 2-6 15,1 3 16-15,-1 1 3 0,-1 1-23 0,1 0 3 16,-3 1 1-16,-1 0-10 0,0 0 22 0,-4-2-6 15,-3-3 7-15,2 2 9 0,-7-3-13 0,0 1-12 16,-5-1 2-16,0-1-3 0,-5 0 7 0,-3 0 9 16,-7 0-2-16,-2 1 8 0,-4 0-8 0,-2-1 9 15,-3 1-13-15,-2-3-3 0,0 1 15 0,-3-2-5 16,2-2-11-16,-2-1 1 0,3-4 0 16,-1-1 3-16,0-4 10 0,0 0-4 0,3-4-6 15,0-1-3-15,0-4 6 0,4-1 0 0,-1-4-6 16,2 1 0-16,2-2 3 0,4-3-10 0,-1 0 4 15,5-4 6-15,2-1 0 0,5-2 0 0,4-1 0 16,0-1 0-16,5-2-3 0,4 0 12 0,3 1-2 16,3 0-7-16,5 3 3 0,1-1-9 0,2 3 2 15,1 2-2-15,3 3 0 0,0 1-4 0,2 4 0 16,1 2 10-16,1 2-10 0,2 6 20 0,0 1 0 16,-1 2-1-16,0 0 4 0,-2 5-13 15,-3 5-3-15,2 2 0 0,-5 2-7 0,-2 1 1 0,-3 3 15 16,-5 0-12-16,-1 1 12 0,-7 3 7 0,-3-2-4 15,-3 1 11-15,-5 2 5 0,-4-1-15 16,-4 0 3-16,-4 1-4 0,-3-1-9 0,-2 1 6 16,0-4-12-16,-2 0 0 0,-1-2-7 0,-2-2 23 15,2-2 9-15,-3-2-16 0,0-3 20 0,4-1-14 16,-1-4-5-16,2-3 18 0,1 0-12 0,1 0-7 16,3-7-3-16,2-2-3 0,1 0 13 0,3-2-7 15,0-3 0-15,2-2 0 0,1-1-9 0,6-2 6 16,0-1 6-16,3-4 0 0,0-2 4 0,6 0-7 15,3-1 0-15,4 0-9 0,1 1-4 0,0-2 10 16,3 5 4-16,1 2-4 0,-1 3-3 0,3 4-4 16,-1 4-18-16,3 2 21 0,-2 8 1 15,1 0 3-15,-1 0 7 0,1 4-11 0,-3 4 8 16,0 1-14-16,1 5 3 0,-4 1 1 0,1 2 6 16,-5-1 10-16,1 3-1 0,-5-2 1 0,-4 1-7 15,-3 1 3-15,0 0 1 0,-6 1-1 0,-3 0-3 16,-6-1 0-16,-1 1-6 0,-2-2 13 0,-3 1-16 15,-2-5 3-15,-1 1-1 0,-1-1-2 0,3-2 9 16,-2-4 10-16,3-2 13 0,0-2-6 0,2-1 6 16,1-3-7-16,3 0 7 0,0-8-9 0,2-1-11 15,2 1-6-15,2-4-3 0,4-2 3 0,0-1 0 16,5-2 10-16,0-3-7 0,5-2 7 0,3-3-4 16,1-1 1-16,3-2-17 0,2 0 4 15,1 0 9-15,2 1-16 0,-1 5 13 0,1-1 3 16,2 5-6-16,-2 3 3 0,2 4-10 0,1 4-3 15,-2 5 9-15,-1 2-12 0,2 0 22 0,1 6-15 16,-3 3-1-16,2 2 27 0,-3 2-17 0,0 2 12 16,-2 2-2-16,-3 1-23 0,0 1 23 0,-5 0-10 15,-1 1 3-15,-5 0 14 0,0 0-24 0,0 0 10 16,-6 0-6-16,-7-1 3 0,0 0 7 0,-1 0-1 16,-3-2 7-16,1-2-13 0,-1 0 0 0,-2-4-3 15,1-2 0-15,0-2 19 0,0-1-6 16,2-4 13-16,0-2-6 0,1 0-14 0,2 0 23 15,0-5-19-15,4-4 20 0,-2 0-4 0,6-2-10 16,0-2 7-16,1-2-13 0,1-3 0 0,3-1-11 16,0-3 4-16,7-3-3 0,1-1-4 0,3-1 11 15,2 0-8-15,-1 2-9 0,3 1 20 0,0 3-14 16,2 3-3-16,-1 4 16 0,0 2-19 0,1 4 3 16,-1 2 13-16,1 4-16 0,-1 2 10 0,1 0 6 15,-1 8-16-15,1 1 16 0,0 3-6 0,-3 1-4 16,0 3 21-16,-1 1-11 0,-4 0 7 0,-1 2 3 15,-3 0-10-15,-2-1 0 0,-3 1 4 0,-6 0-7 16,-4 1-7-16,0-3 11 0,-3 2-8 0,-3-2 8 16,-1-2 6-16,-2 0-7 0,-1-2 11 15,2-2-8-15,-2 0-2 0,1-3-8 0,-1-2-6 16,1-3 7-16,2-1 3 0,2-2 14 0,-2 0-14 16,3 0 6-16,3-5 7 0,2-2-19 0,3-1 26 15,2 0-10-15,1-3-10 0,3 0 13 0,0-3-23 16,3 0 0-16,2-4 3 0,3-1-6 0,3 0 16 15,0 0-9-15,1-2-1 0,4 3 0 0,-2 1-9 16,0 3 22-16,0 1-13 0,1 6 4 0,-1 0 3 16,0 2-10-16,-2 5 20 0,2 0-3 0,-1 0-4 15,1 6 4-15,0 2-14 0,-1 0 4 0,-1 0-1 16,-2 4-19-16,2-3 13 0,-2 1 4 0,-1 2-1 16,-1 0 20-16,0-1-6 0,-2 1 6 15,-3-1-6-15,-3 0-7 0,0 0-4 0,0 0 4 16,-6 1 0-16,-5-1 7 0,0 1 4 0,-5-1-8 15,1-1 7-15,-4 2-3 0,-3-4-4 0,0 1-6 16,0-1-11-16,-1-3 14 0,1-2-3 0,1-2 6 16,2-1 11-16,3 0-8 0,1-4 4 0,1-1 0 15,4-2-7-15,1-1-9 0,3-1 2 0,3-1-6 16,3-5 17-16,0 0-13 0,3-3 6 0,3-3-14 16,3-1 4-16,4-3 3 0,1 0 7 0,3-1 17 15,2-1-17-15,1 4 7 0,2 2-7 0,0 2-7 16,-1 3 7-16,1 4-3 0,-1 3-17 15,0 4 10-15,-2 5-7 0,2 0 7 0,-3 0 7 16,1 7 3-16,-2 2 0 0,-1 1 0 0,-5 2 9 16,1 1-5-16,-4 4-8 0,-3-2 18 0,-5 2-14 15,0-1-3-15,-5 1 16 0,-3 1-13 0,-6-1 7 16,-1 1 0-16,-4-1-11 0,1 0-3 0,-2-1 4 16,-2-2 3-16,-2-2 16 0,2 0-9 0,2-2 0 15,-2 0-3-15,2-3-8 0,1-2 4 0,0 0-16 16,2-3-80-16,2 1-160 0,0-3-170 0,1 0-96 15,6 0-117-15</inkml:trace>
  <inkml:trace contextRef="#ctx0" brushRef="#br0" timeOffset="1379">421 240 284 0,'6'-2'17'0,"-1"0"41"15,1 2 18-15,-1-3 12 0,1 1 17 0,-3 0-12 16,2 1-2-16,0-1 36 0,0-1-13 0,1 1 4 16,-1 0 18-16,-1-1-27 0,0 1-4 0,1-1 4 15,-3 1 3-15,3-1-1 0,-2 3-11 0,-1-2-10 16,-1 2 0-16,-1 0-1 0,0-3 35 0,0 3 5 15,0 0-21-15,0 0 17 0,0 0-17 16,0 0-2-16,0 0 7 0,0 0-35 0,-3 0-24 16,3 0-28-16,0 0-33 0,0 0 7 0,0-5-6 15,0 0 2-15,0 0 4 0,-3 1 0 0,-2-3 7 16,3 1 6-16,-2-1 9 0,1-2 10 0,1 1 3 16,-2-2-2-16,0 1 12 0,-1 0 10 0,-2 0 17 15,4-1 6-15,-2 3-12 0,-1-2 24 0,-2 3-10 16,2-1 0-16,-1 0-3 0,0 1-33 0,0 0-17 15,-1 2-3-15,1 0 4 0,-1 2-8 0,0 2 8 16,-3 0-4-16,1 6 0 0,0-1-7 0,-2 6 1 16,0 3-8-16,2 3 11 0,-4 2-4 0,1 2-10 15,1 2 7-15,0 3-21 0,-1 0 3 16,2-1 15-16,3 1-8 0,-1-2 8 0,4 0-15 16,-1-2 4-16,3-2 4 0,1-2-15 0,2-2 11 15,0 1 4-15,0-2-15 0,7-2 18 0,-3-1-3 16,3 0-4-16,2-3 3 0,-1 0 4 0,1-3-3 15,1 2-4-15,2-3 0 0,1-2 3 0,1-1-10 16,1-1 0-16,0-1 18 0,0 0-25 0,3 0 10 16,-1-3-3-16,0-1-10 0,2 0 10 0,0-2 0 15,0 0 0-15,-1-2-3 0,1 0 13 0,0-1-3 16,-1-1-3-16,0-2-1 0,-1 0-23 16,1-1 3-16,-4 2 10 0,-2-2-14 0,2 0 18 15,-2-1-7-15,-2 0 6 0,-2 2 15 0,-1-2-18 16,-1 2 18-16,-3-1-21 0,-2 3 10 0,1 1-7 15,-2-1-3-15,0 0 10 0,0 3-10 0,0-2 17 16,0 3 0-16,-5-3-13 0,-1 3 6 0,1-3 7 16,-3 1 3-16,-2 1 4 0,-2-1 6 0,-3 1-9 15,1 1 3-15,0-2 3 0,-4 3-13 0,-2-1 9 16,0 2-2-16,-1 0-1 0,-2 0-10 0,-1 2 1 16,-1 0-12-16,0 2 12 0,-3 0-1 0,3 0 10 15,-2 5 15-15,5 2-5 0,-2 0 7 0,3 1-20 16,0 4-13-16,2 2-4 0,2 1 20 15,3 3-10-15,-2 3 21 0,4-1-4 0,2 3-27 16,0 1 24-16,5-2-11 0,2 0-13 0,3 0 28 16,0-2-11-16,6-1 6 0,3-1 11 0,1-4-10 15,2-2 0-15,1-1-3 0,1-1-1 0,1-3-3 16,-2-1 4-16,4-2-4 0,-1-2 10 0,-2-1-10 16,2-1 3-16,1-4-16 0,-3 0 9 0,0-4-3 15,-1 2 0-15,-2-3 14 0,0 0-7 0,-5-3 4 16,3 0-14-16,-6-1-4 0,-1-2 14 0,1-2 7 15,-3 1 6-15,0-1 8 0,-5-2-38 0,1 0 13 16,-4-1 4-16,0 1-6 0,-3-2 16 16,0 1-7-16,-1 2-3 0,-3 1 10 0,0 2-10 15,-1 2-3-15,-1 4 3 0,-2 4-3 0,3 5 9 16,-4 0 15-16,1 4 3 0,-1 3 3 0,0 5-3 16,-1 5-6-16,2 2-15 0,1 2 4 0,2 2 4 15,3 1-5-15,2 1 12 0,2 0-15 0,9-2 4 16,0-1 3-16,0 0-3 0,6-2 4 0,5-1-1 15,3-1-17-15,1-4 0 0,2 0 11 0,1-3-8 16,4-3 11-16,0 0-3 0,-1-4-4 0,2-1 3 16,-2-3-6-16,1 0 3 0,-4-5-7 0,-1-2 7 15,0 2 7-15,-4-4 0 0,1-1-4 0,-4 0-10 16,-4-3 7-16,0 0-3 0,-1-3-1 16,-5-1 4-16,0 0-3 0,0-2 10 0,-9 0 7 15,1-1-4-15,-2 2 8 0,-2 1-1 0,2 1 4 16,-5 2 4-16,-1 1-8 0,-1 3-3 0,-2 4-7 15,2 6 32-15,-4 0 14 0,3 0-7 0,-1 6 21 16,0 4-28-16,2 4-17 0,3 2-4 0,-2 4-15 16,8 2-13-16,-1 1 6 0,4 2 11 0,5 0-7 15,5-1 7-15,4-1 4 0,2-1-7 0,6-2-1 16,5-2 12-16,0-3-23 0,5-2 16 0,-2-3-1 16,6 0-14-16,-2-6 14 0,-1-1-11 0,2-3-6 15,-2 0 6-15,-3 0 0 0,0-5-3 0,-3 0 0 16,0-2-4-16,-1 0-102 0,-3-1-139 15,-2 0-168-15,-1-1-246 0,-5 1-149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0:57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10 433 3411 0,'0'-11'16'0,"-4"1"-9"15,1 4 52-15,3 6 118 0,0 0 91 0,0 12 60 16,7 3-48-16,1 8-104 0,2 7-93 0,2 8-51 16,3 6 1-16,2 5-22 0,0 4-22 0,2 3 3 15,3 0-3-15,0-4 8 0,-2-1-4 16,2 0-1-16,0-4-17 0,0-4 0 0,0-4 0 0,-4-1-15 16,2-3-24-16,-2-3-36 0,-3-2-71 15,-1-3-60-15,-3-3-16 0,-4-2-50 0,-1-3-2 16,-6-2-5-16,0-4-19 0,0-2 37 0,0-11-8 15,-10 0 23-15,2 0 25 0,-2 0 10 0,-2 0 69 16,0 0 38-16,-1-14 41 0,-2-3 35 0,-1 0 13 16,-1-6 3-16,1-2 19 0,-3-3 0 0,-1-5 10 15,1-3 8-15,0-6 26 0,-1-4 56 0,3-3 30 16,2 0 51-16,0-3 19 0,4 0-11 0,0 1-6 16,6 2-9-16,0 5-39 0,5 5-68 0,0 6 15 15,8 6 3-15,0 4 31 0,5 5 78 0,1 6 8 16,0 5-20-16,6 7-34 0,-1 0-43 15,3 0-31-15,2 11-18 0,1 5-13 0,0 1-3 16,3 2-28-16,-5 5 3 0,-1 2 12 0,0 0-15 16,-6 3 15-16,-2 1-2 0,-3-2-1 0,-4 1-3 15,-4 2 0-15,-3-3-3 0,0-1-16 0,0-1-37 16,-7-1-96-16,-2-5-95 0,1-2-43 0,-1-2-43 16,-4-4 17-16,2-2 22 0,-3-6-15 0,0-4 34 15,1 0-20-15</inkml:trace>
  <inkml:trace contextRef="#ctx0" brushRef="#br0" timeOffset="796">355 692 1548 0,'9'-10'14'0,"0"10"39"0,-4 0 58 0,0 0 43 16,-3 0 37-16,-1 0 17 0,2 0-2 0,0 0-12 15,0 0-32-15,2 0-16 0,0 0-29 0,1 0-12 16,2 0-3-16,-2 0-44 0,5 11-16 0,-3-1-13 15,4 1-19-15,1 1 4 0,1 2-8 0,2-1 1 16,-2 0-11-16,2 3 11 0,1-1-1 0,2 0-12 16,-3 1 16-16,2-1-7 0,-2 0-13 0,1-2-19 15,-2-1-45-15,-1-3-10 0,-1-1 13 0,0-8 16 16,-2 0 42-16,-1 0 10 0,-1 0-7 0,-4 0 16 16,-1-12-2-16,0-1-4 0,-4-2 3 15,0-4 0-15,0 2 0 0,0-3 4 0,-7 1-1 16,1-2 26-16,-3 0 49 0,1 1 29 0,-3 0 60 15,3 3 30-15,-2 1-2 0,1 1 17 0,1 4-46 16,3 1-61-16,-2 3-52 0,4 7-49 0,1 0-14 16,0 0-18-16,2-5 25 0,0 5-7 0,0 0 0 15,5 0 14-15,0 0-10 0,2 0 3 0,2 12-14 16,1-12-39-16,3 10-24 0,1-1-16 0,-1-9 9 16,2 0 40-16,1 0 6 0,-1 0 28 0,-2 0-7 15,1-9-7-15,-2-1 21 0,-2-2 3 0,0 0 6 16,-3-2 15-16,0 2-18 0,-2-1-10 15,-1-1 31-15,-2 2 38 0,-2 1 60 0,3 3 10 16,-3 1-17-16,0 3-34 0,0 4-56 0,0 0 0 16,0 0-21-16,0 0-4 0,0 0 10 0,0 8-13 15,0 1 13-15,5 1-13 0,-2-1 7 0,0 5-4 16,2-1 0-16,2 2 3 0,-2 1-17 0,3-2-18 16,-3 0-11-16,2-1-10 0,0-3-28 0,-1-3 29 15,2-7-4-15,-3 9 10 0,-1-9 36 0,0 0-15 16,0 0 18-16,-1 0 4 0,0-9 0 0,-1-3 16 15,1 0-16-15,-3-1 13 0,3-1-6 0,-1-5-11 16,0 1 7-16,-1-2 0 0,2 1 0 0,-2-2 0 16,3 3 7-16,1 0-18 0,-1 1 1 0,1 3 3 15,1 1-6-15,-1 5 6 0,1 0 7 16,3 4 3-16,-1 1 1 0,2 3 6 0,2 0-10 16,2 0 3-16,1 0-17 0,2 0 14 0,3 0 0 15,2 0-13-15,-1 0 16 0,-1 0-13 0,2-7 13 16,-2 0 4-16,1 0 10 0,-3-1-10 0,1-2-7 15,-4-2 11-15,-1 0-15 0,-1-2 1 0,-3 1 20 16,-2-2 22-16,-4 1 52 0,-4 1 61 0,0 1 19 16,0 1 1-16,-7 1-19 0,-1 1-39 0,-1 4-32 15,-1 5-4-15,2 0-6 0,-1 0-16 0,3 0 5 16,-1 0-39-16,1 0-22 0,3 0-3 16,3 8-24-16,0 0 23 0,0 3-7 0,0 0 7 15,0 1-4-15,5 2-52 0,4-2-52 0,2-1-80 16,3 1-69-16,2-2-56 0,2 0-66 0,-1-3-81 15,3-7-75-15,3 10-4 0,-2-10 0 0,1 9 5 16,0-3 27-16</inkml:trace>
  <inkml:trace contextRef="#ctx0" brushRef="#br0" timeOffset="991">1730 416 4312 0,'6'7'38'0,"-1"-3"40"0,-2 0 17 16,0-4 18-16,-1 0-2 0,2 0 20 0,1 0 72 15,5-11 32-15,5-2-5 0,7-3-44 0,10-3-73 16,5-4-35-16,7-3-20 0,9-3 1 16,4-2-3-16,3-1-20 0,4 2-20 0,-2 0-16 15,1 1-8-15,-4 2 4 0,-2 5-28 0,-5 0-62 16,-2 2-115-16,-6 5-143 0,-5 0-150 0,-9 4-108 16,-3 11-99-16,-7 0-71 0,-3-10-143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50.0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48 244 2307 0,'1'-13'66'16,"2"1"61"-16,-1 0 63 0,0 2 63 0,-1 3-26 0,-1 0-46 16,2 2-52-16,-2 1-61 0,0 2-32 15,1 2 1-15,-1 0 19 0,0 7 58 0,0 2 27 16,0 2-5-16,0 3-24 0,0 6-57 0,0 1-31 15,-4 5-6-15,0 0-4 0,0 4 0 0,0-1-11 16,0 1 1-16,-1-1-1 0,4-3 1 0,-3 1-4 16,1-3-21-16,2-2 14 0,-1-2-14 0,0-2 17 15,0-2 8-15,0-2-32 0,2-4 0 0,0-2-23 16,0-4 6-16,-2-1-3 0,2 1-47 0,0-4-55 16,0 0-58-16,-1 0-46 0,1 0 35 0,0-10 38 15,0-1 62-15,0 1 57 0,0-5 22 16,0-2 37-16,3 0-13 0,3-5 4 0,-3 1 9 15,-1-2-9-15,-1-4 15 0,1 1 9 0,-2-2-9 16,0 1 12-16,0 0 4 0,0 0 30 0,-5-1 48 16,-2 2 29-16,2 4 12 0,0 2-23 0,3 3-42 15,-2 2-34-15,2 2-26 0,2 2-7 0,0 3 11 16,8 1 19-16,0-1 13 0,4 3 23 0,2 0 0 16,2 1-12-16,3 2 10 0,0 2-3 0,1 0-27 15,2 5 14-15,-1 1-23 0,-3 2-25 0,-1 3 25 16,0 0-31-16,-4 1 20 0,-3 3-3 0,-1 0-17 15,-4 1 38-15,-5 0 0 0,0 1-7 0,-3 0-1 16,-4 0-12-16,-5-1-8 0,2-1 14 16,-4-1-3-16,1-1-14 0,0-2 0 0,-1-4-4 15,3 0 15-15,1-1-11 0,2-3-7 0,4-1-11 16,-1-1-13-16,5-1 13 0,0 0 8 0,0 0 13 16,6-3-3-16,2 0 7 0,0-1-7 0,6 0-17 15,0 1 3-15,2 0-7 0,1 0 10 0,2 2 4 16,1 1 11-16,-1 0 3 0,-2 4 10 0,1 2 18 15,-1 4 0-15,-1 1 4 0,-1 2 6 0,-4 3 1 16,0 0 8-16,-3 3 10 0,0 1-10 0,-4 0 4 16,-4 0-7-16,0 0-15 0,0-1 8 0,-9-1 12 15,1 0-5-15,-2-3-2 0,-2 0-20 16,-2-3-21-16,2-2 0 0,-4-2-8 0,1-3-7 0,-1-5-22 16,2 0 11-16,-4 0-11 0,5 0-1 15,-2 0-6-15,1 0-45 0,4 0-52 0,-2-5-96 16,4 0-85-16,1-3-102 0,2 2-75 0,2-4-49 15,3 0-25-15,0 0-22 0,0-5-40 0</inkml:trace>
  <inkml:trace contextRef="#ctx0" brushRef="#br0" timeOffset="477">659 343 3373 0,'14'-11'75'16,"-7"2"67"-16,-3 0 55 0,1 1 58 0,-5 4-21 16,0 0-46-16,0 3-26 0,0 1-41 0,0 0-20 15,0 0-14-15,0 6-10 0,0 0-18 0,0 3-34 16,0 2 1-16,-8 1-30 0,3 4 1 0,1 0 6 16,-4 1 1-16,8 0-4 0,-5 0-18 0,5 0-4 15,-3-2-26-15,3-2-3 0,-5 0 11 0,5-1-37 16,-6-3-9-16,3 1 6 0,3-5 2 0,-1 0 24 15,-3 0 19-15,4-2-4 0,-5-1 11 0,5-2 7 16,0 0 17-16,0-7 1 0,0-2 6 0,0-1-3 16,0-2-7-16,9-2 14 0,-5-3-21 15,2 0 7-15,-1-6 11 0,1 1-15 0,-1 0 29 16,4-1-8-16,-2-2-13 0,4 2 6 0,-3 1-6 16,1 2 3-16,2 1-11 0,-5 5 15 0,3 3-18 15,-4 1 3-15,0 4 22 0,2 2 3 0,-2 4 28 16,0 0 0-16,3 4 4 0,0 2 7 0,0 2-24 15,0 2-4-15,3 4 0 0,-2 2 0 0,2 3 7 16,-1 0 8-16,-4 1-11 0,3 1-22 0,-2-1 0 16,-3 1-10-16,2-2-1 0,-3-2 8 0,1-2-8 15,-3 0 4-15,3-2 15 0,-3-4-15 0,-1 3-4 16,2-4-7-16,-1 1-25 0,1-2-21 16,1-2-32-16,-2 0-66 0,-1-3-78 0,0 1-56 15,0 0-76-15,0-3-63 0,0 0-63 0,0 0-70 16,0 0-42-16</inkml:trace>
  <inkml:trace contextRef="#ctx0" brushRef="#br0" timeOffset="1042">672 411 3040 0,'-10'-3'-3'0,"10"0"28"16,0-2 19-16,0 0 14 0,11 1 9 15,-1 1-32-15,4-3-19 0,4 4-13 0,0-2-3 16,6-1 0-16,0 2 10 0,3-3-4 0,-2 2-3 16,2-1 4-16,-2 0-10 0,2-1 3 0,-5 1-4 15,-1 0 4-15,-3 0-3 0,-1 1 3 0,-1 0 13 16,-4 1 13-16,-4-1 39 0,-1 4-3 0,-3-3 6 16,1 3 38-16,-5 0 4 0,0 0 10 0,0 0 18 15,0 5-39-15,-5 1-30 0,1 1-4 0,-1 2-37 16,0 0-14-16,-2 3-14 0,2-1 0 0,0 2 3 15,2-2 4-15,-1-1-17 0,4 1-4 0,0-2-3 16,8-2-11-16,1-2 24 0,1-1-9 16,1-4-1-16,0 0 7 0,3 0 0 0,1-5 0 15,0-1 10-15,2-3 1 0,-2-1-18 0,0 1 11 16,-1-5-1-16,-3 2-3 0,0-1 14 0,0-1 0 16,-2-1-10-16,0 2 3 0,-5 1 17 0,4 0 7 15,-3 2 21-15,-2 2 28 0,-2 2-6 0,1 1-1 16,-2 1-9-16,0 4-29 0,0 0 32 0,0 0 41 15,0 6 33-15,0 3 14 0,-5 4-19 0,4 4-37 16,1 3-28-16,-5 4-8 0,2 4-11 0,0 2-4 16,1 3 8-16,1 0 5 0,1 1-9 0,0 0-10 15,0-2-28-15,0 3-7 0,0-4 4 0,0-3 0 16,0-2 3-16,0-2 9 0,0-3-5 16,0-4 5-16,-3-3 7 0,-4-5-3 0,2-1-5 15,-1-8-7-15,0 0 3 0,-1 0-3 0,-3 0-4 16,0 0-8-16,-1 0-15 0,-1 0 7 0,-4 0-7 15,4-10 3-15,-1 1-18 0,-1-1-46 0,1-3-49 16,-1-1-65-16,3-1-56 0,3-1-84 0,2-1-54 16,1-2-33-16,3-1-74 0,2-1-14 0,0 1-37 15,9 1-97-15</inkml:trace>
  <inkml:trace contextRef="#ctx0" brushRef="#br0" timeOffset="1703">1304 430 2522 0,'16'0'55'0,"-1"0"37"0,1 0 18 0,-2-5 17 16,0 2-21-16,3-2-33 0,0-1 3 0,1 0-3 16,-2 0-25-16,1-2-9 0,2 2-17 0,-2-1-12 15,0-1-20-15,-3 1 10 0,0 1-3 0,-1-2 3 16,1 1 16-16,-2 0-6 0,0-1 26 16,-3 1 6-16,-3-1 20 0,-1-1 20 0,-2 0 7 15,-3 1 14-15,0 0-9 0,0 0 24 0,-6 3-16 16,-2 0 16-16,-1 0-1 0,-3 3-15 0,0 2 7 15,-2 0 5-15,1 0-14 0,-2 8 5 0,-1 3-22 16,3 1-35-16,1 2-8 0,1 3-40 0,0 2 0 16,5 0-3-16,2 1 6 0,4 0 8 0,0 0-22 15,0-2-14-15,7 0-5 0,4-2-14 0,-2 0-3 16,-1-3-11-16,6-2-32 0,0-1-3 0,1-2-24 16,-2-3 8-16,1-2 4 0,1-1 4 0,2-2 12 15,0 0 7-15,-1-3 4 0,0-1 10 16,1-2 11-16,0-1 3 0,0-2-22 0,2-1-4 15,-1-3-5-15,0 1-16 0,1-3 29 0,0-2 11 16,1-1 26-16,1 0 22 0,1-3 19 0,-4-1-3 16,3 1 7-16,-5-1-7 0,-1 0 3 0,-1 1 40 15,-3 2 55-15,-2 2 81 0,-4 2 44 0,-3 1 32 16,-2 1-24-16,0 3-45 0,-5 3-30 0,0-1-37 16,-4 4-13-16,1-1-26 0,-4 3-2 0,1 2-37 15,-5 0-18-15,1 7-11 0,0-1-26 0,-2 4-4 16,0 0 0-16,1 2 4 0,3 0 0 0,3 1 15 15,3 0-4-15,2-1-8 0,2 1 1 0,3-2-4 16,7 1 0-16,-3-2 3 0,6 0 8 0,-2-1 4 16,3-1-22-16,1-3 14 0,2 0 4 15,1-2-15-15,0-1 27 0,2 0-20 0,-2 0 1 16,0-2 11-16,2 1-16 0,-1 1 16 0,-2 1-22 16,0 2 22-16,-1-1 7 0,-1 4-7 0,1-2 3 15,-4 2-7-15,2 3 7 0,-1 1 4 0,-4-2 22 16,3 2-15-16,-4 0 8 0,0 1 19 0,-2-1 11 15,1-1 26-15,-4-1 16 0,0 0 1 0,0 0-12 16,-5-1 6-16,-2-3-36 0,-1-1-30 0,-3 0-7 16,-2-5-32-16,-2 6 12 0,-4-6 4 0,1 0 7 15,-6 0-7-15,2 0-27 0,0 0-27 0,-2 0-87 16,4 0-99-16,1-6-85 0,2 1-139 0,3 3-112 16,1 2-128-16,4 0-157 0</inkml:trace>
  <inkml:trace contextRef="#ctx0" brushRef="#br0" timeOffset="3283">2684 89 2107 0,'8'-17'64'16,"0"0"104"-16,-5 1 101 0,0 2 57 0,0 3-26 15,0 5-70-15,-1 0-90 0,-2 4-34 0,0 2 15 16,0 0 21-16,0 10 29 0,0 2 12 0,0 2-54 16,0 5-31-16,-5 4-38 0,0 5-42 0,2 2 10 15,2 2-20-15,-3-1 6 0,0 1 0 16,2-2-7-16,0-1-7 0,2-1-3 0,0-1-1 15,0-2 1-15,0 0 3 0,0-2-14 0,4-3-29 16,-4 0-28-16,1-2-76 0,2-2-44 0,-3-4-41 16,0-1-43-16,0-3 6 0,0-2-5 0,0-2 0 15,0 0-29-15,0-4-8 0,0 0-8 0,-4 0 45 16,2-4 80-16,0-4 72 0,-2-2 61 0,2-1 34 16,-1-4 32-16,3-2 4 0,-1-2 18 0,1-1 19 15,-4-3 12-15,4-2 54 0,0-1 28 0,-3-2 5 16,3 0 12-16,-1-2 7 0,1-1 1 0,0 0 12 15,0 1-14-15,4 1-22 0,1 2-8 16,4 0 6-16,-1 5 4 0,2 1-22 0,2 3-17 16,2 5-13-16,-1 3-15 0,-1 3 36 0,1 2-15 15,1 5-13-15,0 0-7 0,-3 5-33 0,2 2 1 16,-4 3-25-16,2 3 1 0,-3 2-18 0,-1 1 0 16,-2 3 11-16,-5 1-14 0,0 1 0 0,0 0 4 15,-7-1 2-15,1 2 8 0,-7-2-3 0,0-3-8 16,1 2-3-16,-2-5-10 0,0-1 13 0,1-1 0 15,4-4 1-15,-4-2 6 0,5 0-13 0,3-3 10 16,1-3-14-16,1 3 0 0,0-3-3 0,1 0-21 16,2 0 7-16,0 0 7 0,0 0 13 0,5 0 11 15,-1 0 4-15,-1 0 6 0,2 3-21 0,3 4 15 16,0 0-1-16,2 3-14 0,2 1 25 16,-1 2-21-16,3 3 7 0,0-2-7 0,0 1 0 15,0 1-7-15,3-2 7 0,-4 1 13 0,1-1-13 16,3 0 7-16,-4-2-20 0,3-1-15 0,-2-1-6 15,-5-4-10-15,2 2-14 0,-1-3-73 0,-4-1-83 16,3-1-77-16,-6-3-53 0,1 0 2 0,-1 0-4 16,-2 0-28-16,3 0-53 0,-2 0-19 0</inkml:trace>
  <inkml:trace contextRef="#ctx0" brushRef="#br0" timeOffset="4369">3011 303 628 0,'0'0'0'0,"0"0"5"16,0 0 13-16,0 0 13 0,0 0 11 16,4 0-6-16,-3-4-10 0,2 4-16 0,2-3-10 15,-2 0 5-15,1 0 6 0,0 2 5 0,-2 1 12 16,-1-2-1-16,1 2 2 0,-1 0 0 0,1 0-3 15,-2 0 11-15,0 0 14 0,2 0 21 0,-2 0 12 16,0 0 14-16,0 0-2 0,0 0-5 0,0 0-3 16,0 0-15-16,0 0-14 0,0 2-8 0,0-2-3 15,0 0 4-15,0 0 5 0,0 0 18 0,0 0 1 16,0 0 3-16,0 0 9 0,0 0-11 0,0 0 15 16,0 0 23-16,0 0-3 0,0 0 8 0,0 0-31 15,0 0-12-15,0 0 56 0,0 0 60 16,0 7 44-16,0 0-9 0,0 2-69 0,-7 2-78 15,6 3-51-15,-3 0-13 0,2 3-17 0,-2 3 10 16,4-3-6-16,0 0-11 0,0 0 17 0,4-1-17 16,0-2 11-16,2 0 6 0,2-2-7 0,3-2-10 15,-1-2-10-15,4-4 7 0,0 2 13 0,-2-6-6 16,4 0 20-16,-5 0-3 0,3-6-14 0,0-3 3 16,-1-1-10-16,-1 0 4 0,-2-2 3 0,1-3 20 15,-5 1-3-15,1-1-3 0,-2 0-7 0,-1-2-7 16,-4 0 10-16,0 2 7 0,0 0 39 0,0 1 51 15,0 2 33-15,0 2 4 0,0 2-27 0,0 2-56 16,0 3-36-16,0 1-14 0,0 2-22 16,0 0 15-16,0 6-4 0,0 2-15 0,0 2 19 0,0 0-1 15,0 3-10-15,3 0 18 0,-3 1-18 16,6 2-12-16,-1-2 23 0,4-2-7 0,1-1 14 16,2-1-4-16,4-1-18 0,-2-3-4 0,2-1-3 15,1-2 0-15,0-1 8 0,-3-2 6 0,2 0 8 16,-1-5-1-16,0-1 5 0,-1-2-1 0,0-1-7 15,-1-1 3-15,-3-2-3 0,2-2-7 0,-2 0 7 16,-2-3 7-16,5 0-3 0,-5-1 10 0,1 0-17 16,0-2 6-16,0-2 4 0,0-1-7 0,-1 0 7 15,-4 0-10-15,1 0 14 0,0 0 7 16,-4 4 29-16,1 2 44 0,-2 4 0 0,0 2 5 16,0 3-38-16,-3 4-36 0,-2 4 16 0,0 5-1 15,1 5 30-15,-3 2-3 0,0 5-27 0,0 4-6 16,-1 2-9-16,-1 3-22 0,3 2-3 0,2 1 3 15,3 0 0-15,1-3 7 0,0 0 5 0,8-1-8 16,1-3-27-16,2-2 8 0,0-1-12 0,0-3-11 16,3-1 16-16,1-3-1 0,0-3 1 0,2-1 11 15,-1-4-4-15,0-1-4 0,1-3 4 0,0 0-11 16,0 0 11-16,0-5-4 0,0-2 1 0,1-3-4 16,-1 0-1-16,4-2 12 0,-1-3-15 15,2-2 30-15,0 0-19 0,-2-4 4 0,2 1 19 16,-1 0-1-16,-3-2 4 0,-5 3-4 0,0 1-3 15,-7 1-4-15,1 3 56 0,-7 1 22 0,0 2 20 16,0 2 15-16,-10 4 1 0,-2 0-30 0,-5 5 24 16,0 0-11-16,-3 5-34 0,-4 2 11 0,4 5-50 15,-2 2-12-15,3 3-16 0,2 1 0 0,4 1 4 16,4 2-24-16,9 0 28 0,0 0-4 0,0-1 8 16,11-1 12-16,3 0-28 0,5-2 0 0,5-1-8 15,5-5 0-15,3 0 0 0,4-4 16 0,0-1 16 16,3-6 4-16,4 0-4 0,-3 0 0 0,1 0-9 15,1 0-14-15,-3-5 26 0,4-1-23 16,-5-3 4-16,1 0 20 0,-2 0-20 0,-1-2 0 16,-3 0 0-16,0 1-12 0,-6-1 16 0,-2 1 8 15,-5 1-4-15,-1 0 12 0,-3 2-24 0,-5 0 16 16,-2 1 4-16,-3 1-12 0,-1 0 16 0,-1 2-8 16,-4 0 4-16,0 3 8 0,0 0-8 0,0 0-20 15,0 0-8-15,0 0-20 0,0-2-47 0,0-1-70 16,0 2-101-16,0 0-122 0,1 0-176 0,-1 1-174 15,0 0-210-15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0:59.0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58 524 4118 0,'0'-26'73'16,"0"1"38"-16,-5 3 19 0,0 3 3 0,0-2-80 16,0 4-42-16,-2 6-22 0,2 11 25 0,2 0 58 15,3 0 70-15,0 22 18 0,0 4-28 0,4 7-40 16,6 6-66-16,-1 7-15 0,3 5 8 0,1 2-15 15,3 3-8-15,1 0 4 0,3-2-7 0,4-2-5 16,-2-1 1-16,1-1-26 0,1-4-48 0,1-1-75 16,-1-5-91-16,-2-3-97 0,-2-2-82 0,-3-5-46 15,-1-4-36-15,-5-4 68 0,-3-4 27 0,-4-6 32 16,-4-2 55-16,0-10-2 0,-4 0 87 16,-6 0 80-16,-1 0 70 0,-3-10 56 0,-3-5 34 15,0-1 5-15,-3-5 15 0,-2-3-9 0,-2-5-14 16,1-3 34-16,-3-6 20 0,1 0 31 0,0-4 48 15,1-4 52-15,-2-1 49 0,4-3 85 0,5 0-20 16,1 0-47-16,2-2-44 0,8 5-102 0,6 4-21 16,0 3-20-16,5 5-24 0,5 3 40 0,6 4 37 15,3 6 26-15,3 4 32 0,3 4-20 0,3 4-27 16,0 2-38-16,2 8-28 0,1 0-26 0,1 0-22 16,-2 0 6-16,0 15-6 0,-4-1-7 0,2 2 13 15,-4 1-4-15,-4 2-15 0,-4 1-1 0,-2 0 1 16,-7 3 2-16,-7 2 8 0,0 0 9 15,-9 1-7-15,-6 1-48 0,-2-2-76 0,-4-2-100 16,1-2-89-16,-2-2-40 0,-1-3 26 0,-1-5 26 16,4-2 8-16,-1-5-6 0,4-4-21 0,-2 0-28 15</inkml:trace>
  <inkml:trace contextRef="#ctx0" brushRef="#br0" timeOffset="848">320 495 1887 0,'18'0'40'16,"-6"0"21"-16,-1 0 59 0,-3 0 78 0,-1 0 19 0,-3 0 29 16,2 0 6-16,-1 0-20 0,0 0-26 15,2 0 0-15,-2 12-47 0,3-2-62 0,3 2-20 16,-1 0-49-16,2 4-22 0,-1-2 5 0,3 3-11 16,-1-3 0-16,4 2 7 0,2-1 3 0,0-1-3 15,1-2-1-15,4-2 1 0,-2 0-3 0,1-3-4 16,-1-1-14-16,0-6-13 0,-2 0-14 0,-2 0 7 15,-3 0 7-15,-2-10 24 0,-1-3 6 0,-5 1 0 16,-1-2 1-16,0-2-14 0,-6-2 3 16,0-1 0-16,-6-1 7 0,-2 0 14 0,0 0 33 0,-3 2 18 15,-3 0 38-15,3 2 15 0,-1 2-14 0,1 3-17 16,-2 2-27-16,4 1-25 0,0 3-10 16,2 5-7-16,4 0-11 0,1 0-10 0,1 0-8 15,1 0 4-15,0 11 7 0,6 2 3 0,1-1 1 16,3 3 7-16,3 1-26 0,1-1-72 0,2 0-63 15,-4-3-80-15,6 2-55 0,-3-5-13 0,2-1-9 16,-2-8 16-16,-1 0 45 0,0 0 77 0,-5 0 69 16,-1 0 61-16,1 0 27 0,-2 0 18 0,-4-12 6 15,1 0-12-15,-1-1 0 0,-1-1-9 0,-2-3 27 16,0-1 54-16,0 0 59 0,0-1 44 0,0 2 8 16,-5-1-23-16,5 0-33 0,0 3-8 15,0 3-41-15,0 0-16 0,0 3-36 0,0 2-23 16,0 3 7-16,0 4-10 0,0 0 30 0,5 0-17 0,-2 0-10 15,2 0 4-15,2 0-21 0,2 7 14 16,0-2 14-16,2 2-11 0,-1-2 1 0,0 3-4 16,0-1-10-16,1 0 3 0,-2 2 7 0,0-2-10 15,-1-7 3-15,-1 7 7 0,-2-1 0 0,1-6 14 16,-2 0 9-16,-2 0 20 0,1 0-14 0,-3 0 1 16,0 0-10-16,0 0-17 0,0-9 11 0,0-1-7 15,0-1-1-15,0-2 4 0,0 0 34 0,0-2 9 16,0 1 11-16,0-2 4 0,0 2-27 0,0 0-24 15,4 1-3-15,1 0-14 0,0 2-11 0,2 0 15 16,-1 1-14-16,3 0 10 0,-1 1-7 16,5 0 10-16,-4 1 0 0,5 1-6 0,-1 0 10 15,2 0-21-15,3-1 11 0,-1 1-4 0,1 0-7 0,0 0 18 16,-1 0-18-16,2-2 14 0,1-1 7 16,-2 0-7-16,-4 1 96 0,0-3 43 0,-2 2 54 15,-5 0 66-15,-2 1-31 0,-5 1-34 0,0 0-54 16,0 2-47-16,-7 1-32 0,-4 5 11 0,0 0 31 15,-6 0 9-15,2 0 0 0,-3 0-18 0,-3 17-27 16,4-2-20-16,0 4-27 0,0 0-1 0,7 4-11 16,1-3-12-16,4 2 16 0,5-2-32 0,7-1-4 15,5-3 17-15,2-3-21 0,8-1 28 0,3-5 20 16,0-7-13-16,5 0 13 0,3 0-12 0,-3 0-12 16,3-12 0-16,-3-1 9 0,-1-1 6 15,-2-3 5-15,0 0 0 0,-4 0 0 0,-1 0-16 16,0 0-16-16,-3 0-55 0,0-1-66 0,-4 1-93 15,0 1-119-15,-3 0-147 0,-2 2-196 0,0 1-142 16,-1 1-252-16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1:15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149 191 1306 0,'-8'0'71'0,"0"-7"80"0,0 7 58 0,-1-8 74 16,4 4-5-16,-3 4-17 0,1-5-5 0,0 2-3 15,-1 3-47-15,1 0-45 0,-1 0-21 0,1 0-4 16,-3 10 25-16,3 3 8 0,-4 4 12 0,3 4-60 15,-1 5-37-15,4 4-14 0,-1 3-31 0,3 4-14 16,3-1-4-16,0 3 1 0,9-3-22 0,4-2 18 16,1-3-11-16,7-4-7 0,3-1 11 0,0-5-4 15,3-4-4-15,1-1-14 0,-1-5-21 16,2-3-25-16,-2-5 15 0,-3-3-14 0,-1 0 10 16,-2-9 25-16,-3-1 7 0,-2-3 25 0,-3-2 6 15,-6-1-17-15,1-3 4 0,-8-1-11 0,0-2 10 16,0-2 15-16,-6 0-22 0,-2-1 15 0,0 0-11 15,-1 0 0-15,-4 2 17 0,-1-1 11 0,0 2-7 16,-2 3 0-16,1 2-6 0,0 2-15 0,-2 1 3 16,3 6-6-16,-1 1-1 0,2 2-10 0,1 5 7 15,2 0-7-15,-1 0-18 0,5 0-6 16,-1 0-49-16,1 7-85 0,2 1-87 0,0-8-84 0,3 14-72 16,1-4 14-16,0 3 56 0,0-3 25 15,6 3 44-15,3-3 12 0,-1-10 5 0,3 11 14 16,0-11 8-16,3 7-19 0</inkml:trace>
  <inkml:trace contextRef="#ctx0" brushRef="#br0" timeOffset="332">420 179 1967 0,'9'-10'52'0,"-2"0"69"0,-2 3 76 16,-2 0 55-16,-3 7-7 0,0-3-53 0,0 3-54 15,-3 0-42-15,-2 0-25 0,2 0 19 0,-2 9 28 16,1-1 41-16,-3 3-16 0,5 0-26 0,-1 3-46 15,0 0-54-15,1 2 0 0,2-2-23 0,0 2-1 16,5-1 3-16,2-1-6 0,3-1 20 16,0-2-3-16,4-2-3 0,0-2-8 0,4 0 4 15,0-7 7-15,1 0 0 0,1 0 10 0,-1 0-4 16,0-8-13-16,-3-2 0 0,1-2 45 0,-1-1 28 16,-3-3 28-16,0 1 21 0,-4-4-24 0,-4-1-5 15,0 1 22-15,-5-1 15 0,0-2-6 0,-6 1 5 16,-3 1-22-16,-3 0-9 0,-1 2 3 0,-3 1-25 15,0 3-15-15,-3-1-27 0,2 5-3 0,-2 1-4 16,2 1-15-16,1 3-1 0,-1 5-22 0,0 0-1 16,1 0 8-16,3 0-15 0,1 10-31 15,2-1-75-15,0 2-112 0,3 3-119 0,2 0-149 16,1 1-161-16,3 3-87 0,1 1-87 0</inkml:trace>
  <inkml:trace contextRef="#ctx0" brushRef="#br0" timeOffset="12302">527 462 1864 0,'-5'6'23'0,"2"-6"20"0,3 0 35 0,0 0 39 15,-2 0 21-15,2 0-4 0,0 0-14 0,0 0-42 16,0 0-32-16,0 0-13 0,0 0 1 0,0 0 65 15,0 6 32-15,0 0 39 0,0-1-2 0,0 1-42 16,0 0-39-16,0 2-1 0,-1 0 26 0,-4 1-5 16,4 2 0-16,-1 0-37 0,1 0-39 15,1 1-7-15,-4 0-7 0,4-2 3 0,0 2 1 16,0-1-1-16,0-2-3 0,0 3 4 0,4-2 0 16,0 0-1-16,1-1 15 0,1-1 3 0,1-1 4 15,0 0-7-15,3-2-11 0,-1 0 1 0,4-3-22 16,-1-1 4-16,2-1-3 0,4 0-11 0,-1-3 14 15,-2-3-4-15,1 0 1 0,1-2-1 0,1 0 1 16,-1-1 3-16,-3 0 3 0,0 0 8 0,-3-2 3 16,3 1 32-16,-1-2 32 0,-2 1 16 0,-2 0 28 15,-3-2 6-15,-1 0-3 0,-2 0 17 0,-3 0-7 16,0 0-13-16,0-1-3 0,0 0-14 0,-11-1-27 16,0 1-7-16,0 1-11 0,-3 0-11 15,0 2 3-15,1 1-27 0,-4 1 4 0,0 9-16 16,1-10 8-16,1 10-4 0,-3 0-8 0,1 0-20 15,0 0-4-15,-1 0 8 0,5 0-24 0,0 0-20 16,0 0-78-16,1 0-100 0,4 9-145 0,-3-1-139 16,5 2-204-16,-1 1-188 0,3 1-182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1:04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0 300 1339 0,'6'-5'38'0,"0"-2"51"0,4 7 42 0,-4-10 38 15,5 3 2-15,-2 7-15 0,1-12-6 0,1 4-17 16,-2 8-26-16,0-10-7 0,-1 10-14 0,2-7-4 16,-7 7 17-16,2 0-2 0,-4 0-3 0,2 0 13 15,-3 0 38-15,0 0 47 0,0 0 43 0,0 0-12 16,-3 7-30-16,0 2-62 0,0 2-48 16,0 3-16-16,-2 3-39 0,2 1-14 0,1 0-18 15,-1 1-10-15,3-1 0 0,0 1 0 0,0-4 25 16,7-1-1-16,0 0 4 0,1-1 4 0,5-3-22 15,-2-2 15-15,3 1-4 0,0-6-7 0,2 1 7 16,1-2-11-16,2-2 8 0,-2 0 6 0,0-6-6 16,1 1 10-16,-1-3-11 0,-3-1 12 0,-3-1-8 15,0-2 0-15,-3-1 7 0,-4-2-14 0,0 1 4 16,-4-2-4-16,0 1 10 0,-7-1 19 0,-1 2-1 16,-2 1 4-16,0 0-14 0,-6 2-18 0,1 3 7 15,-1 1-17-15,-3 1 13 0,-1 3-10 0,-1 3 0 16,3 0 7-16,-3 0-18 0,4 6-10 15,3 0-102-15,-2 2-114 0,2 1-127 0,4 0-141 16,3 1-76-16,7-2-53 0,0 2-61 0</inkml:trace>
  <inkml:trace contextRef="#ctx0" brushRef="#br0" timeOffset="312">483 193 3687 0,'-8'0'20'0,"-5"0"30"15,2 0 20-15,0 0-3 0,2 12-16 0,1-3-31 16,5-1-17-16,0 1 7 0,3-1 0 0,0-1 0 16,8 2-13-16,3 0 10 0,0-1-3 0,4 1-35 15,3-3-49-15,-1-1-47 0,1 0-33 0,4-5 32 16,-1 0 43-16,-4 0 33 0,1 0 39 15,-1-10-12-15,-3 1 25 0,-1-1 9 0,-3 1-2 16,0-3 15-16,-4 1 17 0,0-3-6 0,-4 2 16 16,-2-1 3-16,0-2-23 0,0 1 10 0,-8-1-9 15,2 2-17-15,-2 0 4 0,-1 3-21 0,-3 2-22 16,2 2-4-16,-3 2-93 0,-3 4-118 0,-1 0-153 16,-2 12-92-16,-1 1-44 0,-2 3-28 0</inkml:trace>
  <inkml:trace contextRef="#ctx0" brushRef="#br0" timeOffset="744">305 656 3321 0,'0'-10'61'0,"0"2"51"15,-9 2 26-15,5 1 27 0,0 2-30 0,-1 3-41 16,2 0-8-16,-3 0 3 0,3 5-13 16,-2 2 4-16,2 0-20 0,-2 2-36 0,-1 2-17 15,3 2-14-15,2 2 14 0,1 0 7 0,0 1-14 16,9 1 14-16,0-1-7 0,7-2-7 0,1 0 18 15,-1-3-29-15,8-2-41 0,-4 1-18 0,0-5-31 16,2-2 11-16,-1-3 42 0,-1 0 13 0,-1 0 28 16,0-6 7-16,-2-2 3 0,-4-1-6 0,0-3 10 15,-3-1 7-15,-1-1 31 0,-1-1 80 0,-3-1 22 16,-1 0 55-16,-4-1 2 0,0 1-40 0,-6 0-6 16,0 2-36-16,-2-1-28 0,-4 2-15 0,-2 3-22 15,-1 1-34-15,-3 2-23 0,-3 3-15 0,1 3 7 16,-4 1 4-16,1 0-3 0,-3 5 3 15,0 3-56-15,3 0-75 0,2 2-155 0,4 1-209 16,0 1-209-16,4 4-203 0</inkml:trace>
  <inkml:trace contextRef="#ctx0" brushRef="#br0" timeOffset="28155">580 90 1361 0,'1'-6'30'0,"1"2"25"0,1-3 45 0,-1 1 43 15,-2 0-7-15,1 2 13 0,1 0-37 16,0-2-6-16,-1 4-12 0,1-1-23 0,-1-1 25 15,1 2-5-15,1 0 25 0,-2 1 16 0,-1-2-2 16,0 1-5-16,0 2-21 0,0-3 8 0,0 3-2 16,0-1-9-16,0 0 6 0,0-1-8 0,0 0-26 15,-6-1 4-15,3 1-23 0,2 0-17 0,-4 0-3 16,0-1 0-16,2 2 10 0,-5-2-7 0,2 1 4 16,-1 2-24-16,-3 0-6 0,0 0-15 0,-1 0 4 15,-2 5 4-15,0 2-8 0,-3 3-3 0,0 1 0 16,0 2 0-16,-1 3-3 0,2 1 20 15,0 0-10-15,0 3 4 0,2 0 10 0,4-1-4 16,0 0-3-16,2-2 0 0,2 1 0 0,4-1-4 16,1 0 4-16,0-2-4 0,0 1-3 0,6 0-20 15,3-2 13-15,-1 1 7 0,2-2 7 0,2 0 17 16,0-2-10-16,-2-1-11 0,4-3-13 0,-1 1 17 16,1-1-4-16,0-3 4 0,4-1 4 0,-1-2-18 15,-2 0 0-15,4-1 3 0,0 0 8 0,-3-5-8 16,3 2 11-16,-2-3-7 0,1 1-7 0,0-3 7 15,-4-1-3-15,2 0-4 0,1 0 10 0,-4-2 1 16,2-2-11-16,-3 3 21 0,0-5-14 0,0 3 3 16,-2-2 4-16,-1 1-21 0,-3-2 11 15,1 0-1-15,-6-1-6 0,2-1 7 0,-3 2 3 16,0-3-7-16,-4 1 7 0,-4 0-7 0,-1 2 0 16,-3-1 0-16,-2 4 4 0,-3-1 10 0,-1 3-11 15,-2 0 11-15,-3 3 7 0,-4 2 6 0,1 1 4 16,-3 4-3-16,2 0-21 0,-2 0-14 0,2 8 7 15,-1 0-6-15,-2 2 23 0,5 2 0 0,0 2-6 16,1 0 3-16,4 2-4 0,1 1-10 0,4-1 7 16,5 0 4-16,2-1-11 0,2 0 10 0,6-1-6 15,0-1 3-15,0 0 7 0,6-1-1 0,0 0-2 16,3 1-1-16,1-1-3 0,3-1 7 16,-1 0-10-16,4-2 13 0,0 1-6 0,1-2-8 15,0-3 8-15,2-1-18 0,1 0-3 0,-4-2 6 16,2-1 11-16,-1-1-10 0,-3 0 20 0,-1 0-10 15,-3-5 11-15,1 1-11 0,-1-2 0 0,-1 1 10 16,-1-1-27-16,-2 0 20 0,-1-1-23 0,-2-3-8 16,0 1 18-16,-3-1-14 0,0-2 13 0,0 1 15 15,0-1-11-15,-6 1 10 0,-4 0-6 0,1 1-8 16,-4 1 8-16,-1-1 6 0,-3 0-3 0,-1 4-3 16,-3-1-7-16,1 1-4 0,-2 3 14 0,0 3-3 15,0 0 3-15,-2 0 10 0,1 7-3 16,-1 2-1-16,6 0 1 0,-3 2-7 0,2 2 0 15,5 1-6-15,0-1 16 0,3 1-14 0,3 1 1 16,3-1 10-16,2 1-7 0,3-1 0 0,5 1 7 16,1-1 3-16,4-1-10 0,2-1 4 0,2 0-1 15,3-1-6-15,1-2 9 0,-1 0-6 0,4-3-3 16,-3-2 6-16,3 1-3 0,-1-3 0 0,-1-2 4 16,1 0-1-16,-3 0-10 0,-1-4 14 0,-2 1-17 15,0-3-4-15,-2 0 11 0,-2-1-4 0,-2 0 17 16,3-3 1-16,-5 0-4 0,1-2-7 0,-1 0 0 15,-5-1-4-15,1-3-10 0,0-1 11 0,-2 1-4 16,0 0 3-16,-10-1 11 0,4 0-7 0,-2 1-7 16,-4 0 1-16,-4 3 2 0,2 0 15 15,-3 0 9-15,-4 3 8 0,-1 0-15 0,0 5 8 16,0 0-14-16,0 2-4 0,0 3 11 0,0 0-31 16,0 9 17-16,4 2 3 0,-3 2-10 0,3 2 14 15,0 0-7-15,6 2-10 0,1 0 10 0,1 1 7 16,7-1 10-16,3-1-3 0,0 1 0 0,5 2-4 15,5-3-10-15,3 0 18 0,3-1 3 0,3 0-25 16,1-2 18-16,-1-2-14 0,8-1 4 0,-4-2 17 16,2-1-25-16,1-2 8 0,-1-2-8 0,-2-1 11 15,1-2 4-15,-4 0-11 0,1 0 0 0,-3-3-4 16,-1-2 8-16,1 1-1 0,-6-1 4 0,2-1-7 16,-1-2-14-16,0 1 18 0,-1-2 3 15,1-2 3-15,-3-1 1 0,2-2-15 0,-2 0-17 16,-2-1 7-16,1-2 7 0,-4 0 0 0,0 0 7 15,-2-2-21-15,-3 0-3 0,0-1 6 0,-6 2-3 16,-1-1 8-16,-5 0 2 0,-2 0-2 0,-2 2 13 16,-3 2 7-16,1 1 0 0,-6 2-11 0,1 2-3 15,-3 4-3-15,0 2 6 0,-1 4 15 0,2 0-11 16,-2 6 10-16,2 3-13 0,1 3-1 0,2 4 8 16,0 2-8-16,6 0 1 0,0 2 3 0,2 1-14 15,9-2 14-15,5 3 7 0,0-2-4 0,4-2 8 16,3 1-11-16,4-2 10 0,3 1 7 15,7-2-3-15,-3-1-14 0,6-2 0 0,-2-1 0 16,1-2 10-16,1-5 18 0,0 1-21 0,-2-3-10 16,-1 0-4-16,-2-3-21 0,-2 0 31 0,-2 0-10 15,0-3-3-15,-2 0 27 0,-4 0-24 0,4-2 7 16,-5-1 11-16,0 0-15 0,-1-3-3 0,0-1 18 16,-1-1-18-16,-3-1 3 0,3-2 11 0,-3-2-14 15,-1 1 7-15,0 0-3 0,-2-2-1 0,0 1 1 16,-7-1 3-16,1 1 0 0,-2 3-4 0,0 0-3 15,-2 0 1-15,-2 1-18 0,2 3-52 0,-2 2-66 16,2 1-85-16,-3 3-87 0,0 3-37 0,1 0-37 16,-1 5 32-16,-2 4 27 0,-1 4 2 15,2 0 20-15,-2 4-20 0,4 5-12 0</inkml:trace>
  <inkml:trace contextRef="#ctx0" brushRef="#br0" timeOffset="29328">530 688 1036 0,'3'-5'45'0,"1"0"56"0,0 0 44 16,-3 1 56-16,-1 3-11 0,0-1-17 0,0-1-6 15,0 3-21-15,0-2-16 0,-3 0-17 0,-1-1-17 16,1 1-35-16,-1 0-6 0,-1 0-3 0,2 1-9 16,-6-2 25-16,4 1 19 0,-3 1 7 0,-1-1-3 15,1 2-8-15,0 0-16 0,-3 0 1 0,0 0 9 16,-1 0 4-16,-2 5 1 0,1-1-20 15,-2 2 1-15,-3 1-3 0,4 1 0 0,-3 1 3 16,0 3-22-16,1-1-15 0,2 2-16 0,1 1-10 16,2 1 4-16,0-1 3 0,7 2 0 0,-1-2 3 15,5 0-3-15,0 1-4 0,5-1-6 0,-1-2 9 16,4 1 4-16,6-2-6 0,0 0 13 0,1-1-14 16,3-3 7-16,1 0 4 0,3-3-17 0,0 0-1 15,3-4-10-15,2 0 4 0,-2 0 17 0,-2-6-7 16,1 0 7-16,-2-2-11 0,0 1-6 0,0-3 7 15,-2 3 3-15,-1-5 7 0,-3 2-4 16,1 0 7-16,0-4-13 0,-1 2-4 0,-3-1 7 0,-1-2-20 16,-2 0 16-16,0-1 4 0,-3 1-3 15,-1 0 9-15,-2-2-9 0,-4 2 7 0,0 1-4 16,0 1 13-16,-7 2 8 0,0 2-4 0,-1 0 0 16,-4 1 3-16,-2 4-3 0,0-2 4 0,-3 3 17 15,-4 1-7-15,3 2 0 0,-4 0-4 0,0 0-16 16,-2 5 10-16,0 1 0 0,2 1-7 0,2 2 7 15,-2-1-14-15,3 2-11 0,2 0 18 0,4 1 0 16,3-1-7-16,0 1 0 0,5-1-14 0,1 0-3 16,4 0 13-16,0 0 8 0,4-2-18 0,1 0 7 15,1-1-18-15,4 0-3 0,-4-1-3 0,4 1-28 16,2-3-7-16,-2-3-13 0,0 2 17 0,2-2 21 16,-3-1 13-16,0 0 18 0,0 0-1 15,-2-4 8-15,-1 1-11 0,-1 1 10 0,1-2-13 16,-3 0 0-16,0-2 3 0,-1 0-6 0,0-1 9 15,-2-3-6-15,0 3 14 0,0-3-15 0,-4 1 15 16,1-1 6-16,-2 1-7 0,0 3 11 0,-4-2-11 16,1 3 1-16,-1-1 2 0,0 3 1 0,-4 0 7 15,2 1-14-15,-3 2 0 0,5 0-7 0,-4 5 0 16,1 0 10-16,1 3-6 0,2-2 13 0,-1 3-6 16,3 1-1-16,2 0 7 0,1 1-17 0,4 0 18 15,0 0-1-15,4 0 4 0,1-1 6 0,4 0-20 16,1-2 0-16,1 1-3 0,3-3 6 15,-1 1 1-15,4-3-18 0,-1-1 4 0,-1-1-11 16,2-1 4-16,-4-1 13 0,1 0 1 0,-2 0-7 16,0-3 20-16,-1 0-6 0,-2-1-11 0,1 0 20 15,-2-2-19-15,3 1-4 0,-5-1 3 0,2-1-3 16,-2-3 3-16,1 1 7 0,-3-1 10 0,2-2-10 16,1-1 0-16,-4 0 3 0,0 0-9 0,0-2 9 15,-3 0 4-15,0 1-1 0,0-1-2 0,-3 2-11 16,-2 1 7-16,-4 0 17 0,0 3 17 0,-4 1 21 15,-3 0 7-15,1 3-4 0,-4 1 1 0,0 4-10 16,1 0-21-16,-2 5 4 0,0 2-22 0,1 0 25 16,0 4 4-16,-1 0-15 0,3 2 4 15,0 1-28-15,4 1-7 0,2-2 11 0,5 2-4 16,6-2 7-16,0 2 0 0,4-2-3 0,5-1 10 16,1-1-7-16,6 0 7 0,-1-3-21 0,3 0-11 15,1-2-17-15,-1-3-11 0,3 0 15 0,-3-3 10 16,0 0 21-16,-6 0 3 0,2-3-3 0,-1-2-3 15,-4-1-4-15,1 0 7 0,-1 0 0 0,-2-1-7 16,-3-1 10-16,2-1 1 0,-1-1 13 0,-3 0 15 16,1 0 6-16,-3 0 5 0,0 1 6 0,0 1 5 15,-7 0-18-15,3-1-4 0,-4 2-18 0,2 1-14 16,-7 0 0-16,4 3 4 0,-4-1-19 0,1 3-20 16,-4-2-92-16,1 3-99 0,-2 0-152 15,0 0-190-15,0 7-129 0,3-3-140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6:08.1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7844 215 2165 0,'-7'-9'38'0,"-1"-2"7"0,4 2 2 16,-1 0 6-16,2 6-35 0,3 3-12 15,0 0 24-15,0 0 82 0,0 9 44 0,0 9 48 16,0 5-15-16,3 9-88 0,-3 11-15 0,3 8-28 16,-1 12-3-16,-2 10 3 0,0 11-16 0,0 6 17 15,0 11-7-15,0 5 11 0,-5 3-17 0,2 7-16 16,-2-1 20-16,5-1-27 0,0-1 11 0,0-6 3 16,0-6-10-16,0-6 10 0,5-8 0 0,-2-6-7 15,0-5-13-15,-1-8 7 0,-2-5-14 0,3-11 0 16,-3-6-10-16,1-7 0 0,-1-6 4 0,0-10-18 15,0-3 14-15,0-6 0 0,0-7 0 0,0-2-7 16,0-5 7-16,0 0-34 0,0 0-129 0,-4 0-159 16,4 0-149-16,-5 0-106 0,5-16-37 0,-3-2 6 15</inkml:trace>
  <inkml:trace contextRef="#ctx0" brushRef="#br0" timeOffset="822">7874 374 2632 0,'-19'-14'46'15,"-4"0"28"-15,8 1 34 0,1 5 1 0,3 3-37 16,4 2-32-16,2 1-27 0,5 2-10 0,0 0-9 15,8 0 18-15,4 0-8 0,8 0 11 0,9 0-2 16,9 0-13-16,16 0 0 0,11-5 3 16,14-2 3-16,12-1 4 0,16-1 3 0,12-2-23 15,6 1 17-15,17-1-4 0,3 0 0 0,12 0 16 16,9-1-15-16,4-1-4 0,11 1-7 0,6-1 7 16,5-1 10-16,3-2-1 0,3 0 7 0,3 0-3 15,-1 3-16-15,2-3-7 0,-4-2 1 0,-2 4-1 16,-2 0 10-16,-8 2 13 0,-8 1-16 0,-5 2 15 15,-13 2-5-15,-7 5-4 0,-13 2 7 0,-13 0-20 16,-10 0 7-16,-10 0-10 0,-12 0 16 0,-4 4-6 16,-15 1 0-16,-10-2 0 0,-6-3-4 0,-6 0 17 15,-5 0-13-15,-9 0 12 0,-5 0 1 16,-7 0-4-16,-7-5 1 0,2 2 5 0,-13 1-5 16,2 1-7-16,-7 0 26 0,1-1-26 0,-6 0 12 15,1 2 8-15,-1 0-20 0,0 0 19 0,0 0-9 16,0 0-7-16,0 0 4 0,0 0-14 0,0 0 4 15,0 0 3-15,0 0-7 0,0 0 17 0,0 0 3 16,0 0-20-16,0 0 11 0,0 0-14 0,0 4 0 16,0-2 10-16,0-2-3 0,0 0 16 0,0 0-10 15,0 0 7-15,0 0 0 0,0 0-4 0,0 0-9 16,0 0 9-16,0 0-3 0,0 0-25 0,0 0 15 16,0 0-2-16,0 0 6 0,0 0 35 0,0 7 20 15,0 5 27-15,0 3 2 0,-4 6 15 16,-4 9-6-16,3 5-10 0,-2 7 21 0,-1 5-19 15,-1 5 10-15,-2 6 15 0,2 3-6 0,-3 5-10 16,1 0-25-16,2 6-41 0,-2 1-14 0,5 2 10 16,0 2-7-16,1 5 22 0,3 0 14 0,2 2-7 15,0-4 18-15,0-1-18 0,0 0-11 0,0-6 19 16,0-1-7-16,2-6 7 0,3-5-14 0,-2-4-15 16,0-2-8-16,-2-1 1 0,4-6 3 0,-2-2-3 15,0-1 3-15,-1-6 5 0,4 0-5 0,-6-4-6 16,1-3 10-16,2-2-11 0,-1-2 11 0,-2-2-7 15,0-3-15-15,0 0 0 0,0 0-7 0,0-1 3 16,0-4 0-16,0-2 0 0,0 0 4 16,0 0 4-16,0-2 4 0,0-3-1 0,-6-11-3 15,3 12 3-15,0-12-7 0,3 11-3 0,0-11-1 16,0 0 0-16,0 0 15 0,0 0-3 0,0 11-4 16,0-11-4-16,0 0-12 0,0 0-3 0,0 0-7 15,0 0-48-15,0 0-98 0,0 0-110 0,0 0-159 16,-8 0-123-16,-1 0-121 0,-1-9-120 0</inkml:trace>
  <inkml:trace contextRef="#ctx0" brushRef="#br0" timeOffset="1709">7496 2391 836 0,'9'-6'55'0,"4"1"60"0,-1 5 41 16,-4-9 53-16,4 9 4 0,-4 0-13 0,2 0-3 15,3 0 3-15,-4 0-28 0,8 0-4 0,1 0-2 16,7 9-30-16,1 0 3 0,9-4 6 0,6 2-21 16,10-1 8-16,6 1-25 0,9-3-49 0,6-4-32 15,15 0-16-15,4 0-13 0,16-11 29 0,12 0 37 16,9-1-3-16,11-1 13 0,11-3-23 0,3 0-13 15,13 2-10-15,3-2-20 0,1 1 6 0,7 1 1 16,-2 0 3-16,1 0 3 0,-1 4-10 0,-1-1-10 16,-1 0-13-16,-3 1 3 0,-1 2-1 0,-3 0 15 15,-5 1 3-15,-8 1 6 0,-4-2 1 16,-6-1-11-16,-6 2-7 0,-8 1 1 0,-8-3 3 16,-8 2-3-16,-8-3 10 0,-7 2-7 0,-9 0-7 15,-8-2 10-15,-9 3 11 0,-10-3 51 0,-7 2 52 16,-14 0 15-16,-2-1 43 0,-13 3-27 0,-6 1-11 15,-3 1-22-15,-7-1-35 0,-5 3-40 0,-5 1-25 16,0 1-4-16,0 0-19 0,0 0 23 0,0 0-15 16,0 0 4-16,0 0 7 0,0 0-4 0,0 0-11 15,12 0 1-15,-4 0-5 0,1 0-6 0,5 0 21 16,-5 0-3-16,7-6-4 0,0 6 3 0,1-2-10 16,2 2 7-16,-1-3 4 0,2 3 3 0,0-2-3 15,-2 2 3-15,1 0 0 0,-1 0-7 0,2 0 0 16,-6 0-11-16,6 0 8 0,-3 0 3 0,1 0 3 15,2 0-3-15,0 0-15 0,-3 0 15 16,3 0 4-16,-3 0 0 0,3 0 11 0,0-4-19 16,-3 4-7-16,0-3 15 0,3 3-12 0,-2 0 8 15,-1 0 0-15,-2-4-3 0,-1 4 14 0,-2 0-8 16,1 0 8-16,-3 0-14 0,0 0-16 0,-3 0 23 16,1 0-8-16,-5 0 8 0,2 0 3 0,-5 0 1 15,0 0 6-15,0 0-21 0,0 0-59 0,0 0-92 16,-11-4-105-16,6 1-108 0,-2 0-95 0,-6 3-92 15,6 0-82-15,-3-4-103 0</inkml:trace>
  <inkml:trace contextRef="#ctx0" brushRef="#br0" timeOffset="2408">10018 2344 1111 0,'15'-11'51'0,"-3"1"28"0,0 1 67 0,-12 5 68 15,0 4 9-15,0-5 12 0,0 1-64 0,0 4-41 16,0 0-55-16,0 0-12 0,-10 8 56 0,-4 4 19 16,-9 6 36-16,-5 9 5 0,-9 10-10 0,-7 11-8 15,-10 10 16-15,-13 9 13 0,-10 10-26 0,-7 6 7 16,-13 6-30-16,-9 7-15 0,-8 3 7 0,-10 6-15 16,-9 2 0-16,-2 2-6 0,-13 2-17 15,-5 2-22-15,-7 1-14 0,-9 0 0 0,-7-3 12 0,-7-4-4 16,-2 1-7-16,-1-2-11 0,-1-3-26 15,2-3-4-15,11-6 4 0,9-3-8 0,15-9-3 16,19-7 3-16,15-10-11 0,16-12 0 0,23-8-12 16,13-10-26-16,18-9-12 0,14-8-7 0,9-6-29 15,10-4-19-15,6-4-46 0,5-3-54 0,2-1-49 16,0 0-71-16,8 0-75 0,1 0-144 0,0 0-85 16,11-5-91-16</inkml:trace>
  <inkml:trace contextRef="#ctx0" brushRef="#br0" timeOffset="3108">10196 2339 334 0,'-28'0'-10'0,"8"4"0"0,3-1 0 0,0 2 22 0,2-5 31 16,3 0 33-16,2 0 43 0,0 0 23 15,2 0 50-15,8 0 18 0,-14 0 3 0,14 0 4 16,0 0-44-16,0 0-6 0,-12 0 0 0,12 0-6 16,0 0 26-16,0 0-13 0,0 0-19 0,0 0-33 15,0 0-47-15,0-5-32 0,0 5-24 0,0 0-9 16,0 0 53-16,0 0 52 0,0 6 33 0,12 1 39 16,2 3-30-16,6 1-38 0,11 5-29 0,1 6-23 15,6 4-9-15,7 3 0 0,10 7 10 0,5 3 12 16,6 7 17-16,3 1 15 0,6 8-14 0,3 2-3 15,10 4-24-15,2 3-2 0,10 1 39 0,4 6 2 16,10 2 22-16,4 2 1 0,6 1-33 0,5 2-32 16,5 2 23-16,1-1-34 0,5 0 8 15,1-2 15-15,-3-1-45 0,3-1 16 0,0-1-20 16,-3 0 8-16,0-3 4 0,-1 0-32 0,-5-3 29 16,2-1-40-16,-12-6-12 0,0 0 20 0,-9-2-8 15,-4-5 31-15,-8-6-8 0,-4-3 1 0,-10-8-16 16,-10-4-4-16,-11-7-8 0,-9-5-16 0,-13-7-11 15,-8-14-36-15,-12 0-22 0,-8 0-91 0,-7 13-127 16,-9-13-159-16,0 0-197 0,0 0-177 16,-14 0-187-16</inkml:trace>
  <inkml:trace contextRef="#ctx0" brushRef="#br0" timeOffset="4872">3680 5115 3995 0,'12'-21'-10'0,"-12"10"17"0,0 11 23 15,0 11 50-15,0 10 51 0,0 13 15 0,0 11-23 16,0 12-17-16,-8 12-42 0,2 7-29 0,-2 6 5 16,-2 6-26-16,5 1-7 0,-3 0 4 0,4 2-4 15,1-3 1-15,1-4 6 0,-1-2-14 16,3-4 0-16,-1-6-7 0,-3-4 0 0,4-4 7 15,-3-3-15-15,2-7-17 0,-2-6-19 0,0-9-100 16,-3-1-65-16,-1-8-68 0,1-5-101 0,0-5-40 16,-3-6-60-16,-2-7-38 0,5-7-49 0,-5 0 14 15</inkml:trace>
  <inkml:trace contextRef="#ctx0" brushRef="#br0" timeOffset="5923">3462 5122 3244 0,'15'-39'0'16,"6"6"0"-16,6 7-4 0,6 10 17 0,16 7 22 15,16 0 33-15,12 4 10 0,10-1-3 0,7 1-3 16,10 2-6-16,7 0 14 0,5 2 17 0,13-4-20 16,2 4-24-16,10-4-9 0,6 2-30 0,3-3-4 15,8-1-13-15,7 0-4 0,2-2 4 0,-1 0-1 16,3 2 15-16,-4-2-1 0,-4 0-7 0,-3 0-3 15,-7-1 3-15,-5 0-13 0,-10 0 10 0,-10 1 4 16,-9 0-1-16,-11 0-3 0,-7 2-7 0,-10-2 7 16,-12 2-10-16,-3-2 7 0,-14 0 9 0,-4 0 1 15,-11 2 7-15,-10-4 6 0,-6 4-16 0,-9 0-18 16,-3 2 7-16,-5-1 31 0,-4 1 59 0,-3 2 21 16,-2 0 7-16,-3 2-20 0,0-1-49 15,0 1-14-15,0-2-21 0,0 3-11 0,0 0 1 16,0 0-4-16,0 0 7 0,0 0-14 0,0 0-11 15,0 0 8-15,0 0-1 0,0 0 11 0,0 0 4 16,0 0-1-16,0 0-6 0,0 0-1 0,0 0 15 16,0 0-11-16,0 0 3 0,0 0 11 0,0 0-7 15,0 0-7-15,0 7 7 0,0-1-14 0,0-3-21 16,0 2 39-16,0 2-11 0,0 3 21 0,0 4 28 16,0 4 18-16,0 7 35 0,0 11 27 0,0 7 29 15,-13 9-2-15,4 8-6 0,-5 10-47 16,2 5-25-16,0 9-34 0,0 4-3 0,4 2 15 0,8 5-26 15,-12 1 7-15,12 0-3 0,0-2-8 16,0-1 8-16,0-2-1 0,0-5-10 0,0-5-9 16,0-5 5-16,0-3-1 0,0-8-11 0,0-3 7 15,0-3-3-15,0-6-4 0,7-6 0 0,6-5-11 16,-13-3 11-16,0-8 8 0,0-3-5 0,0-9 16 16,0-3-15-16,0-1-15 0,0-7 11 0,0-8 8 15,0 0-1-15,0 0 1 0,0 0-4 0,0 0-16 16,0 0 12-16,0 0 16 0,0 0-1 0,0 0-3 15,0 0-4-15,0 0-16 0,0 0 1 0,0 0 7 16,0 0 7-16,0 0 5 0,0 0-8 0,0 0-8 16,0 0-12-16,12 0 12 0,-12 0 8 15,0 0-4-15,0 0-15 0,0 0 7 0,0 0-7 16,0 0 7-16,-17 0 15 0,2 0-3 0,-4 0-4 16,1 0 16-16,-7 13 0 0,1-13-24 0,-8 0 19 15,-4 12-14-15,-5-12-1 0,-4 14 12 0,-7-14-20 16,-5 11 0-16,-3-11 4 0,-4 11-11 0,-7-11 7 15,-4 11-3-15,-6-11-4 0,-8 0 4 0,-3 13 3 16,-6-13 9-16,-10 0 10 0,2 11 8 0,-7-11-7 16,1 0 3-16,-2 0-11 0,1 0-11 0,4 10 7 15,4-10-15-15,-1 0 8 0,5 0-8 0,1 0 15 16,5 12 7-16,-5-12-10 0,2 13 34 0,3-13-12 16,-2 14-4-16,7-2 8 0,-2-2-26 15,6-10-12-15,-2 14 7 0,7-2 5 0,4-12-1 16,1 17 4-16,-1-3 1 0,0-14 6 0,5 16-14 15,8-4 15-15,-1-1-1 0,8 0-10 0,1-11 10 16,3 14-6-16,9-3-1 0,7-1-4 0,5 0 24 16,3-10 3-16,4 10-8 0,5-10-15 0,5 0 4 15,-1 9-19-15,7-9 12 0,0 0 18 0,3 0-11 16,1 0 4-16,5 0-4 0,-3 0 0 0,3 0-8 16,0 0 20-16,0 0-5 0,0 0 1 0,0 0-8 15,0 0-19-15,0 0 11 0,0 0 4 16,0 0 1-16,0 0 22 0,0 0-8 0,0 0-7 15,0 0 15-15,-4 0-15 0,4 0-4 0,-8 0 4 16,3 0-1-16,-2 0-6 0,1 0-9 0,-2 0 16 16,2 0-19-16,0 0 7 0,-5 0 16 0,6 0-20 15,-2 0 28-15,3 0-12 0,-2-9-12 0,0 9-49 16,2 0-60-16,-1-12-58 0,2 4-57 0,-3 2-53 16,0 0-76-16,1 6-102 0,2 0-125 0,-2 0-58 15,5-12-137-15</inkml:trace>
  <inkml:trace contextRef="#ctx0" brushRef="#br0" timeOffset="6606">11839 4917 3066 0,'-31'-36'47'0,"5"3"14"16,3 7 3-16,3 6-17 0,8 8-31 0,3 12 33 16,4 0 56-16,-1 12 79 0,2 12 5 0,0 11-14 15,3 10-36-15,1 14-45 0,0 12-15 0,0 12-19 16,0 6-15-16,9 9-17 0,-3 4-3 0,0 4-8 16,5-3-10-16,-2 2 7 0,2-4-10 0,-2-5 7 15,-1-5 3-15,1-6-14 0,-1-10 0 0,0-6 0 16,-4-10-4-16,2-6 8 0,-4-9 3 0,2-6-49 15,-4-7-90-15,0-6-94 0,0-7-161 16,0-6-134-16,0-12-30 0,0 0-94 0,0-10 1 16</inkml:trace>
  <inkml:trace contextRef="#ctx0" brushRef="#br0" timeOffset="7499">11661 4769 3091 0,'0'-32'9'16,"6"11"4"-16,13 7-10 0,2 6 16 0,11 4-10 16,13 2 1-16,10-1 19 0,11 3-33 0,14-1 20 15,12-3-6-15,11 0-7 0,13-2 32 0,10-2 1 16,14-2 35-16,3-1-3 0,15-2-19 0,7 0-14 16,7-1-25-16,6 1-4 0,2 2 11 0,4-1-14 15,-3-1-16-15,-1 1 16 0,1 3-16 0,-11 0 13 16,0-2 10-16,-2 2-17 0,-13-1 13 0,-5 2-6 15,-3-4 0-15,-12 0 7 0,-7 3 0 16,-7-6 0-16,-12 4-7 0,-11-1 3 0,-12-1 3 16,-11 1-2-16,-9-1 16 0,-6-1-1 0,-8 2-2 15,-7-2 46-15,-8 0-7 0,-7 0 8 0,-4 2 19 16,-3-1-22-16,-3 1-7 0,-6 0-3 0,2 1-30 16,-4 2-25-16,-1 0 11 0,1 0-17 0,0 4 17 15,-3 1-4-15,2 0-10 0,1-1 14 0,-5 4-17 16,0 1 10-16,1 0 14 0,3 0-18 0,-5 0 8 15,5 0-8-15,-4 0 4 0,1 6 14 0,1-2 3 16,0 0-10-16,-1 1-21 0,0 0 7 16,2 1-3-16,0-1 17 0,-1 2 0 0,5-1-1 15,-2 2-2-15,0-2-8 0,0 5 4 0,1-2 0 16,-1 5-3-16,3 3 3 0,-5 1 14 0,2 4-14 16,-3 5 17-16,-1 5 3 0,4 6 11 0,-4 6 46 15,-4 8 10-15,2 7 11 0,-4 8-10 0,-2 5-31 16,3 5 3-16,-3 5-6 0,0 1-11 0,0 4 0 15,0 1-7-15,0-4 15 0,0-2 3 0,0 2-10 16,0-5-15-16,5-3-7 0,5-2 0 0,0-5 0 16,-1-1 4-16,5-6-19 0,-5-4 1 0,3-5-16 15,-1-5 8-15,3-5 8 0,-4-7-1 0,3-4 12 16,-4-4-12-16,-2-4-7 0,-2-6 8 0,6-4-8 16,-10-5 0-16,2 0 7 0,-1-4 8 15,-2 1 15-15,0-6-1 0,0 0-3 0,0 0-14 16,-6 0 3-16,-6 0-12 0,-1 0 5 0,-7 0-8 15,-3 5-4-15,-4-5 4 0,-6 7 0 0,-3-1 0 16,-10-1-15-16,-5 2 8 0,-6 0-5 0,-7 2 12 16,-10-2 19-16,-7 2 0 0,-8 0 0 0,-11 0-4 15,-1 0 3-15,-11-1-6 0,-7 2 10 0,-5-3 8 16,-3 2-18-16,-7-2 18 0,-5 2-7 0,-4-2-23 16,-1 1 11-16,-5-1-18 0,-2 0-24 0,1 2 16 15,-2-1 27-15,2-2 3 0,-4 1 15 16,-2 1 4-16,5 2-30 0,-2-1-4 0,2 4 0 15,0-1-11-15,5 1 11 0,5-1 15 0,2 2 35 16,6 1 19-16,7-1-4 0,6 0-15 0,11-1-27 16,7-1-23-16,13-1-15 0,1 0 4 0,16-1 7 15,3-1 4-15,12-2 15 0,5-1-3 0,8-6-12 16,4 7 3-16,6-7-10 0,6 0-1 0,7 0 20 16,-2 0-4-16,7 0-1 0,4 0 5 0,0 0-16 15,3 0 0-15,-4 0-4 0,3-7 12 0,2 2 0 16,-4 1-15-16,-1 4 7 0,0-4-20 0,-3-2-10 15,4 3 3-15,-3-2-19 0,2 1-46 0,-2-2-32 16,3 2-52-16,-1-2-52 0,4-1-21 16,-2 0-62-16,2 0-57 0,0 0-125 0,-2 1-139 15,11-1-162-15</inkml:trace>
  <inkml:trace contextRef="#ctx0" brushRef="#br0" timeOffset="9514">4479 7373 773 0,'-9'-7'50'0,"1"2"13"0,5-4 10 16,2 0 36-16,1-1-31 0,0-1 36 0,9 2 25 15,0-3 8-15,2 1 24 0,1 1-20 0,-3-1 1 16,4 1 9-16,-3 3-7 0,-1 0 20 0,-2 3-5 15,-3 4 14-15,-2 0 63 0,-2 0 14 0,0 14 24 16,-9 6-12-16,-7 7-79 0,-1 10-35 0,-7 10-36 16,-12 10-41-16,-5 11 7 0,-11 7 8 0,-8 11-10 15,-11 7 22-15,-5 3 2 0,-9 6-11 16,-4 3 4-16,0-1-2 0,-3 0-4 0,-1 1-25 16,-3-3-11-16,3 0-4 0,-4-2-11 0,-1-4 4 15,-2-1-16-15,-3-2-26 0,-1 0-4 0,-3-4 3 16,-1-1 13-16,-4-3 18 0,3 0-18 0,5-5-5 15,3-2 5-15,4-4-13 0,8-4 5 0,4-9-8 16,16-7-31-16,8-7-62 0,13-6-71 0,9-9-106 16,12-9-93-16,7-7-35 0,10-5-2 0,10-4 25 15,0-7-8-15,0 0-56 0,6 0-55 0,6 0-82 16</inkml:trace>
  <inkml:trace contextRef="#ctx0" brushRef="#br0" timeOffset="10190">4855 7282 1626 0,'-37'-14'79'0,"5"0"62"0,7-3 65 16,2 0 48-16,3 4-23 0,4 0-15 0,8 3-30 16,0 1-36-16,4 2-46 0,-1-2-60 0,5 5-22 15,0 1-15-15,9 1-4 0,-1 2 45 0,7 0 50 16,8 9 27-16,3 2 26 0,11 6-5 0,11 3-55 16,9 5 7-16,12 6-13 0,10 7-26 0,6 2 13 15,5 8-16-15,6 4 28 0,2 7 25 0,1 2 15 16,3 5-3-16,2 4-52 0,-1 1-15 15,1 6-36-15,5 2 8 0,3 6 21 0,-4 1 4 16,1 0 0-16,0 2-7 0,0 0-18 0,-8-5-26 16,2-1-7-16,-10-6-1 0,-2-5-14 0,-1-5 11 15,-7-7 18-15,0-6-3 0,-5-8 7 0,-5-4 8 16,-8-7-12-16,-2-4-7 0,-9-6 8 0,-3-6-1 16,-13-4-7-16,-6-5 8 0,-4 0 3 0,-3-9-26 15,-9 0-37-15,-2 0-132 0,-14 0-227 0,0 0-264 16,0 0-254-16</inkml:trace>
  <inkml:trace contextRef="#ctx0" brushRef="#br0" timeOffset="12159">351 9886 3955 0,'-20'-50'47'0,"-5"5"-9"0,13 8-8 16,-5 6 1-16,2 16-35 0,6 15 74 0,1 14 84 16,-1 11 43-16,3 17 19 0,-2 12-47 0,3 15-79 15,-2 15-27-15,-2 15-15 0,6 9 0 0,1 7-7 16,2 3-8-16,0-2-14 0,9 2-12 0,-1-7 8 15,7-3 8-15,-1-9-12 0,1-7 0 0,1-7-11 16,-2-5-11-16,1-6 22 0,-3-9-3 0,-1-6 3 16,-2-7-15-16,-1-7-55 0,-4-8-16 0,-4-7-28 15,3-8-54-15,-3-5-44 0,0-5-95 16,-6-12-117-16,-3 0-86 0,1 0-46 0,-4 0-20 0,0-20 13 16,0-3 4-16</inkml:trace>
  <inkml:trace contextRef="#ctx0" brushRef="#br0" timeOffset="12822">23 10068 3621 0,'-16'-43'-17'0,"9"13"14"16,7 8-14-16,0 8 7 0,18 3 20 0,16 6-10 16,13-1 14-16,13-1 2 0,14 0 4 0,12-2-4 15,14-2 7-15,5-1-19 0,17-1-1 0,3-1 10 16,7 0-13-16,5-1 13 0,4-1-3 0,2 0-7 15,1-1 1-15,2 0-4 0,-3-2 0 0,2-1-14 16,-3 1 21-16,-3-2-4 0,-5 2-9 0,-8-1 12 16,-5-1-16-16,-8 3 14 0,-8 2 6 0,-15 2 0 15,-10 1-16-15,-11 3-1 0,-12 1 3 0,-9 3 4 16,-12 1 13-16,-5-1 34 0,-13 3 28 0,-5 3 36 16,-2 0 36-16,-7 0-9 0,-4 0-14 15,0 0-18-15,0 0-29 0,0 0-27 0,-4 0-15 16,-1 0-35-16,-1 0 4 0,4 3-8 0,-1-1-21 15,3-2 25-15,0 4-10 0,0-3-5 0,0 5 19 16,0 5-8-16,0-1 1 0,0 8-1 0,0 4 12 16,-4 4-1-16,4 7 75 0,-4 6 56 0,4 7 11 15,-4 7 38-15,4 5-27 0,0 7-43 0,0 7-19 16,0 3-18-16,0 7-45 0,4 1 7 0,3 5-7 16,-3 0-31-16,4-1 15 0,0 2-27 0,-2-2 1 15,6-5 11-15,-4-6-24 0,4-3 20 16,-1-7 16-16,-2-5-12 0,3-7 3 0,-4-10-7 15,3-3 0-15,-5-8-4 0,1-5-3 0,-2-8-1 16,1-3-11-16,-4-2 19 0,1-9 4 0,-3-6 7 16,0 0 1-16,0 0-4 0,0 0 7 0,0 0-3 15,0 0-5-15,-5 0-7 0,-3 8 8 0,1-8-12 16,-1 0 4-16,-4 0-12 0,0 11-7 0,-8-11 15 16,0 0 0-16,-5 12 12 0,-3-3 0 0,-8 0-20 15,-4 2 12-15,-6 1-15 0,-10-1 11 0,-8 4 16 16,-10 0 15-16,-10 3 47 0,-13 2-4 15,-9 0 36-15,-10 1-23 0,-10 4-11 0,-12 0 4 0,-10 2-48 16,-7 0 28-16,-6 1-7 0,0-3 12 0,-5 0 16 16,5-3-28-16,6-1-28 0,6-3-13 15,13-18-25-15,13 18-3 0,7-18 16 0,16 19-17 16,9-19 21-16,11 0 4 0,14 0-8 0,11 0 0 16,9 0-57-16,11 0-72 0,7 0-58 0,11 0-91 15,10 0-30-15,7 0-26 0,0 0-53 0,7 0-85 16,6 0-130-16,4 0-131 0,1 0-147 0</inkml:trace>
  <inkml:trace contextRef="#ctx0" brushRef="#br0" timeOffset="14934">6700 9455 3180 0,'-14'-45'22'0,"2"6"10"15,-1 10 10-15,4 11 88 0,-2 18 116 0,2 0 65 16,5 18 26-16,-7 14-38 0,3 13-132 0,2 12-48 15,-5 15-10-15,2 14-58 0,-2 10-11 0,4 9-18 16,0 2-22-16,4 3-3 0,3-2 18 0,0 0 0 16,5-7-8-16,3-2 8 0,4-8-26 0,-1-4-8 15,1-6 8-15,-3-12 3 0,2-5 12 0,-2-11-15 16,-1-7-73-16,-1-8-57 0,0-11-56 0,-1-8-51 16,-5-4-45-16,2-7-113 0,-3-8-110 15,0 0-51-15,0-11-23 0,-10-4 44 0,0-7 47 16</inkml:trace>
  <inkml:trace contextRef="#ctx0" brushRef="#br0" timeOffset="15623">6308 9449 3003 0,'0'-22'0'15,"22"7"6"-15,15 2 0 0,7 3-3 0,16 1 41 16,15 0 26-16,11 0 4 0,12-4 25 0,11-1-61 15,8-2-31-15,9 0 12 0,9 0-42 0,0-2 33 16,6 4 3-16,3-3-29 0,-1 3 29 0,3 0-13 16,-5 0-13-16,3 1 13 0,-9-1-6 0,2 1 9 15,-8 1 13-15,-5 0 3 0,-9-2-10 0,-3 2-15 16,-10-1 0-16,-13 0 9 0,-8 2 7 16,-11-1 3-16,-11 2 39 0,-10-1 10 0,-9 0 24 15,-8 0 43-15,-4 2-18 0,-8 0-17 0,-4 0 0 16,-5 1-39-16,-2 1-21 0,-1-3 4 0,-3 2-31 15,2 0-1-15,-2-2-2 0,0 0-15 0,-2 3 15 16,1 0-4-16,-1-1-3 0,2 2-4 0,-2 0 0 16,-1 4 10-16,-2 1 8 0,3 1 9 0,-3 0 4 15,0 0-6-15,0 7-8 0,3-2 11 0,-3 5 7 16,1 3 38-16,-1 7 40 0,0 5 10 0,3 10-16 16,-1 5-18-16,-2 10-13 0,0 6 26 0,0 9 52 15,0 5-6-15,0 7-34 0,0 2-36 0,7 4-41 16,4 1-22-16,-2 4 22 0,7-1-18 0,-2-2-9 15,1 0 5-15,5-2-4 0,-3-2 0 16,-2-3-4-16,2-4 15 0,3-4-15 0,-3-5 0 16,-2-4 0-16,0-5-8 0,1-4 4 0,-4-4 8 15,-3-5-15-15,4-5 18 0,-3-6-7 0,-4-5 4 16,-6-3 23-16,0-6-19 0,0-7-8 0,0 0-8 16,0-11 4-16,0 0-3 0,0 10 10 0,-9-10 24 15,-1 0-27-15,-3 0 8 0,1 8 3 0,-5-8-22 16,0 0 11-16,-6 10-4 0,-1-10 8 0,-4 11 0 15,-1-11-4-15,-6 11 19 0,-7 0-8 0,-5 1 12 16,-4-1 19-16,-12 1-7 0,-9 3 19 16,-9-3-11-16,-8 3 15 0,-13 2-7 0,-7 0 4 15,-12 1 4-15,-5-3-20 0,-7 2 25 0,-8-1-20 16,-5-2-4-16,-3 0 0 0,-2 0-16 0,0-1 40 16,-3 0 17-16,4-1-16 0,4-3-16 0,5 0-45 15,7-9-8-15,8 11 12 0,11-11 5 0,9 11-1 16,14-11-24-16,11 8 3 0,12-8 1 0,15 0 0 15,8 7-4-15,15-7-49 0,8 0-40 0,14 0-43 16,9 0-19-16,0 0-37 0,0 0-79 0,9 0-89 16,8 0-178-16,-1 0-183 0,1 0-135 0,3 0-198 15</inkml:trace>
  <inkml:trace contextRef="#ctx0" brushRef="#br0" timeOffset="19922">15117 6821 1438 0,'32'-40'92'0,"-1"2"87"0,-5 5 53 16,-3 3 69-16,-3 5-14 0,-8 4-34 0,-3 6-21 16,-2 3-63-16,-7 7-31 0,0 5 49 0,0 7 57 15,-13 12 38-15,-7 12-20 0,-7 14-85 0,-9 14-78 16,-10 14-24-16,-10 16-11 0,-15 11 15 0,-6 9 23 15,-4 2-22-15,-5 1 8 0,-3-1-48 0,0-7-33 16,6-4 16-16,2-9-31 0,7-6 23 0,2-10-4 16,8-4-14-16,4-7 3 0,3-7-8 0,8-7 1 15,4-5 3-15,5-9 4 0,8-6-37 0,6-5-90 16,3-6-95-16,11-7-112 0,4-4-91 16,8-1-35-16,0-7-74 0,0 0-52 0,0 0-49 15,0-11-50-15</inkml:trace>
  <inkml:trace contextRef="#ctx0" brushRef="#br0" timeOffset="20364">13081 8386 2940 0,'0'0'105'16,"-8"0"81"-16,-6 20 65 0,-1 13 50 0,-1 13-80 15,-2 11-58-15,-2 9-35 0,-3 9-62 0,2 4-3 16,-6 5-25-16,3 0-6 0,7 0 7 0,-3-1-22 16,8 0-6-16,3-5-14 0,2-1-1 0,6-3 1 15,-2-5 6-15,3-5 4 0,0-3-10 0,0-3 10 16,0-8-32-16,0-6-49 0,0-6-27 0,-8-6-55 15,8-6-19-15,0-8-40 0,-4-3-67 16,4-8-70-16,0-7-57 0,-8 0-35 0,8 0 3 16,-5-18 13-16,2-4 0 0</inkml:trace>
  <inkml:trace contextRef="#ctx0" brushRef="#br0" timeOffset="20915">12814 8640 2414 0,'0'-46'27'15,"10"12"36"-15,3 7 19 0,7 6 40 0,6 4 11 16,10 1-15-16,12 0-15 0,7 0-30 0,11 0-32 16,6-1-22-16,5 0-6 0,4 2-13 0,8-2-9 15,4 2-1-15,-3 0 17 0,2 1-14 16,2 1-3-16,1 1 14 0,-1-5-17 0,-2 3 19 16,-6 0 4-16,3 1-13 0,-5 0 0 0,-3-1-1 15,-9-2-2-15,-6 2 15 0,-3 1 4 0,-9-1-13 16,-2 3 16-16,-9-1 16 0,-9 0 30 0,1 4 25 15,-13-1 17-15,-2 4-6 0,-8 0-5 0,0 1 10 16,-7 2-16-16,-2 0-20 0,0 2-20 0,-3 0-13 16,0 0-3-16,0 0 7 0,0 0 6 0,0 8-6 15,0 1-3-15,0 1-15 0,0 4-3 16,0 4-6-16,0 4 17 0,0 7 10 0,1 6-3 16,-1 7 14-16,5 7 0 0,-2 5-10 0,2 3 14 0,-2 7-17 15,1 0-29-15,1 3 7 0,7 2-14 16,-4-2 14-16,4 0-7 0,1 1 11 0,-1-1-8 15,6-1-10-15,-4 3 7 0,1-6-17 0,-2 0 3 16,4-3 3-16,-4-3 11 0,1-4-3 0,-3-3 10 16,-5-6-10-16,2-1-1 0,-1-6 4 0,-2-3-7 15,-2-3 0-15,-3-4 7 0,0-2-3 0,0-3-1 16,0-4 15-16,-9-3 1 0,-5 2 38 0,0-3 23 16,-3 0 4-16,-9-3 18 0,0 3-13 0,-6 0-7 15,-8 0 7-15,-4 0 6 0,-9 1 4 0,-6 1-12 16,-7-2-21-16,-10 4-28 0,-7-4-34 0,-6 0-12 15,-10-1 23-15,-10-3 16 0,-3 0 20 16,-3-10 7-16,-5 7-19 0,-1-7-19 0,6 0-17 16,-5 0-3-16,11-13-3 0,5-1-1 0,13-1 0 15,4-4-4-15,16 1-4 0,8 0-54 0,17-1-72 16,6-1-96-16,13 2-107 0,7 0-122 0,12 3-133 16,8 1-112-16,0 0-100 0,18-1-118 0</inkml:trace>
  <inkml:trace contextRef="#ctx0" brushRef="#br0" timeOffset="21663">15366 6659 1526 0,'6'-27'61'16,"0"2"56"-16,-6 0 75 0,8 2 54 0,-7 4-28 15,7 5-21-15,-5-3-27 0,-2 4-2 0,4 1-5 16,-2 1-5-16,-3 2-37 0,3 2-43 0,-1 1-39 15,-2 1-20-15,6 2-3 0,-6 1 40 0,1 2 67 16,4 0-7-16,3 11 18 0,7 1-12 16,5 3-40-16,4 4 18 0,9 9-17 0,8 5-17 0,10 5 1 15,6 8-25-15,12 6-3 0,7 6-25 16,10 6-14-16,14 4 7 0,9 4-11 0,6 3 19 16,12 5-1-16,4-1-4 0,1-1-10 0,3 0 7 15,1 0-7-15,1-3 15 0,-6-4 20 0,-6-3-21 16,3-3 4-16,-7-3-7 0,-7-2-1 0,-4-5 5 15,-9-2-4-15,-9-4 7 0,-10-3-15 0,-10-5-10 16,-8-5 14-16,-15-5-21 0,-6-6 10 0,-10-6 19 16,-12-5-8-16,-4-3 11 0,-6-6 0 0,-11-5-4 15,0 0-32-15,0 0-32 0,-8 0-81 16,-4 0-79-16,-1 0-81 0,-3 0-87 0,-3 0-62 0,-1 0-72 16,3 0-30-16,0 0-70 0</inkml:trace>
  <inkml:trace contextRef="#ctx0" brushRef="#br0" timeOffset="21986">18131 8165 3726 0,'-12'-30'40'0,"-1"-1"24"0,4 4 27 16,-2 5 4-16,5 9-6 0,-1 13 46 0,2 0 62 16,-1 12 52-16,1 11 14 0,1 11-51 0,-4 13-83 15,-1 8-43-15,-2 11-56 0,3 9-3 0,-1 4-16 16,2 5-3-16,-1 2-1 0,6-1-15 16,2-1 8-16,0-2 4 0,0-4 0 0,0-2 8 15,2-4-8-15,2-3-16 0,-4-8-3 0,4-4-49 16,-4-7-44-16,0-7-55 0,0-8-49 0,0-7 10 15,0-9-19-15,-5-3-46 0,0-7-53 0,-2-9-76 16,2 0-46-16,-3 0-23 0,-2 0-15 0,0-16-47 16,3-7-24-16</inkml:trace>
  <inkml:trace contextRef="#ctx0" brushRef="#br0" timeOffset="22586">17882 8099 3141 0,'0'-27'25'16,"0"4"20"-16,17 1 26 0,5 6 36 0,10 2 4 16,12 1-13-16,9 2-16 0,11-1-29 0,1 0-36 15,8 0 6-15,10 2 11 0,2-1-18 0,4 0 21 16,1 1-13-16,2-4-24 0,5 5 20 0,4-4-20 16,-3 2-4-16,5-3 11 0,-8 3-17 0,2-2 13 15,-5 0 1-15,-6 0 2 0,-3-1 1 0,-6 3-3 16,-7-1 9-16,-2-2-13 0,-7 1 34 0,-4 0 17 15,-5 3 4-15,-7-1 48 0,-6 2-10 0,-6 0 5 16,-9 2 11-16,-4 2-25 0,-4 1-2 0,-7 2-17 16,-5-1-22-16,-4 3-25 0,0 0-8 15,0 0-3-15,0 0 33 0,0 9 7 0,0 1 4 16,13 1 22-16,-13 5-21 0,0 4 21 0,7 3-6 16,-7 8-22-16,11 8-8 0,-11 7-11 0,8 6-14 15,-2 5 10-15,1 6 4 0,4 1-26 0,-3 8 23 16,-2 0-4-16,6 0-12 0,-1 0 1 0,1-3-12 15,1 1-7-15,2-5 7 0,-1-4 11 0,1-3-3 16,0-4-8-16,-1-3 1 0,5-6-1 0,-2-2-7 16,-2-5 3-16,-1-3 4 0,1-4-18 0,-6-3 14 15,4-5 5-15,-6-1-1 0,1-4 19 0,0-2-11 16,-4-2 11-16,1 0-12 0,1-3 1 16,-5 2 15-16,-1-6-23 0,0 5 4 0,0-3-4 15,-7 2-3-15,1 1 7 0,-7 1 0 0,0 3 0 16,-4-1 0-16,0 2 11 0,-3 0-11 0,-3 0 11 15,-2-1 8-15,1-1 31 0,-4 1 46 0,-3-16 15 16,-1 16 13-16,-11-16-31 0,-3 17-38 0,-9-17 0 16,-10 0 21-16,-7 14 0 0,-11-14 7 0,-13 0-19 15,-13 0-40-15,-11 0 13 0,-6 0 11 0,-12 0 5 16,-3 0 21-16,-5 0-21 0,0 0-12 0,5 0-8 16,2-15-33-16,10 1-4 0,11 1 0 0,9 13-8 15,12-15-21-15,16 1-8 0,8 14-57 0,17-14-87 16,14 5-105-16,10 9-161 0,12-10-128 15,9 10-134-15,11 0-120 0,0 0-143 0</inkml:trace>
  <inkml:trace contextRef="#ctx0" brushRef="#br0" timeOffset="32015">6942 11424 909 0,'2'0'10'0,"-2"0"25"0,3 0 32 0,-3 0 32 16,0 0 14-16,0 0 23 0,0 0 2 0,0 0-4 0,0 0-2 15,0 0-35-15,0 0-26 0,0 0-19 16,0 0-20-16,0 0-6 0,4 0-3 0,-1 0-5 15,-1 0 11-15,1 0 0 0,-1 0-8 0,4 0-6 16,-5 0-7-16,4 0-14 0,1 0 9 0,2 0 3 16,-4 0-6-16,1-4 18 0,3 4-6 0,-1-6 3 15,2 0-6-15,-1 2-4 0,1 0-8 0,2-3 0 16,-2 2 24-16,-1-1-9 0,3 0 24 0,-5 0 2 16,5-1-17-16,-4 1 27 0,1-2-15 0,-2 2 12 15,2-3 25-15,-4 2 3 0,4 0 25 0,-2 0-8 16,-1 1-10-16,-4-1 4 0,2 1-11 15,-3 0 29-15,0-1 29 0,0 1 3 0,0 1 39 16,0 1-7-16,0 1-9 0,0-1-1 0,-4 4-32 16,-1 0-17-16,-3 0-47 0,1 6-4 0,-6 6 11 15,-3 9 0-15,-12 10 26 0,-7 12 4 0,-7 12-14 16,-13 17 11-16,-9 12-17 0,-10 10-18 0,-12 13 0 16,-9 6 0-16,-6 5 19 0,-4 3-3 0,-5 1 16 15,-4 2-11-15,2-5-12 0,-1 0 1 0,0-4-38 16,5 3-12-16,2-6-7 0,1-1-16 0,4-6 12 15,4-2-12-15,4-6 8 0,7-7-4 0,6-8-8 16,8-6-34-16,7-11-50 0,15-8-48 0,7-8-77 16,9-12-36-16,8-5-43 0,9-7-21 15,5-8-40-15,4-5-79 0,8-12-69 0,0 0-74 16,0 0-96-16</inkml:trace>
  <inkml:trace contextRef="#ctx0" brushRef="#br0" timeOffset="32800">7040 11577 1025 0,'-15'-7'27'0,"-2"0"18"0,8-2 9 15,-3-2 33-15,1 3-8 0,6-2-3 0,1 2 27 16,4-2-23-16,0 2 1 0,0-2-2 0,0-1-14 15,0 0 18-15,0 0 1 0,9-2 23 0,2 2 34 16,-5-1 23-16,5-1-5 0,-2 1-2 0,-2 3-21 16,1-2-37-16,1 2 11 0,-1 0-12 15,-3-1-19-15,2 3 8 0,1-1-10 0,-3 2 1 16,2-1-3-16,-2 1-16 0,2 0-3 0,0 1-13 16,-6 3-13-16,4-1 10 0,2 1 24 0,1 2 3 15,1 0 21-15,5 0 14 0,0 11-5 0,6-1 14 16,4 6 7-16,4 6-27 0,9 6-10 0,0 8-27 15,7 7-4-15,4 9 7 0,4 6-2 0,2 7 39 16,2 7-14-16,3 3-3 0,-6 1 11 0,9 3-21 16,-2 0-3-16,1-2 10 0,-1 1-17 0,4-1-16 15,-2-4 9-15,1 0-20 0,1-1-22 16,-6 0 7-16,2-2-19 0,-3-1 8 0,0-5 4 16,0-1-31-16,-5-2 8 0,0-4 7 0,-3-4 12 15,0-3 15-15,-1-7 19 0,-1-2-15 0,-2-3 11 16,-1-6 5-16,-2-3-8 0,-2-4 0 0,-5-3-12 15,-1 0 12-15,-2-2-35 0,-3-2 20 0,-3-3-5 16,-1 0-7-16,-4-1 23 0,-1 0-23 0,-3 0 4 16,-2-1-12-16,1-13-4 0,-2 15 4 0,-4-3-3 15,0-12 3-15,0 11 11 0,-2-11 5 0,-2 0 0 16,2 0 0-16,-4 0-28 0,-4 0-26 0,3 0-51 16,2 0-100-16,1 0-119 0,-4 0-188 0,1 0-239 15,-3 0-220-15</inkml:trace>
  <inkml:trace contextRef="#ctx0" brushRef="#br0" timeOffset="35201">3072 13869 1036 0,'0'-47'29'0,"-8"4"60"0,-3 0 28 0,4 3 25 16,-2 2 30-16,-7 1-8 0,4 5 10 0,-2 2 20 16,-1 3 7-16,4 0 15 0,-1 4 0 0,4 5-12 15,2 3-73-15,0 4-71 0,1 5 19 0,1 6 38 16,4 6 63-16,-3 9 30 0,3 10-26 15,-2 11-59-15,-1 9-40 0,3 14-16 0,-2 10-21 16,-1 10 15-16,3 7-14 0,-3 3 7 0,3 1-11 16,0 0-27-16,0-4-1 0,0 0-20 0,3-7 10 15,2-6 3-15,0-6-3 0,1-2-17 0,0-9 3 16,-3-1 7-16,1-7-11 0,0-5 32 0,-3-4-14 16,2-4-31-16,-3-7-46 0,0-3-41 0,0-6-48 15,0-3-16-15,0-3-61 0,0-6-97 0,-4-7-77 16,-4 0-38-16,5 0-13 0,-6 0-2 0,4-14 7 15</inkml:trace>
  <inkml:trace contextRef="#ctx0" brushRef="#br0" timeOffset="35990">2702 13675 2130 0,'0'-35'62'0,"0"7"27"0,20 12 27 16,9 7 40-16,11 4-25 0,12-1-24 0,10 1-5 15,10 2-20-15,12-5-32 0,5 1 13 0,11-1-29 16,6 0-27-16,3-2-1 0,4 0-22 0,1 2 13 16,-1-1 3-16,4 1 0 0,-3 1 3 0,-5 2-3 15,-5 0 9-15,-4-3-6 0,-10 3 1 16,-5 0 5-16,-6-1-2 0,-8 0-4 0,-3-1 3 0,-12 1-6 16,-4 1 3-16,-7-2 4 0,-4 1-4 0,-8 1-6 15,-9-2 9-15,-1 1-18 0,-3-1 18 16,-3 2 13-16,0-2-12 0,-2 3 15 0,-2-2-9 15,-1 2-10-15,3 0 7 0,-3 1 12 0,1 0 4 16,-1 3 12-16,-1 0-6 0,-2 0 4 0,0 0-7 16,-1 7-9-16,-1 2 13 0,1-1-17 0,1 3 0 15,-1 0 3-15,-3 3-12 0,2 1 3 0,-1 1 0 16,-4 0-10-16,6 2 6 0,-4 0-6 0,4 3-13 16,-3 1 20-16,2-3 6 0,-2 5 20 0,1-3 23 15,0 6-9-15,-3 1-1 0,2 1-3 0,-1 5 8 16,-1 3-4-16,2 5-4 0,-2 4-5 15,0 1-15-15,-3 3-9 0,0 3-17 0,0 3-1 16,0-1-3-16,0-2 14 0,0-1 0 0,0-5 3 16,0-1-6-16,0-3-4 0,0-4 6 0,0-4-2 15,5-5-1-15,-1-2-3 0,1-3 10 0,-2-4-10 16,-1-2 4-16,1-6-4 0,-3-1 0 0,3 0 0 16,-2-5 7-16,-1 1 0 0,0-3-11 0,0-1 15 15,0-1-8-15,0 2 4 0,0-3-14 0,0 2 7 16,0-3-4-16,0 1 4 0,0-2 18 0,0 4-18 15,0-4-4-15,0 2 4 0,0 0 0 0,0 0-3 16,-4 3 3-16,-1-4 0 0,-3 5-4 16,4-3 18-16,-1 1 7 0,-6 1-21 0,2 2 17 15,-1 0-7-15,-4 1-6 0,0 1 58 0,-5-2 4 16,0 0 14-16,-6 0 28 0,-1 2-34 0,-6-2 12 16,-5 0 7-16,-3 3 11 0,-5-2 16 0,-8 1-14 15,-7 2 9-15,-5 0-19 0,-4 0-25 0,-9 0 20 16,-5 2-19-16,-6-2-7 0,-7 1 11 0,-3-2-37 15,-5 1-1-15,0-3-3 0,-2 1 4 0,1-1 0 16,4-2-1-16,4-6 10 0,4 6-13 0,4-6 4 16,12 7-27-16,5-7-20 0,7 0-4 0,9 0 1 15,7 5 15-15,4-5-8 0,8 0 4 16,5 0 11-16,7 0-19 0,7 0 4 0,6 0-19 16,3 0-36-16,5 0 16 0,4 0 0 0,0 0 12 15,0-5 4-15,7 5-7 0,-1-7-1 0,0-1 0 16,3 0 4-16,2-1-33 0,-5 0-31 0,6-1-36 15,1 0-51-15,-3-2-5 0,-1 1-40 0,2 2-39 16,-3 0-61-16,-2 0-75 0,-3 4-70 0,2-2-58 16,-2 0-79-16,1 0-97 0</inkml:trace>
  <inkml:trace contextRef="#ctx0" brushRef="#br0" timeOffset="36711">7946 13414 1626 0,'-14'-43'56'0,"-1"2"44"0,-2 0 38 0,-2 2 41 15,2 6-5-15,2 3 39 0,1 9 19 0,4-1-20 16,-3 8-54-16,6 3-79 0,-1 4-34 0,3 7 32 15,1 11 56-15,1 8 34 0,3 13-9 0,-5 12-45 16,4 12-42-16,-3 11-27 0,1 12-10 0,2 11-17 16,-2 8 7-16,1 3-4 0,2 2-3 0,0-3-3 15,6 1-11-15,2-5 1 0,0-5-8 0,4-5 22 16,-4-10-15-16,1-4-3 0,-1-8 7 16,-4-5-14-16,-1-8 7 0,2-7 3 0,-5-6-17 15,0-6-13-15,0-5-51 0,0-6-69 0,0-6-65 16,0-7-77-16,0-2-80 0,-5-6-45 0,-2 0-37 15,2-13-27-15,2-3 34 0,-3-5-4 0</inkml:trace>
  <inkml:trace contextRef="#ctx0" brushRef="#br0" timeOffset="37445">7766 13432 2295 0,'-11'-62'-12'0,"4"15"12"0,7 8 24 16,0 14 32-16,0 8 56 0,7 6 24 0,13 3 14 15,8 3-23-15,10 1-15 0,10-1-15 0,13 1-43 16,15-1 0-16,8-1-25 0,13-1-16 0,4-4 12 16,9 2-15-16,10-3-1 0,3 0-15 0,6-1 6 15,-3 2 7-15,3-3-1 0,-4 2-3 16,3-1-6-16,-7 0-3 0,-6-1 2 0,0 1 7 16,-4-1-3-16,-7 0 7 0,-3 0-1 0,-1-1 11 15,-9 1-17-15,-7 0 9 0,-7 2-9 0,-4 1 7 16,-8-4 38-16,-5 2-15 0,-8-1 12 0,-5 2 10 15,-8-2-3-15,1-2 4 0,-8 1 9 0,0-1-18 16,-3 2-35-16,-3 1 15 0,-4-3-24 0,1 1 6 16,-5 2 18-16,1-2-18 0,-2 5 7 0,0-3 1 15,-2 1-11-15,2 4 7 0,1-2-10 0,-6 2-3 16,2 3 13-16,-3-1-14 0,1 0 21 0,-3 4-3 16,-2-1-4-16,-1 1 10 0,0 1-3 0,-5-2-7 15,-1 3 0-15,0 0 24 0,0 0-14 16,4 0 35-16,-3 9-4 0,-1 0-6 0,0 5 16 0,0 4-16 15,0 6 28-15,0 4-10 0,0 9-14 16,0 6 14-16,0 9-24 0,0 5-7 0,-5 8 7 16,1 4-28-16,-1 4-11 0,-2 4 7 0,2 0-7 15,-1 3 18-15,1-2 14 0,-2-2 4 0,5-1-11 16,-1-1-7-16,3-4-8 0,0-1-10 0,0-6 18 16,5-3-14-16,2-3 0 0,-2-5-4 0,-2-1-8 15,1-7 8-15,0-3 4 0,-1-7 3 0,-3-2-7 16,0-5 4-16,0-6-11 0,0-5-1 0,0-1 5 15,0-4 10-15,0-3 7 0,-7-2-6 16,3-6 2-16,4 3-2 0,-3-3-19 0,1 0 7 16,-1 0 8-16,-1 5-18 0,-1-5 21 0,0 0 7 15,-5 7-14-15,0-3 7 0,-2 2 0 0,-6-2-14 16,-2 1 18-16,-5 1-7 0,-1 1 17 0,-6 0 34 16,-11 3 15-16,-3-1 25 0,-9 1-10 0,-5 3 4 15,-9-1-14-15,-8 2 0 0,-7 0 20 0,-10-2-19 16,-4 2 5-16,-10 0-4 0,-1-1-31 0,-4-1-3 15,-1-1-16-15,-2 0-23 0,-1-4-12 0,2 4-4 16,0-4 1-16,1 0 14 0,-2 4 5 0,2 0 8 16,1-1 8-16,4 1-16 0,3-4-8 0,6 4 7 15,3-4-18-15,11 0 18 0,7-1 17 16,9-1-28-16,9-5 8 0,6 0-16 0,10 0 1 0,4 0-1 16,9 0 4-16,10 0-23 0,2 0-51 15,8 0-48-15,4 0-92 0,8 0-74 0,0-4-97 16,0 2-139-16,0-3-157 0,8 5-162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6:53.4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105 281 1705 0,'12'-10'71'0,"-4"3"32"0,0 0 27 15,-4 2 27-15,1 2-52 0,-5 1-16 0,0 2 22 16,0 0 26-16,0 0 39 0,0 5 35 0,-9 2-2 15,1 4-20-15,-4 4-40 0,-1 4-40 0,-2 6-40 16,-2 3-33-16,0 5-9 0,-1 0-4 0,6 3-9 16,-1 0-11-16,7-2-6 0,6-2 6 0,0 1-13 15,6 0 23-15,7-5-13 0,6 0-26 0,1 0 26 16,8-5-17-16,1-1 20 0,3-4-6 0,1-4 0 16,3-2-11-16,3-6-13 0,-5-1 14 15,2-5 0-15,0 0 6 0,-7-10 7 0,2-4 3 16,-5-1-6-16,-6-3 13 0,0-5-3 0,-5 0-1 15,-6-5 1-15,-3-1-7 0,-6 0 4 0,0-2-1 16,-14 1 4-16,2 0 0 0,-5 3 9 0,-7 2 4 16,-1 2 14-16,-2 5 2 0,-3 3-9 0,0 3 7 15,-3 5-24-15,3 3 0 0,-1 4-6 0,3 0-15 16,4 0-2-16,-1 7-14 0,8 3-20 0,5 0-16 16,1 3-14-16,11-1-51 0,0 3-97 0,0 2-99 15,20 0-99-15,0-1-90 0,3 1-56 0</inkml:trace>
  <inkml:trace contextRef="#ctx0" brushRef="#br0" timeOffset="320">788 452 2952 0,'-17'7'3'0,"-3"-1"25"0,0 2 10 0,0 0 13 16,8 3-4-16,0 3-22 0,10-3-12 0,2 3-3 15,0 0-1-15,12 0-5 0,2-1-1 0,9 1-13 16,5-2 10-16,4-2 3 0,0-1 4 16,7-2-10-16,0-4-20 0,1-3 4 0,2 0 3 15,-4-5 16-15,-4-4 16 0,-2-2-7 0,-3-3 1 16,-3-1-7-16,-7-2 13 0,-7-1 19 0,-4 0 26 16,-8-3 20-16,0 1 0 0,-5 0 20 0,-7 1 5 15,0 1 10-15,-8 0-9 0,-2 4-26 0,-5-1-38 16,-1 6-29-16,-4 2-14 0,3 2-7 0,-2 3-7 15,5 2-2-15,1 0 16 0,-1 7-17 0,8-2-27 16,-1 3-33-16,7-2-55 0,4 4-46 0,8-1-41 16,0 1-92-16,0 1-57 0,13 0-71 0,2 1-76 15,2-1-43-15</inkml:trace>
  <inkml:trace contextRef="#ctx0" brushRef="#br0" timeOffset="633">1481 324 2718 0,'0'0'46'0,"0"0"41"0,0 0 32 15,-15 5 35-15,3 4-21 0,4-2-27 0,-4 4-31 16,3-1-36-16,-2 2-33 0,6 1-6 0,5 0 3 16,0 0 4-16,13-1 2 0,-1 0-9 0,11 1-6 15,3-2-13-15,2-3-1 0,8-2 3 16,3-1-6-16,-1-3 17 0,1-2-1 0,-1 0-12 0,2-5 3 15,-8-3 13-15,0-2-1 0,-7-3 17 16,-2-1 0-16,-3 1-19 0,-8-3 12 0,-4 0 1 16,-4-3 9-16,-4-1 4 0,0-1-4 0,-4 0-3 15,-10 0-3-15,5-1 3 0,-7 2-6 0,-1 2-7 16,-4 0 3-16,-2 4 7 0,-5 5-17 0,4-2 14 16,-1 6-30-16,-2 5-36 0,5 0-34 0,-1 0-79 15,3 5-77-15,3 0-86 0,8 5-71 0,9 0-84 16,0-2-69-16</inkml:trace>
  <inkml:trace contextRef="#ctx0" brushRef="#br0" timeOffset="1150">2608 61 3244 0,'-14'16'51'16,"-4"2"20"-16,-2 0 43 0,-3 3 14 0,3 2-46 16,0-1-19-16,6 1-33 0,3-1-20 0,4 0 0 15,7-3 3-15,0 0-9 0,7-1 3 0,4-2-14 16,3 0-13-16,6-3 13 0,3 1-9 0,4-3-11 15,-1-5 0-15,7 0-6 0,-3-6 13 0,-4 0 10 16,5 0 4-16,-6-10 12 0,-5-3-9 0,0-1 9 16,-4-4 4-16,-3-1-20 0,-4-2 14 0,-1-3-4 15,-8-1 6-15,0 0-12 0,0-1 16 0,0 0 10 16,0-1-4-16,-13 4-2 0,-2 0 2 16,-2 3-2-16,-3 4-1 0,0 3 10 0,-4 1-26 15,-1 6-14-15,1 3-16 0,-1 3 10 0,2 0-40 16,3 0-42-16,3 9-79 0,5 3-125 0,3-2-98 15,9 3-102-15,0-2-115 0</inkml:trace>
  <inkml:trace contextRef="#ctx0" brushRef="#br0" timeOffset="1458">3252 150 2890 0,'0'9'25'0,"0"3"38"0,0-6 19 16,-9 3 13-16,0 2-16 0,3 2-41 0,1 2-15 16,5 0-10-16,0 2-4 0,13-2 8 0,2 3-11 15,2-4 4-15,7 0-20 0,1-1 4 0,2-2 6 16,6-3-10-16,-1-2 16 0,3-3-9 0,-3-3-3 16,-2 0 6-16,2-9 0 0,-3-3 16 0,-4 1 0 15,-2-5 20-15,-7-2 16 0,1-4 13 0,-4 1 57 16,-6-2 1-16,-1-2 24 0,-6 0-26 0,0 2-35 15,-10-2 10-15,-3 3-20 0,-2-2 29 16,-6 5-14-16,-4 0-31 0,-6 3-25 0,-2 3-28 16,-3 4-7-16,-4 4-18 0,4 5 11 0,-6 0-49 15,-1 6-76-15,5 6-100 0,-1 0-180 0,7 3-135 16,3 3-163-16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6:56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297 324 2378 0,'-12'-15'48'0,"-2"4"49"16,1 3 50-16,-6 8 57 0,-4 0-17 0,1 14-16 16,-6 6-33-16,1 3-35 0,-1 4-31 0,-1 5-26 15,4 0-20-15,5 2-13 0,1 0 0 16,6 0-6-16,9-2 9 0,4-3-12 0,9 1 9 0,6-3 4 16,5 0-11-16,8-2 7 0,1-4-6 0,8-3-7 15,0-3-3-15,7-3-4 0,1-5 4 16,-2-2-14-16,-4-5 20 0,0 0-13 0,-4-10 17 15,-3-3 10-15,-7-1-4 0,-2-5 27 0,-11 0-33 16,-3-5 6-16,-1-2-6 0,-8-1 0 0,0-2 26 16,-8 1 1-16,-4 0 6 0,-3 3-9 0,-5 2-14 15,-5 5 0-15,-1 2-17 0,-6 3-7 0,0 8 0 16,-4 1 0-16,1 4-6 0,4 0 13 0,1 11-27 16,2 0-27-16,10 1-13 0,-1 1-65 0,6 1-60 15,6 4-89-15,7-1-95 0,0 0-92 16,13-1-53-16,5 1-48 0</inkml:trace>
  <inkml:trace contextRef="#ctx0" brushRef="#br0" timeOffset="314">918 424 2426 0,'-20'18'9'16,"-7"1"3"-16,8-5 6 0,-7 5 9 0,5 2-9 15,4-1 0-15,5-1-2 0,4 1-26 0,8-2 25 16,0-2 3-16,9 1-6 0,11 1 28 0,3-4-31 16,6 0-18-16,8 0-12 0,3-3-6 0,8-4-7 15,-2-4 10-15,3-3 12 0,-2 0-3 0,-2-9 15 16,-1-3 12-16,-7-3 12 0,-2-4 6 0,-10-1 4 16,-2-1-1-16,-9-1-18 0,-2-5 1 0,-12 1-1 15,0-3 31-15,0 4 9 0,-17-3 1 0,-3 2 6 16,-1 4-34-16,-5 3 3 0,-3 3-3 0,-4 4-12 15,0 3-4-15,0 4-5 0,-2 5-10 16,0 0 0-16,6 0-29 0,1 8-51 0,6 1-44 16,6 2-64-16,2 3-54 0,8-1-46 0,6 3-50 15,0 0-66-15,12 2-54 0</inkml:trace>
  <inkml:trace contextRef="#ctx0" brushRef="#br0" timeOffset="633">1792 399 2366 0,'0'12'42'0,"-13"1"33"16,-4-1 19-16,-3 1 28 0,4 3-46 0,0 0-14 16,4 0-25-16,4 0-21 0,7 0 6 0,1-2-16 15,4-1 9-15,6 0-11 0,8-1 5 16,0 1-9-16,8 0-3 0,4-2-3 0,3-4-13 15,6-1 0-15,-2-2 7 0,2-4 18 0,-2 0-6 16,-3-10 9-16,-3 0-9 0,-4-4 10 0,-5 1 8 16,-5-6 10-16,-2 0-12 0,-7-2-29 0,-7-4 17 15,-1 0-7-15,0-1 18 0,-9-3 29 0,-6 4 0 16,-5 0-9-16,1 3 0 0,-4 1-29 0,-4 5-9 16,2 3 6-16,-4 6-3 0,-2 2 6 0,5 5-43 15,2 0-51-15,-2 8-64 0,7-8-59 0,-1 13-48 16,8 0-44-16,1 1-58 0,7 4-94 0</inkml:trace>
  <inkml:trace contextRef="#ctx0" brushRef="#br0" timeOffset="1074">2826 274 931 0,'0'-7'-3'0,"0"-1"13"0,-8 0 33 15,8-1 59-15,-9 4 49 0,9-1 30 0,-8 2 18 16,8 3-36-16,-7 1-15 0,7 0-27 0,-6-2-28 16,-2 2 7-16,8 0-5 0,-11 0 31 0,3 13 7 15,2-1-2-15,-4 0-17 0,-3 4-15 0,1 2-33 16,0 2-19-16,-4 3-6 0,7 0-38 0,-2 2 9 15,7-3-2-15,4 3 6 0,0 3 3 0,0-3-3 16,17 0-3-16,3-1-4 0,4-3-6 16,4-1 1-16,4-3-17 0,3-2 3 0,2-4 0 15,0-5 20-15,3-6 9 0,-3 0-9 0,0 0 15 16,-2-10-18-16,-6-1 9 0,2-5 6 0,-5 0 7 16,-3-6 7-16,-6 0 6 0,-2-5 10 0,-6 0-7 15,-1 0 8-15,-8-2-14 0,0-1 1 0,-8 0-1 16,-4 1-16-16,-3 1 14 0,-4 1-11 0,-4 5 4 15,-4 1 0-15,0 0-13 0,-3 6-4 0,-2 4-23 16,-1 1-6-16,4 3-4 0,-3 7-17 0,3 0-32 16,4 0-36-16,2 9-48 0,3 0-62 0,8 4-51 15,3-2-76-15,9 4-67 0,0 1-57 0,0-1-33 16</inkml:trace>
  <inkml:trace contextRef="#ctx0" brushRef="#br0" timeOffset="1402">3277 210 1716 0,'5'-6'8'0,"2"1"15"15,-7 4 5-15,0-2 9 0,0 3 12 0,0 0 11 16,0 0 48-16,0 11 56 0,0 0 11 0,0 3 5 16,0 0-41-16,5 6-66 0,6-2-8 15,-2 3-34-15,3 2-19 0,8 2 4 0,2-1-29 0,5-1 13 16,4 2 3-16,3-4-3 0,3-1 0 15,2-4-6-15,1-3 6 0,2-4-3 0,2-6 13 16,-4 2 2-16,3-5-6 0,-6-8-3 0,-3-2 10 16,1-4 21-16,-6-4 67 0,-1 0 82 0,-8-3 13 15,-5-6 6-15,-6-1-40 0,-9-3-41 0,0 0 11 16,-15-2-15-16,-5-1 21 0,-6 0-13 0,-5 0-15 16,-3 0 7-16,-9 7-31 0,-1 1-18 0,-2 1 1 15,-2 7-29-15,4 2-22 0,2 5-26 0,3 5-24 16,3 3-26-16,7 3-36 0,5 0-19 0,7 9-125 15,3 3-99-15,8 4-155 0,0 4-186 0,6 3-185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01.5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242 153 1887 0,'7'-18'40'16,"-7"4"59"-16,0 3 33 0,0 1 24 0,0 3-17 15,-12 7-9-15,3 0 33 0,-7 7 53 0,1 4 24 16,-5 6-6-16,-1 3-52 0,-7 9-60 0,0 3-29 15,2 5-53-15,2 2-13 0,4 1-3 0,1 1-27 16,10-1 10-16,9-3 10 0,0 1-17 16,9-4 3-16,7-5 7 0,4-3-17 0,7-3-6 15,5-5-8-15,2-6-29 0,3-3-14 0,3-9 1 16,0 0-3-16,1-10 29 0,-1-6 24 0,-3-3 10 16,-5-5 9-16,-4-1 4 0,-5-4-10 0,-6-3 13 15,-2 2 20-15,-9-3-3 0,-6-1 20 0,0 2 0 16,0 0 1-16,-12 1 33 0,-2 2-2 0,-4 5 10 15,-4 2-6-15,-1 3-41 0,-3 6-14 0,-5 3-24 16,2 10-11-16,-3 0-10 0,0 0 7 0,0 10-7 16,-1 3-13-16,6 3 6 0,2 2-24 0,5 3-13 15,6 1-40-15,4 1-70 0,10 2-75 0,0 0-131 16,7-2-59-16,9 2-66 0,1-3-39 16,7-1-1-16</inkml:trace>
  <inkml:trace contextRef="#ctx0" brushRef="#br0" timeOffset="318">783 199 2486 0,'8'0'64'0,"-8"0"46"0,0 0 64 0,-9 0 38 16,-4 10-42-16,1 2-26 0,0 2-60 0,1-1-23 15,3 0-28-15,4 4-13 0,4-2-14 0,0-1-19 16,8 0 10-16,4 1-17 0,5-6 7 0,3 1-19 15,4-4-39-15,4-1-42 0,1-5-15 0,2 0 23 16,-2 0 35-16,3-11 58 0,-1-1 9 0,-5-1 6 16,1-3-3-16,-2-2 3 0,-5-4 0 0,-3 0 25 15,-5-3 23-15,0 1 9 0,-5-2 26 0,-7-3-2 16,0 4 13-16,-7 0 3 0,-5 2-5 0,0 3-26 16,-8 4-19-16,0 2-20 0,-5 3-14 15,4 4 4-15,-7 3-13 0,1 4-7 0,2 0-3 16,-1 0-14-16,-2 8 4 0,1 3-21 0,7 1-22 15,-2 2-65-15,4 0-100 0,6 2-132 0,2-3-89 16,3 3-91-16,7 2-66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07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251 243 1548 0,'-15'0'50'16,"3"0"87"-16,3 0 79 0,-4 0 80 0,3 0 26 16,-4 0-25-16,1 19-22 0,-6-1-42 0,-1 3-51 15,0 1-38-15,-3 3-37 0,1 4-34 0,5-1-12 16,-3 4-31-16,5 1-13 0,7-4 4 0,8-1-15 15,0 0 5-15,11-2-18 0,3-2-7 0,6-2 4 16,3-3-10-16,3-2-14 0,6-2-13 0,3 0-17 16,2-8 14-16,6 0-7 0,-4-3 11 15,5-4 3-15,1 0 3 0,-2-8 27 0,-2-1 0 16,-4-4 13-16,1 0-4 0,-6-5 14 0,-5 2 4 16,-4-2-11-16,-7-5 7 0,-3-2-10 0,-3-2 23 15,-10-1 27-15,0-5-4 0,-10-1 37 0,-6 0-16 16,-2 0-9-16,-8 2 13 0,-3 2-27 0,-4 5-10 15,-3 0 21-15,-1 2-3 0,0 2-11 0,-1 3 11 16,5 4-45-16,4 3-11 0,5 1-20 0,7 3-14 16,6 0 21-16,11 5-4 0,0-3 14 0,11 5 17 15,9 0-20-15,6-1-4 0,5 1-17 0,2-4-17 16,10 4-6-16,-1 0-4 0,5 0 14 16,-1 0 14-16,-1 0 23 0,-5 0 3 0,0 0 8 15,-4 10 6-15,-3-1-7 0,-6 1 4 0,-5 2 3 16,-2 2 10-16,-2 2 18 0,-9 2 34 0,1 1 10 15,-4 3-10-15,-5 1-10 0,5 2-34 0,-6-2-7 16,2 1-28-16,-2 0 7 0,4 0 0 0,0-3-11 16,3 1 15-16,2-4-18 0,2-3 3 0,3-2-10 15,1 0-13-15,2-3-21 0,3-1-20 0,3-5 0 16,-1-4-10-16,2 0 14 0,4 0 18 0,-1-14 6 16,-2 0 33-16,3-4 11 0,-2-3-1 0,1-4 11 15,-2-1-7-15,-2-1-7 0,-6-2 1 0,0-3 12 16,-10-2-9-16,1-1 10 0,-8 2 6 15,0 1-13-15,-12 2 20 0,-5 0 7 0,-3 4 16 16,-3 1 21-16,1 3-3 0,-2 5 0 0,4 1-13 16,0 6-31-16,3 0-14 0,5 3-13 0,1 2-7 15,8 3-3-15,3 1 9 0,0 1 11 0,6 0-3 16,6 0 17-16,2 0-25 0,5 0-49 0,2 0-21 16,4 5-17-16,-1 2 1 0,7-3 51 0,-2 1 20 15,2 0 2-15,-5-1 31 0,-2 0-7 0,-1 2 6 16,-6 0 11-16,-1 1-24 0,-4-1 14 0,-4 3-10 15,-4-1-1-15,1 1 27 0,3 2-6 16,-4 0 16-16,4-2-6 0,-4 3-14 0,4 0-23 16,0 1 10-16,1-1 7 0,5-1-4 0,-5-1 17 15,6 1-23-15,-2-3-7 0,0 1 0 0,6-9 3 16,-5 8 7-16,4-8 13 0,2 0 4 0,-3 0-10 16,0 0-1-16,0 0-9 0,-2 0 0 0,-3 0 19 15,4-12-12-15,-7 5 9 0,-2 0-6 0,1 1-11 16,-5 2 11-16,-1 0-7 0,1 4 7 0,-3-6 0 15,0 6 16-15,0 0-3 0,0-4-3 0,0 4 3 16,0-4-16-16,0 4-4 0,0 0 6 0,0 0-6 16,0 0-17-16,0 0 17 0,0 0-13 0,0 0 10 15,0 0 6-15,0 0 0 0,0 0 1 0,0 0-11 16,0 0 7-16,0 0 0 0,0 0 10 0,0 0 0 16,0 0 7-16,0 0-14 0,0 0-3 15,0 0 7-15,0 0-10 0,0 0 3 0,0 0 3 16,0-9-16-16,0 9 19 0,0 0-6 0,0-5-13 15,0-1 26-15,0 5-26 0,0-3 9 0,0 4 4 16,0-3-20-16,0-1-3 0,-8 1-21 0,8 3-36 16,0-5-35-16,-3 0-45 0,-2 5-68 0,5-8-43 15,-1 8-57-15,1-8-27 0,-6-1 5 0,4 2-28 16,-4-1-24-16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10.8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25 445 0,'-8'-5'43'0,"2"0"47"0,0 1 36 16,1 1 28-16,5 0-12 0,-3-2-8 0,3 5-7 16,0 0-13-16,0 0-18 0,0 0-27 0,0 0-11 15,0 0-4-15,0 0 5 0,0 0 11 0,0 0 13 16,0 0 35-16,0 0 31 0,0 0 25 0,0 0 18 16,0 11 5-16,-9 3 1 0,2 2-36 0,-1 4-19 15,3 3-28-15,1 2-54 0,-1 4-3 0,-1 2-25 16,1 0-17-16,5 0 6 0,0 1-19 0,8-2 4 15,0-3 6-15,1 2-10 0,6-6 10 16,2 0-9-16,3-5-14 0,5-5 10 0,5-1 0 16,-1-12 0-16,4 0-4 0,-1 0-5 0,3 0 5 15,-4-13-5-15,1-2 9 0,-1-3-7 0,-2-4-2 16,-1-1 18-16,-4-2-15 0,1 0 12 0,-5-4 4 16,0-1-10-16,-8 1 33 0,3 0 43 0,-7 1 47 15,-8 3 56-15,0 0 8 0,0 4-26 0,-11 1-33 16,-1 4-43-16,-3 5-25 0,-10 1-7 0,-3 6-14 15,-1 4-11-15,-3 0 4 0,-2 0-25 16,-4 10 1-16,1 2-1 0,0 2-14 0,-3 2-8 16,8-2-27-16,0 2-68 0,6-2-102 0,3-1-148 15,3-4-234-15,7 1-161 0,13-3-176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167 764 3193 0,'-18'0'45'0,"-2"0"32"0,3 9 33 0,-5 4 7 0,-4 4-25 15,5 3-23-15,4 0-29 0,5 5-10 0,-1 0-30 16,13-1-7-16,0 0 1 0,9 3 3 0,7-2 13 16,5 2-7-16,11-4-13 0,5 2-33 15,8-3-46-15,5-3-29 0,1-5-22 0,7 0-2 16,1-14 31-16,-2 0 22 0,-1 0 26 0,-4 0 50 16,-1-10 4-16,-6-5 12 0,-9-4 6 0,-6-2-9 15,-7-3 16-15,-10-4 25 0,-5-3 6 0,-8 1 29 16,0-2 7-16,-9 1-19 0,-10 1 0 0,-2 2-21 15,-7 3-4-15,-4 5-10 0,-2 5 3 0,-5 3-12 16,-4 9-7-16,-2 3-7 0,1 0-16 0,5 12 7 16,-1 2-7-16,5 1 1 0,6 2-11 0,4 0-22 15,7-1-35-15,6 3-86 0,12-1-95 0,0 2-75 16,6-3-81-16,8 0-29 0,5-1-17 0</inkml:trace>
  <inkml:trace contextRef="#ctx0" brushRef="#br0" timeOffset="309">888 750 2619 0,'0'0'6'16,"0"0"-3"-16,0 0 9 0,-12 0 10 0,12 0-4 16,0 0 13-16,0 13-10 0,8-3-8 0,2 2-10 15,4-2-22-15,9 1 7 0,5 0 3 0,1-3-12 16,8 1-31-16,0-4-36 0,6-5-35 0,-2 0 3 15,2 0 43-15,-5 0 27 0,1-12 29 0,-9-1 24 16,-2-1 9-16,-3-4 0 0,-7 0 35 0,-9 0 33 16,-4-3 28-16,-5 1 24 0,0-1 2 0,-9-1-20 15,-7 0-25-15,-1 1 21 0,-6 4-38 0,-1-1-9 16,-8 5 4-16,2 1-41 0,-2 4-1 0,-3 4 7 16,1 4-16-16,-1 0-6 0,3 0-1 15,6 10-25-15,-1-2-9 0,3 4 5 0,10-2-27 16,2 1-26-16,4 2-83 0,8 1-120 0,0 0-56 15,9 0-103-15,7-1-21 0,4 1-30 0</inkml:trace>
  <inkml:trace contextRef="#ctx0" brushRef="#br0" timeOffset="615">2027 246 3193 0,'0'0'22'16,"0"0"13"-16,0 0 0 0,-17 9 7 0,5 2-26 16,12 3-22-16,-11 0 12 0,11 3-19 0,0-1 10 15,0 1 13-15,11 0-23 0,4-1 16 0,4-2-9 16,8-3-23-16,8 1-16 0,2-4-13 0,5-8-12 16,2 0 16-16,1 0 29 0,-2-10 12 15,-3-4 13-15,-7-2 10 0,0-5 9 0,-6-4 9 16,-7-4 49-16,-6 0 16 0,-6-1 16 0,-2 1 38 15,-6-3-16-15,-8-2-12 0,-3 5-26 0,-6 1-63 16,1 2-26-16,-9 2-18 0,-7 5 4 0,0 4 0 16,-7 6-10-16,1 9 3 0,-5 0-3 0,1 0-23 15,3 14-46-15,-1 1-105 0,6 6-175 0,-4 1-153 16,8 5-193-16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57.5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547 544 1898 0,'5'-10'52'16,"4"1"74"-16,-6-1 70 0,2 0 61 0,-3 1 21 15,0-1-13-15,2 2-13 0,-4 1-26 0,0 2-28 16,0 1-41-16,0 2-49 0,0 0-17 0,0 2-36 16,0 0-6-16,0 0 45 0,0 5 25 0,0 5 19 15,0 0 0-15,0 5-52 0,-8 2-25 16,2 4-28-16,-1 4-22 0,0 2 18 0,-1 2-14 15,0-1-4-15,2-2 10 0,0-1-28 0,1-1 10 16,0-2 5-16,2-4 6 0,2-3-6 0,-1-1-15 16,2-3 18-16,0 1-22 0,0-3 11 0,0-1-26 15,0-3-29-15,0 0-28 0,0-2-35 0,0 0-59 16,0-2-80-16,0-1-72 0,0 0-115 0,0 0-92 16,0 0-36-16,0-8-37 0,0-1-13 0</inkml:trace>
  <inkml:trace contextRef="#ctx0" brushRef="#br0" timeOffset="309">583 275 2154 0,'3'-4'17'0,"-1"1"36"16,0 0 30-16,-1 0 55 0,1 3 22 0,-2 0-13 15,1 0-31-15,-1 0-54 0,0 0-37 0,0 0-19 16,0 0-6-16,0 0 7 0,0 0-4 0,0 3 3 16,0-1 7-16,0-2 3 0,0 0 21 0,0 0 20 15,0 0 52-15,0 0 17 0,0 0 20 0,0 0-26 16,0-4-31-16,0 3-20 0,0-2-22 0,0 0 10 16,0-1-23-16,5 1 3 0,-2-1-20 15,-1-2-10-15,-1 0 7 0,2 3-11 0,-3-1 4 16,0 1-7-16,0 1-17 0,0 2-60 0,0 0-79 15,0 0-114-15,0 0-149 0,0 0-73 0,-4 0-90 16,0 2-59-16</inkml:trace>
  <inkml:trace contextRef="#ctx0" brushRef="#br0" timeOffset="802">547 7 2486 0,'-18'-8'58'0,"0"4"46"0,-2 4 60 0,-1 0 60 15,2 9 2-15,-4 3-3 0,-1 4-6 0,1 6-44 16,-7 5-28-16,2 7 2 0,-3 4-33 16,1 7 1-16,-2 6-13 0,-2 7-39 0,2 2-20 15,1 7-18-15,3 1-8 0,1 2-24 0,1 0 14 16,8-1 4-16,1-5-15 0,6-2 15 0,6-4-7 15,5-6 3-15,5 0 4 0,6-6 3 0,4-6-11 16,3-4-6-16,4-2 3 0,3-6-11 0,3-2 0 16,4-7 8-16,0-3-15 0,3-7 22 0,3-2-8 15,1-7-10-15,3 0 3 0,-1-9-14 0,3-4 0 16,0-2-7-16,1-2 18 0,1-2 18 0,-1-1 10 16,-1-2 7-16,0-2-10 0,0-2-15 0,-3 0 11 15,-2-1-7-15,0-2 0 0,-6-1 11 0,2-3-7 16,-4 0 6-16,-4-2 1 0,1-1-11 15,-5-4-7-15,-1-2 7 0,0-1-11 0,-5-1 8 16,-2 0 6-16,-3-4 8 0,-4 1 7 0,1-1-11 16,-7 1 14-16,-2 2 15 0,0 1 51 0,-9 4 40 15,1 0 5-15,-6 4 8 0,-1 3-36 0,-2 4-44 16,-5 3-4-16,-1 3-22 0,-5 3-11 0,-2 3-8 16,-2 4-23-16,-4 4-14 0,-3 4 6 0,-1 5 20 15,-3 0-4-15,3 7-11 0,-3 3-26 0,5 1-57 16,-1 3-86-16,5 1-88 0,4-1-107 0,3 4-86 15,7-1-85-15,3 1-51 0,4 0-95 0,5 0-105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18.1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111 537 2878 0,'-13'20'28'15,"0"0"22"-15,-6-2 13 0,2-2-7 0,2 3-18 16,-2 3-19-16,5 1-16 0,7 0 0 0,5-1-13 16,0-1 4-16,9-1 3 0,7 0 6 0,5-4-3 15,7 0-25-15,9-4-31 0,2-1-13 16,6-5-25-16,4-6 17 0,-1 0 30 0,1 0 14 0,1-15 23 16,-8-1 7-16,-2-2 25 0,-8-4 30 15,-4-2 63-15,-4-2 33 0,-10 1 30 0,-3-3 15 16,-11 1-47-16,0-1-15 0,0-1-38 0,-16 4-19 15,-4 0 4-15,-4 5-31 0,-4-3-3 0,-9 7-34 16,4 2-6-16,-10 5 10 0,3 2-14 0,-5 7 10 16,7 0-14-16,-2 0-3 0,5 16-3 0,1-2-17 15,3 1-7-15,10-1-50 0,1 1-98 0,8-1-115 16,1-2-105-16,11 2-37 0,0-3-37 0,11 2-2 16,1-1-35-16</inkml:trace>
  <inkml:trace contextRef="#ctx0" brushRef="#br0" timeOffset="328">792 227 2718 0,'0'0'46'0,"0"0"31"0,-12 0 36 15,-4 0 18-15,1 12-33 0,-2 4-21 0,2 0-36 16,1 2-15-16,3 2-3 0,2 2-7 0,9-1-10 15,0 2 1-15,9 2-7 0,3-2-7 0,12 1-9 16,3-1-42-16,7-3-44 0,1-3-34 0,5-5-17 16,5-12 25-16,-4 0 36 0,4 0 27 0,-3 0 38 15,0 0 18-15,-5-18 3 0,0-3 15 16,-7-1 15-16,-4-4 50 0,-3-4 65 0,-6 0 43 16,-4-3 27-16,-6 0 0 0,-7-2-13 0,0 1-27 15,-7-3-25-15,-3 4-39 0,-7 1-44 0,-2 2-23 16,-8 2-21-16,-2 6-24 0,-3 2 4 0,-2 3-1 15,-9 6-6-15,2 7 10 0,-4 4-14 0,1 0-6 16,1 9-31-16,5 4-129 0,-2 3-186 0,9 2-184 16,6 1-226-16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22.2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203 389 3424 0,'-24'0'39'0,"-3"15"7"0,-5 4 29 0,0 10 8 16,6 1-43-16,3 2-7 0,3 1-23 15,8-1-24-15,7 0 11 0,5-1-1 0,0 0-2 16,9-2 26-16,7-1-7 0,0-3 1 0,12-3-18 15,4-2-19-15,4-5-33 0,4-4-23 0,1-4 13 16,0-7 0-16,7 0 44 0,-4-14 8 0,1-2 8 16,-5-5 16-16,-6-3-10 0,-7-4 13 0,-2-4-13 15,-10-2 13-15,-6-3-7 0,-9-1 4 0,0 1 23 16,-4-1-17-16,-13 1 17 0,0 1 13 0,-6 2-13 16,-6 3-7-16,-2 6 1 0,-3 4-27 0,-1 3 3 15,1 7 0-15,-1 11-13 0,3 0-3 0,0 0-13 16,4 0 0-16,3 0-14 0,4 0-48 15,1 17-132-15,9 2-128 0,2-1-36 0,9 1-39 16,0-2 16-16,9 1 9 0,7-2-88 0</inkml:trace>
  <inkml:trace contextRef="#ctx0" brushRef="#br0" timeOffset="307">811 216 2791 0,'0'0'31'0,"0"0"47"0,-8 0 29 16,-4 0 32-16,3 17-25 0,1 2-37 0,0 0-38 16,7 1-30-16,1 3-3 0,0 0-12 0,9-3 25 15,3 3-5-15,8 0-11 0,8-4 10 0,1-2-26 16,6-3-20-16,2-3-12 0,5-11-19 0,-3 0 13 16,1 0 19-16,-3 0 16 0,0 0 22 0,-5-18-3 15,-1 0-6-15,-7-3 13 0,-2-2 6 0,-7-2 22 16,-2 0 73-16,-4-4 12 0,-3 1 28 15,-6-6 32-15,0 0-18 0,-11 2 48 0,-3 0-51 16,-1 1-40-16,-2 1-48 0,-6 3-71 0,2 7 8 16,-5 3-7-16,-4 4-15 0,3 6-3 0,-7 7-1 15,-1 0-6-15,2 0 18 0,-3 21-22 0,3 1-34 16,1 3-103-16,5 1-167 0,2 6-161 0,8-3-137 16,5 5-171-16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27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134 737 3542 0,'-28'21'13'0,"2"-7"0"16,-1 1 7-16,4 0-20 0,6 1 0 0,4-16-4 15,13 16 1-15,0-16 23 0,8 0-17 0,4 14-13 16,11-14-52-16,4 0-38 0,5 0-58 0,5 0-23 16,7 0 14-16,1 0 23 0,-1 0 40 0,2 0 48 15,-7-21 29-15,0 2 6 0,-6-3 33 0,-1 1 24 16,-8-3 47-16,-7 2 79 0,-1 0 78 0,-6 0 30 16,-5 1 3-16,-5-1-14 0,0 3-69 0,-12 1-32 15,-1 3-33-15,-5 1-41 0,-2 1-14 16,-4 4-27-16,-1 2-15 0,-1 2-17 0,-5 5 0 0,4 0-4 15,-6 0 0-15,4 0-10 0,2 11-1 16,2-1-17-16,5 1-12 0,0 0-6 0,6-4-66 16,4 4-71-16,5-2-82 0,5 2-79 0,0-1-25 15,11-10-32-15,3 16-13 0,4-4-56 0,3-12-74 16</inkml:trace>
  <inkml:trace contextRef="#ctx0" brushRef="#br0" timeOffset="314">1155 198 3542 0,'0'0'49'0,"0"0"58"16,-19 13 30-16,-1 3 42 0,0 1-26 0,-1 3-43 16,1 1-37-16,7-1-34 0,-2 2-29 0,7-3-27 15,8 2 6-15,0-1 1 0,8-4 3 0,11-1-7 16,2-1-21-16,7-1-38 0,4-5-23 0,5-4-10 15,0-4 14-15,6 0 34 0,-2-11 18 16,-4-3 27-16,0-4 29 0,-5-3 1 0,-1-2 27 16,-7-1 34-16,-4-4 31 0,-6-1 58 0,-3 0 25 15,-11-2 28-15,0 0-8 0,0 1-26 0,-16 1-23 16,2 1-52-16,-9 3-54 0,-4 0-42 0,-5 4-19 16,-2 3-15-16,-6 4 12 0,-2 6-5 0,-4 8-3 15,2 0-3-15,-1 0-24 0,4 8-65 0,1 6-150 16,0 1-158-16,8 3-198 0,7 3-182 0,9 0-212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30.2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20 211 2366 0,'5'8'78'0,"-2"-8"66"0,-3 8 69 16,0-2 55-16,0-1-40 0,0 2-24 0,-8-1-67 16,7 1-51-16,-6 0-37 0,3 0-36 0,2 0 1 15,-1 0-4-15,0 1-4 0,3 0 1 0,0 1-7 16,11 0 10-16,-2 0-20 0,8 2 3 0,-2-1 14 16,5-4-13-16,8 1 16 0,-1-3-17 15,7-4-13-15,-2 0 3 0,5-7 1 0,-4-4 12 16,3-2-2-16,-3-3-8 0,-6-2 17 0,2-3-16 15,-3-2 20-15,-7-2 9 0,-4-2 18 0,-3 2 71 16,-1-1 52-16,-6 1 68 0,-5 0 9 0,0 3-11 16,-11 0-35-16,2 3-57 0,-6 3-9 0,-2 1-14 15,-5 4 12-15,-4 11 2 0,-6 0-4 0,0 0-10 16,-5 0-42-16,0 0-11 0,-3 17-32 0,3 2-15 16,3-1-8-16,2 1-12 0,6-1-4 0,8 0 5 15,4-1-24-15,2-2 4 0,12 0-31 0,0 1-38 16,7-2-26-16,6-2-84 0,2-1-48 15,6-2-88-15,2-3-77 0,5 1-88 0,1-7-117 16,0 0-82-16,4 0-138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36.5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258 580 2510 0,'-20'-8'58'16,"0"2"62"-16,0 0 57 0,0 6 42 0,-5 0-39 16,5 0-16-16,0 0-37 0,2 13-25 0,-1 5 4 15,0 3-46-15,2 4 1 0,4 0-21 0,1 5-30 16,4 1 1-16,4-1-5 0,4-1-9 0,0 0 9 15,12-1-6-15,8-3-13 0,8-2 10 0,-2-1-8 16,12-3-19-16,-4-4-20 0,10-2-1 0,1-5 4 16,-1-8 11-16,1 0 19 0,-5 0 11 0,0-14 2 15,-7-1 18-15,0-6-11 0,-9 0 7 0,-4-5-7 16,-4-3-3-16,-9-6 17 0,-7 2 13 0,0-2 17 16,-11-2 23-16,-1 0 4 0,-5 3-19 0,-4 1-4 15,-10 5-31-15,-1 5-10 0,3 3-6 0,-3 6-11 16,-4 3 17-16,2 7-3 0,2 4 3 15,0 0-6-15,4 0-11 0,4 10-6 0,1-3-22 16,6 3-36-16,5-2-50 0,4 4-128 0,8-2-101 16,0 1-52-16,0 0-26 0,12 2 21 0,8-3-14 15,0-1-28-15</inkml:trace>
  <inkml:trace contextRef="#ctx0" brushRef="#br0" timeOffset="298">706 228 3193 0,'4'-14'16'0,"-4"7"-4"16,0-2 8-16,0 9 18 0,0 0 4 0,-3 0 19 15,-1 9 4-15,4 0-23 0,0 3-16 0,0 2-20 16,0 2-2-16,4 1 12 0,7 0-6 0,6 0 7 16,3 0-11-16,4-2-6 0,4-3 7 0,4-3-4 15,3-2 1-15,-1-5-1 0,3-2-6 0,-2-5 9 16,-2-4 7-16,-4-5 7 0,-2-3 33 15,-10-1 48-15,0-5 51 0,-3-2 49 0,-13-1 6 16,-1-1-21-16,0 1-30 0,-12-4-41 0,-8 3 4 16,0-1-28-16,-6 3-10 0,-4 3-3 0,-4 4-52 15,-5 3-8-15,3 5-10 0,-4 4-23 0,3 6 4 16,3 0 0-16,3 0-34 0,5 10-35 0,3 1-66 16,8 2-124-16,6 1-105 0,9 1-135 0,0 2-137 15,0-1-92-15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47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139 274 475 0,'2'0'-3'0,"-2"0"18"0,3 0 11 0,-3 0 12 16,3 0 44-16,-2-12 1 0,-1 12 13 0,0-9 4 16,0 9-34-16,0 0-3 0,0 0 10 0,0-8 0 15,3 8 13-15,-3 0 4 0,0 0-5 0,0 0 18 16,0 0 6-16,0 0 13 0,0 0-8 0,0 0-14 16,0 0-7-16,0 0 1 0,0 0 18 0,0 0-7 15,0 0 18-15,0 0-17 0,0 0-30 0,0 0 7 16,0 0-8-16,0 0 21 0,0-11 53 0,0 4 23 15,0 0 9-15,-7 7 29 0,2-6-57 0,1 6-43 16,-3 0-46-16,3 0-50 0,-1 0-24 16,2 0 10-16,-5 0 10 0,-1 13-3 0,0 2 24 15,-3 5-7-15,-2 3 3 0,0 6-10 0,-1 6-17 16,-1 1 7-16,7 5-7 0,0-3-4 0,9 3 22 16,0-3-15-16,5-2 11 0,4-3-18 0,8-2-9 15,3-2 13-15,7-4-35 0,2-6 29 0,4 1-5 16,2-6-2-16,2-5 23 0,3 0-14 0,-8-6 4 15,0-3 11-15,3 0-15 0,-10-9 11 0,-3-3 7 16,-3-2-18-16,-3-3 11 0,-7-1 0 0,-1-4-7 16,-4-2 3-16,1 1 8 0,-5-5-15 0,0 0 1 15,-9 0-4-15,-4-1 4 0,1-1 23 16,-5 3 8-16,-3 0 10 0,-3 4-14 0,3 0-10 16,-1 5-11-16,-7 2-17 0,4 3 14 0,1 5-24 15,3-1-17-15,1 9-41 0,1 0-119 0,6 0-135 16,2 0-127-16,3 0-22 0,4 0 30 0,3 0 64 15,0 0 54-15,7 10-60 0</inkml:trace>
  <inkml:trace contextRef="#ctx0" brushRef="#br0" timeOffset="333">802 187 2426 0,'5'0'12'0,"-5"16"15"15,0-3 30-15,-9-1 69 0,-2-12 28 0,-2 13 14 16,4-2-12-16,-6 3-61 0,3 1-53 0,2 0-23 16,0 2-22-16,5 2 0 0,5-5 12 0,0 6-9 15,9-2 10-15,4 0-1 0,5 0 4 0,3 1 4 16,7-5-8-16,1 1-5 0,3-1 2 0,4-7-12 16,-2-7 6-16,1 0 9 0,-3 0-15 0,0 0 15 15,-3 0-5-15,-4-13-4 0,-2-3 16 0,-3-1 6 16,-5-5 8-16,-2 1 25 0,-4-5 41 15,-2-2 54-15,-5 1 27 0,-2-4 6 0,0-1-15 0,-9-1-14 16,1 1-13-16,-4-2-2 0,-3 3-17 16,-2 3-39-16,-3 3-14 0,-2 2-44 0,2 6-25 15,-3 3-3-15,-1 6-12 0,-1 2 4 0,1 1-11 16,-1 5-47-16,2 0-70 0,2 5-141 0,1 4-145 16,3 0-145-16,4 5-104 0,3 4-54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52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30 491 909 0,'-2'0'5'15,"-1"0"6"-15,0 0 26 0,1 0 11 0,-1 0 13 16,2 0 25-16,-2-14-16 0,3 14 12 0,-3 0 0 15,3 0-13-15,-2-11 0 0,2 11-8 0,-3 0-11 16,3 0 18-16,0 0 8 0,-1 0 13 0,1 0 5 16,0 0-21-16,-3 0-33 0,3 0-5 0,0 0 18 15,0 0 12-15,0 0 39 0,0 0-6 0,0 0-14 16,0 0-2-16,0 0-14 0,0 0 8 16,0-18-5-16,0 18 0 0,0 0-2 0,0-13-7 15,0 13-5-15,0-12-7 0,0 12-15 0,0-12 1 16,4 12 5-16,-1-13-9 0,-1 13 17 0,1-12-24 15,1 12-5-15,1-17 6 0,1 6 6 0,-1 11 1 16,2-15 12-16,-2 15-5 0,4-14-8 0,-1 3 14 16,3 11 1-16,-2-10-7 0,2 10 6 0,-2-14-13 15,2 6-9-15,-2 8 6 0,0-10-20 0,2 10 10 16,-2 0-24-16,-1 0-2 0,-1 0-1 0,6 0 7 16,-6 0 13-16,5 0-3 0,1 0 0 0,-1 0-13 15,-1 14 7-15,3-3-11 0,-2-11 3 16,0 14-2-16,0-1-1 0,4 0 14 0,-4-3-17 15,5 5 10-15,-2-2-4 0,-2 2-3 0,-1 1 7 16,0-1-6-16,3-1 12 0,-2 0 1 0,-1 1 3 16,-1-3 4-16,-2 0-18 0,0 0-2 0,2 0-1 15,-2-1 7-15,-1-1 3 0,-4-1-3 0,4 0 7 16,-3 2 3-16,-2 0-7 0,1 0 14 0,-1-1-13 16,-3 3 3-16,3 0 3 0,-1-1-4 0,1 2 4 15,-3 0-20-15,0 0 4 0,0 0 6 0,0-3 3 16,0 2 7-16,0-1 4 0,-8-1-18 0,5 3 11 15,-1-3-3-15,1 0-8 0,1 1 1 0,-2-3 6 16,-3 4-9-16,3-2-1 0,-1 0 7 16,1-3-4-16,-1 3 21 0,-3-4 7 0,2 4-4 15,-3-4-6-15,1-2-18 0,1 2-16 0,0 0 20 16,-3-3 7-16,2 0 6 0,-1 1 11 0,-3-1-21 16,1-2-6-16,-1-2 3 0,-1 0 0 0,1 0 7 15,0 0 0-15,-1 0-7 0,3 0 3 0,-4-6 1 16,2-1-8-16,-4 1-6 0,1-6 20 0,-2 0-10 15,2-2 7-15,-2-1 7 0,0-1-21 0,-3-3-3 16,5 0 13-16,-2-4-3 0,1 2 0 0,0-1 7 16,3 0-21-16,-2 1 14 0,6-1-17 0,-2 1 10 15,2 0 7-15,4 0-3 0,-1 1 6 0,1 2-3 16,5 0 0-16,0-1 4 0,0 3-4 0,0-1-4 16,5 1 1-16,3 1 3 0,-2 0 0 15,0 1-7-15,6 5 7 0,-4-3-20 0,7 1 10 16,-2 0 0-16,3 1-4 0,3 10 14 0,1-11-3 15,-2 11 3-15,5-10-7 0,-1 10-3 0,4 0-7 16,0 0 10-16,-2 0 14 0,4 0-11 0,3 0 8 16,-5 0-1-16,1 15-10 0,-2-1 7 0,0-1 10 15,-5 1-13-15,-1 0 6 0,-2 0 4 0,-4-1-14 16,-1 5 0-16,2 0 7 0,-10 0-10 0,1 0 21 16,-2 3 12-16,-3-2-16 0,0 1 10 0,0 5-17 15,-11-3-3-15,2 1-4 0,-2 0 4 0,-1 0 20 16,0-1-21-16,3-5 18 0,-7 1-8 15,7-3-16-15,-5-2 14 0,2-1-4 0,0 0 13 16,-5-3-6-16,4 0 6 0,-2-1 5 0,-2-2-18 16,2-2-4-16,-2-1 1 0,-3-3-11 0,5 0 21 15,-7 0 10-15,2 0-7 0,0-6 4 0,3-1-21 16,-3-1-3-16,4-2 10 0,-3 0-14 0,2-2 4 16,2-2 10-16,3-1-4 0,-1-4 4 0,6 1 4 15,1-1-8-15,-1-3 1 0,7 1 7 0,0-1-11 16,0-2 3-16,8 2-3 0,3-2-10 0,-2 1 21 15,8-2-14-15,-2 2 6 0,2 0 14 0,6 1-20 16,-1 2 7-16,4 1-11 0,-2 4 8 0,2 5 6 16,1-1-14-16,-3 11 8 0,1 0-5 15,-1 0 5-15,-2 0 2 0,-4 0-2 0,-4 0-8 16,-2 14-16-16,-1 2-47 0,-11 0-83 0,0 2-111 16,0 4-104-16,0-2-57 0,-11 4-76 0,2-2-81 15</inkml:trace>
  <inkml:trace contextRef="#ctx0" brushRef="#br0" timeOffset="897">1084 201 1739 0,'-8'0'48'0,"4"0"35"0,-6 0 42 15,3 0 80-15,-1 0-9 0,0 0 34 0,4 0-4 16,-4 0-55-16,4-10-27 0,1 10-51 15,1-9-19-15,2 2-13 0,0-3-6 0,5 2-3 16,2-3-6-16,2-1-3 0,4-1 6 0,-1 2-2 16,6-1-4-16,-1-1 17 0,5 4-3 0,-4 2 13 15,4 2-12-15,-2 5-21 0,0 0-13 0,0 0-21 16,-1 0 1-16,-2 0-15 0,0 9 1 0,-1 2 10 16,-6 1 10-16,0 2 7 0,-1 1 4 0,-3-1 6 15,-5 7 8-15,-1 1-8 0,0 1 11 0,-4 1-20 16,-5 2-8-16,-7 2 11 0,1 1-15 0,1 0 12 15,-4-2-8-15,1-1-3 0,0 1 11 0,-1-5-8 16,-1 1-6-16,1-4 10 0,4-2 7 0,-5-3-28 16,3-3 24-16,0-3-24 0,-1-1 11 15,0-7 24-15,2 0-39 0,0 0 22 0,-2 0-32 16,2 0 7-16,-2-12 21 0,1 0-18 0,4-2 8 16,-5 1-8-16,5-9-6 0,0 1 3 0,-1-2 14 15,4-1 3-15,1-2 4 0,2 1 4 0,0-2-11 16,3 2-14-16,0-2 0 0,3 2 3 0,0 2 8 15,11 0-8-15,-2-2 4 0,2 1 0 0,3 3 0 16,4 1 18-16,-1 2-4 0,3 4-4 0,0 0-20 16,1 3 17-16,2 3 3 0,2 4-13 0,-4 4 20 15,2 0-13-15,-1 0-8 0,-2 0 18 16,-2 17-7-16,-1-2-7 0,-5 4 11 0,1 1 3 16,-6 1-4-16,-2 4 4 0,-1 0-10 0,-4 3-1 15,0 2 8-15,-6 0-15 0,-4 2 25 0,2-3-14 16,-4 0-7-16,-1-3 25 0,1-2-11 0,0 0 14 15,-4-5-4-15,7-2-6 0,-6-3-4 0,6-3-11 16,-7-4 25-16,4-7-7 0,0 7-14 0,0-7 0 16,-1 0-21-16,-2 0 7 0,3 0 0 0,-1-18 0 15,1 3 4-15,-3-5-4 0,6-2 10 0,-2-1 15 16,5-2-1-16,-2-4-3 0,5-1-3 0,0-1-11 16,3-1-4-16,0 0 1 0,7 0 3 0,1 2 10 15,4 2-6-15,1 1-4 0,2 3 7 16,5 3-25-16,-3 3 15 0,6 4 10 0,-2 1-10 15,4 1 10-15,0 7 7 0,2-1 0 0,-2 6-1 16,-1 0-2-16,2 0-4 0,-4 0 3 0,1 14-3 16,-5 1 11-16,1-5-15 0,-7 5 1 0,-3-1 13 15,-1 4-6-15,-8 1 13 0,0 3-10 0,0 0-10 16,-8 4 6-16,-4 1-6 0,0-5 13 0,-4 2 11 16,2-4 4-16,-1-1-4 0,0-1-14 0,-2-4-46 15,2-4-88-15,-2-10-125 0,0 0-182 0,1 0-139 16,0 0-197-16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7:56.2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84 2928 0,'-8'-10'3'15,"1"-1"25"-15,-6 2 38 0,4 2 35 0,-2-6 43 16,2 5-15-16,-2 8-12 0,-1-7-39 0,3 7-18 15,-2 0-14-15,2 0-26 0,0 10 30 0,-2 5 0 16,2 3 17-16,-2 3 4 0,3 6-27 0,1 5-27 16,-2 3-13-16,4 5-4 0,2 3-4 15,3 1 11-15,0 0 0 0,4 0 3 0,9-6-10 0,-3-1-4 16,7-5 8-16,3 1-1 0,0-8 7 16,3-3 1-16,2-4-5 0,4-3-2 0,-1-2-4 15,1-13-7-15,0 0 0 0,-1 0-3 0,4 0 20 16,-2 0-6-16,-3 0-4 0,-3 0 7 0,2-17-7 15,-4-2 13-15,1-1 11 0,-5-2 11 0,-3-6 6 16,2-2 42-16,-1-5 40 0,-4-2 44 0,3-6 66 16,-7 5-8-16,-2-4 8 0,-6 4 4 0,0 1-50 15,0 2 7-15,-12 3-30 0,-5 2-33 0,-3 5-23 16,-5 0-48-16,-4 4-15 0,-6 3-25 0,-5 2-4 16,2 16 1-16,-5-14-30 0,-2 14-11 0,5 0-16 15,2 0-69-15,6 0-64 0,1 0-122 0,10 0-103 16,2 12-86-16,10 1-130 0,4 3-167 15,5-1-252-15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00.6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 47 2049 0,'-6'-4'73'0,"-2"-2"64"0,2 1 48 0,0-4 41 16,-2 3-7-16,-2 1-41 0,5 1-16 0,0 3-25 15,1-2-46-15,-2 0-19 0,1 2-30 0,3 1-6 16,-1 0-12-16,0 0-11 0,3 0 0 15,-1 5-10-15,-2 1 0 0,1 2 27 0,-4 5 7 16,-2 1 30-16,2 5-14 0,-6 3-9 0,1 6-11 16,2 3-39-16,1 1 9 0,1 2-20 0,2-2 21 15,5 5 16-15,0-4-13 0,8-1 16 0,1-2-13 16,3-3-10-16,8-2 14 0,0 0-4 0,5-4-10 16,4-3 3-16,3-2-3 0,6-5 4 0,-1-4-11 15,3-7 21-15,-1 0 3 0,0 0-14 0,-2-7 14 16,2-4-24-16,-6-2 4 0,0-4 23 0,-4-1 11 15,-3-1 17-15,-2-2 39 0,-4-3-18 16,-6-1 33-16,-2 2 10 0,-4-4 2 0,-5 0 33 0,-3 0-17 16,0 0-2-16,-12 1-33 0,-7-1-25 15,-5 4-14-15,-2-1-19 0,-6 5-7 0,-8 2-3 16,-5 2-12-16,-5 5-12 0,0 0 9 0,4 3-12 16,-4 7-15-16,5 0-26 0,8 0-118 0,4 0-154 15,2 9-132-15,11-4-163 0,6 4-71 0,2-1-35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11.5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462 59 2438 0,'-9'-14'48'0,"-3"3"40"16,-1-5 25-16,-2 6 29 0,-2 4-9 0,-3 6 6 15,-3 0 11-15,2 13-15 0,-10 1-8 0,-1 9-49 16,-2 5-22-16,-3 3-7 0,-1 6-42 0,-1 2-10 15,7 0 3-15,0 3-4 0,7-1 7 16,5-1 21-16,8-3-18 0,12 1 1 0,0-5 7 16,6 0-11-16,13-1 1 0,2-5-4 0,7-1 0 15,4-4 3-15,2-4-10 0,4-4 4 0,-1-3 6 16,3-6 0-16,-6-5 1 0,-2 0 9 0,0-9-10 16,-4-3 17-16,-7-4 14 0,-1-4-28 0,-4-4 8 15,-4 0-11-15,-8-3-3 0,-4 0 27 0,0 1-13 16,-4-2-7-16,-5 2-1 0,-7-1-29 0,-1 4 9 15,-6 1 4-15,2 6-3 0,-4 0 19 0,-1 5-23 16,2 3 1-16,-1 2-24 0,4 6-73 0,1 0-72 16,1 0-105-16,2 6-90 0,10-1-7 0,-2 4-30 15,5 0-1-15,4 0-9 0</inkml:trace>
  <inkml:trace contextRef="#ctx0" brushRef="#br0" timeOffset="299">675 163 2828 0,'0'0'28'15,"-4"0"28"-15,-8 7 7 0,-4 2 2 0,1 3-27 16,-1 2-28-16,4 3-14 0,0-1 1 0,6 2 3 16,0 0 13-16,6 3 6 0,0-3-10 0,12 0 13 15,6 1-9-15,4-2-10 0,2 1 7 16,7-3-13-16,1-4-1 0,1-2 11 0,0-1-4 15,3-8 7-15,-3 0 38 0,0-6 36 0,-3-3 63 16,-5-4 47-16,-4-1 2 0,-2-5-10 0,-7-3-29 16,-6-3-36-16,-6 0-27 0,0-5-17 0,-6-4 4 15,-6 2-13-15,-7 2-4 0,-2-3 4 0,-4 3-35 16,-1 5-15-16,-3 2-4 0,-3 5-14 0,4 3-14 16,-1 6-25-16,1 4-54 0,4 5-77 0,4 0-129 15,3 13-135-15,8 1-189 0,1 2-171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01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389 233 773 0,'3'3'50'0,"-2"-3"37"0,1 4 41 0,-2-2 19 16,2-1-34-16,-1-1-12 0,-1 0-10 0,2 0 24 16,0 0 29-16,-1 0-8 0,-1 0-21 0,3 0-29 15,-1 0-30-15,0 0 20 0,2 0 10 0,-1 0 3 16,0 0 7-16,1 0-11 0,0-3-18 0,0-1 0 15,1 2 4-15,-3 0-6 0,1-1 22 16,0 0 7-16,1 0-2 0,-1 1 0 0,0-2-3 16,-3 0-5-16,3 0-9 0,-2-1-10 0,-1 1 11 15,0-2-7-15,0 2 27 0,0-1 18 0,0 0-2 16,-5 0 11-16,0 2-20 0,0 0-27 0,-2 1-31 16,-3 2-3-16,-2 0 0 0,-3 5 11 0,-4 3 28 15,-1 4-6-15,-4 5-11 0,-6 5-10 0,-2 3-15 16,-2 4 1-16,-3 6 0 0,1 3 0 0,1 1-7 15,1-2-19-15,7 2-17 0,0-3 3 0,7-2-4 16,6-5-3-16,3 0 10 0,11-3 8 16,0-3 0-16,8-2 15 0,0-2-12 0,6 0-21 15,3-2 0-15,3-2-4 0,4-3-4 0,-1-3-21 16,4-1-11-16,-2-1 0 0,4-7 14 0,-1 0 18 16,-2 0-3-16,0 0-4 0,-3-7-10 0,1-3 14 15,-2 1 7-15,-2 0-13 0,-3-4 9 0,2 1-10 16,-2-1 4-16,-2 0 10 0,0-1-14 0,-1-1 8 15,-1 1-1-15,-1-1 11 0,-2 1 7 0,-1 1 4 16,-4-1 6-16,-2 2-3 0,0 1 11 0,-3 1 3 16,0 2 11-16,0 2 4 0,-5 0 0 0,-1 3 3 15,1 2-3-15,-4 1 0 0,-1 0 4 16,1 0-7-16,-4 8 0 0,-1 0-8 0,1 3-7 0,0 2-14 16,-1 1-12-16,4 1-10 0,1 0 3 15,4 1 19-15,5-1-4 0,0-2 11 0,8 1-15 16,5-1-14-16,0 0-14 0,2-3-26 0,5 1-11 15,2-4-24-15,0-1-6 0,2-1 32 0,2-5 21 16,-1 0 28-16,-1 0 22 0,-2 0-8 0,-2-11 1 16,-3 2-4-16,-6-1 3 0,2-4 11 0,-5 2-7 15,-5-3 4-15,0 0 6 0,-3 0-6 0,0-2 17 16,0 1 3-16,-5-1-3 0,-1-2 11 0,0 2 7 16,-5 1 11-16,1 2 3 0,-4 2 1 0,0 2-32 15,0 3-15-15,-2 2-11 0,-1 1-10 16,2 4 7-16,0 0-18 0,1 0-60 0,3 6-97 15,0 2-64-15,3-1-43 0,2 1-47 0,3 2-45 16,3-1-65-16,0 0-39 0,8-2-18 0,1-1 18 16,4-1 10-16</inkml:trace>
  <inkml:trace contextRef="#ctx0" brushRef="#br0" timeOffset="412">800 449 1460 0,'19'-15'44'0,"-4"4"77"15,-2 1 58-15,-2 0 75 0,-3 0 19 0,-2 3-24 16,-3 1-14-16,0 0-46 0,-1 2-38 0,-2 1-43 15,3 0-37-15,-3 0-20 0,0 3-25 0,0-1-3 16,0 1 3-16,0 0 10 0,0 0 63 16,0 0 27-16,0 7-9 0,0 0-14 0,0 2-72 0,0 5-25 15,0-1 1-15,0 4-4 0,-3 0 7 16,1 3-10-16,-1 0 0 0,1 0 0 0,2 1-3 16,-1-1 10-16,-1-2-14 0,2 0-6 0,0-1 6 15,0-4-27-15,0 0 10 0,3-1-19 0,-1-3-1 16,0-1 7-16,-1-2-3 0,1-1 17 0,-2-5-1 15,0 0 14-15,0 0 14 0,0 0 2 0,0 0 1 16,0 0-11-16,0-6-5 0,0-4-1 0,0 0 0 16,3-3 13-16,2-2 4 0,1-4 3 0,0 0-7 15,2-4-3-15,1 1-3 0,1-2-4 16,1 0 0-16,0 0 1 0,0 2 6 0,0 1-7 16,3 2 11-16,-3 4-4 0,1 1-4 0,-2 4 4 15,1 2 7-15,-2 3 3 0,2 5 3 0,-3 0 10 16,1 0-9-16,-1 6 13 0,0 4-7 0,1 1 3 15,-4 2-13-15,3 3 3 0,-2 2 11 0,1 0-4 16,-3 1 7-16,-2 1-20 0,1 1-7 0,-3 1-11 16,3-1 11-16,-3-1-3 0,2-1-31 0,-1 0-49 15,1-2-132-15,-1-3-138 0,-1-3-92 0,2-2-95 16,1-1-32-16,-3-2-18 0</inkml:trace>
  <inkml:trace contextRef="#ctx0" brushRef="#br0" timeOffset="1116">1619 18 3608 0,'4'0'23'0,"-4"0"43"0,0 10 45 16,0 4 27-16,-6 6-13 0,-2 4-36 0,0 1-41 15,0 7-28-15,2 0-13 0,0-1-4 0,3 2-6 16,1-1 3-16,1-1 0 0,1 1-3 0,0-2 10 15,6-1 0-15,0-2-4 0,0 0 4 0,2-2-4 16,-2-2-17-16,1-2-3 0,-2 1-4 16,-1-4-10-16,4-2 4 0,-5 0 3 0,2-5-17 15,-2-2-10-15,-1-3-14 0,2-6-2 0,-4 0 6 16,0 7 14-16,0-7 17 0,0 0-26 0,0 0-10 16,0 0-7-16,0 0 8 0,0-7 32 0,0-3 13 15,0 0 17-15,-6 1 0 0,3-2-14 0,1 0 21 16,-1 0-4-16,-2 1 0 0,-2-1 23 0,0 1 9 15,-2 0 27-15,-2-2 40 0,1 4 24 0,-2 0 18 16,1 4 2-16,-3 0-6 0,-2 4 8 0,-2 0-4 16,-3 8 8-16,-1 2-21 0,-3 2-31 0,2 1-35 15,-1 2-33-15,2 1-11 0,5 2-18 16,2-1 7-16,3 0-7 0,4 0 7 0,6 1-7 16,2-1-3-16,0-2 14 0,4 3-11 0,2-3 11 15,2 0-15-15,4-4-18 0,4 0-14 0,-2-3-1 16,5-1-10-16,0-3-18 0,1-4-7 0,2 0 8 15,0 0-4-15,-1-8 26 0,-3-2 10 0,1-2-17 16,1-1 24-16,-2-1-17 0,-1-2-7 0,0 0 4 16,2-1 0-16,-2-1 20 0,-1-1 12 0,1-4 20 15,2 1 0-15,-2 0-11 0,2-1 14 0,-3 0-10 16,1 1-3-16,-3 2 6 0,0 3 1 0,-3 2 3 16,-3 3 10-16,-2 2 14 0,-1 2 8 0,-2 3 3 15,-1 1 7-15,-2 2-14 0,0 2-4 0,0 0 15 16,0 0-7-16,0 0-7 0,0 0-14 15,0 0-18-15,0 0 0 0,0 0 0 0,0 0-4 16,0 0 4-16,0 2-7 0,0 0 11 0,0 0 0 16,0 0-19-16,0 1 15 0,0 1-3 0,0 2 6 15,0 0 19-15,0 1 6 0,-5 4-3 0,2 0 7 16,0 0-3-16,-2 2-22 0,4 0 1 0,-1 3-12 16,-1-2 11-16,1 1 7 0,-1 0-3 0,3 1 0 15,-1 1-7-15,-1-4-15 0,2-1-4 0,0-1-10 16,0-2-4-16,0-1-21 0,0-8-76 0,3 8-76 15,-1-8-95-15,1 0-90 0,-1 0-37 0,-1 0-47 16,1 0-42-16,-1 0-70 0</inkml:trace>
  <inkml:trace contextRef="#ctx0" brushRef="#br0" timeOffset="1267">1863 202 3141 0,'-6'-17'0'0,"0"4"-3"0,-4 4 3 0,4 2 3 16,1 1-6-16,0 3-16 0,2 3-31 0,0 0-111 16,3 0-115-16,0 0-95 0,0 0-142 0,0 3-83 15</inkml:trace>
  <inkml:trace contextRef="#ctx0" brushRef="#br0" timeOffset="1514">1964 60 1638 0,'15'-15'79'0,"-4"1"50"0,0 1 62 16,-5 5 42-16,1 1-33 0,-3 4-25 16,-4 3 6-16,2 0 98 0,-2 5 49 0,0 2 26 15,0 3-23-15,0 5-119 0,-6 2-76 0,3 6-33 16,-1 5-36-16,0 2-21 0,-1 2-17 0,-3 3-4 16,5-1-7-16,0 1 4 0,0-1-12 0,1-1-3 15,-1-2-10-15,1-1 3 0,2-4 14 0,0 1-17 16,5-3 21-16,0-2-11 0,-2 0-18 0,2-3-21 15,2-1-11-15,-2-3-22 0,0 1-13 0,0-5-48 16,2 0-109-16,1-3-67 0,-1-8-82 0,2 0-44 16,-3 0 0-16,5 9-62 0,-3-9-51 15,4 0-69-15</inkml:trace>
  <inkml:trace contextRef="#ctx0" brushRef="#br0" timeOffset="1833">2065 374 3308 0,'-20'-3'0'16,"3"2"-4"-16,7-2 1 0,4 0-3 0,1 3 9 15,5 0-3-15,5 0-3 0,4 0 6 0,1 0-10 16,7 0 7-16,2 0-3 0,3 0-3 0,1 0 3 16,1-4-3-16,3 0-7 0,-4-1 16 0,2 1-6 15,-6-2 12-15,-2 3 17 0,-1-1-10 0,-2 1 29 16,-6 0 14-16,0 0 32 0,-2 0 34 0,-3 2 11 15,0 0-9-15,1 1-26 0,-3 0-36 0,-1 0-31 16,0 0 11-16,0 0 14 0,0 0 6 0,0 5 8 16,0 2-17-16,3-1-35 0,-1 3-7 0,1 2-10 15,0 2-8-15,-2 2 11 0,1-1-7 0,-2 3 0 16,0 0-7-16,0 3-7 0,0-1-17 16,0 1-32-16,0-1-44 0,0-1-77 0,0 0-76 15,-3-1-83-15,3-3-55 0,0-2-25 0,0-3-31 16,-6-9-60-16,4 7-81 0</inkml:trace>
  <inkml:trace contextRef="#ctx0" brushRef="#br0" timeOffset="1977">2329 152 2547 0,'-8'-15'-7'0,"0"5"7"0,2 1-3 0,1 2-21 16,-1 5-18-16,6 2-47 0,0 0-68 0,0 0-112 15,0 0-142-15,4 5-115 0</inkml:trace>
  <inkml:trace contextRef="#ctx0" brushRef="#br0" timeOffset="2605">2418 258 2154 0,'8'10'80'0,"-2"2"82"0,-6-2 85 0,0 2 74 15,0-2-8-15,0 0-32 0,-6 2-57 0,0-2-47 16,1 2-72-16,0-2-51 0,-1 1-26 0,3-1-25 15,3 0-3-15,0 0-7 0,0 0 0 0,0 0 0 16,0-3-13-16,6 2-1 0,2-1-13 16,0-3-10-16,4 1-17 0,1-2-59 0,4-4-46 15,-1 0-31-15,3 0 34 0,-1 0 47 0,0 0 43 16,-2 0 22-16,-1-6 4 0,1 0 28 0,-3-1 13 16,-3 2 15-16,0-3-5 0,-1-1-7 0,-3-1-7 15,-2-2 7-15,-1-1 6 0,-3 0 0 0,0-3 4 16,0 2-14-16,0-1 10 0,0 1-6 0,-5 0 12 15,3 2 20-15,-1 1-13 0,3 0 6 0,0 0-9 16,0 3-7-16,0 0 6 0,0 3 7 0,5-1 0 16,0 2 3-16,2-1 10 0,-2 3 7 0,3 2 32 15,-3 0 19-15,3 0 1 0,-2 0 31 16,2 5 21-16,0 0 11 0,-2 2 8 0,2 1-32 16,1 2-33-16,-1 2-24 0,0 1-27 0,-2 0-11 15,1 3-21-15,-3-4-11 0,1 4 1 0,-1-2-4 16,-2 1 10-16,-2-2-6 0,2 0-8 0,-2-1-3 15,0 2-7-15,0-5 7 0,0 0 18 0,0-1-18 16,-4 0-21-16,4-2-21 0,-3-2-11 0,-1-1 11 16,2 1 22-16,-1-1-8 0,3-3 1 0,0 0 6 15,0 0 4-15,0 0 14 0,0-6 3 0,3-1 10 16,2-1-3-16,1-4 4 0,-1-1 2 0,1-2-9 16,5-1-14-16,0-2 3 0,0-2-3 0,4 0 0 15,0 1 7-15,2-2 6 0,2 1-2 0,1 0 2 16,1 2-2-16,-1 1-1 0,0 3 0 15,-1 2 3-15,-3 2 15 0,0 2-11 0,-2 4 10 16,-3-1 17-16,0 5 7 0,-5 0 35 0,0 0 46 16,3 7 11-16,-4 1 25 0,2 1 2 0,0 5-20 15,-2 1-13-15,-2 4-29 0,2 1-25 0,-3 3-51 16,-1 2 0-16,1 0-4 0,-2 1-15 0,0 0 11 16,0-1-25-16,0-3 3 0,0 0 0 0,4-2 11 15,-1-3 1-15,2-3-27 0,-2-1-32 0,-1-3-68 16,1-2-88-16,2-3-79 0,-2-5-66 0,-2 0-53 15,1 0-84-15,-2 0-112 0,3 0-180 0</inkml:trace>
  <inkml:trace contextRef="#ctx0" brushRef="#br0" timeOffset="3723">3475 280 1187 0,'0'-6'54'0,"0"2"47"15,0-1 94-15,0 2 65 0,0-1-2 0,-6 1-4 16,-2 0-36-16,3 2 2 0,-3-1 1 15,-2 2 3-15,-2 0-23 0,-3 7-32 0,-4 2-24 16,0 1-32-16,-3 2-39 0,2 0-27 0,1 4-33 16,3 0-11-16,-1-1 1 0,5 0-11 0,5 0-4 15,3-3 15-15,0 0-4 0,4 1 0 0,0-2 13 16,5 2-16-16,3-5-4 0,4 1 1 0,3-3-8 16,2-2-3-16,3-4 0 0,2 0 7 0,2-4-4 15,0-2 11-15,-1-3 3 0,-1-2 3 0,-2-2 7 16,-2 0-10-16,-3-2 0 0,-4 0-3 0,0 0 0 15,-3-1 6-15,0 1 14 0,-4 0 7 0,-4 0 6 16,0 3 45-16,0 0 28 0,0 2 22 16,0 4-8-16,-4 0-43 0,-1 3-36 0,1 2-27 15,0 1-11-15,1 6 7 0,0 1 0 0,1 4-11 16,1 0 4-16,1 4 0 0,0 1-3 0,4 2 6 16,3 0 15-16,2-1-22 0,4 0 8 0,1-2 3 15,0-1-10-15,0-1 10 0,3-3-3 0,-1-1-1 16,-3-2 4-16,2-3-7 0,-3-2-4 0,1-2-3 15,-3 0 4-15,-1-5 10 0,-2 1 7 0,0-4-3 16,0 0-19-16,-1-2 19 0,-3-2-7 16,3 0-8-16,-3-3 18 0,2 1-24 0,-2-2-4 0,-1-1 21 15,0 1 0-15,-1-2-4 0,1-1 11 16,0-1-14-16,-2 1-3 0,4-2 3 0,-3-1-11 16,-1 1 1-16,2-2 3 0,-1 0-4 0,-1 1 15 15,0 1 3-15,0 2-4 0,0 4 8 0,0 1-8 16,0 3-10-16,0 5 4 0,0 3 6 0,0 3 22 15,0 0 61-15,0 7 26 0,-3 5 15 0,-2 5-22 16,-2 6-35-16,2 6-30 0,-3 2-17 0,-1 4 6 16,3 3-29-16,-1 0 15 0,0 1-4 0,3-2-18 15,4-3 11-15,0-2-19 0,8-4 7 0,3-2 20 16,0-4 2-16,3-2-3 0,0-1-14 0,3-6-1 16,-1-3-11-16,3-1-3 0,0-4-8 0,1-5-51 15,2 0-47-15,0 0-57 0,-1 0-71 0,1-8-44 16,0-1-37-16,-4 1-69 0,-1-1-73 15,0 2-103-15,-2-2-150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13.7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16 395 0,'-9'0'7'0,"-2"0"26"0,2 0 23 16,1 0 23-16,0 0 8 0,1-6-5 0,2 6-22 16,1 0-16-16,0 0 1 0,3 0-29 0,1-1 0 15,0 1-14-15,0 0-13 0,0-4 9 0,0 4-6 16,5-2-21-16,-4 1-54 0,5-1-105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14.7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74 390 3411 0,'-26'0'13'15,"6"-13"0"-15,5 13 7 0,2 0 59 0,13 0 57 16,0 0 24-16,16-9 39 0,5 3-28 16,16-2-64-16,11 1-6 0,13-4-45 0,19-3-35 15,13-2 0-15,16 1-32 0,17 1 25 0,9 0-7 16,5 0 1-16,4 1 2 0,-1 3-31 0,4 1 17 16,-4 3-3-16,-5 3 14 0,-1 0 8 0,-6 0-8 15,-5 0 7-15,-3 2-7 0,-6 1 11 0,-5 0 0 16,-8 0-18-16,-10 0-4 0,-8 0-10 0,-11 0 0 15,-11 0 3-15,-13 0 15 0,-7-5 6 0,-8 5 8 16,-12-5 10-16,-7 3 1 0,-3 0-29 0,-9 1 0 16,-5-1-36-16,0 0-56 0,0-3-40 0,-5 5-75 15,-3-4-48-15,-4 1-78 0,1 3-80 0,-4 0-49 16,3-6-87-16,-2 1-71 0</inkml:trace>
  <inkml:trace contextRef="#ctx0" brushRef="#br0" timeOffset="221">2609 0 3360 0,'8'6'-7'16,"4"-6"27"-16,0 0 32 0,5 0 26 0,0 8 7 15,6 3-16-15,2 2-30 0,4 1-22 0,2 1 3 16,-2 2-13-16,0 3-14 0,6 0 0 0,-6 5-16 15,-1 0 6-15,-4 3-22 0,-4 1-33 0,-7 1-58 16,-6 0-91-16,-7 1-73 0,0-1-56 0,-15 2-67 16,-5-3-70-16,-4 1-97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16.1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0 599 2438 0,'20'-22'3'0,"-4"4"3"0,-1 4 73 16,-9 6 59-16,0 8 76 0,-1 0 53 16,2 10-7-16,-5 6-23 0,4 5-48 0,-1 6-41 15,2 5-60-15,0 4-37 0,-1 4-20 0,-5 4-21 16,5 1 1-16,-4 5-1 0,6-2-17 0,-5-1 14 15,1 1-11-15,-2-3-9 0,4-1 2 0,-5-3 11 16,-1-5 7-16,5-2 0 0,-2-5-3 0,0-3-25 16,-3-6-37-16,0-4 20 0,0-3 14 0,0-5-6 15,0-8 23-15,-11 0-17 0,7 0-10 0,-4 0 17 16,0 0 7-16,-1-16 7 0,-1-4 6 0,-4-5-13 16,1-1 20-16,-5-8 7 0,4-2-7 0,2-7 14 15,0-3-17-15,4-4-7 0,3-4 17 16,5-2-7-16,0-4 7 0,13-2 3 0,7-4-3 0,4 5 7 15,2 2-3-15,10 3-1 0,-1 7-16 16,3 6-4-16,2 9-14 0,-3 9-3 0,1 10 10 16,-4 8 4-16,-2 7 3 0,-3 0 0 0,2 14-7 15,-5 4 10-15,0 4 11 0,-6 5-7 0,-6 2 6 16,-2 4-16-16,-7 1 3 0,-5 2 7 0,0 0 3 16,-17-1-3-16,-3-1 17 0,0-3-3 0,-4-3-4 15,-6-3 21-15,1-3 11 0,-1-3 38 0,0-6 29 16,3-3 15-16,2 0-31 0,2-2-32 0,5-4-32 15,-1 1-44-15,7-3-10 0,3 1-7 0,4 1-7 16,5 0 17-16,0 2 8 0,6 0 3 0,2 5 15 16,4 1-15-16,8 6 8 0,3 0 0 15,2 3-8-15,4 1 15 0,3 3 0 0,5 0-11 16,3-2 3-16,0-3 1 0,1 0-11 0,-1-1 7 16,0-1-36-16,0-5-60 0,-3 1-51 0,-2-3-69 15,-4-1-37-15,0-1-34 0,-4-3-24 0,-2-6-11 16,-4 0-3-16,-4 13 21 0,2-13 16 0,-7 0 24 15,-3 0 12-15,-9 0 5 0,12 0 29 0,-6 0 27 16,-6-10 30-16,0-4 54 0,0-1 39 0,0-3 48 16,0-1 77-16,0-1 101 0,-10-1 83 0,1 2 80 15,-4 1 66-15,1 1-37 0,-3 3-36 16,-1 2-59-16,2 1-63 0,-4 4-17 0,4 2-16 0,-4 1-21 16,4 4-35-16,-4 0-31 0,5 0-36 15,1 10-10-15,4-2-19 0,4 4-14 0,4-1 11 16,0 1-4-16,0 1 9 0,10-1 11 0,7 1-13 15,5 1-1-15,4-1-16 0,3-2-39 0,5-4-35 16,4-7-46-16,1 0 10 0,5 0 27 0,-4 0 42 16,0-11 38-16,-3 2 10 0,-2-4 9 0,-7-1 33 15,-7 0 34-15,-9-1 47 0,1 0 19 0,-9 0-1 16,-4-3-6-16,0 2-28 0,-9-2 7 0,-3 1 18 16,0 0-15-16,-4 2-10 0,1 0-14 0,3 4-65 15,-2 2-11-15,3 1-25 0,-1 4-20 16,7 0 17-16,1 4 0 0,4 0 3 0,0 9 11 15,7 4 0-15,2 1 4 0,4 2 3 0,4 2-4 16,9 3-13-16,-2 1-49 0,8-3-24 0,2 1-4 16,3-4 5-16,3-2 41 0,-3-3 24 0,6-4 7 15,-3-3 0-15,-7-4 13 0,0 0 3 0,-4 0 11 16,-3-9 24-16,-6 2 7 0,-6-5 42 0,-2 1 7 16,-4 0 15-16,-5-3 7 0,-3-1-2 0,0-1-10 15,-11 0-17-15,-1-4-18 0,-2 3-21 0,-5-3-18 16,3 2-11-16,-4-2-11 0,-2 6-22 0,-4-2 4 15,1 4-12-15,-1 1 5 0,-6 4-4 0,-6 6-15 16,1 1-25-16,-5 0-50 0,-2 8-73 16,-1 3-106-16,3 1-120 0,3 1-117 0,7 1-93 15,6 0-70-15,7 0-46 0</inkml:trace>
  <inkml:trace contextRef="#ctx0" brushRef="#br0" timeOffset="263">1882 438 3687 0,'12'-21'23'0,"-7"6"27"16,-1 3 10-16,-4 5 14 0,0 7-10 0,0 0 11 16,0 5 42-16,0 6-7 0,-1 6-20 0,-2 4-30 15,1 7-53-15,-4 4-11 0,1 5 4 0,1 3-7 16,1 3 11-16,1 0-8 0,2-2 15 0,0 0-1 15,0-2-6-15,6-3 6 0,8-3-10 0,-2-1-7 16,2-3-14-16,1-1-21 0,2-4-55 16,2-1-44-16,2-3-75 0,2-2-53 0,-1-5-37 15,1-1-52-15,1-3-5 0,-2-9-26 0,1 7-48 16,-2-7-48-16</inkml:trace>
  <inkml:trace contextRef="#ctx0" brushRef="#br0" timeOffset="433">1737 690 2644 0,'-12'0'3'0,"12"-14"-6"16,15 0 3-16,10 3 3 0,12-2-6 0,6 2-67 15,9-1-113-15,5-2-122 0,7 1-144 0,-1-1-101 16</inkml:trace>
  <inkml:trace contextRef="#ctx0" brushRef="#br0" timeOffset="974">2956 474 2718 0,'20'-8'55'0,"-6"3"51"0,1-4 38 0,0 4 43 16,-9 0-4-16,5 1-16 0,-6 3-6 15,-1 1-25-15,3 0-31 0,-6 7-28 0,4 0-25 16,1 3-8-16,-2 2-30 0,4 5 7 0,0 1-15 15,-4 3-9-15,4 4 20 0,-2 0-20 0,2 0 13 16,0 2-3-16,-4 2-7 0,2-3-3 0,0-2-11 16,1-1-3-16,-6 0-8 0,-1-4 1 0,0 0-10 15,0-2-10-15,0-3 10 0,-4-4 17 0,-1-1 24 16,0-3 10-16,-2-2-4 0,2-2-13 0,-1-2 4 16,-3 0 6-16,-2-5-3 0,5-2 13 0,-5-1-23 15,2-2 16-15,-2-3-9 0,3-3-8 0,4 0 8 16,4-4-18-16,0-1 14 0,4-1-10 15,4-2 10-15,4 0 0 0,7-2-3 0,-1 1 3 16,8 1-7-16,-1 1-7 0,-4 3 0 0,4 4 4 16,6 2 0-16,-7 4-4 0,1 4 7 0,-4 6 1 15,5 0-1-15,-7 0 4 0,1 6 6 0,0 4 4 16,0 2 3-16,-8-1 17 0,6 3-10 0,-6 1-10 16,-2 1 3-16,0-1-13 0,-3 0 6 0,-7 1 0 15,6-2 11-15,-6-1-7 0,0 1-7 0,0 1-30 16,0-1-72-16,0-1-77 0,0-1-121 0,0-1-84 15,0 0-86-15,0-1-51 0,0-1-42 0,0-2-29 16</inkml:trace>
  <inkml:trace contextRef="#ctx0" brushRef="#br0" timeOffset="1260">3603 624 3141 0,'0'-7'22'16,"0"2"26"-16,0-1 10 0,0 6 30 0,0 0-14 15,0 0-6-15,0 9 4 0,0 0-26 0,0 1-13 16,0 5-13-16,0-1 0 0,0 4 3 0,13 1 7 16,2 0-7-16,5 2-19 0,2 0-7 0,5-3-4 15,1-3 7-15,4-1 7 0,2-1-18 0,-2-3-15 16,3-5-1-16,-2 1-6 0,-1-6 13 0,0 0 30 16,-4 0-10-16,-4-7 20 0,-2-2-4 15,-7 0 28-15,0-4 33 0,-9-1 10 0,-6-1 25 16,0-2-23-16,0-1-21 0,-9-3 5 0,-6 2-7 15,1 0-28-15,-6 0-3 0,-3 1-24 0,-1 1-29 16,-9 3 11-16,1 2-3 0,-2 2-4 0,-6 5 10 16,1 0-20-16,2 5-46 0,0 0-106 0,5 0-136 15,1 6-148-15,10 0-125 0,1 0-91 0,7 1-89 16</inkml:trace>
  <inkml:trace contextRef="#ctx0" brushRef="#br0" timeOffset="1992">4626 7 3674 0,'4'-7'40'0,"-4"-3"78"0,8 10 69 0,-8 0 29 15,0 14-12-15,0 4-78 0,0 5-62 0,0 4-32 16,0 5-29-16,11 6-3 0,-11 2 7 0,13 0 11 15,0 3-14-15,-1 0 6 0,-4-2-10 16,4 1 0-16,0-4 7 0,2-2 4 0,-2-3-14 16,2-4-33-16,-2-2-24 0,1-4-25 0,-1-3-14 15,2-5 4-15,-5-3 15 0,-4-2 25 0,2-1 20 16,-7-5 14-16,0-1 32 0,0-3-4 0,0 0-1 16,0 0-2-16,0 0 3 0,-9-6-11 0,-3 0-2 15,-2-1 6-15,2-2 3 0,-5 0 4 0,-3 0 14 16,-2 0 17-16,-2 0-11 0,-4 0 15 0,-3 0 39 15,-2 0 43-15,-3 4 37 0,0-2 18 0,2 5-49 16,-2 2-64-16,4 0-37 0,5 0-36 0,5 0-1 16,4 7 1-16,5 2-11 0,4 0 22 0,5 2 3 15,4 1 0-15,0 1 8 0,9 3-19 0,3 0-18 16,13 2-3-16,5-2-77 0,4 2-60 16,9-2-44-16,-1-3-57 0,5-1 5 0,2-3 1 15,3-2-16-15,-4-4-1 0,-4-2-11 0,1-1 10 16,-7 0 32-16,1-7 54 0,-6 1 76 0,0 1 40 15,-6-3 61-15,1-2 18 0,-4 1 18 0,-4 0 19 16,0-2 28-16,-6 1 42 0,3-1 24 0,-3-2 36 16,-2 4-11-16,-3-3-20 0,1 0-42 0,3 1-28 15,-6 2-12-15,3-3-38 0,3 2 10 0,-1-2-10 16,3 1-15-16,-1-2 15 0,4 1-6 0,-4-1 13 16,6-1 3-16,-3-2 20 0,1 0 13 0,-1 2 7 15,0-1 40-15,-4-3 14 0,2-1 25 0,-4 3 23 16,-5 0 5-16,0-2 17 0,-6 4-5 15,0-2-27-15,-15 2-5 0,-2 1 4 0,-9 4 28 16,-5 2 17-16,-8 7-32 0,1 0-41 0,-13 0-49 16,2 14-39-16,0 2 0 0,2 7-20 0,2 1-27 15,4 4 4-15,9 3-16 0,4 0 17 0,11 1 18 16,17 0 13-16,0-1 4 0,14 0-12 0,12-3 4 16,12 1-4-16,13-6 32 0,7-1 25 0,17-4-16 15,8-2-16-15,12-7-41 0,4 0-24 0,10-9 4 16,0 0 8-16,4 0 8 0,2 0-4 0,-4 0-8 15,-2-13-9-15,-5 4-23 0,-10-4-21 16,-8 1-36-16,-7-2-27 0,-11-1-73 0,-14 3-55 0,-14-1-89 16,-11-1-149-16,-11 2-204 0,-18-2-231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34.6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12211 1738 4410 0,'0'-25'0'0,"0"6"-7"16,0-1 0-16,-8 9-4 0,8 3 1 0,0 5 6 16,0 3 11-16,0 0 0 0,0 0-10 0,0 8 6 15,8 2-6-15,-4 5 3 0,5 2 3 0,2 5-3 16,1 2-49-16,-2 4-27 0,6 3-31 0,-2-1-33 16,0 0 15-16,-2-1-3 0,1 1 2 0,-6-3 31 15,-7-3 23-15,0-1 36 0,0-7 29 16,0-2 0-16,0 0 11 0,0-5-4 0,-15-9 6 15,1 0 8-15,-3 0-4 0,2 0 9 0,-2 0 23 16,-1 0 4-16,1 0 3 0,0-14-19 0,-2-4-7 16,3 1-16-16,6-5-1 0,0-3 4 0,2-4-26 15,8-1-1-15,0-1 4 0,0-1 10 0,12 0 6 16,4 2-3-16,3-1-7 0,6 2 7 0,0 3 7 16,7 3 16-16,-1 3 23 0,2 3-2 0,3 6 2 15,-3 1 5-15,6 6-4 0,-9 4 7 0,10 0 0 16,-4 0 11-16,-3 8-31 0,0 5-10 0,-1 2-10 15,-2 2-14-15,-5 2 17 0,-3 3-10 0,-3 2 13 16,1 0-9-16,-7-1-18 0,-3 5 21 0,-3-3-11 16,-4 1-6-16,-3 3 17 0,0-3-14 15,-8 0-7-15,-4 0-24 0,3-2-75 0,-4 0-72 16,1-4-90-16,-3-1-87 0,2-1-81 0,-2-4-50 16,6-3-69-16,-4-1-55 0</inkml:trace>
  <inkml:trace contextRef="#ctx0" brushRef="#br0" timeOffset="309">12935 1764 3244 0,'-9'0'16'0,"-4"9"9"0,3 0 27 0,0-2 0 15,3 7-7-15,4 2-6 0,3 2-29 0,0 2 9 16,12-1-2-16,6 1-11 0,1 0 3 0,7 0-9 15,0-5-16-15,6-1 10 0,3-3-7 0,-2-4 4 16,0-7 5-16,-2 0-2 0,-2 0 15 0,-1 0-2 16,-7-14 2-16,-1 0 1 0,0-4-13 0,-4 0 3 15,-7-1 16-15,2-1 27 0,-10-3 46 0,-1 0 18 16,0-1 7-16,-8 3-17 0,2-1-39 0,-6 1-21 16,-6 5-23-16,4-1-17 0,-6 5-11 0,0 2-6 15,-5 1 3-15,-2 5 3 0,-1 0 0 0,-4 4-53 16,0 0-60-16,-1 8-74 0,1-8-90 15,0 12-44-15,6-3-60 0,1 2-47 0,5-1-38 16,5-4-56-16</inkml:trace>
  <inkml:trace contextRef="#ctx0" brushRef="#br0" timeOffset="925">13813 1084 3308 0,'26'-19'42'0,"-12"5"62"0,-2 4 72 15,-1 10 47-15,-7 0 0 0,1 12-24 0,2 6-60 16,4 3-31-16,-2 4-26 0,7 5-43 0,-4 5-14 16,0 0-25-16,2 3-8 0,1 3 8 0,1-1 4 15,-2-1 14-15,1 1-7 0,0-2-8 0,-2-4-14 16,-1 2 1-16,-3-8-1 0,2 1 0 0,-2-6-10 15,-3-3-4-15,-1-5 1 0,-4-3-1 0,5-2 53 16,-4-4-14-16,-2-2 18 0,0-3-4 0,0-1-42 16,0 0 29-16,-8 0-23 0,2-5-2 0,-5-2 10 15,-4-2-14-15,1 0 24 0,-4 0 15 0,-7-2 15 16,1 3 10-16,-4-2-32 0,-4 1 36 16,-2 4 19-16,-6 1-4 0,-1 4 19 0,1 0-44 15,-3 0-29-15,5 13-15 0,-1-1-4 0,8 5-3 16,5-2 14-16,8 3-3 0,4 3 0 0,14 0 3 15,0 3-15-15,0-2 5 0,19 1-8 0,2-2-4 16,7 1-15-16,7-8-17 0,3 0-23 0,5-3-6 16,2-2-18-16,1-5 26 0,1-4 29 0,1 0 3 15,-7 0 22-15,-1-6 7 0,-4-3-1 0,-3-3 8 16,-3 1 0-16,-3-3-3 0,-2-5-8 0,-1 1 18 16,2-2-7-16,-7-2 11 0,4 0-4 0,-2-3-14 15,-2 0 21-15,1-1-10 0,-7-2 10 16,3 0 18-16,-1 2 40 0,-6-1 51 0,-1 4 35 15,-3 0 27-15,-5 3-17 0,0 2-48 0,0 4-13 16,-13 6-31-16,-2 3-26 0,1 0-19 0,-1 5-27 16,-5 0-11-16,6 12-9 0,-1 1 1 0,2 3 11 15,3 2 8-15,10 3 4 0,0 3 7 0,10-3 0 16,4 4-22-16,5-3 3 0,7-3-8 0,6-3 1 16,0-1 7-16,7-7-4 0,-1 0-4 0,5-8-19 15,1 0-26-15,1 0-65 0,-4 0-39 0,2 0-69 16,-3 0-47-16,-3 0-35 0,-8 0-72 0,-4-2-110 15,-8 2-121-15,1 0-153 0</inkml:trace>
  <inkml:trace contextRef="#ctx0" brushRef="#br0" timeOffset="-7731">0 1835 3438 0,'0'0'-17'0,"0"18"1"0,0-18 3 0,3 14-10 16,12-14 26-16,-1 0 17 0,6 0-1 0,9 0 37 15,11 0 19-15,7-14 17 0,13 3 21 0,6-3-3 16,11 0-23-16,4-4-26 0,8 4-13 0,0-6-21 15,8 2-9-15,3-2-5 0,4 2 1 16,-3-1-4-16,2 1 7 0,2 1 4 0,-6 0-14 0,-2 1-11 16,-6 2 8-16,-2-2-21 0,-8 2 13 15,-6 1-3-15,-3 0-3 0,-10 1 17 0,-9 3-21 16,-2-1 28-16,-13 4-11 0,-7 6 11 0,-6-7 52 16,-9 7 14-16,-3 0 36 0,-9 0-14 0,2 0-25 15,-6 0-27-15,0 0-46 0,0 0 13 0,-7 0-27 16,2-7-19-16,-2 7-10 0,-1 0-52 0,0 0-36 15,4-8-19-15,-1 8-39 0,-1 0-11 0,1 0-10 16,4 0-42-16,1 0-20 0,0 0-26 0,0 0-24 16,-6 0 13-16,1 0 12 0,3 0-5 0,-1-9 10 15,-4 9-11-15,4 0 19 0,-4-7 45 0,1 7 42 16,0 0 51-16,-2 0 51 0,1-6 44 16,-4 6 47-16,5-6 87 0,-2 6 57 0,-2 0 66 15,2-11 36-15,-1 11 25 0,-4-14 29 0,4 14-4 16,-6-15 29-16,3 4 20 0,-4 0 4 0,4 1-11 15,0 3-33-15,-4 7-70 0,7-8-92 0,1 8-57 16,1 0-56-16,2 0-43 0,5 0 13 0,0 0-4 16,8 0 1-16,4 0 16 0,5 0-16 0,3 0 9 15,4 0 1-15,7 12 3 0,-2-2 0 0,4 1-13 16,0 2 6-16,0-1-13 0,-1 3 10 0,-2-1-17 16,-5 2-68-16,-8 0-103 0,0 2-127 0,-6 2-135 15,-11-1-108-15,0 4-97 0</inkml:trace>
  <inkml:trace contextRef="#ctx0" brushRef="#br0" timeOffset="-6967">3735 412 3542 0,'21'-24'76'0,"-4"10"68"0,-9 14 76 0,-8 0 25 0,0 19-58 15,0 12-43-15,-8 10-70 0,-4 11-17 0,-2 9-14 16,-4 7-21-16,-2 5-11 0,-2 3-4 0,-1 2-7 16,5 1 0-16,-1-3 0 0,-1-3-14 15,7-2 17-15,2-4-6 0,-1-3-8 0,4-6 22 16,0-8-30-16,4-6 19 0,-1-7 4 0,2-6 0 15,-2-10 14-15,5-5-11 0,-1-5 0 0,1-11-25 16,-6 0-7-16,1 0-8 0,2 0 12 0,-2-11 14 16,4-3 3-16,-5-2 1 0,6-4-11 0,0-3 7 15,0 1-4-15,0 1-7 0,0 1 11 0,7 3-8 16,1 4 1-16,3 5 18 0,1 8-4 0,2 0 10 16,4 0 12-16,4 0-15 0,2 0 8 0,9 0-8 15,7 14-7-15,-1-3 3 0,6-3 0 0,1-1-24 16,2-7 0-16,1 9-25 0,-2-9-53 15,-2 0 1-15,-4 0-24 0,-2 0 18 0,-6 0 32 16,0 0 1-16,-6 0 27 0,-5 0 6 0,-2-10 11 16,-2 3 11-16,-6 0 12 0,-3-1-6 0,2-2 3 15,-6 0 14-15,-1 1-14 0,1-5 4 0,-2-2 6 16,2 0-6-16,-2-4 6 0,1 1 4 0,1-5-10 16,0-2 3-16,1-3-7 0,-2-2 4 0,1-1 6 15,0 0-6-15,-1-2 13 0,-1 1 13 0,0 1 38 16,-3 1 59-16,0 8 35 0,-7 2 1 0,-1 4-30 15,-4 17-34-15,-4 0-10 0,-4 0 8 0,-1 0 18 16,-4 0-3-16,-2 24-42 0,-2 8-16 0,-4 4-36 16,3 7-3-16,5 1 7 0,4 7-19 15,5-2-4-15,7-1-6 0,9-1-20 0,0-1-35 16,14-4-32-16,6-4-43 0,4-5-52 0,7-3-11 16,1-5 13-16,1-6-41 0,0-4-31 0,-1-4-65 15,5-11-105-15,-4 0-18 0,2 0-6 0,-6 0 17 16,2-13 25-16,-7-1 2 0</inkml:trace>
  <inkml:trace contextRef="#ctx0" brushRef="#br0" timeOffset="-6660">4648 1049 2644 0,'12'-23'67'0,"-6"5"61"16,-6 5 51-16,0 13 75 0,-6 0-21 0,-6 0-9 15,-8 0-14-15,0 15-40 0,-3 3-19 0,3 3-50 16,-4 4-38-16,4 4-21 0,3 3-39 0,1-3-6 15,7 3 6-15,5-2-10 0,4-1 0 0,0-1-21 16,12-3-48-16,5-3-52 0,3-2-33 0,1-6-39 16,7-3-13-16,-1-11 3 0,3 0 10 0,-3 0 53 15,1 0 61-15,-1-17 36 0,-5-4 40 0,-2 1 16 16,-3-3-6-16,-5-4 31 0,-1 0 20 0,-11 1 48 16,0 1 71-16,7 0 56 0,-7 5 28 0,0 4-36 15,0 1-49-15,0 5-86 0,-10 10-52 0,0 0-21 16,0 0-27-16,0 0-1 0,0 19 4 0,2 1-10 15,2 2 14-15,3 3-1 0,3 1-33 16,0 1-31-16,0-2-70 0,15 1-81 0,-1-5-77 16,-2-2-53-16,4-2-49 0,-1-17 9 0,-1 14-45 15,4-14-43-15</inkml:trace>
  <inkml:trace contextRef="#ctx0" brushRef="#br0" timeOffset="-6347">5207 770 2644 0,'9'-25'74'0,"5"6"28"0,-10 19 13 0,1 0 48 16,-2 0 4-16,-2 0 45 0,2 0 24 0,-1 19-20 16,1 1-57-16,0 7-63 0,-1 5-24 15,1 7-23-15,0 3-18 0,-2-1-6 0,4 3-18 16,3-1-4-16,2-2 11 0,-4 2-10 0,8-2-4 16,-8-3 7-16,7-8-32 0,-6-2 4 0,1-6 7 15,3-2 0-15,-7-8 25 0,1-2 3 0,-2-10 0 16,-3 0-4-16,0 0-6 0,0-14 6 0,-8-4-6 15,4-4 20-15,-10-9 8 0,5-5-1 0,-4-5 8 16,1-3-25-16,-3-3 4 0,6-5-7 0,-7-1-15 16,9-2 4-16,-3-5-4 0,6 3-10 0,1 0 11 15,3 2 3-15,0 1-25 0,7 7 18 0,6 7 3 16,-1 2-6-16,3 9 13 0,5 6-13 16,-1 6-1-16,1 6-10 0,3 4-62 0,1 7-99 15,1 0-133-15,-1 0-157 0,4 19-95 0,-7 1-121 16,-1 3-82-16</inkml:trace>
  <inkml:trace contextRef="#ctx0" brushRef="#br0" timeOffset="-6227">5395 901 3154 0,'-18'27'48'0,"4"-3"33"0,2-6 9 15,-2-3 17-15,8-15-52 0,0 0-26 0,1 13-2 16,5-13-4-16,11 0 0 0,-5 0-10 0,9 0-6 16,2 0-14-16,6 0-45 0,2 0-103 0,4 0-120 15,3 0-148-15,0 0-86 0,4 0-70 16</inkml:trace>
  <inkml:trace contextRef="#ctx0" brushRef="#br0" timeOffset="-5494">6476 787 3700 0,'4'-25'70'16,"-4"5"28"-16,3 0 17 0,-3 2-4 0,3 9-70 15,-1 9-17-15,1 0 14 0,2 0 35 0,-1 0 18 16,2 0 0-16,-1 25-39 0,3 1-20 0,-1 2-14 16,-2 4-11-16,4 2 4 0,-1 3-11 0,-4-1-18 15,1-1-7-15,3 1-14 0,-5-3-34 0,1-2-8 16,-1-5 5-16,-1-2 10 0,-2-5 35 0,0-1 34 15,0-11-6-15,0-7 13 0,0 0 7 16,-5 0-30-16,1 0 19 0,1 0 1 0,1-16-17 16,-4-4 20-16,4-3-3 0,-1-5-14 0,3-1 7 15,0-2 4-15,0-1-4 0,5-3 0 0,3-1-4 16,2 2-6-16,4-2 3 0,0 4 0 0,3 0 0 16,3 3 4-16,0 1-14 0,-2 6 13 0,5 4 1 15,0 6 3-15,-4 2 41 0,4 10 18 0,-2 0 42 16,2 0 15-16,-1 0-11 0,4 18-9 0,-5 1-24 15,-1 6-22-15,3 0-18 0,-4 0-14 16,-1 3-21-16,-4 1 6 0,-2-2 1 0,2 1 0 0,-8-3 3 16,2 0 4-16,-4 0-15 0,-1-3-7 15,-3-1-18-15,0 1-46 0,0-3-35 0,0-4-39 16,0-4-18-16,-4-11 7 0,4 0-10 0,-3 0-41 16,3 0-9-16,0 0-52 0,0 0 17 0,0 0 45 15,11 0 16-15,-2-22 37 0,1 1 34 0,4-3 40 16,2-1 32-16,-1-3 49 0,3 1 28 0,1-1 73 15,-5 4 73-15,1 2 60 0,-3 5 47 0,-1 4-19 16,-5 13-32-16,0-10-25 0,-4 10-32 0,-2 0-16 16,0 0 20-16,0 0-8 0,0 16-20 0,0 0-38 15,0 0-63-15,0 4-25 0,0 2-38 0,0 3 20 16,0 1 4-16,11-2-3 0,-2 4 14 16,8-5-15-16,1 0-3 0,4-2-14 0,1-9-11 15,4 0-14-15,-2-12 4 0,1 0 10 0,1 0 3 16,-2 0 22-16,-2-16 11 0,-3-2-1 0,-6-2 1 15,1-3-11-15,-7-1 29 0,-4-2 35 0,-4-2 48 16,0 0 22-16,-9 3-14 0,-3-1-36 0,-7 1-24 16,0 2-19-16,-1 4-23 0,-5 3-3 0,0 2-15 15,1 14-15-15,-4 0-26 0,2 0-29 0,-4 0-76 16,3 0-63-16,-3 0-50 0,8 17-58 0,-1 0-57 16,6-17-96-16,2 23-103 0,7-5-143 0</inkml:trace>
  <inkml:trace contextRef="#ctx0" brushRef="#br0" timeOffset="-4630">7950 72 4201 0,'25'-31'13'0,"-10"8"54"15,2 5 99-15,-9 18 88 0,0 0 47 0,-4 0-29 16,2 24-59-16,-4 4-88 0,2 5-56 0,4 8-19 15,3 3-46-15,-3 5 8 0,-2 2 0 0,4 3-16 16,3 1 4-16,-4 2-16 0,3 0 5 0,-1-1-1 16,-2-2-26-16,3-1-23 0,-4-5-61 0,3-1-22 15,-5-10 2-15,0-5-18 0,-1-5 36 0,-1-5 26 16,-4-8 29-16,3-14 40 0,-1 0 7 0,-2 0 0 16,0 0-6-16,-6 0 7 0,-2 0 28 0,-3 0 4 15,-1-18 14-15,0 2 25 0,-5-2 11 16,-3 0 41-16,-3 2 11 0,-2 0 1 0,-4 16 5 15,-3-17 5-15,-5 17 16 0,0 0-6 0,-6 0-19 16,2 0-37-16,1 0-35 0,0 0-28 0,8 28-19 16,4-1-8-16,10-2-3 0,-1 2 11 0,15 1 4 15,4 0 12-15,0 0-4 0,15-2 11 0,7 1-27 16,5-2-7-16,9-5-55 0,-3-2-61 0,12-18-10 16,-1 0-45-16,4 0 36 0,-2 0 42 0,2 0 27 15,-4 0 40-15,1 0 1 0,-1-22 0 0,-1 1-3 16,-5 2 7-16,1-2 14 0,-2-1 4 0,-4-3 15 15,6-3-22-15,-7-2 10 0,-1 0 1 0,1-3-4 16,-5-4 39-16,1 5 1 0,-6-5 7 16,-4 2 32-16,-4 2 12 0,-7 2 33 0,-7 4 15 15,0 1 13-15,0 4 1 0,0 7-17 0,-13 2-12 16,-7 13 10-16,-3 0-3 0,-2 0 8 0,-2 0 1 16,-3 0-50-16,1 23-12 0,-1 2-32 0,2 3-8 15,3 3-12-15,4 3-12 0,6 3-8 0,5 2 0 16,10 1-4-16,0-3 0 0,0 1 4 0,17-5-16 15,0-4-36-15,8-2-62 0,1-8-45 0,0 0-30 16,4-19 36-16,-3 14 44 0,3-14 53 0,3 0 31 16,-1 0 18-16,0 0 23 0,2 0-8 0,-2-27 15 15,3-1 0-15,-1 0-14 0,-2-1 10 16,4-4-7-16,-7 1 4 0,3-4-15 0,-3 0 7 16,2-5 8-16,-4 2-8 0,-1-2 15 0,2 1 15 15,-3 0-14-15,-1-2 40 0,1 5 31 0,-5-1 5 16,-2 1 37-16,-4 5-13 0,-2 2-3 0,-6 2 5 15,-4 6 0-15,-2 2-11 0,0 1-11 0,0 6-19 16,-12 2-25-16,-1 11-12 0,-2 0-15 0,3 0-13 16,-2 0-17-16,2 0-3 0,-1 0 0 0,0 17 0 15,6 1 8-15,0 4-8 0,7 2 12 0,0 2-12 16,0 3 12-16,14-3 16 0,-1 1-24 0,6 0 20 16,1-4-4-16,4 1-16 0,2-1 8 0,0-5 4 15,5-2-12-15,-6 1 20 0,-1-2 0 0,-2 1-20 16,1-16 8-16,-6 19-4 0,-2-2 4 15,0-17 12-15,-5 18 0 0,-1-18 13 0,-3 19 16 16,-6-19-5-16,0 20 5 0,0-20-20 0,0 19-5 16,0-19-4-16,-12 22-24 0,-4-22-65 0,-1 24-96 15,-3-5-89-15,-3-19-97 0,-3 21-75 0,-4-5-85 16,0-3-98-16,-2-13-117 0,-3 0-72 0,6 18-93 16</inkml:trace>
  <inkml:trace contextRef="#ctx0" brushRef="#br0" timeOffset="-4521">9302 410 2965 0,'30'-22'9'16,"-6"1"7"-16,-5-1 3 0,-3 1-7 0,0 2-21 15,-4 0-78-15,-3 0-141 0,0 3-149 0,-1 0-276 16</inkml:trace>
  <inkml:trace contextRef="#ctx0" brushRef="#br0" timeOffset="-3497">5197 2144 3438 0,'5'-33'68'16,"0"1"72"-16,-2 4 50 0,-2 6 39 0,4 4-61 15,-5 7-65-15,3 4-54 0,-3 7-31 0,0 0-4 16,0 0 46-16,3 0 61 0,-2 15 37 0,6 6 11 16,-6 3-41-16,4 7-51 0,1 8-44 15,-2 4-18-15,4 7-15 0,0 2 0 0,-4 1 0 16,4-1 11-16,1-4 0 0,0-1-11 0,2-3 7 16,-2-6-3-16,-1 0-4 0,4-1 8 0,-4-7-8 15,4 1-4-15,-7-6 0 0,3-3 4 0,-4-1 0 16,2-3 0-16,-6-3 11 0,0-1 4 0,0-3 4 15,0-1-4-15,0 0-4 0,-6-2-11 0,0 2 0 16,0-1 4-16,0 0-4 0,-2 0 4 0,0 1-15 16,1-1-12-16,-1-3 4 0,0 3-10 0,4 0 6 15,2-6 5-15,2 1-1 0,-3-2 4 0,3-1 12 16,5-1 3-16,6 0 11 0,2 0-7 16,7-7-4-16,8-1 3 0,6 0-18 0,12-4 12 15,3-4-5-15,9-1-7 0,2 0 12 0,9-5-8 16,0 3 3-16,2-1 16 0,-5 1-8 0,6 1 3 15,0 3 12-15,-3 2-7 0,-3-1-1 0,-3 6 4 16,-5 1-18-16,-3-1-8 0,-5 5-4 0,-6-1 16 16,-4 2-5-16,-8 1 1 0,-4 1-4 0,-4 0-44 15,-4 0-32-15,-6 0-29 0,-2 0-31 0,-5 0-54 16,-3 0-38-16,-4 0-40 0,0 0-95 0,0 0-99 16,0 0-104-16,0 0-176 0</inkml:trace>
  <inkml:trace contextRef="#ctx0" brushRef="#br0" timeOffset="-3227">5606 3206 3257 0,'13'11'29'0,"10"-11"26"0,7 0 6 0,6 0 20 16,9 0-12-16,6 0-20 0,1-10-16 16,4 2-7-16,-2-2-19 0,1 2-14 0,2-2 10 15,-5 3-3-15,-3-3 7 0,-2 5 6 0,-3-3 0 16,-1 2-16-16,-3-1 3 0,-11 1 7 0,-4 1-17 16,-2 5-4-16,-10 0-32 0,0 0-81 0,-7 0-59 15,-6 0-116-15,0 0-133 0,0 0-156 0</inkml:trace>
  <inkml:trace contextRef="#ctx0" brushRef="#br0" timeOffset="-2525">6947 2172 2730 0,'-32'0'3'0,"-1"0"-16"16,9 0 1-16,4 0 0 0,8 0 3 0,12 13 15 15,0 0 6-15,6-1 12 0,8 1 1 16,4 5 3-16,10 0-1 0,8 1-8 0,4 3 15 0,9 3-9 16,4-2 3-16,3 2 3 0,1-2-3 15,1 1 26-15,-4-2-16 0,-5 2-13 0,2-2 0 16,-13-3 1-16,1 1 34 0,-13-2 11 0,-2 0-4 15,-5 1-12-15,-10-1-26 0,-9 2-9 0,0 3 0 16,-12-2-14-16,-8 5-32 0,-5 0-42 0,-3 3-97 16,2 2-125-16,-6 1-126 0,1 0-128 0,4-4-146 15</inkml:trace>
  <inkml:trace contextRef="#ctx0" brushRef="#br0" timeOffset="-1616">8871 2228 3206 0,'5'-19'-20'0,"1"1"30"16,-6 6 77-16,0 12 70 0,0 0 77 0,0 19 5 15,0 10-53-15,0 6-46 0,1 10-53 0,4 9-31 16,1 9-25-16,-4 6-27 0,4 1 6 15,-5 3 11-15,10-2 4 0,-2 1-4 0,2-4-7 16,1-1-18-16,2 0-6 0,2-3 13 0,-1-2-10 16,-3-2-38-16,0-3-42 0,-2-4-55 0,-3-5-40 15,1-5-20-15,-6-5-20 0,1-4-37 0,-3-6-10 16,0-5-21-16,0-6-20 0,-10-17 27 0,0 11-25 16,-3-11-24-16,4 0 10 0,-6 0-36 0,-1-14 8 15</inkml:trace>
  <inkml:trace contextRef="#ctx0" brushRef="#br0" timeOffset="-1387">8793 2700 1593 0,'-6'-75'87'0,"6"6"80"0,-6 1 50 15,6 3 25-15,0 5-40 0,0 6-38 0,4 5-13 16,9 7 8-16,2 8-21 0,3 4-1 0,8 6 9 16,-1 10 4-16,1 6 15 0,6 8-25 0,0 0-33 15,4 11-43-15,-2 7-47 0,1 5 4 0,0 6-18 16,-3 3 11-16,1 1 3 0,-7 5-20 0,-3 0 13 15,-3-1 0-15,-7 1-7 0,0-1 11 0,-7-4-14 16,-6 2-7-16,0-2 18 0,-12-3-32 0,-4-1-30 16,-1-1-47-16,-6-4-96 0,-1-3-49 0,-5-2-63 15,1-4-34-15,-1-2 0 0,-2-6-9 16,4-3-9-16,2-4-30 0,0 0-54 0</inkml:trace>
  <inkml:trace contextRef="#ctx0" brushRef="#br0" timeOffset="-495">9330 2218 2915 0,'18'-8'41'0,"-5"8"18"0,-6-8 11 0,-4 8 35 16,1 0 47-16,-3 0 7 0,2 8 39 0,-1 5-40 15,-2 8-74-15,3 3-23 0,0 6-51 16,-2 6 4-16,4 1-11 0,1 2-3 0,2 3 10 0,-2-1-13 15,2-4 3-15,4 1 3 0,3-4-6 16,2-2 10-16,2-4-4 0,2-4-3 0,2-5-10 16,-2-2 0-16,3-6-4 0,-3-4-10 0,2-7 17 15,2 0 11-15,-4-7-7 0,2-3 13 0,-3-4-7 16,0-4-7-16,-2-4 8 0,-2 0-1 0,-1-5 4 16,-6-2-3-16,4 0 3 0,-6-2-7 0,-2-1 3 15,3 3 7-15,-8-2-7 0,0 5 18 0,0 1 3 16,0 4 14-16,0 6-1 0,0 2-16 0,0 4-18 15,0 6-13-15,0 3 14 0,0 0-15 0,0 7 18 16,0 4-10-16,0 3-21 0,0 2 13 16,0 4-40-16,0 2-10 0,7-1 7 0,1 3-27 15,4-4 7-15,3 1-16 0,2-6-26 0,0-3 5 16,6-3 13-16,-3-3 7 0,0-6 24 0,-1 0 19 16,1 0 10-16,-1-13 25 0,-6-1 10 0,2-1 12 15,-3-3-9-15,-2-1 6 0,-3-5-12 0,1 2-3 16,0-2 18-16,-5 2 1 0,-2 0 25 0,4 0 20 15,-5 5 12-15,0 2 8 0,0 4-20 0,3 2-20 16,-3 2-28-16,3 7-14 0,-3 0 7 0,0 0-3 16,0 0 0-16,1 0 0 0,4 0-1 0,1 13 4 15,-4-1 20-15,5 2-7 0,1 1 3 0,-3 2-10 16,5 1-9-16,0-1 6 0,0 1-6 0,-3-4 6 16,0-2-10-16,4-1 1 0,-6-1 6 15,-1-3-6-15,1-3 12 0,1 0 7 0,-6 1 14 16,0-5 15-16,0 0-2 0,0 0-4 0,-6 0-6 15,6-10 17-15,-6 0 3 0,-1-4 3 0,6-4-9 16,1-1-34-16,0-2 3 0,0-6-3 0,0 0-6 16,8-2 2-16,-2-3-6 0,1 0-6 0,1 2-1 15,3 3 7-15,1-2-14 0,0 6 4 0,1 3 0 16,-1 5-3-16,0 4 13 0,2 11 0 0,1 0 10 16,2 0-3-16,2 0-17 0,-2 0 16 0,-1 0-6 15,4 0 0-15,3 11 14 0,-1 1-18 0,2-2 4 16,1 5 4-16,-2-1-14 0,0 0 13 15,2 1-13-15,-4-5-4 0,4-3 14 0,-1 1-6 16,2-8 9-16,-4 0 7 0,1 0-7 0,-5 0 1 16,2 0-1-16,0-12 0 0,-1 2 11 0,-7-1-4 15,-3 1 0-15,-1-2-3 0,-1-1-3 0,-5 2-15 16,-2 0 11-16,0 0 4 0,0 0-18 0,0 1 24 16,-9-1-3-16,-2 3 17 0,2-2 27 0,-4 2 0 15,-3 2 10-15,-3 6-13 0,-1 0 39 0,-4 0 11 16,-1 0 3-16,-3 0-2 0,-2 14-61 0,-1 1-23 15,3 3-15-15,4 3-8 0,2 4-2 0,4 4 13 16,6 1 1-16,6 2-8 0,6 1 22 16,6 1-18-16,6-2-7 0,8 0-4 0,6-6-24 15,3-4-7-15,3 1-4 0,5-7-52 0,-1-3-50 16,0-2-43-16,-2-4-97 0,1-3-26 0,-5-4-42 16,0 0-96-16,3 7-79 0,-7-4-103 0</inkml:trace>
  <inkml:trace contextRef="#ctx0" brushRef="#br0" timeOffset="3909">11475 3702 2510 0,'25'-9'73'0,"-5"4"41"0,-8-1 44 16,-4 5 54-16,-8 1-34 0,0 0 6 16,-11 11-1-16,-1-1-21 0,-5 6-32 0,-3 4-18 15,-3 0-44-15,-2 4-41 0,4 0 1 0,-4 1-35 16,5-2 0-16,5 2 7 0,0 0-7 0,10-2 10 16,5 0-10-16,0-1 14 0,8-1-10 0,7 1-7 15,-1-4 13-15,4-2-23 0,7-2 10 0,-4-3-1 16,4-4-9-16,0-4 16 0,1-3-13 0,-5 0 14 15,2-10 3-15,-3-3-4 0,-1-3 25 0,-7-3-25 16,3-5 8-16,-4-4 6 0,1-3-20 0,-6-1 20 16,2-2 0-16,0-5-23 0,-1 0 13 0,-2-2-7 15,6 1-7-15,-2 1 14 0,2 1 4 16,-2 3-11-16,0 5 10 0,5 6-6 0,-8 2-4 0,5 7 14 16,-2 5-14-16,2 3 14 0,-2 7-14 15,2 0 7-15,1 10 10 0,0 2-7 0,-3 6 21 16,4 2-20-16,-1 3 6 0,0 5 0 0,-4 1-6 15,4 2-1-15,-1 2 4 0,-3-3-10 0,-2 1-8 16,0 1 8-16,-2-3-4 0,1-3 4 0,0-4 6 16,-5-1 4-16,3-6 0 0,-3-2 13 0,0-5-16 15,0-1 16-15,0-3-9 0,-8-1-15 0,3-3 18 16,1 0-17-16,-4 0 6 0,1-7 7 0,-1-2-20 16,0-3 13-16,-1 0-9 0,1-6-1 0,1-3 10 15,2-1-6-15,0-3-1 0,5-3-6 16,0-1 3-16,8 0-7 0,1-2 8 0,4 1 6 0,2 1 0 15,-1 4 3-15,6 3-17 0,-2 1 4 16,2 4 10-16,-2 5-24 0,2 5 21 0,-1 7 3 16,-2 0-11-16,3 6 35 0,0 5 4 0,0 4-8 15,-7 4 15-15,6 5-22 0,-5 2-6 0,1 1 3 16,0 1-10-16,-6 1 4 0,1 2 3 0,0-2 6 16,-2 0-9-16,0-2-7 0,-2-1-18 0,0-4-78 15,-4 0-79-15,4-2-111 0,-6-2-125 0,0-4-67 16,0-4-79-16,0-1-72 0</inkml:trace>
  <inkml:trace contextRef="#ctx0" brushRef="#br0" timeOffset="4462">12511 3612 3154 0,'11'-3'3'0,"-9"3"10"16,4-1 9-16,-5-1 10 0,4 2 17 0,3 0-1 16,2 0-13-16,4 0 0 0,6 0-15 0,5 0-17 15,5 0 14-15,2-5-4 0,5-1-7 0,-3-3 8 16,6-2-8-16,-5-2-6 0,-1-4 3 0,-2 1 1 15,-4-1 2-15,-4-2 27 0,-4-1 19 0,-4-1 48 16,-7-1 19-16,-4-2 2 0,-5 1 11 0,0-1-12 16,-10 1 8-16,-5 0-9 0,1 3-10 0,-10 4-10 15,-7 2-28-15,2 3-3 0,-7 11-28 0,-3 0-22 16,-6 0 11-16,4 12-18 0,-1 6 11 0,-1 4-12 16,9 10-10-16,-1 4-11 0,11 3 11 15,8 2 15-15,16 1-15 0,0 1 18 0,13-3-25 16,11 1 10-16,8-3-10 0,8-2-11 0,8-6-8 15,1-3-53-15,3-6-24 0,0-2-80 0,2-5-40 16,-3-6-60-16,-5-2-42 0,-3-6-31 0,1 0-62 16,-5 0-20-16,-4-6-37 0,0-4-31 0,-3 1-12 15</inkml:trace>
  <inkml:trace contextRef="#ctx0" brushRef="#br0" timeOffset="2507">8144 4219 2271 0,'0'-13'26'15,"0"6"22"-15,0-1 58 0,-9 4 61 0,-2 4 43 16,-1 0 44-16,-4 19-22 0,-1 6-36 0,-3 6-32 16,-1 5-55-16,-2 8-32 0,-2 6-13 0,5 7-34 15,3-2-16-15,2 1 0 0,6-4-11 0,9-1-6 16,0-6 13-16,8-2 0 0,5-5-3 0,10-4 6 16,5-8-13-16,1-2-10 0,8-6-3 0,0-4 6 15,6-9 3-15,1-5 1 0,-2 0 0 16,2-8-11-16,1-5 8 0,-2-3 2 0,-9-6 8 15,-4-3-11-15,-5-2 10 0,-5-3-6 0,-6-2 6 16,-10-5 17-16,-4 2-20 0,0-1 24 0,-12-3-21 16,-5 3 4-16,-3 0 0 0,-1 3-7 0,-4-3 7 15,-3 0-14-15,1 3 14 0,2 1-7 0,-2 1 6 16,5 4 1-16,-1 0-3 0,6 6-8 0,5 2-2 16,1 5 2-16,5 0 1 0,6 6-14 0,0 1 7 15,6-1-4-15,5 3 1 0,4 0 16 0,4-2-3 16,4 3-7-16,1-2-6 0,4 3 2 0,1 1 11 15,3 0 7-15,-1 2-3 0,-2 0-4 0,-1 6-14 16,-2 1 14-16,5 1-7 0,-10 2 7 0,2 2-10 16,-2 2 0-16,3 3 17 0,-5 2 3 15,1 5-3-15,-3-2-1 0,-3 3 5 0,1 0-8 16,-2 4 11-16,-3 1-11 0,0 1-3 0,0-1-7 16,-5 1 0-16,0-1-10 0,-1 1-26 0,1-2-24 15,1-1-30-15,-4-3-19 0,1-6-2 0,0 1 14 16,-3-5 36-16,0-2 35 0,0-4 27 0,0 0 6 15,0-5 0-15,-8-4-4 0,2 0 8 0,0 0-1 16,0-10 0-16,1 0 0 0,-3-5 10 0,2-3 16 16,0-6 0-16,-2-2-10 0,2-3-16 0,0-3 7 15,1-4-6-15,5-2 2 0,0-1 1 16,0-2-21-16,11-2 11 0,1 4 3 0,-2-2 0 0,7-1 3 16,3 3 1-16,3 6-11 0,-4 2 10 15,3 8 20-15,3 1 0 0,5 8 13 0,-4 3 13 16,2 11 7-16,3 0 0 0,-2 7 4 0,3 4-20 15,-3 7-14-15,3 2 8 0,-1 7-1 0,0 3-13 16,-4 4-3-16,1 2-10 0,-3 3-11 0,-2 2 11 16,-3-3 3-16,-7-1-10 0,0 2 11 0,-3-2-18 15,0-2 0-15,-6-3-43 0,2-2-60 0,-6-2-63 16,0 0-80-16,-10-5-47 0,2-4-55 0,-1-1 15 16,-4-3-61-16,1-4-41 0,0-4-27 0</inkml:trace>
  <inkml:trace contextRef="#ctx0" brushRef="#br0" timeOffset="2707">9399 3913 2718 0,'20'-32'0'0,"-6"11"18"16,-3 8 81-16,-10 13 55 0,5 0 23 0,-4 13 7 15,1 5-71-15,-2 4-48 0,6 6-19 0,-6 4-22 16,4 5-24-16,1 1 3 0,2 3 7 0,-2-1-4 15,1 3 11-15,6 0-24 0,-3 0-32 0,3-1-75 16,-4-2-106-16,3 0-95 0,0-4-83 0,1-4-55 16,-6-2-35-16,4-5-33 0</inkml:trace>
  <inkml:trace contextRef="#ctx0" brushRef="#br0" timeOffset="3149">9698 4115 2248 0,'8'-28'77'0,"-8"6"71"16,0 6 32-16,0 3 11 0,0 4-67 0,0 3-83 16,0 2-26-16,0 4-11 0,0 0 2 0,0 0 19 15,0 12-6-15,0-1 0 0,0 7 0 0,12-2-16 16,2 2 0-16,1 2-3 0,8 1-47 0,2-3-6 16,1-2-25-16,6 0-86 0,7-4-27 0,-6-3-34 15,4-9 1-15,-1 0 69 0,-3 0 63 0,0 0 49 16,-6-16 28-16,-2 0 24 0,-5-3 8 0,-8 0 17 15,0 0 27-15,-6-2 85 0,-6 1 71 16,0-1 39-16,0 4 16 0,-6 2-71 0,2 3-81 16,-4 4-57-16,6 0-54 0,-4 8-21 0,5 0 2 15,-2 0-3-15,3 18 26 0,0 5-3 0,0 8 9 16,4 5 10-16,2 8-10 0,-1 6 16 0,3 6-6 16,-1 3 4-16,0 1-7 0,0 3 6 0,4-2 17 15,-3-1 17-15,-2-2 16 0,1-1 11 0,-2-2 4 16,1-3 4-16,-4-5 22 0,4-1 4 0,-6-6 8 15,0-1 8-15,-11-6-15 0,2-4 30 0,-3-4-17 16,-7-2-29-16,-1-5-20 0,-4-4-59 0,-5-1-4 16,-8-7-10-16,-3-1-1 0,-3-5-3 0,-6 0-4 15,0 0-3-15,-7-11 3 0,3 0 0 16,1-3-3-16,2 0-16 0,3-4-29 0,2 0-40 16,12 0-80-16,0-1-70 0,9-2-97 0,8 0-97 15,6 2-83-15,10-2-73 0,0 0-81 0,18-1-116 16</inkml:trace>
  <inkml:trace contextRef="#ctx0" brushRef="#br0" timeOffset="5443">14095 2954 3941 0,'12'-14'68'0,"-12"14"60"15,-12 0 49-15,-8 0 40 0,-6 18-32 0,-9 6-52 16,1 3-36-16,2 5-49 0,-1 5-34 0,3-1 4 16,8 4-14-16,10-1 0 0,12 2 7 0,0-2-8 15,12-1-25-15,10-2 0 0,5-3-50 0,9-4-44 16,1-4-24-16,2-7-37 0,0-4 5 0,4-7 5 15,1-7 47-15,-4 0 31 0,-3-8 28 0,0-6 35 16,-2-4 12-16,-9-6 8 0,2-1 12 16,-5-5-6-16,-2-6 3 0,-4-1 7 0,-1-2-10 15,-7-4 7-15,2-3-14 0,-2-1 7 0,-3-3 0 16,-2-4 10-16,-2 4 1 0,4-4 9 0,-6 4 31 16,0 3 62-16,0 4 53 0,0 7 33 0,0 4-2 15,-6 6-76-15,6 9-57 0,-5 2-56 0,4 8-26 16,-2 7 29-16,0 0 36 0,1 13 15 0,-1 6-8 15,2 4-14-15,-2 8-29 0,3 3 0 0,0 10 0 16,7 0-7-16,1 3-15 0,4 2 0 0,2-1 0 16,6 3-11-16,0-8-18 0,3-1-47 15,-3-5-50-15,-2-3-51 0,5-4-33 0,-3-5-20 0,0-3-39 16,-3-4-51-16,-2-4-31 0,-1-3-19 0,-2-11 11 16,2 0 49-16,-1 0 33 0,0 0 43 15,3 0 48-15,-1-13 29 0,-1-6 19 0,-2-3 14 16,7-3 33-16,-7-3 39 0,0-5 56 0,0 0 80 15,-2-2 77-15,5 0 112 0,-15 1 100 0,12-2 37 16,0 4 52-16,-12 3-20 0,0 1-50 0,0 5-25 16,0 3-83-16,0 6-61 0,-15-1-41 0,3 5-71 15,-2 5-41-15,-4 5-38 0,5 0-21 0,0 0 3 16,0 8-17-16,-1 2 18 0,8 2 3 0,-4 1-7 16,10-1 10-16,0 2-10 0,0 4-17 0,16-6-1 15,3 1-17-15,-5-1-41 0,12-4-31 16,-2-1-22-16,-2-3-4 0,2-4 22 0,1 0 54 15,1-6 24-15,-1-1 27 0,-5-4 9 0,-1-2-10 16,-5-1 7-16,-3-3 0 0,-2 0 17 0,-1-1 13 16,-5 3 60-16,-1-3 32 0,-2 4 28 0,0 4 7 15,0 1-46-15,-5 3-30 0,0 2-46 0,-1 1-28 16,6 3-18-16,0 0-3 0,0 0 14 0,0 10 4 16,0 1-1-16,0 1 4 0,8 5-14 0,-2-2-7 15,3 3 7-15,0 2-14 0,5-2-7 0,3 0-41 16,3 0-49-16,-6-5-42 0,6-1-26 0,3-2 12 15,-3-3 16-15,0 0 14 0,-3-5 34 0,3-2 27 16,-1 0 16-16,-2 0 48 0,0-7 10 0,2 1-4 16,-6-4 29-16,6-3-19 0,-2 3-1 15,-3-7 11-15,6-2-20 0,-5 0 20 0,2-5-14 16,1 1 14-16,-4-5 5 0,4-1-6 0,-5-2 20 16,0 2 21-16,-2-4 53 0,-3 2 53 0,-2 1 51 15,0 1 5-15,-6 4 4 0,0 4-28 0,0 1-28 16,0 4-38-16,-11 5-67 0,4 3-16 0,1 2-54 15,-2 6-3-15,0 0 10 0,1 0-10 0,2 14 28 16,0-1 0-16,2 7-3 0,3-1 6 0,0 5 4 16,5 2 1-16,3 3-15 0,1 0 3 0,5 2-14 15,-2 0 11-15,2-2 11 0,1 0-7 16,0-3-1-16,-2 1-10 0,-1-4 0 0,-3-2 0 0,2-3 3 16,-5-1 8-16,0-5 3 0,-4 1 3 15,-2-5 1-15,0 1-7 0,-8-2 10 0,-4 0-17 16,0-3 13-16,-2 2-17 0,-5-3-50 0,1 1-44 15,-2-2-87-15,0-1-61 0,0-1-50 0,3 0-22 16,2 0-84-16,3 0-84 0,7-5-112 0</inkml:trace>
  <inkml:trace contextRef="#ctx0" brushRef="#br0" timeOffset="5787">16130 2507 2426 0,'17'-18'82'0,"0"-1"87"0,1 1 100 0,-6-2 90 16,-4 1-11-16,-2 1-46 0,0 1-54 0,-6 3-22 16,0 3-10-16,0 1-15 0,0 2-31 0,0 3-71 15,0 0-73-15,0 1-22 0,0 4-12 0,0 0-3 16,0 7 11-16,-12 3 4 0,0 4-23 0,-7 1 12 16,6 6-8-16,-6 1-14 0,5 4 25 0,2 2-18 15,-2 1 14-15,14 1 1 0,0-3-8 0,0 0 8 16,0-2-4-16,14-2 4 0,-2-4-4 0,2-1 4 15,6-3 3-15,0-2-7 0,-3-3 14 0,3-1-3 16,3-2-11-16,-3 2 19 0,-3-1-4 16,-2 2 3-16,2 1 22 0,-5 0 4 0,0 3 26 15,-4 4 72-15,1 0 19 0,-9 1 40 0,0 2 13 16,0 1-31-16,0-1-27 0,0 2-46 0,-21 1-35 16,-4-3-32-16,-2 1-8 0,-2-3-4 0,-7 2-32 15,-4 0-84-15,0 0-108 0,-6-3-115 0,-10 0-187 16,-1 0-170-16,-14 1-272 0,1 2-298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42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 1263 3914 0,'-32'7'3'16,"0"-7"-10"-16,6 0-3 0,3 0-3 0,10 0-7 0,13 0 33 15,13-9 11-15,11-5 0 0,13-4 20 0,15-6-34 16,13-7-10-16,15-5-7 0,12-5-17 16,10-2 18-16,7-2-8 0,5 2 21 0,1 3 6 15,-4 0-9-15,1 6 9 0,-10 2-3 0,-5 2-6 16,-8 5 6-16,-6 5-7 0,-14 2-6 0,-11 2-21 15,-6 4-20-15,-12 1-66 0,-10 4-22 0,-11 1-77 16,-8 6-89-16,-11 0-49 0,0 0-64 0,0 0-31 16,-11 0-60-16</inkml:trace>
  <inkml:trace contextRef="#ctx0" brushRef="#br0" timeOffset="590">2436 173 1144 0,'8'-18'54'0,"-7"-1"41"16,7 0 43-16,-4 0 65 0,2 0-5 0,-1 1 9 16,0 5 9-16,-1 0-31 0,2 2-14 0,-1 1-49 15,0 3-36-15,-1 3-18 0,1 1 42 0,-2 3 75 16,2 0 65-16,-2 14 31 0,-2 4-44 0,2 6-47 16,-3 6-63-16,0 11-23 0,-7 7-23 0,-6 10-21 15,4 2-7-15,-9 3-39 0,1 6 7 0,-3-1-10 16,0-3-11-16,3-3 18 0,0-1-33 0,5-6 26 15,-4-1-11-15,9-8-4 0,2-5 22 0,1-3-21 16,4-8 7-16,0-5-8 0,7-4 4 16,2-6 7-16,7-4 4 0,-2-5 0 0,6-6-8 0,7 0 8 15,2 0-11-15,7-11 17 0,4-3-6 16,-4-3-7-16,9-3 14 0,-1 1-18 0,4-1 7 16,-4-1-14-16,2-1-18 0,2 1 3 0,0 3-24 15,-2-1-60-15,1 4-51 0,-2 1-90 0,-4 4-83 16,-4 0-68-16,-2 6-84 0,-6 4-62 0,-2 0-120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44.2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8 254 3104 0,'0'-7'0'0,"0"-6"3"15,0 4 9-15,-4 9 81 0,1 0 56 0,3 15-6 16,0 4 14-16,0 7-72 0,0 7-65 0,0 9 10 15,0 4-26-15,0 6-1 0,6 3 0 0,6 2 14 16,0-3-7-16,8 1 0 0,5-6 11 0,4-5-15 16,8-5 11-16,3-4-7 0,4-10 4 15,5-7-18-15,3-4 14 0,5-6-3 0,-5-8-7 16,4 0 17-16,-3 0-27 0,-1-15 7 0,5 0 16 16,-5-1-13-16,2-2 17 0,-2 0-20 0,5 0-18 15,-6 0 1-15,1 1 3 0,-8 1 7 0,-2 1-7 16,-5 3-9-16,-5 1-41 0,-3 11-75 0,-6 0-87 15,-6 0-79-15,-2 0-68 0,-5 0-34 0,-3-11-22 16,1 11-44-16,-4-9-47 0</inkml:trace>
  <inkml:trace contextRef="#ctx0" brushRef="#br0" timeOffset="516">1885 61 3477 0,'5'-18'26'0,"-5"2"23"0,0 0 17 0,0 5 3 16,0 6-33-16,0 5-3 0,0 0 41 0,0 0 38 15,0 12 17-15,0 6-6 0,0 9-58 0,0 6-44 16,0 10-7-16,-8 7-10 0,0 8-1 0,1 5 4 15,-3 3-3-15,0-2-4 0,0 2 7 16,0-5-11-16,4-5 8 0,-2-5 6 0,3-8-3 16,-1-2-3-16,5-7-11 0,-2-7-11 0,3-3 4 15,0-6 25-15,0-4-8 0,0-3 11 0,10-4-17 16,-4-7 10-16,7 0 10 0,2 0-13 0,2 0 3 16,3 0-18-16,4-11-10 0,7 1 11 0,-2-1 3 15,4-1-7-15,-1-1 14 0,3 1-7 0,-1 2 0 16,3-3 0-16,-2 2-4 0,0 2-10 0,-1-1-51 15,-2 3-63-15,0 7-60 0,-4-10-57 0,-3 10-27 16,-4 0-25-16,-3 0-30 0,-4 0-21 0,-3-15-16 16,-2 15-13-16,-3-11-17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48.0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455 18 680 0,'-6'0'15'0,"-5"11"21"15,-1-11 35-15,-1 11 31 0,4-11 7 0,-1 0 0 16,0 0-9-16,10 0-8 0,-10 0 1 0,10 0 7 16,0 0 6-16,0 0-20 0,0 0-4 0,0 0-8 15,0 0-2-15,0 0 39 0,0-15 35 0,0 15 11 16,0-14 10-16,0 14 6 0,-8-11-15 0,8 11 0 16,0 0-10-16,0 0 62 0,0 0 58 0,0 0 51 15,0 17 13-15,0 6-71 0,0 6-74 16,0 9-64-16,8 9-22 0,-4 11-24 0,-4 6-3 15,0 5-8-15,0 3-21 0,0 7-16 0,0-4-14 16,0 1-7-16,0-2 7 0,0-2-8 0,0-5-3 16,0-3-4-16,0-6-7 0,3-2 14 0,5-6-7 15,-3-7 8-15,-1-4-20 0,2-6-32 0,-4-4-45 16,2-4-62-16,-1-6-27 0,2-6-57 0,-5-1-25 16,0-12-57-16,0 13-91 0,0-13-68 0,0 0-89 15,-12 0-80-15,0 11-59 0</inkml:trace>
  <inkml:trace contextRef="#ctx0" brushRef="#br0" timeOffset="189">8 1428 3780 0,'-3'13'6'15,"0"1"25"-15,3 0 6 0,0 1 6 0,8 4-12 16,0 0-21-16,7 0-4 0,-1 6-16 15,4-4 17-15,4 3-10 0,2 0-21 0,1-4-46 16,2 3-89-16,1-1-103 0,1-1-103 0,2 0-60 16,-5-3-51-16,-2-3-35 0,3-15-36 0</inkml:trace>
  <inkml:trace contextRef="#ctx0" brushRef="#br0" timeOffset="337">681 1369 3581 0,'12'-12'6'0,"-5"12"1"0,-2 0 20 15,-5 0 9-15,0 0-10 0,0 0 11 0,-8 20-28 16,-1 4-2-16,2 4-3 0,-6 2-4 16,6 4 0-16,-6-1-4 0,1 1-12 0,3 0-73 15,-2-1-108-15,3-1-146 0,2-5-123 0,0 0-122 16,5-5-98-16</inkml:trace>
  <inkml:trace contextRef="#ctx0" brushRef="#br0" timeOffset="631">1061 1572 3860 0,'19'0'17'0,"-7"19"10"0,-8 1 10 16,-4 3 17-16,0-9-16 0,0 8-1 0,-12 4 1 16,3 5 6-16,-5 3 22 0,2 7 18 0,0 2 10 15,2-1-20-15,-5 1-22 0,6-2-20 0,-3 0-25 16,1-1-3-16,3-5-1 0,2-4-3 0,0-4-7 15,4-3-7-15,2-2 3 0,0-5-7 0,0-3 18 16,8-2-3-16,-2-1 3 0,2-2 18 0,7-9 3 16,-3 11 21-16,11-11 1 0,-1 12-7 0,2-12-18 15,9 7 3-15,2-7-10 0,2 0-15 0,4 0 15 16,2 0-25-16,-1 0-26 0,5 0-23 0,-2 0-54 16,-4 0-30-16,-1 0-63 0,-3 0-85 15,-6 0-130-15,-5 0-172 0,-2 0-207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46.6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255 116 1773 0,'15'-27'74'15,"-2"4"16"-15,-1 1 52 0,-4 4 52 16,-4 4-67-16,1 2-7 0,-2 12-42 0,0 0 26 0,-2 0 123 16,3 0 70-16,-1 0 58 0,-2 19-43 15,4 6-110-15,2 11-58 0,1 4-40 0,-3 7-9 16,2 9-7-16,1 6 1 0,-3 2-25 0,-1 4-17 15,-1-1-22-15,2 0-15 0,0-3-6 0,1-3-4 16,-2-3 3-16,1-7-3 0,3-2 4 0,-1-9-4 16,1-2 4-16,-2-6 3 0,0-5-14 0,-1 2 7 15,-1-9-15-15,1-2-31 0,-2-3-22 0,2-2-63 16,-2-4-27-16,-2-2-55 0,-1-7-41 0,0 0-44 16,0 0-82-16,0 0-60 0,0 0-50 0,0 0-99 15,-4 0-32-15</inkml:trace>
  <inkml:trace contextRef="#ctx0" brushRef="#br0" timeOffset="214">6 1060 2779 0,'-3'15'-13'0,"0"-15"-5"0,3 12 6 16,0-12 5-16,13 0 38 0,-1 0 25 0,3 0-13 15,2 0 16-15,6 20-31 0,2-7-15 0,4 1 15 16,6 0-22-16,0-14 3 0,-4 20-5 0,7-5-10 16,-4-1-26-16,3 0-36 0,-5-14-91 15,4 18-83-15,-7-3-135 0,-2-15-125 0,-2 18-77 16</inkml:trace>
  <inkml:trace contextRef="#ctx0" brushRef="#br0" timeOffset="371">738 962 2107 0,'8'0'11'0,"-2"0"22"0,-3 0 58 16,-3 0 41-16,0 0 18 0,0 0-15 0,0 26-55 15,-4 0-44-15,-4 6-39 0,3 2 0 0,1 2-12 16,-2 2 6-16,1 2-19 0,0 0-66 0,2-2-88 16,-1 1-91-16,1-3-131 0,3 1-140 15</inkml:trace>
  <inkml:trace contextRef="#ctx0" brushRef="#br0" timeOffset="709">447 1912 3700 0,'0'11'50'0,"0"6"51"16,-6 12 21-16,1 10 31 0,-3 8-36 0,1 7-31 16,2 2 27-16,4 3-25 0,-2-1-21 0,0-1-7 15,3-4-53-15,0-3-3 0,7-6 10 0,1-5-35 16,0-5 21-16,4-7 0 0,-3-5 0 0,6-7 28 16,1-15-13-16,-2 0-1 0,5 0 11 0,1 0-7 15,5 0 4-15,3 0-4 0,1 0-18 0,1 0 0 16,4 0-15-16,1-19-6 0,2-1-1 0,3 2-17 15,2 3 21-15,2-3 0 0,1 3 7 16,-1 5 4-16,1-3-43 0,-1 2-52 0,-1 11-58 16,-1 0-54-16,-6 0-66 0,-3 0-64 0,-3 0-85 15,-2 0-40-15,-3 0-88 0,-4 0-76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50.5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1873 53 2450 0,'-8'-16'85'0,"3"3"69"0,-2 13 83 15,2-14 75-15,2 14-14 0,2-10-4 0,-3 10-2 16,3 0-51-16,-2 0-56 0,0 0-65 0,-3 0-85 16,-2 0-20-16,-7 24-4 0,-1 0 7 0,-4 5 14 15,-6 7 22-15,-6 4 16 0,-3 7 3 0,-2 8-11 16,-3 0-14-16,-4 4-34 0,-1 1 1 0,-3 0-8 15,4-2-3-15,-1-3 3 0,1 0-18 16,-2-7 15-16,3-1-48 0,1-6-58 0,7-5-46 16,-2-4-81-16,10-4-14 0,1-7-36 0,3-6-66 15,10-15-63-15,1 14-90 0,4-14-3 0,4 0-11 16,4 0 8-16</inkml:trace>
  <inkml:trace contextRef="#ctx0" brushRef="#br0" timeOffset="303">708 657 2118 0,'-6'-34'29'0,"0"4"24"0,6 2 36 0,-6 7 34 15,6 4 25-15,0 17 23 0,0 0 31 0,0 0 31 16,0 0-18-16,0 0-37 0,0 21-50 0,0 4-62 15,0 9-6-15,-5 4 1 0,-3 6 17 0,4 5 24 16,-9 2-3-16,4 3 19 0,-6 2-28 0,-1-5-27 16,0-2-32-16,-1-3-27 0,-2-5-11 0,2-4 7 15,5-5-4-15,0-6-6 0,1-6 13 0,11-5-13 16,0-15-1-16,0 0-3 0,15 0-31 0,2 0-21 16,6 0-24-16,7 0-20 0,2-15-66 15,5-2-50-15,2 1-94 0,6-3-82 0,-5 3-12 16,1 1-66-16,2 2-31 0,-3 13-31 0</inkml:trace>
  <inkml:trace contextRef="#ctx0" brushRef="#br0" timeOffset="670">10 1797 3334 0,'-3'-16'12'0,"1"16"14"16,-1-13 40-16,3 13 45 0,0 0 49 15,5 18 27-15,7 11-11 0,-1 3-12 0,1 11-35 16,3 5-28-16,2 8 5 0,0 4-17 0,3 1-7 15,0-2-2-15,0-4-41 0,0-1-10 0,0-4-18 16,0-5-11-16,-2-4 0 0,1-7 4 0,-3-5 51 16,4-7 7-16,2-4 23 0,-4-18-4 0,4 0-36 15,1 0-12-15,3 0-21 0,2 0-5 0,4-23-14 16,-2-6 3-16,1-3-4 0,4-5 1 0,2-4-34 16,0-4-11-16,1-2-51 0,1-3-82 0,-4 2-81 15,7 2-120-15,-3 3-131 0,-2 2-139 0,2 3-212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52.5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132 400 2583 0,'-14'0'49'0,"-4"0"59"0,1 0 57 0,2 0 23 15,-2 0-37-15,1 0-42 0,4 0-47 0,3 0-36 16,1 15-13-16,4-15-7 0,4 13 4 16,0-13 36-16,4 0 16 0,8 0 0 0,5 0-16 15,9 0-29-15,1 0-7 0,11-18-3 0,-1-3 3 16,7-3 7-16,5-2-7 0,0-5-14 0,1 2 1 15,-3-3-1-15,2 5-9 0,-6 2 9 0,-3 2 1 16,-6 3-17-16,-3 2-23 0,-7 4-3 0,-2 3-10 16,-6 11 23-16,-5-12 40 0,-2 12-17 0,-2 0 10 15,-7 0-9-15,0 0-21 0,0 0 21 0,-7 0 2 16,-2 0-3-16,-2 0 7 0,-1 0-3 0,0 18-11 16,-2-2 17-16,2 2 0 0,-7 0 10 0,7 1 19 15,0 1 4-15,4 2 19 0,1-3 14 0,2 3 3 16,5 2-2-16,0-2 3 0,12 3-16 15,4 3-17-15,-1 1-17 0,5 2-30 0,-2-1 10 16,2 1-7-16,0 0 14 0,5 0 10 0,-2-3-17 16,-2-1 0-16,-1-2-70 0,3-1-82 0,-1-1-102 15,-2-2-98-15,-2-1-71 0,-1-1-55 0,-3-5-48 16,0 0-82-16</inkml:trace>
  <inkml:trace contextRef="#ctx0" brushRef="#br0" timeOffset="539">623 982 3193 0,'-12'14'0'0,"1"-14"0"15,11 0 3-15,0 0-3 0,0 0-3 0,17 0 9 16,-2 0-13-16,8 0-6 0,-1 0-31 0,2 0-10 16,4-14-12-16,1-4-27 0,2 0-9 0,1-2-28 15,0 0-13-15,1-1 17 0,0-1 27 0,-4 0 25 16,-1 1 38-16,-5 0 27 0,-1-1 3 0,-4 1 12 15,-4-1-9-15,-2 1 3 0,-4-2 18 0,-4 3 32 16,2-1 37-16,-6 2 36 0,0-1 50 0,0 2 3 16,0 3 27-16,0 2-23 0,0 13-26 0,-6-13-22 15,2 13-27-15,4 0-9 0,0 0-16 16,0 0-20-16,0 0-27 0,-2 0-6 0,2 0-3 16,0 0 10-16,0 13 3 0,0 4-10 0,0 1-10 15,0 4-10-15,5-1-18 0,2 2 11 0,-2-3 4 16,0 0-11-16,4-2 4 0,-3-3-14 0,3-4-10 15,-4 0-4-15,3-1-16 0,-1-10-3 0,-2 8 9 16,-2-8 21-16,-2 0 13 0,-1 0 4 0,0 0 10 16,0 0-17-16,0 0 17 0,0 0 2 0,-6 0-12 15,0-16 10-15,2-1-11 0,-4-1 8 0,3 0-1 16,-2-4-10-16,-1 0-6 0,-1-5 6 0,4 1 11 16,-3-3 12-16,1 2 25 0,5 2-1 0,-1-2-6 15,0 4 3-15,3 3-20 0,0 1-7 16,8 2 7-16,-1 6-3 0,3 11 23 0,2-14 4 15,2 14-4-15,0 0 5 0,5 0-18 0,1 0-3 16,0 0 13-16,2 0 12 0,-2 0 2 0,0 0 8 16,3 0-24-16,-2 0-15 0,-1 18-3 0,0-1-3 15,0-1-11-15,-5-2-11 0,-1 2-27 0,-1-2-39 16,-1-1-20-16,-1-1-64 0,-7-12-32 0,4 16-52 16,-5-16-63-16,-2 15-31 0,-1-15-55 0,0 0-20 15,-7 14-23-15,-1-14-20 0,-1 0-1 0</inkml:trace>
  <inkml:trace contextRef="#ctx0" brushRef="#br0" timeOffset="807">1288 31 3398 0,'3'-18'19'0,"0"7"47"0,-2 11 97 0,4 0 58 16,1 0 51-16,2 0-13 0,1 0-52 0,3 22-36 15,0 2-51-15,5 2-30 0,3 4-46 0,0 2-25 16,-3 4-16-16,6 0 8 0,0 3-11 0,-4 2 15 16,7-3-12-16,-8-1-21 0,5-3 15 0,-3-2-5 15,-3-3 8-15,0-4-3 0,1-5-23 0,-4-3-29 16,-2-4-32-16,2-13-28 0,-5 12-11 16,-1-12-9-16,-3 0 19 0,4 0 8 0,-3 0-13 15,-1 0-39-15,-1 0-64 0,7 0-73 0,-7 0-91 16,1 0-56-16,0-26-92 0,2 4-72 0</inkml:trace>
  <inkml:trace contextRef="#ctx0" brushRef="#br0" timeOffset="967">1424 237 3834 0,'-27'0'-14'0,"7"0"1"0,6 0-1 0,6 0 7 16,8 0 11-16,5 0-4 0,7 0 0 0,8-24-40 15,4 4-27-15,4-1-41 0,7-2-83 16,-1-2-63-16,6 2-119 0,-3-4-82 0,0 4-129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06.0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316 265 1025 0,'12'-5'32'0,"-2"-3"46"0,-1 1 48 15,-6 2 38-15,0-3 42 0,-3 2-14 0,0-1-11 16,0-2 26-16,-3 2-23 0,-2 2 12 15,-4-1-4-15,3 3-28 0,-5 0-26 0,-2 3 12 16,-4 0-2-16,-2 5-21 0,-1 3 7 0,-3 1-44 16,-3 3-10-16,0 3-7 0,-4-1-32 0,3 2-7 15,1 1-21-15,2-3-16 0,4 1-11 0,2-2 0 16,5-2 4-16,3-1 7 0,5 0-1 0,5 0 1 16,0-1 3-16,8 0-3 0,4-1 16 0,5 1 1 15,3-2-17-15,3 2 6 0,7-3-13 0,-2 3-1 16,2-1 22-16,3 2-11 0,-1 0 0 0,-3 1 3 15,-2 3-7-15,-4 0 1 0,-1 0 10 16,-5 1-7-16,-1 1 3 0,-5 0 21 0,-2 0-3 0,-4 3 6 16,-5-4 0-16,0 3-7 0,0-3 8 15,-10 2 13-15,-2-4 14 0,0 2 39 0,-5-2 0 16,-1-3-7-16,-2 0 2 0,-1-4-43 0,-1 0-14 16,-1-2 3-16,1-4-24 0,0 0-8 0,0 0 15 15,2 0-11-15,2 0 4 0,1 0 7 0,0-7-18 16,4 1-7-16,4 0-14 0,1-2 6 0,3 0 8 15,1-3 0-15,4 1 7 0,6-3-14 0,0-1 0 16,2 0-15-16,5 0-3 0,1 0 0 0,0 1-4 16,3 1 8-16,0 1 0 0,2 4-24 0,-3 1-15 15,1 1-26-15,-1 2-35 0,-1 2-21 16,-3 1-29-16,0 0-24 0,-1 0-16 0,-2 0-22 0,-2 0-32 16,-1 0-45-16,0 6-30 0,1-2-48 15,-3-4-54-15</inkml:trace>
  <inkml:trace contextRef="#ctx0" brushRef="#br0" timeOffset="240">573 155 3555 0,'0'-19'13'0,"0"6"0"0,0 0 0 15,0 6 57-15,0 7 61 0,0 5 42 0,0 3 38 16,0 6-53-16,0 5-64 0,0 4-42 15,0 6-27-15,0 3-11 0,0 3 0 0,0 2-7 16,0 1-10-16,0-1 7 0,0 0 6 0,0-3-6 16,5-1-4-16,-2-2-11 0,3-1-38 0,0-4-25 15,1-3-48-15,0-1-63 0,0-3-55 0,-1-3-60 16,-1-3-49-16,1 0-24 0,-3-3-16 0,-3-4-1 16,5 0-25-16,-2-6-74 0</inkml:trace>
  <inkml:trace contextRef="#ctx0" brushRef="#br0" timeOffset="450">482 402 2742 0,'0'-2'-6'16,"0"-1"9"-16,0-1 6 0,11 0 3 0,2 1 16 15,2 0-16-15,0 0-6 0,3-2-15 0,1 1-3 16,3 0 6-16,-2 0 2 0,2 1 14 0,-3-2-10 15,3 1-13-15,-2 1-17 0,-2 1-13 0,-6 0-31 16,-1 2-46-16,-1 0-55 0,-4 0-54 0,0-3-41 16,-4 0-49-16,-1 2-44 0,-1 0-58 0</inkml:trace>
  <inkml:trace contextRef="#ctx0" brushRef="#br0" timeOffset="2551">960 298 2522 0,'0'0'45'0,"0"0"73"0,-8 0 72 15,-1 4 55-15,-2 3 14 0,-1 2-42 0,-4 2-52 16,2 1-46-16,-3 5-65 0,-1 0-27 0,1 3-23 16,4 1-14-16,1-3 6 0,2 2-6 0,3-1-4 15,4 0-9-15,3-4-11 0,3 0-78 0,6-2-59 16,1-2-31-16,4-1-52 0,1-3 25 15,1-4 28-15,1-3 14 0,2 0 46 0,-2 0 57 16,2 0 33-16,-5-11 31 0,2 0 20 0,-2-3-6 16,-4 2 18-16,0-1-3 0,-5-2 23 0,2 1 61 15,-4-1 55-15,-2 3 98 0,-1 2 61 0,0 0-5 16,0 1-33-16,0 3-99 0,0 4-73 0,-3 2-43 16,-2 0-34-16,2 4 14 0,1 2-7 0,1 3-13 15,-1 4-4-15,-2 2-20 0,4 2 0 0,0 0 17 16,0 0-4-16,7 1 11 0,2-1-14 0,1-2-17 15,2 0 7-15,1-2-21 0,2-3-6 0,0-1-4 16,3-5-10-16,-5 0 25 0,4-4 16 16,-4 0 0-16,1-4 16 0,-1-2-9 0,0-3-4 15,-4-1 10-15,4 0-6 0,-7-2 10 0,2-3-7 16,1 1 0-16,-2-3 3 0,-1-3-13 0,1 1 17 16,0-3-10-16,-1-1-1 0,2 1 18 0,-3-4-14 15,-1 0 0-15,1 0-4 0,1-1 1 0,-3 2-4 16,-1 1 20-16,-2 2 18 0,0 2 33 0,0 3 49 15,0 4-7-15,0 5 4 0,-3 2-27 0,0 6-23 16,-3 5 28-16,-1 4-14 0,-1 5-7 0,-1 4 1 16,1 4-39-16,-3 3-8 0,3 3-10 0,0 1-22 15,2 2 11-15,3-1-7 0,3-3 11 0,0 0-8 16,8-2-3-16,0-2 11 0,3-2-4 16,5-3 18-16,1-2-18 0,1-3-11 0,1-1-11 15,5-3-32-15,-1-1-6 0,1-4-14 0,-1-2-18 16,4-2 8-16,-2 0 10 0,2-3 8 0,-4-3 25 15,2-1 0-15,-3-2 10 0,-3-2-3 0,1-1-7 16,-2-2 7-16,-6 0 6 0,2-3 18 0,-4 2 7 16,-1-1 20-16,-4 2 45 0,-2 0 37 0,-3 3 36 15,0 0 15-15,-5 4-24 0,-4 2-8 0,-2 1-3 16,-5 4 0-16,-1 0-9 0,1 7-25 0,-4 1-37 16,1 3-33-16,0 1-7 0,1 2-8 0,2 0 0 15,5 1 12-15,2 1-4 0,6-1-8 0,3-2 8 16,0 0-19-16,4 0-4 0,5-2 1 15,5 0-55-15,2-3-15 0,3-1-24 0,3 1 7 16,3-5 26-16,2-3 33 0,-1 0 7 0,1 0 0 16,-2-3 35-16,-1-3-21 0,-2 0 36 0,-2-2-4 15,-3 0-11-15,0-2 8 0,-4 0-18 0,0-1 7 16,-4-1 0-16,0-1 17 0,-4-1 8 0,2 2 0 16,-3 0-1-16,-2 0 8 0,-2 1 4 0,0 1 10 15,0 1 22-15,-5 1 7 0,2 3 0 0,0 0-10 16,0 2-7-16,-1 0-18 0,3 3-15 0,-1 0-14 15,2 0-15-15,-1 0 11 0,-1 0-4 0,-1 0 12 16,0 6-12-16,2-1-22 0,-1-2 26 16,0 2 4-16,-1 0 7 0,3-1 3 0,-2 2-35 15,1 0 10-15,1-2-4 0,0-1-10 0,0 3 21 16,0-3-29-16,0 1 4 0,0-3 15 0,0 2-5 16,0-3 27-16,0 0-1 0,0 0 0 0,0 0 8 15,0 0-15-15,0-4 3 0,0-1-6 0,0-2-12 16,0 2 4-16,3-4 8 0,0-1 6 0,1-2 12 15,-1 1-8-15,3-2-11 0,-2-1 1 0,0 1-8 16,0 0 8-16,4 0-8 0,-3 1 0 0,1 2-3 16,1 3 6-16,0 0 15 0,0 3-10 15,-3 1 10-15,1 1 0 0,1 2 4 0,1 0 4 16,-3 0-5-16,1 8-2 0,1-2-1 0,-1 1 7 16,1 1-6-16,-1 2-1 0,3 0-7 0,-2 3-7 15,-1-1 10-15,1-2-3 0,-1 3 4 0,-1-1 7 16,-2 0-7-16,1-2-19 0,-1-1-7 0,-1-1-10 15,2-1-16-15,-3-1 27 0,0-1-12 0,0-1 15 16,0-3 4-16,0 2-7 0,0-3 14 0,0 0 4 16,0 0 6-16,0 0-3 0,0-4 3 0,0-2-7 15,0 0 1-15,3 0 3 0,1-3-10 0,0-2 3 16,4 0-4-16,-2-2 7 0,2-1 8 0,0 1-4 16,3-1 7-16,-3 0-11 0,4 1 4 0,1 1 0 15,1-1-14-15,-1 3 14 0,-1 0-14 0,-1 3 10 16,0 1 18-16,-2 1-10 0,0 3 14 15,0 2 0-15,-5 0-11 0,1 6 7 0,-2-1-11 16,2 3-3-16,1 0 18 0,-3 3 0 0,1-1 4 16,-3 4-4-16,1-1-14 0,-1-1-4 0,-1 3-4 15,0-1 0-15,0-1-3 0,0 1-4 0,0-1-3 16,5-1-4-16,1-2 4 0,-1 0 3 0,1-3 4 16,3 0-18-16,0-1 11 0,-1-1-15 0,2-1-13 15,2-3 10-15,-2-1-14 0,2 0 11 0,0-5 0 16,2 0 0-16,-1-1-7 0,0-3 0 0,0 1 17 15,1-2-3-15,2-2 25 0,-3 0-7 16,1 0 10-16,-5-1 3 0,0 1 1 0,-1 0 13 16,-3-1 7-16,-2 2 25 0,-3 3 32 0,0 1 32 15,-8 1 8-15,0 2-4 0,-1 1-30 0,-4 3-26 16,-1 0-28-16,2 5 0 0,-4 2-11 0,2 1-11 16,3 2-4-16,0 0-18 0,3 3-3 0,2 1-8 15,6 2 0-15,0-2-7 0,0 2-36 0,0-1-36 16,9-2-17-16,5 1-27 0,2-2-23 0,5-2 9 15,2-2-8-15,5-2-2 0,2 0 58 0,-1-4 18 16,3-2 43-16,-2 0 40 0,-2-5 1 0,-3-3 19 16,0 2-7-16,-4-2 7 0,-4-2-7 0,-3-1 0 15,-3-1 7-15,-3 0 20 0,-1-2 29 0,-5 2 38 16,-2 0 24-16,0-1-2 0,0 2 10 16,0-1-11-16,-6 2-11 0,2 1-1 0,0 0-29 15,-1 1-27-15,0 4-15 0,1 1-17 0,1 0 0 16,2 3-18-16,-1 0-7 0,0 0-4 0,2 0-7 15,0 0 25-15,0 0-10 0,0 0-4 0,0 0 10 16,4 3-6-16,-1 0 3 0,0 1-7 0,1 1-11 16,-1 1-14-16,1 0-7 0,-1-1-32 0,0 1-44 15,0-1-37-15,3 1-12 0,-3-3 21 0,-1 0 45 16,1 0 31-16,-1-1 17 0,-1 0 24 0,1-1-7 16,0 1 13-16,-2-2 17 0,1 0-17 0,-1 0 10 15,4 0 14-15,-2 0-11 0,0-5 23 16,3 0 11-16,-1-1-14 0,1-1-6 0,4-2-7 15,-1-1-10-15,3 0-3 0,0-3 13 0,0-1-4 16,2-1-9-16,2 1 10 0,-1 1-4 0,-1 1 0 16,1 1 21-16,-1 2-4 0,-1 1 6 0,-2 4 20 15,1 4-6-15,-5 0 20 0,3 0 30 0,-4 5 14 16,-2 2 39-16,0 4 18 0,-1 0-27 0,1 4-20 16,-3-2-37-16,2 2-36 0,1 1-17 0,-2 0-21 15,1 0-3-15,1-2 6 0,0-1-6 0,0 0 10 16,2 0-7-16,4-2-18 0,-2 0 25 0,3-3-17 15,2-1-1-15,2 0-6 0,0-4-32 16,3 1-21-16,2-2 29 0,0-2-4 0,1 0 31 0,-1-5 31 16,0 1-23-16,-3-3 20 0,2-2-7 15,0-1 6-15,-3-2-6 0,1-3 0 0,1 1-3 16,0-5-4-16,1 0 4 0,-5-1-4 0,2-1 17 16,-3-4 0-16,-2 1 1 0,-1-3 6 0,-2-1-14 15,-4 0 11-15,-2 0 56 0,-1 4 56 0,0-1 30 16,0 3 32-16,-4 3-7 0,4 3-31 0,-7 3-17 15,0 2-14-15,7 4-40 0,-7 0-30 0,1 7 4 16,0 0 20-16,-1 0 32 0,1 12 19 0,-1 4-8 16,-3 3-30-16,2 4-27 0,-3 2-23 0,3 5-12 15,-1 1-8-15,9 2-4 0,0-2-12 16,0 1 0-16,0-2-16 0,0-1-4 0,9-3 12 16,1-2-4-16,4-2-16 0,-1-3-7 0,0-2-79 15,5-2-33-15,-3-5-26 0,3-1-52 0,1-2 31 16,-2-3-34-16,1-2-28 0,0-2-6 0,-4 0-56 15,2-4-28-15,-1 1-58 0,-4-5-80 0,0-1-42 16,0 1-87-16,0-6-51 0</inkml:trace>
  <inkml:trace contextRef="#ctx0" brushRef="#br0" timeOffset="2701">3374 127 3257 0,'-6'0'16'15,"6"0"0"-15,0 0-16 0,0 0 6 0,4 0-9 16,6 0-7-16,-1 0 3 0,5 0-84 0,-1 0-106 16,3 0-100-16,-1 0-112 0,1-6-47 0,-2 2-43 15</inkml:trace>
  <inkml:trace contextRef="#ctx0" brushRef="#br0" timeOffset="3186">1444 63 2978 0,'-7'7'18'16,"7"-7"17"-16,0 0 15 0,0 0 17 0,0 0-7 16,0 0-2-16,0 0-7 0,0 0-6 0,14 0-2 15,2-7-17-15,5 1 3 0,2 0-9 16,8 2-14-16,1-2 1 0,2 2-10 0,1-2-1 0,-1 3 4 15,0-1 0-15,-4 0-3 0,-3 4-20 16,-2 0-45-16,-3 0-161 0,-3 0-189 0,-3 0-238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54.3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17 614 2767 0,'-6'8'-13'0,"0"-8"16"0,1 0 0 0,5 0 31 16,12-9 38-16,1-4-13 0,10-2 16 0,6-5-41 16,3-2-12-16,8-4-3 0,4-3-13 0,4-2 1 15,-2 0-14-15,3 0-2 0,-3 4-16 0,-4 2 3 16,-1 1-16-16,-9 6-43 0,-1 3-12 0,-7 4-21 15,-7 2 16-15,-1 5 31 0,-7 0 34 0,-5 4 24 16,-4 0 0-16,0 0 21 0,-9 0-9 0,0 5-6 16,-5 2 3-16,-3 0-3 0,0 2 21 0,-2 0 24 15,-1 1 10-15,0 1 18 0,0 2-2 16,0 1 3-16,6 0-9 0,-1 3-16 0,2-3 1 0,6 5-6 16,-1 0 6-16,6 2 3 0,2 2-5 15,0 2-13-15,8 0 6 0,4 2-3 0,2 1-22 16,2 1 13-16,5-1-16 0,-1-3-7 0,5 2 13 15,-6-3-19-15,6 1 9 0,-2-4-9 0,0 2 0 16,-1-3-23-16,-3 2-79 0,1-3-97 0,-4 1-102 16,-2-2-60-16,1-3-52 0,-6-2-49 0,-6 2-35 15</inkml:trace>
  <inkml:trace contextRef="#ctx0" brushRef="#br0" timeOffset="515">453 1081 2072 0,'-17'0'-6'0,"8"14"9"0,2-14-9 0,0 0 9 16,7 0 46-16,0 0 28 0,11 0 48 0,1 0 12 16,5 0-29-16,3 0-32 0,3-14-37 0,3-2-17 15,1 0-16-15,4-3-9 0,0 1 12 0,1-3 0 16,0 0 7-16,0-4 23 0,-1 3 5 0,-5-3 15 16,0-1 28-16,-4-1 5 0,-7 2 6 0,-1-2 0 15,-3 2-1-15,-4 2-13 0,-5 0-2 0,1 0 10 16,-3 1-6-16,0 2 27 0,0 2-9 0,-8 1 1 15,1 1-10-15,-1 2-15 0,3 3 10 16,1 1-42-16,-1 3-6 0,2 1-31 0,2 2-32 16,1 4 7-16,0 0-14 0,0 0 14 0,0 0 10 15,0 0 1-15,6 4-1 0,1 3 1 0,-2 0-8 16,3 3 11-16,4 3 7 0,-4 1 0 0,7 1-7 16,-3 1-24-16,5 1-35 0,-2 1-23 0,-2 0-34 15,-1-2-6-15,-3 2 34 0,2-4-18 0,-3-1 33 16,-4 0 26-16,-1-2 14 0,-1-1 30 0,-2-3 20 15,0-1-1-15,0-6-6 0,0 0 27 0,0 5 6 16,0-5 13-16,-8 0 17 0,4 0-6 0,-4 0-10 16,0 0-9-16,-1 0-25 0,1-9-16 0,1 0-20 15,-3 0 9-15,3-3 1 0,-1-2-1 0,3-1 21 16,5-1-27-16,0 2 0 0,0-6 3 0,5 3-13 16,3 0 10-16,4 1 6 0,-4 0-6 15,4 3 10-15,0 0 4 0,5 2-8 0,-2 4 28 16,2 0 6-16,3 1 4 0,0 2 14 0,5 1-14 15,-2 2-13-15,4-2-4 0,-5 3-21 0,6 0-6 16,-4 7 0-16,1-1 13 0,-1-1-10 0,-1 4-3 16,-1 0-71-16,-2 1-86 0,-3 3-98 0,-2 1-105 15,-6 1-62-15,2 0-48 0,-2 0-44 0,-6-1-74 16</inkml:trace>
  <inkml:trace contextRef="#ctx0" brushRef="#br0" timeOffset="795">1225 407 1864 0,'-13'-44'52'16,"6"0"64"-16,-3 1 89 0,3 4 86 0,2 4 24 15,-3 8-16-15,7 6-70 0,-2 5-71 16,3 5-73-16,0 6-52 0,0 5 43 0,0 0 5 0,4 0 6 16,4 8 31-16,1 0-43 0,4 4-6 15,2 4 20-15,2 5-2 0,6 3-3 0,-2 5-3 16,2 4-35-16,0 3-14 0,-1 3-22 0,2-1-6 15,1 1 3-15,-2-3-4 0,-2-2 1 0,4-2 7 16,-2-5-4-16,2-2 7 0,-1-4-7 0,1-3 4 16,-1-4 0-16,2-3-15 0,-4-2 4 0,2-5-29 15,-1-4-31-15,-1 0-38 0,-4 0-35 0,4-9-36 16,-2 2-22-16,-3-1-43 0,3-4-63 0,-5 2-81 16,2-3-59-16,-2-1-103 0,-6-1-114 0</inkml:trace>
  <inkml:trace contextRef="#ctx0" brushRef="#br0" timeOffset="958">1404 206 3438 0,'-26'5'6'0,"14"-5"4"16,3 0-10-16,9-9 13 0,12 0-7 15,8-3-6-15,4-1 7 0,12-5-17 0,2-1-64 16,2-6-57-16,7 1-96 0,0-2-115 0,0-1-35 15,-2-2-157-15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8:20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2030 3375 3206 0,'-4'8'16'0,"4"-5"35"0,0-3 66 0,7 0 40 15,9-6 31-15,5-2-1 0,11 0-62 0,16-6-23 16,10-2-47-16,14-2-7 0,10-3 29 0,14 1 4 16,9-3 3-16,8 3-24 0,8 0-32 15,4-1-24-15,1 3-11 0,7 2 3 0,-1 0-6 16,-3 1 3-16,5 0 10 0,-9 0-10 0,-2 5 7 16,-3-3-3-16,-4 0 3 0,-10 1 10 0,-4-1 4 15,-10 3 0-15,-6-2-21 0,-10 1 11 0,-7-2-18 16,-9 2 25-16,-4 0-4 0,-10 0 14 0,-2 1 32 15,-7-1 19-15,-6 1 26 0,-10 2 3 0,-1 0 5 16,-8 2-13-16,1-1 3 0,-6 3-17 0,-2 1-19 16,-5-1-19-16,0 4-7 0,0-3-26 15,0 3-12-15,0-2-4 0,0 2-3 0,0-2-31 0,0 1-21 16,-8-1-56-16,2 1-86 0,-5 0-16 0,4 1-43 16,0 0-22-16,-6-2-4 0,7 2-30 15,-5 0-11-15,3 0-14 0,4 0 11 0,-4 0 39 16,8 0 12-16,-8-7 28 0,4 3 52 0,-1-3 13 15,0 2 48-15,1-1 61 0,-4-2 35 0,2-1 40 16,1-2 46-16,-2-1 44 0,1-3 45 0,-2 1 66 16,-3-2 57-16,-1 1 49 0,0-1 12 0,2 2-4 15,0 3-54-15,-3 2-44 0,4 0-54 0,-2 2-57 16,7 2-16-16,-1 1-51 0,2 1-6 0,3 0 6 16,0 3 10-16,0 0 50 0,11 0 8 0,-2 8-7 15,6-1-27-15,5 2-46 0,0 2-18 0,2 2-13 16,2-1-1-16,4 2 5 0,0-1 6 15,-4 1-27-15,-2-3-34 0,1 3-75 0,-8-1-88 16,-3-1-91-16,-7 1-97 0,-5-1-84 0,0-1-107 16</inkml:trace>
  <inkml:trace contextRef="#ctx0" brushRef="#br0" timeOffset="596">6020 2103 3542 0,'-12'0'9'16,"0"0"1"-16,1-9 10 0,3 3 16 0,8 1 0 15,0 0 41-15,19-2 13 0,7 2 1 0,9-3 0 16,13-2-50-16,5-1-24 0,9-2-14 0,10 1-3 16,3-1-3-16,2 1 6 0,-1 0-6 0,1 2 3 15,-6 1 7-15,-2 2-24 0,-5 0 3 0,-7 0-10 16,-6 3 17-16,-13-1 14 0,-6 1 3 0,-6-1 0 16,-9 0-13-16,-9-1 13 0,-8-1-3 0,0 1 0 15,-11-1 7-15,-3 0-1 0,-4 0 15 0,-2-1 27 16,-5 2 17-16,4 2-2 0,-2-1-7 15,3 2-39-15,0 1-27 0,3 2-8 0,5 0-10 16,3 0 14-16,1 6 11 0,3 2-1 0,2 3 8 16,3 6 10-16,0 3 14 0,0 3 7 0,0 8-3 15,0 5-8-15,5 1-23 0,0 5-1 0,2 2 7 16,-2 1-25-16,2 4 11 0,0-3 0 0,-1-2-14 16,1-1 18-16,-2-2-1 0,1-5-10 0,2-1 11 15,-7-3-33-15,2-3-72 0,-1-5-105 0,4-1-117 16,-6-4-104-16,0-3-77 0,0-2-40 0,0-1-64 15</inkml:trace>
  <inkml:trace contextRef="#ctx0" brushRef="#br0" timeOffset="1112">6474 2693 3180 0,'-9'10'-4'15,"9"-3"20"-15,0-7 4 0,0 0-1 0,0 0 13 16,23 0-16-16,2 0 0 0,7 0 16 0,2 0-26 15,3-7-2-15,10-2 5 0,1 0-21 0,-2-1 12 16,4-1-4-16,-5 0-9 0,-1-1 0 0,-5 0 10 16,-1-2 6-16,-6-1 1 0,-2-2 15 0,-3 0 10 15,-5-1 0-15,-2 0 30 0,-4-1 26 0,-3-2 4 16,-1-1 33-16,-4 0 6 0,-1-1-13 0,-2 2 4 16,-2-1-2-16,-3 2 8 0,0 2-10 15,0 3-20-15,0 2-35 0,0 7-45 0,0-1-40 16,0 5 7-16,0 2-3 0,0 0 3 0,0 0 36 15,0 10-18-15,0 2 0 0,5 2-8 0,-1 3 5 16,2 2-29-16,2 2-28 0,-2 1-44 0,2-1-59 16,4 4-8-16,-1-2-15 0,-2-1 0 0,-1-2 44 15,-1-2 11-15,3-1 34 0,-4-1 40 0,-2-5 8 16,-2-1 40-16,-2-4 18 0,0-6 30 0,0 0 6 16,0 0 9-16,-6 0 17 0,-2 0 24 0,-3 0-7 15,4-9 14-15,-6-3-2 0,6-2-30 16,1-1-20-16,-7-1-16 0,6-2-24 0,-1-4-3 0,3 0 10 15,-1-3-10-15,6-2-4 0,0 0-3 16,11-3-7-16,1-3 1 0,5 1-1 0,3 0 10 16,3 2-3-16,3 5-7 0,2 2 1 0,1 3-8 15,3 5 7-15,0 4 7 0,1 5 27 0,-3 6 24 16,3 0 7-16,-4 0 14 0,-2 12-31 0,1 0-24 16,-2 3 7-16,-1 2-13 0,1 2 9 0,-8 2-6 15,2 4-31-15,-8 0 7 0,1 2-1 0,-6 1-30 16,-7-1-27-16,0 0-77 0,0-5-98 0,0-1-57 15,0 0-69-15,0-3-73 0,0-3-59 0,0-3-106 16</inkml:trace>
  <inkml:trace contextRef="#ctx0" brushRef="#br0" timeOffset="2132">7862 1744 3244 0,'13'-43'38'0,"4"9"11"0,-3 2 45 0,-2 14 47 16,-7 9 22-16,3 9 59 0,-1 0-18 0,0 14-18 15,0 4-43-15,6 5-62 0,-3 6-24 16,3 7-29-16,-4 5-25 0,3 5 1 0,0 3-4 16,1 2 0-16,-1-1 7 0,2 0 0 0,-2-1-10 15,0-1-8-15,2-5-3 0,1-3-21 0,1-4 13 16,1-3 1-16,-1-3-8 0,3-5-2 0,-1-2-22 15,2-3-3-15,0-2-11 0,3-6-6 0,-3-3 4 16,0-2-3-16,-1-7 0 0,4 0 34 0,-4-8 4 16,1-3 0-16,0-4 11 0,0-2-11 0,-1-5-16 15,1-3 23-15,-2 0 7 0,-1-2 0 0,-2-3 30 16,-1 0 0-16,-3-1 0 0,-2 2 30 0,-4-1 24 16,-5 3 35-16,0 2 31 0,-6 1-17 0,-7 4 20 15,-2 4-28-15,0 3 8 0,-5 4-13 0,0 3-39 16,-2 6-18-16,-1 0-36 0,2 6-4 15,1 5-3-15,0 3 0 0,3 2-7 0,5 4-7 16,1 1 7-16,9 4-51 0,2 1-17 0,5-1-24 16,7 2-18-16,4 1 26 0,8-3 8 0,1-3-24 15,7 0-39-15,2-4-3 0,4-5-5 0,0-1 25 16,2-6 53-16,5-6 31 0,-5 0 15 0,0 0 37 16,-4-10-4-16,-3-2-3 0,-4-4 10 0,-2-2 7 15,-3-1 9-15,-8-5 26 0,0 0 10 0,-7-2 28 16,-1-2 3-16,-8 1 21 0,0 0 22 15,0-1 1-15,0 1 4 0,0 5-8 0,0 0-9 0,0 4-47 16,0 3-5-16,0 4-62 0,0 2-17 16,0 4 4-16,0 3-1 0,0-1 15 0,0 3-15 15,0 0 8-15,0 7-19 0,0 0 5 0,9 2 13 16,2 0-3-16,-2 3-7 0,3 0-7 0,-1 2-11 16,1-2 4-16,-3 2-1 0,2-3 8 0,-11 0 3 15,6-3 1-15,-6-2 17 0,0-1 0 0,0-1 4 16,0-1 7-16,0-3-15 0,0 0 12 0,0 0-1 15,0-6-7-15,0 0 0 0,0-1-7 0,0-2-7 16,0-2-7-16,0-3 21 0,0 0-15 0,0-1 1 16,0-1-7-16,0 1-36 0,0-2-6 0,8 1-29 15,4-1-19-15,-1 0 17 0,3 2-3 0,-1 1 4 16,1 0 38-16,5 3-13 0,-2 3 34 0,3 1 24 16,-1 1-8-16,-2 2 25 0,0-1-21 15,0 5 7-15,2 0 0 0,-6 0-3 0,3 0 10 16,-1 0 3-16,-6 0 10 0,4 7 0 0,-1-3 25 15,0 0 23-15,-4 3 11 0,2-2 22 0,0 2 7 16,-3 3-31-16,1 1-32 0,0 3-17 0,-1-1-39 16,-2 3 8-16,3 1 10 0,-2 0-4 0,0-1 8 15,-5 2-7-15,4-1-15 0,1 0 4 0,-1-1-21 16,-2-1-25-16,2-3-17 0,-5 1-24 0,1-5 8 16,-1 0 10-16,0-3 24 0,0 1 18 0,0-5 4 15,0-1 23-15,0 0 10 0,-1 0-3 16,-4-7-3-16,-1 1 3 0,1-4-4 0,2 1 4 15,-2-4 14-15,4-1-14 0,1-2 0 0,0 0 3 16,0-1-3-16,0-2-6 0,0-1 6 0,5 1-4 16,4-4 8-16,2 3 2 0,2-1 1 0,3-1-17 15,4 2 14-15,3 2-4 0,-2 3-14 0,4 2 18 16,-1 4-28-16,4 2 21 0,-4 5 13 0,-1 2-4 16,2 0 11-16,-4 7 7 0,-1 1-11 0,3 4 18 15,-6-3 0-15,0 4-21 0,2-1 7 0,-6 2-17 16,0 1 0-16,-1-1 7 0,0 0-17 0,-4 0 17 15,3-3-4-15,-7 2-13 0,1-1-44 0,-2-1-113 16,-3-1-109-16,0 0-132 0,0-2-83 16,0 0-57-16,0-3-55 0</inkml:trace>
  <inkml:trace contextRef="#ctx0" brushRef="#br0" timeOffset="2708">10084 1665 4091 0,'-20'0'65'0,"-8"0"36"16,4 0 28-16,-1 9 36 0,-6 0-65 0,7 2-33 16,2 0-31-16,4 1-43 0,6 0 3 0,-1 1-7 15,12 2-14-15,1 0-28 0,0 2-39 0,12-1-52 16,5 1-44-16,6 1-50 0,2-4-72 0,7 0-19 15,2-4-10-15,2-5 36 0,4-5 54 0,3 0 80 16,-9 0 83-16,1-11 56 0,-2-3 74 0,-9-2 30 16,-2 0 34-16,-4-3 58 0,-9 1 49 0,-1 0 52 15,-8 0 33-15,0 1-13 0,0 0-8 16,0 4-59-16,0 1-69 0,0 3-33 0,0 3-65 0,0 1-29 16,-15 5-24-16,5 0-17 0,3 0 10 0,7 11-4 15,-8 1 15-15,8 2-4 0,0 1 3 16,0 3 8-16,0 0-1 0,12 0 4 0,8 2-14 15,3-3-17-15,-1-4-11 0,2-3-11 0,7 0 8 16,-5-5-4-16,5 0 3 0,1-5 8 0,-6 0-15 16,0-9 22-16,-1-2 14 0,-1 0-1 0,-2-3 8 15,-4-1-1-15,-4-5-3 0,-2 0 7 0,-1-3 0 16,-6-2 0-16,-1-2 0 0,-4 0 3 0,0-5 1 16,0-2 6-16,0 0-6 0,-7-4 3 0,0-1 17 15,-3-2 32-15,0 0 40 0,0 0 36 0,-3 0 11 16,1 5-38-16,0 4-21 0,3 4-50 0,-5 7-34 15,2 6-7-15,2 5-15 0,1 10 8 16,2 0 11-16,-4 13 10 0,6 5-6 0,-3 7 3 0,1 5-4 16,7 6-3-16,0 7 14 0,0 1-3 15,12 0 3-15,0 4-14 0,8-4-19 0,5-4-22 16,2-1-36-16,-2-5 7 0,3-5-14 0,-1-6-14 16,1-2-20-16,-4-5-52 0,-2-5-46 0,-5-2-55 15,3-2-47-15,0-2-81 0,-8-5-83 0,-1 0-57 16,-4-5-91-16</inkml:trace>
  <inkml:trace contextRef="#ctx0" brushRef="#br0" timeOffset="3019">8205 1392 2248 0,'-27'10'14'15,"11"-10"19"-15,4 0 26 0,12 0 22 0,0 0 0 16,0 0-23-16,0 0-16 0,11 0-30 0,1 0-6 16,2-10 13-16,6 3-22 0,5 7 15 0,2-13-6 15,2 3 0-15,4 0 13 0,2 0 15 0,0 1 21 16,-3 0 7-16,1 0 25 0,-3 2-31 0,6 1-15 15,-4 0-16-15,0 6-28 0,3-8 3 0,-1-1 0 16,3 4 3-16,1 5-6 0,1-7 12 0,-1 7-25 16,0 0-65-16,2 0-96 0,-4 0-140 0,-4 0-170 15</inkml:trace>
  <inkml:trace contextRef="#ctx0" brushRef="#br0" timeOffset="3913">11999 937 2331 0,'9'-12'17'0,"2"0"25"16,-6 3 6-16,-4 4-12 0,2 1 18 0,0 4 50 15,-3 0 38-15,2 9 38 0,-2-1-14 0,0 5-68 16,3 2-47-16,0 3-25 0,-3 5-26 16,4 2 0-16,-2 7 6 0,4-2 1 0,-1 3-1 0,2 2 1 15,0-3-4-15,3 0-3 0,3-3-10 16,-4-2-3-16,3 0-32 0,-1-2-18 0,-2-6-26 16,3-1-15-16,-4-3 29 0,-2-3 37 0,-1 0 38 15,-4-6 18-15,-1-6 20 0,0 0-7 0,0 0 29 16,-6 0 16-16,-2-7 19 0,-2-6 18 0,1-1-6 15,-2-4-7-15,-2-5-31 0,1-4-23 0,0-5-16 16,3 0-23-16,1-2-4 0,3-2 0 0,5-4-9 16,0 1 6-16,7-1 6 0,6 2-2 0,1 1-8 15,9 2 7-15,-1 4-13 0,2 3 7 0,4 7 0 16,0 5-10-16,-1 6 9 0,-1 4-9 16,5 6-3-16,-2 0 19 0,0 10-3 0,2 4 13 15,-5 5 4-15,5 1-14 0,-4 3-3 0,-1 2-7 16,2 1 14-16,-3 0-14 0,-1 2 21 0,-1-1-27 15,-3 0 6-15,-3 1 10 0,0-3-16 0,-2-3 33 16,-2 1-10-16,-4-4 3 0,-2-1-6 0,0-3-37 16,-7-2-58-16,0-1-80 0,0 1-87 0,0-3-81 15,0-10-20-15,-16 11-28 0,5-4-2 0,-1-7-18 16,4 5-39-16</inkml:trace>
  <inkml:trace contextRef="#ctx0" brushRef="#br0" timeOffset="4184">12900 849 2915 0,'0'0'47'0,"-19"0"35"15,-1 12 29-15,4 4 13 0,-6 2-30 0,2 5-36 16,2 3-22-16,5 2-17 0,1 1-12 0,12 1 6 16,0 0-23-16,0-1 10 0,12 1 3 0,4-4-6 15,7 0 9-15,3-3-32 0,9-3-42 0,2-2-25 16,6-6-20-16,-5-6 11 0,5-6 36 0,-3 0 28 15,-6 0 23-15,-2-13 21 0,-4-3 7 0,-7 0-7 16,-5-4 25-16,-4-1 33 0,-7-2 6 0,-5-4 22 16,0 2-28-16,0-2-25 0,-10-1-20 15,-2-1-22-15,-5 4 9 0,-1 0-15 0,-4 0-4 16,-2 5-10-16,-2 2-47 0,-7 2-91 0,3 2-93 16,-3 3-100-16,-5 4-96 0,6 0-57 0</inkml:trace>
  <inkml:trace contextRef="#ctx0" brushRef="#br0" timeOffset="5086">13639 0 3528 0,'8'6'36'0,"-3"1"30"0,-1 10 48 15,1 7 13-15,6 6-16 0,-4 6-26 0,3 7-44 16,5 3-14-16,-3 2-13 0,2 2 0 16,1 0-8-16,2-1-13 0,3-2 7 0,0-1-13 15,3-2 9-15,-3-2 8 0,2-4-38 0,-2-5-17 16,-4-3-28-16,3-5-25 0,-5-2 10 0,-2-5-6 16,-4-4 30-16,-1-4 40 0,-2-2 11 0,-5-4 48 15,0-1-9-15,0-3-13 0,0 0 12 0,-8-4-15 16,-4-2-1-16,-2-2 7 0,-4-2-7 0,-7 1 4 15,-1-3 20-15,-6 1 40 0,-7 3 13 0,-2 0 38 16,-7 4-2-16,-1 2 8 0,-4 2 4 0,-7 0-27 16,5 8-20-16,1 4-53 0,5 0-21 0,4 2-18 15,10 1 8-15,6 2-1 0,10 1 18 0,7 0 4 16,12 2-11-16,0 3 14 0,6 1-31 16,8 1-8-16,6 0-10 0,5-2-53 0,7 0-24 15,8-3-30-15,3-1-9 0,1-4 14 0,5-2 16 16,3-3 30-16,-2-4 24 0,-1 0 30 0,-2-6 14 15,-1 0 16-15,-1 0-4 0,1-7 4 0,-8-3 10 16,-3 1-3-16,-1-4-10 0,-2-3-7 0,-1 0 7 16,-3-3-14-16,-2-3 20 0,1-3 20 0,1-1-16 15,-6-2 13-15,2 0-7 0,1-1-10 0,-7-3 51 16,2 4 53-16,-6 1 25 0,-3 0 25 0,-4 5-30 16,-7 0-54-16,0 4 7 0,-12 3-27 0,-8 6 21 15,-3 0 19-15,-5 9-29 0,-4 0 8 16,-5 0-40-16,-3 13-25 0,4 3-4 0,2 2-10 15,-1 3 4-15,7 4-15 0,3-2 14 0,9 5-7 16,8 0 1-16,8 0 13 0,0 1-17 0,15-2-4 16,5-2-18-16,5 0-25 0,7-6-27 0,0-2-14 15,8-3-7-15,-3-5 15 0,3-5 28 0,1-4 18 16,-1 0 31-16,0-6 3 0,-6-3 21 0,1-2-14 16,-3-3 10-16,-6-2 1 0,2-2-4 0,-5 0 10 15,-1-3-10-15,-3-2 17 0,-2-1-10 0,-1-4 0 16,-1 1 10-16,-6-3-17 0,2 1 21 15,-5-1 17-15,2-2 35 0,-2 1 50 0,-5 1 15 0,-1 1 37 16,0 4-42-16,0 4-50 0,0 3-36 0,-7 3-65 16,5 5-22-16,-1 6 10 0,3 4 1 15,0 0 18-15,0 10 22 0,5 3-11 0,6 2 8 16,-2 3 3-16,3 5-15 0,3 2 15 0,2 2-4 16,2 1 4-16,-1-1 3 0,2 0-3 0,0 0-11 15,-2-4-14-15,-1 1-1 0,-3-5-17 0,0 0-26 16,-5-3-25-16,0-2-49 0,-9-1-68 0,0-2-58 15,-6-2-75-15,-6-2-67 0,-7 0-29 0,0-5 17 16,-3 0 31-16,-6-2 60 0,1 0 98 0,5-11 76 16,-2-1 96-16,4-2 88 0,3-3 66 0,-1-2 30 15,10-3 32-15,2-2 5 0,6-2-3 0,9-2-1 16,3 1-40-16,11-2-5 0,3 0-33 16,10-1-32-16,3 3-4 0,6-1-30 0,0 4-13 15,1 1 1-15,-2 2-32 0,1 1-52 0,-2 2-122 16,-4 4-186-16,-5 0-222 0</inkml:trace>
  <inkml:trace contextRef="#ctx0" brushRef="#br0" timeOffset="36282">4 2755 2718 0,'-6'0'0'0,"6"0"-7"16,0-11 13-16,0-1-3 0,16-1 22 0,7-3 9 15,1-4 0-15,10-5 12 0,4-4-34 0,7 0 1 16,1-2-10-16,9 1-6 0,-1-1 15 0,1 1 4 15,-1 0-13-15,-5 5 6 0,-5 4-9 0,-4-1 0 16,-4 7 3-16,-10 2-6 0,-6 3 0 0,-8 5-3 16,-1 1 0-16,-7-1-4 0,-4 5 4 0,0 0-13 15,-9 0 16-15,-2 0 0 0,-1 0-3 0,0 0 15 16,-5 0 4-16,2 9-7 0,-2-4 0 0,0 2-3 16,1-1-18-16,1-1 2 0,7 1 13 0,-1-1-9 15,2 4 3-15,3 0 6 0,4 2 6 16,0 3 22-16,0 0-3 0,0 4-3 0,7 4-16 15,0 3-9-15,6-2 9 0,-4 5-3 0,3 0 6 16,0 0-6-16,5 0-3 0,-1-1 4 0,-1-2-8 16,-1 0 8-16,1 0-8 0,-3-2-14 0,4-1-50 15,-7 1-135-15,3-3-86 0,-1 1-129 0,-3-3-98 16</inkml:trace>
  <inkml:trace contextRef="#ctx0" brushRef="#br0" timeOffset="36792">511 3100 1559 0,'0'12'19'0,"12"-3"15"0,7-4 3 0,1-5 5 15,4 0-11-15,2 0-14 0,6-10 6 0,7 1-9 16,-5-5-12-16,8-2 7 0,-5-1-18 0,2 0 12 16,-1-5-8-16,-4 1 5 0,-2-1 11 0,-4-1 29 15,-4 0 49-15,-4 3 36 0,-4-3 45 0,-7 1 26 16,1 1 19-16,-8 0-4 0,-2-1 4 15,0 3-21-15,-8-3-17 0,1 2-14 0,1 3-25 16,-2 1-24-16,-3 1-40 0,5 4-24 0,-2-1-30 16,2 5-16-16,2 3-11 0,2 1-7 0,-1 1-20 15,0 2 4-15,3 0 10 0,0 0 3 0,0 7 14 16,6 2 6-16,0 3 11 0,2-1-8 0,-2 4 11 16,3 1-14-16,0 3-6 0,4-1 3 0,2 2-17 15,-3-2 4-15,7 0-17 0,-5 1 3 0,-2-3-17 16,3-1-2-16,-6-1-27 0,4-1-16 0,-7-3 40 15,-2-3 4-15,1-1 35 0,-5-1 20 0,0-1-1 16,0-4 7-16,0 0 4 0,0 0-4 16,-2 0-6-16,-4 0-4 0,5-4 1 0,-5-2 13 15,1-2 3-15,0-2-10 0,2-2 7 0,-1-1-23 16,2-2-11-16,2-2 14 0,0-1-23 0,0-1 20 16,0 3 0-16,5 0-10 0,2 0 9 0,6 1-13 15,-4 3 4-15,6 1 3 0,-1 3 7 0,1 2-3 16,5 2 9-16,0 4-13 0,2 0 10 0,-2 0 0 15,0 6-6-15,4-1 19 0,-1 2-16 0,-1 0 3 16,1 3 0-16,-3 0-6 0,1 1 2 0,-1 0 7 16,-1 1-3-16,-1 2-23 0,0-1-76 0,2 1-73 15,-6-1-67-15,2-1-70 0,-4 1-12 0,0-1-40 16,-4-3-54-16,-4 2-18 0</inkml:trace>
  <inkml:trace contextRef="#ctx0" brushRef="#br0" timeOffset="37071">1468 2576 1615 0,'0'-48'25'0,"0"0"40"0,0 1 67 15,-12 1 71-15,12 3 53 0,0 4 42 0,0 3-4 16,0 5-41-16,0 9-66 0,0 5-90 0,0 5-55 16,0 3-39-16,0 9-19 0,0 0 29 0,0 0 0 15,0 7 36-15,0 0 66 0,5 6 19 0,2 3 20 16,9 8-22-16,-1 2-47 0,5 6-23 0,5 2-20 15,-1 2 3-15,4 5-14 0,1-2 1 0,0 2-15 16,2-1-10-16,-2-3 11 0,6 0-11 0,-4-4 0 16,1-1 14-16,4-2-18 0,-4-5 15 0,0-2-4 15,3-3-7-15,-6-5 10 0,1-2-17 0,0-5 4 16,-4-3-18-16,-1-1-60 0,-2-4-54 16,-2 0-70-16,-1 0-72 0,-1-9-61 0,1 2-103 15,-8-1-107-15,2-4-192 0</inkml:trace>
  <inkml:trace contextRef="#ctx0" brushRef="#br0" timeOffset="37219">1505 2360 4105 0,'-21'-11'-4'0,"21"-15"1"0,0-2-1 0,20 2-6 15,7-1 10-15,12-2 7 0,8-3-85 0,10-3-89 16,3 3-148-16,1 1-185 0,1-1-138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9:45.7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1216 206 3385 0,'24'-23'32'0,"-10"0"40"0,-14 1 24 0,0 1 23 16,-9 1-30-16,-8 4-29 0,-6 0-26 0,-6 2-21 16,-7 0 8-16,-4 5-1 0,-4 0 3 0,-7 2-2 15,-4 3-1-15,3 0-17 0,-5 3-9 0,3 1 13 16,-1 0-17-16,3 0 13 0,3 5 0 0,4 2-20 15,9 0 4-15,0-1-8 0,9-1 8 0,5 2-7 16,7-1 6-16,3 4 14 0,2 1 0 16,3 5 10-16,4 8 11 0,1 8 13 0,2 7 13 15,0 11 11-15,0 10 4 0,0 8-18 0,0 9 12 16,0 5-1-16,0 3-2 0,0 2-15 0,0 2-6 16,2-3-8-16,5 1-20 0,-2-5 3 0,-2-3 0 15,0-4-7-15,-1-3 17 0,2-9-17 0,-1-3-17 16,2-6 6-16,-2-4-3 0,0-7-14 0,-2-6-21 15,4-8-30-15,-5-1-63 0,3-4-44 0,-3-6-51 16,0-3-54-16,0-2-47 0,0-4-62 0,0-9-42 16,-4 9-79-16,-1-4-59 0</inkml:trace>
  <inkml:trace contextRef="#ctx0" brushRef="#br0" timeOffset="374">34 1505 2890 0,'-20'-14'15'15,"8"0"32"-15,12-4 23 0,0 0 15 0,18 0-6 16,8 0-8-16,6-3-14 0,8 1-12 0,5-3 1 16,7 2-24-16,5 2-12 0,6 0 7 0,0 1-7 15,-4 4-14-15,3 1 11 0,-2 3-10 16,-3 2-14-16,-2 3 24 0,-9 3-7 0,-6 2 0 16,-3 0 22-16,-7 7 8 0,-5 4-1 0,-5 2 13 15,-6 1 5-15,-4 2-4 0,-5 4 0 0,-5 3-10 16,0 0-13-16,0 4-13 0,-3-2-4 0,-2 2 4 15,-2-1-11-15,7-1 1 0,0-1 6 0,0-3-16 16,0-3-4-16,7 0 4 0,4-3-1 0,1-2 14 16,0-7 7-16,5-6 0 0,0 0-4 15,3 0 1-15,0-13-4 0,3-3 6 0,-1-2 1 0,-2-3 0 16,0-2 13-16,-5-1-14 0,-1-2 11 16,-7-2 3-16,1-1 21 0,-8 1 23 0,0-4-7 15,0 2 18-15,-8 3-20 0,-4 1-7 0,-3 2-4 16,-2 3-23-16,0 5-11 0,-6 1-13 0,2 5-7 15,-3 5 3-15,0 5 0 0,2 0-17 0,-1 0-55 16,2 5-92-16,1 5-97 0,5-1-141 0,-1 4-77 16,4 0-112-16,6 3-116 0</inkml:trace>
  <inkml:trace contextRef="#ctx0" brushRef="#br0" timeOffset="725">1302 970 3451 0,'12'-6'59'0,"5"-1"73"0,-5 3 66 0,3 4 70 16,2 0-27-16,3 9-53 0,3 3-64 0,-1 6-49 16,1 2-28-16,-2 5-22 0,2 5 11 0,-1 1-21 15,-2 5-15-15,0 1 3 0,-5 1-14 0,0 3 0 16,-1 0 22-16,-3-2-25 0,-2-1-15 0,2-4-7 15,-10-2-11-15,4-2 25 0,-2-5 19 0,-3-5 10 16,0-4 7-16,-8-5-6 0,-4-4-1 16,0-7-7-16,3 0-4 0,-4 0 1 0,-5-13-5 15,6-5 5-15,-4 0-8 0,4-5-4 0,0-4 5 16,7-3-19-16,5-4 8 0,0-5-7 0,0-1-4 16,12-4 18-16,8 1-8 0,5 0 1 0,2 0-18 15,6 2 8-15,-1 3-18 0,5 3 3 0,0 5-9 16,2 1-46-16,-2 4-22 0,0 4-56 0,-5 3-56 15,-1 2-66-15,-2 3-93 0,-6 2-38 0,-3 4-121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9:47.9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328 517 2816 0,'-9'-18'37'0,"-2"2"38"0,7-1 48 0,-4 4 32 16,7 7-14-16,-3-1-34 0,1 4-49 15,3 3-42-15,0 0-35 0,0 0 0 0,0 0 45 16,0 10 63-16,0 8 44 0,0 4 17 0,3 10-43 15,-3 11-49-15,0 7-27 0,0 10-24 0,0 8-4 16,-7 2-3-16,-1 2-3 0,0-1 6 0,4-1-3 16,-1-6 4-16,2-5 2 0,3-2 1 0,0-5-3 15,0-4-32-15,8-5-9 0,0-2-65 0,-4-5-25 16,-1-4-26-16,2-4-41 0,-2-6 4 0,-2-4-17 16,2-4 13-16,-3-5-57 0,0-9-47 0,0 0-81 15,0 0-85-15,-9 0-25 0</inkml:trace>
  <inkml:trace contextRef="#ctx0" brushRef="#br0" timeOffset="455">29 772 3141 0,'-12'-28'-7'15,"3"3"14"-15,1 2-1 0,8-2 17 0,0 2 12 16,9-1 0-16,16 1 1 0,2-5-7 0,10 0-10 15,8 2-16-15,7 2 13 0,5 2-9 0,6 5-14 16,-1 3 20-16,1 7-26 0,-1 7 10 0,-2 6 22 16,-7 6-25-16,-1 7 16 0,-7 6-23 0,-10 4-45 15,-6 5 0-15,-6 5 3 0,-10 2 7 0,-13 4 48 16,0-1 16-16,-13 1-6 0,-10-2 6 0,-4-4 26 16,-5-3 29-16,-5-2 13 0,-5-4 46 0,-1-5-19 15,-1-1-15-15,5-6 14 0,-3-4-36 0,5-5-24 16,8 1-6-16,1-3-40 0,5-3-28 15,11-4 4-15,2 0-4 0,10 0 0 0,8 0 21 16,6-4 3-16,9-3-21 0,6 2 25 0,8 0-8 16,7 0-19-16,4 3 0 0,7 2-11 0,-4 0 4 15,1 7 27-15,-3 4 0 0,2 3-11 0,-5 4 4 16,-2 5 0-16,-5 3 0 0,-6 0 16 0,-5 5-6 16,-3 2-6-16,-8-1 16 0,-7 0-10 0,-10 2 33 15,0-1 45-15,-10 1 6 0,-7-1 28 0,-5-1-3 16,-9 0-23-16,-1-3 4 0,-5-4-23 0,-4 0-25 15,-2-4-25-15,-2-1-17 0,-1-4 4 0,-4-1-11 16,1-3 10-16,1 1-10 0,4-4-56 16,-1 0-57-16,1-6-85 0,7 3-102 0,5-6-77 15,4 0-89-15,6 0-103 0,10 0-148 0</inkml:trace>
  <inkml:trace contextRef="#ctx0" brushRef="#br0" timeOffset="648">1169 1189 2928 0,'26'0'63'0,"-16"7"67"0,-1 0 27 15,-2-1 43-15,-3 2-47 0,-1 1-54 0,-2 2-19 16,-1 1-43-16,5 1-14 0,-2 1-13 0,0 2-3 16,-2 1 0-16,2 1-11 0,-1 1-29 0,1 1-70 15,0 3-77-15,-3-4-75 0,0 1-77 0,0-1-34 16,0-1-23-16,-11-1-70 0,2-3-39 0</inkml:trace>
  <inkml:trace contextRef="#ctx0" brushRef="#br0" timeOffset="777">910 912 2130 0,'-2'-27'-9'0,"-1"9"-20"16,3 2-103-16,0 5-101 0,0 6-71 15,0 5-78-15</inkml:trace>
  <inkml:trace contextRef="#ctx0" brushRef="#br0" timeOffset="1138">1907 540 2718 0,'50'-59'58'16,"-6"1"77"-16,-12 0 74 0,-1 8 63 0,-14 6-21 15,-5 9-70-15,-7 7-67 0,-5 8-64 0,0 2-40 16,-9 9-10-16,-10 4-10 0,1 5 0 0,-8 7 4 15,-4 6 3-15,-5 6 6 0,1 8 0 0,-6 9-6 16,4 5-8-16,-4 6 1 0,8 6 10 0,4 6 4 16,3 2-1-16,8 3 0 0,2 1-6 0,7 1 10 15,8-2 6-15,0-3-9 0,0-1 2 0,8-3-16 16,4-3 4-16,-4-1-5 0,4-4-46 16,-4-1-26-16,3 0-66 0,-5-3-48 0,2 1-50 15,-4-1-46-15,-4-2-26 0,0 0-34 0,0-4-5 16,0-3-45-16,-4-2-30 0</inkml:trace>
  <inkml:trace contextRef="#ctx0" brushRef="#br0" timeOffset="1598">1355 1396 2414 0,'0'-25'9'0,"0"-4"-6"0,23 2 3 15,6 2 3-15,3 2-3 0,11 0-3 16,3 0 9-16,5 3-9 0,0 0-12 0,4-1 12 15,-1 3-15-15,-2 0 15 0,0 1 9 0,-3 2 27 16,-4 1 18-16,-2 2 17 0,-4 1 36 0,-6 2 27 16,-7 1 23-16,-3 2 8 0,-3 0-15 0,-6 1-16 15,-4 3-19-15,-5-3-3 0,0 4 2 0,-2 1-33 16,-3 0-3-16,0 0-16 0,0 0-31 0,0 0-6 16,0 0-28-16,0 0-11 0,-3 0-9 0,3 4 3 15,-5 0 10-15,5 1 7 0,-3 6 17 0,1 1 0 16,-1 5-7-16,2 4-6 0,-7 4-1 15,3 4-3-15,-1 3-3 0,5 1-1 0,-2 3 1 0,3-2-1 16,0-2 8-16,4-3-18 0,7 0-13 16,1-2 0-16,2-5-4 0,5-7 14 0,0-1 0 15,3-7 3-15,1-7 1 0,2 0-1 0,-1-10 7 16,1-3-10-16,2-5 11 0,-2-1 2 0,-4-1 1 16,2-5 6-16,-3-2 1 0,-4 2-11 0,-3-3 17 15,0 1-13-15,-3 0-11 0,-2 2 18 0,-2 0-8 16,0 4 14-16,-6 1 31 0,0 5-7 0,0 3-4 15,0 3-2-15,0 5-42 0,0 1-3 0,0 3 0 16,-3 0-3-16,3 7 16 0,-4 3 4 0,1 1-6 16,3 4 6-16,-2 2-4 0,2 2-6 15,0 2-54-15,5 2-75 0,2 2-90 0,0-2-129 0,6-1-46 16,0 3-62-16,0-6-67 0,6-1-43 0</inkml:trace>
  <inkml:trace contextRef="#ctx0" brushRef="#br0" timeOffset="2229">2672 974 2236 0,'-8'-1'44'0,"8"-3"34"0,0 0 18 16,0 3 6-16,0-1-36 0,0-2-8 0,0-1 13 15,0 3 57-15,12 0 32 0,-1 2 5 0,1 0-9 16,4 0-49-16,4 0-26 0,1 8-12 0,4 2-20 15,2 3-22-15,-2 1-7 0,2 0-24 0,3 4 4 16,-3 2 0-16,-2 3 0 0,-2 2 4 0,-5-2-8 16,1 4 21-16,-6-2-23 0,-5 2 9 0,-3 1-3 15,-5 0 6-15,0-2-9 0,-6-1 13 0,-7-1 4 16,-2-3-24-16,-2-4 36 0,-3-4-22 0,2-2 6 16,-1-6 10-16,-4-5-14 0,0 0 11 15,5-4-4-15,-5-3 1 0,7-5 6 0,0-1-10 16,0-4 0-16,7-3 7 0,1-2-14 0,8-3-9 15,0-3 9-15,0-4-20 0,13 1 17 0,-1-3 0 16,6 1-10-16,-1-1 3 0,3 3-6 0,2-1 23 16,1 5-7-16,1 0-6 0,-2 6-10 0,4 2-37 15,-5 2-40-15,4 3-48 0,-5 3-79 0,3 4-56 16,-6 2-68-16,0 5-25 0,-5 0-23 0,3 0-22 16,-6 0-17-16</inkml:trace>
  <inkml:trace contextRef="#ctx0" brushRef="#br0" timeOffset="2466">3668 793 3608 0,'0'0'96'16,"-11"0"91"-16,-4 12 74 0,-7 4 68 0,-6 5-49 15,-4 5-57-15,-2 3-54 0,-1 4-66 0,0 1-54 16,6 1-42-16,1 1-7 0,4-2-3 0,10 0-9 15,3 1 12-15,11-2 4 0,0 1-26 0,5-2-23 16,7 0-83-16,8-3-59 0,3 0-54 16,4-3-38-16,6-3-17 0,0-5-25 0,3-3-24 15,2-2-41-15,2-13-26 0,0 0-61 0,1 0 20 16,-1 0-9-16,0-7 5 0</inkml:trace>
  <inkml:trace contextRef="#ctx0" brushRef="#br0" timeOffset="3013">4219 1057 2890 0,'0'-15'62'0,"0"4"72"16,-10-1 49-16,-5 0 39 0,0 1-15 15,-5 4-26-15,1 3-26 0,-7 4-15 0,2 0-23 0,-2 0-26 16,-2 5-35-16,0 4-25 0,4 2-20 0,1 3-32 16,4 1 24-16,1 2-17 0,10 1-45 15,8 0-35-15,0 2-57 0,11-1-43 0,6 1-24 16,6-2-50-16,3 0-60 0,6-4-42 0,8-5-39 15,3-2 10-15,-5-7 37 0,5 0 75 0,-1-8 103 16,-5-2 87-16,-2-4 94 0,-7-4 87 0,-7 0 61 16,-4 0 101-16,-3 0 76 0,-10 0 66 0,-4 1 34 15,0-1-35-15,0 4-43 0,-7 3-71 0,-4 2-57 16,-1 2-58-16,2 2-53 0,-2 5-47 0,1 0-23 16,-1 0 3-16,6 12-7 0,0 0-7 0,1 3-6 15,5 1-8-15,0 4 4 0,11 4 0 16,-2-2 0-16,8 2 0 0,3-2-10 0,5 0-1 15,2-4-10-15,2 0 0 0,4-6 4 0,-1-3 10 16,-1-3-25-16,-2-6 8 0,-2 0 6 0,2 0-17 16,-4-11 25-16,0-2-11 0,-1-3-4 0,2-2 18 15,-1-2-3-15,-1-4 10 0,-2 1-7 0,1-5-4 16,-3-1 1-16,0-4-11 0,-3 1 3 0,0-6-3 16,-5-1-3-16,0-4 6 0,-1-2 22 0,-7-1-1 15,4 0 57-15,-5 1 50 0,-3 4 38 0,0 4 29 16,-8 4-20-16,1 8-57 0,-1 4-47 0,-1 8-33 15,-5 6-27-15,2 7 16 0,-2 0 26 16,-1 20 7-16,-5 1 5 0,6 8-4 0,-4 9-42 0,1 4-11 16,4 8 4-16,3 2-20 0,5 0 16 15,5 3 4-15,8-1-16 0,4-1 1 0,5-3-35 16,1 0-53-16,4-7-29 0,2-1-43 0,1-5-34 16,1-5 13-16,3-5-33 0,-1-2-24 0,-2-5-41 15,1-6-76-15,1-2-51 0,0-4-52 0,-7-8-52 16,4 0-38-16,-1 0-37 0</inkml:trace>
  <inkml:trace contextRef="#ctx0" brushRef="#br0" timeOffset="3340">4788 925 3015 0,'0'6'0'0,"12"-6"3"16,13-6 6-16,7 6 1 0,8-7-7 16,7 1-3-16,3-2 3 0,2 3 13 0,5-2-16 15,-4-2 13-15,2 0-20 0,-2 2-8 0,-4-2 24 16,-8 4-3-16,-4-4 26 0,-6 4 71 0,-10 1 75 16,-2-1 55-16,-10 0 29 0,-2 2-36 0,-3 2-51 15,-4-1-49-15,0 2-60 0,0 0-28 0,0 0-27 16,0 0-29-16,0 6 15 0,-7-1-4 0,6 4 3 15,-2 1 4-15,0 1 14 0,-2 5-14 0,-3 0-7 16,4 4 21-16,2 1-14 0,-1 3 7 0,0 0-3 16,3 1-43-16,0 0-58 0,0-1-49 0,0-1-92 15,8 0-75-15,-8-3-101 0,0 1-82 0,0-3-69 16,0-2-72-16</inkml:trace>
  <inkml:trace contextRef="#ctx0" brushRef="#br0" timeOffset="3878">5373 605 3079 0,'-16'-40'3'0,"6"8"-10"0,-3 5 4 16,13 6-44-16,0 9-44 0,0 5-26 0,0 7-31 16,0 0-22-16,0 0-20 0,0 0-44 0,0 14-50 15,20 3-12-15,0 1 0 0,0 2 67 0,5 7 77 16,-1 1 92-16,4-1 62 0,-4 3 50 0,-1-1 92 15,-1 0 61-15,-5-1 65 0,-2-3 1 0,0 0-32 16,-5-4-16-16,0-1 9 0,-2-2 16 0,-2-2-15 16,0 0-30-16,-4 0-64 0,2-2-50 15,-4 0-41-15,4-1-29 0,-4 0-9 0,0-1-7 0,0-1 7 16,0 2-7-16,0-1 0 0,0-1 10 0,0-1-22 16,0 0 9-16,-5-1-20 0,5-2-31 15,0 0 12-15,-5-2 1 0,5-1 12 0,-3-2 32 16,0 1 1-16,-1-3-1 0,4 3-2 0,-2-3 12 15,-1 0 3-15,0 0 23 0,-3 0 23 0,3-8 13 16,0-1 0-16,-2 1-9 0,2-4-10 0,1 0-12 16,-1-1-4-16,3-3-13 0,0 0-10 0,0-2-13 15,5 0 13-15,3 0-17 0,2 2 1 0,0-1-4 16,5 2-10-16,0 1 20 0,-1 1 13 0,6 3 1 16,-3 4 13-16,3 1 4 0,3 3 10 0,-2 2 10 15,-1 0 11-15,3 5 11 0,-3 3-10 16,0 2 15-16,-1 3-32 0,-1 2-10 0,-1 2 0 15,-5 1-25-15,4 3 11 0,-7-1 0 0,-2 3-18 16,1 0 0-16,-3 0-10 0,-1 1-8 0,-1-1 11 16,0-2-3-16,-3-1 3 0,0 0 4 0,0-2-8 15,0-1-20-15,-7-2-22 0,2-1-60 0,-1-3-62 16,-2 1-40-16,4-6-44 0,2 1-26 0,-4-2-16 16,5-3-16-16,1-2-24 0,0 0-21 0,0 0-46 15,0 0-48-15,0-4-19 0,7-3 34 0</inkml:trace>
  <inkml:trace contextRef="#ctx0" brushRef="#br0" timeOffset="4320">6384 676 3807 0,'0'-18'40'16,"0"4"48"-16,0 3 28 0,-12 2 28 0,-5 9-20 15,1 0-40-15,1 0-39 0,3 5-34 0,-1 3-11 16,6 2-21-16,-2 1-4 0,4 3-34 15,5 1-79-15,0 2-23 0,14 1-25 0,-2 0-47 16,8-1-10-16,3 0-23 0,-1-2 7 0,4-3 51 16,-2-2 80-16,1 0 49 0,-4-2 34 0,-2-1 48 15,-6-1-6-15,0 2 27 0,-13 0 73 0,7 5 50 16,-7 3 67-16,0 1 28 0,0 5-35 0,-7 3-22 16,-6 5-34-16,1 2-32 0,-2 4 2 0,-4 2-13 15,4 3 40-15,-1 5 15 0,4 3-23 0,5 2-3 16,6 3-58-16,0 5 11 0,0 4-7 0,14 2 8 15,4 3 11-15,4 0-24 0,2 2 3 16,7 1-25-16,-2-1-26 0,5-2 11 0,-2-2-3 16,-1-5-15-16,-4-5 10 0,-2-5 2 0,-5-6 6 15,-14-4 1-15,-6-7 4 0,0-4-27 0,-32-7-19 16,-13-5 23-16,-12-5 1 0,-13-4-9 0,-18-9 16 16,-8 0 20-16,-9-13 11 0,-1-5 4 0,1-7-27 15,5-2-27-15,11-3-36 0,8-4-30 0,15-2 0 16,10 1-24-16,16-1 23 0,8-1 32 0,15 1-4 15,5-4-11-15,12 3-75 0,5-1-49 0,11-2-46 16,11 0-47-16,5-1-13 0,5 1-13 16,7 5-51-16,8 1-64 0,2 2-72 0,7 1-86 0,4 1-106 15</inkml:trace>
  <inkml:trace contextRef="#ctx0" brushRef="#br0" timeOffset="4642">7992 0 4229 0,'11'-12'0'0,"-6"3"17"0,-5 9 88 0,0 0 80 15,0 21 74-15,0 8 27 0,0 13-49 0,-20 15-57 16,-2 17-73-16,-4 12-30 0,-3 14-31 0,-3 10-19 16,-4 7 19-16,-1 8-11 0,1-1 16 0,-1 2 24 15,2 0-16-15,2-3-4 0,7-4-19 16,-1-4-16-16,4-1-4 0,4-5 4 0,1-6-16 16,1-9-68-16,0-7-38 0,-6-8-54 0,6-6-68 15,-6-11-4-15,3-6-72 0,-4-9-100 0,-1-7-107 16,0-6-164-16,1-7-122 0,1-5-197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9:53.8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753 204 3167 0,'8'-21'54'0,"-4"-3"43"16,-4 1 66-16,0 0 44 0,0 5-20 0,-4 1-22 16,-4 3-38-16,2 0-45 0,-5 2-37 0,2 2-24 15,-10 0-28-15,3 3-3 0,-4 0 6 0,-2 5-3 16,-9 2-3-16,-1 0 6 0,-6 11-3 0,-2 1 7 16,-5 5-3-16,-2 4-4 0,-5 4 3 0,0 3-6 15,1 5 10-15,-1-1-7 0,7 0-7 0,1 0 0 16,5-1 8-16,7-3-5 0,6-1 8 0,8 1-4 15,11-4 0-15,7-1 7 0,10 1-4 16,7 0 4-16,10-4-3 0,10 1 6 0,14 2 11 16,5-4 10-16,10 0-10 0,7 0-3 0,0-4-4 15,10 3-11-15,-8 2 4 0,8-1-3 0,-9 3-11 16,-5 3 4-16,-2 3 6 0,-2 3 1 0,-11 2-1 16,-5 5 1-16,-5-1-8 0,-5 4 21 0,-10-1-6 15,-6 2-4-15,-11 0 21 0,-12-3-4 0,-8-2 7 16,-10-1 36-16,-7-2 31 0,-4-3 19 0,-11-4 25 15,-4-6 4-15,-5-3-41 0,0-2-33 0,-7-4-29 16,0-6-25-16,-6-6-11 0,-1 0 11 0,0 0 0 16,-1 0-7-16,-1-11-4 0,-2 2-22 0,7 0 11 15,6 0-11-15,5 0-58 0,9-1-52 0,5-1-57 16,10 0-60-16,6 2-52 0,11 0-76 16,8 0-95-16,0-3-67 0,0 1-40 0,15-3-44 15</inkml:trace>
  <inkml:trace contextRef="#ctx0" brushRef="#br0" timeOffset="252">1298 733 3860 0,'24'0'75'16,"-4"0"87"-16,-9 0 82 0,-3 0 66 0,-8 10-38 15,0 3-87-15,0 2-70 0,0 4-78 16,0 6-26-16,6 5 8 0,-6 3-27 0,0 8 31 15,11 0-12-15,-11 5-3 0,9 4 18 0,-9 2-37 16,10 0-19-16,-10 0-34 0,10-2-51 0,-6-1-20 16,-4 1-29-16,8-6-50 0,-3 0-32 0,-5-6-33 15,0-3-67-15,0-4-2 0,0-3-9 0,0-6-7 16,0-6 46-16,0-2 11 0,0-3 31 0,-14-7-1 16,1-4-13-16,1-6-25 0,-3-6-4 0</inkml:trace>
  <inkml:trace contextRef="#ctx0" brushRef="#br0" timeOffset="427">1193 1224 1604 0,'-16'-68'79'0,"2"3"67"0,0 1 75 0,9 2 66 16,5 3-35-16,0 5-14 0,11 6-39 0,3 7-38 16,6 4-21-16,7 7-10 0,3 6 1 15,0 6-5-15,7 4-13 0,-3 5-12 0,6 4-27 16,0 5-19-16,-4 0-4 0,1 10-34 0,-1 1-7 16,-1 3-10-16,-3 4-3 0,-1 3 10 0,-4 1-4 15,-4 3 8-15,-3 0-15 0,-6 4 4 0,-6-1-21 16,-8 3-47-16,0-1-43 0,-8 1-79 0,-6 0-70 15,-9-2-63-15,2 0-74 0,-10-4-93 0,-3-2-85 16,-1-7-62-16</inkml:trace>
  <inkml:trace contextRef="#ctx0" brushRef="#br0" timeOffset="835">1783 75 3647 0,'35'0'46'16,"-7"0"62"-16,-7 6 62 0,-6 10 38 0,-1 11-1 15,5 5-27-15,-10 7-31 0,3 4-23 0,-1 3-54 16,-3 6-24-16,1 3-37 0,-5 1-26 0,4 3 22 16,-3-2-7-16,5-1 0 0,0 1 22 0,0-4-18 15,3 0-4-15,3-6 0 0,1 0-15 16,2-6-14-16,2-5-15 0,2-2-14 0,2-6-7 15,-4-3-3-15,4-5 7 0,3-4-6 0,-4-7 17 16,4-9 14-16,-1 0-6 0,-1-7 28 0,0-4-28 16,1-7 11-16,-3-3 10 0,-1-4-7 0,-1-1 28 15,-4-6-11-15,2 2 18 0,-6-2-3 0,-3 1 6 16,-2-1 4-16,1 2-7 0,-8 3 14 0,-2 3 32 16,0 3 28-16,0 4 8 0,0 4-1 0,0 3-59 15,0 4-40-15,0 3-14 0,0 2 0 0,0 1 0 16,0 0 22-16,0 10-5 0,0 1 1 15,0 3 22-15,11 2-5 0,-4 5 1 0,3 2-8 0,-1 4-17 16,3-2-29-16,2 3-69 0,-2 1-65 0,2-2-56 16,-3 0-105-16,-2-4-60 0,-9-2-90 15,0-1-114-15,12-4-57 0</inkml:trace>
  <inkml:trace contextRef="#ctx0" brushRef="#br0" timeOffset="986">2315 398 2632 0,'-27'-21'-73'0,"7"3"-84"0,6 0-69 0,2 8-73 16,4 1 2-16,8 4-7 0,0 1-55 0</inkml:trace>
  <inkml:trace contextRef="#ctx0" brushRef="#br0" timeOffset="1357">2862 191 2828 0,'38'-6'59'0,"-14"6"129"16,-7 0 87-16,-7 10 72 0,-3 1 7 15,-2 7-94-15,-5 3-47 0,0 6-36 0,0 0-62 16,0 5-25-16,0 3-39 0,-5 1-40 0,5 2-7 16,-7 2-8-16,7 2 4 0,0 1-4 0,-5 0-7 15,5 0-47-15,0 0-64 0,0-1-80 0,0-2-60 16,5-3-11-16,1-5-1 0,-6-5 26 0,6-2-10 15,0-5-17-15,0-6 26 0,5-5-7 0,-2-9 30 16,3 0 15-16,4 0-24 0,1-12 37 0,1-4 28 16,2-4 37-16,0-7 52 0,1 0 34 0,2-10 23 15,-4 1 16-15,-1-4 54 0,-4-2 70 16,-2-3 110-16,2 1 115 0,-2 2 56 0,-6 3 33 16,2 3-21-16,-3 6-51 0,1 5-54 0,-1 7-95 15,-2 6-87-15,-3 3-64 0,0 5-37 0,0 4 31 16,0 0 53-16,0 8 32 0,0 4 26 0,0 4-42 15,4 2-49-15,4 7-29 0,-4 3-28 0,4 1-4 16,1 6 0-16,2 1-4 0,-2 3-7 0,7-1 7 16,-3 2-22-16,3-3-17 0,1 2-12 0,1-1-67 15,-4-3-79-15,1-2-90 0,1-3-122 0,-4 0-85 16,2-6-61-16,-2-1-85 0,-1-5-50 0</inkml:trace>
  <inkml:trace contextRef="#ctx0" brushRef="#br0" timeOffset="1671">2974 513 2644 0,'0'-2'-13'0,"9"-1"23"0,15 1-10 15,7 2 6-15,9 0 0 0,4 0-19 0,9 0 10 16,-3 0-3-16,2 0 13 0,4 3-7 0,-10 1 0 15,1-4-7-15,-5 2 13 0,-4 1 16 0,-6-2 52 16,-6 0 82-16,-6-1 72 0,-4 0 41 0,-4 0-16 16,-4 0-34-16,-7 0-68 0,2 0-59 0,0 0-41 15,-3 0-40-15,0 0-11 0,0 0 0 0,0 6 7 16,0 1 3-16,2-2-14 0,9 4 11 0,-10 0-3 16,7 3-4-16,-1 1 0 0,3 5 7 0,-4 0 0 15,0 3-7-15,2 2 0 0,-2 2-14 16,-5 0-41-16,4 3-77 0,-5-2-100 0,0 1-104 15,0-1-98-15,0 1-55 0,0-5-55 0,-6-1-72 16</inkml:trace>
  <inkml:trace contextRef="#ctx0" brushRef="#br0" timeOffset="2358">3518 355 2903 0,'-10'-29'-19'0,"2"5"-37"0,3 3-30 16,5 6-15-16,0 7 22 0,0 2 21 0,0 6-8 16,0 0-35-16,17 0-49 0,3 13-28 0,0-1-6 15,5 3 9-15,2 4 24 0,-2 1 54 0,2 1 42 16,1 0 36-16,-3 3 38 0,-1-3 3 0,-4-1 44 16,0 0 74-16,-3-2 73 0,-2-1 40 0,-2-1 19 15,-4 0-27-15,-9-3-51 0,11 1-21 0,-11 1-48 16,0-1-27-16,9-1-50 0,-9 1-19 15,0-3-20-15,0 3-12 0,0 0 16 0,0 0-4 16,0 0 7-16,0-1-3 0,0-1-16 0,0-1-10 16,0 2-26-16,0-2-8 0,0-3-26 0,0 0-19 15,0-2 36-15,0 0 2 0,0-1 42 0,0-2-3 16,0-2-7-16,0-1 28 0,0 0-12 0,0 0 24 16,0-4 7-16,0-1 7 0,0-5 18 0,0 0 16 15,0-4-13-15,0-2-15 0,17-1-6 0,1 0-13 16,-9-1 0-16,4-1-9 0,-1-1-7 0,6 2 3 15,-4 2 10-15,4 0-9 0,1 2 12 16,1 3 4-16,0 2-1 0,0 6 40 0,0-1 19 16,0 4 11-16,-4 0 10 0,1 7-13 0,-1 2-26 15,1 2-26-15,-2 1-20 0,0 3-14 0,-1 0-3 16,0 2 3-16,0 2 4 0,-2 1-3 0,3-2-18 16,1 0 14-16,-3-2-10 0,7 0-7 0,0-4-3 15,3-3-40-15,2-3 7 0,0-3-10 0,-1-3 10 16,1 0 33-16,-2-9 7 0,-2-1 6 0,-4-3 21 15,1-1 9-15,-4-1 0 0,-1 1 26 0,-6 0 34 16,1 0 11-16,-4 3 31 0,3 0-27 0,-6 4-29 16,-1 0-35-16,3 5-45 0,-3 0 18 0,0 2 46 15,0 6 66-15,0 5 50 0,8 4 51 0,-7 5-33 16,7 7-15-16,-3 7-9 0,7 7-36 16,0 9 9-16,4 6-25 0,0 6-19 0,4 6 44 15,5 5-34-15,3 4-12 0,4 2 5 0,3 3-71 16,2 2 0-16,0-1-12 0,0 0-12 0,-2-1 0 15,-1 0-8-15,-8-6 8 0,-8-1 4 0,-18-3 12 16,0-4 0-16,0-1-40 0,-24-5-48 0,-13-8-54 16,-9-6-53-16,-13-2-14 0,-10-6-13 0,-9-10-8 15,-11-7-21-15,-6-7-42 0,-3-7-53 0,-2-9-105 16,-1 0-111-16,7 0-140 0,2-19-225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9:56.8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290 689 3360 0,'-12'-17'38'0,"-8"2"31"0,0 0 22 0,-5 6 34 15,1 9-21-15,-4 0-17 0,0 6-27 0,4 2-39 16,-4 6-25-16,4 5-6 0,4 2 0 0,0 6 10 16,11-1 0-16,1 5 3 0,8 1 4 0,11 2-4 15,1 2 4-15,12-2-14 0,9 1 1 16,3-6-5-16,12-1-5 0,3-4 5 0,5-6 1 15,3-6-10-15,-1-6 13 0,2-6 11 0,-3-6 3 16,-5-5 6-16,-5-4-6 0,-8-3-11 0,-4-4 8 16,-6-3 2-16,-9 0 11 0,-3-3 27 0,-9 1 7 15,-8-2 28-15,0-3 7 0,-12 3-10 0,-5-1-17 16,-6 3-17-16,-3 0-14 0,-7 5-25 0,-7 2 1 16,-1 5-4-16,-5 3 3 0,-3 3 4 0,-3 9-7 15,1 0 4-15,0 0-15 0,7 10-27 0,4 1-45 16,6-2-35-16,10 4-22 0,5 3-42 0,10-1-51 15,9 2-86-15,0-1-91 0,17 0-57 16,7-1-48-16,7-1-60 0</inkml:trace>
  <inkml:trace contextRef="#ctx0" brushRef="#br0" timeOffset="243">1198 465 1773 0,'49'-59'92'0,"-9"1"135"16,-7 0 109-16,-15 8 83 0,-4 4-6 0,-14 6-81 15,0 6-92-15,0 7-83 0,-6 8-76 0,-7 5-61 16,1 7-9-16,-2 7-11 0,-4 0 3 0,1 10-3 16,-3 8 7-16,0 9 17 0,0 5-14 0,0 11 18 15,3 3-14-15,2 8-4 0,3 0-10 0,4 3 7 16,7 0-3-16,1-3-8 0,0-1 25 16,9 1-28-16,-2-1 7 0,4-4 3 0,-2-3-13 15,1-3 24-15,3-2-14 0,0 0 0 0,-4-5-11 16,-5-1-40-16,4-6-81 0,-3-1-72 0,1-2-64 15,-5-5-80-15,-1 0-44 0,0-6-71 0,-9-3-117 16</inkml:trace>
  <inkml:trace contextRef="#ctx0" brushRef="#br0" timeOffset="385">726 792 2903 0,'0'-9'0'0,"14"0"3"15,9 2-16-15,9 0-3 0,8 1-27 0,4-1-79 16,7 2-97-16,1 0-104 0,5 1-105 0,0 1-55 16</inkml:trace>
  <inkml:trace contextRef="#ctx0" brushRef="#br0" timeOffset="788">1843 586 2083 0,'20'-12'70'0,"-2"0"80"0,-4 1 74 16,-2 2 66-16,-4 0-45 0,-8 2-52 0,11 3-59 15,-11 1-50-15,0 3-12 0,1 0-16 0,-1 0 0 16,0 0 34-16,0 5 14 0,0 4-10 16,0-2 4-16,0 2-54 0,0 4-27 0,0 1 11 15,0 2-21-15,0 2-11 0,0 1 18 0,11 3 0 16,-3-1-11-16,-2 1-3 0,5 1-10 0,-2 0 6 16,2-2-2-16,-4-1-1 0,2 0-17 0,-4-2-28 15,3-2 4-15,-4-2-6 0,-4-3 10 0,0 0 17 16,0-4 20-16,0 0 35 0,0-4 5 0,0-3-22 15,0 0-1-15,0 0-7 0,-9-7-9 0,9-3 12 16,-11-1 1-16,5-2-10 0,6-5 9 0,0 1 1 16,-6-5-24-16,6-1 14 0,0-4-18 0,8 2 1 15,4-3 20-15,6 2-7 0,1 2 11 0,4 1 3 16,1 3-14-16,6 4 10 0,-3 3-10 16,1 4-6-16,-1 2 16 0,0 5-20 0,-1 2 21 15,-2 0 6-15,-2 7-10 0,1 1 10 0,-2 2-10 16,-1-1 10-16,0 4 4 0,-5 1-1 0,2 2 4 15,-1 0-7-15,-4 1 4 0,-3 0-1 0,2 3-9 16,-7-2-1-16,-2 0-10 0,1 1-10 0,-3-1-33 16,0 0-97-16,0 0-110 0,0-2-110 0,-9 0-90 15,1-2-37-15,1-3-51 0,2 0-35 0</inkml:trace>
  <inkml:trace contextRef="#ctx0" brushRef="#br0" timeOffset="1076">2635 689 3334 0,'0'-10'3'0,"0"2"7"16,-5 5 6-16,-3 3 36 0,4 0 23 0,2 6-4 15,-4 5 2-15,6 1-24 0,0 3-32 0,6 2-4 16,4 3 4-16,2-1-14 0,5 0 4 0,6 1-4 16,6-2-13-16,6-3 0 0,2-1 6 0,3-3 11 15,1-4-7-15,2-3 3 0,-1-2 11 0,-5-2-11 16,-2 0 21-16,-6-9-8 0,-4-2 8 0,-1 0 33 15,-5-5 21-15,-7 0 31 0,0-3 4 16,-7-1-20-16,-5 0-13 0,0 0-14 0,0 1-34 16,-16 1-4-16,3-1-28 0,-7 6-18 0,-5-1 22 15,-6 3-11-15,-2 2 14 0,-4 2-21 0,-3 5-63 16,-5 2-47-16,1 0-87 0,1 0-86 0,3 4-52 16,3 1-57-16,5 1-21 0,10-1-26 0,3 2-16 15,3-3-45-15</inkml:trace>
  <inkml:trace contextRef="#ctx0" brushRef="#br0" timeOffset="1852">3319 222 2522 0,'46'-48'98'0,"-3"3"82"16,-6 6 66-16,-8 7 25 0,-4 5-75 15,-7 10-58-15,-1 7-32 0,-9 6 18 0,1 4 47 16,-4 0 4-16,1 6-16 0,-5 6-12 0,4 3-47 15,1 8-29-15,0 2-6 0,0 7-26 0,2 7-28 16,1 3 3-16,-1-1-6 0,-1 5-8 0,0-3 7 16,0 0-3-16,-1-1-1 0,1-4-7 0,0 0 4 15,-2-6-3-15,1-3-15 0,-5-3 0 0,4-6-8 16,1-1-2-16,-6-4 13 0,2-4 8 0,-2-4 10 16,0 0-3-16,0-4-14 0,0-3-11 15,-8 0 0-15,-4 0 7 0,0-5 22 0,-5 0-1 0,-5 0-10 16,-5-4 4-16,-9 3-5 0,2-1 8 15,-8 2 7-15,-5 1 4 0,3 1 0 0,-1 3-1 16,1 0-13-16,-1 6-8 0,7 2 4 0,6 3-3 16,6 1 13-16,3 3 4 0,7 2-14 0,10 2 3 15,6 2-3-15,0 0 4 0,14 2-1 0,9 0-10 16,6-3-18-16,7 1-60 0,3-3-23 0,6-2-24 16,1-3 10-16,2-6 51 0,1 0 30 0,0-7 38 15,-2 0 10-15,1 0 6 0,-10-7-9 0,5 0 6 16,-3-2-9-16,-8-2 13 0,1-5 3 0,-7 0-17 15,4-2 10-15,-5 0-3 0,-5-3-6 0,4-2 12 16,-2 0 11-16,1-2-3 0,-2 1 20 16,-1-1 27-16,-1 2 29 0,-2 2 18 0,-3-1 4 15,-1 4-3-15,-7 0-9 0,-6 4 0 0,0 0 12 16,0 3-14-16,-12 2-29 0,-2 4-25 0,-4-1 1 16,-7 6-19-16,-2 0 3 0,-2 8 4 0,-4 4-29 15,4 4-4-15,2 2 4 0,2 2-8 0,5 3-7 16,5 0 18-16,9 4-18 0,6 0 8 0,6-1 6 15,6-2-29-15,3-1-18 0,8-3-48 0,2-2-3 16,1-3 22-16,5-4 8 0,1-4 25 0,5-3 11 16,-2 1-3-16,3-5 14 0,1 0 25 0,-1-9-14 15,2-1 7-15,-5 1 4 0,-2-2-4 16,-7-2 7-16,1-5-14 0,-4 0 3 0,-3-1 4 16,-6-1 11-16,1-2 0 0,-2 1-4 0,2-3-4 15,-3 4-13-15,2-3 17 0,-3 3 4 0,1 2-8 16,-3 4 8-16,4 0-7 0,0 2-26 0,-3 6 26 15,-1 0-8-15,2 6 1 0,4 0 42 0,-1 0 15 16,3 11 41-16,3 2 26 0,3 1 8 0,1 5-18 16,1 3-2-16,-1 1-11 0,-1 4-30 0,-1 2-3 15,2 2-19-15,-4 1-19 0,0 0 8 0,-1-2-16 16,-2 0-11-16,-4-3 0 0,1-2 3 0,-5-2 4 16,-4-3 1-16,0-4-5 0,-5-2-11 0,0-1-19 15,-10-4-58-15,-5 1-108 0,1-3-140 0,-10 0-150 16,-4-1-197-16,-7-1-168 0,-5-5-256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09:59.7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136 460 2991 0,'-32'0'40'0,"4"0"33"16,4 0 6-16,4 0 1 0,3 0-55 0,8 0-21 16,3 6 2-16,6-1 62 0,7-5 70 0,10 3-10 15,15-3 10-15,13 0-71 0,15-6-41 0,17-3 8 16,19-4-14-16,16-3 7 0,14-5-13 0,8-3-7 16,7-1-10-16,2 0-8 0,1-1 4 0,-3-1 0 15,-4 4-3-15,-7-1 20 0,0 1 4 0,-5 0-7 16,-7 0 17-16,-1 1-14 0,-10 0-20 15,-9 1-18-15,-4-1-65 0,-14 4-50 0,-11 3-38 16,-13 1-46-16,-11 3-24 0,-13 4-98 0,-12 1-100 16,-12 0-80-16,-8 4-60 0</inkml:trace>
  <inkml:trace contextRef="#ctx0" brushRef="#br0" timeOffset="227">1672 219 1739 0,'-21'0'0'0,"10"0"-12"0,7 0 7 0,4 0 50 16,0 0 62-16,0 0 94 0,7 0 71 0,-2 13-2 16,3 1-19-16,-1 4-42 0,2 4-54 0,-1 3-27 15,0 7-35-15,-1 9-37 0,-2 3-30 0,-2 2-16 16,-1 3-14-16,1-1-3 0,1 1 4 0,-4 1-7 16,3-4 10-16,-1-3-3 0,-2 0 3 0,3-2-10 15,0-4-9-15,-3-2-16 0,0-2-30 16,0-2-31-16,0-2-63 0,-8-1-72 0,1-5-59 15,-1 2-31-15,0-7-46 0,4-3-31 0,-4-3-52 16</inkml:trace>
  <inkml:trace contextRef="#ctx0" brushRef="#br0" timeOffset="1361">2079 378 3206 0,'9'-14'16'0,"-1"2"35"16,-3 3 99-16,-5 9 89 0,0 7 42 0,0 4-14 16,0 3-66-16,0 7-86 0,0 6-51 0,0 6-21 15,-10 4-29-15,7 6-4 0,-1 1-10 0,2 3 7 16,-4 1-7-16,6 0-10 0,0-1 2 0,0-2-13 16,0-1-7-16,6-3-11 0,-1-3-49 0,-1-3-21 15,1-4-30-15,0-3-12 0,-2-1 15 0,0-7-5 16,-2-2 34-16,-1-4 31 0,0-5 33 15,0-1 43-15,0-4 3 0,0-4 0 0,0 0-6 16,-4-4-20-16,1-4 13 0,3-5-6 0,0-2 9 16,0-3 14-16,0-6-11 0,7-1 7 0,1-4-3 15,4-3 4-15,0 0-11 0,5-2 11 0,3 2-4 16,0 3-4-16,0 1 10 0,3 6-2 0,-1 1-7 16,-2 6-3-16,3 4-10 0,-3 4 6 0,-2 7 26 15,0 0 27-15,-1 0 6 0,0 12 0 0,-1 2-19 16,0 2-27-16,0 4 4 0,-4 1-14 0,0 3 1 15,-1 0 12-15,-2 1-3 0,0 0-3 0,-1-1 14 16,0 2-21-16,0-4 4 0,-4 1-1 16,4-1-22-16,1-3 10 0,-3-4-21 0,2 2 18 15,1-3-1-15,0-6 0 0,4-1 16 0,-3 0-22 16,3-3 14-16,2-2-5 0,2-2-38 0,-2 0 7 16,5-9-17-16,2 0-13 0,-3-4 34 0,6-1-29 15,0-1-9-15,-1-3-6 0,1-1-12 0,-2-4 32 16,1 2 28-16,-4-3 0 0,2-1 25 0,-2 0 15 15,-2 2 18-15,-4-1 53 0,-3 2 76 0,-4 2 56 16,-7 1 58-16,0 5-35 0,0 0-68 0,-15 4-48 16,0 2-56-16,-5 5 52 0,-2 3 39 0,-2 0 15 15,-4 11-14-15,-1 3-36 0,-2 3-68 16,2 2-31-16,4 5-4 0,2 3-18 0,3 2 15 0,4 1 3 16,6 1-4-16,10 1-6 0,0-2-43 15,8 1-63-15,4-3-21 0,7 0-21 0,7-3 24 16,3-3 1-16,3-1-41 0,5-6 0 0,3-1-1 15,1-3 44-15,-1-4 47 0,0-7 25 0,2 0 27 16,-2-7 9-16,-4-4 16 0,-3-3 9 0,-3-1-5 16,-5-6-8-16,-4-1 11 0,-8-3 12 0,-1 0 10 15,-4-3 38-15,-8 0 24 0,0-3 24 0,-8 1 47 16,2-1-3-16,0 1 3 0,-1 0-33 0,-3 3-25 16,2 3-4-16,0 2-37 0,7 4-14 0,-2 2-31 15,1 5-29-15,2 4 18 0,0 2 32 16,0 2 25-16,6 3 10 0,5 0-20 0,-2 0-18 15,4 10-26-15,5 0-10 0,-1 2 11 0,0 2-11 16,3 3 11-16,0 2-4 0,3 1-10 0,-5 0-22 16,-3 3-8-16,2-4-20 0,-1 0-22 0,-4 2-27 15,0-3-31-15,-4 0-9 0,1-4 4 0,-1-1 46 16,-5-1 37-16,1-3 38 0,-4-3 24 0,0-1 3 16,0-5-13-16,0 0 0 0,0 0-11 0,-4-7 14 15,-1-1-10-15,-1-4 13 0,1-1 1 0,4-4-8 16,1-3 4-16,0-1-17 0,0-1 17 0,6-1-13 15,2-2 23-15,-1 2-7 0,4 3 1 16,1 0-8-16,-2 2 1 0,2 6 3 0,0 2-17 0,0 2 21 16,1 3-8-16,-1 5 18 0,0 0 19 15,4 0-5-15,1 5-8 0,3 1-20 0,-1 1-4 16,1 2 4-16,5-1 7 0,0-1 10 0,2-1-20 16,5 1 6-16,1-5-10 0,6 0-6 0,-2-2 3 15,8 0-11-15,-1-9 15 0,1 1 2 0,-2-2 7 16,-2-1 1-16,1-3-11 0,-4-1 7 0,-4-2 3 15,-5 2 4-15,-1-4 3 0,-8 1-3 0,-4-1 0 16,-3 0 30-16,-7 0 35 0,-6 1 52 0,0 2 18 16,-6 0-30-16,-7 5-21 0,-3 2-56 0,-4 2 11 15,-5 7 18-15,-3 0 19 0,-1 8 18 16,-3 6-17-16,0 5-30 0,3 8-21 0,-2 7-18 16,6 3-15-16,5 3 11 0,4 5 4 0,6 1-30 15,10 0 7-15,0-1-17 0,10-2-59 0,6-2 8 16,7-5-29-16,2-1-31 0,7-4 2 0,4-4 29 15,-3-4-21-15,4-4-28 0,3-5-57 0,3-1-174 16,-5-4-160-16,7-9-152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0:02.0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434 43 3334 0,'-9'-4'52'15,"-11"1"59"-15,-2 3 65 0,-13 0 44 0,3 12-7 16,-5 4-23-16,-6 4-40 0,1 1-45 0,1 5-49 16,3 2-38-16,1 0-18 0,9 1-3 0,4-2-5 15,7 3 15-15,9-1-10 0,8 0-22 0,11-1-17 16,3-3-25-16,10-2-32 0,8 0 12 16,4-5-17-16,8-4 11 0,1-4 18 0,4-3 0 15,1-7 51-15,-1 0-16 0,-3-7 40 0,-1-2 3 16,-5-3-3-16,-8-3 27 0,0-2-24 0,-9-4 11 15,-9 0-11-15,2-1 1 0,-12-3 16 0,-4-1 18 16,0 0 34-16,0 1 59 0,-9 2 19 0,-3 3-14 16,-4 1-9-16,1 3-63 0,-2 4-43 0,2 4-3 15,-2 2-22-15,1 6-14 0,4 0 0 0,0 0 7 16,6 11-6-16,0 4 17 0,6 3 7 0,0 3-7 16,0 3 10-16,10 4-24 0,4 1-25 15,6 1-28-15,0 0-42 0,5-1-13 0,2-4-7 0,2 0-28 16,2-4-21-16,-2-4 11 0,4-3 18 15,-1-3 31-15,0-3 34 0,0-6 13 0,-3-2 13 16,-1 0 10-16,0-9 35 0,-7-2 17 0,-2-3-4 16,-6-2 9-16,-2-4-6 0,-6-1-9 0,-2-2 12 15,-3-4 39-15,0 0 33 0,-6 0 42 0,-1-1 36 16,0 0 16-16,1 2-11 0,1 2-33 0,0 0-37 16,2 5-50-16,2 4-34 0,1 2 7 0,0 5 35 15,0 2 38-15,9 6 28 0,-1 0 1 0,4 0-35 16,3 10-31-16,2 1-21 0,0 2-19 0,3 5 1 15,0 0 0-15,0 1-4 0,0 5 12 16,3-1-19-16,-9 2-4 0,3 0 4 0,-2-2-18 16,-3-1-14-16,-1-1-4 0,-5-3-18 0,-3-2 5 15,2-4 13-15,-5-4 11 0,0-1 36 0,0-3 7 16,0-1 6-16,-8-3-2 0,-1 0-22 0,0-5-4 16,-2-4 11-16,-4 1 11 0,2-4 11 0,-4-2-5 15,2-2-6-15,3-2-21 0,0-2-1 0,4-3-6 16,3-2-12-16,4 2 18 0,1-4-6 0,0 2 17 15,6 2 0-15,5-2-14 0,1 5 7 0,0 0-10 16,4 3 10-16,-3 4-29 0,3 0-66 0,1 1-58 16,-5 5-78-16,3 1-75 0,-3 1-75 0,1 3-73 15,-6 2-90-15,6 0-69 0,-6 0-55 0</inkml:trace>
  <inkml:trace contextRef="#ctx0" brushRef="#br0" timeOffset="336">1571 298 3116 0,'6'11'3'15,"2"-6"32"-15,2-5 23 0,-2 0 35 0,-2-7 17 16,7 0-6-16,-1-4-22 0,3 3-33 0,5-3-22 16,3-3-21-16,3 1 4 0,-1-2 13 15,2-1 11-15,4 0-4 0,-5 0 10 0,5 0-10 0,-5 0 17 16,-2 0 24-16,-4 1 25 0,-1 0 31 15,-2-2-2-15,-5 2 4 0,-3 0 9 0,-9 1-38 16,0 1-18-16,0 3-39 0,-17 1 1 0,-3 3 10 16,-4 6 23-16,-8 0 29 0,-1 6-24 0,-7 6-27 15,2 6-2-15,0 4-27 0,-1 6-22 0,4 4 14 16,7 6-25-16,4-1 3 0,10 4 4 0,14 0-4 16,0 0 8-16,6-1-11 0,14-1-27 0,5-5-11 15,10-3-14-15,2-3-1 0,6-4 24 0,1-6-12 16,5-4-11-16,1-4 1 0,5-5-40 0,-5-1-59 15,3-4-74-15,-1 0-131 0,-3 0-179 0,-5 0-150 16,1-11-230-16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0:03.0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790 243 3860 0,'-11'-10'30'16,"4"-3"-3"-16,0-3 17 0,1-2-10 0,6 2 4 16,0-1 9-16,16 0-5 0,4-1 9 0,4 0-41 15,8 0-6-15,5-1-15 0,8 1 1 0,2 4 0 16,2 1 10-16,4 6 0 0,-4 2 7 0,1 5 6 16,-4 0-16-16,-3 14 10 0,-9 4-4 0,-5 4 8 15,-6 4 13-15,-13 8-17 0,-10 3-45 0,-7 3-47 16,-11 6-41-16,-11 4 7 0,-11-1 29 15,-6 1 30-15,-9-2 43 0,-5 0 4 0,-5-3 13 0,-4-4 6 16,-1-5 8-16,-6-1-1 0,0-6-13 16,-6-4 33-16,-5-5 24 0,6-3 31 0,-1-4 30 15,1-4-9-15,6-9-37 0,6 0-13 0,10-4-14 16,9-6-24-16,11-1-21 0,9-2-7 0,10-1-11 16,20-4 1-16,0 0 13 0,12-1-3 0,16-5 4 15,8 3-8-15,15-1 22 0,7 1-18 0,11 5 10 16,7 2 4-16,2 5-17 0,5 9 20 0,-2 0 22 15,-3 11 20-15,-1 5 15 0,-5 5-11 0,-3 2-11 16,-4 4-13-16,-8-2-21 0,-2 2-4 0,-6 0-28 16,-5-2 7-16,-4-2 14 0,-6-3 10 0,-2-2 4 15,-4-4-3-15,-8-1-18 0,3-3-32 16,-9-1-59-16,-2-2-51 0,3 0-66 0,-7-7-96 16,-8 7-53-16,9-7-93 0,-9 0-93 0,8 0-51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0:04.1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559 379 3438 0,'9'-18'65'0,"-9"3"61"0,-14 1 61 0,-9 5 67 0,-9 9-17 15,-8 0-13-15,-4 9-21 0,-5 6-26 16,-3 7-31-16,-2 5-25 0,-1 7-43 0,5 2-48 16,3 5-11-16,5 2-23 0,13 3 4 0,3 4 11 15,14 0-7-15,12 0 0 0,12 0-4 0,8-3-41 16,8-1-19-16,9-4-36 0,7-3-40 0,7-5-9 15,-1-7-63-15,9-3-38 0,-1-4-46 0,5-4-64 16,-5-6-57-16,7-10-60 0,-5 0-45 0,-1 0 8 16,-8 0 62-16,-3-13 100 0,-7-2 113 0,-6-3 104 15,-7-1 85-15,-11-5 46 0,-5-4 41 16,-12-4 53-16,0 0 56 0,0-1 61 0,0-4 59 0,-20-2 28 16,0 2 22-16,0-1 11 0,-1 4-9 15,4 2 2-15,-3 4-40 0,5 0-55 0,-1 7-60 16,4 5-93-16,0 2-43 0,12 4-30 0,0 4-16 15,0 6 23-15,0 0 10 0,15 0 40 0,0 10 24 16,7-1 11-16,2 5-9 0,7 4-35 0,-2 2-27 16,0 1-13-16,4 4-18 0,4 0 17 0,-5 4 11 15,0 1-18-15,0-1 21 0,-4-1-30 0,-4-1-8 16,-4-2-17-16,-3-2-17 0,-5-3 13 0,-4-2 1 16,-2-2 24-16,-6-3 23 0,0-3-19 15,0-2 23-15,-10-3-4 0,0-5-27 0,-5 0 25 16,-2 0-15-16,-1-7 32 0,-2-1 34 0,1-4-3 15,-4-1 0-15,2-4-24 0,1-3-18 0,1 0 1 16,3-3-8-16,3-2-6 0,6 0-22 0,7-1-3 16,0-2 4-16,0-1 6 0,17 0 18 0,2 1-7 15,1 0 4-15,11 1-1 0,-5 2 4 0,5 5 4 16,-2 1-8-16,6 1-3 0,-2 4 7 0,-1 2-10 16,-6 2-4-16,6 3-42 0,-4 2-34 0,-4 2-20 15,-1 2 3-15,-1 1 39 0,-5 0 6 0,-2 0 39 16,-3 0-1-16,-1 4 13 0,-5 1 11 0,2-5-10 15,-2 4-4-15,-1-1-3 0,-4 1 13 16,5-2 1-16,-6-1-4 0,2 1-3 0,-2-1-8 16,3 2 8-16,-3-1 3 0,0-1 0 0,0 1-7 15,0-2 4-15,0 0 16 0,0 2-16 0,0-2 13 16,0 0-7-16,0 0-9 0,0 0 19 0,0 0-10 16,0 0 7-16,0 0-16 0,0 0-14 0,0 0 17 15,0 0-4-15,0 0 20 0,0 0 11 0,0 0-11 16,0 0 11-16,0 0 10 0,0 0 13 0,0 0 4 15,0 0 0-15,0 0-3 0,4 0-20 0,-4 0 6 16,0 0-6-16,0 0 3 0,0 0 11 0,0 0-28 16,0 0 0-16,0 0-24 0,0 0-4 0,0-2 3 15,0-1-3-15,0-1 18 0,0 2 10 16,0 0 0-16,0-1 3 0,0 1-13 0,0 0-11 0,0 1 7 16,0 1-4-16,0 0 8 0,0 0-4 15,0 0-7-15,5 0 14 0,-5 0-25 0,0 0 1 16,0 0 3-16,0 0-14 0,0 0 31 0,0 0-6 15,0 0 13-15,0 0 32 0,0 0 28 0,0 5 29 16,0 2 3-16,0 0-24 0,0 4-35 0,0 3-22 16,0 3-2-16,0 2-16 0,0 6 5 0,0-2 6 15,0 5-18-15,0-2 15 0,0 4-22 0,8-3-7 16,-4 1-49-16,4-1-50 0,0-1-62 16,-4-2-79-16,4-5-77 0,0 0-119 0,-4-3-68 0,1-2-122 15,1-5-56-15</inkml:trace>
  <inkml:trace contextRef="#ctx0" brushRef="#br0" timeOffset="146">1391 318 2668 0,'-25'-27'12'0,"5"9"-12"0,2 0-39 15,6 4-61-15,-1 6-93 0,6 2-79 0,7 6-75 16,0 0-63-16,0 0-28 0</inkml:trace>
  <inkml:trace contextRef="#ctx0" brushRef="#br0" timeOffset="394">1742 88 2474 0,'20'-22'61'15,"-6"2"46"-15,-3 4 44 0,-4 3 29 0,-7 3-16 0,5 3 45 16,-5 7 54-16,0 0 20 0,0 10 1 0,0 3-56 15,0 5-77-15,0 5-2 0,0 8-30 16,0 6-32-16,0 4-22 0,0 6-39 0,0 4-12 16,0 1 1-16,-5 0 0 0,5 1-23 0,0-1 12 15,0-2-8-15,0-2 1 0,0-3 18 0,0-2-8 16,13-5-3-16,-1 1-8 0,2-2-51 0,1-6-43 16,2-1-32-16,1-3-38 0,-1-4-19 0,3-2-38 15,2-4-40-15,1-3-60 0,-2-5-61 0,2-9-88 16,-1 10-125-16,2-6-130 0</inkml:trace>
  <inkml:trace contextRef="#ctx0" brushRef="#br0" timeOffset="1221">2037 468 2965 0,'0'0'-7'0,"0"-6"1"0,0-1 0 15,0 7 28-15,18 0 13 0,8 0-7 0,0 0 3 16,5 0-40-16,6 0 2 0,3 0 1 0,4 0-3 16,1 0 6-16,1 0-29 0,2 0 7 0,-4 0 6 15,-3 0 4-15,-2 0 18 0,-5 0 3 16,-4 0-19-16,-5-5 13 0,-4 1 16 0,-8-2 16 0,-1 0 63 16,-4 0 48-16,-5-1 12 0,-3-2-3 15,0 2-48-15,-11 0-37 0,-3-1 13 0,-4 1 14 16,-2 0 24-16,-5 4 33 0,-4 1-17 0,-3 2 16 15,-5 0 16-15,-6 8-19 0,5 4-21 0,-7 4-32 16,2 3-43-16,3 5-32 0,3 1-4 0,5 5-15 16,3 2 3-16,6 3-3 0,6 2-4 0,8-3 8 15,9 4-26-15,0-3 18 0,0-1-58 0,21-2-32 16,4 0-21-16,6-3-60 0,1-4 20 0,5 0 11 16,-4-5 16-16,7-3 18 0,3-4-1 0,-6-1-1 15,5-4-8-15,1-2 18 0,-5-6 26 0,0 0-2 16,-1-12 26-16,-3 0-19 0,-2-2 7 15,-4-4 3-15,-4-4 10 0,-1-5 23 0,-6 0 12 16,-1-5 13-16,-4-5 3 0,-3 1-3 0,2-1 6 16,-7-2 58-16,1 1 58 0,-2 0 66 0,-3 5 35 15,0 2-35-15,0 6-33 0,0 2-64 0,0 5-50 16,0 4-28-16,0 4-31 0,0 6 21 0,6 1 59 16,0 3 32-16,2 7 13 0,-2 1-6 0,6 4-45 15,1 4-39-15,0 2-10 0,4 4-12 0,-1 1-2 16,1 2 6-16,-1 2-17 0,0-1 21 15,-2-1-7-15,1 0 0 0,-3-3 24 0,4 1-24 0,-7-4-31 16,-2-4-1-16,4-1-17 0,-9-1 7 0,2-4 35 16,-4-3 7-16,0-2 18 0,0-4-4 15,0 0 0-15,0 0-4 0,0-5-3 0,-6-5 7 16,-5 0 11-16,4-7 24 0,2 2 0 0,-2-6 0 16,-1 0-14-16,3-2-25 0,4-4-13 0,1 1 3 15,0-5 3-15,0 0 1 0,12 1 10 0,0-1-4 16,-3 1 4-16,8 2-10 0,-1 2-36 0,1 1-51 15,3 5-59-15,-1 2-59 0,1 3-47 0,3 1-53 16,-1 6-40-16,1-1-22 0,-3 5 8 0,-3 1 32 16,0 3 44-16,0 0 85 0,-2 0 70 0,0 0 67 15,-1 7 51-15,-2 2 10 0,-1-3 28 16,-11 3 95-16,17-2 84 0,-2 2 92 0,-15 1 55 16,16-1-14-16,-7 0-16 0,0 0-13 0,-1 2 1 15,-1-2-36-15,-2 5-13 0,-5 0-43 0,0 0-44 16,8 6-10-16,-8-1-48 0,10 2-14 0,-10 2-35 15,0 2-19-15,7 0-17 0,-7-2-19 0,0 0 0 16,0 1-26-16,0 1-14 0,10-1-41 0,-10-3-56 16,0-2-39-16,0 4-64 0,0-4-55 0,0-1-46 15,0 0-71-15,0-3-19 0,0-3-13 0,0-3-35 16,0-3-36-16,0-6-46 0</inkml:trace>
  <inkml:trace contextRef="#ctx0" brushRef="#br0" timeOffset="1369">3467 164 2903 0,'0'-41'18'0,"0"10"-5"0,0 6 2 15,0 7-9-15,-18 4-18 0,18 7-7 0,0 7 1 16,0 0-1-16,0 0-55 0,0 0-66 0,0 7-108 16,0 4-133-16,0 0-102 0,12 3-77 15</inkml:trace>
  <inkml:trace contextRef="#ctx0" brushRef="#br0" timeOffset="1697">3954 327 3321 0,'0'2'91'0,"-14"1"81"16,-6-1 69-16,-5 1 56 0,-2 3-71 0,-6-1-58 15,4 5-63-15,-1-2-62 0,0 3-14 0,6 2-29 16,1 0-14-16,9 0 10 0,0-1-7 0,8 1 4 15,6 1-46-15,0 2-21 0,9-1-25 0,2-1-44 16,6-2 29-16,4-1-3 0,7-4-2 0,1-2 35 16,3-1 23-16,4-4 21 0,-4-7 17 0,0 0 19 15,-3-2-3-15,-1-5 4 0,-7-1 16 0,-1-1 11 16,-4-2 46-16,-1-1 32 0,-7 3 48 16,-2-1 40-16,2 3-1 0,-5 2 2 0,-2 2-49 15,-1 3-48-15,0 4-62 0,0 0-43 0,0 3-7 16,0 0-7-16,0 0 25 0,0 10 0 0,0 1 3 15,0 0-35-15,0 3-51 0,0 2-55 0,6 2-66 16,-1 3-45-16,4-1-81 0,2 3-38 0,3-3-20 16,1 3-16-16,8-3-23 0,-1-2-52 0,2-4-57 15</inkml:trace>
  <inkml:trace contextRef="#ctx0" brushRef="#br0" timeOffset="1976">4815 401 1504 0,'18'-30'93'0,"-1"-2"140"0,-2 1 120 0,-7-4 98 16,-8 3 32-16,0 2-53 0,0 1-32 0,0 2-41 16,0 2-74-16,-20 2-51 0,0 4-43 0,0 4-23 15,-3 4-2-15,-3 2-32 0,-5 5-18 0,4 4-15 16,-3 0-41-16,3 13-12 0,1 3-22 0,1 2-16 16,5 2-8-16,2 5 19 0,18 0 5 0,0 2-16 15,0 0 3-15,0 3-7 0,0 0-7 0,23-1 11 16,4-1 7-16,3 0 5 0,6-2-1 0,4-1-3 15,0-4-16-15,0 1 15 0,2-2 25 0,-6-2-5 16,0 1 5-16,-4 0-24 0,-6 1-12 16,0-2 8-16,-9 2 12 0,-5 1 8 0,-12-1-20 15,0 2-12-15,0 3-75 0,-20 1-71 0,-9 2-104 16,-9 3-142-16,-11 3-116 0,-8 4-217 0,-4 1-193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10.3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251 478 2940 0,'6'-19'95'0,"1"4"49"15,-4-1 52-15,-3 5 24 0,0 4-75 0,0 2-38 16,0 5-26-16,0 0 17 0,0 0 61 0,-2 13 15 16,-1 3 9-16,-2 7-35 0,0 6-62 0,-4 6-21 15,-1 6-3-15,-2 7-8 0,-2 3-13 0,-2 2 10 16,-1 1-37-16,0 1 1 0,2-2-4 16,0-1-11-16,1-5 0 0,4 1 15 0,-2-5-8 15,4-2 4-15,0-4 4 0,0-3-15 0,2-4 0 16,1-4 0-16,-1-3 0 0,3-5 11 0,-2-5-7 15,4-2-12-15,-1-5-32 0,0-6-37 0,2 0-43 16,-1 0-81-16,-1 0-49 0,2 0-81 0,0 0-53 16,0 0-21-16,0 0-37 0,0-10 19 0,0-1-19 15,0-3-45-15,0-2-37 0</inkml:trace>
  <inkml:trace contextRef="#ctx0" brushRef="#br0" timeOffset="453">0 606 2402 0,'0'-16'33'16,"0"-1"61"-16,6-1 47 0,5-3 50 0,5 1-4 15,4 1-42-15,4-1-17 0,4-1-44 0,2 0-12 16,4-2 13-16,2 1-23 0,-1 5-6 0,1 2 10 15,-3 2-16-15,1 4 14 0,-2 3 4 0,-1 6-11 16,-3 0-3-16,-1 6-13 0,-2 5 1 0,-6 1-12 16,1 3 5-16,-4 1 13 0,-1 4 36 0,-5-3 10 15,-1 1 8-15,-4-2-3 0,-3 0-20 0,-2-2 14 16,0 1 2-16,-7 1 7 0,-2-2-18 0,-1 1-28 16,1-2-12-16,-2 3-26 0,-3-4-7 0,3 0-11 15,-3-1-14-15,0-3 3 0,1 0 7 16,1-1 19-16,2 1-11 0,-4-3-8 0,3 1 11 15,2 0-22-15,-1-3 26 0,1 0-3 0,0 0-23 16,2-3 15-16,-2 0-8 0,3 4 12 0,-1-4 7 16,3 0-7-16,-1 3 0 0,2-3-12 0,1 0 5 15,-1 0 3-15,1 0-22 0,1 0 10 0,-3 0 9 16,0 0-9-16,1 0 16 0,-2 0-8 0,0 0-7 16,-2 0-4-16,2 0 8 0,-3 0-4 0,-1 0-11 15,-1 0 0-15,1 0-58 0,0 0-61 0,1 0-65 16,-1-4-75-16,2 0-65 0,-1 4-74 0,8-5-91 15,0 5-122-15,-4-7-128 0</inkml:trace>
  <inkml:trace contextRef="#ctx0" brushRef="#br0" timeOffset="1229">1272 42 2559 0,'9'-12'73'0,"0"3"66"16,-9 3 33-16,0 2 41 0,0 4-18 0,0 0-2 16,-6 10 5-16,-3 6 20 0,-7 6-14 0,-2 10-23 15,-6 8-3-15,-1 9-47 0,-7 5-16 0,-2 10-14 16,-4 1-17-16,5 2-11 0,-1 1-40 16,2-4-19-16,4-3-14 0,8-5-3 0,2-4 14 15,6-4 4-15,12-6-15 0,0-4-11 0,3-6 0 16,6 0-8-16,4-7 1 0,4-3 6 0,2-5-35 15,2-1-8-15,0-6-28 0,1-10-102 0,0 7-57 16,0-7-104-16,0 0-104 0,-1 0-49 0,-3 0-67 16,1 0-103-16</inkml:trace>
  <inkml:trace contextRef="#ctx0" brushRef="#br0" timeOffset="2170">1657 158 1328 0,'12'-13'60'16,"-3"2"77"-16,-3 1 46 0,-1 3 62 0,-4 2 14 15,-1 5-33-15,0 0 7 0,0 0-2 0,0 0-27 16,-6 0 3-16,1 12-10 0,-5 4-36 0,0 2-25 16,-4 7-18-16,0 5-30 0,-4 3-17 0,1 2-23 15,-2 2-24-15,1-1-10 0,-1-2-18 0,3-1 18 16,0-2-7-16,2-4-11 0,3-3 4 0,0-4-3 16,3-1-4-16,1-5 10 0,2-2 4 0,2-2-7 15,0-3 4-15,1-1 6 0,0-3-10 0,2 0-3 16,0-3-1-16,0 0-17 0,0-6 21 15,4-2-10-15,1-3 14 0,1-4 9 0,1-2-16 0,3-3 17 16,-1-4-18-16,2-4-6 0,3 0 10 16,-4-2-21-16,6-1 4 0,-4-2 7 0,2-1-4 15,3 0 11-15,-1 1-1 0,0 1-9 0,1 2 6 16,0 5-7-16,-3 1-3 0,1 6 17 0,-3 3 0 16,-1 5 14-16,0 6 13 0,-3 4 4 0,3 0 35 15,-5 8 10-15,2 4 7 0,1 2-9 0,-2 5-11 16,-1-1 4-16,0 6-21 0,1 1 8 0,-3 2-33 15,0 0-25-15,0 1 11 0,-1-2-17 0,0-1 10 16,0-1 0-16,-1-2 3 0,0-3 1 0,-1-2-4 16,3-1-4-16,0-2-10 0,-3-2 0 0,1-1-14 15,1 0-12-15,0-3-41 0,-1-2-55 16,-2 0-33-16,3-2-53 0,-1-1-6 0,0-3-3 0,-2 5-37 16,0-5-27-16,0 0-66 0,0 0-76 15,0 0-79-15,-4 0-59 0</inkml:trace>
  <inkml:trace contextRef="#ctx0" brushRef="#br0" timeOffset="2350">1606 430 2619 0,'-7'0'3'0,"4"0"3"0,3 0 3 15,0 0 10-15,8 0-16 0,1 0 9 0,3 0-12 16,2-9-9-16,0 3 12 0,3-1-22 0,2 7 1 15,-2-5-12-15,2 5-78 0,-1 0-75 0,-1-8-90 16,-2 8-93-16,-1-4-28 0,-3 4-17 0</inkml:trace>
  <inkml:trace contextRef="#ctx0" brushRef="#br0" timeOffset="2611">2227 82 3053 0,'0'0'89'0,"0"0"60"0,0 12 52 15,-5 5 55-15,-6 3-62 0,1 4-34 0,-3 6-12 16,-3 4-48-16,-2 3-19 0,-5 5-15 0,1 2-30 16,-3 0-15-16,0 3 0 0,1-2-14 0,1-1-17 15,1-3 10-15,0-1 3 0,3-4-10 0,2-1 11 16,4-7 7-16,1-1-19 0,1-5-2 15,0-5-26-15,4-2-48 0,0-4-59 0,4-2-52 16,0-3-71-16,1-1-51 0,2-5-42 0,0 0-58 16,0 0-25-16,0 0-31 0,0-7-33 0</inkml:trace>
  <inkml:trace contextRef="#ctx0" brushRef="#br0" timeOffset="2836">2332 427 3713 0,'0'11'50'0,"0"1"31"0,-8 2 6 15,0 1 28-15,0 1-36 0,-3 2-38 0,3 1-3 16,-4 1-24-16,2-1-17 0,1 0 3 0,0 0 0 16,1-1-7-16,-1 0 0 0,2-2 3 0,-2 1-17 15,4-4-20-15,2 1-37 0,-2-2-67 0,2-1-67 16,-1-2-56-16,2-2-49 0,0-7-11 15,1 0-7-15,-1 7-49 0,1-7-57 0,-3 0-61 16</inkml:trace>
  <inkml:trace contextRef="#ctx0" brushRef="#br0" timeOffset="3256">2253 455 2890 0,'5'-10'31'0,"1"-1"41"16,2-2 26-16,2 2 17 0,4 0-20 0,1 0-37 16,2 3-12-16,1-1-4 0,3 2-16 0,-3 2 0 15,3 5-13-15,-3 0-13 0,-1 0 6 0,-2 0 14 16,-1 0-7-16,-3 9-6 0,-2 3 6 0,-4 0-13 16,-5 1 13-16,0 3 17 0,0 0 13 0,-8 0 7 15,-3-1 13-15,0 1 14 0,-3-3-13 16,1-1-14-16,1-1-2 0,1-3-45 0,2-2 4 15,1 0-7-15,0-3-14 0,5 1 17 0,0-1-16 16,1-3 13-16,2 0-17 0,0 0 10 0,6 0 11 16,2 0-18-16,0 0 1 0,0 0-1 0,3-3 0 15,-2 3 14-15,4 0 21 0,-2 0-14 0,0 0-7 16,-2 4 10-16,2 2-10 0,-3 2 13 0,1 1-9 16,-1 2-7-16,0 1 19 0,-2 0-2 0,1 0 37 15,-3 0 7-15,-2 0-3 0,-2 1 18 0,0-1-11 16,0 1 5-16,-3-1-15 0,-4 0-10 0,1-2-17 15,-5 0-4-15,2-3-7 0,-4 3-3 0,2-4-1 16,-3-2-13-16,-1 0-1 0,-1-1-27 16,2-1-50-16,-2-2-64 0,0 0-110 0,0 0-106 15,-1 0-96-15,-2 0-66 0,2 0-50 0,-3 0-63 16</inkml:trace>
  <inkml:trace contextRef="#ctx0" brushRef="#br0" timeOffset="3589">2583 0 2705 0,'7'0'55'0,"-2"6"36"0,0 1 50 0,4 1 32 0,1 2-23 16,2 4-5-16,1 0-20 0,6 3 27 0,3 5 13 16,-2 1 1-16,2 4-1 0,0 2-19 15,2 4-30-15,-3 2-25 0,3 5-27 0,-2 0-39 16,0 3-14-16,-2 0 10 0,1 0-3 0,-3-1 0 16,-2-2-3-16,-3-2-12 0,-4-2 23 0,-4-4-1 15,-2-1-4-15,-3-4-10 0,0-3-22 0,-6-3 0 16,-7 0 15-16,2-5 3 0,-3-2-53 0,-1 0-61 15,0-2-124-15,-2-2-145 0,1-2-143 0,-1-8-168 16,4 7-178-16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0:06.7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15154 250 3373 0,'15'-20'81'16,"-15"2"72"-16,0 2 71 0,0 0 39 0,0 3-47 15,-12 2-56-15,3 6-58 0,-10 2-2 0,-2 3 15 16,-10 0 12-16,-7 19 16 0,-14 8-14 0,-16 11-6 15,-18 13-2-15,-21 16 12 0,-21 13-3 0,-20 13-6 16,-21 12-11-16,-18 11-14 0,-22 9 4 16,-14 7-23-16,-16 8-8 0,-22 1-40 0,-9 9 1 15,-17 4 7-15,-6 1-3 0,-14 2 11 0,-3-1-27 16,3 0-5-16,5-5 5 0,10-4-9 0,14-10 0 16,30-7-16-16,15-12-13 0,27-14 1 0,25-11-29 15,26-14-40-15,23-14-43 0,26-16-40 0,22-15-5 16,19-9-45-16,16-9 1 0,20-16-16 0,9 0-26 15,12 0-16-15,8-13-55 0,5-2-99 0,7-4-153 16,7 0-146-16,-1-3-192 0</inkml:trace>
  <inkml:trace contextRef="#ctx0" brushRef="#br0" timeOffset="857">15209 90 2903 0,'-17'-18'72'0,"-3"-1"20"0,2-1 16 0,6 3-7 15,3 4-72-15,9 5-20 0,0 3 40 0,0 5 69 16,19 0 40-16,8 12 31 0,12 6-14 16,17 7-35-16,10 8-19 0,17 12-31 0,15 8-45 15,14 11-10-15,11 11 7 0,13 7 51 0,13 11 35 16,6 6 20-16,11 7-17 0,10 7-40 0,7 4-36 16,3 4-25-16,4 2 3 0,6 4 16 0,-4 2 30 15,5-1 11-15,-4 1-7 0,-1-2 1 0,1-3-11 16,-3-3-7-16,-1-4 3 0,-6-6-18 0,-1-7-9 15,-2-4-18-15,-5-5-1 0,-5-8-15 0,2-6-8 16,-12-6 8-16,-1-9 7 0,-5-4 5 0,-8-5 4 16,-5-7 0-16,-11-6 3 0,-9-6 17 0,-4-7 4 15,-11-4-8-15,-9-4-4 0,-10-5-8 16,-9-3 0-16,-9-3 12 0,-4-12-16 0,-13 7 0 16,-7-7-3-16,-9 0-1 0,-5 0-8 0,-9 0 4 15,-4 0 1-15,-18 0-30 0,0 0-3 0,0-11-68 16,0 0-99-16,0-6-78 0,0 4-133 0,-14-7-114 15,2 2-185-15,-8-1-260 0</inkml:trace>
  <inkml:trace contextRef="#ctx0" brushRef="#br0" timeOffset="3151">4257 3151 2083 0,'-11'-4'8'0,"3"2"-2"0,8-5 33 0,0 3 37 15,0 1 41-15,0 3 54 0,0 0 14 16,0 0-16-16,8 0-20 0,3 0-55 0,3 0-27 16,1 0-13-16,2 0-25 0,7 0 6 0,2 0-16 15,4-4-16-15,2-4-3 0,0-2 4 0,2 0-1 16,1-3 0-16,2-1 13 0,-2-2 10 0,-1-2-10 16,-2 0 36-16,0-5 16 0,-1 1 8 0,-5-3 26 15,2 0-5-15,-4-3 0 0,-4-1-16 0,0 0-3 16,-4 0-3-16,-7 0 4 0,-1 0 18 0,-4 2 15 15,-4-1-25-15,-8 3-16 0,-4 2-15 16,-2 1-52-16,-9 6 21 0,-4 2-15 0,-6 8-20 16,-5 6 24-16,-9 0-21 0,-7 18 0 0,-9 9 14 15,-9 5 4-15,-5 9 6 0,0 7-13 0,-4 3 3 16,0 5-3-16,1 1-19 0,9 1 22 0,8-1-10 16,11-3-1-16,8 1 11 0,10-3-7 0,14-4 0 15,12-1-4-15,8-1-3 0,13 1-10 0,7-8-8 16,9 2-3-16,3-5 3 0,8-2 3 0,-3-4 15 15,6-2-14-15,-3-3 14 0,-4-1-4 0,-2-1-6 16,-6 1 20-16,-8 2-10 0,-11 3-3 0,-9 5 3 16,0 5 7-16,-17 4 3 0,-11 6 36 0,-4 0 17 15,-12 1 8-15,-2 0 19 0,-7-2-8 0,4-1-10 16,-1-6-18-16,4-6-18 0,3-4-18 16,10-5-18-16,7-4 4 0,8-4 10 0,9-2-3 15,9-4 21-15,0-2-18 0,15-2-3 0,7-2-4 16,10-1-7-16,8-5 10 0,9 0-17 0,3 0 6 15,9-8-10-15,7-3 4 0,1 1-4 0,8-2-54 16,-4-2-18-16,3 1-70 0,-4 1-54 0,-2 2-67 16,-5 0-108-16,-2 2-105 0,-10-2-78 0,-4 2-61 15,-4 1-85-15</inkml:trace>
  <inkml:trace contextRef="#ctx0" brushRef="#br0" timeOffset="3584">4828 3674 2928 0,'-8'-13'0'0,"-1"-1"15"0,1 3 71 15,5 3 130-15,-3 8 75 0,3 0 43 0,3 11-18 16,-3 6-98-16,1 6-60 0,-1 4-56 0,2 5-52 16,-2 6-35-16,-1 3-12 0,3 2 4 0,1 2-17 15,0-1 10-15,5 1-11 0,2-2 4 0,2-2 14 16,4-2-14-16,-1-3-15 0,0-4-13 0,1-5-26 15,-6-2 1-15,1-4 7 0,0-4-17 16,-4-3 28-16,1-3 3 0,-5-3 11 0,0-5 21 0,0-3 7 16,0 0 0-16,-5-8 7 0,5-2-7 15,-4-7-10-15,0-1 3 0,4-5 7 0,0-2 10 16,0-5-3-16,0-2-3 0,0-2-25 0,8-6 7 16,0 1 7-16,1-2 3 0,5-1 8 0,3-1-4 15,0 1 3-15,3 1-10 0,-1 7 7 0,6 5-7 16,0 3-3-16,2 6 10 0,-2 6 3 0,-1 5-6 15,1 9 6-15,-1 0 15 0,-1 0-1 0,-1 12 36 16,1 4 17-16,-2 4-10 0,-1 2-8 0,-1 4-16 16,-2 4-12-16,-5 1-2 0,0 1 2 0,1 2-9 15,-6-2-22-15,-2 3 7 0,-1 0-4 0,-4-1 8 16,8-3-1-16,-8-1-52 0,0-4-53 16,0 1-106-16,0-4-88 0,0-3-65 0,0-2-56 15,0-3-44-15,0-3-58 0,0-2-46 0,0-4-35 16</inkml:trace>
  <inkml:trace contextRef="#ctx0" brushRef="#br0" timeOffset="3862">5728 3292 3595 0,'20'-43'43'0,"-4"14"20"16,-4 6 78-16,-3 9 105 0,-1 7 21 0,0 7 62 15,-4 7-61-15,1 5-93 0,2 9-46 0,1 4-73 16,-3 8-11-16,-1 10-18 0,2 5-16 0,-4 8-4 16,1 2-10-16,-3 7 6 0,0 1-3 0,0-1 4 15,-5 2 4-15,-1-1 3 0,6-3-4 16,-4-1-10-16,4-5 3 0,0-1-15 0,0-6-15 16,0-4-12-16,0-5-43 0,0-3-48 0,0-6-46 15,0-6-70-15,0-5-16 0,4-4 10 0,-4-5-1 16,0-4-7-16,0-1-57 0,0-7-85 0,-9 0-53 15,1 0-46-15,1-11 4 0,2-3 40 0</inkml:trace>
  <inkml:trace contextRef="#ctx0" brushRef="#br0" timeOffset="4426">5808 4031 1101 0,'2'-22'32'0,"4"3"49"0,-6 0 48 0,0 1 41 0,5 0 15 16,-5 3-30-16,4 0-43 0,4 2-8 0,-1-1-25 15,1 3 21-15,1-3 43 0,4-1-1 0,2 1 16 16,2 0-8-16,3-2-9 0,4-2-9 15,1 0-15-15,6 0 15 0,-5 0 1 0,1 4 2 16,2 0 14-16,-4 3 3 0,1 0-20 0,-4 2 23 16,-2 2-2-16,-4 1-37 0,-3 0-7 0,-1 4-42 15,-1 2-9-15,-7 0 10 0,4 0 27 0,-3 0 3 16,-1 11 8-16,2-1-9 0,-1 2-27 0,0 3 5 16,2 3-22-16,-2 6-12 0,3 0 5 0,-4 1-4 15,1 2-23-15,2 4 0 0,-2 0-23 0,-5 2 4 16,6 2 0-16,-6-2 0 0,0 5 8 0,0-1-16 15,0 1 8-15,0-1 0 0,-8-1-15 0,-2-3-16 16,1-4-7-16,1-4-11 0,-4-3 11 0,4-3 4 16,0-7-7-16,2-4-7 0,0-2-27 15,1-6-10-15,2 0-3 0,3-10 26 0,0-2 18 16,0-2 18-16,8-6 23 0,4-2-34 0,0-6-13 16,7-4-25-16,-2-2-32 0,7-4 25 0,1 1 11 15,3-4 29-15,1 3 32 0,1 5-15 0,0 0 4 16,2 5 11-16,-8 4 3 0,1 6-7 0,-5 6 21 15,-3 5 0-15,-4 7-4 0,-3 0 46 0,-6 0 11 16,-4 0-18-16,8 14 7 0,-8 5-20 0,5 1-19 16,-5 0 12-16,7 4-12 0,-2 1-6 0,-2 1 0 15,5 2-4-15,-1-3 10 0,2-3-6 0,7-2-11 16,1-1 3-16,0-5-14 0,6-3 7 0,1-2 11 16,1-5 0-16,-1-4 8 0,-1 0 6 15,-1 0 0-15,-2-9-14 0,-3-2 0 0,-5-2-10 16,2-3 2-16,-8-1 15 0,-6-5-3 0,0 1 3 15,0-6-21-15,-9 0 0 0,-7 4 3 0,4-2-7 16,-8 1 25-16,-4 0-3 0,-1 4-4 0,0-1 7 16,-2 4-7-16,-1 2-18 0,4 0-28 0,-1 4-72 15,5 2-142-15,3 2-142 0,5 7-114 0,12 0-67 16,0-9 40-16,0 9 26 0,0 0 17 0</inkml:trace>
  <inkml:trace contextRef="#ctx0" brushRef="#br0" timeOffset="4630">7203 3607 2522 0,'28'-6'58'16,"-7"2"62"-16,-1 4 48 0,-7-1 67 0,-6 1 55 16,1 0 48-16,-4 0 48 0,-4 14-3 0,0 1-53 15,0 4-80-15,0 4-73 0,0 4-58 0,0 5-39 16,-6 4-31-16,-1 0-18 0,1 4-1 0,1 3-30 16,0 0 8-16,-2 4-4 0,5-3-8 0,-1 1-4 15,0 3 12-15,1-3-4 0,-1 2-34 0,0-4-16 16,-1 0-70-16,-1-1-102 0,2-3-61 0,-2-1-87 15,1-6-88-15,1-1-11 0,-2-3-47 16,4-5-14-16,-6-1-4 0,7-7-3 0,-1-4 19 0</inkml:trace>
  <inkml:trace contextRef="#ctx0" brushRef="#br0" timeOffset="4868">7361 3625 4118 0,'19'-51'38'0,"1"8"49"0,1 8 42 16,-4 8 37-16,6 11-21 0,-1 6 10 0,4 10-17 16,-5 0-24-16,4 6-4 0,-2 5-58 15,-2 3-29-15,2 8-4 0,-1-1-12 0,-2 2 1 0,-5 6-8 16,0 2 0-16,-6 2-8 0,-1 3 4 0,-8-4 16 16,0 4-5-16,0-6 16 0,-12-1-12 15,0 1-15-15,-7-5-41 0,-1-2-73 0,-1-5-62 16,-2-1-83-16,-2-5-42 0,-4 1-40 0,1-3-51 15,2-10-49-15,0 0-69 0,2 0-82 0,-1 0-58 16</inkml:trace>
  <inkml:trace contextRef="#ctx0" brushRef="#br0" timeOffset="5283">7898 3437 3874 0,'0'19'3'0,"0"-1"10"0,-12 1 14 0,0 0 0 16,12 1 7-16,0-2-3 0,0 0-11 0,0 0-6 15,12-4-11-15,0-2-3 0,11 0-7 0,5-3-43 16,6-3-24-16,3-3-44 0,3-3-38 0,4 0 47 16,-1-11 30-16,-5-1 30 0,2-1 46 0,-3-3 0 15,-5-2-7-15,-1 0 7 0,-6-1-3 0,-4-1 29 16,-3 2 29-16,-5 0 73 0,-1 0 65 0,-4 3 40 15,-2 2 23-15,-3 4-62 0,0 2-48 16,-2 3-65-16,-1 2-39 0,0 2 41 0,0 0 78 0,0 11 76 16,0 4 16-16,0 3-27 0,0 6-69 15,-9 5-53-15,2 9-38 0,2 3 16 0,-3 5-16 16,1 2-19-16,7 3 28 0,-5 2-32 0,5 4-12 16,-8 0-16-16,8-3 0 0,-7 2-12 0,2 0 8 15,-3-4 12-15,-7-2-24 0,-2-2 4 0,-4-3-4 16,-10-5-4-16,-6-4-12 0,-7-3-8 0,-8-4-36 15,-7-1-24-15,-8-4-34 0,-5-5-38 0,-5-3-26 16,-5-5-68-16,-2-7-53 0,-5-4-52 0,-5 0-94 16,-2-9-34-16,-4-4-32 0,-1 1-34 0,-8-6 20 15,6-5 1-15,-4 1 3 0</inkml:trace>
  <inkml:trace contextRef="#ctx0" brushRef="#br0" timeOffset="5618">5267 3199 3687 0,'-19'-4'6'15,"10"0"31"-15,9-7 54 0,0 0 58 0,28 1 53 16,8-2 2-16,13-1-36 0,13-2-47 0,10-2-46 16,17-4-21-16,3 1-22 0,9-1 1 0,5 1-26 15,2 1-14-15,2-1 7 0,2 0-8 0,-3 2 8 16,-3 2 8-16,0-3-8 0,-6 4-47 15,-7 1-92-15,-8 3-182 0,-12 1-209 0,-8 2-225 0,-10 0-188 16</inkml:trace>
  <inkml:trace contextRef="#ctx0" brushRef="#br0" timeOffset="7110">20834 3629 2201 0,'17'-33'50'0,"-4"-1"70"0,1-2 68 16,-2-1 79-16,1 3 24 0,-3 5 24 0,0 2-20 16,0 0-24-16,-8 4-32 0,3 5-62 0,-5 2-26 15,0 3-66-15,-7 3-42 0,-5 5-36 0,-3 5-25 16,-8 0 11-16,-3 14 10 0,-14 7 1 0,-9 11 17 16,-8 11 8-16,-18 13 0 0,-4 10 18 0,-13 12 0 15,-1 8 22-15,-4 5-7 0,8 4-3 0,2-4-30 16,14 0-36-16,12-8 0 0,12-5-12 0,17-5 19 15,12-8 11-15,20-4-11 0,0-4 11 0,20-4-3 16,9-3-8-16,8-4-15 0,10-4-22 0,9-3-36 16,5-7-7-16,5-5 33 0,6-8 0 0,5-8 36 15,-1-11-3-15,4 0 10 0,-3-9 8 16,-5-7 3-16,-3-4 0 0,-7-5-14 0,-10-3 0 16,-8-2 7-16,-10-2 14 0,-8-2 4 0,-14-2 11 15,-12-3 26-15,0-1 28 0,-7-1 2 0,-10-2-5 16,-6 0-20-16,-5 3-19 0,-4 0-12 0,-5 4 20 15,0 2-19-15,-3 6-8 0,-1 3 16 0,4 5-46 16,-3 7 16-16,8 1-8 0,4 7-23 0,7-1 16 16,2 6-16-16,12 0 5 0,7 0-1 0,0 6 4 15,7-1 7-15,13 4-10 0,3 0 25 0,10 2-3 16,4-1-15-16,7 1 26 0,2-4-27 0,6 0 5 16,3-1 11-16,-2-3-16 0,-4-1 12 0,0-2 8 15,-5 0-23-15,-1 0 8 0,-9 0-5 0,3-5 5 16,-6 5 18-16,-5-4-7 0,0 4 3 15,-5 0-14-15,-1 0 7 0,-4 0 0 0,-3 0 0 16,-2 7 3-16,-2-1 1 0,2 2-4 0,-2 2 0 16,-1-2 4-16,0 1 3 0,1 2 5 0,-5 0-9 15,4 1-3-15,0 2 0 0,3-3 0 0,-7 3 4 16,4 0 7-16,-1 1-14 0,-5-1 3 0,3 1-8 16,1 1-3-16,-5 0 7 0,-1-2-26 0,3 2-18 15,-3-1-72-15,0 1-65 0,0-2-75 0,0-2-73 16,-4-1-66-16,1 2-97 0,3-5-56 15,-5 2-36-15,2-3-28 0,1-4-6 0</inkml:trace>
  <inkml:trace contextRef="#ctx0" brushRef="#br0" timeOffset="7474">21687 3881 3321 0,'0'-4'9'0,"0"-4"1"0,15-3 0 0,2 6 6 16,-2 1-19-16,8-3 6 0,2 2 0 0,1-2 4 15,9 1-1-15,-5-1 7 0,2 2-10 0,-2-1-6 16,0 3 15-16,-6-1-24 0,-1 1 15 0,-6 2-3 16,-2 0-10-16,-7-1 33 0,-3 0 0 15,-1 2 0-15,-4-1 16 0,0 0-6 0,0-4 13 16,0 3 6-16,-7-1-2 0,-1 1-4 0,3-2-16 15,-2 2-17-15,2 2-13 0,0 0-10 0,1 0 1 16,-2 0 15-16,4 8 7 0,-5 3 14 0,2 6 20 16,-1 3 3-16,1 5 11 0,4 7-14 0,-5 1-16 15,1 3-14-15,5 4-17 0,0 1-3 0,0-3-4 16,0-3 0-16,8 1-3 0,-4-3 3 16,4-3 0-16,-4-2 21 0,1-4-4 0,3-1-7 0,-2-2-53 15,0-3-100-15,0-1-99 0,-1-3-102 16,-4-2-65-16,-1-1-38 0,0-1-34 0,0-3-42 15</inkml:trace>
  <inkml:trace contextRef="#ctx0" brushRef="#br0" timeOffset="8032">21777 4437 2705 0,'-15'7'12'0,"15"0"-3"0,0-7 28 15,0 0 3-15,0 0 23 0,0 0 11 0,20 0-24 16,2 0-3-16,5 0-41 0,2 0-12 0,10 0 6 15,-6 0-10-15,10-7-27 0,2 2-59 0,-1-1-70 16,-5-2-37-16,4 0-7 0,-2-1 41 0,-4-1 66 16,1 1 44-16,-5-2 45 0,-4-2 23 0,-2-1-9 15,-5 0 11-15,-5-1 21 0,1-3 36 0,-9 0 40 16,4-2 10-16,-9-3 4 0,-1-1-13 0,0-3 0 16,-3-1 14-16,0-2 14 0,0 2 20 0,-7-4 51 15,2 4 33-15,-1 3-7 0,1 0-14 0,1 6-60 16,1 4-64-16,1 2-51 0,-2 5-24 0,4 1-25 15,-4 4-13-15,1 3 31 0,3 0-21 16,0 7 7-16,0 1 7 0,-1 4-11 0,1 1 18 16,0 6-17-16,0 1 3 0,0 3 3 0,0 2-17 15,8 0 11-15,-4-2 13 0,1 3-10 0,-1-5 18 16,7 2-11-16,-6-3-28 0,-1-1-4 0,1-4-9 16,1 2-8-16,-4-6 25 0,1-1 17 0,-3-3-4 15,0 0 11-15,0-3 7 0,0-1-10 0,0-3 6 16,-8 0 14-16,3-4 1 0,-1-2 2 15,5-4 12-15,-2-2-8 0,3-4-20 0,0-2 17 0,0-1-14 16,0-5-11-16,10-3 15 0,0 0-36 16,2-3 18-16,3-1 0 0,2-1-24 0,6-2 31 15,-1 5-4-15,8 1-3 0,-4 5 21 0,5 3-17 16,-5 4-11-16,2 6 31 0,-4 4-3 0,4 2 43 16,-4 4 25-16,1 0-7 0,3 11 29 0,-1 0-35 15,-2 3-14-15,-4 3-3 0,-1 1-15 0,0 4 7 16,-3-1-7-16,3 4-21 0,-8-1-5 0,1 3-18 15,0-2 11-15,-3 0 15 0,-1 2-18 0,-9 0-4 16,0-2-23-16,0 0-51 0,0-3-65 0,0 0-109 16,0-2-115-16,0-2-129 0,-14-3-103 0,14-2-65 15,-12-4-56-15,12-2-4 0</inkml:trace>
  <inkml:trace contextRef="#ctx0" brushRef="#br0" timeOffset="8226">23189 4046 3490 0,'23'-29'82'0,"-6"4"65"16,-5 4 38-16,1 3 34 0,-9 9-75 0,2 3-47 16,-4 6 12-16,4 0 30 0,-4 0 30 0,1 8 4 15,-3 5-30-15,4-1-54 0,1 7-45 0,0 0-14 16,2 3-19-16,1 2-15 0,0 2 19 0,1-1-15 16,-2 2 0-16,1 0 4 0,3-4-15 0,-7 2-56 15,4 0-104-15,-6-4-99 0,2 0-121 0,2-2-117 16,-6-2-82-16,0-2-114 0,0-1-110 15</inkml:trace>
  <inkml:trace contextRef="#ctx0" brushRef="#br0" timeOffset="8413">23329 3582 4881 0,'-6'-31'3'0,"0"9"5"15,6-4-1-15,0 8 26 0,0 7 3 0,0 8-3 16,0 0 7-16,6 0-29 0,1 3-18 16,1 0-8-16,3 0-7 0,-2 0-94 0,3 7-168 15,4 0-236-15,-4 0-271 0,2 3-254 0</inkml:trace>
  <inkml:trace contextRef="#ctx0" brushRef="#br0" timeOffset="9775">5053 5041 4023 0,'0'-43'58'0,"0"4"53"16,0 1 42-16,0 3 69 0,0 4 0 0,0 4-4 15,0 6-8-15,0 3-31 0,0 4-43 0,5 2-40 16,-2 2-35-16,1 10-45 0,-4 0-13 0,5 0-18 15,-2 0 15-15,-1 0 23 0,4 0 12 0,-2 29 39 16,1 7-8-16,0 8 1 0,1 10-4 0,-6 13-31 16,1 9 7-16,-1 8-23 0,0 3-8 0,0 3 0 15,0-3-16-15,0 1 24 0,0-6-8 0,0-4 0 16,0-3 0-16,0-4-12 0,0-4 0 0,0-3 12 16,8-5 0-16,-8-3-8 0,5-4 4 0,-5-6 4 15,0-5-8-15,0-5 4 0,0-6-16 16,0-5-28-16,0-4-8 0,0-4-31 0,0-17-19 15,-5 18-49-15,0-18-52 0,1 12-50 0,-2-12-64 16,0 0-36-16,-5 11-89 0,3-11-50 0,-4 0-31 16,3 0 1-16,-4 0 24 0,1 0 8 0,0 0 7 15,-2 0-14-15</inkml:trace>
  <inkml:trace contextRef="#ctx0" brushRef="#br0" timeOffset="10117">5491 5141 5042 0,'0'-11'22'0,"0"-4"7"0,0 3 45 16,-7 12 69-16,7 0 39 0,0 0 33 0,0 27-26 16,0 7-56-16,0 7-58 0,0 11-23 0,0 8-28 15,0 8-20-15,-15 4 4 0,15 7-16 0,0-1 12 16,0-1 4-16,0 2 8 0,0-4-20 0,0 0-16 16,0-6 0-16,0-1-48 0,0-3-11 0,0-5-38 15,0-1-50-15,0-7-47 0,0-4-24 0,0-3-39 16,-8-8-40-16,4-1-24 0,-4-7-56 15,-3-2-46-15,11-5-33 0,-13-4-39 0,0-1-46 0,1-5-20 16</inkml:trace>
  <inkml:trace contextRef="#ctx0" brushRef="#br0" timeOffset="10373">4513 6266 4924 0,'-21'0'14'0,"1"0"-14"0,0 0-3 0,7 0-12 15,-2 0 26-15,7 0 74 0,4 0 68 0,4 19 30 16,7 0 6-16,9 1-52 0,1 1-60 16,7 6-19-16,7-1-43 0,1 6-3 0,6-3-4 15,2 3-8-15,5 0 0 0,4-1-35 0,-1-1-54 16,-1 1-93-16,-1-3-116 0,-1-2-110 0,-7 0-89 15,-1-1-99-15,-8-2-60 0,0-3-5 0,-6 2-3 16,-3-6 38-16</inkml:trace>
  <inkml:trace contextRef="#ctx0" brushRef="#br0" timeOffset="10563">5805 6086 5505 0,'8'0'73'0,"-8"0"47"0,0 0 16 16,-17 23 24-16,-6 3-54 0,1 7-42 0,-5 6-24 15,-2 6-20-15,-2 5-8 0,3 2-36 0,2 2-32 16,3 1-85-16,3 1-134 0,3-5-162 0,5-1-248 16,4 0-252-16,-1 0-298 0</inkml:trace>
  <inkml:trace contextRef="#ctx0" brushRef="#br0" timeOffset="11794">76 7757 3887 0,'-29'0'-10'0,"5"0"-4"16,8-9-6-16,9-2 14 0,7 0 26 0,15 0 24 16,10 1 40-16,7-8 15 0,12 0-6 0,10-5-7 15,14-4-30-15,5-2-14 0,7-1-7 0,9-2-21 16,-3 1-11-16,6 1-13 0,-3 5 3 0,-8 2 3 16,-1 5 8-16,-6 3-8 0,-10 2-20 0,-4 13-4 15,-11-10-4-15,-9 10-6 0,-5-9 0 0,-8 9 17 16,-9 0-3-16,-9 0 20 0,-9 0 8 0,0 0-15 15,0 0 8-15,-3 0 7 0,-9 0 6 0,0 0 4 16,-5 0 3-16,-3 0-17 0,-2 0-3 16,-1 0 6-16,2 0 4 0,-2 0 14 0,3 0 6 15,4 0-20-15,3 0 4 0,0 0-8 0,3 0 1 16,2 0 6-16,3 0-10 0,4 0 0 0,-2 0-10 16,3 13 3-16,0-1 10 0,0 6 32 0,0 2 21 15,0 10 36-15,0 6-18 0,0 9-43 0,0 9 1 16,0 3-32-16,0 4 7 0,0 1 4 0,4-1-4 15,1-2-3-15,3 0 10 0,-4-4-7 0,4-5-14 16,-2 0 14-16,0-6-21 0,2-2 17 0,-4-5 4 16,4-2-24-16,0-2-12 0,-4-5-114 0,3-2-101 15,-3-1-110-15,1-6-131 0,-5-3-40 0,0-16-37 16,0 22-71-16</inkml:trace>
  <inkml:trace contextRef="#ctx0" brushRef="#br0" timeOffset="11977">675 8663 3581 0,'-20'18'0'0,"3"-3"-17"16,5-2 11-16,4-13-1 0,4 0 4 0,4 0 10 15,0 0 6-15,12 0 10 0,0 0 7 0,8 0 19 16,5 0-26-16,5 0-10 0,4-17-3 0,3 0-13 16,7 2 3-16,1 0 6 0,3 0-32 0,1 1-82 15,-2 14-147-15,-2-20-138 0,-1 20-111 16,-2-16-26-16,-4 16 74 0,-7-16 54 0,-4 16 43 15</inkml:trace>
  <inkml:trace contextRef="#ctx0" brushRef="#br0" timeOffset="12386">1321 8314 962 0,'5'-32'34'0,"1"-2"44"0,-2 1 33 16,1 0 35-16,-2-3 25 0,2 5 31 0,-5 0 33 15,7 5 36-15,-2-1 12 0,0 6-22 0,2 7-6 16,-2 1-31-16,-2 3-28 0,-3 4-53 0,3 2-22 15,-2 4-7-15,-1 0-20 0,5 0 24 0,-2 14-33 16,2 0-30-16,-1 5-17 0,4 2-21 16,0 6-6-16,-1 0-8 0,3 5 1 0,0 1-15 15,0-1 8-15,0-2 6 0,3 4-3 0,-4-4-13 16,3 1-15-16,0-2-10 0,1-4-13 0,-6-1-4 16,6-5 18-16,-7 0 6 0,-2-6-3 0,1-1 34 15,-5-12 7-15,0 0-3 0,0 0 9 0,0 0 4 16,0 0-14-16,0 0 0 0,0 0 11 0,0-12-11 15,0-1 18-15,-8-5 6 0,8-2-10 0,0-4-3 16,0-4-21-16,0-1-7 0,0-2 8 0,0-2-5 16,8 0 5-16,1 1 16 0,2-1-14 0,6 5 11 15,-2-1 0-15,2 6-17 0,0 1 3 0,3 6-3 16,0 2 6-16,0 5 14 0,3 4 21 16,-2 0 10-16,-1 5 7 0,0 0 15 0,5 10-8 15,-2-1 8-15,-2 2-11 0,4 2-13 0,-5 1-8 16,4 0-17-16,-1 1-3 0,-1 2-8 0,-2-1-10 15,0 2 0-15,0-4-59 0,-4 3-89 0,0-1-102 16,-1-1-130-16,-6 2-84 0,-1-5-17 0,0-12-31 16,-4 15-31-16</inkml:trace>
  <inkml:trace contextRef="#ctx0" brushRef="#br0" timeOffset="12793">2141 7676 2474 0,'4'-32'104'0,"4"0"88"0,-5 9 49 16,-2 2 19-16,-1 4-93 0,0 6-73 0,0 11 1 15,0-8 84-15,0 8 70 0,0 0 15 0,8 12-2 16,0 4-81-16,1 0-77 0,-1 8-35 0,4 2-43 16,0 4-26-16,0 4-8 0,4 2 8 0,-1 5 4 15,-1 0 7-15,1 0 3 0,2-1-6 0,3-1-8 16,-5 0-11-16,2-4 4 0,-1-2-15 0,1-2 4 15,-1-1-19-15,0-5 1 0,-4-5 32 0,-1-2-3 16,-7-2 18-16,1-4-8 0,0-2 5 16,-5-10-16-16,0 0 16 0,-6 0-1 0,-2 0-18 15,-3 0 18-15,-1-12 22 0,0 0 0 0,-4-4 19 16,-1-4-4-16,-3-3-37 0,3-1 11 0,1-6-7 16,-3-2 0-16,2-4-3 0,2-1-12 0,3-5-7 15,2-4-15-15,3-2 30 0,2-4 0 0,5-3-4 16,0-3 7-16,9 1-7 0,4 2-3 0,2 2 6 15,0 0 8-15,5 3-22 0,2 6 19 0,2 1-30 16,4 7 0-16,0 1 18 0,4 2-15 0,2 5 5 16,-2 3-26-16,5 3-44 0,1 7-80 0,0-2-112 15,-2 7-115-15,-1 2-142 0,-6 8-112 0,0 0-48 16,-4 0-38-16</inkml:trace>
  <inkml:trace contextRef="#ctx0" brushRef="#br0" timeOffset="13217">2182 7882 3116 0,'0'9'9'0,"0"-9"10"0,8-14 13 16,9-1 59-16,2-2 55 0,4-2 45 0,7 1 20 15,5-1-57-15,2 1-63 0,0 3-29 0,2 1-21 16,3 5 0-16,-2 1-13 0,0 2-15 15,1 6-6-15,-6 0 7 0,2 0 18 0,-4 14-11 16,-6 1 3-16,-2 0-3 0,-5 3 25 0,-5 2 21 16,-6 2 14-16,-1 1 0 0,0 0-23 0,-8 2-23 15,0 1-27-15,0-1 6 0,0 1-10 0,0-1-1 16,0 0 4-16,0-4-10 0,0-1-5 0,9-2 5 16,1-2-12-16,4-4 15 0,2-3 4 0,1-9 3 15,2 0 8-15,6 0-22 0,0 0-1 0,2 0 5 16,1-12-5-16,-1-2 23 0,-2-1-4 0,0-3-11 15,-5-3 0-15,-4 0-8 0,-3-3 12 0,-1 1 3 16,-7-4 8-16,2 1 7 0,-7 1-8 16,0-2 44-16,-9 4 8 0,-2-1 3 0,-3 1 19 15,-4 4-58-15,-2 2-4 0,-1 7-15 0,-4 0-22 16,-3 10 18-16,-1 0-3 0,-1 0 0 0,3 0 3 16,0 0-11-16,-1 18-29 0,1 1-76 0,2 0-79 15,1 6-124-15,2-2-121 0,4 2-94 0,1 0-96 16,4-1-23-16,4-2-24 0</inkml:trace>
  <inkml:trace contextRef="#ctx0" brushRef="#br0" timeOffset="13562">3058 7669 3053 0,'17'-26'80'0,"-2"1"75"0,1 4 77 16,-1 3 83-16,-1 8-10 0,6 10-54 0,0 0-51 15,0 0-58-15,1 0-59 0,2 0-15 0,-1 18-10 16,4 2-36-16,-5 2 0 0,4 2-18 0,-1 3-8 16,-1 1 11-16,-1 2-11 0,-2-1 12 0,0 5-23 15,0-4-7-15,-5 1 4 0,-1-2-22 0,-3-3 22 16,-2-1 7-16,-3-3-11 0,-4-1 29 0,-2-5-10 16,0-3 3-16,0-3 15 0,-8-4-8 0,-1-6 0 15,-2 0 1-15,-3 0 6 0,-1 0 19 16,-1 0 7-16,-3-14 8 0,2-1-15 0,0-1-11 15,1-2 4-15,3-4-26 0,-1 0 7 0,8-5-11 16,-2-2-11-16,5-3 30 0,1-2-22 0,2 0 7 16,0-7-8-16,10 2-10 0,-1-2 18 0,2-1-33 15,1 3-36-15,3 2-79 0,-1 1-90 0,-2 8-86 16,4 3-69-16,-4 5-69 0,0 4-74 0,0 16-6 16,1-16-14-16,-1 16 4 0</inkml:trace>
  <inkml:trace contextRef="#ctx0" brushRef="#br0" timeOffset="14097">3737 7378 2037 0,'12'0'73'0,"-1"0"97"0,-5 0 84 0,1 14 87 15,-2-1 18-15,-2 1-43 0,0 2-36 0,-1 3-34 16,-2 5-54-16,0-1-14 0,0 4-48 0,0-1-27 16,0 2-46-16,0-2-32 0,0 3-3 0,0-4-22 15,0 0-4-15,0 1 1 0,0-1 3 0,6-1-11 16,0-5-21-16,2 1-22 0,-1-2-35 0,-2-2-3 15,3-2 35-15,-4-1 8 0,2-6 39 0,-4 1 10 16,1-8 7-16,-3 0-4 0,0 0 4 0,0 0-7 16,0 0-14-16,-8-10 25 0,5-2-18 0,-1-2 10 15,0-6-3-15,0 0-7 0,2-6 11 0,-1-1 3 16,3-2 10-16,-3 4-13 0,3-4 24 16,0 1 3-16,0 6 15 0,0 1 15 0,0 6-26 15,0 1-10-15,6 4-21 0,-1 10-11 0,-5 0-1 16,5 0 5-16,-2 0-1 0,1 0 1 0,1 0 3 15,2 0 0-15,6 0 3 0,-3 0-3 0,4 10-3 16,2-1-8-16,-4-9-18 0,5 11 15 0,-5-11-14 16,0 8-11-16,-1-8 28 0,-2 0-3 0,2 8 14 15,-2-8 4-15,2 0-1 0,-2 0-10 0,0 0 14 16,2 0 11-16,-2-11-11 0,2 0 3 16,-3 1-13-16,-8-1 6 0,9-1 5 0,2-2 9 0,-5-3-9 15,6-1-8-15,-1 0 0 0,1-3-15 16,5-1 22-16,3 0-10 0,3-2 10 0,-1 1-4 15,5 0 1-15,1 1 3 0,-2 3-17 0,1 1 13 16,4 0 1-16,-6 4 6 0,-1 3 29 0,-2 11 29 16,1 0 22-16,-6 0 45 0,3 0-8 0,-4 0 2 15,-3 0-29-15,2 0-40 0,-6 27-19 0,5-5-26 16,-8-1 4-16,2 2-4 0,-3-3 4 0,-5 3 0 16,0 2-19-16,0 0-8 0,0-2-40 0,0 2-64 15,-5-1-97-15,-3 0-112 0,4-4-115 0,2 1-132 16,-1-4-92-16,3-2-70 0,-3 0-99 0</inkml:trace>
  <inkml:trace contextRef="#ctx0" brushRef="#br0" timeOffset="14925">5247 7163 3528 0,'-19'0'83'15,"-5"0"75"-15,-6 0 55 0,-2 18 50 0,0 6-58 16,0 1-50-16,3 5-49 0,-2-2-52 0,5 4-18 15,3 2-29-15,6-1-7 0,5-1 0 0,12-3-7 16,0 1 10-16,7-4-6 0,7-2-1 0,6-2-28 16,11-7-22-16,-1-1-10 0,3-14-43 0,7 0-15 15,-4 0-32-15,4 0-5 0,-3 0 29 16,-2-19 59-16,-2-2 34 0,-6 0 30 0,-5-5 14 16,-2 5-1-16,-5-4 1 0,-6-2 10 0,-4 0 10 15,1 2 7-15,-6 0 58 0,0 5 29 0,0 1 42 16,0-1 20-16,0 4-31 0,-11 5-34 0,11 11-57 15,-7 0-32-15,7 0-22 0,0 0-3 0,0 0 18 16,0 0-22-16,0 23 7 0,0 1-3 0,12-3-8 16,3 4 18-16,1 5-6 0,5-1-12 0,4-1 22 15,2-2-3-15,4-3-4 0,0-1 3 0,1-4-28 16,3-4 7-16,-3-14 7 0,-2 0-8 0,2 0 8 16,-5 0-3-16,-2 0-5 0,-1 0 8 0,0-21-7 15,-5 2-8-15,-2-1 12 0,0-2 10 16,-1-2 8-16,-4-3-1 0,0 0-14 0,-4-3 0 15,-1 1-4-15,1-3 8 0,-6-3 3 0,1-2-3 16,-3-3-15-16,0 1 7 0,0-3 12 0,-11-1-16 16,5-1 30-16,-5 0-7 0,-1-2-11 0,3 3 47 15,-4 0 42-15,0 3 65 0,-1 4 31 0,3 5-6 16,-1 6-49-16,4 6-75 0,2 5-36 0,0 7-31 16,6 7-3-16,0 0 38 0,0 10 8 0,0 8 32 15,0 11 4-15,0 1-27 0,0 9 8 0,0 6-32 16,0 3-8-16,0 6 0 0,12-4 0 0,3 0-8 15,2 0 4-15,3-3-12 0,0-4-24 16,5-3 8-16,2-4-28 0,-2-5-24 0,-1-3-26 16,4-6-81-16,-3-3-39 0,-1-19-53 0,-1 16-51 15,-1-16-29-15,1 0-64 0,-3 0-62 0,0 0-42 16,-4 0-21-16,1 0-37 0,-1 0-21 0</inkml:trace>
  <inkml:trace contextRef="#ctx0" brushRef="#br0" timeOffset="15248">5793 6886 3847 0,'-34'7'-7'16,"8"-7"10"-16,14 0-3 0,12 0 0 0,0 0 7 15,15 0-4-15,10 0-3 0,4 0-10 0,9 0-16 16,4-10-44-16,7 2-16 0,-2-4 10 0,7-1 13 15,-3-2 31-15,-2 0 15 0,-2-2 30 0,-5 2-13 16,-5-1 30-16,-5 1 58 0,-8 1 33 0,-1 2 81 16,-9 3 8-16,2 0-13 0,-9 4-40 0,-2 0-33 15,-1 2-17-15,0 3-32 0,-4 0-17 0,0 0-3 16,0 0 3-16,0 8 12 0,4 1 0 0,-1 0-26 16,2 7-18-16,-1 2-30 0,9 1 8 0,-3 6-8 15,3 3 1-15,-4 1 10 0,3 0-18 0,0 1-11 16,2 2-63-16,-5-1-64 0,4-3-111 15,-1 1-112-15,-4-2-87 0,1 0-118 0,-9-2-48 16,0-4-62-16,8-3-42 0</inkml:trace>
  <inkml:trace contextRef="#ctx0" brushRef="#br0" timeOffset="15424">6353 6477 3079 0,'-18'-18'-22'16,"4"3"-44"-16,3 1-82 0,3 4-28 0,8 10-4 15,0 0-11-15,0 0 15 0,0 0-81 0,0 11-73 16,13 2-50-16,2-1-54 0</inkml:trace>
  <inkml:trace contextRef="#ctx0" brushRef="#br0" timeOffset="15679">6666 6743 2212 0,'12'20'83'0,"1"0"99"0,-3-2 86 0,-2 1 68 16,-8-3-42-16,0 1-40 0,5 1-41 0,-5-3-45 16,4 3-14-16,1-4-37 0,-2 1-41 0,0-2-9 15,2-1-11-15,2 0-14 0,1-5-21 16,1 1 11-16,7-4-32 0,-3 1 4 0,3-5 21 0,1 0-29 16,6 0 1-16,-2 0-1 0,4 0-3 15,-2-11 3-15,-2 0 18 0,-1 0 1 0,-2 1-4 16,-1-5 3-16,-7 1 0 0,0 0-25 0,-5-4 15 15,0-1-4-15,-5-1 4 0,0 0 17 0,0-3-7 16,-8 3 0-16,-4-3 18 0,2 2 8 0,-5 2 0 16,1 0-8-16,-4 1-21 0,1 5-18 0,-3-1-33 15,0 3-35-15,0 3-91 0,-1 2-118 0,-2 1-110 16,3 5-125-16,0 0-82 0,6 0-62 0,-2 0-23 16</inkml:trace>
  <inkml:trace contextRef="#ctx0" brushRef="#br0" timeOffset="16097">7068 6449 2118 0,'19'-22'56'0,"-1"3"66"0,-9-1 74 16,3 4 63-16,1 2 5 0,-6 3 26 0,4 4 7 16,-5 7-18-16,2 0-8 0,4 0-47 15,-4 0-52-15,0 0-15 0,1 11-43 0,-2-1-19 16,1 5-44-16,3 0-4 0,-5 3-25 0,5 3-15 15,-4 0 15-15,1 1-29 0,-6 3 22 0,5 0-23 16,-2-1 1-16,0-1 7 0,-2 0-15 0,0-3-10 16,-2 0-5-16,5-3-10 0,-6-2-4 0,0-3 23 15,0-1-1-15,0-4 4 0,0-2 18 0,-7-2 0 16,7-3 0-16,-6 0 0 0,6 0 3 0,-2 0-21 16,2-9 11-16,0-2 7 0,0-2 4 0,5-1 10 15,5 0 0-15,0-8-14 0,2 1-18 16,5-2 7-16,1 1-7 0,4-3 29 0,-2-2 4 15,4 2-1-15,4 0-10 0,-4 0-15 0,4 4-4 16,-2 1 8-16,-3 2 0 0,2 2 7 0,-1 5-7 16,1 1 11-16,-5 10 25 0,0 0 33 0,-4 0 29 15,4 0 8-15,-4 0 4 0,1 0-32 0,1 17-4 16,-1 1-10-16,0 2-23 0,-5 0-12 0,0 4 1 16,1 0-23-16,-13 1-8 0,12 1-14 0,-12 0-98 15,0 1-64-15,0-4-106 0,0 2-117 0,0 0-92 16,0-4-117-16,0 2-72 0,0-4-119 0</inkml:trace>
  <inkml:trace contextRef="#ctx0" brushRef="#br0" timeOffset="16637">1211 9754 3542 0,'-105'51'0'15,"9"-9"9"-15,3-7-5 0,4-4-11 0,5-13 13 16,6-4-15-16,1 5 19 0,5 0 13 0,7 4 20 16,9-2 53-16,8-2 25 0,10-2 13 0,10-5-22 15,13-5 5-15,15-7-6 0,0 0 19 0,27 0 11 16,18-15-31-16,15-9 2 0,16-5-29 0,18-8-3 16,20-8-11-16,22-6 5 0,22-11 23 0,20-6-4 15,23-7-14-15,19-6-19 0,21-3-3 0,15-3-7 16,22-5 3-16,13-2-3 0,9 1 1 15,14-1 3-15,5 4 12 0,8-3-8 0,3 0-11 16,3 3-15-16,-1 1-21 0,-5 2-3 0,-5 1-4 16,-8 6 4-16,-7 1 12 0,-14 5-12 0,-10 5 11 15,-18 5-23-15,-18 3 28 0,-13 6 20 0,-20 5-32 16,-19 1 32-16,-17 5-24 0,-21 2-4 0,-16 5 20 16,-20-1 4-16,-19 4-8 0,-13 2 29 0,-20 0 4 15,-13 4 21-15,-16 2 16 0,-9 1-24 0,-13 3-20 16,-18 1-24-16,0 21-34 0,0-26-5 0,0 5-3 15,0 21-42-15,0-22-12 0,-18 22-97 0,3-23-85 16,-1 8-105-16,4 3-163 0,0 12-181 16,-4 0-254-16,4 0-251 0</inkml:trace>
  <inkml:trace contextRef="#ctx0" brushRef="#br0" timeOffset="20844">227 10506 2260 0,'-6'-15'59'0,"-2"0"56"16,-3 0 58-16,4-1 57 0,-3 2-5 0,3 3-29 0,-1 3-39 16,3 1-43-16,1 7-39 0,-1 0 55 15,5 0 88-15,0 12 25 0,0 8 2 0,5 5-67 16,-1 11-92-16,4 8-36 0,0 9-18 0,1 8-14 16,2 8-11-16,-2 5 4 0,3 1 4 0,4 2-15 15,-4-4 7-15,0-2-18 0,0-1 0 0,1-7 8 16,-1-6-4-16,0-3 14 0,-1-4-7 0,-2-9-4 15,-4-4 12-15,2-4-5 0,-2-8 1 0,1-3 21 16,-4-5-25-16,-2-5 15 0,0-5-1 0,0-7-14 16,0 0 0-16,-8 0-25 0,3 0-4 0,-2 0 14 15,2-12-3-15,-4-2 18 0,1 0 0 16,-2-6-18-16,0 0 7 0,6-4-17 0,-1 0 6 16,-1-1-3-16,6 2 11 0,0-2-1 0,0-1-6 15,8 3 3-15,2-2 0 0,3 2 11 0,1 1 0 16,5 3 4-16,1-1-12 0,5 1-10 0,3 1-6 15,1-2 9-15,1 4 1 0,0-4 7 0,2 2 11 16,0 0-18-16,-3-1 14 0,2-2-4 0,-5-1 4 16,0-1 21-16,-4 0-14 0,-2-1 4 0,-4-4-4 15,-3-1-18-15,-3-3-3 0,-2 0 18 0,-6-2 3 16,-2-2 7-16,0 0 7 0,-5-1-18 0,-4-2 4 16,-2-1 11-16,-1 5 20 0,3-1 29 0,-7 4 65 15,6 2 26-15,-3 5 9 0,1 5-29 16,4 5-65-16,-1 5-36 0,6 10-34 0,-2 0 15 15,5 0 23-15,-1 17 33 0,1 7 23 0,0 6 1 16,4 8-19-16,1 10-38 0,4 6-11 0,2 4-12 16,-2 2 1-16,7 1-1 0,0-3 1 0,3-1-20 15,1-3 4-15,-2-3 0 0,2-2-3 0,0-4 22 16,-5-3-15-16,2-4-4 0,0-1-45 0,-1-3-68 16,-1-5-106-16,-3-2-81 0,1-6-85 0,-6-1-71 15,1-4-51-15,-4-2-49 0,1-14 24 0,0 13 21 16,-5-4 63-16,3-9-19 0</inkml:trace>
  <inkml:trace contextRef="#ctx0" brushRef="#br0" timeOffset="22000">990 11159 2142 0,'4'0'8'0,"-1"0"-14"0,2 0 6 0,-1 0-3 15,0 0 3-15,0 0 15 0,4-19 0 0,-1 19-3 16,3-21-15-16,2 1-12 0,3 2 12 0,1 0 3 15,-3-3 12-15,7-1 17 0,0-2 7 0,-1-1 47 16,-2-1 19-16,0 1 24 0,-1-1 48 16,-3 0 16-16,-3 1 48 0,-5 0 51 0,0 3-16 0,-5-2 29 15,0 5-31-15,-10 1-33 0,-2 1-4 0,0 3-75 16,-3 3-21-16,-2 11-31 0,0 0-32 0,-3 0 7 16,0 0 31-16,-3 0 2 0,3 31-1 15,0 1-25-15,2 8-51 0,-1 4-30 0,7 5-23 16,4 1 11-16,8 1-12 0,0 1 16 0,8-4-3 15,7-3-1-15,5-6 0 0,5-3-19 0,4-6 7 16,6-4-34-16,2-7-56 0,4-5-45 0,-1-5-44 16,5-9-16-16,-2 0 47 0,-2 0 55 0,1 0 40 15,-4-18 41-15,-4-1 24 0,-2-5 1 0,-7-3 3 16,-1-5 7-16,-1-3-4 0,-6-2-3 0,-2-6 8 16,2-3-5-16,-4-5-3 0,-1-1 0 0,-5-3-3 15,-2-3-5-15,-2-2 1 0,0-3 7 0,-3-1 0 16,0-1 21-16,-11 0 44 0,4 2 66 15,-5 4 48-15,-1 3 55 0,-1 8-16 0,1 7-35 16,13 7-25-16,-17 8-57 0,4 9-34 0,13 7-44 16,-12 10-19-16,12 0-12 0,-12 14 20 0,0 10 19 15,1 7-3-15,2 7-8 0,9 7-8 0,0 7-4 16,0 1 0-16,0 1-8 0,0 1 0 0,0-2-12 16,20-2 4-16,4-7 8 0,5-2-12 0,2-3-8 15,3-6-12-15,-2-2 1 0,0-8 3 0,4-1-3 16,-4-22-20-16,-3 21-15 0,3-21-27 0,-4 0 4 15,-1 0 1-15,-1 0-11 0,-1 0 23 16,1 0-3-16,-4-16-14 0,-2-4 26 0,-4-5-18 16,4 0-7-16,-4-4 12 0,-4-2 11 0,0-2 11 15,-3 0 22-15,-1-3 36 0,-2 0-11 0,-4 4 26 16,-2 2 42-16,0 2 46 0,-12 3 40 0,2 4 23 16,-5 5-10-16,3 4-50 0,-8 12-19 0,0 0-6 15,0 0-24-15,-5 0 1 0,5 0-27 0,-4 25-4 16,-1-1-7-16,5 4-5 0,5 0 5 0,3 1-28 15,4 0 4-15,8 1-8 0,0-5-3 0,12 0-20 16,8-4-46-16,-1 1-34 0,5-4-3 0,5-4 4 16,1-14-6-16,2 12-2 0,0-12-24 15,3 0-4-15,2 0 38 0,0 0 47 0,-5-14 30 0,3-2 10 16,-5-5 7-16,-3-1-7 0,-2 1 18 16,-1-6 0-16,-4 0 0 0,-3-3 18 0,-6-1-11 15,1-1 3-15,-3 0 15 0,-2 0-11 0,-6 0 32 16,2-1 69-16,-3 5 33 0,0 1 38 0,0 6 20 15,0-1-23-15,0 8-40 0,-4 2-41 0,4 12-52 16,0 0-47-16,0 0 19 0,0 0 9 0,0 0-13 16,0 0 12-16,0 0-30 0,6 0-1 0,1 19 23 15,0 1-7-15,-1 3 8 0,4-3-24 0,0 3-8 16,0-2 5-16,3 1-1 0,-4-3 8 0,3-1-3 16,-1 0-17-16,-2-4-33 0,2 0 22 15,-5-14-15-15,2 14 12 0,-5-14 0 0,1 0-7 16,-4 0 3-16,0 0 12 0,0 0 49 0,0 0-19 15,0 0 4-15,0 0-1 0,0 0-14 0,0-14 4 16,8-1 7-16,1-3 3 0,-1 0 1 0,3-3-8 16,-2 0 8-16,3-3-19 0,0 2 0 0,-1 3 15 15,3-1 0-15,-3 4 0 0,1 0 4 0,-3 2 3 16,2 5-18-16,-3 9 11 0,-4 0-4 0,4 0 8 16,-8 0 0-16,9 0 11 0,-1 0 7 0,-8 0-7 15,15 0 12-15,-6 14-20 0,4-2 12 0,-6 2-19 16,5-1-11-16,1 2 22 0,4-1-22 0,-2-3 22 15,8-1 4-15,-2-10-41 0,7 12-12 0,1-12-14 16,3 0 25-16,1 0 27 0,-1 0 12 0,0 0 14 16,-3-19-30-16,2 1 15 0,-3-1 4 15,-4 0-22-15,-2-4 18 0,-2 0-22 0,-3 0 7 16,-5-2 23-16,-5 0-12 0,0 0 8 0,-7 2 31 16,0-1-4-16,0 1 23 0,-16 3 8 0,1-1-47 15,-5 3-18-15,0 2-20 0,0 3-3 0,-4 13-12 16,-3-14-11-16,0 14-68 0,-4-10-95 0,0 10-71 15,1 0-108-15,1 0-87 0,-2 0-87 0,5 0-92 16,1 0-90-16,2 12-78 0</inkml:trace>
  <inkml:trace contextRef="#ctx0" brushRef="#br0" timeOffset="22258">1728 10351 4368 0,'-33'7'10'0,"3"-6"-6"16,5-1-8-16,4 0-3 0,2-5-3 0,19-5 3 15,0-5 10-15,0 5 11 0,16-7-7 0,8-1 4 16,12-5 3-16,10-3-14 0,6-5 10 15,11-2-3-15,1-2-14 0,5-1 7 0,-3 0-66 16,2 1-161-16,-10 3-236 0,0 3-235 0,-4 3-190 16</inkml:trace>
  <inkml:trace contextRef="#ctx0" brushRef="#br0" timeOffset="24535">3810 9693 1382 0,'0'-17'61'0,"0"2"88"16,0-1 97-16,0 0 88 0,0-1 51 0,-4 2 32 16,-1 0 11-16,-3 5-5 0,1 10-56 0,-3-11-87 15,-2 11-83-15,-3 0-79 0,-5 0-50 0,-2 0-13 16,-2 0-41-16,-4 0 19 0,-4 26-11 0,0 0-15 15,-1 2 19-15,-2 6-26 0,6-3-8 0,1 1 1 16,4-1-15-16,7-2 4 0,5-4 0 0,4 0 0 16,8-3-22-16,0-2-18 0,12-4-11 0,5-4-20 15,3-12 7-15,3 8-21 0,3-8-9 0,0 0 11 16,3 0 14-16,-1 0 46 0,-2-13 17 0,0-5 6 16,-4-1 22-16,1 0-21 0,-5 0 30 15,-2 0-6-15,-4 1-20 0,0 0 13 0,-4 1-10 16,-1 2 6-16,-2 2 25 0,-2 13 6 0,-1 0-10 15,-2 0 7-15,3 0 21 0,-3 0 60 0,4 0 46 16,1 0 23-16,3 25-43 0,-1 6-70 0,6 9-32 16,-3 10-21-16,4 6 6 0,-2 10-7 0,4 3-3 15,-4 2-11-15,0-2 3 0,4 0 26 0,-7-2-11 16,2-5 7-16,-2-2 11 0,-5-3 27 0,-1-4 32 16,-3-5 24-16,0-5 34 0,-9-4-52 0,-6-5-7 15,3-3-26-15,-8-8-38 0,0-2 12 16,-2-21-16-16,-4 21-3 0,-3-21-12 0,-3 0 3 15,0 0 1-15,-1 0-12 0,0 0-19 0,0 0-57 16,1 0-46-16,0 0-62 0,4-21-56 0,1-1-65 16,2 0-95-16,5-3-77 0,3-3-98 0,2-1 8 15,6 0 0-15,1-7 15 0,8 2 6 0</inkml:trace>
  <inkml:trace contextRef="#ctx0" brushRef="#br0" timeOffset="25181">4028 10068 2462 0,'20'-11'18'0,"-8"-1"-12"0,1 12 9 16,-6-20-3-16,1-3-12 0,1 3 18 15,2-3 13-15,1-2 17 0,0-1 10 0,5-1 0 16,3-2-18-16,-4 0-12 0,1 1-13 0,-2 1 4 16,-3 0 6-16,3 1 28 0,-5 1 28 0,-3 0 14 15,-2 1 19-15,0 1 15 0,-5 3 51 0,0 1 38 16,-10 1 38-16,0 4-1 0,-3-1-43 0,-4 5-35 15,-2 10-45-15,-6 0-28 0,0 0-20 0,1 0-26 16,-4 0-11-16,1 30-14 0,-3 2-18 0,7 6 15 16,-1 2-34-16,7 4 8 0,5 4-4 0,12-1-22 15,0 0 22-15,12-2-11 0,11 0-7 0,3-6 7 16,9-2-48-16,7-6-57 0,2-8-31 0,4-2-74 16,-1-10 0-16,4-3 11 0,-3-8 15 15,-1 0 57-15,-2 0 48 0,-8-18 40 0,-1 0 24 16,-5-5 23-16,-9-2-4 0,-2-4 14 0,-8-1 16 15,-8-3 6-15,-4 0 34 0,0-3 34 0,0 0 21 16,-7 0 8-16,-6 1-3 0,1 1-9 0,3-1 1 16,-3 3 15-16,1 2 20 0,-1 5 1 0,4 5-24 15,2 1-44-15,-2 6-39 0,2 13-47 0,1 0-8 16,5 0 11-16,0 0-4 0,0 0 19 0,0 0-4 16,0 26-11-16,5-1-8 0,1 3 1 0,-1 0 0 15,2 0 11-15,1 1-1 0,-2 0-25 0,5 0-25 16,-2-2-19-16,-1-1-21 0,0-2 4 15,1-1 32-15,-2-5 5 0,0-2 28 0,-3-2 7 16,-2-6 7-16,1 0 1 0,-3-8 6 0,0 0 15 16,0 0-21-16,0 0 20 0,0 0-13 0,-5 0-4 15,1 0 14-15,1-14-28 0,-1-4 7 0,0-3 0 16,4-3 0-16,0-1 18 0,0-3-11 0,0-3 0 16,0-1 3-16,4-1-3 0,4 1 3 0,0-1 8 15,1 3-25-15,5 1 3 0,-2 6 0 0,0 0 8 16,2 7 10-16,2 3 14 0,0 4 15 0,4 9 4 15,-3 0 7-15,-1 0 3 0,4 0-3 0,0 0-25 16,-1 24 7-16,-2 0-18 0,0 1-7 16,2 2 7-16,-6 2-11 0,3-3-4 0,-7 3 1 15,2 2-41-15,-2-5-88 0,2 2-111 0,-7 0-143 16,1-2-103-16,1-2-82 0,-4-1-6 0,2-3-14 16,-1-4-11-16</inkml:trace>
  <inkml:trace contextRef="#ctx0" brushRef="#br0" timeOffset="25478">5038 9584 3542 0,'0'0'26'0,"0"0"13"15,-8 0 11-15,-1 0 26 0,0 0 11 0,1 0-10 16,2 24-6-16,0-2-20 0,0-3-37 16,6 4-1-16,7-2-9 0,4 1 2 0,3-1-6 15,6-2-3-15,3-2 17 0,6-1-14 0,3-2 6 16,5-1-19-16,3-13-21 0,1 0 0 0,5 0-17 15,-7 0 21-15,4 0 9 0,-3 0 11 0,-10 0 17 16,3-21 0-16,-7 0 3 0,-8 2-7 0,-4-2 28 16,-8-3 30-16,-6-1 21 0,0 0 17 0,-14-3 2 15,-4-3-21-15,-7 1-21 0,1-1-13 0,-1 1-8 16,-7 1-16-16,4 3 10 0,-4 3-15 0,-2 5-20 16,4 3 6-16,-3 2-10 0,4 3 0 0,0 10-53 15,1 0-82-15,7 0-114 0,-2 0-118 16,8 0-92-16,-2 0-41 0,9 17-15 0,3-2 16 15,5-1 4-15</inkml:trace>
  <inkml:trace contextRef="#ctx0" brushRef="#br0" timeOffset="25776">5570 9364 3028 0,'22'0'125'0,"-7"0"96"16,2 0 62-16,-5 0 66 0,-1 18-86 0,1 0-76 15,1 0-28-15,-1 3-49 0,3 1-30 0,-1-2-12 16,5-1-35-16,-3 3-15 0,4-6-11 0,5 0-14 16,-2-2 3-16,3-14 12 0,2 13-12 0,-1-13 8 15,-2 0 3-15,2 0-14 0,0 0 14 0,-1 0 4 16,-5 0-11-16,-1-20 7 0,-3-2 4 0,-2 1-11 16,-2-2 18-16,-4-4-7 0,-2 2-14 0,-2-4 17 15,-2 0-17-15,-3-2-1 0,0 1 4 0,0-1-15 16,-9 1 19-16,-2 1 7 0,2 0 8 0,-6 6-1 15,2 0-14-15,-2 4-15 0,1 2-30 16,-1 3-56-16,-1 3-75 0,0 4-92 0,3 7-123 16,1 0-133-16,1 0-93 0,7 0-30 0,-1 0 24 15,5 0 3-15</inkml:trace>
  <inkml:trace contextRef="#ctx0" brushRef="#br0" timeOffset="26153">6904 8760 3621 0,'11'-15'87'0,"-11"1"68"0,0 3 74 15,0-3 39-15,-11 2-51 0,-1 12-21 0,-5 0-59 16,-6 0 6-16,1 0-21 0,-2 0-33 0,-2 0-3 16,0 0-52-16,-2 0-8 0,0 20-15 0,4 1-18 15,4 0 3-15,0-2-19 0,3 4 12 0,17-2-8 16,-12-1 16-16,12 2 6 0,0-3-18 0,0-1 15 15,0-2-26-15,23 0-4 0,-2-2 4 0,7-3 3 16,1-11 12-16,3 13 15 0,5-13 0 0,0 12-12 16,-5-12 8-16,3 11 0 0,-2-11-7 0,-4 17 18 15,1-6 0-15,-3 3 4 0,0 1 57 0,2 2 22 16,2 1 39-16,-2 4 1 0,2 2-6 16,0 2 1-16,1 1-14 0,-2 0 8 0,-2 3-15 15,-2 2-19-15,-3-3-8 0,-3 2-7 0,-6-2-13 16,-14 0-3-16,0 3-13 0,0 1-16 0,-20-1-4 15,-9 5-21-15,-5 1-16 0,-13-2 4 0,-9 1-38 16,-5 4-4-16,-8-5-48 0,-5 1-60 0,-9-2-38 16,2 0-102-16,-8-2-120 0,0 0-147 0,-3 1-218 15,1-1-171-15</inkml:trace>
  <inkml:trace contextRef="#ctx0" brushRef="#br0" timeOffset="27492">18915 5680 3385 0,'-44'-17'88'0,"5"-5"62"16,0 3 43-16,3 4 25 0,12 6-68 0,4 4-67 16,6 5-59-16,6-2 4 0,2 2-4 0,6 0 61 15,6 0 53-15,7 6 5 0,11 2 22 0,16-1-38 16,12 1-9-16,19 1-33 0,21-4-25 0,20-1-15 16,18-1-23-16,19-3 12 0,18 0 7 0,18-11 39 15,14 1 8-15,11-4-12 0,16 1-14 0,9-3-27 16,7 0-12-16,13-2 4 0,1 2-11 0,1 0-20 15,3 0 4-15,-5 2-4 0,-8 1 12 16,-4 1-8-16,-10 2 7 0,-17 0-3 0,-12 2-7 0,-13 1 6 16,-16 0-18-16,-16 7 11 0,-19-7 0 15,-16 0 4-15,-15 7 8 0,-15-5-8 0,-17-1 19 16,-15 6 29-16,-12 0 58 0,-17-8 33 0,-5 8-11 16,-11-8-16-16,-17 8-76 0,0-12-24 0,0 4-4 15,0-2-8-15,0 1 4 0,0-2-20 0,-19 1-36 16,-1-1-76-16,2 2-70 0,-3 1-93 0,-2 2-120 15,-4 0-114-15,0 3-190 0,-2 3-161 0,3 0-215 16</inkml:trace>
  <inkml:trace contextRef="#ctx0" brushRef="#br0" timeOffset="27916">21940 6074 4242 0,'25'-35'77'0,"-5"4"43"0,-5 7 21 16,-3 6 56-16,-7 8-56 0,-2 3-21 0,-3 7 20 16,0 0-5-16,0 0 5 0,0 22 5 0,0 3-50 15,0 6-37-15,-14 6-31 0,8 6-16 0,-5 6 1 16,2 5-4-16,-2 3 0 0,-3 2-16 0,4-2 8 15,-3 0 3-15,6 0 1 0,7-5 4 16,-9 0-15-16,9-6-16 0,0-5-12 0,0-1-76 16,0-5-82-16,0-5-114 0,0-3-120 0,0-4-53 15,0-5-75-15,0-4-37 0,0-6 20 0,7-2-10 16,-2-6 18-16</inkml:trace>
  <inkml:trace contextRef="#ctx0" brushRef="#br0" timeOffset="28110">22344 6127 3928 0,'20'-38'27'0,"-7"13"55"0,-5 10 95 0,-3 15 86 15,-5 0 18-15,0 0-32 0,0 26-66 0,-6 2-64 16,-2 4-40-16,0 5-26 0,1 6-19 0,-1-1-19 16,-1 1-8-16,4 2 9 0,-1 1-24 0,1 0-7 15,5 0-15-15,-1-3-35 0,1-1-83 0,0-2-111 16,0-3-129-16,0-1-139 0,0 0-87 0,0-6-17 15,0-1-63-15,-11-1-44 0</inkml:trace>
  <inkml:trace contextRef="#ctx0" brushRef="#br0" timeOffset="28350">21426 6806 4707 0,'-26'5'21'16,"9"2"30"-16,17-3 33 0,0 5 51 0,0 0-2 15,17 5 0-15,14 3-17 0,2 2-56 0,10 1-22 16,6-1-23-16,5 3-7 0,4-3 11 0,4 0-3 16,2 0-28-16,-4-1-67 0,-2 1-114 0,-1-2-103 15,-2-2-117-15,-8 0-90 0,-5-1-62 0,-8 0-46 16,-6-14 44-16,-5 14 16 0,-9 0 44 0</inkml:trace>
  <inkml:trace contextRef="#ctx0" brushRef="#br0" timeOffset="28543">22856 6408 5690 0,'0'0'62'0,"0"0"19"0,0 0 33 0,0 26 11 16,-20 2-57-16,-3 4-12 0,3 4-36 0,0 4-16 16,0 1 4-16,2 0-40 0,0 1-48 0,4-1-95 15,2-2-187-15,-1-2-214 0,2 1-270 16,-1-4-204-16</inkml:trace>
  <inkml:trace contextRef="#ctx0" brushRef="#br0" timeOffset="30680">20327 7542 4438 0,'-23'-24'10'0,"2"13"29"16,2 1 79-16,-1 10 47 0,0 31 46 16,4 13 17-16,3 10-67 0,-2 14-56 0,9 7-56 15,-5 9-37-15,6 5-24 0,5 4 8 0,0 4 16 16,10-3-8-16,0-1 15 0,6-4-8 0,-4-4-15 15,2-5 0-15,1-5-7 0,0-4 7 0,-1-8-30 16,-3-6-27-16,-2-5-18 0,2-6-63 0,-5-4-20 16,-3-6-31-16,-3-7-75 0,0-4 1 0,0-4-58 15,0-4-43-15,-9-3-8 0,-3-14-49 0,1 13 17 16,2-13-13-16,-4 0 6 0,-2 0-4 16,0 0-24-16</inkml:trace>
  <inkml:trace contextRef="#ctx0" brushRef="#br0" timeOffset="30964">19884 8044 3793 0,'-29'-55'50'0,"-2"4"4"0,6 7 10 0,5 1 4 16,11 6-37-16,9 3 20 0,9-2 18 0,8 2 28 15,15-1-10-15,8-3-3 0,13 1-24 0,8 2-10 16,11 2 14-16,5 2-21 0,7 10 7 0,2 6-11 15,2 15-18-15,-4 0 8 0,0 0-4 0,-7 20-14 16,-8 6 8-16,-7 5-16 0,-6 2 1 16,-11 4 3-16,-8-2-3 0,-10 5 11 0,-10-2-8 15,-6 2 0-15,-11-2-3 0,-8 1 14 0,-9 0-4 16,-6 0-14-16,-6-3 15 0,-6-1-26 0,-5-2-4 16,-4 0-21-16,2-7-93 0,2-1-76 0,-1-5-98 15,4-4-80-15,-1-2-63 0,11-3-74 0,0-11-43 16,4 9-80-16</inkml:trace>
  <inkml:trace contextRef="#ctx0" brushRef="#br0" timeOffset="31516">20841 8283 3740 0,'10'-8'33'16,"-4"-2"34"-16,-2 0 45 0,1 6 56 0,-1 4 11 16,0 0 0-16,0 0-24 0,4 0-45 0,1 18-52 15,-1 3-29-15,2 0-26 0,3 4-3 0,-4 1 15 16,3 6-8-16,-1 0 0 0,-2-3 8 0,2 1-8 16,-3 1-10-16,-7-5 10 0,7-1-25 0,-4-4-4 15,-1 0 22-15,-1-3-15 0,-2-3 26 0,3-1 4 16,-3-3-8-16,0-11 8 0,0 11-15 15,0-11 7-15,-5 0 0 0,5 0 0 0,-4 0 1 16,1 0-8-16,0 0-4 0,-2 0-10 0,4-16 3 16,1-1 0-16,0-1-8 0,0-4 19 0,6-1-14 15,1-4-4-15,6 0 11 0,-1 1-11 0,6-3 7 16,-4 0 4-16,5 3-4 0,-3 2 7 0,0 3 4 16,-2 6-14-16,-2 5 3 0,3 1 3 0,-6 9 1 15,4 0 7-15,-6 0-7 0,4 0-4 0,-3 15-7 16,1 2 26-16,0 1-5 0,2 3-13 0,-2 4 20 15,3-1-20-15,2-3 6 0,-1 2 22 16,3-1-18-16,1-2 3 0,0-1-13 0,3-3-5 16,5-1-13-16,1-4-1 0,-2-11 15 0,2 0-11 15,2 0 29-15,-3 0-15 0,5 0 15 0,-5 0-1 16,-4 0-24-16,-1-17 28 0,0 1-18 0,-8-2 8 16,-1-1 3-16,-11-1 7 0,0-2 18 0,0 1 25 15,-11-4 40-15,-4 0-11 0,-3 2-11 0,-2-2-13 16,-3 4-30-16,1 0-21 0,-8 6 14 0,3 1-22 15,-3 3-21-15,1 4-1 0,-1 7-75 0,0 0-59 16,1 0-78-16,1 0-122 0,0 0-78 0,7 0-114 16,1 0-77-16,5 10-42 0</inkml:trace>
  <inkml:trace contextRef="#ctx0" brushRef="#br0" timeOffset="31991">21949 7681 4480 0,'0'-12'14'15,"0"3"11"-15,0 2 31 0,0 7 26 0,0 0 30 16,0 0 4-16,0 19-33 0,0 3-28 16,0 3-51-16,0 4-4 0,0 6 3 0,6 3 4 0,-1 4 5 15,3 1-24-15,-4 0 12 0,1 0-14 16,6 0 2-16,-2-1 20 0,0-2-30 0,-1-2-7 15,-1-4-7-15,-2-4-12 0,1-3 8 0,0-5 8 16,-3-3 10-16,0-2-3 0,-1-6 18 0,-2-11 14 16,0 10-11-16,0-10 4 0,0 0-7 0,0 0 3 15,0 0 4-15,0 0 0 0,0-10 0 0,8-1-7 16,2-6 7-16,4-2 4 0,5-1-15 0,-1-2 11 16,5 3 3-16,-1-1 1 0,5 4 32 0,-2 2 22 15,5 3 8-15,-4 5 10 0,2 6-6 0,3 0-8 16,-2 0-2-16,0 0-5 0,2 18-29 0,-5-1 1 15,6 1-24-15,-1 0-10 0,-5 1 33 16,-2 1-26-16,4-1 19 0,-5-1 11 0,-3 3-19 16,-6-3 12-16,-2 0-5 0,-6 0-6 0,-6 0 10 15,0 2-3-15,-12-1 4 0,-11-1 0 0,-5 4-11 16,-4-3-8-16,-5-1-8 0,-3-18-16 0,-4 21 13 16,-2-21 3-16,-5 19-4 0,5-19 12 0,2 0-15 15,-1 0-31-15,1 0-36 0,4 0-85 0,4 0-78 16,7 0-74-16,2 0-90 0,5 0-59 0,4 0-76 15,6 0-44-15,12 0-13 0,0-12 13 0,0-3 14 16</inkml:trace>
  <inkml:trace contextRef="#ctx0" brushRef="#br0" timeOffset="32772">22818 8092 3464 0,'0'-3'55'0,"0"-3"65"0,-12 3 54 16,2 3 52-16,-6 0-21 0,-3 0-46 0,-1 0-50 15,-1 10-46-15,-2-2-20 0,4 3-29 0,-1 1-10 16,2 2-11-16,4 1-11 0,2 0 7 0,6-2 0 16,6 2-13-16,0-1-29 0,0 1-25 0,12-3-47 15,6 0-53-15,2-4-49 0,2-8-46 16,5 0-1-16,3 0 51 0,2 0 64 0,-2 0 71 15,1-11 50-15,-3-2 23 0,-1 1 34 0,-7 1 56 16,-3-3 70-16,-4 5 67 0,-3 1 21 0,-10 4-6 16,0 4-36-16,0 0-49 0,0 0-19 0,0 0-47 15,0 12-31-15,0 1-27 0,0 1-18 0,0 0-11 16,0 1 8-16,0 0-1 0,0 2-27 0,0-2-11 16,0-2-61-16,14-1-33 0,4-1-29 0,-4-11-9 15,6 0 59-15,3 0 42 0,2 0 34 0,-1 0 19 16,4-19-2-16,-3-2 2 0,-1 2 20 0,1-5 0 15,-2 0 0-15,-5-3-3 0,-3-3 0 0,1-1 9 16,-7-1 13-16,3 1 24 0,-4-4 22 16,3-4 4-16,-5 0 0 0,1-3 0 0,1-1-12 15,3-1 20-15,-5-3 28 0,0 2 25 0,-4 1 29 16,4-3 26-16,-6 4 35 0,0 1-8 0,0 5 26 16,0 4-4-16,0 5-45 0,0 6-21 0,-14 4-57 15,14 18-52-15,0-14-24 0,-6 14-23 0,6 0-4 16,0 0 47-16,0 0 12 0,0 27 4 0,0 5-7 15,-15 5-36-15,15 6-16 0,-11 5-8 0,11 6-8 16,0 2 4-16,0 1-12 0,0-1 20 0,0-3 0 16,14-3-8-16,-1-3 0 0,-2-4-28 0,1-3-16 15,-4-9 0-15,4-5-3 0,-5-4 7 0,0-7 12 16,1-4 1-16,-8-11 11 0,11 0 12 16,-7 0 4-16,-4 0 4 0,9 0-8 0,-1 0 8 15,3 0 4-15,-2-19-12 0,3 1 8 0,4-4-8 16,-2 1 0-16,4-1-4 0,2 3 8 0,-3-1-12 15,0 6 4-15,3-1 12 0,0 4-4 0,-1 11-8 16,1 0 12-16,2 0 0 0,-2 0-8 0,4 0 16 16,1 0-20-16,-2 0 8 0,-2 19 4 0,6 2 0 15,-9-3-4-15,5 0-4 0,-3 1 4 0,-3-1-4 16,-2 0 0-16,1 2-3 0,-10-4-1 0,-6 0 8 16,0 0 8-16,0-1 19 0,0 1 4 15,0-4-11-15,-20-12 0 0,1 21-20 0,-8-4-4 16,-4-17 4-16,0 18-16 0,-7-3 24 0,0-15-12 15,-2 0-8-15,0 15-11 0,3-15-67 0,2 0-75 16,2 12-78-16,6-12-88 0,2 0-102 0,5 0-77 16,8 0-109-16,0 0-54 0,4-16-69 0,8 1-42 15</inkml:trace>
  <inkml:trace contextRef="#ctx0" brushRef="#br0" timeOffset="32957">23912 7892 4201 0,'8'0'80'16,"-4"0"79"-16,4 0 55 0,-3 0 40 0,-5 10-68 16,6 1-53-16,0 0-44 0,2 0-44 0,2 3-11 15,3 1-34-15,-6 2-15 0,2-2 11 0,4 3 4 16,-3-1-41-16,3 0-85 0,-7 0-93 0,0 0-118 16,0-1-75-16,-6 1-53 0,0 0-56 0,0-3-8 15,0 0-6-15,0-1-14 0,-12-1-21 0</inkml:trace>
  <inkml:trace contextRef="#ctx0" brushRef="#br0" timeOffset="33087">24033 7397 597 0,'-14'-10'-46'0,"-1"2"-54"16</inkml:trace>
  <inkml:trace contextRef="#ctx0" brushRef="#br0" timeOffset="33478">24242 7230 4368 0,'6'0'92'0,"-6"0"69"16,8 21 63-16,-8 1 41 0,0 3-54 0,0 6-57 15,0 5-32-15,0 4-45 0,0 3-54 0,11 1-8 16,-11 3-22-16,13 0-5 0,3 0 28 0,-4 1-1 16,8-3-11-16,0 0-8 0,1-3-23 0,2-4-19 15,2-4-27-15,-2-2 4 0,2-4-22 16,-1-3 12-16,1-6 0 0,-2-3-7 0,-2-5 27 16,4-3-7-16,-1-8 25 0,4 0 12 0,-4 0 3 15,1-10-7-15,-2-5-7 0,-3-1-7 0,1-7 0 16,-1-2 26-16,-3 0-8 0,2-4 40 0,-6-1-8 15,0-2 12-15,-6 0 54 0,4 1 18 0,-3 1 64 16,-7 5 31-16,-1 4 14 0,0 3-2 16,0 5-24-16,0 13-46 0,0 0-29 0,0 0-28 0,0 0-3 15,0 0 0-15,0 0 4 0,0 0-20 0,0 0-19 16,0 20-13-16,0 1-12 0,13 3-4 0,-3 2 4 16,-10 1-8-16,13 0-28 0,-1 2-21 0,-3-1-67 15,3-3-72-15,-1-2-113 0,-3-1-104 16,1-2-114-16,-4-2-131 0,-1 0-82 0,-4-6-19 15,0 1-32-15</inkml:trace>
  <inkml:trace contextRef="#ctx0" brushRef="#br0" timeOffset="33636">24773 7381 2866 0,'-32'-39'0'16,"6"7"0"-16,1 1-22 0,5 3-55 0,2 5-51 15,9 5-79-15,9 6-30 0,0-1-10 0,0 2-7 16,15-1 4-16,3 2-35 0,8 0-9 16,0-1-27-16</inkml:trace>
  <inkml:trace contextRef="#ctx0" brushRef="#br0" timeOffset="33809">24999 7046 1295 0,'27'-11'111'0,"-2"2"92"0,-4 2 85 16,-2 1 83-16,-7 1-29 0,-3 5 30 0,-1 0 45 15,-4 0 18-15,-1 7-5 0,-3 4-54 0,0 3-78 16,0 8-60-16,0 3-48 0,8 3-50 0,-8 9-38 15,14 1-48-15,-3 2-15 0,-2 0-8 0,3 3-27 16,0-1 15-16,4 0-15 0,-4 1-20 0,3-3 16 16,2-1-15-16,-1-1-12 0,-1-2-27 0,-1-3-83 15,-2-1-62-15,0-3-95 0,-1-3-87 0,-3-2-53 16,-2-4-62-16,-6-2-40 0,14-2-5 0,-14-2-4 16,14-3-27-16</inkml:trace>
  <inkml:trace contextRef="#ctx0" brushRef="#br0" timeOffset="34106">25200 7510 2668 0,'-19'0'3'0,"10"-13"0"0,9-1 0 0,12 14 4 0,5-12-11 15,8 12-11-15,2-14-1 0,9 14-44 16,-3-15-4-16,0 15 19 0,3-18 9 0,3 18 63 15,-5-16 79-15,-4 5 89 0,-4 1 105 0,-6 1 77 16,3 9 5-16,-9-9-31 0,-2 9-53 0,-4 0-54 16,-8 0-35-16,0 0-37 0,0 0-16 0,0 0-6 15,0 0-21-15,0 0-34 0,0 0-33 0,0 0-43 16,12 19-19-16,-12 1 15 0,13 1-3 0,-1 1-8 16,-1 3 0-16,-2 3-4 0,3 0-19 0,2 0-35 15,-8-1-94-15,2-2-131 0,2 2-110 0,-5-2-113 16,-5-2-68-16,0-2-44 0,0-1-22 0,0 0-15 15,0-6-2-15</inkml:trace>
  <inkml:trace contextRef="#ctx0" brushRef="#br0" timeOffset="34260">25597 7213 3308 0,'-9'-46'35'0,"-2"6"11"16,11 8 19-16,-9 6-3 0,9 6-40 0,0 6-22 15,0 5-26-15,-9 3-32 0,9 3-102 0,0 3-121 16,0 0-142-16,0 0-94 0,12 16-13 0,5 0 15 16</inkml:trace>
  <inkml:trace contextRef="#ctx0" brushRef="#br0" timeOffset="34806">25847 7465 1537 0,'20'15'16'15,"3"-15"32"-15,-4 0 34 0,1 0 37 0,-2 0 10 16,2 0 4-16,-2 0 28 0,2 0-10 0,3 0 12 15,-1-22 0-15,-2 6-55 0,3 2 19 0,-3-3-23 16,0-2-9-16,0 1 16 0,-4 0-37 0,-2-3 29 16,5 2 9-16,-10-3 30 0,2-2 35 0,-4 2 16 15,-2-2 21-15,-5 2 6 0,0 1 4 0,0 3-11 16,-12 3-23-16,-1 1-8 0,1 4-24 0,-6 10-36 16,4 0-42-16,-6 0-38 0,2 0-3 0,-2 0-8 15,3 20 15-15,0 3 1 0,0 5-24 16,5 4-7-16,-1 4-1 0,13 4-26 0,0 3-13 15,0 1-7-15,0-1-54 0,13-2-83 0,0-1-32 16,6-4-58-16,2-4 0 0,2-7 35 0,2-3-17 16,1-7-6-16,2-5-9 0,2-10 33 0,-4 0 59 15,7 0 67-15,2 0 61 0,-1-14 22 0,1-1-6 16,0-7 19-16,2-2-10 0,-5 0 10 0,2-3 13 16,-2-4-19-16,-1-1 9 0,-5-3-6 0,-1-3-7 15,1 1 7-15,-8-5-1 0,2 2 11 0,-5-3 61 16,-5 0 60-16,0 1 72 0,-10 3 60 0,0 3 26 15,0 4 9-15,0 7-31 0,0 2-46 0,0 7-64 16,0 3-65-16,0 6-29 0,0 4-14 0,0 3 11 16,0 0 31-16,0 0-4 0,0 19 12 15,0 0-26-15,0 5-43 0,0 7-7 0,0 1-28 16,0 4 12-16,0 1 12 0,0 4 7 0,20-1 52 16,0-3 4-16,-3 2 24 0,3-3 17 0,-3 0-35 15,6-3 12-15,-3 0-3 0,0-5-20 0,-3 0-8 16,-3-3-16-16,-14-3-25 0,0-1 4 0,0-6-16 15,0 1-18-15,0-3 5 0,0 1-4 0,0-14 9 16,-34 18-22-16,-1-2-49 0,1-4-29 0,-9-1-41 16,1-11-69-16,-5 14-5 0,1-4-76 0,-9-4-47 15,1 0-30-15,-9-6-95 0,2 0-71 16,-4 0-47-16,-1 0-21 0,-4 0 5 0,0 0 18 16,0-7-32-16</inkml:trace>
  <inkml:trace contextRef="#ctx0" brushRef="#br0" timeOffset="34969">25347 7126 5042 0,'-18'-30'7'16,"-2"-1"0"-16,9-3 8 0,11 4-19 0,0 0-3 15,23 2 10-15,9 0-39 0,13-1-83 0,4 0-197 16,7 1-315-16,9-1-309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0:51.3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3074 386 1933 0,'-15'-5'0'16,"15"1"8"-16,-13-2 12 0,13 3 24 0,-12 2 5 16,12 1 33-16,0 0 9 0,0 0 13 0,0 0 24 15,0 0-16-15,0 0 4 0,0 0 4 0,8 0 14 16,2 0 7-16,-3 0-7 0,0 0-29 0,6 0-24 15,-1 0-30-15,3 0-18 0,5-4 0 0,2-2-10 16,-2-2 20-16,3-2-1 0,4-1 18 0,-1-3 13 16,-1-2-6-16,-2 0 20 0,1-5-9 0,-4 1 1 15,0 0 6-15,-3-3 16 0,-1 3 17 16,-7-3-27-16,-2 4-10 0,-2-1-14 0,-5 4-27 16,0-2 2-16,-12 4-20 0,-2 5-22 0,-4 0-18 15,-9 5 7-15,-8 4-10 0,0 7 17 0,-11 6 1 16,-9 10-1-16,-7 6 22 0,-2 6-29 0,-8 7 8 15,3 4-4-15,-4 2-11 0,4 2 29 0,5 0 6 16,7-3-17-16,8-1 18 0,9-3-22 0,11-2-6 16,6-2 17-16,11-4-15 0,12-2 19 0,0-2-11 15,7-2 7-15,6-3-3 0,3-2-8 0,4-3 19 16,5 0-22-16,-2-5-4 0,2 0 8 0,-1-1-8 16,-4 1 14-16,0 0 1 0,-3 2 3 0,-5 6-3 15,-4 1-1-15,-8 8 4 0,0 3-10 0,-12 6-5 16,-4 3 1-16,-1 5 11 0,-3 0-8 15,0-1 1-15,1-2 10 0,2-3-7 0,4-2 7 16,9-6 0-16,4-5-10 0,4-3-1 0,12-3-3 16,4-5 7-16,4-1 7 0,5-6 0 0,4-4-17 15,6-2-26-15,6-4-14 0,-1-3-28 0,4 0-54 16,-3-10-68-16,-1 1-87 0,-2-2-95 0,0-1-62 16,-3 1-25-16,-4-3-37 0,-6 0-6 0,2-1-10 15</inkml:trace>
  <inkml:trace contextRef="#ctx0" brushRef="#br0" timeOffset="401">3364 852 2510 0,'8'-23'42'0,"-4"7"53"16,-2 1 29-16,1 3 43 0,-3 5 0 0,3 3-11 15,-2-1-18-15,3 5-2 0,-3 0 10 0,-1 7 1 16,0 2 22-16,0 5-30 0,0 6-53 0,0 5-38 15,0 5-34-15,0 4 0 0,-6 4-11 0,0 4-10 16,1-2 18-16,4 3-29 0,-5-2 29 0,4-1-4 16,2-2-18-16,0-5 25 0,0-1-24 0,0-4-15 15,5-4 1-15,-5-5-24 0,3-4 6 16,-3-3 21-16,0-5 4 0,0-2 17 0,0-5 0 16,0 0-3-16,0-7-11 0,0-4 14 0,0-4 0 15,0-5 4-15,4-2 2 0,1-3-2 0,4-5-4 16,-1-4-7-16,4-1 11 0,3-3-18 0,2-1 0 15,6 1 21-15,-1-4 0 0,2 3 0 0,4 0 10 16,3 2-28-16,-1 5 5 0,1 5-1 0,-2 5-3 16,-1 6 6-16,-4 7-16 0,1 9 27 0,-1 0 3 15,-4 0 0-15,-3 11 17 0,2 3-20 0,-5 3-13 16,-1 2 16-16,1 5-17 0,-3 2 7 0,1 3 10 16,-3 0-17-16,2 3 18 0,-5-2-25 0,0 2-58 15,-1 1-91-15,0-1-157 0,-5-4-135 0,0-1-104 16,0 0-53-16,0 0-78 0</inkml:trace>
  <inkml:trace contextRef="#ctx0" brushRef="#br0" timeOffset="678">4311 307 3674 0,'15'-21'-4'0,"1"8"24"16,-4 3 67-16,-5 10 45 0,-7 8 45 0,0 6 8 16,0 5-67-16,0 6-41 0,0 9-42 0,0 3-11 15,0 6-24-15,0 5 11 0,-10 2 7 0,5 4-25 16,-3 1 28-16,1 2-14 0,2-1-3 0,2 1-4 16,2 0-11-16,1-2-3 0,0-1 3 15,0 0-10-15,0-4-14 0,0 0-66 0,0-6-68 16,0-4-36-16,0-6-67 0,0-6-17 0,0-4-21 15,0-5-11-15,0-6 24 0,0-3 27 0,0-3 5 16,0-5-91-16,0-2-95 0</inkml:trace>
  <inkml:trace contextRef="#ctx0" brushRef="#br0" timeOffset="1248">4322 1103 1979 0,'0'-8'52'16,"0"1"36"-16,0-3 33 0,0 0 36 0,0-1-28 15,13-3-2-15,-13 0-14 0,16-2-20 0,-4-1 7 16,0-2-22-16,7-1 24 0,-1-1 0 0,2-1-16 16,8-2 2-16,1-2-4 0,3 1 2 0,6-3 36 15,-4 1 18-15,9 2-4 0,-4 2 7 16,-1 0-30-16,-4 5-9 0,-2 3-9 0,-4 3-18 15,-7 5 16-15,-1 4-4 0,-8 3 12 0,1 0-7 16,-6 8-25-16,1 6-11 0,-4 0-17 0,1 5-1 16,-5 6-6-16,3 3-8 0,-3 3-19 0,0 3-14 15,-9 3-1-15,1 1 8 0,1-1 7 0,-3 1 5 16,4-4-5-16,2 1-7 0,1-7-11 0,1 0 4 16,2-3-19-16,0-4-4 0,5-3-29 0,2-4 0 15,3-3-13-15,0-4-19 0,4-3 19 0,0-4 7 16,3 0 8-16,0-9 14 0,3-2 18 15,0-1-7-15,-1-1 4 0,1-3-7 0,0 2 3 0,0-1 4 16,-3-4 25-16,0 7 6 0,-5-1-6 16,1 2-8-16,-6 4-6 0,3 3-4 0,-7 0 0 15,-3 3 3-15,0-1 1 0,0 2 13 0,0 0-3 16,0 0 7-16,0 0-7 0,0 7-3 0,0-3-15 16,0 1 5-16,4-1-1 0,4 1 7 0,-4-2 14 15,4 1-27-15,0-2 20 0,4-2-7 0,3 0-3 16,2-6 24-16,0-1-14 0,3-1 10 0,0-5 14 15,0-2 4-15,-3-2 24 0,1 1 21 0,-5-4 29 16,-1-1 6-16,-7-1-2 0,-1-2-21 0,-4 0-31 16,0-1-15-16,-9 2-18 0,-6-4-10 0,-1 2-1 15,2 2 5-15,-4 3-23 0,-3 2-21 16,-2 2-77-16,-2 3-86 0,0 5-118 0,1 2-131 16,-4 6-89-16,4 0-46 0,2 0-32 0,2 8 4 15</inkml:trace>
  <inkml:trace contextRef="#ctx0" brushRef="#br0" timeOffset="1470">5680 623 3154 0,'20'-3'77'0,"-11"3"110"16,-9 0 116-16,0 6 68 0,0 2-13 0,0 5-66 15,0 3-97-15,0 5-53 0,0 6-69 0,-6 5-40 16,-5 5-7-16,2 5-22 0,-2 4 18 0,2 1-3 15,1 6-11-15,8 1-1 0,-12 1-22 0,12-1-11 16,0 1-22-16,-8-3-80 0,8-2-78 16,0-2-92-16,0-4-92 0,0-4-46 0,0-5-54 0,0-6-5 15,0-5 31-15,0-3 32 0,0-7-10 16,-7-8-49-16</inkml:trace>
  <inkml:trace contextRef="#ctx0" brushRef="#br0" timeOffset="1680">5712 666 3660 0,'28'-32'60'0,"4"4"51"15,-3 10 38-15,0 9 63 0,-3 9-32 0,-4 0-18 16,1 0-31-16,-5 7-49 0,2 2-24 0,-5 5-33 16,2 2-4-16,-1 2-13 0,-4 1-5 0,0 5-3 15,-1-1-7-15,-10 6-4 0,-1-2-21 16,0 3-29-16,-4-3-50 0,-5 0-65 0,-5 1-63 15,-3-1-79-15,0-2-77 0,-3-4-76 0,-3-3-48 16,2-3-34-16,-2-2-22 0</inkml:trace>
  <inkml:trace contextRef="#ctx0" brushRef="#br0" timeOffset="2045">6197 643 3713 0,'4'15'6'16,"3"-3"11"-16,-7-2 33 0,0 1 35 0,1 0 16 15,4 0 4-15,1-2-29 0,6 1-32 0,2-4-23 16,4-3-24-16,4 1 9 0,7-4-16 0,-1 0-1 16,7-4 11-16,-1-4-20 0,-2-3 6 0,0-2 0 15,0-2 8-15,-4 1 9 0,0-4 11 16,-7 1 6-16,-2 2 46 0,-6 1 72 0,-5 3 31 15,0 1 31-15,-7 3-31 0,-1 5-71 0,0 2-32 16,0 0 19-16,0 8 51 0,-6 3 31 0,-2 4 15 16,-4 8-47-16,-3 2-49 0,-2 7-28 0,-6 9-2 15,1 2 7-15,-1 5-24 0,2 2-7 0,-2 1-12 16,1 2-16-16,4 3 0 0,1-1 8 0,0 0-16 16,2-3 4-16,0 0-12 0,-2-4 4 0,3-1-12 15,-9-4-59-15,3-7-15 0,0-4-89 0,-5-4-47 16,-2-5-75-16,-2-5-110 0,-4-4-93 0,-3-5-108 15,-7-5-59-15,-7-4-50 0,-6 0-24 16</inkml:trace>
  <inkml:trace contextRef="#ctx0" brushRef="#br0" timeOffset="2288">4133 134 3820 0,'0'0'6'0,"0"-6"4"16,17-4-10-16,9 1 14 0,12 0 9 0,13 2-2 16,7-2 12-16,14 0-2 0,5-2-11 0,7 0-10 15,1 2-10-15,1-1-6 0,-2 2-15 0,-3 0 1 16,-1 2-57-16,-3-1-149 0,-8 4-185 15,-1 1-213-15,-10 2-184 0</inkml:trace>
  <inkml:trace contextRef="#ctx0" brushRef="#br0" timeOffset="3449">9937 484 3206 0,'24'-23'35'15,"-10"3"36"-15,-14 3 16 0,0 4 30 0,-12 4-2 16,-8 5 15-16,-9 4 38 0,-8 7 23 0,-11 5-1 15,-10 7-16-15,-10 6-40 0,-8 5-5 0,-4 4-24 16,-3 7-40-16,0-1-14 0,6 2-37 0,8 1-25 16,13 0 15-16,7-2-7 0,13-1-5 0,7 1 27 15,20-4-16-15,9 2-3 0,0-4-11 0,17-2-22 16,10-4-17-16,7-4 6 0,11-5-7 0,10-5-3 16,9-7 11-16,5-8-14 0,8 0-4 0,1 0 15 15,-1-9 11-15,3-4 31 0,-6-2 8 0,-10-3 10 16,-1-2-3-16,-14-2-19 0,-9 3 8 15,-8 1 4-15,-10 1 14 0,-7 3-4 0,-7 2 0 16,-8 1-10-16,0 4-22 0,-11 2 11 0,-1 3 0 16,-8 0-4-16,0 2 18 0,-2 0-10 0,-1 9-1 15,2-2 0-15,2 5-6 0,1 0 6 0,4 4-3 16,5-1 7-16,9 3 0 0,0 0 0 0,0 0-17 16,9-2-15-16,6 0-10 0,5-3 0 15,3-2 25-15,-1-3 10 0,6-4 10 0,-1-4 4 0,2 0 11 16,1-4-15-16,0-4-6 0,-8-2 3 0,-2-2-7 15,3 0 7-15,-10-3 10 0,-2-1-3 0,-2-3-3 16,-4 0 20-16,-2-5 4 0,-3 1 0 0,0-1 4 16,0-1-14-16,-8 0-4 0,1 1-3 15,2 0 3-15,1 1 0 0,0 1 0 0,3 3-7 16,1 3-14-16,0 2-4 0,6 1 1 0,2 5-5 16,2 1 12-16,0 0 3 0,7 2-7 0,3 3 18 15,-5-1-8-15,8 3-3 0,-2 0-4 0,2 7-13 16,-4-1 10-16,4 2 3 0,-2 1 11 0,-2 0 15 15,-2 2-15-15,-1 1-11 0,-3 1 0 0,-1 0-10 16,-1 2 14-16,-2 2 11 0,-3 0-8 0,-4 1 19 16,-2 3-15-16,0 1-7 0,0 3 14 0,0-3-18 15,0 3 1-15,0-1-8 0,0 0-66 0,0-5-63 16,0-1-39-16,0-2-17 0,0-4 33 0,0-2 53 16,0-3 44-16,0-2 33 0,-5-2 13 15,5-2 33-15,0-1-6 0,0 0-11 0,-8-8 18 16,8 1-18-16,0-4 18 0,0-3 2 0,0-3-13 15,0-2 4-15,0-2-17 0,0-4 16 0,0-1 1 16,17-3 0-16,-1 2-14 0,4-5-6 0,3 3 6 16,-2-3-6-16,4 2 26 0,-1 4-16 0,4 2 6 15,-4 4-3-15,7 3 0 0,-6 4 17 0,1 6 6 16,-2 7 44-16,4 0 34 0,-4 0 37 0,-1 7 26 16,-1 4-19-16,1 3-34 0,-3 2-34 0,-3 0-49 15,0 2-13-15,-2 3-8 0,-3-1-14 0,1 2 14 16,-3-1 0-16,0 1-4 0,-3-1-3 15,-2 2 4-15,-1-4-15 0,3-1-38 0,-6 0-83 16,-1 0-97-16,0-3-129 0,0 2-100 0,0-3-57 16,0-3-56-16,-12 0-27 0,4-2 7 0</inkml:trace>
  <inkml:trace contextRef="#ctx0" brushRef="#br0" timeOffset="4209">11567 577 4077 0,'-10'0'76'15,"-10"0"53"-15,-7 9 72 0,-6 5 55 0,-3 5-55 16,0 2-55-16,-2 2-58 0,3 4-51 0,1 1-25 16,3 1 6-16,10 1-18 0,5 2 4 0,7 0 3 15,9 1-7-15,0-1 8 0,12 1-16 0,2-1-29 16,11-1-4-16,2-5-54 0,6-2-30 0,2-5 34 15,3-4-39-15,5-4 44 0,-1-2-6 0,2-6-35 16,1-1 29-16,-1-2 7 0,4 0 39 0,-4-9 17 16,-2-3 32-16,-2-1-7 0,-3-3-1 0,-2-2 18 15,-6-3-17-15,-4-2 6 0,-6-4 8 0,-6 2 3 16,1-1 6-16,-8-2 22 0,-6 3 31 16,0 0-7-16,0 2 4 0,0 3-4 0,-14 2-20 15,-5 4 7-15,0 1 17 0,-3 6-27 0,-3 2-1 16,1 5-3-16,-1 0-32 0,-1 7 7 0,2 2-21 15,4 2-4-15,3 5 4 0,5 2 4 0,4 4 13 16,8-1-13-16,0 2-26 0,0 0 1 0,15-1-40 16,5-1 12-16,5 0 4 0,-1-7-25 0,12-2 18 15,-3 0-16-15,10-7 17 0,-1-5 27 0,2 0 7 16,-1 0 31-16,2-7 11 0,-7-4-11 0,1 0 13 16,-6-3-9-16,0-3-8 0,-9 1 14 0,1-1 7 15,-5 0 14-15,-5 1 66 0,0 1 42 16,-9 3 26-16,1 1-3 0,-6 4-59 0,4 0-49 15,-5 5-43-15,0 2-15 0,0 0-10 0,0 6 21 16,0 4-3-16,-10 3 6 0,3 8 23 0,-2 2-22 16,-2 8 0-16,-1 3-4 0,2 5-7 0,0 3 0 15,-3 3 0-15,1-2 4 0,3 2 3 0,1-1 0 16,1-2-3-16,2-2-33 0,-3-2-107 0,4-1-113 16,-1-6-88-16,5-1-75 0,0-6-25 0,0-3 5 15,-11-5 51-15,11-5 80 0,0-2 36 0,-12-5 30 16,12-4-24-16,-8 0-4 0,8-11 64 0,0-2 66 15,-7-1 60-15,7-6 29 0,0-5 21 16,0-5 28-16,0-2 60 0,0-5 27 0,0-5 26 16,0 1 23-16,0-7-6 0,0-2 2 0,0-2 9 15,0 0-13-15,0-3-17 0,18 5-8 0,-1-2 10 16,3 4 19-16,0 3 26 0,1 6 34 0,2 5-9 16,-1 7-3-16,1 5-17 0,-3 5-20 0,0 8 26 15,-2 9 16-15,-2 0 1 0,-1 0-1 0,0 8-37 16,-1 5-54-16,1 2-2 0,1 2-42 0,-4 3-20 15,-6 3 4-15,5 0-32 0,-3 1 0 0,-7 1-7 16,-1 2-7-16,0-1-21 0,0 1-113 0,-6 0-125 16,6-4-135-16,-18 4-124 0,4-4-27 0,0-3-28 15,2-3-60-15</inkml:trace>
  <inkml:trace contextRef="#ctx0" brushRef="#br0" timeOffset="4487">12862 507 2779 0,'32'-39'132'0,"-6"3"105"0,-1 6 84 15,-10 5 52-15,-3 9-87 0,-4 5-91 0,-8 4-84 16,0 7-30-16,0 0-6 0,0 9 22 0,0 3 25 16,0 5 1-16,0 5-17 0,0 6-14 0,-12 4-18 15,2 5-22-15,-5 4-18 0,0 2-15 0,1 2-4 16,0 1 3-16,2-1-6 0,3 1-1 0,9-3 0 15,0 0-7-15,0-3 3 0,0-3 1 0,0 1-12 16,0-6 0-16,21-3 16 0,-1-5-12 0,0-2-12 16,0-4-14-16,0-4-52 0,4-3-48 0,-1-3-36 15,2-2-48-15,0-3-46 0,-4-3-76 16,5 0-125-16,0 0-102 0,-1 0-54 0,1-12-20 16,0 1 0-16</inkml:trace>
  <inkml:trace contextRef="#ctx0" brushRef="#br0" timeOffset="4652">13093 457 3595 0,'-53'0'3'0,"16"0"3"16,14-7 7-16,23 7 0 0,0 0-3 0,0 0-16 15,29 6-4-15,6-1-10 0,10-2-122 0,7 5-165 16,8-3-194-16,3 0-182 0</inkml:trace>
  <inkml:trace contextRef="#ctx0" brushRef="#br0" timeOffset="5981">2235 1604 384 0,'-65'6'30'16,"4"-4"49"-16,7 1 34 0,3 0 29 0,5-2 10 15,3 2-1-15,6-1 2 0,5-2 21 0,3 1 9 16,5-1-12-16,1 1-1 0,3-1-14 0,0 2-40 16,7-2-22-16,0 1-14 0,2 1-26 0,11-2 0 15,-12 0 6-15,12 0-12 0,-8 0 1 0,8 0-3 16,0 0-3-16,0 0 3 0,0 0-12 0,0 0-1 16,0 0 20-16,15 0 39 0,5 0 47 0,5 5 17 15,12 1 1-15,12-2-50 0,9 1-15 16,13 0-3-16,11 0-36 0,9-1 14 0,10 3-17 15,8-1 1-15,8 1 20 0,4 0 4 0,5 1 4 16,3 0-11-16,4 2-12 0,9-2-7 0,-4 2-32 16,6 0 4-16,0-2-7 0,3 1-3 0,-1 0 20 15,3-2-10-15,0 0 14 0,-3 2-10 0,0-3-4 16,-5 3 7-16,5-4-21 0,-1 2 22 0,0-3-1 16,0 3 12-16,9-2 24 0,-4-1-14 0,7 1-3 15,1-1-15-15,6 1-24 0,-1-1 6 0,7 1 1 16,3 1 3-16,1-1 0 0,4 4-3 0,0 0-4 15,0 0-11-15,3 1 11 0,-3-1-19 0,0 4 15 16,0-1-3-16,-2 1-15 0,-2 1 19 16,-1 0-12-16,-2 0 0 0,-9-1 8 0,4 0 0 15,-5 1 3-15,-3 0 7 0,2 0-3 0,-5 0-14 16,-3-1-8-16,1 3 0 0,-5-2 0 0,-3-3 7 16,0 2 8-16,-4-1 14 0,-3-1-7 0,-2 0-3 15,-2-2 6-15,-4 0-21 0,-1 0 10 0,3-2-10 16,-3 2-4-16,-8-4 22 0,1 2-14 0,-7 0 14 15,1 0-8-15,-2-1-21 0,1-1 7 0,-8-1 4 16,1 0 10-16,-2-1-6 0,-2 0 6 0,1-1 1 16,-7-2-4-16,1 0 3 0,-5 0 8 0,0 0-11 15,-1 0-3-15,4 0 3 0,0 0 0 16,-2 0 18-16,0-5-11 0,0 5 1 0,2-4-23 16,1-1-3-16,-1 3-4 0,1-3 25 0,-1 0 12 15,-1 1-15-15,-1-1 22 0,-4 0-29 0,3 1 3 16,-4 0 15-16,-4 2-22 0,-5 0 18 0,1-1-3 15,-2 0 7-15,-4-1 15 0,-4 2-4 0,-6 0 18 16,-1-1 5-16,-5 1-1 0,-7 0 9 0,0-3 3 16,-4 3-23-16,-2-1 16 0,-2 0-4 0,-5 0-18 15,-4-1 3-15,1-1-3 0,-4 0 0 0,-1 1 11 16,0 0 16-16,-7 1 3 0,-1 1-10 0,2-1 3 16,-12 1 0-16,-14 0-7 0,23 0 12 0,-23 2-8 15,17-4-7-15,-17 1-17 0,0 3 5 16,0 0 0-16,0 0 16 0,0 0 24 0,0 0-4 15,0 0 4-15,0 0-27 0,0 0-21 0,0 0-8 16,0 0-8-16,0 0 17 0,0 0-13 0,0 0 8 16,0 0-12-16,0 0-28 0,0 0 3 0,0 0-47 15,0-7-56-15,0-1-70 0,0 2-122 0,0 0-141 16,0 1-188-16,0 1-272 0,0 4-284 0</inkml:trace>
  <inkml:trace contextRef="#ctx0" brushRef="#br0" timeOffset="7069">945 3021 3438 0,'0'-9'26'16,"0"2"36"-16,0-2 40 0,0 0 37 0,0 7-8 16,-4 2-30-16,4 0-33 0,0 0-38 0,0 0-26 15,0 6-1-15,0-1 11 0,0 6 3 0,0 1 14 16,0 2-10-16,0 5-14 0,0 2 0 0,0 4 3 16,0 0 4-16,0 3-4 0,0 1 0 0,0 1-10 15,-3 0-3-15,3 1-4 0,-6-2 7 0,3 0-14 16,0-3 18-16,3-1 2 0,-2 2-2 0,-1-4 3 15,0 0-79-15,1-2-106 0,-1-3-105 0,2 0-109 16,-5-3-56-16,4-1 4 0,-1-3-15 16,1 1-9-16,-1-6-7 0</inkml:trace>
  <inkml:trace contextRef="#ctx0" brushRef="#br0" timeOffset="7577">812 2664 3154 0,'-25'-6'-4'0,"5"-3"8"0,8-1 37 0,12 6 27 16,0 2 62-16,12 0 33 0,4 2-25 0,8 0-25 15,10-1-46-15,6-3-34 0,8 2-19 0,4-1 3 16,8-3-21-16,-4 3 1 0,6-3-1 0,-5 1 8 15,2-2-8-15,-6 3 1 0,-7-1 10 0,-3 0-14 16,-5 0 17-16,-7 2 0 0,-5-1 42 0,-6 0 16 16,-5 2 46-16,-4-2 31 0,-2 2-29 0,-4 0-8 15,-5 1-44-15,0-1-36 0,0 2-14 0,0 0-10 16,0 0-8-16,0 0-6 0,0 0 3 0,0 0 0 16,0 7 10-16,4 0 5 0,2 3-12 0,-1 2-7 15,4 4 1-15,2 6 10 0,3 4 3 0,-1 6 8 16,4 4 3-16,0 7-14 0,3 1-4 15,3 5 4-15,-4 4-3 0,1 3 6 0,0 5 5 16,-1 1-5-16,-2 2 4 0,-1 0 4 0,-1 3 14 16,-1-3 25-16,1 0 48 0,2-1 23 0,-5-2 18 15,7-3 21-15,-5-4-25 0,1-4-10 0,0-5-22 16,-5-4-34-16,-3-1-30 0,-7-8 11 0,0-4-3 16,0-1 12-16,0-2 7 0,-24 0-27 0,-9 3 5 15,-7 1-25-15,-12 3 9 0,-12 2-16 0,-14 2-8 16,-11 0-4-16,-19 3-24 0,-7 0 0 0,-17-1-7 15,-1-1 23-15,-10-3 4 0,-1 0 4 16,2-2-39-16,6-1-59 0,8-6-120 0,13 0-123 16,14-2-168-16,20-5-225 0,13-4-158 0,19-1-151 15</inkml:trace>
  <inkml:trace contextRef="#ctx0" brushRef="#br0" timeOffset="10698">4214 3450 2331 0,'8'7'3'0,"-8"-4"5"16,12-3 4-16,-1 0 6 0,-11 0 9 0,9 0 27 15,3 0 15-15,-4-5 4 0,4 0-3 0,1 0-27 16,-1-1 0-16,3-3 12 0,1-3 29 0,3 1 23 15,-2-4 13-15,3-2 24 0,2-3-9 0,2-3-5 16,-1 1 22-16,-1-3-9 0,1 0-5 0,-3 1-6 16,-3-1-8-16,-2 1-37 0,-6-1-4 0,-1 3 5 15,-3 0-46-15,-5 0 15 0,0 4-8 0,-13 0-38 16,1 4 7-16,-3 5-18 0,-7 0-32 16,-5 6 25-16,-3 3-8 0,-10 5-2 0,-1 8 27 0,-14 4-2 15,-2 10-5-15,-3 5 15 0,-4 8-7 16,-2 4-8-16,1 4 1 0,5 1-15 0,8 2 0 15,8 1 4-15,10-2-7 0,9 0 14 0,10-3-7 16,15-1 3-16,0-1 1 0,12-4-29 0,13-2 4 16,3-5-32-16,8-5 0 0,7-4-6 0,2-5-21 15,1-5 25-15,3-2 10 0,-1-6 24 0,-5-1 11 16,-7-3 4-16,-6 0-1 0,-6-3 0 0,-7 0 31 16,-6 1 0-16,-11 2-10 0,0-1 10 0,-13 3-27 15,-7 3 3-15,-7 6 7 0,-10 0-14 0,0 7 14 16,-6 1 0-16,-1 3 11 0,2 4-5 0,5-3-16 15,5 1 3-15,8 0-3 0,8-2 17 16,16-4 14-16,0-1-4 0,16 0-7 0,5-3 0 0,11-4-6 16,5-1 9-16,8-2-6 0,7-5-20 15,5-1-1-15,-1-4-10 0,7 0 10 0,-1-11 7 16,-1-1 4-16,-4-3-4 0,3 1 1 0,-5-3 12 16,-3-2-6-16,-3-4 4 0,-3 2 2 0,-1-3-2 15,-7-1 13-15,-1-1-3 0,-8-2-4 0,2 0 21 16,-10 1 10-16,2-3 36 0,-6 3 38 0,-4-1-6 15,-1 1 22-15,-5 5-13 0,-2 1-2 0,-2 6-14 16,-1 1-37-16,-2 3-21 0,0 4-47 0,0 4 7 16,-5 3-4-16,0 0-4 0,1 9 15 0,-2-1-11 15,0 5 0-15,-5 6 0 0,2 0-8 16,-2 4 1-16,2 2-19 0,-2 1 0 0,6-1-14 16,1 1-18-16,1 0-14 0,3-4-15 0,0-3 11 15,0 1 8-15,0-6 29 0,0-1 25 0,0-2 18 16,0-4 6-16,0-2 4 0,0-3-10 0,0-2-4 15,-5 0-11-15,2 0 4 0,-2-4 4 0,1-3-4 16,-1-1 10-16,2-3 8 0,-1-3 0 0,-1-1-11 16,2-2 14-16,0-1-18 0,3-3 0 0,0-1 15 15,7-2-18-15,1 2 3 0,4-3 4 0,1 1-14 16,4 1 21-16,-2 1-3 0,5 4 0 0,0 2 6 16,1 4-13-16,-1 1-11 0,-1 6 7 0,-2 1 7 15,3 4-11-15,-4 0 11 0,1 9-14 0,2 0-1 16,-2 1 15-16,-2 3 0 0,-1 0 11 15,1 3-11-15,0 0 0 0,-1 1 18 0,-1 1-15 16,0 2-31-16,-3-2-121 0,-1 0-137 0,1-2-139 16,-2 2-146-16,0 1-45 0,-4-1-93 0</inkml:trace>
  <inkml:trace contextRef="#ctx0" brushRef="#br0" timeOffset="11452">5595 3114 3581 0,'0'0'10'0,"11"0"16"0,-11 0 91 0,6 16 38 15,-6 9-6-15,0 10-10 0,0 8-74 0,0 6-37 16,0 6-11-16,0 4 1 0,8 5-25 15,-8 1 10-15,0-1 8 0,8 0-18 0,-1-3 14 16,2 0-4-16,2-7-10 0,-2-3 11 0,2-5-8 16,-2-6-20-16,2-2-28 0,-3-6-24 0,-4-5-13 15,-4-6 21-15,0-3 30 0,0-6 25 0,0-3 23 16,0-4 0-16,0-5-3 0,0 0 6 0,0-7-16 16,-10-1 0-16,10-5-4 0,-10-3-7 0,3-3 14 15,7-5-13-15,0-1 16 0,0-7-6 0,0-1-4 16,12-3 14-16,5-3 3 0,3-3 3 0,4 1 1 15,4-2-18-15,1 0 8 0,3 6-1 0,1 1 1 16,-1 2 2-16,0 9-16 0,-4 3 4 16,1 8 9-16,-3 5-9 0,-8 9 9 0,2 0 3 15,-1 9-16-15,-5 7 27 0,1 6 0 0,-6 6-3 16,-1 4 13-16,-2 2-13 0,-1 2-11 0,-4 3 4 16,2 2-17-16,0-3 10 0,-1-1 3 0,2-1-3 15,4-2 14-15,3-2-4 0,3-3-13 0,1-4-21 16,5-4-7-16,1-3-30 0,7-4 10 0,3-5 4 15,1-5 0-15,-1-4 17 0,1 0 10 0,3-7 13 16,-6-5 11-16,2-1 9 0,-5-3-10 0,-3-2 4 16,-6-2-14-16,-2-1 7 0,-6-1 3 0,-9-3 11 15,0 0 6-15,0 0-10 0,-12-3 13 0,-2 1-6 16,-4 0 3-16,-2 2-10 0,-5 0-6 16,1 2-1-16,-4 1-3 0,2 5 27 0,2 0 14 15,1 3-7-15,3 3 0 0,7 2-20 0,1 2-14 16,8 4 3-16,4-1-6 0,0 1-1 0,15-1 8 15,2 2-1-15,4-1-10 0,11 1 11 0,1 0-18 16,7-3 0-16,1 3 28 0,4-1-7 0,2 1-7 16,2 1 3-16,-4 1-20 0,-2 0-7 0,-6 0 18 15,-2 6-1-15,-6 2-7 0,-8 0 28 0,-1 3 34 16,-7 2 45-16,-1 2 17 0,-4 3 8 0,-2 5-23 16,-6 1-49-16,0 3-4 0,0 3-24 0,0 0-22 15,0 2 1-15,-11 1-1 0,-1 1 4 16,4-1 0-16,0 3 11 0,8-2-8 0,-9-1-3 15,9 0 7-15,-7 1-21 0,7 0-56 0,0 0-110 16,0-3-119-16,0-1-116 0,0-2-59 0,0-4-13 16,0-3-12-16,0-2 25 0,0-6 57 0,0-2 35 15</inkml:trace>
  <inkml:trace contextRef="#ctx0" brushRef="#br0" timeOffset="11657">6872 3843 2295 0,'0'-68'75'0,"0"0"39"0,0 7 41 0,0 4 32 0,12 7-41 16,1 11 12-16,2 7-2 0,-3 7 6 0,5 7-5 16,2 5-11-16,-3 13-12 0,4 0-30 15,-3 0-23-15,3 11-40 0,3 2-20 0,-3 6 3 16,-1 4-14-16,1 2 7 0,0 4-6 0,-4 2-11 16,-2 1 7-16,-8 3 3 0,-3-1-3 0,-3-2-7 15,0 0-21-15,-9-1-61 0,-9-2-96 0,1-1-119 16,0-5-117-16,-6 0-84 0,-2-3-79 0,4-7-55 15</inkml:trace>
  <inkml:trace contextRef="#ctx0" brushRef="#br0" timeOffset="12053">7293 3485 3040 0,'0'18'22'16,"0"-5"45"-16,0 2 58 0,0 3 34 0,0 0-10 16,0-3-41-16,10 3-45 0,3-4-30 0,4-1-13 15,7-1-3-15,8-3-17 0,5-1-3 0,3-2-11 16,5-6-2-16,2 0 2 0,1 0 1 0,-2-9 13 16,1-3 0-16,-5-4-7 0,-2 0-3 0,-4-4-6 15,-3-2 9-15,-6 1 10 0,1-1 17 0,-7 0 57 16,-2 2 83-16,-5 2 39 0,-2 6 44 15,-4 1-50-15,-4 2-87 0,-4 4-49 0,0 5-53 16,0 0 10-16,0 0 52 0,0 10 40 0,-7 6 30 16,-6 4-11-16,1 6-51 0,-5 5-36 0,-3 6-23 15,0 3 3-15,-1 8 5 0,-2-1 3 0,-2 1-3 16,5 3-8-16,-1-2 0 0,-2-4-3 0,1 1-5 16,-1-3-7-16,-4-2 8 0,2-1 11 0,-1-2-11 15,-6-2 3-15,1-4-22 0,-1-3-35 0,-5-2-29 16,0-4-89-16,-3-3-56 0,-1-4-82 0,-4-3-75 15,-5-5-38-15,-1-1-63 0,-7-7-64 16,1 0-41-16,-5-7-47 0</inkml:trace>
  <inkml:trace contextRef="#ctx0" brushRef="#br0" timeOffset="12288">5199 2906 3847 0,'0'0'3'0,"0"0"10"0,31 0-9 0,3 0 2 16,15 0 5-16,8-5-11 0,13 0 10 0,9 1 3 15,10-1-6-15,6 1 0 0,-2-1-7 0,4 1-7 16,0 4-66-16,-2 0-212 0,-5 0-218 0,-1 7-248 15,-7 1-143-15</inkml:trace>
  <inkml:trace contextRef="#ctx0" brushRef="#br0" timeOffset="12645">9050 3609 4064 0,'0'-9'34'16,"-9"0"52"-16,-2-2 25 0,-6 4 11 0,5 1-34 15,-1 2-53-15,6 3-17 0,-1-1-22 0,0 2 18 16,8 0-7-16,0 0-14 0,0 0 14 0,14 0-24 16,-5 7 20-16,8-3-14 0,3-1 8 0,3 0-8 15,3-2-24-15,2 1 24 0,3-2-3 0,-5 0 14 16,1 0 7-16,-4-6-3 0,-4-1-36 0,-7 2-41 16,-1-4-31-16,-11 2-78 0,0-2-73 0,0-3-113 15,0 3-147-15,-20-2-59 0,-2 5-48 0,-4-1 3 16</inkml:trace>
  <inkml:trace contextRef="#ctx0" brushRef="#br0" timeOffset="12927">8944 4181 3941 0,'0'8'65'0,"0"-4"59"15,-8-4 35-15,1 0 12 0,2 0-77 16,2 0-55-16,-2 0-32 0,5 0-10 0,0 0 10 0,0 7-11 16,0-1 1-16,13-1-5 0,-1 4 8 15,3-2 0-15,5 2-3 0,2 1-8 0,4-3 4 16,-2 0 4-16,2 0-1 0,0-3 4 0,0-1-3 16,-3-2 3-16,-1-1-15 0,-7 0 15 0,2 0-10 15,-1-7 13-15,-7 0 15 0,-2 0-15 0,1 0-20 16,-8-2-29-16,0-1-66 0,0 0-77 0,0-1-104 15,0 0-114-15,0 1-90 0,0-1-89 0,-15 0-42 16,9 0-59-16</inkml:trace>
  <inkml:trace contextRef="#ctx0" brushRef="#br0" timeOffset="13428">10290 3909 4565 0,'37'-5'32'16,"13"-10"28"-16,4 2 52 0,1 1 37 0,-1 3 5 16,10 2-25-16,-2 0-32 0,7 2-38 0,1-1-36 15,1 2 11-15,4 1-11 0,2 2 15 0,1-1-4 16,2 1-7-16,-3-2 3 0,-4 3-7 0,3 0 4 15,-6 0 4-15,1 0-12 0,-13 0-7 0,-1 0 11 16,-10 0-4-16,-10 0 39 0,-5-4 0 0,-7-1 1 16,-5 0-12-16,-20 4-31 0,0-5-16 15,0 2 0-15,0-3-4 0,0 2-24 0,0-3-15 0,0-1-42 16,0-1-1-16,-14-1-6 0,-12-2 11 16,1-1 32-16,-7 0-5 0,0 0 9 0,-5-1 23 15,3 4-12-15,-1-3 19 0,3 5 15 0,4-1-4 16,8 3 4-16,3-1-15 0,2 3-7 0,9 1-12 15,6-1 11-15,0 3 8 0,0 1-3 0,0 1 7 16,14 0-8-16,6 0 5 0,10 8-5 0,3-1 12 16,5 3 14-16,5 0-3 0,1 1 14 0,3 0 5 15,-8-1 10-15,-2 1 12 0,-5 0 26 0,-4-1-3 16,-5-2-23-16,-23-1 0 0,17 0-3 0,-17-2 0 16,0 1 24-16,0-3-13 0,0-1-29 0,0-2-17 15,0 2-14-15,0 0-9 0,0 1 4 16,-23-1 16-16,1 3-11 0,-1 4-5 0,-1-1-60 15,-4 4-134-15,4 0-152 0,2-1-164 0,-1 3-171 16,6 3-164-16,0-2-160 0</inkml:trace>
  <inkml:trace contextRef="#ctx0" brushRef="#br0" timeOffset="15681">13465 3105 1393 0,'4'-15'47'0,"-4"0"65"16,0 0 78-16,0-2 50 0,0 0-8 0,0-1-6 15,0 1-24-15,0-1 18 0,0 0 5 0,0 2-5 16,0-2-27-16,-4 3-15 0,4 3-5 0,-8 1-24 16,8 1-34-16,-4 1-50 0,4 4-37 0,0 1-22 15,0 2-9-15,0 0-7 0,0 2-15 0,0 0 5 16,0 0 6-16,0 0 17 0,0 6 15 0,0 1-18 15,0 3 10-15,0 5-3 0,0 2 0 0,0 5 24 16,0 5-3-16,0 7 3 0,0 5-10 16,0 4-7-16,0 5 0 0,-8 2-21 0,8 3 21 15,-9 1-14-15,4-1 0 0,5 3 10 0,0-4-13 16,-3 3 6-16,3-4 11 0,0-1-14 0,0 1 7 16,0-4-3-16,0-2-11 0,0-4 10 0,0-4-10 15,0-3-7-15,0-6-3 0,-11-3-29 0,5-3-30 16,0-6-57-16,1-3-62 0,5-1-47 0,-7-5-54 15,7-1-48-15,0-4-29 0,0-1-19 0,0-1-30 16,-6 0-16-16,-1 0-44 0</inkml:trace>
  <inkml:trace contextRef="#ctx0" brushRef="#br0" timeOffset="16035">13396 3660 3141 0,'0'-14'25'16,"0"3"-5"-16,0 1-4 0,0 3 6 0,0 2-25 15,0 2 6-15,9 0 20 0,3 1-17 0,2-3 1 16,3 1 2-16,4 0-9 0,4-1 7 0,3-1-7 16,4 0 6-16,5-1-3 0,3 1-12 15,-1-3 15-15,-2 2-3 0,0 0-9 0,1 0 15 16,-7 0-18-16,-3-2 2 0,-4-2 4 0,1 2 0 16,-5-2 13-16,-2 0-13 0,-9-3 9 0,4-1 3 15,-3-2-5-15,-5-2 34 0,0-3 8 0,-1-1 29 16,-4-2 32-16,0-2 6 0,0 0 3 0,0-1 25 15,-7 0 13-15,0 4 1 0,1 1 15 0,2 2-26 16,-1 1-48-16,2 7-32 0,-2 3-39 0,5 4-36 16,-3 2 4-16,3 4-18 0,0 0 14 0,-1 7-7 15,1 6 11-15,-3 3 7 0,3 5-4 0,-2 4 15 16,2 7-11-16,0 4 7 0,0 4 0 0,0 4-7 16,0-1-3-16,6 0 3 0,2 0-10 15,0 0-30-15,-1-4-93 0,-2 0-122 0,3-3-119 16,-4-2-105-16,-4-2-64 0,0-5-27 0,8-3-22 15,-5-5-11-15</inkml:trace>
  <inkml:trace contextRef="#ctx0" brushRef="#br0" timeOffset="16709">14228 3411 2498 0,'-28'25'30'0,"0"-1"46"16,2 2 26-16,0 2 8 0,8 1-30 0,-1-1-39 16,12-1-23-16,7 0 4 0,0-4 22 0,0 0-3 15,10-3-12-15,7-2-14 0,8 0-15 0,7-4-3 16,5 0 3-16,3-6-28 0,4-2-19 0,1-6-3 16,2 0-1-16,-2-5 29 0,-4-2 13 15,-2-4 0-15,-10-3 18 0,-2-2-9 0,-5 0 13 16,-5-4 5-16,-5 0 1 0,-12-1 9 0,0-1 10 15,0-3 6-15,0 0-16 0,0 3 17 0,-25-5-30 16,6 1 5-16,0-2 2 0,-1 0 4 0,0 1 19 16,2-2-13-16,1 2 22 0,5 0-5 0,12 2-13 15,0 2-7-15,-13 3-6 0,13 2-20 0,0 1-6 16,0 4 12-16,0 0-18 0,13 5 9 0,7-1 6 16,3 2-15-16,-2 2-5 0,4 3 1 0,-1 2-3 15,4 0 16-15,-4 9 0 0,-1-1 0 16,-1 5 13-16,-5 2-10 0,-2 3 11 0,0 4-1 15,1 3-1-15,-10 3 14 0,0 2 10 0,-6 0-3 16,2 0 0-16,-2 3-16 0,0-3-14 0,0-1 3 16,0-1-6-16,0 0 0 0,0-3 7 0,0 0-4 15,0-3-32-15,0-1-20 0,12-3-39 0,0-2-48 16,0-3 1-16,7-4-5 0,-2-2 20 0,3-7 48 16,1 0 28-16,-1-7 35 0,3 0 9 0,-1-4 3 15,-2-2 6-15,0-3 7 0,-4 0 43 0,-3 1 52 16,2 2 28-16,-4 0 21 0,-5 3-28 0,0 1-44 15,-4 4-35-15,1 5-37 0,-2 0-26 16,-1 0 4-16,3 0 3 0,2 5-11 0,3 4 34 16,2-1-20-16,4 0 0 0,5 2 20 0,-1-1-14 15,13-1 1-15,-2-3-14 0,6 0 7 0,-1-5-6 16,3 0 36-16,1-5 50 0,0-2 24 0,1-4 34 16,-5-1 26-16,2-3-1 0,-5-2 8 0,-2-1 10 15,-4 1-45-15,-2-1-24 0,-3 0-40 0,-8-3-35 16,-12 0-1-16,0-1-6 0,0-1-4 0,0 0-8 15,0-2-14-15,0 3 0 0,-12-1-15 0,-7 2-8 16,5 3-7-16,-4 5-21 0,0 1-48 0,-5 5-70 16,1 5-106-16,-4 2-144 0,5 0-149 0,-2 9-145 15,3 5-88-15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09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461 507 1922 0,'14'-17'34'0,"-4"2"27"0,0 1 68 0,-3 0 79 16,-7 3 62-16,5 3 48 0,-5 0-12 0,6 2-76 15,-6 1-77-15,0 3-77 0,0 1-60 0,0 1 1 16,-8 0-21-16,-7 5 31 0,-2 5 81 0,-11 5 39 15,-7 5 34-15,-6 6-19 0,-7 8-61 0,-4 4-52 16,-2 1-35-16,2 6-3 0,3 0-14 0,6-1 6 16,12-1-10-16,5-4 11 0,14 0-18 0,12-4 17 15,0-2 4-15,18-2-14 0,4-4 0 16,7-8-39-16,6-4 8 0,2-4-8 0,6-11 1 16,-1 0 10-16,-3-8 10 0,3-3 4 0,-5-8 8 15,-2-1 23-15,-6-7-3 0,-1-1-4 0,-5 1 18 16,-6-4-14-16,-5-1 4 0,-3 0 10 0,-3-3-7 15,-6 2 10-15,0 0 11 0,0 0 4 0,0 1 17 16,-10 2 8-16,0 3-22 0,3 5-3 0,-4 4-24 16,5 4-33-16,-2 3 3 0,4 4-9 0,-4 4 9 15,5 3 15-15,1 0 0 0,2 7 0 0,0 2-14 16,0 2-14-16,0 3-18 0,9 0-35 0,1-1-6 16,-3 5 7-16,9-2 14 0,-1-2 45 0,-1-1 8 15,4-5 6-15,1-2-4 0,-1 0-2 16,2-5 16-16,0-1-3 0,-2-7 7 0,2 1 7 15,-1-2-21-15,-5-5 14 0,4 0-7 0,-6-1 0 16,2-1 7-16,-3 0 27 0,1-1 8 0,-3 3 6 16,-1 0 1-16,3 5-49 0,-7-1 7 0,1 4-28 15,0 2 7-15,1 3 3 0,-2 0-3 0,1 6 7 16,0 0-3-16,5 6 20 0,-1 0-10 0,4 5 14 16,2 1-3-16,-1 3-15 0,4 2 8 0,-4 2-29 15,5 0-47-15,-6 0-47 0,3-2-44 0,-4-3-8 16,0-2 32-16,-12-5 43 0,13-3 44 0,-13-1 36 15,0-5 19-15,0 1 39 0,0-2 11 0,0-2 3 16,0-1 49-16,0 0-4 0,-14 0 16 16,-2-6 8-16,4-1-50 0,-3-3-13 0,6-5-35 15,-4 2 1-15,3-6-14 0,2-1 0 0,8-3-8 16,0-2-9-16,0 0 13 0,0 2-24 0,0-2 25 16,0 1-21-16,20 2 6 0,0 2 4 0,3 4-31 15,-3 0 24-15,0 3-10 0,-2 3-11 0,5 2 31 16,-1 2-3-16,-2 0 11 0,-1 4 3 0,4 0-14 15,-1-1 0-15,1 3-7 0,-2 0-7 0,-1 0 17 16,-3 7-6-16,2-1-4 0,-2 0 24 0,-5-1-24 16,5 2 14-16,-2 0-7 0,-3 1-6 0,5-1 16 15,-4 0-14-15,5 2 11 0,-1-3-7 16,-2 3-10-16,2-4-17 0,0 0-31 0,3-1-14 16,0-4-13-16,3 0 11 0,-2 0 36 0,2-9 25 15,-1 0 10-15,-2-2 13 0,0-2-13 0,-3-1 6 16,-2 0 10-16,0 0-9 0,-9-1 9 0,2 1 4 15,0 0 3-15,-8 3 24 0,0 0 3 0,0-1 1 16,-12 5-4-16,-4-2-13 0,-1 5 14 0,-4 3 20 16,-5 1 8-16,1 0-7 0,-1 12-17 0,-5 3-35 15,5 4-17-15,0 4 3 0,9 2-7 0,2 6 10 16,9 1 4-16,6 1 4 0,0 3-8 0,17 0 1 16,4 0-11-16,7-4-14 0,7-2-32 0,4-3-88 15,3 0-95-15,6-4-133 0,-2-3-120 16,3-4-95-16,3-3-64 0</inkml:trace>
  <inkml:trace contextRef="#ctx0" brushRef="#br0" timeOffset="676">3834 100 2940 0,'-31'-5'9'0,"-1"-2"-3"16,0 7 13-16,3 0 3 0,1 10-22 0,8 1 16 15,8 3-16-15,12 4 9 0,0-2 17 0,0 3-14 16,0 0 7-16,20-2-19 0,9 1-12 0,3-3-36 15,8-3-5-15,4-3-6 0,4-3 9 0,1-6 22 16,6 0 3-16,-9-7 16 0,-1-4 0 16,-2-3 21-16,-3-4 6 0,-11-2 54 0,-1-3 54 15,-7-1 56-15,-4-2 63 0,-5 1 15 0,2 1-9 16,-8 1-41-16,0 3-41 0,-6 5-86 0,2 2-48 16,-2 4-31-16,0 3-29 0,0 3 1 0,0 3 17 15,4 9 3-15,0 7 1 0,-1 5 13 0,-2 8-13 16,4 7-1-16,1 9 4 0,-5 6 7 0,7 8 7 15,-5 5-3-15,-1 5-1 0,4 2-20 0,-6 0 3 16,1 3 3-16,-1-3 4 0,0 1 18 0,-7-1-22 16,1-4 29-16,-8-2 10 0,1-6 36 0,-5-3 47 15,-2-6 8-15,-8-6 0 0,-1-4-5 0,-9-5-33 16,-7-6-13-16,-1-6-5 0,-10-5-25 0,-7-4 4 16,-2-6-15-16,-5-3-15 0,-6-5 0 15,0 0-4-15,-9-9 4 0,4-4-7 0,-3-1 7 16,2-2-16-16,-2-2-10 0,6-2 18 0,1-2-18 15,8-3-9-15,6-1-48 0,11-1-70 0,7-1-109 16,13 1-88-16,7-3-115 0,13-1-142 0,12-1-58 16,0 0-71-16,25 0-4 0</inkml:trace>
  <inkml:trace contextRef="#ctx0" brushRef="#br0" timeOffset="1525">4613 275 3411 0,'-30'0'13'16,"-2"-5"36"-16,-1 1 20 0,1 4 7 0,6 0-4 15,3 6-46-15,6 1-19 0,2 0-7 0,6 4 3 16,1 1 17-16,8 4 10 0,0 2-3 0,17 2-14 15,6 3-6-15,3 0-14 0,6 4-33 0,11-2-55 16,2 0-49-16,4-2-63 0,0-3 5 0,0-3 25 16,-2-4 54-16,-4-6 55 0,-4-3 31 0,-7-4 43 15,-1 0 13-15,-11-7 58 0,-3-2 51 0,-5-4 27 16,-12-3 4-16,0 0-1 0,0-7-17 0,0 1-23 16,0-4-9-16,0-1-25 0,-20 0-13 15,3 0-3-15,-1-1-7 0,4 1-13 0,2 0 3 16,-1 4-2-16,13 3 3 0,-12 0 0 0,12 3-31 15,0 4-7-15,0 1-21 0,0 7-3 0,0 1 3 16,0 2 0-16,0 2 10 0,0 0-3 0,0 7-7 16,14 2 14-16,-2 0-24 0,6 5 10 0,-5 0 10 15,-1 4-13-15,2 0 20 0,-2 2-10 0,7 1 4 16,-7 3-8-16,5-4 11 0,0 1-3 0,-2 2-4 16,2-5 10-16,6-2-6 0,-2 1-1 0,7-6-13 15,0-3-32-15,-1-1-14 0,5-4 1 0,-1-3 17 16,-3 0 31-16,2-5 14 0,-5-4 4 0,-4 0-15 15,2-5-3-15,-9-2-3 0,-1-2-1 16,0-2 18-16,-7 1-3 0,1-1 13 0,-7-3-7 0,0 2-3 16,0 2 28-16,0 0 10 0,0 1 7 15,-8 3 4-15,-3 3-42 0,4 3-28 0,2 2 7 16,3 2-11-16,2 5 15 0,-6 0 10 0,6 0-11 16,-4 11 1-16,4 1-8 0,0 2-65 0,0 2-70 15,0 3-99-15,0 0-106 0,10 2-52 0,3-1-37 16,0 0-7-16,7-4 49 0,3 0 64 0,2-4 74 15,0-1 77-15,2-4 71 0,-5-3 41 0,2-4 52 16,-4 0 88-16,0 0 40 0,-3-7 72 0,-2-2 59 16,1-1 20-16,-7-4 35 0,-9-2-10 0,11 0-41 15,-11-2 5-15,9 2-24 0,-9 2 16 16,8 1-7-16,-8 0-61 0,0 2-62 0,4 3-67 16,-4 3-28-16,0 3-19 0,0 0 0 0,11 2 3 15,-11 0 3-15,9 9-3 0,2-2 10 0,-2 2-17 16,0 2-6-16,7 3 6 0,-4 2 4 0,3-1-3 15,1 1 22-15,-4-2-6 0,0 2-10 0,-3-2 10 16,4-1-13-16,-13-4-1 0,10 1 4 0,-10-4 11 16,0-1 67-16,8-3 93 0,-8 0 51 0,0-2 7 15,0 0-74-15,0 0-95 0,0-7-16 0,0-2-5 16,0-2-2-16,0-1 13 0,0-1-24 0,0-1-19 16,0-2 8-16,0 0-8 0,18-2-14 0,1 0 3 15,1 0-4-15,-3 2-35 0,4-1-26 16,-1 3-49-16,-1-3-80 0,2 6-62 0,-1 0-111 15,-3 3-120-15,1 4-116 0,-1 0-86 0,-2 4-48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11.8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1254 121 3941 0,'3'-41'0'0,"-3"8"0"0,0 5-4 0,0 9 4 16,-5 19 11-16,1 0 36 0,-2 19 42 0,-1 12 4 15,0 12-7-15,-6 12-34 0,1 13-41 16,0 9-11-16,-7 10-11 0,7 5 11 0,-2 2 18 16,1-3-8-16,6 0 8 0,0-6-11 0,4-3-21 15,3-4 7-15,0-5 7 0,0-6-4 0,0-5 11 16,4-2 7-16,4-6-14 0,-5-5 4 0,-1-6-8 15,1-6-10-15,0-5 18 0,-2-7 3 0,-1-5 0 16,0-6 10-16,0-5-3 0,0-3-21 0,0-3 4 16,-7-3 6-16,2-5-10 0,-3-4 25 0,-1 0-1 15,-3-5-20-15,0-6 27 0,-5 0-3 0,-3-5 4 16,-5-1 14-16,-2-3-15 0,-4-2 16 16,-6 1 9-16,0-1 16 0,-7 2 3 0,-4 1-3 0,-1 4-3 15,-5 2-15-15,-2 6-22 0,-7 7 1 16,-3 2 0-16,1 7-8 0,-2 0 12 0,2 14-19 15,4 4-11-15,1 5 11 0,6 4-4 0,7 2 0 16,10 3-14-16,8 3 14 0,10 3-14 0,10 1-4 16,9-1 22-16,15 3-18 0,4 0 7 0,13-3 3 15,13 1-14-15,7-4-33 0,8-3 15 0,7-4-26 16,7-5-7-16,6-6 29 0,1-9-10 0,3-3 28 16,-5-5 15-16,2-5 4 0,-6-7-1 0,-3-3-10 15,-3-3-11-15,-10-2-3 0,-1-1-12 0,-9-2-20 16,-4-1-29-16,-9-4-62 0,-3 5-40 0,-6-4-36 15,-5 2-36-15,-5-2-21 0,-4 2-65 0,-6 0-33 16,-1 2 9-16,-6 0-10 0,0 3-13 0,0 2-22 16,0 2-47-16</inkml:trace>
  <inkml:trace contextRef="#ctx0" brushRef="#br0" timeOffset="663">1829 1039 3154 0,'0'-10'35'0,"0"1"55"16,0 0 30-16,0 1 33 0,-12 5 2 0,-3 3-18 0,-5 0-16 16,0 9-22-16,-5 2-41 0,1 3-38 15,-7 1-9-15,6 2-11 0,5 1-4 0,4 2 11 16,3 1-7-16,6 2 0 0,7 1 7 0,0-3-17 15,0 3 3-15,15-5-31 0,0 0-7 0,4-1-6 16,4-5-6-16,1-2 13 0,1-6 13 0,-1-5 14 16,3 0 11-16,-9-4 2 0,2-6 11 0,-2 1-4 15,-4-4 4-15,-3-1 27 0,-2 0 20 0,-4 0 52 16,-5 1 18-16,0 1 4 0,0 1-38 0,0 2-41 16,0 3-28-16,0 1-17 0,0 5-15 0,0 0 1 15,0 0-4-15,-6 9 7 0,6 4 10 0,0 1-13 16,-11 2 20-16,11 5-6 0,0-1-1 0,12 3 11 15,0 1-14-15,8-3-10 0,3-1-1 16,-1 0-13-16,2-5 6 0,1-4 4 0,1-1 7 16,0-4 14-16,-1-6-10 0,-5 0-8 0,3 0 15 15,-3-6-11-15,-7-4 3 0,6-1 11 0,-5-5-7 16,-2-4 14-16,3-1 4 0,-3-4 3 0,1 0-14 16,-2-3-7-16,1-3 0 0,-3-2 0 0,3-2 0 15,1-2 10-15,-1-1-17 0,0-3 0 0,3-3 4 16,-2 0-8-16,-1 0 11 0,-1-1 4 0,-2-3 6 15,-4 5 18-15,1 0 15 0,-2 2 42 16,-4 4 40-16,0 5-6 0,0 5 11 0,0 4-38 0,0 7-52 16,0 6-29-16,-7 2-22 0,4 4-11 15,3 4 4-15,-2 0 7 0,-3 9 0 0,-1 7 3 16,5 3 8-16,-5 3 4 0,1 7 0 0,-3 3-4 16,2 3-4-16,0 3-7 0,5 0 3 0,1-1 5 15,0-1 6-15,0-1 16 0,1-2-8 0,7-1 4 16,-1 0-15-16,-2-3-8 0,3-1 8 0,-4 0-7 15,7-3 7-15,-6-3 4 0,2 0-4 0,-2-2-33 16,3-3-47-16,-1-2-43 0,1-1-59 0,-2-3-26 16,0-2-41-16,0-1-46 0,0-2-29 0,2-1-37 15,-3 1-20-15,2-3 9 0,-2-3-8 0,3 0 13 16,1 0 26-16,2 0-12 0,1-7-3 0</inkml:trace>
  <inkml:trace contextRef="#ctx0" brushRef="#br0" timeOffset="994">2856 964 2644 0,'0'0'77'0,"-17"0"89"15,-9 11 55-15,1 2 56 0,-4 2-50 0,0 0-65 16,1 3-52-16,-2 3-56 0,5-1-24 0,5 0-26 16,3-2-4-16,5 0-4 0,4-1 28 0,8-1-10 15,0 2-8-15,11-3 11 0,3-1-47 0,6 0 9 16,3-5-43-16,5 0-36 0,-2-5-16 0,6-4-4 15,3 0 55-15,-3 0 25 0,1-8 47 0,-7-4-1 16,0 0-9-16,-5-1 29 0,-4-3 0 0,2 0 17 16,-12-4 53-16,-1-1 4 0,5 3 35 0,-11 0 21 15,0 0-30-15,0 0 6 0,0 4-42 0,0 3-41 16,0 2-3-16,0 4-35 0,0-1-25 0,0 3 10 16,0 1-14-16,0 2 8 0,0 0 10 15,0 7-4-15,0-1-3 0,0 1-24 0,14 3-22 16,1 0-54-16,1 2-34 0,-1-1-49 0,-1 2-44 15,-2-1-34-15,0-2-45 0,1-1-42 0,-13-1-43 16,12-3-14-16,-12 0 3 0,15 1 11 0,1-4-7 16</inkml:trace>
  <inkml:trace contextRef="#ctx0" brushRef="#br0" timeOffset="1186">2412 544 2693 0,'-32'-10'0'0,"12"3"6"0,20-7-9 0,23 6 15 16,10 1-9-16,6 3 0 0,12-2-6 0,12 4-12 0,3 0-43 16,6 2-136-16,0 0-157 0,0 0-129 15,-3 0-121-15</inkml:trace>
  <inkml:trace contextRef="#ctx0" brushRef="#br0" timeOffset="1576">841 2124 2212 0,'35'-27'114'0,"-2"0"124"15,-7-1 88-15,0 6 73 0,-12 3-71 0,4 5-103 16,-6 4-78-16,-3 4-79 0,-4 4-58 0,-2 2 41 15,-3 0 86-15,0 14 28 0,0 2 27 0,0 7-57 16,-5 4-107-16,-1 5-10 0,0 4-14 0,-1 7 7 16,-4 3-4-16,6 2-14 0,-2 2 4 15,-1-1-8-15,3-1 18 0,4 2-18 0,1 0 18 16,0-2-21-16,0-1-22 0,4-5-42 0,1-2-119 16,0-1-102-16,-1-4-104 0,2-4-60 0,-6-6-26 15,0-3 7-15,0-6 34 0,0-2 38 0,0-5 21 16,0-4-6-16</inkml:trace>
  <inkml:trace contextRef="#ctx0" brushRef="#br0" timeOffset="1833">1017 2199 3218 0,'8'-66'71'0,"-2"9"49"16,2 4 34-16,0 7 34 0,1 9-34 0,6 7-5 15,5 8-12-15,3 3 9 0,3 4-24 0,5 6-33 16,3 2-15-16,1 7-31 0,-1 0-29 0,-2 9-7 15,0 4 0-15,-1 1-15 0,-5 7 19 0,0-1 0 16,-7 5-7-16,0-2 3 0,-6 2 0 0,-6 2-7 16,-7-4 4-16,0 2-4 0,-4-3-8 0,-12 3 5 15,3-6-19-15,-7-1-17 0,-8 0-25 0,0-5-34 16,-1-3-46-16,0 0-35 0,2-5-39 16,2-3-46-16,-3-2-26 0,5 0-29 0,5-6-24 15,-2-1 12-15,2 0 12 0,5-5 3 0,4 2 9 0,4-2-7 16,5-2 16-16,0-1 11 0</inkml:trace>
  <inkml:trace contextRef="#ctx0" brushRef="#br0" timeOffset="2240">1407 1913 1144 0,'28'-9'40'15,"-5"1"34"-15,-2 4 35 0,-2 4 88 0,-10 0 45 16,-1 0 41-16,-8 7 41 0,7 4-25 0,-7 3-65 16,0 2-34-16,0 2-63 0,-7 1-41 0,-1 3-19 15,0-1-44-15,1 1-10 0,-1-1-17 0,6 0 31 16,-1-1 2-16,3 0 4 0,0-2-7 0,8 0-29 15,4 0-7-15,1-4 3 0,4-1-3 16,6-1 3-16,1-3 4 0,1 0-20 0,5-4 3 16,-4 1-3-16,7-6 9 0,-3 0 8 0,-5 0-8 15,-4-8 4-15,2-1-13 0,-9-3-13 0,0 0-13 16,-14-3-30-16,0-1 4 0,0-2 6 0,0-1 1 16,0-1 35-16,0-2 4 0,0 1 6 0,0-2 23 15,0 0-17-15,0 1-5 0,0 3-11 0,0-1-21 16,0 2 15-16,0 3 6 0,0 1 4 0,0 3 32 15,0 1-13-15,17 3 0 0,-5 3 3 0,4-1-13 16,-3 5-9-16,6 0 23 0,-2 0 2 0,-4 0-3 16,6 7 13-16,-2 0-19 0,-2 2-7 0,-1-2 30 15,-2 2 50-15,2 0 27 0,-8 2 35 16,5 2 19-16,-3-1-22 0,-7-1-16 0,4 3-29 16,1 3-20-16,-6-2-23 0,1 3-17 0,-1-1 3 15,0 0-20-15,0 1-14 0,0 0 7 0,0 1-3 16,0-1-4-16,0 2 17 0,0-2-17 0,0 0-33 15,0-1-104-15,0-1-144 0,0-1-127 0,0-3-103 16,0-1-31-16,0-4-1 0,0-3-23 0</inkml:trace>
  <inkml:trace contextRef="#ctx0" brushRef="#br0" timeOffset="2733">1987 1686 3091 0,'0'-28'-7'16,"0"3"-5"-16,0 5-51 0,-12 8-64 0,12 6-45 16,0 3-53-16,0 3-4 0,0 0-2 0,0 0-12 15,0 5 17-15,0 2 15 0,17 2 47 0,0 3 75 16,3 3 46-16,-3 3 27 0,6 0 24 0,-3 1-19 16,0-3 9-16,-4 1 64 0,0 0 46 0,-7-1 56 15,2 2 29-15,-4 0-14 0,-7-2 4 0,13 4-9 16,-9-2-7-16,-2 1 5 0,-2 1-43 0,0 0-23 15,6 1-42-15,-6 1-27 0,0-1-18 0,6 0-19 16,-6 3 9-16,3-2-18 0,-3-1 6 16,3 1 6-16,-3-2-6 0,2 0 6 0,-2-2 9 15,6 0-12-15,-6-4 6 0,0 0-12 0,0-1 0 16,0-4 3-16,0-2 3 0,0 0 15 0,0-2-21 16,0-3 21-16,0 0-12 0,0-2 4 0,0 0 27 15,0-7-9-15,-6 2 28 0,6-6 0 0,0 4-19 16,0-6-5-16,0-3-23 0,0 0 3 0,0-2 1 15,7-5-1-15,4 3 7 0,-5-3-13 0,8 0 10 16,-2 0 12-16,2 1 7 0,2 1 13 0,0 1 22 16,1 4 17-16,-3 1 7 0,0 3 4 0,-2 5 4 15,1 1 8-15,-1 6 0 0,0 0 0 16,-4 0-18-16,4 6-42 0,-4 3 12 0,2 2-7 16,-2 3-7-16,-2 4 3 0,2 0-27 0,0 2-3 15,-5 3-11-15,-2 0-4 0,4 2 8 0,-5-2-8 16,0 2 4-16,0 0-52 0,0-2-96 0,-5 1-137 15,-2-3-145-15,0-2-96 0,1-2-64 0,0-3-31 16,0-3-60-16</inkml:trace>
  <inkml:trace contextRef="#ctx0" brushRef="#br0" timeOffset="2942">2807 1638 3385 0,'6'-12'19'0,"0"12"60"0,-6 0 74 0,0 0 40 16,0 12-1-16,0 4-46 0,0 5-85 0,0 1-50 15,-6 6-11-15,4 3-7 0,-2 2 17 0,1 0 7 16,3 3-6-16,-5 0-4 0,-1 0-14 0,5 1-69 16,-4-3-135-16,-1-1-150 0,6-1-153 0,-6-3-60 15,-2-2-5-15,3-7-4 0</inkml:trace>
  <inkml:trace contextRef="#ctx0" brushRef="#br0" timeOffset="3304">3419 1756 3901 0,'0'-10'68'16,"0"4"34"-16,-14 2 33 0,-9 1 13 0,6 1-29 15,-6 2-20-15,5 0-39 0,-8 9-6 0,4 1-47 16,-1 0-21-16,2 1 10 0,1 1-10 0,3 4 21 16,2-2 3-16,2 0-13 0,4 1 6 0,9 1-17 15,0-2 25-15,0-1 7 0,0-1-4 0,19 1-3 16,1-1-22-16,0 0 7 0,4-2 12 0,4-1-1 16,-1 0-7-16,-2 0-11 0,-4 1 4 15,2-3 0-15,-1 2 7 0,-4 0 0 0,-4 2 10 16,2 0 23-16,-6 3 32 0,-1 0 22 0,1 0-21 15,-3 1-1-15,-1 4-24 0,-1-3 7 0,-3-1 0 16,-2 3-8-16,0-4-2 0,0 2-20 0,-13-2 5 16,1-1-8-16,0-1-11 0,-2 1-1 0,-4-2-18 15,-4-3 8-15,-1 2 3 0,-2-2-11 0,-2-1-33 16,2 0-91-16,-7-3-120 0,6-2-135 0,-5 0-132 16,2-2-101-16,-6 0-68 0,3-8-40 0</inkml:trace>
  <inkml:trace contextRef="#ctx0" brushRef="#br0" timeOffset="3457">2675 1686 3995 0,'40'-28'44'0,"1"2"8"0,7 0 23 0,1 5 12 0,0 5-49 16,3 3 0-16,5 0-20 0,-2 3-18 15,5 3 7-15,-6 1-59 0,1 1-158 0,-6 5-205 16,-3 0-256-16,-1 0-221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24.8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316 564 2816 0,'0'-21'24'0,"0"1"14"0,0 4 37 16,0 7 80-16,-13 9 51 0,-7 0 49 0,-7 16-15 15,-2 3-63-15,-5 9-76 0,-4 4-56 0,4 6-35 16,-3 1-3-16,6 2 0 0,7 1-1 0,4-2 8 15,12-1 0-15,8-1 0 0,8-4-3 0,7-4 6 16,10-4-14-16,4-3 0 0,11-4-6 0,3-8-11 16,3-2 7-16,3-9-3 0,3 0 7 0,0-6-1 15,-3-4 11-15,-1-4-4 0,-7-4 8 0,-1-4 3 16,-8-3 10-16,-4-3 35 0,-7-1 22 16,-5-3 17-16,-5-2-6 0,-11-2-10 0,0 2-17 15,0-1 18-15,0 0-18 0,-23 3-11 0,1 2-18 16,-4 5-25-16,-3 0-11 0,-3 7-3 0,-1 4 6 15,0 6-6-15,-6 3 3 0,1 5-7 0,0 0-12 16,5 8-42-16,4 2-86 0,5 3-72 0,1 1-70 16,9 4-65-16,3 1-13 0,11-1-36 0,0 2-58 15,0-2-38-15,20 1-15 0,0-4 10 0</inkml:trace>
  <inkml:trace contextRef="#ctx0" brushRef="#br0" timeOffset="284">1316 223 2742 0,'45'-50'96'0,"-12"2"72"0,-8 9 71 0,-10 6 31 15,-15 8-67-15,0 8-50 0,0 6-52 0,-17 11-2 16,-2 0 4-16,-4 9 8 0,-2 5 18 16,-3 9-20-16,-4 6-10 0,1 7-17 0,-1 8-39 15,0 6 0-15,1 2-18 0,2 6-7 0,5 0 11 16,4 1-14-16,3 0-12 0,4 2 1 0,7 0-18 15,2-3 14-15,4 0 11 0,0-5-15 0,4-3 11 16,4-3-3-16,0-4-11 0,-4-7 7 0,1-3 14 16,1-4-7-16,-1-7 0 0,-4-3 1 0,-1 1-12 15,0-6-3-15,0 0-18 0,-9-6-47 0,1-2-85 16,-4 0-68-16,0-2-88 0,-5 0-44 0,0-4-60 16,-3 0-69-16,-3 0-19 0,3 0-76 0,-1 0-67 15</inkml:trace>
  <inkml:trace contextRef="#ctx0" brushRef="#br0" timeOffset="425">728 799 4036 0,'23'-9'10'0,"5"0"-10"0,6-1-7 0,9-4 4 16,6 2-4-16,5-1 14 0,5-1-3 0,3 2-15 15,2 2-138-15,-1 0-185 0,-1 1-214 0,-6 2-241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17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1857 600 2049 0,'12'-12'35'0,"-3"-3"59"0,3-1 76 15,-1 0 53-15,1 0 34 0,-2 3-17 0,5-1-44 16,-3 0-12-16,5-1-61 0,2 0-24 0,-3-1-19 16,4 3-10-16,-3-1 4 0,3 0 0 15,-4 1 22-15,-3 4 3 0,-2 0 26 0,-6 2 1 16,-5 0-42-16,0 3-25 0,0-1-41 0,-11 1-28 16,-6-1 20-16,-7 2-13 0,-4-1 13 0,-9 4 1 15,-7 0-11-15,-6 0 3 0,-9 10-10 0,-6 3 11 16,-4 5-4-16,-5 2 7 0,-2 5-18 0,-4 2 15 15,3 2 0-15,5 2-25 0,3-1 24 0,11-3-17 16,2 0 0-16,12-2 6 0,12-3 1 0,10-3 11 16,8-3 3-16,14 0 18 0,8-2-4 0,12-1 1 15,11-1-1-15,10-1-3 0,8 0-15 16,14-2 0-16,3-2-13 0,8-1 3 0,6 0 18 16,-1 0-25-16,0-1 17 0,2 3-7 0,-4 2-17 15,-5 3 17-15,-5 6-10 0,-5 2-4 0,-10 3 25 16,-8 3-7-16,-2 3 4 0,-10 1 3 0,-7-1-21 15,-10 2 14-15,-7-1 3 0,-8-3 5 0,0 2 2 16,-16-2 1-16,-8-2 0 0,-8-2 7 0,-5 0 43 16,-8-6 40-16,-4-2 34 0,-8-2-4 0,-2-3-24 15,-1-4-40-15,-2-3-22 0,-2-4-12 0,4 0-18 16,-4 0 27-16,7 0 7 0,-2 0 24 0,7-7 26 16,3-2-38-16,9 0-3 0,5-2-4 0,7-1-54 15,8-1 19-15,8-2-38 0,12 0-12 16,0-2 31-16,0 0-23 0,12-2 27 0,11-2-20 0,7-3-7 15,5 1-31-15,6 1-56 0,4 1-78 16,7 1-63-16,0 4-68 0,0 7-93 0,0 2-71 16,-2 7-93-16,-1 0-74 0,-5 0-40 0,1 11 6 15</inkml:trace>
  <inkml:trace contextRef="#ctx0" brushRef="#br0" timeOffset="246">2524 752 4284 0,'0'-7'-7'15,"0"-2"10"-15,-7 2-6 0,-1 3 62 0,3 4 58 16,4 0 28-16,1 9 30 0,-3 6-56 0,0 4-39 16,-2 6-37-16,5 6-21 0,-5 6-14 0,2 9-12 15,2 1-11-15,-2 9 12 0,3 0 14 0,0 1-4 16,0 4 8-16,0-4-4 0,7 1-15 0,-2-5-25 15,0 1-40-15,1-6-83 0,-2-1-103 0,-2-3-91 16,1-7-70-16,-3-1-64 0,0-5-11 0,0-4 12 16,-9-6-12-16,-2-3 6 0,-1-5-23 0</inkml:trace>
  <inkml:trace contextRef="#ctx0" brushRef="#br0" timeOffset="456">2286 931 2804 0,'16'-38'27'0,"1"2"74"16,2 11 28-16,-2 7 43 0,3 8 37 15,-4 3-52-15,4 7-8 0,-3 0-37 0,2 0-61 16,-2 10-1-16,3 1-23 0,-1 0-10 0,-1 3-3 16,-3 3-11-16,2 0 1 0,-4 3 2 0,0 1 1 15,-3 2-10-15,-1 1-11 0,-6 2-96 0,-3-1-133 16,0 2-138-16,0 2-149 0,-12-3-99 0,2-1-54 15</inkml:trace>
  <inkml:trace contextRef="#ctx0" brushRef="#br0" timeOffset="1015">2856 631 3129 0,'17'0'77'0,"-4"0"89"0,-3 0 64 0,-3 9 45 16,2 5-46-16,-1 2-61 0,0 3-53 16,1 3-52-16,-1 1-18 0,-1 4-31 0,1 2-6 15,-3 2 6-15,2 1-7 0,-2 1 7 0,3 3-14 16,-4-1 4-16,1 0-4 0,-2-2 3 0,1 0-21 16,3-3-41-16,-6-2-36 0,2-6-20 0,-1-1 25 15,1-4 38-15,-3-5 18 0,0-3 23 0,0-4 1 16,0-5 17-16,0 0-11 0,0-10 8 0,0-2 6 15,0-3-24-15,0-5 28 0,0-2-24 0,7-6 10 16,1-1 10-16,-2-3-6 0,2-5 6 0,4 3-14 16,-1-2-2-16,4 0 2 0,-2 1 1 0,3 3-8 15,1 3 8-15,0 2-11 0,3 6 0 0,-1 5 14 16,-3 1-13-16,0 8 3 0,-2 2 3 16,1 5 0-16,0 0 4 0,-1 0 3 0,1 10 6 15,2-2-2-15,2 3-8 0,-1 1 11 0,2-3-17 16,0 2 10-16,5-1 17 0,-1 0-17 0,4-2 21 15,3-1-18-15,-5-1-13 0,1-2 23 0,2-4-16 16,-1 0 10-16,-3 0 0 0,-1-6-11 0,2-1-3 16,-7-1 1-16,1-2 12 0,-5-1 1 0,-3 0 7 15,-1-3 6-15,-5 0 15 0,-3 0 3 0,-3 1 13 16,0 0 5-16,-9 1-25 0,-5 3-3 0,0 0-14 16,-6 4 4-16,-3 5 3 0,-1 0-14 0,-5 0 17 15,-1 10-17-15,-2 3 7 0,0 6-7 0,1 0 7 16,7 5-7-16,2 0-10 0,7 2 17 0,3-1-25 15,12 3 11-15,0 0 0 0,0-1 11 16,0 1 3-16,12-3-35 0,3 2-63 0,5-4-95 16,-1 0-124-16,7-4-98 0,-2-2-41 0,5 0-34 15,1-7-6-15,8-3 22 0,-4-1-12 0,9-6 2 16</inkml:trace>
  <inkml:trace contextRef="#ctx0" brushRef="#br0" timeOffset="1322">4353 672 3091 0,'0'-20'76'0,"0"7"47"16,-18 13 52-16,0 0 55 0,-10 0-43 0,-3 9-46 15,2 4-42-15,0 3-55 0,-2 6-27 0,5-3-13 16,3 2-8-16,6-1 1 0,2 2-8 0,10-3 22 16,5 1-4-16,0-2-24 0,16-2-14 0,1 0-44 15,4-4-50-15,2-3-29 0,5-1-28 0,1-5-2 16,0-3 54-16,-1 0 37 0,1-9 48 15,-6-2 29-15,1-3 16 0,-4 0 6 0,-3-1-6 16,-1-2 16-16,-4 1-19 0,-1-1 16 0,-7 0 35 16,1 4 55-16,-5 0 37 0,0 1 20 0,0 5-31 15,0 2-60-15,0 3-42 0,-8 2-20 0,0 0 6 16,-1 9-13-16,2 4 0 0,-3-1 0 0,0 6-13 16,0 2 13-16,0 1 3 0,2 4-49 0,2-2-112 15,6 4-127-15,0-2-115 0,0-3-61 0,0 0-9 16,9-4 24-16,3-2-18 0</inkml:trace>
  <inkml:trace contextRef="#ctx0" brushRef="#br0" timeOffset="1740">5300 78 3568 0,'19'-36'3'0,"-10"12"0"0,3 6 114 0,-7 18 104 16,-2 0 50-16,-3 10 29 0,0 7-100 0,0 6-71 16,0 6-46-16,-5 8-21 0,1 4-15 0,-2 2-32 15,1 5-7-15,2 3-12 0,1 0 0 16,-2 1-7-16,1 0 7 0,3-5 12 0,0-1 10 16,0-2 4-16,0-3-11 0,4-3-14 0,1-2-38 15,-2-3-17-15,2-7-37 0,2-1-20 0,-2-4 0 16,-2-4 12-16,0-5 57 0,-2-2 14 0,3-3 25 15,-3-4 28-15,-1-2-28 0,0-1 4 0,0 0 3 16,0-5-21-16,-5-4 17 0,-2 1 18 0,1-3-7 16,-5-2 0-16,3 1-14 0,-6-2 18 0,2 0 10 15,-6 0 18-15,1 2 3 0,-6 2-10 0,4 3 26 16,-7 2 14-16,-6 5 7 0,3 0-7 0,0 0-32 16,-2 12-30-16,7-2 1 0,-1 2-11 0,8 4 0 15,2-1-3-15,15 2 10 0,0 1 4 0,4-2 7 16,12 1 8-16,4-2-11 0,9-1-26 15,3-3-37-15,8-2-49 0,4-2-61 0,1-5-71 16,-2-2-52-16,1 0-41 0,-5-4-105 0,-4-3-75 16,0 0-80-16,-9 0-118 0</inkml:trace>
  <inkml:trace contextRef="#ctx0" brushRef="#br0" timeOffset="2348">109 2362 2828 0,'-22'10'97'0,"-1"-3"88"15,6-7 40-15,2 0 19 0,-2 0-86 0,9 8-92 16,4-3-12-16,1 0 3 0,3-3 52 0,4 4 46 16,7-3-17-16,9 1 1 0,2 1-58 0,8-1-45 15,10 0-4-15,2 1-18 0,5-2-28 0,4 1 21 16,1-2-25-16,0 1-38 0,0-1-120 0,-4 3-195 15,-4-1-181-15,-5 1-130 0,-7 4-7 0,-6 2 37 16</inkml:trace>
  <inkml:trace contextRef="#ctx0" brushRef="#br0" timeOffset="2516">222 2746 3231 0,'-49'18'25'0,"5"-5"-5"0,11-1 5 15,9-9 11-15,9 1-23 0,15-1 19 0,0-1-9 16,15-2 9-16,8 0-2 0,3 0-17 0,6-7 13 15,8 3-23-15,2-3-7 0,2 0 8 0,7-2-17 16,-2 2 10-16,5-2 3 0,-7 0 3 0,1 1-45 16,-4 2-99-16,-4-1-116 0,-6 3-127 15,-3 1-64-15,-7 1-28 0,-4 0 30 0,-8 2 47 0</inkml:trace>
  <inkml:trace contextRef="#ctx0" brushRef="#br0" timeOffset="2885">238 1999 2644 0,'-33'0'6'16,"6"7"6"-16,10-3-6 0,5 5 34 15,12 0 47-15,0 3 44 0,12 3 55 0,8 2 8 16,3 1-46-16,6 4-24 0,5-1-35 0,6 4-39 16,7 0-1-16,2 2-18 0,8 0-18 0,-2 1-3 15,2 1 10-15,1-1 7 0,-2 1 30 0,-7 1 25 16,0 1 13-16,-5-5 5 0,-5 1 15 0,-5 0-18 16,-2-2-26-16,-8 0 6 0,-4 0-16 0,-1 0 18 15,-13 2 18-15,2-1-11 0,-8-1-9 0,0 3-30 16,-13 0-14-16,-4 1-3 0,-6 1-12 0,-3 0 8 15,-6 1-15-15,-6 1-15 0,-1 0 12 0,-4 2-5 16,-3 0 12-16,-1-1-7 0,-1-3-16 16,4 2-36-16,-1 0-91 0,4-2-124 0,-2 1-158 15,6-4-183-15,5 1-116 0,3-3-108 0</inkml:trace>
  <inkml:trace contextRef="#ctx0" brushRef="#br0" timeOffset="5199">3583 2117 3982 0,'0'-30'3'15,"0"-2"0"-15,0 8-3 0,0 10 7 0,0 14 10 16,0 0 55-16,0 7 18 0,0 9 0 0,-8 7-11 16,-1 8-51-16,-3 6-14 0,-3 10-7 0,1 4-7 15,-5 5 0-15,6 1 7 0,0 0-7 0,-1 0 11 16,5-1-15-16,6-6 1 0,-1-5 13 0,4-1-17 16,0-7 4-16,-2-4-8 0,2-1-3 15,0-8 4-15,0-5 13 0,-3 0 15 0,3-8-4 16,0-3 14-16,-5-3-7 0,2-2-11 0,0-3 11 15,-1 0-14-15,-1-10 0 0,0-3 4 0,-2-3-4 16,2-2 7-16,2-5 0 0,3-5 4 0,0-3-18 16,0-3 0-16,0-2 0 0,0-5-7 0,8-2 14 15,7-1-3-15,2-3 6 0,0 1-21 0,7-2 19 16,1 6-1-16,6 2-21 0,-2 5 28 0,1 3-36 16,0 9 15-16,-3 4 0 0,-2 6 4 0,-4 2 6 15,4 8-3-15,-5 3 4 0,3 0-11 16,-2 5-4-16,-1 2-10 0,3 2 17 0,-1 3-3 15,1 1 4-15,-3 2 6 0,0 0-17 0,-2 0-24 16,-3 2-4-16,1 0-11 0,-2-3 1 0,-7-2 10 16,4 1 18-16,-3-5-4 0,-4 2 4 0,1-5 24 15,-2-1 0-15,-2-4 21 0,3 0-1 0,-4 0-6 16,3-6-4-16,-3-3 1 0,0 1 6 0,1-5 1 16,4-2 3-16,1-3-11 0,0-1-20 0,2-6-1 15,-1 2 8-15,4 0 10 0,-2-1 7 0,4-1 10 16,-1 2-20-16,0 2-18 0,0 3 17 0,1 2-6 15,-1 3 3-15,-4 4 14 0,2 4 0 0,-3 5 10 16,-1 0 11-16,1 11-10 0,0 3 17 16,-1 4-3-16,0 7 7 0,1 5 3 0,0 6-27 15,-1 3-5-15,0 4-9 0,-2 3-1 0,-2 0 11 16,1 3-22-16,0 0 0 0,-1-3-3 0,-2-3 4 16,3 1 10-16,-2-4-36 0,2-2-83 0,0-2-130 15,-1-5-126-15,1 0-128 0,0-6-54 0,-3-4 0 16,0-5-6-16,0-2 72 0,0-4 64 0</inkml:trace>
  <inkml:trace contextRef="#ctx0" brushRef="#br0" timeOffset="5531">4495 2488 1438 0,'20'-14'0'15,"-2"3"-6"-15,0-1 0 0,2 0-2 0,2-2 18 16,2 1 21-16,1-5 36 0,1 2 31 0,0-2 15 15,6 0 6-15,1-2-13 0,-1-1 10 0,0 0 4 16,0-1 26-16,0 1 31 0,-2-1 24 0,-4 3 29 16,-8 1 4-16,1-2 7 0,-10 2-29 0,-5 2-33 15,-4 0-25-15,0 4-35 0,-12-1-26 0,-8 3-31 16,-4 4-14-16,-2-1-2 0,-13 7 27 0,1 0 16 16,-7 13 13-16,-2 4 2 0,-5 6-36 15,2 4-25-15,1 7-7 0,5 7-32 0,1 1-1 0,9 2 5 16,8 2-19-16,9 1 11 0,9-3 0 0,8-1 7 15,11-5-11-15,9-4 8 0,6-2-15 16,10-3-50-16,-1-4-63 0,3-4-101 0,2-7-12 16,5-1 23-16,-2-4 34 0,-5-4 21 0,2-5-59 15,-3 0-96-15,1 0-68 0,-6-9-11 0,-1 0 12 16,0-4 48-16,-4-1 31 0,-5-1-5 0,-2-2-46 16</inkml:trace>
  <inkml:trace contextRef="#ctx0" brushRef="#br0" timeOffset="6152">5244 2174 3503 0,'-17'0'69'0,"-6"9"64"0,-2 0 55 0,-4 7 25 16,0 2-45-16,-2 6-60 0,5 1-45 0,3-1-25 16,3 1-27-16,5 1-4 0,9-1-7 0,6-1 3 15,0-1 11-15,9-3 8 0,11 1-36 0,4-3-46 16,5-5-69-16,7-2-70 0,1-3-45 15,5-4-3-15,0-4 17 0,-1 0 54 0,-2 0 67 16,-6-12 42-16,0-1 39 0,-3-1 6 0,-11 1 32 16,-4-2 47-16,-3-2 78 0,-4 1 86 0,-8 0 38 15,0 2-2-15,0-1-54 0,-8 3-65 0,1 2-44 16,-2 4-35-16,-4 4-20 0,3 2-4 0,-4 0-14 16,1 9-3-16,1 5 3 0,0 0-17 0,1 1-4 15,3 3 0-15,4 0 0 0,4 0 10 0,0-1 8 16,9 0 4-16,5 0-22 0,-2-2-18 15,7 1-39-15,1-2-62 0,3-2-37 0,-2-2-43 16,5-2-12-16,-4-4 36 0,2-1 56 0,1-3 49 0,-1 0 35 16,2 0 31-16,-1-5-2 0,1-5-4 15,0 0 7-15,0-2-10 0,2-2 3 0,1-2-4 16,2-2-2-16,-2-4 6 0,0-2-2 0,2-4 5 16,2-2 11-16,0-4-17 0,3-2 13 0,-3-3 0 15,2 0-3-15,0 0 9 0,-1-1 0 0,-2 1 7 16,-7 1 62-16,-1 5 84 0,-8 2 59 0,-1 6 53 15,-7 2-41-15,-8 5-81 0,0 4-68 0,-11 3-28 16,-4 2-6-16,-4 7 3 0,-7 2 11 0,-3 0-25 16,-3 6-7-16,-2 4-3 0,2 4-5 0,-4 0-6 15,7 5-15-15,5-2 0 0,5 4 0 16,6 3 7-16,13 1 0 0,0 2-14 0,0 3 11 16,13 1 0-16,3 1 3 0,4 0 7 0,1 5-14 15,4-2-14-15,2-2 21 0,-2 0-7 0,3 2 15 16,-4-1-8-16,-1-5-7 0,-1 3 11 0,-6-5-30 15,0-2 23-15,-5 2-7 0,-5-4-16 0,-6-4 23 16,0 1 7-16,0-2-4 0,-19-2 4 0,-4 0-25 16,-4-3-44-16,-6 1-50 0,1-3-70 0,-2 1-84 15,-1-3-63-15,-2-2-62 0,2-1-37 0,3-3-5 16,3-3-4-16,1 0-24 0,6 0-33 0</inkml:trace>
  <inkml:trace contextRef="#ctx0" brushRef="#br0" timeOffset="7011">6147 2249 3129 0,'28'-13'35'0,"-11"3"49"0,-8 3 72 0,2 3 37 0,-7 0 9 16,0 4 3-16,-3 0-34 0,2 0-16 16,-1 8-40-16,1-1-45 0,1 3-38 0,2 3-18 15,-1 0 7-15,3 7-14 0,1 1 0 0,0 2 1 16,-1 2-16-16,3 2 5 0,-2 1 10 0,3-3 0 15,0 2-7-15,4-2-18 0,-4-2-28 0,3-3-45 16,2-2-4-16,0-5 8 0,3-3 11 0,0-3 38 16,5-7 7-16,-6 0 14 0,4 0 10 0,-1-11 7 15,-5-1 0-15,3-1 0 0,-2-2 0 0,-4-5-14 16,-2 0 25-16,1-3-5 0,-6 1 1 0,1-1 10 16,0-2-10-16,-4-1 17 0,-1 2 35 0,-1 1 43 15,-2 3 6-15,0 3 11 0,0 4-30 16,0 3-47-16,0 4-13 0,-5 4-22 0,5 2-14 15,0 0 3-15,0 5 1 0,-4 3-8 0,4 2 4 16,0 4 3-16,0 3 4 0,0 4 4 0,0 2-11 16,7-1-32-16,1 3-67 0,1-2-58 0,7-3-44 15,0-2-23-15,7-2 9 0,-4-4 15 0,7-3 12 16,0-3 19-16,2-6 12 0,-1 0 48 0,1 0 32 16,-2-10 35-16,2-2 31 0,-4-4 8 0,1 0 10 15,-5-3 7-15,-3-1 17 0,-4-4 22 0,0 0 66 16,-4-1 68-16,-5 3 67 0,-4-1 26 0,8 5 2 15,-8 3-56-15,0 4-52 0,0 3-67 16,0 2-72-16,0 1-17 0,0 5-18 0,0 0-7 16,0 0 10-16,0 9 4 0,0 1 4 0,0 2 3 15,5 2 3-15,-5 3-6 0,0 3-4 0,7 2 0 16,1 0-4-16,-3 2 8 0,2-4-15 0,-2-2 15 16,3-4-11-16,-1 0-4 0,-7-1 4 0,5-3 7 15,3-4 11-15,-8-4 6 0,0-2 4 0,0 5-10 16,0-5-1-16,0 0 1 0,0 0-1 0,0-7 36 15,0-4 0-15,0 2-11 0,0-7 4 0,-10-2-42 16,10-3-5-16,-7-4 5 0,7-2 10 0,0-1 0 16,0-1 0-16,0 1-7 0,0 3-3 0,12 0-8 15,2 1 4-15,1 6-4 0,2 2 1 16,-2 6 20-16,2 0-27 0,-1 3 27 0,0 7-10 16,0 0-11-16,-1 0 22 0,2 8-11 0,0 2 0 15,7 1 4-15,-4 3 3 0,5-1-7 0,3 1 7 16,-4-1-4-16,1-1 1 0,5-3 3 0,-2 0-18 15,-3-5 8-15,1-4-18 0,1 0 3 0,-2 0-3 16,-1-10 6-16,2 2 19 0,-4-3-18 0,2-3 17 16,-4 0 1-16,0-3 3 0,-7 1 18 0,-1 2-14 15,-1 0 3-15,-10-4-7 0,-1 2 3 0,0 1 12 16,0-1-12-16,-7 2 8 0,-6 5 0 0,-1-2 3 16,-1 2-6-16,-2 6-1 0,-1-1-22 0,1 4 5 15,-3 7 3-15,0 3-4 0,0 5 4 0,0 5-7 16,3 7 4-16,2 1 3 0,9 5 7 15,-2 3 7-15,8-1-7 0,0 3 8 0,9 0-8 16,7-3-3-16,1-3-1 0,2-3-28 0,5-6-56 16,-3 0-70-16,4-5-88 0,-1-4-100 0,1-3-77 15,-2-11-108-15,0 9-67 0,-5-4-88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30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288 370 2260 0,'0'-36'59'16,"0"0"59"-16,0 2 83 0,0 3 71 0,-11 0-11 15,11 8-9-15,0 3-33 0,0 0-74 0,0 7-38 16,0 1-67-16,0 3-56 0,0 5-1 0,0 4-7 15,0 0 41-15,-8 15 41 0,2 6 34 0,0 11 24 16,1 10-26-16,-2 9-14 0,-6 12-38 16,4 9-13-16,-3 8-15 0,-7 4-24 0,3 1 21 15,-1 1-10-15,0 0 24 0,-2-3-4 0,-1-4-6 16,7-1-15-16,2-3-10 0,-1-4 14 0,4-5 0 16,0-5 21-16,2-6-14 0,6-5 4 0,-6-5-25 15,1-10 7-15,5-9 10 0,-4-5 1 0,4-5 17 16,-8-7-4-16,8-2-10 0,-4-7-28 0,4 0-7 15,-5-11-24-15,-1-3 20 0,6-2 15 0,-6-3-1 16,6-5 1-16,0-6-1 0,0-4-6 0,0 2 7 16,0-8 6-16,0 1-6 0,0 0 10 0,12-1-3 15,2 1 6-15,-2 6-3 0,6-1 4 16,2 7 10-16,-1 2-18 0,1 2 8 0,3 6 3 16,4 2-10-16,-1 3 23 0,7 2-2 0,-3 1-11 15,4 1 7-15,1 0-21 0,-1 2 0 0,5 3 18 16,-6-3-25-16,4 3 10 0,-2-1-6 0,1 2-27 15,-6-2 10-15,3-2-4 0,-3-1 21 0,-2 2 0 16,-2-5 17-16,-3 0 4 0,-3-2-4 0,-3-2 6 16,-2-3-6-16,-2-3 0 0,-1 0 0 0,-3-5 4 15,2-3-4-15,-7-2 6 0,-1-1-9 0,-1-1 13 16,3-2 48-16,-5 2 46 0,0 0 46 0,0 3 36 16,0 4-34-16,0 4-49 0,0 8-42 0,0 1-54 15,-5 7-11-15,3 5-17 0,-4 0 13 0,5 11 12 16,-5 3-7-16,1 10 31 0,-3 5-17 15,2 4-29-15,-5 7 36 0,2 3-28 0,-3 7-5 16,1 0 26-16,4 0-7 0,-3 0-1 0,6 1 4 16,1-4 1-16,3 0-27 0,0-2 5 0,0-3-43 15,7 0-102-15,1-5-88 0,0-1-89 0,-2-4-77 16,2-2-39-16,-1-5-17 0,1-5-29 0,0-2 44 16,1-5 68-16,-2-5 9 0</inkml:trace>
  <inkml:trace contextRef="#ctx0" brushRef="#br0" timeOffset="372">948 1114 1956 0,'7'-7'0'0,"-7"7"-3"15,5 0 0-15,-5 0-3 0,7 0 3 0,1 0 20 16,-3 0 18-16,5 0 23 0,3-5-11 0,-4 2-21 16,6-1-6-16,2 0-11 0,0 1 6 0,6-2 8 15,2-1-5-15,-1-1 29 0,1 0 16 0,-1-2 26 16,2-1 35-16,-1 0 7 0,-5-2 26 0,-6-2 2 15,1-1-11-15,-6-1-14 0,-9 2-9 16,8-2-1-16,-8-1 10 0,0 2-14 0,0 0 24 16,0-1-15-16,0 2-23 0,0 2-3 0,-9 2-51 15,-4 2-21-15,-2 2-10 0,-5 6-3 0,-4 0-8 16,-4 11 36-16,-4 5-8 0,0 4-3 0,-1 7 11 16,-4 6-32-16,8 1 1 0,-1 7-12 0,5 0 1 15,5 2-4-15,8 0-7 0,12-1 21 0,0-2-14 16,8-1 3-16,7-4 8 0,6-3-22 0,7-4 22 15,4-5-11-15,5-1-11 0,3-6 19 0,1-3-33 16,2-6 18-16,2-7 7 0,-1 0 0 16,-2-6 14-16,1-4-14 0,-3-3 7 0,-4-1-7 15,-2-2 0-15,-2-2-11 0,-4 0-70 0,0-2-75 16,-7 2-77-16,-1 0-113 0,-5 0-90 0,-5 0-68 16,-3 3-87-16,-2-1-96 0</inkml:trace>
  <inkml:trace contextRef="#ctx0" brushRef="#br0" timeOffset="920">1848 230 3129 0,'8'-47'80'0,"-3"3"60"0,-1 1 73 15,-1 8 38-15,-3 6-91 0,0 10-59 0,0 6-88 16,0 13 1-16,0 0 101 0,0 13 39 0,-9 13 21 15,-3 14-13-15,-4 8-97 0,0 18-15 0,-4 12-13 16,-3 10-19-16,1 6 4 0,-2 3-15 0,4-1 8 16,-3-3-8-16,10-5 0 0,6-7-11 15,7-6 8-15,0-6 3 0,7-6 4 0,6-8 4 16,3-1-8-16,7-7-3 0,-1-5 0 0,4-6-15 16,-1-6-19-16,1-5-6 0,4-7-33 0,0-4-3 15,-1-8-3-15,3-6-57 0,-4 0-18 0,2-6-65 16,-5-5-96-16,1 1-57 0,0-8-102 0,-5 0-63 15,2 0-9-15,-4-3-62 0</inkml:trace>
  <inkml:trace contextRef="#ctx0" brushRef="#br0" timeOffset="1281">1477 759 3451 0,'0'-7'3'0,"0"-6"0"16,0-1 0-16,20-2 10 0,12 0 3 0,11 2 20 15,3-4 7-15,11 0-14 0,6 0 4 0,1 2-26 16,5 0-4-16,-4 2 7 0,1 2-13 0,-2 2 6 16,-4 2-16-16,-6 2-62 0,-2 5-102 0,-8-2-122 15,-7 2-96-15,-6 1-67 0,-6 0 16 0,-9 0 21 16,-5 0-49-16</inkml:trace>
  <inkml:trace contextRef="#ctx0" brushRef="#br0" timeOffset="2115">2293 983 1504 0,'19'0'25'0,"1"0"45"0,-3-8 43 16,3 2 43-16,1-4 20 0,2-1-22 0,-1 0-36 16,2-1-41-16,-4 0-38 0,-2-1 6 0,-1-1 55 15,-1 1 57-15,-16-1 26 0,14 0 18 0,-14 2-26 16,0-1-17-16,0 1-14 0,0-3-9 0,0 3-28 16,0-1-19-16,-13 0-24 0,-1 3-20 0,-4 1 10 15,-3 3-12-15,-10 6 16 0,-1 0-13 0,-1 6-7 16,-5 6-3-16,0 3-18 0,-1 4-3 0,1 7-10 15,7 0-1-15,1 6 1 0,5 0 3 0,5 1 3 16,11 1-10-16,9-1 0 0,0 1 7 16,4-3-14-16,6-1-7 0,10-3-17 0,0-4-14 15,4-5-4-15,7-3 11 0,1-5 14 0,0-1 0 16,2-9 17-16,3 0-7 0,1-5 7 0,1-3 4 16,-1-4-11-16,-4-1 14 0,1-5 0 0,-1-1-17 15,-2-2 24-15,-1-3 3 0,-5-1 4 0,4 0 6 16,-8-3-13-16,2 0-3 0,-1-3 13 0,-1 1 31 15,-2-1 15-15,-2 2 24 0,-4-1 7 0,-2 5 5 16,1 0 1-16,-3 6-14 0,-2 4-25 0,-3 3-32 16,-1 1-26-16,-1 7-25 0,-3 3 12 0,2 1-1 15,1 0 4-15,0 11 17 0,-1 2-10 16,2 2 4-16,2 1 3 0,-1 5 0 0,0 5 4 16,-1 0 7-16,7 1-18 0,-6 2 4 0,-1 1-22 15,1 0-4-15,1-1 12 0,-2-1-8 0,1-3 25 16,0-1-7-16,-1-3-18 0,-1 1-29 0,-3-6-7 15,3-2 8-15,-3-4 31 0,0 0 12 0,0-2 10 16,0-4 8-16,0-4-15 0,-6 0 14 0,6 0-3 16,-1-7-11-16,-2 0 10 0,3-4-13 0,0-5-1 15,0-2 4-15,4-1-14 0,7-5 14 0,-2 1-25 16,3-2 11-16,4-2 6 0,7 2 5 0,-3 0 13 16,4 0-6-16,2 4-7 0,1 1-5 0,-3 4 5 15,-2 2-11-15,1 1 10 0,-3 6-10 0,-4 2 10 16,0 5 8-16,-4 0-1 0,-3 0 1 15,-4 11-4-15,1 2 0 0,-1 0 4 0,-5 5-1 16,0 0-3-16,0 1 4 0,0 3-4 0,0-1 7 16,0 1-4-16,7 2-13 0,-1-2 3 0,5-2-4 15,-2 0 0-15,7-2-6 0,-1-4-15 0,2-1 0 16,4-5 4-16,6-1 7 0,-1-7 11 0,6 0 6 16,0 0-6-16,3-7 13 0,2-3-6 0,-2-3 3 15,-2-1-4-15,-4-1-6 0,-2-4 13 0,-5 1 1 16,1-2 13-16,-9-1 15 0,4-2-8 0,-12 1 4 15,-6 0 22-15,0-2-26 0,0 2 22 0,0-1-10 16,0 0-22-16,0 5 15 0,-17 3-19 0,1-2-6 16,-7 4-18-16,-4 4-11 0,0 0-39 15,-5 6-62-15,-1 3-85 0,-3 0-97 0,3 0-126 16,1 9-76-16,3 1-54 0,3 0-54 0,6 0 50 16</inkml:trace>
  <inkml:trace contextRef="#ctx0" brushRef="#br0" timeOffset="2530">4408 539 3411 0,'-26'-7'52'0,"-6"3"30"16,-2 0 21-16,-3 4 2 0,-6 0-55 0,11 11-30 15,0 0-23-15,6 0 3 0,7 3 0 0,5 1-10 16,8 2-30-16,6-2-37 0,0-1-51 0,13 0-31 16,2-1-37-16,8-2 9 0,-2-2 27 0,4-2 42 15,3-4 59-15,-1-3 29 0,1 0 30 0,-4 0 9 16,-2 0 6-16,-5 0 13 0,-3 0 34 0,-2 0 66 16,-11 0 97-16,-1 10 59 0,0 2 6 0,-12 8-30 15,-3 1-60-15,-2 7-48 0,-3 4-23 16,-2 4-23-16,-2 4-25 0,-4 2-27 0,1 1-19 15,2 2-13-15,-3 3-8 0,4 0 4 0,-4 1 11 16,4-1 8-16,-1-1-1 0,-4 1 4 0,-2-4 3 16,1-1-6-16,-1-2 0 0,2-7 7 0,-7-1-19 15,3-5 1-15,-6-3 0 0,6-3-14 0,-4-4 10 16,0-3-18-16,-3-4-4 0,0-4 3 0,0-3-14 16,0-4-15-16,7 0-55 0,-3-4-78 0,4-3-92 15,4-3-101-15,2-2-89 0,3-3-96 0,10-2-66 16,2-4-55-16,11-5-39 0</inkml:trace>
  <inkml:trace contextRef="#ctx0" brushRef="#br0" timeOffset="3179">4268 998 2632 0,'43'-7'24'15,"-4"-5"63"-15,-1-4 56 0,-4 0 55 0,3-1 41 16,-2 0-38-16,0-3-41 0,-1 3-37 0,1-1-67 15,-2 0-12-15,0-2-27 0,-2 0-7 0,-2 0 14 16,-1-1 10-16,-2-2 14 0,0 3 17 0,-8-4 10 16,2 2 30-16,-4-2 6 0,-7 2 5 0,-3 1 5 15,-6-1-46-15,0 2 0 0,0 2-39 16,-18 3-29-16,-1 3 0 0,-7 6-3 0,0 6-1 16,-6 0-3-16,0 10 4 0,-4 6-22 0,3 5 15 15,0 7 10-15,6 5-14 0,2 3 25 0,7 1-4 16,12 2-25-16,6-3 11 0,0-2-14 0,9 0-30 15,6-2-20-15,5-7-46 0,2-1-21 0,2-5 1 16,1-2 21-16,7-5 33 0,-1-2 24 0,1-6 22 16,2-4 16-16,-2 0 7 0,5 0 7 0,-5-11-3 15,3 0-1-15,-3-3 11 0,-4-2-14 0,-3-3 11 16,-4 0 13-16,-1-2-14 0,0-4 25 0,-3 0-4 16,1 0 14-16,-9 0 38 0,7 0 15 0,-7 2 35 15,3 4 5-15,1 0 1 0,-13 5-24 16,0 5-32-16,0 4-40 0,0 1-40 0,0 2-10 15,0 2-1-15,0 0 5 0,0 10 2 0,0 0-17 16,0 3-11-16,-10 0-54 0,0 4-63 0,10 1-36 16,-10 3-51-16,10-1 1 0,0-1 12 0,0-1 16 15,0-3 32-15,0-1 31 0,0 0 46 0,0-4 42 16,0-2 25-16,0-2 29 0,0-2 6 0,0 0 10 16,10-4 31-16,-10 0 0 0,13 0 28 0,-13-8 11 15,10-1-19-15,-10 1 19 0,15-4-15 0,-6-2-20 16,2-3 4-16,-2 0-6 0,3-1-7 0,-1-2-10 15,3-1-10-15,-2-1-19 0,7 0 3 0,-6 0 20 16,6 0-4-16,-1 2 4 0,2 2 7 16,0 1 26-16,3 3 24 0,-3 3 38 0,-3 6 10 15,0 2 6-15,0 3-6 0,-2 0-14 0,0 6-1 16,1 3-32-16,-4 2-11 0,-3 3-16 0,1 4-19 16,-3 0-11-16,1 3-10 0,0 2 11 0,-4 2-18 15,-4-3 10-15,3 1-3 0,-3 0-7 0,0-1-4 16,0-1-111-16,0 0-113 0,0-4-134 0,0-3-156 15,0-1-83-15,0-1-40 0,0-3-26 0,0-2 13 16</inkml:trace>
  <inkml:trace contextRef="#ctx0" brushRef="#br0" timeOffset="3478">5895 730 3244 0,'0'-10'32'16,"0"4"33"-16,-11 6 29 0,2 0 17 0,-3 0 0 15,1 6-15-15,-1 4-32 0,4-1-18 0,4 2-12 16,-4 4-17-16,8-1-3 0,0 0 13 0,0 2-17 16,12 0 0-16,4 0 0 0,0-1-20 0,7 1-21 15,2-2-29-15,4-2-10 0,2-4 13 0,1-2 7 16,2-6 36-16,-2 0 7 0,0 0 7 0,0-8 13 16,-2-3 14-16,-4-1 40 0,-5-1 24 0,-1-1 14 15,-3-6-13-15,-2 1-7 0,-2-3-30 16,-6-3 4-16,-7 0 1 0,0-2-8 0,0-1-3 15,0 1-17-15,0 2 3 0,0-1-10 0,0 2-1 16,-15 4-16-16,-2 3-16 0,-6 3 5 0,3 3-11 16,-6 3 3-16,-5 2-48 0,2 6-97 0,-3 0-116 15,4 0-147-15,2 6-126 0,3 3-94 0,3 1-59 16,7 1 1-16</inkml:trace>
  <inkml:trace contextRef="#ctx0" brushRef="#br0" timeOffset="3806">6688 459 3154 0,'13'-6'45'0,"-6"3"52"0,-2 1 93 0,1 2 103 16,-6 0 14-16,0 12-40 0,2 1-72 0,-2 3-89 15,6 2-60-15,-5 4-6 0,4 1-15 0,1 2-11 16,0-2 4-16,7 2-11 0,-3 2-3 0,6-4-4 15,1 0 11-15,-1-4 3 0,9 0-7 0,0-6-3 16,2-1-25-16,-2-3 21 0,5-2 0 0,-4-7 0 16,-1 0 21-16,3 0 8 0,-5-7 8 0,-2 0 3 15,2-4-4-15,-3-2-14 0,-6-3 0 0,4-1 15 16,-4-1-11-16,-3-4 0 0,-2-1-12 16,2-2-10-16,-5 0 7 0,0-2-7 0,-6-3-4 15,0 4-4-15,0-3 1 0,0 2-5 0,0 1-3 16,0 3-26-16,-12 2-79 0,1 7-68 0,3-1-102 15,2 5-126-15,-1 1-124 0,7 5-129 0,-8-1-88 16,8 5 21-16</inkml:trace>
  <inkml:trace contextRef="#ctx0" brushRef="#br0" timeOffset="4228">8214 194 4522 0,'12'-21'60'0,"-4"0"52"0,-8 3 36 16,0 0 34-16,0 3-35 0,-14 3-24 0,2 2-33 15,-2 0-41-15,-1 3-23 0,-5 2-18 0,0 3-12 16,-6 2 8-16,-2 0 4 0,-4 9-16 16,1 6-7-16,0-1 3 0,-4 5-3 0,6 2 7 15,1 1 5-15,4 3 6 0,4 0-18 0,8-1-7 16,-1 1 3-16,13-2-22 0,0 2 0 0,0-4-4 15,0 1-11-15,14-3-3 0,1-1 4 0,5-2 14 16,2 0 15-16,4-3 15 0,-2-1 18 0,3-1 1 16,0-4 3-16,1-1-8 0,-1-1-3 0,-2-1-11 15,0 1 8-15,-6 0 3 0,1-1 0 0,-6 1 11 16,-1 0-19-16,-3 2 31 0,-1 0 14 0,-1 3 37 16,0-1 41-16,-4 4 13 0,4-1 12 0,-8 5-10 15,8-2 5-15,-8 6-14 0,0 0 13 16,0 3-6-16,0-2-16 0,0 2 0 0,0 0-10 15,0 1-7-15,-17-4 16 0,-6 4-16 0,-2-5-32 16,-7 1-13-16,-9 0-46 0,-15-3-8 0,-10-3 0 16,-10-2-9-16,-19-6 17 0,-14-2 9 0,-7-5-63 15,-17 0-98-15,-8-5-143 0,-13-2-215 0,-10-1-259 16,-3 1-367-16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36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84 354 3713 0,'-20'2'30'0,"0"-2"17"16,5 0 20-16,1-7-3 0,3 3-24 0,7 4 11 15,4-3-17-15,0 3 11 0,0 0 41 0,0 0 8 16,11-2 7-16,-2 2 3 0,8-2-51 0,7 1-25 15,4-2-10-15,9 3-14 0,3 0 13 16,4-3-20-16,5 3-11 0,3 0 14 0,4 0-4 16,-7 0-6-16,0 0 10 0,-5 0 3 0,-1 0-13 15,-6 0-15-15,-3 0-38 0,-6 0-110 0,-4 7-138 16,-4-3-129-16,-2-4-101 0,-8 6-14 0,-1 1-2 16,-9 0-35-16</inkml:trace>
  <inkml:trace contextRef="#ctx0" brushRef="#br0" timeOffset="214">101 578 3490 0,'-37'15'3'16,"13"-4"16"-16,4-4 51 0,8-1 83 0,12-2 39 16,0 0 29-16,16-4-43 0,4 3-84 0,5-2-41 15,7-1-22-15,8 0-9 0,5 0-12 0,4-7 15 16,7 0-39-16,1-2 3 0,3 2 4 0,0 0-28 15,0 0-18-15,-2 0-68 0,-6-1-78 16,0 5-58-16,-7-1-57 0,-8 4-31 0,-5-2-30 16,-7 2-40-16,-2 0-41 0,-10 0-4 0,3 0-32 15</inkml:trace>
  <inkml:trace contextRef="#ctx0" brushRef="#br0" timeOffset="514">868 0 3028 0,'0'15'6'0,"0"-5"-9"0,16 1 3 16,-4 2 12-16,5-1 10 0,3 2 7 0,4 1 12 15,4-3 0-15,1 1 1 0,3 0 6 0,1 1 7 16,2 0-14-16,-1 0-5 0,-7 0 3 0,1 1 0 16,-7 2 7-16,-1 0 20 0,-9 1 13 0,-5 1 4 15,-6 3-3-15,0 1-33 0,-12 2-10 0,-6 1-41 16,-5 0-2-16,-5 2 2 0,-4 1-13 0,-2 1-19 16,-1-1-73-16,2-1-162 0,1-1-156 0,3 0-141 15,5 0-114-15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39.4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226 221 374 0,'0'-5'25'0,"0"-1"23"0,0-1 39 15,-5 1 41-15,5 1 15 0,0-1-1 0,0 2-18 16,0-1-3-16,0-1-23 0,0-1-3 0,0 3 10 16,0-2-10-16,0-2 31 0,0 1 11 0,0-1-29 15,0-1 17-15,0 0-17 0,0-1 2 0,0 2 30 16,0-3-8-16,0 2-4 0,0-1 5 16,0-1 13-16,5 0-7 0,-5 2 11 0,0-2-2 15,0 2 0-15,0 2-17 0,0 0-42 0,0 2-35 16,0 5-41-16,0 0 14 0,0 7 55 0,0 9 41 15,0 7 11-15,0 10-14 0,-8 7-50 0,4 13-17 16,-4 8-29-16,-1 9-6 0,-2 7-8 0,-3 7-20 16,-1 2 24-16,0 0-18 0,2 0 8 0,0-3 3 15,-3-5 0-15,5-4 0 0,2-8 7 0,-1-5-14 16,3-6-7-16,1-8 4 0,0-5-12 16,0-6-13-16,1-7-14 0,1-7 18 0,1-5-15 0,1-4 32 15,-4-5-7-15,4-7-24 0,-1-1 13 16,2 0-10-16,-2-7 7 0,0-6 11 0,-2-3 7 15,4-2-7-15,-6-3 3 0,7-5 14 0,0-3-14 16,0-2 14-16,0-1-17 0,11-2-11 0,-2-2 4 16,4 2 0-16,2 0 18 0,2 2 6 0,3 4 13 15,0-1-26-15,4 4 2 0,1 3 1 0,-1 5-7 16,4 2 14-16,3 3-4 0,-1 3-7 0,3 2 7 16,2 0 7-16,5 5 10 0,0-1-13 0,1 0-4 15,4 2-3-15,-1-1 3 0,-1 1 18 0,-4-1-15 16,0 1 11-16,-2-4-21 0,-1 5 4 0,-7-3 3 15,-2-1 4-15,-2 2 17 0,0-2-1 0,-6-2-3 16,1 0 4-16,-7-1-11 0,2-2-6 0,-6-1 17 16,4-2-18-16,-6-2 8 0,-2-2-11 0,2-2 0 15,-3-1 17-15,-3-3-17 0,-1-1 25 16,0 1-12-16,0-4-16 0,0-1 20 0,0 1-17 16,-9-2-3-16,9 0 17 0,0-1-11 0,0 0 18 15,0 1 7-15,-3 1 20 0,3 6 24 0,0-1 15 16,0 4 10-16,0 1-34 0,0 6-17 0,0 4-18 15,0 0 0-15,0 3 0 0,0 2 0 0,0 2-14 16,0 0-11-16,0 0 8 0,0 0 3 0,0 6 15 16,0 4 3-16,0 1 17 0,-8 5 8 15,8 4-3-15,0 10 14 0,-4 6-22 0,-1 5-21 16,-3 7 0-16,4 4-7 0,-1 3 4 0,-3 6 3 16,1-2 4-16,2-1-22 0,0 1-3 0,-1-2 3 15,2-4 0-15,2-2 14 0,-1-7 1 0,3 0-15 16,-3-2-8-16,3-5 15 0,-1-3-3 0,-3-5 11 15,1-3 3-15,3-5-22 0,-1-3-3 0,1-7 11 16,-3-1-11-16,3-5 7 0,0 1 18 0,-5-6-11 16,5 0 0-16,-3 0-14 0,3 0-55 0,-1 0-64 15,-2 0-90-15,3 0-137 0,0 0-144 0,0 0-86 16,0 0-60-16,0-10-10 0,0 2-25 0</inkml:trace>
  <inkml:trace contextRef="#ctx0" brushRef="#br0" timeOffset="194">1322 763 3740 0,'12'9'57'0,"-12"4"37"0,0 2 42 0,0 0 42 16,-6 5-46-16,0-2-28 0,0 1-51 0,-1-1-46 16,3 3-11-16,-4-1-10 0,4 1 18 0,-1-2-1 15,0 2-6-15,2 2 3 0,-1 0-56 0,1 0-79 16,-2 0-119-16,2-1-112 0,1-2-78 0,-1-2-32 15,2-3 42-15,1-2 7 0,-3-1 27 16,0-2-4-16</inkml:trace>
  <inkml:trace contextRef="#ctx0" brushRef="#br0" timeOffset="347">1167 451 2060 0,'-16'-36'0'15,"4"7"5"-15,0 8-2 0,3 3-14 0,-2 5-41 16,6 8-59-16,2 5-28 0,3 0-19 0,0 0-55 16,0 0-24-16,8 7-20 0,3 0-42 0</inkml:trace>
  <inkml:trace contextRef="#ctx0" brushRef="#br0" timeOffset="1572">1778 438 2730 0,'19'-2'68'0,"-3"-1"41"0,-16 3 26 16,0 0 35-16,0 0 15 0,-11 7 8 0,-3 2 33 15,-4 1-1-15,-7 4-61 0,1-1-43 0,-4 6-69 16,4-1-24-16,-1-1-31 0,4-1-8 0,2 0 15 16,11-2-25-16,4-1 0 0,4 1-11 0,0-2-24 15,11-1 15-15,2 0 3 0,7-2 3 16,-1 1 11-16,2-1-7 0,2 0-3 0,-1 1 3 15,2 2 14-15,-4 2-3 0,0 6 10 0,-4 3 10 16,-4 6 0-16,-4 8 0 0,-7 5 24 0,-1 8 10 16,0 3 52-16,-8 6 39 0,-4 4-7 0,0 3 8 15,-5 2-52-15,0-1-17 0,-6-1 0 0,2 2 8 16,-6 0 11-16,-3-2 14 0,-1 0-9 0,-1-1-8 16,-5 1-7-16,0-4 5 0,-3-1 7 0,-4-2-6 15,4-4 15-15,-5-6-30 0,-1-3-12 0,-4-9-26 16,1-3-23-16,-1-7 8 0,-2-3-8 0,3-5-3 15,-1-6 11-15,5-3 0 0,1-10-1 0,7 0 9 16,5 0-31-16,7 0-20 0,10-23-25 16,15-2-27-16,0-7-6 0,7-5-26 0,13-10-20 15,8-9-20-15,9-5-34 0,7-6 5 0,11-5 3 16,4-8-7-16,4 0 46 0,3-4-5 0,6 0 45 16,1-4 44-16,4-3 20 0,5 1 33 0,0-2 10 15,4 2 16-15,3-4-7 0,0 5 8 0,6-1-8 16,-9 3 1-16,3 4-7 0,-3 1 3 0,-6 7 7 15,-8 2 20-15,-6 5 43 0,-6 7 61 0,-11 8 66 16,-4 8 41-16,-13 8 0 0,-7 8-14 0,-6 7-14 16,-3 8-48-16,-9 7-32 0,-7 3-51 0,0 4-63 15,0 0-23-15,-7 6 15 0,-2 3-7 16,-5 0 3-16,-3 3-7 0,-3 3-15 0,3 1 8 16,-3 0-4-16,0 4 29 0,3-1-10 0,0 1-1 15,2 2-3-15,3 3-15 0,1 3 15 0,-1 2-4 16,3 4 0-16,1 4-4 0,0 3-4 0,1 2 1 15,2 3 3-15,-3 3 8 0,2 1 11 0,-2 5-8 16,2-4 5-16,-3 1 3 0,1-1-19 0,1-4 0 16,-1-1-3-16,3-3-16 0,4-4-11 0,-2-2-22 15,0-7-18-15,3-3-29 0,0-4 0 0,0-5 26 16,0-4 15-16,0-4 26 0,0-5 11 0,0-5-1 16,0 0 12-16,0 0-4 0,7-11 7 0,4 0-3 15,-2-7 3-15,4-1 14 0,2-5 1 16,2-2 14-16,3-4-7 0,3-1 7 0,-5-1-15 15,5-1-3-15,2 1-10 0,-1 0 2 0,1 4-2 16,-2 3-5-16,-1 2 8 0,-3 1-11 0,1 9 14 16,-4 3 11-16,-4 5 8 0,-3 5 10 0,4 0 0 15,-6 9-3-15,1 5-15 0,0 3-14 0,-1 1 7 16,1 2-3-16,1 5 10 0,-1 0-7 0,-1 1-7 16,3-2-1-16,2-1 5 0,0 1 6 0,0-2-6 15,4-3-8-15,4-2-7 0,0-2-11 0,1-8 4 16,5 0 7-16,0-7 11 0,2 0-7 15,4-11 10-15,5-1-17 0,-2-4 3 0,2-2 11 0,-3-2 0 16,-3-1 18-16,-2-2-8 0,-2-3 15 16,-5 1-11-16,-4-3-10 0,-4 2 3 0,-2-3-7 15,2 4 7-15,-9-2 7 0,-5 4-18 0,0 3 4 16,0 4 0-16,0 3 10 0,-16 4 15 0,4 4 0 16,-5 2-4-16,-1 3-7 0,-1 0 0 0,-4 12 0 15,2 2 0-15,-2 2-3 0,3 4-11 0,3 2 3 16,2 1 8-16,6 4-4 0,9-2-3 0,0-2 3 15,0 2-15-15,12-2 1 0,2-4 7 0,4-4-21 16,4-2-11-16,2-5-18 0,8-1-10 0,7-7-10 16,-6 0 15-16,9 0 3 0,4 0 31 0,-5-7 28 15,-1-3 0-15,0-2 24 0,-6-3-28 0,1-2 1 16,-6-2 6-16,-4-2-6 0,-5 0 0 16,0 0-8-16,-3 0 21 0,-5 3 29 0,0 4 41 15,-4 2 32-15,-3 3-10 0,-2 3-27 0,0 3-26 16,-3 1-31-16,0 2-22 0,0 0-3 0,0 0-3 15,0 11-5-15,0-2 15 0,0 1 4 0,0 5-1 16,0 0-3-16,0 2 0 0,0-1 4 0,0 0-15 16,7-2 15-16,3-1-14 0,-3-3 3 0,2-2 21 15,2-8-11-15,-2 0 18 0,4 0 1 0,-1 0-12 16,0-8 5-16,-1 0-1 0,3-3 12 0,-3-3 10 16,1-3-11-16,-3 0 0 0,3-1-25 0,-1-4-11 15,1 1 8-15,-2-1-12 0,3-2 19 16,-3 2-8-16,5-3 15 0,-3 2-7 0,2 1-51 15,-2 3-91-15,1 1-117 0,-6 1-155 0,4 3-165 16,-2 4-97-16,-1 2-90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43.0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248 302 2791 0,'4'-27'46'0,"1"6"20"0,-5 5 9 0,0 5 9 15,0 11 12-15,0 0 99 0,-5 5 69 0,1 10 28 16,-4 8-36-16,-1 6-95 0,-5 7-53 0,-3 8-27 16,3 4-17-16,-5 6-14 0,-1 1-40 0,1 4-6 15,2 2 14-15,2-2-29 0,3 1 29 0,2-3-11 16,1-1-21-16,3 1 24 0,1-7-20 0,2-2 10 16,2-3 3-16,1-4-7 0,0-5 11 0,0-4-7 15,0-3-14-15,0-6 7 0,0-5 0 0,0-4-7 16,0-4 25-16,0-4-7 0,0-6-11 0,0 0 10 15,0-6-10-15,-8-5-4 0,1-3 4 16,2-5 7-16,-3-4 3 0,1-4 4 0,2-1 1 16,2-7-12-16,-2 0 1 0,5 1-15 0,0-2 14 15,8 3-6-15,4 1 2 0,4 1 12 0,0 2-18 16,8 4 10-16,-3 3-3 0,7 1 0 0,1 3 14 16,1 0-3-16,4 4-1 0,3 3-3 0,0-1 7 15,1 3 0-15,1 4 1 0,1 0 2 0,-1-1-24 16,1 2 7-16,-3 1-15 0,0 1 5 0,-5-2 17 15,0-2 0-15,-1 0-7 0,-5-1 21 0,-3 0-7 16,-3-4 0-16,-3 0 11 0,-2 0-15 0,-2-1-3 16,-6-4 4-16,-1 1 10 0,1 0-21 0,-3-3 14 15,-2-2-14-15,-2 2 0 0,0 2 3 16,0-2 8-16,0 4 28 0,0-2 29 0,-5 4 32 16,1 1 8-16,0 2-17 0,0 5-36 0,2 0-37 15,-1 4-11-15,0 0-4 0,3 0 26 0,-1 10 22 16,-2 2 4-16,0 4 4 0,-2 3-26 0,0 7-8 15,2 4-14-15,-3 6-4 0,0 5 15 0,1 2-4 16,1 3-3-16,1 1-1 0,1-3-14 0,2-2 11 16,0-1-8-16,0-2-4 0,8-3 12 0,-4-4-19 15,6-4 11-15,0-3-14 0,0-3-30 0,2-4 0 16,3-4-26-16,-1-7 15 0,1 0 11 0,2-7 16 16,3 0 6-16,0 0-6 0,0-9-15 0,0-2-22 15,3-5 5-15,-1-1-1 0,2-5 5 16,1 1 4-16,-1-4-1 0,-1-4 1 0,-3 0 18 0,2 0 10 15,4-4 3-15,-8 5 32 0,2-6-7 16,-1 2 0-16,-6 1 21 0,3 1-28 0,-7 3 11 16,-1 5 34-16,-8 4-10 0,0 1 4 0,0 6 20 15,-13 4-17-15,-7 7-3 0,0 0 25 0,-6 7-7 16,-4 4 11-16,-7 8 10 0,0 4-6 0,-3 4-21 16,0 4-22-16,3 2-11 0,5 2-8 0,5-1 1 15,5 0-1-15,7-1-3 0,15-1-10 0,0-3-1 16,7 0-11-16,9-4-4 0,5-2-10 0,10-3-18 15,3-3-35-15,2-2-21 0,9-6-14 0,-1-4 26 16,4 0 49-16,1-5 17 0,-1 0 29 16,-1-10 6-16,-1 1-17 0,-1-4 14 0,-1-3-3 15,-4-2 7-15,3-3 2 0,-9-4-2 0,1-1 6 16,-6-5-6-16,1-2 3 0,-3-6-4 0,1-2 4 16,-1-4-21-16,-2-3 14 0,-4-2-7 0,-1 0-3 15,0-3 13-15,3 2-10 0,-9-2 4 0,2 0-4 16,-1 1 4-16,-3-2 24 0,-3 4 80 0,2 3 81 15,-6 4 43-15,2 6 14 0,-5 3-45 0,-2 9-82 16,0 7-45-16,0 6-45 0,0 5-25 0,0 7 14 16,0 0 58-16,-8 12 34 0,-1 10 8 0,-2 6-7 15,-6 10-46-15,2 6-26 0,-3 9-13 16,-5 5 1-16,3 6-12 0,0 4-16 0,0 0 1 16,8 2 3-16,-1-4 0 0,9-4 15 0,4-2 1 15,0-4-8-15,0-3-8 0,12-7 0 0,0-5 0 16,4-5-4-16,-3-8-4 0,3-3-7 0,-1-1-8 15,2-7-1-15,3-4 16 0,-3-6 5 0,3-7-1 16,0 0 4-16,0 0-15 0,3 0-12 0,-5-13-15 16,5-6-27-16,2 0-23 0,-1-5-3 0,1-1 1 15,-1-4-3-15,4-4 15 0,-4-5 5 0,4 1 4 16,-3-5 33-16,-1 1 18 0,-1-2 19 0,-1 0 10 16,-2 4 8-16,-5 3-7 0,-3 4 11 15,-7 6 25-15,-5 4 8 0,0 6-12 0,0 5 9 16,-14 6-30-16,-6 5-8 0,-3 0 45 0,-1 7-3 15,-4 5 7-15,-4 5-4 0,3 5-22 0,-1 3-11 16,4 4 7-16,5 3-15 0,4 6-18 0,6-2-4 16,11 1 14-16,0-2-3 0,12-1 12 0,7-4-12 15,-1 0-19-15,10-4-8 0,3-5-25 0,2-3-12 16,4-4-29-16,0-2 15 0,3-2 5 0,0-10-12 16,3 0 31-16,-5 0-15 0,5 0 11 0,-3 0 22 15,-6-12-3-15,3-2 17 0,-2-6 5 0,-3 1 17 16,-3-2-4-16,-1-4 0 0,-7-3 8 0,-1-2-4 15,-1-4 10-15,-10-1-6 0,2-3 3 0,-5 1-7 16,0-1-4-16,-1 1 4 0,-5 4 11 16,0 1 32-16,0 4 48 0,-11 4 33 0,5 3 0 15,6 6-29-15,-11 3-43 0,3 6-48 0,7 1-19 16,1 3 15-16,-6 2 8 0,6 0 36 0,0 11 24 16,0 3-4-16,0 4-8 0,0 6-7 0,7 4-14 15,4 2-28-15,-3 5 8 0,-2 2-15 0,0 4 0 16,3 0 8-16,-4 0 0 0,2-1 0 0,4-3-4 15,-11-3-1-15,5 0-26 0,-1-7 16 0,1 1-16 16,-5-7 15-16,0-4 12 0,0-3-19 0,0-1 18 16,0-6-18-16,0-7 11 0,0 0 4 15,0 0-15-15,0 0 0 0,0 0-8 0,0 0-3 0,0-19 3 16,0-2 1-16,0-3 10 0,8-3-6 16,2-1-12-16,4-5-4 0,2 1-14 0,0-4 14 15,4 0 30-15,3 1-3 0,-1 2 3 0,1 4 8 16,-6 4-15-16,0 3 15 0,0 5-12 0,-2 3-3 15,-3 4 11-15,-1 5 0 0,-2 5 11 0,-4 0-7 16,-2 0 3-16,0 11 0 0,-3 3 8 0,0 3 0 16,0 1-19-16,0 5 16 0,0 1-16 0,0 4 19 15,0 1 3-15,6 1-18 0,6 0 0 0,1-3-15 16,2 0-3-16,5-6-8 0,4 0-4 0,7-7-10 16,-2-2 3-16,5-12-7 0,-2 0 11 15,1 0 18-15,5 0 4 0,-6 0 15 0,2 0 3 0,-2 0-4 16,-3-15-6-16,2-3 6 0,-2-4-6 15,-4-3 3-15,-5-3-4 0,-3-2 11 0,-2-2 19 16,-15 0-7-16,0 3 21 0,0 1-11 0,0 1 1 16,0 4 3-16,0 0-25 0,-20 5 18 0,-2 2-19 15,-2 3-3-15,-7 3-4 0,-1 3-78 0,-5 1-82 16,-3 4-118-16,-1 2-146 0,-4 0-155 0,1 9-114 16,-1-2-114-16</inkml:trace>
  <inkml:trace contextRef="#ctx0" brushRef="#br0" timeOffset="216">2037 181 2754 0,'12'-22'3'15,"8"-1"-12"-15,14-2 9 0,3 5 3 0,6 1-6 16,-2 4 12-16,12 3-15 0,2 1-6 0,2 0-40 16,1 2-133-16,2 2-190 0,-3 0-181 0</inkml:trace>
  <inkml:trace contextRef="#ctx0" brushRef="#br0" timeOffset="949">3997 488 516 0,'8'-15'25'0,"-1"1"45"16,-1-2 49-16,2 2 62 0,0 1 49 0,-1 1 46 16,-7 1 55-16,10 0 60 0,-3 3 33 0,-2 0 6 15,-5 3-44-15,0 1-102 0,0 1-100 0,0 3-93 16,-12-4-30-16,-1 4 0 0,-4 0 15 0,-2 0-1 15,-3 7-16-15,-4 1-24 0,-3 0-11 0,1 0-6 16,2 2-29-16,-2-1 4 0,5 2 4 0,7 2 3 16,3-1 14-16,13 0-14 0,0-2-21 0,0 0-7 15,5 2-14-15,7-4 0 0,7-1-23 0,-3-1-10 16,6-3 7-16,-2-3 0 0,4 0 34 16,-1-5 14-16,2-1 16 0,-2-1 8 0,-5 2 3 15,-2 0 6-15,-1-1-16 0,-6 2 3 0,-1 3-7 16,-3 1 17-16,-5 0 45 0,0 11 58 0,0 3 38 15,0 5 12-15,-8 8-12 0,-1 3-38 0,1 9-34 16,-4 5-7-16,0 6-7 0,-4 0-3 0,-1 1 0 16,2 3-15-16,-3-1-10 0,-1-3-4 0,-1-1 1 15,0-2-12-15,2-3 4 0,-8-1 4 0,1-4 11 16,-4-1 7-16,1-3 5 0,1-3-1 0,-2-3-2 16,-4-4 7-16,0-1-19 0,-6-5 0 0,2-2-11 15,1-7-23-15,-4-1 11 0,-2-6-19 16,2-3-4-16,-1 0 20 0,-2 0-9 0,9-10-14 15,-4-1-42-15,9-3-79 0,1 2-120 0,7-3-148 16,4-2-145-16,6-4-155 0,11-1-73 0,0-6-37 16</inkml:trace>
  <inkml:trace contextRef="#ctx0" brushRef="#br0" timeOffset="1599">4140 829 2295 0,'38'-10'38'0,"-6"-2"34"16,-6-5 49-16,2-1 34 0,-4-2-7 0,6 2 11 16,-3 0-27-16,-2 1-15 0,-1-5-27 0,2 4-39 15,-4 0-5-15,1 0-14 0,-9 1 1 0,6-1 19 16,-3 0 1-16,-4-1 30 0,0-1 34 0,-4 0-7 16,2 0 19-16,-10 1 33 0,4 1 9 0,-5-2 12 15,0 4-17-15,-6 0-47 0,-8 4-47 0,2 1-10 16,-5 5-15-16,-3 1-17 0,-2 5 7 15,-2 0-30-15,-2 13 0 0,-4 3-7 0,3 3-7 16,2 6 18-16,1 2-11 0,7 4 4 0,1 1 3 16,12 2-11-16,4 0 1 0,0 1-1 0,15-1-29 15,-1-3-29-15,6-5-18 0,5 1-44 0,2-5-54 16,5-6-19-16,-2-2 4 0,2-7 37 0,3-7 74 16,-3 0 58-16,1-4 18 0,-4-4-8 0,1-5 21 15,-4-5-17-15,-1-1 0 0,-5-3 20 0,0 1-20 16,-3-8 13-16,-2 1 14 0,2 2-10 0,-5-3 44 15,2 1 45-15,-5 3 50 0,-1 0 24 0,1 4-4 16,-9 2-45-16,8 4-68 0,-8 8-9 0,0 1-44 16,0 1-11-16,0 5 14 0,0 0 1 15,0 7 0-15,0 2 3 0,0 4 0 0,0 1-7 16,0 5 0-16,-8 3 0 0,8 0-11 0,0 3-11 16,-7 0 4-16,7 2-21 0,0-4-11 0,0 1-28 15,0-2-32-15,0-2 1 0,0-4 18 0,0 0 42 16,0-4 35-16,0-1 7 0,0-4 0 0,0 0-7 15,0-1 8-15,0-3 13 0,0-2 0 0,0-1 3 16,0 0-7-16,0-6 8 0,0-1-11 0,0-4-7 16,0-3 7-16,0-4-14 0,0 0 4 15,0-2 10-15,0-3 10 0,0-2 0 0,13-1 7 16,1-1-13-16,-2 4-14 0,8-1 10 0,-3 3-4 16,3 1 11-16,0 4-11 0,3 5 25 0,-3 3 11 15,0 5 6-15,-2 3 46 0,1 0-20 0,1 7 13 16,-3 1 9-16,-2 5-33 0,-6 2 1 0,4 2-29 15,-3 1-11-15,-4 4-10 0,2 0-4 0,-8 2-7 16,0 0-11-16,0 1 18 0,5-2-25 0,-5 1-64 16,0-3-130-16,0-1-165 0,0-1-153 0,0-4-81 15,0-3-48-15,0-1 23 0</inkml:trace>
  <inkml:trace contextRef="#ctx0" brushRef="#br0" timeOffset="1904">5443 597 3542 0,'0'-10'29'16,"0"3"34"-16,0 3 64 0,-13 4 41 0,2 0 27 0,2 7-13 15,-3 4-60-15,1 1-21 0,-1 4-51 16,3 2-18-16,-2 1-3 0,6 3-15 0,2-1-3 16,3 2-1-16,6 1 1 0,7-1-4 0,-1-1-22 15,10 1-6-15,2-5-18 0,4-3-14 0,4-4 7 16,0-2-14-16,3-4 7 0,-1-5-10 0,3 0 35 15,-5-10 7-15,-1-1 21 0,-5-3 18 0,-1-4-15 16,-5-4 15-16,-2-2-8 0,-9-2 1 0,2-4-8 16,-6-2 8-16,-4 0-4 0,-1-1 17 0,0-2 8 15,-12 2 13-15,3-2 1 0,-7 5-14 0,4 1-4 16,-8 2-21-16,0 4 1 0,-4 4-5 0,-4 4-6 16,2 3-26-16,-5 4-55 0,2 1-89 0,1 7-129 15,2 0-157-15,3 0-128 0,3 9-79 0,5-2-22 16</inkml:trace>
  <inkml:trace contextRef="#ctx0" brushRef="#br0" timeOffset="2211">5977 416 2915 0,'0'-1'91'0,"0"1"136"16,9 0 87-16,-9 0 70 0,0 12-63 0,0 3-92 15,0 2-74-15,0 4-69 0,0 1-18 0,0 3-43 16,0 0-10-16,0 3-5 0,12 0-10 0,-1 0 4 16,4-2-4-16,-1-1 0 0,3-1 4 0,1-2-4 15,2-3 7-15,0-4 8 0,-1-3 3 0,7-5-11 16,-5-1-3-16,2-6-1 0,-1 0-6 0,2-8 21 16,-1-2 0-16,-1-5-7 0,1 0 7 0,-3-4-21 15,-7 0 10-15,3-3-15 0,-4 0 12 16,0-3 10-16,-4-1-17 0,1-2 18 0,-6 1-26 15,-3 0-22-15,0-1-47 0,0 3-38 0,0-1-64 16,0 3-49-16,-9 3-53 0,9 4-102 0,-12 0-94 16,12 4-107-16,-12 3-81 0,4 2-29 0</inkml:trace>
  <inkml:trace contextRef="#ctx0" brushRef="#br0" timeOffset="2561">7003 186 3154 0,'25'-19'113'0,"-7"1"97"0,-9 0 62 16,-1 1 70-16,-8 2-70 0,0 2-29 0,0 2-40 15,-12 4-36-15,0-2-17 0,-4 4-57 0,-1 1-11 16,-1 4-26-16,-4 0-29 0,-1 0-9 0,3 7-10 16,-4 2-16-16,4 2 12 0,1 5 0 15,1 2-4-15,6 3 4 0,4 0-16 0,4 1 9 16,4 2-16-16,0-2-4 0,0 0-7 0,12 1-7 15,3-1 18-15,0 0 8 0,2-3 15 0,3 0-1 16,2-1 1-16,-2-2-8 0,0 2 12 0,3-2-8 16,-5 2 0-16,2-2-4 0,-1 1-3 0,-6 0 10 15,6 3-3-15,-10-1 15 0,3 2-7 0,-1 0 14 16,-2 2 5-16,-9-2 22 0,0 1 26 0,0-1-2 16,0-1 15-16,0-1-19 0,-15-4-23 0,-2 4-19 15,-3-6-27-15,-1 1 4 0,-10 1 4 0,2-3-4 16,-7 1-1-16,0-3-18 0,-4 1-66 0,1-2-93 15,-4-2-130-15,3 0-184 0,2-1-230 0,0-6-200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14.6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0 2903 0,'-3'0'9'0,"-1"0"13"0,4 0 31 0,0 0 29 15,0 0-12-15,5 0-10 0,3 0-32 0,3 0-21 16,2 0 6-16,2 0-19 0,4 0 2 0,3 0-50 16,0 0-56-16,0 0-153 0,2 0-172 0,-6 0-170 15</inkml:trace>
  <inkml:trace contextRef="#ctx0" brushRef="#br0" timeOffset="143">88 158 2426 0,'0'5'9'16,"7"-5"-3"-16,4 0 0 0,4 0 0 0,4 0-12 16,3 0 12-16,0 0 0 0,2-7-9 0,1 1-9 15,-2 2-27-15,1 4-67 0,-2-5-120 0,1 1-157 16,-4 0-165-16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46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1235 157 3982 0,'12'-33'17'0,"-1"4"27"16,-11 5 14-16,0 6 1 0,0 13 6 0,-5 5 22 15,-6 9 4-15,-1 9 7 0,-2 7-13 0,-12 12-56 16,0 8-8-16,-6 12-7 0,-11 6-7 0,1 8 11 16,-5 4-18-16,1 0-11 0,1 1 0 0,7-7-3 15,1-1 11-15,8-7 13 0,4-4 1 0,6-5 0 16,3-4-11-16,9-7 4 0,-1-2-15 16,8-4 0-16,0-7 0 0,0-3-14 0,0-7 11 15,0-4-4-15,8-5 11 0,-1-2 4 0,4-4 10 16,1-3-14-16,2-5 10 0,4-5 8 0,2 0-15 15,5-7 15-15,1-1-4 0,2-1-11 0,1-2-10 16,3-1 22-16,0 1-5 0,-4 0 1 0,1 3 17 16,-3 3-28-16,-4 5-11 0,1 0 18 0,-3 6-3 15,-2 0 10-15,-3 4 4 0,2 0-15 0,2 7 7 16,1-1-3-16,-2 3 7 0,8-2 4 0,-1 2-4 16,7-2-14-16,2-2 4 0,2-2-4 0,3-2 7 15,-1-1 14-15,5 0-4 0,-3-9-3 0,-2-1 0 16,1-3 11-16,-5-1 33 0,-2 0 35 15,-8-1-10-15,1-1 8 0,-7-2-29 0,-4 0-18 16,-2 0 22-16,-4 0 8 0,0 1 3 0,-8-3 9 16,0 3-19-16,0 0-11 0,-9 3-19 0,-7 3-18 15,-4 4 3-15,-1 3-22 0,-10 4 14 0,-1 0-26 16,-2 7-30-16,-9 4-45 0,6 3-109 0,-3 1-90 16,4-1-103-16,2 6-135 0,3-2-80 0,10 0-68 15,-2 0-60-15</inkml:trace>
  <inkml:trace contextRef="#ctx0" brushRef="#br0" timeOffset="262">2005 247 4780 0,'0'-42'14'0,"-23"1"22"0,-6 4 26 0,-11 8-1 15,-6 5 13-15,-17 3-8 0,-6 6-14 16,-9 2 7-16,-17 4-26 0,-4 0-14 0,-10 5-4 16,-7 1-4-16,-2 3-7 0,-4 0 7 0,1 0 1 15,1 10-9-15,10-2 9 0,3 4-9 0,10-3-10 16,8 4 3-16,8-1 4 0,8 1-7 0,15-3-71 16,6 1-87-16,9-2-63 0,17 2-63 0,6-1-30 15,20 3-75-15,0-2-162 0,20 1-135 0,6 3-96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47.6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685 136 3700 0,'63'-36'53'0,"-13"-1"31"0,-11 8 21 0,-7 8 3 0,-15 8-9 16,-2 13 37-16,-15 0 44 0,0 9 36 15,0 5-41-15,-14 8-71 0,-3 8-52 0,-7 10-41 16,-12 6-11-16,-2 9 15 0,-9 5-23 0,-6 4 1 16,-6 2 7-16,0 4-11 0,-1-1 3 0,0-1 16 15,4-3-12-15,7-4 0 0,1-3 23 0,10-3-23 16,-1-5 15-16,13-5-11 0,2-8-25 0,8-5 3 16,4-4-11-16,7-5 11 0,5-6-4 0,0-3-3 15,0-6 4-15,13-1 3 0,-1-3 18 0,5-4 12 16,0 0-1-16,3 0-4 0,4-7-3 0,4 1-3 15,1-3 6-15,3 2-10 0,0 0-4 0,1-2-3 16,4-3-15-16,-2 1-35 0,2 3-18 16,6-3-32-16,-5 1-43 0,2-1 14 0,4-1 2 15,-1-1 25-15,-1 1 61 0,1 2 28 0,3-3 14 16,-2 1 9-16,-1-1-26 0,2 2 20 0,-7-3 0 16,1 5 10-16,-7-2 27 0,-6 1 0 0,-3 1 54 15,-11 3 8-15,-3 3 6 0,-9-1 8 0,0 4-33 16,-12 0 7-16,-2 7 11 0,-6 0-18 0,-4 4-3 15,-2 2-20-15,0 1-19 0,-5 4-6 0,6 2-8 16,5-1 4-16,4 2-7 0,3 0 10 0,9 1-10 16,4-2-18-16,7-2 11 0,6-2-15 0,7 0 0 15,4-2 15-15,5-3-12 0,7-3 8 0,-3-2 8 16,10-6-12-16,-4 0 4 0,5 0 7 16,-1-12-7-16,-3 0 11 0,-2-1 0 0,-5-3-11 15,-1-4 18-15,-8-1-11 0,-5-1 4 0,-5-3 25 16,-7 0-3-16,-4-3 7 0,-3-1-8 0,0-1-13 15,-10 0-23-15,-7 2 8 0,1 3-8 0,-2 0-7 16,-8 4 19-16,1 5-16 0,-4 3 12 0,-6 5-11 16,1 4-48-16,-3 4-60 0,-1 0-108 0,1 8-90 15,3 2-96-15,2 2-93 0,1 4-39 0,10-1-44 16,6 1 4-16,5 2 56 0</inkml:trace>
  <inkml:trace contextRef="#ctx0" brushRef="#br0" timeOffset="996">1685 642 1694 0,'34'-34'68'0,"1"4"73"0,-6 1 76 0,-1 0 88 16,-6 6-5-16,1 2-12 0,-7 4-10 0,3 2-48 16,-5 2-29-16,-2 2-31 0,-1 6-42 0,-4-1-23 15,-1 3-8-15,-2 3-11 0,-1 0-19 0,-3 0 17 16,0 0 33-16,0 5 38 0,0 2 29 0,0 6-13 15,-11 5-53-15,2 1-40 0,-2 6-25 0,-3 6-12 16,-6 5-7-16,0 1-8 0,-3 5-14 16,2 1-5-16,-2-1-3 0,3 1-15 0,3-1 11 15,2-4-8-15,2 0-3 0,9-6 7 0,2-2-34 16,2-5 5-16,0 0 10 0,5-7-14 0,4-4 14 16,3-3 16-16,0-6-20 0,4-2 16 0,1-3 7 15,3 0-25-15,-3-8 25 0,6-5-4 0,-2-2 20 16,-1-2 2-16,3-4-14 0,-3 0-7 0,-3-1-8 15,0-3 12-15,1-2 3 0,-1 2 7 0,-2-1 4 16,-1 0-15-16,-2 3 4 0,1 2-3 0,-6 1-5 16,1 4 8-16,-3 5-11 0,1 3 4 0,-6 2-16 15,1 5 16-15,-1 1 11 0,0 0-8 16,0 10 19-16,-4 4-19 0,4 1 1 0,-5 3 3 16,-1 1-8-16,6 5 12 0,0 0-8 0,0 1 0 15,8-1-3-15,4-3-12 0,6-2-3 0,2-1 8 16,2-4-5-16,2-3-14 0,7-3 8 0,1-3 3 15,-1-5 11-15,1 0 14 0,0-6-3 0,1-2 0 16,-3-3-7-16,-5-2 3 0,-4-1 4 0,-2-4-3 16,-5 0-8-16,-4-1 11 0,3-3-7 0,-4-1 7 15,2-2 11-15,-2 2-15 0,-2-2 18 0,3 2-6 16,-3-1-5-16,6 5-3 0,-3-1 7 0,3 2-14 16,-4 4 11-16,3 0-4 0,3 3-25 15,2 3 25-15,6 1-8 0,-1 0 12 0,5 2 11 16,3 3-23-16,2 1 15 0,6-1-7 0,-4 0 4 15,9 0 11-15,-5-2-8 0,1-1 0 0,-1 0-7 16,0-4 4-16,-1 0-12 0,-3 0 1 0,-2-3 7 16,-1-2-3-16,-10 2-1 0,2-2 29 0,-10 2 8 15,-1 0-11-15,-4 2 30 0,-8 0-11 0,0 1-4 16,-13 3 11-16,-5 3-7 0,-4 3-3 0,-5 0 15 16,-8 6 7-16,-4 7-19 0,-4 2-3 0,-1 3-19 15,-1 3-3-15,5 6 3 0,3 0-11 0,5 3-12 16,11 0-15-16,1-1 3 0,4 2 5 0,12-1-8 15,4-3-27-15,0-1-59 0,9-1-65 0,2-3-43 16,-2-4-15-16,9-4 6 0,-1 0 33 0,0-5 26 16,0-1 46-16,3-2 41 0,3-6 39 15,-1 0 37-15,4 0-4 0,-8-8 8 0,5-2-1 16,-1 0-16-16,-3-4 23 0,1-3-13 0,3 0 9 16,-3-6 5-16,2 1-22 0,1-5 5 0,-2 1-5 15,4 1 8-15,0 0 10 0,2 1 3 0,-2 5-17 16,-1 2 11-16,-1 1-14 0,-1 6 33 0,-2 4 59 15,-2 3 32-15,-1 3 45 0,-2 0 5 0,-2 9-9 16,-1 0-19-16,-3 5-21 0,-4 4-32 0,2 2-35 16,-2 2-15-16,-2 0-26 0,-3 3 1 0,0 0-16 15,0 0-3-15,0-2 18 0,0-1-7 16,0-3 8-16,0-1-4 0,-8-4-4 0,4-3-8 0,-1 0 12 16,5-4-12-16,-3-2 23 0,3 1 56 15,0-5 41-15,0 0 19 0,0-1-3 0,0 0-37 16,0 0-53-16,0-6-23 0,0-1-7 0,0-2-12 15,0-2-4-15,17-1 5 0,-2-4-16 0,2-2-4 16,6-5 19-16,5 1-23 0,1-3-49 0,3 2-62 16,4-4-74-16,-4 2-50 0,6-3-42 0,0 3-30 15,-1 2-62-15,-3-2-73 0,1 1-52 0,-1 1-29 16,-2 3-43-16</inkml:trace>
  <inkml:trace contextRef="#ctx0" brushRef="#br0" timeOffset="2482">210 1608 2426 0,'5'-36'51'0,"-5"2"71"0,0 3 80 0,0 3 70 15,0 6 12-15,0 7-28 0,0 2-61 0,0 6-65 16,0 4-70-16,0 3-32 0,-3 0 20 0,-5 7 24 16,4 9 18-16,-1 7 7 0,-3 11-31 0,-4 7-34 15,0 11-8-15,-3 7-10 0,1 7-3 0,-5 5 10 16,5-1-11-16,-4 0-17 0,4-1 11 16,-1-5-8-16,3-2 15 0,-1-3-4 0,3-4-3 15,3-3-4-15,0-4-8 0,7-5 5 0,0-3-4 16,-5-7 7-16,5-4 10 0,0-6 1 0,0-4 0 15,0-5-1-15,0-4 1 0,0-5 7 0,0-5 3 16,0 0-10-16,0 0 3 0,0-9 0 0,0-3-7 16,0-3 0-16,0-3-14 0,0-4-7 0,0-3 0 15,5-3 7-15,7-1-4 0,3 0-3 0,2-2-4 16,5 1 4-16,8 0 4 0,-3 3 20 0,8-2-3 16,0 4 0-16,-1 0 0 0,3 4-21 15,1-1-4-15,0 3-10 0,1 1-7 0,-2 1-7 0,1 0 0 16,0 1-7-16,-1-1-18 0,-3 0 29 15,4-1 7-15,-8 0 10 0,-1 0 28 0,-5-1-3 16,2-3-1-16,-4-1 4 0,-5 0-24 0,1-6 17 16,-6 2-4-16,1-3 11 0,-6 0 42 0,-5 2 27 15,-2 3 30-15,0 1 17 0,0 4 1 0,0 4-48 16,-5 7-12-16,-2 3-31 0,-1 6-30 0,2 0 16 16,-2 0-1-16,-3 13 33 0,4 7 15 0,1 3-8 15,-8 4-14-15,8 5-40 0,-5 4 11 0,3 5-7 16,4 0-5-16,-1-2 16 0,2 3-23 0,3-1 0 15,0-2-3-15,8 0 3 0,-4-3-3 0,4-2-12 16,4 1-68-16,-4-3-118 0,3-3-105 16,-5 0-141-16,1-3-79 0,6-1-54 0,-6-5-25 15,1 2 14-15,1-7 15 0</inkml:trace>
  <inkml:trace contextRef="#ctx0" brushRef="#br0" timeOffset="3633">1047 2140 1339 0,'7'-8'-3'0,"3"-5"6"0,-3 1 16 15,3-2 30-15,0 1 26 0,3 2 11 0,-4-3 6 16,2 0-19-16,-5 2 1 0,7 1 0 0,-3-2 36 16,-1 0 42-16,2 1 32 0,-4-2 35 0,1 1 20 15,-8 2 20-15,5-1-1 0,-5-1 4 0,0 3-38 16,0 0-67-16,-11 3-49 0,-1 2-46 0,-1 5-31 15,-1 0 17-15,-5 6 28 0,-1 6 8 0,-3 6 7 16,1 3-21-16,-2 6-35 0,-3 5-17 16,11 6-11-16,-4-1-3 0,7 4 3 0,9-3-7 15,4 1-4-15,0-3-3 0,15 0-14 0,-1-8 14 16,6 1-14-16,4-4-8 0,2-6 1 0,1-2-10 16,3-3-1-16,-4-5-3 0,-1-4-7 0,3-5 14 15,-4 0 18-15,1-9 17 0,1-1 10 0,-5-5-10 16,2-1 7-16,-4-5-21 0,1-4 18 0,0-2-7 15,-1-4-1-15,1-2 18 0,-4-5-7 0,1 1 7 16,0-6-21-16,1-3 0 0,-1-3 3 0,0-1-3 16,0-2 18-16,1-2-11 0,2-3-7 0,-3 0 3 15,0 2-6-15,-2-1 10 0,0 6 35 16,-2 2 67-16,-4 9 25 0,-1 6 33 0,-4 9-2 16,-1 9-61-16,-3 5-35 0,0 10-22 0,0 0 23 15,-7 13 15-15,-3 6 26 0,-3 9-7 0,0 7-40 16,-4 9-23-16,1 10-19 0,0 3-3 0,1 8-16 15,1 0 4-15,3 1 0 0,7-3 15 0,4-1-3 16,0-4-9-16,0-5-3 0,10-1-19 0,3-8 27 16,-1-4-4-16,2-3 0 0,4-6 7 0,-1-6-26 15,3-2-8-15,2-5-15 0,-3-5 0 0,6-6-15 16,-2-2 12-16,2-5-11 0,-1-7-23 16,1-1-20-16,-1-6-16 0,4-4 20 0,-4-5-14 0,1-2 37 15,1 0 7-15,-4-5 18 0,1-2 25 16,-5-2 14-16,0-3 4 0,-4 2-4 0,-2-1 8 15,-1-1-4-15,-3 0-11 0,0 4 15 0,-7 1 32 16,-1 7 18-16,0 2 24 0,0 4-20 0,-8 6-33 16,2 5-25-16,-9 8 11 0,0 0 0 0,-1 11 7 15,-2 7 7-15,-5 4-10 0,1 3-1 0,2 5 5 16,0 2 3-16,2 2-22 0,6 2 11 0,6 1-8 16,6-3-14-16,0-1 15 0,9-3-15 0,6-2-4 15,2-3-3-15,6-5-11 0,3-5-32 0,2-3-22 16,4-5-11-16,-3-2-6 0,6-5 30 0,-1 0 20 15,-2-7 22-15,1-4 18 0,-1-3 3 0,-1-3 7 16,-5-1-11-16,1-2-6 0,-4-5 13 16,-3-4-17-16,-1-1 18 0,-4-2 13 0,0 0-10 15,-5-2 21-15,2 1-10 0,-4 1-4 0,-4 4 24 16,2 3 8-16,-6 5 25 0,2 6 6 0,-2 2-23 16,0 6-30-16,0-1-20 0,0 7-5 0,0 0 19 15,0 9 25-15,0 3 14 0,0 4-10 0,0 2-15 16,0 3-14-16,0 4-14 0,0 3 6 0,0 0 1 15,0 2-4-15,0-2 3 0,0 0-6 0,11-2-5 16,-11-4 8-16,7 1-7 0,-2-7 11 0,-5 0-8 16,0-3-3-16,0-6 7 0,0 2-4 0,0-5 8 15,0-1-15-15,0-3 4 0,0 0-4 16,9 0 4-16,-9-7 15 0,17-3-12 0,-3-3 7 16,0 1 1-16,1-5-8 0,2-1 8 0,6 0-15 15,-6-3 0-15,6 2 1 0,-2-2-5 0,2 3 15 16,2 1-4-16,-4 2 8 0,2 3 3 0,-6 0-18 15,0 6 11-15,1 1-3 0,-5 3-5 0,-7 2 16 16,2 0-8-16,-2 9 7 0,-2 0 0 0,-2 3-18 16,1 2-3-16,0 3 0 0,-2-1 10 0,-1 2 18 15,8 0 1-15,-3 2-1 0,5-2-10 16,0-3 3-16,0-1 0 0,4-1-3 0,5-4-4 0,-2-2-7 16,3-3-1-16,1-1 16 0,-1-3-5 15,0 0 8-15,0-7-7 0,1-1-12 0,-1-5 12 16,0 2-22-16,0-4 18 0,-8-2-11 0,4-2 11 15,-7-2 15-15,2 0-12 0,-7-1 1 0,-1 0-1 16,-3 0 8-16,0 2 4 0,0 2 6 0,-10 1-10 16,0 2-18-16,-2 1-4 0,-3 3-29 0,-2 2-63 15,2 2-76-15,-5 2-98 0,-2 1-100 0,-2 4-74 16,-4 0-74-16,0 0-20 0,1 0-3 0,-2 6-8 16</inkml:trace>
  <inkml:trace contextRef="#ctx0" brushRef="#br0" timeOffset="3821">1888 1633 2965 0,'-17'-23'15'0,"17"0"4"16,6-4-3-16,14 0 3 0,11 7-23 15,9 1 8-15,9-1-8 0,4 3 11 0,10 2 6 16,0 1-20-16,8 5-2 0,-1 0-84 0,1 3-121 15,0 2-114-15,-2 3-128 0,-6 1-49 0,-2 0 3 16</inkml:trace>
  <inkml:trace contextRef="#ctx0" brushRef="#br0" timeOffset="4273">3808 1574 1922 0,'0'0'60'0,"12"-7"66"0,-12 0 76 0,0-2 97 15,0 0 22-15,0 0-9 0,0-2-16 0,0 2-59 16,0-1-56-16,0 1-42 0,-12-2-50 0,-1 2-27 16,1 0-14-16,-5 2-16 0,-6 0-4 0,-1 3-7 15,-4 3-14-15,2 1 0 0,-6 0 3 16,-1 0-17-16,6 8 7 0,2-1-7 0,5 4-14 15,5 0-14-15,9 0-24 0,6 3-23 0,0 2-15 16,4 0 15-16,9 0 18 0,2 2 33 0,2-5 11 16,3 1 13-16,0-1 0 0,-2 1-3 0,2 2 10 15,0-2-7-15,0 2 4 0,-8 1 23 0,-1 6-3 16,-3 4 23-16,-8 1 42 0,0 5 25 0,-8 5 35 16,-4 0-3-16,-4 6-20 0,1-1-16 0,1 2-17 15,-6-1 0-15,0-1-3 0,4-3-17 0,-4 3 3 16,0-4 12-16,-5-1 5 0,-1-1 7 0,1-3-7 15,-1-2-7-15,0-3-26 0,-4-1 1 0,2-3-20 16,-4-4-23-16,-4 0 12 0,4-6-34 0,0-1 0 16,-2-3 18-16,-3-3-18 0,-1-5 15 15,1 0 7-15,3-3-49 0,-1 0-27 0,3 0-62 16,3 0-117-16,4-8-78 0,2-2-108 0,8-3-109 16,3 1-73-16,7-6-28 0,5-3-15 0,11-4-13 15</inkml:trace>
  <inkml:trace contextRef="#ctx0" brushRef="#br0" timeOffset="4939">4036 1924 2928 0,'32'-10'53'0,"-2"-5"52"16,-9-1 45-16,-1-3 36 0,-2 1-33 0,2-1-28 15,-6 2-35-15,2-1-33 0,0 2-24 0,-3-1-13 16,2-1-13-16,-6 0 3 0,7 1 17 0,-7-1 7 15,5 0 10-15,-8-3 11 0,0 0 4 16,0 0 27-16,-3 1 36 0,-3-3 15 0,0 1-10 16,-9 2-13-16,1 2 5 0,-4 2-47 0,-3 0 16 15,-2 4-44-15,-3 3-40 0,0 5 7 0,-5 4-8 16,1 0 8-16,-4 14-7 0,0 8 11 0,1 7-15 16,2 3 11-16,1 7-8 0,4 4-17 0,8 5 21 15,-1 2-18-15,13 2 8 0,0-4 3 0,11-1-59 16,1-3-17-16,8-6-58 0,2-1-21 0,2-8-18 15,1-2 11-15,6-8 26 0,-7-4 22 0,4-2 56 16,-2-8 21-16,-2-5 33 0,-4 0 11 0,0-5 3 16,0-5-13-16,-3-4-14 0,-3-2 17 0,-2-5-17 15,-3-1 10-15,1-5 24 0,-3 1-31 16,4-5 14-16,-6 2 14 0,2-1-14 0,-2 3 51 0,-2 2 4 16,2 2 13-16,-2 5 36 0,1 3-41 15,-2 4-8-15,-2 4-13 0,3 1-38 0,-3 4 3 16,0 2 3-16,0 0-24 0,0 0 4 0,0 0 6 15,0 0 8-15,0 5 17 0,0 2-32 0,0-1 15 16,0-1-22-16,0 3-13 0,0-1 41 0,0 3-20 16,0-1 13-16,3-1 8 0,1-3-4 0,1 1-7 15,0-2 7-15,2-4 3 0,-2 0 1 0,6 0-4 16,-4-5-4-16,0-4-10 0,3 2-7 16,3-2 18-16,-1-3-8 0,3 0 1 0,2-5 6 0,0-1-10 15,3-1 11-15,3-1-1 0,1-3-13 0,4-1 10 16,-3-1-11-16,1 4 4 0,1 3 11 15,-2-1-4-15,3 4 10 0,-4 5 4 0,-1-1-14 16,-6 5 21-16,0 5 18 0,3 1 32 0,-3 0 57 16,-5 5-9-16,3 4 4 0,-2 2-29 0,-1 3-5 15,-1 7-12-15,-2 2-21 0,-9 2 0 0,7-1-64 16,-7 2 8-16,0 2 0 0,0-2-7 0,0 2 25 16,0-2-3-16,0-1-22 0,0 0-34 0,0 0-55 15,0-4-112-15,0 1-102 0,0-8-103 0,0 0-82 16,0 1-25-16,0-7-5 0,0-4 24 0,0-2 28 15,0-2 3-15,0 0 2 0</inkml:trace>
  <inkml:trace contextRef="#ctx0" brushRef="#br0" timeOffset="5214">5338 1653 3308 0,'7'-8'71'15,"-7"8"71"-15,-6 0 40 0,-6 8 34 0,0 2-61 16,-5 3-63-16,0 2-30 0,5 3-38 0,-7 1 1 15,10 1-8-15,-2-1-13 0,7 4 24 0,4-4-21 16,0 2 0-16,10-2-7 0,3 1-14 0,0-6-18 16,6 0 1-16,1-4 3 0,1-3-3 0,2-5 31 15,-1-2-7-15,1 0 0 0,-3-11 18 16,-6-3-5-16,4-1 5 0,-4-5 3 0,-4-1-28 16,-5-4 11-16,0-1-1 0,-5-2 11 0,0-5 7 15,0 1-8-15,-8-1 5 0,3 1-4 0,-2 2-11 16,-2 3 1-16,-4 0-7 0,1 4-25 0,0 3-16 15,-1 4-78-15,0 2-69 0,-1 3-59 0,-2 4-100 16,7 0-74-16,-1 3-74 0,2 1-17 0,6 3 38 16,2 0 40-16</inkml:trace>
  <inkml:trace contextRef="#ctx0" brushRef="#br0" timeOffset="5487">5738 1479 2486 0,'25'10'151'0,"-5"0"103"15,-5 4 60-15,-7-5 60 0,-8 2-107 0,0 3-47 16,0 2-39-16,0 1-35 0,0-1-38 0,0 2-55 16,0 1-11-16,0 1-27 0,1-2-15 0,4 0 3 15,6-1-10-15,-2 0 0 0,3-3 18 0,3 0-4 16,1-3 11-16,4-4-4 0,-7 1-14 0,10-4-7 16,-1-4 0-16,-2 0 7 0,3 0 7 0,-2-10 4 15,2 1-8-15,-3-4-3 0,5-2 0 0,-5-2-4 16,1-2 4-16,-1-3 4 0,0-1-8 0,-3 0 15 15,2-2-11-15,-6-2 0 0,-2 0 3 16,-2 2-35-16,-4 3-38 0,-5 1-56 0,0 1-68 16,0 3-59-16,0 2-31 0,-12 3-46 0,-1 1-50 0,1 3-48 15,3 2-92-15,-2 2-38 0</inkml:trace>
  <inkml:trace contextRef="#ctx0" brushRef="#br0" timeOffset="5813">7339 1162 4256 0,'0'-14'31'0,"0"3"50"0,-14 1 25 0,-9 0 46 16,-5 6 20-16,-1 4-26 0,-5 0-30 0,-4 7-20 15,4 2-55-15,-6 4-23 0,5 0-7 0,3 4-26 16,6 1 4-16,3 3-4 0,7 1 19 0,10 3 3 15,6 0-7-15,0 0-11 0,6 2 11 0,10-4-7 16,1 1-1-16,9-2 12 0,-2-2-19 16,1-2 4-16,2-2 4 0,-2 0-1 0,-4-1 1 15,-1-1 3-15,-3 0 8 0,-6 1 7 0,-2 2 41 16,-3-1 46-16,-6 2 11 0,0 5 20 0,0-1-42 16,-6 1-60-16,-6 2 0 0,0 2-12 0,-8-2 1 15,-2 3 7-15,-2 0-23 0,-9-2-27 0,-2-1-72 16,-2 4-71-16,-6-2-122 0,2-1-173 0,-7 1-138 15,2-4-165-15,-3 4-107 0</inkml:trace>
  <inkml:trace contextRef="#ctx0" brushRef="#br0" timeOffset="6507">3085 2708 2154 0,'32'-8'89'16,"-7"-3"82"-16,-5 0 105 0,-5 1 74 0,-4-1 1 15,-7 0-45-15,-4 4-60 0,0-4-28 0,0 4-63 16,0-1-33-16,0 2-16 0,-11-5-28 0,4 4-18 16,1 0 8-16,-7-4-28 0,0 4 4 0,-4 0-8 15,-3 3 4-15,-6 1 3 0,-7 1-6 0,-5 2-4 16,-3 0-19-16,-7 5 1 0,-1 4-22 0,-5 0 7 16,-1 2-8-16,1 2 5 0,4 1 10 0,8 0-22 15,5 2 23-15,10-3-23 0,7 3-7 16,11 0 37-16,9 2-19 0,0 0 19 0,13 5 0 15,13-2-19-15,8 2 22 0,3 1-3 0,8-1 0 16,5 0-1-16,1 2-14 0,-1-2 19 0,0 4 18 16,-6 0 15-16,-4 1 4 0,-6 5 0 0,1 0 4 15,-7 2-7-15,-7 0 16 0,-4-1-24 0,1 0 5 16,-8-1 15-16,-6-2 5 0,-4-2 27 0,0-2-7 16,-12-1 8-16,-2-2-15 0,-4-4-15 0,-7-1-8 15,-4-4-36-15,-3-1-4 0,-3-5-16 0,-4 0-4 16,-4-9 0-16,-1 0 0 0,-2 0 0 0,-2 0 4 15,1 0-16-15,0-10 20 0,0 2-12 0,2-5-16 16,4 2 0-16,1-1-80 0,3-2-22 16,7 1-50-16,2 1-70 0,10-3-69 0,-1 1-73 15,10 0-81-15,9-4-44 0,0 0 4 0,0-1-11 16,29-5 28-16,6 1 21 0,2-7 9 0,8 0 5 16</inkml:trace>
  <inkml:trace contextRef="#ctx0" brushRef="#br0" timeOffset="6791">3367 2571 1582 0,'12'-14'76'0,"1"5"67"0,-3-1 68 0,0 2 76 16,0-1-18-16,0 2 10 0,0 0-13 0,-5 3 0 16,3 1 12-16,-1 2-31 0,-1 1 21 0,1 0-39 15,-1 8-14-15,0 1-18 0,0 5-52 0,0 2-6 16,2 5-50-16,-4 6 0 0,-4 5-18 0,0 4-11 15,0 4 5-15,0 4-39 0,0 0 1 0,0 0-23 16,0 0-8-16,0 0 16 0,-10 0-20 0,10-3 23 16,0-5-11-16,0-2-8 0,0-1 4 0,0-5-15 15,0-3 7-15,15-3-11 0,0-4 4 0,2-3 0 16,5-2-12-16,4-3-7 0,0-2-48 0,5-2-92 16,2-2-63-16,-2-2-64 0,1 1-66 0,-6-1-30 15,5-1-73-15,-5-1-85 0,0 0-42 16,-4 0-48-16</inkml:trace>
  <inkml:trace contextRef="#ctx0" brushRef="#br0" timeOffset="7723">3448 2928 2991 0,'-26'-7'-16'16,"14"0"9"-16,12-3 1 0,0 3-4 0,17-1 26 16,11 3-22-16,4-3 12 0,5 3 10 0,7-4-16 15,2 2 16-15,6-1-13 0,5 0 16 0,1-2 15 16,1 2 30-16,-2-2 22 0,-1 0 4 0,0 2 9 16,-4-2 6-16,-6 0 3 0,-3 1 8 0,-6 0 4 15,-5 0-19-15,-5 0 14 0,-5 2 9 0,-7-2 8 16,1 4 15-16,-10 0-13 0,0-3-23 0,-6 5-18 15,0-1-35-15,0 1-18 0,-8-1-11 0,-2 4-11 16,-4-2 4-16,-5 2-18 0,-5 0 10 0,-2 9 5 16,-5 2-5-16,-9 3 16 0,3 4-23 0,-4 5-11 15,-4 2 8-15,8 3-8 0,-2-2-3 0,6 2 18 16,9 0-11-16,5-2 4 0,13 1 3 16,6-2-22-16,0-3 0 0,12 1-10 0,2-5-30 15,11-3-11-15,1-4-24 0,0-2-18 0,5-5 40 16,-2-4 15-16,6 0 21 0,-6-11 28 0,-1-2-7 15,-2-4 4-15,2-3 11 0,-5 1 6 0,-3-3-6 16,-2-3 0-16,0-2 3 0,-5 2-14 0,-4 0 28 16,2 4 33-16,-5 2 32 0,2 1 29 0,-5 4-14 15,0 6-32-15,-3 2-43 0,0 6-19 0,0 0-11 16,0 0 1-16,-8 14 14 0,2 4-7 0,1 3 7 16,4 4-4-16,1 4-3 0,0 4 3 15,0 1-11-15,0 0 8 0,6-2-19 0,5 0-3 0,-2-5 6 16,3 0-6-16,2-6 15 0,0-5-23 0,1-3-17 15,2-5 10-15,0-4-3 0,1-4 25 16,-1 0 11-16,3-9 0 0,2-5-8 0,1 0 5 16,-2-7 6-16,5-1-21 0,-1-5 18 0,-1-2-3 15,4-3-15-15,-4-2 36 0,1-3-22 0,3-2 4 16,-2-3 4-16,4 2-15 0,-4-2 7 0,2 1-3 16,-5 2 21-16,-3 1 41 0,-6 8 70 0,1 5 41 15,-6 3 28-15,-9 8-55 0,0 7-52 0,0 1-26 16,0 6-11-16,0 0 43 0,-20 15 17 0,2 4-16 15,-5 6-20-15,-2 6-30 0,-2 6-16 16,2 6-8-16,1 4 0 0,7 1 4 0,-2 5-24 16,12-1 4-16,7-2 0 0,0 0-12 0,0-7 8 15,18-3-16-15,4-2-8 0,2-6-12 0,2-7 0 16,7-6 12-16,-4-2-23 0,4-9 8 0,0-8 11 16,5 0 8-16,-1 0 16 0,-3 0 20 0,4-16-12 15,-4-4-8-15,3-2 8 0,-1-6-20 0,3 0 8 16,-5-3 1-16,-2 1 15 0,3 0 11 0,-7-1-7 15,-7 2 4-15,-1 1-16 0,-8 6 11 0,-2 3 17 16,-10-1-4-16,0 6 11 0,0 1 1 0,0 13 8 16,-25 0 32-16,1 0-8 0,-1 0 1 0,-4 0-29 15,1 18-24-15,1 3 0 0,2 6-16 16,4 0 9-16,2 2-14 0,19 1-3 0,0 2-4 16,0 0 28-16,0 0-8 0,19-4-3 0,0-3-22 15,8-3-39-15,3-2 3 0,4-7-3 0,1 0 16 16,-2-6 4-16,0-7-8 0,0 0-16 0,-1 0-3 15,-2 0-20-15,-3-13-30 0,3 1-44 0,-5-2-56 16,2 0-63-16,-2-4-45 0,-5-1-72 0,1-1-104 16,-1-4-120-16,-3 0-74 0,2-3-106 0</inkml:trace>
  <inkml:trace contextRef="#ctx0" brushRef="#br0" timeOffset="7916">5015 2449 5100 0,'-61'-4'7'0,"12"1"12"0,18-4 29 16,11 2 20-16,20 5 14 0,0 0 24 0,26 0-19 15,3 0-26-15,11 0-8 0,9 0-30 16,8 0-23-16,8 0 4 0,1 0-8 0,-2 0 0 16,4 0 12-16,-7-3 8 0,-4 0-51 0,-7 0-97 15,-11-1-127-15,-7 1-165 0,-4 1-209 0,-8 0-201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57.8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60 621 5115 0,'0'0'37'0,"0"0"11"0,-17 0 1 0,-2 0 3 16,10 0-33-16,-6-17-15 0,7 17 3 0,8 0 4 16,0 0 4-16,20 0 8 0,5-18 3 0,10 18-3 15,9-22 7-15,10 22-18 0,6-25 7 0,4 25-15 16,8-22-23-16,2 4 19 0,1 18-106 0,2-21-125 15,-6 21-127-15,-4-15-177 0,-5 15-128 0,-6 0-51 16,-7 0-32-16,-4 0-43 0</inkml:trace>
  <inkml:trace contextRef="#ctx0" brushRef="#br0" timeOffset="173">719 609 3116 0,'-52'25'77'0,"-1"-2"29"0,-4 1 47 15,5-3 36-15,-2 0-49 0,3-3-30 0,7-2-33 16,5-1-19-16,9-4-14 0,10-1-3 0,12 2-17 15,8-12-13-15,11 11-11 0,13-11 10 0,9 0 4 16,8 0-4-16,7 0-3 0,8 0-7 0,6 0-7 16,2 0-10-16,5 0-24 0,2 0-68 0,-5-19-81 15,3 5-80-15,-2 14-87 0,-5-20-22 0,-2 20-5 16,-8-22-13-16,-6 8-14 0,-2 0-24 0</inkml:trace>
  <inkml:trace contextRef="#ctx0" brushRef="#br0" timeOffset="388">1349 0 3726 0,'0'0'125'0,"0"0"110"0,0 0 68 16,0 0 59-16,0 0-88 0,12 0-90 0,0 21-58 15,4 2-55-15,-3 2-41 0,0 0-7 16,0 4-19-16,-3 3 4 0,2 3-1 0,-4 1-18 15,1 3 15-15,-9 0-1 0,0 0-33 0,0 0-67 16,0 1-102-16,-12-3-148 0,-5 3-115 0,1-4-117 16,-1 0-93-16,-3-3-74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1:59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129 166 3244 0,'9'-47'48'0,"-1"7"43"0,-4 4 30 0,3 11 63 16,-6 7 80-16,2 18 33 0,2 0 32 0,-5 18-39 15,4 7-93-15,-1 14-61 0,2 11-62 0,-5 12-7 16,0 12-37-16,0 6 8 0,0 10-8 16,0 3-18-16,-14 1 7 0,3 3-23 0,-1-4 8 15,5-3-8-15,-1-5-8 0,3-5 5 0,-2-6 7 16,7-7 15-16,-8-6 4 0,8-5-11 0,-5-8-12 15,5-4 0-15,-12-10-3 0,4-5 22 0,8-8-4 16,-6-3-3-16,6-18 3 0,-15 11-22 0,4-11 3 16,11 0 1-16,-12 0 3 0,3 0 0 0,-2-14-8 15,2-1-14-15,1-2-16 0,8-5-10 0,0 1-12 16,0-6-3-16,0-1 4 0,0-1 7 0,8 1 19 16,9 3 15-16,2 0 0 0,12 4 7 0,-2 3 4 15,5 4 4-15,6 6-1 0,0 8-6 16,1 0-1-16,4 0-7 0,-1 0 11 0,4 0 11 0,-4 0-3 15,4 0 14-15,-7 0 7 0,4 0-7 16,-5 0 0-16,-3 0-15 0,-2-13-18 0,-6 13-7 16,2-11 22-16,-5 2-11 0,-3 0 18 0,-2 0 18 15,-2 0-29-15,-2 0 18 0,-2-3-3 0,-6-1-4 16,0 1 7-16,-1-2-14 0,-3-1-11 0,-2-2 14 16,1-3 11-16,-4-2-3 0,3 1 11 0,-3-1-15 15,4-3-11-15,-3-1 15 0,-1-1-4 0,5 2 7 16,-2-2-18-16,1 4 14 0,1-2-3 0,-2 3-10 15,5-2 21-15,-4 0-19 0,4 4 8 16,-3-1 11-16,2 1-11 0,-2 1 15 0,-1 2 10 16,3 3-3-16,-6 4 18 0,2 10 8 0,0 0-11 15,-3 0 0-15,0 0-4 0,0 0-7 0,0 0-4 16,0 0 50-16,0 0 41 0,0 0 16 0,0 20 8 16,0 5-48-16,-6 6-39 0,-2 7-31 0,-1 10 5 15,2 6-20-15,-3 6-12 0,0 1 16 0,2 5-24 16,2-3 24-16,0-2-8 0,6-3-8 0,0-4 4 15,0-4 8-15,0-3-11 0,7-1-17 0,4-5-60 16,1-3-103-16,-2-6-85 0,5-2-112 0,-6-8-36 16,6-2-36-16,-2-6-4 0,4-14 26 0,-5 0 24 15,3 0 69-15,5 0 68 0,-3-18 47 0,3-3 64 16,3-7 43-16,-1-5 35 0,2-3 51 16,-4-5 11-16,0-2 14 0,0 0 52 0,-3-2 55 15,-2 2 106-15,1 4 102 0,-7 3 49 0,1 4 7 16,0 8-40-16,-6 6-58 0,1 5-30 0,-5 6 8 15,0 7-9-15,0 0-24 0,0 18-54 0,0 1-57 16,-12 5-57-16,2 3-20 0,10 6-12 0,-10 1-6 16,5 5 3-16,5 0-4 0,0-3-3 0,-8-1-10 15,8-2-22-15,0 1-94 0,0-3-111 0,0-5-136 16,0-2-170-16,0-5-40 0,0-2-47 0,0-5-30 16</inkml:trace>
  <inkml:trace contextRef="#ctx0" brushRef="#br0" timeOffset="158">1160 804 2644 0,'-9'-44'15'0,"1"9"0"16,-1 10 0-16,1 7-30 0,1 18-21 0,7 0 2 16,0 0-27-16,0 0 13 0,0 0-91 0,0 0-89 15,0 21-72-15,0-2-73 0,12 2 2 0,3 4-10 16</inkml:trace>
  <inkml:trace contextRef="#ctx0" brushRef="#br0" timeOffset="1292">1742 884 2014 0,'24'-18'106'0,"-4"0"113"16,-4 1 75-16,-16 2 62 0,0 3-57 0,0 12-43 15,-13-13-31-15,1 13-17 0,-3 0 3 0,-5 0-34 16,-5 0-30-16,-1 0-8 0,-1 19-46 0,-4 7-21 15,2 7-7-15,1 4-44 0,3 9 1 0,6 4-33 16,2 4-3-16,9 8 10 0,8 1-3 0,0 6 29 16,0 2-18-16,8 1 6 0,4 4 5 0,0 0-15 15,4 0 25-15,-3 2-18 0,1 1-21 16,-5-3 6-16,4 0 5 0,-6-1-8 0,-2-1 29 16,-5-3 0-16,0-4-10 0,-5-3 6 0,-10-1-17 15,-2-5 3-15,-12-4 0 0,-6-2 18 0,-7-5 34 16,-5-1 29-16,-6-4 47 0,-3-7-1 0,-6-1-14 15,-1-5-14-15,-3-2-45 0,2-6 8 0,-1-5-4 16,4-16-27-16,1 16-4 0,0-16-19 0,8 0-16 16,8 0 16-16,5 0 4 0,4 0-4 0,11 0-16 15,4 0-43-15,10-18-11 0,10-2-23 0,6-5-11 16,10-5-6-16,8-7-45 0,9-6-28 0,7-5-30 16,9-8 2-16,3-7-18 0,5-5-6 0,7-7 1 15,5-5-12-15,3-7 16 0,2-5 51 16,6-5 63-16,1-9 43 0,0-3 53 0,4-3 5 15,-1-3-9-15,2-3 3 0,-2-1 7 0,-4 2 6 16,0-1 3-16,-6 2 17 0,2 8 51 0,-6 4 63 16,-3 4 60-16,-4 14 38 0,-5 7 2 0,-7 12-17 15,-7 11 18-15,-8 11 1 0,-7 11-22 0,-9 11-31 16,-8 7-64-16,-4 5-44 0,-8 7-26 0,0 4-4 16,0 0 28-16,0 11 11 0,0 9 17 0,-14 3-1 15,-4 13-22-15,-7 7-19 0,-3 13-24 0,-1 7-15 16,-6 8 0-16,3 5-12 0,-2 5-8 15,2-1 0-15,3 2-16 0,2-5 24 0,3-2-4 0,7-4 15 16,2-5-7-16,2-6-24 0,6-6 16 16,7-7-28-16,0-4 5 0,0-8-13 0,0-4-27 15,0-6-3-15,0-7-8 0,6-4 7 0,-2-14 25 16,0 0 14-16,0 0 17 0,-4 0 7 0,5 0-12 16,-1 0 20-16,4-24-16 0,1-3 5 0,2-3 6 15,4-8-22-15,-1-3 19 0,6-4-19 0,0-2 11 16,0-2 1-16,5 0-1 0,-1 3 23 0,4 5-7 15,-4 3-12-15,-1 6-15 0,-3 7 0 0,-3 7-8 16,0 18 39-16,-5 0 7 0,1 0-8 0,-13 0 4 16,12 0-22-16,-12 0-4 0,12 0 22 0,-12 21 4 15,15 1-3-15,-15 2-5 0,13 1-22 16,-1 1 11-16,0 3 4 0,4-6 15 0,1 0-7 16,2 1-20-16,6-5 5 0,3-3-24 0,7-2 39 15,-4-14-8-15,7 0 0 0,0 0 4 0,2 0-27 16,3 0 8-16,-4 0-12 0,4 0-11 0,-7 0-19 15,1-17-11-15,0 1-7 0,-6-2 15 0,-2-4 26 16,-5-3 23-16,-4-1-7 0,0-2 18 0,-7 0-4 16,-6 3 19-16,-2-1 37 0,-5 2-7 0,0 5 4 15,-12 2-12-15,-1 17 16 0,-7-15 19 0,0 15 20 16,-4 0 0-16,-4 0-19 0,-1 0-22 0,2 18-28 16,-6 3-11-16,7 0-20 0,3 4 8 15,6 2 0-15,2 0 3 0,10 1-3 0,5-1-15 16,0-2-5-16,13 0-53 0,10-4-34 0,-2-3-37 15,4-2-37-15,7-5 13 0,0-2 17 0,5-9 20 16,0 0 19-16,1 0 26 0,1 0 11 0,0 0 36 16,-3 0 14-16,-3-14 4 0,3-2 21 0,-4 0-24 15,-3-2 27-15,-1 0 4 0,-5 0-7 0,-5-1 46 16,1 6 40-16,-6-2 50 0,-5 15 19 0,0-10-17 16,-8 10-61-16,0 0-58 0,0 0-5 0,0 0-14 15,0 0-3-15,0 0 18 0,0 0-4 0,0 0-15 16,0 16 0-16,0-2 0 0,0 0-10 0,0-1 21 15,0-2-14-15,0-11-4 0,12 14-4 0,0-14-7 16,4 13 14-16,-1-13-3 0,2 0 4 16,3 0 0-16,1 0 7 0,2 0 0 0,-1 0 11 15,1-17 7-15,-2 0-22 0,4-1 8 0,-5-5-8 16,3 1-18-16,-2-5 26 0,2-3-11 0,-1-2 14 16,4-2 4-16,-5 1 0 0,2 0 3 0,-1 2-25 15,-2 2-54-15,-3 4-90 0,-2 2-115 0,-3 7-147 16,-2 4-115-16,-3 12-116 0,-7-18-136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01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367 515 4664 0,'0'-22'10'0,"0"7"41"0,-8 4 36 0,1 11 29 15,-3 0 20-15,0 0-44 0,-3 26-25 0,1 3-26 16,-2 6-34-16,-1 0 4 0,0 2-3 0,1 4-19 16,0 0 14-16,5-1 5 0,1 1-12 0,0 1-3 15,7-4-20-15,-2 2-87 0,1-3-93 0,2-1-129 16,-6-4-121-16,5-4-89 0,-3-3-53 0,0-3 9 15,-4-8-41-15,0-3 11 0</inkml:trace>
  <inkml:trace contextRef="#ctx0" brushRef="#br0" timeOffset="125">0 406 2378 0,'0'-50'9'0,"0"6"-9"16,0 13-36-16,0 5-67 0,0 11-82 0,0 5-100 15,0 10-33-15,0 0-91 0</inkml:trace>
  <inkml:trace contextRef="#ctx0" brushRef="#br0" timeOffset="810">631 695 3398 0,'15'13'65'0,"-7"-13"47"15,0 0 34-15,-8 18 17 0,0-6-48 0,0 1-44 16,0 1-30-16,0 0-13 0,-8 3-21 0,5 2-18 16,-2 1 11-16,1 1-10 0,-4 0 13 0,5 3 4 15,-2-2-7-15,5-1-3 0,-1-5-25 0,1 0 22 16,-3-2-22-16,3-5 25 0,0-9 23 0,-3 11-16 16,3-11 9-16,-2 0-13 0,-3 0-6 0,5 0-1 15,-3 0 7-15,0-12 3 0,3-1 0 0,0-6 8 16,0-3-8-16,0-5-6 0,11 1 6 0,-2-6-6 15,3 0 17-15,4 0 6 0,1 0 11 16,3 2 10-16,0 0-10 0,3 8 8 0,-2 2-11 16,4 2 10-16,-2 8 8 0,-2 10-11 0,4 0-21 15,-5 0-11-15,3 0-13 0,-2 0 6 0,-1 19 18 16,3 0-7-16,-3-1 0 0,0 1-7 0,-3 1-10 16,-3-1 10-16,0 3 0 0,-8-7 3 0,-6 2 4 15,7-3-3-15,-7 1 6 0,0-1-6 0,0-5 6 16,0-9-6-16,0 10 13 0,0-10 5 0,0 0-1 15,0 0-3-15,-9 0-15 0,9 0-14 0,0 0-3 16,0 0 18-16,0-19-8 0,0 2 15 0,0-2 0 16,14-2-22-16,0-3 22 0,0-3-8 0,2 2-13 15,0 0 17-15,7 0-25 0,-2 0 15 16,4 3 17-16,-1 0-14 0,3 6 0 0,-9 8 0 16,2 1-4-16,0 7-7 0,-8 0 18 0,0 0-7 15,-1 15-14-15,-3 4-17 0,-1 0-60 0,-5 3-82 16,-2 0-102-16,0 3-70 0,0-4-44 0,0 3 3 15,0-1 36-15,0-5 66 0,20-18 66 0,0 19 50 16,8-19 57-16,1 0 38 0,3 0 28 0,3 0 31 16,2 0 14-16,0 0 3 0,-5 0-1 0,-3 0 46 15,2-23 81-15,-6 5 79 0,-4 4 86 0,-3-2 39 16,-4 16-14-16,-6-14-33 0,1 14-39 0,-6 0 35 16,2 0 58-16,-5 0 25 0,0 0 6 0,0 24-86 15,-17 7-85-15,2 5-61 0,-5 8-33 16,-2 9-29-16,-6 8-23 0,1 4-12 0,-2 4-27 15,0 3-7-15,1-1 0 0,0 3-16 0,4-2 8 16,-1-3-8-16,4 1-15 0,1-4-4 0,-3-5-49 16,6-3-79-16,2-5-84 0,-2-9-89 0,0-3-71 15,4-7-49-15,-5-7-50 0,4-6-32 0,0-21-42 16,2 0-22-16,-2 0 2 0</inkml:trace>
  <inkml:trace contextRef="#ctx0" brushRef="#br0" timeOffset="1029">1696 754 3003 0,'60'-59'86'15,"-10"16"78"-15,-10 16 77 0,-8 12 49 0,-12 15-35 16,0 0-32-16,-4 0-64 0,-4 18-33 0,0 4-37 16,-4 4-28-16,-2-1-8 0,0 5-2 0,-4 4-26 15,-2 2-18-15,0 0-3 0,0 0-19 0,-13 1 15 16,4 0 0-16,-1 1-14 0,0-6-25 0,0-4-68 15,-3-4-86-15,1-5-107 0,-2-3-90 0,-1-3-63 16,0-13-30-16,1 0-3 0,1 0-6 0,-2 0-2 16,4 0-4-16</inkml:trace>
  <inkml:trace contextRef="#ctx0" brushRef="#br0" timeOffset="1737">2342 536 4242 0,'17'0'66'0,"-17"0"69"0,0 0 39 0,0 21 48 16,0 1-37-16,0 3-34 0,0 4-13 0,-20-1-56 15,0 4-37-15,6 2-41 0,2-1-19 0,12 2 22 16,-19 0 5-16,19-2 7 0,0 1-4 0,0 0-30 16,0 1-4-16,0-3-23 0,0-6-62 0,20-1-48 15,0-4-28-15,3-4-24 0,-1-5 22 16,7-5 36-16,-1-7-14 0,1 0 28 0,-2 0 33 0,4-10 27 15,1-6 52-15,-6-4 16 0,-1-3 1 16,-2-4 3-16,-6-3-4 0,0-3-2 0,-2-1 12 16,-3-2-2-16,1 3 20 0,-7-2 51 0,0 3 39 15,-6 6 74-15,0 1 30 0,0 3-22 0,0 7-27 16,0 3-74-16,0 12-55 0,0 0-25 0,0 0-15 16,0 0 0-16,0 0 7 0,0 0 4 0,0 0 0 15,0 0-7-15,0 18-4 0,8-5-26 0,2 5-87 16,-1-6-63-16,4 2-66 0,-1-1-49 0,8-1 3 15,0-12 3-15,3 17-10 0,2-17 3 0,-1 16 41 16,1-16 55-16,-1 0 70 0,1 0 69 16,-1 0 48-16,-1 0 12 0,-1 0 9 0,-2 0 64 15,-3 0 37-15,-2 0 74 0,-3 0 61 0,1 0-35 16,-6-14-13-16,1 14-46 0,-5 0-21 0,-3 0 12 16,0 0-23-16,0 0-16 0,0 0-47 0,-11 13-52 15,2 0-1-15,-2 3-13 0,2 2 7 0,-2 0 21 16,-1 3-17-16,0-1-4 0,3-2 7 0,-2 1-21 15,3-5 3-15,2 0 1 0,0-2-28 0,1-2-13 16,4-2-11-16,1-8-7 0,0 0 22 0,0 0 20 16,0 0 16-16,0 0 11 0,0 0 7 15,6 0-3-15,2-16-1 0,4 1-6 0,-1-2-1 16,2-3 15-16,0-3-25 0,5-4 17 0,-1 2-3 0,3-2-6 16,-3 4 23-16,3-2-10 0,4 3-1 15,-4-2 25-15,5 4 20 0,-2 2 17 0,1-1 15 16,1 1 3-16,-1 1-5 0,1 3-1 0,3 2 5 15,-1 4-7-15,1 8 8 0,-2 0-7 0,2 0 7 16,-4 0-6-16,-1 0 20 0,-3 0 7 0,-3 0-29 16,-2 0 4-16,-15 0-37 0,14 0-12 0,-14 16 1 15,12-16 8-15,-12 22 0 0,0-3-8 0,0-1 1 16,0 2-24-16,0-2-11 0,0 3-11 0,0-1 11 16,0 1-8-16,0-1 5 0,0 2 10 15,0-3-26-15,0 2-79 0,-16-3-110 0,0-1-150 16,4-2-156-16,-2-1-137 0,0 0-101 0,14-14-93 15</inkml:trace>
  <inkml:trace contextRef="#ctx0" brushRef="#br0" timeOffset="2047">3588 283 3154 0,'0'-34'-22'0,"-18"5"-66"0,18 0-67 15,0 4-86-15,0 6-7 0,0 5-4 0,0 1 50 0,0 4 58 16,0 2-23-16,0 1 31 0,0 1-45 16,21 2-24-16,7-1-2 0,-1 4-12 0,6-2 32 15,-3 1 52-15,2 1 54 0,7 0 94 0,-5 0 78 16,2 0 70-16,-8 0 101 0,0 0 73 0,-7 0 108 16,-1 12 70-16,-8 2 30 0,1 4 12 0,-6 0-43 15,-4 7-73-15,-3 3-74 0,0 5-96 0,0 5-78 16,0 2-55-16,-12 3-66 0,1 4-30 0,11-1-25 15,-12 2-3-15,4-1 3 0,8 1 0 0,0-3 0 16,0-1-23-16,0-2-14 0,-6-2-78 0,6-5-132 16,0-3-142-16,0-5-151 0,0 0-115 0,0-2-27 15,0-7-19-15,-10-3 7 0</inkml:trace>
  <inkml:trace contextRef="#ctx0" brushRef="#br0" timeOffset="2520">3824 554 2224 0,'0'-18'-15'0,"0"4"9"0,20 3 0 15,2 11 1-15,7-14 5 0,-1 14-6 0,4-11-3 16,5 11 6-16,1 0 0 0,-4 0 0 0,1-11 3 16,2 11 3-16,-3 0 6 0,-2 0-6 0,0 0 38 15,-4 0 33-15,-1-8 89 0,-2 8 59 0,-4 0 32 16,-5 0-9-16,-4 0-13 0,-4 0 21 0,1 0-5 15,-6 0-4-15,-3 8-66 0,0 2-63 0,0 1-73 16,0 0-21-16,-8 4-7 0,1 1-17 0,2 0 10 16,3 2 3-16,2 0-17 0,0 0 18 0,0 0-18 15,7 2-18-15,3-2 28 0,3 1-10 16,2-5 7-16,2 0 0 0,3 1-7 0,0-3 0 16,1 2-3-16,-1 4 20 0,0 2 33 0,-3 5 57 15,1 4 51-15,-4 7 35 0,-6 3-14 0,-8 5-46 16,0 3-13-16,0 3-22 0,0 2-27 0,0 1 32 15,0 1-31-15,0-1 13 0,-17 1 19 0,5-2-2 16,12 0 23-16,-19-4-42 0,7-2 12 0,12 1-28 16,-17-5-3-16,5-2 0 0,0-1-4 0,-4-3-4 15,-1-2 4-15,2-5 4 0,-5-3-20 0,-4-1 1 16,-3-25-26-16,-8 29-3 0,-5-29-1 0,-6 0-29 16,-14 25 17-16,-4-25-4 0,-10 0 8 0,-6 0 25 15,-1 0-25-15,1 0 16 0,4 0-11 16,3 0-18-16,12-24-16 0,9 3-69 0,10 2-41 15,12 1-83-15,5 0-85 0,13 3-47 0,12-1-95 16,0-1-104-16,0-1-76 0,0 0-89 0,24-2-109 16</inkml:trace>
  <inkml:trace contextRef="#ctx0" brushRef="#br0" timeOffset="2784">5187 884 5536 0,'48'0'7'0,"5"0"-10"0,23 0-1 0,9 0-11 16,12 18-1-16,9-18 24 0,11 22-1 0,4-4 24 15,5 0-12-15,3-1-23 0,4 0 0 0,-4-1-19 16,3-2 4-16,-1 4 15 0,0-4 4 0,-8 2-3 15,-2-1 3-15,-1-1 3 0,-9-2-29 0,-10-3-72 16,-9-1-94-16,-15-8-86 0,-13 0-84 0,-15 0-31 16,-12 0-78-16,-12 0-177 0,-11 0-191 0</inkml:trace>
  <inkml:trace contextRef="#ctx0" brushRef="#br0" timeOffset="4007">9094 68 4284 0,'20'-27'17'0,"-5"2"43"0,-5 9 82 0,-10 16 54 16,0 9 10-16,-10 11-32 0,-5 12-71 0,-5 11-51 15,-6 11-30-15,-9 8-11 0,-5 11-7 0,-5 8-8 16,-1 1 1-16,-4 0-9 0,4 0 1 0,-2-3 4 16,8-1 7-16,3-4 11 0,4-9 0 0,5-4-3 15,3-7-1-15,5-5 1 0,5-8-12 0,0-8 8 16,6-6-4-16,-1-9 3 0,3-3-3 0,7-7 12 15,0-8-1-15,0 0-30 0,0 0 23 16,-8 0-23-16,8-11 0 0,0-1 23 0,0-4-4 16,0 0-4-16,17-4 4 0,0 1 4 0,-2-3-26 15,0 8 18-15,5-4 8 0,0 7-8 0,-1 2 15 16,4 9-7-16,1 0-19 0,4 0 15 0,4 0-4 16,8 0 8-16,-3 0 15 0,4 0-45 0,7 9-8 15,1-9-50-15,0 0-34 0,3 6 16 0,4-6 7 16,-4 0 44-16,-2 0 37 0,1 0-4 0,-5-9 11 15,2 2-11-15,-7-1 4 0,2 0 21 0,-3 0 7 16,-8-1 8-16,-6 1-8 0,-1-2-3 0,-5-1-7 16,-8-1-1-16,-4-1-7 0,-4-4 19 0,-4 1 14 15,0-2 3-15,-9-2 12 0,-3 2-1 0,0-1-21 16,-5 1 11-16,-2 4 0 0,-1 0-15 0,0 4 8 16,-4 10-15-16,-1 0 0 0,1 0-7 15,2 0-4-15,2 0 14 0,0 0-10 0,5 0-4 16,7 19-8-16,8-2-17 0,0 1-1 0,8-1-3 15,4 1-48-15,8 0-20 0,3-3-18 0,-1 2-10 16,5-6 61-16,1-1 21 0,-2-2 19 0,2-8 20 16,-4 0 1-16,-4 0 17 0,-3 0-4 0,-2 0 18 15,-5-15 18-15,-4-2 15 0,-6-2 25 0,0-1 10 16,0-2-13-16,-12-2-21 0,1 1-11 0,-3-1-18 16,0-3-14-16,-3 2 6 0,-3 0-28 15,6 4 3-15,-4-1 3 0,1 3-18 0,-3-1-3 16,5 6-73-16,-2-1-74 0,5 5-75 0,-4 3-116 15,4 1-104-15,6 6-142 0,0 0-46 0,1 0 15 16,5 0 26-16</inkml:trace>
  <inkml:trace contextRef="#ctx0" brushRef="#br0" timeOffset="4926">10122 445 3154 0,'26'-10'71'0,"-7"0"62"15,-7 3 54-15,-3 0 40 0,-6 4-26 0,-1 1-10 16,-2 2-14-16,0 0-9 0,0 0 3 0,0 12-31 16,-12-1-39-16,-1 5-3 0,0 2-46 0,-6 4-27 15,-1 3 1-15,0 1-37 0,2 6 0 0,-1 0 7 16,3 1-3-16,-4-1-4 0,10 0 26 0,-2 0-11 16,12 0-1-16,-11-3 15 0,11 0-40 15,0-4-4-15,0-4-10 0,0-1-30 0,0 0-10 16,0-6 0-16,8-3 7 0,0-3 11 0,4-8 33 15,0 0 11-15,4 0 7 0,-4 0 22 0,8-18-5 16,-6 0 8-16,6-4-15 0,-3-2-3 0,2-2-3 16,1-3-8-16,0-2 22 0,0 1-4 0,-4 3 7 15,1-1 29-15,-2 4 22 0,-6 5 30 0,2 3-7 16,-5 5-30-16,0 11-17 0,-6 0-41 0,0 0 7 16,0 0 37-16,0 0 9 0,0 0 17 0,0 24-10 15,0-2-37-15,0 0-16 0,0 3 4 0,9 0 4 16,7 3-3-16,-3 1-1 0,7-6-19 15,3 1-7-15,2-2-3 0,3-1-5 0,1-6 4 16,0-4 8-16,-1-11 15 0,2 0-4 0,-5 0 4 16,-1 0-1-16,-2 0-14 0,1 0 15 0,-3-15-4 15,0-3-8-15,-8 1 20 0,2 1-31 0,1-2 15 16,-3 0 8-16,-1-2-4 0,2-1 15 0,-7 2-8 16,1-3-3-16,1 2-8 0,-3-1-3 0,1-2-4 15,-6 3 3-15,9 0 1 0,-1 2 14 0,-1-1-7 16,6 3-11-16,-1 1-8 0,5 1-18 0,3 3 7 15,4-1 0-15,1-2 1 0,7 1 14 0,0 1 3 16,0-1 1-16,4 2 23 0,-2-1-12 0,2-2 0 16,0 0 14-16,-4-1-14 0,-3 1 4 0,-1-2 7 15,-4 1 19-15,-4-1 45 0,-3 2 11 16,-9 3 20-16,-8 1-16 0,0 2-24 0,0 1 7 16,0 4 4-16,-26 3 5 0,-5 0 0 0,2 0-8 15,-8 0-35-15,2 16-11 0,-5 2-4 0,3 1-20 16,2 3-4-16,5 3 16 0,3 2-20 0,2 1 8 15,11-1-8-15,14 3-40 0,0-2-15 0,0 0-35 16,0-1-38-16,0 1-51 0,0-4-41 0,14 0-11 16,5-4 18-16,-1-2 46 0,2 0 56 0,3-6 40 15,-1-12 32-15,-2 0 26 0,3 11-1 0,-4-11 15 16,3 0-1-16,-2 0 1 0,3 0 6 0,-2-16-3 16,2-2-7-16,-3 0 7 0,2-3 4 0,-2-1-8 15,1-3 8-15,5 2 3 0,-4-4-7 16,1 1 10-16,-2 2 4 0,4 1-10 0,-5 3 20 15,3 5 44-15,-3 2 44 0,-6 5 39 0,4 2-6 16,-6 6-20-16,1 0-6 0,-6 0-18 0,3 16 5 16,-6 2-12-16,7 0-48 0,-5 3-11 0,-6 2-16 15,6 5-12-15,-6 0 5 0,0 0 0 0,0-1-4 16,0-2-8-16,0 0-4 0,0-4-16 0,0-3 9 16,0-4 7-16,0-14 7 0,0 16 17 0,0-16-5 15,0 0-7-15,0 0 4 0,0 0 3 0,0 0 5 16,-11 0-1-16,11 0-4 0,0 0-22 15,0 0-5-15,0 0 12 0,0-16 0 0,0-3 12 0,0-3-4 16,0-2-24-16,20-4-30 0,0-1-50 16,3-6-56-16,2 2-79 0,-1 0-90 0,4-2-93 15,-2-1-104-15,6 2-85 0,-1 3-107 0,1 1-115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06.8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428 445 3634 0,'-17'-6'66'0,"-3"6"45"0,5 0 48 0,-1 0 35 16,-2 20-56-16,0 2-30 0,4 4-38 0,-5 5-35 16,2 2 4-16,2 3-18 0,-2-2-6 0,2 1-5 15,3 1-14-15,-1-3 8 0,6 1-11 0,0-2 7 16,7 0-4-16,-10-2-45 0,2 0-111 0,8-3-132 16,-8-4-146-16,8-3-135 0,0-2-33 15,-12-6-65-15</inkml:trace>
  <inkml:trace contextRef="#ctx0" brushRef="#br0" timeOffset="177">106 133 3424 0,'-13'-33'13'0,"-7"5"-10"0,0 6-6 15,2 5 0-15,6 7-26 0,-2 6 12 16,5 4-5-16,9 0-61 0,0 7-90 0,0 4-100 0,0 5-68 15,0-1-53-15,17 4 11 0,1 1 21 16,8 2-31-16,5 0 29 0</inkml:trace>
  <inkml:trace contextRef="#ctx0" brushRef="#br0" timeOffset="846">482 342 1133 0,'26'11'70'0,"-2"3"102"0,-7-1 97 0,-5-1 70 16,-1-1 20-16,-11 3-28 0,6-4-44 0,-6 2-27 15,0 4-51-15,0 0-33 0,0 1-44 0,0 1-39 16,-9 3-26-16,4 0-36 0,-5 2-14 0,-3 0 6 15,4-3-23-15,-3 3 7 0,1-3-1 16,-1 1-6-16,3-1-3 0,-4-2-7 0,1-1 7 16,4-2-21-16,-2 1 24 0,2-3 7 0,8-3-4 15,-6-4 14-15,6-2 0 0,0-4-17 0,0 0 7 16,0 0 3-16,0 0-10 0,0-10 3 0,0-2-6 16,0-1-1-16,12-3-3 0,0-2 7 0,2-5-10 15,5 0 4-15,2-4 6 0,2 0-10 0,3 2 17 16,0 0-11-16,-1 4 4 0,1-1 7 0,0 6-7 15,-1 4 7-15,-4 5-14 0,2 7 4 0,-6 0-1 16,0 0-6-16,1 6 14 0,-1 4-11 0,-1 1 10 16,-3 1 4-16,0 6-4 0,-1-4 7 0,-4 4-10 15,2 0-7-15,-3-2 11 0,-1 0-8 0,-5-3 8 16,5-3-1-16,-6-1-16 0,0 0 9 0,0-2-2 16,0-7 12-16,0 7 8 0,0-7 6 15,0 0 14-15,0 0 0 0,0 0-3 0,0 0-17 16,0 0-28-16,6-14 0 0,2 0 11 0,3-2 7 15,1-2 13-15,2-1-7 0,4-3-10 0,-4-3-7 16,6 1 4-16,0 1-8 0,3 2 4 0,-6 1 11 16,0 1-14-16,1 5 16 0,-4 4-2 0,-2 2 6 15,-1 5 14-15,-3 3 7 0,-4 0 17 0,-2 7-20 16,4 4 3-16,-6 3-14 0,0 3-6 16,0 2 3-16,0 5-25 0,-6 2-6 0,1-1-35 0,-2 2-68 15,7-2-103-15,0-3-96 0,0-1-50 16,0-3 36-16,0-4 82 0,15-14 45 0,2 14 26 15,1-14 33-15,7 0 27 0,1 0 57 0,5 0 54 16,1 0 6-16,2-19 6 0,-2 5 3 0,0-4-3 16,-4 0 2-16,-1-2 50 0,-7 1 59 0,0-4 66 15,-3-1 75-15,-8 5 48 0,4 1-7 0,-13 2-39 16,12 3-74-16,-12 4-34 0,0 5 40 0,0 4 72 16,0 0 55-16,0 22-27 0,0 7-55 0,-19 6-73 15,-1 10-31-15,-6 7-10 0,-4 9-18 0,-3 7-22 16,-5 3-38-16,4 4-4 0,-1 2-18 15,3 0-32-15,0 1 32 0,6-1-13 0,-1-2-7 0,6-2 20 16,4-1-40-16,-1-6-45 0,5-2-89 16,1-5-106-16,3-8-93 0,-2-7-90 0,3-5-11 15,2-9-11-15,-4-5-3 0,2-7 13 0,3-18-36 16,-2 0-11-16,-1 0-42 0</inkml:trace>
  <inkml:trace contextRef="#ctx0" brushRef="#br0" timeOffset="1075">1676 318 3490 0,'46'-29'75'0,"-2"13"62"0,-9 10 44 16,-5 6 39-16,-6 9-52 0,-4 7-47 0,0 6-40 15,-5 5-35-15,-5 1-32 0,-3 6-7 0,1 0-4 16,-8 2-6-16,0 3 7 0,0-3-19 0,-12 1 5 15,-1-3 2-15,-2-1-6 0,-5-1-59 0,-1-2-89 16,-4-5-112-16,0-3-111 0,-2-4-56 0,-4-3-26 16,5-2-16-16,-5-5-40 0,5-2-6 0</inkml:trace>
  <inkml:trace contextRef="#ctx0" brushRef="#br0" timeOffset="1942">2246 452 3941 0,'0'0'47'0,"0"0"46"0,0 0 35 16,0-7 21-16,0 7-12 0,0 0-17 0,0 0-16 16,0 0-4-16,0 8-24 0,-7 1-29 0,2 2-17 15,1 1-19-15,-3 2-22 0,0 1 0 0,2 3 18 16,4 0-4-16,-2 3 16 0,-1 2-16 0,4 0-6 15,0-1 3-15,0-1-4 0,0 2 15 0,0-3-11 16,0 2 0-16,7-3-4 0,-6-1 8 0,4-1-8 16,2 0-10-16,0-2 14 0,-3-1-11 15,4-3 11-15,4-3 0 0,-6 0-15 0,10-8-28 16,-1 0-26-16,5 0-14 0,0 0-10 0,1 0 21 16,7 0 15-16,1-13 11 0,3-1 8 0,1-2-4 15,-1-2 7-15,3-2 17 0,-1-1 8 0,3-2 10 16,-5-3 0-16,-4 0-4 0,-4-3 8 0,-1 0-8 15,-3 0 4-15,-8-2-3 0,1-1-8 0,-4 2 22 16,-9-1 17-16,0 2 35 0,11 4 36 0,-11 4 22 16,0 1-14-16,0 7-21 0,0 0-31 0,0 5-19 15,0 3-11-15,0 5-6 0,0 0-5 16,0 0-14-16,0 7 18 0,0 5-14 0,0 1-4 16,0 5 4-16,0 1-22 0,0 6 10 0,0 0-6 15,0 3-48-15,0-2-106 0,0 3-99 0,0-2-92 16,0-1-59-16,0-4 44 0,12-3 47 0,5-2 52 15,0-17 82-15,1 14 48 0,2-14 46 0,1 0 49 16,2 0 26-16,2 0 33 0,-3 0 5 0,1 0 25 16,-4 0 41-16,1 0 29 0,-3-16 46 0,0-4 29 15,-5-1 6-15,4-3 10 0,-7 0 25 0,3 0 15 16,1 1 11-16,-3 5 8 0,-2 2-56 0,-3 4-67 16,-1 3-62-16,1 4-60 0,1-1-10 0,-6 6 10 15,0 0 25-15,0 0 15 0,0 11 15 16,0 1 6-16,0 4-38 0,0 1-12 0,0 4-32 15,-8 1-1-15,1 3 12 0,2 0-12 0,5-3 19 16,-5 0-21-16,-2 1 6 0,1-3 11 0,1-2-7 16,5-3 19-16,-5-4-8 0,5 2-8 0,-4-4 4 15,4-9-21-15,-5 9 10 0,5-9 12 0,-8 0 3 16,8 0 10-16,0 0-17 0,0 0-4 0,0 0-7 16,0 0-4-16,0-17 14 0,0-2-3 0,0-1 0 15,13 1 0-15,1-4-11 0,1-1 0 0,2 1-14 16,6-2-11-16,-2-3-11 0,-1 3-11 0,8 0 0 15,-4 1-2-15,4 1 17 0,0 3 11 0,-4 2 18 16,4 0 17-16,-4 4 1 0,1 4 6 16,-4 2-10-16,4 3 0 0,-2-1-3 0,-3 6-8 15,-3 0 8-15,0 0 13 0,1 0 8 0,-4 6 25 16,-2-1 36-16,-1 3 33 0,-2 1 45 0,2 0 16 16,-3 4-2-16,-8-2-17 0,6 6-43 0,-6-2-31 15,0 3-34-15,7 2-26 0,-7 0-5 0,0 5-7 16,0-4-4-16,0 4 0 0,0-2-4 0,0 2-4 15,0-5 0-15,0 3-35 0,0-3-38 0,-7-1-96 16,2 1-124-16,1 0-120 0,-1 0-134 0,-3-2-104 16,8-3-48-16,-10-1-55 0</inkml:trace>
  <inkml:trace contextRef="#ctx0" brushRef="#br0" timeOffset="2110">3727 258 3634 0,'-14'-37'0'0,"1"6"6"16,0 2 4-16,1 4-13 0,0 8 0 15,0 5-53-15,4 3-96 0,8 4-113 0,0 1-140 16,0 4-76-16,0 0 1 0,0 0 7 0,0 0 7 16</inkml:trace>
  <inkml:trace contextRef="#ctx0" brushRef="#br0" timeOffset="2308">4063 57 2201 0,'34'-13'86'0,"-6"2"80"0,-4 0 54 16,-4 3 28-16,-7-1-61 0,-6 4 61 15,-7 5 92-15,0 0 71 0,0 10 33 0,0 6-93 16,0 2-107-16,0 7-81 0,-15 4-46 0,-2 5-27 16,0 2-44-16,2 4-12 0,-2 1-26 0,0 1-12 15,3 1 8-15,14 1 0 0,-17 1 11 0,17-4-15 16,0 1 0-16,-14-3-23 0,14-2-19 0,0-5-67 15,0 0-110-15,-10-7-84 0,10-2-113 0,0-3-80 16,0-1-60-16,0-4-58 0,0-1-13 0,0-3-24 16</inkml:trace>
  <inkml:trace contextRef="#ctx0" brushRef="#br0" timeOffset="2822">4103 342 3634 0,'0'-16'3'0,"-15"6"0"0,15 2 10 0,0 3-3 16,0 5-3-16,0 0 10 0,0 0-11 0,17 7 4 15,1 1-7-15,4 2-3 0,2-1-6 0,1 2 12 16,6 0 1-16,-2-3-7 0,0 2-3 0,3-2-7 16,-1-1 6-16,-7-1 8 0,1-2 2 15,-4-3-6-15,-1 2 0 0,-4-3-20 0,-1 0 10 16,-1 0 7-16,-2-8-7 0,-1 1 13 0,-2 0-3 15,3-4 4-15,1 0-1 0,-6-2 10 0,6-2 1 16,-3-1-11-16,-2-1 13 0,-2 1 45 0,2-1 30 16,2 0 31-16,-2 2 38 0,-6 2-25 0,2 0-24 15,2 1-13-15,-4 6-38 0,1 1-28 0,-3 1 4 16,0 3 0-16,0 1 87 0,0 0 52 0,0 12 24 16,0 5 13-16,0 2-88 0,0 8-29 15,0 5-14-15,0 7-16 0,0 6 17 0,0 3-24 16,0 4-11-16,0 2-4 0,0 1-7 0,0 4 8 15,0 1 15-15,12 1-15 0,-2 0-12 0,-3 0 0 16,4 1-28-16,-11-3 28 0,0 0-4 0,0-7 0 16,0-2 45-16,0-3-4 0,0-7 4 0,0-4 22 15,0-4-25-15,-28-5-20 0,1-4-4 0,-7-5-21 16,-6-3-25-16,-9-15-4 0,-11 0 4 0,-9 0-5 16,-8 0 9-16,-4-16 9 0,-10-4-13 0,5-5-8 15,1-7 8-15,8-1-5 0,6-4 1 0,14 0 4 16,13 0-21-16,15-1-49 0,9 0-41 0,20 0-71 15,0 1-44-15,27-2-15 0,13-1-23 0,5 3 4 16,12-1-31-16,7 1-26 0,13 3-41 0,0 2-100 16,1 1-117-16,3 3-132 0,4-2-171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12.4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55 341 1460 0,'8'-44'36'15,"1"-2"76"-15,-1 2 59 0,1 1 73 16,2 6 38-16,-2 4 16 0,-1 7-10 0,-1 2-48 15,1 5-50-15,-3 7-96 0,-2-1-52 0,-2 13 33 16,2 0 86-16,-3 7 65 0,0 5 49 0,0 8-30 16,0 10-94-16,0 6-51 0,0 9-29 0,-7 6-13 15,2 5-22-15,-6 5-3 0,5 1-11 0,-2 3-15 16,-2-1 4-16,2-1 10 0,2 0-10 16,0-2 4-16,-3-2 3 0,5 2-14 0,0-5-4 0,2-1-4 15,-1-2-6-15,0-2-12 0,-1-5 11 0,0-3-4 16,0-5 22-16,-1-6 11 0,2-5-18 0,-1-8 11 15,-1-5-11-15,2-4 4 0,-2-2 14 16,2-6-14-16,2-2-29 0,-2 0-37 0,3 0-18 16,-2-5 8-16,-1-3 3 0,0-2 26 0,3-4 15 15,0-5-8-15,0-2 19 0,0-2 6 0,0-6 1 16,11-3 6-16,-2-1 0 0,3-3-24 0,4 2 24 16,4 3-10-16,-1-1 0 0,3 2 14 0,3 4-14 15,-2 4-3-15,6 0 20 0,-2 8 11 0,2 1-10 16,4 4-1-16,-1 0-6 0,0 3-11 0,0 0 7 15,1 1 3-15,-1 3-3 0,0-2 4 0,0 2 6 16,-1-3 11-16,-5 4-24 0,2-3 13 16,-4 2-10-16,-1-4 4 0,-1 0-1 0,-2-1-6 0,-3-3 6 15,-5-1-6-15,3-6 17 0,-7 1 7 16,4-4-7-16,-7-2 10 0,-5-1 1 0,7-1-15 16,-7-4 1-16,0 0-4 0,0 1 3 0,0-1 11 15,0-1 29-15,0 4 24 0,0 2 34 0,0 3 14 16,0 4-43-16,0 2-18 0,0 3-36 0,0 5-43 15,0 6 36-15,0 0-15 0,0 0 12 0,0 11 46 16,0 5 2-16,0 3 6 0,0 7-3 0,0 10-33 16,-7 3-11-16,7 5-3 0,-8 6-5 0,8 3 19 15,-9 1-26-15,9 1-7 0,0 2-1 0,0-5 1 16,0 1 11-16,0 0-1 0,0-2-17 0,9-5-49 16,-1 1-73-16,-4-8-122 0,4-3-117 0,0-3-122 15,-8-5-83-15,0-5-27 0,7-5-12 16,6-1 16-16</inkml:trace>
  <inkml:trace contextRef="#ctx0" brushRef="#br0" timeOffset="863">990 1044 2177 0,'0'-11'-9'0,"11"-2"-6"0,-7 2 6 16,4 0-5-16,4 1 11 0,-3-1-3 0,7 0 0 15,-1 0 6-15,2-1 6 0,3-2 6 0,3 0-6 16,-2-2 8-16,2 0-17 0,-4-2 6 16,4-4 3-16,-6 3 12 0,3-1 62 0,-8-4 45 15,0-1 47-15,-4 1 65 0,0 0 13 0,-4 3 1 16,-4-1 25-16,0 1-42 0,-9 6-39 0,-2 1-25 16,-3 6-56-16,-1 2-31 0,-2 6 5 0,-6 7 11 15,2 7-3-15,-5 6-3 0,-4 6-29 0,3 7-27 16,1 6-8-16,-2 4-29 0,8 8 25 0,5-1-18 15,6 0-7-15,9 4 22 0,0-3-22 0,12-1 11 16,5 0-7-16,6-7-8 0,1-2-29 0,1-3-46 16,4-6-39-16,2-7-52 0,1-3 4 0,-3-7 23 15,0-5 36-15,2-3 52 0,-2-7 13 0,0 0 25 16,-1-11 10-16,-1-3 4 0,-2-3-4 16,-2-5 1-16,-1-3-4 0,1-6-4 0,-5-2 7 15,0-4 4-15,-1-6 9 0,3 0-9 0,-4-4 7 16,0-3-4-16,0 0-7 0,-2-1 14 0,1-3-4 15,2-1 7-15,-5-2-10 0,3 0-7 0,1 0 7 16,-2-1-20-16,1-1 30 0,-3 0 62 0,-3 7 80 16,2 3 68-16,-6 6 2 0,-1 8-41 0,-1 6-69 15,-3 8-65-15,0 7-18 0,0 14-14 0,-4 0 10 16,-4 9 64-16,1 9 8 0,-6 8 15 0,-2 9-22 16,-2 11-45-16,-3 9-18 0,-4 8-4 0,2 7-19 15,-1 1-4-15,6 4 11 0,2 0-11 16,3 0 8-16,4-1-1 0,8-5 1 0,0-1-8 15,0-4 4-15,8-5-12 0,4-7-30 0,0-4-56 16,5-5-30-16,3-8-32 0,0-6 5 0,0-4 30 16,0-7 2-16,4-3 36 0,-1-8 16 0,-1-7 27 15,-2 0 2-15,3-7-8 0,-2-2-24 0,2-7-11 16,-1-3 8-16,2-6-13 0,-4-4 31 0,3-3 7 16,-1-3 7-16,-2-2 21 0,3-4 0 0,-5 0 13 15,2-2 0-15,-5-1 14 0,2-2-4 0,-1 4 7 16,-4 2 59-16,-4 4 66 0,-1 4 14 0,-5 6-10 15,-2 6-27-15,0 6-69 0,-14 6 11 16,-1 8 25-16,-1 0 4 0,-1 11 1 0,-3 4-8 16,1 8-25-16,-3 3-32 0,2 6-8 0,0 4-15 15,9 2-14-15,-1 2 10 0,12-1 8 0,0 2 11 16,0-6-7-16,19 1-19 0,1-6-10 0,1-2-52 16,8-3-14-16,-1-8-6 0,4-2-4 0,0-8 54 15,4-2 12-15,-3-5 0 0,3 0-1 0,-3-9-6 16,0-1 3-16,-1-3 32 0,-5-7 11 0,3 1-15 15,-4-3 22-15,-2-3-11 0,-2-2-7 0,-2 0-4 16,-3-3 18-16,-5 1-7 0,2 0 7 0,-8 0 18 16,1 0-29-16,-2 1 11 0,-5 3 7 0,0 1-3 15,0 2 20-15,0 3-2 0,-6 5-5 16,0 1-6-16,0 3-14 0,-1 2 3 0,0 2-71 0,2 4-75 16,4-2-130-16,-2 4-169 0,0 0-132 15,3 0-106-15,-5 0-104 0</inkml:trace>
  <inkml:trace contextRef="#ctx0" brushRef="#br0" timeOffset="1144">1651 466 3438 0,'-15'-13'-4'16,"15"-6"7"-16,12-2-6 0,13 4 3 0,13 1 0 15,4 1-3-15,10 0 6 0,1-1 0 0,7 0 1 16,5 2-43-16,-1 0-147 0,-2 3-177 0,0 0-153 15,-5 1-171-15</inkml:trace>
  <inkml:trace contextRef="#ctx0" brushRef="#br0" timeOffset="2047">2618 575 1991 0,'0'-11'11'0,"8"0"44"16,-5 4 42-16,4 0 54 0,1 6 78 0,1 1 51 16,4 0 28-16,2 9 5 0,-1 5-56 0,1 6-57 15,0 5-52-15,1 5-59 0,-4 5-31 0,-3 5-34 16,4 4-20-16,-3 3-4 0,-4 0 0 0,5 2-4 15,-6 0-3-15,-1-2 14 0,1-1-17 0,1-2 3 16,-4-3 10-16,-2-7-6 0,0-1 23 16,0-5-9-16,0-6 3 0,-5-4-11 0,0-3-13 15,2-5 13-15,-1-6-10 0,-4-4 11 0,0 0 13 16,2-8-17-16,-4-5 3 0,0-4-6 0,0-2-1 16,2-5 8-16,-1-3-1 0,1-2 4 0,3-3-14 15,1 0 4-15,4-5-4 0,0-1-10 0,6-2 10 16,2 0-14-16,4-2 7 0,3 3 4 0,2-2-14 15,3 5 17-15,3 2-7 0,-1 4 11 0,2 1 13 16,4 7-10-16,-4 3 7 0,-1 3-7 0,-1 8-7 16,-2 1-7-16,0 7 7 0,-3 0 1 0,-5 7-1 15,3 1 17-15,-4 5-3 0,-2 2 3 0,0 2-6 16,-1 2-8-16,-3 3 1 0,2 3-1 16,-4-2 4-16,2 0 4 0,3 2-1 0,-4 2-6 15,4 0 3-15,4-4 3 0,1 1-13 0,2-3 24 16,0 1-1-16,4-3-26 0,4-1-15 0,6-2-53 15,3-4-41-15,0-3 15 0,5-9 3 0,1 0 44 16,1 0 37-16,1-7 14 0,-3-5 15 0,-2-3-6 16,-3-3-6-16,-4-4 12 0,-4-2 14 0,-2-2 20 15,-7-2 50-15,-3-2 34 0,-7 3 18 0,-5-3 16 16,0-2 1-16,0-1-22 0,-12 5-17 0,-2-1-24 16,-5 1-25-16,-2 5-16 0,-7-1-12 15,4 6 8-15,-5 3-15 0,-2 2-18 0,-3 5-7 0,-1 4-18 16,3 4-11-16,-1 0 7 0,6 7 7 15,-2 1-22-15,1 3-21 0,4 3-95 0,4 1-151 16,3 3-128-16,1 2-145 0,4-1-56 0,12 4 6 16,0-1-18-16</inkml:trace>
  <inkml:trace contextRef="#ctx0" brushRef="#br0" timeOffset="2471">4099 477 3411 0,'0'-24'42'0,"0"5"37"0,0 1 27 16,-12 7 26-16,-4 2-25 0,-4 4-22 0,0 3-21 16,0 0-33-16,-1 2-14 0,1 0-14 0,0 0-10 15,8 4 0-15,3 2-3 0,2 0-27 0,7 0-77 16,8 0-91-16,4 0-63 0,8-2-34 0,3 1 30 15,3 1 92-15,2-3 58 0,4-2 67 0,-3 0 49 16,4 3 3-16,-9-3 9 0,-1 3 18 0,-6 5 93 16,-1 0 101-16,-12 7 86 0,-4 6 29 0,0 6-45 15,-12 5-60-15,-4 7-40 0,-5 6-25 0,-2 5-34 16,-2 4 2-16,1 2-5 0,-1 2-3 16,-2 3 4-16,2-4-9 0,1 5-26 0,-1-5-2 15,0 1 11-15,1-3-6 0,-1-5-15 0,-1-2-7 16,2-2-16-16,-2-4-10 0,0-3-4 0,-4-2-8 15,3-4-8-15,-2-6-11 0,1 1 0 0,-1-7-5 16,-6-1-7-16,-2-6 4 0,-3-1-8 0,-2-4 0 16,1-2 0-16,-4-8-4 0,-5 4-35 0,5-4-46 15,1 0-65-15,2 0-81 0,6-7-54 0,3-3-101 16,3 1-111-16,10-4-115 0,3-3-59 16,8-1-57-16,9-7-26 0</inkml:trace>
  <inkml:trace contextRef="#ctx0" brushRef="#br0" timeOffset="3139">4229 855 2547 0,'25'-8'12'0,"1"-5"-6"0,-8-3 27 16,2 2 4-16,0-2 30 0,0 1 29 0,3-3-16 15,-1-1-9-15,2 1-27 0,-4 0-25 0,0 0 0 16,-3-3 6-16,2 2 4 0,-3 0 18 0,0-1 14 15,-2-2 38-15,-4 1-5 0,3 0 40 0,-6-2 24 16,-7 3-11-16,0 1 31 0,0 1-14 0,0-2-15 16,0 4 5-16,0 2-19 0,-18 3-25 15,6 4-31-15,-5 3-18 0,1 4-17 0,-4 0-15 16,2 15 7-16,-8 3-14 0,1 7-11 0,1 2 4 16,-1 10-12-16,5 3-6 0,5 4 6 0,6 2-14 15,9 1 4-15,0 3 3 0,0-5-28 0,20-1-26 16,-3-1-82-16,6-6-56 0,-2-2-11 0,2-9 1 15,-1-1 41-15,2-8 40 0,1-5 31 0,1-2 17 16,-5-10 28-16,4 0 32 0,-2 0 4 0,-2-12 10 16,-1-5 19-16,0-1-9 0,-4-6 2 0,-3-1-2 15,-2-1 9-15,1-7-12 0,-4 1 3 16,-3 0 12-16,4 1 12 0,-6-1 66 0,2 1 39 16,1 3 66-16,-5 5 16 0,4 0-28 0,-5 7-31 15,0 2-87-15,0 5-33 0,0 4-35 0,0 5-11 16,0 0 21-16,0 0-17 0,0 7 3 0,-6 1 3 15,-2 6-13-15,8 4 6 0,-6 3 8 0,0 1 3 16,6 6 0-16,0 0-7 0,0 0 0 0,0-1-18 16,0-2-29-16,9-1-49 0,2-3-25 0,-2-1-7 15,0-6 19-15,-1-3 54 0,-1-3 13 0,1-4 25 16,0-4 13-16,1 0 14 0,-1-4 1 16,1-4-1-16,2-3 7 0,-2-3-17 0,3-4 4 0,2-2-4 15,0-2-14-15,-2-2 17 0,3-2-9 0,-2 0 6 16,4-4 10-16,1-1-17 0,0-1 7 15,-2 5-7-15,4-1 3 0,0 0 11 0,-4 6 18 16,3 1-4-16,-5 6 7 0,-2 1 3 0,0 5 43 16,-4 3-3-16,3 6 6 0,-5 0 5 0,1 0-57 15,4 9 18-15,-3 2-14 0,-2 2-15 0,2 2 11 16,-1 2-18-16,-2 1-3 0,1 1 7 0,-4 5-8 16,2-2 1-16,-4 0 0 0,0 3-4 0,0-4-61 15,0 2-119-15,0-4-150 0,0 0-175 0,0 1-108 16,0-4-15-16,0-4 36 0,0-3 34 15,11-1 50-15</inkml:trace>
  <inkml:trace contextRef="#ctx0" brushRef="#br0" timeOffset="3411">5480 650 2378 0,'0'-14'140'0,"9"3"83"0,-9 3 78 0,0 1 36 16,0 3-110-16,0 1-49 0,0 0-51 0,0 3-22 15,-7 0 1-15,-1 7-24 0,3 0-16 0,-2 4-7 16,2 2-24-16,2 1-14 0,3 2 0 0,0 2-14 15,0-2-10-15,15 3-1 0,-2-4 4 0,7 4-3 16,0-6-4-16,4-1 10 0,5-1-20 0,-1-4 13 16,3-1 4-16,1-6 11 0,-6 0-11 0,6-7 7 15,-4-2 7-15,-4-4-14 0,1-1 45 16,-5-2 23-16,-3-4 28 0,-2-3 3 0,-3-4-27 16,-12 1-11-16,0-5-21 0,0 1-11 0,0-2 15 15,0-3-26-15,0 3-7 0,-17 2 4 0,2-2-11 16,-2 2 7-16,-3 4-15 0,-3 5-14 0,-1 3-44 15,-1 2-82-15,1 5-120 0,-4 4-169 0,2 5-185 16,1 2-148-16,2 0-103 0</inkml:trace>
  <inkml:trace contextRef="#ctx0" brushRef="#br0" timeOffset="3744">6298 350 4146 0,'0'0'62'16,"0"7"50"-16,0-2 21 0,0 6 22 0,0 3-66 15,-6 4-43-15,-2 4-6 0,2 3-29 0,6 1 7 16,0 3-8-16,0 3-13 0,8-1 10 16,4-2-7-16,3 3 4 0,5-3-1 0,2-1-6 15,4-2-15-15,-5-4-22 0,7-1-6 0,0-5 3 16,1-8 18-16,-2-3 21 0,0-5 4 0,0 0 3 15,1-11-10-15,-4-3-4 0,-2-4 11 0,1-4 0 16,-6 0 15-16,1-3-1 0,-4-6-11 0,1 1 4 16,-2-5 0-16,-4 0 0 0,1-2 8 0,-5-1-1 15,0 0-6-15,-5-1-5 0,0 0-3 0,0 3-7 16,0 2-4-16,0 0 4 0,-6 2-21 0,-5 7-5 16,-1 3-69-16,2 4-133 0,-3 3-131 15,0 6-206-15,-1 3-109 0,-1 6-51 0,6 0-39 0</inkml:trace>
  <inkml:trace contextRef="#ctx0" brushRef="#br0" timeOffset="4095">7595 219 4091 0,'0'-24'72'0,"0"4"61"0,0-1 46 15,0-1 23-15,-14 6-41 0,-4 4-49 0,-2 4-42 16,1 5-19-16,-7 3-37 0,2 0 1 0,-3 8-4 16,-3 4-7-16,5 4-4 0,1 2-8 0,4 3 16 15,3 4-1-15,5 1-7 0,5 2 12 0,7 1-9 16,0 0-6-16,0 0 17 0,8 1-6 0,4-1-8 16,7-1 7-16,-2-3 4 0,0 1-14 0,2-1 3 15,1-2-4-15,-3-2-3 0,2 1 7 0,-5 0-12 16,1-1 12-16,-6-2 4 0,5-1 0 15,-9 0 0-15,-4 0 25 0,-1-1 20 0,0 0 11 16,0-1 3-16,0 0-3 0,-14 0-26 0,-1-2-7 16,-5 2 0-16,-2-1-20 0,-4-1-22 0,0 0-4 15,-1 0-30-15,-1-1-67 0,0-2-90 0,4 0-153 16,-1-1-128-16,5 1-144 0,0-2-92 0,7 1-50 16,2-3-47-16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19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0 227 3941 0,'29'0'47'0,"-1"-7"74"0,12-4 64 15,7-1 39-15,7 1-8 0,7 2-47 0,15 2-38 16,8 0-28-16,10 2-21 0,4 2-7 0,6 2-15 16,10 1-4-16,1 0-11 0,6 0-14 0,2 0-8 15,6 9 23-15,-3-4-16 0,3 0 8 0,3 2 1 16,-5-3-20-16,2 0 16 0,-5 3 0 15,0-4 8-15,-5-3 3 0,-6 4-7 0,-7-4 0 16,-9 6-7-16,-8-6-9 0,-10 5-3 0,-9-5-12 16,-14 0-12-16,-11 0 20 0,-8 0 28 0,-10 0 23 15,-7 0 9-15,-7 0-20 0,-13 0-24 0,0 0-28 16,0 0 8-16,0 0-12 0,0-8 16 0,0 8-4 16,0-5-15-16,0-4-2 0,-13 4-23 0,13-4 16 15,-17 2-4-15,2 0 4 0,6-2 0 0,-2-1-24 16,-3 0-8-16,0-1-12 0,1 0-4 0,-3 0 9 15,1-3 19-15,-3 0 13 0,-2 0 11 16,1 0-4-16,2 2 1 0,-3 2-13 0,5 0 5 16,6 2 11-16,9 3-35 0,0 0 19 0,0 3 1 15,0 2 0-15,0 0 35 0,0 7-12 0,9 1-8 16,6 2 0-16,1 3 4 0,1 3 12 0,6 0-8 16,-3 1 0-16,1 0-4 0,-1 1-15 15,-3-6 19-15,-2 1-4 0,-6-3 12 0,4-2 3 0,-13-3-7 16,0 2-31-16,0-4-103 0,0 1-131 0,0 3-181 15,-10 0-182-15,-2 2-199 0,-5 2-132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17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412 36 3206 0,'0'17'-7'0,"0"4"10"0,-17 1 58 0,-6 7 43 16,-3 6 36-16,-5 2 17 0,-1 2-48 0,0 4-35 16,0-6-31-16,-1-1-29 0,4-1-8 0,2-3-6 15,5 0-3-15,4-6 3 0,1-1-7 0,5-3 7 16,2-2-13-16,3-3 9 0,-1-4 11 0,3-4-7 16,1 0 24-16,1-6-11 0,0-1-3 0,1-2-10 15,-1 0 0-15,0-10 11 0,-2-3-1 0,5-5 7 16,-1-4-4-16,-2-3 4 0,3-3-3 0,0-1 6 15,0-4-16-15,0-2-8 0,12 0 11 16,-1-3-4-16,-2 1 14 0,8-1-3 0,1 1-10 16,1 2-8-16,7 3 8 0,-2 3-14 0,3 4 3 15,0 6 0-15,1 3 0 0,1 8 7 0,-5 8 7 16,4 0 10-16,-3 0-3 0,2 8-11 0,1 5 1 16,-2 2-11-16,-3 3 0 0,2 3 10 0,-2-2-20 15,-3 2 7-15,-2 1 10 0,0-1 7 0,-4-1 3 16,-3-2 7-16,-3-1-17 0,-1 0-3 0,-2-7 13 15,-4 1-20-15,6-4 3 0,-6 1 7 0,4-5-10 16,2-3 20-16,-2 0-7 0,6 0-20 0,1-7 24 16,5-6-27-16,1 2 16 0,1-3 18 0,7-3-21 15,-5-2 27-15,4-4-3 0,2 2-23 0,-2-5 16 16,3 2-7-16,-1-1-13 0,-2 0 13 16,1 5-6-16,2 0-10 0,-5 2 13 0,-4 7 10 15,1 1-14-15,-6 10 15 0,-1 0-1 0,-1 0 4 16,-5 10 27-16,-2 5 63 0,1 5 15 0,-4 3-7 15,-2 9-6-15,0 3-67 0,-9 5-32 0,1 2 7 16,-4 6-28-16,-1-4 17 0,-2 5 15 0,3-5-18 16,-1 1 18-16,4-4-22 0,-5-2 4 0,8-4 15 15,0-3-12-15,2-4 4 0,2-5-10 0,2 0-12 16,0-6 1-16,6-3-25 0,0-3-24 0,0-3-32 16,2-2-21-16,0-2 11 0,2-3 1 0,0-1 12 15,2 0-24-15,0-8-21 0,1 0-26 0,-1 1-33 16,0-4-10-16,3 2-40 0,1-2-42 15,-4-1 10-15,0 2-39 0,1-1-32 0,-1-2 2 16,-3 2-71-16</inkml:trace>
  <inkml:trace contextRef="#ctx0" brushRef="#br0" timeOffset="1244">1385 461 2903 0,'0'2'3'0,"0"-2"34"0,0 0 26 0,0 0 41 16,0 0 20-16,0 0-34 0,9-4-29 0,3 0-32 15,-4 0-19-15,4-4 10 0,-1-1 0 0,3-1-4 16,4-2 10-16,2-2 33 0,-1 0 47 0,1-1 20 16,0 0 26-16,-2 1-6 0,-4-3-19 0,-3 2 12 15,-2-1-16-15,-9 3-17 0,0-1-17 0,0-1-39 16,0 1-11-16,0 2-6 0,-20-1-15 0,0 6 18 15,-6-2 8-15,-5 5 18 0,-1 4 26 0,-2 0 0 16,-3 13-17-16,-3 5-27 0,-3 2-14 0,7 6-22 16,-1 4 3-16,8 3-7 0,1 2-15 15,8 1 7-15,8 3-7 0,12 0 14 0,0-3 9 16,0-1-31-16,17-2-37 0,6 0-101 0,-2-5-93 16,7 1-69-16,-1-4-95 0,0-6-24 0,5-4-3 15,-2-2 0-15,0-5 69 0,-1-8 44 0,3 0 20 16,-4 0 53-16,1 0 26 0,-3-7 55 0,-5-4 67 15,2-1 56-15,-6-2 38 0,0-4 8 0,0 0 13 16,3-2-21-16,0 1 23 0,0-5-10 0,4 0 5 16,4-2 17-16,-3-2 10 0,2 1 72 0,-2-2 76 15,-1 4 66-15,1 0 85 0,-5 3 60 0,-5 1 24 16,-3 4-38-16,-2 5-85 0,-4 4-73 0,-6 2-74 16,0 6 9-16,-12 0 1 0,-4 7 5 0,-1 3-22 15,-3-1-34-15,-3 4-27 0,2 2-52 16,-2 1-4-16,1 0-14 0,4 1-7 0,4 0 11 15,3-1-4-15,11 1-4 0,0 1-6 0,0-3-8 16,0-1-21-16,17-3-10 0,2-1-17 0,2-3-28 16,-1-2 10-16,3-5 11 0,-1 0 28 0,2-9 18 15,-4 0 16-15,0-3-3 0,0-1 7 0,-8-5 10 16,4 4-20-16,-7-5 17 0,3 0-10 0,-4-1 3 16,-4 2 14-16,4 0-8 0,-3-1 11 0,-2 2 25 15,-3 2 24-15,0 2 10 0,0 5-16 0,0 1-18 16,0 4-28-16,0 0-21 0,0 3 10 0,0 0-13 15,0 7-8-15,0 2 22 0,0 0-8 0,0 1 1 16,0 4 20-16,9 1-13 0,-1 2-4 0,2 1-32 16,4 1-58-16,0-2-51 0,3-3-37 15,0-2-7-15,0 1 18 0,3-5 42 0,0-2 27 16,-1-1 46-16,1-5 23 0,-3 0 23 0,2 0-1 16,-5-7 10-16,-2 2-3 0,0-2-6 0,-1-3 9 15,-2-1 4-15,-1 0-14 0,2 1 17 0,-5-2 3 16,4 1 23-16,-4 1 48 0,1 0 11 0,-4 2-3 15,4 2-29-15,-5 2-34 0,-1 3-22 0,0-2 7 16,0 3-28-16,0 0 14 0,0 0-3 0,0 0-4 16,0 5 17-16,0 0-6 0,0 0-18 0,0 2 14 15,-7 0 4-15,2 1-4 0,2 1 13 16,1-2-16-16,-1 0-8 0,3 0-12 0,0-3 19 16,0 0 1-16,0-4 6 0,0 0 11 0,0 0-4 15,5 0 3-15,3 0 1 0,2-4 6 0,-2-2-4 16,1-1 1-16,3 0 7 0,1-2-8 0,4-1-16 15,1-1 4-15,-1-2-8 0,0-1 4 0,1 0-3 16,1-1 3-16,1-1 0 0,-2 2-3 0,2 0 26 16,-6 3 18-16,4-2-4 0,-4 8 31 0,1-2 7 15,-2 3-13-15,-1 4 3 0,-3 0-13 0,-1 7-17 16,-1 2 10-16,4 4-10 0,-6-1-10 0,2 5-11 16,-7-2-11-16,7 3 4 0,-7 2-3 0,6-2-15 15,-6 0 15-15,0 0-15 0,9 0 1 0,-1-3 24 16,-8-4-18-16,9 0 11 0,-2-4 0 15,-7-1-10-15,13-3-11 0,-1-3 3 0,-4 0 11 16,4-5 0-16,-1-4 4 0,-2-1-1 0,3 0-3 16,0-2-3-16,1-1 3 0,-1 1 7 0,2-5-7 15,-2 2 3-15,2 0 4 0,6-1-17 0,-3 1 10 16,6 1 0-16,-2 2 0 0,-1 3 14 0,6 0 21 16,-9 6 36-16,-3 3 36 0,0 0 29 0,-5 0-6 15,-9 10-13-15,9 3-36 0,-9 3-7 0,8 0-18 16,-8 4-27-16,0 3-2 0,0 1-12 0,0 1-19 15,0 0 11-15,0-1-7 0,0-1 0 16,0-1 12-16,0-3-9 0,0 0-3 0,-12-4-11 16,12 1-4-16,-14-3-4 0,14-1 1 0,-16-5-49 15,6-1-62-15,10-4-56 0,-14-2-52 0,14 0 6 16,-11-9 32-16,11-2 37 0,-8-1 36 0,8-2 39 16,0-3 29-16,-12-1 8 0,12-3-3 0,0-2-13 15,0-2-45-15,0 1-50 0,0-2-46 0,0-2-41 16,0-1-19-16,16 1 19 0,-1-1 0 0,5 0-25 15,1 0-11-15,4 3-37 0,-1 2-53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21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210 916 3091 0,'13'-3'73'0,"-13"3"73"0,0 0 80 0,0 9 55 15,-13 3-35-15,-2 5-38 0,-7 7-72 0,-4 2-60 16,-3 0-30-16,0 5-42 0,-2-3-1 0,7 1-3 15,10 1-7-15,2-3 18 0,4 0-15 0,8-2 8 16,9 0-29-16,8-3-24 0,9 0 0 0,6-4-21 16,5-2 24-16,2-7 22 0,7-3 6 0,-2-6 25 15,2-7 0-15,-1-3 18 0,-2-5 6 0,-6-6 36 16,-4-3 39-16,-2-5 0 0,-6-5 30 0,-5-2-25 16,-8-1-20-16,-3-4 15 0,-9 1 6 0,0-2-4 15,0 1 0-15,0 2-44 0,-26 3-53 16,0 0-7-16,0 4-19 0,-6 7 3 0,1 3 12 15,-3 8-3-15,-1 3-27 0,-2 11-56 0,0 0-80 16,-3 11-82-16,5 2-97 0,1 6-87 0,5 2-64 16,3 2-87-16,7 2-23 0,19 0-7 0,0 1-40 15</inkml:trace>
  <inkml:trace contextRef="#ctx0" brushRef="#br0" timeOffset="312">1051 617 2354 0,'62'-72'75'0,"-10"0"87"16,-3 2 103-16,-9-1 94 0,-8 7 28 0,-4 7 0 15,-8 8-31-15,-5 6-58 0,-6 8-92 0,-9 6-94 16,0 6-58-16,0 9-32 0,0 3-11 0,0 4 1 16,-12 7-12-16,-3 13 0 0,1 2 3 0,-6 10 12 15,-5 9-4-15,-1 11 4 0,0 12-4 0,-5 8-4 16,5 10 12-16,-1 5-15 0,4 6 10 0,1 0-6 15,5 1-5-15,-1-1 5 0,9-8-4 0,-2-5-1 16,3-6-3-16,4-6 4 0,2-6-15 0,-4-5 3 16,1-7 5-16,4-6 7 0,-5-3 3 0,1-4 11 15,-3-4-7-15,1-3-18 0,2-5 4 16,-3-3-31-16,-1-2-43 0,0-2-25 0,1-3-58 16,-4-2-51-16,1-2-45 0,-4 0-59 0,3-3-81 15,-2 3-46-15,2-4-41 0,-1 0-25 0,-2 2-29 16</inkml:trace>
  <inkml:trace contextRef="#ctx0" brushRef="#br0" timeOffset="564">740 947 3308 0,'0'-10'0'0,"15"-9"0"15,4 5 6-15,13 0 7 0,3-1 3 0,10 3-3 16,4-1 3-16,6 1-6 0,2 3-13 0,-1-2 6 16,1 4-16-16,-3-2-64 0,-2 0-99 15,-4 4-137-15,-7 5-131 0,-2-6-110 0,-13 3-81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18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1938 782 3347 0,'7'-26'52'0,"-1"5"39"0,0-1 21 16,-1 2 23-16,-2 9-32 0,0 2-36 0,-1 3-26 16,0 1-41-16,-2 5-7 0,1 0 7 0,-1 0 13 15,0 5 32-15,2 3 2 0,-2 3 1 0,0 7 17 16,0 3-17-16,0 4-6 0,0 4-4 0,-5 4-20 15,0 5 3-15,0-2 0 0,1 2-7 0,-1-3-14 16,0 0 7-16,2-1-7 0,3-3-4 0,-1-1 15 16,1-4-4-16,0-1-11 0,0-3 8 15,3-2-4-15,-2-3-7 0,4 0 3 0,0-3-6 16,-4-1 3-16,2-3 0 0,1-1-4 0,-3-1 4 16,4-3-10-16,-2 0 3 0,2 0 3 0,-4-4-10 15,1 1 11-15,1-2-1 0,-1 0 1 0,-1-5 10 16,2 0 7-16,1-3-10 0,0 0 6 0,2-1-3 15,-1-3-10-15,2 0-1 0,0-1 5 0,-2 1 12 16,1-1-13-16,-1 0 11 0,1 2-15 0,0 1-6 16,-2 0 14-16,1 3 3 0,0 0 7 0,3 2 0 15,-3 2 6-15,4 1-9 0,-2 2-4 0,2 0 0 16,1 0 14-16,-2 5 7 0,1 1 17 16,-1 0-7-16,0 1-24 0,2 1 0 0,0 1-10 15,1 1-1-15,-2-1 8 0,1 1-1 0,-2-2-10 16,0 2-14-16,-1-1-17 0,-2 0-38 0,-2-1-67 15,0-1-62-15,1-1-84 0,-3 0-62 0,-1 0-40 16,0-2-19-16,0-1-10 0,0-2-2 0,3-1-22 16</inkml:trace>
  <inkml:trace contextRef="#ctx0" brushRef="#br0" timeOffset="678">2457 1062 3754 0,'-13'5'63'0,"-3"0"56"0,0 2 31 0,-1 0 21 0,0 3-50 15,0-2-58-15,4 3-35 0,-1-1-31 16,1 0-4-16,5 1 10 0,4 0-3 0,4 1-7 0,0 1-14 16,0-2-59-16,8 0-44 0,1 1-37 15,0-4-49-15,4 1 7 0,1-3 9 0,2-2 34 16,-1 0 38-16,0-4 39 0,0 0 36 0,-2-6 15 15,-1 1 17-15,-1-4 15 0,-1-2 0 0,-3 0 25 16,0-1 6-16,-3-3-3 0,0 2 36 0,-3 1 42 16,-1-3 73-16,0 2 28 0,0 2 22 0,0 1-43 15,-3 3-53-15,-2 2-33 0,4 2-55 0,-6 0-27 16,5 3-29-16,-2 0 4 0,3 0 0 0,1 3 14 16,0 1 4-16,0 2-11 0,3 1 14 15,3 2-11-15,0-1-10 0,1 2 4 0,3 0-4 16,-2 1-7-16,3-2 3 0,2-2 4 0,-1 0-7 15,0-2 14-15,2-1 4 0,-3-1-1 0,-1-3 8 16,2 0 3-16,-2 0-4 0,0 0-6 0,-1-3-4 16,-1-3 0-16,1 0 3 0,-1 0 8 0,0-2-8 15,0-1 8-15,0-2-8 0,0-1-3 0,3-1 7 16,-5 1-24-16,5 0 17 0,-5-2 0 0,4 1 0 16,-3-3 7-16,1 1-14 0,2 0 14 0,-4 0 7 15,0 0 7-15,-1 2 35 0,1 0 25 0,-3 2 12 16,-1 2 10-16,0 2-9 0,-2 1-21 0,0 4-41 15,0-1-2-15,-7 3-34 0,0 0-22 16,0 0 16-16,-1 0-9 0,-1 8 12 0,-1 0 11 16,0 1-1-16,-2 4 4 0,3-1-21 0,3 0 10 15,3 2 1-15,3 1-15 0,0-1 10 0,5 2-6 16,4-5 10-16,2 2-14 0,4-1 18 0,4 0-11 16,0-3 4-16,0 0 29 0,3-2-15 0,-1 1-11 15,2 0 4-15,-3-1-18 0,1 0 11 0,-2 0 21 16,-2 2-21-16,-2 0 11 0,0 0-15 0,-1 0-3 15,-6 1 6-15,2-1 1 0,-5 0 29 0,2-2-1 16,-6 0 1-16,-1-1 0 0,0-1-11 0,0 1 0 16,-5-3-4-16,-1 0 7 0,-2 2-10 0,-3-1-8 15,2-2-17-15,-4 3-59 0,-1-2-76 16,1 0-93-16,1 0-101 0,-1-1-120 0,1 0-110 16,1-2-93-16,-2 1-125 0</inkml:trace>
  <inkml:trace contextRef="#ctx0" brushRef="#br0" timeOffset="-1007">31 1211 836 0,'4'-3'42'0,"-1"-1"29"0,-1 1 28 15,1-1 34-15,-2 3-21 0,-1-1-11 0,0 1-11 16,0 1 0-16,0-3 8 0,0 2-5 0,0 0 3 16,0 0 2-16,0 1 0 0,0-2 19 0,0 0 7 15,0 1-5-15,0-1-7 0,0 0-3 16,0 1 8-16,0 0 10 0,0-1-6 0,0 1-7 0,0 0-16 16,0-1-24-16,0 1-13 0,0 0-6 15,0 1-3-15,0 0-16 0,0 0 29 0,0 0-6 16,0 0-16-16,0 0 17 0,0 0-14 0,0 0-2 15,0 0 16-15,0 0-20 0,0-3-16 0,0 3-3 16,0 0-8-16,0 0 8 0,0 0-8 0,0 0-10 16,0 0 1-16,0 0 44 0,0 4 45 0,0 3 28 15,0 0-7-15,0 4-37 0,0 4-38 0,0 4-4 16,-3 3-3-16,0 1-10 0,-2 5-1 0,2-1-28 16,-3 1 7-16,1 0 0 0,2-4-21 0,0 1 14 15,1-1 3-15,0-3-14 0,1-3 36 16,-2 0-11-16,3-2-7 0,0-4 14 0,0-1-18 15,0-4 8-15,0-1 6 0,0-2 5 0,0 0-15 16,0-4 7-16,0 0-10 0,0 0-12 0,0-5 26 16,0-1 3-16,0-1-10 0,0-2-1 0,0-4-13 15,-3-1-5-15,1 0 8 0,2-5 4 0,0 0 6 16,0-2-6-16,2-1-1 0,1-2 11 0,3 0-3 16,-1 1-4-16,0-3 4 0,2 0 3 0,1-1-18 15,0 1 4-15,5 1 3 0,-4 0-14 0,5 3 25 16,2 0-7-16,-2 5-7 0,0 2 11 0,0 5-11 15,1 2 10-15,-2 2 1 0,1 6-18 0,-2 0 14 16,-2 5-14-16,2 2 10 0,-3 0 25 16,-1 5-17-16,-2 1 21 0,-1 1-15 0,-2 2-13 15,-3 0 10-15,0 3-14 0,-8 0 3 0,2-2-3 16,-2 1 0-16,-1-1 7 0,1-3-4 0,0 0 12 16,3-4-19-16,0-3 4 0,2 0 0 0,2-4-18 15,1 2 28-15,0-3-10 0,3 0 4 0,3-2 3 16,3 0-7-16,3 0 0 0,2-3 14 0,-2-1 7 15,4 1-21-15,1 1 7 0,0-3-11 0,1 5 4 16,-1-1 10-16,-3 1 1 0,1 0-4 0,-3 4-4 16,2 1-3-16,-6 2-3 0,1 1 13 0,-3 0-10 15,-1 2 25-15,-2 1 7 0,-3 1-11 0,0-2 18 16,0 0-21-16,-6 1-4 0,-1-2 7 16,-2 1-10-16,0-2 10 0,-5-1 4 0,-2 2-18 15,3-4 14-15,-4 0-14 0,2 1-7 0,-1-3-1 16,-2-2-31-16,3 2-24 0,1-1-46 0,1-1-54 15,1 1-83-15,1-2-80 0,1 0-104 0,6 0-85 16,-1 0-52-16,5 0-75 0</inkml:trace>
  <inkml:trace contextRef="#ctx0" brushRef="#br0" timeOffset="-516">585 1397 3793 0,'13'0'27'16,"-8"-3"20"-16,3-3 41 0,-3 2 59 0,0-1 5 16,5 1-6-16,2 0-24 0,4-2-62 0,1-1-31 15,5 0-4-15,6 0-11 0,1-2 4 0,2 0 3 16,4 3-14-16,0-2-3 0,2 4-4 0,0-2 0 16,-1 2-8-16,-1 1 5 0,-1 0 6 0,-4 1-13 15,0 2 10-15,-5 0-18 0,-3 0-7 0,-3 0 0 16,-4 0 18-16,-5 0 7 0,0 0-7 0,-5 0 7 15,0 0-14-15,-3 0 10 0,-1 0 15 16,-1 0 0-16,0 0 0 0,0 2-15 0,-6-2-21 0,1 0-7 16,-1 0-18-16,0 0-9 0,-1 0-8 0,2 0-10 15,-2-2 11-15,2-2 14 0,0 1 15 16,0 0 2-16,1-2 11 0,1 2-6 0,0-2 6 16,0 1 13-16,-1-1-19 0,0 0 23 0,1-1 10 15,0 0-6-15,0 1 10 0,-1-1-17 0,-1 0 3 16,1 1 10-16,3 0-3 0,-6 1 10 0,4 1-10 15,-2 0 4-15,4 0 2 0,-5 3-16 0,2-2 4 16,4 2-11-16,-1 0 17 0,1 0 0 0,0 0-11 16,3 0 5-16,5 5-1 0,-4-1 4 0,4 2 6 15,3 0 7-15,0 2-20 0,3 0 10 16,-2 2-10-16,3-1 3 0,1 1 14 0,-3-2 0 16,0 1 13-16,0-1-10 0,-4 0-10 0,4-1-3 15,-7 0-4-15,2-2 7 0,-5 0 4 0,2-1-15 16,-4 2-56-16,-1-2-95 0,0 2-95 0,0-2-103 15,-6 2-67-15,2-1-13 0,-3 0-36 0,1-2-19 16</inkml:trace>
  <inkml:trace contextRef="#ctx0" brushRef="#br0" timeOffset="3105">3979 893 1537 0,'8'-11'56'0,"3"0"72"0,-4 2 70 16,-3 0 61-16,2 3 20 0,-6 0-3 0,0 1-32 16,0 0-20-16,0 1-62 0,-6 4-35 0,-2 0-13 15,0 0-4-15,-6 7 13 0,-1 1-25 0,-4 5-34 16,1 5-27-16,-6 2-27 0,4 1-13 16,0 0 3-16,1 2 0 0,2-1 3 0,3 1-3 15,10-4 3-15,-1 0-3 0,5-2-10 0,0-3 0 16,6 0 3-16,3-2-13 0,2-1 0 0,2-2 6 15,0-3-20-15,2-2 7 0,1-4 3 0,0 0 14 16,1-3 14-16,2-5-8 0,-4-3 11 0,2-2-14 16,-1-3 4-16,-2-2 13 0,0-2-13 0,-4 0 16 15,-4-2 4-15,0 2-10 0,-1 0 30 0,-5 0 28 16,0 3 42-16,0 3 38 0,0 2-28 0,-5 2-29 16,1 4-42-16,2 1-46 0,-1 5 7 0,0 0-18 15,0 8-3-15,-1 4 14 0,1 1-4 0,3 1-3 16,-1 5 11-16,1 0 6 0,6 1-13 15,2 1 6-15,4-1-3 0,0-2 0 0,2-1-3 16,1-2-4-16,1-3 3 0,1-2-10 0,2-2 18 16,-2-3 3-16,2-3-4 0,0-2 4 0,-2 0 0 15,2-7 7-15,-2 0-21 0,0-4 11 0,-4-1-4 16,1-3 3-16,0-2 15 0,-3-3-4 0,-2-1 1 16,0-2-12-16,-3-1 4 0,1-1-21 0,-2-1 10 15,-1-2 4-15,-3-1 0 0,2-1 8 0,-1 1-19 16,-2 2 11-16,0-2 0 0,0 2 14 0,-6 4 29 15,1 4 18-15,0 2 3 0,-1 5-17 16,1 3-29-16,0 3-22 0,0 6 8 0,2 0 32 0,-3 10 15 16,2 6-4-16,-3 2-11 0,4 5-14 15,-1 6-7-15,0 2-11 0,3 1 10 0,1 5-14 16,6-2 4-16,2 0 15 0,3-3-23 0,5-4-3 16,-1-1-5-16,2-5-6 0,4-2-26 0,-4-5 19 15,4-1-15-15,1-6-18 0,-4-2 14 0,3-3-6 16,-4-3-1-16,2-4 33 0,-2-1 22 0,-3-4 3 15,2-4 11-15,-5 0-29 0,0-3 1 0,-2 0-1 16,-1-3 0-16,-2 0 18 0,-3-3-7 0,2-1-4 16,-3 1 12-16,1-1-8 0,-2 0 0 0,-1 1 0 15,0 4-4-15,0 0 4 0,0 4 18 16,-6 4-7-16,5 3-15 0,-1 2 0 0,0 5-10 0,2 0 11 16,-1 0-4-16,1 5 3 0,0 1 4 15,0 2 0-15,0 2 15 0,0 0-1 0,0 5-7 16,3-2-7-16,0 1-4 0,2 0-3 0,-2-1-7 15,2-1 0-15,-1-1-4 0,1-1-7 0,-1-1-18 16,1-2-3-16,-1 0 14 0,0-3-3 0,0-1 25 16,0-1 20-16,-3-2-17 0,1 0 18 0,0 0-4 15,-2 0-14-15,3-6 7 0,-1-3 7 0,-1 1-4 16,2-2 1-16,-1-2-1 0,0-2-6 0,2-3-1 16,1-2 4-16,-4 2 7 0,2 0-7 15,1 0 0-15,1 1-10 0,0 1-1 0,0 2 4 0,0 2 11 16,2 2 6-16,2 3-13 0,-3 2-4 15,2 1-11-15,3 2 1 0,-2 1 17 0,4 0 0 16,1 0-4-16,0 4-6 0,2 0 6 0,1-1 4 16,2 3 0-16,-3-3 11 0,2 0-32 0,0 1 10 15,-1-2 11-15,0-1 7 0,-3 0 0 0,0-1 0 16,2 0-14-16,-5-4 0 0,0 0 39 0,-3 0-18 16,-3-1 17-16,0 1-6 0,-3-2-22 0,-2 2 4 15,0-2 14-15,0 1-3 0,-7 1 25 0,-3 0 18 16,-1 3-11-16,2 1 7 0,-5 0 4 0,2 9-14 15,-3 2 0-15,-1 0 15 0,2 5-47 16,0 1 3-16,0 3-10 0,4 1-19 0,1 0 29 16,6 0-25-16,3 0 3 0,0-1 0 0,7 0-18 15,3-2-47-15,4-2-14 0,-1-2-18 0,1 0-10 16,3-2 37-16,2-4-29 0,1-1-19 0,-1-1-13 16,4-6-5-16,1 0 7 0,0 0 26 0,-1-6 23 15,-1 1 21-15,0-3 33 0,0-2 1 0,-2-2 16 16,1-2 6-16,-4-1 7 0,-1 0 0 0,-1-2-4 15,1-1 1-15,-5 1 10 0,0-2 32 0,-5 2-3 16,-1 1 71-16,-2 2 17 0,-3 2 9 0,0 0 24 16,-4 5-50-16,-4 1-31 0,-5 4-13 0,4 2-24 15,-7 0-15-15,2 9-6 0,0-1-11 16,1 2-14-16,0 2 0 0,1-2-4 0,6 3-3 16,0-1 4-16,6 0-15 0,0-2-20 0,6-1-32 15,-1-3-13-15,4 1-17 0,4-3 1 0,0-2 28 16,2-2 24-16,0 0 27 0,3-8 30 0,-6 0-3 15,2-3 0-15,-1-1-3 0,-4-2 3 0,2 0 3 16,-5 1 4-16,-1-1 37 0,-1 2 34 0,-1 2 52 16,-2 1 12-16,2 3-21 0,-1 3-23 0,-2-1-52 15,0 4-18-15,0 0-3 0,0 6-11 0,-5 1 4 16,2 4 6-16,-2 0-6 0,4 3-7 0,-1 3-26 16,0 0-9-16,2 0-5 0,0 2-27 15,0-3-39-15,5-1-57 0,2-1-71 0,0-4-46 0,1 0-59 16,0-3-57-16,5 0-30 0,-4-7-52 15,5 0-9-15,3 0 14 0,0 0 10 0</inkml:trace>
  <inkml:trace contextRef="#ctx0" brushRef="#br0" timeOffset="3733">5738 420 1887 0,'13'-31'128'0,"-4"1"117"15,0 4 66-15,-4 6 44 0,0 3-112 0,-5 4-74 16,7 5 30-16,-7 8 56 0,0 0 46 0,0 8 5 15,0 5-75-15,0 4-107 0,0 6-48 0,0 1-54 16,-7 5-19-16,7 4 12 0,-3 0-5 16,3 2 8-16,0-1-3 0,0-1-8 0,0 0-10 15,6 0 6-15,-6-3-6 0,9-3-15 0,-1-1-8 16,-1-3-3-16,0-2-3 0,-2-3 6 0,-2-4 5 16,-3-2-29-16,4-5 7 0,-3-1 14 0,-1-2 4 15,0-4 22-15,0 0-12 0,0 0-13 0,0-6-22 16,0-2 4-16,0 0 22 0,0-3 13 0,-5-2 25 15,1 0-3-15,-4-1-15 0,0 0-3 0,-2 2-7 16,-3-1 11-16,-1 4 10 0,-3 2 7 0,-1 1 21 16,-3 4 0-16,3 2 1 0,-3 5-4 15,3 1-15-15,0 4-9 0,4 3-5 0,2 2 1 16,2 1-19-16,6 2 15 0,4 0-14 0,0 0-7 0,9 0-35 16,2 0-81-16,6-3-52 0,5-1-67 15,0-3-2-15,5-3 24 0,1-8 49 0,0 0 79 16,1 0 45-16,2 0 46 0,-5-10 8 0,1 0 4 15,-5-1 0-15,2-5 15 0,-6 2 13 0,0-3-15 16,-1-1 9-16,-8 0 0 0,2-1 3 0,-4-1 23 16,-3 0 55-16,1 1 37 0,-1 2 54 0,-4 1 22 15,0 3-41-15,0 4-50 0,0 1-57 0,0 4-51 16,0 1-17-16,0 3-1 0,0 0-9 0,0 5 13 16,0 3 10-16,0 3-10 0,0 2 21 0,5 4-4 15,2 3-3-15,-1 5-11 0,6 1-3 16,1 2 0-16,-4 0 4 0,5 1 6 0,-1-2 1 15,3 2 6-15,-1-4-3 0,0 0 11 0,-1-3-25 16,-2-2 10-16,-1-1-6 0,2-3 6 0,-5-3 64 16,-2-2 66-16,-2-2 73 0,-4-3 19 0,0-2-37 15,0-2-84-15,-9-2-62 0,1 0-19 0,-7-5 4 16,-2-2-3-16,-2 2-16 0,-6-3-8 0,-1-1-14 16,-2-2-1-16,-1 1 12 0,-1-3 0 0,1 2-4 15,0-1-8-15,4 1 1 0,3 1-16 0,4 1-19 16,4 0-51-16,2 3-117 0,5 1-125 0,2 2-133 15,5 3-137-15,0 0-97 0,0-6-130 16</inkml:trace>
  <inkml:trace contextRef="#ctx0" brushRef="#br0" timeOffset="4784">6516 161 3928 0,'0'-29'23'0,"0"0"15"0,0 8-1 0,0 7-10 15,0 7 10-15,0 7 54 0,-1 0 41 0,1 8 18 16,0 6-20-16,0 5-76 0,0 5-30 0,-5 5-9 16,5 4-12-16,0 4 8 0,0 2-22 0,0 1 11 15,0-1-4-15,5-2-3 0,-1 0 14 0,5-2-7 16,0-2 4-16,-3-1 7 0,5-2-19 0,-2-3-6 16,0-3 0-16,-1-2-14 0,1-3 14 0,-2-5 3 15,-2-3-4-15,0-1 19 0,-4-4 0 16,-1-2-4-16,4-2 10 0,-4-2 4 0,0-4-14 15,0-3 11-15,0-3-7 0,0-2-15 0,0-4 19 16,0-1-8-16,0-5-15 0,0 2 15 0,0-2-7 16,0 1 7-16,4 1 11 0,-1 2-15 0,0 3 8 15,-1 1-8-15,-1 4-14 0,3 1 8 0,-1 3-8 16,1 3 4-16,-1 3 17 0,5 0 1 0,-1 0 6 16,3 3 8-16,-1 3-11 0,4 1 4 0,0 2-15 15,3 0 1-15,-1 2 3 0,3 0 7 0,-6 1 4 16,2 2-8-16,2-3 4 0,-3 0-10 0,1 0-4 15,-5-1-4-15,0 0-7 0,1-1-45 16,-4-2-101-16,2 0-79 0,-3-2-68 0,-2 1-43 0,-1-2 11 16,-1 0-6-16,-1-4-4 0,0 2 7 15,4-2 27-15,0 0-7 0,-3 0-12 0,3-5 18 16,0-1 8-16</inkml:trace>
  <inkml:trace contextRef="#ctx0" brushRef="#br0" timeOffset="5576">7043 439 2378 0,'9'-8'103'0,"-1"2"81"0,-4 2 55 0,-4 2 59 0,0 2-37 16,-8 0-38-16,1 0-13 0,-5 6-17 0,-4 2-35 16,0 2-19-16,-1-1-38 0,-3 2-30 0,1 1-50 15,0 1-21-15,1 0-4 0,5 1 4 16,0 1 4-16,9-3-1 0,-1 2-3 0,5-1-14 16,0 1 7-16,6-1-14 0,2-2-14 0,4-1-46 15,2-2-17-15,1-2-16 0,0-2 6 0,3-4 43 16,-4 0 28-16,2-4 20 0,-1-2 3 0,-4-2 8 15,2-3 6-15,-4-1 0 0,-1-1 13 0,-3-1 1 16,-1-1-18-16,0 0 8 0,-4-3 6 0,0 4 38 16,0-1 55-16,0 1 15 0,-4 1 7 0,0 3-34 15,-1 3-49-15,2 2-6 0,0 1-22 0,1 0-14 16,1 3-4-16,-1 1-6 0,2 0-12 0,0 0 15 16,3 4 4-16,3 0-11 0,1-1 7 0,2 3-22 15,4-2-30-15,0 2-15 0,5-2-2 0,-1-2 10 16,4 1 38-16,-1-3 18 0,0 0 3 15,-1 0 10-15,-2-5-6 0,-1 3 6 0,0-1-7 16,-4 0-6-16,-5 1 3 0,1 1 1 0,-4 1 44 16,-2 0 70-16,-2 6 39 0,0-1 30 0,0 5-17 15,-5 5-67-15,2-1-35 0,-3 3-36 0,2 5-14 16,0 1-5-16,-2 0-6 0,-1 1 17 0,4 0-14 16,0 0 8-16,1 0-27 0,1-1-31 0,1-3-26 15,0-1-71-15,0 0-37 0,4-3-59 0,0-1-18 16,-4-3 44-16,1-5 56 0,1 0 85 0,-1-2 47 15,3-5 16-15,-3 0 10 0,-1-9-20 0,0-3 16 16,0-1 11-16,0-3-14 0,0-2 26 16,0-5-16-16,0 0-6 0,-5-3 16 0,2-3-10 15,2 3 9-15,1-2 1 0,-2 1-10 0,2-1 3 16,0 2 0-16,0 4-6 0,5 0 9 0,1 5 1 16,0 2 3-16,-1 3 9 0,1 3 1 0,4 4 13 15,-2 2 10-15,0 3 0 0,2 0 3 0,2 0 1 16,-3 5 10-16,2 2-13 0,0 1 3 0,0 1-20 15,0-1-20-15,-2 3 16 0,0-1-16 0,-2 0-4 16,-2 1-6-16,-1 0-4 0,-4-2-23 0,0 0-86 16,0 0-85-16,0-2-90 0,0-1-59 0,0-1 6 15,0 0-15-15,0-4-13 0,0-1 9 0,0 0 50 16,0-6 90-16,0-1 106 0,0-1 59 16,6-2 47-16,1-1 3 0,-1-1 27 0,5-2 41 15,-3 0 47-15,3 0 79 0,-2 0 50 0,2 0 55 16,-1 2 9-16,-2 2-26 0,1 1-39 0,-9 3-72 15,6 1-30-15,-6 5 72 0,3 0 29 0,-3 5 45 16,0 3 17-16,0 1-98 0,0 6-62 0,0 2-40 16,0 0-61-16,-3 5-11 0,0 1-10 0,3 2-7 15,0 0 14-15,0 0-21 0,0 1 0 0,0 0-7 16,0-4-10-16,0 3-25 0,8-2-41 0,0-1-94 16,-8-1-125-16,6-2-111 0,-6-1-115 0,0-3-30 15,6-1 19-15,0-4 55 0,-6-3 70 16</inkml:trace>
  <inkml:trace contextRef="#ctx0" brushRef="#br0" timeOffset="6809">7526 598 1449 0,'0'-27'78'15,"0"-2"75"-15,0 5 76 0,0 1 33 0,0 2-26 16,0 3-47-16,0 3-58 0,0 3-18 0,10 2-19 16,-1 3-6-16,-3 2 3 0,2 3 27 0,1 2-12 15,2 0-12-15,2 0 4 0,-2 7-39 0,1-1-10 16,1 1-10-16,-2 1-35 0,0 2-8 0,-2-1 1 15,-2 2 0-15,-4 0 13 0,0 0 0 0,1 1-10 16,-4-1 0-16,0 0-3 0,0 0-1 16,-7-1 8-16,2-3-8 0,0 0 1 0,0-3-4 15,4 2-22-15,-2-5 5 0,3 0-5 0,0-1-4 16,0 0 0-16,8 0-45 0,0-5-28 0,4 2-38 16,1-3-33-16,2-1 17 0,4-1 0 0,0-2 34 15,0 1 41-15,1-2 19 0,-2 0 42 0,-1 0 9 16,0-2 12-16,-1 1 0 0,0-2 0 0,-1 2 9 15,-1 2 21-15,-3-2 91 0,2 1 79 0,-5 2 72 16,-3 3 35-16,-1 0-39 0,-4 3-55 0,0 2-32 16,-8 1-8-16,-1 0-11 0,-5 7-20 0,-2 2-37 15,2-1-57-15,-5 2-30 0,2 1-1 16,1 1-28-16,2 1 10 0,2 2-3 0,3-2-14 16,6 1 35-16,3-1-28 0,0 1-35 0,7 1-80 15,2-5-27-15,4 2 11 0,2-4-2 0,1-1 47 16,5-2-17-16,-3-2 5 0,6-3 36 0,-2 0 49 15,-2-4 30-15,2-2 7 0,-1-1-4 0,-3-2-6 16,-2-1-6-16,-3-2 13 0,-3 1 6 0,0-1 23 16,-2-1 30-16,-4 0 71 0,1 0 56 0,-2 2 1 15,-1 3 20-15,0-1-53 0,-2 1-40 0,0 3-36 16,0 1-38-16,0 2-44 0,0 1-24 0,0 0 6 16,0 1-3-16,0 0 14 0,0 0 8 0,0 5-15 15,0 0-14-15,0 1-17 0,0 1-50 16,0 0-49-16,0 0-19 0,0 2 15 0,0-2 28 15,4 0 69-15,-1-1 25 0,0 0 6 0,1-3 20 16,2-1-13-16,0-1 13 0,-1-1-9 0,1 0 12 16,-1-3 5-16,2 0 2 0,-2-4 14 0,2 0-10 15,-1-2-14-15,0 0 7 0,0-1-3 0,-1 1 7 16,1-2 17-16,1 1-1 0,-3-1-13 0,1 1 4 16,1 4-1-16,-3-1-13 0,4 1 17 0,-4 2-17 15,0 2 0-15,-1 2-3 0,0 0-8 0,3 0 11 16,-2 0-4-16,2 2 8 0,0 2-15 0,3 0 11 15,0 2-7-15,2-3-7 0,3 3 25 16,0 0-18-16,-2 0 3 0,4 1-6 0,-1-1-11 16,1-1 14-16,0 0-10 0,-1-1 20 0,-1-1-10 15,1 1-11-15,0-3 25 0,-1 0-10 0,-3-1-8 16,0 0 15-16,1 0-15 0,-3-6-3 0,-2 2 14 16,0 0-17-16,-3-1 10 0,1-1 13 0,-3 0-13 15,-1-1 25-15,0-1-1 0,0 0 14 0,0 1 46 16,0-2-10-16,0 3 7 0,-8-1-17 0,-3 3-22 15,3 1 1-15,-1 0-11 0,0 3 8 0,-2 0 3 16,1 6-25-16,0 1-7 0,-2 2-4 0,3 5-22 16,1-1 15-16,2 2 22 0,1 0-25 0,5 2 10 15,0 0-7-15,0-1-44 0,6 0-45 16,4-1-108-16,2-1-83 0,4-2-79 0,-2-1-13 0,4-3 33 16,2-3-27-16,3-4 9 0,4-1-72 15,3-3-38-15,0-3 45 0,0-4 68 0,-1 1 119 16,0-5 110-16,-1 0 79 0,-2-3 34 0,-4 1 55 15,-6-3 17-15,0-1 48 0,-2-1 44 0,-5-2 5 16,2-3 27-16,-5 1-15 0,-1-2-27 0,3-2-11 16,-3-1-22-16,3-2-23 0,-4 0 34 0,4 0 56 15,0 2 59-15,-2 1 55 0,3 3 2 0,0 4-31 16,-3 2-65-16,0 6-72 0,-1 4-59 0,0 5-13 16,-4 5 85-16,1 0 61 0,-2 5 31 0,0 4-22 15,0 3-96-15,0 5-65 0,0 3-32 0,0 3-14 16,-3 4 3-16,3-1 15 0,0 3-8 15,-4 1 8-15,4-3-8 0,0 0-27 0,0-2 31 16,0-3-18-16,0-3 1 0,4-1 13 0,-1-1-27 16,-2-5 20-16,4-1-6 0,-2-2 6 0,-2-4 11 15,4 0-17-15,-3-1 17 0,-1-1 4 0,1-2-4 16,0 1 0-16,-2-2-10 0,0 0 3 0,0-4 0 16,0 0 3-16,0-1-3 0,-4-1-10 0,0-1-8 15,-1 0-3-15,-1 0 7 0,0-1 14 0,-3 1 36 16,-3 3 25-16,-2 1 29 0,0 3 4 0,-7 0-14 15,3 0-32-15,-1 4-29 0,2 2-4 0,1 0-22 16,0 2 11-16,6 2-8 0,1 0-10 16,5 2 7-16,4-1 0 0,0 1 4 0,4-1-4 15,5-1-30-15,3 0-64 0,2-1-71 0,0-3-108 16,3-2-53-16,0-1-33 0,1-3-40 0,-1 0-14 16,-3 0-21-16,2 0-113 0,-5-4-135 0</inkml:trace>
  <inkml:trace contextRef="#ctx0" brushRef="#br0" timeOffset="8135">232 2200 1122 0,'5'-14'37'0,"4"1"34"15,-4-2 47-15,2 1 56 0,-3 1 14 0,2-1 11 16,-1 1 18-16,2 1 8 0,-3 0 1 0,2 0 9 16,1 1-24-16,-4 2-47 0,0 1-40 0,-1 3-50 15,-1-1-48-15,1 2 3 0,-2 4-6 0,0 0 103 16,0 0 89-16,0 8 32 0,0 3 19 0,-7 5-99 16,3 5-76-16,-7 7-48 0,1 4-25 0,-2 5-14 15,-1 4 3-15,-2 2-25 0,-1 0 14 16,3-1-3-16,2 0-4 0,-1-5 29 0,1-2-11 15,4-4 4-15,3-2-4 0,-4-6 0 0,7-2-14 16,-3-3 7-16,3-6-11 0,-1 0-3 0,2-5 21 16,0-1-3-16,-1-6 3 0,1 0 0 0,0 0-14 15,0 0 0-15,0-9 7 0,0-2-15 0,0-6 1 16,3-3 3-16,2-4 1 0,0-4 13 0,2-4 5 16,-1-2 6-16,3-2-7 0,-2-2-7 0,1 2-18 15,-1-2 15-15,3-1-4 0,-2 1 3 0,3 3 18 16,-2 2-28-16,2 3-4 0,0 2 7 0,-2 5-6 15,1 5 6-15,-2 3 15 0,0 8-4 0,-2 1 7 16,2 6 18-16,0 0-4 0,-2 6 15 0,3 3-1 16,-1 6-3-16,3 1-3 0,-1 5-7 15,-1 2-8-15,3 3 0 0,1 2 1 0,-4 1-15 16,1 2 11-16,2-1-22 0,-4 1 7 0,5-2 1 16,-4-4-1-16,0 1 15 0,1-4 0 0,-2-3 3 15,0-4-7-15,-2-1-14 0,0-3-7 0,-1-2 3 16,0-2-11-16,-4-7-17 0,2 0-4 0,-1 10-46 15,1-10-41-15,-3 8-27 0,0-8-60 0,0 0-55 16,0 0-65-16,0 0-68 0,-6 0-28 0,1 0-8 16,0 0-3-16,-2 0-24 0</inkml:trace>
  <inkml:trace contextRef="#ctx0" brushRef="#br0" timeOffset="8326">281 2423 3116 0,'-5'0'9'0,"-1"0"1"16,6 0 9-16,0 0 0 0,0 0-12 16,6-8 2-16,2 8-9 0,6-9 4 0,2 2-8 15,2-1 4-15,0 3 13 0,4-1-13 0,0-2-3 16,0 3-10-16,-2 5-44 0,-1-7-65 0,2 7-72 16,-6 0-79-16,-1 0-29 0,-3 0 1 0,0-7 8 15,-5 7 14-15,-1-6-29 0,2 2-19 0</inkml:trace>
  <inkml:trace contextRef="#ctx0" brushRef="#br0" timeOffset="8827">932 2290 3595 0,'9'3'23'0,"-6"-3"0"16,0 0 9-16,-1 0-9 0,-2 0-3 0,3 0 14 15,1 0 3-15,1-3 33 0,3-1 21 0,6-2 5 16,4 0-8-16,8-1-16 0,4-1-48 0,6 0-20 16,2-1-4-16,9-1-17 0,2 0 17 15,-1 0 3-15,5 1-3 0,-1 1 7 0,0 1 0 16,0 0-7-16,-4-1-4 0,0 3 1 0,-3-1-4 16,-4 0 4-16,-4 2 9 0,-3-1-2 0,-8 2-4 15,-3 0 3-15,-7 1-6 0,-3-1 7 0,-4 0-1 16,-3 3-7-16,-3-2 8 0,-3-2-4 0,0 3 3 15,0-3 7-15,-4 1-16 0,-4-1 6 0,2 0-14 16,-1-2-10-16,-2 1-11 0,1-1-23 0,2 2-7 16,-3-2 7-16,1-1 17 0,-2 1 18 15,6 0 13-15,-4 1 10 0,3 0 0 0,1-1 6 0,-1 3-6 16,1 0-20-16,3 0 0 0,-1 1 0 0,2 1 13 16,0 1 7-16,0 0 3 0,3 0 1 15,1 0-21-15,2 0 7 0,2 0 7 0,0 3-4 16,-1 0 24-16,4 0-4 0,-3 0-6 0,3-1 9 15,-1 2-12-15,-3-2 16 0,1 1 21 0,0 0-4 16,-2 1 17-16,2 0 18 0,-3 0 4 0,3-2 14 16,-5 2-3-16,0 1-21 0,0-1 1 0,-3 0-18 15,0 1 4-15,0-2 1 0,0 3-19 0,-1 0-3 16,-4 0-21-16,-3 1 0 0,4 1-14 0,-5 0-8 16,0 2-39-16,1-1-80 0,0 1-89 0,-1-1-127 15,3-2-120-15,-1 0-114 0,4-1-133 0</inkml:trace>
  <inkml:trace contextRef="#ctx0" brushRef="#br0" timeOffset="12815">5144 1592 3941 0,'9'-3'-4'0,"-2"3"21"16,-1 0 24-16,-6 0 7 0,0 13 0 0,-6 4-18 16,-1 5-26-16,-1 0-4 0,-4 5-11 0,2 0-2 15,-2 0-4-15,2-1-7 0,1 0 0 0,6 0-27 16,0-3-40-16,-2-3-62 0,5-2-22 0,0 0-8 15,0-4 37-15,0-4 69 0,0-2 33 0,0-2 35 16,0-4 2-16,0-2 11 0,0 0-4 0,0-8 12 16,0 0 7-16,0-4-10 0,0 0 14 0,0-3-17 15,0-3-3-15,7-3 7 0,-3 0-10 16,2-5 10-16,1 2 6 0,-2-2-7 0,4-3-3 16,-1 0 10-16,1 3 7 0,0-1 25 0,-1 4 27 15,3 1 9-15,-3 3-5 0,0 4-4 0,1 5 8 16,-2 2-13-16,1 3 7 0,-1 5 0 0,1 0 19 15,1 6 38-15,1 4 26 0,-2 2-25 0,3 0-26 16,-1 4-49-16,0 3-24 0,-2 0 4 0,1 3-26 16,-1 0-7-16,-3 3-3 0,3-1-1 0,0 2 12 15,-3 0-8-15,-1-2-14 0,2-1-11 0,-1 0-4 16,-2-4-21-16,2-2-87 0,-2-2-125 0,2-3-148 16,-4-1-132-16,-1-3-48 0,0-2-58 0,0 0-48 15</inkml:trace>
  <inkml:trace contextRef="#ctx0" brushRef="#br0" timeOffset="12965">5145 1852 3581 0,'-4'-5'0'0,"4"-4"-10"0,8 3 13 16,1 1-16-16,8 1-3 0,2-1-7 0,6 0-49 15,1 2-47-15,5-3-111 0,-3 0-106 0,-1 1-92 16,1-1-82-16,-5 0-30 0</inkml:trace>
  <inkml:trace contextRef="#ctx0" brushRef="#br0" timeOffset="12224">2591 1903 2189 0,'5'0'8'16,"-4"0"10"-16,3-3 21 0,-3 3 14 0,-1 0 21 16,0 0 19-16,0-2 1 0,0 2 3 0,0 0-39 15,0-2-30-15,4 2-19 0,0 0 6 0,-3 0 16 16,4 0 10-16,-2 0-7 0,1 0-22 0,1 0 1 15,3 0-1-15,-3 0 3 0,4-5-8 0,-1 5-4 16,2-8 0-16,-1 4 10 0,2-2 21 0,-3-1 13 16,0 0 23-16,-2 0 6 0,3 1 17 0,-4-3 11 15,2 1 0-15,-4 2 4 0,0-1-3 0,-2 1 2 16,-1 1-10-16,0 0 1 0,-6 0-2 0,1 3-24 16,-1-1-17-16,-5 3-3 0,2 0-7 0,-8 6 4 15,-4 3 4-15,-2 3-18 0,-4 6-14 0,-2 1-11 16,-2 3-3-16,0 2-14 0,1 1-14 15,5-1 11-15,2-1 6 0,5-1 4 0,6-2 11 16,4-1-4-16,8-3-18 0,0 0 1 0,8-1 3 16,1-3-7-16,5 0 10 0,3-4 1 0,1-1 3 15,2-2 0-15,1-2-25 0,1-3 25 0,-4 0-17 16,1 0 13-16,-2-3 25 0,-4 1-24 0,3-3 13 16,-8 3-6-16,1-1 3 0,-4 1 7 0,-2 1-14 15,-2 0 0-15,4 0-7 0,-5 1 3 0,0 0 4 16,0 0-3-16,-9 4-1 0,4 0 1 0,-2 1 10 15,2 1 3-15,0-1-13 0,-2 0 3 0,2 2-11 16,1-1-3-16,4-2 11 0,0 1-1 16,0-1-3-16,8-1-3 0,0 0-8 0,0-2-13 15,6-1 6-15,0 0-3 0,3 0 7 0,-1-5 1 16,3 0-5-16,-1-1 12 0,1-1-5 0,-2 0 8 16,-1-1 3-16,-2-1 4 0,2 1 6 0,-5-2-6 15,0 0 3-15,-2 2-11 0,-1-1-2 0,-2 0 16 16,-1 1 4-16,-2 2 7 0,-1 0 6 0,-1 1-2 15,1 2-4-15,-2 1-7 0,0 1 6 0,0 0-9 16,0 1-1-16,0 0 14 0,0 4 1 0,0 4 3 16,-5 1 10-16,4 1-13 0,1 3-25 0,0 1 24 15,0 3-17-15,0-1-3 0,0-1 10 16,0-1-32-16,0 2 22 0,4-3-4 0,2-2 3 16,1 0 1-16,-1-2-25 0,2-1 7 0,-2-3 0 15,1 0 11-15,0-2-7 0,-1-3 3 0,1 0 3 16,-2 0 8-16,1-8 17 0,-2 2-4 0,1-2-3 15,0-1-14-15,-2-2 0 0,2 0 4 0,-1-3-4 16,0 0 10-16,-1-2-10 0,2 0 4 0,-4 1 10 16,4-1-18-16,-1 0 11 0,0 2 11 0,-3-1-11 15,2 3 10-15,1 1 7 0,1 2-31 0,0 1 4 16,0 0 0-16,2 2-8 0,2 1 15 0,0 0 7 16,0 0-1-16,4-2-6 0,1 2-4 0,3-1-17 15,4 0 0-15,-4 1 3 0,5 0-13 0,-3 0 10 16,1-1 7-16,-2 2 10 0,-3-1 7 15,-4 3 14-15,-2-1-4 0,-2-1-14 0,-4 1 22 16,-3 1-8-16,0 2 10 0,0-2 25 0,-5 1 24 16,-3 1 7-16,-2 0 11 0,-2 7 4 0,-5 0-34 15,2 2-12-15,-6 2-30 0,3 1-26 0,-1 1 11 16,4 0-3-16,1 2-5 0,5-2 12 0,0 2-8 16,5-1 1-16,4-2-1 0,4 2-31 0,3-4-45 15,1 1-39-15,2-3 1 0,4-1 8 0,3-2 28 16,2-1 21-16,-1-4 11 0,2 0 9 0,0 0 11 15,5-6 16-15,-3-2 1 0,-3 0 6 16,1-1 11-16,-1-3-4 0,-2 0 6 0,0-1-6 16,-4-1 4-16,-1 0-1 0,-3-1 0 0,0-2 1 15,-3 1-4-15,-1-1 20 0,-2 3-7 0,1 0 21 16,-2 0 6-16,0 1 15 0,-2 3 30 0,0 2-13 16,0 2-11-16,0 2-30 0,0-1-24 0,0 5-17 15,0 0-1-15,0 0 4 0,0 0-3 0,0 6 10 16,0-1 3-16,0 3 1 0,4 0-1 0,0 0 11 15,0 1 3-15,2 1-13 0,-1-1-1 0,2-1-30 16,-1 0-1-16,1-2 14 0,3-1-3 0,-1-2 21 16,1 0-1-16,2-1-13 0,-1-2 10 0,3 0 0 15,-1 0-7-15,0-7 14 0,0-1-7 16,-3 1 7-16,1 0 6 0,-3-2-6 0,0-1 14 16,-2 1-7-16,-1 0-1 0,-1 1 15 0,-2 3 3 15,0 0 22-15,-1 1-1 0,-1 1-10 0,0 2-17 16,0 1-22-16,0 0-3 0,0 0-14 0,0 4 7 15,0 1 14-15,4 2 0 0,1 0 11 0,0 2-15 16,2 0-3-16,2 1-17 0,-3 2 3 0,5-5-4 16,0 0-10-16,0 0-10 0,3-3-1 0,0 0-10 15,1-4-3-15,0 0 25 0,-1 0-1 0,-1-6 18 16,1 0 14-16,-2 0 6 0,0-3-3 0,-3 0 0 16,0-1-7-16,-2-1 0 0,0-1 7 15,0 0 10-15,-4-2-7 0,0 1-10 0,0-1 21 16,-3 1 24-16,0-2 39 0,0 4 28 0,0 1 19 15,0 0-17-15,-5 4-20 0,1 1-15 0,0 2-50 16,0 0-18-16,-2 3-7 0,-1 6-8 0,2 2 22 16,1 3 0-16,-4 1-3 0,3 2-11 0,2 5 0 15,1-1-1-15,2 1-7 0,0-2 12 0,0 2-19 16,4-2 11-16,2-2 3 0,3 0-14 0,-1-2-3 16,0 0-30-16,3-3-46 0,-1 0-49 0,0-2-52 15,0-3-46-15,1-1-7 0,-3 0 11 0,-2-2-8 16,3-2-48-16,-1 0-46 0,1 0-68 0,-1-6-82 15,1 0-42-15</inkml:trace>
  <inkml:trace contextRef="#ctx0" brushRef="#br0" timeOffset="12362">3933 1826 3167 0,'-10'0'6'0,"1"0"4"0,1 0-4 0,4 0 1 16,4-4-14-16,0 4 1 0,0-4-26 0,9 4-65 15,1-4-67-15,5 4-125 0,3 0-137 0,5-8-151 16</inkml:trace>
  <inkml:trace contextRef="#ctx0" brushRef="#br0" timeOffset="13872">6398 1214 3515 0,'0'-17'13'0,"0"5"13"0,0 1 11 0,0 5 22 16,0 3 52-16,0 3 44 0,0 0 50 0,0 8-6 16,-6 2-46-16,3 3-58 0,3 2-63 0,0 6-25 15,0 2-10-15,0 2 6 0,0 3 4 0,0-1 1 16,0 3-8-16,0-1 0 0,0 0-4 0,8-1 15 16,-3-1-4-16,1 1-11 0,0-3 4 15,4 0-7-15,-2-3 0 0,-4-2-4 0,4-2 4 16,-2 0 4-16,1-3 3 0,0-2 7 0,0-3-18 15,-4 0 1-15,0-1 6 0,2-2-3 0,-1-1 7 16,-2-3 0-16,-1-2 0 0,1 2 7 0,0-3 11 16,-2 0-11-16,0 0-11 0,0-4-3 0,0-1 3 15,-4-2 8-15,0 0 7 0,1-3-11 0,0 0 0 16,-1-1 0-16,1-3-14 0,2-2 17 0,-1-2-14 16,0-1 15-16,2 1-1 0,0-2 1 0,0 0 10 15,0 0-24-15,7 0 10 0,-1 0-15 0,3 2 1 16,3 1 18-16,-3 0-8 0,4 2 15 0,1 3-1 15,-1 2-6-15,4 2 7 0,1 4 3 0,-1 1 11 16,4 3 22-16,1 0 17 0,0 8-10 16,-2 3-3-16,0 0-26 0,2 4-7 0,-1 0 4 15,-3 2-22-15,-1 2 18 0,-4 1-10 0,1-1-1 16,-2 1 11-16,-3 2-18 0,-3-2 0 0,2-1 4 16,-5-1-8-16,2 1-18 0,-4-4-11 0,-1 0-35 15,2-1-44-15,-2-4-44 0,0 0-58 0,0-1-35 16,0-2-9-16,0 0-4 0,0-3 4 0,0-4-9 15,0 0-47-15,0 0-41 0,0 0-57 0,0 0-56 16,0-8-10-16</inkml:trace>
  <inkml:trace contextRef="#ctx0" brushRef="#br0" timeOffset="15645">7098 1412 2779 0,'5'-4'65'0,"-5"1"61"0,0 2 51 0,0-2 44 16,-5 3-43-16,-2 0-10 0,-2 0-38 0,0 4-22 16,0 1-31-16,-4 2-43 0,-3 1-13 0,2 3-18 15,1 1 1-15,0 1-4 0,1 3-7 0,0-1 7 16,2 2-7-16,3 0-7 0,4 0-6 0,3 0-8 16,0-2-12-16,0-1-14 0,4-1-33 15,6-2-46-15,-1 0-18 0,2-5 0 0,2-1 28 0,-1-5 45 16,-1 0 46-16,3 0 16 0,2-7 23 15,-5-3-4-15,0-1 0 0,-3-3 1 0,1-2-8 16,-3-1 4-16,1-1-3 0,-4-2 6 0,0-1 39 16,0 3 22-16,-2-1 50 0,-1 2 36 0,0 2 8 15,0 1-8-15,-5 3-29 0,0 2-33 0,5 2-51 16,-3 3-13-16,1 1-41 0,0 0-7 0,2 3 14 16,0 0-11-16,0 0 28 0,4 0-3 0,0 3-11 15,4 1 14-15,1-1-11 0,4 1 4 0,1 1-17 16,5-3 4-16,1 0-1 0,2-1-3 0,0-1 7 15,0 0 0-15,-1 0 7 0,-3-4 6 0,-1 1 14 16,-5 0-7-16,0 1 10 0,-5 2 73 16,-1 0 82-16,-2 7 61 0,-1 1 23 0,-3 3-57 15,0 5-48-15,0 3-47 0,-5 4-25 0,0 3-18 16,-2 4-38-16,2 2-15 0,-4-1-3 0,5 1-5 16,-1-1 1-16,1 1-8 0,0-3-3 0,3-2-4 15,-1-1-16-15,2-4-14 0,0-1-41 0,0-2-47 16,3-2-68-16,1-4-41 0,0-4 0 0,-1 0 26 15,-1-3 91-15,1-2 48 0,-3-1 22 0,0-3 1 16,0-5-14-16,0-3-10 0,-5-1 0 0,2-5 4 16,-5-3-9-16,3-3 20 0,2-3-3 0,-2-1 23 15,2-5 13-15,0-1-3 0,-1-2 32 0,0-2-13 16,3 1 13-16,1-1 17 0,0 2-7 0,0 3 13 16,3 2 0-16,0 5-3 0,3 5-7 15,1 2 7-15,-3 5 13 0,1 3 7 0,4 5 46 16,-1 2 15-16,1 0 7 0,3 0-7 0,-2 5-26 15,2 3-13-15,-2 0-13 0,2 2-17 0,0 0-22 16,-1 0-6-16,0 0-7 0,-1 2 14 0,-1 0 4 16,-1-1 3-16,-3-2-21 0,-2 0-11 0,1-1-17 15,-4 1-48-15,0-3-56 0,0-1-70 0,0-1-69 16,-7 1-89-16,0-5-31 0,7 0-24 0,-6 0-1 16,0 0 55-16,6-5 44 0,-3-2 38 0,3-2 30 15,0-4 42-15,7-2 33 0,-1-1 50 0,3-2 59 16,3-1 78-16,1 1 75 0,-3-3 72 15,4 1 77-15,-1 2 54 0,3 1 45 0,-5 3 17 16,0 2-2-16,-3 3-56 0,-1 2-5 0,0 3 66 16,-3 4 27-16,0 0 57 0,-4 10-29 0,0 3-95 15,0 5-64-15,0 3-93 0,0 4-38 0,0 4-51 16,-12 4-37-16,5 1 8 0,7 3-34 0,-8 0 12 16,3 0 0-16,5-1-15 0,0 2-1 0,0-4-14 15,0-3-4-15,0-1-30 0,0-2 1 0,0-4-34 16,0-5-82-16,0-2-27 0,0-2-64 0,0-4 1 15,0-2 27-15,0-4-26 0,0-3-32 16,0-2-67-16,0 0-27 0,0-9 12 0,0-1 57 16,0-4 48-16,0-2 40 0,0-5 47 0,0-5 20 15,0 0 31-15,0-4 29 0,0-4 14 0,0-3 39 16,0-2 20-16,0 0 47 0,0-1 38 0,0 1 57 16,0 0 76-16,0 0 48 0,0 2 48 0,0 5-28 15,0 2-38-15,13 4-22 0,1 3-49 0,0 2-14 16,2 3 3-16,3 4-34 0,3 4 11 0,-2 2 11 15,2 3-2-15,-2 5 5 0,1 0-26 0,-1 0-29 16,-1 7-37-16,-1 2-27 0,-2 2-13 0,-2 4-4 16,-1-2 4-16,-4 3 3 0,-1 2-13 0,-8-1 0 15,0 2-8-15,0 0-2 0,-6-2 26 16,-4 0-2-16,1-1-8 0,-2-3 4 0,0 1-4 16,2-6-3-16,1 0 4 0,-1-4-1 0,4 1-20 15,0-4-7-15,3-1 1 0,1 0-38 0,1 0-16 16,0 0 7-16,6-3-10 0,4-3 7 0,-1 1-8 15,4-3-33-15,1-1-6 0,3-2 5 0,-3 0 10 16,3-1 42-16,1 0 28 0,-1-1 19 0,0 1 29 16,-3-1 3-16,2 2-20 0,-2-1 8 0,-3 1 21 15,0 1 10-15,-2 0 83 0,-2 1 72 0,-1 4 33 16,-3-1 11-16,-2 2-33 0,-1 2-33 0,0 2-30 16,-9 0-13-16,1 5-30 0,-1 3-31 0,-5-1-29 15,-2 4-17-15,2 2-7 0,-2 0-22 0,2 2 8 16,1 1 3-16,4-1-11 0,5 0 8 0,4 0-19 15,0 0-34-15,4 1-42 0,7-2-52 16,0 0-43-16,5-1-21 0,1-2 42 0,3-3 39 16,2-2 51-16,0-3 56 0,2-3 13 0,-1 0 9 15,3-5 1-15,-3-2 6 0,1-3-12 0,-2 0 15 16,-5-2 4-16,0-2-10 0,-2-1 13 0,-2-2 6 16,-2-1 14-16,-1-1 20 0,-1 1 23 0,-3-1 27 15,-1 0 46-15,-2 0 25 0,-1 5 12 0,0-1-30 16,-2 3-29-16,0 2-28 0,0 2-34 0,0 3-8 15,-5 1-25-15,5 2-24 0,-4 2-15 16,4 0 7-16,-3 0-8 0,2 6 8 0,-3 2-3 16,0 0-1-16,1 2-10 0,1 0 6 0,1 3 5 15,-1 0-26-15,2-1-3 0,0 1-22 0,0-1-17 16,0-2-4-16,0 0-9 0,3-1-4 0,1-2 32 16,0 0 8-16,-3-3 27 0,1 1 17 0,0-1 4 15,-1-2 0-15,1-2 4 0,-1 0-1 0,1 0 1 16,0-4 13-16,3-1-17 0,-1-3 14 0,-3 0-4 15,4-1-10-15,0-1 18 0,-2 0-25 0,5-1 0 16,-5-1 3-16,3 1 1 0,-1-1 17 0,3 1-11 16,0-2-3-16,-2 3 11 0,3 0-22 0,-1 2 22 15,0 0 3-15,1 2-14 0,-1 1 21 16,3 0-4-16,-4 2 8 0,2 0 10 0,0 2 0 16,-1 1-4-16,1 0-24 0,-2 0 0 0,-1 0 4 15,-1 3-15-15,3 1 15 0,-2 1-11 0,-3 0-25 16,5 1 4-16,-5 1-14 0,0-1-31 0,0 0-51 15,2 1-64-15,-3-2-45 0,-2 2-17 0,4-1 49 16,-1-1 57-16,1-1 63 0,-3-2 45 0,4 1 19 16,-2-1 20-16,5-2-13 0,0 0 3 0,-2-5 0 15,3 0-10-15,-1-2 23 0,3 0 29 0,-3 1 42 16,2-2 59-16,-3 2 41 0,0 0 5 0,-2 2-29 16,-1 0-51-16,1 2-48 0,-2 1-34 0,-3 1-13 15,1 0 27-15,-1 0 54 0,2 3 14 16,0 2 14-16,-2-1-35 0,0 4-53 0,1 2-13 15,-1 0-19-15,2 1-10 0,-1 1 4 0,3 1-1 16,-4 2 1-16,2-1-8 0,2-1-49 0,-4 1-142 16,1 0-140-16,1-2-143 0,-2-1-136 0,0 0-18 15,3-2-54-15</inkml:trace>
  <inkml:trace contextRef="#ctx0" brushRef="#br0" timeOffset="15799">8640 1092 3040 0,'-12'-17'0'0,"2"4"0"15,0 2-7-15,-1 5-11 0,5 3-57 0,-3 3-90 16,6 0-109-16,3 0-88 0,-5 7-83 0,3 0-46 16</inkml:trace>
  <inkml:trace contextRef="#ctx0" brushRef="#br0" timeOffset="16509">8705 1157 1922 0,'10'5'43'0,"-4"-2"53"0,-1 0 51 16,0-1 83-16,-4 1 12 0,3-2 15 0,-4 1-6 16,2 0-52-16,0 2-41 0,-1-1-66 0,-1 2-36 15,2 1-33-15,0-1-23 0,-2 2 7 16,1 1-17-16,1 0 10 0,-1 1 10 0,-1 1-3 16,4 0-4-16,-3 0-36 0,1 0-68 0,0 2-93 15,-2-4-52-15,2 2-19 0,-2-1 23 0,0 0 53 16,0-1 51-16,0-1 55 0,0 0 38 0,0-1 42 15,0-3 3-15,0-1 0 0,0-1 3 0,0-1-5 16,-4 0 16-16,4-4 1 0,0-2 3 0,0-2-1 16,0 0 1-16,0-2 14 0,0-1 31 0,4-2 18 15,-1 0 9-15,4 0 5 0,-2 0-9 0,0 0-9 16,0 1 0-16,2 0 1 0,-1 3-3 0,2 0 4 16,-2 1 10-16,0 1-15 0,2 1-17 0,-2 3 8 15,-1 0-16-15,3 1-11 0,-5 0-8 0,2 2-11 16,-2 0-9-16,2 4 13 0,-4 1 10 15,5 1-10-15,-1 0 0 0,-2 2-13 0,4 0-16 16,-1 1 6-16,-2-1 0 0,5 0-13 0,0 0 13 16,-1 1-4-16,1-3-12 0,4 0 0 0,0-1 2 15,4-2-2-15,1-3 9 0,3 0 0 0,1 0-6 16,1-6 0-16,2-1-3 0,3 1 16 0,-3-4 6 16,1 0-2-16,-4-1 9 0,0-2 7 0,-5 0-1 15,-2-2 5-15,-5 2 5 0,-2-1 1 0,-2-2 16 16,-3 3 38-16,-3 0 20 0,2 3 11 0,-2 1-30 15,0 1-31-15,0 3-40 0,0 2-31 0,0 1 3 16,0 2-3-16,0 0 4 0,0 9 16 16,0 1 7-16,0 4 18 0,8 4 23 0,-1 4 15 15,0 5 4-15,1 2-21 0,1 6 7 0,-3 2-11 16,2 4-13-16,-2 3 10 0,-3 5-31 0,0 1 7 16,-1-1 24-16,0 2 5 0,-2 3 17 0,0-3-10 15,0 0 12-15,0-3-16 0,0-3 20 0,-8-4 10 16,8-2-6-16,-11-5 27 0,3-5-15 0,-3-3 15 15,2-4 10-15,-5-3-31 0,-2-4 8 0,-2-2-14 16,-7-3-8-16,1-4 12 0,-6-3-31 0,-5-3-8 16,-3 0-31-16,-2-8-16 0,-3-4 8 0,1-4-8 15,1-2 8-15,1-2 8 0,2-4-8 16,5 0 4-16,6-5-8 0,7-1-8 0,7-3-15 16,13 1 3-16,0-1 8 0,13-1-11 0,3 1 7 15,8-2-19-15,5 4-11 0,7 1 15 0,3 4-8 16,5 0 5-16,4 2 3 0,3 2 16 0,1 2 19 15,1 1-8-15,-4 3-41 0,-1 0-76 0,-5 3-79 16,-4 1-65-16,-9 3-58 0,-2 1-66 0,-7 0-142 16,-6 2-160-16,-4 0-221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20.6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474 339 888 0,'37'-18'69'0,"1"-1"74"0,-1-5 81 0,0-1 66 16,0-1-1-16,3-3-9 0,-3-2 0 0,3 1 3 15,-5-1 10-15,2 1-11 0,-5 5-32 0,-6 4-36 16,-3 4-37-16,-6 4-16 0,-6 13 12 16,-11 0 34-16,0 14-4 0,-11 12-31 0,-9 12-64 15,-6 14-71-15,-17 9-30 0,-6 14-14 0,-11 11 3 16,-6 4 8-16,-9 4-1 0,1 0 8 0,0-1 11 16,4-7-7-16,4-6 0 0,6-3-4 0,6-8-18 15,10-3 10-15,4-5-10 0,8-9 0 0,2-7 10 16,7-6-14-16,7-7 8 0,0-7 3 0,7-7 3 15,1-5-10-15,5-13 7 0,3 0-11 0,0 0-7 16,0 0 25-16,8 0-18 0,0-14 15 0,1-3-8 16,9-2-7-16,-4-5 11 0,9-1-15 0,2-4 8 15,2 0-11-15,5 1-8 0,1 6 11 0,0 4 4 16,3 3 22-16,-2 6-7 0,-2 9 3 0,0 0-7 16,3 9 0-16,-6 6 4 0,4 3 0 15,2 4 10-15,-3 4-14 0,0 2-22 0,2 0-36 16,-2-2-39-16,5 1-25 0,-1-4-3 0,0-3 16 15,0-3 0-15,-3-4 22 0,4-6 28 0,-5-7 11 16,7 0 27-16,-7 0 14 0,-3 0 4 0,0-7 3 16,-4-8 0-16,-1 0 10 0,-8-2-6 0,1-4-1 15,-7 1 4-15,-2-4-14 0,-3 2 20 0,-5-2 18 16,0 2 32-16,-8 0 27 0,0 1 12 0,-1 3-21 16,-3 2-11-16,0 3-38 0,-1 6-28 0,-2-2-4 15,0 6-7-15,2 3 3 0,1 0 8 16,3 6 3-16,1 4-18 0,5 0-7 0,3 5-10 15,8-1-11-15,3 0-10 0,5 4 7 0,6-6 0 16,2 1 7-16,4-2 10 0,3-4-3 0,-2-7 11 16,0 0 24-16,3-9-4 0,-4 0 32 0,-3-4 32 15,-6-2 17-15,-2-2 40 0,-1-2 8 0,-7-1-17 16,-1-3-28-16,-8-1-28 0,0 0-4 0,0-3-14 16,-13 2-1-16,4 0 20 0,-3 3-27 0,0 0 1 15,-4 3-5-15,1 2-29 0,1 3-3 0,-4 3-46 16,4 3-47-16,-6 5-79 0,0 3-66 0,-3 0-62 15,1 0-98-15,-1 9-61 0,-1 4-85 0,4 1-49 16,0 0 7-16,3-2-12 0</inkml:trace>
  <inkml:trace contextRef="#ctx0" brushRef="#br0" timeOffset="288">1484 744 2754 0,'43'-46'37'0,"-5"-2"57"15,1-1 63-15,-10 2 97 0,0 1 39 0,3 5 24 16,0 4-22-16,-1 3-74 0,-5 5-67 0,-3 4-73 16,-3 7-38-16,-3 6-4 0,-8 12-17 0,-9 0 18 15,0 0 33-15,0 15-8 0,-17 10 34 16,-3 8-14-16,-7 8-34 0,-2 6 9 0,-4 6-15 0,-6 7-12 16,0 4-6-16,-1-2-16 0,5 2-11 15,3-3 11-15,7-2-15 0,5-3 12 0,8-5 7 16,12-4-11-16,0-3 3 0,0-6-7 0,0-2-7 15,20-8-8-15,-3-3 3 0,6-5-10 16,1-6-4-16,4 0-23 0,-2-7-10 0,5-3-34 0,-2-4-61 16,6 0-44-16,-3 0-91 0,1-7-108 0,-4-2-53 15,0-1-68-15,2-1 5 0,-7 0-23 0,-2-3-44 16</inkml:trace>
  <inkml:trace contextRef="#ctx0" brushRef="#br0" timeOffset="477">1415 748 3373 0,'-42'-7'9'0,"10"-1"4"16,12-2 0-16,20 4-10 0,0 0-13 0,20 0-3 16,9-1 7-16,8 2 12 0,8-2 4 15,10 0-26-15,2 1-117 0,7-3-126 0,-2 0-122 16,2 4-105-16,-4 1 42 0,-2 1 45 0,-1 2-9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2:22.5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355 615 1262 0,'-23'-22'0'15,"6"4"8"-15,0 2 0 0,5 7-2 0,-2 2 7 16,14 7-7-16,-6 0 5 0,6 0 11 0,0 0-3 15,-12 7 14-15,12 0 25 0,0 0 48 0,0 1 23 16,0-1 47-16,0 1 17 0,0-2-11 0,0-2 32 16,0 1-8-16,0-2 29 0,0-3 20 0,0 0 8 15,0 0 2-15,0 0-36 0,0 0-33 0,0 0-38 16,0 0-36-16,0 0-35 0,0 0-30 0,0 0-33 16,0 0-6-16,0 0 68 0,0 0 52 0,0 15 29 15,0 1-11-15,-16 2-64 0,1 3-36 16,-5 8-52-16,3 4 7 0,0 3-7 0,-6 3-12 15,6 1 16-15,1 3-1 0,-3-4-10 0,5 4-5 16,14-3 12-16,-20-3-12 0,20-2-36 0,-12 0-102 16,12-6-124-16,-12-3-134 0,12-1-139 0,0-5-74 15,0-3-29-15,-12-4-41 0,12-6-28 0</inkml:trace>
  <inkml:trace contextRef="#ctx0" brushRef="#br0" timeOffset="144">13 581 2014 0,'0'-54'26'0,"0"7"-9"0,0 2 3 15,0 9-3-15,0 11-80 0,-12 7-79 0,12 5-104 16,0 5-74-16,0 4 6 0,0 4-43 0</inkml:trace>
  <inkml:trace contextRef="#ctx0" brushRef="#br0" timeOffset="698">490 733 2878 0,'6'11'69'0,"-6"-3"54"0,0 1 43 16,0 0 50-16,-7 1-36 0,-1 3-38 0,-1 1-35 16,1-1-47-16,0 3-36 0,-2-1-24 0,3 2-7 15,-3-1-3-15,2 2 3 0,0 0 14 0,2 1-4 16,-1-1 4-16,2 0 0 0,-3 0-14 0,2-2 4 15,1 0 3-15,5-2 3 0,-1-1-6 0,1-4 6 16,-6 0-3-16,4-5-13 0,2 0 23 0,-3-4-3 16,3 0-4-16,0-4 21 0,0-3-4 15,0-3-13-15,0-1 6 0,0-3-6 0,11-4-4 16,-2 0 4-16,2-3 3 0,3-5-13 0,1 0 10 16,2-2 6-16,0 1-9 0,9 0 13 0,-5 4-13 15,2 0 6-15,-1 5-7 0,1 4 1 0,-3 3-1 16,-2 6 4-16,1 5 45 0,-5 0 14 0,4 0 7 15,-4 8-4-15,-2 0-23 0,0 4-29 0,-1 1 4 16,4 4-21-16,-8 1 4 0,3 4 3 0,-1-3-7 16,2 0 17-16,-6 0-17 0,-1 0 11 0,1-1-11 15,-2-5 3-15,0-1-10 0,-1-1-7 0,-2-4 11 16,0-1-8-16,0-4 4 0,0 0 18 0,0-2 6 16,0 0 5-16,-5 0 24 0,0 0 43 15,5 0-3-15,0-4 19 0,0-3-15 0,0 0-53 16,0-1-5-16,0-2-21 0,0-3 1 0,10-3-16 15,0 0-7-15,3 0-4 0,4-6 8 0,3 4 3 16,0-1 15-16,1-1-7 0,7 2-8 0,1 4 11 16,-2 0-14-16,4 2 14 0,-5 5-7 0,2 0-11 15,-4 7 4-15,-1 0-4 0,-3 0 0 0,-3 0 11 16,-5 0-3-16,1 8-1 0,-4 3-3 0,-9 3-4 16,0 4 18-16,0 5 4 0,0 0 3 0,0 4-10 15,0 0-29-15,-9 3-62 0,-7-3-112 0,4 2-114 16,0-3-131-16,0-1-109 0,-1-3-59 15,13-2-22-15,-9-2-43 0</inkml:trace>
  <inkml:trace contextRef="#ctx0" brushRef="#br0" timeOffset="922">1366 858 2354 0,'25'-36'54'15,"-1"1"86"-15,-4 3 60 0,0 6 35 0,-7 6-15 16,-1 8-40-16,-4 5 24 0,-4 3 36 0,-4 4 7 15,0 9-25-15,0 5-52 0,0 7-53 0,0 7-46 16,0 5-14-16,-17 9-36 0,-4 6-10 0,1 4-11 16,-5 5-7-16,1 2 7 0,1-1-4 0,1 3 12 15,2 0 2-15,8-4-10 0,-6 0-7 0,5-2-46 16,1-1-88-16,-3-4-102 0,2 0-113 0,0-3-75 16,-3-6-45-16,-1 0-6 0,-1-5 18 0,4-4 9 15,-1-7 5-15,-2-3-3 0</inkml:trace>
  <inkml:trace contextRef="#ctx0" brushRef="#br0" timeOffset="1180">1698 562 4077 0,'38'-38'44'0,"1"7"57"0,-7 12 39 0,3 19 28 16,-6 0-19-16,2 13-27 0,-5 7-24 0,2 4-22 16,-1 7-21-16,-5 1-18 0,1 3-30 0,-2 2 4 15,-2 1-11-15,-7-1-4 0,0-1 8 0,-7 2-4 16,-5-5 0-16,0 1-14 0,-5-2-30 0,-7-3-68 16,-3-1-71-16,-5-3-102 0,-5-1-116 15,-3-5-97-15,1-1-90 0,-4-4-27 0,-1-3 0 0,0-4-27 16</inkml:trace>
  <inkml:trace contextRef="#ctx0" brushRef="#br0" timeOffset="1575">2379 562 3608 0,'0'0'33'0,"0"0"111"0,0 0 78 16,0 0 53-16,0 11-19 0,-12 2-94 0,4 1-69 15,1 5-42-15,-3 2-26 0,3 4-14 0,2 4-3 16,-3 0-5-16,8 3 8 0,0 0-3 0,0 1 2 16,0-3-10-16,0 1-7 0,14-5-18 0,5-1-26 15,1-1 0-15,-2-6-3 0,2-4 8 16,0-2 6-16,3-5 5 0,-2-1 13 0,-1-6 8 15,-3 0 7-15,2-4 4 0,1-5-1 0,0-1 1 16,-4-3-5-16,4-5 8 0,0 0-3 0,0-3 3 16,-3-2 14-16,0-2 4 0,-2 1 14 0,-1-1 39 15,0 3 34-15,-5 1 33 0,0 4 12 0,-2 2-32 16,-7 4-40-16,0 4-55 0,0 7-38 0,0 0-4 16,0 0 4-16,0 0 15 0,0 0 15 0,0 0-4 15,0 14-44-15,0 1-99 0,0 3-86 0,0 0-68 16,9 5-75-16,-9-1-85 0,12 2-80 0,-1-2-97 15,1 1-21-15,-3-1 9 0</inkml:trace>
  <inkml:trace contextRef="#ctx0" brushRef="#br0" timeOffset="1980">3104 727 3129 0,'18'-44'38'0,"-4"4"62"0,4 8 42 16,-1 3 55-16,-5 10 1 0,-2 6 16 0,2 8 9 15,-1 5 1-15,-2 0-20 0,1 10-46 0,-2 3-53 16,4 7-47-16,-5 1-33 0,3 4-17 0,-2 2-1 16,0 2-14-16,-2-1 3 0,0 2-3 0,-6 2 3 15,0-1-3-15,0-3 10 0,0-1-50 0,0-2-58 16,-8-1-6-16,4-1-29 0,-2-5 30 16,4-4 57-16,-1-3 14 0,1-3 25 0,-4-2 14 15,5-2-3-15,-5-4 3 0,4 0 3 0,-1-9 1 16,3 0-1-16,0-1-10 0,0-3 0 0,11-2-3 15,-4-3 6-15,6-1-3 0,0-1-3 0,7-2 3 16,-3-2-32-16,9 2 5 0,-1-3-11 0,-1 2 17 16,4-3 24-16,1 1 8 0,0 3 3 0,2 0-14 15,-5 5 0-15,5 2 0 0,-7 1 7 0,-4 4 3 16,0 2 18-16,-6 4 52 0,-2 4 43 0,-1 0 29 16,-11 0 26-16,0 8-27 0,0 2-13 15,0 2-25-15,0 1-29 0,0 3-21 0,8 0-27 16,-8 2-10-16,0 4-15 0,0 0 7 0,0 0-15 15,0 3-3-15,0 0 3 0,0 4-11 0,0-4-88 16,0 2-124-16,0-3-161 0,-8 1-192 0,8-1-112 16,-15-2-81-16,6-5-116 0</inkml:trace>
  <inkml:trace contextRef="#ctx0" brushRef="#br0" timeOffset="2161">3576 234 3411 0,'-20'-49'-7'0,"0"10"-2"0,8 5 9 16,3 8-26-16,-3 9-13 0,4 9-53 0,8 8-133 16,0 0-111-16,0 0-137 0,0 8-89 0</inkml:trace>
  <inkml:trace contextRef="#ctx0" brushRef="#br0" timeOffset="2420">4161 101 2165 0,'21'-22'83'16,"4"0"86"-16,-2 2 75 0,-6 4 48 0,-5 4-11 15,0 7-26-15,1 2-8 0,-3 3 19 0,-2 7-44 16,-6 4-25-16,4 6-31 0,-2 2-52 15,-2 8 8-15,1 3-21 0,-3 6-28 0,0 3-7 0,-9 4-44 16,1 0-11-16,0 5-11 0,-2 2 0 0,0-1 11 16,1-1-7-16,2 0 3 0,-1-2-7 15,3-3 8-15,-1-1-1 0,6-5-10 0,0-2 6 16,0-3-62-16,0 0-86 0,0-7-52 0,0-3-120 16,8 0-74-16,-8-2-56 0,7-1-89 0,-7-4-6 15,11-6-17-15,-2-1-35 0</inkml:trace>
  <inkml:trace contextRef="#ctx0" brushRef="#br0" timeOffset="3072">4227 396 3180 0,'-32'-15'6'0,"12"-2"4"0,7 3 2 0,13 7 1 16,0 3-19-16,11 4 3 0,6 0-13 0,8 0-4 16,7 0 27-16,5 0-1 0,3 6 10 0,7-2 7 15,1 0-11-15,-2 0-18 0,1-1 3 0,-2-3-13 16,-5 0 0-16,-3 0 19 0,-5 0 7 0,-5-4 44 16,-2 4 37-16,-5-6 9 0,-3 6 21 0,-8-2-42 15,-1 2-29-15,-5 0-11 0,-3 0-22 16,0 0 7-16,0 0 2 0,0 0-6 0,0 9 0 15,0 1-7-15,0 1-9 0,0 3-4 0,0 1-17 16,12 2 17-16,-3 2-17 0,3-1-29 0,7-1-7 16,-5-2-40-16,9 3-6 0,-2-8 11 0,4 3 10 15,2-4 16-15,-2-2 30 0,3-7 19 0,-1 0-6 16,-5 0 32-16,2-7-13 0,-4-2 13 0,3-4 16 16,-6 3-20-16,-2-8 53 0,-1 3 26 0,2-2 50 15,-6-1 18-15,-4 2-19 0,5 2-12 0,-6 0-37 16,-5 0 19-16,4 3-6 0,-4 1-24 15,0 2-4-15,0 1-38 0,0 3-31 0,0 1 3 16,0 0-25-16,0 3 8 0,0 0 13 0,0 10-13 0,0 4 13 16,0 4 11-16,0 6-10 0,0 6 14 15,0 6 6-15,0 6-10 0,0 6 15 0,0 2 17 16,0 5 8-16,0 2 11 0,0 4 7 0,0 0-7 16,0-4-11-16,0 5-14 0,0-2 4 0,0 0-25 15,0-5 14-15,0-3-7 0,0-3-15 0,0-4 33 16,0-3-10-16,-21-4 26 0,-2-8 11 0,3-1-4 15,-6-5 17-15,-6-6 7 0,-7-4-6 0,-5-6 19 16,-2-8-15-16,-6 0 5 0,-5-7-11 0,0-6-24 16,0-4 9-16,-3-7 8 0,7-1 8 0,2-4 13 15,6-2-11-15,6-2-25 0,6-1-3 16,9 1-34-16,7 0 1 0,17-2-17 0,0-3 0 16,0 2 1-16,23-3-22 0,3 2-28 0,17-5-17 15,6-1-19-15,12 1-25 0,12-3-18 0,6 0-74 16,4-3-75-16,12-2-142 0,-1 3-212 0,0 0-217 15,-5 0-287-15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4:33.0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781 454 1328 0,'12'-21'46'0,"-1"1"32"16,-5-5 45-16,2 0 36 0,0 0-5 0,-1-3 16 16,1-1-9-16,0-2 2 0,-2-2 12 0,-3-1 2 15,1 1 31-15,-4 1 7 0,0 4-37 16,0 0-13-16,-12 3-61 0,0 7-45 0,-5 5-19 15,-6 8-34-15,-9 5 8 0,-5 12 19 0,-8 9 28 16,-7 14 26-16,-9 12 5 0,-7 12 0 0,-8 9-24 16,-1 7-41-16,3 8-2 0,2 2-25 0,11 0 3 15,4-3 11-15,17-4 3 0,12-4 1 0,11-5-8 16,17-5-7-16,8-3-6 0,14-9-11 0,5-4 7 16,13-7-3-16,2-6-59 0,5-4 10 0,5-9-23 15,5-6 11-15,0-4 17 0,4-12-20 0,-1 0 17 16,1-9-3-16,4-3 30 0,-2-6 37 0,-2-5-4 15,-4-2 0-15,-2-2-13 0,-6 0-26 0,-4-2 13 16,-8 1 0-16,-10 1 26 0,-7 4 17 16,-10 4-7-16,-10 2 3 0,0 5-9 0,0 5-3 15,-13 7 2-15,-2 0 1 0,-5 0-10 0,2 7-4 16,-2 4 7-16,1 3 0 0,2 2 13 0,2 1 0 16,6 2-16-16,4-1-7 0,5 1 4 0,5 0 6 15,10-4 3-15,5-1 7 0,1-3-20 0,12-4 0 16,-1-4 10-16,3-3 10 0,4-6-4 0,1-5 1 15,-4-4-10-15,4-3 3 0,-8-6 3 0,4 1 0 16,-7-5 1-16,-5-1-11 0,-7 0 24 16,-4-2 13-16,-6 1 13 0,-7 1 14 0,0-1-7 0,-12 3-9 15,-8 1-4-15,-1 2-3 0,-7 5-10 16,-1 3-4-16,-6 5-6 0,-5 6-11 0,-2 5-13 16,-2 0 17-16,-4 12 0 0,4 4 0 0,-1 2 17 15,4 3-38-15,1 2-37 0,11 1-70 0,4 2-78 16,7-1-75-16,8 2-92 0,10-2-47 0,0-1-60 15,5-3-27-15,7-3-6 0</inkml:trace>
  <inkml:trace contextRef="#ctx0" brushRef="#br0" timeOffset="224">1335 577 1187 0,'37'-67'73'0,"-5"3"79"15,-1 3 75-15,-7 5 62 0,-4 10-31 16,-6 12-53-16,-3 7-55 0,-2 9-53 0,-3 7 35 15,-1 11 76-15,-5 0 31 0,0 13 40 0,0 10-47 16,0 6-92-16,-8 7-36 0,4 8-53 0,-7 7-24 16,2 5-10-16,-2 3-14 0,-1 0 0 0,-1 0-9 15,4 0-1-15,1-2 4 0,4-4 3 0,4-4 0 16,0-1-21-16,4-5-56 0,4-5-60 0,1-3-94 16,4-4-100-16,-1-5-78 0,0-5-24 0,3-4-3 15,1-5 20-15,-1-4 29 0,-1-8-33 0</inkml:trace>
  <inkml:trace contextRef="#ctx0" brushRef="#br0" timeOffset="992">1808 493 2965 0,'0'0'41'0,"0"17"41"15,-8 2 30-15,3 6 35 0,4 5-40 0,1-1-46 16,0 0-18-16,0 3-40 0,4-3-13 0,4 2 13 15,4-6-6-15,1 1 3 0,7-3 17 0,1-1-4 16,2-3-10-16,3-1 4 0,2-6-10 0,4-1-7 16,0-6 6-16,-3-1 4 0,2-4 7 0,-3 0-10 15,-2-7 3-15,-3-4-7 0,-3 0-6 16,-3-3 16-16,-5-2-16 0,-1 0-16 0,-10-3-17 16,-1-1-41-16,0-2-29 0,-7-1-33 0,-3 0-30 15,-2 0-19-15,-6-1-24 0,1 1-3 0,-3 0-21 16,0 1-20-16,0-1-5 0,3 2 1 0,3 1 46 15,0-1 23-15,5 4 65 0,2 0 40 0,7 4 30 16,0 1 51-16,0 1 35 0,12 2 24 0,-1 0 33 16,2 1 18-16,3 0-6 0,1 2 29 0,1 2 8 15,2 1 28-15,-6 2 12 0,6 1 0 0,-3 0-10 16,-2 0 12-16,2 8-15 0,-2 2-16 0,-2-1 7 16,2 5 16-16,-6 0 28 0,3 2 12 0,-1 4-16 15,-2 3-58-15,-4 2-50 0,-2 0-31 0,0 2-29 16,-1 5-3-16,-2-1-3 0,0 1-7 15,0 3 0-15,0-3-19 0,-8 0 10 0,8 0 9 16,0-1-3-16,-5-2 13 0,5-4-13 0,0-2-23 16,0-3 11-16,0-3-11 0,0-4-12 0,0-6 25 15,0-7-9-15,0 0 6 0,0 0 16 0,0-10 1 16,0-6-1-16,0-2-3 0,0-6 9 0,0 1-12 16,8-7 3-16,-3 0-3 0,2-3 3 0,-7-1-6 15,11-2 9-15,-2 1-3 0,0 2-4 0,-1 1 14 16,0 2-7-16,2 4 16 0,-3 4 1 0,0 6-11 15,1 4 1-15,3 2-1 0,-2 7-5 16,6-1 12-16,-1 4 0 0,1 0-13 0,7 6-3 0,-2 1-6 16,6 2 12-16,-5 1-6 0,2 1-3 15,-1 1-4-15,1 1-12 0,-5 1-7 0,2-1-34 16,-4-2-29-16,1 1-22 0,-5-1 33 0,0-4 37 16,-4 0 25-16,-1-2 29 0,-2-1-10 0,-5 0-3 15,0-2-6-15,0-2 9 0,0 0-9 0,0 0 0 16,0-9 15-16,-5 3-9 0,4-4 9 0,1-3 16 15,0-1-12-15,0-1-4 0,0-1 0 0,0-3-24 16,1 1 12-16,7 0 9 0,1 2-6 16,-1-2 12-16,4 5-9 0,-4 0-22 0,4 3 13 0,-1 5 0 15,-2 2 3-15,3 3 25 0,-4 0-19 16,4 6 16-16,-1 3 3 0,-5 2-7 0,2 3 14 16,0 2-17-16,-1 3 1 0,1 2-3 0,-3 0-14 15,-2 1-21-15,-2 2-90 0,2-5-110 0,-3 2-89 16,0-5-92-16,0 0-37 0,0-3-3 0,2-4 7 15</inkml:trace>
  <inkml:trace contextRef="#ctx0" brushRef="#br0" timeOffset="1665">3063 533 1404 0,'9'-25'41'0,"2"3"77"16,-6-1 32-16,2 3 40 0,-5 2 30 0,4 1-37 16,-5 6 5-16,-1 2-7 0,0 3-62 15,0 3 21-15,0 3 18 0,-7 0-5 0,2 9 11 16,1 3-64-16,0 3-54 0,0 3-23 0,-4 5-13 15,4 4 0-15,-1 1-10 0,-3 3 13 0,5-1-23 16,-1 1 0-16,2-1 6 0,2-1-19 0,0-3 1 16,0-2-11-16,2-2-38 0,5-4-26 0,1-3 3 15,-3-3-5-15,5-3 54 0,-4-5 26 0,2 1 16 16,-3-5 10-16,2 0-1 0,1-12-6 0,-3 0 16 16,2-2 19-16,1-1 9 0,-3-3 24 0,2-5-11 15,3 1-18-15,-3-3-20 0,1 0-15 0,0-2-8 16,1 0 8-16,-2-1-1 0,4 1 13 0,-2 2 4 15,2 2 6-15,-2 3-7 0,2 4-15 0,-2 3-1 16,-1 1 3-16,-3 6 14 0,5 3 19 16,-4 3 17-16,5 0-7 0,-2 9-6 0,4-1-17 15,2 4-26-15,2 4-3 0,6 2-7 0,-2 3 10 16,4 2-6-16,3 1 2 0,2 0 4 0,-4 1 0 16,5 0 10-16,-5-1 0 0,2-4 0 0,-1 1-14 15,1-4-2-15,-6-2-11 0,2-4 8 0,-1-1-1 16,-3-2 3-16,2-5 10 0,-3-3-6 0,-2 0-7 15,-4 0 3-15,-1-10 1 0,-4-1 6 0,-1 0 6 16,-2-3-6-16,-5-1 0 0,0-2 0 0,0-1 7 16,0 3-7-16,0-3 20 0,0 4 17 15,-8 0 16-15,8 2 0 0,-4 2-19 0,4 3-21 16,0 0-16-16,0 4 30 0,0 1 44 0,10 2 14 16,0 0 32-16,5 7-7 0,0 5-41 0,2 1 12 15,5 5-18-15,2 1-17 0,4 0 7 0,2 4-28 16,-3 2-18-16,5 1-4 0,0-2-20 0,-1 1 6 15,-5 1 0-15,1-2 11 0,-4-1 14 0,-4 0-24 16,-1-3-36-16,-9 1-55 0,-1-3-73 0,-8-1-78 16,0-2-87-16,-9 0-89 0,-3-7-73 0,-4-2-60 15,-1-6-16-15,-6 0 49 0,-4 0 87 0,1-11 179 16,-7-3 193-16,1-2 168 0,0-5 84 0,1-3-3 16,2-1-51-16,6-7-63 0,5 0 3 15,4-2 41-15,5-2 67 0,9-3 68 0,0 1 40 16,0 2-27-16,0-2-30 0,4 3-55 0,7 3-74 15,-2 2-26-15,7 3-39 0,-1 2-25 0,3 4 7 16,2 3-13-16,3 3-6 0,2 4-10 0,-1 1-11 16,6 5-73-16,-3 5-142 0,5 0-177 0,-2 0-192 15</inkml:trace>
  <inkml:trace contextRef="#ctx0" brushRef="#br0" timeOffset="1861">5181 706 3595 0,'30'-9'16'0,"1"-5"4"0,1 1 3 0,4 5 3 16,4-1-16-16,1 3-7 0,4 1-6 0,2 3 3 15,7 0-3-15,3 2-1 0,2 0-87 0,6 0-173 16,4 9-232-16,-2-4-283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4:36.4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882 776 825 0,'25'-32'34'16,"-6"0"51"-16,1 0 54 0,0 0 64 0,-4 1 23 15,-2 1-20-15,-4 1-1 0,-1-1-26 0,-1-1-26 16,-8 1 22-16,0 1-6 0,0 0 19 16,0 4-21-16,-8-1-30 0,-5 6-36 0,-3 0-50 15,-7 6-9-15,-1 3-16 0,-10 11 16 0,-3 0 20 16,-10 7 33-16,-9 11 20 0,-5 7-10 0,-5 11-1 15,-9 7-37-15,-2 12-17 0,0 6-6 0,-1 7-34 16,3 5 7-16,6-1-13 0,9 1-8 0,11 2 4 16,12-5-3-16,9-3-4 0,16-3 14 0,12-4 0 15,12-6 17-15,8-1 0 0,13-3-14 0,6-2 14 16,9-5-38-16,9-5 4 0,1-4-18 0,7-6-12 16,-1-6 16-16,0-5-7 0,6-7 21 0,-6-10-10 15,0 0 20-15,-2-11-14 0,-4-5-3 16,-4-2-3-16,-7-4-40 0,-5-5 23 0,-5-1-16 15,-7-2 16-15,-10-1 30 0,-7-2-12 0,-13-2 12 16,0-1-6-16,0-1 10 0,-16 3 9 0,-1-2-2 16,-9 1 2-16,5 3 11 0,-4 3-1 0,2 2 24 15,3 6 10-15,3 5-30 0,5 2 0 0,4 4-30 16,4 5-3-16,4 0 9 0,0 1-2 0,12 4 9 16,0 0 4-16,8 0-4 0,5 0 0 0,6 0-19 15,2 7 12-15,7 0-12 0,2-1 9 0,-2 1 17 16,3 2-20-16,-5 2 17 0,0 1-21 0,-4 2 24 15,-5-1 4-15,2 3-14 0,-10-1 20 16,-1 0-17-16,0 1-3 0,-7-1 10 0,-1 1 10 16,-4-2-13-16,-4 4 16 0,-4-4-2 0,3 4-11 15,-3-2 0-15,0-1-7 0,-11 2 0 0,5-2 1 16,-1 2 2-16,-1-3-6 0,0-3 7 0,4 2-7 16,-4-2-7-16,3-2-23 0,5 1-83 0,-4-1-131 15,4 0-76-15,0 0-87 0,0-1-22 0,0-3 39 16,0 2-6-16,0-2 64 0,0-1-7 0,0 0 14 15</inkml:trace>
  <inkml:trace contextRef="#ctx0" brushRef="#br0" timeOffset="585">1476 1373 784 0,'11'-3'36'0,"-2"0"54"0,-2-1 35 0,1-1 30 16,1-2-22-16,-1 1-38 0,3 0-18 16,-2-2-24-16,3 0 0 0,4-2-8 0,-3 0 2 15,6-4 10-15,-2 3 6 0,6-3 8 0,-2 1-31 16,2-3-5-16,2 0-1 0,-4-2 13 0,4-2 37 15,-1-1 28-15,-1 0 13 0,-6-3 22 0,3 3 24 16,-7-4 33-16,-3 5 45 0,-2-3-19 0,-8 5-46 16,0 0-63-16,-8 3-65 0,-2 2-36 0,-4 5 44 15,-6 1-7-15,-3 7 14 0,-5 0 10 0,-1 0-37 16,0 13 4-16,-6 2-35 0,5 3 8 0,0 4-18 16,5 3 8-16,5 4-1 0,8-1-13 0,12 1 10 15,0 2-11-15,8 0 14 0,4-2-3 16,11 0-7-16,3-1-7 0,9-4-17 0,5-2-13 15,2-4-14-15,8-3-14 0,-4-5-13 0,6-2 7 16,1-8 1-16,0 0 30 0,-1 0 13 0,1-8 20 16,-9-6 4-16,1 2-14 0,-8-5 21 0,1-4-17 15,-9 0 16-15,-4-4 4 0,-5 0-14 0,-5-2 7 16,-6-2 23-16,-4 2 72 0,-5-1 50 0,0 3 25 16,0 2-37-16,-13 1-64 0,6 6-44 0,1 2-29 15,-5 4 18-15,3 4-10 0,1 2-15 0,2 0 1 16,3 4-11-16,2 0-18 0,0 6-33 0,0 2-84 15,0 2-62-15,0-1-56 0,0 5-13 0,0 2 61 16,0 0 43-16,0 0 68 0,13-1 57 0,-13-1 24 16,9-2 15-16,3-1 10 0,-12-4 0 15,12 1 9-15,-12-5 31 0,13 1 9 0,-13-4 12 16,7 0 9-16,-7-5-24 0,0-3 38 0,16-1-6 16,-16-2 0-16,14-3 3 0,1-2-40 0,-15-2-10 15,17-3-28-15,-5 1-1 0,2-3 1 0,-5 0-1 16,3 3 4-16,-2 0 6 0,5 2-9 0,-3 1 3 15,7 6 9-15,-6 2-3 0,3 3-15 0,-1 6 12 16,-1 0 3-16,1 0 7 0,2 8 21 0,-5 5-5 16,7 1-16-16,-7 4-10 0,2 4-6 15,-2 0-1-15,0 5 13 0,-4 2 7 0,0 1 0 0,-4 1-10 16,-4 1-94-16,0-1-144 0,0-2-138 16,0-2-160-16,0-2-41 0</inkml:trace>
  <inkml:trace contextRef="#ctx0" brushRef="#br0" timeOffset="1741">3431 290 3647 0,'15'-12'0'0,"-10"12"3"0,6 0-3 0,-11 5 7 16,0 11-1-16,0 7 14 0,0 9 4 15,6 6 5-15,-6 6-2 0,7 6-17 0,1 4 0 16,3 1-7-16,-5 4-3 0,5-1 0 0,-2-1 0 16,9-2 7-16,-5-1 3 0,7-4 0 0,-3-3-3 15,-1-4-17-15,1-5 6 0,2-4 1 0,-6-5 13 16,0-6-3-16,2-3-7 0,-7-6 3 0,-8-2-6 16,7-5 3-16,-7-3 17 0,0-4 6 0,0 0-26 15,0 0 16-15,0-9-10 0,-10 0-13 0,-3-1 17 16,1-4 0-16,-5-1-7 0,-3-1-7 0,-3-3 14 15,-3-2-14-15,-4 4-3 0,-4-2 34 0,-3 2 40 16,-6 3 42-16,-2 6 42 0,1 1-20 16,-2 4-45-16,0 3-34 0,4 0-31 0,3 14-1 15,5 2 1-15,6 2-11 0,5 2-11 0,9 5 4 16,4 3-3-16,10 1 3 0,0 3 3 0,15-1 1 16,5 1 3-16,8 0-17 0,4-1-8 0,6-2-31 15,7-4-39-15,-1-1 15 0,8-5 14 0,5-1 14 16,0-7 35-16,1-2-21 0,0-4-24 0,5-5 7 15,2 0 4-15,-4-5 17 0,-1-6 30 0,-3-1-10 16,-3-4-3-16,-5-2 13 0,-6-2-3 16,-3-3 7-16,-8-4-7 0,-3-1 10 0,-8-1-13 0,-5-3 13 15,-4-4 7-15,-4 1-17 0,-8-1 37 16,0-2 25-16,0 2 21 0,-13 1 21 0,-2 2-17 16,-2 5-10-16,-3 3-3 0,-1 3-10 0,-5 5-8 15,0 8-27-15,1 0-18 0,-1 9-11 0,1 0-7 16,1 9 14-16,2 0-7 0,2 8-4 0,5 3 0 15,7 5-10-15,8 2 0 0,0 4 18 0,8 2-11 16,9-1-4-16,3-3 7 0,8 1-52 0,4-3 10 16,3-2 0-16,2-3-21 0,3-6-6 0,-2-2-21 15,2-3 0-15,-3-6 15 0,3 0 48 0,-8-5 7 16,3 0 11-16,-9-7 9 0,0 0 1 16,-12-2 0-16,2-4 3 0,-7-2-14 0,-1-1 17 0,-8-2 7 15,0-2-13-15,0 0 27 0,-10-1-31 0,3-3 17 16,-1 3 42-16,-1 0-1 0,-2 1 39 15,2 3-4-15,3 2-19 0,0 2-32 0,-1 3-18 16,3 2-6-16,4 4-25 0,-2 1 17 0,2 0-10 16,0 3 4-16,0 0 6 0,0 0-10 0,6 0-7 15,-3 0 4-15,2 0 6 0,0 0 1 0,2 6 10 16,1-3-7-16,0-1 3 0,-1 1 8 0,3 1-1 16,-6-1-3-16,4 0-3 0,-2-2 3 0,-4 2 7 15,1-3 3-15,-2 0-10 0,-1 0 0 0,3 0-10 16,-3 0-4-16,0-7 7 0,0 3 7 0,0-3-7 15,0 2 14-15,0-4-4 0,0 2-3 0,0-1 7 16,0 2-17-16,0-1-1 0,0 3-13 16,0 0 13-16,0 1 4 0,0-1 7 0,0 1 7 15,0 1-17-15,0 2 6 0,0-2-3 0,0 1-3 16,0 1-1-16,0 0-10 0,0 0 14 0,0 0-7 16,5 0 18-16,-5 0-11 0,0 0-7 0,0 0 21 15,0 0-25-15,3 0 22 0,-3 0-11 0,0 0-11 16,0 0 11-16,1 0 4 0,-1 0-1 0,3 0 1 15,2 0-1-15,1 0-6 0,0 0-1 0,0 0 4 16,7 0 0-16,-4 0 0 0,3 3 4 0,1 2-8 16,3 1 4-16,0-2-3 0,1 0 3 0,-2 2 3 15,2 1-6-15,-2 1-1 0,1-1 4 0,-4 3-10 16,0-1 6-16,-3 1 11 0,2 2-3 16,-3 0 6-16,-4 1-3 0,-4 1-7 0,0 0 0 15,0 0 4-15,-4 1 3 0,-7 1-14 0,-1-1 10 16,-4 0-6-16,3-1-1 0,-3-1 8 0,1-2-8 15,3-4 11-15,-1-2 0 0,1-3 15 0,7 1-5 16,1-3 8-16,1 0 0 0,-2-7 4 0,5 0-4 16,0-4-11-16,8-1-7 0,1-4-7 0,3-2-4 15,1-2 0-15,7-1 1 0,3-4-1 0,1-1 1 16,4-2 3-16,-2 0 11 0,1-1-18 0,6-1-4 16,-4-1-10-16,3 0-61 0,0 2-57 0,1 0-121 15,-3 2-119-15,-4 4-121 0,0 5-124 16,-4 2-43-16,-5 5-39 0</inkml:trace>
  <inkml:trace contextRef="#ctx0" brushRef="#br0" timeOffset="2055">6173 38 4651 0,'16'-20'3'0,"-3"2"-3"0,-13 18 7 0,0 0 58 16,0 20 51-16,0 12 26 0,-16 13 23 0,-7 15-43 15,-4 14-51-15,-3 13-7 0,-4 10-11 16,-1 10-22-16,-2 8 22 0,2 3 5 0,2 1-12 15,4-3 15-15,8-5-37 0,1-2-9 0,8-5-3 16,1-6-5-16,3-5 9 0,8-4-16 0,-4-4-70 16,2-7-111-16,-4-5-138 0,-2-7-187 0,4-6-176 15,-1-9-111-15,5-6-115 0</inkml:trace>
  <inkml:trace contextRef="#ctx0" brushRef="#br0" timeOffset="3993">7203 787 608 0,'9'-18'41'0,"4"3"34"0,-3-3 48 16,-5-1 74-16,-1 1 36 0,-4 2 49 0,0 2 37 15,0 3-28-15,8 5-65 0,-8 2-87 0,0 4-75 16,0 0 16-16,0 12 63 0,0 8 45 0,-15 6 23 16,3 10-45-16,-5 5-56 0,-3 11-28 0,-2 3-33 15,-4 4-16-15,0 3-16 0,1-4-11 16,-1-1 1-16,8-5 6 0,0-4-13 0,4-5 0 15,0-3-7-15,8-5 1 0,-2-3 6 0,4-5 0 16,-3-4 6-16,6-3 1 0,-2-4-1 0,3-6 34 16,-2-2 55-16,2-3-4 0,0-5-7 0,0 0-23 15,0-13-57-15,0-1-4 0,0-6 3 0,5-3-10 16,3-7 11-16,-4-4-4 0,4-4 3 0,-2-5 1 16,5-1-22-16,-2-4 8 0,3-4 14 0,2-2-11 15,3-6 10-15,0 2 1 0,3-3-8 0,3 3 4 16,-5 1 4-16,5 5 3 0,-1 7-18 0,-2 9 1 15,0 10-7-15,-5 11 0 0,0 6 14 16,-1 9 13-16,-2 9 7 0,7 7 0 0,-7 6 4 16,5 8-8-16,0 4 11 0,1 4-10 0,1 5-4 15,1 3-6-15,-1 1-22 0,1 1 11 0,-3-2 14 16,2-3 0-16,-5-2 7 0,1-2 0 0,-3-3-14 16,0-2-4-16,4 0 11 0,-4-7-31 0,0-2-101 15,-2-1-116-15,3-6-117 0,-3-1-105 0,-10-3-7 16,0-3-7-16,0-3-41 0</inkml:trace>
  <inkml:trace contextRef="#ctx0" brushRef="#br0" timeOffset="4534">6965 1281 3295 0,'-17'-4'0'0,"17"-3"6"0,0-1 4 0,20-3 0 16,5 2-14-16,9 0 1 0,9-1-13 0,9 0 16 15,6-2 13-15,6-1-16 0,4 1 22 0,3 3-19 16,1-1 3-16,3 0 4 0,-4 2-10 0,-2 0-1 16,-10 3-2-16,4-2 9 0,-12 0-3 0,0-2-3 15,-7 2 0-15,-10-3-4 0,-3 0 1 0,-7-2 9 16,-4-2 13-16,-6-1 13 0,-6-2 46 0,2-2 47 16,-8-1 10-16,-2-1 31 0,0 2-22 0,-9-2-8 15,-2 0-2-15,-1 3-41 0,-1 1-20 16,-4 2-45-16,1 3-22 0,-4 1-10 0,-3 6 4 15,-2 3 10-15,-3 2 3 0,4 0 11 0,-4 7-17 16,4 0-8-16,2 5-6 0,2-2-4 0,5 4 17 16,7-1 1-16,8 3-25 0,0-1-11 0,6 2-34 15,7-1-38-15,4 0-13 0,4-2-39 0,2-2 1 16,2-1 2-16,4-2 15 0,1-3 33 0,-2-3 40 16,-2-1 33-16,-1-1 22 0,-5-1 13 0,-2 0-22 15,-4 0-7-15,-6 1 17 0,2 2 6 0,-8 4 12 16,-2 2 59-16,0 3 43 0,0 3 40 0,-9 6 17 15,1 5-18-15,-3 2-35 0,5 4-33 16,-5 4-7-16,2 2-27 0,-2-1-17 0,2 4 8 16,-2-2-11-16,5 1-4 0,0-3 15 0,-2 1-1 15,2-4 22-15,0-2 39 0,2-3 8 0,-4-4 8 16,0-4 8-16,4-3-9 0,-4-1-11 0,2-5 5 16,-5-2-37-16,2-3-30 0,-3-3-11 0,-1 1-30 15,-5-5 0-15,-2 0 0 0,0 0 0 0,-1-7 8 16,-2 0 3-16,-2-3-11 0,-1 0-8 0,0-4-44 15,0-1-60-15,3-4-85 0,1-1-113 0,-1-1-109 16,6-2-160-16,2-4-117 0,15-1-57 0,0-3-93 16</inkml:trace>
  <inkml:trace contextRef="#ctx0" brushRef="#br0" timeOffset="4852">8303 1188 2107 0,'31'-5'-3'0,"-2"-6"5"0,7-5 16 0,-3-1 20 16,-1 0 18-16,4 1 18 0,-7-2-12 0,3 4-35 15,-3-2-21-15,-1 2-18 0,-3 1 18 0,-1-1 6 16,-1 0 69-16,-3 0 35 0,-3 0 50 0,-5 0 93 16,-1-1 29-16,-11 0 18 0,0 2-38 0,0-4-39 15,-11 3-61-15,-4 1-21 0,-4 1-21 16,-7 1-8-16,0 4 0 0,-6 6-5 0,0 1 3 0,-3 0-31 15,2 6-22-15,1 7-30 0,3 1-26 16,6 2-3-16,3 2-15 0,8 0 11 0,6 1 11 16,6 2 0-16,0-2 11 0,13 0-3 0,7-3 0 15,11 2 3-15,3-5-7 0,6-1-7 0,1-3-16 16,7-1-25-16,-1-2-20 0,4 0-43 0,1-6-72 16,0 2-82-16,-3-2-107 0,-4 0-127 0,-1 0-103 15,-4 0-92-15,-4 0-78 0</inkml:trace>
  <inkml:trace contextRef="#ctx0" brushRef="#br0" timeOffset="5231">9709 158 4132 0,'11'-29'17'0,"-2"7"56"0,-4 8 110 0,-5 14 71 15,0 0 49-15,0 18 25 0,0 11-72 16,0 10-26-16,0 15-39 0,0 12-73 0,-13 12-31 16,0 10-47-16,-6 10-20 0,-2 6-4 0,-2 1-4 15,3-1 12-15,1-4-12 0,-1-2 0 0,2-7-4 16,6-5-20-16,-1-2 12 0,6-7-16 0,2-4-48 16,-3-3-62-16,4-6-123 0,-1-4-113 0,2-4-118 15,-5-8-157-15,4-5-161 0,-1-8-142 0</inkml:trace>
  <inkml:trace contextRef="#ctx0" brushRef="#br0" timeOffset="7961">10627 983 516 0,'0'0'12'0,"0"0"27"16,0 0 30-16,0 0 27 0,0 0-5 0,0 0-8 15,0 0-19-15,0 0-8 0,0 0 10 16,0 0-4-16,0-4 0 0,0 1-5 0,0-1-8 16,0 0 3-16,0 1 6 0,0-1-9 0,0 0 15 15,0-2 15-15,0 2 8 0,0 1 12 0,0 2 7 16,0-2-11-16,0 0-2 0,0-1 19 0,0 2 3 16,0-1 23-16,0-1 13 0,0 2 6 0,0-2-9 15,-6 1-45-15,-1 2-31 0,1 1-28 0,-9 0-21 16,0 5 9-16,-7 5 22 0,-2 4 1 0,-9 4 19 15,-2 7 4-15,-6 4-26 0,-4 5-13 16,-5 2-9-16,5 3-24 0,1-1 4 0,5 1 4 0,7-3-18 16,4-3 14-16,11 0-3 0,4-5-4 0,13 0-3 15,0 0 7-15,13-3 6 0,6 0 3 0,7-2-2 16,6-3-1-16,5-2-13 0,3-4-7 16,6-3 4-16,3-4 0 0,2-2-7 0,-5-5 16 15,1 0 7-15,-2-11-16 0,-4-1 20 0,-2-3-21 16,-6-2 1-16,-4-3 23 0,-2-2 20 0,-7 0 21 15,-7-3 33-15,0 1 4 0,-9-2-20 0,-4-2 4 16,0 0-27-16,-14-1-3 0,-2 1-6 0,-4-1-11 16,-3 0-4-16,-5-1-20 0,2 3-1 0,-6 2-13 15,1 4-18-15,5 1 17 0,0 4-13 0,1 2 17 16,8 3 3-16,2 4-38 0,6 0-41 0,4 2-7 16,5 1 4-16,0 0 37 0,12 4 46 0,5-3-24 15,8 2-34-15,10 0-54 0,5-2-38 16,5-3 13-16,5 2 24 0,10 0 50 0,-3-2 46 15,7-2-3-15,-2 1 29 0,-2-3-16 0,-1 2-1 16,1-2 11-16,-9 1-11 0,1-3 17 0,-4 3-16 16,-7-2 3-16,-1 0 0 0,-3 2-13 0,-7-1 23 15,-8 4 3-15,1-1 3 0,-11 4 43 0,-3 1 7 16,-4 2 0-16,-5 0-4 0,0 0-29 0,0 5-6 16,-17 6 0-16,0 3 13 0,-6 4-7 0,-3 5 8 15,-6 5-7-15,-6 3-7 0,-1 5-4 0,-4 1-19 16,3 4 9-16,2-4-9 0,3 1 3 15,6-4-1-15,4-1-16 0,13-3 0 0,-2-1-4 0,14-1 8 16,0-3 26-16,0 0-13 0,18-2 3 0,2-1-4 16,2-3-46-16,2-1-14 0,7-5-40 15,-2-1-75-15,6-3-55 0,-1-2-72 0,2-3-45 16,-4-1-17-16,0-3-9 0,-3 0 15 0,0 0 9 16,-1-7-5-16,-4 0 5 0</inkml:trace>
  <inkml:trace contextRef="#ctx0" brushRef="#br0" timeOffset="8159">11825 999 3360 0,'0'-23'26'0,"0"7"45"0,-9 7 31 0,-6 9 40 16,-2 0 11-16,-6 0-14 0,1 11-6 0,-5 6-27 16,2 3-54-16,-2 0-24 0,4 5-25 0,-2 0 1 15,8 3 10-15,0 1-7 0,6 1 0 0,11 1-11 16,0-1 8-16,11 2-22 0,-2-1-51 0,14-1-58 15,2-1-79-15,4-3-89 0,3-1-84 16,4-5-77-16,-3 1-58 0,4-6-18 0,-1-3 16 0</inkml:trace>
  <inkml:trace contextRef="#ctx0" brushRef="#br0" timeOffset="8688">12032 1015 2165 0,'-9'-14'26'16,"9"3"10"-16,-4 2 8 0,4 3 3 0,0 6-8 15,0 0 36-15,0 0 71 0,-5 0 64 0,5 6 46 16,0 3 1-16,0 4-77 0,0 2-40 0,0 3-71 16,0 4-33-16,0 2 1 0,0 2-24 0,0 4 17 15,5-1-10-15,-4 0 4 0,7 1 3 0,3 0-17 16,-2-3-7-16,6-1-10 0,-1-2-16 0,6-1-1 15,4-3-6-15,3-4-10 0,-1 0 7 16,4-5 7-16,-4-2 6 0,2-4 6 0,3-5-2 16,-5 0-7-16,1-9 13 0,1 0 3 0,-6-4-3 15,2-2 10-15,1-2-3 0,-2-2 0 0,-3-1 16 16,-3-1 0-16,-1 0-13 0,-5-2 3 0,-2-1-3 16,-9 2-3-16,0-2-3 0,11 2 9 0,-11 1-10 15,0 1 1-15,0 2 9 0,0 3 0 0,0 1 7 16,0 4-3-16,0 1-1 0,0 2-12 0,0 0-4 15,0 3 13-15,0-1-9 0,0 1-1 0,0 4 20 16,0-2-16-16,0 0 6 0,0 1 0 0,0 1-22 16,0 0 5-16,0 0 4 0,0 0 7 0,0 0 7 15,0 0-8-15,0 0 4 0,0 0 4 16,0 0-4-16,0 0 10 0,0 0-10 0,0 0-10 16,0 0 6-16,0 0-16 0,0 0 10 0,0 0 0 15,0 5 20-15,0 1 10 0,-15 4 7 0,15 3 12 16,-8 1-12-16,8 6 12 0,0 3-2 0,0-2-11 15,0 6-5-15,0 0-11 0,0-4 3 0,0 2-9 16,18-3 2-16,-4 1-16 0,5-4-53 0,-1-2-39 16,2-2-61-16,0-2-50 0,5-2-71 0,-2-4-67 15,-2-2-74-15,2-3-26 0,-1-2 52 0,4 0 10 16</inkml:trace>
  <inkml:trace contextRef="#ctx0" brushRef="#br0" timeOffset="8903">12941 1007 2853 0,'0'-24'-10'0,"0"6"10"16,0 7 79-16,0 4 116 0,0 7 80 0,0 10 24 15,0 4-37-15,0 5-93 0,0 6-55 16,0 4-35-16,0 6-30 0,0 3-21 0,0 2-17 16,0 4 3-16,0 3-7 0,0 0 0 0,8 2-11 15,2 1 11-15,0 0 0 0,5 2-17 0,-3-2-56 16,5-2-72-16,0-1-93 0,1-1-70 0,-1-3-25 15,0-4-61-15,-2-5-21 0,-1-4-34 0,0-6-14 16,-5-3 58-16,-1-6 42 0,0-3 4 0</inkml:trace>
  <inkml:trace contextRef="#ctx0" brushRef="#br0" timeOffset="9150">12840 1033 2840 0,'0'-47'18'0,"20"3"29"0,3 6 32 0,3 8 38 16,1 10 23-16,3 6 5 0,0 7-8 0,2 7 8 15,2 0-36-15,-2 5-12 0,1 8-34 0,-1 4-29 16,-3 5-13-16,2 2-18 0,-4 2 17 0,-1 3-20 16,-6 3 0-16,0-1-13 0,-4 0-1 0,-7-2 7 15,-1 0 1-15,-8-4 6 0,0 0-57 0,-10-1-60 16,-5-5-87-16,-2 0-87 0,-7-1-44 0,-4-3-32 15,-4-3 14-15,-4-1 0 0,0-2 30 16,-4-4 41-16,0 0-6 0,3-3-4 0</inkml:trace>
  <inkml:trace contextRef="#ctx0" brushRef="#br0" timeOffset="9782">13711 997 3015 0,'0'0'70'16,"-15"0"42"-16,-2 0 46 0,-6 0 20 0,-3 0-44 15,0 9-38-15,-3 3-56 0,0 2-6 0,1 0-41 16,3 3 4-16,2-1 16 0,3 2-23 0,11 0 3 15,2 2-43-15,7 1-69 0,0-1-41 0,15-1-62 16,5 0-32-16,4-5-18 0,6 0-46 0,5-5 11 16,-1-4 25-16,6-5 71 0,-1 0 84 0,-2 0 60 15,-1-7 56-15,-7-3 6 0,-2-1 57 0,-2-3 72 16,-5 3 87-16,-6-2 115 0,-1 1 62 0,-13 1 23 16,0 2-63-16,0 4-103 0,0 1-108 0,0 2-81 15,0 2-36-15,0 0-13 0,0 8 3 16,0-1-6-16,0 3-1 0,0 3 20 0,0 3 1 15,0 0-1-15,0 4 0 0,0-1-13 0,19 3-6 16,1-1-1-16,3 0-13 0,1-4 10 0,4-3 0 16,-2-2 0-16,2-2 13 0,-1-5-9 0,3-5-8 15,-6 0 11-15,4 0 0 0,-4-7-7 0,1-4 3 16,1 0-6-16,-8-5-17 0,2-3 23 0,-1-1 1 16,1-4 2-16,-3-1 14 0,-4-6-13 0,6 0-4 15,-5-5-3-15,1-1 0 0,-3-4-6 0,0-4 9 16,-1-3-6-16,-9-2 6 0,4 0 41 0,-6-2 80 15,0 0 64-15,0 4 68 0,0 4 7 0,0 6-49 16,-14 5-61-16,8 8-83 0,-2 7-44 16,4 5-37-16,4 13 3 0,-8 0 12 0,-3 0-8 15,4 14 4-15,0 9-4 0,-5 7-3 0,-2 8 3 16,2 6 30-16,0 9-14 0,3 3-5 0,1 4-7 16,0 0-7-16,8-1 10 0,0-2 12 0,0-4 4 15,12-2-23-15,1-6-7 0,2 1 0 0,2-7-23 16,1-4-25-16,-1-2-7 0,3-5-59 0,2-2-9 15,1-3-31-15,-2-5-85 0,4-2-49 0,1-4-102 16,-2-4-88-16,1-3-29 0,3-5-42 0,-4 0-20 16</inkml:trace>
  <inkml:trace contextRef="#ctx0" brushRef="#br0" timeOffset="10127">14133 960 3154 0,'-17'5'3'0,"17"-5"-6"0,20-5 6 16,5 5 3-16,10 0-2 0,5 0-4 0,9 0-4 16,5 0 4-16,1 0 4 0,2-6 5 0,3 1-5 15,-3 2-1-15,-1 0 0 0,-3 0 7 0,-9 0-4 16,1-2-3-16,-13 1-19 0,0 0 19 15,-7-2 23-15,-12 2 45 0,3 1 65 0,-9 2 8 16,1-1 15-16,-8 0-33 0,0 2-39 0,0 0-43 16,0 0-27-16,0 0-7 0,0 6 14 0,0 1 48 15,-11 3 7-15,11 1 8 0,0 3-32 0,0 3-37 16,0 1-8-16,0 5-6 0,0 1 6 0,0 3 18 16,0 0-24-16,0 0 3 0,11 1-4 0,-11-1-20 15,8 0 10-15,-2-2-128 0,-6 0-114 0,0-3-152 16,15 1-152-16,-15-4-31 0,0-1-60 0,11-3-10 15</inkml:trace>
  <inkml:trace contextRef="#ctx0" brushRef="#br0" timeOffset="10289">14944 648 2681 0,'0'-39'3'15,"0"7"0"-15,0 8-46 0,0 9-48 0,-13 5-52 16,13 10-50-16,0 0-11 0,0 0-60 0,0 6-65 16,0 5-25-16</inkml:trace>
  <inkml:trace contextRef="#ctx0" brushRef="#br0" timeOffset="10567">15099 919 2462 0,'0'24'79'0,"0"1"53"0,0-4 57 15,0-2 42-15,0-1-27 0,0 3-20 0,0-3-41 16,0 0-24-16,0 0-32 0,0 0-13 0,0-2 4 16,0 0-17-16,0 0-13 0,18-2-17 0,-4 0-25 15,6-1 8-15,3 0-21 0,1-1 11 0,1-3-8 16,3 0 4-16,-2-4 0 0,1 1-7 0,1-4 1 16,1-2 6-16,-1 0 6 0,-1 0 1 0,-5-8-3 15,2 1-15-15,-4 0 11 0,0-4 0 16,-1 0 17-16,-7-3-3 0,-3-2-4 0,-4 0-10 15,-5-2 4-15,0-3-4 0,0 0-7 0,-8-1 0 16,-1-3 0-16,-6 2-6 0,-5 0 9 0,0 1 14 16,-6-1-30-16,-2 5-35 0,-1 2-82 0,-2 2-137 15,-1 4-121-15,0 2-97 0,-1 2-68 0,9 1-35 16,2 5 7-16</inkml:trace>
  <inkml:trace contextRef="#ctx0" brushRef="#br0" timeOffset="11088">15901 736 2571 0,'20'-9'98'0,"-6"4"122"16,4 0 79-16,-10 5 67 0,1 0-70 0,-4 10-67 16,-1 1-44-16,3 5-63 0,-6-1-18 0,4 6-47 15,-5 0-43-15,0 3 4 0,3 2-15 16,-3 3 4-16,0-1-3 0,0 3 0 0,0-1 3 15,0 2-14-15,0-3 14 0,0 0-18 0,0-4 15 16,0 0-8-16,0-4-14 0,0-3-10 0,0-2-18 16,0-3-7-16,0-5 4 0,0 0 25 0,0-3-1 15,0-3 11-15,0-2 14 0,0 0-7 0,4 0 11 16,4-5 6-16,3-4-13 0,1 0 10 0,2-6-7 16,6 0 0-16,3-3-4 0,1-2 4 0,4-2-3 15,4-1-4-15,-3 0-4 0,7 3-6 0,-6-3 17 16,3 4-7-16,2 2 17 0,-6 3-6 0,2 2-8 15,-7 5 4-15,-2 1-3 0,-2 6 13 16,-2 0 4-16,-4 7-3 0,-2 2 6 0,-1 3 15 16,1 3-1-16,-2 3 29 0,0 5 18 0,3 0-14 15,-4 2-4-15,2 2-9 0,-2 0-8 0,1 1-3 16,-3 1 21-16,0-4 1 0,1 2-18 0,-3-4 18 16,-5-3 1-16,7 3 11 0,-2-5 38 0,3-2-7 15,2-2-10-15,-2-1-4 0,-2-3-10 0,6-1 24 16,4-2 24-16,1-3 16 0,7-1-2 0,8-3-39 15,7 0-27-15,5-5-33 0,10-4-20 0,10 0 1 16,5-3-17-16,11-2-4 0,6-2-12 16,2-4 8-16,5 0 8 0,1 1 4 0,1-3-12 0,-6 1 4 15,-6 1-12-15,-3 0-4 0,-8 4 20 0,-14 0-44 16,-7 2-69-16,-14 3-105 0,-8 0-211 16,-11 1-246-16,-9 3-269 0,-9 1-241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5:27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897 270 1504 0,'3'-18'16'0,"-1"18"21"0,3 0 36 0,-5-18 40 16,3 18 6-16,0 0-7 0,-2-22-5 0,-1 5 19 15,3 17 32-15,0-22 25 0,-1 5 9 0,-2 2-57 16,3 3-26-16,-2-2-14 0,-1 3-6 0,0 11 9 16,0-16-1-16,0 5-6 0,0 2-29 0,0-2 16 15,-4 2 2-15,-4 0 20 0,-1 0 10 0,-2 0 12 16,-1 9-2-16,-2-10-24 0,-4 10-3 0,-7-9-19 15,1 9-1-15,-9 0 30 0,0 0 26 0,-7 16 19 16,-8 5 4-16,-4 8-8 0,-5 3-18 0,0 11-21 16,-7 9-3-16,0 8-11 0,-1 8 5 15,4 9-11-15,1 5-19 0,8 4-27 0,7 3-16 16,8 1-15-16,16-4-16 0,9-2 4 0,12-3-11 16,13-4-1-16,15-7-3 0,9-4-5 0,10-5-18 15,7-5-1-15,6-6-3 0,4-7 11 0,1-6-11 16,-1-12-18-16,-2-2-20 0,-1-8-6 0,-3-15 26 15,-4 0 15-15,-5 0 30 0,-4 0 4 0,-5-20 1 16,-8-7 10-16,0-1 11 0,-7-4-10 0,-5-1 3 16,-4-2 3-16,-3-1 5 0,-2-2 10 0,-7 1-10 15,-4-3 3-15,0 1-22 0,0 3-8 0,-8 2 15 16,1-3 1-16,-7 4 10 0,-1 3 12 16,-1 2-12-16,-2 1-7 0,-1 4 8 0,-1 3-12 15,4 4 8-15,-4 3-12 0,4 2-3 0,2 11 0 16,2 0-1-16,1-8 5 0,7 8-4 0,-4 0-11 15,8 0 18-15,0 0-3 0,0 0-1 0,11 0 23 16,-2 0-22-16,8 0 3 0,3-13 12 0,0 13-20 16,8-12-2-16,-4 1 29 0,5 11-12 0,-1-7 16 15,0 7-12-15,-4 0-18 0,1 0 11 0,-1 0-19 16,-1 0 31-16,-1 0-12 0,-2 0-19 0,0 0 15 16,-4 16 4-16,4 0 8 0,0 3 14 0,-3 3-3 15,-1-1-23-15,0 4 11 0,0 0-7 16,-1 3 7-16,-1 1-14 0,-3 0 3 0,1 0 1 15,-4-4-8-15,-1 2 22 0,-1 0-7 0,1-6-8 16,-6 2 8-16,-1-3 7 0,0-1-8 0,0-2-10 16,-4 1-8-16,-4-3-51 0,0-1-66 0,-1-14-72 15,0 18-90-15,-2-4-97 0,2-14-62 0,-2 0-72 16,3 0-20-16,1 0-29 0,1 0-33 0</inkml:trace>
  <inkml:trace contextRef="#ctx0" brushRef="#br0" timeOffset="190">1464 826 3464 0,'15'-15'22'0,"-6"4"8"16,2 11 19-16,-6 0 23 0,-2 0 42 0,-2 0 51 15,-1 0 50-15,0 0-1 0,0 0-50 0,0 15-52 16,0-1-69-16,0 2-18 0,0 4-14 0,-4-1-19 16,0 2 8-16,4 1-3 0,0 2-8 0,-4 1-10 15,4-3-25-15,0 0-46 0,-2 3-58 0,-4-1-67 16,5-1-73-16,-4-3-56 0,-1-1-58 0,1-3-50 15,-2-16-9-15,-1 20-39 0,-1-6-32 0</inkml:trace>
  <inkml:trace contextRef="#ctx0" brushRef="#br0" timeOffset="863">1229 520 475 0,'-8'0'-5'0,"0"0"10"0,4 0-3 0,4 0 6 16,0 0 0-16,4 0-8 0,9 0 7 0,2 0-4 15,5 14 7-15,0-6 8 0,5 2 18 0,2-10 31 16,2 13 39-16,-1-3 44 0,0 3 47 0,1 1 19 16,-2 1 18-16,-1 0-10 0,-3 2-19 0,0 2-7 15,-6-1 9-15,0 2 1 0,-1 3-16 16,-4-2-6-16,0 2-39 0,-4 2-20 0,-1 0-14 15,0 3-26-15,-4-2-32 0,1 3-10 0,-4 2-25 16,0 1-10-16,0 0 3 0,0 1-16 0,-7 2 3 16,-3-4 7-16,7 2-14 0,-1-3 14 0,1-1 0 15,-2-6-4-15,4-3 13 0,-6-1-16 0,6-5-10 16,1-14 10-16,0 0-3 0,0 0 6 0,0 0 11 16,0 0-28-16,0 0 18 0,0 0-1 0,0-18-16 15,0-3 23-15,0-5-17 0,9-3 14 0,-1-3 32 16,2-4-6-16,3-1 0 0,-4-3 17 0,3-1 14 15,1 2 13-15,2 1 14 0,2 3-19 0,-5 1-18 16,6 3 1-16,-5 5-10 0,4 6-11 0,-2 2 5 16,-1 3 3-16,1 5 14 0,-3 4 0 15,4 6 7-15,-2 0-6 0,1 0 0 0,0 0 18 16,-1 0-3-16,1 18-11 0,1 2-3 0,-2-1-26 16,-2 6-10-16,0 0-11 0,2 3-11 0,-5 0 7 15,3 1-3-15,-4 0 3 0,0 2-7 0,1-2 4 16,-4-2-22-16,2-2 0 0,1 1-15 0,-4-6-39 15,3 2-29-15,-3-6-73 0,1-2-49 0,-1-5-25 16,1-9-17-16,-2 0 17 0,-3 0-6 0,5 0-28 16,-2 0-10-16,-2 0 0 0,7 0 52 0,0-25 33 15,-1 0 26-15,9-4 50 0,-2-1 15 0,1-4 63 16,2 0 50-16,3-1 51 0,-2 0 56 16,1 3 24-16,0 2 47 0,1 1 26 0,-4 8 10 15,1-1 15-15,-5 8 7 0,0 5 5 0,-1 4 72 16,-6 5 61-16,2 0-7 0,-2 0-39 0,-2 14-107 15,-2 4-100-15,2 1-39 0,-3 1-35 0,2 7-37 16,-2 0-3-16,0-1-12 0,0 2-2 0,0 0 10 16,0-2-40-16,0-1-75 0,0-1-113 0,0-4-156 15,0 1-127-15,0-3-128 0,0-18-52 0,3 20-60 16</inkml:trace>
  <inkml:trace contextRef="#ctx0" brushRef="#br0" timeOffset="1026">2211 439 3053 0,'-8'-30'19'0,"-4"5"35"0,0 5 23 15,-2-3 9-15,2 5-9 0,-1 2-35 0,0 16-16 16,0-16-16-16,4 16-7 0,-2 0-9 0,7 0-27 16,-1 0-50-16,2 0-119 0,3 0-139 0,-1 0-113 15,1 0-124-15</inkml:trace>
  <inkml:trace contextRef="#ctx0" brushRef="#br0" timeOffset="1280">3139 720 5475 0,'0'0'11'0,"10"0"-7"15,10-35 15-15,-2 7-8 0,7 6 1 0,7 0 3 16,5 1-11-16,7-1-12 0,4 1-64 0,2-1-55 16,2 1-123-16,1 1-117 0,-4 4-126 0,1-2-164 15,-4 18-94-15,-1-13-93 0</inkml:trace>
  <inkml:trace contextRef="#ctx0" brushRef="#br0" timeOffset="1439">3637 650 3385 0,'-28'27'29'0,"-1"0"24"15,1-6 6-15,8 1 3 0,0-8-33 0,3 4 8 16,8-4 2-16,5 2 31 0,4-2 31 0,6-4-17 16,9-1-6-16,5 0-27 0,5-9-24 0,4 5-20 15,6-5 3-15,2 0-23 0,3 0-4 0,1 0-17 16,2-11-61-16,-1 0-51 0,-2 11-117 0,-4-12-98 15,-3 12-95-15,-3-18-100 0,-8 9-112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5:50.6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12 371 96 0,'-12'-22'-17'0</inkml:trace>
  <inkml:trace contextRef="#ctx0" brushRef="#br0" timeOffset="486">2317 2 116 0,'1'-1'-20'0,"-1"0"-2"16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5:54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12 264 0,'-3'1'37'0,"3"-1"16"0,0 0 18 0,0 0 15 15,0 0-36-15,0 0-14 0,0 0 13 16,0 0-5-16,0 0 3 0,0 0-1 0,0 0-25 16,0 0-3-16,0 0-7 0,0 0 4 0,0 0-1 15,0 0-12-15,0-2 6 0,0 2-3 0,0-5-5 16,0 5 14-16,0-1-9 0,0 1-5 0,0-1 10 16,0-1-10-16,0 2 6 0,0 0 4 0,0 0-18 15,0 0 14-15,0-2-12 0,0 2-7 0,0 0 13 16,0 0-8-16,0 0 8 0,0 0 8 0,0 0-14 15,0 0 6-15,0 0 0 0,0 5-5 0,0-3 10 16,-7 4-2-16,7-3-5 0,-2-1-14 0,-1 2 8 16,2-1-10-16,-3 1 5 0,1-2 15 15,3 1-10-15,-4-1-5 0,1-1-8 0,-2 1-41 16,5 2-35-16,-1 0-18 0,-2-1-27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4:58.4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6655 957 2571 0,'0'-34'58'0,"0"-1"75"16,0 1 68-16,0 5 51 0,0 2 6 0,0 7-32 15,0 1-50-15,0 6-49 0,0 3-66 0,0 2-47 16,-4 8 27-16,4 0 88 0,0 11 54 0,0 9 54 15,0 12-7-15,0 13-74 0,-7 17-38 0,-2 20-40 16,-2 13-37-16,-1 17-15 0,0 10-3 0,-5 8-16 16,-3 2 19-16,5 3 27 0,-2-3-3 0,1-3-1 15,7-5-14-15,2-4-43 0,-3-9 8 0,6-4 0 16,-2-5-4-16,6-5 16 0,-5-5-12 0,5-9 11 16,-3-3-7-16,-2-10 4 0,5-6-12 15,-4-9-27-15,1-8-15 0,-2-6-26 0,4-9-25 16,-6-10-52-16,3-5-38 0,-1-5-62 0,-2-6-66 15,-1-6-36-15,0 0-19 0,2 0-20 0,-8-12-32 16,5-3 24-16,1-6-42 0,-4-4-37 0,7-7 0 16</inkml:trace>
  <inkml:trace contextRef="#ctx0" brushRef="#br0" timeOffset="1447">6385 1401 2767 0,'-12'-17'9'0,"4"1"0"0,3 0 16 0,5 4 18 15,0 2 29-15,10 0 41 0,10 2 11 0,4 1-3 16,12-3-25-16,5 3-31 0,11-2-23 0,11 0-10 16,8-2-19-16,8 2-6 0,7 0 3 0,11-2-10 15,4 0 7-15,8 1-11 0,8-1 7 0,9-1 1 16,6-1-4-16,3 2 6 0,6-2-12 0,3 0-1 15,2 0 11-15,3 1-1 0,0-1 7 0,-2 3 3 16,2-1-16-16,-3 2 3 0,-1 2 0 0,-3-2 0 16,3 2 23-16,-3 1 13 0,-1-1-13 0,-2 2 7 15,-3-4-7-15,0 2-23 0,2-1 13 0,-4 0 7 16,5-1-3-16,-5-2 20 0,1 3-4 16,2-2-3-16,-6 1 4 0,3 0-21 0,-4 2 18 15,-1-1 9-15,-3 0-9 0,3 1 10 0,-3 1-24 16,1-1-13-16,-5 4-1 0,-1-1 0 0,-6 1 1 15,0-1-4-15,-5 1-7 0,-1 2-3 0,-3 0 13 16,-1-1 1-16,-1 1 2 0,-3 1 8 0,-2 0-10 16,-7 0-4-16,-3 0 7 0,0 0-14 0,-5 0-4 15,-4 0 8-15,-10 4-11 0,1 0 24 0,-8 0-3 16,-5-1-7-16,-7 0 14 0,-4-2-24 0,-5 1 13 16,-7-1 1-16,-6 1 6 0,-6-2 52 15,-6 2 7-15,-5-2 25 0,1 0-3 0,-7 0-32 0,-6 0-2 16,0 0 0-16,0 3 7 0,0-2 22 15,0 1 1-15,0-1-22 0,0-1-11 0,-11 0-35 16,11 0-5-16,-8 0 1 0,4 0-4 0,4 7 0 16,-8 0 0-16,1 1-7 0,0 5 3 0,0 5 26 15,-4 3-3-15,3 7 18 0,-4 4 4 0,3 6-19 16,-2 7 5-16,-3 8-5 0,-1 4-6 0,6 7-5 16,-10 3 1-16,7 2-12 0,-2 6 12 0,2 2-8 15,-2 1-12-15,2-1 20 0,0-2-27 0,-1 1 19 16,6-2 8-16,0-4-19 0,1-2 19 0,2-4-30 15,4-4 3-15,0-5 4 0,0-2-4 0,0-6 12 16,0-2-4-16,0-8-12 0,10-3 0 16,-5-2 1-16,0-7-1 0,2-3 12 0,-2-6-8 15,0-16 0-15,-2 14 4 0,0-14-4 0,-2 0 12 16,-1 0-1-16,0 0-7 0,0 0 4 0,0 0-4 16,0 0 8-16,0 0 7 0,0 0-15 0,0 0 8 15,0 0-8-15,-7 0-19 0,2 0 15 0,3 0-7 16,-8 0 3-16,7 0 15 0,-4-12 13 0,1 12-9 15,2 0-7-15,-4 0 0 0,0-13-20 0,2 13 16 16,-4 0 12-16,2 0-12 0,-4 0 8 0,-1 0-16 16,-1 0-7-16,-1 0 15 0,-2 0-12 0,-6 0 12 15,-1 0 12-15,-4 0-1 0,-4 18-3 16,-2-18-8-16,-3 14 0 0,-6-14-8 0,-4 18-7 16,-4-18 4-16,-4 20-1 0,-10-20-11 0,-1 20 46 15,-9-20 15-15,-2 17 16 0,-4-17 26 0,-5 20-18 16,-3-20-8-16,0 18 8 0,-6-18-3 0,4 21-12 15,-4-5 0-15,-1-16-31 0,0 18-24 0,0-3 36 16,-4-15 3-16,2 18 5 0,-3-18 32 0,-2 19-52 16,-3-3 4-16,2-2-8 0,-2 0-8 0,-3-1 12 15,-3 1-16-15,-2 1 4 0,-1-1-20 0,0 0 20 16,1 1 8-16,-2-1-12 0,1 0 12 0,-5-1-8 16,9-1-16-16,-4 1 12 0,0-1 0 0,0 3-8 15,2-1 4-15,4-2 4 0,3-1 0 16,0 2 12-16,1-13 8 0,4 17 4 0,5-4-12 15,-1-13-8-15,8 17-20 0,-3-17 8 0,3 13 4 16,0-13-4-16,4 13 24 0,2-13-40 0,-1 12 8 16,3-12-8-16,-2 0 12 0,6 13 32 0,3-13-12 15,1 0 16-15,2 10-16 0,1-10-12 0,2 11 8 16,4-11-4-16,-1 0 12 0,7 0 0 0,-5 13 0 16,9-13 0-16,5 0-28 0,2 0 12 0,4 0 4 15,6 0-4-15,3 0 0 0,3 0 4 0,5 0 0 16,0 0 4-16,5 0 20 0,1 0-28 0,4 0-12 15,3 0 12-15,-3 0-16 0,4 0 12 0,3 0 16 16,-5 0-20-16,5 0 0 0,-1 0 12 16,0 0-8-16,-3 0 4 0,1 0 24 0,3 0-12 15,-5 0 0-15,-3 0 0 0,0 0-16 0,1 0-16 16,-4 0 4-16,-3 0 4 0,3 0 0 0,-5 0 20 16,4 0 8-16,-2-11 0 0,3 11-8 0,0 0 16 15,3 0-24-15,0 0 0 0,2 0 4 0,15-11-16 16,-13 11 12-16,13 0 8 0,0 0 8 0,0 0 0 15,0 0-8-15,0-10-8 0,0 10 0 0,-15 0-16 16,15 0 12-16,0 0 16 0,0 0-4 0,0 0 12 16,0 0-8-16,0 0-12 0,0 0-4 15,0 0 8-15,0 0-4 0,0 0 4 0,0 0 12 16,0 0-16-16,0 0 16 0,0 0-12 0,0 0-16 16,-14 0 4-16,14 0 4 0,0-13 0 0,0 13 16 15,-15 0 16-15,15 0-12 0,0-9 0 0,0 9-4 16,0 0-12-16,0 0 12 0,-16-9-4 0,16 9 8 15,-13 0 0-15,2 0-16 0,-1-11 4 0,12 11-12 16,-17 0 0-16,1 0 16 0,3-10 0 0,-1 10 0 16,0 0 8-16,-1 0-4 0,2 0-8 0,1-9 8 15,0 9 0-15,-1 0-16 0,3 0 4 0,1 0-48 16,-1-11-52-16,3 11-53 0,-4-9-99 0,6 5-45 16,2 0-66-16,3 1-97 0,-1 3-75 0,1 0-109 15,0 0-61-15,0-11-53 0</inkml:trace>
  <inkml:trace contextRef="#ctx0" brushRef="#br0" timeOffset="3412">10073 1949 1426 0,'-31'2'50'0,"2"-1"71"0,1 1 66 16,2-2 57-16,-5 0 2 0,7 0-4 15,2 0-17-15,-1 0-2 0,3 0-22 0,1 0-35 16,6 5-53-16,1-1-38 0,4-1-26 0,4-3-20 0,1 0 4 16,3 1-10-16,0-1-6 0,0 0-10 15,6 2-1-15,1-1 28 0,6 2 39 0,-1-3 4 16,8 1 7-16,6 2-23 0,6-3-37 0,8 0-3 15,12 0 16-15,10 0 25 0,13-7 11 0,11 0 10 16,14-2-31-16,7 3-24 0,14-4-7 0,11 1-17 16,6 0-1-16,14 0 1 0,2 0-1 0,1 1 4 15,9 0 7-15,-1 1-10 0,2 1 3 0,4-1-4 16,1 1 4-16,1 0 7 0,1-1-17 0,-2 3 13 16,3-1-10-16,1-2-7 0,-7 1 7 0,2-1-14 15,-3 4 7-15,-4-2 4 0,3-1 10 16,-7 2 3-16,-2 1 4 0,-9-1-3 0,-1 2-15 15,-5-4 4-15,-9 2-10 0,-6 0 6 0,-8-1 1 16,-2 1-4-16,-15 2 3 0,-5-3-6 0,-7 1 17 16,-7 1-4-16,-9 2 15 0,-8-2 3 0,-8 0 11 15,-5-1 18-15,-8 2 7 0,-7-1 7 0,-5 0 5 16,-4-1-1-16,-3 0-13 0,-5 1-15 0,-4 1-4 16,0-2-21-16,-4 1 7 0,0 3-4 0,4-4-22 15,-7 2-7-15,3 2 4 0,-1 0 3 0,1 0 11 16,-3-2 1-16,4 2-1 0,-1 0-11 0,3 0-11 15,-2 0 12-15,5 0 3 0,-4 0-7 0,3 0 14 16,-2 0 8-16,2 0-22 0,1 0 21 16,2 0-14-16,-3 0-7 0,0 0 11 0,0 0-8 15,3 0 0-15,0 0 8 0,-2 0-8 0,-4 0 4 16,1 0-7-16,-5 0 3 0,2 0 4 0,2 0 4 16,-5 0 11-16,0 0-8 0,3 0-11 0,2 0-7 15,0 0-3-15,3-5-5 0,1 5 19 0,2-5 7 16,0 5 1-16,2-4-5 0,1 1 5 0,-3 3-8 15,-2-2 0-15,2 2 3 0,-2-4-6 0,-4 2 3 16,2-2 3-16,-7 4-6 0,-9 0-5 0,15 0 16 16,-15 0-23-16,0 0 19 0,0 0 10 15,0 0-14-15,0 0 22 0,0 0-10 0,0 0-16 16,0 0 4-16,0-7 0 0,0 0-7 0,0 7 7 16,0-10-4-16,-9 2-11 0,-2 2 1 0,2 0-16 15,-2-1-3-15,4-2 4 0,0 2-7 0,-3-2-11 16,1 3-7-16,-2-1-15 0,-2-1 12 0,0 2 4 15,-1-1 10-15,2 0 11 0,-2 0 4 0,-2 0 10 16,1-1 8-16,1 1 10 0,-6-1 7 0,5-1-7 16,-5 0 10-16,6-2-10 0,-4 4-10 0,4-2 20 15,-1 2-17-15,2-1 14 0,1 2 7 0,1 0-10 16,-1 2 3-16,4 1 0 0,2 3-4 0,-4-2 12 16,2 2 6-16,3 0 0 0,-2 0-3 0,7 0 7 15,0 0-8-15,0 0 5 0,0 7 17 0,12 1-17 16,0 2 7-16,8-1-15 0,0 4-14 15,5-1 15-15,2-3-8 0,8 4 0 0,-2-1 0 16,5-1-3-16,0-2-15 0,-1-1-11 0,0-1 22 16,0 1-10-16,-5-1 13 0,0 0 16 0,1-1-19 15,-4 2 3-15,-2-2-3 0,1-1 11 0,0 2-8 16,-4-1 15-16,-2-1-3 0,-2-1-19 0,-3 1 29 16,-7 0 5-16,-2-5 21 0,-8 4 37 0,0-4 8 15,0 0 8-15,0 0-11 0,0 0-26 0,0 0-18 16,0 0-34-16,-20 10 0 0,0 0-15 0,0 0 16 15,0-1-5-15,0 4 16 0,-1 1-12 16,-2 1-15-16,1 2 4 0,-1-1-19 0,2 1 11 16,1 0 4-16,1-1 4 0,1 0-16 0,3-3-41 15,-1 1-110-15,9 1-133 0,0-3-177 0,0-1-170 16,7-1-131-16,0 0-129 0</inkml:trace>
  <inkml:trace contextRef="#ctx0" brushRef="#br0" timeOffset="4703">17919 982 920 0,'23'-14'42'16,"-1"0"55"-16,1 1 40 0,-2 0 43 0,-1-1 5 15,3 0-8-15,-1 2 5 0,1-1-3 0,-3 1-9 16,-3 2-12-16,-4-2-14 0,1 3-13 0,-2 2 8 16,-5-2-5-16,-7 4-5 0,0 1-5 0,0-1-38 15,0 1-34-15,0 3-10 0,-14 0-16 0,-5 1-6 16,-2 0 39-16,-7 11 26 0,-6 7 42 16,-10 5 23-16,-8 6-9 0,-11 8-28 0,0 9-31 15,-12 7-9-15,-2 8-21 0,-1 6-27 0,1 4 3 16,5 3-25-16,7-1 4 0,10 2 0 0,11-5 0 15,11-2 0-15,12-4 0 0,13-3 0 0,8-4-24 16,16-2 17-16,8-5-21 0,10-5 28 0,10-1 0 16,7-8-32-16,3-3-10 0,6-5-20 0,6-5-11 15,1-7 24-15,2-5 18 0,0-2-11 0,-1-9 22 16,-2 0-18-16,-2-9 7 0,-1 0 24 0,-9-5-11 16,-7-4 8-16,-8-2 7 0,-4-2-8 0,-10-4 1 15,-8-4 6-15,-7 0 1 0,-10-2-11 16,0-3 0-16,-17-4 10 0,-6 2 8 0,-1-3 13 0,-5 1 13 15,-7 6-20-15,3-2-3 0,0 3 3 16,-2 5-10-16,6 4 4 0,1 5-18 0,5 2-11 16,9 4 12-16,2 1 2 0,12 4 8 0,0 5-4 15,0 0-7-15,14 2 7 0,6 0-4 0,8 0 11 16,7 9-10-16,3 0 6 0,7 1 7 0,2-2-10 16,2 2 7-16,-1 0-7 0,0 2 0 0,-4 1 7 15,-6 1-3-15,1 0 2 0,-8-1-12 0,-1 4-5 16,-5-2 18-16,-4 1-7 0,-5 0 10 0,0 0 1 15,-5 0 13-15,-2 0 14 0,-2-1 11 16,-6-1 7-16,2 2-21 0,-3-2-18 0,0 0-10 16,0 2-10-16,-4-1 17 0,-4-1-4 0,-3 0 4 15,7 2-3-15,-4-3-22 0,-1 1 8 0,4 0-18 16,-3-1 10-16,2-2-20 0,0-2-39 0,0 1-60 16,4-1-94-16,-1-1-112 0,2-3-89 0,1 0-42 15,0-1-19-15,0-1-4 0,0-2 18 0,0 0-18 16</inkml:trace>
  <inkml:trace contextRef="#ctx0" brushRef="#br0" timeOffset="5322">18772 1806 1784 0,'16'-9'17'0,"-1"-3"11"0,-1-1 53 0,4 0 20 15,-1-1 13-15,0 1 30 0,3-2-22 0,3 0-5 16,-1-3-15-16,-2 2-22 0,-1-2-22 0,-2-1-9 15,3 2 7-15,-1 0 9 0,-7-1 4 16,-6 0 55-16,2 0 3 0,-8 2 19 0,0-2 13 16,0 4-21-16,-8-2-19 0,-4 3-15 0,-5 1-9 15,-5 5-30-15,-1 3-1 0,-4 4-26 0,1 0-14 16,-5 11-13-16,3 3-11 0,-1 7-7 0,0 4 3 16,6 3-3-16,3 5 14 0,8 0-3 0,4 4-8 15,8 0-10-15,6-1-41 0,8 0-50 0,5-2-79 16,2-2-21-16,7-3-40 0,1-2 29 0,3-5 66 15,5-7 30-15,1-2 61 0,-4-5 16 0,3-8 12 16,1 0 22-16,-4-5 12 0,-5-4 6 0,2-5 19 16,-4-2-6-16,-2-4 18 0,-4-3 44 0,-1-4 11 15,-3 0 18-15,2-3 2 0,-5-2 4 16,-2 1-5-16,0 1 8 0,-4 2 7 0,-2 1-25 16,-1 5 3-16,-5 4-32 0,0 2-21 0,0 4-12 15,0 4-22-15,0 2-13 0,0 2-17 0,0 4 6 16,0 0-16-16,0 0 16 0,0 7-3 0,0 3-7 15,7 0-16-15,2 4-18 0,2 1-9 0,-5 0-31 16,5 3 11-16,-3 3-20 0,-2-3 2 0,5 0 26 16,-7-1 6-16,4-2 40 0,1-2 7 0,-3-2 3 15,2-2 19-15,-4-4-16 0,-4-1 20 0,8-3 20 16,-6-1 12-16,2 0 24 0,-1 0 9 0,0-7-15 16,-1-2-17-16,6-3 4 0,-4 0-17 0,4-3 13 15,4-3-16-15,-1-2-17 0,1-1 4 0,0-1-28 16,2 1 28-16,2-2-11 0,1 2 1 15,1-1 9-15,-6 3-16 0,2 2 6 0,1 3 7 16,-2 3-3-16,2 2-3 0,-6 4 30 0,2 1-7 16,-2 4 14-16,2 0 10 0,1 13-27 0,-4 1-7 15,-2 1-10-15,5 3-7 0,-4 3-7 0,-2 2 11 16,0 4-15-16,-1 1-27 0,-1-1-73 0,-3 0-95 16,0 1-114-16,0-2-108 0,0 0-45 0,0-2-59 15,0-5-23-15</inkml:trace>
  <inkml:trace contextRef="#ctx0" brushRef="#br0" timeOffset="6135">20325 991 3244 0,'19'-30'48'0,"-7"15"56"16,-1 5 40-16,-11 10 30 0,0 0-4 15,0 16 0-15,0 3-22 0,0 8-17 0,12 5-54 16,-12 2-53-16,12 6-13 0,-4 4-8 0,0 3 8 16,-8 2-4-16,9 1 0 0,2-1-18 0,-2-1 8 15,2-3-8-15,-5 1-10 0,2-8 18 0,2-1 3 16,-4-4 0-16,-6-1 3 0,11-7-13 0,-3-1 3 16,-8-5-7-16,7-3-4 0,-7-4-3 0,0-5 0 15,0-1 4-15,0-3-4 0,0-3 7 0,0 0-14 16,0-9 14-16,0 1 4 0,-10-5-4 0,1 1 17 15,-4-3 4-15,-5-1 0 0,1 0 17 16,-5-1-20-16,-5 2-4 0,-5 1 35 0,-4 1 24 16,-4 2 40-16,2 4 32 0,-5 7-17 0,3 0-32 15,2 0-24-15,-1 7-26 0,9 4-14 0,-2 3-7 16,9 3 4-16,7 2-4 0,7 4 0 0,9 0-4 16,0 1-25-16,8 2 7 0,5-1-15 0,7 2-24 15,11-2-4-15,1-3-54 0,7-1-9 0,5-3 11 16,4-3 7-16,1-1 43 0,2-4 4 0,2-2-7 15,4-3 1-15,0-3-14 0,-2 0 21 0,2-2 20 16,-3 0 14-16,1-7 11 0,-3-3-1 0,-6 0-10 16,-2-3-3-16,-1 0-14 0,-10-4-6 0,-4-3 19 15,-5 0 5-15,-1-3 9 0,-6-3 20 16,-1-1 11-16,-10-3-7 0,1 2 43 0,-7-2 15 0,0 3 28 16,-7-1 24-16,1 3-20 0,-10 3-13 15,1 1-2-15,-2 7 0 0,-3 1-25 0,0 2-2 16,-1 4-29-16,1 5-29 0,3 2 7 0,-3 0-14 15,1 9 0-15,7 4 11 0,3 3 18 0,4 2-7 16,5 3-4-16,0 3-11 0,0 1-28 0,10 3 10 16,5 0-36-16,5 0-18 0,0-2 0 0,6-3-17 15,-2-1 5-15,7-4-4 0,-2-4-14 0,4-5 22 16,-1 2 11-16,3-8 13 0,-3-3 19 0,-1 0 6 16,1-3 3-16,0-3 21 0,-4-4 0 0,0-1-3 15,-4-2 3-15,-1-5-7 0,-9 1 14 0,1-5 10 16,-5-1 21-16,0-1 34 0,-5 0 1 15,-5 2 14-15,0-1-7 0,0 3-6 0,0 3 15 16,-8 2-22-16,1 3-13 0,5 1-25 0,-4 6-18 16,1 1-4-16,5 0 0 0,0 4-3 0,0 0-12 15,0 0 1-15,0 0 7 0,13 10-7 0,-1-2 10 16,6-1-10-16,2 1-11 0,-1 1 7 0,7-1 4 16,0-1 4-16,5-1 6 0,-5 0 4 0,0 0-7 15,-2-2 8-15,1-4-5 0,-1 0 1 0,-2 0 0 16,-2 0-12-16,0 0 12 0,-2 0-8 0,1-11-17 15,-6 1-54-15,0 3-69 0,-7-2-61 16,-6-1-92-16,0-2-55 0,0-2-70 0,0 0-52 16,0-4-58-16,0-2-49 0,0-5-23 0</inkml:trace>
  <inkml:trace contextRef="#ctx0" brushRef="#br0" timeOffset="6379">22394 341 3218 0,'20'-27'100'0,"-3"9"88"16,-8 18 100-16,-1 0 88 0,-4 18-3 0,-4 11-42 15,0 10-46-15,0 15-67 0,0 12-82 16,-16 12-49-16,-4 7-52 0,-2 9-20 0,-4 7-11 16,1 3 15-16,-1 0 5 0,-1 0-16 0,2-4 3 15,1-4-22-15,1-5-1 0,3-3 24 0,0-7-8 16,7-5 7-16,0-5-19 0,2-8-34 0,2-2-39 15,-2-6-74-15,3-7-79 0,2-2-114 0,0-7-77 16,-2-4-93-16,4-5-83 0,4-3-13 0,-9-6-79 16,4-6-50-16</inkml:trace>
  <inkml:trace contextRef="#ctx0" brushRef="#br0" timeOffset="7024">23039 1312 2991 0,'18'-7'89'0,"-18"7"65"0,0 0 67 16,0 13 37-16,0 7-66 0,-18 7-50 0,1 3-57 15,-3 6-27-15,-2 1-34 0,2 1 1 0,0-1-5 16,0 2-16-16,1-4 6 0,6-2-3 16,1-1-14-16,4-4 7 0,8 0 7 0,0-3-14 15,0-4-10-15,0-3-4 0,0-2-13 0,0-5-1 16,0-2 8-16,11-4 9 0,-11-5 8 0,9 0 3 15,2-5 11-15,-5-4-7 0,6-7 16 0,-4-2-9 16,4-7-1-16,1-2-10 0,-1-7-7 0,2-4 7 16,-2-5 11-16,-3-4 6 0,7-5-7 0,-7 0 11 15,8 0-14-15,1-3 14 0,2 4 3 0,0 1 4 16,-2 6 20-16,2 7-13 0,-4 6 3 0,-1 11-6 16,-6 5-4-16,2 5 35 0,-5 10-4 0,0 0 26 15,-6 11 17-15,8 4-16 0,-3 9 15 16,-5 2-40-16,7 9-29 0,-2 4-7 0,2 4-18 15,0 3 18-15,0 3-7 0,6-1 0 0,-6 1 0 16,4 1-15-16,-2-2 1 0,2-4-77 0,1-1-118 16,-6-3-104-16,2-1-190 0,-8-3-93 0,0-4-39 15,0-3-71-15,0-3-13 0</inkml:trace>
  <inkml:trace contextRef="#ctx0" brushRef="#br0" timeOffset="7503">22859 1664 3028 0,'0'-18'0'0,"0"0"6"15,22 1 0-15,2 3-6 0,15 3 6 0,2 4-6 16,8-1 0-16,6 2 10 0,-1 6-16 0,9-6 6 16,0 6 3-16,7-7-6 0,-4 7 15 0,2-5-12 15,-7 0-6-15,1 1 9 0,-7-2 0 0,-3-2 42 16,-6-1 47-16,-3 0 50 0,-11-2 34 0,-6-2 18 15,-3 1-6-15,-7 0-1 0,-10-1-1 0,-6-1-44 16,0 1-19-16,0 1-45 0,-9-3-39 0,-7 3 11 16,-4-1-11-16,-4 1-14 0,-1 3 22 0,-2 1-36 15,1 1 0-15,-2 3 4 0,3 3-30 16,2-1-7-16,10 2-14 0,0 0-29 0,13 9-38 16,0-3-3-16,0 4-38 0,7-1-5 0,11 2 18 15,-4-2 12-15,9 2 21 0,1-2 27 0,1 1 21 16,-1-4 17-16,7-1 19 0,-6 0 11 0,-5-1 6 15,-4 3-9-15,0-1 32 0,-7 1 11 0,-4 3 20 16,-5 1 65-16,0 7 28 0,-8 3 19 0,2 4-3 16,-6 4-14-16,-7 5-42 0,5 2-28 0,-6 3 9 15,0 0-33-15,-3 2-22 0,3 0 8 0,-1-3-15 16,-2-1-21-16,3 1 6 0,2-6-10 0,-2 1-8 16,1-4 8-16,2-1-8 0,0-6 1 15,-1 0-5-15,6-4 12 0,-2-2 7 0,-1-2-11 16,-1-3-8-16,4-2-28 0,-2-2-48 0,-1-3-60 15,6-1-55-15,-5-1-56 0,5-2-80 0,-1 0-49 16,3 0-75-16,7-7-67 0,0-4-37 0,0-3-17 16,0-2 1-16</inkml:trace>
  <inkml:trace contextRef="#ctx0" brushRef="#br0" timeOffset="7767">23943 1722 1593 0,'49'-18'0'15,"1"4"33"-15,-5-1 27 0,-1 1 39 0,-5 3 41 16,1-3 8-16,-1 0 16 0,-2 0 5 0,3 5 22 15,-5-4 5-15,2 2-13 0,-3 3-17 0,-2-2-32 16,1 0-34-16,-6-1 11 0,-2-1 14 16,-2-1 4-16,-9 2 8 0,-2-5 2 0,0 0 12 15,-6 0-6-15,-6 0 2 0,0 0-21 0,-12 2-40 16,-3-4 15-16,-8 3-11 0,-2 3-7 0,-7 5-14 16,3 1-39-16,-4 6-12 0,-2 0-10 0,9 11-8 15,-5 5 3-15,11 4 8 0,7 5-14 0,13 0 14 16,0 2-19-16,0 3-3 0,13-3 4 0,13 0-19 15,7-2 4-15,4-4 0 0,7-5-36 0,5 0-40 16,0-3-52-16,7-3-93 0,-4-3-64 0,-3 0-94 16,0-3-88-16,-2-4-70 0,-7 4-69 0,-3 1-44 15</inkml:trace>
  <inkml:trace contextRef="#ctx0" brushRef="#br0" timeOffset="8566">9177 3363 2002 0,'-17'-19'103'0,"1"1"94"0,7 2 88 15,-3 2 70-15,1 5-30 0,2 3-48 0,-2 6-15 16,-1 0 2-16,0 6-8 0,-4 10 7 0,-4 9-53 16,-6 9-48-16,-9 11-56 0,-7 15-47 0,-8 12-3 15,-12 8-8-15,-7 13 8 0,-7 7-3 0,-9 4-16 16,-5 5-14-16,-10 0 3 0,-1-1-11 15,-5 0 20-15,-3-3-1 0,-3-2-19 0,6-4 0 16,-2-3-18-16,6-3-1 0,2-7 19 0,8-4-3 16,3-5-12-16,6-7 3 0,3-5-45 0,8-5-15 15,3-8-37-15,4-6-69 0,9-4-29 0,7-9-33 16,1-4-42-16,7-6-29 0,5-7-69 0,7-3-40 16,5-6-17-16,4-7-23 0,4 0-11 0,7 0-39 15,9-11-24-15</inkml:trace>
  <inkml:trace contextRef="#ctx0" brushRef="#br0" timeOffset="8888">10251 3230 3129 0,'21'-18'12'0,"-10"2"4"0,1 1 16 0,1 3 39 16,6 7 46-16,11 5 26 0,10 0 35 0,12 10-1 15,14 3-28-15,9 7 25 0,11 6-25 0,11 10-26 16,11 8-32-16,9 6-48 0,6 8-15 0,9 9-17 16,4 9 18-16,6 4-8 0,0 8 1 0,3 3-1 15,-7 4-7-15,-2 1 4 0,-2 0-14 0,-4-6-4 16,-5 3 7-16,-7-9-10 0,-2-2 6 15,-7-5 12-15,-4-5-19 0,-10-5-18 0,-5-4-46 0,-8-10-76 16,-6-5-90-16,-11-5-76 0,-8-7-89 16,-13-6-33-16,-7-7-15 0,-12-8-48 0,-9-15-78 15</inkml:trace>
  <inkml:trace contextRef="#ctx0" brushRef="#br0" timeOffset="9457">4260 5695 2583 0,'-23'-18'9'0,"6"-2"12"16,17-4 28-16,0 6 34 0,0 7 70 0,0 11 108 15,0 0 81-15,0 10 49 0,0 14-22 0,4 10-77 16,1 19-97-16,3 14-77 0,-5 18-53 16,0 15-32-16,-3 15-22 0,0 8 4 0,0 8-8 15,-11 4 4-15,3-3 4 0,1-5-1 0,-3-5-21 16,6-11-4-16,-1-8 15 0,5-12-11 0,-3-8 7 16,3-12-62-16,-3-8-82 0,-2-12-114 0,5-8-89 15,0-9-97-15,0-7-92 0,0-9-68 0,-9-18-72 16,2 0-16-16</inkml:trace>
  <inkml:trace contextRef="#ctx0" brushRef="#br0" timeOffset="10020">3945 6147 2632 0,'60'-88'33'0,"14"14"10"0,10 13 41 15,10 7 8-15,7 11-23 0,11 9 6 0,6 6-15 16,6 3 35-16,13 5 21 0,1 2-6 0,8 2-20 15,3 2-31-15,6 3-39 0,1-3-7 16,2 3-10-16,6-1-6 0,-4-1 10 0,1 2-4 16,-3-3 4-16,-1 0-4 0,-4-1-3 0,-7-2 0 15,-5-1-3-15,-9 3 3 0,-11-4 6 0,-10 1-9 16,-7-1 16-16,-10 2-3 0,-13 1 6 0,-6-2 20 16,-9 2-6-16,-9-2-3 0,-9 4 13 0,-7 0 14 15,-9 3 10-15,-4 0 27 0,-8 1 12 0,-3 4 7 16,-5 0-10-16,-6 6-6 0,-4 0-34 0,1 0-22 15,-2 0 12-15,-1 0-11 0,0 0 18 0,0 0 0 16,0 11-21-16,0 3 7 0,0 5-10 0,0 1 6 16,0 6 12-16,0 8-7 0,0 5-19 0,0 5-3 15,7 8-14-15,-1 3 6 0,1 7 16 16,4 4-23-16,-2 4 12 0,4 1-27 0,2 4 1 16,2 0 7-16,-2 2 7 0,2-1 0 0,3 0 8 15,0 0-7-15,-3-5-12 0,3-3 8 0,-2-1 0 16,-1-6-8-16,-5-4 4 0,4-4 0 0,-10-6-8 15,2-4 19-15,-4-3-3 0,-1-5-8 0,-3-6 7 16,0 0-11-16,-7-6 1 0,-1-2 3 0,-4-3-22 16,-2-2 14-16,-6 0-6 0,-3-2-8 0,-5 0 18 15,-6 0-7-15,-5 1 11 0,-9-1 22 0,-9 1 0 16,-12 1 8-16,-15 0-1 0,-7 2 1 0,-16 0-4 16,-11 3 0-16,-19 1 11 0,-10 1 0 0,-18 0 1 15,-8 2-16-15,-13 0-18 0,-9 0-15 16,-10-2 15-16,-10 2 7 0,-3-3 4 0,-3 2 0 15,3 0-23-15,-1-2-3 0,1 1 0 0,11-2 15 16,9 1-8-16,14-3-4 0,18-3-51 0,20-5-114 16,22 1-149-16,25-4-252 0,23-8-168 0,24 0-94 15,24 0-83-15</inkml:trace>
  <inkml:trace contextRef="#ctx0" brushRef="#br0" timeOffset="10565">11070 5406 3308 0,'-11'-20'13'15,"2"7"52"-15,2 1 86 0,-6 12 55 0,3 14 25 16,-3 10-27-16,1 11-70 0,3 10-54 0,-2 15-34 16,-1 5-18-16,0 8-18 0,4 4-10 0,-1 4 4 15,1 0-4-15,5-2-4 0,3 0 15 16,0 1-15-16,8-5-13 0,-1-1-91 0,4-3-123 16,1-6-148-16,-3-3-126 0,4-5-42 0,-1-7-48 15,-4-6-9-15</inkml:trace>
  <inkml:trace contextRef="#ctx0" brushRef="#br0" timeOffset="11174">10728 5733 2940 0,'-15'-79'3'0,"9"13"6"0,6 7 4 0,12 9 22 15,22 7 25-15,13 6 6 0,15 3 4 0,19 2-3 16,16 0-25-16,11 1 10 0,14 2 3 0,14 1-13 15,2 3 10-15,14 2-26 0,2 3-4 0,1 4-8 16,9 2-11-16,-4-1 0 0,4 3-3 0,-2-1 0 16,0 3 0-16,-6-1-3 0,-2-1-4 0,-7-1 17 15,-10 2 7-15,-4-3 22 0,-12 2-12 16,-7 1-11-16,-13-2 7 0,-9 2 11 0,-10 0 43 16,-13 0 14-16,-11 1 17 0,-9 1 8 0,-9-1 8 15,-14 4 5-15,-3-1-24 0,-8 3-20 0,-5 1-46 16,-6 3-14-16,1 0 0 0,-5 0-4 0,0 0 19 15,0 0 10-15,0 0 22 0,0 17 5 0,7 1-8 16,6 4-14-16,-6 3-30 0,6 7-10 0,-3 4-11 16,3 5 10-16,-4 5 9 0,6 4-20 0,1 1 20 15,-3 2-20-15,6 4-18 0,-2 0 15 0,3 1-3 16,1-3-12-16,4 2 26 0,-1-3 0 0,2 2-11 16,0-2 19-16,-1-2-19 0,1 0-4 0,-4-2-7 15,5-2-15-15,-5-2-7 0,2-2 3 16,-4-2 12-16,0-2 18 0,-1-4-4 0,-6-3-3 15,0-5 7-15,-3-2-4 0,-2-2 12 0,-6-5-5 16,1-1-6-16,-3-2 3 0,0-1-8 0,-8 0 23 16,0-1 7-16,-1-1-8 0,-3 0 27 0,0-3-11 15,-4 1 11-15,-1 0 15 0,2-1-8 0,-5 1 1 16,-2 2-12-16,-4-1-10 0,-6 3 3 0,-5-1 12 16,-7 0 7-16,-8 2 5 0,-14 2-4 0,-10-2-12 15,-13 2-11-15,-13-3 0 0,-18 0 0 0,-14 2-16 16,-11-1 5-16,-16 0-5 0,-13 0-7 0,-13 1-4 15,-11 0 0-15,-11-1-7 0,-6 2-5 16,-4 1 24-16,-10 0 0 0,4-2 3 0,5-1-7 16,5 0-12-16,10-2-16 0,11-2 1 0,16-4 7 15,22 1-22-15,25-9-81 0,19 4-120 0,23-4-143 16,25 0-144-16,19 0-97 0,21 0-48 0,24-13-72 16,0-1-74-16</inkml:trace>
  <inkml:trace contextRef="#ctx0" brushRef="#br0" timeOffset="12098">26774 267 3180 0,'20'-68'38'0,"-3"8"49"0,-2 6 37 0,-3 13 2 15,-4 13-21-15,-8 12 88 0,6 16 69 0,-6 10 62 16,0 15 20-16,0 17-99 0,-17 18-94 0,-3 17-66 16,-1 21-44-16,-10 20-30 0,-1 16-11 0,-6 14 11 15,-2 6 1-15,-3 10 3 0,-2 1-4 0,7-3 0 16,-1-4-11-16,7-3-4 0,6-12 1 0,6-8-16 16,2-11 8-16,4-10-16 0,2-8-40 0,1-12-58 15,2-6-86-15,-2-9-99 0,2-8-83 0,-2-8-90 16,-1-8-39-16,3-9 14 0,-4-8 3 0,3-9 12 15,-3-6-52-15</inkml:trace>
  <inkml:trace contextRef="#ctx0" brushRef="#br0" timeOffset="12864">26763 1461 857 0,'11'-7'61'16,"-3"0"78"-16,-8 0 76 0,0-1 68 0,12 1 19 15,-12 0 8-15,12 2-7 0,-12-1 7 0,0 6-60 16,0 0-41-16,0 0-46 0,0 0-46 0,0 8 25 16,-15 3-6-16,-1 3-15 0,-2 4-13 0,-2 6-36 15,-4 2-48-15,-3 8-7 0,1 3-17 0,-1 1 0 16,4 2 7-16,3 0 3 0,11 3 0 15,9-4 0-15,0 0-20 0,0-3 10 0,15-2-10 16,6-2-28-16,4-4 35 0,6-3-28 0,2-6 7 16,3 0 31-16,4-7-14 0,-2-4 3 0,2-3 8 15,3-5-8-15,-6 0 8 0,-1-9 6 0,0-3-3 16,-7-2 0-16,-5-3-4 0,-7-2 14 0,2-5 11 16,-10 0 3-16,-4-5 21 0,-5-1-11 15,0-4-6-15,-7-5-7 0,-6 1-7 0,-1 0-4 0,-5 0 1 16,-2 1 3-16,-7 2-25 0,1 1-3 0,-4 5 0 15,3 2-3-15,-2 7 10 0,4 1 10 16,1 3-6-16,5 5-4 0,5 2-28 0,6 2-55 16,1 3-21-16,8 1-9 0,0-1-13 0,0 3-8 15,14 1-31-15,4 0-44 0,7 0-19 0,-1 0-9 16,5 0 20-16,8 0 24 0,2 0 24 0,-3 0 70 16,1 0 43-16,3 0 35 0,-3-6 36 0,0-1-15 15,-2 0-3-15,-3-2 6 0,1-2-15 0,-7-1 30 16,4 0 15-16,-5-1 47 0,-4 2 59 0,-1 2 24 15,0 0 24-15,-7 4-22 0,-3 1-14 0,-2 4 6 16,-8 0 35-16,0 0 33 0,0 9 13 0,-11 4-14 16,-1 3-45-16,-5 5-42 0,0 4-35 0,-6 5-13 15,-1 3-35-15,-1 4-29 0,0-1-14 0,-1 3-22 16,5-2 15-16,4-2 0 0,2-2 3 16,15 0-4-16,0-3 5 0,0 0 2 0,9-3-17 15,5-1-39-15,4-3-47 0,8-4-59 0,3 1-81 16,4-6-49-16,-1-1-83 0,2-4-58 0,1-4-9 15,0-1 4-15,-3-4 10 0,-2 0 23 0,-3 0 10 16,-2-9 14-16</inkml:trace>
  <inkml:trace contextRef="#ctx0" brushRef="#br0" timeOffset="13763">27756 1351 3015 0,'0'-31'47'0,"0"11"43"0,0 6 32 0,0 3 43 15,-9 6 32-15,-2 5 41 0,2 6 21 0,-3 8-8 16,-1 4-59-16,-2 8-67 0,3 5-36 0,-7 4-34 16,2 5-12-16,4 2-7 0,-1 0-21 0,5-1 7 15,1 1-8-15,8-4-21 0,0 1-1 0,5-3-3 16,5-2-18-16,6-2-29 0,-3 0-42 0,7-7-64 16,3 0-64-16,-1-3-24 0,2-4-19 0,-1-3-21 15,-1-3 1-15,1-2 18 0,-6-4 17 0,3-3 48 16,-3-3 36-16,-2 0 35 0,-3 0 40 15,-3-7 18-15,-9-5 30 0,14 0 9 0,-14-2 14 0,0-3 12 16,0-1-1-16,6-2 12 0,-6-1 3 0,0-3-8 16,0-1 14-16,0 2-9 0,0 0 8 15,0-1 39-15,0 0-10 0,0 4 27 0,0 0 9 16,0 4 9-16,0 0 18 0,0 2-11 0,0 3-5 16,0 1-21-16,0 2-2 0,0 4-1 0,0 0-17 15,0 1-16-15,0 3-2 0,0 0-1 0,0 0 20 16,0 0-1-16,0-3-3 0,0 3 19 0,0-2 13 15,0 2 3-15,0 0 19 0,0 0-21 0,0 0-25 16,11 0 10-16,-11 0-10 0,0 0 13 0,0 0 10 16,0 0 14-16,0 0-3 0,0 5 4 0,0-5-3 15,0 3-16-15,-11 1 20 0,11 0 1 16,-1 3 7-16,-4 0 5 0,-1 3-35 0,5 2-34 16,-6 2-14-16,7 1-21 0,0 2 0 0,0 0 0 15,0 1-14-15,0 0 7 0,11 1 7 0,-2-1 3 16,10-2 1-16,-5-2-15 0,4 0-20 0,7-5-27 15,-1 0-20-15,5-3-20 0,2-3-16 0,-5-3-5 16,5 0-6-16,1-7 10 0,-3 0 22 0,-1-2 29 16,-7-2 35-16,-1-1 11 0,-4-3 15 0,-3-2 10 15,1-1-13-15,-8-2 20 0,1-3-4 0,-3 3-6 16,-4-3 9-16,0-2 1 0,0 3 2 0,0-2 36 16,0 1 39-16,-8 1 27 0,1 2 43 15,-1 2-15-15,7 0-16 0,-6 4-22 0,3 3-43 16,-1 3-28-16,5 2-30 0,-3 1 7 0,3 5 45 15,-1 0 55-15,1 12 19 0,0 1-11 0,0 6-45 16,0 3-52-16,0 1-4 0,0 7-14 0,7 2 7 16,-1-1 7-16,2 3-21 0,4-5 14 0,-1 3-14 15,-2 0-11-15,4-4 18 0,5 0-21 0,-6-3-74 16,2-2-47-16,-2-2-80 0,1-2-46 0,0-4 22 16,-3-4 8-16,-3-1 29 0,1-2 69 0,-6-2 52 15,4-3 57-15,-6-3 22 0,0 0-28 0,0-7 3 16,0-1-6-16,0-4 22 0,0 1 18 15,-11-4 0-15,3-4-3 0,1-2 6 0,0-2-13 16,0-2 4-16,-1-3 9 0,-3-2-12 0,5 0 21 0,0-2-12 16,0 3 53-16,0-3 37 0,6 5 13 15,0 0 12-15,0 2-58 0,0 2-9 0,0 3-22 16,11 2 6-16,-4 4 19 0,6 4 4 0,-1 1 13 16,5 4 30-16,-2 5 0 0,5 0 15 0,-3 0 38 15,3 8-19-15,-3 5-23 0,0 3-34 0,1 0-44 16,-4 5-17-16,-2-1 6 0,0 3 5 0,-4 2-8 15,-3 0-6-15,-5-1-11 0,0 1-11 0,0-2-41 16,-13 1-54-16,7-2-106 0,-6-1-121 16,-2-4-99-16,5-1-73 0,-3-4-45 0,2-4-51 0</inkml:trace>
  <inkml:trace contextRef="#ctx0" brushRef="#br0" timeOffset="14308">28648 1191 2705 0,'0'-10'49'15,"0"2"70"-15,0 3 83 0,0 5 91 0,0 0-3 16,-6 9-56-16,-2 1-69 0,6 3-90 0,-2 0-45 16,-2 4-12-16,-1 1-15 0,4 3-3 15,3 0-7-15,0 1-3 0,0-1-10 0,10 0-15 16,0-2-33-16,3 1-76 0,2 0-65 0,-1-6-24 15,-2-1-16-15,8-5 33 0,-2-2 65 0,1-6 21 16,-1 0 53-16,2-6 41 0,-3-2 15 0,3-3 9 16,-6-2 15-16,1-2 15 0,-4-2 9 0,1-1 50 15,-7-3 12-15,-1 2 61 0,-4 1 26 0,0 0 13 16,0 0 8-16,0 1-30 0,-7 3-24 0,-1 2-33 16,2 2-36-16,0 4-40 0,1 2-14 0,1 4-6 15,0 0 0-15,3 0 6 0,1 10 8 0,0 1-22 16,0 4 5-16,8 2-1 0,-2 2-13 0,6 2 13 15,0 0-20-15,7-1-1 0,1-4 4 0,0 0-6 16,4-5 13-16,-4-4-11 0,5-3 8 16,-1-4-11-16,4 0 18 0,-10-11 3 0,5-2-11 15,0-5 11-15,-4-1 0 0,-1-4 10 0,-6-2 35 16,2-2 3-16,-3-3 7 0,-2-1-2 0,-3 1-29 16,-6-2 11-16,0 0-21 0,0-1 4 0,0-4-4 15,0 4-11-15,-12-3 22 0,1 3 18 0,-1-1 10 16,3 5 5-16,1 1 7 0,-4 6-33 0,4 4-10 15,4 6-18-15,4 3-11 0,-8 9 7 0,8 0-21 16,0 0 14-16,0 11-11 0,0 7-4 0,0 3 8 16,0 6 14-16,0 3 1 0,0 5-16 15,12 2 26-15,-4 2-28 0,4 3-19 0,-3-2-35 16,7 1-75-16,-1-1-91 0,2-3-118 0,-3-3-101 16,4 1-99-16,2-4-44 0,0-6-57 0</inkml:trace>
  <inkml:trace contextRef="#ctx0" brushRef="#br0" timeOffset="14611">29011 925 3218 0,'-23'-14'-3'0,"23"-4"3"0,0 4 0 15,0 6-7-15,16 1 10 0,5 3 7 16,11-2-13-16,4 5 19 0,5-4-13 0,7 3-9 15,-2 1 9-15,4 1-3 0,0 0 13 0,-3 0 6 16,-9 0 46-16,5 0 35 0,-9 0 22 0,-3 0 39 16,-7 3-11-16,-4 2-28 0,-6-4-14 0,0 5-29 15,-5-2-17-15,-1 3-3 0,1 1-10 0,-4 2-10 16,2 1 3-16,1 3-14 0,-3 0 0 0,1 6-7 16,-2-1-21-16,-2 3-4 0,6 0 1 0,-1 3 6 15,-2 0 1-15,3-2 3 0,-1 2-32 0,-2 0-72 16,-1-2-109-16,3 1-148 0,-7-3-108 0,1 0-76 15,-1-3 3-15,0-1 29 0,0-5 14 0,0-2-1 16</inkml:trace>
  <inkml:trace contextRef="#ctx0" brushRef="#br0" timeOffset="14769">29585 639 2644 0,'-7'-41'-7'0,"-4"11"4"0,-1 3 6 16,4 8-9-16,8 6-33 0,-9 6-66 0,9 7-50 16,0 0-73-16,0 0-72 0,-8 9-37 0,8 2-73 15</inkml:trace>
  <inkml:trace contextRef="#ctx0" brushRef="#br0" timeOffset="15094">29650 814 2025 0,'6'15'79'15,"0"-3"94"-15,-4-3 69 0,-2 1 66 0,0-2-25 16,0 2-44-16,0 0-11 0,0 0-47 0,0 2-48 16,0 1-29-16,0 0-53 0,0 3-13 0,0-1-7 15,7 0-14-15,1-1-10 0,1-1-7 0,3 1 0 16,4-1-11-16,1 0 4 0,3-3-10 0,0-3 7 16,3 0 0-16,-3-5 0 0,4 0 16 0,-4-2 1 15,1 0-3-15,-4-9 6 0,3-2-10 16,-1-3 0-16,-7 0 10 0,2-6 11 0,-3 0 10 15,-2-3 3-15,-2-4 25 0,-2-1-7 0,3-1 18 16,-5 0 7-16,1-3 15 0,-1-1 30 0,-1 2 18 16,3 1 1-16,2 1-20 0,-1 4-21 0,1 5-41 15,3 4-10-15,-2 2-16 0,0 5-6 0,1 2 25 16,0 5-14-16,2 2 15 0,4 0-7 0,-3 6-38 16,2 2 11-16,6 3-27 0,0 3 4 0,3 1 8 15,-1 3-38-15,1-2-75 0,-3 3-120 0,-2-1-126 16,0 0-155-16,-5 0-153 0,-4 1-100 0,-4-1-121 15</inkml:trace>
  <inkml:trace contextRef="#ctx0" brushRef="#br0" timeOffset="15798">17726 2777 3528 0,'15'0'59'16,"-6"0"144"-16,2 0 99 0,4 0 62 0,2 0 25 15,11 0-67-15,16 0-41 0,13 0-30 0,20 0-50 16,21 0-64-16,27-12-34 0,17-8 5 0,30-8-23 16,15-4-25-16,24-5-11 15,17-5-49-15,15-1 8 0,7 0 8 0,6-1-12 0,2 6-16 16,-8 1-120-16,-11 7-173 0,-16 6-283 0,-25 6-394 16,-25 7-395-16</inkml:trace>
  <inkml:trace contextRef="#ctx0" brushRef="#br0" timeOffset="20365">801 8764 794 0,'1'0'31'0,"2"0"19"0,-1 0 13 16,-2 0 36-16,0 0 30 0,0 0 49 0,0 0 38 16,0 0 2-16,0 0-60 0,0 0-48 0,0 18-32 15,0-7-1-15,0-11 35 0,0 14-8 0,6-14 4 16,0 13-26-16,2-13-33 0,-4 11-3 0,4-11-34 15,0 0-6-15,-1 0 7 0,1 11-7 0,1-11 12 16,-1 0 13-16,4 0-10 0,-1 0 23 0,3 0 15 16,-2 0 10-16,3-18 16 0,-2 1 10 0,3-1-3 15,0 0 2-15,-4-3-10 0,0-2-3 16,1-2 8-16,-6 4-13 0,1-5 17 0,-3 3 11 16,-5-1-6-16,0 2 25 0,0-2 11 0,-10 5-12 15,-5 1 11-15,-2 2-38 0,-6 5-46 0,-6 11-13 16,-6 0-22-16,-10 0 1 0,-4 0 17 0,-11 28-10 15,-4 4-4-15,-10 5 3 0,-3 9-3 0,-2 6 4 16,-3 5 7-16,6 2-11 0,2 3-3 0,6-1-11 16,12-1-19-16,11-4 15 0,8-3-7 0,17-6-1 15,11-5-10-15,9-3-18 0,12-5-21 0,10-2-19 16,9-3 16-16,5-3-8 0,6-1 22 0,2-5 18 16,4 0-4-16,-2-4 22 0,1 2-4 0,-2-2-4 15,-2 4-3-15,-6-1 7 0,-8 6 11 16,-1 6 6-16,-12-1 18 0,-5 8-7 0,-11 5 0 15,0 4 0-15,-18 5 0 0,-2 0 14 0,-6 4 8 16,-5 0 6-16,2-3 8 0,1-2-15 0,1-4-17 16,2-8-7-16,5-3-7 0,6-10 24 0,7-6 5 15,7-4 6-15,7-3-7 0,7-5-28 0,6-8 6 16,8 0-10-16,4 0 11 0,5 0-7 0,3 0-8 16,4-13-10-16,1 0-29 0,-1-1-18 0,1 0-60 15,-5-1-61-15,-4 2-62 0,0 1-68 0,-7-1-28 16,-5 0-32-16,-4 13 3 0,-3-17 33 0,-1 3-4 15,-7 0 25-15,-2-4 7 0,1 0-20 0,-3-4 44 16,-2-1-3-16</inkml:trace>
  <inkml:trace contextRef="#ctx0" brushRef="#br0" timeOffset="20733">903 9593 1371 0,'0'-47'72'0,"0"4"66"0,0 1 37 0,0 6 56 16,3 8-46-16,-1 5-47 0,4 5-28 0,-4 5-20 15,1 6 70-15,0 7 116 0,-2 0 62 0,4 0 14 16,-2 0-55-16,5 14-107 0,-4 5-56 0,4 4-30 15,-3 4-24-15,2 4-16 0,1 4-4 0,-3 4-28 16,-1 2-11-16,1 0-17 0,1-1-4 0,-2-3 3 16,0 0-14-16,0 1 8 0,1-2-4 0,-1-8-8 15,4 2-2-15,-3-2-15 0,2-3 3 0,1-3-9 16,-3-4-25-16,2-1 17 0,1-6-17 16,-7-1 11-16,3-10 42 0,0 0-8 0,-4 0 12 15,5 0 19-15,-2 0-16 0,-3 0 10 0,7-25-4 16,-2-2-17-16,0 2 1 0,1-5 2 0,0-6 1 15,2-2 20-15,-1-3-7 0,1-2-3 0,1-3 11 16,2 2-21-16,1-2 13 0,1 2 1 0,-1 1-15 16,3 9 4-16,-1 4 0 0,1 8 7 0,1 6 14 15,-3 9 35-15,3 7 20 0,-4 0 12 0,5 15 3 16,-3 3-17-16,0 7-14 0,-2 5-24 0,3 0-15 16,-3 8-28-16,4 2-4 0,-4 0 3 15,-3 1 15-15,2-2 15 0,-2 1-26 0,2-1-77 0,-2-3-65 16,0-2-120-16,-1-2-92 0,0-2-74 15,-1-1-75-15,3-1-26 0,-3-7-34 0,-2-2 7 16</inkml:trace>
  <inkml:trace contextRef="#ctx0" brushRef="#br0" timeOffset="21427">1586 8959 3503 0,'16'0'62'0,"-4"0"58"0,-3 23 55 16,-1 10 44-16,4 6-44 0,-4 8-26 0,-1 7-47 15,6 4-42-15,-6 3-3 0,1 3-14 0,0 4-22 16,-2 0-3-16,0-2-15 0,-1 2-7 16,-1 1 22-16,4-4-18 0,0-1 8 0,-4-1-33 0,5-9-25 15,-1-3 7-15,0-5-25 0,-1-4-2 16,-2-7-4-16,0-6-3 0,-5-6 18 0,3-5 14 15,-3-6 0-15,0-2-16 0,0-10-8 0,-5 0 4 16,-3 0 18-16,1 0 23 0,2-18-13 0,-3-2-3 16,4-5-4-16,-4-4-6 0,5-6-3 0,3-7 4 15,0-1 3-15,12-4 13 0,-1-6 23 0,4-3 0 16,5 4 6-16,2-3 4 0,2 6-6 0,1 5 19 16,3 5-10-16,-4 7 11 0,4 6-1 0,-4 9 26 15,-1 7 24-15,-1 10 24 0,-5 0 23 0,1 14-19 16,-4 7 4-16,-2 7-26 0,1 5-25 0,-7 3-16 15,-5 3-18-15,4 3-10 0,-5 1 11 16,0-1-1-16,0-2-3 0,0-3-14 0,7 0-4 0,1-4-6 16,3-3-11-16,3-5 22 0,6-6-8 15,0-4-7-15,3-4-6 0,3-11-7 0,1 0 10 16,2 0 3-16,-1 0 18 0,3-25-7 0,0 0 3 16,-4 0 3-16,-2-2-13 0,-1-3 17 0,-8 3-6 15,-1-1 6-15,-6-1 7 0,-9-2-11 0,0 3 4 16,0-1-6-16,-12-1 12 0,-2 1 4 0,-4 0-6 15,-2 1 23-15,0 2 7 0,-5 1 4 0,1 1-1 16,-1 5-9-16,4 2-11 0,1 3-10 0,4 3 3 16,7 3-13-16,-2 0-4 0,11 1-7 15,0 1 7-15,8-2 4 0,4 2 0 0,5-2 3 0,8 0-4 16,2 1 1-16,6 2-8 0,3 1 11 0,1 4-3 16,3 0 6-16,0 0 18 0,1 0 6 15,-1 0 36-15,0 18 3 0,-4 3 21 0,-3 4-13 16,0 4-14-16,-6 5-10 0,-2 7-15 0,-5 1 8 15,-3 5-4-15,-5 5-14 0,-4 4-7 0,-5-1-3 16,-3 2-8-16,0-1 0 0,0 1-3 0,-11-2-12 16,6-1-2-16,-2-4 6 0,2-4-36 0,0-3-48 15,2-5-81-15,-1-6-76 0,1-4-71 0,3-6-57 16,-5-4-58-16,5-18-44 0,-12 13-36 0,4-13 0 16,-1 0 6-16</inkml:trace>
  <inkml:trace contextRef="#ctx0" brushRef="#br0" timeOffset="21636">2576 9665 2730 0,'23'-72'34'0,"2"5"50"15,7 9 41-15,2 10 48 0,-4 12 3 16,0 8 2-16,0 8 7 0,2 2-32 0,-5 9-9 16,0 9-38-16,2 0-41 0,-4 0-21 0,-2 13-20 15,-2 2-17-15,-1 6-3 0,-4 4-1 0,-4 3-3 16,-7 4 3-16,-5 3-6 0,0 4 3 0,-13 0-3 15,-4 1-35-15,-3-3-51 0,1-2-76 0,-1-1-81 16,0-3-70-16,-2-3-40 0,-1-5-38 0,3-23-27 16,3 22-6-16,3-22-46 0</inkml:trace>
  <inkml:trace contextRef="#ctx0" brushRef="#br0" timeOffset="22010">3210 9222 3969 0,'12'0'40'0,"-12"12"36"0,0 9 37 0,-14 3 22 15,1 3-27-15,0-2-23 0,1 3-36 0,3-1-24 16,4-4-25-16,5-3-10 0,0-4-19 0,14-4-3 16,6-2-10-16,5-10-56 0,5 0-34 0,2 0-43 15,2 0-42-15,3-13 53 0,-2-3 38 0,1 2 63 16,-4-6 50-16,-3-1 7 0,-4 0 9 0,-1-1 0 15,-4 2 37-15,-3 2 32 0,-5 4 11 0,1 3 30 16,-10 3 1-16,1 2 12 0,-4 6 67 16,0 0 7-16,0 0 41 0,0 24-7 0,0 1-44 15,-7 6-23-15,2 7-47 0,-3 5-26 0,-1 3-29 16,1 6-27-16,-1 5 4 0,-2 3-19 0,-1 3-7 16,0 0 3-16,-5 3-26 0,0 1 10 0,-3-2 5 15,-3 1-8-15,-4-3-8 0,-3-6 1 0,-2-2-5 16,0-6-11-16,-2-5-12 0,-4-5-56 0,-1-7-30 15,-4-6-58-15,-1-1-42 0,-1-9-28 0,-2-5-49 16,-2-11-47-16,-3 0-84 0,-1 0-99 0,-3 0-47 16,2 0-31-16,-6-24-3 0</inkml:trace>
  <inkml:trace contextRef="#ctx0" brushRef="#br0" timeOffset="22254">1250 8975 3167 0,'-12'16'0'0,"12"-16"9"0,21 0-2 15,12 0 9-15,14 0 10 0,15-7 15 0,10-5 11 16,9-6-7-16,11-1 0 0,5-6-36 0,1-3-5 15,3-1-8-15,-1 0 1 0,1 1-10 0,-7 0-41 16,-5 3-73-16,-6 4-126 0,-9 5-110 0,-10 1-130 16,-10 3-116-16</inkml:trace>
  <inkml:trace contextRef="#ctx0" brushRef="#br0" timeOffset="23177">5782 9494 2271 0,'-15'0'96'0,"-1"0"77"0,2 0 67 16,-1 0 39-16,-2-6-80 0,5 6-75 0,1 0-53 15,7 0-31-15,4 0 2 0,0 0 24 0,15 0 17 16,11 0 37-16,11 0 1 0,15-7-9 0,12 0-3 16,18-4-44-16,18 0-10 0,13 2-6 0,11-5-14 15,11 0 11-15,2 0 24 0,4 0-3 16,4 2 4-16,-10 0-7 0,-2 1-28 0,-6 0 3 16,-8 1-28-16,-3 3 7 0,-10-4-4 0,0 4-6 15,-9-1 13-15,-8 1-3 0,-5-1-11 0,-7 2 4 16,-13-1 0-16,-7 3-14 0,-8 0 10 0,-9 4 4 15,-8-6 7-15,-12 6 33 0,-3 0 8 0,-6 0 7 16,-7 0-11-16,-4 0-14 0,0 0-22 0,0 0-16 16,-7 0-14-16,-5 0-22 0,2 0-34 0,-5 0-53 15,-2 0-60-15,-6 0-83 0,-1 0-49 0,-4 0-57 16,-1 0-33-16,-3 0-24 0,-1 0-31 0,1 10-36 16,0-3-40-16</inkml:trace>
  <inkml:trace contextRef="#ctx0" brushRef="#br0" timeOffset="23426">7848 8947 2991 0,'-10'12'15'0,"10"1"39"0,0-1 19 15,0 1 32-15,10 3 20 0,13 0 5 0,6 2-2 16,4 0 4-16,7-2-28 0,8 1-37 0,1 0 1 15,3-2-31-15,3 0-13 0,-5 1-7 16,-1 3-10-16,-5-4-14 0,-2 5 7 0,-7-2 7 16,-6 0-10-16,-6 1 6 0,-6 4 0 0,-5-3-13 15,-12 4 0-15,0 1-28 0,-7 0-42 0,-6 3-73 16,-4 0-77-16,-4-1-61 0,-5 2-94 0,-6-2-65 16,2 0-99-16</inkml:trace>
  <inkml:trace contextRef="#ctx0" brushRef="#br0" timeOffset="24506">12315 8202 2014 0,'1'-20'49'0,"2"-3"42"16,0-4 36-16,-3 4 43 0,5-4-25 0,0 2-14 16,-1 2-30-16,1-1-20 0,-2 0-9 0,2 0-16 15,-1 3 23-15,-1 1 1 0,-3 0 0 0,3 3-6 16,-3 1 3-16,0 2-18 0,-7 1 3 0,-4 4 27 15,-1 0-33-15,-8 4 21 0,-2 2-4 16,-7 3-19-16,-9 8 7 0,-8 9-3 0,-10 5-11 16,-2 10-2-16,-14 9 20 0,-3 11-6 0,-7 11-4 15,-2 10 22-15,1 7-35 0,0 10 4 0,10 4 3 16,5 2-28-16,10 1 4 0,10-2-18 0,14-7 0 16,16-5-3-16,18-8-4 0,0-8 3 0,18-7-17 15,15-7 0-15,5-6 17 0,14-5 1 0,10-3 3 16,5-7 7-16,5-6-7 0,2-7-7 0,3-3 7 15,-2-7 4-15,-5-3-18 0,-1-6 7 0,-4 0 0 16,-5-13-21-16,-8 0 24 0,-8-4 1 0,-7-3-11 16,-5 1 14-16,-7-5 0 0,-7-1 0 0,-5-1 4 15,-9-2-4-15,-4-4-7 0,0 3-4 16,-10-3 1-16,-3-2 3 0,0 0 0 0,-7 2 3 16,0 0 8-16,-3 2-4 0,3 1-7 0,1 4-3 15,1 2-5-15,1 3 16 0,2 4-1 0,5 4-11 16,6 3 0-16,4-2-17 0,0 4 7 0,9 1 14 15,8-1 3-15,3 2 4 0,4-4 7 0,9 4-21 16,-1-1 4-16,8 1-8 0,0 5-13 0,1 0 31 16,2 0-14-16,-2 0 7 0,4 11 7 0,-5 1-18 15,1 1 18-15,-2 1 4 0,-6 4 6 0,0 0-2 16,-1 3-5-16,-8 1-13 0,1 0 14 0,-7 0 3 16,-4 0-4-16,-2 2 11 0,-1-2-24 15,-3 1 6-15,-7 1-3 0,-1-3 0 0,0 2 0 16,0-3 0-16,-7 3 0 0,1-2-14 0,-8-1-28 15,5-2-57-15,-1 0-68 0,0-2-70 0,0 0-63 16,-2-3-70-16,1 0-46 0,4-5-13 0,1 2-19 16,-1-4 1-16,3-1-4 0</inkml:trace>
  <inkml:trace contextRef="#ctx0" brushRef="#br0" timeOffset="24692">13018 8759 2522 0,'20'-16'30'0,"-4"7"59"0,-6 9 38 0,-4 0 27 16,-2 0 16-16,4 16-27 0,-2 0-21 0,0 2-12 16,-1 2-35-16,0 1-30 0,2 1-18 0,-2-1-11 15,-1 3-9-15,3-2-7 0,-6 2 10 0,4-1-20 16,-5 2-16-16,3 0-62 0,-3-2-108 0,0 1-87 16,0-3-114-16,-12 1-42 0,2-3-35 0,-3-3-25 15</inkml:trace>
  <inkml:trace contextRef="#ctx0" brushRef="#br0" timeOffset="24844">12824 8434 1819 0,'-7'-34'-18'15,"-3"9"-24"-15,10 6-53 0,-7 6-50 0,2 2-20 16,5 8-17-16,0-1-49 0,5 4-52 0</inkml:trace>
  <inkml:trace contextRef="#ctx0" brushRef="#br0" timeOffset="25251">13242 8430 1898 0,'26'17'40'0,"-5"1"42"16,-4 1 53-16,-5-1 54 0,-1 0 22 0,-2 2-35 15,-1-2-26-15,3 0-28 0,-2 1-56 16,0 2-7-16,-1-3-20 0,4 3-23 0,-4 1-10 15,0 1 7-15,-1 4-10 0,-2-4-12 0,2 4 15 16,-2-2-3-16,0-2 3 0,1 1 1 0,-5-2-10 16,-1-2-13-16,5-2 13 0,-5-2 3 0,3-2-4 15,-3-1 11-15,0-5-17 0,0 0 10 0,0-2-3 16,0-1 3-16,0-5 0 0,0 0 3 0,0 0 4 16,0 0-4-16,0-7 0 0,0-6 0 0,0-3-16 15,0-2 0-15,0-4 13 0,11-4-12 0,-5-4 18 16,2-2 1-16,4-1-23 0,-1 0 9 0,-2 0 1 15,6 5-4-15,0-1 26 0,-2 6-10 16,1 3 4-16,1 4 0 0,0 3-10 0,2 3 6 16,-2 5 1-16,-1 5 9 0,5 0 6 0,-5 0 10 15,5 0 7-15,-2 0 25 0,3 11 5 0,-4 1 6 16,1 1 10-16,2 1-26 0,-3 3-23 0,1 1-3 16,0 2-22-16,-5 3-15 0,2 2 24 0,-2 0-17 15,-3-1 7-15,-1 1-10 0,-4 0-20 0,7 1-3 16,-9-1-69-16,2-3-73 0,-4 2-90 0,0-4-113 15,6-2-28-15,-6-3-14 0,5-3 23 0,0-1 59 16,2-6 22-16,-2-5 48 0,6 0 16 0,-2 0 35 16</inkml:trace>
  <inkml:trace contextRef="#ctx0" brushRef="#br0" timeOffset="25399">14041 8924 344 0,'20'-24'79'0,"0"1"78"0,0-4 86 16,-3 1 72-16,1 2-5 0,-4 1 8 16,-3 5-25-16,-11 2-18 0,12 4-40 0,-12 3-62 15,9 9 4-15,-9-6 19 0,0 6 23 0,0 0 21 16,0 15-46-16,0 3-58 0,0-1-48 0,0 5-47 15,0 1-14-15,0 5-17 0,-7 1-3 0,7 0 0 16,0-1 0-16,0-1-14 0,0 0-3 0,0-4-21 16,0 0-47-16,0-1-72 0,0-3-130 0,0-1-127 15,0 0-126-15,0-2-108 0</inkml:trace>
  <inkml:trace contextRef="#ctx0" brushRef="#br0" timeOffset="25566">13952 8150 3901 0,'-14'-27'-4'16,"4"-7"1"-16,0 13-1 0,3 8-13 0,7 6-3 0,0 7-6 16,0 0-31-16,0 0-113 0,9 5-238 15,2 3-301-15</inkml:trace>
  <inkml:trace contextRef="#ctx0" brushRef="#br0" timeOffset="31604">7392 11460 2668 0,'12'-44'40'0,"-4"2"53"16,-1 3 44-16,-2 6 52 0,-5 5-1 0,3 6-16 15,-3 5-28-15,0 6-49 0,0 1-51 0,0 10-14 16,0 0 82-16,0 0 95 0,0 10 71 0,0 12 54 15,0 9-57-15,0 12-85 0,-11 14-14 0,2 12-67 16,-6 17-33-16,1 9-15 0,-6 8-42 0,-3 4-11 16,-2 4-1-16,4-2 24 0,-2-5-11 15,8-6 7-15,1-8-12 0,3-8-15 0,3-7 12 0,8-4-12 16,0-8 0-16,8-4-4 0,0-8 11 16,-1-5 5-16,3-6-4 0,0-4-12 0,0-5-19 15,-3-6-16-15,1-6-3 0,0-3-46 0,-4-4-52 16,1-12-62-16,-5 9-73 0,3-9-93 0,-3 0-120 15,0 0-124-15,-8 0-102 0,0 0-92 0</inkml:trace>
  <inkml:trace contextRef="#ctx0" brushRef="#br0" timeOffset="32877">8461 12143 1638 0,'-7'0'50'0,"2"0"50"0,-3 0 38 0,1 0 56 15,2 0-3-15,1 0 1 0,-1 0 5 0,2 0-40 16,0 0-27-16,1 0-29 0,2 0-47 0,0 0-10 16,0 0-15-16,0 0-32 0,0 0 28 0,0 0 30 15,9 0 39-15,-1 0 40 0,9 0-23 0,3 0 5 16,11 0-23-16,2 0-26 0,15 0-3 0,6 0-40 16,9 0-34-16,6 0 6 0,1 0 1 0,5 0 7 15,-1 0 2-15,3-11-6 0,-2 11 4 16,-6-9-11-16,-4 9 17 0,-9 0-7 0,-3-9-9 15,-12 9 6-15,-4 0-4 0,-6 0 8 0,-15 0 9 16,-6 0-6-16,-10 0-17 0,-8 0 0 0,-9 0 17 16,-8 0 34-16,-10 0 38 0,-9 0 45 0,-5 10 12 15,-5-10-24-15,-6 0 8 0,-1 10-23 0,-2-10-15 16,-2 0-6-16,2 0-40 0,0 0-10 0,5 0-8 16,3 0 4-16,7 0 3 0,4 0-17 0,7 0-8 15,5 0-19-15,7 0-10 0,10 0 8 0,6 0-16 16,9 0 16-16,0 0 6 0,12 0-3 0,5 0-4 15,6 0-28-15,4 0-54 0,6 0-113 16,5 0-105-16,2 0-133 0,3 0-110 0,1 0-51 16,1 0-73-16</inkml:trace>
  <inkml:trace contextRef="#ctx0" brushRef="#br0" timeOffset="33588">10894 11249 1350 0,'0'-25'32'0,"0"-1"24"16,0-1 38-16,0-1 43 0,0 3 14 0,-8-1 24 15,3 3 14-15,2 4 4 0,2 2-19 0,1 6-44 16,0 11-60-16,0 0-39 0,0-11 18 0,0 11 129 16,0 0 72-16,4 19 48 0,1 11-30 0,0 8-117 15,-2 12-39-15,-3 12-37 0,0 13-13 16,0 7 7-16,-8 7-27 0,-1 5-7 0,-3 0-3 15,1 1-18-15,2-4 3 0,-2-1-13 0,5-8-4 16,0-3 3-16,-2-8 4 0,6-7 0 0,-1-5 11 16,3-4-15-16,0-5 1 0,0-5-4 0,0-5 3 15,0-7 4-15,0-1-3 0,0-7-1 0,0-3-24 16,0-4 7-16,0-6-7 0,0-3-21 0,0-2 7 16,0-3-38-16,0 0-58 0,0-4-51 0,0 0-88 15,-4 0-81-15,4 0-38 0,-3 0-32 0,-2-11-30 16,0 4-10-16,1-6-56 0</inkml:trace>
  <inkml:trace contextRef="#ctx0" brushRef="#br0" timeOffset="33977">10785 11230 2189 0,'0'-30'41'0,"0"-2"45"0,0-3 47 0,11 0 45 16,2 2-9-16,7 1 8 0,8-1-13 0,6-2-18 15,6-2-11-15,7 5-11 0,5 0-35 0,5 2-7 16,0 6-5-16,3 6-41 0,-2 9 22 0,-3 9-15 15,-6 0-19-15,-1 20 7 0,-7 7-4 0,-5 3-10 16,-7 7 7-16,-6 5-4 0,-5 1 1 16,-4 1 23-16,-14 2 11 0,0-1 22 0,-11 0-11 15,-1-2-10-15,-8 0-4 0,-1-4-17 0,-10-1-7 16,-1-3-3-16,-5-3-4 0,0-3-10 0,0-1 0 16,0-4-4-16,-1-5 7 0,0-2-14 0,2-1 3 15,1-4-20-15,1-3-43 0,4-3-38 0,-1-1-48 16,0-2-53-16,4-3-86 0,2 0-86 0,4 0-104 15,1 0-89-15,4-7-111 0</inkml:trace>
  <inkml:trace contextRef="#ctx0" brushRef="#br0" timeOffset="34437">11620 12178 3713 0,'0'-17'26'0,"-13"2"45"0,-7 4 58 0,-3 11 59 16,-4 0 34-16,-2 0 3 0,-4 0-3 0,-7 18-45 15,1 7-42-15,0 4-46 0,-1 5-52 16,0 5-15-16,11 3-22 0,5 1 0 0,8 1 0 16,6-2 0-16,10-2 0 0,18-4-18 0,8-4-20 15,6-3-25-15,13-4-36 0,7-9-25 0,11-4-35 16,-5-6-19-16,5-6-33 0,-5 0-20 0,-1 0-59 16,-5-13-87-16,-4-1-81 0,-11 1-118 0,-2-3-92 15</inkml:trace>
  <inkml:trace contextRef="#ctx0" brushRef="#br0" timeOffset="35580">12304 10632 920 0,'5'-8'34'15,"1"0"38"-15,-2-2 55 0,1 0 35 0,0-1 6 16,-5 0-10-16,0 0-23 0,0 3-15 0,0-3 1 16,0 5 13-16,0-2 8 0,0 2-14 0,0 3-33 15,0 1-37-15,0-2-40 0,0 4-9 0,0 0-6 16,0 0 33-16,6 0 63 0,-5 0 54 0,4 11 39 15,6 1-2-15,-2 5-26 0,6 4-17 0,1 12 12 16,3 7-1-16,3 14-6 0,3 12 16 0,-2 11-32 16,-2 14-10-16,-1 12-31 0,-5 8-45 0,-2 7-15 15,-6 5-17-15,-7 3-7 0,0 0-1 16,0-1-13-16,-10-3-15 0,-4-3 15 0,-5-8-8 16,5-3-11-16,-9-7-41 0,-1-5-91 0,-1-7-113 15,-4-7-103-15,-1-4-107 0,-3-4-39 0,0-6-61 16,-6-6-78-16</inkml:trace>
  <inkml:trace contextRef="#ctx0" brushRef="#br0" timeOffset="36409">10252 11051 597 0,'16'-15'10'16,"-4"-2"47"-16,3 5 24 0,-6-2 15 0,4-1 28 16,-1-1-12-16,0 1 14 0,-1 1 35 0,-11-2 2 15,15 2 34-15,-5 1 11 0,-10 1-32 0,0-1 6 16,0 5-21-16,0-1-25 0,0 9 13 0,0 0 19 16,0 0 22-16,-8 19 14 0,-6 14 2 0,-9 11-8 15,-5 20-59-15,-4 18-21 0,-6 19-20 0,-5 20-40 16,-5 19-14-16,2 10-13 0,2 10-7 0,4 1-17 15,8 1 4-15,10-6-1 0,11-6-17 0,11-9 14 16,11-14-14-16,11-9-7 0,10-10-13 16,9-12-48-16,11-11-48 0,1-6-77 0,8-11-98 15,-1-9-105-15,4-11-31 0,4-12-59 0,-4-9-39 16,-1-11-27-16</inkml:trace>
  <inkml:trace contextRef="#ctx0" brushRef="#br0" timeOffset="36954">13082 10166 962 0,'0'-4'37'0,"0"-3"54"0,0 4 34 16,0-3 21-16,0 1-14 0,0 0-40 0,0-1-8 16,0 4-8-16,0-1-2 0,0-1 3 0,0-1 6 15,0 5-2-15,0-5 22 0,0 1 21 16,14 0 4-16,4-3 35 0,1 0-14 0,4-2 6 0,1 2-5 16,5 0-11-16,2 0-8 0,-2-1-18 15,0 4-42-15,-1 4-6 0,0 0-6 0,-7 6-6 16,-2 3 37-16,-6 4-9 0,1 3 13 0,-9 4-6 15,-5 3-23-15,0 2-14 0,-8 2-24 0,-7 3 4 16,-2 0-3-16,-6 1-4 0,-2-1-7 0,-1 1-13 16,0-5 3-16,2-2-4 0,-1-5 1 0,8 1-15 15,5-4 1-15,7-4 6 0,5 1 22 0,0-2 6 16,13-2-3-16,8-2-3 0,10 0-25 0,3-3-7 16,10-1-7-16,4-3-18 0,4 0-33 15,2-5-84-15,1-2-119 0,-2-1-162 0,0 1-154 16,-9 0-171-16</inkml:trace>
  <inkml:trace contextRef="#ctx0" brushRef="#br0" timeOffset="38862">11656 13173 556 0,'8'-7'15'0,"-2"0"11"0,-3 0 5 15,-3 0 34-15,0 2 16 0,0-4-1 0,0 1 42 16,0 2-27-16,0 0 7 0,0-1 18 0,0 1-16 16,0-1 12-16,0 1-16 0,0 0 6 0,0 3-9 15,0-1-12-15,0-2 1 0,0 0 8 0,0 2 5 16,0 0 31-16,0-1 5 0,0 3-33 16,0-1-21-16,0 2-23 0,0 1-36 0,0 0-7 15,0 0-2-15,0 6 30 0,0 3 19 0,0 7 22 16,0 4 0-16,0 8-34 0,0 6-6 0,10 11-18 15,-3 8 2-15,5 4-18 0,8 8-1 0,3-3 7 16,7 2 29-16,6-1 36 0,12-5 16 0,6-5-13 16,9-6-35-16,6-5-26 0,10-8-26 0,4-4 6 15,5-6-10-15,5-6-6 0,4-6 20 0,0-3-4 16,-1-4 20-16,1-1 7 0,-6-4-10 0,1 0 6 16,-6 0-20-16,-3-5 4 0,-7 1-3 0,-5-1-13 15,-7 1 12-15,-4 0-12 0,-11 1 2 16,-4 0 17-16,-8 2 1 0,-5 0 16 0,-4-1 3 15,-12 0 28-15,0 2 33 0,-4 0 25 0,-1 0 11 16,-10 0-16-16,4 0-34 0,-5 0-3 0,0 0-10 16,0 0-25-16,0 0 4 0,0 0-14 0,0 0-4 15,0 0 5-15,0 0-1 0,0 0-18 0,0 0-3 16,0 0-21-16,0 0-5 0,0 0 4 0,0 0 7 16,0 0 15-16,0 0 4 0,0 0-8 0,0 0-14 15,0 0-18-15,0 0-18 0,0 0-28 0,0 0-70 16,0 0-36-16,0-3-105 0,0 0-99 0,0 2-37 15,-5-2-83-15,5 0 12 0,-7-1 8 0,2 0-29 16</inkml:trace>
  <inkml:trace contextRef="#ctx0" brushRef="#br0" timeOffset="39078">13472 13567 1728 0,'8'0'39'0,"4"0"18"0,-1 5 32 15,2 2 26-15,3 0-13 0,1 3 1 0,3 1-2 16,3 0 6-16,-7 0-4 0,7 2-6 0,-4-1-2 16,1-1-34-16,-2 2 1 0,-4-1 3 0,4 1 14 15,-8-2 3-15,2 1 0 0,-1-3-12 0,-5 1-41 16,-3 3 0-16,-3-2-26 0,0 3-3 0,-9 0 16 16,-2 3-22-16,-4 2 15 0,1 4-28 0,-5 1-76 15,1-1-113-15,-5 1-160 0,3-2-113 16,6-2-147-16</inkml:trace>
  <inkml:trace contextRef="#ctx0" brushRef="#br0" timeOffset="40815">15541 13295 608 0,'7'-5'28'0,"1"1"18"0,-8-2 3 0,0 3 11 0,0 0-26 15,4 1-13-15,-4 0 8 0,0-1-19 16,0 3 3-16,0-1-21 0,0 1 0 0,0 0 8 15,0 0-10-15,0 0 18 0,0 0-11 0,0 0 6 16,0 0 2-16,0 0-2 0,0 0 7 0,0 0-7 16,0 0 8-16,0 0 36 0,0 0 15 0,0 0 40 15,0 0-6-15,0 0-31 0,0 0-21 0,0 0-33 16,0 0 27-16,0-7 20 0,0 7 31 0,0-10 25 16,0 1 2-16,0 0 27 0,0 4 13 0,0-1-31 15,0 2-23-15,-13 4-49 0,-3 0-41 0,1 0 30 16,-2 18-6-16,-4 3 33 0,-5 5 13 0,-4 10-33 15,-2 2 15-15,0 10-25 0,0-1-11 16,-1 4 9-16,9-2-13 0,2-2-11 0,7-2-13 16,7-5 6-16,8-3-9 0,0-5 15 0,11-3 1 15,6-3-10-15,3-4 3 0,5-2-15 0,2-5 12 16,2-2-6-16,4-5 6 0,-1-4 3 0,2-4-6 16,1 0 0-16,0-11-9 0,-3-3 15 0,-1-4 3 15,-3-3-15-15,-1-2 28 0,-2-6-3 0,-5-3-1 16,-3 0 42-16,-5-5-4 0,-1-2-21 0,-7 0 6 15,-4-4 3-15,0-1 20 0,0 5 39 0,-15-2 31 16,1 3-17-16,-4 1-32 0,-2 5-42 0,-5 5-30 16,1 5-13-16,-1 6 0 0,-3 3 14 0,2 6-17 15,-4 7-4-15,4 0 0 0,-5 7-16 16,6 3-23-16,1 2-62 0,4 5-110 0,5-2-97 0,2 3-49 16,13 3 13-16,0 0 4 0,0-2-29 15,13 0-69-15</inkml:trace>
  <inkml:trace contextRef="#ctx0" brushRef="#br0" timeOffset="41061">16251 12859 2402 0,'18'-31'15'0,"-18"5"3"0,0 7 36 0,0 10 71 15,-6 9 48-15,-6 0 52 0,0 15 9 0,-2 9-35 16,-4 6-32-16,4 9-35 0,-6 11-43 0,1 8-21 15,3 4-25-15,-1 9-19 0,1 4 3 0,7 3-10 16,-3 1-10-16,6 1 0 0,1-5-21 0,4 0 8 16,1-9 2-16,0-2 11 0,0-7 6 0,4-3-13 15,-2-7-10-15,4-5-27 0,-5-6-47 16,-1-4-52-16,5-5-84 0,-5-2-85 0,0-7-75 16,-6-4-49-16,-5-2-22 0,3-6-29 0,-4-6-2 15</inkml:trace>
  <inkml:trace contextRef="#ctx0" brushRef="#br0" timeOffset="41206">15835 13688 1853 0,'0'-32'22'0,"0"2"16"15,0 8 22-15,16 0 24 0,-4 4-5 0,5 3 3 16,3-1-20-16,4 2-14 0,2 1-28 0,-1 0-11 16,1 3 0-16,0 1-21 0,0-2-18 0,5 6-32 15,-7 1-72-15,6 0-114 0,-6 3-96 0,1-2-117 16</inkml:trace>
  <inkml:trace contextRef="#ctx0" brushRef="#br0" timeOffset="41609">18093 13047 1230 0,'23'-16'60'0,"1"2"56"0,-4 1 91 16,-6 2 74-16,1 1-12 0,-6-1 24 0,-9 5-79 15,0 1-39-15,0 5-23 0,0 0-35 0,0 6 43 16,-19 6 11-16,-8 6 9 0,-8 7-21 0,-6 9-39 16,-7 8-32-16,-4 5-40 0,-5 5-25 0,3 5-12 15,4-2-15-15,4 4 14 0,9-2-10 16,6-4 18-16,17-2-8 0,14-4-10 0,0-2 10 16,17-5-20-16,8 0-4 0,4-8-6 0,8-1-11 15,3-5-30-15,4-4-60 0,1-7-86 0,-1-4-69 16,4-5-44-16,-1-6-1 0,-2 0 12 0,-7 0 1 15,5-11-14-15,-3-2-29 0,-6-1-22 0,1-4-25 16</inkml:trace>
  <inkml:trace contextRef="#ctx0" brushRef="#br0" timeOffset="41894">18545 12859 1382 0,'5'-27'47'0,"3"5"45"0,2 4 34 0,-4 1 23 16,2 5-29-16,-8 1-13 0,11 6 7 0,-3 5 70 15,-4 0 77-15,-2 5 35 0,4 7 3 0,-5 3-47 16,2 6-59-16,-1 7-48 0,-2 5-35 16,0 8-39-16,0 4-20 0,-5 5-31 0,-2 0 1 15,1 7-11-15,-2-2-20 0,0 2 6 0,4-1-6 16,-3-4 3-16,3-2 7 0,4 1-7 0,0-5-20 15,0-6-14-15,4-1-43 0,3-4-32 0,-6-7-55 16,7-2-68-16,-5-5-16 0,-2-5-23 0,6-3 17 16,-7-3 27-16,0-5-43 0,1-1-22 0,4-4-70 15,1 0-59-15</inkml:trace>
  <inkml:trace contextRef="#ctx0" brushRef="#br0" timeOffset="42879">18946 13123 2742 0,'-14'12'55'15,"-11"5"52"-15,-1 1 31 0,2 6 29 0,-5 2-26 16,4 3-28-16,2-1-25 0,9 1-22 0,-1-1-29 16,4-1-24-16,11-2-10 0,0 1 0 0,11 0-6 15,4-2-10-15,7-1-30 0,2-4-45 0,7-2-26 16,3-3-34-16,3-6 4 0,3-8 21 0,-1 0 13 15,1-7 39-15,-3-1 18 0,-2-6 29 0,-5-3 17 16,-6-2 4-16,-4-3 16 0,-5 1 8 0,-2-3 51 16,-13 1 47-16,0 3 48 0,0 1 35 15,0 4-24-15,0 5-38 0,0-1-34 0,0 7-56 16,0 1-27-16,-11 2-16 0,11 0-27 0,-8 1 16 16,8 0 11-16,0 0-7 0,0 8 26 0,0 0-9 15,0 2-3-15,0 2 13 0,13-2-17 0,-1 5-10 16,3-3 3-16,2 1 0 0,3-6-3 0,0 4 7 15,5-4-7-15,2-4-3 0,1 1 13 0,-1-4-6 16,0 0-8-16,0-6 11 0,-2 0-14 0,-2 0 10 16,-2-5-6-16,-4-1 3 0,3-2-3 0,-2 0 3 15,-5-4 3-15,1 0 7 0,-2-2 0 16,2-5-6-16,-8 2 10 0,4-4-25 0,-2-2 5 16,0-1 12-16,-2-1 1 0,-3 1-4 0,0-2 11 15,-3 2 3-15,0 3 20 0,0 3 42 0,0 1 0 16,-8 7-13-16,4 4-46 0,4 1-13 0,0 6-24 15,0 5 3-15,0 0 21 0,0 0-14 0,0 12 21 16,4 2-4-16,4 4 4 0,4 5-3 0,1 2 3 16,0 6-4-16,6 5 1 0,-2-2-4 0,0 1-21 15,3 0 10-15,0-2 4 0,-4 1 7 0,4-4 14 16,-1-2-17-16,-5-4-11 0,-2 0 10 0,0-7-6 16,-4-1 13-16,0-3 1 0,-4-6 6 0,-1 0-13 15,-3-3 6-15,0-3 8 0,0-1-25 0,0 0 14 16,0 0-11-16,0-5-6 0,-4-3 13 15,1 2 1-15,-1-6-4 0,-2-1 7 0,3 0-18 16,3-4 8-16,0-4-4 0,0-3 0 0,9-1 7 16,-1-1-21-16,4-2 0 0,4-1-4 0,-1-3-6 15,-1 1 31-15,1 0 0 0,1-1 0 0,-4 3 7 16,2 2-18-16,-2 2 8 0,2 0 3 0,-8 2 3 16,5 4 11-16,-2 2-3 0,2 3-1 0,-7 3 4 15,4 3 4-15,-7 2-8 0,2 2-3 0,1 3-21 16,-4-1-17-16,1 2 3 0,-1 0 21 0,5 0 28 15,-2 9 24-15,4-1 1 0,1 3-25 0,4 2-4 16,2 2-24-16,2 2 21 0,0 1 11 16,3 2-22-16,1 1 29 0,0-1-29 0,-2 1-3 15,2 1 11-15,-1-1-15 0,0 0 15 0,-5 0 0 16,-1 1-18-16,2 0 10 0,-7-1-3 0,-1 0-3 16,-7-2 35-16,0-1-11 0,0-1 7 0,-10-2 1 15,0-5-5-15,0 0-6 0,-3-2-14 0,-1-2 7 16,1-1-11-16,0-1 3 0,4-2 12 0,-2-2-8 15,5 0-3-15,0 0 3 0,6 0-3 0,0-6-8 16,0-1 0-16,0 0-3 0,15-4 0 0,1-1 3 16,-2-2 8-16,4-1-26 0,4-2-3 0,1 0 22 15,-2 1-15-15,-1 0 32 0,0 4 8 16,-3 2-19-16,1 0-3 0,-9 2 0 0,2 4-3 16,-11 0 3-16,6 0 17 0,5 2-17 0,-11 1 11 15,0 1-18-15,0-3-7 0,0 3-25 0,0-1-15 16,0 1-13-16,0 0-35 0,0 0-10 0,0 0-53 15,0 0-46-15,0 0-51 0,0 0-51 0,0 0-42 16,0 0-34-16,0 0-9 0,-15 0-34 0,15 0-33 16,0 0-5-16</inkml:trace>
  <inkml:trace contextRef="#ctx0" brushRef="#br0" timeOffset="43318">20548 13017 1582 0,'14'-6'28'0,"-2"-1"11"0,0 3 26 16,-1-1 17-16,1-5-14 0,1 2 24 0,2-2-8 15,2 0 18-15,0 0-5 0,1-2-17 0,1-1-6 16,1 1 1-16,4-1 0 0,-4 2-2 0,0-3 10 16,3 2-28-16,-3-2 13 0,0 0 29 0,-6 0 9 15,1 3 34-15,-6-1 7 0,-1-1-15 0,-3-1-1 16,-5 2-29-16,0 1-29 0,0 0-30 0,-7 2-23 16,-5 1-16-16,0-1 12 0,-7 5 1 0,3 4 0 15,-1 0 6-15,-3 0-13 0,0 13 4 0,3 1-14 16,-2 4 7-16,6 1-14 0,-3 5 0 0,9-1 7 15,-1 4-17-15,8-1 11 0,0-2-5 16,11-1-2-16,1 0-7 0,2-4-17 0,4-1-13 0,2-3 7 16,5-6 13-16,1-4 17 0,1 0 13 15,4-5 0-15,-2 0-7 0,4-10 10 0,-4 1 1 16,3-4-1-16,-4-3 10 0,-1-2-13 0,-1 0 13 16,0-1-13-16,-1-1-3 0,-4-2 3 0,2 0-3 15,-3 1 29-15,-1-1 35 0,1 2 22 0,-2 2 22 16,-6 2-10-16,-2 3-6 0,0 1-10 0,-4 5-16 15,5 0-7-15,-6 1 7 0,-1 5 11 0,4 1 29 16,0 0 7-16,-4 0-17 0,7 7 5 0,-3 1-36 16,-2 2-4-16,0 0-10 0,0 3-19 0,2 0-14 15,-2 1 11-15,-4 1-11 0,-2-1-8 16,0 1 5-16,0 2-31 0,0-3 0 0,-10 4-36 16,-2-3-97-16,0 3-141 0,-7-1-151 0,-1 0-185 15,0-1-151-15,-1 1-168 0</inkml:trace>
  <inkml:trace contextRef="#ctx0" brushRef="#br0" timeOffset="44056">22855 12677 2438 0,'12'-11'57'0,"0"-3"47"0,-12 5 28 0,0 4 21 15,0 0 43-15,0 5 83 0,0 8 68 0,-11 9 31 16,-9 9-31-16,-9 10-79 0,-15 18-52 15,-16 11-26-15,-14 18-46 0,-13 12-39 0,-8 14-53 16,-13 5-18-16,-1 7-15 0,-1 3-19 0,2-2 12 16,7 0-5-16,4-3-7 0,8-5 19 0,11-4-26 15,3-3-31-15,10-4-41 0,7-5-70 0,6-7-64 16,4-7-102-16,8-5-123 0,4-11-130 0,3-6-117 16,9-12-46-16,4-5-83 0</inkml:trace>
  <inkml:trace contextRef="#ctx0" brushRef="#br0" timeOffset="44463">23045 12647 2212 0,'0'-2'9'0,"0"-2"68"15,0 3 77-15,0 1 78 0,21 0 40 0,2 0-14 16,6 12-43-16,8 0-59 0,14 5-24 0,6 2-32 16,9 5-16-16,9 4 7 0,8 6-16 0,6 4-24 15,7 2-16-15,6 6-25 0,2-2 0 0,2 5-7 16,1-1 8-16,-2-2-8 0,-2-3-3 16,-2-3 4-16,-4-4-8 0,-5-3 15 0,-6-2-8 0,-4-6-10 15,-5-3-13-15,-6-2-92 0,-4-4-125 16,-5 0-151-16,-6-3-220 0,0-6-236 0</inkml:trace>
  <inkml:trace contextRef="#ctx0" brushRef="#br0" timeOffset="59989">17393 10199 3154 0,'-31'0'38'0,"2"0"23"0,9-12-9 0,0 4 2 16,3 2-41-16,6 6-16 0,11-4 13 0,0 0-4 16,16 0 7-16,1-2 10 0,15-2 3 0,11-2 30 15,15-3 13-15,14 0-17 0,13-3 1 0,11 1-24 16,15-2-15-16,6 2-14 0,4 0 13 0,6 1-13 15,-4 0-3-15,-2 1 12 0,-1 2-35 0,-5-1 19 16,-6 1 7-16,-5 1-7 0,-4 0 24 16,-6 2-10-16,-5-2 0 0,-5 0-4 0,-7 2 0 15,-11-2-3-15,-3 2 0 0,-13 1 17 0,-5-1-13 16,-10 8 16-16,-10-7 20 0,-5 0 20 0,-5 7 31 16,-7 0-23-16,-7 0-20 0,-1-8-38 0,0 8-34 15,0-9 0-15,-8 9-17 0,1-9-36 0,1 1-20 16,-5 8-56-16,-1-9-40 0,-1 9-36 0,-2 0-52 15,3 0-24-15,-2 0-21 0,-1-17-19 0,-1 17-36 16,4 0-37-16</inkml:trace>
  <inkml:trace contextRef="#ctx0" brushRef="#br0" timeOffset="60283">19303 9589 2828 0,'0'0'0'0,"-15"10"-10"15,7-10 26-15,8 0 75 0,0 0 39 0,0 0 58 16,10 0 21-16,8 0-56 0,2 9-28 0,6 1-32 16,2 0-32-16,9-2-17 0,1 3-4 0,0 0-6 15,7-1-24-15,-2 3 4 0,-2-1-8 0,2 1-9 16,-6-1 17-16,-3-2-21 0,-4 2 14 0,-5-1-7 15,-5-11 3-15,-6 10 28 0,-4 1-7 0,-2 1 7 16,-8-1-17-16,0 3-4 0,-11 4-10 0,-1 0 0 16,3 2-17-16,-10 3-58 0,1 1-79 15,-2-2-114-15,0-1-120 0,2 1-106 0,-1-2-51 16,6-2-102-16</inkml:trace>
  <inkml:trace contextRef="#ctx0" brushRef="#br0" timeOffset="61577">21829 7499 567 0,'3'0'28'16,"-1"-7"36"-16,-2 7 25 0,3-10 15 0,-1 2 6 15,4 8-6-15,-6-12 20 0,1 12 14 0,-1-13-3 16,3 13-2-16,-3-14-4 0,2 2-4 0,-2 2-7 15,0 10-8-15,0-17-2 0,0 5-2 0,0-3-8 16,0 3 25-16,0-1-7 0,0 3-9 0,0-3 29 16,0 4-14-16,0-3 4 0,0 4 15 0,0 0-26 15,0 0 2-15,-5 1-29 0,-2 4-32 0,-3 1-16 16,-2 2-37-16,-3 0-3 0,-7 12 7 0,-2 5 9 16,-15 7 8-16,1 12 16 0,-13 10 33 15,-5 10 5-15,-3 10 10 0,-8 9-3 0,-1 7-34 16,2 5 1-16,2 3-14 0,4 1-21 0,3-1 0 15,11-3-20-15,6-5 3 0,8-5 3 0,9-4 8 16,14-6 3-16,9-6-7 0,7-3 3 0,7-8-17 16,14-3 7-16,7-8-7 0,4-5 0 0,11-6-14 15,2-8-17-15,5-5-6 0,1-7-11 0,7-8 7 16,-1 0 17-16,4-18 17 0,-2-3 10 0,-3-4 11 16,1-4 0-16,-7-3 3 0,0-3-3 0,-11-1-3 15,-2-2-1-15,-5 2-3 0,-10 1 3 0,-8-2 14 16,-2 2-23-16,-10 2 16 0,-9 2-3 0,0 1-7 15,0 1 13-15,-9 4-9 0,-7 0 3 16,1 3 3-16,1 1-3 0,-6 3 0 0,5 3-7 16,-2 1-7-16,2 3 7 0,2 3-7 0,1-1-17 15,4 4 24-15,4-1-7 0,1 3 1 0,3 1 16 16,0-3-14-16,11 1 11 0,5 0-4 0,4 1 4 16,0 0 0-16,8-1-14 0,1 4 14 0,0 0-10 15,4 0-4-15,-1 7 14 0,-2 0-11 0,0 2 18 16,-3 4-3-16,-1 0 2 0,0 1 12 0,-4-2-5 15,1 5 15-15,-5-2 3 0,-2-1 7 0,-1 1 22 16,0 2-25-16,-9-2 10 0,5-1-16 16,-3 2-19-16,-7 0 15 0,4 0-28 0,-5-3 10 0,0 1-18 15,0 2 4-15,0 0 0 0,-6-1-10 0,0 0-5 16,-3 0-37-16,4 1-36 0,-6-1-58 16,4-3-82-16,0 1-40 0,1-1-60 0,2-12-64 15,-4 14-15-15,6-14-3 0,-4 10-21 0,6-10-39 16</inkml:trace>
  <inkml:trace contextRef="#ctx0" brushRef="#br0" timeOffset="61892">22597 8014 1604 0,'4'-5'73'0,"1"0"56"0,1 5 37 15,-1-4 52-15,-1 0-26 0,-1 4-17 0,-3-1 2 16,0 1-23-16,0 0-7 0,2 0 41 0,-2 0 36 16,0 9 26-16,0 1-10 0,0 4-33 0,0 3-59 15,0 2-44-15,4 2-41 0,-4 5-28 0,4 1-17 16,-4-1-4-16,3 3 11 0,-3-4-22 0,1 3 4 15,-1-3-14-15,5 2-11 0,1-2-6 16,-5-1-29-16,2 1-48 0,1-3-98 0,-4 0-90 16,1-4-83-16,2 0-70 0,-3-1 15 0,0-4-56 15,0-4-107-15</inkml:trace>
  <inkml:trace contextRef="#ctx0" brushRef="#br0" timeOffset="62047">22347 7711 2025 0,'-16'-15'-18'15,"2"2"-90"-15,-1 1-77 0,4 5-51 16,11 7-31-16,0 0 51 0,8 0 22 0,4 0-49 16</inkml:trace>
  <inkml:trace contextRef="#ctx0" brushRef="#br0" timeOffset="62408">22695 7848 1933 0,'23'21'55'0,"-6"1"53"0,-2-4 24 16,-6-2 61-16,-1 0-30 0,-3-2-26 0,-2 3-8 15,0 0-57-15,-2 1-29 0,4 2-21 0,-2-2-13 16,2 1-9-16,-1-1 7 0,2 3-4 0,-4-1-19 16,4-2 25-16,0 0-22 0,0-2-15 0,-4 2 22 15,2-4-25-15,3-1 25 0,-1-1 9 16,-3-1-6-16,-3-5 12 0,0-2-9 0,0-4 0 15,0 4-6-15,0-4 0 0,0 0-4 0,-9 0 4 16,2-8 21-16,7-3-18 0,-4-3 13 0,4 0-10 16,0-5-19-16,0-2 26 0,0-3-11 0,0 1 20 15,0-4-10-15,0 1-12 0,11 1 3 0,1-2-3 16,0 4 3-16,2-2 15 0,4 2 7 0,-4 5 6 16,5 3 25-16,-3 2 16 0,1 3 20 0,2 3 10 15,-2 5 0-15,3 2-15 0,-4 0-2 0,4 9-10 16,2-2-17-16,4 5-12 0,-5-1-14 0,2 2-26 15,2 0 7-15,-3 2-1 0,1 3-6 0,-4-2 20 16,-5 2-17-16,5-2-3 0,-5 2-16 16,-4-2-53-16,-1-1-78 0,2 1-99 0,-6-2-89 15,-4-2-40-15,5-2-12 0,-6-2 1 0,2-2 12 16,4-2-20-16</inkml:trace>
  <inkml:trace contextRef="#ctx0" brushRef="#br0" timeOffset="62617">23433 7891 2002 0,'9'-18'46'0,"2"7"63"0,-3 2 21 16,-7 3 37-16,2 3-38 0,-3-1-53 0,0 4 25 16,0 0 31-16,0 8 61 0,0 3 16 0,0-2-12 15,0 5-71-15,0 2-70 0,0 2-13 0,-4 3-46 16,1 1 20-16,3-1-4 0,0-1-13 0,0 0 7 16,0-1-24-16,0-1 7 0,4 0-10 15,1-4-13-15,2 0-19 0,0 0-56 0,-3-3-60 16,-2-1-42-16,5-3-32 0,-3-2-31 0,-3-5 17 15,-1 0 27-15,0 7-8 0,0-7-35 0,0 0-76 16,0 0-96-16</inkml:trace>
  <inkml:trace contextRef="#ctx0" brushRef="#br0" timeOffset="62820">23243 7476 3674 0,'-19'-12'6'15,"6"1"27"-15,-3 0 1 0,7 6-11 0,-2 5 7 16,10 0-34-16,-2 0-12 0,3 0-8 0,0 0-91 16,0 0-116-16,0 0-86 0,0 0-121 0,0 0-64 15,9 0-88-15</inkml:trace>
  <inkml:trace contextRef="#ctx0" brushRef="#br0" timeOffset="63701">25707 6599 2248 0,'0'-21'50'0,"0"3"49"0,0 2 52 16,-24 2 25-16,-7 4 20 0,-3 10-1 0,-13 0-13 15,-7 13 11-15,-10 9-49 0,-5 3-25 0,-7 8-35 16,0 6-34-16,-1 1-20 0,5 3-33 0,6 0-17 15,11-2 0-15,10-4 3 0,13-3 7 16,13-2 20-16,9-4-7 0,10-2-3 0,4-2 0 16,12-5-17-16,7-1-20 0,1-4-3 0,8-4-33 15,1-6 14-15,-1-4 16 0,6 0 3 0,2-11 34 16,-3-4-4-16,6-3 6 0,-9-3-3 0,6-4 1 16,-5 0 6-16,-1-6-9 0,-2 2 15 0,-1 1-3 15,1-3 7-15,-6 3 13 0,-2 3-6 0,-1 3 9 16,-1 4-6-16,1 1-4 0,-8 8 14 0,2 3 30 15,0 6 34-15,-5 10 58 0,8 5 36 0,-3 7 6 16,2 10-23-16,-3 6-36 0,1 10-35 16,-4 7-28-16,-3 8-3 0,-2 5-3 0,-8 5-23 0,0 4-10 15,0 1-25-15,0-1-12 0,-8 3 4 0,-4-6 8 16,-3-1 6-16,-2-4-6 0,-2-2 6 16,-2-8-3-16,-2-2 30 0,-3-2 7 0,-6-8 8 15,-5-4 4-15,-3-6-19 0,-5-3 4 0,-2-6-3 16,-5-6 11-16,-5-6-3 0,-3-7-8 0,2-2-8 15,-5-7-19-15,0 0-11 0,0-8-8 0,-2-2 0 16,4-5-22-16,0-3-5 0,4-4-3 0,5-5-8 16,7-2-3-16,2-3-12 0,17-2-36 0,6-1-56 15,8-6-27-15,12-1-5 0,12-4-2 0,8 3 13 16,6-3 20-16,14-1-3 0,2 4-10 0,8 1-15 16,4 4-39-16,3 5-43 0,0 1-34 0,5 4-66 15,-5 6-40-15,2 3-74 0,-7 1-47 16</inkml:trace>
  <inkml:trace contextRef="#ctx0" brushRef="#br0" timeOffset="64298">26133 6822 2767 0,'11'-14'62'0,"-11"2"60"0,0-6 59 0,0 3 62 16,0 5-11-16,0 2-34 0,-11 3-51 15,4-1-56-15,-1 6-43 0,-4 0-21 0,3 0-3 16,-7 10 0-16,2 5 4 0,-6 4-4 0,-4 4-21 16,-2 4 1-16,1 1-18 0,-1 5 0 0,3-5 25 15,3 5-11-15,8-5 7 0,4-1 3 0,8-2-10 16,0-2-11-16,19-4-26 0,-5-1-35 0,10-3-54 15,4-8-25-15,4-2 17 0,3-5 14 0,-1 0 55 16,3-7 49-16,1-6 6 0,-6-1 13 16,1-2-3-16,-7-4 7 0,-2-1-7 0,-1 0 0 0,-6-1-4 15,0-1 4-15,-9 2 80 0,-1 1 80 0,-2 4 55 16,-5 2-15-16,0 3-63 0,0 4-82 16,0 3-58-16,-5 4 34 0,1 0-3 0,-1 11 0 15,-1 1 18-15,0 5-50 0,3 2 8 0,3 5-4 16,0-1-11-16,8 5 22 0,1-3-8 0,3 0-6 15,6-4 6-15,4 0-10 0,2-4-17 0,4-5 13 16,0-4-31-16,4-2-14 0,-4-6 8 0,-2 0-1 16,4-10 32-16,-5-2 17 0,-1-2-4 0,-2-4 14 15,-2-2-10-15,0-3 7 0,-5-4 4 0,1 0-18 16,-7-3 7-16,0-1-7 0,-1-1 10 0,-4-2-6 16,2 4 6-16,-6-2 4 0,0 3 39 0,0 6 27 15,0 3 14-15,-7 2-13 0,2 8-42 0,-1 2-18 16,4 8-21-16,-1 0 21 0,-4 8 18 15,5 5-3-15,-2 2 6 0,-3 5-6 0,3 3-22 16,-1 6-11-16,2 3 1 0,2 2-15 0,1 0-14 16,0-2-4-16,0 0-6 0,1-1-50 0,10 1-27 15,-7-2-76-15,1-3-79 0,0-2-65 0,1 0-78 16,-6-4-29-16,0-1-42 0,6-6-6 0,0-5-37 16</inkml:trace>
  <inkml:trace contextRef="#ctx0" brushRef="#br0" timeOffset="64447">26482 6396 3308 0,'-44'-52'9'0,"4"11"-5"16,5 5-1-16,1 9-13 0,8 11-9 0,7 5-23 16,4 11-31-16,4 0-22 0,7 0-86 0,4 0-98 15,0 15-96-15,10-5-144 0</inkml:trace>
  <inkml:trace contextRef="#ctx0" brushRef="#br0" timeOffset="64826">27029 6374 2486 0,'21'9'82'0,"-2"4"44"16,-10 1 73-16,-5 1 52 0,4 4-53 0,-5 0-17 15,-1 1-73-15,1 1-49 0,0 5-26 0,-3-1-23 16,1 1-3-16,2 1-17 0,0 3 3 0,-1-1-26 15,3 0-13-15,1 1-7 0,-5-3-71 0,2 1-43 16,-1-4-30-16,4-1-17 0,-6-3 37 16,2-2 60-16,-2-3 41 0,0-2 40 0,0-4 36 15,0-4-3-15,0-1 12 0,-5-4 6 0,5 0 6 16,0-4 28-16,0-5 2 0,0-1 7 0,0-5-9 16,5-3-9-16,2-3 7 0,1-4-20 0,1-1 1 15,3-5-6-15,4-2 3 0,-1-2 10 0,5-1 18 16,0 0 10-16,-2-1 7 0,5 5 25 0,-3 1-1 15,2 5 9-15,-2 4 5 0,0 8-6 0,-2 2 21 16,-1 8 15-16,-3 4 43 0,1 0 33 0,1 9 25 16,-3 9 7-16,1-1-32 0,0 5-60 0,1 5-69 15,1 0-37-15,-3 3-29 0,0 2-8 16,-1 0 8-16,-1 0-19 0,1 0-23 0,-3 0-7 0,-1-1-55 16,3-1-83-16,-5 1-126 0,0-2-121 15,-5-1-137-15,3-3-80 0,-4 2-35 0,0-4-94 16</inkml:trace>
  <inkml:trace contextRef="#ctx0" brushRef="#br0" timeOffset="65365">22649 9049 2915 0,'-129'42'6'0,"17"-13"-6"16,14-6 38-16,10-5 50 0,15 2 43 16,13-6 69-16,11 0-22 0,7-3-23 0,12-2-50 15,8-4-64-15,7-2 9 0,15-2 11 0,7-1 28 16,15 0 45-16,16-8 8 0,13-6-26 0,19-4-7 15,16-7-24-15,23-7 8 0,22-7 20 0,22-9 3 16,21-4 5-16,16-7-32 0,22-5-34 0,19-4-10 16,17-2-19-16,12-1-11 0,7-4-11 0,10 0-8 15,11 3-3-15,4-1-5 0,2 3 16 0,1-1-4 16,-2 4 15-16,-4 0 0 0,-9 5-11 0,-11 1-8 16,-13 3-11-16,-13 5 4 0,-18 2 15 0,-22 5 7 15,-19 3 0-15,-29 4 42 0,-18 4 39 16,-24 3 53-16,-21 5 37 0,-18 3 30 0,-19 1-10 15,-13 4-16-15,-13 1-3 0,-9 1-22 0,-5 1-32 16,-6 4-11-16,-3 1 1 0,-6 11-33 0,0-14-1 16,0 3-11-16,7 11-48 0,-7-9-22 0,0 9 13 15,6-10-25-15,-2 10 12 0,1-13 0 0,3 5-25 16,-1 8 8-16,1-11 0 0,4 11 8 0,-3-10 10 16,7 10 3-16,-4-8-8 0,3 8 0 0,2 0-9 15,-3-10-16-15,0 10-1 0,-2 0-39 0,0 0-3 16,-5 0-26-16,-1 0-62 0,1 0-51 15,-2 0-91-15,-5-10-136 0,2 10-149 0,-2-4-207 0,0 4-251 16,-7 0-208-16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20.4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791 454 1762 0,'34'-27'51'0,"-5"2"53"0,-3 2 65 0,-6-2 51 16,-1 0 14-16,-4 3 10 0,-3 3-36 0,0-1-9 15,-1 2-23-15,-2 2-43 0,-9 2-8 0,0 5-37 16,0-1-38-16,0 4-20 0,0 2-13 0,-20 4 3 16,-1 7 7-16,-10 8 51 0,-6 11 24 0,-12 10 18 15,-10 13 35-15,-7 11-39 0,-14 15-4 0,-6 9-20 16,-3 6-56-16,0 3-4 0,1 1-29 15,12-6-6-15,10-3 13 0,13-9 1 0,17-7-3 0,13-6-1 16,13-4 0-16,10-6-7 0,14-3 4 16,11-5 7-16,7-1-8 0,11-8 5 0,3-3-5 15,6-5-10-15,11-8-4 0,0-6-7 0,8-7-4 16,-1-7-6-16,1 0-5 0,-1-9 9 0,-2-5-5 16,-7-2 8-16,-4-2 10 0,-5-2-3 0,-12-3 28 15,-3 3-7-15,-8-4 0 0,-9-2 4 0,-8 0-25 16,-1-3 14-16,-11 0-4 0,0-1 1 0,-12 0 10 15,-4-1-11-15,-4 1 8 0,-1 3 6 0,-4 3 5 16,-1 3 13-16,5 3 15 0,-2 4-28 0,6 4-26 16,2 2 0-16,5 3-25 0,10 0 26 0,0 5 10 15,0 0-15-15,0 0 26 0,16 0-14 16,4 0 10-16,4 7 7 0,2-3-21 0,10 3-4 16,4-2-3-16,1 0 17 0,2 2 8 0,-2-1 10 15,-1 1-14-15,-3-3-3 0,0 1-22 0,-6-1 11 16,-5 2 21-16,-2-2-14 0,-4 0 25 0,-1 3-4 15,-6-3 1-15,0 2 3 0,-6 0 15 0,4-1 0 16,-6 1 14-16,-2-1-7 0,1 2-3 0,-4-1-4 16,2 2-21-16,-2-1 6 0,0 1-21 0,0 4 0 15,0 1-1-15,0 1 1 0,0 2 7 0,-5 0-11 16,-2 1-4-16,2 2-3 0,2-1-40 0,-2-2-41 16,4 2-84-16,-2-2-79 0,0-4-65 0,-2 1-78 15,1-2-61-15,4-2-68 0,0-9-40 16,-4 12-41-16</inkml:trace>
  <inkml:trace contextRef="#ctx0" brushRef="#br0" timeOffset="196">1672 999 3079 0,'12'-6'41'0,"-4"1"71"0,-8 5 87 0,0 11 71 16,0 0-13-16,0 4-54 0,-6 3-76 0,-2 2-72 15,4 3-20-15,-4 2-28 0,3 2-10 0,-2 2 6 16,2 0-13-16,2 0-4 0,-2 0-38 0,5 0-69 16,-1 1-105-16,1-3-111 0,0-2-99 0,0 0-77 15,0-5-56-15,0-3-76 0</inkml:trace>
  <inkml:trace contextRef="#ctx0" brushRef="#br0" timeOffset="346">1516 812 2260 0,'0'-39'0'0,"0"7"-45"0,0 7-36 0,0 7-75 16,0 5-85-16,0 5-24 0,0 4-17 0,0 4-26 0,0 0-9 16</inkml:trace>
  <inkml:trace contextRef="#ctx0" brushRef="#br0" timeOffset="883">1783 834 1728 0,'24'13'51'0,"-1"-2"91"16,-6-2 71-16,0-2 69 0,-5 3 1 0,-4-3-55 16,0 1-21-16,-4-1-2 0,-4 2-17 0,11 3 6 15,-7-1-24-15,1 2-38 0,-2 1-16 0,-1 0-30 16,5 1-20-16,-4 2-28 0,-3-1-27 16,3 2 3-16,-1 2-14 0,-2 1 0 0,0-1-4 0,8 0-6 15,-8 3-4-15,0-3-21 0,7 3-10 16,-2-2-48-16,-5-2-33 0,0 0-33 0,0 1-18 15,0-3-4-15,0-4 18 0,0-1 44 0,0-3 20 16,0 0 36-16,0-4 31 0,0-1 19 0,0-4-9 16,0 0 10-16,-9 0-10 0,9-4-13 0,0-3 32 15,0-2 0-15,0-3 0 0,0-4 0 0,17-2-3 16,0-5 0-16,-1 1-1 0,4-3 7 0,0 0 13 16,5-1 31-16,1 2 22 0,-5-1 16 0,4 4 10 15,0 1-19-15,-2 4 2 0,-3 2 2 0,-1 6-8 16,-5 1-1-16,-1 4 8 0,-1 3 21 15,3 0-1-15,-4 0 29 0,1 11 11 0,0-1-29 16,1 4-7-16,-4-1-24 0,3 3-27 0,-1 5-17 0,-3-2-15 16,-2 5-6-16,1 0-15 0,-2 1 8 15,1 1 3-15,-4-1-32 0,1 2-52 0,-2-2-68 16,-1 0-86-16,0-3-76 0,0 0-51 0,0-3-55 16,0-3-13-16,8-3 8 0,-2-5 45 0,0-2 51 15,2-6 65-15,3 0 75 0,1-6 54 0,2-4 84 16,1-3 59-16,2-1 38 0,-2 0 37 0,2-4 46 15,2 0 7-15,-6-4 26 0,3 0 27 0,-1 0-1 16,-3 1 44-16,1 0 28 0,-4 0-1 0,3 3-7 16,-4 3-19-16,-4 2-50 0,3 4-56 15,-3 0-53-15,-2 7-42 0,1 0-27 0,0 1 38 16,-3 1 29-16,0 0 27 0,1 5 15 0,-1 4-20 16,3 0-27-16,-1 1-40 0,1 4-24 0,0 3-10 15,-3 2-24-15,2-1-33 0,1 2-106 0,-3 0-159 16,0 1-141-16,0-1-140 0,0-2-120 0</inkml:trace>
  <inkml:trace contextRef="#ctx0" brushRef="#br0" timeOffset="1051">2714 848 3687 0,'-11'-39'-10'0,"2"3"0"0,1 5 6 0,-2 7-12 15,2 5 26-15,6 8-30 0,-1 2-58 0,3 3-93 16,0 0-150-16,0 6-111 0,0-1-98 0,0 1-121 16</inkml:trace>
  <inkml:trace contextRef="#ctx0" brushRef="#br0" timeOffset="1372">3933 45 3700 0,'13'-22'-7'0,"-13"5"41"0,0 17 87 0,0 0 103 16,-13 25 63-16,-4 19 7 0,-5 15-62 0,-15 16-68 15,-6 18-46-15,-9 13-25 0,-1 11-26 0,-3 5-29 16,-1 4 7-16,5-4-26 0,8 0 27 0,10-4 73 16,9-4 9-16,7 0 19 0,18-5-23 0,0-1-77 15,0-5-19-15,31-1-12 0,1-7 4 0,5-6 4 16,9-5-20-16,4-9-20 0,7-7-86 16,2-7-115-16,5-6-69 0,0-7-106 0,6-7-40 15,0-5-48-15,-1-7-131 0,3-5-108 0,-1-7-188 16</inkml:trace>
  <inkml:trace contextRef="#ctx0" brushRef="#br0" timeOffset="1934">4889 431 2644 0,'12'-23'52'0,"3"-1"35"0,-7 5 15 0,-2 1 16 15,2 5-43-15,-4 6-34 0,-4 4 36 0,3 3 85 16,0 0 62-16,-3 15 62 0,0 4-20 0,0 9-77 16,-6 8-49-16,0 7-67 0,-5 10-9 0,-1 6-28 15,-5 6-19-15,-6 1 8 0,-1 0-25 0,2 1 4 16,-4-4 0-16,2-5-8 0,4-5 18 0,3-5 1 16,8-3 6-16,4-6 5 0,5-3-5 0,0-4 1 15,12-2 0-15,7-3 7 0,4-2-15 0,4-5 11 16,2-2-10-16,7-2-12 0,-3-4-3 0,7-3-14 15,-3-3-33-15,0-1-29 0,3-5-62 0,-5 0-80 16,-1 0-41-16,1 0-50 0,-6-6-37 16,2-1-29-16,-6 0-49 0,-4-3-71 0,2-1-70 15</inkml:trace>
  <inkml:trace contextRef="#ctx0" brushRef="#br0" timeOffset="2180">4408 827 2693 0,'0'0'-3'0,"36"-7"12"0,8-2-6 0,8 0 37 16,14 1 28-16,6-2 28 0,5 0 36 0,1 2-22 15,5 1-8-15,-1-1-21 0,-1-2-36 0,0 2-20 16,-4-1-15-16,-5 2-7 0,-3-1 14 0,-1 3-17 15,-10-1 3-15,-6 0-36 0,-7 2-15 16,-5 1-23-16,-10 2-68 0,-8-2-82 0,-7 3-136 16,-15-2-99-16,0 2-69 0,0-2-40 0</inkml:trace>
  <inkml:trace contextRef="#ctx0" brushRef="#br0" timeOffset="2460">6161 145 3515 0,'14'9'66'0,"-4"7"74"0,-10 11 53 16,0 10 62-16,-7 11-19 0,-10 9-46 16,-6 12-19-16,-3 7-60 0,-14 6-20 0,-3 4-6 15,-3 2-15-15,-9 2 15 0,1 0-14 0,-3 0-19 16,0-3-14-16,5-1-27 0,1 1-4 0,5-3-3 15,7 2-4-15,3-6 8 0,4-1-35 0,3 0 1 16,1-4-8-16,4-5-29 0,2-4-11 0,-2-8-91 16,4-5-66-16,-3-6-53 0,9-5-37 0,-5-7 8 15,6-6-15-15,-1-6-7 0,5-5-19 0,-1-3-24 16,3-7-47-16,-1-1-87 0</inkml:trace>
  <inkml:trace contextRef="#ctx0" brushRef="#br0" timeOffset="2701">5932 1297 4064 0,'26'14'44'0,"-1"2"50"16,-4 2 31-16,-1 0 43 0,5 2-8 0,-1 5-24 15,4 0 20-15,-3 4-32 0,2-1-20 0,1 2-27 16,-2-1-39-16,5 3-8 0,-4 0-26 0,4 2-4 15,4 0-4-15,2 0 0 0,0-1 4 16,3 0-22-16,-3 1-53 0,2-3-104 0,-2-2-84 0,2-5-80 16,-7-1-47-16,-6-3-21 0,-1-4-29 15,-2-5-9-15,-7-1-11 0,-3-4-6 0,-3-4-27 16</inkml:trace>
  <inkml:trace contextRef="#ctx0" brushRef="#br0" timeOffset="2898">6801 1121 3700 0,'-6'-10'108'15,"-7"10"73"-15,-5 13 67 0,-4 7 65 0,-8 7-59 16,-2 10-37-16,-1 6-59 0,-5 5-62 0,-2 4-40 16,-4 3-41-16,-1 2 8 0,1 1-12 0,1 2-30 15,-2 1-7-15,7 1-49 0,-1-4-36 0,6-1-71 16,2-1-104-16,2-5-81 0,1-3-92 0,4-7-97 15,-1-3-63-15,3-10-95 0</inkml:trace>
  <inkml:trace contextRef="#ctx0" brushRef="#br0" timeOffset="3230">7102 0 3901 0,'16'13'17'0,"9"-3"47"0,7 5 50 0,5 13 45 15,8 6 32-15,2 9 0 0,5 7-4 0,0 7-9 16,-2 8 14-16,-4 4 11 0,1 7 15 0,-5 4 1 15,-4 7-39-15,-6 2-34 0,-6 4-26 0,2 3-27 16,-5 1-16-16,-6 4-24 0,-2-3-16 0,-3 4-25 16,-5-2 12-16,0 0 1 0,-7-2-4 0,0-2 16 15,0-6-33-15,-20-1-8 0,-4-5-50 0,-8-5-40 16,-7-8-35-16,-7-3-102 0,-8-5-89 0,-7-5-129 16,-7-5-165-16,-5-2-184 0,-12-6-216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12.8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7146 970 4522 0,'4'11'0'0,"9"-11"21"0,-3 0 1 0,4 0 6 16,-2 0 1-16,4 0-15 0,4 0-11 0,4 0-31 16,1 0-98-16,6 0-119 0,-2 0-125 0,0 0-181 15,2 0-69-15,-5 0-111 0</inkml:trace>
  <inkml:trace contextRef="#ctx0" brushRef="#br0" timeOffset="144">7373 1177 3807 0,'-20'21'40'0,"3"-4"45"0,2-5 59 0,10-1 45 16,5-2-4-16,0-4-38 0,8 2-55 0,9 0-34 16,3-1-29-16,4-2-8 0,4 1-6 0,9-5-23 15,-1 0-60-15,4 0-87 0,-3 0-95 0,3 0-131 16,-3 0-105-16,-2 0-112 0,-3-11-202 0</inkml:trace>
  <inkml:trace contextRef="#ctx0" brushRef="#br0" timeOffset="-3066">1365 607 1967 0,'7'8'-9'0,"-2"-2"15"0,0-6 20 0,-2 0 33 16,-3 0 58-16,3 0 22 0,-2-5 7 0,2 2-17 15,-1-5-47-15,4 0-24 0,0-5-8 0,2-3 11 16,0-2 20-16,2-5 3 0,0-6 17 0,-1 1 8 16,1-3 6-16,0-1-2 0,-3-2-15 0,1 0-16 15,-5-3-26-15,-3 4-6 0,0-4 13 0,0 5 1 16,-11-2 3-16,-2 0-13 0,-7 2-23 0,-3 5-8 15,-7 2 1-15,-5 2 14 0,-9 9-25 0,-2 3 11 16,-13 11 14-16,-2 7 14 0,-11 16 45 0,-2 11 8 16,-7 16-3-16,-7 16-3 0,-1 16-13 0,0 11-21 15,0 14-29-15,5 11-15 0,7 5-17 0,11 3-22 16,11 1 25-16,13-3-3 0,15-3-8 16,15-9 4-16,12-5 0 0,12-12-14 0,15-7 7 15,10-12 3-15,12-6-28 0,8-10 13 0,8-11-10 16,7-8 1-16,8-7 7 0,1-11-1 0,5-7 1 15,-2-8 3-15,1-8-10 0,-4-10-11 0,-4-5-11 16,-8-4-20-16,-6-6-7 0,-7-5 11 0,-9-2 17 16,-8-1 11-16,-6-2 38 0,-9-1-27 0,-8 0 20 15,-4-3 17-15,-8 2-30 0,-4-1 40 0,0 0-20 16,-12 2 7-16,3 1 10 0,-6 3-17 16,5 5 11-16,-2 2-18 0,1 7 3 0,4 4 4 0,-1 5-10 15,3 2 3-15,5 3 7 0,0 1-10 16,0 3 17-16,0 0-18 0,11 0 8 0,-2 0 10 15,7 0-14-15,-2 9 14 0,5-2-4 0,4 2-3 16,-1 2 0-16,4 1 4 0,0 1-7 0,-1 1 16 16,-2 3-2-16,1-2-11 0,-4 1 6 0,2 3-2 15,-7-1 13-15,2 0 11 0,-2 0-4 0,-4 2-7 16,-5-1-6-16,2 1 3 0,-5 0 0 0,-2 0-11 16,-1-1-13-16,0 1-29 0,0 1-114 0,-12-1-117 15,6-1-143-15,-2-1-110 0,-2-3-15 0,2-2-24 16,3-3-10-16</inkml:trace>
  <inkml:trace contextRef="#ctx0" brushRef="#br0" timeOffset="-2883">1874 1320 2952 0,'8'-12'15'0,"-3"12"20"0,-5 0 19 0,0 11 67 15,-8 4 18-15,3 5 19 0,1 7-8 0,1 0-51 16,-2 1-36-16,0 4-26 0,2 2-7 0,3-1-26 15,0-1-1-15,0-2-6 0,0 0-31 0,6-1 4 16,1-1-46-16,-4-3-117 0,1-3-105 0,1-1-139 16,-2-3-61-16,0-3-21 0,-1-3-40 0</inkml:trace>
  <inkml:trace contextRef="#ctx0" brushRef="#br0" timeOffset="-2730">1704 1118 2295 0,'-8'-53'-6'0,"4"11"6"0,-4 5 0 16,3 12-3-16,1 7-47 0,1 9-29 0,3-1-46 15,0 4-39-15,0 4 2 0,7 0-46 0,3 2-30 16,5 0-47-16,5 0-45 0</inkml:trace>
  <inkml:trace contextRef="#ctx0" brushRef="#br0" timeOffset="-2395">2045 1023 1382 0,'27'13'50'0,"-4"0"67"0,-3 3 67 15,0-1 74-15,-6 3 11 0,1 0-25 0,-2 2-39 16,-1-1-36-16,-3 3-18 0,3-2-28 0,-1 1-18 16,-2 2-28-16,-1-1-48 0,0 1-10 0,-1 2-6 15,3 2 0-15,-4-2 3 0,3 1-9 0,-1 2-7 16,-4 0-20-16,4-3-6 0,0 0-32 0,-4 1-62 16,1-4-60-16,-1-4-32 0,-1-2 9 0,-3-3 56 15,0-1 60-15,0-3 60 0,0-2 12 0,-7-1 30 16,-1-6 0-16,-4 0-24 0,4 0 33 0,-1 0-24 15,1 0 3-15,1-14 15 0,-3 0-12 0,3-3 3 16,4-1 9-16,3-4-12 0,0-3-6 16,0-6 6-16,0-1-9 0,7 1 33 0,6-3 12 15,-1 4 1-15,3 1 27 0,2 6-18 0,-2 1 9 16,5 6 13-16,-3 2 32 0,3 6 7 0,-4 8 10 16,0 0 24-16,1 0-11 0,3 0 22 0,-4 0-17 15,5 14-27-15,-3 0-34 0,-1 4-32 0,0 1-11 16,-1 5-13-16,0 0-14 0,0 1-3 0,-4 1-17 15,0-1-7-15,1 2-11 0,-6-1-102 0,3-1-109 16,-3-1-130-16,-4-2-130 0,2-2 9 0,-2-1-33 16,-2-4-19-16</inkml:trace>
  <inkml:trace contextRef="#ctx0" brushRef="#br0" timeOffset="-2246">2751 1407 2535 0,'4'-12'3'0,"1"12"30"0,-5 0 46 15,0 0 48-15,0 16 15 0,0 0-27 16,-6 2-49-16,-1 2-34 0,1 4-26 0,0-2-3 0,2 2 16 16,2-2-22-16,2 2-25 0,0-3-130 15,0-1-143-15,0-2-185 0,2-2-185 0</inkml:trace>
  <inkml:trace contextRef="#ctx0" brushRef="#br0" timeOffset="-2089">2605 990 3015 0,'-16'-38'-13'0,"4"6"10"0,0 8-9 16,4 10-23-16,1 2-48 0,2 6-106 16,0 6-69-16,5 0-124 0,0 0-139 0</inkml:trace>
  <inkml:trace contextRef="#ctx0" brushRef="#br0" timeOffset="-1290">4624 666 3180 0,'20'-34'35'0,"-3"0"10"0,-5-6 29 0,1 0 63 0,-4 4 21 16,-1 4 39-16,-1 1 25 0,-2 2-23 0,-2 5-57 15,-3 2-58-15,0 5-70 0,-15 6-42 0,-2 11 0 16,-11 0 28-16,-10 13 24 0,-10 10 33 16,-12 11 17-16,-6 10 4 0,-9 13 19 0,-9 8-32 15,1 8-14-15,0 6-29 0,6 2-26 0,11 2 11 16,9-2 8-16,13-1 3 0,13-4-14 0,14-4 3 15,17-4-10-15,0-5 6 0,13-4 23 0,7-8-19 16,4-4-4-16,8-6-3 0,5-8-18 0,2-7-22 16,5-7-39-16,2-6-54 0,3-13-41 0,2 0 5 15,3-7 22-15,-2-4 33 0,3-7 36 0,-9-7 6 16,-1-4 11-16,-2-4 4 0,-5-5-3 0,-7-1 3 16,-5-4-12-16,-6-3-14 0,0-1-2 0,-10-2 14 15,0-4 15-15,-6 3 31 0,-4 0 28 16,0 0-3-16,0 2 10 0,-17 5-10 0,0 4 3 15,0 3 10-15,-6 6-1 0,2 2 21 0,-5 4-4 16,1 4 4-16,4 6-1 0,-2 1 1 0,6 2-4 16,2 3-12-16,2 2-7 0,6 1-17 0,1 0-9 15,-1 3 3-15,7 0 3 0,0-1 13 0,0 3 0 16,0-1-3-16,8-2-13 0,-3 1 7 0,2-1-1 16,6-1 4-16,-3 2 9 0,0-2-10 0,2 1-2 15,-1 0 3-15,-2 1 13 0,-2 0 0 0,-2 0 3 16,3 0-10-16,-5 2 4 0,-3 0-11 0,0 0 8 15,0 0 2-15,0 0-19 0,0 0 0 16,0 0 3-16,0 0 13 0,0 7 37 0,0 0 80 16,0 6 14-16,0 7 31 0,0 5 23 0,0 11-39 15,-11 14 12-15,3 12-20 0,2 9-37 0,-9 14-18 16,0 6 9-16,1 8-19 0,-9 7 5 0,3 3 30 16,-5 6-17-16,2-3 3 0,-1 0-10 0,-1 1-27 15,1-4-25-15,-1-2-1 0,2-1-15 0,5-6-23 16,-5-2 12-16,3-9-1 0,-2-4 1 0,-1-9 3 15,3-8 9-15,-1-7-5 0,-2-10 24 0,-2-8 8 16,-3-10-9-16,-1-9-7 0,0-6-15 0,-6-7-16 16,-2-11-12-16,-7 0-3 0,-6 0-9 0,-5-16-3 15,-5-9 0-15,2-2 8 0,-6-9 4 16,-4-3 15-16,-1-7 3 0,8-6-10 0,1 1-28 16,6-5-42-16,6 2-44 0,9-3-23 0,9-2-16 15,10 4-20-15,10-1 6 0,10 3-20 0,10-1-41 16,10 6-3-16,10 2-47 0,5 4-27 0,6 5-13 15,8 1-63-15,4 4-44 0,3 7-86 0,4 3-53 16</inkml:trace>
  <inkml:trace contextRef="#ctx0" brushRef="#br0" timeOffset="-735">5079 1098 3595 0,'0'-23'46'16,"0"4"64"-16,0-1 66 0,-5 2 63 0,-3 4-18 16,2 5-50-16,0 0-65 0,-2 5-70 0,-4 3-22 15,0 1-17-15,-5 0-8 0,2 12 4 0,-5 1-11 16,1 4 4-16,-1 3 14 0,2 3-11 0,1 4 1 15,8 0 2-15,1-2-9 0,8 2-8 0,0-1-18 16,8-4-59-16,6 2-47 0,1-5-50 16,8-5-22-16,-2-1 4 0,7-6 13 0,0-7 36 15,2 0 30-15,-2 0 30 0,0 0 41 0,-1-15 36 16,-1-4 18-16,-3 0 20 0,-3-2-4 0,-3-2 15 16,-5 0 30-16,1-3 76 0,-6-1 76 0,-2 2 42 15,-5 5 5-15,0 0-39 0,0 4-37 0,0 4-53 16,-5 4-56-16,1 1-37 0,-4 4-50 0,5 1-20 15,1 2 31-15,-1 0 3 0,3 7 4 0,0 4 21 16,0-2-14-16,5 3 4 0,3 4 10 0,-1 2-14 16,6-3-7-16,2 4 3 0,2-6-27 0,3 1-35 15,3 0-6-15,1-5-7 0,1-5 14 0,3-4 48 16,-2 0 10-16,-2-6-6 0,2-4 9 16,-4-1-6-16,-2 0 10 0,-3-3 0 0,1 0 10 15,-4 1 0-15,-2-1 28 0,-4 1 47 0,3 2 33 16,-10 1 39-16,2 1-46 0,-1 6-33 0,-2 3-43 15,0 0-42-15,-6 0 7 0,-2 8-14 0,-3 1 17 16,3 6 8-16,-5 1-7 0,0 5 6 0,-2 0-17 16,0 4 0-16,2 0 7 0,1 3-25 0,0-2-49 15,3 1-99-15,1 0-138 0,0-2-149 0,4-2-131 16,-4 0-80-16,3-3-112 0</inkml:trace>
  <inkml:trace contextRef="#ctx0" brushRef="#br0" timeOffset="-560">5430 527 3167 0,'-17'-13'-54'0,"0"3"-71"0,2 0-69 0,6 6-45 15,1 4-1-15,3 0 13 0,5 8 3 0,0 2-40 16,0 3-43-16,10 0-90 0</inkml:trace>
  <inkml:trace contextRef="#ctx0" brushRef="#br0" timeOffset="-205">5829 793 2283 0,'20'23'44'0,"-8"0"1"16,1 1 12-16,-9-3 21 0,-4 1-27 0,0-3 13 15,0 1-15-15,0 1-6 0,0-1-21 0,0-1-19 16,0 1 15-16,0 0-15 0,0-2-3 0,-9 0 0 15,9 0-18-15,0 1-13 0,0-6-21 0,-8-3-18 16,8 0-3-16,0-10 1 0,0 8 18 0,0-8 27 16,0 0 9-16,0 0 13 0,0 0 8 0,0 0 5 15,0 0 4-15,0-11 6 0,0-1 6 16,0-4-3-16,0 0 12 0,0-4-6 0,0-2-12 16,13 1 12-16,2-4 0 0,-1 2 28 0,4 2 34 15,-4-1-9-15,4 4 6 0,-1 2 2 0,-5 2-16 16,5 5 35-16,-4 4 15 0,-1 1 27 0,-1 4 34 15,1 0-11-15,-3 9 19 0,3 2-3 0,-1 3-12 16,1 4-19-16,-2 3-48 0,0 4-42 0,0 4-31 16,-3 1-18-16,4 3-11 0,-5 2-18 0,2 1 11 15,-2-1-7-15,0-2 4 0,2 1 6 0,-4-2-24 16,-1-3-15-16,5-1-69 0,-6-3-93 0,1-3-92 16,-3-3-119-16,0-1-78 0,0-5-47 15,0-1-76-15,0-6-35 0</inkml:trace>
  <inkml:trace contextRef="#ctx0" brushRef="#br0" timeOffset="17345">496 3244 2083 0,'0'-16'23'0,"0"2"48"16,-7 1 30-16,2-1 54 0,0 7 30 0,2-2-20 16,0 2-7-16,2-1-49 0,-2 2-24 0,3 0-24 15,-2 1-13-15,-1 3-13 0,3-2-16 16,-3 3-16-16,3-1 7 0,0 0 3 0,0 2-3 15,0 0 6-15,-2 0-3 0,2 0 6 0,0 0-13 16,0 0 20-16,0 0-29 0,0 0-4 0,-3 0 1 16,3 0-10-16,0 0 16 0,0 0 13 0,0 0-10 15,0 0 7-15,0 0-4 0,0 0-19 0,0 0 26 16,0 0 0-16,0 0 23 0,0 0 13 0,0 0 14 16,0 0-1-16,0 0-9 0,0 0 10 0,0 0-16 15,0 0 3-15,0 0-13 0,0 0-3 0,0 0-14 16,0 0-23-16,0 0 6 0,0 7 4 0,0-1 51 15,0 4 80-15,0 7 39 0,0 9 4 16,-4 12-32-16,-1 12-64 0,-3 12-45 0,-2 11-19 16,0 12-14-16,-5 6 4 0,3 0-7 0,0 1 3 15,-1-6 0-15,6-5-7 0,-1-6 7 0,3-8-3 16,5-9 0-16,0-8 7 0,0-5-11 0,8-6-7 16,0-4-4-16,-4-9-15 0,4-2-3 0,-3-6 4 15,-1-5-11-15,-1-5 4 0,0-2 10 0,-1-6 15 16,-2 0 0-16,3 0 0 0,-2-10 7 0,3-3-14 15,3-2 14-15,1-4 7 0,0-1-7 0,1-5-15 16,3 0 5-16,-1-5-26 0,1-2-17 16,-3 1 25-16,4-3-11 0,-1-1 11 0,3-1 21 0,2-1-10 15,-5 1 3-15,7 0 0 0,-2 2 21 16,-2 2-14-16,2 5 17 0,-3 2 1 0,-1 5-15 16,1 4 18-16,-6 4-24 0,1 1 6 0,2 4-6 15,-6 2 3-15,-1 0 7 0,2 2 7 0,-1 0 0 16,-1-1-7-16,0 1-7 0,-3 3 10 0,2-2 4 15,2-1-3-15,2 1 13 0,-4 1-20 0,-1-2 3 16,3 1 0-16,-2 0 0 0,0 1 3 0,-2-1 1 16,2 1 3-16,-1 0-7 0,1 1-7 0,-3 0 0 15,3 0 7-15,-1-2-7 0,-2 2 10 0,0 0 1 16,0 0-8-16,0 0 11 0,0 0 4 0,0 0-8 16,0 0 1-16,0 0-8 0,0 0-3 0,0 4 0 15,0-4 0-15,0 0 11 0,0 0-1 16,0 0 11-16,0 0 11 0,0 0 3 0,0 0-3 15,0 0 3-15,0 0-17 0,0 0-1 0,0 0 1 16,0 0-11-16,0 0 3 0,0 0-3 0,0 0 11 16,0 0-18-16,0 0 10 0,0 0-6 0,0 0-11 15,0 0 17-15,0-7-6 0,0 3 6 0,0 4-6 16,0 0 3-16,0 0 10 0,0 0-6 0,0 0-1 16,0-3 4-16,0 1-21 0,0 0 14 0,0 0 11 15,3 0-7-15,1-2-4 0,-1 1 3 0,-1 0-3 16,4 1-14-16,-4-3 21 0,2 4-18 0,-4-2 1 15,3 2 17-15,-3 0 0 0,3-1 11 16,-3 1 3-16,0-3-7 0,0 2 0 0,0-1-3 16,0 1-15-16,0-1 15 0,0 0 0 0,0-2-8 15,5 0 15-15,-5-2-7 0,3 2-18 0,-2 1 10 16,3-1-3-16,-3-1 0 0,2 3 15 0,-3 3-15 16,3-4-4-16,-1 4 4 0,-2-5-11 0,0 5 8 15,3 0 3-15,-3 0-11 0,0-1-21 0,0 1-42 16,0 0-63-16,0 0-61 0,0 0-61 0,0 0-67 15,0 0-41-15,0 0-54 0,0 0-12 0,0 0 8 16,0 0-18-16,0 0-13 0</inkml:trace>
  <inkml:trace contextRef="#ctx0" brushRef="#br0" timeOffset="17763">512 3367 2486 0,'-11'11'64'0,"3"-5"71"16,4-6 55-16,-4 0 25 0,3 0-54 0,2 0-72 15,3-4-41-15,0 1-28 0,0-3-17 0,0 2 3 16,6-1-6-16,2-4 4 0,-2 0-4 0,6-1-3 15,2-3 3-15,5-1-10 0,1 1 13 0,4 0-3 16,4-1-7-16,-4 2 10 0,4-1-15 0,1 2 22 16,-3 1-20-16,-1 3 10 0,-4 0-3 0,-4 1-17 15,2 3 23-15,-6-1-3 0,0 2 7 16,-3-1-1-16,0 1-3 0,-3 2-6 0,1-2 23 16,-3 2-11-16,2 0 18 0,-4 0 9 0,-1 0 16 15,-2-1 27-15,0-1 4 0,0 2-7 0,0 0-23 16,0 0-9-16,0 0-17 0,0 0-7 0,0-1-10 15,0 1-7-15,0 0-3 0,0 0-3 0,0 0 0 16,0 0-14-16,0 0-40 0,0 0-53 0,0 0-38 16,-5 0-79-16,5 0-37 0,-7 0-43 0,7 0-46 15,-5 0-25-15,-3 0-25 0,4 0-17 0,-4 0-25 16</inkml:trace>
  <inkml:trace contextRef="#ctx0" brushRef="#br0" timeOffset="20382">630 3267 973 0,'-9'0'42'0,"1"4"50"0,-3-4 32 0,-1 3 31 15,4 0 5-15,-4 1-20 0,3-3 2 0,1 2-2 0,0-1-48 16,4-1-16-16,-1 0-17 0,2 1-42 15,2-2 7-15,1 1-4 0,0-1-14 0,0 0 3 16,0 0 12-16,6 0 3 0,0 0 17 0,0-5 19 16,8 0-6-16,0-2 0 0,6 1-27 0,4 0 7 15,7-4-19-15,1-2-15 0,2-1 18 0,6-1-12 16,1 1 9-16,-1-1-2 0,0 1-7 0,-8-1 0 16,2 2-15-16,-3 1 3 0,-7 0 12 0,-4 4 46 15,-8 0 41-15,1 0 12 0,-9 3-18 0,-4 2-43 16,0-1-22-16,-17 1-16 0,0 2 13 0,-7 0-3 15,-11 11 29-15,-1 2 44 0,-10 6 24 16,-4 6 37-16,-9 6 11 0,-1 8 5 0,-4 11 0 16,-5 6 8-16,1 9 3 0,-1 7-26 0,0 6 1 15,5 8-53-15,-1-2-56 0,7 2-17 0,6-8-34 16,7-1-2-16,10-6 20 0,7-8 8 0,12-9-7 16,16-6 11-16,0-4-4 0,16-6-14 0,8-4 10 15,9-5-3-15,7-5-29 0,5-5 0 0,10-6-18 16,3-7-36-16,5-6-11 0,2 0-34 0,1-14-17 15,3-3 29-15,-2-4 32 0,-2-2 17 0,-4-4 32 16,-4-1 14-16,-2 1-4 0,-9-2 31 0,-3 1-3 16,-9-1-7-16,-7 2-4 0,-10 0-3 0,-4 1 4 15,-13 1-15-15,0 1 5 0,-13 0 9 16,-4 4-6-16,-4-1 16 0,-5 4 11 0,0 2-6 16,-6 2 23-16,1 5-2 0,-1 1-11 0,1 2-7 15,3 4 0-15,5 0-21 0,2 1-11 0,5 0 8 16,4 0-29-16,5 0 25 0,7-1 11 0,0 1-15 15,7-2 8-15,9-2-4 0,0 1 10 0,4-1 1 16,2 0-1-16,5-1 4 0,3 0-10 0,2 1 6 16,0-1 8-16,0 1-18 0,1 4 7 0,-3 0-4 15,-4 0-10-15,2 6 21 0,-4-1-17 0,0 4 6 16,-5-2 4-16,-2 2 0 0,0 3 21 0,-1-2-7 16,-4 2-10-16,0 2-1 0,0 0-3 15,-4 1 11-15,4 2 6 0,-4 0 1 0,-3 1-11 16,2 0-14-16,1 1 0 0,0 1 10 0,-2-2 1 15,1-2 6-15,1 0-10 0,0-2-10 0,1-1-18 16,-1-6-11-16,2 3 1 0,0-4-14 0,0-3-4 16,3 1 5-16,-1-4 17 0,2 0-24 0,-2-9 31 15,6 0 6-15,-1-1-9 0,0-4 20 0,2-3-7 16,1-3 0-16,-4-4 0 0,4-3 7 0,-3-2 6 16,5-3-6-16,-2-2 13 0,-2-2-9 0,-1-1 2 15,0 1 15-15,1 0-15 0,-4 2 28 0,-2 5 3 16,-4 3 20-16,-3 2 18 0,-5 6 0 15,0 4-7-15,0 7-27 0,-13 7 14 0,1 0 21 0,-5 11 18 16,-3 5 28-16,-1 9-24 0,-5 5-38 16,1 6-22-16,1 4-28 0,-1 2 0 0,5 3 4 15,8-2-4-15,3-2-11 0,9 0-3 0,0-2 0 16,9-5 4-16,8-3 13 0,3-3-24 0,4-6-25 16,4-4-53-16,1-4-20 0,3-2-5 0,0-6 23 15,4-6 43-15,-1 0 17 0,2-9 37 0,-3 0-9 16,-2-7 13-16,0 0-7 0,-4-6 0 0,-4-1 14 15,-4-2-7-15,-3-2 6 0,1-2-6 0,-8-2 0 16,2-2 4-16,-7 1 23 0,-2 0 14 0,0 0 25 16,-3 2 20-16,0 1 4 0,0 8 26 0,-6 1-11 15,1 4-9-15,-3 4-25 0,4 2-42 0,-1 5-22 16,2 2-25-16,-2 1 0 0,5 2 3 16,0 0 8-16,0 7-3 0,0 5-12 0,0-3 4 15,5 5-10-15,3 1-4 0,1-1-17 0,2 4-22 16,1-4-30-16,0 2 11 0,0-3 10 0,1 0 4 15,2-3 42-15,-6-3-7 0,4 0 14 0,-3-3 24 16,0 0 3-16,-3-4 13 0,1 0 4 0,-4 0 0 16,4 0-3-16,-3-7-8 0,2-4 8 0,-2-2-14 15,1-1 0-15,-1-2 10 0,-1-4-13 0,6 0 6 16,0-4 1-16,0 0-21 0,2-2 13 16,-1 1 11-16,2-2-20 0,-2 4 30 0,4 2-11 0,-2 2-6 15,1 3 4-15,-4 5-1 0,3 1 1 0,-4 6-14 16,3 4 16-16,0 0-9 0,2 7-1 15,-5 4 15-15,4 3-8 0,-4 4-10 0,-1 5 21 16,4 2-11-16,-5 2 4 0,4 4 7 0,-5 1-18 16,2 0-37-16,0-2-83 0,-4 0-104 0,-1-3-132 15,2-1-78-15,0-3 10 0,2-4-61 0,-4-1-29 16</inkml:trace>
  <inkml:trace contextRef="#ctx0" brushRef="#br0" timeOffset="21236">3041 3044 3373 0,'13'-20'65'0,"-2"10"84"0,-6 10 58 16,-1 0 63-16,-4 16-41 0,0 7-66 0,0 2-61 15,0 5-56-15,0 6-25 0,8 2-14 0,-3 5-3 16,2 1 3-16,1 3 0 0,4 1-18 15,1 1 15-15,2 0-8 0,2 1-3 0,3 0 11 16,4-3-11-16,-1-4 3 0,2 1-7 0,2-6 1 16,-2-3-8-16,0-3-21 0,-4-4 0 0,2-4-21 15,-6-4-20-15,3-7 3 0,-5-3 4 0,-6-2 18 16,2-2 34-16,-5-4 21 0,-3-2 0 0,-3 0 0 16,0-7-7-16,0 0-17 0,0-4 14 0,-7-1 13 15,-6-4-3-15,4-2 24 0,-6-4-13 0,6 1 9 16,-10 1 32-16,2 0 25 0,1 3 28 0,-7 4 4 15,-5 1 0-15,-4 8 2 0,-1 4 16 0,-8 0 4 16,0 11-10-16,-2 5-33 0,-2 4-36 16,1 3-26-16,4 4-26 0,6-1-7 0,3 1-1 15,7 2 1-15,4 1 7 0,7-1 4 0,7 0-8 16,6 1 8-16,6-3-1 0,7-2-6 0,7-1-16 16,4-3-48-16,7-2-57 0,6-5-44 0,4-3-2 15,7-2-1-15,4-6 16 0,5-3 13 0,0 0 11 16,-1-9 4-16,6-1 23 0,-2-2-3 0,-1-3 0 15,-5-3 11-15,-2 0 37 0,0-3 30 0,-7-2 0 16,-1-3 32-16,-4-2-3 0,-4-2-3 0,-6-2 23 16,1-1-7-16,-6 0 6 0,-5 0 24 0,-4-1 32 15,-3 2 62-15,-6 5 7 0,-2-1 8 0,-5 3-12 16,0 2 10-16,-12 8 5 0,-2 3 19 16,-5 2 9-16,-5 10-60 0,-1 0-2 0,-2 0-51 15,-6 11-14-15,1 3-19 0,-1 3-29 0,0 4 7 16,3 5-30-16,4 2 3 0,2 1 9 0,11-1-1 15,-1 2 0-15,14-1-7 0,0 1 3 0,11-4 8 16,1-1-22-16,9-4-73 0,2-1-47 0,7-5-40 16,2-2-40-16,0-6 77 0,5-2 40 0,1-2 24 15,1-3 50-15,-1-6 7 0,3-3-17 0,-1-4 10 16,-3-2 27-16,3-2-13 0,-6-2 24 0,1-3 3 16,-6-1-6-16,-4-2 9 0,-2 0 1 15,-3 0 0-15,-8-2 13 0,0 4 57 0,-3 0 31 16,-1 4 30-16,-2 2 7 0,-4 6-37 0,1 1-51 15,-2 6-42-15,-1 4-22 0,0 0-15 0,0 0 1 16,0 0 14-16,0 7-7 0,0 0-1 0,0 3 19 16,0 1-18-16,0 2 11 0,7 0-1 0,-1 1-17 15,1 0 10-15,4 2-3 0,-2-3 3 0,4 0 8 16,2-3-8-16,-3-3 1 0,8 0-1 0,0-5 11 16,2 0 8-16,2-2-19 0,2 0 8 0,-4-10-4 15,2 2-4-15,1-2 30 0,-1 0-16 0,-1-4-2 16,-6-2-5-16,3-1-7 0,0-1 19 15,3 0-4-15,-4-4 0 0,-1 1-15 0,-1-2-28 16,3 4-44-16,-3-2-69 0,-5 2-97 0,0-1-139 16,-4 6-146-16,0 1-113 0,1-1-146 0</inkml:trace>
  <inkml:trace contextRef="#ctx0" brushRef="#br0" timeOffset="21709">6260 3785 3674 0,'54'-9'20'16,"3"-3"3"-16,3-5 34 0,1-2 30 0,8 0 35 15,6 1 39-15,3 0 1 0,11 2-16 0,4 0-22 16,0 4-25-16,4-1-20 0,-4 5 4 0,3-4-25 15,-3 7-22-15,-4-2-14 0,-1 3-32 0,-5 4-5 16,-4-7 15-16,-5 7 4 0,-2-5-8 0,-10 5 0 16,-4 0-36-16,-12 0 11 0,-3 0 15 0,-14 0 14 15,-7 0 18-15,-4-4-15 0,-9 4-6 0,-4-5-48 16,-5 5-21-16,0-6 0 0,-6 3-6 0,-8-1 14 16,0-3 29-16,-3 1-4 0,-6-1 22 0,-5 1 20 15,2-2 8-15,-1 1-1 0,-4 0 1 16,2-2-4-16,4 3-7 0,1-4 0 0,1 4 0 15,3-1 3-15,6 0 22 0,-1 0 10 0,7 3 4 16,0-1 4-16,4 3-29 0,2-1 4 0,2 3-8 16,0-2 5-16,9 2 17 0,1 0 8 0,5 0 7 15,5 0-15-15,3 0 1 0,3 0-15 0,2 0-14 16,-1 14 3-16,1-1 0 0,-2 0 0 0,-2 2 33 16,-4 1-14-16,0-1 3 0,-7 2-10 0,-3-2-19 15,-2 1 18-15,-6-4 0 0,-2-1 4 0,0 2-7 16,0 1-63-16,-8-2-93 0,-4 1-128 15,4 0-182-15,2 1-171 0,-8 0-129 0,9-4-191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0:38.0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295 357 2107 0,'3'-11'29'0,"0"0"48"0,-3 3 45 15,0 2 39-15,0 6 3 0,0-7-23 0,0 7-33 16,0 0-24-16,0 0-27 0,0 0 6 0,0 0 85 16,0 0 78-16,0 0 42 0,0 11-9 0,0 4-58 15,0 6-76-15,0 7-31 0,0 5-6 0,-3 6-31 16,-5 4-7-16,2 3 0 0,-4 5-11 0,0 0-10 15,-2-2 3-15,0 3-10 0,2-5-1 0,-2-1-3 16,2-1-21-16,-2-4-1 0,4-3 1 0,-1-2 3 16,3-4 18-16,-1-1-22 0,1-5 0 0,1 1 4 15,1-6-14-15,0-2 7 0,-2-2-18 16,2-2-1-16,0-5-3 0,1 0 8 0,0-5-57 16,0-5-101-16,1 0-86 0,1 0-84 0,-1 0-59 15,-1 0-21-15,3 0 29 0,-1 0-14 0,-1 0 26 16,2-12 15-16,0 0-33 0</inkml:trace>
  <inkml:trace contextRef="#ctx0" brushRef="#br0" timeOffset="350">30 639 2426 0,'-11'-24'6'16,"0"1"15"-16,6-6 27 0,2 3 28 0,3-2 43 16,8 3 27-16,9-3 10 0,5-2-5 0,3-2-17 15,8 3-21-15,3-1-26 0,4 4 8 16,0 5-16-16,4 2-3 0,-3 6 1 0,0 6-13 16,-2 7-17-16,-2 0-10 0,-4 7 7 0,0 6-7 15,-6 1 8-15,-2 4 20 0,-3-1-20 0,-2 4 24 16,-4 1 11-16,-3 1-10 0,-4-1 18 0,-1 2 1 15,-8-1-10-15,0 1 7 0,-5 1 7 0,-4-2-5 16,-4-2-1-16,-2 1-10 0,-4-4-22 0,-1-2-25 16,-1-1-15-16,-4-4-4 0,3-1-15 0,-2-10 4 15,-1 9 0-15,2-9-11 0,1 0-4 0,0 0-76 16,1 0-76-16,1 0-118 0,3 0-95 0,0 0-80 16,2 0-79-16,5 0-24 0,0 0-112 0</inkml:trace>
  <inkml:trace contextRef="#ctx0" brushRef="#br0" timeOffset="982">1303 161 2656 0,'11'-23'118'0,"0"4"74"16,-6 5 26-16,-5 5 40 0,0 9-92 0,0 0-17 15,-8 6 30-15,-2 10 19 0,-3 5 9 0,-3 7-39 16,-3 8-30-16,0 6-67 0,-3 5-39 15,-1 6-10-15,5 0-29 0,1-1 11 0,3 0 6 16,5-4-3-16,1-2 8 0,8-3-8 0,0-7-22 16,9-4-13-16,1-2-8 0,2-2-4 0,1-4-2 15,3-4-22-15,-1-3-66 0,2-4-88 0,-1-2-77 16,1-3-66-16,-1-8-6 0,-1 0-1 0,0 0 19 16,-1 0-14-16,1 0-41 0,-2-9-23 0,1-4-35 15</inkml:trace>
  <inkml:trace contextRef="#ctx0" brushRef="#br0" timeOffset="1376">1664 230 3244 0,'20'-26'51'0,"-4"12"80"0,-7 14 67 0,-9 0 52 16,0 9-7-16,-4 5-68 0,-6 6-50 0,-1 6-34 16,-1 1-45-16,-1 5-14 0,-3 2-21 0,1 2-11 15,0 0-8-15,0 0 12 0,4-3-11 0,0-1 0 16,0-3 10-16,5-2-10 0,1-3 11 15,-1-7-4-15,1 0 0 0,4-5 0 0,-1-2-4 16,-1-10-10-16,1 7 0 0,2-7 7 0,-1 0-4 16,1 0 1-16,-2 0-22 0,2 0-7 0,0 0 4 15,0-15 4-15,0-3 10 0,0-4-7 0,0-3-7 16,3-5-14-16,4-2 4 0,0-4 7 0,1-4 14 16,0 0 14-16,6 0 6 0,0 2-6 0,-1 4-4 15,3 1-3-15,-3 5 7 0,2 7 17 0,-1 5 6 16,-3 5 18-16,3 5-3 0,-3 6 6 0,-2 0 25 15,1 6 7-15,2 4 11 0,-2 3-21 0,-1 2-35 16,2 4 4-16,-2 1-7 0,1 2 10 16,-1 1 4-16,-1 0-22 0,-1 0-10 0,0-2-3 15,-2 1-1-15,1-1 1 0,-2 0 6 0,1 0 1 16,-3-1 3-16,3 0-7 0,-2-1-14 0,0-3-8 16,1 0-9-16,1-1-19 0,-3-1-37 0,0-5-45 15,-1 1-115-15,3-10-113 0,-4 13-92 0,0-13-49 16,0 13-17-16,0-13-29 0</inkml:trace>
  <inkml:trace contextRef="#ctx0" brushRef="#br0" timeOffset="1531">1618 573 3193 0,'-12'0'-4'0,"2"-7"-2"15,10-2 9-15,-4 9 3 0,4-8-2 0,3 8 5 16,6-8-15-16,5-1 0 0,3 3-29 0,3-2-91 15,4-1-130-15,3 0-93 0,-2-1-94 0,5 0-37 16,-2 0 10-16</inkml:trace>
  <inkml:trace contextRef="#ctx0" brushRef="#br0" timeOffset="1741">2178 181 2165 0,'25'-24'110'0,"-8"3"93"0,-2 5 70 0,-6 6 49 16,-9 2-46-16,0 8-25 0,0 0-22 15,-9 14 4-15,-1 4-41 0,-4 6-39 0,-3 4-31 16,-2 8-37-16,-3 4-6 0,-1 4-18 0,-1 5-3 16,-1-2-15-16,0 1 1 0,1 1-8 0,2-2-25 15,0-1-7-15,2 0-15 0,1-3 0 0,1-4-4 16,1 0 1-16,2-4-30 0,4-1-35 0,0-4-67 16,0-5-78-16,3-4-82 0,3-3-67 0,-2-5-43 15,4-2-55-15,0-11-21 0,3 0-84 0</inkml:trace>
  <inkml:trace contextRef="#ctx0" brushRef="#br0" timeOffset="1943">2357 466 4023 0,'0'24'44'15,"0"2"32"-15,-5-1 21 0,-6 0 17 0,0 4-30 0,-1-2-24 16,-2 3-25-16,3-1-10 0,-2 1-15 15,2-1-10-15,-1-1 0 0,2-2-7 0,3 1-25 16,-1-2-13-16,1-1-53 0,2-3-61 0,0-3-76 16,1-2-68-16,1-4-58 0,3-1-29 0,0-11-3 15,0 8-42-15,-2-8-41 0,2 0-93 0</inkml:trace>
  <inkml:trace contextRef="#ctx0" brushRef="#br0" timeOffset="2355">2272 554 3674 0,'0'-13'13'16,"5"-3"16"-16,3-2 11 0,0 3 24 0,3-2-14 16,6 2-19-16,3 1-1 0,1 4-30 0,2 0 0 15,-1 2 3-15,0 8-9 0,0 0 2 0,-3 0 11 16,-3 0-4-16,-4 12 7 0,-1 1 7 0,-4 2-23 15,-3 3 23-15,-4 0-21 0,0 2 11 0,0 0 10 16,-8-3-21-16,2 0 18 0,-3-2-18 0,2-3 14 16,1-12-3-16,-2 10-10 0,5-10 3 0,-2 0-24 15,2 0-6-15,2 0 6 0,1 0-10 16,0 0 14-16,8 0 10 0,2 0-7 0,0 0 21 0,6 0-11 16,2 0 7-16,1 0 3 0,0 0-6 15,2 0 3-15,-1 0 10 0,-1 0-13 0,0 14 6 16,-4-1 17-16,-2 2-16 0,-1 0 19 0,-2 4 4 15,-1 1 4-15,-4-1 20 0,-5 3 24 0,0-2 25 16,-5 3 43-16,-4-2 4 0,-1-1-2 0,-7 0-28 16,0-1-52-16,-1-2-25 0,-5-2-33 0,4 0-4 15,-3-2-6-15,-3-4-15 0,3-1 11 0,3-2-37 16,-4-6-31-16,5 3-73 0,-2-3-126 0,1 0-101 16,2 0-135-16,0 0-66 0,3-9-69 0,0 1-94 15</inkml:trace>
  <inkml:trace contextRef="#ctx0" brushRef="#br0" timeOffset="2602">2779 0 3595 0,'28'16'56'0,"-1"7"61"0,-4 3 38 0,-2 7 21 15,1 6-57-15,-2 4-43 0,0 2-51 0,-1 6-1 16,-3 3-3-16,1 3-21 0,-3 0 7 0,-2 2-24 16,-2-1 3-16,-2 0-4 0,-3-1-13 0,-5 0 7 15,0-5-8-15,-5-1 5 0,-3-5 9 0,-2-2-30 16,-7-5-47-16,0-5-99 0,-1-6-108 0,-4-4-106 16,1-5-64-16,-1-5-35 0,2-3-69 0</inkml:trace>
  <inkml:trace contextRef="#ctx0" brushRef="#br0" timeOffset="3049">3547 464 4146 0,'-3'6'10'0,"3"-6"-7"16,5 0 4-16,1 0 0 0,5-7-4 0,5 7 8 15,4 0-11-15,8-7-24 0,-1 1-28 0,5 6-56 16,0-5-99-16,0 5-142 0,1 0-164 0,-3 0-107 16,-1-7-83-16</inkml:trace>
  <inkml:trace contextRef="#ctx0" brushRef="#br0" timeOffset="3211">3753 577 2754 0,'-20'16'49'0,"-1"0"23"0,5-3 6 0,-1-1 28 16,5-2-30-16,2-2-5 0,7-8 12 0,3 12-22 15,0-3-16-15,9-1-19 0,7-8 0 0,3 7-16 16,3-7-4-16,5 0 1 0,-1 0-17 0,5 0 10 16,1 0 0-16,2 0 4 0,-5 0-18 0,-3 0-8 15,-4 0-11-15,-3 0-51 0,-2 0-95 0,-3 0-91 16,-7 0-111-16,-1 0-129 0,-1 0-119 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18.5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8614 1114 4438 0,'2'0'7'0,"5"0"28"0,4-7 32 16,1 0 15-16,5-1 25 0,5-1-20 15,4 0-33-15,3-2-18 0,5 4-21 0,1-2-19 16,2 2 12-16,3 0-12 0,0 3-10 0,0 1 6 16,-2 2-17-16,2 0 25 0,-5 1 3 0,-1 0-14 15,-3 0 19-15,-7 0-19 0,-4 0 14 0,-6 0 23 16,-6 0-23-16,-8 0 12 0,0 0-8 0,-17 0-10 15,-6 0-1-15,-3 0 15 0,-5 0-8 0,-1-6-3 16,-1 6 26-16,3-3-1 0,-3 1-3 0,7 2 11 16,8-2-7-16,0 0-33 0,5 1-11 0,9 0 7 15,4-2-8-15,0 3 12 0,0-4-33 16,17 1-65-16,7 0-98 0,4-1-91 0,4 0-78 16,8 1-88-16,0-1-67 0,-2 0-96 0,2-1-104 15</inkml:trace>
  <inkml:trace contextRef="#ctx0" brushRef="#br0" timeOffset="-4475">2209 655 1493 0,'27'-23'53'0,"-2"0"71"15,-5-4 47-15,0-1 50 0,0 1 11 0,-3-3-20 16,1 3-8-16,-4-2-4 0,-2-3-14 0,0 2-4 16,-1-2-8-16,-2 0 19 0,-6-1-30 0,-3 3-26 15,0 1-12-15,-4 2-25 0,-9 1-17 16,0 4-31-16,-4 6-17 0,-8 2-56 0,-7 5 14 15,-9 9 31-15,-10 10 25 0,-10 10 46 0,-9 10 30 16,-9 16 18-16,-15 12 5 0,-4 15-17 0,-5 9-28 16,-3 10-48-16,2 6-25 0,9 2-30 0,4 2-7 15,17-4 7-15,10-5 7 0,18-4 0 0,14-7 1 16,12-4-1-16,20-5-22 0,0-7 19 0,20-5-8 16,6-2 1-16,11-8-1 0,10-4-7 0,8-6-22 15,4-7-19-15,10-9 4 0,3-7-40 0,5-9 11 16,-1-9 16-16,4 0-8 0,-3-6 54 15,-5-8 12-15,-6-4-8 0,-5-2 25 0,-8-5-7 16,-3-3 4-16,-11-1-7 0,-7-5-4 0,-8-3-4 16,-4-1 4-16,-4-3 22 0,-7 3-19 0,-3 1 12 15,-6 3-4-15,0 0 14 0,0 7 22 0,-8 1-14 16,-2 7-7-16,3 4-34 0,0 2-24 0,-1 6 10 16,4 0 4-16,0 3 14 0,4-1-3 0,0 5-11 15,13 0 14-15,-1-2-7 0,8 2 7 0,3 0 15 16,-2 0-7-16,9 0-8 0,2 0 11 0,0 10-7 15,0-10-11-15,1 17 4 0,2-1 7 0,-6 0-4 16,-1 2 4-16,-4 0 8 0,-1 0-12 0,-4 1 1 16,-4 1 10-16,-3 2 0 0,-1-3 8 0,-3 1 10 15,-4 1-25-15,-2-1 11 0,-2-1 0 16,0 0-8-16,0 2 19 0,-6-4-14 0,-8 1-19 16,8 0-22-16,-7 0-53 0,0-4-113 0,-1 0-93 15,2-1-127-15,-4-2-106 0,7-3-17 0,-3-8-29 16,4 7 3-16,2-4-4 0</inkml:trace>
  <inkml:trace contextRef="#ctx0" brushRef="#br0" timeOffset="-4301">2726 1246 3040 0,'27'-33'22'0,"-2"6"26"0,-7 9 19 0,-8 4 22 0,-6 7-15 16,-4 7 23-16,0 0 58 0,0 0 29 0,0 0 27 15,0 7-17-15,8 2-77 0,-4 0-47 16,3 5-35-16,-6 0-39 0,2 1 11 0,-1 1 4 15,4 3-4-15,-5 1-4 0,4 0-48 0,-2 1-76 16,-3-1-90-16,0 1-112 0,0 1-104 0,0-1-84 16,0-1-89-16,0-1-80 0</inkml:trace>
  <inkml:trace contextRef="#ctx0" brushRef="#br0" timeOffset="-4156">2625 906 2189 0,'-10'-40'11'0,"6"8"1"16,4 6-12-16,-11 6-9 0,9 6-55 0,-4 5-35 15,6 3-94-15,0 2-102 0,-1 1-86 0</inkml:trace>
  <inkml:trace contextRef="#ctx0" brushRef="#br0" timeOffset="-3612">3100 906 2656 0,'17'19'64'0,"-5"-3"67"0,-4 0 39 15,-3-3 38-15,-2 5-18 0,0 1-60 0,-2-2-28 16,-1 1-36-16,0 1-50 0,0 3 1 0,0-1-14 16,0 1 1-16,0 2 2 0,0 1-12 0,0-3-11 15,0 1-33-15,0 0-36 0,0-1-50 0,0-2-54 16,0-1-32-16,0-2 9 0,0-2 12 0,0 0 55 15,0-5 61-15,0-10 19 0,0 11 57 0,-7-11 12 16,7 0-12-16,0 0 15 0,-10 0-21 0,10 0-2 16,0 0 31-16,0-16-14 0,0 0 18 0,0 0 12 15,0-5-3-15,0-3 27 0,13-2 12 0,2-2 16 16,-1 0 10-16,4-1-9 0,1 0 0 0,1 4 4 16,0 0-2-16,0 4-19 0,-4 3-3 15,0 4-15-15,1 3 13 0,-2 3 29 0,-3 4-2 16,1 2 26-16,-3 2-18 0,3 0 6 0,-4 6 2 15,3 2-33-15,0 0-11 0,-1 4-29 0,1 3-4 16,-2 1-6-16,0 3-8 0,-2 1 8 0,-2 1-25 16,0 1 4-16,-1 2-10 0,-4 1-24 0,2-1-23 15,-3-1-67-15,0 0-49 0,0-3-69 0,0 0-37 16,0-3-22-16,0-2-36 0,0-1 46 0,0-14 15 16,8 11 46-16,1-11 80 0,-1 0 35 0,4 0 54 15,1 0 37-15,5-20 18 0,-6 4 31 0,5-4 36 16,-1 1 71-16,-3-1 38 0,0 1 51 0,-3 1 49 15,-2 3 18-15,-2-1 19 0,0 4-20 16,-4 3-38-16,-2 2-87 0,0 7-58 0,0 0-47 16,0 0 3-16,-5 0 31 0,2 12 24 0,-6 0 14 15,4 1-54-15,-2 0-37 0,-3 4-21 0,0-2-30 16,2 4 6-16,-1-1 10 0,4 0-9 0,-1 0-19 16,1 0-60-16,1 0-119 0,1 0-128 0,1-1-121 15,2-4-80-15,-3-1-58 0,3-4-74 0</inkml:trace>
  <inkml:trace contextRef="#ctx0" brushRef="#br0" timeOffset="-3463">3610 783 2866 0,'0'-24'0'15,"0"6"-4"-15,0 4 1 0,0 0-16 0,0 9-5 16,0 2-53-16,0 3-83 0,0 0-123 0,0 0-208 15</inkml:trace>
  <inkml:trace contextRef="#ctx0" brushRef="#br0" timeOffset="-2519">4887 445 2307 0,'-13'0'72'16,"-4"0"73"-16,-10 16 86 0,-5 11 65 0,-13 10-30 0,-4 13-13 15,-11 11-55-15,-4 11-51 0,-1 7-33 0,-1 4-66 16,3 4-24-16,6-2-7 0,8-2-7 15,9-6 11-15,16-5-11 0,9-6 4 0,15-7 3 16,0-5-20-16,15-6 24 0,8-7-8 0,6-4-16 16,8-7 10-16,3-3-59 0,7-8-120 0,-1-4-106 15,5-8-98-15,-5-7-80 0,3 0 10 0,-1 0-15 16,-4-7-49-16,-1-3-41 0</inkml:trace>
  <inkml:trace contextRef="#ctx0" brushRef="#br0" timeOffset="-1315">4897 990 1864 0,'6'-6'40'0,"2"3"50"16,-5-1 41-16,0 2 58 0,-3-3-7 0,0 5-3 16,-11 0 28-16,4 0 1 0,-2 12 26 0,-7 1-1 15,-4 5-25-15,-4 7-44 0,-4 2-50 0,2 5-46 16,-5 4-57-16,5-1-1 0,0 1-14 15,6-1 11-15,6-3-3 0,10 0-8 0,4-4 14 0,4-3-6 16,10 0 20-16,6-2-3 0,3-1-14 16,5-6-7-16,4-2-14 0,2-3-7 0,3-6-47 15,3-5-40-15,-5 0-10 0,-1 0 3 0,1-6 48 16,-6-4 37-16,-1-2 27 0,-7-3-1 0,-1 1 1 16,-5-4 9-16,-2-1-6 0,-6 0 0 0,-7-5 4 15,0 0 2-15,0-2-2 0,-9-1 9 0,-2 0-6 16,-1-2 3-16,-3-1-7 0,3-3-10 0,-1 2 7 15,1 0-9-15,0 4 9 0,2 1 3 0,3 2-6 16,2 3 3-16,-1 5-7 0,6 1-13 0,0 5 0 16,11 1 10-16,-2 3 1 0,3 2 22 0,1 3-3 15,2 1-4-15,0 0-2 0,5 0-4 16,-6 5-4-16,6 1 4 0,-3 3 4 0,-2 0-8 16,2 1 14-16,-2 3-4 0,1 3 34 0,-2 2 10 15,-1 3 24-15,-3 1-3 0,-1 6-14 0,-2-1 7 16,1 4-23-16,-3 0-3 0,1 1-18 0,-6 0-13 15,0-2-7-15,0 2-3 0,1-2 3 0,-1-3 0 16,4 0 3-16,-3 1-3 0,5-4-10 0,0-3-21 16,-3-2 14-16,5-4-14 0,-3-4 4 0,-1 1-10 15,4-7-17-15,-3-1 7 0,2-4 13 0,-2 0 24 16,6-8 7-16,-4-2 13 0,2-4-14 0,2-4 8 16,-2-3-1-16,2-5-3 0,1-2 0 0,-2-1-3 15,0-6 6-15,3 1-13 0,-7 0 13 16,1-2-6-16,1-1-4 0,3 4 17 0,-5 1 0 15,0 3 14-15,-6 3 6 0,6 6-6 0,-6 3-8 16,6 4-12-16,-6 4-11 0,0 2 4 0,5 4-4 16,-5 2-6-16,5 1 9 0,2 0-6 0,1 0 10 15,1 0 7-15,3 4-7 0,1 1 6 0,5 0-12 16,-1-1 6-16,5 0 3 0,-3 1 1 0,1 0 2 16,5-1 1-16,-5-1-4 0,0 1-3 0,-3-2-6 15,-3-2-1-15,-5 0 0 0,-2 2 7 0,-2-2 7 16,-5 0-7-16,0 0 3 0,0-4-9 0,0-1 6 15,0 0 0-15,-8 1-11 0,-4-3 11 16,3 3-13-16,-3 0 20 0,-4 1 3 0,-4 1-3 16,0 2 6-16,0 0-26 0,0 9 6 0,-1 2 3 15,-2-1 1-15,6 3 6 0,2 0-3 0,6 4-10 16,1 1 14-16,8 0 2 0,0 2-9 0,11-2 10 16,1 0-7-16,2 1-7 0,6-3 7 0,0-3-24 15,4 0-39-15,1-3-27 0,2-3-22 0,2-7 20 16,-1 0 29-16,-3 0 44 0,-1 0 16 0,2-9-4 15,-7 0 7-15,1-3-13 0,0-1 19 0,-8-1 4 16,0-2 4-16,0 2 2 0,-4-4 20 0,0 0 10 16,-4 2 33-16,-1-1 33 0,1 3-8 0,-3 2 10 15,2 1-40-15,-3 4-36 0,0 2-24 16,0 3-14-16,0 2-4 0,0 0-3 0,0 5 0 16,0 2-3-16,-4 3 3 0,4 2 7 0,-7 2-3 15,6 1 3-15,1 4-3 0,0 0-1 0,0 0 15 16,0 0-8-16,0 0 7 0,0-2-10 0,4-2-13 15,1-1-8-15,0-3 4 0,1-4 3 0,-2-2 4 16,1-5 7-16,3 0-3 0,-4 0-5 0,1 0 11 16,1 0-10-16,-4 0 20 0,5-9 4 0,-2-4-11 15,-1 1 17-15,0-4-16 0,3-2-8 0,1 0 11 16,-4-3-14-16,1 2 4 0,6-3 13 0,-7-2-20 16,1-1 7-16,6-1-1 0,-5-1-3 0,2 2 7 15,-1 3-3-15,6 1-11 0,-6 1 11 16,1 2 0-16,0 6-34 0,-4 2-50 0,1 2-65 15,-1 4-55-15,-4 1-34 0,0 3-43 0,0 0-52 16,0 0-62-16,3 0-79 0,1 7-95 0</inkml:trace>
  <inkml:trace contextRef="#ctx0" brushRef="#br0" timeOffset="-617">6591 890 3028 0,'-21'0'47'0,"-4"5"39"15,-1 0 23-15,0 1 10 0,2 1-28 0,-2 0-36 16,7 4-12-16,-1 1-24 0,2 2-5 0,6 1-14 16,2 1-10-16,6 0 10 0,4 4-10 0,0-2-13 15,6 1-26-15,5 2-39 0,4-3-66 16,2-1-42-16,3-2-23 0,1-2-3 0,7-7 39 15,-4-6 45-15,4 0 34 0,0 0 45 0,-2 0 21 16,1-8 29-16,-4-4 6 0,-3-1 18 0,-3-1 41 16,-3-1 9-16,0-2 69 0,-2 1 35 0,-12-2-1 15,0 0 39-15,0 2-6 0,0 0 11 0,0 3 12 16,0 1-26-16,0 1-45 0,0 6-62 0,0 1-51 16,0-1-33-16,-11 5-21 0,11 0-3 0,0 0 0 15,0 10 4-15,0-1 3 0,0-1 7 0,0 3 9 16,0-1 8-16,13 3 10 0,-3-1-11 0,4-1-3 15,5-2-16-15,1-2-32 0,1 0-6 16,4-2-23-16,2-5 6 0,2 0 21 0,2 0 13 16,-2-7 17-16,-1 0 4 0,-2-4 6 0,-3-1 0 15,-1 1 10-15,-4-1 0 0,-4-2 3 0,-2-1 17 16,-1-1-3-16,-2 0 23 0,-3 3 31 0,-4-1 29 16,1 3 24-16,-3 1-27 0,0 2-34 0,0 3-38 15,-8 0-52-15,0 5 10 0,-1 0 7 0,-2 0-14 16,-1 9 21-16,0 0-4 0,3 5-3 0,-2 0 7 15,2-1-3-15,1 3-18 0,5-2 14 0,3 4-7 16,0-4 7-16,0 2 21 0,6-3-18 0,3 0 1 16,1-3-4-16,0-1-14 0,3-2-14 0,2-2-4 15,-1-2-13-15,4-3 7 0,-4 0 20 16,4 0-3-16,1-6 14 0,-4-3 11 0,0 2-28 16,1-6 31-16,-2 1-7 0,-4-2-7 0,3-2 28 15,-4-1-18-15,-2-1 21 0,-2-1-6 0,6 3 6 16,-10-2 21-16,4 2 8 0,-2 3 20 0,-3 1-2 15,3 1-25-15,-3 2-36 0,0 4-17 0,0 5-14 16,0 0 10-16,0 0 22 0,0 0 10 0,0 9 4 16,0 1-4-16,0 1-13 0,0 3-5 0,5 1-10 15,-2 1 7-15,1 2-4 0,1 1 8 0,0-1-11 16,2-1-22-16,1 0-51 0,0-2-111 0,1-1-91 16,-1-3-142-16,-1 1-63 0,2-5-53 15,2-2-87-15,-3-5-51 0</inkml:trace>
  <inkml:trace contextRef="#ctx0" brushRef="#br0" timeOffset="-386">7742 257 3780 0,'0'14'33'0,"0"11"45"0,0 0 44 0,0 11 32 16,-15 7 9-16,1 7-30 0,-1 3-20 0,0 1-28 15,2 0-42-15,1 1 10 0,0-1-20 16,4 0 3-16,0 1-3 0,2 2-30 0,0 0-6 16,2 0-19-16,2 1-3 0,-1-2-26 0,0-3-34 15,3-2-84-15,-5-6-61 0,5-2-80 0,0-7-47 16,0-4-33-16,0-7-33 0,0-2-6 0,0-4-49 16,0-4-23-16</inkml:trace>
  <inkml:trace contextRef="#ctx0" brushRef="#br0" timeOffset="652">7574 84 1922 0,'18'-15'34'0,"-4"-2"53"0,-2 3 33 0,7 1 37 15,-6 0 10-15,6 6 38 0,1 2 28 0,-3 5 36 16,-2 7 27-16,-1 5-43 0,-2 7 6 0,0 7-27 16,-1 10-12-16,-2 11-8 0,-4 8-29 0,-5 14-45 15,0 7-65-15,-6 11-22 0,-13 6-21 0,-1 5-4 16,-4 1 0-16,-2 3-15 0,-7-3-8 0,-5 0 1 16,6-5 4-16,-5-2-1 0,3-5-18 0,-1-3-15 15,1-3-55-15,-4-2-142 0,1-3-146 16,-3-5-188-16,-1-1-178 0,-7-4-159 0</inkml:trace>
  <inkml:trace contextRef="#ctx0" brushRef="#br0" timeOffset="17084">1375 2730 773 0,'22'0'23'0,"-2"0"38"0,-2 0 31 15,2 0 50-15,-6-11 17 0,6 2-6 0,-3-3 21 16,1-1-17-16,2-1 14 0,0-2 0 0,-3 0-13 16,3-1 8-16,0 0-9 0,-6-1 11 0,-2 4 31 15,3 1 9-15,-5-1-14 0,-7 1-3 0,1 3-57 16,-4 3-15-16,0 1 12 0,-7 3-33 0,-3 3-3 16,-7 0-9-16,-6 9-10 0,-9 8 22 0,-9 8 14 15,-11 9 5-15,-10 9-17 0,-5 9 11 0,-12 11-21 16,0 8-2-16,-6 6-23 0,1 2-35 0,6-1-26 15,5-1-19-15,9-4 11 0,12-7 1 16,15-1 10-16,12-7-7 0,15-6-4 0,10-4 1 16,20-5 6-16,12-3 12 0,11-7-12 0,7-4-14 15,10-7-18-15,8-4-40 0,2-8 7 0,3-10-3 16,2 0 3-16,-2 0 37 0,-1-16-4 0,1-4 7 16,-10-3 15-16,-1-3-8 0,-8-1 12 0,-5-3 14 15,-3 1 10-15,-12-2 5 0,-5 1-5 0,-3-1 5 16,-7 2-16-16,-5 3 5 0,-8 2-1 0,-6 0-3 15,0 5 4-15,0 1-8 0,-6 3 11 0,-5 2-3 16,2 3 10-16,-2 1-7 0,3 4-25 16,2-1 0-16,0 4-19 0,-2 1 1 0,8 1 7 0,0 0 10 15,0 0 12-15,14 0 3 0,-5 0 4 16,8 0-15-16,3 5-3 0,5-1 14 0,5 3 1 16,3 0-1-16,-1-2-7 0,2 4-4 0,1 0 8 15,-3 0 0-15,-3 1 14 0,-1 0-4 0,-4 2-3 16,-2-1 0-16,-2 2-4 0,-2 1-14 0,-9 0 7 15,4 0 4-15,-6 1 3 0,-2 0 11 0,-2 2-14 16,-1-1 3-16,-2 2-40 0,0 1-85 0,0 1-115 16,-7 0-172-16,-3 1-146 0,1-1-78 0,1-2-107 15,0-2-72-15</inkml:trace>
  <inkml:trace contextRef="#ctx0" brushRef="#br0" timeOffset="17240">2439 3459 3754 0,'11'-13'40'0,"-7"1"27"16,1 1 14-16,-5 2 6 0,0 2-46 0,0 1-34 15,0 1-28-15,0 0-73 0,0 3-73 0,4-4-85 16,-1 6-107-16,2 0-78 0,3 0-65 0,2-8-96 16</inkml:trace>
  <inkml:trace contextRef="#ctx0" brushRef="#br0" timeOffset="18007">3083 2751 1165 0,'0'-3'32'15,"0"-2"33"-15,0-1 31 0,10 2 25 0,0 1-1 16,-4-3-2-16,7 0-2 0,-3 0-16 0,6 6 1 16,-4-9-28-16,-3 3-9 0,4-1 12 0,-1 3 5 15,0 4 8-15,-1-4 17 0,-2-2-3 0,2 6 4 16,-7-3 7-16,1 1-2 0,-2 2 1 0,-1 0-24 16,-2-3-3-16,0 0-28 0,3 3-17 0,-3 0-8 15,0-3-14-15,0 3-22 0,0 0 0 0,0-4-7 16,0 3 4-16,0-1 15 0,0 0-9 0,0-3 0 15,0 1-3-15,4-1 3 0,1-4 6 0,-2 2 0 16,0-1-2-16,-1-3-4 0,2 0 0 16,-1 1 6-16,0 0 14 0,-3 3 12 0,0 1 8 15,0 0 39-15,-7 3-17 0,-4 3 8 0,-1 0 16 16,-8 9-22-16,-6 7 31 0,-5 4-14 0,-6 5-6 16,-3 2-31-16,-4 8-27 0,-2 1 8 0,1 0-22 15,7 1-6-15,6-3 6 0,5-1-17 0,4-3 14 16,11-2 4-16,8-6-18 0,4 1 0 0,7-4-13 15,7-1-4-15,1-7-3 0,10 0-7 0,-1-5-7 16,9-2-6-16,2-4-3 0,-1 0-7 0,4-12 11 16,-4-1 16-16,1-2 27 0,-3-2 7 0,-2-1-4 15,-1-1 17-15,-3 1-27 0,-8-3 14 16,2-2 10-16,-4 3-7 0,-1 0 13 0,-3-1 13 16,-3 3-2-16,-1 2 3 0,0 3 16 0,-4 1-23 15,-4 7-6-15,3 5 26 0,-3 0 52 0,0 5 95 16,0 9 28-16,0 6-12 0,0 5-46 0,0 10-71 15,-4 5-17-15,-7 8-18 0,3 9-14 0,-4 2-8 16,0 5 0-16,-4 2 15 0,0 3 8 0,-4 2-7 16,0 0-12-16,0 1-18 0,-2 1-22 0,-2-3-5 15,-1-4 16-15,-6 0-4 0,7-7 19 0,-1-5-4 16,4-8 0-16,-5-3 7 0,1-11 1 0,1-5-4 16,-1-6-4-16,1-6 3 0,-4-5 1 15,0-10 4-15,-1 0 3 0,2 0-14 0,-3 0-20 16,3-16-7-16,2-3-11 0,5-1 10 0,0-7 9 15,3-2 3-15,5-6-3 0,4-3-8 0,8-3 3 16,0-1 9-16,8 2 3 0,1-2-8 0,7 3-3 16,1 4 0-16,3 3-8 0,3 5 4 0,-2 6-4 15,4-1 4-15,1 4-18 0,-2 2 7 0,2 5-8 16,0 1-47-16,-4 1-67 0,1 4-84 0,-3 2-92 16,-6 3-73-16,3 0-55 0,-2 0-83 0,-3 0-79 15,3 0-115-15</inkml:trace>
  <inkml:trace contextRef="#ctx0" brushRef="#br0" timeOffset="18172">3634 3321 3969 0,'0'-5'3'0,"0"-2"10"0,0-1-6 15,-7 1 3-15,0 0 3 0,1 2-16 0,2-1-4 16,-1 1-60-16,1 3-118 0,-3-1-150 0,7 3-143 15,0 0-58-15,0 0-40 0,8 0-27 0</inkml:trace>
  <inkml:trace contextRef="#ctx0" brushRef="#br0" timeOffset="18429">4547 3039 4023 0,'5'0'37'0,"9"0"60"0,-2-8 49 16,5 0 40-16,0-2 1 0,7 2-51 0,9-2-38 15,3 0-40-15,4 0-44 0,0-1-3 0,5 3-18 16,-1-2 14-16,5 1 8 0,4 0-15 0,-1 0 22 16,3 4-22-16,2-2-18 0,-4 3 21 0,4 1-50 15,-5 1-44-15,1-2-48 0,-4 2-78 0,-6-1-44 16,-5 1-56-16,-6 2-41 0,-7-3-20 15,-7 3-51-15,-4 0-47 0,-14-2-23 0,0 2-25 16,0 0 32-16</inkml:trace>
  <inkml:trace contextRef="#ctx0" brushRef="#br0" timeOffset="18577">5146 3039 2474 0,'-62'25'94'0,"3"-1"61"16,10 0 21-16,4-4 26 0,8-1-91 0,10-4-51 16,5-3 21-16,7-1 47 0,10-4 71 0,5 2 45 15,5-3-24-15,10-1-48 0,7 0-71 0,8-1-56 16,9-3-6-16,11-1-36 0,4 0 1 0,14 0-11 15,-3-7 7-15,12-1 11 0,3 0-11 16,-2 0-21-16,5 2-98 0,-6 0-123 0,-3 0-159 16,-10 0-153-16,-3 1-111 0,-8-1-114 0</inkml:trace>
  <inkml:trace contextRef="#ctx0" brushRef="#br0" timeOffset="19434">7523 2526 983 0,'6'-7'24'0,"2"2"27"0,-4-4 65 16,3 1 45-16,-6 8 50 0,2-12 19 0,2 12 5 15,-2-12 1-15,-2 12-40 0,-1-8 0 0,3 8-18 16,-3 0 0-16,0-7-11 0,0 7-8 0,0 0-10 16,-7 11-4-16,-2 7 4 0,-4 9-29 0,-7 7-29 15,-3 10-33-15,2 6-38 0,-7 6-3 16,4 1-17-16,1 2-17 0,3-2 17 0,10-3 0 16,10-5 0-16,0-6 14 0,16-5-1 0,5-5-6 15,8-4 4-15,7-5-11 0,1-6-4 0,7-4-3 16,1-7-20-16,5-7 16 0,-4 0-6 0,3-5-3 15,-4-6 6-15,-1-3 8 0,-5-4 19 0,-6-2 1 16,-2-4 17-16,-9-2-18 0,-2-1-2 0,-5-2 2 16,-6-2 4-16,-4 1 14 0,-5-3 32 0,0-1 20 15,-6-2 18-15,-10 1-10 0,-1-1-20 0,-3 1-7 16,-4 2-15-16,-4 2 9 0,-2 3-15 0,-3 5-4 16,0 3-6-16,-3 2-15 0,-1 8-11 15,4 10-3-15,-7 0-19 0,3 0 11 0,-1 7-3 16,5 5-4-16,1 3 1 0,0 3-34 0,7 1-34 15,1 4-92-15,10-1-76 0,-4 3-96 0,10-2-115 16,2 2-41-16,6 2-54 0,0-4-60 0</inkml:trace>
  <inkml:trace contextRef="#ctx0" brushRef="#br0" timeOffset="19734">8401 2746 3308 0,'0'9'35'0,"-5"-9"20"0,1 0-9 15,-4 6 19-15,2-6-29 0,6 0-29 0,0 4 6 16,0-4-3-16,0 4 3 0,0-4 16 0,11 0 8 16,-2 0-14-16,9 0-4 0,-1 0-19 0,0 0 7 15,7 0 3-15,-1-4-7 0,-1-1 31 0,-4 0-4 16,-4 0 37-16,-2 1 41 0,-4 1 40 0,0 0 17 15,-5 0-37-15,-3 2-34 0,0 1-66 0,0 0-28 16,-11 0-10-16,-1 0-22 0,0 0 18 16,-4 0 0-16,-2 6-3 0,-2-2 6 0,-3 0-76 0,1 1-84 15,2 1-98-15,2-2-119 0,4 0-68 0,3 2-22 16,4-3-26-16,2-1-59 0</inkml:trace>
  <inkml:trace contextRef="#ctx0" brushRef="#br0" timeOffset="20143">9113 2568 3647 0,'-6'8'63'15,"-13"1"45"-15,-1 4 47 0,-9 6 36 0,-3 3-60 16,3 1-30-16,1 2-59 0,1 2-32 0,7-1-3 16,3-2-14-16,8 1 25 0,9-2-18 0,0 0 10 15,6-2-20-15,12 1-11 0,4-4-25 0,10-2-55 16,5 0-23-16,3-5-13 0,7-1 21 0,-1-3 35 16,5-7 44-16,-2 0 11 0,0 0 12 0,-1-7 14 15,-4 0 17-15,-3-3-7 0,-4-3 13 0,-1 0-9 16,-7-1-8-16,-3-4 14 0,-8-1 0 0,1-4 1 15,-10 1-1-15,-1-3 7 0,-5 0 14 16,-3-3 30-16,0-1 15 0,-8-1 7 0,-3 1 8 16,-3 2-17-16,-4 2-21 0,-2 1-17 0,-6 4-29 15,-5 4-13-15,-1 1 0 0,-2 6-12 0,-1 4-2 16,-5 5 6-16,3 0 4 0,3 9 0 0,-2 1-46 16,5 3-85-16,-1 0-92 0,7 4-71 0,4 0-71 15,2 2-31-15,7 2-50 0,12 0-91 0,0-2-69 16</inkml:trace>
  <inkml:trace contextRef="#ctx0" brushRef="#br0" timeOffset="20506">9981 2540 4077 0,'8'-18'58'16,"-8"3"61"-16,0 2 35 0,-12 2 51 0,0 11-12 15,-5 0-41-15,0 0-5 0,-3 0-55 0,0 0-48 16,0 0-21-16,3 14-46 0,-1-3 12 0,5 2-4 16,6 1 7-16,1 1 16 0,6 1-4 0,6 1-1 15,4 1-3-15,4 0 4 0,6 2 0 0,6-2 11 16,3-2-4-16,4 1-15 0,0-2 8 0,3-1-26 16,-1 0 7-16,-1 1 18 0,1-2-10 0,-3 1 22 15,1 0 4-15,-7 0-4 0,4 0-4 16,-4 4-4-16,2-2-3 0,-3 1 15 0,-2 0-4 15,-3 0 4-15,-7-2 11 0,0 0-23 0,0-1 50 16,-13-1 27-16,0-3-3 0,0 1 7 0,0 0-42 16,0-3-20-16,-13 3-10 0,-1-2 7 0,-3 3 0 15,-6-2-15-15,-5 1-4 0,2-1-19 0,-6 2-9 16,-3-4-37-16,-1 2-65 0,0-2-48 0,2-3-109 16,-5 0-65-16,6-2-81 0,0 0-126 0,4-2-97 15,3-1-119-15</inkml:trace>
  <inkml:trace contextRef="#ctx0" brushRef="#br0" timeOffset="20650">10224 2503 4298 0,'47'-27'7'0,"-2"2"3"16,4-11-3-16,-1 6 11 0,-1 1-8 0,-1-1-24 15,6 3-48-15,-2-1-88 0,2 2-173 0,3 1-259 16,-6-1-290-16</inkml:trace>
  <inkml:trace contextRef="#ctx0" brushRef="#br0" timeOffset="26087">4879 5065 5071 0,'-12'0'3'0,"12"0"-6"15,0 0 3-15,7-9 3 0,16 9-6 0,6-6-19 16,8-1-62-16,8 2-53 0,4 0-57 0,6 1-59 16,2-3-55-16,3 3-110 0,-2 4-150 0,5 0-113 15,-5-7-141-15</inkml:trace>
  <inkml:trace contextRef="#ctx0" brushRef="#br0" timeOffset="26229">5355 5188 3726 0,'-40'18'7'0,"11"-4"3"0,9-5 23 16,9-2 28-16,11 0 17 0,0-1-4 0,23-2-10 16,4 1-37-16,7-2-20 0,11 0-14 0,7-2-87 15,3-1-82-15,7 0-128 0,-1 0-131 0,2 0-76 16,-2 0-145-16</inkml:trace>
  <inkml:trace contextRef="#ctx0" brushRef="#br0" timeOffset="25036">1180 4699 2014 0,'10'-27'58'0,"-10"0"78"0,0-5 90 16,0 3 30-16,-10 1-23 0,-5 3-36 0,-2 3-40 15,-10 4 25-15,-3 2 5 0,-8 5-1 0,-3 11-25 16,-12 0-25-16,-6 11 9 0,-6 9-9 16,-12 12 20-16,-5 11 0 0,-7 11-8 0,-7 13-6 15,6 8-31-15,-2 4-26 0,7 3-56 0,13 2-25 16,8-2-19-16,19-5-7 0,16-4 29 0,14-6-3 15,15-5-4-15,23-3-11 0,11-6-26 0,13-3-48 16,8-7-28-16,10-3-32 0,5-8-24 0,10-5 16 16,2-9 9-16,5-6 36 0,-4-12 18 0,1 0 35 15,-2 0 7-15,-6-10 4 0,-4-5 20 0,-10-1 0 16,-4-4 17-16,-12-2 14 0,-9-2-1 0,-5-2-2 16,-7 0 6-16,-10-1 14 0,-3-1 24 15,-7-1 48-15,-5 1 39 0,0 2 12 0,-6 2-13 16,-6 2-10-16,-2 4-30 0,2 1-26 0,-1 3-6 15,1 4-51-15,4 2-15 0,4 2-21 0,2 2-19 16,2 1 26-16,0 3 7 0,6 0 11 0,7 0 14 16,2 0-14-16,5 0-3 0,3 5 7 0,1 2-15 15,3-1 7-15,-1 1 11 0,0 0 8 0,-2 4-1 16,4-4-3-16,-4 4 4 0,0-1-23 0,-5 1 16 16,1 0 3-16,-7 1-22 0,0-1 18 0,-2 3-14 15,-2-3-22-15,-4 3-47 0,-2 0-111 0,-3-1-111 16,0 3-134-16,0 0-144 0,-9-1-94 0,-2-1-117 15</inkml:trace>
  <inkml:trace contextRef="#ctx0" brushRef="#br0" timeOffset="25189">1704 5452 2991 0,'0'0'9'16,"0"0"-6"-16,0 0-6 0,0-7-1 0,0 7-15 15,0 0-27-15,0 0-74 0,0 0-78 0,0-8-71 16,0 8-61-16,0-6-30 0,0 2-56 0</inkml:trace>
  <inkml:trace contextRef="#ctx0" brushRef="#br0" timeOffset="25691">2887 4624 3914 0,'-22'-29'37'0,"-5"4"21"0,-8 2 24 15,-2 8 39-15,-3 5-35 0,-2 10-16 0,1 0-25 16,3 0-41-16,-1 9-11 0,7 1-11 0,1 3-17 16,7 3-10-16,7 2-31 0,5 3-74 0,12 1-46 15,0 3-69-15,4 0-41 0,12-2-8 16,3 2-23-16,3-6 43 0,7-1 12 0,-1-4 28 15,2-3 56-15,4-11 8 0,-5 8 62 0,2-8 60 16,-3 0 35-16,-4 12 41 0,-4-12 33 0,-3 11 33 16,-5 0 82-16,-2-1 73 0,-4 3 32 0,-6 5 39 15,0 7-22-15,0 2-15 0,-13 6-3 0,0 8-25 16,-1 4-31-16,-2 6-30 0,1 3-37 0,-2 4-54 16,3 2-19-16,-1 3-37 0,0 1-20 0,2 1 20 15,1 1-6-15,-3 0 20 0,3 2 0 0,2 0 1 16,0-4-1-16,-3 2-17 0,4 0 25 0,-6-5 4 15,2-4 3-15,-3 0 3 0,-1-5 5 16,-6-4 0-16,-2-5 29 0,-3-4 41 0,1-7-11 16,-2-6-28-16,-5-6-25 0,2-6-48 0,-8-5-18 15,0-9 7-15,-5 0-11 0,-4 0 0 0,-1-23 15 16,-4 1 22-16,-3-6 11 0,2-3 5 0,6-5-20 16,1-1-29-16,10-5-11 0,6 0-1 0,7-3 12 15,7 1 3-15,10-1-7 0,8 1-3 0,0 2-16 16,8 3-11-16,7 1-19 0,8 1-40 0,2 4-54 15,4 2-52-15,8 2-68 0,-1 2-48 0,7 5-84 16,2 1-96-16,-1 3-68 0,1 2-137 0,4 0-77 16</inkml:trace>
  <inkml:trace contextRef="#ctx0" brushRef="#br0" timeOffset="25828">2879 5510 4622 0,'32'6'46'16,"-4"-2"30"-16,-11-4 17 0,-9 0 27 0,-8 0-43 15,0 0-22-15,0 0-22 0,0 0-29 0,0 0-19 16,0 0-47-16,0 0-76 0,0-5-101 0,0 2-136 16,0 3-160-16,0 0-153 0,0 0-135 0</inkml:trace>
  <inkml:trace contextRef="#ctx0" brushRef="#br0" timeOffset="27133">8123 4575 3180 0,'-32'11'54'15,"-14"9"37"-15,-9 3 45 0,-7 11 54 0,-7 12-33 16,-3 6-24-16,0 7-41 0,3 2-72 0,9-4-17 16,9-2-6-16,8-5-11 0,16-3 21 0,13-5-10 15,14-4-7-15,9-4 3 0,8-3-7 16,15-3-6-16,7-6-38 0,7-3-36 0,6-4-16 16,8-8 1-16,-1-7 39 0,3 0 34 0,-2-7 14 15,-4-8 18-15,-2 1 4 0,-5-5 10 0,-4-1 13 16,-7-6 23-16,-12 2 10 0,-1-3 40 0,-7-1 21 15,-9-3-6-15,-4-1-2 0,-5-1-45 0,-6-4 19 16,-6 1 11-16,-7 2 26 0,-2 0 20 0,-4 4-44 16,-2 2-21-16,-3 4-50 0,-8 6-21 0,1 7-4 15,-3 3-8-15,-4 8 5 0,5 0 3 0,-7 0 7 16,2 0-36-16,6 16-42 0,-1 1-80 16,5 3-125-16,7 3-89 0,5 5-105 0,10 0-95 0,12 4-50 15,0 2-127-15</inkml:trace>
  <inkml:trace contextRef="#ctx0" brushRef="#br0" timeOffset="27360">8972 4995 4077 0,'0'-5'17'0,"-10"-6"17"0,1 2 39 16,-9 2 17-16,4 5-20 0,2-1-18 0,-2 1-38 15,2 0-31-15,6 2 13 0,-5 0-20 0,6 0-15 16,2 0 4-16,2 0-34 0,1 0 7 0,0 0 3 16,0 0 8-16,0 0 6 0,1 0-5 0,-1 0-44 15,0 0-56-15,0 0-76 0,0 0-69 0,0 0-70 16,0 0-64-16,0 0-46 0,0 0-80 0</inkml:trace>
  <inkml:trace contextRef="#ctx0" brushRef="#br0" timeOffset="27807">9625 4629 3308 0,'-24'9'32'0,"-4"2"50"0,4-6 16 0,-1 7 13 15,-3 3-15-15,7 3-43 0,1 2-26 0,3 2-14 16,5 0-6-16,1 2-11 0,11 0 14 0,0 1 24 16,16 0-31-16,5 0 17 0,10 1-20 0,2-2-60 15,12-1-23-15,6-3-26 0,2-6-13 0,4-3 14 16,0-5 37-16,-2-6 4 0,-1 0 28 0,-2 0 23 15,-4-9 7-15,-10-4 25 0,0 1-7 0,-5-3 30 16,-7-2 19-16,-3-2 13 0,-3-2 43 0,-11 0-9 16,3-3 14-16,-7-2-19 0,-5-2-23 0,0 0-9 15,-13 0-7-15,1-1 49 0,-5 0 22 16,-3-1 1-16,-1 0-11 0,-4 3-51 0,-5 2-42 16,0 5-1-16,-5 2-21 0,-2 4-14 0,-4 4 7 15,-4 10-7-15,-5 0-7 0,-2 0 10 0,-2 11-7 16,0 3-7-16,2 3 8 0,0 3-36 0,4 1-66 15,7 3-98-15,9 4-92 0,7-1-113 0,7 3-84 16,18-1-99-16,0 3-126 0</inkml:trace>
  <inkml:trace contextRef="#ctx0" brushRef="#br0" timeOffset="28269">10724 4382 4077 0,'-21'-17'10'0,"1"2"11"0,7-1-8 0,1 3 18 16,12 1 18-16,9 3 6 0,7 2 43 0,5-2-7 15,15 2-28-15,0 1-14 0,6 3-24 0,5 3-7 16,1 0 4-16,-2 9-4 0,-3 5-11 0,-2 2-11 15,-1 4 4-15,-4 3-14 0,-10 4 14 0,-2 0 7 16,-4 3 0-16,-8-1 11 0,-4 1-18 0,-8 2 14 16,0-1-14-16,-8-1-7 0,-5 1 17 0,-7-3-20 15,-3-3 13-15,3 2 11 0,0-5-17 0,1-3-4 16,-1-1-22-16,5-4 1 0,6-4-4 0,1-2-4 16,5-8 15-16,3 6 0 0,0-6 10 15,0 0 18-15,11 5-3 0,-2 1-11 0,6 0-4 16,-1 1-6-16,5-1 3 0,1 4 7 0,1 1 3 15,2 0 8-15,-5 3-8 0,2 0 11 0,-1 1 14 16,-2 2 18-16,-2 1 54 0,-6 2 58 0,-1-2 35 16,-3 0-3-16,-5 2-9 0,0-5-35 0,0 3-33 15,-16-3-10-15,-2 3-15 0,-8 2-39 0,-7-3-11 16,-8-1-11-16,-7 1-24 0,-5-2 8 0,-9-1-24 16,-2 0-7-16,-5-2-42 0,-6-2-91 0,3-1-90 15,-2 0-139-15,0-2-149 0,-1 0-209 0,6-1-263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54.2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65 108 4160 0,'-27'9'13'0,"9"-4"32"0,6-5 25 0,4 0 56 15,8 0 66-15,14 0-2 0,9 0 16 16,6 0-44-16,11 0-88 0,8-11-18 0,5 1-30 15,9 2-7-15,8-2 3 0,7 2-3 0,1 1-15 16,4 0 11-16,2 0 0 0,3 7-12 0,-1-7-3 16,-4 0-22-16,1 3-38 0,-5 0-33 0,-3 0-80 15,-6-2-80-15,-11 2-56 0,-5-1-92 0,-6 0-53 16,-7 5-75-16,-8 0-78 0,-10-8-108 0</inkml:trace>
  <inkml:trace contextRef="#ctx0" brushRef="#br0" timeOffset="164">534 310 3360 0,'-81'34'0'16,"13"-6"6"-16,28-10 3 0,14-6 17 0,16-2 16 15,10-2-6-15,15-2 23 0,13-6 3 0,5 0-22 16,16 0-3-16,11 0-31 0,5 0-9 0,11 0 9 16,4-10-2-16,5-1 6 0,1 0-27 0,0 1-94 15,-4 10-131-15,-5-15-136 0,-6 15-137 0,-4-17-138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55.3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445 211 2072 0,'0'-6'73'0,"0"-3"43"0,0 0 64 0,0 4 30 16,0 1-35-16,0 4-29 0,0 0-46 0,-9 0 15 15,-6 12 20-15,-5 6 28 0,-5 7 21 0,-7 9-8 16,-8 7-38-16,-6 7-33 0,-1 8-37 0,-3 6-20 16,3 3-34-16,7 5 0 0,6-4-7 0,10-2-18 15,8-2 18-15,16-8-14 0,8-4 4 16,9-4 6-16,14-8-6 0,10-5-35 0,8-7-23 15,6-10-25-15,7-5 1 0,7-11 51 0,3 0 30 16,2 0 11-16,1-13 7 0,-5-4-14 0,2-5-4 16,-2-3 7-16,-3 0 11 0,-7-4 6 0,-3-3 18 15,-11-4 13-15,-6 1 7 0,-4-1 32 0,-5-1 4 16,-9-1 11-16,-6 1 3 0,-2-1-8 0,-14-3-8 16,0 4-5-16,-7-2 3 0,-12-3-13 0,1 5 0 15,-13 2 8-15,-1 0-19 0,-8 6-14 0,-5 3-11 16,-4 6-33-16,-4 5-16 0,-4 5 1 0,-8 10-4 15,-2 0 7-15,2 0 11 0,-4 16 5 0,2 2-12 16,4 3 0-16,3 4-12 0,5 0-3 16,6 2-14-16,9 1-38 0,8 0-69 0,7 1-94 15,11 0-91-15,14 0-98 0,0-1-112 0,6 1-93 16,14 0-137-16</inkml:trace>
  <inkml:trace contextRef="#ctx0" brushRef="#br0" timeOffset="250">1742 745 4664 0,'0'9'25'0,"0"-9"29"0,0 0 29 16,0-9 41-16,0 9-14 0,0 0-14 0,0 0-14 15,0 0-30-15,11 0 0 0,1-6-22 0,5 6-18 16,3-6-9-16,3 1-36 0,1 0-5 0,3 1-40 16,-1-1-66-16,-2 2-13 0,-4-1-42 0,-6-1-32 15,1 3-49-15,-7-4-164 0,-8 6-182 0,0 0-161 16</inkml:trace>
  <inkml:trace contextRef="#ctx0" brushRef="#br0" timeOffset="1160">2540 235 2890 0,'0'0'72'0,"-11"0"72"16,-4 9 58-16,-2 8 64 0,-3 5-31 0,-4 5-65 15,-1 7-48-15,-3 4-78 0,2 3-30 0,0 0-17 16,9 2-1-16,2-1 11 0,9-4-7 16,6 0 14-16,6-6-21 0,9 0-14 0,5-5-33 15,9-4-68-15,4-4-29 0,7-4-2 0,4-5 14 16,5-2 70-16,3-8 43 0,1 0 16 0,-1-8 16 16,0-2 4-16,-5-2-3 0,-2-3 12 0,-1 1 47 15,-11-4 33-15,-3 2 51 0,-7-2 28 0,-6 2-18 16,-1-3-19-16,-9 0-16 0,-7-2-2 0,0-2-2 15,0-2 11-15,-12 0-24 0,-3-1-24 0,-5-3-15 16,0 2-13-16,-5 0-8 0,-2 0-8 0,-3 5-3 16,-6-1-22-16,-1 7 0 0,-8 4-4 0,1 5 4 15,-4 7-7-15,-1 0-5 0,-3 7-3 16,3 5-15-16,-3 4-7 0,4 4-30 0,7 3-65 16,4 2-103-16,6 0-109 0,10 2-146 0,5 2-144 15,16 1-74-15,0-3-99 0</inkml:trace>
  <inkml:trace contextRef="#ctx0" brushRef="#br0" timeOffset="1555">3539 208 3860 0,'-8'-26'10'16,"1"2"7"-16,7-2 17 0,0-1 23 0,10 7 15 16,10 0 31-16,5 5-3 0,7-2-13 0,8 6-24 15,5-1-35-15,-1 5 0 0,1 7-7 0,-1 0 10 16,-2 12 19-16,1 3-11 0,-10 8-3 16,3 3 6-16,-10 6-13 0,0 4-4 0,-8 4 15 15,-7 1-15-15,-11 5 4 0,0 3-4 0,-17-1-3 16,-11 2 26-16,-4-1 14 0,-8-2 45 0,0-1 38 15,-4-2 5-15,-1-5 9 0,1-2-29 0,4-6-34 16,8-4-14-16,3-4-19 0,4-4-24 0,5-4-20 16,5-4-15-16,6-4-8 0,4-7 28 0,5 0 23 15,9 0 5-15,8 0-8 0,11-8-16 0,15-4-28 16,13-4-16-16,10-2 20 0,16-5 4 0,17-2 8 16,13-2 4-16,10-1-48 0,5-1-20 0,14-1-47 15,4-1-76-15,3 0-89 0,0-2-142 16,4 1-153-16,-10 1-233 0,-5-1-258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7:02.5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0 312 952 0,'0'-3'34'0,"0"-4"36"0,0 2 29 16,0-1 17-16,0-3 12 0,0 0-9 0,0 0 10 15,0 0 9-15,15 2-24 0,-4-2 4 16,-11 0-34-16,0 0-23 0,6-3-17 0,6 3-11 0,-12-2 11 16,13-2 12-16,0-1 4 0,0 0 0 15,4-1 12-15,4-2-8 0,5 2 22 0,6-4-4 16,2 3-7-16,3 1-4 0,3 0-5 0,1 2-16 16,2 3-6-16,-1 4 13 0,1 2-19 0,-3 4 16 15,-4 0 1-15,-3 15 6 0,0 1-6 0,-2 5-10 16,-2 6-6-16,-1 5-13 0,-4 6 7 0,4 4 9 15,-3 1-9-15,-4 7-10 0,-1 2 13 0,0 2-2 16,-3 3 12-16,-5 2-2 0,4-2-7 16,-7 5-14-16,-2-1-10 0,-3 0 18 0,-1 1-4 0,-3-4-14 15,0 2 8-15,-11-2 6 0,3-1 10 0,-4 0 28 16,3-2 0-16,-4 1-6 0,-5-2-18 16,4 0-3-16,-4-3-3 0,-1 2-10 0,-1-1-1 15,0 0 1-15,-3-2-11 0,10-2-7 0,-7-2 0 16,1-2-11-16,5 0 11 0,2-3 0 0,0-3 0 15,1-3 4-15,3-2-4 0,4-3 7 0,-1 0-4 16,5-4-10-16,0 2-10 0,8-3 6 0,-2 0 4 16,5 0 18-16,4-1 7 0,5 2-18 0,-1-1 0 15,7 2-15-15,0 1 15 0,6-2 15 0,0 4-8 16,3 0 0-16,-1 3-21 0,5-1-11 0,-6 2 8 16,4 2 6-16,0 3 18 0,1 0-6 0,-5 1 2 15,0 1 4-15,0-1-3 0,2 2 17 16,-3-1 8-16,-6 1 7 0,0 0-3 0,-1-3-4 15,-4 2 0-15,-1 2 14 0,-4-4-2 0,-4 1-8 16,-4 0-4-16,-7-1-14 0,-1-2 0 0,0 2 11 16,-9 2-22-16,-2-3 0 0,-1 1 0 0,0-2-7 15,-1 2 7-15,0-4-26 0,-1-2 11 0,1-1 4 16,7-1-3-16,-1-1 18 0,2-1-30 0,5 1-3 16,0-3 3-16,12 3 0 0,1-1 15 0,3 0-3 15,6 1 6-15,-2 0 1 0,4-4 0 0,4 2 3 16,0 1 0-16,-1-1-3 0,2-1-4 15,1 3 26-15,-3-1-22 0,2 0 10 0,-3-1 1 0,1 3-30 16,-4 0 26-16,-2 0-18 0,-3-1 10 0,-4-1 9 16,-1 2-9-16,-6-1 1 0,-4 1 0 15,-1 1-8-15,-2-1-3 0,0 0 3 0,-6 1-4 16,0-2 1-16,-1 1 3 0,0-1 12 0,7 1-5 16,0-1 5-16,0 1 7 0,7 0-11 0,0-2 3 15,5 1 1-15,6 1-16 0,-1-1 12 0,0 0-4 16,6-1 4-16,-1-1 3 0,2-2-7 0,4 1 4 15,-4-1-15-15,7-2 7 0,-6 1 11 0,-1-2-7 16,-2 2 26-16,-3-4 0 0,0-1 8 0,-5-4 26 16,-4 0 30-16,-2-3 9 0,-6-3-19 0,-2-10-8 15,0 11-52-15,-10-11-17 0,-8 14 1 16,1-3-11-16,-4 0 3 0,-4 0-4 0,-7-11-19 16,-3 15-45-16,-5-2-53 0,6-6-87 0,-6 2-105 15,3-2-97-15,-1 0-163 0,6-7-189 0,2 0-294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7:06.1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787 428 2915 0,'11'-70'47'0,"-6"4"45"0,-5 9 55 0,0 5 39 16,0 16-7-16,0 8-48 0,0 8-58 0,0 6-33 15,0 6 31-15,0 8 69 0,0 10 53 16,0 11 29-16,0 13-39 0,0 19-44 0,0 15-31 15,-11 20-17-15,-1 18-22 0,-1 16-6 0,0 16-15 16,-10 11-15-16,3 2-7 0,0 7-26 0,6-3 12 16,-4-1-5-16,5-6-3 0,6-7 22 0,7-10-30 15,0-7 8-15,0-7-4 0,7-7 4 0,4-8-1 16,-2-5 1-16,3-6 11 0,1-3-15 0,-3-7 11 16,0-5 4-16,-3-8-11 0,-2-6-8 0,0-8-14 15,-2-7-9-15,-3-8-25 0,0-11-18 0,0-6-11 16,0-7-36-16,0-5-31 0,0-10-44 0,-3 0-6 15,-2 0-4-15,-3 0-7 0,4-13 15 0,-1-7-40 16,-3-3-42-16,4-9 1 0,-1-4-29 16,-1-7 33-16,5-8-12 0,1-8-12 0,0-4-2 15,0-5-49-15,4-7 11 0</inkml:trace>
  <inkml:trace contextRef="#ctx0" brushRef="#br0" timeOffset="1284">778 827 1694 0,'0'-50'62'0,"-7"8"33"16,-4 8 52-16,5 5 48 0,-5 8-32 15,2 3 23-15,1 5-19 0,-3-1 0 0,5 4-2 0,0 1-39 16,-2 1-30-16,4 1-54 0,-1 0-33 16,5 0-15-16,0-1 9 0,9 2 19 0,7-5 24 15,4 0 29-15,12 2 0 0,9-5 4 0,16-2-14 16,14-2-35-16,15-4 6 0,13 0-2 0,12-2-1 15,18-1 8-15,9 0-14 0,11-3-24 0,12 4-3 16,9 1 27-16,8 0-4 0,8 4 5 0,3 2-8 16,6 2-40-16,3 3 6 0,3 0 14 0,4 5 7 15,-5-1 13-15,2 1-16 0,-1 2 2 0,-3 0-9 16,-3 1-4-16,-1 4 11 0,-9 0-14 16,-4 0 23-16,-7 0-13 0,-9 0 14 0,-6 0-8 0,-6 4-23 15,-12 1 21-15,-4-5-25 0,-11 0 18 0,-8 0 7 16,-5-5-4-16,-5 0 17 0,-10-1-4 15,-3-1-20-15,-6 2 14 0,-12-1-17 0,-7-1-1 16,-5 2 25-16,-10-2-11 0,-6 0 4 0,-7 0 6 16,-4-1-19-16,-6 3 9 0,-6-2 15 0,-1 2-25 15,-7-3 37-15,-1 2-6 0,-1-1-7 0,-4 1 21 16,-3 0-11-16,2 3 4 0,-5-3 4 0,2 2-18 16,-2 1-7-16,-2 1-6 0,-2 0-18 0,4 2 4 15,-4-1 6-15,1 1-6 0,-2 0 10 0,-1 0-10 16,6 0 6-16,-4 0 1 0,2 0-1 0,-1 0 25 15,8 8 7-15,-6-2 45 0,3 3 29 16,4 1-11-16,-5 3 15 0,3 6-24 0,2 2-17 16,0 5 47-16,1 3-39 0,2 8 22 0,-3 4-3 15,3 4-14-15,-5 7 4 0,2 3-14 0,-1 6 3 16,1 5-17-16,-3-1 6 0,0 4-14 0,2 4-8 16,-3 1-11-16,-1 2-23 0,3 2 0 0,-6 0-16 15,4 2 20-15,-3 1 19 0,1 1-15 0,-2 0 15 16,-2 0-31-16,4-1-7 0,-6 0-1 0,0-3 4 15,2-3 16-15,-2-2-1 0,0-5 9 0,3-2-1 16,-3-4-3-16,0-3 4 0,0-3-5 0,0-3-7 16,0-1-4-16,0-4-8 0,0-3-7 15,0-4 18-15,0-3-7 0,-5-3 16 0,5-3 0 0,-8-3-20 16,4-4 16-16,1-4-4 0,-2-3 7 16,2-1-3-16,-2-5-8 0,2-12-4 0,2 16-4 15,-5-16 24-15,4 15-16 0,-3-15 4 0,5 0-8 16,-3 0-12-16,3 12 28 0,-3-12-12 0,-1 0 12 15,2 0-8-15,-1 0-4 0,0 14-8 0,-5-14 16 16,4 0-4-16,-1 0-1 0,-2 14 13 0,-3-14-20 16,0 0-4-16,-3 15 4 0,1-15 1 0,0 16 3 15,-4-16 4-15,-2 0-1 0,-2 16-3 0,-3-16 4 16,-2 16 4-16,-2-16 0 0,-5 16-4 0,-5-16-16 16,-5 0 8-16,-1 23-23 0,-3-23 19 15,-10 18 12-15,-3-18-12 0,-4 0 12 0,-1 20-16 16,-7-20 5-16,-2 18 11 0,-4-18 7 0,-4 0 9 15,-1 19 3-15,-1-19-7 0,-3 20 0 0,0-20-8 16,-1 20-20-16,-5-20 4 0,1 20-4 0,-1-5-8 16,-4-15 28-16,-7 18-16 0,0-1 12 0,-6-17 12 15,2 18-8-15,-2-4 15 0,-3-14-19 0,3 18-11 16,-3-18-1-16,6 18 0 0,-3-3-4 0,3-15 4 16,-3 17 0-16,3-3-3 0,-3-14 14 0,2 16 13 15,-2-2 4-15,0-14-1 0,6 18-3 0,-4-5-1 16,5-13-7-16,4 18-20 0,1-4 1 0,4-14-1 15,-4 19-3-15,8-4 15 0,-6-15 15 16,6 15-7-16,0-3-4 0,3-12 4 0,2 16-16 16,-1-4 12-16,5-12 4 0,2 16 3 0,-2-16 5 15,4 15-12-15,2-15-12 0,0 15 4 0,-1-15-8 16,3 15-3-16,1-15 22 0,-1 14-18 0,0-14 7 16,0 0 12-16,3 14-16 0,0-14 20 0,3 0-1 15,-2 0-3-15,4 0 8 0,2 0-4 0,0 0-16 16,5 0 16-16,0 0-12 0,5 0 11 0,1 0 9 15,5 0-12-15,2 0 24 0,2 0-21 0,5 0 21 16,2 0-4-16,1 0-8 0,4 0-8 0,5 0 16 16,0-14 8-16,4 14 0 0,-2 0 8 0,8-15-36 15,-2 15-16-15,1 0-4 0,3-14 0 0,0 14 12 16,3 0 8-16,-3 0 0 0,6-12-16 16,-3 12 8-16,0 0 0 0,4 0 4 0,-5 0 4 15,2 0-12-15,-2-13 0 0,-1 13-12 0,-2 0 16 16,-2 0 4-16,1-11-4 0,0 11 12 0,-4 0-20 15,-1 0 12-15,0 0 4 0,4-14-16 0,-3 14 8 16,5 0 4-16,-4 0-4 0,4-16 8 0,-4 16 20 16,4 0-28-16,-2-16 8 0,1 16-4 0,3 0-8 15,-2-14-8-15,0 14-44 0,5 0-47 0,0-15-78 16,1 15-71-16,-3-14-73 0,4 4-119 0,-2 10-134 16,1 0-239-16,0 0-258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7:12.1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8 185 0,'5'0'-3'0,"-5"-2"16"16,0 1 19-16,0-1 15 0,7 0 21 0,-7 2 4 16,0-2 2-16,0 2 8 0,0 0-8 0,0 0-12 15,0 0-21-15,0 0-7 0,0 0-11 0,0 0 6 16,0 0-6-16,0 0-10 0,0 0 0 0,0 0 1 16,0 0 2-16,0 0 7 0,0 0-4 0,0 0-19 15,0 0 21-15,0 0-21 0,0 0 13 0,0 0 14 16,0 0-27-16,0 0 16 0,0 0-22 0,0 0 6 15,0 0 6-15,0 0-30 0,0 4-31 0,0-1-114 16,0 1-70-16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7:19.6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1150 901 284 0,'6'-7'35'0,"-3"7"46"0,-3-11 62 16,0 2 27-16,0 9-10 0,0-11-2 0,-9 11-40 16,-2-12 9-16,11 12 7 0,-9 0-9 15,-2-13-5-15,-1 13-10 0,3 0-14 0,-7 0 5 16,4 0 0-16,-5 0-10 0,-1 0 14 0,1 0-16 16,0 0-2-16,0 0 3 0,-6 0-11 0,3 0 1 15,-1 9-10-15,-2 1 10 0,3-10-12 0,-5 13-15 16,4-4 1-16,-5 0-29 0,1-2-22 0,0 1 3 15,-2-8 1-15,1 10 12 0,-2-3 19 0,0 0 9 16,2-7 11-16,-4 6 3 0,2-6 13 0,-4 7 17 16,6-1-19-16,-2-6-7 0,1 5-16 0,2-5-20 15,0 0 11-15,5 3-10 0,1-3-10 0,6 0-16 16,1 0 2-16,3 0-9 0,1 0 3 0,0 0 3 16,5 0-9-16,-1 0 2 0,4 0 4 0,0 0-7 15,0 0 4-15,0 0-7 0,0 0 6 16,0 0 1-16,0 0-10 0,0 0 19 0,0 0-12 15,0 0-4-15,0 0 3 0,0 0-12 0,3 0-1 16,-2 0 7-16,-1 0 13 0,0 0 10 0,0 11 6 16,0-2-3-16,0 5-3 0,0 0 14 0,0 5-1 15,0 2 3-15,0 6-2 0,0 2-18 0,0 4 1 16,0 2 0-16,0 2-1 0,0 4 8 0,0 0-7 16,0 4 6-16,-4 3-10 0,2 0-6 0,-5 2 16 15,-1 3-29-15,0 0 26 0,1 4 3 0,-1 2-20 16,0-1 17-16,-1-1-10 0,0 3-10 15,-2-2 10-15,-1 0 14 0,-1-1-18 0,4-3 11 16,-5-1 0-16,1-2 10 0,0-2 13 0,-2-2 0 16,3-1-6-16,-1-1-20 0,1-1-4 0,-3-2 3 15,6-3-13-15,-4 1 16 0,3-3 5 0,2-2-5 16,2-1 11-16,-2 0-20 0,4-2 0 0,-3-1-8 16,3-1 8-16,1 0 10 0,3-2-11 0,-2-2-6 15,-1 1 14-15,3-4-4 0,0 1-4 0,0-2 18 16,0-2-7-16,0-1-4 0,5 0 4 0,-5-5-7 15,3 0-3-15,0-14 3 0,-3 18 3 0,0-18-6 16,0 18-8-16,0-18 8 0,0 14-4 0,0-14 4 16,0 0-1-16,0 15-13 0,0-15-6 0,-6 0-4 15,6 18-4-15,-2-18-12 0,-1 15 6 0,3-15-3 16,-5 0 10-16,5 12 16 0,0-12-9 16,-3 0 3-16,3 0-6 0,0 0-7 0,-4 14 3 15,4-14 10-15,0 0 1 0,0 0 12 0,0 0 0 16,0 16 7-16,0-16-3 0,0 0-4 0,11 0 17 15,-5 0-23-15,1 0 13 0,6 14 4 0,-6-14-17 16,9 0 16-16,-1 0-7 0,2 0 1 0,4 0 22 16,2 0-9-16,5 0-6 0,-2 0-8 0,9 0-5 15,-1 13-1-15,6-13 0 0,0 0 17 0,1 0-14 16,5 14 4-16,-1-14 19 0,1 0-19 0,3 16 6 16,-1-16 7-16,4 0-10 0,0 15 7 0,0-15-1 15,2 14-12-15,-2-14 2 0,5 12 1 0,0-12-10 16,-2 13 20-16,3-13-17 0,-1 0 7 0,3 11 9 15,-3-11-6-15,2 0 13 0,3 0-6 16,-2 0-4-16,1 0-3 0,2 12 0 0,-2-12-7 16,1 0 21-16,1 0-1 0,-2 0-13 0,-1 0 10 15,1 0-10-15,1 0 10 0,2 0 16 0,1 0 4 16,2 0 6-16,-4 0-10 0,5 0 1 0,1 0 3 16,0 0-13-16,0-11 10 0,1 11-17 0,-4-11-7 15,3 11 0-15,-1-14-16 0,1 3 13 0,-2 11-7 16,-1-14 7-16,2 2-17 0,-2 12 4 0,2-15 6 15,-3 2 1-15,0 13 13 0,4-14 16 0,-5 14-17 16,1-15-6-16,-1 15-3 0,-2-13-14 0,1 13 21 16,-2-14-1-16,-4 14 14 0,3 0-10 15,-4-13-14-15,1 13 10 0,0 0-3 0,-2-13 0 16,-4 13 0-16,1 0 0 0,0 0-3 0,-3 0 3 16,2-12 6-16,-5 12-2 0,5 0-4 0,-7 0-7 15,2 0 14-15,-1-13-17 0,-1 13 10 0,4-10 3 16,-1 10-10-16,-5 0 7 0,-1 0-3 0,2-13 6 15,-1 13 1-15,-2 0 2 0,-1 0 4 0,-2-10-6 16,0 10-14-16,3-11 13 0,-3 11-10 0,0 0 4 16,-2-11 10-16,2 11-7 0,-5 0 7 0,3 0-4 15,-1-11-3-15,-2 11 3 0,-1 0 1 0,1 0-4 16,-3 0 0-16,1 0-7 0,0 0 10 16,-1 0 4-16,1 0-4 0,-3 0-6 0,1 0-4 15,-2 0 4-15,2 0 3 0,2 0 7 0,-1 0-7 16,-1 0-14-16,1 0 14 0,0 0 3 0,-1 0-9 15,7 0 16-15,-6 0-20 0,1 0-14 0,5 0 24 16,-3 0-6-16,0 0 6 0,2 0 9 0,-2 0-12 16,1 0 10-16,2 0-4 0,-3 0-9 0,2 0 16 15,-2 0-24-15,0 0 11 0,4 0 16 0,-1 0-16 16,-3 0 6-16,-1 0 4 0,-4 0-10 16,4 0 10-16,-2 0-1 0,0 0-6 0,2 0 0 0,-6 0-10 15,1 0 3-15,1 0 14 0,-2 0-4 0,3 0 1 16,-1 0-1-16,1 11-3 0,1-11-7 15,-1 0 17-15,-2 0-6 0,4 0-14 0,-1 0 6 16,1 0 1-16,-3 0 6 0,4 0-6 0,-5 0 10 16,5 0-17-16,-7 0-4 0,1 0 21 0,-1 0-14 15,-1 0 4-15,-4 0 13 0,1 0-7 0,-8 0 14 16,6 0 3-16,-8 0-7 0,0 0-9 0,-3-8 6 16,3-2 0-16,-2 10-10 0,1-9 17 0,2 0-24 15,1 2 7-15,-3-1 17 0,4-2-7 0,-1 0-3 16,0 2 6-16,4-2-6 0,-7-1-3 0,2 2 16 15,-4-3-16-15,-2 0 6 0,-1 1 0 0,-4-4-14 16,5 2 18-16,-5-2-18 0,8-2 4 16,-8 3 10-16,4-4-6 0,2 2 37 0,-6-3 20 15,10 1 26-15,-6-2 3 0,4-1 7 0,3-1 27 16,-2 1 4-16,2-4 33 0,2-1-20 0,3 1-9 16,-1-3 9-16,4 1-26 0,-4-3 2 0,2 0-26 15,3 1-7-15,-2-2-18 0,2-1-5 0,-6 0-14 16,3-2-32-16,1 0-11 0,-4-3-4 0,1 1 8 15,2-3 3-15,-4 2-11 0,0-3 0 0,-7 3 0 16,2-1-4-16,3 6 4 0,-10-6 4 0,-1 1-15 16,0 3-9-16,0-1 24 0,0 2-16 0,0-2 5 15,-12-1 18-15,4 2-14 0,2 3 6 16,-1 3 5-16,1-1-16 0,6 4-3 0,-7 0 7 16,1 3-4-16,0-1 1 0,6 0 26 0,-8 0-15 15,8 2 3-15,-7-1-3 0,7 1-8 0,-11-1 0 16,6 1 4-16,5-3 8 0,0 3-16 0,-7 0 8 15,7-1-11-15,-9 1 3 0,9-1 20 0,-8-2-8 16,8 0 3-16,-9 1-3 0,-2-1-4 0,2-1-4 16,-2 0-11-16,-1 0 19 0,-1 3-4 0,1-2 0 15,-5 2 19-15,2 0-23 0,-5-2-7 0,3 3 18 16,0 1-7-16,5 0 4 0,-3 3 0 0,15 0-12 16,-16 3 12-16,4 0-11 0,12 1 7 0,-12 0-4 15,12 1-4-15,-13 0 4 0,4 1 4 16,9 11 0-16,-12-14 4 0,12 3 4 0,-11 11-5 15,11-9 13-15,0-1-20 0,-12 1-7 0,12 0-12 16,0-1 3-16,-9 0 28 0,9 1 7 0,0-1 4 16,-11-3-11-16,11 1-8 0,0-3-7 0,-9 1 10 15,-2-2 1-15,3 0-12 0,2-2 12 0,-5-4-11 16,2 1-9-16,-2-1 13 0,2-1-13 0,-1 0 16 16,2 0 15-16,-4-1-7 0,2-1 7 0,1 3-7 15,-2-2-8-15,4-1 4 0,-2 0-4 0,4 2-8 16,-6-1 1-16,4-1-9 0,-1 0 9 0,-1 1-13 15,-1 0-37-15,0 3-54 0,-6-1-59 0,3 0-90 16,-6 3-63-16,-5-1-76 0,-3 2-121 16,-11 1-102-16,-8 2-112 0,-9 1-135 0</inkml:trace>
  <inkml:trace contextRef="#ctx0" brushRef="#br0" timeOffset="1003">3257 3402 3542 0,'0'-6'76'0,"-12"6"71"15,-5 0 60-15,-3 15 66 0,-12 10-61 16,-5 9-36-16,-11 9-29 0,-10 10-53 0,-10 8 11 16,-8 10-28-16,-9 7-7 0,-4 5-18 0,-8 8-11 15,-1 2-11-15,-3 4-15 0,0 1 3 0,-1 2-10 16,-5 0-4-16,6 2-8 0,-4-5-26 0,3-1-26 15,-6 0-58-15,2-5-53 0,-3-3-21 0,5-1-37 16,3-6 5-16,4-6-24 0,8-4-60 0,8-6-82 16,8-5-128-16,17-9-108 0,10-6-126 0</inkml:trace>
  <inkml:trace contextRef="#ctx0" brushRef="#br0" timeOffset="1600">3628 3606 1876 0,'0'-18'51'0,"0"-2"28"16,-17 2 25-16,8-2 28 0,9 1-34 0,-12 3-9 15,1 2 4-15,11 1-8 0,-8 2 10 0,8 2 0 16,-9-1 5-16,9 1 6 0,0 4 5 0,0 1-3 16,-4 4-12-16,4-6-6 0,0 6-15 0,0 0 13 15,-6 0-5-15,6 0 3 0,0 0 8 0,0 0-3 16,0 0-7-16,0 0-6 0,0 0-23 15,0 0-24-15,0 0-21 0,0 0 15 0,0 0 30 0,0 6 36 16,10 3 35-16,7-2-13 0,6 7-6 16,6 4-13-16,13 7-4 0,10 7 1 0,11 6-14 15,14 8-3-15,5 7-11 0,11 5-22 0,11 10-4 16,9 1-14-16,9 6 11 0,4 4 18 0,7 3 1 16,7 2 19-16,1 2-15 0,2-2 5 0,2-1-1 15,1-3-34-15,-2-3-19 0,-2-2 4 0,-7-5-8 16,0-5 3-16,-13 0 5 0,-5-8-123 0,-13-6-150 15,-10-5-140-15,-14-7-147 0,-17-6-168 0,-11-4-135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6:42.7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8267 1254 3621 0,'-38'16'-4'0,"-1"-8"-6"0,10-8 4 0,9 0-1 16,8 0 7-16,12 0 4 0,12 0 2 0,5 0 34 15,11 0-3-15,9 0 36 0,10 0 0 0,13 0-19 16,6 0 16-16,15 0-9 0,7 0 15 0,9 0-1 16,5-13 11-16,6 13-9 0,1-11 17 0,1 0 12 15,4-1 4-15,-5 1 16 0,3 1-22 0,-3-3-9 16,0-1-18-16,-3 1-18 0,-2-1-11 15,-3 1-15-15,-7 3-7 0,-5-1-19 0,-5 0 1 16,-12 4-8-16,-10 7 0 0,-10-9 15 0,-7 9-8 0,-13 0 23 16,-9 0-7-16,-9 0 7 0,-7 0-4 15,-7 0-30-15,0 0 8 0,0 0-23 0,-4-7 15 16,-4 7 1-16,-4 0-1 0,-1 0-11 0,-3 0-26 16,-3 0 11-16,-2-9-22 0,-2 9-22 0,4 0-21 15,-4-5-54-15,6 5-52 0,-1-6-32 0,6 6-50 16,-1 0-51-16,6 0-56 0,1 0-59 0,-1 0-21 15,7 0 10-15,0 0 20 0,0 0 39 0,8 0 30 16</inkml:trace>
  <inkml:trace contextRef="#ctx0" brushRef="#br0" timeOffset="123">10374 929 2072 0,'0'-13'106'0,"0"1"77"0,0 1 62 16,0 4 55-16,-6 2-75 0,1-3-63 16,1 3-66-16,-1 3-74 0,2 2-25 0,0 0-10 15,3 0 9-15,0 0 27 0,0 9-20 0,8 2 1 16,-2 2-14-16,3-1 10 0,0 4-19 0,7 4-112 15,-4 2-153-15,3 2-175 0,1-2-227 0</inkml:trace>
  <inkml:trace contextRef="#ctx0" brushRef="#br0" timeOffset="-1429">3556 461 1090 0,'17'-29'35'0,"-5"-1"60"16,3-1 44-16,-2 0 55 0,-1 5 2 16,-4-2-2-16,1 6-11 0,-1 4-37 0,-1 2-31 15,-2 6-46-15,3 3 19 0,-1 7 110 0,-4 0 62 16,-1 14 22-16,-2 11-33 0,0 9-112 0,-5 8-57 16,-4 9-10-16,-6 9 1 0,-1 5 3 0,-1 1 8 15,-3 2-7-15,1 0-10 0,-1-4-17 0,0-4-17 16,6-4-17-16,-2-4-7 0,4-6-7 0,3-1 7 15,3-2-3-15,1-5-1 0,2-5 4 0,-1-5-7 16,2-2-7-16,-1-3 14 0,3-3-3 0,-3-4 6 16,3-7 8-16,0 2-15 0,-2-4-3 0,-1 0 0 15,3-7 0-15,0 5 14 0,-1-5-3 16,-2 0 6-16,3 0-13 0,0 0-18 0,-3 7 0 16,3-7-4-16,0 0 22 0,-2 6-8 0,2-6 18 15,0 5-17-15,-3-5 13 0,3 8 8 0,0-2-11 16,0-6 7-16,-3 7-18 0,3-7 1 0,0 6-1 15,0-6 8-15,0 5-4 0,0-5 0 0,-2 7 14 16,2-7-21-16,0 7 0 0,0-3 7 0,0-4-7 16,0 6 7-16,2-1 10 0,4 0-6 0,-4-5-18 15,-2 8 24-15,0-3-6 0,3 2-1 0,-3 0 8 16,3-3-29-16,-3-4 8 0,1 0 13 0,-1 6-6 16,0-6 17-16,0 0-25 0,0 0-34 15,0 0-11-15,0 0-41 0,0 0-2 0,0 0-24 16,0-10-11-16,5-4 17 0,1-4 1 0,0 0 33 15,2-4 21-15,3-4 4 0,-2-5 0 0,-2-3-7 16,1-2 23-16,-3-4 10 0,-1-1 7 0,-4 1 18 16,0-4-15-16,0-1 2 0,0 0 17 0,-4 2-12 15,-5 0 12-15,2 1-4 0,1 4 1 0,-1 0 9 16,-1 1 13-16,3 5-6 0,-1 1-1 0,6 3-3 16,0 3-6-16,0 0 3 0,6-2-6 0,4 4 3 15,6-4-6-15,4-2 15 0,8-3 11 0,4-3 2 16,10-3 10-16,2-1 0 0,8-4 33 0,5 0 12 15,0 2-2-15,3 3 9 0,1 2-28 16,-3 4-6-16,-4 4 9 0,-2 6-12 0,-7 5 3 16,-4 6 4-16,-1 3-7 0,-9 8 7 0,-5 0 11 15,-2 0 10-15,-4 8-3 0,-1 1 15 0,-5 2 0 16,-2 4-14-16,0 0 5 0,-4 2-8 0,0 5-2 16,-4 2-11-16,1 2-3 0,-2 3-11 0,0 7-18 15,-3-1 19-15,0 6 11 0,0 4-12 0,0-1 20 16,-6 3-19-16,1 0-22 0,1 1 0 0,-1-1-19 15,-3 1-3-15,4-2-3 0,-1-2-1 0,-1-1 4 16,1-4-4-16,2-2 15 0,2-2 8 0,-2-1-11 16,3-5-5-16,0-1 1 0,0-4-23 15,0-3-21-15,0-3-30 0,3 0-54 0,-2-4-76 16,-1-5-41-16,0 0-56 0,0-4-58 0,0-5-25 16,0 0-88-16,0 0-28 0,-4 0-119 0</inkml:trace>
  <inkml:trace contextRef="#ctx0" brushRef="#br0" timeOffset="-1219">3745 959 3104 0,'-19'6'9'16,"7"-6"3"-16,12-9-2 0,0 3 2 15,11-3-2-15,1 2 3 0,8-3 3 0,6-3 0 16,6 1 3-16,4-3-9 0,8-1-10 0,4 0 3 15,1 0-22-15,3 0 6 0,0 2-66 0,-1 3-143 16,-1 0-64-16,-4 0-105 0,-1 1-43 0,-2 1 49 16,-9 0-21-16,-2 4 34 0,-1-1 88 0</inkml:trace>
  <inkml:trace contextRef="#ctx0" brushRef="#br0" timeOffset="-762">4885 443 1187 0,'20'-21'43'0,"-5"6"50"16,-2 0 71-16,-7-2 57 0,-6 3 18 0,6 0 5 0,-6 3-21 16,0-1-3-16,0 2-2 0,-8 2 8 15,0 0-10-15,-4 3-22 0,0 5-28 0,-5 0-23 16,-3 0-33-16,-3 11-12 0,-2 3-30 0,-2 4-23 16,-2 3-7-16,-4 4-21 0,4 2-14 0,5 3-9 15,1-1-15-15,10 0-6 0,3 1-8 0,10-3-53 16,0-2-36-16,15-2-52 0,5-2-54 0,5-3-20 15,2-4-31-15,5-3-15 0,2-3 18 0,-2-5 43 16,1-3 51-16,-1 0 77 0,-1 0 50 0,-5-11 26 16,-3 1 31-16,-2-1 40 0,-7 0 35 0,-2 2 61 15,-3 1 48-15,-1 2 5 0,-5 2 16 16,-3 1-57-16,0 3-25 0,0 7 15 0,-7 5 24 16,0 7 57-16,-2 5 25 0,1 8-11 0,-1 10-62 15,-1 9-14-15,-4 8-22 0,-2 4-48 0,1 8 15 16,1 6-21-16,-1 2-10 0,-2 1 15 0,-1 2-10 15,1-3-14-15,1 0 10 0,3-1 9 0,-3-1-4 16,1-5 1-16,-2-3-19 0,0-3 1 0,-3-5 16 16,0-5 14-16,-3-3-6 0,-1-8-4 0,-1-8-30 15,-3-5-23-15,-1-5-15 0,-3-5-12 0,0-6 12 16,-5-4-12-16,0-12 19 0,-3 0-23 0,0 0-4 16,-1 0-11-16,-2 0-54 0,2-14-30 0,1-4-89 15,0-2-60-15,3-5-56 0,5-1-71 16,4-8-29-16,4-4-73 0,10-5-41 0,3-5-11 15,11-8-62-15,0-4-59 0</inkml:trace>
  <inkml:trace contextRef="#ctx0" brushRef="#br0" timeOffset="-415">5058 1189 2014 0,'49'-18'14'0,"-6"0"24"0,-9 0 14 0,-2-3 36 15,4-3 40-15,-4 2 19 0,2-3 4 0,-4 0-23 16,1 1-41-16,0 0-44 0,-2 1-21 0,2 1 3 16,-5-1-16-16,1 2 4 0,1-4 21 0,-2 2 10 15,-3-1 13-15,2-1 32 0,-5-1 14 0,-4-1 7 16,0 0 23-16,-1-3 19 0,-7 1 25 0,-8 1 48 16,0 2 17-16,0 3-36 0,-11 3-36 15,-4 1-33-15,-2 6-32 0,-5 6 16 0,-8 7 12 16,1 0 17-16,-7 14 29 0,-1 6-15 0,-3 12-9 15,2 4-66-15,-2 11-42 0,5 4-23 0,6 6-20 16,4 1 0-16,7 6-8 0,18-1 4 0,0-3 4 16,0-3-4-16,18-4 12 0,4-4-12 0,5-5-12 15,6-6-8-15,3-4-23 0,6-5-70 0,4-4-97 16,0-2-58-16,6-3-70 0,2-6 0 0,6 1 0 16,1-5-55-16,3-10-21 0,4 0-23 0,6 0-28 15,1 0-57-15,3 0-124 0</inkml:trace>
  <inkml:trace contextRef="#ctx0" brushRef="#br0" timeOffset="9049">9458 2573 4565 0,'45'0'-11'16,"11"0"7"-16,9 0 1 0,12 0 14 0,12-9 35 15,10 0 29-15,7 9 40 0,8 0 16 0,7-11-7 16,-3 11-21-16,5 0-21 0,-2 0-22 15,0 0-19-15,-6 0-4 0,-1 0-18 0,-2 0-4 16,-6 0-11-16,-3 0-4 0,-13 0-15 0,-5 0-19 16,-16 0-22-16,-9 0-15 0,-13 0-14 0,-13 0-62 15,-6 0-76-15,-12 0-203 0,-3 0-212 0,-13 0-196 16,0 0-231-16</inkml:trace>
  <inkml:trace contextRef="#ctx0" brushRef="#br0" timeOffset="5889">2703 2896 2402 0,'0'-11'66'0,"0"1"28"0,-11 6 60 0,2 4 53 16,-7 10-21-16,0 5 14 0,-7 10-19 15,-7 10-33-15,-2 7-19 0,-3 11-29 0,-7 6-36 16,3 4-20-16,-1 3-17 0,1 0-21 0,9-3-2 16,5-8 3-16,8-5-21 0,17-7 1 0,0-6 16 15,12-5-16-15,8-7 26 0,5-4 11 0,10-7-21 16,7-3 18-16,2-11-18 0,5 0 1 0,3 0 9 15,1-17-6-15,0-5 0 0,-1-6 0 0,-4-6-11 16,1-3 11-16,-6-3-10 0,-9-1-4 0,1-2 11 16,-10-1-4-16,-5-1 17 0,-8 4 7 0,-7 0-21 15,-5 1 18-15,0 3 10 0,-13 1 3 16,-7 1 63-16,-4 2-2 0,-4 3-11 0,-1 2-3 16,-6 4-45-16,-2 3-22 0,-3 5-18 0,-1 5-10 15,4 5-4-15,-3 6 11 0,3 0-3 0,0 8-5 16,5 3 5-16,1 3-26 0,2 3-48 0,6 2-61 15,3 4-93-15,6-2-51 0,7 2-45 0,7 2-54 16,0-1-3-16,4-1-49 0,13 0-22 0,6-3-44 16</inkml:trace>
  <inkml:trace contextRef="#ctx0" brushRef="#br0" timeOffset="6118">3831 2675 3542 0,'0'14'59'0,"-22"9"61"0,-9 6 62 0,-8 4 60 15,-6 10-24-15,1 2-47 0,-1 5-55 0,1 0-77 16,-1-2-28-16,8-1-18 0,2-3-11 0,9-2 28 16,7-5-13-16,7-3-1 0,12-4-3 0,0-2-25 15,15-3-21-15,5-4-77 0,8-3-74 16,4-3-91-16,5-4-89 0,5-11-64 0,2 0-30 0,4 0-37 15,1 0-31-15,0-12-11 0</inkml:trace>
  <inkml:trace contextRef="#ctx0" brushRef="#br0" timeOffset="6319">4263 2657 3141 0,'0'-18'64'0,"-13"18"39"0,-6 0 44 0,-5 7 36 15,-1 12-24-15,1 5-7 0,-4 6-23 0,-1 6-27 16,1 5-26-16,1 0-38 0,2 3-34 0,5-2 3 16,3 1-7-16,8 0 10 0,9-2 11 0,0-4-28 15,9-3-24-15,6-2-86 0,7-2-76 16,6-4-76-16,4-5-115 0,2-3-46 0,1-4-42 16,2-4-43-16,-2-6-21 0</inkml:trace>
  <inkml:trace contextRef="#ctx0" brushRef="#br0" timeOffset="7025">4460 2877 2271 0,'-6'-8'35'15,"4"1"25"-15,-1 1 27 0,2-1 16 0,-3 4-18 16,4 1-6-16,0 2-17 0,0 0-4 0,0 0 42 15,0 0 92-15,0 9 27 0,0 0 7 0,4 6-33 16,0 0-103-16,-2 3-22 0,1 6-7 0,1 2-34 16,1 2-4-16,1-2-19 0,-1 2-8 0,4-1 4 15,3-4-10-15,0-1 20 0,7-4-23 0,1 0 6 16,4-6 10-16,1-3-37 0,4-3-19 0,-1-6-41 16,4 0-30-16,-3 0 8 0,3-11 37 0,1-2 46 15,-3-1 21-15,-1-4 15 0,-4 0 0 0,0-1-9 16,-2-5 2-16,-7 1 4 0,-3 0 7 0,-1 1-4 15,-4-3 0-15,-4 0-3 0,-1 2-13 16,-3-1 7-16,0-2 12 0,0 0-12 0,0 0 3 16,0 2 3-16,0-1-13 0,0 3 19 0,0 0-9 15,0 3-1-15,2 1 11 0,1 6-27 0,2 4 20 16,-2-1 0-16,-2 5 3 0,7 4 63 0,-1 0 63 16,4 11 48-16,-2 4 39 0,4 3 4 0,-1 5-29 15,0 7-25-15,1 6-20 0,-3 7-31 0,-2 4-31 16,-2 6-18-16,2 1-33 0,-4 6-8 0,-1 1-6 15,1 0-16-15,-3 3 12 0,2 0-8 0,0 0-7 16,-1-6-7-16,5 3-48 0,-2-6-51 0,0 1-70 16,2-8-62-16,1 0-45 0,-3-8-18 15,-2-5 3-15,1-5 1 0,-4-6-5 0,0-5-15 16,0-19-4-16,0 11-33 0,-12-11-16 0,0 0 12 16,-4 0 4-16,-1-20 81 0,-2-5 89 0,-1-5 49 15,0-3 83-15,3-6 39 0,0-11 31 0,1-3 52 16,7-5 11-16,2-6 13 0,-1-4 6 0,8-2-3 15,0-5 21-15,0-1 26 0,0 1 37 0,17 0 60 16,1 6 2-16,2 2-13 0,5 5-10 0,1 6-55 16,5 6-10-16,-5 11-13 0,4 8 15 0,-1 9 40 15,-1 5 5-15,-3 8-10 0,-1 9-7 0,1 0-50 16,-1 5-26-16,2 6-2 0,-1 6-56 0,-4 2-17 16,-1 5-14-16,-3 2-10 0,2 3-3 0,-10-2 0 15,2 3 7-15,-7-2-4 0,-4 3 3 0,0-1-6 16,-7-1 3-16,-6-3-6 0,-2 2 3 15,1-2-21-15,-6-3-43 0,0-1-55 0,-3-4-71 16,-1-1-62-16,-1-4-45 0,-3-1-21 0,4-6-9 16,-1-6-8-16,2 7-44 0,2-7-72 0</inkml:trace>
  <inkml:trace contextRef="#ctx0" brushRef="#br0" timeOffset="7572">5726 2544 3141 0,'15'-5'58'0,"-6"5"55"0,-9 0 57 15,0 0 61-15,-6 8-4 0,-4 3-5 0,-3 3-15 16,1 6-42-16,-8 0-73 0,3 5-46 0,-1 0-46 16,1 0-18-16,3 2 21 0,0-4 1 0,8 0-4 15,6-1-7-15,0-3-39 0,9-4-36 0,7-1-47 16,4-3-88-16,1-3-63 0,7-2-55 0,1-6-13 15,3 0 59-15,3-11 88 0,-1 1 81 0,1-8 65 16,-2 0 43-16,-4-2 40 0,-5-3 57 0,-4 4 73 16,-1 1 49-16,-10 1 21 0,-1 2 45 0,-8 2-11 15,0 5-3-15,0 1-27 0,-11 4-69 0,2 3-58 16,1 0-20-16,-4 12-6 0,4 4-21 0,-4 2-1 16,4 4-39-16,4 3-18 0,0 1-4 15,4 1 4-15,7 0 0 0,2-2 11 0,6-3-18 16,2-1 0-16,6-3 7 0,3-2-26 0,2-7-2 15,1 0-55-15,3-9-41 0,0 0-3 0,1 0 11 16,-1-9 39-16,-1 1 46 0,-5-4 14 0,1-2 10 16,-4-2 14-16,-1 0-7 0,-5-4-4 0,-2 1-3 15,0-5-3-15,-5-1-1 0,-3-2-2 16,1-3 6-16,-4 0-20 0,0-7-8 0,-3-1 1 0,2-3-24 16,0-2 38-16,-1 1 3 0,1-2 24 0,-2 5 44 15,2 3 3-15,-3 4 15 0,5 7 24 16,-5 6-13-16,0 7-17 0,0 3-4 0,0 9 1 15,0 0 29-15,0 15 18 0,-8 6 23 0,-1 8-18 16,-3 5-50-16,-3 8-18 0,-2 5-26 0,0 3-7 16,1 3 3-16,1 1-3 0,7 0 0 0,4-6-11 15,4 0 4-15,0-3-11 0,7-4-48 0,6-1-36 16,2-5-113-16,0-2-58 0,2-5-89 0,-3-3-124 16,6-4-64-16,0-6-115 0,0-4-117 0</inkml:trace>
  <inkml:trace contextRef="#ctx0" brushRef="#br0" timeOffset="7910">6370 2490 3206 0,'-27'10'-10'16,"11"-3"3"-16,16-7 1 0,8 0-7 0,7 0 16 15,7 0-6-15,10 0-4 0,5 0-2 0,3 0-26 16,4 0-16-16,4 0 1 0,-2 0 12 0,2 0 16 16,-1-17 13-16,-2 3 0 0,-7 2-1 0,-3 12 4 15,-2-13 6-15,-6 2 22 0,-5 11 13 0,-7 0 34 16,0 0 17-16,-8-10 3 0,-1 10-6 0,-5 0-18 16,2 0-4-16,-3 0 24 0,0 0 30 0,0 0 15 15,0 11 4-15,0 1-40 0,0 4-36 0,0 4-28 16,0 1-19-16,0 4-1 0,0 2-10 0,0 3 3 15,0-3-3-15,0 2-3 0,0 3-11 16,0-7-13-16,0 2-54 0,0-1-93 0,0-4-84 0,0-1-120 16,0-1-54-16,0-4-3 0,0-4 0 15,0-1 9-15,0-4-20 0</inkml:trace>
  <inkml:trace contextRef="#ctx0" brushRef="#br0" timeOffset="8053">6829 2366 2037 0,'-9'-47'38'0,"0"4"23"0,1 5-2 16,-3 8 5-16,4 5-40 0,2 5-33 0,1 5-29 15,-1 4-44-15,2 2-99 0,1 4-114 16,2 2-106-16,0 2-88 0</inkml:trace>
  <inkml:trace contextRef="#ctx0" brushRef="#br0" timeOffset="8376">7122 2483 2656 0,'8'17'83'0,"-3"-2"61"0,-1-1 74 0,-4 0 63 16,0 1-53-16,0 0-34 0,0 4-70 0,0-3-60 16,0 1-27-16,-4 1-20 0,4 0-10 0,0 1 3 15,0-5-10-15,7 4-10 0,-1-2-4 0,8 0-20 16,0 0-37-16,3-2-62 0,6-4-48 0,2-1-41 15,2-3 12-15,2-6 32 0,2 0 43 0,1 0 76 16,-1 0 25-16,-3 0 34 0,-1-14 18 0,1 0-24 16,-7 3 12-16,-1-3 13 0,-3-2 6 0,-5-2 6 15,-1-2 0-15,-11 1-7 0,0-6-2 16,0 2 0-16,0-4 3 0,-12 1-3 0,-3-3-3 16,-2 2 6-16,-3 2-25 0,-3-1-3 0,1 3-3 15,-2 3-17-15,-1-1 8 0,1 4-38 0,-3 4-61 16,6 0-57-16,1 3-76 0,5 10-51 0,2-11-32 15,6 11-15-15,2-6 23 0,5 6 26 0,0-5 44 16,8 5 31-16</inkml:trace>
  <inkml:trace contextRef="#ctx0" brushRef="#br0" timeOffset="8773">7443 2299 690 0,'25'-7'39'0,"2"7"42"16,-2-5 51-16,-5 5 72 0,3 0 16 0,-3 0 7 16,-3 0-26-16,-2 0-26 0,-1 0 14 0,-3 0 32 0,-2 0 29 15,-5 0 37-15,4 0-36 0,-3 14-50 16,-2 2-20-16,1 2-69 0,2 0-46 0,-6 5-13 15,2-1-37-15,1 3-19 0,-1-2 20 0,-2 2-14 16,3-4-3-16,-3 5 0 0,4 0-13 0,1-2-24 16,-2 0-52-16,0-4-61 0,-1 1-94 0,-2-1-53 15,6-2 11-15,-6-3 3 0,0-1 37 0,0-4 20 16,0-2 19-16,0 0 51 0,0-8 50 0,0 6 26 16,0-6 20-16,-11 0 13 0,11 0 20 0,-9 0 21 15,1-13 20-15,8-1-6 0,-8-1 6 0,8-2 11 16,0-3-11-16,0-4 2 0,0-1-2 0,0-6 2 15,13 2 6-15,7-3 13 0,0 2 7 0,4-3 16 16,1 1 12-16,4 5 23 0,3 2 15 16,3 2 3-16,1 7 19 0,-3 3 35 0,0 13 16 15,-1-8 2-15,3 8 3 0,-6 0-34 0,4 0 2 16,-4 14 27-16,-2 1 23 0,2 2-4 0,-4 3-14 16,3-1-49-16,-4 6-49 0,-1 1 5 0,-1 0-42 15,-2-1-2-15,-2 4 13 0,-4-3-30 0,1-1 10 16,-6 0-4-16,-5 0-17 0,-4-3-3 0,0 1-11 15,0-1 7-15,-8-1-18 0,-4 1-52 0,-1-1-41 16,-2 0-92-16,1-2-84 0,-1-2-75 0,-1-2-100 16,4 1-70-16,0-5-104 0</inkml:trace>
  <inkml:trace contextRef="#ctx0" brushRef="#br0" timeOffset="10391">14097 1944 888 0,'6'-4'37'0,"2"4"40"0,-6 0 30 16,-2 0 36-16,3-2-9 0,-2 2-24 0,-1-5-4 0,0 1-22 16,3-3-22-16,-3 4-12 0,3-5-18 15,-1 1-15-15,-2 0 5 0,3-1 1 0,2 0 3 16,-2 2 12-16,1 0 8 0,1 1 3 0,-2 1 15 16,-2 4 7-16,6-4 14 0,-6-1 20 0,-1 5-13 15,0 0 11-15,0-2-33 0,0 2-9 0,0 0-3 16,0 0-12-16,0 0 13 0,0 0-9 0,0 0-3 15,0 0-7-15,0 0-11 0,-5 0 2 0,5 0-9 16,0 0-3-16,-3 0-6 0,3 0-4 0,0 0 10 16,0 0-3-16,0 0 7 0,0 0-13 0,0 0-7 15,0-5 10-15,0 1-13 0,0 0 6 0,0-1 3 16,-6-2-12-16,-1 0 9 0,-4-2 4 16,2 0-10-16,-10 0 3 0,1 4 4 0,-8 0 9 15,-5 1 29-15,-9 4 23 0,-3 0 23 0,-11 14 17 16,-5 7-16-16,-6 5 18 0,-4 9-9 0,-3 10-21 15,-2 7-5-15,1 11-35 0,2 6-19 0,7 4-18 16,7 5 8-16,12-2-25 0,12-1 4 0,10-3 0 16,10-7-1-16,13-7 8 0,17-5 13 0,11-6 0 15,7-9-13-15,10-3 10 0,7-5-21 0,6-7-6 16,6-6 13-16,6-5-24 0,2-6 7 0,0-6-6 16,0 0-31-16,-3-7 11 0,-3-6 6 0,-3-2 14 15,-6-4 27-15,-5-2 9 0,-11-3-12 16,-1 0 3-16,-11-2-1 0,-4-1 8 0,-5-2 16 15,-8 0 0-15,-4-2 10 0,-4 1 0 0,-4 1 0 16,0-1 14-16,0 3-3 0,0 0-11 0,-4 4-10 16,-1 2-9-16,1 4-8 0,1 1 11 0,3 2-7 15,0 3 0-15,10 2-14 0,-4 3-7 0,5 6 7 16,4-6 0-16,-1 6 7 0,9 0 4 0,-1 0 6 16,2 0-10-16,4 12 7 0,1 1 0 0,3 0-11 15,-1 1 28-15,1 3-7 0,-3 0 11 0,-1 1-18 16,0 1-10-16,-4 1 10 0,-2-1-16 15,-5 1 26-15,-2 3-27 0,-3-1-34 0,-1 2-84 16,-3-2-120-16,-8 3-121 0,0-3-127 0,0 1-43 16,-8-2-77-16</inkml:trace>
  <inkml:trace contextRef="#ctx0" brushRef="#br0" timeOffset="10550">14667 2553 3282 0,'6'-16'9'0,"-6"4"34"0,0-3-1 16,0 5 13-16,0 0-9 0,0 10-43 0,0-8-3 16,0 8-36-16,0 0-32 0,0-10-44 0,4 10-59 15,1 0-75-15,7 0-84 0,-1 0-42 0,3-17-71 16,1 8-18-16</inkml:trace>
  <inkml:trace contextRef="#ctx0" brushRef="#br0" timeOffset="11051">15650 1722 3257 0,'-26'-12'51'0,"-8"12"30"0,-9 0 24 0,-1 0 12 0,-2 7-35 15,1 5-42-15,5 2-30 0,4 1-23 0,5 1-14 16,6 0 1-16,9-2 6 0,8-1 0 15,8-1-10-15,8-1-22 0,7-2-46 0,6-1-53 16,4-1-55-16,6-2-10 0,1-5 26 0,2 0 58 16,-2 0 44-16,-2 0 52 0,1 0 18 0,-5 0-3 15,-6 0 24-15,-1 0-3 0,-7 0-3 0,2 0 48 16,-5 9 49-16,-4 6 50 0,-1 4 41 0,2 8 6 16,-4 6-17-16,1 8-16 0,0 6-29 0,-3 8-20 15,0 4-30-15,0 6-20 0,0 4 12 0,0 3-11 16,0 3 8-16,0 2 0 0,0-1-10 0,0-1 0 15,1 0-13-15,4 1-18 0,-5-5 4 0,0-2-13 16,3-2-4-16,0-3 21 0,-3-1-7 0,0-4-4 16,0-2 8-16,0-5-8 0,-11-4 22 15,2-5 21-15,-1-8 7 0,-4-1 23 0,-5-9-7 16,2-3 1-16,-6-5-15 0,2-17-32 0,-4 11-18 16,-2-11-19-16,-5 0-3 0,-2 0-1 0,-5 0-21 15,1-21-8-15,-5-4-3 0,3 0 3 0,2-6 8 16,-5-4 0-16,9-3 7 0,2-6-25 0,6-1 10 15,7-3 1-15,1 0 0 0,10-2 10 0,8-1-3 16,0 3 4-16,13 3-15 0,6 2 7 0,8 3-14 16,-1 5-21-16,6 3-34 0,5 4-49 0,1 5-66 15,0 1-55-15,2 6-85 0,0 2-115 16,-3 3-111-16,0 2-199 0</inkml:trace>
  <inkml:trace contextRef="#ctx0" brushRef="#br0" timeOffset="11222">16444 2490 4242 0,'0'-17'-4'0,"-8"3"15"0,2-1 6 16,-5 4-10-16,2 11-10 0,3 0-42 0,6 0-91 15,0 0-111-15,0 0-161 0,0 0-121 0,0 0-83 16,0 0-108-16</inkml:trace>
  <inkml:trace contextRef="#ctx0" brushRef="#br0" timeOffset="42949">102 6327 3116 0,'-23'-32'19'0,"6"-3"35"0,-3 2 40 0,7 8 39 0,1 4 17 15,4 6-5-15,4 0-26 0,1 8-42 16,-2-2-53-16,4 9-41 0,-2-5-10 0,3 5 3 16,0 0 11-16,0 0 10 0,0 0-1 0,7 0 25 15,-2 0 22-15,-1 8 28 0,4 5 11 0,4 6-10 16,1 5 7-16,2 9-2 0,2 6-8 0,-2 9-16 16,5 5-18-16,0 5-21 0,2 4-4 0,-2 2 4 15,-4 1-7-15,8-1 11 0,-5-2-11 0,3-2 4 16,-2-2 3-16,0-4-18 0,-3-1 15 0,3-6 3 15,-5 1-7-15,0-7 14 0,-1-5-17 16,-6-2-18-16,0-5 10 0,-4-5 1 0,1-2 14 16,-5-6 24-16,0-4-10 0,0-12-14 0,0 0-4 15,0 0-11-15,-6 0 4 0,-1 0 3 0,1 0-10 16,0 0-14-16,-1 0-15 0,0 0-6 0,0-22-11 16,-1 2 7-16,5-2 1 0,-2 1 6 0,5 0 11 15,0-4 4-15,8-2 10 0,1-2 7 0,4 2 0 16,2 0-11-16,5-1 8 0,3-1-21 0,-2 1-7 15,7 3-4-15,-4 2-2 0,4-1-14 0,-2 1 4 16,2 3-7-16,1-3-24 0,-1 4 15 0,-4-1 20 16,-1 0 3-16,-1 1 34 0,-4 1 20 0,-1-2-1 15,0 0 14-15,-6-1-14 0,-4 2-6 16,-1-1-6-16,-6-2 19 0,0 1 41 0,0-1 37 16,-6 3 27-16,-1 1 25 0,-1 0-1 0,-3 2-17 15,5 4-2-15,-2 2-31 0,1 3-50 0,2 2-2 16,-1 5-30-16,4 0-17 0,-1 0 18 0,3 0-4 15,-1 11 15-15,1 0 10 0,0 4 1 0,0 3-30 16,4 4 4-16,1 2-10 0,6 4-4 0,-2 1 17 16,0 0-28-16,7 0 4 0,0 1-1 0,4-3-31 15,-1 0-25-15,2 0-77 0,-1-1-101 0,0-1-73 16,0-3-69-16,-3-1-48 0,0-3-1 0,-2-4-20 16,-3-14-7-16,1 14-4 0,-3-14-2 15</inkml:trace>
  <inkml:trace contextRef="#ctx0" brushRef="#br0" timeOffset="43106">1067 6550 2426 0,'4'-24'54'0,"1"6"19"16,-2 6 18-16,-3 3 13 0,0 9-27 0,0 0 10 15,0 0 33-15,0 0 22 0,0 14-10 0,-3 1-26 16,3 5-55-16,0-1-28 0,0 4-19 0,0 2-1 16,0-2 13-16,0 2-13 0,8 0 0 0,2-3-35 15,0 3-71-15,-1-2-97 0,2 0-99 0,1-1-78 16,0-4-60-16,-3 0-38 0,2 0-46 0</inkml:trace>
  <inkml:trace contextRef="#ctx0" brushRef="#br0" timeOffset="43286">985 6207 3066 0,'-30'-31'18'16,"1"4"-5"-16,1 8-4 0,0 5-5 0,10 4-30 15,0 10-2-15,4 0-16 0,3 0-37 0,6 0-24 16,2 0-28-16,3 0-37 0,0 13-3 0,5 3-19 16,6 0-42-16,4 0-45 0,2 2-63 0,4 2-43 15,7-4 3-15</inkml:trace>
  <inkml:trace contextRef="#ctx0" brushRef="#br0" timeOffset="44282">1253 6278 1393 0,'21'0'112'0,"-3"-12"101"0,-4 12 76 0,-3-11 60 16,-6 11-64-16,-5-9-24 0,0 9-22 0,0 0-11 15,-8 0-8-15,-7 0-51 0,1 0-33 16,-2 13-34-16,-4-1-41 0,4 6-24 0,-1 1-16 16,-2 3-15-16,5 5-6 0,4-1-3 0,5 1 3 15,5 3-3-15,0-1-1 0,12 0-6 0,8 1 0 16,5-1 3-16,4-3 7 0,6 2 0 0,2-2-4 16,3 1-9-16,2 1 6 0,-3-1 14 0,1 5-18 15,-4 1 29-15,-3 1-15 0,-5 3-3 0,-3 6 3 16,-4 0-3-16,-6 1 7 0,1 2 11 0,-7 3 9 15,-9-1-13-15,0 3 3 0,0 0 3 0,-14 2 11 16,-4 1 39-16,-7-2-4 0,1-2 4 0,-6-1-17 16,-2-6-25-16,-3-4 4 0,3-6-22 0,-5-2 8 15,2-5-18-15,1-7 0 0,5-3-3 16,-2-4-1-16,6-5-3 0,5-7-56 0,4 0-59 16,3 0-47-16,3-14-30 0,5-5 9 0,5-6 27 15,0-10-23-15,11-8-23 0,-2-7-28 0,8-10-24 16,-2-6 2-16,5-9 31 0,2-2 60 0,1-5 48 15,1-4 82-15,-4-4 27 0,2 0 34 0,1-3 14 16,-7 1 36-16,4 0 54 0,-3 0 37 0,2 2 55 16,-5 0 17-16,-2 6 24 0,-1 3 8 0,-7 6-1 15,4 4-12-15,-5 7-4 0,-3 8-16 0,0 9-3 16,0 8-11-16,0 4-44 0,0 10-42 0,0 3-46 16,0 8-45-16,0 5-25 0,0 9-23 0,0 0-7 15,0 0 26-15,0 0 61 0,4 0 42 0,1 23 15 16,0 5-30-16,-1 1-65 0,2 9-19 15,-1 3-15-15,4 9 0 0,-1 4 4 0,3 0-8 16,1-3 0-16,-3 1 7 0,6-4 1 0,1-1-16 16,1-4 4-16,0-2-11 0,-1-6-12 0,0-4-4 15,4-2 0-15,-5-4-23 0,-1-4-15 0,1-2-14 16,-6-6-23-16,2-2 27 0,-3-3 20 0,-3-8 36 16,-1 0 23-16,1 0-7 0,-2 0 11 0,1 0-1 15,-4-19-14-15,3 0 4 0,2-3-12 0,-2-6-14 16,-1-5 14-16,4-3 8 0,-2-1 4 15,1-2 7-15,-2 3 7 0,2 2-3 0,-4 0-8 0,2 6-3 16,2 5-19-16,-2 6 0 0,0 5 15 16,-1 1 4-16,-2 11 7 0,3 0-4 0,-2 0-3 15,-1 0 7-15,3 0 11 0,2 0-26 0,3 0 19 16,1 11-8-16,-2-2-14 0,9 1 33 0,1-2-26 16,-2-8 11-16,6 12 7 0,6-5-18 0,-1-7 7 15,1 0-21-15,2 0-8 0,2 0 12 0,-2 0-12 16,-1 0 7-16,-4-13 5 0,1 1 10 0,-2-2 4 15,-6-2 7-15,0 0 7 0,-5-4 0 0,0 0-7 16,-4 3 7-16,-3-1-7 0,-5 0 8 0,0 3 24 16,-7 1 8-16,-6 3 15 0,0 11-4 0,0 0 12 15,-6 0-15-15,2 0-8 0,-3 0-10 16,0 0-27-16,3 0-6 0,2 0-12 0,3 17-15 16,3 2 34-16,1-1-8 0,8 4 0 0,0-1 12 15,9 1-34-15,7-5-11 0,3 1-58 0,6-2-35 16,6-5-32-16,2-1 15 0,4-10 44 0,-1 0 19 15,5 0 53-15,-6 0 3 0,2-19 21 0,0 1 24 16,-5-2-20-16,0-3 13 0,-4-2 1 0,-3-2-4 16,-5-4 10-16,0-1-10 0,-8 1 4 0,0-5 6 15,-3 3 25-15,-3 0 29 0,1-1 47 0,-7 4 58 16,0 1 2-16,0 6-14 0,0 2-49 0,0 8-70 16,0 0-19-16,0 1-19 0,0 5-7 0,0 7 19 15,0-8 34-15,7 8 8 0,1-7 19 16,7-1 0-16,2-2-45 0,3 0-5 0,9 1-6 15,-1-4-1-15,4 2-4 0,0-6-4 0,5 2-22 16,0 0-20-16,-2 1-27 0,-2-3-72 0,-4 3-80 16,-5 2-92-16,-4-1-75 0,-1 4-113 0,-10 0-163 15,-2 9-166-15</inkml:trace>
  <inkml:trace contextRef="#ctx0" brushRef="#br0" timeOffset="45399">525 8174 1438 0,'0'0'22'0,"0"-18"30"16,0 2 32-16,-6 16 51 0,0-20 13 0,-2 7 17 15,0 1 16-15,4 12-12 0,-4-15-19 0,1 15 2 16,2-14-19-16,-3 14 1 0,1-11 30 0,-3 11-7 15,0 0 11-15,-3 0-18 0,-4 0 2 16,2 0 2-16,-5 0-18 0,-1 24 25 0,-2 4-19 0,-3 5-23 16,-5 9-13-16,-1 10-39 0,-1 9-35 15,4 5-18-15,5 7 1 0,1 1-26 0,6-3 22 16,9 2 0-16,8-5-11 0,8-7 21 0,12-5-21 16,4-7 0-16,5-6 0 0,11-5-11 0,0-8 1 15,2-6-26-15,2-6-46 0,1-6-41 0,-1-12-30 16,-1 0-3-16,-3 0 45 0,-3-15 33 0,-3-3 40 15,-2-4 18-15,-4-5 16 0,-4 0 11 0,-9-4 3 16,1-1-6-16,-10-5 6 0,-3 4-10 0,-3-4 4 16,0-1-1-16,-9 2-17 0,-3-2 18 0,-2 0-11 15,0 1 17-15,-1-1 10 0,-1 6-6 0,-1 0 13 16,2 2-3-16,1 2-21 0,-1 5 11 16,3-1-11-16,-4 4-6 0,7 4 10 0,-3 2-18 15,4 3 8-15,0 11 10 0,1-17-7 0,2 17 7 16,4 0-24-16,-3-14 3 0,1 14 4 0,2 0 13 15,1 0 7-15,0 0 1 0,0 0-1 0,0-11-7 16,0 11-3-16,0 0 4 0,0 0-4 0,0 0-7 16,0-12 14-16,0 12-11 0,0 0-6 0,0 0 17 15,0 0-7-15,0-14 3 0,0 14 4 0,0 0-4 16,0 0-3-16,0 0 0 0,0-11 4 0,0 11-7 16,0 0-1-16,0 0 4 0,0 0 4 15,0 0-4-15,0 0 20 0,0 0 7 0,4 0 81 16,1 0 46-16,6 0 4 0,-2 18 19 0,3 5-59 15,5 8-42-15,2 5-10 0,2 10-15 0,-1 5-22 16,5 5-7-16,-2 6-3 0,1 6-23 0,1 0 4 16,-1-2-4-16,1 1 4 0,-2-3 4 0,-2-2-11 15,-1-3 3-15,3-2-3 0,-3-1 14 0,-3-5 4 16,-5 2 15-16,1-4-8 0,-9-4-7 0,-4-4 4 16,0-2-4-16,-12-3-7 0,-3 0 3 0,-4-5 1 15,-7-5 3-15,0-3 11 0,-5-3-3 0,-5-1-4 16,-1-19-15-16,-3 17-11 0,0-17-12 0,-2 0-47 15,1 0-65-15,-2 0-56 0,3 0-87 16,-1 0-42-16,1-26-49 0,3 4-67 0,5-3-44 0,3-3-19 16,6-1-49-16,7-4-13 0</inkml:trace>
  <inkml:trace contextRef="#ctx0" brushRef="#br0" timeOffset="45639">878 8434 3373 0,'15'-17'29'0,"-2"3"13"15,-4 14 90-15,-6 0 79 0,2 0 40 0,-2 0 15 16,1 0-64-16,-1 19-72 0,-1 4-66 0,4-1-28 16,0 6-29-16,0 2-10 0,-1 3-1 0,3-1 11 15,-1 0 0-15,-1 0 4 0,0 1-7 0,1-5-11 16,-1-1-15-16,-2 0-31 0,1-5-26 0,0-1-72 15,-2-4-54-15,0-4-63 0,1 1-63 0,-4-14-20 16,0 0-87-16,0 0-47 0,0 0-132 16</inkml:trace>
  <inkml:trace contextRef="#ctx0" brushRef="#br0" timeOffset="46251">656 7998 2754 0,'-22'-18'-13'0,"-1"6"-8"0,8 12-37 16,-2 0-15-16,5 0-9 0,4 0 10 0,3 0 0 16,5 0-11-16,0 0-2 0,13 16-52 0,-3-16-18 15,7 21-8-15,3-4-30 0,2-1-3 0,2 0 48 16,4-1 21-16,4-3 58 0,-3-12 50 0,6 17 6 16,-2-2 0-16,-4-15 16 0,3 13 20 0,-4-13 36 15,-1 0 93-15,-2 18 48 0,-4-18 39 0,-1 19 18 16,-1-19-29-16,-1 21 0 0,-3-3-9 0,1 0-33 15,-4-2-11-15,0 0-56 0,1 6-43 16,-4-1-16-16,2 1-31 0,-4 3 0 0,1 0-13 16,-2 0-13-16,2 1 3 0,-1 1-15 0,1-1 12 15,0-4 19-15,-4 0-35 0,1-1 20 0,0-1-17 16,-5-4 0-16,0-3 33 0,0-1-23 0,0-12 6 16,0 12-2-16,0-12-1 0,0 0 13 0,0 0 0 15,0 0-19-15,0 0-7 0,0 0 4 0,0 0-7 16,0-18 16-16,-10-1 0 0,6-6-16 0,-1 0 13 15,5-7 0-15,-6 1-9 0,6-3 12 0,0 2 3 16,0 0-6-16,0 0 10 0,11 3 6 16,-2 3-13-16,2 2 14 0,-2 3 18 0,6 1 4 0,-2 4 7 15,2 5 22-15,2 11 25 0,0-13 20 0,3 13 17 16,0 0-30-16,1 0-36 0,-1 0-12 16,0 0-11-16,0 0-14 0,3 19-3 0,-2 0-24 15,-1-2-7-15,0-2 14 0,-3 2-7 0,3-3 0 16,-3 1-38-16,1-1-33 0,-4 0-34 0,2-14-20 15,-1 15 28-15,-3-15-5 0,0 15-45 0,-2-15 2 16,-3 0-29-16,6 0 25 0,-3 0 73 0,3 0 17 16,-4 0 46-16,3-19 7 0,0-3 9 0,1 3 25 15,-6 0 0-15,4 0 57 0,-2 5 48 0,-4 0 8 16,-2 14 30-16,2 0-41 0,-5 0-44 16,3 0 10-16,-2 0 2 0,2 0 3 0,-3 0 4 0,0 0-27 15,0 0-51-15,0 21-16 0,0-2-14 0,0 1-28 16,0 2 10-16,0-1-10 0,0 2-81 15,0-2-77-15,0 3-136 0,0-1-134 0,0-2-48 16,5-3-102-16</inkml:trace>
  <inkml:trace contextRef="#ctx0" brushRef="#br0" timeOffset="46420">1524 7852 3040 0,'-27'-23'0'0,"-3"1"-13"0,10 4-2 16,5 4-19-16,1 7 9 0,7 7 6 0,7 0-3 16,0 0-16-16,4 0-84 0,8 0-106 0,8 0-97 15,3-7-101-15,4 7-78 0</inkml:trace>
  <inkml:trace contextRef="#ctx0" brushRef="#br0" timeOffset="46850">2514 7316 2866 0,'20'-37'62'15,"-20"2"71"-15,0 3 62 0,0 7 20 0,-12 1-35 16,-4 6 3-16,-4 5-6 0,-1 2 15 0,-2 11 2 0,-2 0-43 16,-1 0-38-16,-5 0-23 0,2 0-26 15,-3 0-35-15,3 0-32 0,3 0-8 0,4 0 3 16,6 20-17-16,3-2 22 0,7-1-15 0,6 0-18 15,0 1 11-15,8 0-26 0,9 0-30 0,1 0-4 16,4 0-14-16,5 0-5 0,2 0 27 0,4-3 5 16,2 3 20-16,2-4 39 0,-5 3 9 0,5 0 14 15,-5 1-3-15,-1 1-7 0,-1 3 7 0,-4 7 3 16,-4 3 73-16,2 2 36 0,-4 3 21 0,0 7 22 16,-3 2-48-16,3 4 9 0,0 5-3 0,0-1 5 15,-3 3 5-15,3 1-41 0,0 2 5 0,-3-2-6 16,-2 3-8-16,2-5 16 0,-6-1-15 15,-2-3-7-15,-1-3 20 0,-4-3-4 0,-4-6 5 16,0-4-7-16,-9-1-36 0,-6-5-16 0,-5-4-36 16,-2-1-8-16,-8-5 4 0,-4 2 4 0,-11-7 16 15,-4-15-12-15,-6 18-8 0,-10-18-12 0,1 0-12 16,-8 0-16-16,3 0-44 0,0 0-46 0,3 0-64 16,3-22-51-16,6 0-65 0,5-8-59 0,7-3-45 15,9-4-55-15,8-1-23 0,11-7-23 0,9-2 25 16,8-3-32-16,11-3-45 0</inkml:trace>
  <inkml:trace contextRef="#ctx0" brushRef="#br0" timeOffset="47382">3125 7112 3542 0,'-5'-14'46'0,"-7"3"40"0,-3-1 27 0,-4 12 42 16,1-9-12-16,1 9 1 0,1 0-29 0,0 0-28 16,3 0-35-16,-4 0-38 0,-1 0 0 0,4 0-14 15,-1 16-10-15,-1-2 6 0,4 3-3 0,3 2 4 16,-2 3 6-16,7-1-20 0,4 1 3 0,0 1-14 16,4 1-25-16,7-2 1 0,1-2-45 0,8-2-44 15,2-7-14-15,1-11-53 0,1 0 26 0,5 0 25 16,-1 0 37-16,1 0 59 0,2 0 29 15,-7-24 29-15,-2-1 3 0,-2-1 3 0,-5 0 7 0,1-1 15 16,-7-1 23-16,-5 1 43 0,-1-2 29 0,-3 4 5 16,0-1 37-16,-7 2-1 0,2 2 10 15,-2 3 21-15,-1 2-38 0,0 3-42 0,2 3-56 16,-2 11-45-16,5-7-25 0,0 7-1 0,3 0 1 16,0 0 4-16,0 0 17 0,6 0 0 0,4 0 7 15,-3 0-18-15,9 0-17 0,0 0 0 0,4 0-18 16,2 0-3-16,6 0-11 0,-1 0-3 0,1 0 4 15,1 0 17-15,0 0 21 0,-1-14 0 0,-4 0 4 16,1 0 6-16,-5 0 1 0,0-1 10 0,-5 1 7 16,-1 2 24-16,-6 1 14 0,2 2 32 0,-5 4 40 15,-2 5-17-15,-1 0 14 0,-2 0-16 16,0 0-36-16,0 0-15 0,0 0-21 0,0 0-29 16,0 0 7-16,0 0 15 0,0 18-22 0,0 0 25 15,0 0-7-15,0 4-10 0,0 0 2 0,0 2-14 16,0-2-15-16,0-1-22 0,0 0-47 0,4-2-75 15,4-1-76-15,-1-1-79 0,-2-17-67 0,-5 19-88 16,8-19-91-16,-8 20-133 0</inkml:trace>
  <inkml:trace contextRef="#ctx0" brushRef="#br0" timeOffset="47551">3343 6359 3847 0,'-34'-13'-10'0,"3"2"-24"0,2 3-9 16,9 2-33-16,6 6-4 0,7 0-50 0,7 0-59 15,0 0-75-15,0 0-108 0,9 18-42 0,3-4-98 16,5-2-88-16</inkml:trace>
  <inkml:trace contextRef="#ctx0" brushRef="#br0" timeOffset="47907">3766 6409 3015 0,'25'0'60'0,"-7"0"68"0,1 10 50 16,-7-1 47-16,-1 0-30 0,1 5-51 0,0 1-25 15,0 2-48-15,-1 1-40 0,1 0-7 0,-2 3-34 16,0 0 14-16,3 1 9 0,-4 2-26 0,3-1 6 16,0 0-48-16,1 0-41 0,-6-1-12 15,6-1-36-15,-9 2 27 0,4-5 31 0,-3-1 34 16,-2-2 42-16,0-2-6 0,-3-1 29 0,0-5-10 15,0 1 7-15,-6-8 12 0,-1 0-25 0,1 0 16 16,2 0-10-16,-1 0 1 0,2-8 6 0,1-4-10 16,2-4 6-16,0-5-2 0,10-3 6 0,-3-4 3 15,6-4-10-15,2-4 27 0,2 2 6 0,3-1 28 16,1 0 26-16,-1 7-6 0,0 2 4 0,0 4 4 16,0 4 14-16,0 1 20 0,-3 5 10 0,0 5 13 15,-2 3 12-15,2 4 17 0,-2 0 28 0,2 0-12 16,2 0-17-16,-2 0-43 0,2 16-50 0,-2-1-30 15,0-1-22-15,2 2-17 0,-2 2-11 16,-2 0-12-16,-1 0-31 0,-2 0-65 0,-1 3-81 16,-2-2-138-16,2-1-168 0,-7 0-159 0,4 0-187 15,0-4-261-15</inkml:trace>
  <inkml:trace contextRef="#ctx0" brushRef="#br0" timeOffset="50317">5641 5850 701 0,'0'0'18'16,"0"0"5"-16,0 0 5 0,0 0 3 0,0 0-2 15,0 0-3-15,0 0 3 0,0 0-5 0,0 0-11 16,0 0 8-16,0 0 22 0,0 0 21 0,0 0 30 16,0 0 33-16,0 0 22 0,0 0 20 0,0 0 22 15,0 0-37-15,0 0-16 0,0 0 21 0,0 0-19 16,0 0 31-16,0 0 11 0,0 0-46 0,0 0-43 15,0 0-31-15,0-11-50 0,0-2-9 0,0-2 4 16,7-4 2-16,-1-2 4 0,8-6 6 0,-1-3 0 16,6-5 0-16,2-6 13 0,8-2 0 0,4-3 6 15,-1-2 4-15,8-4 0 0,3-2-13 0,3-1 6 16,3-2-6-16,3 0-13 0,5-1 0 16,0 1 7-16,6-1-10 0,-2 0 10 0,3 1 0 15,4 0-20-15,-2 0 10 0,3-1-10 0,0 1 7 16,3 2-7-16,0-2-3 0,0 1 7 0,2 1-1 15,3 1-2-15,3 3-8 0,-2-1 4 0,2 0 7 16,1 2 16-16,8 0 7 0,0 2-17 0,0-1 0 16,3-1-19-16,0 3 12 0,2 0-2 0,-1-1-17 15,1 3 9-15,-5 2-15 0,3 4-1 0,2 3 13 16,1 3 14-16,2 1-4 0,-4 4 17 0,-2 5-7 16,4 2-13-16,-2-1 6 0,0 6-12 0,-4 1-1 15,-5 2 7-15,-1 3-6 0,0 3 19 16,-5 5 0-16,3 2 3 0,-1 0 7 0,1 0-6 15,1 9-4-15,2 1-3 0,1 2-10 0,2 0 10 16,2-1 4-16,0 5 2 0,2 2 28 0,-2 0-11 16,0 0 4-16,3 4 0 0,1 0-13 0,2 5-14 15,2 0 4-15,-3 3 6 0,2 1-3 0,1 1 17 16,1 2 14-16,-1 0-4 0,-3-2 8 0,-5 0-8 16,0 1-13-16,-5 0 1 0,-3 2-8 0,-4-2 8 15,-5 1 6-15,-3-1-13 0,-1 4-1 0,-4-3-10 16,1 2-17-16,-4 2 3 0,4-1 0 0,-4 2 7 15,2 0 17-15,-5 4-3 0,2 0 4 16,-3 1-4-16,0-1-14 0,-5 0 18 0,0 2-3 0,-3-2 3 16,-4-2-4-16,-1 0-7 0,-1-1 0 15,-5-3 0-15,1 4 11 0,-7-4-3 0,-1 1 7 16,-4-2 3-16,4-1-3 0,-5 1 14 0,-1-2-14 16,1-2-3-16,-5 0-1 0,2-1-14 0,-6-3 19 15,3 1-5-15,-3 0 1 0,0-3 0 0,-2 1-15 16,2-2 0-16,-5-2-4 0,4 1 0 0,1-3 1 15,-5 1 6-15,0-3-3 0,2 1 8 0,-2-1 0 16,-3-1-1-16,4-2 1 0,-3 2-12 0,0-3 8 16,-1 0-8-16,-2 0-7 0,0-3 4 0,-1-3 0 15,1 2-8-15,-2 0 15 0,3-4-7 16,-4 4 4-16,2-11-12 0,2 10-4 0,-6-1 12 16,5-9-15-16,-2 11 11 0,0-11 7 0,-2 10-10 15,1-10 3-15,-1 12 7 0,2-12 4 0,-5 0-3 16,4 13-1-16,-4-13-22 0,7 0 8 0,-7 0 3 15,0 0 8-15,0 0 18 0,0 0-22 0,0 0-3 16,0 0-1-16,0 0 4 0,0 0 4 0,0 0 11 16,0 0-15-16,0 0-8 0,0 0 1 0,0 0-8 15,0 0 26-15,0 0 0 0,0 0-11 0,0 0-7 16,0 0-31-16,0 0-14 0,0 0-3 0,0 0-19 16,0 0-17-16,0 0-15 0,0 0-30 0,-8 0-7 15,3 0-5-15,-2 0 8 0,-1 0 29 0,-3 0 35 16,-1 0 21-16,-5-7 28 0,0 7 10 15,-6-7-10-15,-1 0 7 0,-1 0 13 0,-7 2 11 16,3-2 9-16,-2-2 18 0,-3 0-18 0,-1 0 18 16,3-2 17-16,0 1 34 0,-1 2 43 0,4-2 1 15,2 2 11-15,2 2-12 0,3 0-17 0,3 6 7 16,0 0-16-16,7 0-37 0,0-6-22 0,4 6-29 16,3 0-15-16,4 0 1 0,1 0-1 0,0 0 19 15,0 0 22-15,4 0 8 0,4 0 7 0,1 13-15 16,3 1-18-16,5 3 3 0,-1 2-7 0,7 1-11 15,1 3 0-15,1 2-8 0,2 1 0 0,6-1 4 16,-7 1 8-16,4-1 3 0,-3-2-11 16,0-2 8-16,2-2-16 0,-1-2-3 0,-3-1 11 15,-2 0-15-15,-4-1 19 0,1-3-1 0,0-1-3 16,-1-11 15-16,-1 18-18 0,-1-18 14 0,0 0-4 16,1 0 27-16,-4 0 16 0,5 0-1 0,-1 0 4 15,0 0-22-15,-1 0-8 0,0-18-8 0,3-5 20 16,0-4-12-16,-3-3 16 0,3-3-5 0,-2-4 5 15,-5-1 12-15,0-4-4 0,-2-4 8 0,-11 2-20 16,12-1 25-16,-12 3-9 0,0-1 1 0,0 1 8 16,13 3-44-16,-13 0 0 0,0 5-28 15,0 0 0-15,0 2 0 0,0 3-48 0,0 1-31 16,9 4-119-16,-9 1-95 0,0 3-118 0,0 3-144 16,0-1-185-16,0 6-275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17:37.5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606 663 2402 0,'-5'-15'42'0,"4"-1"21"15,-5 0 44-15,4 0 40 0,2-2-11 0,0 4 11 16,0-4-20-16,8 2-45 0,-4 0-8 0,1 1-9 15,0-1 7-15,-1 0 32 0,4 1 5 0,-2 0 18 16,-5 1-6-16,3 0 4 0,-3 1 27 0,-1 1-6 16,0 2-14-16,0 10-44 0,-6 0-53 0,-5 0-35 15,-1 0-17-15,-8 0 17 0,-1 0 0 0,-10 28 10 16,-3 3 48-16,-10 7 6 0,-7 8 41 0,-6 8 22 16,0 7-28-16,-1 4-7 0,0 2-48 0,7-2-44 15,7 0 4-15,5 0-19 0,15-7 12 16,4-1 6-16,20-3-17 0,0-5 10 0,10-3-4 15,7-3 8-15,11-5-7 0,6-5-34 0,4-4-28 16,8-4-34-16,3-7 5 0,3-5 22 0,1-13 19 16,6 0 24-16,-2 0 16 0,0 0 6 0,-2-13 18 15,-4-3-7-15,-4-4 3 0,1-3 1 0,-10-1-15 16,2-2 29-16,-4-3-25 0,-7 1 7 0,-5-2 18 16,-4-1-29-16,-4 2 22 0,-7 0 0 0,-2 3-8 15,-7-2 47-15,0 3-3 0,-9 3 15 0,-3 2-1 16,-6 1-13-16,1 2 7 0,-5 3-18 0,-5 3 3 15,-1 3-37-15,-1 8 8 0,-3-6 0 16,-4 6-18-16,4 0 26 0,6 0-30 0,-5 0-23 16,10 0-13-16,1 9-15 0,4 0-4 0,9-2 15 15,7 0 8-15,0-7-8 0,12 0 1 0,7 6-18 16,2-6-14-16,8 0-9 0,10 0-8 0,-1 0 16 16,2 0 30-16,4-11 19 0,4 2 20 0,-4-2 7 15,1-1-7-15,-4 1 7 0,2 0 4 0,-1 2 3 16,-5 3 14-16,1 2 13 0,-6 4 8 0,-6 0 13 15,2 0 19-15,-5 0 6 0,-5 9 8 0,1 1 4 16,-10 5-10-16,2-1-18 0,-5 4-17 0,-3 4-15 16,-3-3-18-16,0 6 4 0,0 0 3 0,-8 0-7 15,-4-2-3-15,4-3-4 0,4 3-11 16,-4-5-11-16,0-2-6 0,4-2-26 0,-1-1-10 16,5-4 0-16,0 1-4 0,0-2 5 0,0-8 3 15,0 0 15-15,5 0 17 0,2 0 14 0,6 0 14 16,-3 0-4-16,4-9-6 0,6 0-11 0,-3-6 14 15,6-3-4-15,-1-1 15 0,4-4 6 0,0 1-6 16,4-4 10-16,0 1-7 0,-3-3-11 0,2 0 1 16,0-1-1-16,4 3-13 0,-6-1 17 0,-2 0 3 15,-1 2 8-15,-5 4 27 0,-5 1 32 0,-2 3 4 16,-4 3 0-16,-8 2-11 0,0 3-30 0,-8 9-5 16,-4 0 22-16,-5 0 15 0,-3 0 33 0,-9 18-3 15,-2 2-44-15,0 2-15 0,-1 3-32 0,0 3 3 16,4 0-11-16,4 3 11 0,5-2 1 15,7-3-30-15,6 1 4 0,6-4-48 0,6 1-57 16,6-5-42-16,7-2-6 0,1-2-1 0,4-4 19 16,2-4 26-16,2-7 5 0,3 0 4 0,1 0 28 15,-6 0 30-15,1-14 11 0,3-1 36 0,-6-4 9 16,2-2 11-16,-4-6 3 0,2 1 6 0,-4-2 21 16,0-1 16-16,0-3 54 0,-4 4 18 0,0-1 7 15,0 2 9-15,-7 5-5 0,2 1-6 0,-2 3-6 16,-4 7-21-16,-1 1-20 0,2 10-18 0,-6 0-33 15,0 0-10-15,0 0-19 0,0 0-6 16,0 0-1-16,0 0 4 0,0 0-22 0,0 16 8 16,2-3-15-16,1 1-33 0,-2 2 1 0,2-2-46 15,2 2-6-15,3-1 14 0,-1-3 12 0,-2-1 27 16,3-2 26-16,-1-2 16 0,1 0 12 0,0-7 13 16,-4 0 3-16,4 5 4 0,-3-5-11 0,-1 0 1 15,1 0 9-15,2 0-9 0,1-12 3 0,-3 1-7 16,2 1-7-16,3-6 7 0,0-1 7 0,0-4 42 15,2 2 14-15,-1-2 17 0,1 0 12 0,-3 2-21 16,3 1 4-16,2 4-21 0,-5 1 0 0,-1 5-26 16,0 8-2-16,-2 0 29 0,2 0 11 0,-2 0 18 15,3 0 1-15,-1 0-33 0,1 0-23 16,2 18-10-16,-2 0-15 0,-2 3-1 0,3-2-6 16,-3 5-20-16,-1 1-62 0,1 1-64 0,-1-1-71 15,-5 0-54-15,2 0-58 0,-1 0-65 0,1-3-61 16,-3 0-86-16,0-4-42 0,0-3-44 0</inkml:trace>
  <inkml:trace contextRef="#ctx0" brushRef="#br0" timeOffset="899">2995 14 4837 0,'22'-14'65'0,"-7"14"61"0,-6 0 49 15,-4 16 42-15,-5 11-47 0,0 5-44 0,0 5-49 16,-6 6-54-16,0 6-3 0,1 2-16 0,5-1 0 16,-8 2 16-16,8 1-24 0,0-1-24 0,0-2-10 15,8 0-21-15,-3 0-2 0,2-5-35 16,-2-1-25-16,1-5-26 0,-1-2-39 0,-4-6 27 16,2-5 21-16,2-2 4 0,-5-5 45 0,3-7 18 15,-3-3 18-15,0-2 18 0,0-7-35 0,0 0-31 16,0 0-33-16,-8 0-7 0,4-10 16 0,-1-5 47 15,-6-1 31-15,4-3 34 0,-1-6 23 0,2 0 17 16,-5-2 27-16,-1-1 41 0,3 3 41 0,-4-2 36 16,-2 4 13-16,-2 5-20 0,-1 3-1 0,-2 1-38 15,-5 14 28-15,-7 0 20 0,6 0 30 0,-9 0 4 16,-1 0-39-16,6 19-49 0,-9 5-57 0,7 2-20 16,6 3-23-16,-2 3 7 0,5 0-15 0,6 2-20 15,8-1-8-15,9-1-7 0,0 2-1 16,0-6 16-16,14 1 0 0,4-3-39 0,4-4-19 15,5-1-58-15,3-4-26 0,2-2 17 0,5-4 0 16,3-1 51-16,-4-10 26 0,9 0 7 0,-2 0 27 16,1 0-26-16,1 0-7 0,-4-14-7 0,4-1-8 15,-5-3 23-15,1-2 18 0,-1-3 1 0,-3-4 13 16,-2 0 4-16,2-1-7 0,-2-3 11 0,-2-1-4 16,0-2 15-16,-2 1 3 0,-5-2 4 0,2 3 3 15,-5 2 33-15,-3 0 63 0,-6 6 67 0,-2 3 62 16,-6 3-5-16,-1 2-31 0,-5 16-40 15,0 0-45-15,-13 0-3 0,-5 0-19 0,1 0 13 16,-5 0-12-16,-5 0-23 0,-2 25-5 0,-4 2-36 16,3 2-12-16,2 3-4 0,4 1-30 0,7 2 5 15,1-2-5-15,12-1-12 0,4-1 5 0,0-2-37 16,11-1-65-16,1-5-54 0,8 1-39 0,-2-5-31 16,5-1 30-16,2-6-19 0,-1-2-17 0,7-5 18 15,-5-5 17-15,6 0 46 0,1 0 28 0,-1-14 22 16,0 1-27-16,0-5 6 0,0-1 21 0,1-1-5 15,-1-7 43-15,-3-1 21 0,-1-3 16 0,1-1 23 16,-3-1 20-16,-6-3 26 0,-2-2 56 0,-5 5 77 16,0 1 56-16,-7 0 26 0,2 7 7 0,-8 2-34 15,5 4-25-15,-5 6-31 0,0 13-41 16,7-15-7-16,-7 15 16 0,7 0 36 0,2 0 32 16,-2 0 10-16,3 0-65 0,2 0-26 0,3 0-38 15,2 26-60-15,2-1 12 0,2-4-28 0,-1 4-4 16,0 0 36-16,1 2-28 0,2 3 20 0,-1-3-12 15,-2 1-28-15,-2 0 16 0,-4-3-48 0,-2-1 8 16,-4-4-3-16,-8 0-13 0,0-1 28 0,0-4 1 16,0-1 11-16,-15-14 4 0,-2 13 13 0,-3-13-13 15,0 0 4-15,2 0 12 0,-5 0-11 0,3 0 7 16,0 0-8-16,0-22-15 0,10-5 11 0,10-1-15 16,0-6 19-16,0-4 12 0,13-8 0 0,8 2 31 15,7-7-23-15,12 1 3 0,4-2-11 16,5 0-7-16,4 1-13 0,2-1-41 0,-1 1-84 15,2 2-99-15,0 4-111 0,-6 1-128 0,-4 6-149 16,-7 2-207-16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11.4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92 154 3555 0,'-41'0'26'0,"10"0"13"0,11 0 71 0,20-4 66 16,0 4 22-16,19 0 18 0,10 0-34 0,12-6-58 16,10-1-42-16,7 1-21 0,14-5-36 15,5 2 4-15,4-3-11 0,4 0-8 0,-1-1-10 16,-2 6-7-16,-6-4 7 0,-4 4-25 0,-4 0-36 16,-14 1-39-16,-5-1-59 0,-6 2-3 0,-14 3 20 15,-5-1 1-15,-11-1-24 0,-13 2-19 0,0 0 0 16,-9 0 20-16,-7 1 76 0,-5-1 44 0,-10 2 37 15,-3-1 7-15,-4 1 3 0,1-1 7 0,0 1-7 16,-3 0 16-16,3 0 0 0,5 0 17 0,0 0 19 16,7 5 13-16,4 1 33 0,-2 3 45 0,3 4 28 15,8 4 37-15,-1 5 5 0,4 6-35 16,-1 5-15-16,2 8-56 0,3 5-23 0,1 2-30 0,1 4-38 16,3 2-8-16,0-1-8 0,0 3-6 0,7-5 10 15,-2 1 0-15,1-5-11 0,0-3 12 16,0-3-12-16,-1-3-3 0,-1-2-11 0,0-3-69 15,-3-5-45-15,2-2-69 0,-3-4-87 0,0-1-55 16,0-4-74-16,0-5-64 0,0-3-43 0,-8-1-61 16,4-8-83-16</inkml:trace>
  <inkml:trace contextRef="#ctx0" brushRef="#br0" timeOffset="514">1236 263 3660 0,'0'0'97'0,"0"8"80"0,0 4 60 0,0 6 50 15,0 0-57-15,0 8-62 0,-3 1-63 0,-4 2-47 16,1 1-39-16,2 3-19 0,4-1 15 0,-2 0-19 16,2 2 0-16,0-1-7 0,0 0-26 0,0 2-21 15,2-4-47-15,5 1-17 0,-4-3-49 0,2-4-32 16,0-1-4-16,-2-4 5 0,-2-2 70 0,5-5 58 15,-6-3 54-15,0-4 7 0,0-6-4 0,0 0-3 16,0-9 4-16,0-2 19 0,-10-5 1 0,0-7 5 16,0-2-2-16,5-6-7 0,-3-5-7 15,7-1 10-15,1-6-6 0,0-5 0 0,0-2 10 16,0-2-17-16,17-3 7 0,4-1-14 0,4 3 1 16,2 1 19-16,4 4-13 0,-5 5 37 0,2 7-1 15,-4 7-13-15,4 5 10 0,-3 9-10 0,-2 5 4 16,-2 10 20-16,2 0 3 0,-5 5-17 0,1 7 1 15,1 5-28-15,-6 2 4 0,-4 8 10 0,0 0-20 16,-6 5 27-16,-4 3-14 0,0 3 1 0,-12-1-11 16,-2 1-3-16,-4 1 7 0,-7-1-7 0,4-2 20 15,-2-3-10-15,-2-2 10 0,4-2-7 0,-2-3 7 16,3-1 20-16,6-5 1 0,-5 0 40 16,7 1 25-16,-2-3 35 0,4 0 8 0,2 0 13 15,8-2-21-15,0 0-35 0,0 2 2 0,0-2-48 16,15 0-2-16,2 3-19 0,3-4-26 0,3 3 8 15,3 0-11-15,6-2 0 0,1-1 15 0,3-3-12 16,4 2-35-16,5-4-48 0,-1-2-78 0,1-1-102 16,6-2-68-16,-7-1-100 0,1-4-95 0,-4 0-79 15,-1 0-96-15</inkml:trace>
  <inkml:trace contextRef="#ctx0" brushRef="#br0" timeOffset="1146">2038 651 2295 0,'0'-10'-3'16,"0"0"0"-16,13-2 0 0,-1-1 6 0,5 1-3 15,0-2 6-15,1 0 3 0,0 0-3 0,5 0-6 16,-1 2 6-16,-2-4-6 0,-2 1-9 0,2-2 18 16,-3 2 14-16,-2-3 59 0,-2 1 60 0,-7-1 74 15,0 0 20-15,-4 0 22 0,-2 2-10 0,0 1-47 16,-13 1-18-16,1 3-51 0,-3 4 2 0,-2 7 15 15,-3 0 27-15,-5 7 37 0,-2 6 8 16,2 5-31-16,-1 7-50 0,-5 4-46 0,4 7-57 16,2 3 5-16,5 0-12 0,3 2-30 0,8-4 19 0,3 1-23 15,6-2 8-15,0-4 4 0,8-2-20 16,7-1 9-16,-3-4-28 0,11-4-14 0,-1-1-37 16,2-4-52-16,4-1-3 0,0-5-6 0,1-1 26 15,0-5 24-15,2-4 4 0,-2 0 11 0,0 0 7 16,-2-8-2-16,1-2-11 0,0 1-6 0,-2-5-13 15,1-2 21-15,3-1 34 0,-4 1 17 0,0-2 24 16,-2 1 7-16,2-1 0 0,-7 1 0 0,-1 0 4 16,-1 2-7-16,-5 1-1 0,4 0 11 0,-4 0-11 15,3 1 8-15,2-3 6 0,0 1-7 0,6-2 4 16,-1 3 0-16,2-4-13 0,7 3 6 0,-2-4 0 16,0-1-14-16,2 2 21 0,1 0-1 15,-3-5-16-15,0 3 30 0,-1-3-16 0,0 2-1 16,-4-4 31-16,-2 0 7 0,-2 0 31 0,-8 0 50 15,0 0 10-15,-4 0 8 0,-8 0-1 0,0 5-21 16,-12 1-13-16,-8 3-7 0,-2 1 5 0,-9 6 16 16,-5 9 23-16,-9 0-6 0,-1 0 13 0,-5 27-37 15,1 0 0-15,-1 5-2 0,2 4-27 0,1 5 12 16,10 2-35-16,3 1-16 0,7-1-16 0,8-2-16 16,11 0 0-16,9-3-4 0,0 0 8 15,0-5-8-15,25-2-3 0,4-3 7 0,3-5-29 0,8-1 25 16,7-4 4-16,3-2 9 0,6-5 7 15,6-3-16-15,2-2 0 0,4-6-12 0,4 0-20 16,-2 0-20-16,1 0-72 0,-2-6-55 0,-3-1-29 16,-6-1-78-16,-6 0-24 0,-7-2-73 0,-2-1-111 15,-13 0-79-15,-8 1-125 0,-7-3-110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08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593 323 1208 0,'4'-13'24'16,"-4"1"44"-16,1-1 45 0,2 2 63 15,-2 0 42-15,1 2 21 0,0-1-17 0,-1 2-36 0,2-2-48 16,1 2-46-16,-1-1-3 0,0 1 1 15,0-1 29-15,-2 3 36 0,1 6 21 0,0-8-15 16,-2 8-11-16,0 0-27 0,0 0-16 0,0 0 35 16,0 0 87-16,0 0 64 0,0 14 36 0,-4 8-21 15,0 6-101-15,3 8-86 0,-6 6-64 0,-1 9-23 16,-1 8-15-16,-1 5-4 0,-4 1 4 0,1 2 4 16,0-1-19-16,0-3 8 0,4-3-8 0,1-4-16 15,0-5 1-15,7-5-20 0,-3-5-23 0,4-4 1 16,0-8-12-16,0-2-21 0,4-7-12 0,-1-5-17 15,-2-3-3-15,4-7-10 0,-5-1-5 0,1-4-52 16,-1 0-56-16,0 0-37 0,0-9-26 0,0-5 16 16,0 1-2-16,-4-5-1 0,2 0-39 15,-1-2-25-15,2-2-20 0,-1-1-36 0,0-1-16 16</inkml:trace>
  <inkml:trace contextRef="#ctx0" brushRef="#br0" timeOffset="276">501 431 2283 0,'0'-26'26'0,"0"2"31"0,0-1 39 0,0 1 53 0,0 0 20 15,8-1 21-15,4 2 19 0,7-3-27 0,3 1-17 16,5 1-44-16,3 0-55 0,1 6-19 16,2 3-34-16,1 2 0 0,-1 6 7 0,0 7 1 15,-5 0 12-15,-2 0-6 0,-2 11-10 0,0 1 13 16,-7 2-10-16,1 1-3 0,-6 1 10 0,-4-1-9 15,-2 3 6-15,-1-3 23 0,-5 3-6 0,0-1-6 16,-9 0 6-16,-6 0-13 0,0 0-8 0,-3 2 8 16,-4-3-24-16,0 0-8 0,1-2 1 0,-3-2-1 15,0-1 1-15,2 0-8 0,2-2-6 0,1-2-38 16,2-1-84-16,-2-2-127 0,5-4-141 0,0 0-106 16,0 0-38-16,4 0-82 0</inkml:trace>
  <inkml:trace contextRef="#ctx0" brushRef="#br0" timeOffset="564">1326 80 3321 0,'6'-6'84'0,"-6"6"92"16,0 0 54-16,-11 11 53 0,-6 8-43 0,-4 8-65 16,-2 5-51-16,-2 5-64 0,-5 6-35 15,2 2-32-15,3 5 3 0,1-1 8 0,5-1-19 16,10-2 1-16,1-2-22 0,8-4-35 0,8-4-58 16,1-3-38-16,8-2-26 0,2-5-24 0,3-4-18 15,0-5-47-15,2-4-55 0,-1-13-39 0,1 0-5 16,-1 0-11-16,1 0 4 0,-2 0 7 0,-2 0 2 15</inkml:trace>
  <inkml:trace contextRef="#ctx0" brushRef="#br0" timeOffset="977">1736 167 3503 0,'14'-12'79'0,"-6"12"75"0,-8 0 65 16,0 0 47-16,0 13-80 0,-4 5-56 0,-9 0-60 15,4 7-45-15,-5 1 3 0,-2 1-21 16,3 1-3-16,-2 0 0 0,-1-1 3 0,5 1 4 16,-1-3-11-16,2-3-7 0,1-1 0 0,3-1-18 15,-1-2 11-15,4-5 6 0,-1-2-9 0,-1-2 27 16,2-3-10-16,1-1-10 0,0-5-29 0,-1 0-50 16,1 0-9-16,-1 0 11 0,-1-7 27 0,4-3 22 15,0-2 14-15,0-3-14 0,0-3-13 0,4-3-4 16,1-4-3-16,2-5 4 0,3-1 17 0,0-4 30 15,2 1-13-15,1 0 17 0,1 2-4 0,0 2-10 16,2 3 24-16,1 2-10 0,-3 6-7 0,-1 5-1 16,-1 4 11-16,0 1 17 0,-3 9 41 0,0 0 54 15,-1 0 39-15,0 0 12 0,-2 13-14 16,5 2-29-16,-5 5-38 0,4 0-21 0,-3 4-21 16,2 1-19-16,-5 2-14 0,2-2-3 0,-1 1 10 15,0-1-10-15,-2-1 3 0,2-1-3 0,1 1-12 16,-1-3 1-16,-4-3-4 0,2 1-7 0,2-1-18 15,-2-3-17-15,-1 0-36 0,-1-1-70 0,-1-3-75 16,0 0-81-16,0 0-106 0,0-3-55 0,0-8-46 16,0 9-76-16,-11-5-29 0</inkml:trace>
  <inkml:trace contextRef="#ctx0" brushRef="#br0" timeOffset="1528">1596 463 3218 0,'-8'-6'0'16,"3"6"0"-16,5-6-3 0,0-2-10 0,15 2 7 16,1 0-20-16,6-2-28 0,3 2-113 0,5-3-96 15,0-1-64-15,3 1-61 0,-2-1 63 0,3 2 67 16,-4-2 65-16,2 1 72 0,-6-1 59 0,1 2 20 16,-2-1 21-16,0 1 23 0,-3 1 9 0,-1-3 7 15,-2 4 25-15,-4 0 26 0,-4 0 50 0,2 6 48 16,-4-7 22-16,-3 7 13 0,1 0 10 0,-4 0-8 15,-2 0-12-15,-1 0-12 0,0 0-38 0,0 0-15 16,0 0 7-16,0 0 14 0,0 0-8 16,0 0-9-16,0 7-27 0,-4 1-49 0,0 0-35 0,0 2-7 15,-2 3-26-15,-1 0 13 0,4-1 16 16,-2 1-16-16,-1 2 4 0,3-3-11 0,0 2 4 16,1-3-7-16,-1 1 10 0,3-2 6 0,-2 0-9 15,-2-1 13-15,2-1-10 0,-1-1 0 0,0-2 0 16,2 0 0-16,-3-2 3 0,1-3-9 0,3 0 2 15,-2 0-15-15,2 0-10 0,0 0-1 0,0 0-2 16,0 0 5-16,4-10 21 0,-1-3 9 0,0 1-3 16,0-3 10-16,3-2-17 0,2-2-3 0,-1-3 4 15,3-1 2-15,-2 0 8 0,6 0-4 0,-2 2-4 16,2 1 8-16,-1 1-1 0,-1 3 4 16,0 3 13-16,-1 3 2 0,0 5 21 0,-1 1 59 15,-1 4 55-15,0 0 21 0,-2 0 47 0,2 9-38 16,-3 4-40-16,5 0-24 0,-5 1-37 0,3 4-21 15,-4-1 7-15,2 4-7 0,-4-1-25 0,0 2-4 16,-1 0-28-16,0 0-1 0,-2-1 1 0,0 0-1 16,0-1-7-16,0-1-11 0,0 0-15 0,-4-2-17 15,-1-1-23-15,2-3-27 0,0-1-78 0,-3-3-57 16,3 0-90-16,0-3-105 0,-1-6-78 0,1 0-75 16,2 0-36-16,1 0-34 0</inkml:trace>
  <inkml:trace contextRef="#ctx0" brushRef="#br0" timeOffset="2061">2553 140 4438 0,'0'0'46'0,"0"13"35"0,0 1 26 0,0 5 0 16,-6 2-53-16,0 2-25 0,0 1-25 0,-2 0 3 15,3 1 4-15,0-1-25 0,2 1-4 0,0-2-8 16,0 0-3-16,-1-1-11 0,0-2-13 0,3 0-29 15,-1-3-46-15,2-3-49 0,-2-1-36 0,-1-3-25 16,2-1-28-16,-3-3-3 0,4-6-17 16,-5 0-28-16,1 0 8 0,0 0 4 0,4 0-4 15,-7-10 8-15,4-2 7 0,0-2 15 0,2-5 55 16,1-1 67-16,0-3 75 0,0-2 89 0,0-3 70 16,0 1 62-16,5-2 74 0,-5 1 33 0,10 0 11 15,1 3-10-15,-2-1-41 0,5 2-3 0,-1 3-39 16,4 4 3-16,-1-2-1 0,1 4-21 0,2 3 16 15,0 2-26-15,-2 10-34 0,2-8-24 0,-3 8-45 16,-2 0-9-16,2 0-7 0,-4 0-12 0,-1 16 25 16,0-3 7-16,-5 4 20 0,-3-2 19 0,-3 3-9 15,0 1 0-15,0 1 8 0,-9-3-3 16,-5 2 17-16,2-2 0 0,-1-4-19 0,0-1-28 16,2-1-13-16,4-2-14 0,0-4-6 0,2 0 13 15,5-5-21-15,0 0-6 0,0 0-1 0,0 0 1 16,5 0 7-16,3 0 2 0,5 0-6 0,0 0-3 15,0 0-1-15,4 0 1 0,1 6 0 0,-3-6 3 16,0 8 6-16,-1-1-6 0,-3 1 11 0,1 2 9 16,-2 0 19-16,-3 3 31 0,0 0 21 0,-4 2 8 15,-3 0 4-15,0 2-17 0,0 0-3 0,-10 1-7 16,1-1-29-16,-2-1-7 0,-3 0-22 0,-2-1-25 16,2-2-4-16,-2-2-11 0,-1-1-29 15,1-1-60-15,-1-1-102 0,3-3-112 0,0-5-127 0,1 0-87 16,-2 0-55-16,-1 0-49 0,3-6 1 0</inkml:trace>
  <inkml:trace contextRef="#ctx0" brushRef="#br0" timeOffset="2280">2722 55 3257 0,'40'-25'61'0,"1"7"43"15,-4 9 27-15,-1 9 54 0,-6 0-25 0,-3 9 21 16,-2 4 12-16,-1 6-22 0,-2 6-2 0,-3 3-37 15,-1 6-31-15,-2 2-7 0,-1 4-39 0,-5-1-19 16,2 5-6-16,-5 0-23 0,-1 0-3 0,-6 3-4 16,0 1 7-16,0-2 0 0,-9 1 4 0,-4-4-7 15,0-1-8-15,-4-3-14 0,0-4 0 0,-3-3-19 16,-1-3-50-16,1-6-82 0,-2-2-109 16,0-2-117-16,0-2-119 0,0-1-117 0,-1-2-110 0</inkml:trace>
  <inkml:trace contextRef="#ctx0" brushRef="#br0" timeOffset="2922">181 1197 1784 0,'-22'-9'40'0,"0"0"55"0,3 1 47 0,2 0 46 16,3 0 15-16,-2 2-13 0,2 3 17 0,5-1-7 16,-1 2-29-16,1-1-21 0,2 1-53 0,1 0-22 15,-2 1-26-15,8 1-43 0,-3-2 1 0,3 1-20 16,0 1 3-16,-5 0 13 0,5 0-6 0,0 0-4 16,0 0 4-16,0 0 29 0,0 0 7 0,0 0 44 15,0 0 23-15,0 0 11 0,7 0 21 0,-1 0 13 16,8 0 7-16,3 0-11 0,5 0-11 0,10 0-44 15,9 0-21-15,4 0-19 0,11 0-20 0,7 0-5 16,9-4-25-16,10 2 4 0,7 0 4 16,7 2 11-16,7 0 10 0,6-2-14 0,6 2-4 15,5 0-10-15,4 0 7 0,1 0 7 0,2 0-8 16,0 0 1-16,0 0-4 0,-3 0 22 0,-3 4 37 16,0-4 33-16,-5 4 16 0,-2-4-8 0,-3 0-17 15,-4 0-11-15,-2 0-8 0,-3 0-18 0,-3 0 8 16,-5 0-12-16,-4 0-11 0,-6 0 8 0,-4 0-20 15,-9 0-3-15,-7 0 11 0,-6 0-4 0,-8-7-7 16,-7 2-8-16,-8 5-12 0,-9-8-4 0,-4 8 31 16,-7-5 1-16,-4 5-9 0,-2 0-3 0,-9 0-47 15,0 0-4-15,5 0-12 0,-5-7 1 16,7 7-19-16,-7 0-19 0,0 0-19 0,5 0-29 16,-1 0-10-16,-1-2-41 0,2-1-41 0,-2 3-73 15,2 0-100-15,-2 0-142 0,-3 0-182 0,8-4-229 16</inkml:trace>
  <inkml:trace contextRef="#ctx0" brushRef="#br0" timeOffset="3436">1155 1444 3608 0,'9'-6'83'0,"-9"6"65"0,0 10 46 15,-8 8 41-15,0 8-79 0,-4 9-29 0,-3 5-57 16,0 6-9-16,-2 2-11 0,0 2-35 0,1 1 17 16,0 1-28-16,2-4 10 0,3-3-3 0,0-2-8 15,5-3-3-15,-1-4-18 0,1-1 4 0,3-5-15 16,-2-3-3-16,4-3 0 0,-1-3-15 0,1-4-13 16,-3-4-32-16,4-2-27 0,-4-4-43 0,3-2-76 15,-3-5-61-15,4 0-82 0,-5 0-59 0,1 0-1 16,4 0-9-16,-8-12-14 0,7-3-4 0</inkml:trace>
  <inkml:trace contextRef="#ctx0" brushRef="#br0" timeOffset="3680">998 1722 2705 0,'13'-36'55'0,"4"2"71"0,3 5 57 16,0 0 39-16,4 3-9 0,1 7-22 0,5-1-28 15,-2 3-18-15,2 4-40 0,0 1-30 0,0 3-30 16,-4 4-34-16,2 5 9 0,1 0-9 0,-6 0 3 15,-1 10 7-15,0 2-7 0,-5 1-7 0,0 2 7 16,-7 2 28-16,-1 1-7 0,-4 0 14 0,-5 3-7 16,0 1-3-16,-9 1-3 0,-2 1-19 0,-5-1 1 15,-1 0-11-15,-2 0-3 0,1-1 10 16,0-4-11-16,-1-1-10 0,-1-2 4 0,1-5-22 16,0-2-11-16,2 0-62 0,2-3-86 0,-2-2-88 15,3-3-85-15,3 0-54 0,0 0-66 0,5 0-36 16,0 0-52-16,2-10-27 0</inkml:trace>
  <inkml:trace contextRef="#ctx0" brushRef="#br0" timeOffset="3914">1848 1397 4201 0,'11'0'98'0,"-11"0"50"0,0 15 58 15,-13 5 45-15,-4 6-68 0,-2 3-32 0,-3 4-50 16,2 3-37-16,4 2-38 0,0 0-26 0,8 0-4 16,8-2-15-16,0-2-7 0,0-4-4 0,5-1-4 15,7-3-11-15,3-4-3 0,5-3-34 16,2-4-57-16,0-2-28 0,3-3-68 0,-1-3-29 16,1-4-53-16,1-3-73 0,-2 0-44 0,0 0-53 15,-2 0-27-15,0-12-61 0</inkml:trace>
  <inkml:trace contextRef="#ctx0" brushRef="#br0" timeOffset="4235">2375 1450 3955 0,'7'-4'89'0,"-7"4"78"16,0 0 75-16,0 0 63 0,0 12-56 0,-4 5-62 15,-5 3-53-15,2 2-59 0,-2 2-37 0,3 2-4 16,-2 2-15-16,0 2-16 0,3-4-3 0,0 2-3 15,2-1-1-15,0-4 4 0,1 1 15 0,-2-1-19 16,4-3 4-16,-2-4 12 0,1-1-8 0,-1-4-4 16,1-1-4-16,-1-3-4 0,2-7 16 0,-2 0 26 15,2 7-23-15,-1-7 5 0,-1 0-16 0,2 0-11 16,-1 0 18-16,1 0-7 0,-2 0 4 0,0 0-4 16,0 0 0-16,2 0 0 0,-2 0-8 15,2 0 1-15,-1 0-5 0,1 0-7 0,-2 0-12 16,0 0-10-16,2-8-12 0,0 8-15 0,-1-7-14 15,-1 1-40-15,2 2-33 0,-2 0-29 0,2-1-38 16,-1 1-26-16,-1-2-73 0,1 6-73 0,1 0-101 16,0-10-62-16,0 3-63 0,0-1-82 0</inkml:trace>
  <inkml:trace contextRef="#ctx0" brushRef="#br0" timeOffset="4662">2365 1409 857 0,'-3'-4'-11'0,"0"1"-5"16,0 3-18-16,-2-5-33 0,5 4-36 0,-1-1-74 15</inkml:trace>
  <inkml:trace contextRef="#ctx0" brushRef="#br0" timeOffset="5983">2430 1373 732 0,'-2'0'26'0,"0"0"23"0,2 0 17 16,-3 0 21-16,3 0-2 0,-1 0-21 15,-4 0 3-15,4 0 3 0,1 0-7 0,-4 0 10 16,1 0-1-16,3 0-6 0,-3 0 9 0,3 0 10 16,-3 0 11-16,3 0-2 0,-3 0 10 0,-2 0-3 15,0 0 16-15,2 4 10 0,0-4 5 0,0 0-9 16,1 0-35-16,1 0-5 0,-4 0-31 0,5 0-9 15,0 0-15-15,0 0-15 0,0-7-4 0,9-1-3 16,3 0 10-16,3-2 12 0,2-1 35 0,5-1 48 16,0-1 39-16,5 1 21 0,0 2-38 15,1 2-28-15,0 1-38 0,-1 3-31 0,-2 4 1 16,-1 0-7-16,-1 0-6 0,-2 6 3 0,-3 2-14 16,1 1-6-16,-3 2 3 0,-4 1-6 0,-2 1 6 15,-4 4-7-15,-3 0 10 0,-3 0-9 0,0 2 3 16,-8 1 10-16,0 2-14 0,-4-2 7 0,-4 0-13 15,2-1 3-15,-2-2 0 0,-1 1 3 0,0-1 11 16,4-5-11-16,-1-2 14 0,0 0-10 0,6-3 3 16,-1-1 4-16,0-6-14 0,0 0 3 0,3 0 11 15,-1 0-7-15,3 0 3 0,1 0-17 0,1 0-3 16,2 0-4-16,0 0-13 0,0 0 20 0,5-6-7 16,3 0 4-16,0-2 10 0,2 0-10 0,0 1 10 15,3-1 0-15,1 1 24 0,2 0 10 16,-4 7 14-16,6 0 24 0,-3 0 12 0,2 0 6 15,-1 0-13-15,0 14-7 0,1-3-28 0,-3 1-3 16,2 2-10-16,-2 1-8 0,-1 0 0 0,-1 1-6 16,-2-1-1-16,0 2-3 0,-3-1 14 0,-2 0 7 15,-1-2 22-15,-4-1 15 0,0 1-3 0,0-3 7 16,-6 1-7-16,1-1-18 0,-3-2-4 0,-1 0 1 16,-1-1-19-16,-3 1 0 0,-2-3-22 0,0 1-8 15,-6-3 23-15,1-4-19 0,-2 6 7 0,1-6-3 16,0 0-19-16,-3 6 15 0,2-6-8 0,0 0-14 15,0 0-19-15,3 0-37 0,1 0-39 16,0 0-32-16,2 0-87 0,2 0-64 0,1 0-61 0,4 0-114 16,1 0-82-16,3 0-86 0,5 0-76 15</inkml:trace>
  <inkml:trace contextRef="#ctx0" brushRef="#br0" timeOffset="6275">2988 1220 3424 0,'16'0'42'0,"1"5"31"0,2 0 26 15,1 3 30-15,0 2-22 0,6 4-2 0,-3 4-17 16,2 2-27-16,2 3-6 0,-4 4-24 0,-1 0 0 15,-2 5 36-15,1 2-15 0,-5 1 1 0,-1-1-4 16,-2 0-21-16,-4 2 14 0,-5-2 5 0,-4 1-1 16,0-2-7-16,-8-4 4 0,-3 0 0 0,-2-1-7 15,-4-2-21-15,-3-1-5 0,-2-5-28 0,0-1-21 16,0-2-61-16,-2-1-157 0,2-2-133 0,3-4-184 16,1 0-129-16,0-3-130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08.1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818 317 1967 0,'1'-43'67'0,"2"2"72"16,-3 0 101-16,0 3 79 0,0 1-2 0,-11 8-16 16,7 6-55-16,-1 3-61 0,2 6-59 0,-1 3-58 15,0 4-41-15,3 7-20 0,-2 0 3 0,3 0 34 16,0 14 8-16,0 4 3 0,0 10-4 0,4 7-26 16,3 6-15-16,-1 9 0 0,1 5-3 0,4 5-10 15,-2 2 10-15,-1 1 7 0,4-2-4 0,1-3-6 16,-1-3-8-16,0-2 1 0,0-6-8 15,-1-2 15-15,-2-4-22 0,2-3-37 0,-2-4-34 16,-1-4-57-16,0-3-74 0,-7-4-55 0,2-1-55 16,-3-5-77-16,0-2-37 0,0-4-45 0,-9-2-41 15</inkml:trace>
  <inkml:trace contextRef="#ctx0" brushRef="#br0" timeOffset="331">176 595 2522 0,'-57'-24'39'0,"8"2"32"0,11-6 15 15,13-3 15-15,18 4-23 0,14-7-6 0,16-1 6 16,14-5 1-16,12-2 7 0,14-2-25 0,8 0-7 16,13 1-12-16,5 7-13 0,5 6 4 0,5 7-7 15,0 12 7-15,0 11 16 0,0 6 20 0,-4 9 3 16,-5 9 8-16,-1 8-27 0,-4 2-20 0,-8 7 1 15,-5 5-14-15,-5 1-13 0,-10 2 10 0,-11 1-7 16,-6-1 21-16,-11 1 13 0,-9 2 0 0,-20-2 14 16,0 0-10-16,-20-2 56 0,-9-1 33 0,-11-1-7 15,-9-3 1-15,-8 0-52 0,-10-5-29 0,-2-4-14 16,-4-5-22-16,0-3 12 0,-1-3-8 0,-1-5-10 16,1-3 13-16,2-3-10 0,11-5-7 15,-1-2 10-15,7-1-21 0,6-4-54 0,9 0-79 16,8-6-120-16,7-2-143 0,10 2-158 0,6-2-100 15,9-2-91-15</inkml:trace>
  <inkml:trace contextRef="#ctx0" brushRef="#br0" timeOffset="1409">1737 759 2154 0,'15'-3'35'0,"2"-2"33"16,3-1 3-16,3 0 0 0,5-2-29 0,1-2-27 15,3 1 3-15,5-4-12 0,0-1 0 0,3-1-15 16,-4 0-6-16,4-2 24 0,0 0-18 0,-6-1 30 16,-2 0-9-16,-1-3 24 0,-5 2 47 0,-6-2 15 15,-5 2 41-15,-6-1-2 0,-2 0 2 16,-7-1 1-16,0 3 19 0,-11 2-29 0,-3 0-16 15,-9 3-1-15,-5 1-12 0,-4 12 35 0,-6 0 25 16,-7 7 2-16,-5 9-12 0,-3 7-10 0,-3 6-12 16,7 9-38-16,-1 4-15 0,6 5-25 0,7 1-26 15,6 0 12-15,10-1-12 0,6-2 5 0,15-3-19 16,0-1-15-16,12-3 8 0,8-3-15 0,7-4 11 16,6-2-44-16,7-6-65 0,1 0-43 0,7-7-41 15,2-3-42-15,2-5-17 0,4-2-28 0,-3-6-10 16,0 0 71-16,2-9 29 0,2-2 5 0,-4-3-45 15,3-1-57-15,-6-6 30 0,2-1 37 0,1-4 59 16,-6-3 65-16,-2-1 14 0,-4-4 31 16,-1 2 40-16,-5-4 22 0,-1-1 28 0,-6 2 58 15,-4 0 63-15,-4 3 103 0,-5 6 46 0,-5 2-19 16,-10 8-33-16,0 3-68 0,-10 8-38 0,-5 5 11 16,-5 0 5-16,-7 14-31 0,-6 6-12 0,0 4-26 15,-4 1-40-15,-2 4-14 0,6 3-16 0,3-3-15 16,4 1-2-16,8-1 2 0,7-2-9 0,11-4-8 15,0 0-47-15,11-1-61 0,7-3-52 0,8-4-56 16,1 2-27-16,5-6-43 0,0-2-15 0,5-3 20 16,3-3 32-16,0-3 94 0,0 0 3 0,1-4-15 15,-1-3 16-15,0-4-12 0,0-1 67 0,-2-1 51 16,-6-1 27-16,0-2 16 0,1-2 23 16,-6 0 10-16,-4 1 50 0,-4-1 62 0,-4-2 39 15,-3 2 65-15,-4 0 40 0,-3 1 10 0,-1 0 12 16,-4 2-24-16,0 2-39 0,0 2-34 0,-4 4-47 15,-1 0-42-15,0 5-35 0,2-1-37 0,-1 3-23 16,1 0-7-16,3 0-24 0,0 0 10 0,0 0 11 16,0 0 0-16,0 0 13 0,3 0-10 0,4 0-4 15,-2 0 5-15,0 0-18 0,-2 0 0 0,-2 5-7 16,7 0-7-16,-5-3 18 0,0 0 3 16,-1-1 3-16,1 0-3 0,-2 2 3 0,-1-3 0 0,0 0-13 15,0 0 3-15,0 0-4 0,0 0-6 0,0 0 20 16,0 0 4-16,0 0 0 0,0 0 0 15,-4 0-18-15,4 0 1 0,-2 0 3 0,-4-4 7 16,1 1 3-16,2 1 0 0,2-3-13 0,-2 5 16 16,1-4 1-16,-1 3 14 0,3-1 7 0,-3 1-18 15,3 0 11-15,-2-1-28 0,-1 2 7 0,3 0-14 16,0 0 0-16,0 0 11 0,0 0-11 0,0 0 3 16,0 0-10-16,0 0-3 0,0 0-1 0,5 0 29 15,-2 0-11-15,-3 0 0 0,0 0-7 0,0 4-4 16,3-1 8-16,-1 1 27 0,-2 3 22 0,3 3-4 15,-2 1-14-15,2 2-11 0,2 2-6 0,-2 4-11 16,0 2 28-16,-1 1-14 0,2-1-14 0,-1 1 7 16,2-1-18-16,3-1 1 0,-4-1 10 15,2-1-18-15,-4-2-34 0,6-1-59 0,-5-3-90 16,-2 0-93-16,4-4-93 0,-5 1-80 0,0-5-54 16,0-1-106-16</inkml:trace>
  <inkml:trace contextRef="#ctx0" brushRef="#br0" timeOffset="1656">3251 439 2248 0,'-7'-8'47'16,"1"1"46"-16,-1-2 43 0,3 4 46 0,2 1-6 15,2 1-10-15,-3-1-24 0,3 1-47 0,0 3-30 16,0 0-40-16,0 0-12 0,0 0 10 0,0 0 0 16,5 0 13-16,-5 0-4 0,3 0-12 0,-3 0-7 15,1 0-13-15,3 0-13 0,-1 0-23 0,-3 0-90 16,0 0-155-16,0 0-199 0,0 0-257 0</inkml:trace>
  <inkml:trace contextRef="#ctx0" brushRef="#br0" timeOffset="2006">3764 285 3167 0,'-20'9'35'0,"-5"0"23"16,1 2 9-16,-4 3 11 0,1 2-23 0,5 2-9 15,-1 1-11-15,6-1 5 0,2 2-11 0,6 1-5 16,9-1 2-16,0 2-13 0,9-3-6 16,5 4 0-16,3-3 6 0,4 0-7 0,7 1-9 15,1-1 9-15,-1-2-12 0,4 0 2 0,-3-1 18 16,-1-1 19-16,-1 2 24 0,-2-2 27 0,-1 2-3 16,-4-2-13-16,0 2-7 0,-4-1 22 0,-3 0 28 15,-5-1-2-15,-8 1-11 0,0 0-38 0,0-1-25 16,-12-2-24-16,-8 2-8 0,-5-1-10 0,-4 2 4 15,-6-4-1-15,-2 2-7 0,-3-3 1 0,0-1-19 16,3-1-20-16,5-3-62 0,3-3-99 0,4-1-99 16,2-2-107-16,11-1-98 0,12 0-55 0,-12-7-49 15,12-4-28-15</inkml:trace>
  <inkml:trace contextRef="#ctx0" brushRef="#br0" timeOffset="2170">4005 563 3244 0,'14'0'81'0,"-2"11"56"0,-7 4 47 16,-2 3 52-16,-3 6-32 0,0 4-18 0,0 2-37 16,0 2-44-16,-3 0-45 0,-2 2-42 0,0-4-4 15,2 1-14-15,-1-3-11 0,2-1-6 0,-1 2-26 16,0-3-62-16,3-1-108 0,-1-3-136 0,1-2-179 16,0-2-124-16,0-4-120 0</inkml:trace>
  <inkml:trace contextRef="#ctx0" brushRef="#br0" timeOffset="2325">4079 81 3104 0,'-17'-30'-4'0,"-2"8"-12"0,7 5-12 0,-2 7-16 15,2 10-15-15,-2 0-53 0,10 0-91 0,-1 8-69 16,2 6-106-16,1 2-73 0,2 3-69 0</inkml:trace>
  <inkml:trace contextRef="#ctx0" brushRef="#br0" timeOffset="2845">4224 476 2718 0,'5'29'71'16,"-5"-1"67"-16,0 1 55 0,-9-2 49 0,-2 1-34 15,2-4-37-15,-2 2-34 0,2-1-53 0,4-3-10 16,1-1-19-16,-2-3-24 0,6 0-11 0,0-2-16 15,10-2-8-15,-1-3 8 0,4 0-4 0,5-1-35 16,1-3-6-16,1-3-24 0,4 0 4 0,2-4-3 16,0 0-29-16,5-9 20 0,-2-3 6 0,0 0 21 15,-1-2 26-15,-4-2 7 0,1-2-7 0,-5-3 17 16,-5-1 6-16,-2-1-6 0,-6-5 16 16,-2 0-3-16,-5-3-10 0,0 2 36 0,0-3-9 15,0 5 42-15,-5 1 31 0,1 2-29 0,-2 6-1 16,4 4-50-16,-1 6-23 0,3 1-4 0,0 7 34 15,0 0 21-15,0 0 10 0,8 10 0 0,1 0-24 16,6 4-16-16,0 4-18 0,2 1 7 0,3 5-18 16,3 0 1-16,-1-1-7 0,1 2-28 0,-2 0-30 15,2-1-63-15,-1-2-35 0,-5-1-67 0,-2-3 48 16,-3-3 0-16,1-1 25 0,-6-1 37 0,-7-3-33 16,13-5 50-16,-13-1 40 0,0-4 37 0,0 0 42 15,0 0 24-15,0-7 6 0,0-2 21 0,0-4-5 16,0-4-16-16,0-2-23 0,0-5-13 15,0 1-6-15,12-6 0 0,5 1 9 0,-2-5 15 16,2 0 1-16,3 1 30 0,0 3 19 0,3 2 25 16,-2 5 10-16,4 3 17 0,-1 3-3 0,3 5-7 15,-3 11 46-15,1 0 12 0,-1 0 26 0,1 13 30 16,-2 2-35-16,-2 6-40 0,-4 5-47 0,2 5-53 16,-6 2-31-16,3 3-14 0,-4 3 3 0,-1 2-14 15,-2-3 10-15,0 1-17 0,5-2-11 0,-8-1-42 16,5 0-72-16,1-4-67 0,-3 1-75 0,7-5-72 15,-1-1-70-15,2-2-77 0,3-4-95 0,1-3-107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13.7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54 175 3167 0,'7'-45'51'0,"-2"6"36"0,-5 5 50 0,0 8 26 16,0 8-51-16,0 5-33 0,0 8-15 0,0 5 45 16,0 5 95-16,-2 11 22 0,-1 9-16 0,0 9-47 15,2 14-83-15,-2 10-30 0,-5 11-24 0,3 8-23 16,2 9-6-16,-3 6 14 0,-1 3 0 0,2 1 22 15,-1 3 7-15,1-3-18 0,4-3 14 16,-6-3-17-16,6-3-12 0,1-7 8 0,0-6-15 16,0-4-15-16,0-10 15 0,8-4 8 0,-4-8-4 15,-2-9-4-15,4-5-11 0,-1-7-4 0,-1-5 11 16,1-5 11-16,-1-6 15 0,-1-4-3 0,5-2-4 16,1-5-4-16,7 0-11 0,1 0 11 0,10-8 0 15,5-1-3-15,13-2-12 0,10-1-14 0,8-1 7 16,17-3 18-16,7 1 4 0,8-1 4 0,14 2-12 15,3 3 1-15,5 0 0 0,1 0-8 0,2 4 4 16,1-1-18-16,0-1-1 0,1 4 19 16,-7-1 4-16,1-1 10 0,4 2 5 0,-5-1-8 15,-3 1 0-15,-6-1 1 0,-5 1-12 0,-9 0-4 16,-3 1-11-16,-12-3 0 0,-5 3-7 0,-10 0 7 16,-10-2 11-16,-8 2 12 0,-8 0 10 0,-10 1 5 15,-11 0-20-15,0-1 1 0,-15 2-11 0,0-1-23 16,0-1 8-16,-6-2-15 0,-3 2 0 0,0-2 11 15,-5-3 4-15,2 3-29 0,-5-2 14 0,5-1-21 16,-5 0-18-16,-2-2 22 0,2 2-15 0,4-2 9 16,-6-1 6-16,5-1 5 0,-4-1 6 0,1-2 26 15,5 2 20-15,-4-1 1 0,4-1 17 0,0 2-4 16,3 2-6-16,-2 1 7 0,6 2-25 0,1 3-4 16,1 2-7-16,1 1 15 0,2 3-4 15,0 0 10-15,0 0 22 0,6 8 4 0,5 2 10 16,1 3-11-16,1 1 1 0,2 4-26 0,2 2-3 15,3 1 4-15,-3 2-4 0,6 2-7 0,-3-3 17 16,-2 1 1-16,2-1-22 0,-5-3 11 0,2 2-43 16,-4-3-93-16,-3 0-88 0,-5-1-147 0,-1 0-190 15,-4-1-116-15,0-1-229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15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472 541 2693 0,'-17'-15'102'15,"0"0"46"-15,-2-1 18 0,-5 4 30 0,2 3-80 16,-5 9-21-16,-1 0 30 0,-4 14-6 0,0 9 9 16,-5 8 0-16,0 8-43 0,-3 7-16 0,3 8-18 15,2 5-37-15,6 3 0 0,7 3 3 0,10-3-24 16,12-2 25-16,0-2-11 0,17-6-4 0,11-4 15 16,8-5-8-16,6-6-3 0,5-8-3 15,6-5-18-15,0-7-4 0,4-6 4 0,0-11-7 0,0 0 21 16,1-11-10-16,-4-5-4 0,-5-5 11 0,0-6-14 15,-9-7 17-15,0-5 17 0,-8-1-17 16,-3-6 10-16,-6-1 4 0,-6-4-4 0,-9 0 15 16,-8-3 10-16,0 1 0 0,-10-2 3 0,-8 3 18 15,-7 2 4-15,-7 5-3 0,-5 5-4 0,-3 6-14 16,-6 8-14-16,-4 8 8 0,-2 6-1 0,-5 12-3 16,3 0-11-16,-1 15-7 0,6 4-11 0,3 3-8 15,3 6 12-15,11 3-8 0,4 2-3 0,10 2 14 16,4 0-25-16,14 3 4 0,0-3 7 0,15 1-22 15,13-4 11-15,4-1-18 0,9-6-35 0,7-2-17 16,1-9-14-16,8-6 0 0,3-8 29 16,-4 0 31-16,6-6 11 0,-5-6 27 0,-2-5 1 15,-1-4 0-15,-2 0 16 0,-2-3-23 0,-5-3 13 16,-4-3-3-16,-4-2-10 0,0 1 7 0,-5-4-4 16,-1 1 0-16,-5 1 21 0,-3 0 13 0,-3 1 25 15,-6 3 18-15,1 1 7 0,-4 6 7 0,-5 2-31 16,-3 6-25-16,2 4-10 0,-5 4-33 0,0 6 1 15,0 0 25-15,0 6 24 0,0 4 33 0,0 10 4 16,0 1-26-16,0 9-31 0,0 6-12 0,0 3-10 16,0 4 14-16,0 4-7 0,0 1 4 0,7-2-4 15,4-3-7-15,1-3 7 0,-2 1-7 0,2-4 10 16,3-5-13-16,-3-5-5 0,4-4-21 16,-2-3-10-16,1-4 13 0,0-3 1 0,-1-6 28 15,-2-2-3-15,1-5 15 0,-1 0-1 0,0-5-11 16,2-4 26-16,-5-3-22 0,0-2-11 0,-1-4 15 15,3-3-8-15,-2-3 7 0,2-1 5 0,-5-4-12 16,2-3-10-16,-2 3 10 0,0-1 1 0,2-1-5 16,-4 1 19-16,2 3-7 0,-1 1-4 0,0 3 3 15,-1 1-13-15,2 2 3 0,-1 4 7 0,-1 2 3 16,1 1 4-16,3 3-14 0,-1 2 14 0,1 3-10 16,4 0 10-16,-2 1 0 0,8 4 4 15,-4 0-1-15,1 0-17 0,5 0 7 0,0 0-21 16,2 0 0-16,-3 7 13 0,5-3 1 0,-5 1-11 15,0-3-3-15,1 2-14 0,0-1-4 0,-2-3 4 16,-4 0-3-16,1 0 3 0,-2 0 3 0,-4 0 18 16,2 0 0-16,-7-7 35 0,1 2-3 0,-5-1-8 15,0-1 18-15,0 2-28 0,-9-1 0 0,-2 1 18 16,-6 2 3-16,-3 3 24 0,-5 0 22 0,1 12-10 16,-5 4 11-16,-3 3-26 0,-4 3-9 0,4 5-8 15,4 2-18-15,7 3-7 0,4 3-7 0,3-2 10 16,5 1-10-16,9-2 7 0,0 0-4 0,9-3-6 15,5-1 10-15,0-5-8 0,9-1 5 0,1-4-12 16,6-4-17-16,2-4-21 0,5-2-18 16,1-8-6-16,6 0 13 0,1 0 26 0,-1-11 13 15,-2-3 18-15,2-1 0 0,-2-2 4 0,-4-2-4 16,-4-5 17-16,-2 1-3 0,-4-4-14 0,-7 1 14 16,-1 1-14-16,-7-1 18 0,-3 1 38 0,-5 2 17 15,-5 3 26-15,0 2-3 0,0 2-11 0,0 2-17 16,-8 5-32-16,1 2-14 0,0 7-12 0,1 0-21 15,0 0 8-15,0 0 13 0,-2 21-3 0,4-1 11 16,-1 3-4-16,1 0-7 0,0 4 0 0,4 0 0 16,0-2-3-16,0 3-19 0,0-1-28 0,8-4-11 15,-3-1-18-15,2-1-9 0,1-3 24 0,-3-2-9 16,-1-3 31-16,-1-4 28 0,0-2 10 0,-3-2 18 16,0-1 4-16,0-4-11 0,0 0 0 15,0-6 7-15,0-1-11 0,0-2-6 0,0-5-8 16,0-2 15-16,0-2-22 0,0-3 22 0,0-3 3 15,0-1-25-15,7-1 25 0,5-3-3 0,2 1-4 16,-1-1-4-16,6 2-6 0,-2 0 6 0,3 4-10 16,0 3 18-16,0 2 3 0,-2 1-7 0,2 5-4 15,0 4-37-15,-3 2-62 0,3 6-71 0,0 0-89 16,0 0-104-16,-3 0-94 0,-2 0-76 0,2 14-57 16,-2-2-15-16</inkml:trace>
  <inkml:trace contextRef="#ctx0" brushRef="#br0" timeOffset="278">3335 108 4354 0,'-21'-29'35'15,"-5"2"7"-15,-4 4 25 0,-2 8 43 0,0 5-21 16,4 6 8-16,2 4-10 0,-4 0-33 0,3 9-3 15,0 7 8-15,2 5-7 0,2 3-12 0,6 6 5 16,1 4-27-16,3 6-7 0,3 3 4 0,6 4-22 16,4 3 3-16,0 2 8 0,8 0-1 0,0 0 12 15,7 1-3-15,0-3-1 0,-2-1-4 0,1-3-10 16,1-5-1-16,0 0-26 0,-6-3-26 16,4-1-43-16,-3-4-61 0,0-1-70 0,-3-2-69 0,-2-3-74 15,-2-2-86-15,-3-4-72 0,0-3-53 0,0-4-68 16</inkml:trace>
  <inkml:trace contextRef="#ctx0" brushRef="#br0" timeOffset="528">3028 738 2754 0,'20'-12'6'0,"3"1"0"0,2 0 16 0,-1 1 27 16,2 0 39-16,2 3 18 0,3 7-8 0,-7-7-25 15,5 7-28-15,-4 0-23 0,0 0 17 0,-1 0-1 16,2 0 1-16,-4 0 3 0,1 0-9 0,-5 0 3 16,1 11 13-16,-3-4 27 0,-3 5 13 0,-3-3 8 15,-3 0-10-15,0 2-16 0,-2 0-13 0,1 1-7 16,-4 1-24-16,-2 3-13 0,0 0-4 0,0 4-17 16,0-1-24-16,0 2-23 0,0 1-84 15,0-1-112-15,0 1-94 0,0-4-142 0,0-2-103 0,-13-4-91 16</inkml:trace>
  <inkml:trace contextRef="#ctx0" brushRef="#br0" timeOffset="668">3364 445 2718 0,'-20'-29'-10'15,"3"5"-32"-15,5 4-73 0,-3 4-67 0,9 5-62 16,6 4-55-16,0 0-20 0,0 3-30 0,0 1-16 15</inkml:trace>
  <inkml:trace contextRef="#ctx0" brushRef="#br0" timeOffset="886">3550 281 1493 0,'31'-9'95'15,"-2"1"94"-15,-5-2 81 0,1 1 73 0,-5 2-36 16,-8-2-45-16,4 4-39 0,-9 1-38 0,1 2-36 16,-8 1 23-16,4 1 44 0,-4 0 41 0,0 10 38 15,0 1-16-15,0 4-66 0,0 3-68 0,0 6-34 16,0 3-36-16,0 5-12 0,0 4 1 0,0 3-41 15,10 2 7-15,-10 2-18 0,0 0-24 16,0 0 39-16,12-1-35 0,-12-2 16 0,8-3-8 16,-1-1-19-16,3-7 22 0,-3 1 1 0,5-5 4 15,1-2-34-15,-1-2-34 0,3-4-60 0,2-3-65 16,-3 1-36-16,4-3-76 0,1-2-45 0,1-2-47 16,1-1-114-16,-4-7-73 0,6 0-110 0,2 0-104 15</inkml:trace>
  <inkml:trace contextRef="#ctx0" brushRef="#br0" timeOffset="1049">3969 477 3218 0,'-28'0'-10'0,"11"0"-15"0,17 0 12 0,0 0 3 15,0 0 7-15,8-4 19 0,6 4-16 0,9 0-50 16,5 0-87-16,1-6-123 0,6 6-128 0,3-6-129 15,2-1-104-15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17.5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460 488 3218 0,'-12'-16'45'0,"-8"4"42"0,-5 3 24 16,-7 9 43-16,-2 0-19 0,-6 17-14 15,1 3-17-15,-3 9-40 0,-2 3-26 0,4 2-31 16,3 7-14-16,5 0 3 0,4 0 1 0,8 0 3 16,5 2-4-16,15-2 15 0,0 0-15 0,15 0 8 15,2-5 3-15,3 0-31 0,11-4 0 0,-2-2-20 16,3-5-24-16,2-5 14 0,-2-6-13 0,0-3 10 15,4-11 31-15,-7 0-4 0,1 0 30 0,-8-7 10 16,2-5-7-16,-5-3 3 0,-5-3 1 0,-4-2-7 16,-2-3 0-16,-3-4 17 0,-5-1 6 0,0-1 4 15,0 1 10-15,0-4-4 0,-8 3 5 0,0 0 26 16,-1-1 14-16,-2 4 15 0,2 4 3 16,-2 0 1-16,2 5 1 0,-2 4-39 0,5 4-20 15,-1 3-36-15,-1 2-17 0,3 4 7 0,2 0 4 16,3 0-4-16,0 8 0 0,0 1-7 0,8 2-4 15,1 3 11-15,2 1 0 0,6-1-3 0,3 4-1 16,1-1-31-16,7-2-14 0,3-3 4 0,-1-3-3 16,9-2 24-16,-7-7 6 0,2 0 12 0,-2-7 9 15,0 0-10-15,-3-5 14 0,-3-3 0 0,-1 0-24 16,-5-2 24-16,0 1-3 0,-6-1 3 0,-4 0 17 16,0 1 31-16,-3 2 39 0,-4 1-3 0,-1 2 24 15,-2 4-38-15,0 2-31 0,0 2-3 0,0 3-40 16,-5 0-7-16,5 0-3 0,-3 10 3 0,-1-1 18 15,2 2-3-15,2 5-22 0,-3 3-17 16,3 1-11-16,0 0-24 0,8 3-20 0,-1-1-24 16,-1-3-3-16,7-1 28 0,1-2 25 0,-2-2 33 15,0-3 18-15,2-4 6 0,-2-1 10 0,0-6-9 16,-4 0 9-16,3 0-3 0,-3-11 20 0,-4 0 28 16,1-1 6-16,-2-3 0 0,1-2-23 0,-2-3-11 15,-2 1-20-15,3-3 4 0,0 0 3 0,-1-1-1 16,1 0 8-16,1 2-14 0,1-1 10 0,1 4-16 15,0 2-5-15,0 5 8 0,2 0-11 0,-2 4 14 16,5 2-17-16,-2 5 17 0,3 0 0 16,1 0 3-16,2 12 21 0,2-1-17 0,3 3 7 15,0 0-11-15,-3 5-10 0,3 1 7 0,0 1-10 16,3 0 7-16,-4 4 3 0,-2 0-21 0,0-3-36 16,2 3-88-16,-7-4-108 0,0-1-132 0,-3-1-88 15,-9-2-86-15,11-5-72 0</inkml:trace>
  <inkml:trace contextRef="#ctx0" brushRef="#br0" timeOffset="373">1743 72 3193 0,'17'-34'22'15,"-8"9"68"-15,-1 12 118 0,-4 13 82 0,3 6 27 16,-7 13-43-16,1 9-99 0,4 7-79 0,1 10-57 15,-5 6-7-15,7 6-25 0,-3 3 4 0,2 1 7 16,4 1-25-16,-5 0 11 0,2-2-15 0,7-5-4 16,1 1 8-16,-3-5-11 0,6-3 4 0,-5-2-26 15,6-9-41-15,-4-4-49 0,3-3-44 0,-5-5 4 16,-2-6 36-16,2-5 59 0,-8-2 55 0,2-7 20 16,-5-5 0-16,-3 0-3 0,0-10-1 0,0-1-3 15,-11-5 21-15,-1-4-7 0,-1-4-4 16,0-1 17-16,-7-1-9 0,-5 2 26 0,-6-1 31 15,2 5 14-15,-8 0 35 0,-1 6 12 0,-6 5-20 16,-1 2-3-16,1 7-39 0,2 0-21 0,2 7-25 16,6 2-21-16,4 5 0 0,10 4-3 0,7 3 10 15,13 1 0-15,0 5 11 0,13 0-14 0,10 3-11 16,6-3-43-16,8 1-84 0,7-4-72 0,1-2-95 16,5-1-21-16,3-3-19 0,-3-3-55 0,5-2-67 15,2-13-169-15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20.5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630 521 3568 0,'14'-12'73'0,"-14"6"78"0,-18 3 49 0,-12 3 71 16,-11 15-23-16,-10 4-50 0,-2 10 4 0,-15 4-49 15,4 6-57-15,-1 3-3 0,7-1-52 0,1 2-34 16,9 0 12-16,9-2-30 0,11-3 7 16,10-1 8-16,18-1-4 0,0-1-4 0,0-1-41 15,21-4-29-15,8-2-11 0,10-3-15 0,5-6 5 16,5-3 8-16,5-7-3 0,9-4 15 0,-5-5 39 16,5 0 18-16,-6 0 18 0,-5-10 7 0,-6-1-10 15,-3 1 3-15,-9-3 3 0,-7 2 51 0,-7-3 43 16,-4 3 38-16,-7-1 25 0,-9-1-27 0,0 2-21 15,0 1 1-15,-12 1-26 0,-5 0 0 0,-2 4-29 16,-1 1-39-16,7-1-11 0,-6 1-32 0,2 4 17 16,8 0-9-16,9 0-7 0,0 0 16 0,0 9-20 15,0-2-11-15,17 1 11 0,0 0-52 0,7 1 11 16,2 0 23-16,7-2-15 0,-1-3 52 16,2 1 4-16,3-5-11 0,5 0 27 0,-5 0-12 15,3-10-4-15,-8 0 19 0,1 2-8 0,-7-3 8 16,-2-2 19-16,-4 2 15 0,-1-6 8 0,-7 2 15 15,-7-2 4-15,-2 1-23 0,-3-4 5 0,0 0-16 16,-14 0-22-16,-3 1 7 0,-3-1-8 0,-5-1 0 16,-4 6-15-16,-6 1 4 0,1 4-16 0,-4 2-7 15,-1 3 7-15,0 5-7 0,-1 0-20 0,6 0-53 16,2 12-68-16,6-1-72 0,4-2-91 0,5 4-79 16,10 1-96-16,7 0-112 0,0 1-31 0,0 1-2 15,9-2-2-15</inkml:trace>
  <inkml:trace contextRef="#ctx0" brushRef="#br0" timeOffset="341">1091 827 2072 0,'27'-16'64'0,"-4"-3"89"0,-1 1 101 0,-5 1 88 15,-2-1-13-15,-4 2-17 0,-5 2-56 0,0 3-65 16,-1 2-18-16,-1 2-70 0,-1 2-40 0,-3 5-28 16,0 0-25-16,0 0 22 0,0 0 10 0,0 9 21 15,0 4-14-15,0 2-20 0,0 2-12 0,0 2-17 16,0 5 8-16,0 2-8 0,0 1-4 0,0 1-31 15,0-2-71-15,0 2-60 0,0-3-60 0,2 2-44 16,-2-4 5-16,3-2 19 0,-3-3 37 16,0-3 61-16,0-2 67 0,0-3 59 0,0-5 25 0,0-2 12 15,0-3-3-15,0 0-2 0,0-10-7 16,0-1 19-16,0-3-10 0,0-1-12 0,0-5 7 16,9-2-17-16,3 0 7 0,2-4 12 0,3-1-18 15,3 2 9-15,1-2 6 0,4 2-18 0,0 2 9 16,1 3 6-16,0 4-9 0,-2 4 27 0,-1 5 7 15,0 2 16-15,-4 5 16 0,-1 0-3 0,-4 8 22 16,-2 1-22-16,0 2-5 0,-4 3-17 0,3 0-25 16,-11 5-1-16,8 0-9 0,-8 4-3 0,0-1-10 15,0 2-110-15,0-2-140 0,0 0-163 0,0-1-193 16</inkml:trace>
  <inkml:trace contextRef="#ctx0" brushRef="#br0" timeOffset="895">2257 57 3982 0,'8'-32'10'0,"-7"13"45"16,-1 6 94-16,0 13 65 0,0 7 33 0,0 9-26 15,0 7-91-15,0 9-67 0,0 10-41 0,0 4-19 16,0 7-3-16,0 1 4 0,0 3-4 15,8 2 0-15,-1 0 15 0,1 0-4 0,1-3 8 16,2-3-19-16,-2-3-8 0,2-5-3 0,-3-2-22 16,-2-8 14-16,0-4-25 0,-5-3-10 0,4-4-5 15,-2-5-10-15,-3-4 18 0,0-3 12 0,0-3 13 16,0-3 5-16,0-6-12 0,0 0-6 0,-8 0-3 16,4-6 6-16,-5-3 8 0,1 0 24 0,-4-2-3 15,-4-3 11-15,-1 0-1 0,-2-1-3 0,-6-2 21 16,-3-1 15-16,1 3 35 0,-6 1 34 0,-3 2 18 15,-1 1-14-15,-3 6-32 0,0 1-26 16,6 4-25-16,-1 0-15 0,3 8-11 0,4 4-15 0,8 0 12 16,8 4-1-16,3 4 15 0,9 1 4 15,0 4-11-15,15 0 3 0,2 0-14 0,4 2-48 16,10-4-33-16,3 1-15 0,6-3-35 0,3-5 34 16,-2 0 1-16,7-5 14 0,-4-4 50 0,2-7-3 15,-3 0 32-15,-3 0-1 0,-3-5-6 0,-3-1 27 16,-2-6-10-16,-4-1 11 0,-7-3 6 0,2-2 15 15,-8-1 31-15,-1-4 33 0,-3 1 15 0,-2 0 19 16,-4-3 4-16,-2 1-24 0,0 4 24 0,-3-3-33 16,0 5-11-16,0 2-11 0,0 5-41 0,-11 2-27 15,11 2-14-15,-1 3-13 0,1 4 9 0,0 0 7 16,0 8 0-16,0 0 8 0,0 7-8 16,0 1 4-16,0 6-4 0,1 1-50 0,4 3-47 15,1 1-74-15,-5 0-111 0,10 0-80 0,-6 0-116 16,-1-2-113-16,4-1-110 0,0-4-131 0</inkml:trace>
  <inkml:trace contextRef="#ctx0" brushRef="#br0" timeOffset="1066">2786 418 4780 0,'-21'-38'-4'0,"-5"1"7"0,6 6-6 0,1 8-1 15,1 9-3-15,6 5-36 0,4 2-36 0,2 5-82 16,0 2-128-16,6 0-163 0,0 0-177 0,0 16-123 16,10-2-107-16</inkml:trace>
  <inkml:trace contextRef="#ctx0" brushRef="#br0" timeOffset="1284">3052 250 3180 0,'6'-13'45'0,"0"2"35"0,-6 3 31 16,0-1-11-16,0 5 5 0,0 3 87 0,0 1 65 0,0 8 94 16,0 6-29-16,0 5-88 0,-8 4-70 15,8 6-67-15,0 4-15 0,0 5-22 0,-7 3-34 16,7 4-26-16,-5-1 0 0,5 3 0 0,0-3 8 16,0-1 14-16,0-3-14 0,12 1 0 0,-2-4-20 15,8-3-44-15,-4-5-48 0,1 1-95 0,2-5-52 16,0 0-62-16,1-3-77 0,-4-4-95 0,5-2-93 15,-6-2-75-15,6-1-85 0</inkml:trace>
  <inkml:trace contextRef="#ctx0" brushRef="#br0" timeOffset="1578">3012 616 2607 0,'-19'-7'-3'0,"19"0"6"0,0-4 3 0,16 2 3 0,7 1-6 16,1 2-9-16,6 1 3 0,5 1 0 16,2-1-3-16,3 1 6 0,-1 1 0 0,0-1-6 15,1 1 12-15,-5-3 37 0,-9 3 62 0,2-1 73 16,-5-1 89-16,-9 4 30 0,-2-4-38 0,-4 3-46 16,-4 1-53-16,-4 1-39 0,0 0-31 0,0 0-24 15,0 0-10-15,0 0 5 0,0 9 24 0,0 1 22 16,0 3-17-16,0 1-36 0,-1 4-18 0,-2 1-28 15,1 5-5-15,-1-1 8 0,0 2-15 0,3 3 19 16,0 0-12-16,0-2-39 0,0 3-47 0,0-1-101 16,0 1-112-16,0-4-121 0,0 0-139 0,0 0-108 15,0-6-111-15</inkml:trace>
  <inkml:trace contextRef="#ctx0" brushRef="#br0" timeOffset="1748">3469 340 3820 0,'-12'-43'-7'0,"3"8"0"15,1 5 0-15,-3 10-3 0,10 3-33 16,-5 9-94-16,6 3-79 0,0 5-80 0,0 0-65 16,7 0-1-16,4 7-58 0,-2 2-63 0,4 5-50 15</inkml:trace>
  <inkml:trace contextRef="#ctx0" brushRef="#br0" timeOffset="1995">3615 481 1979 0,'0'26'114'0,"0"-2"105"0,0 1 97 0,0 1 75 16,-8-2-56-16,2-1-56 0,-2-2-70 0,1 0-55 15,-4 1-52-15,6-1-34 0,1 1-9 0,1-4-25 16,1 1-2-16,2-2-18 0,0-3-7 16,0 2 14-16,9-5-4 0,2 3-3 0,1-4-7 15,2 0-10-15,5-2-1 0,2-4 4 0,2-1-7 16,2-3-3-16,2 0 17 0,-2-6-11 0,1-1 11 15,2-1 0-15,-4-3-14 0,-1-3 14 0,-3-2 21 16,-6 0 21-16,4-4-3 0,-10-2 32 0,-2 0-14 16,-3-2-7-16,-3 1 11 0,0 0-17 0,-7 1-19 15,-3 0-21-15,-2 1-8 0,0 2-14 0,-8 3-21 16,0 1-22-16,-3 1-84 0,1 4-120 0,-1 3-143 16,2 7-166-16,1 0-91 0,0 0-77 0,3 0-28 15</inkml:trace>
  <inkml:trace contextRef="#ctx0" brushRef="#br0" timeOffset="2402">4043 477 3385 0,'15'-9'35'0,"1"0"34"0,-10 2 27 0,0 2 9 0,-6 5-22 16,0 0-29-16,0 0 47 0,0 0 32 0,0 5 22 15,0 4 0-15,0 3-60 0,0 4-46 16,0-2-31-16,0 5-11 0,0 5-11 0,0 1 11 15,0 0-10-15,0-1 21 0,0-1-18 0,0 5-7 16,0-4 3-16,0-1-28 0,-8 1-21 0,8-2-27 16,-7 0-18-16,-1-4 11 0,3-2 29 0,1-2 33 15,1-3 22-15,3-4 10 0,-5-3 17 0,5-1-17 16,-4-3-4-16,-3 0 1 0,7-10 10 0,0-1 20 16,0-2 18-16,0-1-3 0,0-5-28 0,11-1 0 15,-2-5-11-15,4-4-20 0,-1 2 20 0,3 0-3 16,1-2-7-16,4 0 14 0,0 1-10 15,-2 3-4-15,5 0 14 0,-6 4 10 0,3 3 8 16,-3 4-1-16,3 5 12 0,-8 4 21 0,3 5 11 16,-4 0 25-16,-2 0 5 0,-1 9-7 0,1 2-10 15,2 3-25-15,-3 0-19 0,-2 4-10 0,4 0-8 16,-5 2-8-16,0 4 1 0,1-2-15 0,-2 2 11 16,-2 0 3-16,-2 1-6 0,0-2 3 0,0-1-15 15,0-1-30-15,0 1-52 0,0-4-111 0,0-4-122 16,0 0-140-16,0-2-182 0,0-4-116 0,0-1-162 15</inkml:trace>
  <inkml:trace contextRef="#ctx0" brushRef="#br0" timeOffset="2753">4872 395 4009 0,'0'-15'72'15,"0"1"56"-15,0 0 25 0,-12 5 58 0,5-2-21 16,-6 4-35-16,0 0-2 0,-1 3-53 0,2 1-52 16,-6-1-22-16,-2 4-22 0,6 0-1 0,-6 0 1 15,5 9 0-15,6 1-4 0,-4-3-15 0,7 3 7 16,2-1 8-16,2 1 0 0,2 1 12 0,0 2-16 16,9 1-15-16,2 0 12 0,1-1-5 15,2 1 5-15,4-1 14 0,-1-1-10 0,3 3 3 16,0-3 7-16,0-2-14 0,-3 2-1 0,-2 1 5 15,-2 0 3-15,-1 3 0 0,-3 1 14 0,-1 1 5 16,-4 1 15-16,0 5 49 0,-4 0 4 0,0 2 27 16,0 3 12-16,0 0-29 0,-13 1 12 0,2-1-39 15,4 0-19-15,-5-1-8 0,2-3-27 0,-2 0 20 16,0-4-24-16,-1 1 20 0,1-4-16 0,-3-2-32 16,-2-3-24-16,-3-3-112 0,-3-1-142 0,-2-5-234 15,-4-4-321-15,-6 0-354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18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16 492 1361 0,'0'-9'46'0,"0"-2"86"0,0 4 78 0,0-4 77 16,0 4 30-16,0 0-38 0,5 2-12 0,-5 3-48 16,0 0-54-16,0 2-23 0,0 0-45 0,0 0 15 15,0 0 35-15,0 9 11 0,-5 4 30 0,4 4-34 16,-2 4-46-16,-2 3-38 0,2 5-49 0,2 4 0 16,-2 3-21-16,3 2 14 0,0-1 0 0,4 1-7 15,8-1 11-15,1-3-14 0,5 0-1 0,0-3-10 16,2-3-4-16,7-3-3 0,-1-3-7 15,1-3-14-15,2-3 3 0,2-5-3 0,1-5-24 16,1-3 6-16,-1-3-2 0,0 0 6 0,-6-9 11 16,-1-3 21-16,1-3-17 0,-8-4 3 0,-3 0 17 15,-2-2-10-15,-2-4 8 0,-5 2-18 0,0-4 7 16,-6 0 0-16,0-3 20 0,0 1 24 0,0 1-17 16,0 0 3-16,0 0-10 0,0 3-13 0,0 2 20 15,0 0-4-15,0 5-2 0,7 2 16 0,0 0-17 16,5 5 4-16,0 0 10 0,4 1-14 0,0 2 10 15,3 0 4-15,-5 2-24 0,6 1 14 16,0 1 3-16,-4 4-7 0,4 0 20 0,0 0 4 16,0 9 0-16,-3 0 21 0,2 2 9 0,-3 5-6 15,0 5 7-15,-4 1-24 0,-3 3-11 0,2 2-6 16,-9 3-13-16,4 2 2 0,-5 0 11 0,2 2 0 16,-1-5-11-16,1 3 4 0,0 0-7 0,-3-5-13 15,0 0-7-15,0-2-8 0,0-4-16 0,0-4 14 16,0-3 23-16,0-5 11 0,0-3 3 0,0-2 7 15,0-4-17-15,0 0 3 0,-11-8 17 0,4-3-20 16,2-3 23-16,0-3-3 0,1-2-13 0,4-6 13 16,0-2-10-16,0-1-20 0,0-3 17 0,0-1-14 15,9-4 3-15,3 2 7 0,4-3-13 0,0 1 17 16,1 3-4-16,6 1 0 0,-1 2 7 16,1 7-3-16,-2 3-1 0,5 4 1 0,-1 5 0 15,-5 4-1-15,1 7-6 0,-1 0 17 0,-3 7 3 16,2 4-6-16,-6 5 12 0,3 4-2 0,-4 3-7 15,-3 4 9-15,5 2-5 0,-8 3-11 0,2 2 6 16,3-1-6-16,-7 0-6 0,1-1 9 0,-1 0-20 16,3-3-17-16,-6-2-39 0,2-1-98 0,-1-3-97 15,-2-1-116-15,0-6-70 0,0-3-55 0,-6 0-61 16</inkml:trace>
  <inkml:trace contextRef="#ctx0" brushRef="#br0" timeOffset="1076">1603 47 2965 0,'25'-31'89'0,"-8"15"145"16,-5 16 75-16,-4 0 76 0,-5 11-45 0,-3 11-124 16,0 6-64-16,0 6-63 0,0 7-38 0,0 5-19 15,0 1-17-15,0 3-15 0,7 0-11 0,-1 0 11 16,2 2 7-16,0-4 8 0,4 0 7 0,0-3-33 15,4-2 14-15,-1-4-35 0,-1-3-8 0,-2-4-7 16,7-5-54-16,-7-2 5 0,-3-7 1 16,3-5 14-16,-1-1 42 0,-6-7 25 0,2-3 0 15,-5 0 7-15,-2-2-3 0,0-6-4 0,0-1 17 16,0-5 4-16,-9-2 0 0,-2-3 11 0,-1-1-11 16,-2-4 3-16,-5 1 22 0,1 0 3 0,-8 3 7 15,1 2 25-15,-7 3 1 0,-2 3 14 0,-2 3 29 16,-4 7-9-16,3 0-26 0,-6 9-10 0,9 0-40 15,2 5-12-15,1 4-14 0,7 3 0 0,4 1-7 16,10 3-8-16,3 3 30 0,7-1-23 0,0 2 5 16,12 1 7-16,5 0-55 0,3-3-37 0,4 0-31 15,9-2-29-15,-1-4 27 0,5-3 32 0,3-3 9 16,4-2-11-16,4-6-9 0,-1-7-7 16,-1 0 29-16,-1 0 10 0,2-8 17 0,-1-5 14 15,-3-2 10-15,-1-5 7 0,-5-2 10 0,1-2 17 16,-6-2-17-16,0-2 30 0,-5-1 7 0,-3-1-24 15,-1-2 21-15,-8 3 3 0,-1-3 31 0,-6 3 54 16,-3 1 33-16,-5 2-4 0,0 1-19 0,-7 3-27 16,0 2-38-16,-9 2-7 0,1 4 0 0,1 3-35 15,-6 2-1-15,5 4-14 0,-2 1-18 0,0 4 14 16,3 0-3-16,2 0 3 0,6 8-3 0,-2 4 4 16,-2-3 3-16,8 2-11 0,2 3-7 0,0 0-21 15,0 2-14-15,0-1-21 0,5-1-14 0,2 0 0 16,1-1-9-16,1-1 18 0,0 0 17 15,-1-2 17-15,3-2 15 0,-2-2-4 0,-1-1 6 16,2-2 15-16,0 1-7 0,-3-2 20 0,3-2-10 16,2 0-17-16,0-7 3 0,0 3-16 0,7-5-10 15,-7 2-3-15,5-4 10 0,0-1-17 0,3-1 11 16,-2-1-7-16,-1-2-19 0,3 0 10 0,-3-3 20 16,0-1 3-16,1 0 4 0,-4 0 25 0,1-3 0 15,1 4 20-15,-7-3 12 0,2 3 23 0,-7 1 16 16,-4 0 30-16,0 5 32 0,-7 1 2 0,-4 1-13 15,-1 4-5-15,-7 3-2 0,-1 4 14 0,-6 0-2 16,-3 6-3-16,-5 1-21 0,2 5-48 16,-6 6 14-16,1 4-20 0,5-1-4 0,-2 6 3 15,3 2-27-15,6 2-8 0,6 0 3 0,6 1 1 16,1 1 7-16,12-3 3 0,0 0-7 0,0-1-4 16,12-3-6-16,4-2 3 0,0-1-29 0,8-3-31 15,-3-3-21-15,7-2-59 0,1-3-13 0,1-3-11 16,3-2-2-16,-4-3 45 0,3-4 1 0,3 0 15 15,-4-5 1-15,1-5-22 0,1-2 17 0,-3-1 10 16,-4-6 23-16,2 0 22 0,3-3 26 0,-7-2 7 16,1-4 12-16,-4 1 15 0,-1-3 38 0,0 3 92 15,-3-1 83-15,-5 1 76 0,2 5 31 0,-8 4-51 16,0 1-61-16,-4 8-85 0,1 0-65 16,-3 5-43-16,0 4-32 0,0 0 40 0,0 0 58 15,0 9 3-15,0 3 15 0,0 1-25 0,0 3-73 16,5 2 19-16,-2 5-11 0,1 0-23 0,1 1 12 15,-1-1 0-15,4 2-26 0,-3 0 14 0,2-2-14 16,1-3-25-16,3-1-8 0,-7-4-7 0,4-1 4 16,-3-5 11-16,-1-2 44 0,-1-1 10 0,-1-6 8 15,-2 0 21-15,0 0-11 0,0-8-7 0,0-3 22 16,0-5-7-16,0-3-1 0,0-1 5 0,6-7-37 16,-1 0 0-16,2-1-4 0,-1-1-7 0,1 0 15 15,2 0-4-15,2 1-8 0,-2 0 19 0,3 3-25 16,0 3-51-16,1-1-82 0,3 6-103 0,-2 1-125 15,3 2-150-15,0 2-123 0,0 0-161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25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183 218 2201 0,'12'-46'80'0,"-1"3"95"0,-3 4 80 0,-2 7 80 16,-3 7-31-16,-3 9-81 0,3 6-76 0,-3 3-84 16,0 7 11-16,0 0 24 0,-6 14 53 0,0 4 49 15,-2 10-46-15,-3 7-35 0,-1 8-45 0,0 8-52 16,-5 6-1-16,-6 6-14 0,3 2-10 0,-1 3 3 16,-2-2-7-16,6-5 10 0,1-3 4 0,4-5 4 15,3-5-14-15,4-7 6 0,2-4-13 0,0-6-12 16,3-4 1-16,0-5-18 0,0-7 7 0,0-5-18 15,0-2 25-15,0-3 14 0,0-5 1 16,3 0 31-16,-3-7-39 0,5-4-13 0,-5-3 13 0,3-4-3 16,0-5 18-16,-2-2 20 0,3-4-27 15,0-1 6-15,-1-4 1 0,2 0-11 0,-4-2 24 16,2 2-10-16,0 0-10 0,-1 2 3 0,4 2-4 16,-4 1 1-16,2 1 24 0,-1 4-4 0,7 1-6 15,0 4 10-15,0 1-25 0,5 3 11 0,0 1 4 16,2 0-11-16,5 1 14 0,1 1-11 0,1-1 8 15,1 3 3-15,2-5 0 0,1 1-7 0,-2 2-4 16,0-2 1-16,0 0 3 0,-1 0 10 0,-5 0-13 16,0 3 6-16,-2-1 1 0,-4-1-15 15,-2 2 15-15,-4 1-11 0,3 1 3 0,-5-1 15 0,-3 2-4 16,1 2 7-16,-4 2-18 0,3 0 1 0,-1-2-8 16,-2 3-3-16,0 1 7 0,0 0 4 15,0 1-1-15,0 1 11 0,0 0-3 0,0 0-15 16,0 0 11-16,0 0-10 0,0 0-8 0,0 0 4 15,0 0-3-15,0 3-4 0,0 4 7 0,0 1 14 16,0 2 10-16,0 3-10 0,0 6 11 0,8 1-8 16,-1 3-13-16,1 4 13 0,1 0-3 0,3 1 0 15,4-1-3-15,1 0-8 0,1 0 11 0,-1-1 7 16,6 0-3-16,-1-3 6 0,1 0-3 0,-2-2-10 16,-1 0 3-16,1-6 7 0,-1 3-18 0,0-2-3 15,0 0 7-15,-3-2 0 0,-3-1-34 0,0-1-92 16,-3 1-79-16,-2-1-131 0,-5 1-75 15,2-4-32-15,-1 0-78 0,-3 1-48 0</inkml:trace>
  <inkml:trace contextRef="#ctx0" brushRef="#br0" timeOffset="747">527 447 1705 0,'-9'-16'19'0,"1"4"13"0,3-5 16 0,1 3 38 16,1 3 0-16,0 3-8 0,3-2 19 0,0 2-33 15,0 0-23-15,0-1-2 0,0 1-39 0,0-3-3 16,0 4 0-16,0 0 12 0,0-2 26 0,0 1 37 16,0 2 37-16,0 2 12 0,0 0-11 0,0-1-27 15,0 5-18-15,0-2-21 0,0 2 3 0,0 0-6 16,0 0-7-16,0 0 7 0,0 0-22 15,0 0 13-15,0 0-10 0,-2 0 17 0,2 0 15 16,0 0 4-16,0 5-6 0,0-5-10 0,0 0 0 16,0 0-26-16,0 0 20 0,0 0-23 0,0 0-10 15,0 0 13-15,0 0-19 0,0-3 13 0,0-1 7 16,0 2 3-16,0-1 26 0,0-1 0 0,0 1-10 16,-4 0-12-16,-3 0-17 0,3 0 2 0,4-1 11 15,0 2 24-15,0 0-1 0,0 1 15 0,0-1 3 16,0 1-10-16,0 0 14 0,0 1-24 0,0 0-14 15,0 0-24-15,0 0-13 0,0 0-7 0,0 0 17 16,0 5 7-16,0 3 7 0,0 4 6 0,0 4 15 16,0 6 28-16,-3 3-15 0,-2 13 22 15,4 6-24-15,-2 8-11 0,-2 9 14 0,0 8-3 16,2 4-3-16,-1 6-8 0,1 4 5 0,-2 3 7 16,2 2 18-16,1 4-8 0,-1-3-2 0,3 2-15 15,0 2 0-15,0 1 19 0,0 2 19 0,0-2 7 16,0 2 51-16,0 2 23 0,0 2-33 0,0 1 4 15,0 1-52-15,0 1-39 0,0-3 4 0,0 4-19 16,0-3 19-16,0-1 1 0,0 1-1 0,-7-6 9 16,2 1-36-16,2-1-4 0,-2-2-8 0,1-2-8 15,1-4 4-15,-2-2 20 0,4-4-12 0,1-2-4 16,-4-4 12-16,4-4-24 0,0-1 12 16,0-5 20-16,0-3-16 0,0-1-8 0,4-6 24 0,-3 1-28 15,2-2 12-15,-1-4 4 0,1-1-24 16,0-1 8-16,-2-5-12 0,-1-1 20 0,0-4 12 15,0-2 4-15,0-7-12 0,0-1-4 0,0-3-16 16,0-3 0-16,0-2 16 0,0-4-8 0,0-16 16 16,0 19-16-16,0-19-8 0,0 18 12 0,0-18-8 15,0 15 24-15,0-15-12 0,0 0-20 0,0 0 32 16,0 0-16-16,0 0 16 0,0 0-28 0,0 16-28 16,0-16-4-16,0 0-20 0,0 0 16 0,0 0-43 15,0 0-45-15,0 0-57 0,0 0-72 16,0 0-97-16,0 0-85 0,0 0-117 0,0 0-108 15,0 0-49-15,0 0-100 0</inkml:trace>
  <inkml:trace contextRef="#ctx0" brushRef="#br0" timeOffset="1412">426 4686 3595 0,'-13'6'6'0,"1"-6"4"0,4 0 0 16,-4 0 9-16,8 0 4 0,-1 0 14 0,2 0 9 15,1 0 65-15,2 0 39 0,0 0 4 0,0 12 15 16,6-12-79-16,7 11-37 0,2 0-15 15,2-2-23-15,11 2-5 0,1-3-3 0,11 2 4 0,7 0-1 16,7-4 8-16,6 1-4 0,7-1 8 16,7-6 10-16,3 6 11 0,7-6 44 0,2 0-15 15,3 12 8-15,3-12 0 0,2 10-54 0,2-10-4 16,1 8-15-16,4-8-18 0,4 11 18 0,4-11 4 16,1 10 12-16,7-10 10 0,3 11 8 0,2-11-8 15,3 10-11-15,0-10-11 0,7 10-37 0,-1-10 15 16,2 0-4-16,1 12 0 0,4-12 34 0,6 0-12 15,0 0 12-15,-1 10 3 0,3-10-25 16,3 0-5-16,0 0-7 0,1 0 15 0,1 0 11 0,-3 11 4 16,6-11-15-16,-2 0 4 0,-5 0-8 15,2 0-7-15,-3 0 4 0,0 0 7 0,-1 0-8 16,-4 0 16-16,1 0 18 0,-6 0-19 0,1 0 20 16,-7 0-20-16,-1 12-14 0,-3-12-1 0,-5 0-22 15,-4 0 19-15,-4 11 0 0,-1-11 18 0,-3 0 31 16,-3 0-5-16,-4 12 16 0,-3-12-11 0,-5 0-8 15,-5 0 8-15,-8 0-8 0,-4 0-7 0,-5 13-8 16,-3-13-7-16,-7 0 4 0,-4 0-12 0,-7 0 22 16,-4 0-3-16,-2 0 16 0,-9 0 19 0,0 0-8 15,-7 0 8-15,-5 0-7 0,-1 0-4 0,-3 0 0 16,-6 0 0-16,-1 0-12 0,0 0 1 0,0-16-9 16,-7 16 1-16,1 0-4 0,4-14-12 15,-2 14-8-15,2-13-16 0,-2 13 0 0,4-15 16 16,-1 15 16-16,3-15-8 0,1 15-4 0,-3-14-12 15,0 14-4-15,-1-17-19 0,0 17-24 0,0-11-20 16,-4 11-42-16,0 0-36 0,-4-14-84 0,0 14-95 16,-4-8-136-16,0 8-175 0,0 0-136 0,0 0-196 15</inkml:trace>
  <inkml:trace contextRef="#ctx0" brushRef="#br0" timeOffset="2490">1710 2699 1470 0,'0'0'30'0,"0"0"35"16,0 0 71-16,0 0 26 0,0 0 31 0,0 0 21 0,0-10-23 15,-4 3 62-15,0-1 18 0,0 2 12 16,1 1 24-16,1 1-46 0,-1 1-46 0,-1 2-37 16,0 1-67-16,0 0-31 0,-4 0-27 0,4 5-11 15,-4 5 18-15,0 0 4 0,-1 3-21 0,1 4-11 16,4 3-21-16,-4-1-18 0,8 3 21 0,0-2-3 16,0 1-4-16,12-3 1 0,5-3-12 0,2-3-7 15,2-3-3-15,4-2 3 0,2-7 7 0,3 0 4 16,-3 0-3-16,1-12 6 0,1-4-13 15,-5 0 24-15,3-4 15 0,-9-2 14 0,2-2 63 0,-8-1-4 16,-1-2 8-16,-6 2 5 0,-5 0-44 16,0 0-8-16,-10 2 21 0,0-1-24 0,-4 3 17 15,-5 3-4-15,-1 2-27 0,-4 0-3 0,2 3-28 16,-1 4-19-16,-1 4-19 0,-1 5-12 0,2 0 11 16,2 0-18-16,1 0-23 0,3 12-26 0,2-1-107 15,2 3-48-15,4 0-81 0,3 1-101 0,6 3-69 16,0-1-88-16,8 0 16 0,4-1-33 0,5 0 11 15</inkml:trace>
  <inkml:trace contextRef="#ctx0" brushRef="#br0" timeOffset="2816">3111 2128 4201 0,'-20'9'27'0,"-3"-9"12"0,-1 0 6 16,-1 14 4-16,5-3-42 0,6-11 3 0,2 9-10 0,4-9 11 15,8 7 3-15,0-7-11 0,0 0-6 16,10 0-22-16,5 0 15 0,2 0-18 0,3 0 3 16,7 0 18-16,3-14-17 0,-1 1 13 0,6-4 4 15,-3 0 4-15,1 0 3 0,-6-5 14 0,-5 1 0 16,-2 1-11-16,-8 0 32 0,-4 2 4 0,-8 0 3 15,0-1 17-15,-8-1 1 0,-4 2-3 0,-5 3 0 16,-3 2-25-16,0 4-11 0,-2 0-21 0,-5 9 4 16,-1 0 3-16,0 0-29 0,4 0-45 0,-4 14-87 15,4 1-121-15,4 2-92 0,3 1-114 16,5 2-65-16,4-2 18 0,8 1-42 0,0-1 24 0</inkml:trace>
  <inkml:trace contextRef="#ctx0" brushRef="#br0" timeOffset="3137">4284 2003 4452 0,'7'0'49'0,"-7"0"26"0,-9 0 36 15,-3 0 44-15,-7 0-24 0,3 14-29 0,0-14-17 16,4 0-59-16,4 13-19 0,2-13-3 0,0 0-30 15,6 0 22-15,0 0-7 0,8 0 3 0,-1 0 16 16,6 0-23-16,2 0 0 0,-1 0 0 0,6 0 4 16,0 0 11-16,3 0 4 0,-2-16 10 0,2 3-21 15,-3-4 18-15,-6 0-11 0,1 0-11 0,-5 1 33 16,-4-4-33-16,-6 5 33 0,0-3 8 0,-6 4-8 16,-4-2 34-16,-5 4-37 0,-2-1 7 15,-3 3-14-15,0 3-20 0,-4 7 16 0,-1 0-23 16,2 0 3-16,-2 0-36 0,4 0-77 0,-2 0-71 15,6 10-118-15,2 5-112 0,2-5-93 0,4 6-98 16,-1 1-17-16,5 2-54 0</inkml:trace>
  <inkml:trace contextRef="#ctx0" brushRef="#br0" timeOffset="3634">5697 3300 2779 0,'-15'-14'75'0,"2"0"70"0,6 14 92 16,1 0 84-16,-1 0-13 0,3 0-21 0,4 0-66 16,-3 0-61-16,3 12-64 0,-5 0-50 0,5-1-14 15,0 3-21-15,0-1 7 0,0 3-11 0,0-1-10 16,8-1-8-16,4 0-4 0,-1-3 4 0,3 1 11 15,-2-3 4-15,8-2 0 0,-2-7 14 0,4 0-15 16,-2 0-6-16,0 0-5 0,0 0 5 0,0 0 3 16,0-11 0-16,-7-1 14 0,3-2 4 0,-7 0 4 15,2 0 58-15,-7-1 7 0,1-3 20 16,-5 2 7-16,0 0-36 0,-8 2-15 0,-1-2-14 16,0 16 23-16,-10-18-23 0,6 18 12 0,-6-14-27 15,2 14-34-15,-3 0 16 0,0 0-28 0,0 0-3 16,0 0-46-16,7 0-85 0,0 0-119 0,1 0-122 15,4 0-120-15,5 0-122 0,3 0-40 0,0 18-74 16,5-1-51-16</inkml:trace>
  <inkml:trace contextRef="#ctx0" brushRef="#br0" timeOffset="3917">6348 3472 4608 0,'-8'13'24'0,"-6"-1"-2"16,0-5 17-16,-2 2 25 0,3 0-2 0,4 0 0 16,3-4-8-16,1 2-25 0,1-7-14 0,4 7 3 15,0-7-14-15,9 0 14 0,-1 0 0 0,4 0-7 16,3 0 4-16,2 0-22 0,6 0-19 16,-1 0 19-16,2-10 0 0,2-5 14 0,-1-1 4 15,-1-1-4-15,-2-1 8 0,-7 0-8 0,2 0 8 16,-5-2-4-16,-4-2 8 0,-3 3-12 0,-5-1 8 15,0 1-15-15,0 2-4 0,-7 3 11 0,-3 0-14 16,2 14-26-16,-1-11-91 0,-2 11-98 0,5 0-112 16,-2 0-132-16,1 0-69 0,-1 0-60 0,5 0-72 15,3 0-23-15</inkml:trace>
  <inkml:trace contextRef="#ctx0" brushRef="#br0" timeOffset="4298">8122 2706 5279 0,'0'0'30'0,"-8"-13"61"16,-4 5 38-16,-2 8 24 0,-1 0-2 0,2 0-62 15,-2 0-22-15,-2 0-36 0,8 0-15 0,-5 0 4 16,5 0-28-16,1 0 12 0,7 0-35 0,1 0-9 16,0 0 9-16,0 0-13 0,6 0-14 0,5 0 0 15,4 0-23-15,-1 0-8 0,4-10 16 0,4 2-3 16,2-2 15-16,1-1 16 0,-1 0 19 0,2-1 18 16,-4-2 19-16,1 0 1 0,-6-1 6 0,-5 2-6 15,-3-1-1-15,-1 0 12 0,-8 0-4 0,0 1 3 16,0 1 20-16,-12 1-15 0,-1 0 4 0,-4 4 3 15,2 7-34-15,-5-9 19 0,0 9-15 16,0 0 0-16,-1 0-20 0,1 0-48 0,3 0-68 16,2 0-105-16,2 0-101 0,4 0-122 0,1 7-107 15,5-7-97-15,3 0-26 0,0 11-31 0</inkml:trace>
  <inkml:trace contextRef="#ctx0" brushRef="#br0" timeOffset="4610">8659 2102 4009 0,'8'-15'58'16,"-8"3"56"-16,0 1 50 0,-16 11 43 0,2 0-18 16,-1 0-45-16,0 0-46 0,2 0-36 0,1 0-44 15,4 0-14-15,2 13 3 0,6-13 1 0,0 0-8 16,0 0 7-16,0 12-14 0,0-12-1 0,0 0 23 15,10 0-8-15,2 0 1 0,5 0-8 0,3 0 0 16,4 0-4-16,4 0 15 0,1 0 8 0,-1 0-16 16,2-18 12-16,-4 2-11 0,-3-2 7 0,-1 2-7 15,-7-3 0-15,1 1-8 0,-7-2-11 0,2 1 15 16,-11-2 7-16,0 3 12 0,0 1-8 16,-14 3 0-16,4 1-18 0,-5 2-8 0,-2 1-29 15,2 3-73-15,-2-2-85 0,2 1-133 0,2 3-142 16,0 5-148-16,2 0-107 0,6 0-96 0</inkml:trace>
  <inkml:trace contextRef="#ctx0" brushRef="#br0" timeOffset="4935">9253 1521 4009 0,'0'-9'44'15,"-13"4"63"-15,4 2 47 0,-6 0 17 0,6 3-16 16,-2 0-34-16,3 0-30 0,1 0-19 0,2 0-21 16,3 0-29-16,2 0-15 0,0 0 12 0,7 0-1 15,-1 0 8-15,1 0 0 0,6 0-15 0,-1-4-11 16,5-2-11-16,0 2 7 0,3-4 8 16,3 1 7-16,-2-3 11 0,-1-1 4 0,3 1 22 15,-6-3 23-15,-2 1 42 0,-2-1 13 0,-4 2 19 16,-5-1-21-16,-4-1-39 0,0 1-23 0,0 3-22 15,0-3-1-15,-12 2-19 0,-2 3 7 0,-4-1-27 16,1 2-8-16,-3 6 16 0,-1 0-24 0,1 0-15 16,1-7-40-16,-1 7-99 0,3 0-95 0,2 0-110 15,3 0-124-15,6 7-118 0,-5-7-103 0,9 12-71 16,2-4-98-16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34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2529 1460 0,'-3'0'24'0,"0"0"32"0,3 0 57 0,-2 0 40 0,-1 0-5 16,-2 0-6-16,5 0-19 0,-3 0-8 0,2 0 17 15,-2 0-14-15,3 0-18 0,0 0-11 0,0 0-2 16,0 0 9-16,0 0 8 0,0 0 26 15,0 0-2-15,0 0-2 0,0 0 15 0,0 0-5 16,0 0-16-16,0 0 15 0,0 0-23 0,0-8-54 16,0 8 0-16,0-8-23 0,0 0-22 0,4 0 26 15,4-2-25-15,-3 1 7 0,1-6 3 0,1-1-17 16,3 0 21-16,2 2-14 0,5-5 4 0,-2 2-1 16,2-1-13-16,3 0 6 0,0-3-6 0,3 2 3 15,-2-2-4-15,4-1 4 0,-2 2 0 0,2 0 0 16,-4 2 14-16,5 0 8 0,-1-1 6 0,1-1-3 15,-2 2 0-15,-1 0-21 0,2 0 0 0,0-3 6 16,-2 2-9-16,-2-1 6 0,4-2-18 16,-5 1 0-16,-1 2 1 0,4-2 3 0,-1 2 4 15,-2-1 3-15,3-1 3 0,-2 3-13 0,-4 2 6 16,3-2-3-16,-1 2 8 0,1 1 2 0,-2-2-6 16,-3 2 0-16,5-1-12 0,0 0 1 0,0 0 7 15,2-2-4-15,-2 2-6 0,0-2 13 0,3-1 8 16,-2 1-11-16,4 0-3 0,-2-1-12 0,-2 2 1 15,4-1 10-15,-2 1 15 0,-2 1-11 0,2-1-7 16,2 2-11-16,-5-2 0 0,0 1 15 0,-3 0-4 16,-1 2 10-16,3-1-13 0,-2-1-5 0,-2 1 15 15,-1 0 4-15,1-1-4 0,2 2 11 0,-2-2-22 16,2 1 0-16,2-1 22 0,-5 0-18 0,6 0 3 16,-4 1 1-16,4-2 3 0,0-1 3 15,0 3 15-15,3-4-7 0,-1 3-11 0,2-2 7 16,1 2 0-16,-2-2 7 0,1 2-7 0,-1-2-7 15,-1 2-3-15,3-2-5 0,-1 4 16 0,-4 0-1 16,5 1-11-16,-5 1 15 0,3-3-21 0,-2 3 10 16,-1-2 10-16,3 0-17 0,-2 0 18 0,3 0 7 15,-3-3-15-15,2 2 1 0,-2 1 10 0,3 0-28 16,-3 2 21-16,2-2-4 0,2 0-17 0,-1 0 17 16,1 2-13-16,-1-2 17 0,4-1-4 0,-4 5-10 15,4-3 0-15,-3 0-4 0,-1 1 1 16,1 1 10-16,-1-3 0 0,2 5-11 0,-4-4 18 15,2 1 0-15,-1 3 8 0,-1-2 13 0,2 2-2 16,-1 0-8-16,-1 0 14 0,1 2-14 0,-3 0-3 16,1 0-4-16,-1 0-19 0,0 0 23 0,0 0-11 15,3 1 28-15,-1 0-10 0,-2-1 0 0,1 1 14 16,2 0-10-16,-1 0 18 0,4 2-26 0,-2-2-7 16,1 1-11-16,-4 1 0 0,4-1 15 0,3 0-4 15,-4 1 7-15,1 4-7 0,-2 0 8 0,0 0 3 16,-2-5-3-16,2 5 10 0,-1 0-25 0,-2 0 15 15,1 0-8-15,-1 0-11 0,3 0 19 0,-1 0-4 16,-2 7-8-16,3 2-3 0,-2-9 11 0,2 7-7 16,-1-7 14-16,1 8 1 0,-2-2-12 15,-1-6-4-15,5 9 1 0,-6-9 3 0,6 10-11 16,-2-10-15-16,2 10 4 0,-1-2-12 0,1-8 27 16,-1 10 4-16,-1 0-8 0,2-1 7 0,-1-2-22 15,-1 0 23-15,-1-7-8 0,-2 11 3 0,0 0-6 16,-3 0-9-16,3-4 9 0,-2-7-16 0,-6 14 23 15,5-3-4-15,-1-1-4 0,-3 1 26 0,4 0-14 16,-1-11-8-16,0 18-4 0,0-5-15 0,4 0 1 16,-3-2 6-16,1-11 9 0,-1 17 10 0,0-3-3 15,-2 0 0-15,2-14 3 0,-2 19 1 0,-1-6-1 16,2-13-3-16,-1 20 7 0,2-6-30 16,0-14 12-16,-2 18 3 0,2-18 8 0,-2 17 18 15,-2-17-14-15,3 18 3 0,-3-18-22 0,0 18 15 16,1-18 3-16,-1 18 1 0,-1-3 3 0,0-15-15 15,0 19 0-15,2-3 1 0,-2-16-1 0,-2 20 4 16,5-4 19-16,-6-2-16 0,4-1 9 0,-1 1-1 16,0 0-19-16,-1-1 1 0,1 2 11 0,-3-1 3 15,4 1 1-15,-1-2 7 0,-1 2-27 0,1-1-3 16,-3 0 12-16,3 2 3 0,-4 0 11 0,4-3 0 16,-4 1-15-16,3 0 12 0,-2 0-12 15,2-3 12-15,-2 2-4 0,0-1-12 0,-1 3 4 0,-1-3-18 16,1 1 25-16,0-1-3 0,1 2 12 15,-1 1 6-15,-4 1-25 0,4-2 11 0,0 2-4 16,-4-1 7-16,4 1 9 0,3-1-16 0,-7 0-19 16,4-1 0-16,-3 1 4 0,2-1 22 0,-1 2 5 15,0-2-1-15,2 1 8 0,-3-3-19 0,-1 2 4 16,4 0-4-16,-3 0-12 0,2 0 4 0,-2 0 20 16,3-2-16-16,-1 2 12 0,-2-1-12 0,-1 1-7 15,4 2 11-15,0-1 3 0,-4-1 5 0,4 0-8 16,-3 1 0-16,2-1-12 0,1-1 12 0,0 1 4 15,1 2-4-15,-1-2-15 0,-1-1 11 0,2 3 4 16,-1-16-3-16,3 19 14 0,1-2-22 16,-3-2 7-16,4-15 8 0,-6 21-1 0,6-21 9 15,-1 21-20-15,0-21 4 0,-1 23-7 0,3-6-8 16,-4-17 27-16,4 20-23 0,-1-20 19 0,0 23 11 16,0-23-23-16,0 20 19 0,0-20 1 0,2 18-16 15,2-18 0-15,-2 20 4 0,1-20-22 0,-3 16 18 16,3-16 0-16,1 17-7 0,-2-17 22 0,2 17-7 15,1-17 0-15,-4 0-4 0,6 21-12 0,-3-21 5 16,1 15 7-16,-4-15-4 0,2 0 0 0,0 16-3 16,0-16-1-16,-1 0 27 0,-1 17-4 0,4-17 8 15,2 0-12-15,-6 17-26 0,4-17 11 0,1 0 0 16,-4 16 16-16,2-16-5 0,2 0 1 16,1 0-12-16,-7 0-15 0,6 0 34 0,-1 16-11 15,2-16-4-15,0 0 7 0,-2 0-14 0,1 0 7 16,-1 0 11-16,-1 0-11 0,0 0 0 0,1 0-4 15,-4 0-14-15,-1 0 21 0,2 0-6 0,0 0 6 16,-1 0 9-16,1 0-16 0,-2 0 11 0,2 0-10 16,-6 0 10-16,4 0-3 0,-1 0-4 0,0 0 7 15,0 0-10-15,2 0-5 0,-2 0 1 0,2 0-16 16,-1 0 1-16,-1-17 10 0,0 17-6 0,3 0 14 16,-2-17-4-16,-1 17 8 0,0 0-3 0,1-18 3 15,2 18 3-15,-3 0-10 0,3-20 7 0,-1 20-11 16,0-19-1-16,0 19 12 0,1 0 8 0,1-20-1 15,-3 20-3-15,3-20-8 0,-1 20-14 16,-1-16-1-16,4 16 23 0,-1 0-1 0,0-21 9 16,0 21-12-16,1-24-12 0,-1 8-3 0,0 16 4 15,3-21 22-15,-3 5-7 0,1 0-8 0,2 1 1 16,0 15-16-16,-1-19 15 0,1 2 8 0,0 3-8 16,-2 0 0-16,0 0-3 0,1 0 7 0,1 2-4 15,-3 12 19-15,3-19-7 0,-3 5-1 0,-1 0 12 16,3 1-19-16,1 13-8 0,-3-16 8 0,0 5-11 15,-1-1 19-15,4 12 10 0,-1-15-18 0,1 1 8 16,-3 2-8-16,0-1-11 0,2 2 14 16,1-1 9-16,-3-2 3 0,0-1 3 0,3 1-6 15,-1 0-1-15,-3 1-19 0,4 1 20 0,-3-3-9 16,3 1-6-16,-3 0 18 0,3 0-15 0,-2 1 11 16,1-1-19-16,-4 1 12 0,2 3-11 0,-2-1 10 15,-2 0 16-15,4 11-26 0,-5-16 14 0,3 6-14 16,-3-3-8-16,1 4 11 0,2-2 8 0,-3 11-16 15,1-16 12-15,-1 5 0 0,0-3-7 0,0 3 11 16,4 11 7-16,-4-17-15 0,5 2 0 0,-5 1 12 16,4 1-12-16,1-1 8 0,-5 0-8 0,6 3 4 15,-4 11-4-15,1-18-3 0,1 2 11 0,-2 4-19 16,1 0 11-16,-3 12 15 0,3-17-15 16,-1 2 12-16,0 1-8 0,-2 14-4 0,1-21 4 15,0 6-15-15,3-2 19 0,-4 2-8 0,3 15-3 16,-1-21 7-16,2 3-19 0,-4 1 19 0,5 17 0 15,-2-25 4-15,-3 6 7 0,5 0-26 0,-1 19 15 16,0-25 4-16,0 7-1 0,1 2 9 0,-5 16-20 16,3-20 8-16,-2 2 0 0,-1 3-7 0,-1 1 14 15,-2 14-11-15,2-21 4 0,-5 4 0 0,6 2 4 16,-1 1 7-16,1 14-7 0,-3-16 11 0,5 2-4 16,-2 1-7-16,-2 13-4 0,-1-18 4 0,5 4-19 15,-2-1 4-15,-3 1 11 0,3 0 0 16,1 2 15-16,2-5-12 0,0 3 1 0,-2 0-8 15,0 0 4-15,0 0 12 0,2 1-12 0,-3 0 0 0,1 1-4 16,-3-1-7-16,3 1-1 0,-4 0 12 16,2 1 8-16,-5-2 3 0,4 2 8 0,0 0-15 15,-3-1 3-15,4 0 4 0,-2 1-7 0,-1-1 4 16,1-1-16-16,2 1-7 0,-2 2 4 0,2-2 0 16,-2-2 11-16,2 1 0 0,-5 1 3 0,5-3 9 15,-2 3-12-15,-2 1 15 0,1-3-15 0,1 1 0 16,-2 3 0-16,-1-3-15 0,0 3 15 0,1-3 0 15,0 1 11-15,-1-1 0 0,3 2 0 0,-4 0-3 16,2 0-12-16,4-1-3 0,-6 2-5 0,-1-1 1 16,5-2 11-16,-1 4 11 0,-2-3-3 0,0 0 3 15,2 2-11-15,0-1 8 0,-4-1 7 16,4 12 20-16,0-13 10 0,-4 1-7 0,4 12 0 16,-3-12 1-16,-2 12 15 0,1 0 4 0,-1-13 12 15,-1 13-24-15,1 0-22 0,0 0 3 0,-3-12-7 16,0 12-4-16,1 0 7 0,-1 0-7 0,0 0 12 15,4-13 11-15,-3 13-3 0,-1 0 4 0,0 0-4 16,0 0-12-16,0 0 4 0,0 0 4 0,6 0-20 16,-6-14-4-16,0 14-4 0,0 0-12 0,0 0 8 15,0 0 8-15,0 0-4 0,0 0-8 16,2 0-8-16,-2 0-28 0,3 0-20 0,-2 0-16 16,2-14-54-16,0 14-25 0,-1 0-49 0,1-10-75 15,-1 2-98-15,1 8-185 0,0 0-260 0,-3 0-276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36.6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290 819 1683 0,'-9'-23'48'0,"-3"0"70"0,-7-1 64 15,7 5 89-15,-3 2 24 0,3 6-7 0,-2 0-32 16,-2 2-62-16,4 5-59 0,-3 4-66 0,2 0-20 16,-3 9 4-16,0 6 10 0,-1 4 17 0,0 9 0 15,-2 5-26-15,2 6-34 0,1 7-7 0,1 4-9 16,7 1-11-16,8-3 14 0,0 1 13 16,8-3-14-16,12-4 11 0,3-4-3 0,6-3-28 15,6-6 21-15,4-4-13 0,4-2 2 0,1-10 4 16,2-1-10-16,-1-5 17 0,-1-7-7 0,-1 0 0 15,-1-14-7-15,-5-4 3 0,-2-1 4 0,-6-6-6 16,-3-6 2-16,-9 0-2 0,-3-4 6 0,-8 1 3 16,-6-1 14-16,0-3-7 0,-15 2 4 0,-5 0 10 15,-2-1-7-15,-4 3 7 0,-3 0-11 0,-3 2 18 16,-1 0 28-16,1 0 38 0,0 6 11 0,3 0-13 16,1 3-18-16,8 1-41 0,0 4-22 0,8 2-11 15,6 2-10-15,6 1-7 0,0 1 7 0,14-1 10 16,3-1 1-16,6 0-4 0,6-2 3 15,1 1-6-15,4 1-4 0,3 2 7 0,1 3-11 16,1 0-3-16,4 9 0 0,-6 0-8 0,4 0 12 16,-3 0-1-16,1 0 4 0,-4 15 0 0,2 0 0 15,-5 3 11-15,3 5-11 0,-5-1 14 0,-6 3-7 16,-1 3-11-16,-6-1 18 0,-2 2 0 0,-2 0 11 16,-4 0-4-16,-5 2-7 0,4-2-7 0,0 0 3 15,-4-3 5-15,9 2-1 0,-6-2-3 0,4-1-29 16,-2-5 21-16,4-1 4 0,-3-1-4 0,-1-4 18 15,4-1-21-15,-6-4-7 0,1-2 14 0,0-4 0 16,-4-1 7-16,-1-2-3 0,-1 0-15 0,-2 0 18 16,0-9-14-16,0-3 11 0,0-3 3 15,0-4-7-15,0-5 11 0,0-2-15 0,0-5 11 16,5-4-17-16,1 0-1 0,0-1 11 0,-3-3-7 16,2 0 14-16,-1-2-11 0,7 0 8 0,-3 2 3 15,-1 1-7-15,2 5 10 0,-1 4-10 0,1 5-7 16,4 2 11-16,-3 5 0 0,0 3 3 0,2 3 0 15,0 11-11-15,-4 0 1 0,3 0-8 0,-2 0 0 16,1 0 18-16,0 0-14 0,-3 0 4 0,1 0 3 16,1 0-14-16,2 0 14 0,-2 0 0 0,-1 10 7 15,1 0 0-15,3-1-7 0,-4 4 3 16,3-1-3-16,-2 2-3 0,-1 2 6 0,4-1 1 0,-1 0-8 16,-2 0-3-16,3 1 0 0,-3-2 4 0,2 1 10 15,1-1 3-15,1 0-13 0,-1-1-8 16,0-5-27-16,0-1-11 0,4 1-4 0,-1-8 8 15,-3 0 17-15,2 0 3 0,2 0 12 0,-1 0-25 16,-3-14-7-16,2 1 4 0,-2-1 3 0,-1-4 7 16,-2-2 14-16,-1 0 7 0,-3-2 6 0,-5 1 4 15,0-1-7-15,-7 2 0 0,-3 1 4 0,-6 1 3 16,-1 4 17-16,1 2 11 0,-7 3 6 0,-2 9 11 16,-1 0-11-16,-2 0 4 0,-2 0-11 0,0 13-16 15,1 3 9-15,2 7-6 0,5 3-14 16,2 5 11-16,8 5-15 0,4 2 4 0,8 2 14 15,0-2-10-15,13 2 6 0,3-5-10 0,9-2-14 16,3-5 11-16,1-2-29 0,8-5-26 0,-2-2-18 16,5-6-29-16,-3-2 13 0,2-7-12 0,-2-4 13 15,0 0 25-15,-5-8 16 0,1-3 34 0,-4-3 3 16,-6-3 19-16,-2-2-22 0,-5-4 6 0,-1 3 16 16,-6-4-9-16,-1 2 13 0,-4-3 3 0,-4 1-6 15,0-2-4-15,0 1 14 0,-4 0 26 0,-4 1 50 16,4 3 28-16,-1 3 14 0,0 2-40 0,2 5-57 15,-1 4-32-15,1 7-26 0,1 0 13 0,-1 0 10 16,3 0-13-16,0 0 17 0,0 14-17 16,8 1 6-16,-4-1 21 0,4 5-24 0,0 0 4 15,1 0-38-15,2 3-50 0,-2-3-37 0,3-1-6 16,0-2 2-16,-1-1 33 0,-2-3 21 0,2-3 10 16,-5-2 22-16,-3-3 24 0,2-4 0 0,-2 0 15 15,-2 0 7-15,3 0-6 0,-4 0 22 0,0 0 0 16,0 0-13-16,0-13 0 0,0 2 10 0,0 0-10 15,0-3 10-15,0-2-7 0,3 0-9 0,-2-2 19 16,4-1-13-16,1-1 4 0,-2 0 3 0,1 2-20 16,3 1 23-16,-4-1-7 0,4 3 4 0,0 5-4 15,-4 1-18-15,4 9 8 0,-3-10-15 16,2 10 3-16,-2 0-67 0,3 0-108 0,2 0-77 0,-1 0-96 16,1 0-5-16,2 0 31 0,3 0 14 15,-2 0 44-15,5 10 45 0,-4-10 49 0,10 0-13 16</inkml:trace>
  <inkml:trace contextRef="#ctx0" brushRef="#br0" timeOffset="244">2690 312 670 0,'31'-29'57'0,"-5"-1"53"0,-1 1 87 0,-5 1 79 15,-2-1 20-15,-9 2 51 0,1 0 33 0,-10 5 20 16,0 0 1-16,0 4-34 0,-7 2-68 0,-3 4-61 16,-4 2-71-16,0 2-46 0,-3 4-34 0,-3 4-34 15,0 0 14-15,3 0-17 0,-3 7-22 16,1 6 11-16,2 4-25 0,1 5 8 0,2 3 3 15,2 5 0-15,0 4-4 0,4 8-3 0,2 4-7 16,2 2-11-16,4 4 15 0,0-2-15 0,0 3 7 16,4-1-11-16,4-4-3 0,-2-1 11 0,0-6 7 15,2 0 3-15,-1 0-17 0,-2-5 3 0,0-1-22 16,1-3-46-16,-5-6-56 0,-1 1-97 0,0-2-94 16,0-4-76-16,-9-1-49 0,1-7-48 0,-1 1-14 15,-2-3-6-15,-1-3-3 0</inkml:trace>
  <inkml:trace contextRef="#ctx0" brushRef="#br0" timeOffset="478">2517 749 1944 0,'25'-21'32'0,"-2"3"52"16,1 2 19-16,-1 3 38 0,-4 1 12 0,1 3-8 16,3-2 21-16,-3 3-21 0,1-1-14 0,-1 1-46 15,3 8-31-15,-3-8 0 0,1 8 1 0,-1 0 13 16,0 0-13-16,2 0-23 0,-2 0-22 0,-2 0-7 15,2 0 1-15,-3 0 5 0,0 10-12 16,-5 1 9-16,4 1 7 0,-7 1-3 0,1 3 16 16,-2 0-29-16,-2 2 3 0,-3 1 3 0,2 3-6 15,-2-1 12-15,-3 1-5 0,0-1-8 0,0 0-9 16,0 1-64-16,0-4-89 0,0-1-109 0,-8-3-91 16,5-2-77-16,2-1-93 0</inkml:trace>
  <inkml:trace contextRef="#ctx0" brushRef="#br0" timeOffset="636">2919 474 2583 0,'-6'0'-3'16,"1"0"-43"-16,2-20-55 0,2 20-44 0,-2 0-15 15,3 0-17-15,0 0 9 0,4 0-47 0,4 0-72 16,4 0-15-16,-1 0-33 0</inkml:trace>
  <inkml:trace contextRef="#ctx0" brushRef="#br0" timeOffset="871">3283 297 1122 0,'26'-18'59'0,"-2"1"48"0,-4 2 50 0,-1-1 66 0,-5 1 2 16,-2 2 18-16,-1 1 2 0,-2 4-16 16,-3 3-31-16,-6 5-40 0,5 0-7 0,-5 0 52 15,1 0 70-15,-1 0 52 0,0 10 7 0,0 5-58 16,0 6-79-16,0 6-51 0,0 4-28 0,0 4-24 15,0 6-11-15,-6 1-18 0,0 1-11 0,1 0-22 16,2-3-7-16,3-1-4 0,-4-1-16 0,4-4 9 16,0 0-12-16,0-3 7 0,7-5-11 0,4 1 4 15,1-5 12-15,1-3-31 0,0 1 23 0,0-4-4 16,2-2-15-16,5-3 0 0,-3-1-93 0,6-1-71 16,1-3-106-16,1-6-128 0,7 0-92 15,-3 0-152-15,2 0-85 0,-2 0-100 0</inkml:trace>
  <inkml:trace contextRef="#ctx0" brushRef="#br0" timeOffset="1020">3697 440 3608 0,'-18'0'3'0,"2"0"-3"15,16 0 6-15,0-14-6 0,10 14-32 0,8-14-85 16,7 14-121-16,4-18-144 0,8 3-117 0,6 1-111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38.9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159 377 1015 0,'0'-16'48'0,"0"-2"41"0,0-2 58 0,12-3 63 16,1-2 26-16,-4-3 37 0,8 0 8 0,1 2 19 15,-4-4-14-15,4 1-16 0,-4 2-11 0,5 2-27 16,-5 2-16-16,-4 5-27 0,-1 2-21 0,-4 4-29 15,3 4-27-15,-5 3-35 0,-3 5-27 0,0 0-8 16,0 7 1-16,-8 4 4 0,-1 5-8 0,-9 7-17 16,-2 7-4-16,-2 5-7 0,-6 5 11 15,-1 5-4-15,-1 3-15 0,-3-3 1 0,4 1-15 16,2-6 15-16,7-4-4 0,1-2 11 0,7-6-8 16,-2-5-10-16,8-2-7 0,-2-6-23 0,5-1 12 15,-1-5 0-15,1-4 0 0,3 1 21 0,0-6-7 16,0 0-4-16,0 0 12 0,0-11-8 0,10-2 11 15,-2-1-3-15,1-1-1 0,2-5-10 0,1-2 3 16,1-3 15-16,-4-1 3 0,3-1 3 0,0 2-10 16,1-2-14-16,-1 2 0 0,0 2 10 0,-1 1-3 15,1 4 7-15,-3 1-7 0,4 4 0 0,-6 4 0 16,6 3 7-16,-1 1 4 0,-1 5 3 0,4 0-7 16,-1 0-4-16,1 9-3 0,5 0-7 15,2 0 10-15,1 2-6 0,1 3 6 0,1 0 4 16,-1 1 7-16,1-1-3 0,2 2-8 0,-2-2-24 15,-1 1-109-15,1-1-116 0,-5 0-153 0,3 0-135 16,-3-1-77-16,-6-6-50 0,1 4-26 0</inkml:trace>
  <inkml:trace contextRef="#ctx0" brushRef="#br0" timeOffset="703">337 259 2438 0,'0'-9'0'16,"0"2"0"-16,0-2 9 0,0 5 0 0,0 4 3 16,0 0 54-16,0 0 64 0,0 10 62 0,6 2 49 15,5 2-25-15,-2 9-42 0,7 2-43 0,-4 9-12 16,0 4-22-16,5 8-30 0,-3 4-20 0,-2 7-17 16,-3 4 15-16,2 3 13 0,-5 6 20 0,2 2-12 15,3 2-11-15,-5 1-6 0,0 1-10 0,2 2 10 16,-2 1 10-16,0 3 77 0,-5 1 0 0,4 4-10 15,1 2-14-15,-4 2-75 0,2-1 26 0,-4 4 0 16,0 1 22-16,0-1 12 0,0 1-21 0,0 0-4 16,0 3-19-16,0-2 8 0,0 0-3 15,0 3-4-15,0 0-24 0,0-1-14 0,0 4-5 16,0-2 13-16,0 2 19 0,0 0-1 0,0-2-10 16,8 0-13-16,-2-3-19 0,0 0 0 0,2-2 8 15,-3-3 0-15,1-5 4 0,1 1-20 0,-1-3-4 16,1-3 16-16,-6-4 4 0,4-3 16 0,2-1-13 15,-2-4-27-15,-2-1 12 0,2-4-3 0,1-2 15 16,0-2 8-16,0-3-16 0,0-3 0 0,0-1-8 16,2-2 0-16,-6-4 12 0,-2 0 3 0,4-3-11 15,-4-2 8-15,0 1-4 0,0-2-3 0,0-2 22 16,0-4-23-16,0-3 4 0,0-1-4 0,0-1-11 16,0-2 7-16,0-3 15 0,0-6 5 15,-4-1-16-15,4-3 8 0,0-2-4 0,0-14-20 16,0 15 32-16,0-15-12 0,0 0-19 0,0 0 15 15,0 14-12-15,0-14 12 0,0 0-4 0,0 0-3 16,0 0-13-16,0 0 13 0,0 0-1 0,0 0 0 16,0 0 4-16,0 0-15 0,0 0-4 0,0 0-4 15,0 0 8-15,0 0 7 0,0 0 5 0,0 0 7 16,0 0-12-16,-10 16-7 0,10-2 0 0,0-14 7 16,-7 16 16-16,7-16 4 0,-5 17 19 0,5-17-26 15,0 16-1-15,0-3-15 0,0-13 7 16,0 0 20-16,0 14-4 0,0-14 15 0,0 0-46 15,0 12-45-15,-3-12-27 0,0 0-29 0,1 9 4 16,-2-9 17-16,4 0-7 0,-3 8-9 0,0-8 3 16,3 0-1-16,-2 6 18 0,-1-6 8 0,0 0 4 15,3 0 32-15,0 8 6 0,0-8 26 0,0 6 10 16,0-6-4-16,-5 5 11 0,5-5-31 0,0 8-47 16,-4-8-66-16,1 0-84 0,3 12-60 0,0-12-82 15,0 0-47-15,0 0-106 0,-5 0-99 0</inkml:trace>
  <inkml:trace contextRef="#ctx0" brushRef="#br0" timeOffset="1625">715 5716 4146 0,'7'0'17'0,"9"0"-7"16,1-13 4-16,6-5 13 0,9 3 5 0,5 1 30 15,9 0 12-15,6 3 10 0,8 0-6 0,1 4 3 16,11 7 2-16,10 0 7 0,5 0-4 0,7 0-5 16,7 0-1-16,11 0-17 0,5 0 0 15,5 0-8-15,4 0-14 0,8 0 12 0,7 11 7 16,8-11-3-16,4 13 7 0,5-13-22 0,8 10-3 15,6-10-28-15,3 0-11 0,8 0 0 0,2 12 0 16,7-12 23-16,6 0 0 0,0 0-8 0,5 0-23 16,2 0-3-16,5 0 11 0,2 0 11 0,1 0-7 15,-2 0 0-15,-1 0-8 0,0 0 0 0,-1 0 16 16,1 0 7-16,-4 0-19 0,-7 0-11 0,-1 0-16 16,0 0-4-16,-4 0 23 0,-4 0 8 0,-1 0 35 15,-7-10-8-15,-4 10-12 0,-1 0-11 0,-4-8-31 16,-2 8 4-16,-9-8 11 0,2 8 12 15,-10 0 16-15,-1-10-9 0,-7 3 13 0,-11 7-8 16,0 0-12-16,-14-8 0 0,-5 8-8 0,-9-9-8 16,-10 9 1-16,-8 0-8 0,-7 0-8 0,-6-7 24 15,-7 7 3-15,-8 0 8 0,-6 0 19 0,-9 0-23 16,-6 0 4-16,-3-7 11 0,-6 7-31 0,-10 0 32 16,4-8-1-16,-5 8-7 0,3-7 7 0,-3 7-11 15,0-8 0-15,-6 8 0 0,4-9 8 0,0 9-5 16,1-8-11-16,1 8-3 0,0-10 14 0,-3 10-19 15,-1-8 20-15,1 8 16 0,3-7-28 16,0 7 16-16,3 0-12 0,-9 0 0 0,4 0 7 16,-1 0 1-16,0 0-4 0,2 0 0 0,-2 0-8 15,-2 0 4-15,3 0 11 0,1 0-15 0,1 0 12 16,-7 0-16-16,6 0 5 0,-1 0 6 0,1 0 1 16,-5 0 8-16,1 0-20 0,-3 0-15 0,0 0 15 15,-1 0 4-15,-3 0 4 0,-4 0-15 0,-4 0-39 16,0 0-37-16,0 0-23 0,0-11 1 0,-10 1 0 15,2-1 9-15,2 0 12 0,-6-1 8 0,-4-4 0 16,-1-2 26-16,-3 2 1 0,-4-2 10 0,-7-1 19 16,2-1 10-16,-8 0 36 0,-1-1 39 0,-4 1 37 15,-2-1 15-15,-1 3 15 0,-2 3-21 0,2-3 5 16,7 4-3-16,-5 14-37 0,9-15 15 0,-1 15-60 16,7 0-23-16,7 0 11 0,2 0-30 15,7 0 19-15,12 0 12 0,0-13-8 0,0 13 11 16,0 0 4-16,15 0-15 0,1 0 0 0,5 0 3 15,10 0-3-15,1 0-4 0,5 0 4 0,3 0-12 16,-2 14 5-16,5-14 25 0,-3 14-6 0,-1-14-9 16,0 14 5-16,-2-14-24 0,-4 14 24 0,-3-14-1 15,-5 14-7-15,-5-3-11 0,0-11-1 0,-8 12 23 16,-6-2 47-16,0 1 55 0,-6 3-11 0,0 1 16 16,-6-1-19-16,-6 4-23 0,-2 0 21 0,-6 3-29 15,-3 3-15-15,-3 0-16 0,-5 0-29 0,-3-1-3 16,2 0-18-16,-5-3 1 0,-1 1-4 15,4-3-37-15,-3-2-91 0,5-3-105 0,0 0-144 16,7-2-200-16,-1-1-186 0,5-10-230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00.4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560 626 445 0,'0'0'20'0,"0"-2"31"16,0 0 47-16,0 1 34 0,0-1-2 0,0 1 15 15,-3-1-25-15,3-1-12 0,0 0-7 0,0 1-41 16,0-1-11-16,0-1-10 0,0 0 2 0,0 0 24 16,0-1 14-16,0-1 0 0,0 1-5 0,0-1-9 15,0 0-4-15,0-1 2 0,0 0 13 0,0-1 24 16,0 0 24-16,0-2 29 0,0 0 23 16,0 1-13-16,0-2 2 0,0 2 12 0,0 1-14 15,0 1-11-15,-4 0-48 0,4 2-48 0,-5 2-43 16,1 1-3-16,1 2-7 0,1 7-6 0,-1 3 19 15,-2 5-13-15,-2 8 7 0,2 5-10 0,-5 6-6 16,1 6 2-16,-2 2 4 0,-3 2 10 0,5 2-6 16,-2-2-1-16,1-3-6 0,4-2 3 0,1-2 0 15,2-4-3-15,0-3 6 0,3-4-6 0,0-3 9 16,0-5-6-16,5-3-16 0,-5-4-4 0,3-2 7 16,-1-4 6-16,-1-5 13 0,-1 0 1 0,0-4-10 15,0-4-4-15,2-2-3 0,-2-4 10 0,0-3-3 16,3-5 3-16,-2-2-6 0,-1-4-4 15,3 0-13-15,-3-4 0 0,2 2 3 0,1 0 10 16,-1-1 13-16,-1 2 0 0,1 2 11 0,1 4-14 16,2 4 6-16,-4 4-9 0,2 4-13 0,-1 2 3 15,1 5-4-15,2 4 17 0,-2 0 0 0,3 4 3 16,2 2 7-16,0 1-3 0,4 5 9 0,2 0-13 16,-2 1-3-16,3 2-10 0,2 0 4 0,-1 0 12 15,2 1-9-15,0 0 0 0,3-2-7 0,-3 0 3 16,1-1 1-16,1-1 3 0,-1-1-10 0,-1-1-26 15,2-3-10-15,-1-1-31 0,-2 0-1 0,-3-3 26 16,-1 0 1-16,-1-2 29 0,0-1 9 16,-5 0 0-16,1 0 7 0,-1-4 2 0,-2-1 4 15,2-1-6-15,-4-3 12 0,2-3-6 0,0-1 3 16,-1-4-7-16,2-3-2 0,-2-2 3 0,0-1 2 16,-2-2 1-16,1-3 3 0,-2 1-9 0,1-2 3 15,-2 1 3-15,0 0-4 0,0 2 33 0,0-1-10 16,-6 4 6-16,1 3 15 0,0 1-37 0,2 2 19 15,-2 3-3-15,-1 1-13 0,2 3 26 0,0 1-16 16,1 1-10-16,0 1 0 0,1 2 0 0,-2-1-9 16,4 2 12-16,0 1 7 0,0 0-10 0,0 1 0 15,0 0-6-15,0 2-10 0,0-2 7 16,0-2 9-16,2 4-9 0,0-3 3 0,2-1 3 16,-3 1 0-16,2-1 13 0,-3 0-4 0,2 1 1 15,-2 3 9-15,2-2 13 0,-2 2 6 0,0 0 4 16,0 0-10-16,0 0 14 0,0 5 72 0,0 3 21 15,0 3 35-15,-4 6-13 0,-2 5-69 0,-1 7-24 16,0 6-47-16,-1 5-4 0,-1 3-7 0,1 1-6 16,-3 2 3-16,3-2-4 0,0-3-10 0,1-2 14 15,2-3-3-15,2-3 3 0,-1-6 3 0,4-1-20 16,0-3 13-16,0-4-10 0,0-3 3 0,4-4 15 16,-3-2-18-16,-1-4 0 0,3 0-17 0,-3-3-55 15,0-2-56-15,0-1-111 0,0 0-114 16,0 0-85-16,0 0-55 0,-4-7-57 0,0 1-13 15</inkml:trace>
  <inkml:trace contextRef="#ctx0" brushRef="#br0" timeOffset="583">1179 735 2486 0,'3'-13'82'0,"-3"0"57"0,0 1 41 15,0 4 28-15,-9 0-68 0,1 2-44 0,-1 3-16 16,-1 3-2-16,-4 0-6 0,-2 6 14 0,-4 2-26 16,-2 3-21-16,-2 4-12 0,0 2-24 0,2 2 1 15,0 4 6-15,3 0-7 0,3-1 4 0,2 0 10 16,6 0-17-16,8-2 3 0,0 0 0 0,0-3-13 15,8 0-7-15,4-4-3 0,1 0-20 0,1 0-33 16,3-7-22-16,1 0-3 0,-1-6 7 0,2 0 39 16,1-4 36-16,-3-3 19 0,1-5 4 0,-1-2-1 15,-3-2-3-15,3-3-3 0,-3-1 4 16,-2-1-4-16,-2-1 9 0,-2 0 30 0,-1 1 30 16,-3 2 62-16,-4 2 18 0,0 2 2 0,0 4-27 15,-6 1-56-15,1 3-27 0,2 2-28 0,-2 5 1 16,2 0-10-16,-3 0 3 0,1 3-14 0,2 3 0 15,1 2 7-15,2 1-4 0,0 4 8 0,0-1-4 16,4 2-21-16,2-1 1 0,3-1-18 0,3 0-20 16,1-2 1-16,0-4-41 0,4 0 5 0,-1-3 6 15,1-3 11-15,-1 0 49 0,1-6 17 0,0-2 10 16,1-1 14-16,-3-3-18 0,-2-2-6 0,1 1 14 16,-4-2-4-16,0 0 33 0,-2 1 36 0,-1-1 18 15,-3 1 27-15,-1 3 4 0,-3 1-20 0,0 4-2 16,0 0-23-16,0 2-28 0,-3 1-7 15,0 3-38-15,0 0 0 0,0 5-3 0,1 1-11 16,-1 2 17-16,1 3-10 0,1 1 14 0,-1 3 0 16,2 1-10-16,0 1 10 0,0-1 0 0,5 1-18 15,0-2-34-15,1 1-68 0,2-1-107 0,-2-2-72 16,-1-3-103-16,3 2-93 0,-4-4-37 0,1 1-45 16,0-5 5-16</inkml:trace>
  <inkml:trace contextRef="#ctx0" brushRef="#br0" timeOffset="730">1327 560 2607 0,'-7'-10'3'0,"1"1"-3"16,-3 2-18-16,4 0-43 0,3 3-104 0,2 1-122 15,0 1-104-15,0-1-76 0</inkml:trace>
  <inkml:trace contextRef="#ctx0" brushRef="#br0" timeOffset="1003">1488 529 2668 0,'8'8'58'0,"0"3"70"16,-5 1 49-16,0 4 51 0,0-1-32 16,1 4-53-16,-3 1-44 0,2 0-46 0,-1 0-23 15,2 2-24-15,-1 0 1 0,-1 1 0 0,3-1-11 16,-2 0 7-16,2 1-3 0,1-3-3 0,-1 0 0 15,1-3 0-15,-1-1-17 0,2-3-20 0,-2-3 3 16,2-1-3-16,0-4 31 0,-2-2 15 0,0-3-9 16,1 0-7-16,0-8-3 0,0-4-10 0,1-2 23 15,2-3 10-15,-1-3-14 0,0-3 21 0,4-3-17 16,-2-2 0-16,-1 1 3 0,-1-2-23 0,-3 0 20 16,2 0 7-16,0 2-4 0,-4 0 10 0,0 3-16 15,-1 3-3-15,1 2-17 0,-2 5-46 16,-1 3-98-16,0 2-144 0,0 1-159 0,0 5-161 15,0 3-80-15</inkml:trace>
  <inkml:trace contextRef="#ctx0" brushRef="#br0" timeOffset="1335">2004 775 2177 0,'16'0'41'0,"1"-7"27"0,-3 1 22 0,-1-4 11 15,-1 3-38-15,2-3-20 0,-4 1-28 0,2 0-9 16,-1 1 3-16,0-1-9 0,0 1 12 0,2-2-3 16,-4 0-9-16,2 1-6 0,0-1 0 15,-2 0 12-15,-1 0 71 0,-3-1 66 0,0 1 58 16,-1 0 24-16,-4 2-28 0,0 1-14 0,-9 0-57 16,-2 4 15-16,-5 3-29 0,-2 0 8 0,-6 0 43 15,-3 9-12-15,-4 2 1 0,1 4-24 0,3 2-23 16,-2 3-32-16,6 3-4 0,2 0-40 0,8 2-11 15,3 1-7-15,6-1 11 0,4-1 4 0,0-1 0 16,8-1 7-16,6-4-18 0,3-1 11 0,5-3-4 16,2-3-14-16,1-2-1 0,6 1 1 0,2-6-8 15,0-1 11-15,0-3-33 0,2 0-41 0,-4 0-101 16,2-3-123-16,-5 0-117 0,-3-1-129 16,-1 0-121-16,-4-2-107 0</inkml:trace>
  <inkml:trace contextRef="#ctx0" brushRef="#br0" timeOffset="2318">3917 560 1649 0,'8'-14'91'15,"1"2"70"-15,-4 1 85 0,0 0 52 0,-2 5-57 16,-1 2-64-16,2 2-75 0,-4 2-20 0,2 0 26 16,-2 4 33-16,0 3 27 0,0 2-28 0,0 4-64 15,0 4-40-15,-3 1-36 0,-2 4 0 0,2 1-3 16,2 0 6-16,-3 1 0 0,1-1 1 0,1-1 9 15,1-1-16-15,-1-1 6 0,2-2-16 0,0-1 6 16,0-1 14-16,0-1-7 0,0-3 3 16,0-1 1-16,0-2-11 0,0-3 0 0,0-2 14 15,0 0-11-15,0-4 4 0,0 0-20 0,0 0-9 16,0-7-7-16,-4-3 9 0,1 0 14 0,0-3 10 16,-1-4 13-16,-1-3-7 0,2-3 1 0,-1-1-1 15,2-4-6-15,2-2 3 0,0-2 9 0,0-1-5 16,4-1 2-16,1 1-3 0,4 0-3 0,1 0-3 15,3 3-7-15,1 3 4 0,2 5-7 0,0 3 22 16,2 6-5-16,0 3-4 0,0 4 3 0,1 6-13 16,0 0 7-16,-3 4-4 0,-1 3 11 0,3 5-8 15,-7 2 8-15,1 1 2 0,-1 4-9 16,-5 3 6-16,-3-1-13 0,-3 1 4 0,0-1-4 16,-7-4 3-16,-3-1 20 0,2 0-9 0,-4-4 15 15,1-2 8-15,0-1-11 0,1-3 7 0,1 0 4 16,3-1-7-16,1-2-7 0,-1-1 7 0,3 0-16 15,1-1-1-15,2-1-7 0,0 0 4 0,9 0 4 16,-1 0-4-16,6 0 7 0,1 0-4 0,2 0-20 16,2 0 4-16,1 0-1 0,4 5 4 0,-2 3 10 15,0 1 7-15,0 2 3 0,-4 1 7 0,1 2 3 16,-2 3-14-16,-4 0 4 0,1 3-3 0,-6-1 50 16,-2 0 25-16,0-1 26 0,-6 0 36 0,0-2-1 15,-7-3-3-15,-3-1-14 0,-2-1-30 0,-3-2-27 16,-3-4-26-16,-3-1-11 0,-1-2-6 15,-1-2-19-15,-1 0 11 0,-1-3-3 0,0-2-15 16,3-1-4-16,0-1-21 0,2 0-8 0,4 0-32 16,-1-2-45-16,3 1-76 0,1 1-117 0,4-2-80 15,1 2-102-15,3 0-42 0,-1-2 5 0,3 1-39 16,3 0-51-16</inkml:trace>
  <inkml:trace contextRef="#ctx0" brushRef="#br0" timeOffset="3183">4619 564 2965 0,'0'-8'47'0,"0"-1"45"0,-7 2 36 0,-3 1 46 16,-2 1-38-16,-2 3-24 0,-2 2-6 0,-4 0-32 15,-1 6-1-15,-2 1-25 0,-3 3-38 0,2 0-7 16,0 4-3-16,3 2 10 0,0-1 11 0,7 2-11 16,1 1-7-16,5 0-3 0,5-1-7 0,3 0-3 15,0-1-7-15,8 0-20 0,0-1-37 0,6-3-39 16,2 1-55-16,0-4-24 0,2-3-11 0,1-1 22 16,2-4 52-16,-1-1 33 0,0-4 56 0,2-3 12 15,0-2 19-15,-1-4 15 0,-3 0-6 0,1-2 6 16,-3-3 3-16,0 1 19 0,-2-2 12 0,-8 1 41 15,2-1 12-15,-2 0 31 0,-3 4 32 0,-3 0 2 16,0 2 15-16,0 2-28 0,-5 2-42 0,-1 3-29 16,0 1-51-16,1 5-6 0,-1 0-6 15,-2 0-15-15,3 6 24 0,-1 2-30 0,3 1 17 16,0 1-7-16,3 3-4 0,0 0 8 0,6 0-14 16,0-1 23-16,2 1-13 0,5-1-3 0,1-2-1 15,0 0-36-15,3-4-10 0,-1 1 3 0,0-1 0 16,1-3 14-16,3-3 13 0,-1 0 3 0,-2-3 7 15,2-3 10-15,-3-1 3 0,1 0 0 0,-1-3-6 16,-1-1 0-16,-2-1-1 0,0-1 4 0,-5 0 4 16,1 0 19-16,-5-1 17 0,1 1 13 0,-3 2 8 15,-2 3 0-15,0-2-7 0,0 5-13 16,0 1-18-16,-3 0-2 0,-1 2-18 0,3 2 4 16,1 0 4-16,0 0-18 0,0 8 7 0,0-3-11 15,0 3-9-15,3 0-1 0,0 2-30 0,5-1 0 16,0 0-6-16,1-2-17 0,5 0-25 0,4-4-26 15,-2 0 1-15,4-3 3 0,0 0 50 0,1-3 33 16,2-5 12-16,-2 2 20 0,-3-2 6 0,1-3 6 16,-3-1 4-16,-3-1 6 0,-3 0 6 0,0-1 16 15,-1 0 27-15,-3-2 36 0,-2 1 20 0,-3 1 15 16,2 1-13-16,-3 2-22 0,0 2-27 0,0 3-33 16,-4 1-21-16,0 2-20 0,4 3 17 0,-1 0 49 15,-1 11 24-15,1 2 4 0,-1 6-11 0,0 4-34 16,-4 4-3-16,3 6-14 0,0 3-11 15,0 3-3-15,-2 1-14 0,3 0 3 0,2 2 3 16,-2 0-24-16,2 1 14 0,0-1 4 0,4-1-11 16,-4-3 21-16,0 1-28 0,0-1 17 0,0-6 11 15,0-4-21-15,0-4 25 0,0-3-15 0,-6-4 8 16,1-5 21-16,-3-4-3 0,-1-2-15 0,-2-3-3 16,-5-3-15-16,-1 0 4 0,-5-4 11 0,-3-3-8 15,-2-2 12-15,-1-3-1 0,-2-4-6 0,4-1 6 16,-1-3-7-16,2-2-3 0,3-1 18 0,1 0-26 15,4 1 15-15,3 0-22 0,5 1-18 0,1 2 0 16,5 0-39-16,3 4-42 0,0 1-68 16,7 1-60-16,1 1-79 0,2 1-70 0,6 4-57 15,1-1-60-15,2 1-45 0,3 0-42 0</inkml:trace>
  <inkml:trace contextRef="#ctx0" brushRef="#br0" timeOffset="3522">5434 708 2890 0,'15'-3'31'0,"-2"-2"35"15,1-2 35-15,-3 0 26 0,3 0-15 0,0 0-34 16,-1 0-29-16,1 1-26 0,1-1-14 0,-2-1 4 16,3 1-3-16,-1 0-4 0,-2-1 0 0,1 0 4 15,0 1-13-15,-4-1 33 0,-1-2 29 0,1 1 18 16,-4 0 33-16,-3-2-20 0,0 1-23 0,-3-3-9 15,0 2-10-15,-4-1 0 0,-4 0-4 16,-5 1 22-16,0 1 7 0,-4 3 25 0,-2 2 11 16,-2 5-13-16,-3 0-4 0,0 5 2 0,-1 5-8 15,2 4-9-15,-1 3-15 0,5 5-37 0,2 1 16 16,3 4-8-16,8-1 4 0,6 1 0 0,0-1-18 16,6 0-4-16,7-2-12 0,1-1 5 0,6-4 7 15,2-1-4-15,6-1 4 0,-3-3-15 0,2-1-59 16,0-3-73-16,-1-1-75 0,-1-2-65 0,1-1-84 15,-3-3-78-15,-1 0-57 0,-2-3-65 0,2 0-56 16,-1-6-46-16</inkml:trace>
  <inkml:trace contextRef="#ctx0" brushRef="#br0" timeOffset="3869">6199 477 3969 0,'0'-19'40'16,"0"5"50"-16,0 0 37 0,-6 2 22 0,-4 2-1 15,-1 4-28-15,-2 1-45 0,-2 1-17 0,0 4-37 16,-1 0-14-16,-3 0-3 0,3 4 7 0,-1 1 0 16,0 2-11-16,0 2 0 0,2 1-11 0,1 1-14 15,5 0 3-15,-2 1-7 0,6 0-10 0,0 0 3 16,5-1-14-16,0 0 7 0,0-2-10 0,5-2 7 16,3 1 4-16,1-2 4 0,1 1 13 0,4-2-3 15,-1-1 11-15,2-1 3 0,4 2 14 0,0-1-4 16,1-1-3-16,-1 1 14 0,-1 0-14 15,0-1 11-15,-1 2-1 0,-1 1 8 0,-5 0 10 16,2 2 21-16,-4 1 35 0,2 1 8 0,-1-1 50 16,-6 4 2-16,1-3-36 0,-1 4-14 0,1-1-54 15,-5 1-22-15,0 0 11 0,0 0-11 0,0 0 0 16,0-1-11-16,-6 3 8 0,-3-3 11 0,-1 0-8 16,-2-2 4-16,-3 1-4 0,-3-2-41 0,-6 1-43 15,-1-1-75-15,-6 0-113 0,-2-2-127 0,-2 0-183 16,-1-1-190-16,3-2-262 0</inkml:trace>
  <inkml:trace contextRef="#ctx0" brushRef="#br0" timeOffset="5039">38 1527 1350 0,'-10'-3'44'0,"6"0"44"16,-3-1 58-16,2 3 29 0,2-1-15 0,-1 1-4 16,2 0-42-16,1 0-19 0,-1 0-9 0,2 1-35 15,0-1-9-15,0 1-9 0,0 0 10 0,0 0 33 16,0 0 61-16,3 0 66 0,3 0 26 0,1 0-8 16,2 4-45-16,5-4-37 0,5 2-46 0,6 0-19 15,2 0 4-15,7 0-13 0,5-1 10 0,5 0 22 16,5-1-10-16,3 0 11 0,7 0-3 15,4 0-42-15,4 0-7 0,4 0-24 0,7 0-8 16,5-3 7-16,4 0 0 0,2 2 4 0,7-1-17 16,3-1 3-16,0 0-19 0,2-1-2 0,3-1 6 15,1 0 8-15,-3 0 14 0,3-1-4 0,0 2-3 16,0-2 4-16,-2-1-12 0,0 3-3 0,-3-1 0 16,3 1-4-16,-7-1 8 0,1 0 17 0,-1 2 1 15,-1 1-7-15,-4 0 10 0,-1 0-32 0,-2 2 3 16,-2-3-3-16,0 2-4 0,-1 0 11 0,0 0 4 15,-1 0 28-15,-2 0 5 0,4-1 14 16,-3 1-11-16,2 1-18 0,-4 0-14 0,1-2-16 16,-5 2 1-16,1 0-15 0,-1 0 14 0,-2 0-6 15,-1 0 14-15,0 0 18 0,-2 0-7 0,-1 0 15 16,0 0-11-16,-3 0-4 0,-1 0-19 0,-1 0 5 16,-1 0-8-16,-3 0-19 0,3 0 12 0,-5 0 7 15,1 0 18-15,0 0 4 0,0 0 4 0,1 0-12 16,-1 0 1-16,1 0 4 0,-1 0 3 0,0 0 0 15,0 0-8-15,-1-3-7 0,-2 2-7 0,2-2-7 16,-1 0 0-16,2 1 3 0,-1 1 1 0,1 0 10 16,0-1 4-16,0 0 18 0,4 0 4 0,-6 1-3 15,1-1-12-15,-1 0 0 0,1 0 1 16,-2 0-1-16,-1-1 0 0,-3 2-3 0,-2-1-4 16,0 0 0-16,1-1 11 0,-2 0-7 0,0 0 3 15,-1 1 4-15,-1-1-4 0,2 0-10 0,-2 1 14 16,-2 1-4-16,0-2 8 0,-1 0 4 0,-4 0-15 15,-1 0 7-15,-2-1 0 0,-3 1 0 0,-4 0 3 16,-2-1-2-16,-1-1 3 0,-4 0 11 0,0 2-11 16,-3-1-4-16,-3 1-7 0,1-2-4 0,-2 2-4 15,-2-1 4-15,-1 2 4 0,2-1 7 0,-3 0 12 16,1 1-5-16,-1-1 16 0,0 1-19 0,-5 0 4 16,4-1 7-16,-2 2-14 0,0-1-1 0,-3 0 12 15,-2 1 8-15,3-1 11 0,-4 0 11 0,-5-1-18 16,0 1-12-16,0 0-15 0,0 1 3 15,0-2-34-15,0 0-57 0,0-2-89 0,-7-1-134 16,-2 1-110-16,1-2-105 0,-6 0-68 0,2-2-47 16,-4 3-48-16,1-2-121 0</inkml:trace>
  <inkml:trace contextRef="#ctx0" brushRef="#br0" timeOffset="5787">7576 53 2224 0,'0'-9'71'0,"0"-1"83"0,0 2 72 0,0 2 49 0,1 0-21 15,3 2-49-15,-3 0-72 0,1 1-48 16,0 1-56-16,-2 1-25 0,1 1 9 0,-1 0 14 0,0 6 13 15,4 1 17-15,-2 3 13 0,1 4-9 16,0 4 6-16,-1 6-13 0,1 4-19 0,-1 5 9 16,0 5 1-16,-2 6-14 0,0 2 7 0,0 4-3 15,-7 2-14-15,4 0 7 0,-4 0-11 0,3-1 15 16,-1 1 10-16,0-5 10 0,1 1 8 0,-2-4-25 16,-1-1 4-16,3-2-14 0,-1-2 0 0,-1-1 7 15,1-2-3-15,0-2 0 0,4 0 4 0,-4-1-8 16,3-4-11-16,1-1 1 0,-2-2-12 0,1-2 19 15,2-1 3-15,0-1 23 0,0-3 10 0,0-1-10 16,0-1-8-16,0-2-22 0,0-1-10 0,0 0 10 16,0-3 5-16,0 0 6 0,0-3 1 15,0 1-26-15,0-3-4 0,0 0 7 0,0-1-14 16,0-2 18-16,0 0-7 0,0-1-4 0,0-1 11 16,0-1-7-16,0 0 11 0,5 0-12 0,-5 0 12 15,1 0 0-15,1 0 0 0,-2 0-11 0,1 0 7 16,1 0-3-16,0 0-16 0,-2 0 16 0,1 0-16 15,-1 0 5-15,2 0 10 0,-2 0-29 0,0 0-38 16,0 0-101-16,0 0-113 0,0 0-158 0,0 0-214 16,0 0-179-16</inkml:trace>
  <inkml:trace contextRef="#ctx0" brushRef="#br0" timeOffset="6796">78 63 732 0,'10'-6'49'0,"-1"2"54"0,-1-1 41 0,-8 2 40 15,0 0 4-15,0 1 4 0,0-1 8 0,0 0 12 16,0 2-23-16,0-2-8 0,0-1-16 15,0 1-13-15,-3 1-5 0,3 0-19 0,0-1-12 16,0 1-15-16,0 0-15 0,0 0-25 0,0 1-25 16,0 0-26-16,0-1-4 0,1 2 4 0,-1 0 19 15,2 0 33-15,1 6 20 0,0 2 51 0,2 3 24 16,1 5-9-16,-3 5 16 0,-1 9-54 0,4 5-12 16,-4 9-4-16,-2 7-37 0,0 8 24 0,0 3-31 15,-5 5-18-15,0 1 29 0,-1 2-28 0,0-3 18 16,1 0 7-16,0-4-22 0,-1-4 0 0,2-2-10 15,1-4-12-15,1-3 1 0,2-4 14 0,0-4-10 16,0-6-8-16,0-3 4 0,0-4-23 16,2-4 8-16,-1-3 4 0,1-6-8 0,-2-3 8 15,0-2-8-15,1-4 15 0,-1-2-14 0,0 0 3 16,0-3 18-16,0-1-14 0,0-1-1 0,0 2-3 16,0-2-3-16,0 0-1 0,0 0 8 0,0 0 3 15,0 0-7-15,0-3-4 0,0 3 1 0,0-2-5 16,3 2-7-16,0-2 23 0,0 2 7 0,-3-1-15 15,2-1 11-15,-2 2-22 0,3-3-26 0,-3 2-3 16,0-1-48-16,2 1-49 0,-2-1-93 0,1-1-100 16,-1 1-132-16,0 2-195 0,0 0-201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20.1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167 244 2878 0,'8'-7'126'0,"-8"7"107"15,0 0 70-15,0 14 35 0,-8 6-89 0,0 9-88 16,-2 6-57-16,-2 6-34 0,2 6-38 0,-3 7-18 16,-1 0-14-16,3 2 7 0,0-1 0 0,1 1 0 15,3-2 8-15,-3-3-26 0,4-5 4 0,0-2-4 16,3-3 4-16,-2-5 7 0,-2-2-4 0,1-5-24 15,5-4-21-15,-1-2-17 0,-1-6-31 0,0-3-47 16,0-2-69-16,3-4-52 0,0-3-88 16,0-5-66-16,0 0-92 0,-6 0-95 0,6 0-38 15</inkml:trace>
  <inkml:trace contextRef="#ctx0" brushRef="#br0" timeOffset="249">84 413 2952 0,'14'-38'44'0,"3"6"58"0,2 4 29 16,1 7 33-16,6 6-18 0,-3 4-31 0,6 5 15 15,2 6-47-15,-3 0-19 0,0 6-27 16,-1 4-27-16,-2 3 21 0,-2 4-7 0,-4 0 10 0,-3 5-14 16,-3 2-3-16,-4-1 14 0,-1 2-10 15,-8-2-11-15,0 2 11 0,-9-1-18 0,1-2 4 16,-6 0 17-16,-1-2-17 0,-4 0-3 0,-1-3 2 15,-2-2-16-15,0-4 14 0,0 0-11 0,-1-4-21 16,1-3-44-16,1-4-86 0,3 0-85 16,-1 0-104-16,5 0-85 0,3 0-78 0,0-6-96 0</inkml:trace>
  <inkml:trace contextRef="#ctx0" brushRef="#br0" timeOffset="708">1111 183 1481 0,'0'-4'3'15,"0"0"0"-15,0-1 2 0,0-1 23 0,7-1 11 16,1 0 29-16,4 0 25 0,0 0 3 0,3-1 36 15,0 1 7-15,1 0 38 0,-2 2 60 0,2-1 14 16,-6 2 39-16,0-1-8 0,-3 2-39 16,-2 2-11-16,0-2-10 0,-3 2-26 0,0 0-30 15,1 0-55-15,-3 0-58 0,0 0-25 0,0 0-17 16,0 0 17-16,-5 0-10 0,2-1-11 0,-1-1 4 16,0 3-18-16,-1-1 0 0,4 0 18 0,-2 0-8 15,-1 0 8-15,3-1-11 0,-1 2-7 0,0 0 3 16,-2-1-10-16,4 1 18 0,-1 0-8 0,1 0-14 15,-2 0 14-15,-1 0-10 0,0 0 7 0,-5 5 28 16,-2 0 15-16,-1 2 54 0,-6 3 30 0,-3 5 0 16,-5 3-11-16,-7 4-35 0,-1 4-41 0,1 6-10 15,-3 3-12-15,0 5-22 0,7 1-12 0,3 2-3 16,8 4-18-16,4 0-19 0,13-2-17 16,0 0-76-16,10-3-23 0,2-4-29 0,6-2-46 15,0-7 0-15,3-2-40 0,-1-7-28 0,4-5-29 16,-2-3-23-16,-2-6-12 0,-1-6 1 0,-2 0 1 15,4 0-7-15</inkml:trace>
  <inkml:trace contextRef="#ctx0" brushRef="#br0" timeOffset="1113">1502 278 4105 0,'0'0'58'0,"0"10"50"0,-11 4 11 0,-2 4 10 15,-2 4-66-15,-1 2-38 0,2 4-7 0,0 1-18 16,-2-3 4-16,3 2-18 0,3-2-8 0,0 0 1 16,1-1-11-16,1-4-7 0,1-2-17 0,3-2-21 15,1-3 11-15,1-5 13 0,1-1 26 0,-3-3 23 16,4-4 4-16,0-1-14 0,0 0-6 0,0-7 2 16,0-3 8-16,4-3 10 0,0-1 7 0,1-5-7 15,0-3-24-15,1-3-18 0,0-4-9 0,2-2-37 16,-2 0 0-16,4-3 11 0,-1 0 13 0,1 1 41 15,0 0 23-15,2 4-7 0,0 3 1 0,-1 2-4 16,2 7 3-16,-1 2 14 0,-1 5 6 16,0 6 34-16,0 4 24 0,0 0 33 0,-2 7 32 15,0 1 22-15,1 5-5 0,-2 2-20 0,1 3-34 16,-1 2-39-16,-1 2-10 0,0 1-3 0,0 1-15 16,-2-1-3-16,-1 0-14 0,2-1-8 0,-3-1 0 15,1-3 0-15,1 0 1 0,-2-3-12 0,-2 0 4 16,4-1-11-16,-4-2-7 0,2 2 11 0,1-3-22 15,-1 0-39-15,0 1-32 0,-1 1-123 0,-1-1-95 16,-1-2-106-16,0 0-135 0,0-2-40 0,-8 0-73 16</inkml:trace>
  <inkml:trace contextRef="#ctx0" brushRef="#br0" timeOffset="1581">1463 519 2742 0,'0'-15'9'0,"0"2"-3"16,4-4-3-16,5 2-3 0,1 1-15 0,2 2 12 16,9 2 3-16,-3 0 6 0,3 0 6 0,6 1-12 15,-4-1 0-15,6 4 3 0,-3-1 28 0,0 2 44 16,-6 0 41-16,0 2 65 0,-4 1 11 0,-2 1 30 16,-5 0-7-16,-1 1-23 0,0 0 6 0,-3 0-39 15,-2 0-1-15,0 6-27 0,-3 1-35 16,0 3-17-16,0 0-32 0,0 3 1 0,0 1-23 15,-6 3-21-15,-2 0-4 0,2 0-8 0,6 0 16 16,-3 0-12-16,-2-1 4 0,2 0-14 0,-2-4-1 16,5 0-10-16,-3-2-8 0,3-3 0 0,-6 1-7 15,-1-5 30-15,7-3 13 0,-1 0-13 0,1 4 2 16,0-4-6-16,0 0-8 0,0 0 15 0,0-10-4 16,0 0 8-16,8-2 3 0,-1-2-4 0,0-5 11 15,1 0-21-15,4-2-25 0,1-1-7 0,2 1-15 16,2-4 22-16,1 1 11 0,2 2 21 0,0 1-3 15,-2 1-1-15,1 4 15 0,-4 1-15 16,2 4 15-16,-5 1-1 0,-2 4 1 0,0 3 13 16,-1 3 15-16,-2 0 21 0,-1 0 33 0,1 6 29 15,-3 3 7-15,-1 0-13 0,0 2-40 0,0 1-25 16,-3 2-33-16,0 3-3 0,0-1 6 0,0 2-25 16,0 1 0-16,0 0-7 0,0 0-11 0,-4-1-26 15,0 0-33-15,1-3-91 0,-3 0-125 0,1-3-143 16,1-1-144-16,-3 0-70 0,1-3-63 0,1-1-6 15</inkml:trace>
  <inkml:trace contextRef="#ctx0" brushRef="#br0" timeOffset="1795">2303 212 3834 0,'8'-7'98'0,"0"7"117"16,-8 0 61-16,0 7 37 0,0 3-102 0,-10 5-117 15,4 2-57-15,-5 5-30 0,3 3 1 0,-2 1 10 16,2 2-18-16,-5 1-11 0,4 0-15 0,-1-2-32 16,-1 0-12-16,3 0-21 0,-3-2-28 0,5-3-75 15,-2 0-43-15,1-3-77 0,0-3-53 0,1-1 4 16,0-3-14-16,1-3 4 0,2-9 8 0,-1 6-25 16,3-6-34-16,-1 0 12 0</inkml:trace>
  <inkml:trace contextRef="#ctx0" brushRef="#br0" timeOffset="2125">2217 391 1582 0,'9'-31'76'16,"2"1"61"-16,-1 1 59 0,0 3 27 0,0 0-31 16,1 5-39-16,-2 1-22 0,5 4-2 0,-1 2-4 15,0 3 10-15,-1 4-2 0,4 3-8 0,-1 4 2 16,-1 0-26-16,-1 0-15 0,1 8 0 0,-1 1-33 16,-1 3 14-16,1 0-16 0,-8 3-11 0,-1 1 11 15,0 0-21-15,-4 2 14 0,0-1 8 0,-10 2 14 16,-2-2 27-16,-2-2 5 0,2-1-7 0,-1 0-17 15,1-3-24-15,0-1-25 0,4-3-4 0,0-2-32 16,4-2 8-16,2 1 6 0,2-1-10 0,0-1 18 16,6 1-22-16,3 0-3 0,3-1-11 15,2 3-11-15,1-1 26 0,2 1-8 0,1 0 18 16,1 1 3-16,-2 0-17 0,-2 2 14 0,-2 2-3 16,0-1-8-16,-4 0 15 0,-1 0-8 0,-3 0 22 15,-5 0 57-15,0 1 40 0,0-1 14 0,-8 1-9 16,-3-1-40-16,0 2-47 0,-3-2-18 0,0 2-1 15,-2-2-6-15,-1 0-19 0,-2-3-4 0,2 1-36 16,0-3-73-16,0 0-93 0,0-4-125 0,0 0-156 16,0 0-122-16,3 0-84 0,-4-8-95 0</inkml:trace>
  <inkml:trace contextRef="#ctx0" brushRef="#br0" timeOffset="2362">2650 0 3555 0,'39'0'56'0,"-6"7"47"0,-2 4 42 15,-4 6 40-15,-7 8-6 0,-4 2-5 0,-2 7-12 16,-5 3-13-16,-2 6-23 0,-7 2-32 0,0 5-25 16,0 2-25-16,-11 3-25 0,1 1-8 0,-2-2-8 15,-3-2 8-15,-3-3 12 0,-3-4-5 0,-1-3 4 16,0-6-14-16,-1-4-4 0,-1-4-4 0,-2-5-26 15,1-3-11-15,0-3-73 0,-2-4-88 0,0-2-98 16,-1-2-171-16,2-2-134 0,-3 0-126 0,0-3-168 16</inkml:trace>
  <inkml:trace contextRef="#ctx0" brushRef="#br0" timeOffset="2827">416 1056 3141 0,'-14'0'41'0,"6"0"30"16,3 0 29-16,0 0 54 0,2 0 14 0,1 0 23 16,2 0 12-16,0 0-32 0,0 0-68 0,0 0-12 15,0 0-9-15,3 0 14 0,4 0 58 0,3 0-24 16,6 0 1-16,6 0-28 0,6 0-29 0,10 0 19 16,12 0-13-16,11 0 3 0,10 0 8 0,12 0-26 15,6 0-22-15,11 0-9 0,9 0-38 0,5 0-4 16,4 0 12-16,3 0 4 0,-3 0 11 0,2 7 1 15,-2 0-17-15,1-2-10 0,-6-1-9 16,-5-1-3-16,-1 0 11 0,-6-3 12 0,-3 4 8 16,-3-4-1-16,-5 0 4 0,-6 0-15 0,-3 0 4 15,-6 0-4-15,-5 0-7 0,-5-4 14 0,-4 0 1 16,-6-1-4-16,-5 0 0 0,-6 0-4 0,-8 0-8 16,-7 2 12-16,-3-3-8 0,-9 2-31 0,-4 0-34 15,-6-1-90-15,-7 2-105 0,0-2-102 0,-6 1-133 16,-2 1-125-16,2 1-149 0,-6-1-198 0</inkml:trace>
  <inkml:trace contextRef="#ctx0" brushRef="#br0" timeOffset="3357">1738 1402 3687 0,'21'-23'43'0,"-7"6"24"0,-1 0-14 16,-5 6 35-16,-1 11 14 0,-7 0 68 0,0 6 75 16,0 7-19-16,-9 7-37 0,-1 6-84 0,0 6-64 15,-6 5-16-15,-2 4-17 0,0 1-5 0,-1 2 12 16,-1-1-8-16,2 0 1 0,1-3-23 0,3-1 11 16,2-4-3-16,0-1-4 0,2-3 4 15,2-3-48-15,-2-2-4 0,6-6-35 0,-1-2 4 16,2-5-7-16,-1-2-34 0,3-4-9 0,-4-2-84 15,4 0-78-15,-1-5-71 0,1 0-83 0,-1 0-4 16,-1 0-9-16,0-10-4 0,3-1-12 0</inkml:trace>
  <inkml:trace contextRef="#ctx0" brushRef="#br0" timeOffset="3601">1720 1414 3528 0,'18'-32'39'0,"3"2"61"15,2 1 48-15,1 5 37 0,-1 7 10 0,4 5-21 0,0 6-34 16,1 2-2-16,0 4-41 0,-3 0-18 16,1 12 0-16,-3 0-35 0,-2 4-4 0,-3 0-26 15,-1 1-10-15,-3 3 4 0,-4 0-1 0,-2 1 4 16,-4 1 4-16,-4 0-11 0,0 0-1 0,-6-2 8 16,-3 0-7-16,-3 0 14 0,-5-3-7 0,0 0-7 15,-3 0-19-15,0-3 0 0,-2-2-7 0,0 1-43 16,0-5-51-16,1 0-63 0,-1-4-61 0,2 1-41 15,1-3-40-15,4-2-69 0,0 0-82 0,1 0-94 16,6-5-92-16</inkml:trace>
  <inkml:trace contextRef="#ctx0" brushRef="#br0" timeOffset="4216">2389 1323 5160 0,'0'0'97'16,"-7"0"40"-16,-8 11 30 0,-3 3 16 0,-4 1-94 15,-2 4-42-15,0 4-36 0,2 1-15 0,2 2-27 16,1 0-8-16,4 2-31 0,5 0-53 0,4-3-43 16,6 1-44-16,0-4-38 0,5 0 5 0,3-2 11 15,0-3 10-15,6-4 15 0,-1-1-10 0,4-6 4 16,1-2-7-16,3-4 45 0,1 0 40 0,0-4 36 15,0-5 34-15,1-1-1 0,1-3 4 0,0-3 24 16,2-4 14-16,-3 1 17 0,-1-2 35 0,-2-2 38 16,2 3 60-16,-1-2 94 0,-7 4 49 0,-1 4 8 15,-4 0-24-15,-1 6-76 0,-4 0-42 16,0 4-37-16,-4 4 22 0,0 0 19 0,0 6-2 16,-8 2-22-16,-1 2-42 0,-3 0-47 0,0 6-19 15,-3 0 15-15,3 3-14 0,-3 1-5 0,2 0 5 16,-3 0-16-16,4-1 8 0,2-1 0 0,1-3-11 15,0-1 11-15,2-2-22 0,2-2 15 0,-1-3-1 16,3-1-3-16,2-2 23 0,1 0-16 0,0-3-3 16,0-1-1-16,0 0 1 0,0-5 3 0,0 1-11 15,0-5-3-15,0-1-11 0,4-4-15 0,6-3 8 16,-2-3 11-16,2-2-8 0,5-3 12 0,-1-2 13 16,3-2-17-16,-3 0 25 0,3 1-14 0,1 0 7 15,-1 3 14-15,0 0-22 0,-4 5 37 16,2 3-15-16,-5 3-18 0,2 5 18 0,-4 1-14 15,5 3 11-15,-2 2 25 0,-4 3 36 0,5 0 37 16,-5 9 27-16,3 2 15 0,-5 1-21 0,2 4-33 16,-2 3-34-16,-5 3-25 0,1 2-27 0,-1 0 0 15,0-1-8-15,0 2 11 0,0-2 20 0,-6 0-15 16,6-1-1-16,-7-1-26 0,7 0-23 0,-5-3 15 16,5 0-15-16,0-1-19 0,0-2-3 0,0-2-45 15,0-1-31-15,0-3-28 0,0-1-35 0,0-1-76 16,0-1-69-16,0-2-91 0,0 1-106 0,0-2-30 15,0-1-71-15,0 0-72 0</inkml:trace>
  <inkml:trace contextRef="#ctx0" brushRef="#br0" timeOffset="4359">2590 1603 3424 0,'-5'-6'-7'0,"5"2"7"0,0-1-3 15,0-1 6-15,0 2-15 0,7 2-59 0,3 2-130 16,3-2-173-16,4 2-160 0,1-1-168 0</inkml:trace>
  <inkml:trace contextRef="#ctx0" brushRef="#br0" timeOffset="4562">2954 1412 3116 0,'15'-13'48'15,"-2"3"88"-15,0 6 77 0,-5 4 62 0,2 0 21 16,-3 8-27-16,1 4 7 0,-1 7 5 0,0 1 10 16,-1 5-22-16,-1 3-68 0,2 2-47 0,-3 4-72 15,-3 1-39-15,1 1-4 0,-2 1-7 0,0 1-4 16,0 0-21-16,-5 1-11 0,-4-4-23 0,1 0-24 16,-3-3-8-16,-3-3-80 0,-2-2-130 15,-1-3-154-15,-1-2-237 0,-5-3-264 0,0-1-288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44.6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125 1759 2354 0,'0'-13'91'15,"0"6"65"-15,-9 1 66 0,-2 3 33 0,2 1-49 16,-1 2-39-16,-3 0-50 0,4 9-5 0,-3 0-36 16,0 0-12-16,-1 0-27 0,6 2-21 0,-4 1-2 15,6 0-21-15,2-1 7 0,3 0-3 0,8 0 3 16,3-1 7-16,2 1-1 0,6-1-9 0,5-3-4 16,9-3 0-16,0-2-3 0,7-2 0 0,0 0-6 15,2-10 2-15,2-3 7 0,1-2 7 0,-6-4 7 16,-2 0-10-16,-4-3 6 0,-3 0-13 15,-5 1 17-15,-8-4 16 0,-5-2 11 0,-7 2 61 16,-5-1 36-16,0 1 20 0,-7 1-5 0,-6 2-23 16,-4 3-35-16,0 1-42 0,-6 4 12 0,-2 4-30 15,-1 10-17-15,-6 0 11 0,0 0-22 0,-1 0 4 16,-5 0-1-16,6 10 1 0,3 2-33 0,-3 3-18 16,10 1-49-16,4 0-76 0,4 4-63 0,8-1-80 15,6 4-71-15,0-3-84 0,13 0-29 0,6 0-70 16,7-4-52-16</inkml:trace>
  <inkml:trace contextRef="#ctx0" brushRef="#br0" timeOffset="328">1240 1240 3193 0,'0'0'38'0,"0"0"33"0,-13 8 13 0,-2 2 0 15,0 4-22-15,1-1-13 0,2 3-26 0,1-2 0 16,3 0-16-16,7-2-17 0,1-2 20 0,0 1 6 16,4-1-13-16,5-4-6 0,4-1 7 0,2-3-8 15,5-2 11-15,1 0-1 0,6-6-2 0,-3-2-14 16,1-7 20-16,-1 0 9 0,-2-3 18 16,1-1 40-16,-3-4 41 0,-5 2 43 0,-3-2 14 15,-6-1 3-15,1 1-37 0,-6 0-31 0,-1 1-10 16,-9 4-13-16,-2 0-11 0,-1 3-14 0,-2 1-36 15,-4 3 3-15,-2 2-21 0,-5 5-8 0,1 4 7 16,2 0-14-16,-2 0-4 0,-3 7-15 0,3 0-54 16,-1 1-54-16,8 2-103 0,2 3-80 0,6 1-56 15,4-1-83-15,5 4-22 0,6 0-34 0,7-2-43 16,5 0-36-16</inkml:trace>
  <inkml:trace contextRef="#ctx0" brushRef="#br0" timeOffset="622">2154 919 3726 0,'19'-13'33'0,"-13"6"24"0,-6 3 11 0,0 3 26 16,-6 1-26-16,-5 0-16 0,3 0-1 0,1 0-34 16,0 3-10-16,1-3 0 0,5 0-7 0,-2 0-10 15,3 0 16-15,0 0 1 0,10 4-7 16,3-4 21-16,-1 0-17 0,2 0-15 0,4-4 8 15,-1 1 3-15,0-6 7 0,1 0 13 0,-1-3-16 16,-1-1 13-16,-4-3-3 0,-3 0 0 0,-1 0 38 16,-4-4 11-16,-4 2 8 0,0 0 3 0,0 2-18 15,-7-2-31-15,-1 2-4 0,-1 2-14 0,-7 2-10 16,3 3-1-16,-6 3 4 0,-1 3-10 0,-1 3-1 16,-2 0-35-16,4 9-74 0,-1 1-83 0,2 3-124 15,6-1-116-15,4 3-82 0,3 1-50 16,5-2-72-16</inkml:trace>
  <inkml:trace contextRef="#ctx0" brushRef="#br0" timeOffset="931">3050 469 3464 0,'0'-8'29'16,"0"8"17"-16,-15 0-7 0,3 0 7 0,-2 0-20 15,-1 0-6-15,-1 9 3 0,9 1 0 16,-3 1-20-16,6-3 1 0,4 2 3 0,0-2-11 0,7-3 18 16,6 0-1-16,4-2-10 0,0-2 8 15,7-1-5-15,2 0-6 0,0 0 3 0,5-9 4 16,-7-2 0-16,1-1 3 0,-5-1 0 0,-6-1 34 16,1-3 20-16,-4 0 28 0,-6-1 13 0,-5 2-22 15,0-3 3-15,0 1-37 0,-11 3 7 0,-2-3-11 16,0 4-38-16,-6 4-3 0,-1 1-18 0,0 3 0 15,-1 3 0-15,-2 3 3 0,-2 0-41 0,4 0-82 16,-2 9-93-16,6 0-108 0,0-9-93 0,5 14-40 16,12 0-39-16,0-3-62 0,0 2-45 0</inkml:trace>
  <inkml:trace contextRef="#ctx0" brushRef="#br0" timeOffset="1392">3681 163 3003 0,'0'-9'50'0,"0"5"30"0,0-3 22 15,0 4 20-15,-8 1-45 0,-4 2-19 0,6 0-12 16,-2 0-29-16,1 5-1 0,2-5-13 0,2 4-13 16,3-4 27-16,0 3-4 0,0-3 4 0,9 0 9 15,5 0-13-15,-2 0 10 0,2-4 20 0,5 0 14 16,-1-2 27-16,2-3 21 0,0-1 39 0,-2 0 29 15,-4-1-10-15,3 0 7 0,-3-2-24 0,-8 4-4 16,0-2 19-16,-4 2-10 0,-2 2-32 0,0 0-51 16,0 3-46-16,-8 0-18 0,-4 3-4 0,4-1-19 15,-4 2-3-15,-2 0-16 0,2 6-7 0,-1-1 8 16,3 4-27-16,2-1-82 0,2 0-50 0,6 2-51 16,0-2-15-16,6 2 40 0,6-3 11 0,0 3 4 15,7-5-1-15,1 2 4 0,1-4 21 16,4-3 63-16,3 0 50 0,-4 0 42 0,4-7 16 15,-7-1 15-15,5-1-3 0,-7 3 0 0,-4-1 19 16,-3-2-10-16,-1 2 35 0,-5-1 60 0,0 1 76 16,-4-3 40-16,-2 3 3 0,0 0-4 0,0 0-45 15,0 3 1-15,-5 0 3 0,-2 1-37 0,2 1-17 16,0 2-38-16,1 0-39 0,-4 0-33 0,3 0-7 16,-1 0-7-16,5 0-7 0,-5 0 14 0,4 0-10 15,-2 5-5-15,-3-1 5 0,6 0-11 0,-2 1-69 16,3-1-148-16,0 1-173 0,0 1-229 15,0 1-174-15,-2 1-166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4:58.8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4557 2095 0,'5'0'29'0,"-1"0"54"0,1 0 51 16,-2 0 37-16,-3 0 14 0,0 0-3 0,0 0-20 15,0 0 3-15,0 0-34 0,0 0-14 0,0 0-22 16,0 0-23-16,0-9-3 0,0 1-26 16,0-3 0-16,0-2 1 0,0-2 6 0,0-3 4 15,0-2-3-15,5-3-7 0,5-1-7 0,-1-2-2 16,2-3-1-16,2-1 0 0,-4-1 1 0,6 1-4 16,-6-2 17-16,8 0 1 0,-2 0 4 0,1 0 6 15,-2 0-20-15,4 1 3 0,-4 0-7 0,1 3 1 16,2-1-15-16,2 2-21 0,-3 2 8 0,1 0-19 15,2 2 22-15,-1 1 14 0,2-1-22 0,3 0 29 16,-1 1-11-16,1 0-3 0,1 0 18 0,1-1-7 16,-1 1 15-16,1-1 3 0,2 3 18 0,1 1-10 15,0-1-11-15,-2 1 11 0,1 1-33 0,3 0-3 16,-3-2 3-16,1 4-18 0,-1-2 14 16,-2 0-3-16,0 2-8 0,-1 0 8 0,-1 1 4 15,2 0 7-15,-5 1 4 0,1 1-4 0,2-1-7 16,-1 1 0-16,1-1 0 0,-2 0-4 0,2 1-4 15,-1-1-11-15,2 2 7 0,-1-3-3 0,2 2 7 16,-1-1 1-16,1 2-16 0,-1-3 8 0,1 0-16 16,1 2 5-16,0-1-4 0,-1-2-8 0,1 2 8 15,-2 1 11-15,-2-2 0 0,2 4-4 0,1-1 8 16,1 1-12-16,0-1 12 0,-1 3 15 0,1-1-23 16,-2 0 15-16,1 0-3 0,-1 1-1 0,1 0 20 15,-2 0-8-15,2 0 0 0,-6 2-12 0,6 0 20 16,-4-1-15-16,4 1-5 0,0 0 5 15,2 2-1-15,4-1 1 0,-5-1 3 0,5 3 4 16,1 0-23-16,0-2 12 0,0 2 3 0,-1 1 8 16,1-1-7-16,4 4-9 0,-1-3 5 0,-1 1 4 15,-2 2 7-15,3-5-11 0,-3 5 0 0,1 0-8 16,0 0 0-16,0-6 19 0,2 6-7 0,-3 0-12 16,2 0-4-16,1 0-4 0,-1-3 4 0,4 3-7 15,-5 0 7-15,0 0 0 0,4-4-3 0,2 4 11 16,-3-6-12-16,4 0 8 0,-1 6-12 0,1-4 16 15,2 0 19-15,-3-1 0 0,1 0 15 0,4 5-7 16,-4-4 1-16,2-1-17 0,2 5 16 0,-1-6-7 16,-3 1-20-16,4 5 23 0,-5-7-27 15,1 7 8-15,0-5 8 0,-4 5-20 0,1-6 12 16,2 6-8-16,-6-7 11 0,4 0-7 0,-5 7-12 16,4-5 0-16,-1 5-11 0,-1-6 23 0,1-1 8 15,-1 7-8-15,-2-5 8 0,5-1-16 0,-5 6-8 16,7-8 20-16,-3 2-16 0,-2 6 12 0,-2-7 0 15,5 0 3-15,-5-2 17 0,1 9-16 0,-1-9 23 16,0 1-19-16,-1 1 4 0,1-1 8 0,-3-1-8 16,0 3 4-16,2 6-4 0,-2-9 0 0,3-1-4 15,-2 2-8-15,-3 1-4 0,1 0 0 0,-1 7 0 16,0-14 4-16,-3 5 0 0,2-1-12 0,-1 2 12 16,-4-2 20-16,2 10-8 0,-1-13 0 0,1 4-16 15,-2 9-4-15,-1-13 4 0,0 13 20 16,-3-12-8-16,3 3-4 0,-2 9-4 0,1-14-4 15,-4 14-12-15,2-11 0 0,1 11 4 0,-5-14 8 16,4 1 12-16,-2 13-16 0,-3-14 20 0,2 14-16 16,1-14 8-16,-2 1 16 0,-1 13-16 0,3-12-8 15,-2 12 0-15,2-18-4 0,-3 18-4 0,0-13 12 16,2 13 12-16,0-14-8 0,-2 1 0 0,1 13-12 16,0-12-12-16,0-1 16 0,2 2 4 0,0-1 12 15,-1-1-20-15,-2-1 0 0,2 0-4 16,0 0 0-16,-2 0 24 0,4 2-20 0,-1-5 0 15,-1 3-20-15,1-1 8 0,1 1 16 0,-3 2-8 16,6-3 16-16,-5 1-8 0,4-2-16 0,-4 1 8 16,4 0 4-16,-4-1-12 0,-2 1 20 0,1-1-4 15,-1 2 12-15,0-4-4 0,-1 3-20 0,4 1 20 16,-2-1-20-16,-1 1 12 0,2 0 20 0,-2 0-16 16,6 0 8-16,-1 0 8 0,-1 2-16 0,-3-2 4 15,0 0 0-15,5 0-12 0,-4 0-4 0,-2-1-8 16,7-1 16-16,-7 2 8 0,2 1 16 0,4-1-4 15,-6 3-24-15,4-3 4 0,-3 0 0 0,0 1 0 16,-1-1 4-16,3 0-12 0,1 2 0 0,-4-1 16 16,-3 2-4-16,3-3 8 0,1 1-24 15,-1-1 12-15,0 0 8 0,-1 0-12 0,-2 0 28 16,4 0-32-16,2-3 4 0,-4 2 16 0,2 1-20 16,0-2 21-16,2 3-9 0,0-4-20 0,-1 2 20 15,5-1-8-15,-7-1-5 0,5-1 9 0,-2 0 0 16,-1 0-4-16,1 0 13 0,-2 0-6 0,2-1-7 15,-3 1-4-15,0 1 0 0,1 0 0 0,-1 1 0 16,0-1 8-16,4 0 0 0,-4-2 8 0,0 2-16 16,2-1 4-16,-3 0 8 0,-2-3 4 0,3 1 4 15,1 2-12-15,0-1-16 0,-7 1-8 0,7-2 16 16,-3 2 8-16,3 0 12 0,-1 0 0 16,3 0-12-16,-5-1 0 0,2 1-16 0,0 0 12 0,3-2 8 15,-5-1-8-15,2 3 4 0,2-1-8 16,-5-1 0-16,0 2 0 0,-1 0 16 0,3 2-4 15,-4-2-8-15,-1 2 12 0,5-1-20 0,-3 2 8 16,0-1 4-16,4 0-4 0,-6 0-4 0,5 1 4 16,-11 0 0-16,9-2-8 0,3 1 16 0,0-2-24 15,-4-1 8-15,4 1 8 0,-12 0 4 0,19 0 4 16,-7 2 8-16,0-4-12 0,-2 3 4 0,-10 1 8 16,18-1-16-16,-9 0 16 0,3 1-12 0,-12 0-12 15,13 1 12-15,-1 1 0 0,-12 1-8 0,12-1 12 16,1 1 0-16,-1-1-4 0,-1 0 16 15,-4 0-8-15,-7 0-16 0,9 1 0 0,2 0-8 16,-11 1 16-16,12 1 0 0,-12 0 0 0,10 1 8 16,-10 4 0-16,7-3 8 0,-7 4-8 0,0 5-4 15,8-9 0-15,-8 1-16 0,0 8 12 0,0-7-20 16,0 7 8-16,9-10 16 0,-9 10-4 0,0-9 16 16,11 9-12-16,-11 0 4 0,0-7-4 0,6 7-8 15,-6-9 12-15,0 9-16 0,0-7 0 0,8 7 16 16,-8-8-4-16,0 8 4 0,0 0 0 0,0 0-4 15,0-7 8-15,0 7 0 0,0 0-4 0,0-8 0 16,0 8-16-16,0 0 33 0,11-7-1 16,-11 7-4-16,0-9-4 0,0 3-20 0,0-1 12 15,0 7-8-15,0 0 4 0,0-5-8 0,0 5 0 16,0 0-4-16,0-7 12 0,0 7 12 0,0 0-20 16,0-7 16-16,0 1 0 0,0 6-28 0,0 0 20 15,0 0 8-15,0-7-12 0,0 7 12 0,0 0-7 16,0-5-18-16,0 5 13 0,0 0 0 0,0 0 4 15,0 0 9-15,0 0-17 0,0 0 4 0,0 0-4 16,0 0 8-16,0 0-17 0,0 0 17 0,0 0 4 16,0 0-20-16,0 0 21 0,0 0-22 0,0 0 9 15,0 0 16-15,0 0-12 0,0 0 9 0,0 0-9 16,0 0-4-16,0 0 12 0,0 0-12 16,0 0 0-16,0 0 20 0,0 0-4 0,0 0 12 15,0 0-3-15,0 0-9 0,0 0 5 0,0 0 3 16,12 0-12-16,-12 0-28 0,0 0 16 0,0 0-4 15,0 0 20-15,0 0 8 0,0 0-15 0,0 0-14 16,0 0 9-16,0 0 8 0,0 0-16 0,0 0 12 16,0 0-16-16,0 0 4 0,0 0 24 0,0 0 1 15,0 0-9-15,0 0-25 0,0 0 17 0,0 0-12 16,0 0 24-16,0 0 5 0,0 0-46 0,0 0 33 16,0 0-20-16,0 0 20 0,0 0 20 0,0 0-28 15,0 0 0-15,0 0 4 0,0 0 0 0,0 0 8 16,0 0-8-16,0 0-77 0,0 0-91 15,0 0-139-15,0-6-174 0,8 1-241 0,-8 5-334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5:08.2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0 523 1649 0,'8'-22'56'16,"2"-2"71"-16,-5 1 43 0,3-1 61 0,-1-1 1 16,-2 4-4-16,-1 2-7 0,1 2-27 0,0 3-58 15,1 5-66-15,-5 6-28 0,-1 3-48 0,0 0 12 16,0 5 39-16,0 8 37 0,0 8 63 0,0 9 1 15,-7 9-29-15,-3 11-53 0,3 8-41 0,-2 10-19 16,-2 5 3-16,3 2-1 0,7-1-9 0,-2-2 16 16,3-4-9-16,7-5 3 0,2-8-1 0,7-5 8 15,1-7-11-15,9-3 8 0,-2-8 6 0,2-4-24 16,7-8 14-16,2-4 10 0,0-7-17 16,-3-9 13-16,5 0-9 0,-3-7-1 0,1-4 15 15,-2-7 2-15,-4-3-3 0,1-4-13 0,-4-4-1 16,-1 0-16-16,1-3 13 0,-12 0-4 0,3-2 1 15,-2 1-4-15,-4 0 7 0,-7 1 7 0,1 0-11 16,-5-2 18-16,0 2-4 0,0 3-13 0,-5 1 13 16,1 3-10-16,-4 3-34 0,1 3 6 0,-1 2-26 15,0 5-58-15,4 3-83 0,-4 4-129 0,6 5-130 16,2 0-76-16,-3-6-50 0,3 6 21 0,0 0 33 16</inkml:trace>
  <inkml:trace contextRef="#ctx0" brushRef="#br0" timeOffset="517">913 640 3141 0,'0'-4'54'0,"-6"-1"40"16,-2-1 32-16,2 1 24 0,1 4-68 0,4 1-29 15,1 0-37-15,0 0-26 0,0 0 13 0,0 0-6 16,0 0 3-16,0 0-3 0,0 7-7 0,0 3 13 15,0 2-6-15,0 3 16 0,0 5 11 0,0 3-28 16,0 0 14-16,0 2-10 0,0 3-7 0,-6-3-2 16,1 0 2-16,5-1 0 0,0-1 17 0,-1 1 10 15,1-5-6-15,-4 1-11 0,4-2-13 0,-3 0 13 16,3 0-10-16,-1-3 7 0,-2 1 4 0,1 0-7 16,-1-1-1-16,0-3-2 0,-5 2 2 0,4-1 4 15,2 0 7-15,-4-3 10 0,2 1-10 0,-4-2-7 16,6-2 10-16,-2 0-14 0,1-2 8 15,0-2-1-15,1-2 0 0,2 2 11 0,-6-3 6 16,6 0 3-16,-2 0-13 0,2 0 7 0,0 0-7 16,0-7-17-16,0 0 0 0,0-5-9 0,0-1-1 15,8-5 3-15,-3-6 1 0,2-2 26 0,3-4-19 16,2-3 9-16,6-5-6 0,-4 1-17 0,6-3 13 16,3 1 1-16,-3 3-5 0,5 2-2 0,-4 4-1 15,2 1 14-15,-1 7 7 0,1 5 3 0,-3 6 31 16,-1 2-5-16,0 5 15 0,1 4-1 0,0 0-9 15,3 13-14-15,-6 1-7 0,3 4 11 0,-3 5-24 16,-1 4 6-16,0 4-6 0,-1 1-10 0,-3 3 16 16,1 1-9-16,-4 0 13 0,-1-1-10 15,2 1-18-15,-5-4 18 0,-1 1-34 0,1-5-31 16,1 1-72-16,-6-6-111 0,0-2-88 0,0-3-87 16,0-3 2-16,0-5 7 0,0-3-13 0,0-7-1 15,0 0-5-15</inkml:trace>
  <inkml:trace contextRef="#ctx0" brushRef="#br0" timeOffset="1543">1654 491 2595 0,'19'-30'21'16,"-1"5"-3"-16,-10 12 35 0,-2 13 164 0,-6 0 71 16,0 0 54-16,0 18 4 0,0 4-148 0,0 3-82 15,0 10-44-15,0 1-33 0,-5 5-22 0,4 4-13 16,1 3 13-16,0-1-6 0,0 1-8 0,0-3 11 15,4 1-10-15,4-3 3 0,-2-1 7 0,2 0-4 16,4-3-3-16,-4-5-7 0,4-2-3 0,-1-3-4 16,-4-3-42-16,0-5-28 0,-1-5-9 15,-2-3 13-15,-2-7 18 0,4-1 42 0,-6-5-4 16,1 0-34-16,-1-5 20 0,0-4-16 0,0-2 20 16,0-4 13-16,0-3-6 0,-7-4 17 0,2 2-17 15,-2-5 23-15,-3 1 4 0,3-1 0 0,-3 3 23 16,-2-1-7-16,0 1 21 0,-7 1 0 0,6 6-3 15,-7 1-17-15,-5 3-7 0,-2 4 14 0,-4 7 31 16,-1 0 28-16,-5 7-18 0,0 4-9 0,-3 3-24 16,6 6-32-16,-3 0 10 0,7 5-24 0,2 0-14 15,10 5 14-15,2 1-7 0,9-1 21 0,7 1 0 16,0-1 7-16,7 0-14 0,9-3 4 0,2 1-57 16,8-6-20-16,3-1 4 0,7-6-28 15,1-1 59-15,2-2 14 0,0-6 0 0,4-6 14 16,-6 0 10-16,2 0-17 0,-5-7 24 0,2-4-1 15,-4 2-12-15,0-4 13 0,-4-2-14 0,-2-2 10 16,-2-1 11-16,-4-3-11 0,0 0 0 0,-3-1-3 16,1-1-6-16,-4-1 9 0,0 2-10 0,0-2-3 15,-3 3 3-15,-2 0 14 0,2 1 0 0,-5 0 0 16,1 2 3-16,-2 1-13 0,1 0 16 0,-4 2 15 16,1 0 6-16,-3-1 25 0,0 3 34 15,0-1-2-15,-8 1 14 0,-1 2-20 0,1 3-36 0,-3-1-6 16,-1 5-33-16,0 1-3 0,-5 3-10 15,0 0-8-15,-3 10 4 0,2 4-7 0,-4 5 11 16,2 2 3-16,3 4 0 0,2 4 7 0,3 3 0 16,4-2-4-16,8 4 4 0,0-2-7 0,11 1 4 15,1-1-8-15,5-3-6 0,5-3 3 0,5-3-29 16,4-4-3-16,-2-4-10 0,5-2 10 0,1-4 0 16,0-2 15-16,2-7 20 0,-3 0-24 0,4 0 14 15,-4-8-14-15,-2 0 4 0,-3-2 3 0,-1-2 0 16,-3-2 28-16,-2-2-21 0,-6 0 28 0,-1-4-11 15,-3 2-10-15,-3-1 7 0,-2-1-21 0,0 0 35 16,-8 3-7-16,0-3 4 0,0 2 13 0,0 2-27 16,-8-2 3-16,-3 4 14 0,4-1-7 15,1 1 10-15,-5 2-3 0,6 3 0 0,1-3 7 16,-1 2 0-16,-1 3 4 0,4 0-22 0,-1 2 1 16,3-1-11-16,0 2 3 0,0 0 18 0,0 1-17 15,0-1 6-15,5-2-10 0,1 4-3 0,0-3 3 16,2 0 24-16,3-2 15 0,-2 0 0 0,2 1 17 15,1 2 5-15,-3-3 10 0,6 3 8 0,-1 0 18 16,1 0-18-16,1 0 1 0,-4 2 4 0,2 2-18 16,1 0 8-16,2 0-8 0,-3 9-18 0,-2-1 4 15,2 3-18-15,-3 3-1 0,1 3 0 0,-3 1-33 16,2 1 7-16,-3 3-8 0,-2 2 8 16,0 0 19-16,-1-1-8 0,-1-1-22 0,-4-2 15 15,0-1 7-15,0-3-7 0,0-2 15 0,0-3-12 16,0-4-7-16,0 0 0 0,0-4 12 0,0-3-8 15,-7 0-1-15,2 0 5 0,5-6-8 0,-5-3-15 16,1 0-4-16,4-5 15 0,0-2-7 0,0-6 22 16,0 1-7-16,0-6-8 0,4-3 15 0,4 0-26 15,4-3 23-15,2-4-27 0,4 1-22 0,1 0 18 16,1-3-11-16,3 3 15 0,-2 0-11 0,7-1-33 16,-3 8-55-16,-1 1-61 0,2 3-61 0,-1 6-59 15,-4 2-64-15,4 3-60 0,-1 5-69 0,-4 0-25 16,5 1-25-16,1 2-10 0,-2 1 6 15</inkml:trace>
  <inkml:trace contextRef="#ctx0" brushRef="#br0" timeOffset="1833">3752 129 4187 0,'0'-26'55'0,"0"4"43"0,-9 0 36 0,-5 2 43 16,-4 6-22-16,-2 3-21 0,-5 4-29 0,-1 2-39 15,0 5-29-15,1 0-40 0,-2 0 10 0,2 11-14 16,1 3 7-16,-3 9 22 0,9 5-11 0,0 7 4 16,4 6-8-16,2 8-3 0,4 5-12 0,2 5 16 15,6 5-1-15,0 4-7 0,6 0 4 0,2 2-8 16,1 0-3-16,0-2 14 0,-1-4 1 0,4 1-5 16,-1-3 5-16,-4-3-8 0,-1-2 4 0,2-4-1 15,3-4-14-15,-7-3 4 0,1-5 3 16,-2-5-7-16,-1-4-12 0,-2-3-36 0,0-6-51 15,-6-5-53-15,-2-3-58 0,-4-2-32 0,-1-4-67 16,-5-5-57-16,-2 1-37 0,3-5-63 0,-3 0-9 16,0 0-1-16,0-12-34 0</inkml:trace>
  <inkml:trace contextRef="#ctx0" brushRef="#br0" timeOffset="2101">3149 1131 1967 0,'0'-4'23'0,"0"-1"29"0,6 2 39 0,6-1 36 16,1 0 7-16,5-3-30 0,-1 2-13 0,6 0-3 15,3-4 17-15,6 1 51 0,0-2-2 0,5 1-8 16,2-2-18-16,-1 2-18 0,2-2-18 0,-3 2 7 16,3-1 11-16,-4-1-40 0,4 4 21 0,-4 0-24 15,-4 1-22-15,-6 1 40 0,0 1 2 16,-6 0 21-16,-6 4 0 0,-2 0-31 0,-4 0-6 16,-5 0-11-16,-2 0-13 0,5 4 10 0,-6 0-17 15,0 2-7-15,0-1 3 0,0 4-33 0,0 1 23 16,0 3-30-16,0-3 7 0,0 5 8 0,5 3-18 15,-5-4 18-15,0 4-18 0,0 0-4 0,0 0-50 16,0 0-64-16,0-2-76 0,0 1-53 0,0-2-60 16,0-1-56-16,0-1-28 0,0-2-66 0,0-1-12 15,0-2-7-15,0-2-33 0</inkml:trace>
  <inkml:trace contextRef="#ctx0" brushRef="#br0" timeOffset="2247">3826 715 3360 0,'-14'-18'3'0,"3"0"-16"0,-1 2-48 15,12 7-66-15,-8 3-116 0,8 6-77 0,0 0-42 16,0 0-41-16,0 0-14 0,0 0-66 0</inkml:trace>
  <inkml:trace contextRef="#ctx0" brushRef="#br0" timeOffset="2497">4151 533 3257 0,'21'-13'71'16,"-4"2"70"-16,-6 1 47 0,-2 2 55 0,-6 3-12 15,0 0-38-15,-3 5 7 0,0 0 47 0,0 0 9 16,0 0 10-16,0 14-30 0,0 2-83 0,7 3-41 16,-1 6-27-16,0 6-2 0,0 2-8 0,-4 4-24 15,1 2-15-15,0 6-12 0,-3 3 0 0,0-1 0 16,0-1 0-16,0 0-16 0,0-2 4 0,0 0 0 15,0-6-12-15,0-1-4 0,0-3-4 0,4-4-40 16,4-3-8-16,-3-3-15 0,2-2-40 0,-1-7-10 16,5-1-22-16,-2-3-3 0,4-1-10 0,-1-6-16 15,6-1-44-15,-4-3-75 0,1 0-111 16,2-4-106-16,2-3-84 0,-2-3-44 0,3-4-73 16</inkml:trace>
  <inkml:trace contextRef="#ctx0" brushRef="#br0" timeOffset="2672">4381 684 4077 0,'-43'0'17'0,"11"-7"-3"0,10-1 10 0,4 8-14 0,18-4 0 16,0 2 4-16,15-2-17 0,5 1-55 15,10-2-80-15,8-1-108 0,3 2-108 0,8 4-65 16,7-10-52-16,0-2-44 0,3-1-75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5:13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9 945 2668 0,'-8'0'24'0,"7"0"16"16,1 0 22-16,0-5 47 0,7-1 23 0,6-1 7 15,-1 2-1-15,8-5-48 0,1 2-38 0,10-5-33 16,1 1-15-16,-1-1 12 0,4-1-20 0,2 3 20 16,-2-1-6-16,-1 1-59 0,-3 4-44 0,-5 0-107 15,0 2-128-15,-6 1-48 0,-3 0-82 0,-3 1-52 16,-3 1-11-16</inkml:trace>
  <inkml:trace contextRef="#ctx0" brushRef="#br0" timeOffset="441">793 387 2952 0,'6'-10'3'15,"-6"4"10"-15,0 1-1 0,0 3 1 0,0 0-6 16,0 2 5-16,0 0 97 0,0 0 22 0,0 8 30 16,8-1-19-16,-2 5-87 0,0 1-25 0,0 5-33 15,2 1 0-15,3 5 3 0,-3-1 0 0,-2 2 6 16,4 2-6-16,0-1-6 0,0-2 6 0,-2-1 10 16,-2-2 3-16,2-3-7 0,-1 0-12 0,-2-4-1 15,1 0 7-15,-6-4-10 0,0-2 13 0,0-2 4 16,0-3 0-16,0-2 9 0,0-1 4 15,0 0-23-15,0-10 6 0,0-2 0 0,0-1-9 16,-7-5 9-16,0-3-6 0,3-2 0 0,-1-5 9 16,2-3-3-16,3-3 4 0,-4 0-7 0,4-2-3 15,0-3-4-15,0 1-13 0,0 3 17 0,0-1 13 16,0 4 20-16,0 5 16 0,0 4-19 0,10 5-27 16,-5 4-10-16,-1 6-13 0,1 2 36 0,1 6 24 15,0 0 6-15,2 7 25 0,4 0-25 0,1 5-19 16,5 1 3-16,-1 4-30 0,3 3 3 0,1 0 0 15,-1 4-3-15,5 0 20 0,2 1-7 16,-2 1 10-16,3-2-13 0,-1 1-7 0,-5 0-17 0,2-3-44 16,-4 2-85-16,0-3-104 0,-3 1-130 15,-5-2-111-15,-4-4-119 0,3-1-90 0</inkml:trace>
  <inkml:trace contextRef="#ctx0" brushRef="#br0" timeOffset="921">974 593 2978 0,'0'-5'0'15,"0"-2"3"-15,0-3-6 0,13-2 3 0,5 5 0 0,3-6-4 16,9 1 8-16,5-1-1 0,5-1-6 16,6-2 6-16,-3 0-10 0,3 2-8 0,-2-1 8 15,2 1-5-15,-4 0 12 0,-5 1 6 0,-2 1 0 16,-9 1 0-16,0 2 1 0,-7 0 43 0,-4 4 68 15,-4-1 56-15,-5 3 10 0,-6 1-48 0,0 1-77 16,0 1-55-16,-6 0-7 0,-7 0-7 0,3 8 3 16,-6-1 10-16,-1 4-9 0,2 3 19 0,-2 2 3 15,0-1-16-15,5 3 13 0,0 0-16 0,4 1 3 16,8-1 3-16,0-2-3 0,0 0-3 0,9-3 3 16,7-1 3-16,0-3 1 0,4-2 2 15,3-5 5-15,-1-2-8 0,9 0-13 0,-5-5 7 0,1-2-17 16,1-4 20-16,0-3 3 0,-4-2 3 0,-2-4 18 15,-2-2-24-15,-4-1 16 0,-3-2-5 16,-6 0-1-16,4-1 10 0,-9-2 3 0,-2-1 28 16,0 0-11-16,0 1 21 0,-5-3 17 0,-4 2 36 15,-2 2 24-15,3 2-9 0,-1 2-27 0,-1 5-46 16,0 4-38-16,3 5-4 0,2 0-21 0,0 6-18 16,-1 2 25-16,5 1-10 0,-2 0 10 0,3 11 0 15,0 3-7-15,0 4 7 0,4 2 0 0,4 3 7 16,0 5-7-16,2 1-4 0,3 0 1 0,0 1-15 15,6-3-10-15,1 1-101 0,-3-3-87 0,3 1-71 16,-7-5-141-16,7-1-49 0,-1-1-85 16,-5-2-82-16,1-3-12 0</inkml:trace>
  <inkml:trace contextRef="#ctx0" brushRef="#br0" timeOffset="1299">1754 205 3079 0,'-12'-10'6'0,"2"1"-9"0,3-1 3 16,7 2-4-16,0-1 4 0,7 4 19 0,3-1-3 15,2-1 9-15,3 2-6 0,2-2-9 0,0 1-7 16,3 2-10-16,3 1 14 0,-3 3 2 0,0 0 52 16,-6 0 27-16,4 7-11 0,-4 0-3 0,-3 2-38 15,1 2-16-15,-4-2-4 0,-2 4-6 0,0-1-17 16,0 2 7-16,2 0-3 0,2 0 10 0,0-3 13 15,0 3-27-15,4-3 10 0,-2 0-6 0,8-4-14 16,-1-3 4-16,2 1-6 0,2-5 3 16,-1 0 16-16,1-7 3 0,-3-2 7 0,1-5-4 15,-4-2 1-15,2-4 12 0,-7-1-2 0,0-1 16 16,-4-1 33-16,-2 0 58 0,-6 0 52 0,0 1 39 16,0 2-4-16,0 4-35 0,0 2-48 0,0 2-42 15,-12 1-43-15,12 2-36 0,-10 5-7 0,10 1-29 16,0 3 8-16,0 0 14 0,0 0 0 0,0 0 14 15,8 0 4-15,1 7-15 0,7 0-11 0,4-2-60 16,4 1-104-16,4 0-104 0,-2 0-163 0,6-6-150 16,0 0-108-16,1 11-131 0</inkml:trace>
  <inkml:trace contextRef="#ctx0" brushRef="#br0" timeOffset="1968">2452 2528 4693 0,'-17'-15'-8'0,"17"-8"-2"15,-7 2 6-15,7 1 15 0,7 2 18 0,12 0-4 16,11-3-11-16,7-4-6 0,11 3-12 0,4-3 15 16,5-1-8-16,7 2-6 0,2 0 7 0,2 4-15 15,-2 0 7-15,1 1 0 0,-2 1-14 0,-7 3 4 16,-1 1-11-16,-5 0-11 0,-1 5-17 0,-10-2 6 15,-1 2 23-15,-14 2 13 0,0 2 18 0,-8-1-7 16,-4 3-14-16,-8 1-39 0,-6-1 1 0,0-3-29 16,-9 2-12-16,-2 0 27 0,-1-2 0 0,-2 2 18 15,-4-1 1-15,1-1-41 0,-3-1-10 16,0 3 5-16,0-2-4 0,-4 2 45 0,2 0 22 16,-1-1 14-16,2 0 12 0,-2 1 11 0,3 0-17 15,3 1 7-15,0-1 10 0,5 3-11 0,-1-1 11 16,6 2-14-16,-1-2-6 0,8 2 0 0,0 0 10 15,0 0 3-15,5 0 26 0,5 0 10 0,3 5 7 16,0-1-3-16,6 2-14 0,2-1-6 0,2 2-14 16,2-1 4-16,0-1-13 0,-2 4 6 0,1-1-13 15,-4-1 1-15,-3 1-5 0,-2 2-2 0,-2 0-40 16,-7 0-93-16,1 2-138 0,-7 3-173 0,0 1-164 16,-7 0-119-16</inkml:trace>
  <inkml:trace contextRef="#ctx0" brushRef="#br0" timeOffset="2581">4241 1616 3807 0,'10'-10'37'0,"-6"3"13"0,-4 3-6 16,0 1 0-16,0 3-34 0,0 0 51 0,0 7 92 16,0 3 18-16,0 3 3 0,11 5-72 0,-3 2-73 15,4 5-26-15,-3 6 1 0,3 0 3 0,4 5-7 16,-1-2-7-16,-1 4-4 0,4-1 11 0,1-3-3 16,-1 2 17-16,-1-1-7 0,0-3-14 0,-2-1-43 15,1-3-104-15,-4-3-104 0,-4 0-88 0,-2-5-61 16,1 0 12-16,0-6 24 0,-6 0 17 0,2-3 11 15,-3-2-7-15,0-7 17 0,-11-2 22 0,2 0 71 16,-2-6 79-16,-1-4 50 0,0-6 28 16,-2-4 20-16,2-3 13 0,-2-5 30 0,2-4 52 15,-1-4 39-15,1-4 72 0,-2-1 70 0,2-4 70 16,-3 1 59-16,-1-1-7 0,4 0-4 0,0 2-39 16,3 2-59-16,3 0-1 0,-1 4-39 0,7 4-29 15,0 3-18-15,7 3-36 0,0 4-13 0,9 3 2 16,-1 2 30-16,-1 4-5 0,6 4-23 0,-3 2-20 15,6 6-61-15,-2 2 4 0,5 0 7 0,-4 8-18 16,1 2 18-16,-3 3-21 0,-2 3-13 0,0 2-1 16,-5 3-6-16,-4 2-21 0,-5 2-77 0,-4 3-72 15,0 0-131-15,-12-2-89 0,-5 0-46 0,0-1-64 16,-6-4-14-16,3-3-57 0</inkml:trace>
  <inkml:trace contextRef="#ctx0" brushRef="#br0" timeOffset="3528">4538 1381 2474 0,'24'-17'36'0,"-4"6"59"0,-1 5 62 0,-7 2 65 16,0 4 41-16,0 0-14 0,1 6-43 0,-1 2-64 16,3 0-85-16,-2 4-27 0,0 1-23 0,0 1 0 15,5 4 13-15,-4 0-27 0,-2 2 14 0,8-1-4 16,-1 4-16-16,-6-3 20 0,7 3-58 15,-3-3-52-15,-1-2-43 0,-1-4-64 0,-3 1 13 16,-3-3 37-16,-3-3 58 0,1-2 65 0,-7-3 37 16,0-4 9-16,0 0-3 0,0 0-3 0,0-10-6 15,0 0 6-15,0-4 10 0,-13-4-13 0,6-2 15 16,-3-1-18-16,3-6 16 0,-1 0 9 0,-1-2-9 16,9-3 31-16,-5 3-35 0,5-1 10 0,0 5-13 15,0 0-9-15,0 4 12 0,0 4-9 0,6 3 4 16,5 3-1-16,1 1 3 0,4 3-9 0,4 0 3 15,-2 0 0-15,5 1-9 0,5-1 12 0,1 0-3 16,0 1 6-16,3-2 0 0,1 2-9 0,-1-1 9 16,0 2-6-16,-1-1-6 0,-5-1 3 15,-2 0-6-15,-4 0 15 0,-1 0 4 0,-7 1 9 16,-3-1 42-16,-4 0 16 0,-5 2 7 0,0-1-9 16,0-1-46-16,-6 5-29 0,-5-1-3 0,-6 3 3 15,-3 0 12-15,-3 5 18 0,-1 5 6 0,-1 4 7 16,-3 3 3-16,4 1-26 0,-1 2 6 0,4 3-19 15,2 1-11-15,7 1 4 0,4-2-6 0,8 0 9 16,0-2-3-16,8 1 6 0,4-4-9 0,8-2-3 16,3-2-21-16,-1-3-38 0,9-4-43 0,-5-4-66 15,6-3-42-15,-1 0-19 0,1 0 9 0,-3-10 55 16,0-2 53-16,2-2 32 0,-2-3 30 0,-1-3 0 16,-1-1 12-16,-2-6 32 0,-4 0 0 15,-1-3 12-15,-3-3-5 0,-2-5-13 0,-2 1 24 16,-6-4 9-16,3 0 53 0,-4 0 62 0,-2 0 79 15,-2 3 85-15,4 3 45 0,-6 5 7 0,0 6-57 16,0 3-107-16,0 6-71 0,0 5-70 0,-6 3-38 16,4 5 11-16,2 2-28 0,-3 0 4 0,3 7 10 15,0 4 0-15,0 1 7 0,0 3 7 0,5 4-14 16,2 1 0-16,1 3 13 0,0 2-9 0,-1 2-1 16,3-2 1-16,2 0-15 0,0-1 4 0,-1 0 11 15,1-4 9-15,-3 1-6 0,4-3 4 0,-6-2-8 16,1-5-13-16,-3 0 7 0,1-4-4 15,-6 0 10-15,0-2-7 0,0-3 4 0,-8-2-3 16,-3 0-14-16,-1 0 14 0,-2 0 3 0,-6 0 0 16,-6 0 0-16,0 0 6 0,-4 0-6 0,-3 0 11 15,7 6-15-15,-4-3-13 0,5 4 7 0,3-1-4 16,3 1 18-16,3 3 6 0,4-2-10 0,4 1 0 16,8-1-7-16,0-1-7 0,11 1 4 0,1 1-7 15,5-1 10-15,6-2 7 0,6-1-7 0,4-5-13 16,0 2-4-16,6-2-3 0,-3 0 7 0,4-6 13 15,-6-1 0-15,1-3 4 0,-7-1 3 16,-2 1 0-16,-1-1 0 0,-5-2-7 0,-2-1 24 0,-9-2 38 16,0 3 65-16,-1-1 53 0,-2 2 31 15,-6 1-6-15,0 2-51 0,0 2-39 0,0 1-75 16,0 5-22-16,-6-3-18 0,5 4-15 0,1 0 7 16,-8 0-7-16,8 0 11 0,0 7 11 0,0-1 7 15,0-1 0-15,0 2-7 0,0 0-3 0,0 4-4 16,8 1-44-16,-4 1-74 0,4 1-90 0,-3-1-87 15,2-1-96-15,1 1-81 0,-4-3-62 0,-4-3-103 16,10 0-35-16</inkml:trace>
  <inkml:trace contextRef="#ctx0" brushRef="#br0" timeOffset="3909">6069 902 2319 0,'0'0'8'0,"0"7"4"16,0 2 18-16,0 3-6 0,0-1-15 0,0 3-3 16,0 0-6-16,12 1 6 0,-1-1-3 0,5 0 18 15,0-1-24-15,6-2-24 0,4 1-29 0,-1-2-65 16,1-5-8-16,4-2-19 0,-4-3 10 0,2 0 39 16,-3-5 17-16,-2-4 45 0,-2 0 37 0,-2-5 8 15,-6-3 20-15,6-2 32 0,-10 0 19 0,2-1 24 16,-7-3 38-16,-4-2-7 0,0-1 8 0,0 1 10 15,0-3-23-15,-10-1 34 0,2-2 33 16,2 0 35-16,-7 1 33 0,6 1 1 0,-5 1-28 16,-1 1-41-16,3 7-31 0,-3 2-57 0,4 4-38 15,1 3-28-15,1 4-35 0,2 2-14 0,2 5-3 16,0 0 17-16,3 0 18 0,0 10 18 0,0 3 3 16,0 2-7-16,6 4-29 0,2 5 11 0,-2 2-13 15,6 2-5-15,4 0 8 0,-1 1-11 0,5 0 4 16,0 0-26-16,1-3-63 0,2-2-106 0,-3-1-107 15,-1-2-73-15,1-3-48 0,0-1-29 0,-2-3 4 16,-1-5-85-16,-3-2-43 0</inkml:trace>
  <inkml:trace contextRef="#ctx0" brushRef="#br0" timeOffset="4219">6480 650 2866 0,'-15'-4'3'0,"6"-1"0"16,9-2 0-16,0 2 9 0,0 1-6 0,15 0-3 16,-1 1-6-16,6 1-9 0,5 0 9 0,5-1-3 15,2-1-4-15,5 0-21 0,0 0-24 0,0-2 5 16,0 1 13-16,-2-1 19 0,-6-1 24 0,-4 2-3 16,-2-4 0-16,-6 2 44 0,-7 0 30 0,0 1 38 15,-10-1 32-15,0 0-33 0,0 0-38 0,-10 1-34 16,0-1-39-16,1 3 7 0,-7 1 3 0,-1 3 23 15,0 0 16-15,-3 0-16 0,1 6 9 0,-5 2-22 16,8 2-23-16,0 4 9 0,2 2-9 16,4 2-9-16,2 3 22 0,6 0-20 0,2 0 11 15,0 3-8-15,10-4-9 0,0 3 16 0,4-3-64 16,2-3-92-16,0-2-96 0,4-2-120 0,0-5-63 16,-3-1-49-16,6-7-100 0</inkml:trace>
  <inkml:trace contextRef="#ctx0" brushRef="#br0" timeOffset="4604">7208 119 3154 0,'0'-23'-4'0,"8"9"4"0,-8 7 71 16,0 7 86-16,0 0 53 0,0 14 18 0,0 4-62 15,0 2-74-15,0 7-61 0,9 3-18 0,-9 5-6 16,10 3-17-16,0-1 10 0,0-1-4 0,0 0-2 15,0 0 2-15,3-4 7 0,-1-3 4 0,-3-2-4 16,3-3 8-16,1 0-4 0,-1-6-11 0,3-3-3 16,-2-2 7-16,-3-4-3 0,-2-2 6 15,-2-3 11-15,0-1-4 0,-4-3-3 0,-2 0-13 16,0-8 6-16,0 0-4 0,-9 1 8 0,-4-5 16 16,1 1-13-16,-6 0-4 0,1 0-3 0,-3 0 49 15,-5 4 42-15,-2 0 28 0,-3 2 22 0,1 5-38 16,-3 0-28-16,0 0-25 0,1 7-17 0,10 1-22 15,-2 2-8-15,9-3-3 0,2 5 8 0,5 1 3 16,7-1 7-16,0 1 15 0,11-1-4 0,3 2 22 16,9-2-18-16,5-2 0 0,1-2-11 0,6-1-19 15,2-2 5-15,0-3-30 0,0-2-15 0,-2 0-50 16,-3-7-50-16,-6 3-31 0,2-3-55 0,-5 0-46 16,-3 0-86-16,-8-1-157 0,-3 0-131 0,-4-2-146 15</inkml:trace>
  <inkml:trace contextRef="#ctx0" brushRef="#br0" timeOffset="6472">776 3714 2522 0,'0'-12'39'0,"0"-1"38"0,0 1 24 0,-7 3 10 16,2 3-37-16,-3 6-21 0,7 0-37 0,-5 0-6 16,4 0-14-16,-1 0-18 0,3 0 32 15,-1 9 43-15,1 2 43 0,0 3 42 0,0 4 13 16,6 3-30-16,6 4 0 0,3 3-14 0,8 1-10 15,2-1 1-15,7-2-34 0,5 2-17 0,11-2-12 16,-2-3-18-16,10-3 17 0,4-2-6 0,0-4 3 16,4-1 4-16,1-3-4 0,-1-4 11 0,-1-6-21 15,0 0-7-15,-1 0 0 0,-3-11-11 0,0 2 15 16,-1-4 3-16,-1-1-14 0,-6 0-4 0,1-2-3 16,-8 0 0-16,-1 3 4 0,-3 1-1 0,-8-1-6 15,-6 0 10-15,-3 3 7 0,-3 2 3 0,-7 0-3 16,-4-1-3-16,-5 4-8 0,0-1-6 15,-4 2 13-15,0 0-10 0,0-2-14 0,-10 2-17 16,0 0-60-16,0 0-74 0,3 0-76 0,-4-2-75 16,5 3-32-16,0-1-22 0,0 4-14 0,-1-8 23 15,3-1-5-15,1 0 5 0,-2 0 49 0,4 0 34 16,-7-2 80-16,3 0 95 0,-1-1 52 0,2-1 61 16,-4 3 52-16,3-3 89 0,-2 3 90 0,-1 0 101 15,2 1 50-15,0-3-2 0,4 3-47 0,-1 9-72 16,0-7-91-16,3 7-71 0,0-6-30 0,0 6-22 15,6 0 62-15,-1 0 27 0,4 0 34 0,3 0-9 16,4 0-61-16,-1 6-46 0,5-1-51 0,1 4-6 16,4 0 6-16,-1 2-6 0,3 1 4 15,-6 2-5-15,-1-1-6 0,0 3-10 0,-5 0-37 16,-1 2-70-16,-3 1-87 0,-7-1-99 0,4 0-95 16,-8 2-78-16,0-4-71 0,5 1-34 0</inkml:trace>
  <inkml:trace contextRef="#ctx0" brushRef="#br0" timeOffset="7068">2633 3582 3015 0,'19'-6'63'15,"-4"6"33"-15,-4-7 13 0,-5 7 10 0,0 0-2 16,-6 0 36-16,0 0 17 0,0 0 1 0,0 11-56 15,0 0-63-15,0 1-28 0,0 1-13 0,0 3-11 16,2 0 0-16,4 4 3 0,-2-1-7 0,4-1 11 16,-3 0-3-16,-1 0-7 0,1-2 10 0,5-3-18 15,-2-3-10-15,-2 1-13 0,2-6 6 0,-3-1 11 16,1-4 13-16,-5 0 11 0,-1 0-24 0,0-7 17 16,0-6 4-16,-4-1-4 0,-4-6 20 0,0-5-20 15,2-1-10-15,-2-7 7 0,-4-2-8 16,5-1 5-16,-6 0 9 0,3 3-3 0,2 2 10 0,2 2-10 15,-2 6 0-15,3 3 0 0,2 4-14 16,0 4 21-16,3 4-17 0,0 3-7 0,0 5 20 16,0 0-20-16,8 0 14 0,0 0 10 0,4 8-11 15,-1 0 15-15,6 1-11 0,-4 0 3 0,6 2-3 16,1 0-38-16,1 1-33 0,-1 1-26 0,0 0-56 16,-3-2 4-16,3 0 9 0,-3-3 0 0,-3-2 66 15,-2 0 26-15,-3-6 19 0,0 0 39 0,-3 0-1 16,-4 0-2-16,-2 0 12 0,3 0 7 0,-3-10 6 15,0 0 16-15,0 0 10 0,0-2-7 0,0-2-8 16,-5-1-17-16,5-1-3 0,0 1-11 16,-3-1-5-16,3 0 2 0,0 0-3 0,0 2-2 15,5-1-7-15,3 1 6 0,2 3-9 0,-3-1-4 16,5 3 0-16,2 2 4 0,-1 1 9 0,0 1 7 16,5 3 16-16,-1-3 33 0,0 5 41 0,0 0 10 15,3 0-10-15,-2 9-43 0,-4 0-26 0,4 1-24 16,-4 1 16-16,-2 4 4 0,1 0-13 0,-3 2 13 15,-2 1-20-15,-3 1 4 0,-1 3-5 0,-4-1-12 16,0 3-25-16,0-2-93 0,0 0-114 0,0-1-124 16,-7-3-113-16,7-1-6 0,0-5 26 0,0-2 78 15,0-4 57-15,0-6 25 0,10 0 4 0</inkml:trace>
  <inkml:trace contextRef="#ctx0" brushRef="#br0" timeOffset="7324">3427 3289 2177 0,'0'-11'47'15,"0"3"27"-15,0 2 34 0,0 6 45 0,0 0-3 16,-13 0 26-16,-2 0-7 0,3 9-27 0,-1 0-27 16,1 3-50-16,3 1-20 0,4 3-19 0,-1 0-16 15,6 3 3-15,0-4-3 0,8 3 6 0,4-4-10 16,3 2 1-16,5-3-14 0,5-1-6 0,3-4 17 16,-2-3-4-16,6-2 9 0,0-3-6 0,0 0 0 15,1-5 1-15,-3-4-4 0,-5 2 13 16,-4-1-10-16,-1-4-6 0,-4 2 3 0,-4-3-10 15,-7 1 0-15,-5-3 10 0,0 2 4 0,-13-1-14 16,-2 0 13-16,-4 0 0 0,-7 1 1 0,0 2-1 16,-4 3-6-16,-4 0-7 0,2 2-48 0,-4 0-73 15,3 4-117-15,0 0-110 0,3 2-79 0,4-1-58 16,-1-1-58-16</inkml:trace>
  <inkml:trace contextRef="#ctx0" brushRef="#br0" timeOffset="8126">4140 2553 3180 0,'12'9'61'0,"-4"-2"42"0,-2 4 37 0,0 3 30 15,-1 1-30-15,0 4-37 0,2 2-42 0,1 2-24 16,1 3-37-16,2-1 0 0,1 3 10 15,0 1-3-15,2 1 3 0,5-1-6 0,1-1-8 16,-3-2-2-16,2 0-1 0,1-3-7 0,0-1 4 16,-3-2-30-16,-1-3-37 0,0-2-34 0,0-3-31 15,-4-1 17-15,-3-1 43 0,-1-4 37 0,-3-2 41 16,-2-1 14-16,-3-3-1 0,0 0-2 0,0 0-4 16,-11-5 0-16,2 1-9 0,-4-3 9 0,-2 2-9 15,-2-1 16-15,-6-1 3 0,2 3-7 0,-7 1 4 16,-1 1 9-16,-2 2 47 0,-1 0 39 0,0 7 21 15,-2 2-19-15,-1-1-34 0,2 4-53 0,7-3-16 16,3 1-1-16,6 1-20 0,-1 0 17 0,12-2 4 16,-2 2-18-16,8-2 21 0,0 1 7 0,9 1-7 15,4-1 3-15,5-2-24 0,1-1-43 16,4 0-7-16,4-3-33 0,-1-2 8 0,7-2 26 16,-1 0 4-16,0-9 43 0,0 1 0 0,4-2 6 15,-7 1-3-15,3-4-10 0,-1-2 16 0,-5 0 4 16,4-1 7-16,-5 0-4 0,-1 0 9 0,-2 0-2 15,-7-4-4-15,2 2 14 0,-5 0-11 0,1 1 10 16,-6 0 36-16,0 2 24 0,-7 0 3 0,0 1 1 16,0 1-33-16,-7 4-17 0,0 0-27 0,-2 4-9 15,-7 1 6-15,2-1-4 0,-4 5 8 0,0 0 12 16,-2 7-9-16,0 0-14 0,0 4 7 16,3 3 0-16,-2 0 0 0,6 3 10 0,2 0-6 15,3 1-11-15,7 0 3 0,1 0-12 0,6 0 2 16,1-2 8-16,12-1 13 0,-2-3 3 0,3 1-4 15,1-3-26-15,10-2-13 0,-5-4 10 0,5-4-7 16,-5 0 13-16,4 0 10 0,3-8-3 0,-6-2 20 16,-1-2 7-16,-1-1-4 0,3-2-6 0,-4-2 0 15,-1-4 16-15,-1 0 10 0,2-3 21 0,-4-2 0 16,-1-1-10-16,0-3-7 0,-5-2-6 0,-1 0 24 16,-3 0 38-16,-2 0 29 0,-3 0 25 15,-5 2 19-15,0 0-4 0,0 3-14 0,0 6-13 0,-5-1-46 16,-3 6-30-16,-4 3-26 0,4 5-21 15,4 2-12-15,-2 1-12 0,1 5-6 0,0 0 10 16,1 0 31-16,4 11 3 0,0 3 30 0,0 4 8 16,0 5-19-16,0 2-18 0,9 7 3 0,6-1 8 15,5 1 16-15,-3 0 42 0,8-1 17 0,4-6-8 16,3-3 9-16,3-2-19 0,5-6-35 0,-3-3-12 16,3-3-32-16,0-4 0 0,1-4-64 0,-1 0-24 15,0 0-61-15,-3-5-112 0,-3-2-65 0,-4 0-167 16,-3-2-189-16,-7 2-217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5:39.5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2010 2083 0,'-13'-33'53'16,"-2"1"41"-16,6 0 28 0,-2 0 49 0,7 7-22 15,4-1-7-15,0 5 7 0,0 3-33 16,0 1-31-16,4 6-31 0,-1 3-38 0,2 4 19 16,-2 1 56-16,0 3 27 0,2 7 22 0,2 6-11 0,-1 3-2 15,5 6-26-15,-2 10-23 0,7 7-16 16,-1 9-52-16,-1 6 4 0,4 5-8 0,-1 7 8 15,0 2 3-15,1 2-10 0,1-4 11 0,-1 0-15 16,-1-2 4-16,0-7-7 0,1-1 3 0,1-8 8 16,-4-2-11-16,2-4 13 0,-5-5-13 0,4-3-31 15,-6-3-81-15,0-8-79 0,0-2-68 0,-3-3-70 16,0-4 9-16,-2-4 3 0,-2-2 20 0,-3-8 31 16,3 0-87-16,-3 0-64 0,0 0-59 0</inkml:trace>
  <inkml:trace contextRef="#ctx0" brushRef="#br0" timeOffset="328">88 1909 2177 0,'-15'-7'59'0,"-2"-4"12"0,4 1 19 0,-2-5-1 0,9-2-28 16,-5 2 9-16,8 0-3 0,2-5 16 15,1 0-22-15,0-4 2 0,9 0-7 0,2 1-10 16,2-2 1-16,3-2-9 0,4 4 3 0,3 1-6 16,3 2-9-16,-2 4-1 0,4 4-18 0,0 3 5 15,-1 7 8-15,-5 2 5 0,2 0 8 0,-4 12 2 16,0 1-16-16,-3 5-9 0,-2 2-1 0,-2 1 1 15,-6 4-1-15,-2 0-2 0,-5 2-7 0,0 4 0 16,0-2-10-16,-8 3-63 0,1-3-82 0,-6 3-139 16,1-4-114-16,0 0-101 0,0-3-99 0</inkml:trace>
  <inkml:trace contextRef="#ctx0" brushRef="#br0" timeOffset="1238">541 2288 3091 0,'0'0'-7'0,"0"0"4"16,0 0 26-16,0 0 37 0,0 0 43 0,0 13 3 15,7-3-25-15,1 5-36 0,-3-1-29 0,5 5-6 16,0-1 3-16,-1 2-6 0,3 2 3 0,2 1-7 15,0 1-6-15,3 1 9 0,-2 0-12 0,2 0-7 16,-3-3-27-16,-1-1-15 0,-2 1 3 0,-2-4 10 16,-4-2 23-16,1-2 9 0,-4-6 13 0,1 0 4 15,-3-4 2-15,0-4 1 0,0 0-23 0,-5 0 23 16,-1-7-4-16,-2-5-3 0,-1-3 10 16,1-5-25-16,-1-3 15 0,-3-1 3 0,1-4 7 15,2-4 6-15,-2 0 1 0,4 0 3 0,2 2-4 16,0-2-5-16,2 4-8 0,3 0 1 0,0 3 6 15,0 2-20-15,8 4 10 0,3 5-3 0,-2 0-9 16,3 5 18-16,-1 0-12 0,3 4 0 0,1 0-4 16,2 1 4-16,6 4 3 0,2 0-6 0,2 0 15 15,2 0-6-15,4 0-3 0,2 0 0 0,-3 0-26 16,5-4 17-16,-3-1-27 0,1-1 0 0,-6-1 10 16,2 0-13-16,-7-3 26 0,-2-1 4 0,-2 0 12 15,-8 1-13-15,-1-1 17 0,-7-1 3 0,-4 2-7 16,0 0 32-16,-7 2-2 0,-2 0-1 15,-4 2 1-15,-5 1-20 0,4 5-10 0,-4 0 0 16,-2 0 1-16,0 9 9 0,1 1 3 0,1 5 10 16,1 3-4-16,0 2-9 0,5 1-6 0,0 2-17 15,5-1 4-15,7 4 6 0,0-3 0 0,0-3 16 16,8 0-16-16,4 1-3 0,4-5 6 0,1 1-13 16,3-7-9-16,4 1-17 0,1-5-36 0,2-6-18 15,1 0-32-15,1 0-29 0,2 0-18 0,-5-18 4 16,1-2 51-16,-2-2 38 0,-5-3 52 0,3-3 12 15,-9-3 12-15,-2-1 3 0,0-2-9 16,-4-2 3-16,-3-1-12 0,-2-1 9 0,-3-2 18 0,0-2-6 16,0-1 12-16,0-1 22 0,-8 0 52 15,0 1 85-15,4 3 61 0,-1 3 39 0,1 6-44 16,-3 6-66-16,3 5-68 0,2 6-58 0,-4 5-31 16,6 9 6-16,-1 0 39 0,-2 7 6 0,3 4 14 15,0 5-10-15,0 6-38 0,7 2-20 0,-2 5 4 16,6 5-15-16,-2 3 8 0,3-1 13 0,0 2-10 15,7-4 3-15,-1 1-10 0,-2-1 7 0,3-3-17 16,-2-2 17-16,3-1-11 0,-1-3 4 0,-2-3 14 16,-4-3-18-16,1-2 11 0,-5-5-21 0,-1 0 21 15,-3-6 4-15,-1 0 6 0,-4-3 1 0,0-2-11 16,0-1-4-16,0 0-3 0,-7-5 4 0,0 0 3 16,-5 0 0-16,-2 1-18 0,-2 0 8 15,-4-1-18-15,0 5 10 0,-5 0 25 0,1 9 28 16,-1 0 21-16,-3 4-3 0,4-2-11 0,2 4-25 15,-1 1-16-15,8-1-12 0,3 0 8 0,6 0-18 16,6-2 6-16,0 0 19 0,0-4-11 0,6 2 14 16,6-2-17-16,3-2-29 0,2-1-24 0,6-6-56 15,-1 0-53-15,4 0-62 0,-2 0-106 0,2 0-63 16,0 0-59-16,-4 0-28 0,-2-15 3 0,-3 1-17 16</inkml:trace>
  <inkml:trace contextRef="#ctx0" brushRef="#br0" timeOffset="1414">1630 1503 3595 0,'0'-18'-17'16,"-6"4"4"-16,6-3-1 0,0 6-2 0,8 3 29 16,4 0 3-16,-1-1-2 0,3 0 6 0,1 0-17 15,5 2 4-15,4-2-14 0,1 3-46 0,0-1-107 16,1 1-130-16,0 6-119 0,-2 0-133 0,-1-6-54 15,-1 6-16-15</inkml:trace>
  <inkml:trace contextRef="#ctx0" brushRef="#br0" timeOffset="1539">1796 1607 1493 0,'-8'16'39'16,"4"-3"28"-16,4-2 23 0,0-8-3 0,9-3-42 15,3 0-14-15,4 0-25 0,0-3 6 16,1-2-7-16,6-1-27 0,-1-1-63 0,4-4-96 0,-2 2-91 15,3-3-108-15</inkml:trace>
  <inkml:trace contextRef="#ctx0" brushRef="#br0" timeOffset="1940">2347 853 1504 0,'6'-48'95'15,"-6"7"94"-15,0 7 69 0,0 7 46 0,0 4-84 16,0 6-84-16,0 7-44 0,0 10 20 0,0 0 62 15,0 8 40-15,0 9 15 0,-6 3-15 0,1 10-47 16,5 3-49-16,-3 9-15 0,3 3-59 16,0 2-23-16,0 2 3 0,8 1-34 0,0-1 13 0,2-2-3 15,0-3-3-15,2-1 16 0,5-5-13 16,-2-1 7-16,2-3-3 0,-2-6-11 0,-2-2 0 16,2-5-31-16,-6-1-10 0,3-8 0 0,-4-1 10 15,-3-4 21-15,1-4 7 0,-5-3-4 0,2 0-6 16,-3-11 10-16,0-3 7 0,0-1 6 0,0-7 0 15,-4-3-3-15,-2-6-3 0,1-6-7 0,4-2 16 16,-6-6-6-16,3 0-3 0,1-6 10 0,-2-3-21 16,4 1 14-16,-2-3 0 0,3 4-3 0,0 4 0 15,0 3-1-15,0 6 8 0,0 5-4 0,9 9-4 16,-6 7-13-16,1 6 4 0,3 7 19 0,-1 5 25 16,1 0 16-16,1 7 4 0,4 5-3 15,1 4-7-15,2 2-20 0,2 1-4 0,3 3-3 16,0 3-17-16,1 2-1 0,-1-1-2 0,3 0-1 15,-3 0 7-15,2 0-65 0,-2 0-96 0,-1-2-142 16,1 0-158-16,-4 0-45 0,-2-3-76 0,-2-1-6 16</inkml:trace>
  <inkml:trace contextRef="#ctx0" brushRef="#br0" timeOffset="2472">2474 1126 2378 0,'-15'0'12'0,"7"0"-6"16,4-7-3-16,4-3 3 0,7 2-15 0,7-3 0 16,5-3 9-16,2-1 3 0,8-2-3 0,2 0 15 15,1-1-6-15,2-1-12 0,4 1 9 0,-4 1-15 16,6-1 3-16,-5 1 6 0,2-1 3 0,-3-2 3 16,1 4-9-16,-3-1 48 0,-2 0 46 0,-6 3 69 15,1-1 41-15,-5 5-7 0,-2-1 7 0,-12 4-29 16,0 6-29-16,-4-2-44 0,-2 3-63 0,0 0-9 15,-8 11 13-15,2 3 0 0,-5 2 14 0,2 2-14 16,-2 2-40-16,2 5 10 0,-2 2-10 16,5 0-3-16,-1-1 16 0,3-1-6 0,4-3-10 15,0-1-4-15,13-1 17 0,-3-4 1 0,4-2 9 16,5-3 0-16,-2-4-13 0,4-3-7 0,2-4 7 16,-1 0-4-16,2-4-13 0,2-3 13 0,-1-4-16 15,-4-3-1-15,4-1 10 0,-5-4 11 0,0-1-3 16,-3-3-4-16,-2-2 14 0,-3 0-32 0,0-3 25 15,-1-1-3-15,-3-3 2 0,-7 1 8 0,-1-1-21 16,0-2 11-16,0-1-21 0,-9 2 20 0,-2-2 38 16,-1 2 25-16,3-2 37 0,-3 4 33 0,1 3-2 15,-1 3-10-15,-1 3-35 0,6 6-53 0,-2 4-40 16,4 4-14-16,-1 5 11 0,1 3 3 0,5 0 11 16,-1 11-14-16,1-1-4 0,0 8 8 15,0 4-5-15,6 3 12 0,5 3-8 0,-2 6 8 16,3-2 10-16,3 0-10 0,-2-1 7 0,7 1-15 15,0-5-3-15,0 1 14 0,1-3-7 0,-1-3 4 16,0-2-11-16,0-2-22 0,-3-2-35 0,1-2-70 16,-4-3-57-16,-2-4-56 0,0-2-21 0,1 1-41 15,-6-6-81-15,4 0-90 0,1-6-119 0,-2-1-83 16</inkml:trace>
  <inkml:trace contextRef="#ctx0" brushRef="#br0" timeOffset="2641">3349 283 3581 0,'0'-6'0'0,"0"-2"-14"0,23-10 21 0,2 0 3 16,4-1 13-16,3 1 14 0,8-2-4 0,4-1-10 16,-1-2-13-16,2 0-4 0,-4-1-32 0,1 2-114 15,-4 1-164-15,-1 0-158 0,-8 0-224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5:36:02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2964 1579 1716 0,'0'-29'22'0,"0"0"27"0,1-3 25 0,-1 2 24 16,0 3 27-16,0 3 22 0,0-1 38 0,0 2-5 16,0 2-24-16,5-1-8 0,1 1-32 0,-4 3-3 15,2 3 11-15,-4 1-1 0,3 3 1 0,0 1 10 16,-1 3-8-16,-2 3-15 0,0 1-34 0,0 3 1 15,0 0-30-15,0 0-11 0,0 0 8 0,0 7 24 16,0 4 57-16,0 9 19 0,-5 4 17 0,-2 9-40 16,2 11-32-16,-3 11-32 0,-4 13-14 0,3 10-11 15,-7 9-15-15,1 2-3 0,-2 2-4 0,5 1-8 16,-3-3-10-16,7-2 3 0,-1-6 1 0,6-4 3 16,3-8-4-16,0-3 15 0,0-5-11 15,10-4 14-15,-5-7-3 0,4-4-11 0,-3-6-7 16,2-4 0-16,-6-5 18 0,2-5-7 0,-4-5-1 15,3-5 8-15,-3-3-3 0,0-13-5 0,0 7 23 16,0-7-22-16,0 0 0 0,-4 0-19 0,1 0-47 16,-2 0-26-16,0 0-17 0,-1-11 14 0,2-3 33 15,-4-4 29-15,-1-3 11 0,1-4 11 0,3 0-11 16,-2-4 8-16,-1 0-1 0,4-1 4 0,0 3 3 16,3 2-6-16,1 0-5 0,0 2-10 0,0 3 4 15,9 2 0-15,3 1 10 0,1 2 11 16,7-1 0-16,3 1 4 0,6 2 3 0,3-2-18 0,5 5 22 15,3-2-4-15,4 1-17 0,1 1 24 16,2 10-18-16,-1-10-3 0,2 10 14 0,0-11-7 16,-2 11-4-16,-2 0 8 0,-4-11 10 0,0 11-14 15,-6 0 7-15,1 0-3 0,-3-8-22 0,-3 8-17 16,-3 0-18-16,-4 0-6 0,-2 0 6 0,-3 0 32 16,-5 0 25-16,-1 0 13 0,-4 0 1 0,-2-10-8 15,-3 10-3-15,1 0-17 0,-3-11 3 0,0 1 7 16,0-2-4-16,0-2 4 0,0-1 0 0,0-1-14 15,0-2 11-15,-5 0-4 0,0-1 3 0,2-4 22 16,0-1-22-16,-1-1 8 0,4-1 3 16,-3-2-18-16,3-1 4 0,-5 1 7 0,5-1-10 15,0 3 10-15,0 2 10 0,0 0-13 0,0 4 3 16,0 2-4-16,0 5-3 0,0-1 14 0,0 0 4 16,0 2-4-16,0 1 17 0,0 2 4 0,0-1-17 15,0 4 13-15,0-3-3 0,0 4-3 0,0 0 10 16,0-1-11-16,5 4-17 0,-5 0 0 0,0 2-3 15,0 0-1-15,0 0 36 0,0 0 40 0,0 10 35 16,0 0 15-16,0 5-39 0,0 4-24 0,3 10-41 16,1 4 0-16,-1 9 0 0,-3 5-14 15,3 3 15-15,-1 6-1 0,-2 1-7 0,3 2-15 16,-3-3-3-16,2-1-8 0,-2-4 26 0,6-1 0 16,-5-4 4-16,4 2 3 0,-2-9-32 0,0 0 25 15,2-3-30-15,-2-2-72 0,1-5-28 0,-2-1-85 16,-2-4-30-16,3-2-16 0,-3-2-6 0,0-4-17 15,0-3-49-15,0-4-29 0,0-9-60 0,-5 0 5 16,1 14-33-16,-3-14-34 0</inkml:trace>
  <inkml:trace contextRef="#ctx0" brushRef="#br0" timeOffset="552">3990 2007 3218 0,'0'-21'68'0,"0"5"59"15,-6 1 50-15,0 3 28 0,-2 5-31 0,4 7-55 16,1 0-58-16,0 0-23 0,3 0-42 0,-2 0 1 16,-1 0 6-16,3 19-10 0,-1 1 18 0,1 4-4 15,0 2-14-15,0 4 7 0,0 1-10 0,6 1 3 16,6-2 13-16,3-1-9 0,5-6-24 0,3 0-55 15,3-2-23-15,2-7-7 0,4-14-22 0,5 0 25 16,-2 0-2-16,2 0 3 0,-3 0 41 0,1 0 34 16,-6-24 21-16,-1 3 12 0,0-1 3 15,-7 1-13-15,-2-1 1 0,-6-1 5 0,0-2 4 16,-1 0 10-16,-1 0 19 0,-4 2 45 0,-2-2 47 16,3 4 44-16,-7 3 1 0,2 3-42 0,-3 5-40 15,0 10-26-15,0 0 7 0,0 0 32 0,0 0 25 16,0 30-13-16,0 2-14 0,0 11-20 0,-7 10-22 15,-1 12 1-15,2 7-4 0,-5 7-17 0,3 6-19 16,4 2 8-16,1 0 14 0,3 1 1 0,0-4 10 16,0 2-14-16,6-4-3 0,-6 1-1 0,6-4 5 15,-6-1 14-15,0-2-7 0,0-3 19 0,0-6 22 16,-14-5-6-16,-3-6 34 0,-6-6-3 16,0-8-38-16,-3-7 12 0,-5-7-30 0,-5-5-16 15,-4-6 12-15,-6-17-16 0,-3 0-7 0,-10 0-12 16,1 0-12-16,-5 0-12 0,2-22 12 0,-4-6 0 15,4-1-8-15,-4-9-15 0,10-3-24 0,-2-2-8 16,13 0-23-16,-1-3-33 0,8 2-34 0,10 1-51 16,7 1-48-16,8 3-11 0,7 1-48 0,5 4-31 15,5 0 2-15,7 4-70 0,3 0-21 0,8 3 15 16,2 3-44-16,4 0 6 0,3 2-11 0</inkml:trace>
  <inkml:trace contextRef="#ctx0" brushRef="#br0" timeOffset="3827">4997 1989 2212 0,'3'-15'74'0,"-3"2"46"16,0 1 16-16,0 12 18 0,0 0-31 0,0 0 47 15,-6 0 77-15,6 0 34 0,-5 25 9 0,1 13-80 16,-4 9-81-16,0 13-47 0,1 11-51 0,-5 12-13 15,-1 8-15-15,4 2-3 0,-2 2-7 0,2-2 7 16,1-3 11-16,4-3-11 0,1-11 14 0,3-1-18 16,0-5 8-16,7-7 10 0,1-1-14 15,-3-5 14-15,2-6-39 0,1-5-64 0,-3-3-81 16,-1-8-103-16,-1-4-53 0,0-4-14 0,-3-9-19 16,0-18 29-16,0 16-37 0,0-16-21 0,-7 0 6 15,-1 0-7-15,-3 0 43 0</inkml:trace>
  <inkml:trace contextRef="#ctx0" brushRef="#br0" timeOffset="4075">4767 2446 1933 0,'0'-66'26'16,"5"4"49"-16,1 2 31 0,0 2 47 0,0 6 36 0,3 6-4 16,3 5 28-16,4 7 20 0,1 5-19 15,6 2-4-15,-2 8 5 0,4 5-31 0,-1 4-7 16,1 10-30-16,2 0-43 0,-2 0-27 0,3 0-35 15,1 21-3-15,-3 1-4 0,0 3-10 0,-1 3-3 16,1 3-22-16,-5 1-11 0,-1 2-7 0,-5 1 29 16,-1 3 7-16,-6-2 0 0,-8 3 14 0,0-1-32 15,0 0-4-15,-8-4-3 0,-4-2-32 0,-2-3-56 16,-4-3-35-16,-2-4-80 0,0-6-58 0,-2-4-49 16,-1-12-72-16,2 0-41 0,-2 0-26 15,3 0-31-15,-2 0-53 0</inkml:trace>
  <inkml:trace contextRef="#ctx0" brushRef="#br0" timeOffset="4639">5292 2273 2681 0,'32'0'74'0,"-3"11"51"16,-6-11 48-16,-1 0 22 0,-2 0-47 0,0 0-25 15,0 0-31-15,-4 0-30 0,4-15-25 0,0 1-31 16,3 2-13-16,-4-1 11 0,1 1 2 0,-2-1 4 15,2 2-6-15,-6 11-11 0,4-17 4 0,-4 3-1 16,-3 1 11-16,-2 13 7 0,2-13-14 16,-7 13 16-16,-2-14 41 0,-2 14 17 0,0-11 4 15,0 11-7-15,-12 0-37 0,-5 0-27 0,-3 0 13 16,-5 0 11-16,-2 0 14 0,-6 25 21 0,1 2 7 16,-5 4-17-16,4 3-32 0,-3 2-13 0,9 4-25 15,5 0 14-15,10-3 0 0,12-3 7 0,0 2 3 16,8-7-59-16,5-2-44 0,7-3-61 0,5-4-30 15,10-5-17-15,-1-4-10 0,6-11-5 0,4 0-32 16,1 0 28-16,-1 0 29 0,1-17 59 0,-2-5 72 16,-5-3 27-16,1-1 30 0,-6-5 9 0,-5-3-3 15,-4-3 33-15,-7-1 49 0,2-2 84 16,-5 1 81-16,-7-1 52 0,-2 2 39 0,3 4-7 0,-8 7-31 16,0 3-54-16,0 6-73 0,0 5-80 15,0 13-49-15,-5 0-25 0,2 0-4 0,3 0 7 16,0 0-7-16,0 0 8 0,0 18-12 0,0 1 1 15,0 3-8-15,3 1-10 0,6 7 6 0,-3 1-6 16,2 2-12-16,-2 0-25 0,5-1-28 0,-2-3-19 16,-1-1-3-16,2-1 22 0,-5-7 26 0,0-1 10 15,-1-6 11-15,1-2 17 0,-5-3 8 0,0-8-1 16,0 0 4-16,0 0-7 0,0 0-14 0,-5 0 0 16,1-19 21-16,-4 0-7 0,6-1-3 0,-4-7-1 15,2-1-3-15,4-4 0 0,0-4 14 0,0 1 4 16,4 2-8-16,4 1-6 0,0-1-11 15,1 8-28-15,2 4-66 0,-2-1-66 0,-1 8-89 16,2 2-93-16,-1 12-62 0,-4-14-43 0,3 14-72 16,2-13-17-16,-3 13-15 0</inkml:trace>
  <inkml:trace contextRef="#ctx0" brushRef="#br0" timeOffset="4872">6932 1873 4340 0,'28'0'59'0,"-11"0"66"16,-5 0 50-16,-7 25 26 0,-5 5-29 0,0 5-43 15,0 5-36-15,0 6-14 0,0 7-27 0,0 2-21 16,0 4-9-16,0 1-6 0,0 1-13 0,0 2 5 16,0-2-4-16,0 0-8 0,12-1 15 0,0-2-52 15,-1-2-35-15,1-5-47 0,1-1-91 0,-4-6-15 16,1-6-49-16,-2-1-34 0,-3-8-21 0,-1-5-25 15,-4-5-38-15,0-19-42 0,0 18-34 0,0-18-66 16,0 0-39-16</inkml:trace>
  <inkml:trace contextRef="#ctx0" brushRef="#br0" timeOffset="5105">6977 1888 3634 0,'20'-54'50'0,"0"7"54"15,1 10 27-15,-1 8 53 0,8 10 9 0,-1 6-39 16,-1 4 1-16,5 9-52 0,-2 0-57 16,4 0 8-16,-3 11-39 0,1 2 3 0,-3 4 11 15,2 3-26-15,-4 3 8 0,2 0 0 0,-4 4-25 16,-4 2-8-16,-3 1-32 0,-1 2-15 0,-9-3-10 16,-2 0-41-16,-5 1-3 0,0-5-37 0,-15 0-36 15,-2 0-26-15,-3-5-42 0,-5-1-30 0,-2-1-8 16,-3 1-16-16,-2-19-12 0,0 18-26 0,3-5-59 15,1-13-17-15</inkml:trace>
  <inkml:trace contextRef="#ctx0" brushRef="#br0" timeOffset="5725">7792 1882 3740 0,'12'0'60'0,"-12"0"45"0,0-5 45 0,-6 5 71 16,-8 0-26-16,-4 0-7 0,-1 0 2 0,-8 19-48 16,-1-1-47-16,-4 3-26 0,4-1-46 0,-1 0-27 15,1 3 23-15,7-3-19 0,1 1 0 0,4-1 11 16,4 0-30-16,11-1-32 0,1 1-45 0,0-2-56 16,6-4-8-16,6 0 10 0,3 1 16 0,2-15 1 15,3 11-22-15,3-11 7 0,-1 0 9 0,2 0 22 16,-1 0 50-16,-3-15 21 0,2-3 17 0,-2 0 42 15,-2-3-10-15,-6-6 7 0,1 0 16 16,-4 0 11-16,2 0 67 0,-10-2 51 0,-1 3 44 16,0 3 33-16,0 4-20 0,0 2-16 0,0 7-41 15,0 2-60-15,0 8-44 0,-1 0-43 0,1 0-19 16,0 0 7-16,0 0 0 0,0 0-3 0,0 0 14 16,6 0-14-16,1 17 3 0,4-5 23 0,-2 2-52 15,8 1-8-15,-1-1-35 0,4 0-26 0,3-4 5 16,-2-10 7-16,4 12 40 0,-1-12 11 0,4 0 32 15,-4 0 7-15,1 0-11 0,-1 0 7 0,3-12-3 16,-9-1-4-16,8 0 8 0,-8-1-1 16,2 0 4-16,-4 1-7 0,1 4 11 0,-2 2 6 15,-3 7-6-15,1 0 35 0,-6 0 7 0,-2 0 15 16,-1 0 36-16,3 0-17 0,-6 16-22 0,-1 1-22 16,8 0-32-16,-8 3-8 0,4 1 15 0,3 0-4 15,-1 3-3-15,0-5-11 0,-5-1-19 0,4 0-21 16,3-2 18-16,-2-3-4 0,-2-13 11 0,-2 0 22 15,4 14-3-15,-6-14 14 0,0 0-4 0,0 0-3 16,0 0-1-16,0 0-10 0,0 0 14 0,0 0 11 16,0-14-7-16,-11-4 0 0,11 0-4 0,0-7-7 15,0-1 4-15,0-5 11 0,0-5-22 0,11 2-1 16,1-3 4-16,-2-1-3 0,5 1 18 16,-1 3-15-16,1 1 1 0,2 1-8 0,-2 5-25 15,2 4-40-15,-2 2-76 0,1 3-106 0,-2 3-106 16,1 1-94-16,0 3-111 0,-1 4-56 0,1 0-77 15</inkml:trace>
  <inkml:trace contextRef="#ctx0" brushRef="#br0" timeOffset="8119">9159 1910 3914 0,'-20'-10'54'0,"-1"2"32"0,-4 2 59 16,-6 6 49-16,2 0-35 0,-5 0-14 0,2 17-45 15,0 1-60-15,1 2-22 0,4 2-14 0,8 0-12 16,-1 0 8-16,5 2 8 0,7-2-1 0,8 0-11 16,0-1 1-16,5 2-1 0,7-3-3 0,3 2-33 15,5-6-21-15,5-3-4 0,3 1-3 0,-1-14 22 16,2 9 28-16,1-9-14 0,-3 0 15 0,2 0 6 15,-3-15 4-15,-4-2 11 0,1-2-8 0,-5-4-3 16,-2 0 4-16,-4-5 13 0,-1 1 4 16,-4-2 50-16,-5 4 29 0,-2 0 44 0,0 4 19 15,0 2 6-15,0 5-37 0,-9 4-46 0,-2 10-27 16,3-8-45-16,2 8-14 0,0 0-4 0,-2 0-1 16,4 0 1-16,-1 0 19 0,5 0-12 0,0 21 11 15,0-3-7-15,0 1-41 0,9 1-26 0,-1-1-51 16,7 2-33-16,1 0-5 0,4-6-5 0,1 0 29 15,2-5 9-15,-1-10 28 0,2 11 9 0,1-11-4 16,-1 0 21-16,-1 0 5 0,2 0 16 0,-2-13 8 16,-2-3 19-16,4-2-2 0,-2-4 16 0,-2-2 10 15,2-1 1-15,-1-2 2 0,-4 0 8 0,2-1 13 16,-6 3 38-16,-2 3 58 0,-4 3 32 16,-3 5 16-16,1 3-13 0,-6 2-44 0,0 5-39 15,0 4-25-15,0 0-35 0,0 0-1 0,0 0-7 16,-8 7-3-16,2 3 14 0,1 2-18 0,1 2 11 15,1 4-14-15,-3 3-1 0,-2 1 12 0,3 6-8 16,2-1 7-16,3 0-15 0,-3 1-14 0,3-2-10 16,0-3-8-16,0-2-14 0,0-1-3 0,0-2 18 15,0-6-1-15,0-1 30 0,0-2 6 0,0-9-3 16,0 11 14-16,0-11-4 0,0 0 1 0,-12 0-8 16,4 0-10-16,4 0 11 0,4 0-4 0,-8-17 7 15,8 3 10-15,0-5-17 0,0-4 14 0,0-1-3 16,0-1-11-16,12-1 3 0,0-2 1 15,4 0-1-15,1 5 15 0,1-1-8 0,2 6 4 16,0 3 4-16,1 2-18 0,-1 5 3 0,2 0-6 16,-2 8-1-16,0 0 8 0,3 0 3 0,-3 0 3 15,0 12 4-15,-2-1 0 0,2 0-18 0,-5 5-41 16,2 0-53-16,-4 1-24 0,-1 1-16 0,-4 1-9 16,-2-2 16-16,-2 0-32 0,-2-1 22 0,-2-2 46 15,0 0 27-15,0-1 59 0,0-4 16 0,-6-9 7 16,6 14 9-16,-8-14 3 0,2 11 7 0,4-11 13 15,2 0-7-15,-4 0 1 0,-2 0-7 0,6 0-10 16,-2 0 1-16,2-18 0 0,0 2-14 16,0-2 0-16,8-5 1 0,1-2-8 0,3 0 4 15,5-4 7-15,6 3-7 0,-1-2 10 0,4 0 36 16,0 3 18-16,1 4 36 0,3 2 10 0,-3 6-12 16,-2 0-6-16,-1 6-5 0,-4 2 3 0,0 5 0 15,0 0 5-15,0 0-14 0,-3 14 1 0,-5 0-11 16,7 2-20-16,-10 6 3 0,3-3-25 0,0 5-8 15,-4 2-6-15,0-1-15 0,-4 3-4 0,1 1-10 16,-2-1-8-16,2-2 22 0,-5-1 0 0,4 0 4 16,-1-2-19-16,2-1-50 0,-2-4-6 0,-1-2-26 15,1-1-5-15,1-2 24 0,2 0-2 16,-1-4 27-16,0-9 32 0,-1 11 4 0,1-3 6 16,2-8-13-16,-2 0 7 0,-2 0-7 0,2 7 17 15,-5-7 17-15,6 0-3 0,-5 0 0 0,2 0 0 16,-3 0-3-16,2 0-1 0,4 0 11 0,-6 0-21 15,2 0 11-15,2 0-15 0,2 0 8 0,-6-12 10 16,0 3-11-16,2 9 11 0,3-12 10 0,-5 2-6 16,0 10 2-16,0-8 8 0,0 8-28 0,3 0 7 15,-3-9 0-15,4 9-14 0,-4 0 4 16,6 0 7-16,1 0-7 0,-1 0 6 0,0-8 11 0,9 8-4 16,2 0 7-16,-2-12-13 0,8 12-21 0,-3-11-17 15,2 11-18-15,1-9 5 0,1-2 9 0,1-2 22 16,-1 0 12-16,1-1 11 0,3-3 10 15,-1-2-10-15,-1-6-3 0,-1 2-10 0,-2-4 13 16,-2-2 13-16,-1 0 31 0,-1 0 49 0,-10 1 39 16,0 0 54-16,-1 3 23 0,-8 3-12 0,0 3-30 15,0 1-54-15,-14 4-50 0,-4 5-3 0,-7 3 15 16,-4 6 31-16,0 0 23 0,-11 22-7 0,3 3-45 16,-7 5-46-16,1 9-23 0,3 6-4 0,3 3-8 15,8 5 12-15,4 1-4 0,7 0-8 0,5 2 8 16,13-4-4-16,0-2 4 0,0-6-4 0,19-1-16 15,2-4-15-15,4-5-26 0,6-5-28 16,2-6 8-16,4-4-10 0,8-8 11 0,-1-11 8 16,4 0-3-16,1 0 19 0,2-16 0 0,-5-3 26 15,3-8-4-15,-5-7-6 0,1-7 10 0,-1-2-22 16,-4-8 1-16,-3-5 14 0,-2-5 4 0,2-5 18 16,-5-3 11-16,-1-5-4 0,-6-3 1 0,-4 0-5 15,2-3 16-15,-3-2 65 0,0 3 56 0,-8 2 73 16,0 2 38-16,-2 4-2 0,-3 3 0 0,-7 11-36 15,0 9-43-15,0 6-34 0,0 9-56 0,0 7-36 16,0 10-12-16,0 16-17 0,0 0-4 0,0 0 16 16,-12 15-4-16,-3 12-3 0,1 6-1 0,-4 9-16 15,-2 6 20-15,-2 8-8 0,-1 2 5 0,9 4-5 16,-4-1-4-16,6 0-5 0,4-1 1 16,8-2 21-16,0-1-9 0,0-2 0 0,0-1-4 15,11-2-32-15,-2-4-22 0,2 1-7 0,1-7-33 16,-3-4 21-16,3-3-16 0,1-4-7 0,-1-3 20 15,2-4-16-15,-2-5 25 0,-3-5 24 0,3-14 4 16,-1 17 15-16,-5-17 4 0,5 0-3 0,-2 0 15 16,2 0-4-16,-2 0-4 0,4 0 4 0,-1 0-19 15,3-20-4-15,0 0-4 0,5-3-7 0,-1-4 3 16,1-3-14-16,3-4 7 0,-2-5 8 0,5-1 11 16,-4-2 20-16,1-1 10 0,-5 0-3 0,2 3 8 15,-1 3 49-15,-10 5 28 0,-9 2 39 0,0 3 32 16,0 8-39-16,0 4-2 0,0 2-31 15,0 6-24-15,-20 7-8 0,0 0-15 0,-1 0 7 16,-3 17-11-16,3 1 4 0,-4 4-13 0,2 7-16 16,2 3 0-16,3 4-16 0,4 0 0 0,3 3 8 15,11 0-17-15,0-1 17 0,0-1 0 0,0-3-36 16,17 2-1-16,6-8-15 0,1-3-21 0,6-3 25 16,2-4-32-16,3-18-19 0,0 14 20 0,2-14 0 15,0 0 44-15,0 0 11 0,3 0-15 0,-5 0 19 16,-1-14 1-16,-2-4 11 0,3-7 24 0,-5-5-20 15,-1-3-12-15,-2-5 9 0,-4 1 3 0,-4-1 15 16,-1-1 9-16,-4 3 34 0,0 4 25 16,-5 6 7-16,-9 2 25 0,0 5-31 0,0 6-32 15,0 4-12-15,8 2-28 0,-8 7-8 0,0 0-4 16,0 0 24-16,0 0 24 0,0 0 5 0,0 17 8 16,0 2-29-16,0 2-20 0,12 1-8 0,-12 5 4 15,9 3 5-15,-1-3-14 0,-8 1 14 0,11 0-5 16,-5-2-25-16,1-1 13 0,1-2-8 0,3-4-25 15,-5-4 13-15,2-15 8 0,-8 21-21 0,12-21 13 16,-4 0 20-16,-8 0-12 0,10 0 28 0,-10 0-4 16,10 0-24-16,0 0 16 0,3 0-8 0,-1-24 4 15,-3 2 12-15,8-1 4 0,-5-1-12 0,7-2 12 16,-6 2-4-16,3 0 0 0,-1 2 24 16,-3 6-8-16,1 3 9 0,-4 1-5 0,3 5 0 15,-1 7 4-15,1 0 5 0,0 0-9 0,4 0 1 16,1 0 20-16,0 0 17 0,2 19 8 0,1-2 0 15,3-1-28-15,-4 2-21 0,1 0-13 0,0 2-16 16,0-1 21-16,0-1-5 0,-3 2 0 0,-5-2-4 16,0 0-20-16,-12-3 11 0,11-15 1 0,-11 24 21 15,0-6 16-15,0-18-33 0,0 0 13 0,0 22-13 16,0-22-9-16,0 0 18 0,0 20-1 0,0-20-8 16,0 0-29-16,0 0-5 0,0 0-20 0,0 0-41 15,0 0-4-15,0 0-35 0,15 0-64 0,-15 0-20 16,9 0-81-16,-4 0-101 0,3 0-81 15,-5 0-92-15,-3-10-85 0,0 10-42 0,0-18-65 16,7 0-54-16</inkml:trace>
  <inkml:trace contextRef="#ctx0" brushRef="#br0" timeOffset="8344">11733 1248 4091 0,'0'0'3'0,"18"0"28"0,8-14 56 0,12 1 28 15,12-1 43-15,9-1-21 0,4 0-30 0,8-3-32 16,3-2-42-16,-1 0-15 0,4 2-18 0,-2 1 11 16,-1-1-18-16,-5 3-33 0,-2 1-95 0,-5 1-114 15,-10 1-117-15,-8 5-118 0,-8 7-77 0,-10 0-131 16,-6-9-119-16</inkml:trace>
  <inkml:trace contextRef="#ctx0" brushRef="#br0" timeOffset="11274">214 3676 1328 0,'-17'0'35'0,"2"0"65"0,2-10 37 16,6-1 29-16,2 1-10 0,2 10-55 15,3-11-5-15,0 4-26 0,0 7-6 0,0-7 25 16,4 7 26-16,7-8 55 0,-2 2 40 0,7 2 15 16,4 4-29-16,7-1-22 0,3 1-41 0,11 0-24 15,7 0 0-15,4 0-8 0,12 0 21 0,10 0 5 16,10 0-24-16,10 0 4 0,7 0-30 0,8 0-24 16,12 0-7-16,11 0-14 0,9-9-7 0,5 4 3 15,8-4 22-15,8 1 4 0,7-1 18 0,2-1 3 16,5-1 13-16,5-2-19 0,6 1-10 0,4-6 11 15,2 4-26-15,2-5-6 0,6 2 6 0,6 1-21 16,-1-1 3-16,4 0 15 0,-1 2-22 16,4 0 23-16,-3 15-8 0,5-20 0 0,3 20 12 15,0-19-8-15,1 1-11 0,4 18-8 0,-1-20 11 16,9 5-6-16,-3 15 14 0,2-17-10 0,1 3-28 16,-4 14 3-16,3 0 17 0,-3-15 19 0,3 15 31 15,-7 0-19-15,1 0-20 0,-5 0 0 0,-4 0 5 16,-2 0 19-16,-2 0-7 0,-3 0-20 0,-8 0-24 15,-2 0-8-15,-2 0 20 0,-4 0 28 0,0 16-12 16,-6-16 4-16,-2 0-24 0,0 18-28 0,-3-18 4 16,-1 0-4-16,-2 0 12 0,3 16 20 0,-5-16 0 15,-4 16 0-15,1-16-4 0,-1 16-36 0,-4-16 20 16,-4 18 0-16,-6-4 4 0,-3-14 20 16,-6 20-24-16,-4-7 8 0,0-13-4 0,-9 17-8 15,-5-3 8-15,-5-14-12 0,-1 15-8 0,-8-15 16 16,-3 16 8-16,-7-16-12 0,-3 12 16 0,-8-12 8 15,-1 0-8-15,-11 0 20 0,-6 0-7 0,-4 11-18 16,-6-11-3-16,-12 0-16 0,0 0 4 0,-12 0 4 16,-6 0 12-16,-5 0 12 0,-6 0-12 0,-7 0 0 15,-4 0-7-15,-7 0-2 0,-5 0 25 0,-4 0-8 16,0 0 4-16,0 0-7 0,0 0-5 0,0 0 0 16,0 0 4-16,0 0 0 0,0 0-8 0,0 0 0 15,-9 0-4-15,2 0-8 0,7 0 0 16,-10 0 12-16,10-16 4 0,-12 16 4 0,1-17 4 15,11 2-16-15,-9-1 4 0,9 0 12 0,-12-2-20 16,12-2 16-16,-11-2-24 0,3-4-9 0,8-1 17 16,0-5-16-16,-9-2 8 0,9-3 0 0,-7-6-8 15,7-3 8-15,0-1 8 0,0-5-12 0,0-3 0 16,0-6 12-16,0 0 0 0,0-4 16 0,0-6-4 16,0-4-12-16,0-1-16 0,0-8 12 0,0 0 12 15,0-4 4-15,0-1 0 0,0-2-8 0,0 0-4 16,4 3 0-16,-4 1 12 0,8-1-8 0,-1 2 8 15,-7 3 4-15,5 0-12 0,-5 1 0 0,8 0-12 16,-8 3-4-16,0 3 20 0,0 0-8 0,0 5 16 16,0-1-4-16,0 4-12 0,0 4 12 15,0 4-4-15,0 4 4 0,0 4 0 0,0 4-8 16,0 4-16-16,0 5 12 0,0 3-4 0,0 5-4 16,0 6 36-16,0 2-16 0,0 3 8 0,-8 4 8 15,8 3-36-15,-12 1 0 0,4 6 8 0,8 1 8 16,-8 0-4-16,8 2 12 0,-4 2-8 0,4 1-3 15,0 0 6-15,0 0-23 0,-8 0 16 0,8 0 0 16,0 0 0-16,0 0 16 0,0 0-16 0,0 0 1 16,0 0 6-16,0 0-3 0,0 0 0 0,0 0 12 15,0 0-16-15,0 0 0 0,0 0 8 0,-12 0-16 16,0 0 16-16,-1 0-4 0,-4 0-4 16,-3 0 4-16,-7 0 0 0,-2-5 8 0,-8 3-28 15,-6 0 8-15,-3 0 5 0,-11-1-9 0,-1 0 39 16,-11 1-11-16,-2-3-4 0,-6 1 16 0,-10 0-24 15,-2-1 4-15,-8 0-12 0,-4-1-16 0,-3-1 20 16,-5 2-3-16,-5-3 3 0,-3 1 12 0,2-2 0 16,-6 2-1-16,-8 0 9 0,3 0-4 0,-6 0-24 15,2 3 5-15,-7 0-5 0,-4 1 0 0,-3 1 19 16,-2 0 1-16,-1-1 4 0,-5 3 0 0,-3 0-12 16,-5 0 8-16,1 0-40 0,-5 0 20 0,-2 0 5 15,-3 0 3-15,2 6 24 0,-4-3-20 0,-1 0 15 16,2-1-31-16,-3 2 20 0,4 1 16 15,3-3-32-15,0 1 24 0,7 1-4 0,-1 1-20 16,2-1 16-16,3 0-12 0,-1 1 0 0,7 0 4 16,-2-1-3-16,3 1 30 0,2 0-23 0,0 1 12 15,2-1 8-15,3-3-32 0,2 3 8 0,1-3-20 16,2 2 9-16,2-1 22 0,4 1 5 0,1-2 20 16,1-1-20-16,3 2-20 0,2-2 12 0,3 3-12 15,4-4 4-15,0 0 0 0,1 0 4 0,8 0-4 16,-1 0-4-16,7 0 4 0,3-6-7 0,-2 1 22 15,8 3 13-15,9 0-4 0,-4-1-4 16,9 3-32-16,1 0 16 0,2 0 0 0,3 0-16 16,2 0 28-16,6 0-28 0,3 0 4 0,-1 5 8 15,2-1-11-15,7 0 10 0,-3 3 1 0,4-1 12 16,3 0-12-16,2-1-8 0,2-1 12 0,8 1 4 16,0 1 0-16,2-3 4 0,9-1-19 0,-2 2 3 15,5-1 16-15,-1 1 7 0,4-2 5 0,3-1-12 16,0 3 0-16,2-1-12 0,-1-1-4 0,7-2 20 15,9 2-24-15,-15-2 20 0,15 2-4 0,-9-2-16 16,9 0 12-16,0 2-12 0,0-2 12 0,0 0 0 16,0 1-11-16,0-1-1 0,0 0-8 15,0 0 4-15,-11 0 32 0,11 0-20 0,0 0 8 16,0 0-8-16,0 0-8 0,0 0 12 0,0 0-8 16,0 0 8-16,0 0-8 0,0 0 12 0,-12 0-12 15,-1 0-4-15,6 6 12 0,1-5-24 0,-5 3 44 16,3-2-12-16,0-1-16 0,-1 2 20 0,0-2-20 15,-5 2 12-15,2-3 4 0,0 4-16 0,-5-2 8 16,1 2 0-16,-3-1 0 0,0-1 16 0,1 4-20 16,-2-2 4-16,0-1 0 0,-2 2 12 0,-1-1-9 15,-1 1-3-15,-2 0 4 0,-5 2-15 0,2 0 3 16,-7 0 8-16,3-1-12 0,-4 2 8 0,-6-1 12 16,1 1-12-16,-2 2 8 0,-4-2-24 15,-1 2 1-15,0-3 3 0,-1 1-16 0,-3 1 40 0,3 0 4 16,-1 1-16-16,-6-2 16 0,5-2-12 15,-2 2-4-15,2 3 8 0,-1-5-16 0,-3 0-3 16,4 2 7-16,0-3 12 0,0 2 11 0,3-2-7 16,-4 1-8-16,4-1-8 0,2-1 0 0,-2 0-7 15,0 2 3-15,-1-2 5 0,0 1-5 0,-1-1 8 16,-1 3-12-16,-3-3 16 0,3-1 8 0,-2 3 0 16,-1-1 4-16,1 0-28 0,-3 2 4 0,0-3 20 15,2 1 7-15,1 3 9 0,-1-1-8 0,1-2-28 16,2 2 4-16,0 0 5 0,3 0 3 0,0 0 15 15,1 1-7-15,1-3 3 0,2 2-15 0,4-3 0 16,-1-4 1-16,2 0-13 0,1 5 28 16,2-5-28-16,0 0-8 0,-1 6 28 0,1-6-19 15,-3 0 23-15,3 0 8 0,3 0-13 0,-1 0-3 16,0 0-4-16,2 0 0 0,4 0-3 0,-3 0-13 16,3 0 1-16,-2 0 11 0,5 0 0 0,-5 0 27 15,2 0-11-15,2 0-20 0,0 0 16 0,1 11-11 16,0-11 11-16,2 0-1 0,1 7-10 0,3-7 10 15,0 0-11-15,3 0 20 0,2 0-16 0,2 0-8 16,1 0 12-16,3 0 0 0,-2 0 4 0,3 0-7 16,-1 0 7-16,2 0-16 0,-1 0 8 0,3 0 8 15,-2 0-4-15,-1 0 19 0,3 0-15 0,-2 0 8 16,1 0-4-16,-1 0-12 0,0 8 8 0,-2-8-8 16,4 0 4-16,-3 0 0 0,-3 0 0 15,5 0 12-15,-1 0-12 0,-4 0 4 0,6 0 8 16,-2 0-20-16,2 0 12 0,-3 0-8 0,7 0-12 15,-2 0 20-15,0 0 0 0,1 0-16 0,-1 0 8 16,3 0-4-16,0 0-3 0,0 0 15 0,0 0-8 16,0 0-4-16,0 0 4 0,0 0-8 0,0 0 12 15,0 18 4-15,0 2-12 0,0 3 16 0,0 11-12 16,-5 5 8-16,-2 9 8 0,4 8 0 0,-3 5 7 16,-1 6-15-16,1 4-4 0,0 3-12 0,2 1 20 15,-1 2-4-15,0 0 8 0,-1-2 0 16,2 5-28-16,-1-3 20 0,0-1-12 0,2-4 4 15,-1-2 16-15,1 0-12 0,1-6 8 0,-1-1 0 16,3-6-16-16,0 0 0 0,0-2 4 0,0-5-8 16,0-1 8-16,0-4 4 0,0-1 8 0,0-1 12 15,0-3-5-15,0-1-3 0,0-2-12 0,0 1 0 16,0-3 0-16,0-2 8 0,0 0-8 0,0 0-4 16,0-5 4-16,0 1-11 0,0-2 3 0,0 1 8 15,0-3-4-15,0 2 8 0,5-1-4 0,1 1 0 16,-5-2 4-16,2 2-4 0,-1 2 11 0,1-2-15 15,0 1 4-15,-1 3-8 0,1-3 8 16,-2 5 4-16,5-4-16 0,-4-1 24 0,1-2-28 16,2-1 12-16,-2-3 12 0,-2-2-8 0,2-1 12 15,2-5-8-15,-2 1 4 0,-2-1-12 0,-1-3 0 16,0-11 0-16,0 14 4 0,0-3-4 0,4-11-7 16,-4 12 22-16,0-12-7 0,0 14 4 0,0-14 3 15,0 13-18-15,0-13-1 0,0 15 5 0,0-15-1 16,3 12 7-16,-3-12 1 0,1 11-4 0,-1-11 4 15,3 10-8-15,-1-10 4 0,-2 11 4 0,3-11-8 16,-3 0 0-16,0 11 0 0,3-11 1 0,-2 10 3 16,2-10 7-16,1 10-15 0,-3-10 8 15,2 11 0-15,-1-11-15 0,1 11 19 0,1-11-1 0,-1 11 5 16,2-11 4-16,0 11-12 0,-2-11-7 16,1 11 10-16,1-11-3 0,1 0 0 0,-4 10 0 15,2-10-15-15,-1 0 3 0,-3 0 8 0,3 0-4 16,-1 10 16-16,-2-10 7 0,3 0-11 0,-2 0 8 15,-1 0-8-15,4 0-7 0,-1 0 10 0,-3 0 1 16,1 0-12-16,-1 0-12 0,0 0-88 0,0 0-105 16,0 0-137-16,0 0-268 0,0 0-315 0,0 0-340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16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170 409 3282 0,'4'0'101'16,"-4"8"77"-16,0 7 69 0,-5 7 63 0,-4 9-76 15,3 9-52-15,-5 4-48 0,3 7-37 0,-4 6-21 16,2 4-8-16,0 1-28 0,-2 1-14 0,3 0-4 15,0-1-22-15,2-3 0 0,-2 0 7 0,4-2 4 16,2-6-11-16,-2-4 4 0,4-2-11 0,-2-4-26 16,1-4 11-16,-1-5 0 0,2-5-14 0,-3-3 18 15,1-7-8-15,0-4-14 0,1-4-28 0,1-2-36 16,-4-4-61-16,5-3-67 0,-3 0-67 16,2 0-54-16,-1 0-16 0,0-10-42 0,-1 1 34 15,2-2-27-15,-3-3-25 0,4-5-13 0</inkml:trace>
  <inkml:trace contextRef="#ctx0" brushRef="#br0" timeOffset="270">15 748 2804 0,'1'-39'34'0,"-1"4"44"0,5 2 44 16,-2 1 30-16,7 3 8 0,3 1 0 0,6 2 5 15,5 0 8-15,4 3-31 0,6 2 1 0,1 4-40 16,4 1-23-16,4 5-21 0,-4 4-28 0,1 7-17 15,-1 0-14-15,-2 7 4 0,-3 4-18 0,-4 3 14 16,-3 3 3-16,-3 0 11 0,-6 2 14 0,-4 4-7 16,-6-1 0-16,-8 1 0 0,0 1-6 0,-4 0 6 15,-8-2 0-15,-5 1-3 0,-3-2-7 16,-4-2 0-16,-4-2-4 0,3-1 7 0,-2-2-4 16,1-3-3-16,0-2 4 0,-1 0-21 0,5-3-12 15,-2-2-45-15,4-4-87 0,2 0-73 0,1 0-84 16,1 0-105-16,7 0-82 0,-2 0-107 0,5 0-156 15</inkml:trace>
  <inkml:trace contextRef="#ctx0" brushRef="#br0" timeOffset="529">1229 191 4608 0,'0'15'68'0,"-13"7"48"0,-11 10 33 0,-4 7 15 15,-5 12-69-15,-3 6-43 0,3 2-37 0,0 4-18 16,3 1 3-16,8 1-8 0,5-2-14 0,7 1-19 16,10-4-3-16,5-3-34 0,7-5-17 0,5-4-18 15,3-6-13-15,2-6-24 0,3-4-26 0,2-7-51 16,-1-5-104-16,3-5-71 0,-2-2-86 0,-1-8-50 15,2-5-47-15,-3 0-48 0</inkml:trace>
  <inkml:trace contextRef="#ctx0" brushRef="#br0" timeOffset="871">1797 228 4242 0,'0'0'49'0,"0"0"38"16,0 7 23-16,0 6 20 0,0 7-55 0,-5 4-36 15,-2 4-21-15,1 5-21 0,-5 1 17 0,3 0-3 16,-3 0-7-16,3-1-4 0,0 2-22 0,1-4 4 16,-1-2 11-16,-1 0-8 0,2-3-6 0,1-1-15 15,-1-3-35-15,0-3-69 0,0-2-57 0,-1-1-75 16,2-3-56-16,0 0-17 0,1-6-25 0,-1-7-39 15,6 7-66-15,-5-7-92 0</inkml:trace>
  <inkml:trace contextRef="#ctx0" brushRef="#br0" timeOffset="1155">1685 252 2878 0,'12'-24'-3'15,"4"-1"6"-15,0 6 12 0,3 2 10 0,3 8-3 16,0 1 0-16,1 8-7 0,1 0-11 0,0 0-1 16,-2 10 0-16,-4 1-9 0,-2 4-1 0,-3 2 11 15,-3 4-4-15,-10 1-4 0,0 0 11 0,0 0 24 16,-10-1 10-16,-2-3 29 0,-1-3 35 16,-4 0 21-16,2-3 27 0,-3-3 1 0,2 0-31 15,2-3-47-15,2 0-49 0,6-3-14 0,-2 0-16 16,2-1 0-16,6-2 19 0,0 0-29 0,6 0 13 15,2 0-4-15,2 0-2 0,5 0 6 0,2 5-4 16,0 0-6-16,5 2-3 0,-3 2 10 0,0 5-1 16,-5 1 21-16,-2 2 0 0,-2 3 6 0,-1 2 5 15,-2 2 2-15,-7 1 28 0,0-1 35 0,0 0 28 16,-7-1 11-16,-4 0-2 0,0-1-6 0,-3-2-17 16,-1-1-17-16,-1-1-22 0,-3-3-49 0,0-2-1 15,2-3-14-15,-2-1-4 0,2-3-15 16,3-2-47-16,-2-4-84 0,1 0-110 0,3 0-113 15,-2 0-147-15,3 0-101 0,-1 0-135 0</inkml:trace>
  <inkml:trace contextRef="#ctx0" brushRef="#br0" timeOffset="1554">2447 83 3901 0,'13'-15'88'0,"-4"5"85"0,-5 10 51 0,-4 11 42 15,0 13-69-15,-9 8-78 0,-4 7-49 0,-2 10-34 16,-5 8-17-16,-2 4-1 0,-7 5-7 0,1 1 4 16,-2 0 0-16,-1 3-4 0,1-2 4 0,0-3-11 15,2-2-1-15,-1-1 1 0,2-5-4 0,2-2 4 16,1-4-4-16,4-4-19 0,-1-7-22 0,3-3-47 15,0-7-68-15,5-7-55 0,1-4-43 0,4-6-67 16,2-5-89-16,1-8-110 0,2 0-117 16,3 0-75-16</inkml:trace>
  <inkml:trace contextRef="#ctx0" brushRef="#br0" timeOffset="1925">2442 665 4808 0,'0'14'32'0,"-8"5"45"16,-2 0 18-16,-3 4 12 0,-4 4-22 0,0 0-48 16,-1 2-26-16,2 0-7 0,2-4-15 0,0 1 7 15,6-2 4-15,-1-2-15 0,1-3-15 0,0-4-21 16,3-2-16-16,0-1-10 0,5-4 4 0,0 1 22 16,0-9 11-16,0 0 18 0,0 0 0 15,0 0-6-15,0-12 2 0,10-1-13 0,2-5-4 16,-3-5-31-16,0-4-11 0,5-5-10 0,-3-3-3 15,7 0 35-15,-3-4 21 0,2-1 18 0,2 1 35 16,-1 3-8-16,-1 2-10 0,0 5 21 0,-2 5-14 16,-2 4 0-16,-2 5 4 0,-1 5 16 0,-3 6 36 15,1 4 35-15,-1 0 46 0,2 7-16 0,-4 4-21 16,3 3-29-16,1 3-46 0,-4 0-3 0,1 5-11 16,0 2 4-16,-1-1-12 0,0 1 5 0,-2 1-12 15,0-3 4-15,-1 0 11 0,-1 0-18 16,3-1 21-16,0-1-18 0,-4 2-10 0,1-3-22 15,-1-3-43-15,0 1-67 0,0-2-92 0,0-3-102 16,0 0-114-16,-6-4-80 0,6-8-50 0,-8 14-47 16</inkml:trace>
  <inkml:trace contextRef="#ctx0" brushRef="#br0" timeOffset="2085">2395 927 3438 0,'-8'0'0'0,"3"-7"0"0,5-3-10 0,0 3 10 16,8-1-17-16,4 8 1 0,5-9-32 0,3 1-107 16,2 2-109-16,3-3-84 0,2 0-28 0,-1 1 29 15,0 1 72-15,-1-2 7 0,-3 0-3 0,-2 1-15 16</inkml:trace>
  <inkml:trace contextRef="#ctx0" brushRef="#br0" timeOffset="2329">3014 0 4508 0,'13'24'53'16,"-2"8"44"-16,-4 8 29 0,-3 6 22 0,-4 8-35 15,0 5-43-15,0 1-26 0,0 0-21 0,0 2-20 16,-4-1 12-16,-1-1 4 0,-2 0 3 0,1-3 1 15,0-3-12-15,-2-3-11 0,0-1-11 0,-1-5-4 16,-4-5-26-16,1-3-26 0,-2-7-68 16,-2-3-71-16,2-3-74 0,-4-4-87 0,1-3-69 0,0-4-101 15,3-4-102-15,-3-2-142 0</inkml:trace>
  <inkml:trace contextRef="#ctx0" brushRef="#br0" timeOffset="2953">3584 487 4382 0,'-5'-6'17'0,"3"-1"15"16,-1 1 10-16,3 1-3 0,0 0-18 0,5 1-7 15,5 1 4-15,4 1-4 0,3-3 0 0,5 0-7 16,1 1-18-16,6 0 1 0,2 2-33 0,0-2-79 16,1 2-147-16,-3 2-143 0,-3 0-120 0,-3 0-76 15,-4 0-14-15,-5 8-28 0</inkml:trace>
  <inkml:trace contextRef="#ctx0" brushRef="#br0" timeOffset="3080">3700 608 1933 0,'-18'17'11'16,"1"-4"1"-16,3 0 19 0,5-2 13 0,0-4 17 15,9-2 18-15,0-5-5 0,9 0-13 0,2 0-28 16,6 0-21-16,3 0-9 0,6 0-9 0,2 0-6 16,3 0-8-16,2-7-25 0,2 2-66 0,0 0-117 15,-3 0-128-15,1-2-150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29.8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1467 590 1910 0,'0'0'8'0,"0"0"12"0,0 0 6 16,0 0 18-16,0 0 5 0,0 0 21 0,0 0 15 16,0 0 16-16,0 0 3 0,0 0-8 0,-6-5-8 15,1 0-18-15,-4 1-5 0,3 1-1 0,-4-2-8 16,-2 1 6-16,-2-1 13 0,-1 0-9 0,-2-2 17 16,-2 2 12-16,-1-3-14 0,-2-1 9 0,-2 1-9 15,-1-2-31-15,0 0 5 0,-4 0-12 0,-1-2 3 16,-1 0-3-16,-4-2-9 0,-1 1-1 15,-2-2-13-15,0 1 10 0,-2-3-3 0,-1-1-27 16,-3 1 17-16,-2-1-17 0,-1 0-4 0,3 1 28 16,-4-2-21-16,1 1 18 0,1 3-8 0,-1-1-13 15,5 0 4-15,-2 0-8 0,3 1 21 0,-1-1-13 16,3 1 3-16,4 1-4 0,1 1-3 0,2 1 20 16,0 0 7-16,3 2 11 0,4 2-8 0,1 1-2 15,4 1-7-15,3 0-8 0,1 1-9 0,5 0 3 16,2 2-7-16,3-1-14 0,2 1 7 0,1 0 7 15,-1 2-11-15,4-2 18 0,0 1-3 0,0-1-7 16,0 3 13-16,0-3-20 0,0 2 17 16,0 0-24-16,0 0 17 0,0 0 6 0,0-1-6 15,0 2 4-15,0 0-8 0,0 0 4 0,0 0-7 16,0 0 14-16,0 0-14 0,0 0 14 0,0 0-14 16,0 0 11-16,0 0-4 0,0 0-7 0,0 0 14 15,0 0-14-15,0 0 0 0,0 0-10 0,0 0 10 16,0 0 4-16,0 0 3 0,0 0 7 0,0 0-14 15,0-3 0-15,0 1 7 0,0 1-7 0,0-1-3 16,0 2-1-16,0-3 1 0,-5 1 10 0,4 0 10 16,-3 1 1-16,3 0-8 0,1-1-13 0,-2 1 0 15,2-2 6-15,-2 2-6 0,2 0 13 0,-1 1-9 16,-1-2-1-16,2 2 0 0,0 0 3 0,0 0-2 16,0 0-8-16,0 0 8 0,0 4-1 15,0 2 7-15,3 0 0 0,1 2 0 0,-1 4-4 16,0 1-6-16,2 1 17 0,-1 3 6 0,1 3-9 15,-2-3 6-15,2 1-14 0,0 1-3 0,-1-2 7 16,1 0 7-16,0-2-10 0,-2 0 3 0,0-3 3 16,2 1-3-16,-2-1 0 0,0-2-3 0,-1-1 0 15,-1-1 6-15,1-4 0 0,-1 1-3 0,-1-1 7 16,0-4-14-16,2 0 21 0,-2 0 3 0,0 0-10 16,0 0 13-16,0 0-16 0,0 0-4 0,0 0-4 15,0-6-6-15,-5 1 3 0,4-2 0 16,-3-1 7-16,1-2-6 0,-1-2 13 0,-1-3-4 15,3 1-3-15,-2-4 14 0,-3-1-28 0,1-1 14 16,1 1 0-16,-1-1-7 0,1 0 17 0,-1 1-6 16,-2 2 6-16,3 3-10 0,-2 1 0 0,2 4-4 15,0 1-6-15,0 2 3 0,2 1-6 0,1 2-1 16,2 1 11-16,0 2 10 0,4 0 3 0,2 0 0 16,1 5-7-16,3-1-6 0,3 2-7 0,1 0 10 15,3 0-10-15,4 2 6 0,-1-3 8 0,2 1 2 16,0 0 8-16,0-2-7 0,0 2 0 0,-2-2-11 15,-2-1 1-15,1 0-8 0,-2 0-2 0,-2 0-28 16,-3-3-49-16,0 3-79 0,-4-3-134 0,-1 0-116 16,-2 0-104-16,-1 7-90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32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2411 779 3116 0,'4'-1'28'16,"-3"0"17"-16,-1-2 19 0,0 1 13 0,0 0-6 16,0 1-6-16,-3 1 20 0,0-1 11 0,-1 0-6 15,-1-1 6-15,0 2-18 0,-2-2 13 0,-1 1 15 16,-1 1 1-16,0-1 0 0,-5-1-19 0,-3 1 3 16,-2-2 1-16,-3 1 8 0,-2 0 15 0,-1-1-13 15,-3 0 15-15,-7-1-18 0,2-1-25 0,-4 0 1 16,-1 0-11-16,-1-3-8 0,-2-1 5 0,-4 1 3 15,-1-2-29-15,4 1 10 0,-2-1-10 0,0 0-24 16,0 0 1-16,0 0-8 0,0-2-8 16,0 3 4-16,1-2 0 0,-1 1-23 0,0-2 23 15,0 2 4-15,-2-2 8 0,2 2 19 0,-1-1-24 16,-1 0 5-16,1-2 3 0,1 1 1 0,-2-1 11 16,1 0-16-16,1 1 1 0,0-1-16 0,0-2 0 15,1 0 0-15,-1 1-3 0,1-1 7 0,-1-1-12 16,6 1 12-16,-2 0-12 0,1 1-3 0,-1 1 7 15,6-3-7-15,-1 3 15 0,1 0 11 0,2 0-3 16,0-1 3-16,3-1-7 0,3 3 4 0,-1-1 8 16,-1 1-12-16,3 0-4 0,1 1 0 0,1-2-4 15,1 4 4-15,0-1 11 0,0 1-11 0,1 0-4 16,3 0 16-16,-1 1-12 0,0 0 7 16,3 2-7-16,-1 0-7 0,1 1 7 0,4 0-12 15,-1 0 12-15,4 1-4 0,-1 1 4 0,6-1 16 16,-1 2-16-16,2-1 0 0,3 2-4 0,0-1-7 15,0 1 11-15,0 1-16 0,0-1 1 0,0 1 3 16,0 0-7-16,0 0 15 0,0 0 8 0,0 0-4 16,4 0 15-16,-2 0-7 0,-2 0-16 0,0 0-3 15,0 0 7-15,0 0 0 0,0 0-8 0,0 0 8 16,0 0-3-16,0 0 10 0,0 0-7 0,0 0 8 16,0 0 4-16,0 0-20 0,0 0 32 0,0 0-16 15,0 0-8-15,0 0-15 0,0 0 3 16,0 0 5-16,0 0-13 0,0 0 21 0,0 0-1 15,0 0-8-15,0 0 5 0,0 0 3 0,0 0-23 16,0 4 12-16,0-4-4 0,0 0-8 0,0 0 19 16,0 0-11-16,0 0 12 0,0 0 14 0,0 0-14 15,0 0 11-15,0 0-8 0,0 0-4 0,0 0 1 16,0 0 7-16,0 0-4 0,0 0-8 0,0 0 16 16,0 0-23-16,0 0 8 0,0 0 3 0,0 0 8 15,0 0 11-15,0 0 1 0,0 0-1 0,0 0-15 16,0 0-3-16,0 0-1 0,0 0-18 0,0 0 0 15,0 0-1-15,0 0-6 0,0 0 25 0,0 0 1 16,0 4 3-16,0-1-4 0,3 3 12 0,0 1-8 16,7 3-3-16,-4 2 26 0,4 3-27 15,-1 2 12-15,0 1 0 0,4 5-16 0,-2 0 20 16,1-2-4-16,1 4 3 0,-2-3-11 0,3 3 1 16,-1-2 3-16,1 0-4 0,-3-3 15 0,1 0-15 15,-1-3-3-15,2-1 7 0,-5-2-15 0,2-2 19 16,-5-2 3-16,2-3 12 0,-4-2 15 0,1-1-12 15,-2-1 4-15,-2-3-11 0,0 0 4 0,0 0-4 16,0 0-7-16,0 0-4 0,0 0-4 0,-6-5-4 16,1-2 0-16,0 2 4 0,2-5-11 15,-2 1 11-15,-2-2-4 0,4-1 4 0,-2-2 4 16,-2-1-8-16,1-2-15 0,2-2-7 0,-1 1-12 16,-2-2 16-16,1-2 26 0,-2 0-12 0,2-2 23 15,-5 0-19-15,3 1-11 0,-2-2 23 0,0 1-8 16,-1 2 0-16,0 1 4 0,-1 3-27 0,2 1 19 15,-1 4 4-15,2 1 15 0,1 3 8 0,0 1-23 16,2 1 0-16,1 2-4 0,2 1-7 0,-2 2 3 16,4 0 5-16,-3 0-5 0,4 2 12 0,0 0-4 15,0 0-4-15,0 0-15 0,0 0 8 0,0 0-4 16,0 0-4-16,4 0 12 0,-3 0-4 0,4 0 14 16,-5 0 9-16,1 0-9 0,1 0-3 0,1 0-7 15,2 0-1-15,6 0 8 0,-2 3-11 0,7 0 11 16,2 1-3-16,2 1-5 0,8 2 12 15,2-1-12-15,2 2-7 0,6-1 19 0,1 1 0 16,4 0-4-16,1 1 22 0,0-1-18 0,0 1 0 16,-1-1 3-16,0 0-11 0,-6 1 1 0,1-2-1 15,-7-1 11-15,-2-2-10 0,-6 2 3 0,-6-2 3 16,-3-1-6-16,-1-1 6 0,-7 0 1 0,-3-2-11 16,2 0-19-16,-3 0-19 0,-2 0-36 0,0 0-43 15,0 0-59-15,-7 0-79 0,2 0-99 0,1 0-109 16,-4 0-128-16,2 0-104 0,1 0-135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41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24 4508 0,'-3'0'21'16,"-2"-5"0"-16,-3 0-3 0,5 2 7 0,0 0-11 16,3 2-10-16,0 0 7 0,0 0-15 0,0-1-17 15,6 0-4-15,0 2-25 0,1 0-31 0,-1 0-34 16,2 0-57-16,-2 0-78 0,2 0-95 16,0 0-95-16,-4 0-32 0,5 7-74 0,-5-1-45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46.8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62 422 3608 0,'3'-15'26'15,"-3"6"74"-15,0 9 83 0,0 0 53 0,-5 17-5 16,0 7-68-16,2 9-56 0,-2 8-47 16,0 6-20-16,-1 4-11 0,1 4-29 0,0 0 3 15,2 2-3-15,3-2 7 0,0-2 1 0,0-2-8 16,0-4 0-16,0-2 3 0,2-3-3 0,1-6-14 15,-3-3-15-15,0-3-24 0,0-5-33 0,0-2-62 16,0-5-19-16,0-4-33 0,0-2-35 0,0-5-22 16,0-1-79-16,-5-6-80 0,-1 0-14 0,1 0 8 15,1-6 27-15,0-4 17 0,0-5-45 0</inkml:trace>
  <inkml:trace contextRef="#ctx0" brushRef="#br0" timeOffset="224">25 591 2619 0,'14'-44'30'16,"3"7"48"-16,4 6 62 0,-1 8 32 0,0 6 21 16,6 8 4-16,-3 4-54 0,3 5-15 0,1 0-42 15,2 11-42-15,-4 5-4 0,3 4-13 0,-6 2-10 16,-5 2 7-16,2 3-11 0,-5 2 8 0,-4 3-5 16,-5-4 8-16,-5 1 7 0,0-2-1 0,-12 0 1 15,2-1-21-15,-7-1 4 0,0-2-14 0,-2-2 7 16,-2-2 0-16,-1-3-3 0,0-2 6 0,1-2-17 15,3-4-17-15,1-3-71 0,2-2-89 16,3-3-110-16,2 0-109 0,-1 0-73 0,5-5-68 16,3-2-73-16</inkml:trace>
  <inkml:trace contextRef="#ctx0" brushRef="#br0" timeOffset="429">696 227 5175 0,'5'9'59'0,"-5"8"58"0,-10 3 20 0,-4 7 22 16,-5 7-71-16,1 3-49 0,-1 5-8 0,3 1-43 15,2 5 36-15,3-2-24 0,3 1-43 0,7-1 12 16,1-2-54-16,3 0-37 0,3-4-39 16,3-3-87-16,3-5-58 0,2-4-33 0,-4-2-68 15,3-5-30-15,-1-3-46 0,1-5-11 0,0-2-10 16,-4-6-49-16</inkml:trace>
  <inkml:trace contextRef="#ctx0" brushRef="#br0" timeOffset="981">955 380 4312 0,'0'0'45'0,"0"11"47"0,-8 1 21 0,2 3-3 15,-2 5-53-15,-3 5-39 0,5 3-18 16,-7 3 3-16,5 2 12 0,0 3-8 0,-1 1-3 16,1-4-11-16,2 2-15 0,-3-2-21 0,4-3-25 15,-2-1-31-15,0-6-48 0,4-2-23 0,-2-4-5 16,1-2 15-16,1-5 12 0,2-3-45 0,-4-4-71 16,5-3-48-16,0 0-14 0,0-8 44 0,0-4 79 15,0-1 40-15,0-5 3 0,0-2 18 0,5-4-14 16,-1-5 22-16,1-2 41 0,0-3 27 0,0-5 41 15,2-3 39-15,2 0 57 0,0-2 51 0,-1 1 45 16,1 3 21-16,4 0-11 0,-4 4-24 16,5 4-24-16,0 5-34 0,-1 2-12 0,-2 5 10 15,0 6 20-15,1 0 12 0,0 5 24 0,0 6-28 16,-3 3-42-16,-1 0-3 0,0 3-18 0,0 4 3 16,3 3 26-16,-6 3-13 0,-4 2 11 0,1 2-9 15,-2 1 0-15,0 1-10 0,-5 1-16 0,-2-1 4 16,0-3-37-16,2-2-1 0,-1-2-2 0,3 0-7 15,-1-4 10-15,4-2 0 0,0-1-21 0,4 1 1 16,4-2 0-16,1 0-4 0,2-1 14 0,3 0-7 16,0-3-10-16,2 0 10 0,3 3-17 0,-2-1 6 15,-4 0-5-15,1 1 9 0,-5 0 14 0,2 4-1 16,-5 1 25-16,-2 3-8 0,-4 4 35 16,0 0 49-16,-9 2 27 0,-3 2 16 0,-2 0 1 15,-3 0-52-15,-4 1-24 0,1-2-25 0,-2-2-28 16,0-2 14-16,2 1-10 0,-2-3-5 0,1 0-17 15,4-3-29-15,3-2-51 0,0-3-49 0,2 1-82 16,0-2-106-16,6-3-106 0,-2 0-79 0,8 0-45 16,0 0-21-16,0-12-7 0</inkml:trace>
  <inkml:trace contextRef="#ctx0" brushRef="#br0" timeOffset="1177">1352 219 4173 0,'18'0'76'0,"-6"6"47"0,-12 5 43 16,0 8 33-16,-7 7-51 0,-3 5-36 0,-3 6-31 16,-5 5-33-16,0 2-26 0,-3 2-14 0,2 3-19 15,-3 1-1-15,2-1 9 0,1-2-1 0,0-1-11 16,4-4-18-16,-2-1-58 0,4-6-68 0,0-2-65 16,4-5-67-16,-2-6-31 0,5-2-20 0,-2-6-18 15,3-4-42-15,2-5-61 0,1-5-71 0,2 0-54 16</inkml:trace>
  <inkml:trace contextRef="#ctx0" brushRef="#br0" timeOffset="1561">1439 449 4765 0,'10'0'69'16,"-10"10"22"-16,0 7 23 0,-8 6 10 0,-3 5-53 15,-3 3-8-15,-2 5-36 0,3-1-9 0,-2 1-6 16,3-1-9-16,-1-1 5 0,-1-2-12 0,3-1 4 15,0-3-7-15,1-4 7 0,3-1 7 0,0-4-26 16,2-4-7-16,2-4 7 0,0-3-14 0,-1-3-23 16,2-5-33-16,2 0-35 0,0 0-26 0,0-7 38 15,8-3 26-15,-4-5 14 0,5-5 23 16,0-3-53-16,2-5-6 0,1-5 14 0,1-3 21 16,3-5 49-16,2-1 20 0,-1-2-3 0,4 3-6 15,-2 0 9-15,-2 5 1 0,-1 2-11 0,-1 7 18 16,-3 5-1-16,-2 6 59 0,2 5 74 0,-3 11 18 15,-3 0 26-15,1 0-27 0,-2 9-33 0,3 4-29 16,-3 5-40-16,3 3-29 0,-5 3-15 0,-1 2-3 16,-1 0 14-16,1 4-7 0,-1-2-14 0,-1-1 3 15,2 1 7-15,1-4-3 0,0 1-4 0,3-2 3 16,-2-2-36-16,0-3-11 0,1-1-3 16,0-3-59-16,-1-1-37 0,1-3-49 0,-3-1-53 0,-1 0-46 15,-1-2-33-15,0-3-46 0,0 1-73 16,0-5-37-16,0 4-86 0,-5-1-95 0</inkml:trace>
  <inkml:trace contextRef="#ctx0" brushRef="#br0" timeOffset="1703">1433 772 3634 0,'-3'-4'-4'0,"3"-1"1"0,6-5-17 0,7 5-39 16,1-2-76-16,5 0-106 0,-1 2-86 0,8-3-57 15,-3 1-91-15,7 0-68 0</inkml:trace>
  <inkml:trace contextRef="#ctx0" brushRef="#br0" timeOffset="1944">1918 159 3347 0,'17'-7'88'0,"2"7"67"0,-1 7 62 0,0 6 74 16,-2 7-43-16,-4 6-13 0,-1 4-10 0,-2 7-66 15,-2 2-8-15,-2 7-48 0,-5 4-43 0,0-1-4 16,0 4-56-16,-5-1 7 0,-2 0-14 0,-2-1 11 16,-2-2 26-16,-1-3-30 0,-4-5-8 0,-2-3-26 15,1-5-40-15,0-4-52 0,0-5-63 0,3-5-83 16,-2-5-89-16,2-2-117 0,1-5-123 0,3-2-151 15</inkml:trace>
  <inkml:trace contextRef="#ctx0" brushRef="#br0" timeOffset="2193">2255 697 4939 0,'-4'0'0'0,"4"-12"3"15,0 2 1-15,9 5-8 0,-3 5-10 0,5 0-23 16,-2 0-17-16,4 0-29 0,0 0-35 0,0 0-26 16,0 0 13-16,-4 5 30 0,-1-2 35 0,-2-3 38 15,-2 0-17-15,-4 0-73 0,0 0-66 0,-7 0-85 16,0 0-82-16,-1 0-45 0,-2 0-81 0,2 0-131 15</inkml:trace>
  <inkml:trace contextRef="#ctx0" brushRef="#br0" timeOffset="2689">3157 287 3660 0,'7'-6'159'0,"-2"6"85"16,-5 12 65-16,0 7 22 0,-8 13-134 0,-1 10-81 0,-2 7-69 15,-3 7-21-15,-2 5-19 0,2 3-18 16,0 2 30-16,-2-5-1 0,3 0-21 0,3-4 14 16,0-3-23-16,1-4-6 0,3-4-4 0,-1-4-11 15,1-6-37-15,1-4-38 0,2-6-29 0,0-5-34 16,0-3 5-16,0-5-38 0,1-5-73 0,-2-4-71 16,0-4-41-16,1 0 17 0,0-6 61 0,0-4 72 15,1-4-29-15,-1-4-10 0,0-5-32 0,3-3-27 16,0-4 42-16,9-3 28 0,-4-5 57 0</inkml:trace>
  <inkml:trace contextRef="#ctx0" brushRef="#br0" timeOffset="2876">3059 663 1426 0,'17'-53'75'16,"2"3"58"-16,0 4 31 0,3 8 18 0,0 4-23 15,5 7 4-15,-5 7 42 0,0 7 48 0,1 4 9 16,-3 9 8-16,2 0-41 0,-3 5-29 0,-3 4-57 16,0 6-62-16,-1 3-38 0,-3 1-26 0,-3 6 10 15,-5 1-6-15,-4 1 17 0,0-1-4 0,0 3 0 16,-8-3 11-16,-2-1-17 0,-7-2-1 0,0-2-13 15,-4 1-10-15,-1-2 24 0,0-1-14 0,-3-4 0 16,3-2-4-16,2-3-20 0,-1 0-1 0,5-4-51 16,1-3-95-16,1-3-116 0,3 0-107 0,0 0-81 15,4 0-29-15,3-12-69 0,4 0-90 16</inkml:trace>
  <inkml:trace contextRef="#ctx0" brushRef="#br0" timeOffset="3067">3762 218 5279 0,'6'10'75'0,"-6"7"43"15,-16 2 36-15,-6 4-1 0,-4 7-68 0,-4 2-34 16,3 2-28-16,1 3-7 0,4-1-24 0,3 2-39 16,5-1-27-16,4 0-53 0,6-2-78 0,4 0-89 15,0-3-109-15,0-2-76 0,4-2-51 0,4-5-12 16,1-3 9-16,4-7-3 0,3-5 12 0,1-8 18 15</inkml:trace>
  <inkml:trace contextRef="#ctx0" brushRef="#br0" timeOffset="3434">3945 385 2730 0,'16'-22'52'0,"-7"8"16"0,1 1 51 0,-4 6 104 16,-6 7 61-16,0 0 47 0,0 5-12 15,-8 7-76-15,0 4-107 0,-1 4-48 0,-5 5-38 16,-2 4-32-16,1 1 7 0,-1 2-22 0,-1 0-3 15,1-1 4-15,3-1-11 0,-1-2 7 0,6-3 0 16,-1-2 0-16,3-3 0 0,-1-3-4 0,5-4 0 16,-2-2 1-16,1-5-15 0,2 0 14 0,-3-6-14 15,4 0 1-15,0 0 2 0,0-6-6 0,0-2 18 16,4-4-11-16,2-4-8 0,3-4-13 0,-1-2-21 16,4-8 0-16,1-2 10 0,1-4 15 0,3-1 17 15,0 0 14-15,0-2-7 0,0 1-4 16,1 2-3-16,-2 6 4 0,-2 4 10 0,0 4-4 15,-1 4 8-15,-2 6 17 0,0 3 42 0,-3 6 46 16,1 3 51-16,-1 0 15 0,-2 9-30 0,1 1-32 16,-4 5-40-16,1 4-43 0,-2 1 0 0,-1 5-19 15,-1-1-4-15,0 3 15 0,0-1-22 0,0 2 12 16,0-1-12-16,0-1-12 0,0-2 9 0,0-2-20 16,0-2-17-16,0-2-45 0,0 0-71 0,0-4-73 15,0-1-67-15,0-2-81 0,0-1-70 0,-4 0-66 16,4 0-62-16,-5-1-68 0</inkml:trace>
  <inkml:trace contextRef="#ctx0" brushRef="#br0" timeOffset="3586">3927 619 3385 0,'-2'-5'0'0,"2"-2"3"16,0 2-3-16,8 5-35 0,3-5-74 0,-2-1-113 15,5 6-126-15,2-9-84 0,-2 4-74 0,2-2-57 16</inkml:trace>
  <inkml:trace contextRef="#ctx0" brushRef="#br0" timeOffset="3802">4333 180 3154 0,'20'-12'103'0,"-2"8"77"0,-4 4 72 0,-1 8 69 16,-5 7-26-16,5 5-17 0,-5 5-36 0,-2 6-50 16,2 3-72-16,-2 5-49 0,-3 4-38 0,1 1 5 15,-4 2-1-15,0 2-3 0,0-1 7 0,0 0-14 16,-7-2-27-16,-4-3 3 0,2-3-21 0,-7-4-46 16,3-5-29-16,-4-2-98 0,2-4-97 0,-6-5-88 15,4-4-117-15,0-2-117 0,-2-4-92 0,3-3-209 16</inkml:trace>
  <inkml:trace contextRef="#ctx0" brushRef="#br0" timeOffset="4439">5283 481 4215 0,'0'-9'-11'0,"0"-8"18"16,5 1-4-16,3 7 1 0,6-1 17 0,3 2-14 0,0 1-7 16,10 0-28-16,-1 0-91 0,3 2-112 15,-4 2-122-15,3 3-121 0,-8 0 4 0,-2 0-10 16,-3 7 21-16,-2 1 27 0,-8 2-25 0</inkml:trace>
  <inkml:trace contextRef="#ctx0" brushRef="#br0" timeOffset="4773">5480 527 1660 0,'-18'18'100'0,"-3"-1"85"16,6-2 73-16,-2-1 53 0,4-4-50 0,1-2-73 15,2-3-73-15,1-5-52 0,2 0-44 0,7 0 0 16,0 2 4-16,0-2 6 0,8 0-4 0,5 0-9 16,2 0-28-16,6 0-46 0,4 0-77 0,2 0-70 15,3 0-55-15,1 0-11 0,-1-9-27 0,1 1-40 16,-3-2-10-16,0-2-22 0,-2 2 34 15,0-2 84-15,-3-3 83 0,-1 1 72 0,0-2 75 16,-1 0 62-16,1-2 49 0,-4-2 29 0,-1 0 51 16,1-2 24-16,-1-1 36 0,1-2 64 0,-1 3 32 15,-4-1 38-15,2 1 19 0,-5 2 13 0,2 4-46 16,-4 1-81-16,-2 6-105 0,-1 4-102 0,-4-1 2 16,-1 6 88-16,0 6 66 0,0 5 21 0,-6 4-28 15,-3 8-101-15,1 5-53 0,-4 8-9 0,2 6-19 16,-6 5-7-16,2 2-10 0,2 3-14 0,-1-2 17 15,2 1-7-15,0 0-7 0,2-4 7 0,1-3-25 16,2-4 1-16,1-4 10 0,-2-5-25 16,3-2-4-16,-1-6-21 0,4-5-41 0,-3-4-11 15,1-3-23-15,2-4-45 0,-3-3-60 0,2-4-96 16,0 0-75-16,1 0-42 0,1-6 12 0,-4-2-33 16,4-1-94-16</inkml:trace>
  <inkml:trace contextRef="#ctx0" brushRef="#br0" timeOffset="5034">5982 287 3740 0,'8'-17'43'15,"5"0"18"-15,0 0 13 0,2 4 0 0,2 2-37 16,5 4-16-16,0 3-4 0,0 4 7 0,2 0-7 15,-2 4-7-15,-2 3-13 0,-1 3 6 0,-2 2 7 16,-3 1 18-16,-1 3 3 0,-5 0-21 0,-3 2-3 16,-5 0-3-16,0 1-1 0,-10 1 4 0,-4 1-3 15,-2-1-8-15,-3 0 4 0,-1-1-21 0,-4-1-44 16,-4-3-60-16,5-1-83 0,-1-1-80 0,2-2-86 16,-1-2-65-16,4-1-89 0,3-4-118 15</inkml:trace>
  <inkml:trace contextRef="#ctx0" brushRef="#br0" timeOffset="5330">6699 142 1470 0,'0'-4'-14'0,"-3"-1"-46"15,0 1-54-15,-2 1-83 0,1 0-74 0</inkml:trace>
  <inkml:trace contextRef="#ctx0" brushRef="#br0" timeOffset="5794">6676 132 3347 0,'4'-13'9'0,"0"4"1"0,-3-1 71 15,1 6 140-15,-2 4 95 0,0 8 29 0,-7 7-61 16,-1 7-136-16,-2 5-90 0,0 6-36 0,-4 4-4 16,-1 5 0-16,-2 2-25 0,-1 2 18 0,2 1-18 15,1-2-4-15,2-6 25 0,0 0 1 0,4-5 6 16,0-2 1-16,2-7-22 0,1-7-7 0,0-4 18 15,3-4 14-15,1-3 16 0,1-2-16 0,-1-5-32 16,2 0-19-16,0-8-21 0,0-2 7 0,5-4 32 16,1-3 1-16,2-5-18 0,0-5-19 0,2-3-31 15,2-4-22-15,-2-1 18 0,6-1 23 0,-2-2 10 16,3 2 28-16,1-1 15 0,-1 3-11 16,-1 2 3-16,-1 4-3 0,3 4-14 0,-6 4 21 15,2 4-3-15,-6 6 6 0,3 4 29 0,-5 6 31 16,2 0 32-16,-3 6 1 0,0 6 22 0,1 3-32 15,0 3-14-15,-1 3-14 0,-2 3-26 0,0 2 5 16,0 1-23-16,1 2 0 0,-2 0-14 0,-2-2 3 16,2-2 8-16,-1 0 11 0,-1-1-12 0,2-4-25 15,-2-1 15-15,0-2-15 0,0-3 18 0,2 1-10 16,-1-2-33-16,-1-3-36 0,2-3-88 0,-2 1-54 16,0-3-81-16,0 1-96 0,0-3-53 0,-3-3-63 15,-2 3-88-15,1 0-61 0</inkml:trace>
  <inkml:trace contextRef="#ctx0" brushRef="#br0" timeOffset="5957">6623 515 3555 0,'-7'-6'3'16,"7"-5"-19"-16,0 2 12 0,0 4-28 0,5 0-43 15,6 2-65-15,1-1-121 0,6-1-80 0,2 1-56 16,0 0-25-16,4 0 9 0,-1-2 50 0,1 2 56 15,0-2 78-15,0 3 56 0,-3-3 36 0</inkml:trace>
  <inkml:trace contextRef="#ctx0" brushRef="#br0" timeOffset="6331">6946 398 455 0,'20'-9'82'0,"-1"-1"50"0,-1 0 92 15,-1-2 83-15,-2-1 0 0,-3 5 33 0,1-1-19 16,-5 1-26-16,-2 1-60 0,2 3-64 0,-5 3-50 16,-3 1-20-16,0 0 43 0,0 0 27 0,0 7-8 15,-9 1-39-15,2 2-57 0,-2 2-51 0,-1 4-9 16,-1-1 6-16,1 3-3 0,1 1-3 0,0-1 3 15,5 1-13-15,0-2 0 0,1 1-1 0,-2-4 1 16,4-1 3-16,-4-2-10 0,2-3 13 0,0-1 4 16,0-4 0-16,0-1 6 0,1-2-33 0,2 0-20 15,0-4 0-15,0-3 0 0,0-1 27 16,6-1 0-16,-2-1 6 0,0-6 7 0,1 0-4 16,1-3 4-16,1-2-23 0,2 0-10 0,-1-2-3 15,1 1 13-15,4-3 13 0,1 4 3 0,-2 3 1 16,4-1-1-16,-2 4-5 0,-1 1-1 0,1 5 16 15,-1 1 0-15,-1 5 27 0,-2 3 32 0,-1 0 54 16,0 4 32-16,0 3 14 0,-1 1 5 0,-1 2-36 16,0 0-8-16,-2 4-18 0,-2 1-27 0,1 1-14 15,0 0-14-15,-1 2-7 0,-1-1-7 0,-1-1-14 16,1-1-15-16,-1 0 0 0,-1-1-3 0,0-1 0 16,0-1 3-16,-3-2 0 0,3-2-14 0,-3 1-7 15,-1-2-22-15,1 0-26 0,-1-4-41 16,3 0-52-16,-2 1-57 0,-1 0-81 0,0 0-78 15,1-2-56-15,-2 1-44 0,2 0-58 0,-4-2-53 16</inkml:trace>
  <inkml:trace contextRef="#ctx0" brushRef="#br0" timeOffset="6845">7532 189 4622 0,'0'0'105'0,"0"0"36"16,0 5 1-16,-3 5 4 0,-5 4-106 0,-1 2-32 16,-1 3-5-16,0 3 5 0,0 1 3 0,0 0-18 15,1 0-1-15,1 2-21 0,0-1-9 0,4-2-24 16,-1-1-30-16,0-1 8 0,2-2-7 0,-2-3 41 16,2-3 39-16,0-3 11 0,0-2 7 0,1-3-7 15,1-3-18-15,-3-1-7 0,3-5-4 0,-3-3 4 16,4-3 15-16,0-2-15 0,0-4 14 0,4-4-10 15,1-1-11-15,-1-5 7 0,3-1-11 16,4-3 19-16,0-1 10 0,0 0 3 0,1 0 4 16,6 0-10-16,0 2-1 0,-1 4-6 0,4 1 6 15,-4 4 4-15,-3 4-3 0,4 4 3 0,-5 5 0 16,-1 4 3-16,-2 4 8 0,-2 0 6 0,-3 7 18 16,3 4 14-16,-7 1-3 0,3 4 11 0,-4 1-33 15,0 3-2-15,-7 2-15 0,-2 0-11 0,3-2 18 16,-2 0-14-16,-2-1 10 0,2-2 12 0,4-2-15 15,-2-2 10-15,3-1-2 0,3-2-1 16,0-1-4-16,0 1-3 0,6-3 8 0,1 0-12 16,3 0 0-16,1-1 1 0,2 0-1 0,1 0 1 15,1-2 10-15,-2 1-7 0,1 0-11 0,-8 1 4 16,5-1 10-16,-5-1-6 0,-2 2 28 0,-3-1 3 16,-1-1 1-16,-5 3 14 0,-1-1-11 0,-6 1-3 15,-1-2-21-15,-4 2 2 0,-4-2-6 0,1 3-22 16,-2-1 7-16,0-3-39 0,2-1-60 0,-2 2-93 15,1-2-103-15,3-1-73 0,1 0-68 0,-1-2-9 16,2 0-31-16,2-4-40 0,6-1-56 16</inkml:trace>
  <inkml:trace contextRef="#ctx0" brushRef="#br0" timeOffset="7038">7792 101 3687 0,'28'-8'50'0,"-7"8"40"0,-4 0 32 15,-3 6 45-15,-3 5-9 0,-3 5 7 0,-2 3 4 16,2 6-33-16,-5 0-36 0,2 6-42 16,-3 1-43-16,-1 4 3 0,-1 0-3 0,0 3-12 15,-6 2-17-15,-2-1-30 0,2 0-42 0,-6-2-54 16,-1-2-57-16,-1-1-76 0,-1-3-63 0,-4-5-43 16,1-3-49-16,-3-4 7 0,3-4-30 0,-3-2-17 15,-1-5 11-15</inkml:trace>
  <inkml:trace contextRef="#ctx0" brushRef="#br0" timeOffset="7512">6709 93 1582 0,'9'-13'85'0,"-4"1"63"0,-1 0 118 16,4 0 76-16,-3 2-34 0,-4 0-34 0,1 3-83 16,0 0-66-16,-2 1-21 0,0 2 37 0,-5 4 53 15,-6 0 88-15,0 7 60 0,-6 3-3 0,-5 7-51 16,-3 6-52-16,-2 6-76 0,-4 7-42 0,-1 9-35 15,1 5-52-15,3 6 0 0,1 2-23 0,6 4-1 16,6 1 1-16,5-1-16 0,10 0 0 0,0-6-26 16,7-5-35-16,7-4-48 0,2-5-78 0,6-8-59 15,4-5-42-15,1-8-50 0,3-4-31 0,1-6-78 16,-1-4-110-16,0-7-117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44.5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 15 4160 0,'-17'0'52'0,"-5"13"31"0,-3 5 22 0,-8 8 18 15,3 7-46-15,0 6-12 0,-1 3-22 0,5 3-29 16,2 1-7-16,5 0-7 0,5-1-15 0,6-1 8 16,8-2-25-16,0-3-11 0,8 0-7 0,6-2-48 15,5-4-72-15,0-2-115 0,1-2-101 0,5-4-99 16,-1-4-13-16,1-3-21 0,0-4-26 0,3-5-16 15</inkml:trace>
  <inkml:trace contextRef="#ctx0" brushRef="#br0" timeOffset="378">555 274 3555 0,'5'-22'76'0,"-5"13"41"15,0 9 31-15,-6 0 13 0,-7 10-62 16,1 9-44-16,2 4-24 0,-4 3-10 0,3 5-11 0,-3 1 1 15,6 1-4-15,-1 0-7 0,3-1-4 16,3-1 4-16,-1-4-10 0,4-2-11 0,0-4-7 16,0-1-3-16,0-5 7 0,0-3 14 0,4-3 3 15,-4-2 10-15,0-2-6 0,0-5-1 0,1 0-6 16,-1-6-4-16,2-1 14 0,-1-5-3 0,1-1 10 16,0-5-11-16,1-2-3 0,3-6-3 0,-3-3-24 15,2-4 0-15,3-1-7 0,1-1-6 0,0-3 26 16,2 0 14-16,2 0-10 0,1 5 21 0,1 2-4 15,-2 6-10-15,-2 3 10 0,2 4-7 16,-2 8 14-16,-2 2 16 0,0 8 42 0,1 0 27 16,-1 0 32-16,-1 9 15 0,-1 5-27 0,0 0-31 15,1 3-21-15,-1 4-32 0,2 1-6 0,-5 3 6 16,1 2-21-16,3-1 8 0,-3 0-8 0,1-1-4 16,-1-1 1-16,1 0-8 0,-1-4 4 0,-1-1-14 15,1-1-25-15,0 0-32 0,1-4-103 0,-3 0-110 16,0-1-97-16,1-1-113 0,-4-2-16 0,1 0-26 15,-1-2-83-15</inkml:trace>
  <inkml:trace contextRef="#ctx0" brushRef="#br0" timeOffset="845">576 447 3206 0,'-5'-8'0'16,"2"0"9"-16,3 1 1 0,3 0-7 0,6 0-26 15,4 1-25-15,4-3-34 0,2 0-15 0,6 0-12 16,1-1 13-16,5 1 22 0,-3-3 31 0,0 2 36 16,0 0 4-16,1 3 7 0,-6 7-1 0,-1-7 9 15,-1 7 37-15,-6 0 75 0,-4 0 59 0,-2 0 49 16,-4 9 20-16,0 1-42 0,-5 2-30 0,0 3-49 16,0 4-52-16,-5 1-21 0,0 0-41 0,0 2-17 15,-3 2 14-15,3-2-14 0,-3-1 3 0,2 0-3 16,3-1-14-16,-1-2 7 0,1-2 0 15,0-3 4-15,3-1-4 0,0-4-7 0,0-2 8 16,0-1 9-16,0-4-13 0,0-1 7 0,0 0-18 16,0-5-3-16,0-2 14 0,0-2 6 0,3-3 8 15,2-3-8-15,-2-4-6 0,2-3-21 0,1-1 4 16,-1-2 10-16,1-1-10 0,1-1 20 0,2 0 0 16,-3 1 4-16,3 1 13 0,-1 3-6 0,-1 5-1 15,0 1-6-15,0 5-8 0,-3 3 11 0,3 8 4 16,-1 0 13-16,-1 0 31 0,3 0 6 0,-1 7 14 15,1 1 5-15,0 0-4 0,4 1-3 0,-2 1-17 16,2 2-7-16,-2 2-7 0,2-2 4 0,-2 2-14 16,2 0-11-16,-4-1 4 0,3 0-32 15,-4 0 14-15,2-1-25 0,-5-1-24 0,1 1-32 16,-2-2-64-16,-1-3-50 0,0 0-83 0,-1-2-57 16,-1 0-47-16,0-5-35 0,0 0-44 0,0 0-50 15,0 0-24-15</inkml:trace>
  <inkml:trace contextRef="#ctx0" brushRef="#br0" timeOffset="1341">1282 229 3700 0,'9'-13'33'0,"-3"4"38"0,-1 9 85 0,-3 0 78 0,-2 0 13 16,0 10-11-16,0 1-87 0,-5 4-80 0,-2 4-40 16,3 1-29-16,-1 5 4 0,0 0 3 15,2 1 0-15,0-2 4 0,-3 1-18 0,5-1-15 16,-3-1-11-16,1-1-32 0,1-1-39 0,1-3-76 15,-1 0-64-15,-1-2-60 0,0-4 14 0,0-2 45 16,2-2 43-16,-3-2 34 0,4-3-44 0,0-3-6 16,-1 0-18-16,1 0 35 0,0-10 69 0,0-3 21 15,0-2 30-15,0-3 15 0,5-5 12 0,-1-3 37 16,1-1 29-16,-1-3 39 0,0-1 50 0,2-2 41 16,0 2 10-16,0-1 17 0,2 3-19 15,2 2-10-15,-1 1 21 0,4 3-37 0,-4 2 11 16,5 3-5-16,-3 4-21 0,3 3 8 0,-1 2-10 15,-4 2-21-15,4 4 0 0,-5 3-2 0,0 0-17 16,-1 9 7-16,1 1-2 0,-5 4-4 0,1 2 11 16,-4 0 11-16,0 3-7 0,-7 0 23 0,1 0-18 15,-2 0-21-15,0-1 1 0,3-4-47 0,-1-3 8 16,-2-2-22-16,5 0-18 0,2-3 4 0,-3 0-15 16,4-6 26-16,0 5 0 0,0-2 6 0,5 2 8 15,2-1-21-15,2 0 3 0,0 1 3 0,2-2-14 16,4 1 1-16,-1 3 2 0,-1-1 1 0,-1 2 11 15,2 0 10-15,-5 2-7 0,4-1 1 0,-5 2-5 16,-1-1 1-16,-2 1 3 0,-3 2 0 0,-2-1 11 16,0 1 0-16,-7-1 0 0,-2-1-10 15,-2 0-23-15,-2 0 1 0,2-2-8 0,-3 0-3 16,0-4-60-16,1 1-108 0,-2-2-105 0,3-1-122 16,-1-3-70-16,-1 0-20 0,3 0-46 0,-2-5-46 15</inkml:trace>
  <inkml:trace contextRef="#ctx0" brushRef="#br0" timeOffset="1555">1532 3 3982 0,'25'-4'44'0,"-1"4"28"0,-4 9 39 16,-2 5 27-16,-4 6-12 0,3 4-9 0,-1 5-39 15,-2 6-14-15,-3 0-13 0,3 4-30 0,-1 2 16 16,-1 1-12-16,-2 0-14 0,-3 0 11 0,0-3-22 15,-3-1 18-15,-4-3-18 0,0-1 18 0,-8-4-3 16,-2-6-1-16,-2-2-10 0,-2-4-55 16,2-1-46-16,-6-5-116 0,0-3-93 0,1 0-107 15,-2-2-106-15,0-4-84 0,3 0-165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41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86 219 4707 0,'1'0'7'0,"-1"0"29"0,4 0 44 0,-4 0 4 15,0 12-19-15,0 7-21 0,0 5-44 16,0 4 3-16,0 5 9 0,0 2-9 0,0 1 1 16,0 2-11-16,0 0-1 0,0-2 1 0,0 1-1 15,0-4 1-15,0-1-19 0,0-1-10 0,0-4-29 16,0 1-26-16,0-5-27 0,0-3-34 0,0-3-3 16,-5-3-5-16,0-4 2 0,0-1-17 0,-2-9-50 15,0 0-58-15,-1 0-32 0,1 0 39 0,-1 0 42 16,1-16 62-16,-2 0 71 0,3-5-6 0,1-6 34 15,-1-2 35-15,3-7-8 0,1-1 34 0,2-5 1 16,0 0-15-16,0-4 23 0,0-1 0 0,0 0 0 16,13 1 29-16,-4-1 35 0,5 2 30 15,1 6 50-15,3 2 8 0,3 6-14 0,2 6 17 16,-1 4 19-16,2 7 24 0,0 5 8 0,-2 9-39 16,2 0-38-16,-4 0-40 0,-2 11-30 0,1 1 0 15,-4 4-2-15,1 2 20 0,-5-1 14 0,-3 3 14 16,-2-1-17-16,-3 2-9 0,-3 0-13 0,0 1-14 15,-9-1-11-15,-1 0-20 0,-2-1-4 0,-2-2-7 16,-2 0-7-16,2-3-11 0,-2 0-13 0,2-2-29 16,1-4-33-16,-1 0-81 0,2-3-97 0,1-2-117 15,2-4-106-15,2 0-51 0,1 0-73 16,6 0-62-16</inkml:trace>
  <inkml:trace contextRef="#ctx0" brushRef="#br0" timeOffset="720">600 34 4968 0,'13'0'81'0,"-7"0"76"0,-6 0 59 15,0 16 26-15,-8 4-53 0,-1 1-72 0,-2 4-54 16,3 4-32-16,0 1-31 0,-1 2-16 0,4 3-19 16,3-1-20-16,2-1-39 0,0 2-60 15,5-5-56-15,2 2-78 0,3-6-52 0,0-1-54 0,2-3-58 16,0-2 14-16,2-6-9 0,-1-1 39 15,2-4 68-15,-1-6 6 0,1-3 30 0,0 0 32 16,0-10 24-16,1-2 48 0,-1-5 54 0,-2-3 51 16,1-2 58-16,-3-4 85 0,2 1 87 0,-2-4 91 15,0 0 90-15,-2 0 88 0,2 5 65 0,-4 2 20 16,-1 2-22-16,0 6-103 0,-3 1-120 0,-3 7-86 16,0 6-27-16,0 0 16 0,0 0 37 0,-5 6 15 15,-1 7-52-15,2 1-42 0,-1 5-50 0,-2 3-33 16,1 1-29-16,0 4 10 0,0-1-3 0,2 1-7 15,0-1 25-15,-1-2-18 0,4-1 0 16,-1-1 11-16,0-3-7 0,2-3-1 0,-1-3 12 16,-1-2-7-16,1-3 3 0,-1-2 0 0,0-2-7 15,2-4-4-15,-4 0-26 0,2 0-25 0,2 0-30 16,-3-6-21-16,0-1-3 0,1-2 26 0,1-2 0 16,-1-4 5-16,-1-4-14 0,1-1-18 0,2-5 6 15,0-4-4-15,5-1 39 0,0-4 10 0,1-1 24 16,5-1 31-16,0-3-7 0,2 2 4 0,2-1-7 15,1 4 0-15,3 0 10 0,1 8 3 0,-2 1 7 16,0 4 0-16,-1 4-10 0,0 6 14 0,-4 3 10 16,0 8 24-16,-2 0 31 0,1 0 11 0,-4 0-7 15,2 11-24-15,-2 3-6 0,-2 1-18 16,-6 2 4-16,0 0-4 0,0 4 1 0,-8 0-1 16,-3-1 1-16,2-1-18 0,-4-2 3 0,5-2-7 15,-2-1-10-15,3-2 10 0,-1-3-14 0,2-2-18 16,3-1-18-16,-2-3 4 0,5-1-14 0,-1-2 25 15,1 0 6-15,6 3-16 0,1-3-1 0,3 4-10 16,2-4 10-16,3 3 15 0,2-3 10 0,0 5 0 16,0-1 3-16,-1 0 8 0,0 2-1 0,-1 3 8 15,-3 0 13-15,-2 5 25 0,0-1 15 0,-1 2 28 16,-2 1 19-16,-3 0 20 0,-4 1 15 0,0 0-6 16,0 0-2-16,-4-4-29 0,-3 2-41 0,-2-1-19 15,-1-1-26-15,-4-1-34 0,2-1 14 16,-4-1-22-16,2-1-26 0,-2-3-42 0,1 0-87 15,-1-2-72-15,2-2-84 0,1 1-54 0,-1-3-37 16,1 0-54-16,1 0-32 0,2 0-8 0,0-12-25 16,2 3 5-16</inkml:trace>
  <inkml:trace contextRef="#ctx0" brushRef="#br0" timeOffset="922">1072 83 3595 0,'33'-20'76'0,"1"9"76"0,-7 6 72 0,2 5 37 0,-2 0-49 15,-6 13-24-15,1 6-40 0,3 4-13 16,-5 5-29-16,2 1-40 0,-4 4-25 0,2 1-7 16,-1 3-5-16,-2 0-2 0,-1-1-9 0,-7 1-6 15,1-1 3-15,-6-1 3 0,-4 0 12 0,0-2-15 16,-12-1 0-16,1-4-18 0,-6 0-24 0,-4-1-29 16,1-4-95-16,-2-5-65 0,-2 1-82 0,-1-4-71 15,2-4-63-15,1-2-143 0,1-9-127 0,4 0-204 16</inkml:trace>
  <inkml:trace contextRef="#ctx0" brushRef="#br0" timeOffset="1246">2377 348 4118 0,'0'0'20'15,"10"-4"8"-15,5-5 10 0,5 1-10 0,1-1-18 16,6 0-7-16,3 1-20 0,2 0-7 0,1 0-65 16,2 1-102-16,-1 1-118 0,-2 6-115 0,-4 0-73 15,1-4-65-15,-5 4-6 0,-4 0-18 0</inkml:trace>
  <inkml:trace contextRef="#ctx0" brushRef="#br0" timeOffset="1406">2620 397 3180 0,'-22'15'-4'15,"0"-2"27"-15,3-1 12 0,7-2 7 0,4-3 16 16,8 1 0-16,0-3 0 0,9 1-6 0,2-2-16 16,7 1-33-16,2-3-13 0,3 1 4 0,4-1 9 15,4-2 4-15,-2 0-1 0,1 0-22 0,-2-5-71 16,-2 0-60-16,0 5-53 0,-5-5-42 0,-2 1-18 16,-6 4-23-16,1-7-65 0,-6 4-102 0</inkml:trace>
  <inkml:trace contextRef="#ctx0" brushRef="#br0" timeOffset="1757">4086 190 3621 0,'0'-15'0'16,"0"2"66"-16,0 6 100 0,0 7 95 15,0 7 35-15,0 8-43 0,0 5-93 0,0 6-102 0,0 6-26 16,0 7-21-16,0 2-7 0,0 2 14 0,0 2-29 15,-3-1 4-15,3 0-11 0,-4-2-8 16,2-3 11-16,2-1-28 0,0-3-15 0,-2-3-59 16,-1-2-80-16,2-3-52 0,-1-5-44 0,0-3-27 15,1-5-16-15,-1-3-55 0,1-11-40 0,-4 0-49 16,1 0-31-16,0 0 13 0</inkml:trace>
  <inkml:trace contextRef="#ctx0" brushRef="#br0" timeOffset="1985">4118 189 2718 0,'20'-23'55'0,"4"4"73"15,-1 3 42-15,3 6 33 0,-2 10-16 0,1 0-57 16,-1 0-1-16,-1 0-18 0,-2 12-31 0,-1 2-20 16,-1-1-36-16,-3 2 3 0,-1 2 4 0,-2 1 20 15,-4 1 18-15,1 1 11 0,-6-1 14 0,-4-1 0 16,0 1-6-16,-12 1-17 0,-1-3-35 0,-4 1-11 15,-5-1-7-15,-1-2-4 0,-3-1-4 0,0 0-20 16,-1-4-8-16,2-3-78 0,0 0-81 0,1-2-120 16,4-5-167-16,1 0-118 0,2 0-71 0,6-6-124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38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149 146 2890 0,'0'-16'40'0,"0"3"65"16,0 3 48-16,-6 1 17 0,3 9-35 0,0 0-40 15,3 0-19-15,-2 0 55 0,-1 0 97 0,2 16 34 16,-3 1 14-16,1 8-53 0,-1 9-71 0,-1 3-35 16,-1 7-44-16,-1 5 1 0,-2 3-29 15,1 1-4-15,-1 1 0 0,3-1-22 0,-3 0 0 0,2-4-15 16,2 0 7-16,0-4-4 0,2-2-3 16,0-3 0-16,0-3-8 0,0-6 4 0,1-5 4 15,-1-3-8-15,3-3-3 0,-1-5-1 0,-1-3-18 16,2-12-26-16,-2 12-63 0,2-12-68 0,0 0-70 15,-1 8-82-15,-1-8-56 0,1 0-60 0,-1 0-32 16,2 0 14-16,-3 0 78 0,0 0 30 0,1-15 8 16,2 0-35-16</inkml:trace>
  <inkml:trace contextRef="#ctx0" brushRef="#br0" timeOffset="264">0 400 2283 0,'4'-32'59'0,"-1"3"25"0,0 2 25 15,0-2 37-15,3 4-42 0,-1-1 18 0,6 1 12 16,3 4 9-16,3 1-5 0,5 4-22 0,0 2-22 16,5 5-35-16,1 1-6 0,0 8-17 0,-1 0-10 15,3 0 4-15,-4 0-10 0,1 12 0 0,-3 0-10 16,-1 1-3-16,-2 2 0 0,-3 4 6 0,-2-2 7 16,-5 2-3-16,-3 1 10 0,0 0-7 0,-7 0 4 15,-1 0-14-15,0-1 17 0,-10 1 0 0,-2-1 11 16,-2-2 6-16,0-1-13 0,-3-1 0 0,-2-3-18 15,-3-1 1-15,3 1-17 0,-1-4-4 16,0-1-31-16,-1 0-47 0,2-3-85 0,3 0-113 16,-1-4-82-16,0 0-101 0,5 0 1 0,-1 0-66 15,4 0-99-15</inkml:trace>
  <inkml:trace contextRef="#ctx0" brushRef="#br0" timeOffset="492">838 38 4608 0,'0'0'57'0,"0"0"66"0,-9 0 19 16,-3 0 22-16,-5 18-28 0,0 4-72 0,0 6-4 15,-2 3-42-15,3 3-25 0,-1 2 7 0,1 3-30 16,7 0-4-16,3 1-18 0,6-3-77 0,0-2-61 15,7 0-91-15,3-3-114 0,4-2-85 0,0-1-95 16,0-5 1-16,2-3-32 0,-1-4-19 0</inkml:trace>
  <inkml:trace contextRef="#ctx0" brushRef="#br0" timeOffset="868">1106 217 3914 0,'0'0'27'0,"-6"15"27"16,-5 2 4-16,0 4 18 0,-2 4-28 0,-1 2-21 16,1 3-13-16,3 2-4 0,0-1-6 0,1-1-4 15,1-1 7-15,3-1-21 0,2-6 3 0,-3 1-2 16,5-4-5-16,1-5 1 0,0-2-3 0,0-4 2 16,0-3-9-16,0-2-7 0,0-3 3 0,0 0-17 15,0-7 14-15,0-2 11 0,1-2-1 0,3-4 4 16,0-4-14-16,0-4-29 0,0-2-33 0,0-4-29 15,4-1-16-15,-2-5 25 0,4-1 28 0,1-2 40 16,-2 3 32-16,5 1 19 0,2 1 1 0,-3 5-4 16,-1 4-4-16,2 5 14 0,-4 5 35 15,-1 6 45-15,2 8 53 0,-3 0 8 0,1 0 11 16,1 0-4-16,-1 0-26 0,0 14-13 0,-2 2-25 16,2 1-39-16,-3 3-23 0,2 1-15 0,-2 4-13 15,-1 1 3-15,2-1 0 0,-3 0 0 0,2-2 0 16,-1 0-4-16,0-1-13 0,1-1-8 0,0-1-41 15,1-2-51-15,-2 0-113 0,2-3-145 16,-2-1-105-16,-2-1-64 0,0-1-41 0,1-3-25 0</inkml:trace>
  <inkml:trace contextRef="#ctx0" brushRef="#br0" timeOffset="1007">1065 462 3218 0,'-5'-5'-7'0,"5"3"-5"0,5-6-36 16,0 2-89-16,7 0-106 0,0 6-88 0,3-9-100 16,4 1-66-16,3 0-47 0</inkml:trace>
  <inkml:trace contextRef="#ctx0" brushRef="#br0" timeOffset="1211">1388 187 1956 0,'8'-21'58'0,"3"-1"53"15,-5 5 46-15,1 1 40 0,0 4-3 0,-2 5 13 16,0 0 39-16,0 7 40 0,1 0 10 0,-1 0 5 16,1 12-41-16,1 5-55 0,0 5-50 0,-1 4-44 15,1 5-32-15,0 5-14 0,-2 4-21 0,-2 1-26 16,-1 3-14-16,-2-2-4 0,0 2 7 0,0-2-4 16,0-1 8-16,-5-2-14 0,2-4-23 0,-4-3-32 15,0-3-74-15,2-3-115 0,-3-5-132 0,1-4-163 16,-1-5-93-16,1-4-104 0</inkml:trace>
  <inkml:trace contextRef="#ctx0" brushRef="#br0" timeOffset="1975">1645 131 1230 0,'7'-10'35'0,"-1"-1"33"0,0 0 26 15,-3 1 16-15,-1 0 2 0,1 3-5 0,-1-2-10 16,-1 1 6-16,-1 8-43 0,0-9-13 0,2 9-7 16,-2-10-28-16,0 10 23 0,0-8 1 0,0 8 17 15,2-7 15-15,-1 7 3 0,-1 0 7 0,0-8 4 16,0 1 9-16,0 7 7 0,0-6 4 0,0 6-12 16,0-4 19-16,0 4-1 0,0 0-13 0,0 0 2 15,0 0 0-15,0 0 48 0,0 0 75 0,0 0 83 16,0 15 15-16,0 6-48 0,0 5-36 15,-5 8-92-15,-1 5-32 0,1 7-13 0,-4 6-26 16,-1 5-11-16,-2 3-11 0,2 2-3 0,-5-3-12 16,4 1 0-16,-3-2 1 0,0-1-12 0,1-5-8 15,1-2 0-15,0-7-15 0,3-3-4 0,1-5-7 16,1-8-1-16,0-4-3 0,2-2-12 0,2-8-22 16,2-2-31-16,-3-11-29 0,2 0-58 0,2 0-34 15,0 0-66-15,0 0-13 0,0 0-31 0,0 0-74 16,0 0-51-16,6 0-81 0,-2 0 14 15,3-16-54-15,2 0-55 0</inkml:trace>
  <inkml:trace contextRef="#ctx0" brushRef="#br0" timeOffset="2236">1881 283 3793 0,'4'-5'-4'0,"0"5"18"16,-3 0 43-16,-1 0 21 0,0 0 17 0,0 12-10 16,-5 1-44-16,2 2-17 0,0 3-10 0,-3 3-7 15,1 1 0-15,0 1 0 0,-1 1-14 0,0 1 7 16,0 0 4-16,1-2-11 0,-3-1 3 16,5 0-10-16,-2-2-13 0,0-2-4 0,2-1 0 15,0-3-14-15,0-1-26 0,0-3-36 0,0-1-62 16,1-2-73-16,-1-4-53 0,3-3-60 0,-1 0 12 15,-1 0-29-15,2 0-15 0,0 0 25 0,0-3-12 16,0-5 38-16</inkml:trace>
  <inkml:trace contextRef="#ctx0" brushRef="#br0" timeOffset="2546">1845 405 1750 0,'6'-28'68'0,"3"2"36"0,-1 1 44 16,3 0 67-16,-3 2-5 0,2 3 6 0,0-1 6 15,0 4-21-15,1 4-45 0,0 0-25 16,0 6-43-16,0 7-22 0,1 0-14 0,-2-6-2 0,1 6 3 15,-2 0-10-15,0 9 14 0,-1 1-3 16,-3 3-7-16,1 1-13 0,-6 5-21 0,0 4-9 16,0-1 2-16,-6 0 11 0,0 1-10 0,-1-5 7 15,1 0-8-15,2-4-6 0,0 0-10 0,1-5 0 16,0-3-7-16,1 2 11 0,2-3 12 0,0-1 1 16,5-1-7-16,2 2-13 0,2-2 6 0,0-1-10 15,2 1 17-15,2 1 0 0,2-1-7 0,-1 2 11 16,-2-1-1-16,0 2-7 0,-1 1 18 0,0 0-11 15,-3 2 4-15,-3 0 13 0,-2 3 4 0,-3 1 14 16,0-1-11-16,-5 2 11 0,0-1-11 0,-7 0-13 16,2 0 0-16,-2 0-4 0,-1-1-13 15,-2-3-4-15,-1-1-20 0,3-1-92 0,-1-3-120 16,0-4-143-16,3 0-139 0,-1 0-48 0,1 0-37 16,-2-4-8-16</inkml:trace>
  <inkml:trace contextRef="#ctx0" brushRef="#br0" timeOffset="2755">2139 117 3568 0,'35'-15'63'0,"-2"15"54"0,-5 0 48 16,-1 0 38-16,-2 20-38 0,1 6-8 0,-2 6-19 16,-2 3-28-16,-2 4-17 0,-1 4-42 0,-3 2-11 15,-2 4 0-15,-3 0-22 0,-5-1 11 0,-1 0-18 16,-5-1-15-16,0-1 34 0,-6-2-23 0,-4-4-7 15,-1-1-7-15,-4-2-41 0,-2-6-17 0,-1-2-50 16,-1-4-94-16,-4-4-102 0,1-4-126 0,0-2-123 16,-1-15-68-16,-1 11-127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56.3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27 768 2779 0,'-4'-9'59'0,"0"3"54"16,-4-2 38-16,5 1 36 0,0 3-52 0,1 4-40 15,0-3-36-15,1 3-23 0,1-3 4 0,0 1 13 16,6 1 20-16,7-2 11 0,-4-2 14 15,8 0-7-15,5-2-12 0,5-2-21 0,4-1-6 16,6 0-17-16,2 0-14 0,5-4 0 0,1 2-11 16,2-1-6-16,5 1-8 0,-2-3-10 0,-1 2-7 15,1-1 11-15,-3 1 3 0,-5 1 10 0,0 0 8 16,-7 2-18-16,-4 1 21 0,-5 2-18 0,-6 2 4 16,-5 0 21-16,-7 5-3 0,1-3 27 0,-8 3-10 15,-1-2-7-15,0 2-14 0,0 0-14 0,-5 0-10 16,0 0 3-16,1 0-4 0,-4 0 4 0,0 0 18 15,2 0-4-15,-3 0-7 0,-1 0-7 0,-1 0-14 16,2 0-14-16,0-3 21 0,-4-1 3 16,0 0-3-16,4-1 14 0,-4 0 4 0,2-1-11 15,-3-2 14-15,4 1 10 0,-2-1-24 0,4-1 7 16,-1 2 11-16,-1 0-11 0,6 3-4 0,-4-2 8 16,3 3-39-16,4 0-14 0,1 1 21 0,0 1-7 15,0-1 29-15,6 2 6 0,3 0-14 0,2 0-3 16,3 0 6-16,3 6 1 0,2-2 6 0,2 1 8 15,1 0-11-15,1 1 17 0,-3 0-3 0,-2 2 0 16,-1-1 0-16,0 0-18 0,-7-1 11 0,-1 1 0 16,-2 0 0-16,-3 1 11 0,-4 0-4 0,0-2 3 15,0 1 1-15,-8 2-11 0,0-1-14 16,-2 0-27-16,2 1-41 0,-5 0-87 0,4 0-82 16,0-1-85-16,1-2-71 0,-1 0 17 0,4-2 8 15,1-1 16-15,4 1 5 0,0-4-99 0</inkml:trace>
  <inkml:trace contextRef="#ctx0" brushRef="#br0" timeOffset="210">1223 180 3555 0,'27'-21'-4'0,"-11"8"4"0,-2 1 37 16,-6 7 86-16,-4 5 56 0,-4 5 38 15,0 3-11-15,0 4-92 0,0 2-30 0,0 5-45 0,0 2-28 16,5 2 17-16,-4 3-20 0,1 1 10 15,0-1-11-15,-1 0-11 0,1 0 8 0,-1-2-29 16,3-1 0-16,-3-1-49 0,2-2-76 0,-2-1-66 16,1-4-71-16,0 0-53 0,-2-5-8 0,0-1 3 15,0-1 32-15,0-4-60 0,0-4-102 0,0 0-90 16</inkml:trace>
  <inkml:trace contextRef="#ctx0" brushRef="#br0" timeOffset="539">1222 205 3295 0,'-15'0'55'16,"-2"10"49"-16,2 5 61 0,-6 4 17 0,3 6-31 15,-3 7-39-15,5 2-58 0,1 5-9 0,1 3-18 16,6 1-3-16,8 3 1 0,0 0-12 0,8-4-6 16,6 0-7-16,4-2-10 0,6-4-28 0,4-3-57 15,6-7-48-15,1-6-32 0,3-5-31 0,-1-4 11 16,1-11 14-16,-2 0 37 0,2 0 52 0,-2-15 48 15,-3-2 29-15,-1-3 6 0,-1-2 12 0,-3-4 3 16,-2-3 10-16,-2-2 12 0,-4-3 25 0,-2-3 26 16,-4-2 30-16,0-2 32 0,-6-1-4 15,-5-3 24-15,-2 1 9 0,-1-2-12 0,-4-1 33 0,-4 3-7 16,-5 2-19-16,-1 2-9 0,-2 5-53 16,-2 2-34-16,-4 7-19 0,0 5-13 0,0 4-8 15,0 5-7-15,0 4-11 0,0 3-22 0,1 5-7 16,1 0-30-16,1 10-35 0,2 1-35 0,3 1-107 15,-2 4-85-15,2-1-118 0,6 6-136 0,-1 0-57 16,6-1-152-16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08.8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197 56 2130 0,'7'-16'50'0,"-1"1"42"16,-3 3 61-16,0 3 28 0,-1 5-29 0,-2 4-10 15,0 5-4-15,0 6 2 0,-6 6-6 0,-1 8-25 16,-1 8-63-16,-4 5-27 0,-4 7-19 15,2 6 3-15,-5 4 4 0,0 1-1 0,2-1 4 16,-1-2-17-16,3-3 10 0,1-6 1 0,2-3-4 16,4-4 6-16,1-4-9 0,0-3 0 0,5-6 9 15,-1-3-2-15,2-4 9 0,-1-4-3 0,0-3 3 16,2-4 4-16,-3-6-7 0,3 0 0 0,-2 0-17 16,2-6 3-16,-1-5-2 0,-1-3 6 0,2-3 3 15,0-4-10-15,0-3 11 0,0-1-18 0,2-5 11 16,4-2 3-16,-1-2-6 0,4 0 2 0,-1-3-2 15,2-1-4-15,2-1 0 0,4-3 13 16,-2 1-10-16,5 0-2 0,-2 4 9 0,2 3-7 16,1 5 14-16,-1 5 9 0,0 6-3 0,-2 7-6 15,-1 5 0-15,1 6 2 0,-1 0 5 0,-2 10 32 16,0 4 10-16,0 2 24 0,0 6 17 0,-1 2-16 16,-2 3-17-16,-2 4-27 0,-1 2-26 0,-1 0-11 15,-2 0 3-15,2 0 11 0,-4-2-4 0,0-1 0 16,3-1-6-16,-1-3-8 0,-2-1 1 0,0-1-1 15,2-2 4-15,-3-3-7 0,4 0 7 0,-3-1 4 16,0-2-11-16,2-2 14 0,-2 1-7 0,-1-3 7 16,2-1-1-16,-2-1-9 0,-1-2 3 0,-1 0-17 15,2-1 14-15,-1-1 3 0,1-1-17 0,-2-2 3 16,0-3-67-16,0 0-60 0,0 0-56 16,0 0-86-16,0 0-45 0,-5 0-50 0,2 0-9 15,-3-8-33-15,3 2-45 0</inkml:trace>
  <inkml:trace contextRef="#ctx0" brushRef="#br0" timeOffset="177">111 571 2928 0,'0'-6'6'15,"5"-6"28"-15,1 1 16 0,5 2 4 16,5 1 3-16,3 0-32 0,6-1-16 0,1-1 1 15,4 3-16-15,-1-2-16 0,2 1-54 0,-3-1-127 16,1 2-108-16,-2 0-154 0,-1 0-128 0</inkml:trace>
  <inkml:trace contextRef="#ctx0" brushRef="#br0" timeOffset="400">643 230 3091 0,'5'-9'12'0,"-1"3"81"0,-2 2 113 16,-1 4 75-16,1 4 47 0,-2 5-71 0,0 5-94 16,0 5-68-16,0 2-60 0,0 5-14 0,-5 5-14 15,3 0 0-15,-2 2 4 0,1 2 0 0,1-1-15 16,2-2-3-16,-1 1-7 0,1-2 3 0,0-2 1 16,0-1-4-16,0-3-11 0,3-3-24 0,-1-4-39 15,-1 0-44-15,3-5-63 0,-4-3-60 0,0-3-63 16,0-2-90-16,0-5-65 0,0 0-92 0,0 0-45 15</inkml:trace>
  <inkml:trace contextRef="#ctx0" brushRef="#br0" timeOffset="858">966 289 3515 0,'-10'-3'36'0,"-4"1"13"0,-3 2 31 0,0 0 0 16,1 8-37-16,1 0-12 0,1 0-31 15,2 3-11-15,6-1-12 0,0 1-14 0,3 0-65 16,3 0-68-16,0-1-104 0,9 0-106 0,-1 0-30 16,3-3-32-16,3-2 14 0,0-1 21 0,1-4 25 15,2 0 76-15,-2-6 100 0,1-1 101 0,-5-1 105 16,1-1 89-16,-2 0 96 0,-4 0 64 0,0 2 69 15,-3-1 18-15,-1 3-47 0,-2 2-28 0,0 3-42 16,0 0-10-16,-5 3 1 0,2 5 2 0,-3 3-27 16,3 3-32-16,-2 4-23 0,0 3-25 15,-1 4-27-15,0 1-7 0,4 5-15 0,-1 1-10 0,3 1-1 16,0 1-22-16,0 3 7 0,5-3-10 16,1 1-10-16,2-3 0 0,-2 1-20 0,1-2 13 15,0-5 4-15,-2-1 3 0,0-5 16 0,-3-1-19 16,-2-4 36-16,0-3 18 0,0-5-1 0,-7-2 32 15,-1-2-31-15,-1-3-20 0,-4 0-7 0,-1-4-17 16,-3-2-6-16,0 0-8 0,1-3-10 0,-1-3 7 16,0-1 10-16,1-1-6 0,0 0 3 0,2 1-21 15,2-2-27-15,0 4-44 0,0 1-70 0,2 0-57 16,1 3-83-16,3 2-81 0,1-1-43 16,3-1-98-16,2 1-40 0</inkml:trace>
  <inkml:trace contextRef="#ctx0" brushRef="#br0" timeOffset="1219">1257 395 3193 0,'4'-5'77'0,"-3"0"33"16,1 2 27-16,-2 0 54 0,0 3-38 0,-5 0 6 15,-1 9 5-15,1 2-39 0,-1 1-49 0,-1 3-30 16,0 1-32-16,2 3-7 0,2 1 7 0,1-1-14 16,2 3-7-16,5-2-18 0,0-3 4 0,4 0 4 15,1-3-22-15,2 0-6 0,1-2-45 0,4-5-61 16,-1-1 2-16,-2-6-9 0,3 0 41 0,0-4 61 16,-1-2 33-16,-2-3 19 0,0-4 8 0,0 0-4 15,-1-5 3-15,-1-1 30 0,-4-1 17 0,1-2 26 16,-4-1 28-16,-2-1 17 0,-1 1 23 15,-2 0 21-15,0 2-8 0,-8 1-20 0,-3 2 6 16,0 2-32-16,-3 4-31 0,-1-1-19 0,-3 4-39 16,1 2-25-16,-4 2 6 0,1 1-14 0,3 4-43 15,0 0-44-15,2 0-131 0,0 6-146 0,4 1-160 16,1 1-143-16,4 2-175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1:57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0 472 2840 0,'13'0'43'0,"-1"-7"36"0,9 0 28 0,2-3 14 15,7 1-35-15,0-1-31 0,1 1-33 0,5-1-12 16,2 1-7-16,1 2 0 0,-1 0-6 0,-1 1 3 16,3 0-7-16,-1 2-5 0,-5 3 12 0,1-2-4 15,-5 3-9-15,-2 0 7 0,-3 0-10 0,-3 0-4 16,-5 0 27-16,-6 3-7 0,-3-1 10 0,0 0-4 15,-4-1 0-15,0-1 11 0,-4 0 5 0,0 0 1 16,0 0-20-16,0 0-3 0,0 0-10 0,-5-4 4 16,0 0 12-16,-4-1-6 0,2 0 0 0,-2-2 4 15,-3-1-4-15,1 2 0 0,-4-2-4 16,1-1 11-16,-1 1-4 0,-1-2 13 0,0 0 33 0,-1 1-3 16,0 1 19-16,3 0 7 0,0 1-29 15,2 2-17-15,3 0-39 0,4 3-3 0,4 1 3 16,1 1 3-16,0 0 26 0,6 0-25 0,5 3 5 15,2 2-9-15,6 0 3 0,-1 2 0 0,4 1 4 16,3-1 6-16,1 1-4 0,-1 0 18 0,-2 1-18 16,-5-1 8-16,-1 1-8 0,0-2-5 0,-6 0 12 15,0-2 7-15,-6 3 3 0,-2-3 6 0,-3 1-5 16,0 0-1-16,-7 1-10 0,-2 0 10 0,-4 1-23 16,0 0-13-16,0 1-23 0,-1-1-128 0,1-1-116 15,1 1-97-15,3-3-96 0,0 0-18 0,6-1-32 16</inkml:trace>
  <inkml:trace contextRef="#ctx0" brushRef="#br0" timeOffset="356">1099 180 3982 0,'12'-14'10'15,"-5"-1"10"-15,1 1 8 0,0 2 16 0,5 3-3 0,0 1 4 16,2 2-4-16,2 1-14 0,2 1 8 16,1 4 0-16,-1 0 11 0,-3 0 6 0,0 5-6 0,-1 2-8 15,-4 1 5-15,0 3 3 0,-3 2 0 16,-2 0 4-16,-6 3 0 0,0 1 15 0,-4 3 18 16,-6 1 31-16,-2 0 11 0,-1 0-18 0,-6 1 2 15,0-2-30-15,-1 0-11 0,1-3 8 0,1-1-19 16,3-3-14-16,1-3-24 0,4-1-23 0,1-2-4 15,5-3-11-15,0 0-4 0,3-2 4 0,1-2 4 16,0 0 22-16,0 0 1 0,5 0-16 0,-1 0-30 16,9 0-42-16,-2-4-18 0,4 1-22 0,4 0-17 15,0-1-24-15,1-2-20 0,1 0-33 16,-2 1-38-16,1 0-29 0,-1-2-69 0,0 1-46 16,-2 0-52-16,-2-1-31 0,2 0-45 0,-4-1-77 15</inkml:trace>
  <inkml:trace contextRef="#ctx0" brushRef="#br0" timeOffset="709">1145 80 4494 0,'-55'27'24'0,"2"0"5"15,-2 9-4-15,5 4 3 0,3 6-28 0,8 2-4 16,7-1 12-16,7 1-19 0,11-1 4 0,5-3-18 15,9-2-104-15,7-4-61 0,8-3-65 0,5-6-84 16,8-6 36-16,2-4 24 0,1-7 27 0,9-4 65 16,-1-4 44-16,0-4 58 0,1-4 37 0,0-4 39 15,-4-2 18-15,-2-4-6 0,0-1 18 16,-2-3 18-16,-3-3 33 0,2-3 59 0,-6 2 29 16,2-4 30-16,-2 0 12 0,2-1-33 0,0-3 0 15,-1 1-18-15,-1-3-12 0,-3 1 13 0,0 0 12 16,0-2 15-16,-4 0 18 0,-4 2-17 0,-4 1-33 15,-4 1-31-15,-2 3-36 0,-4 1-18 0,-5 0-17 16,-5 5-16-16,-4 1-3 0,-3 1-11 0,-3 4 0 16,-2 2-4-16,-5 4 0 0,-3 1-7 0,-3 7-15 15,0 0-48-15,-1 0-137 0,1 7-181 0,0 1-215 16,5 1-162-16,2 3-232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2:03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93 344 0,'3'-3'30'0,"0"1"33"0,1-1 19 16,-3-1 25-16,3 1 7 0,-2 1-7 0,1 1 11 16,-1 1 18-16,-2-3-12 0,0 3 15 0,0 0 1 15,0 0-28-15,0 0 6 0,0 0-33 0,0 0-14 16,0 0 1-16,0 0-23 0,0 0 3 0,0 0-11 15,0 0-3-15,0 0-6 0,0 0-58 16,0 0-7-16,0 0-2 0,0 0 3 0,0 0 61 16,0-5 12-16,0 0-12 0,0 1 30 0,0 1 6 15,0-2 4-15,-2 0 17 0,-1-1-17 0,1 1-3 16,1 1 4-16,-2-2-8 0,2 2 11 0,-1 0 2 16,0-2-13-16,2 4-9 0,-1 0-19 0,-1 0-15 15,1-1 0-15,-1 3-1 0,2-1-11 0,-2 1-4 16,2 0-16-16,0 0 4 0,0 0 2 0,0 0-2 15,0 3 3-15,0-1 3 0,0 1-6 0,0 2 15 16,0-2 35-16,0 5 6 0,0 2 32 16,0 6 5-16,0 3-20 0,0 5 10 0,0 6-25 15,-3 2-7-15,2 5-6 0,-1 3-13 0,-1 1 13 16,3-1-10-16,-1 0 0 0,-1-1-9 0,0-1-10 16,1-1-1-16,-1 0 4 0,1-5 4 0,-1 2-1 15,0-2 13-15,-1-1 1 0,-3-1 6 0,2-1-2 16,0-2-21-16,-1 1-4 0,-2-4-12 0,2-2 2 15,2-1 1-15,-2-3 6 0,2-1 7 0,0-4-13 16,0-1-10-16,1-2-31 0,2 0-12 0,-1-4-66 16,-1 2-94-16,2-3-116 0,0-5-59 0,0 8-77 15,0-2-85-15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2:09.4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36 815 0,'-3'-4'47'0,"1"1"3"0,-1-2 8 16,2 1 24-16,1 1-28 0,-2-2 38 0,0 3 13 15,2 0-9-15,0-1-8 0,0 3-33 0,0 0-27 16,0 0-11-16,0 0-11 0,0 0-9 16,0 0 14-16,0 0 0 0,0 0-3 0,0 0 23 15,0 0 9-15,0 0 8 0,0 0 11 0,0 0 1 16,0 0-2-16,0 0-7 0,0 0 7 0,0 0-23 16,0 0-26-16,0 0-4 0,0 0-10 0,0 0 10 15,-3 0 33-15,3 0 30 0,-1 0 33 0,-4 0 15 16,4 0 1-16,-3 0-18 0,3 0-25 0,-1-3-16 15,2 3-12-15,-1 0-21 0,-3 0 2 0,1 0-14 16,2 0-16-16,-5 0 15 0,3 5-6 0,-1 0 0 16,-1 0-6-16,1 0 0 0,-1 2-3 0,2-1 3 15,2 1 16-15,1-2-22 0,0 1-4 0,0 0 4 16,0-3-3-16,1 0 15 0,2 0-18 16,3 0 9-16,-1-1-13 0,-2-2 10 0,2 2 22 15,-2-2-10-15,5 0 12 0,-3 0-11 0,-1 0 8 16,0-4-6-16,0 1 16 0,-2-2 16 0,1 1 6 15,-3-2 6-15,0 0 11 0,0 1 3 0,0 1-10 16,0-3 14-16,-3 0-16 0,-2 2 3 0,0 1-9 16,1-1 17-16,0 2 3 0,1 1-23 0,-3-1-4 15,5 1-38-15,-2 2-8 0,-1 0-9 0,3 0-3 16,-1 0-24-16,2 0-22 0,0 0-42 0,0 0-86 16,0 0-52-16,0 0-94 0,3 0-78 0,1 0-70 15,0 0-129-15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2:16.4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227 159 2878 0,'7'-20'43'15,"-3"1"36"-15,-1 3 32 0,-3 5 42 0,2 4-14 16,-1 5-32-16,-1 2-16 0,2 0-25 0,-2 7 24 15,0 4 76-15,0 8 18 0,0 10-13 0,-7 7-32 16,-2 13-73-16,1 11-23 0,-4 7-5 16,-1 8-2-16,-1 6-8 0,-1 1 4 0,0-3 1 15,-2 0-1-15,3-6 8 0,1-6-11 0,-1-3 14 16,1-4-21-16,3-7 7 0,-1-2 0 0,5-6-14 16,-2-3-1-16,0-3-7 0,3-6 1 0,-3-3-5 15,5-2 1-15,-3-4-8 0,3-6-10 0,0-2-1 16,0-4-3-16,1-2-22 0,0-3-21 0,2-2-71 15,-1-1-69-15,-1-3-36 0,1 0-38 0,1-1 4 16,0 0-17-16,0 0-82 0,0 0-48 0,0-6-82 16,0-2-33-16,0-1 33 0</inkml:trace>
  <inkml:trace contextRef="#ctx0" brushRef="#br0" timeOffset="380">52 217 1967 0,'-4'-21'6'0,"4"-1"20"16,0 0 18-16,10 1 32 0,2 1 23 15,1 3 2-15,6-1 3 0,1 2-14 0,4 2-20 16,2 0-12-16,2 3-13 0,-1 2 7 0,4 3 1 16,-1 3 31-16,0 3 22 0,1 0-8 0,-2 9 12 15,-1 3-7-15,-2 2-19 0,-2 3 0 0,-2 0-19 16,-2 4-25-16,-2-1-4 0,-3 2 0 0,-1-1-3 16,-4 1 3-16,-3 0-9 0,0-2 0 0,-4 1 10 15,-3-2 6-15,0 0 17 0,-6 1-2 0,-3-3-17 16,-1 2-14-16,-2-1-3 0,-1-1-11 0,-3-2 4 15,-2 0-3-15,-1-1-17 0,-2-1-4 0,-1-1 10 16,1-1-10-16,-1-3-10 0,0 1-50 0,1-1-155 16,4-2-145-16,-1-1-158 0,3-1-202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2:17.4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440 178 1604 0,'5'-11'105'0,"-2"2"103"0,-2 0 133 0,-1 2 43 16,0 3-83-16,0 1-93 0,0 3-125 16,0 0-2-16,-6 4 53 0,-2 5 85 0,-4 7 63 15,-6 10 0-15,-7 8-40 0,-5 12-62 0,-6 11-65 16,-6 10-33-16,-2 7-13 0,0 7-21 0,0 1 10 16,4-1 1-16,6-4-33 0,7-6-11 0,7-7-15 15,8-5-8-15,5-6 12 0,7-6-15 0,10-5 0 16,4-4-11-16,3-5-7 0,2-5-12 0,3-2-21 15,6-7-28-15,-1-4-19 0,0-2-47 0,2-5-68 16,-4-8-96-16,2 0-167 0,0 0-86 0,-2 0-155 16</inkml:trace>
  <inkml:trace contextRef="#ctx0" brushRef="#br0" timeOffset="10424">800 270 2607 0,'3'-16'30'0,"-3"5"23"0,0 2 8 16,-5 4 29-16,5 2-13 0,-3 3-5 0,3 0 10 15,0 0 39-15,-4 9 44 0,1 4 28 0,-4 4 4 16,1 6-54-16,-6 7-45 0,-1 5-34 0,-3 7-6 16,-3 4-17-16,-1 1-13 0,-2 0-14 0,2-1-11 15,-1-2 1-15,1-2 3 0,3-5-4 0,2-1-10 16,0-5 7-16,4-2-14 0,-2-1 18 16,1-4-4-16,6-3 0 0,-1-4 0 0,0-2-14 0,2-4 0 15,0-1-24-15,3-5 11 0,1-1 0 16,-1-4-11-16,2 0 14 0,0-6-13 0,0 0 0 15,5-5 10-15,1-3 0 0,4-5 17 0,-1-5-4 16,7-3 11-16,-1-5-7 0,3-4-11 0,1-4 11 16,1-2-30-16,2-2 4 0,0-2 9 0,0-1-6 15,0 2 23-15,0-1 13 0,1 2-13 0,-2 7 0 16,-1 4 10-16,-3 4-16 0,0 10-1 0,-1 6 14 16,-5 4-3-16,0 9 19 0,0 0 6 0,-3 10 18 15,1 4 36-15,-1 5 1 0,1 4 13 0,-2 4-16 16,1 5-40-16,-2 2-1 0,-1 3-9 0,1 0-18 15,-1 1 1-15,1 0-1 0,-1-4-6 16,-1-1 13-16,1-4-3 0,1-1-7 0,-1-3 7 16,0-3-14-16,-2-2-14 0,3-3-6 0,-3 0-28 15,2-4-29-15,-2-2-42 0,-1-1-62 0,1-2-64 16,-1-1-65-16,-1-3-26 0,-1-4-22 0,0 3-74 16,0 0-68-16</inkml:trace>
  <inkml:trace contextRef="#ctx0" brushRef="#br0" timeOffset="10616">667 758 3040 0,'0'0'-3'16,"5"0"6"-16,1-4-3 0,3-1 10 0,2 2-1 15,5-2-9-15,1 2-3 0,5-3 0 0,-2 2-10 16,2-2-12-16,0 4-25 0,2-2-107 0,-2 1-93 15,0-1-56-15,-4 2-56 0,-1 0 6 0,-2 1 10 16,1-2-45-16</inkml:trace>
  <inkml:trace contextRef="#ctx0" brushRef="#br0" timeOffset="11186">1435 147 1068 0,'8'-9'35'0,"-2"1"51"0,-2 2 23 15,-1 1 48-15,-2 2 13 0,1 3-24 0,-2 0 8 16,0 0 14-16,0 0 33 0,0 5 65 0,0 2 45 16,0 4-7-16,-2 3-2 0,-2 6-60 0,-5 5-39 15,0 9-13-15,-2 8-45 0,-6 4-13 0,-2 8-16 16,-4 4-42-16,-4 3-17 0,-3 1-11 0,4 0-17 15,-3-2-8-15,0-2-17 0,2-5-4 0,3-4-7 16,1-3 7-16,3-4 0 0,2-4-11 16,4-3 7-16,0-3-7 0,4-4-14 0,1-5-35 15,3-1-53-15,-2-5-58 0,3-5-39 0,2-1-34 16,2-5-19-16,-1-6-10 0,2 0-8 0,0 0-11 16,0 0-24-16,0 0-56 0,0 0-78 0,5 0-76 15</inkml:trace>
  <inkml:trace contextRef="#ctx0" brushRef="#br0" timeOffset="11493">1526 555 1626 0,'10'-9'42'15,"-4"-1"49"-15,0 0 32 0,0 0 51 16,-1 3-11-16,0 1-21 0,-2 1-10 0,3 5 10 0,-3 0 66 16,-1 0 68-16,1 8 34 0,-1 2-23 15,-2 6-64-15,0 4-78 0,-5 3-28 0,-3 5-24 16,0 4-44-16,-3 3-7 0,-3 0-17 0,0 1-22 16,-2-1 4-16,1 0-7 0,-1-2-3 0,2-1 17 15,3-1-14-15,-1-3 0 0,2-1-35 0,2-2-45 16,-1-2-31-16,2-3-96 0,1-2-63 0,0-2-44 15,3-3-50-15,-2 0 10 0,3-3 35 0,-2-10-28 16,1 6-21-16,1-6-60 0</inkml:trace>
  <inkml:trace contextRef="#ctx0" brushRef="#br0" timeOffset="11878">1566 552 3141 0,'18'-20'29'0,"1"2"32"0,0 2 26 16,0 5 10-16,-1 1-23 0,-3 6-25 0,0 1-23 15,2 1-16-15,-4 2 10 0,0 0-13 0,-4 9 3 16,2 0 13-16,-3 1-13 0,3 2-7 0,-5 1 3 16,-1 3 1-16,-5 0-4 0,0 3 14 0,-5-2 10 15,-1 0-7-15,-2-1-4 0,-3-2 14 0,0 0-23 16,3-2-4-16,0-3 7 0,-1 1-20 0,1-3-7 15,5-1 0-15,0-1-9 0,0-2 16 0,1 2 10 16,2-3 6-16,0 2 1 0,0-1-7 0,6 1-3 16,-1 1-1-16,3 2 14 0,1 1-3 15,1 1-3-15,2 2 6 0,-1 0-10 0,3 1-7 16,1 2 10-16,-1 0-6 0,-2-1 10 0,-1 2 6 16,-2-1 17-16,-2 0 14 0,-4 0 30 0,0 0 38 15,-3-2 12-15,0 1-7 0,-8-2-41 0,-4 1-38 16,-1-3-24-16,-1 1-17 0,-3-1 3 0,-2-2-11 15,0 0-51-15,0-1-49 0,-1-1-69 0,-1-1-81 16,1 0-51-16,1-4-57 0,-1 0-52 0,1 0-29 16,-1 0-73-16</inkml:trace>
  <inkml:trace contextRef="#ctx0" brushRef="#br0" timeOffset="12142">2073 0 3542 0,'32'0'49'16,"-1"9"48"-16,-6 5 67 0,0 7 81 0,-3 7 1 16,-1 5-12-16,-3 4-49 0,-3 5-55 0,-3 6-43 15,-1 3-17-15,0 4-8 0,-4 2-2 0,-3 3-5 16,2 1-6-16,-4-2-8 0,0 0-26 0,-2-1-4 15,0-3-3-15,-7-2-12 0,-2-1 12 0,1-3-1 16,-3-3-22-16,-2-2-41 0,-4-5-127 16,2-1-126-16,-4-2-137 0,0-3-153 0,0-4-74 15,-6-2-140-15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3:02.9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2235 583 4077 0,'0'14'69'16,"0"1"53"-16,-7 2 54 0,-3 3 32 0,-2 4-36 15,-2 3-27-15,0 3-54 0,2-1-21 0,-2 2-33 16,1 2-26-16,2-3 0 0,-1 2-8 0,4-2-6 16,-5 0-1-16,5-1 4 0,0-2-7 0,1-1 3 15,0-1-25-15,1-3-52 0,-3-1-61 16,2-5-70-16,3-1-56 0,-5-2-50 0,5-2-49 15,-1-2-62-15,1-9-72 0,-1 8-60 0,1-8-93 16</inkml:trace>
  <inkml:trace contextRef="#ctx0" brushRef="#br0" timeOffset="389">2128 642 3874 0,'14'-23'20'15,"0"1"10"-15,5 1 28 0,5 4 34 0,1 4-3 16,3 4 15-16,2 4-28 0,0 5-34 0,-1 5-14 16,1 4-28-16,-5 3 4 0,-1 1 3 0,-4 4-4 15,-3 2 4-15,-4 1 4 0,-7 0 3 0,-6 3 0 16,0-2 7-16,0 0-4 0,-14-2-2 16,-2-1 2-16,-3-1 8 0,-2-4 18 0,-3-2 7 0,0-1-7 15,2-2-11-15,-1-3-18 0,4-1-10 0,2-1 3 16,1-2-14-16,7 1 0 0,0-2-8 15,5 0 4-15,4 0 4 0,5 0-7 0,8 0-15 16,2 0-13-16,4 0-8 0,8 0 7 0,-1 0 11 16,6 7 25-16,1-1 18 0,0 3-11 0,0 1 21 15,-3 3-24-15,-3 2 10 0,0 3 0 0,-3 3-7 16,-2 1 32-16,-7-1-11 0,-2 4 47 0,-2-3 36 16,-5 1 12-16,-6 1 34 0,0-3-6 0,0-1-29 15,-14 0-6-15,-2-2-37 0,-2-3-23 0,-6-1-18 16,-1-3-31-16,-3 0 8 0,0-4-20 0,-5-7 5 15,3 0-80-15,0 0-135 0,-3 0-133 16,2 0-185-16,0 0-148 0,1 0-122 0,1-12-190 16</inkml:trace>
  <inkml:trace contextRef="#ctx0" brushRef="#br0" timeOffset="526">2750 1147 4866 0,'22'8'14'0,"-9"-4"1"0,-5-4-1 16,-8 0-6-16,0-6-66 0,0 6-116 0,0-4-191 16,0 4-282-16,0 0-278 0</inkml:trace>
  <inkml:trace contextRef="#ctx0" brushRef="#br0" timeOffset="-399">668 733 3515 0,'13'-18'13'16,"-7"4"10"-16,5-1 0 0,-6 6 50 0,-5 9 38 16,0 0 37-16,0 8 31 0,0 5-35 0,0 7-47 15,0 8-52-15,-12 5-20 0,2 6-15 0,-2 5-10 16,-3 3 7-16,-1 2-10 0,-2 0 6 0,3 1 8 16,0-5-8-16,2-3-10 0,4-3-10 15,1-6-8-15,2-2 1 0,3-6-11 0,-1-3 0 16,3-3 14-16,-3-7 3 0,4-3 5 0,-3-2 2 15,3-7-10-15,0 0-6 0,0-8 17 0,0-2 6 16,0-5-3-16,3-2 7 0,2-6 7 0,2-3-10 16,3-2-11-16,-1-2 11 0,1-1-8 0,5-5 11 15,-1 2 7-15,3-1-10 0,-4 1 6 0,5-1-20 16,1 3 17-16,-2 1 7 0,2 6 0 0,0 3 13 16,-5 3 1-16,3 7-18 0,0 4 11 0,-4 8 25 15,3 0-19-15,-1 9 25 0,3 2-24 0,-2 6-24 16,2 0 24-16,1 4-14 0,1 2 0 0,2 0 3 15,0 3-6-15,0-2-8 0,0 2 29 16,4-2-8-16,-3-1-3 0,1-1 4 0,0-2-25 16,1-2-4-16,-1-3-3 0,-2-5 11 0,0 0-1 15,-2-4 11-15,-1-3 0 0,-4-3-7 0,-2 0 0 16,-3-7 7-16,-1-5 0 0,-2 3 4 0,-3-5-1 16,2-2 1-16,-2-2-15 0,-1-1 15 0,-2-4 6 15,1-2-10-15,0-1 11 0,-1-1-15 0,1-1-6 16,-1-2-1-16,-1-1 18 0,0 1 1 0,5 0 38 15,-4 3 33-15,-1 0 11 0,3 4 25 0,-1 1-20 16,0 5-32-16,-1 3-41 0,-1 3-21 0,0 5-16 16,0 2-10-16,0 4 15 0,0 0-12 15,0 0 11-15,0 0 4 0,0 4 11 0,0 2 7 16,0-1-14-16,0 2 11 0,0 2-8 0,-3 0 0 16,-2 2-14-16,1 0-22 0,-1-1-52 0,2 1-92 15,-2 0-102-15,0 0-127 0,-1-1-130 0,0 1-100 16,1-2-95-16,0 0-104 0</inkml:trace>
  <inkml:trace contextRef="#ctx0" brushRef="#br0" timeOffset="-237">1531 1097 4651 0,'10'10'25'0,"-3"-10"14"16,-7 0 18-16,0 0-3 0,0 0-36 0,0 0-14 15,0-4-48-15,0 3-87 0,0-2-110 0,0 3-141 16,0 0-146-16,0 0-139 0,0-4-126 0</inkml:trace>
  <inkml:trace contextRef="#ctx0" brushRef="#br0" timeOffset="3422">607 120 878 0,'-9'-13'7'0,"1"2"1"0,1-1 8 0,1 2 26 16,2 1 22-16,4 2 41 0,0-1 8 0,0 2-7 16,0 1-22-16,0-2-31 0,0 1 5 0,0 2-5 15,0-1 6-15,0 2 11 0,0 0 1 0,0 0 12 16,0 1 15-16,0 1-6 0,0-1 17 0,0 2 0 15,0-1-14-15,0 1 9 0,0-2-26 0,0 2-17 16,0 0 9-16,0 0-11 0,0 0-1 0,0 0 17 16,0 0 3-16,0 0 0 0,0 3 11 0,0-3-26 15,0 3-12-15,0-1-6 0,0-1-16 0,0 1 6 16,0-2-25-16,0 0-3 0,0 1-4 0,0 0-16 16,0 0 20-16,0 1-14 0,0-2 4 0,0 1 3 15,0 1-10-15,0 0 26 0,0 0-6 0,0 3 12 16,-4 0-3-16,-1 1-9 0,1 3 4 15,-2 1-1-15,1 2 0 0,-2 2 10 0,3 2 32 16,-5 5 18-16,1 4 36 0,-5 6 1 0,4 5-39 16,-4 7-7-16,0 7-10 0,-1 9-17 0,-3 6 25 15,0 5-11-15,-2 5-16 0,2 2 6 0,-2 2-3 16,0 0 4-16,1 3 0 0,0-4-3 0,1-2-15 16,1-3 1-16,2-4-8 0,0-5-3 0,6-3 4 15,-1-7-18-15,1-5 14 0,2-5 0 0,1-5-10 16,2-6 10-16,-2-5-14 0,2-4-3 0,2-3 3 15,-1-4 7-15,0-3-15 0,2-4 8 16,-1-3 4-16,1-3-18 0,0-1-14 0,0-1-43 16,0-2-54-16,0 0-47 0,0 0-84 0,0 0-86 15,0-5-114-15,0-1-62 0,0 0-51 0,0-3-32 16</inkml:trace>
  <inkml:trace contextRef="#ctx0" brushRef="#br0" timeOffset="4863">585 275 2142 0,'0'-10'14'15,"0"-2"10"-15,0 4-1 0,0 2 1 0,0 1-4 16,0 2 10-16,0-1 8 0,16-1 28 0,4-1 18 16,10-2 19-16,5-3 19 0,8-1 7 0,10-2-11 15,10 0-21-15,6-2-28 0,5 2-15 0,8 0-28 16,4 1-4-16,7 2 7 0,2 1-29 0,2 2 13 15,3 2-20-15,2 2-2 0,-1 1 12 0,1 3 0 16,-2 0 0-16,-3 0 1 0,2 0-11 0,-3 0 10 16,-3 3 7-16,0-3-10 0,-5 3 13 0,-3 0-13 15,-6-3-6-15,-3 3 2 0,-7-1-2 16,-3-1-1-16,-5-1 7 0,-1 0 7 0,-7 0-7 16,-2-3 9-16,-2 0 4 0,-2 1-7 0,-3-2-6 15,-1-1-9-15,-4 1-1 0,-3 0 10 0,-1 0 13 16,-5-1 3-16,-4 1-10 0,4 0-6 0,-7-1 7 15,-2 2-1-15,-4 1-2 0,-3 0 2 0,0-1-3 16,-4 1 13-16,1 1 33 0,-7 0 3 0,0 0-4 16,-3 1-12-16,3 0-19 0,-4 0 9 0,0 0 1 15,0 0-1-15,0 0-13 0,0 0-29 0,0 0-4 16,0 0-6-16,0 0 9 0,0 0 10 0,0 0 4 16,0 5 3-16,0 1 3 0,-5 2 1 0,1 4 19 15,1 5 16-15,-2 5-6 0,1 4 24 0,-2 7-24 16,-1 4-6-16,1 6-1 0,-2 6-6 0,0 2 7 15,2 6-4-15,-3 2 11 0,2 5-17 16,-3 1 0-16,2-1 0 0,-2 2-14 0,-1 0-3 16,3-1 7-16,-1-2-7 0,-1 1 7 0,0-3 3 15,2-3-7-15,-2-2-6 0,1-1 3 0,1-4 0 16,-1-3-7-16,1-3 11 0,1-5-15 0,0-1 18 16,0-5-3-16,1-1-8 0,-2-4 14 0,2-1-10 15,1-4-7-15,0-3 21 0,0-2-8 0,1-3-2 16,1-3 16-16,1 0-23 0,-1-3 3 0,2-2-4 15,1 0-3-15,-2-3 7 0,0 0 7 0,1-1 4 16,-3-1-11-16,0 0 0 0,3 1 3 16,-1-1 7-16,-1-1 7 0,0 0-3 0,-1 1-10 15,0 0-15-15,1-1 4 0,0 1 11 0,0 0 3 16,-4 0-1-16,0 0-2 0,0 0-1 0,1 0-3 16,-7 0 4-16,2 0-1 0,-4 2 1 0,-2-2-8 15,-1-1 8-15,-4 3 9 0,0-1-6 0,1 0 0 16,-6-1-7-16,0-1-7 0,-2 0 0 0,-2 0 7 15,-2 2 4-15,-4-2-1 0,-2-1 1 0,-5 0 2 16,-2 0-6-16,-3 0-7 0,-4 0-3 0,-2-1 3 16,-4 0 7-16,-2 1 7 0,-5-1-3 0,0 2-4 15,-2-2 13-15,1 1-6 0,-1 1 0 16,3 1-3-16,-3 0-15 0,0 2 1 0,-2-1 0 0,5 1 6 16,-1-2 1-16,0 3 6 0,-2 0 4 15,6-3-3-15,1 3 2 0,4 0 5 0,4-2 6 16,4 2-3-16,2-2-7 0,5-1-1 0,2 0 1 15,5-2 7-15,1 1-4 0,3-2-3 0,3 0-10 16,3 0-4-16,-1 0 7 0,5-3-11 0,-6 0 8 16,5 1 0-16,-3 2-8 0,2-1 18 0,-3 1-4 15,3 0-3-15,-2 0 7 0,1 0-7 0,-1 0 0 16,0 0 4-16,3 0-8 0,0 0 8 0,0 0-7 16,5 0-1-16,-4 0-3 0,4 0 11 0,0 0-1 15,2 0-3-15,2 0 7 0,-3 0-11 16,4 0 4-16,2 0 0 0,1 0 7 0,1 0 0 15,0 0 0-15,2 0 0 0,-3 0 4 0,4 0-22 16,0 0 11-16,-3 0 7 0,2 0 24 0,-1 0 29 16,3 0-8-16,-4 0-3 0,0 0-11 0,1 0-6 15,-1 0 17-15,1 0-10 0,-2-2-7 0,3 1 0 16,-2-1-11-16,0 0 19 0,3 2-19 0,-3-1 1 16,2-1 10-16,3 2-3 0,-2 0 11 0,4 0-7 15,-3 0-12-15,4 0-17 0,-1 0 3 0,-1 0-11 16,2 0 12-16,-1 0 3 0,-1 0-11 0,-1 0 3 15,-1 0-3-15,0 0 0 0,1 0 4 16,-2 0 3-16,-2 0-3 0,0 0 25 0,-2 0 4 16,0 0 7-16,-3 0-7 0,2 0-25 0,-2 0 14 15,-1 0-11-15,0 3 15 0,2-3 14 0,0 0-6 16,2 0 22-16,1 0-19 0,-2 0-7 0,2 0-15 16,4 0-18-16,-2-4 6 0,3 4 1 0,-1-3 7 15,3 1-3-15,-3 2 11 0,4-3-8 0,-1 3-4 16,-1-2 8-16,2 2-18 0,-1 0 6 0,-1-2-10 15,-1 2 3-15,0-3 23 0,-2 3-7 0,0-1 10 16,-1-1-10-16,-1 0-16 0,-1 2 15 0,-2-2-7 16,2 0 15-16,-1-1-7 0,-4 3-12 15,5-1 7-15,-4 1-10 0,-2-3-1 0,5 3 8 16,-1-2-4-16,-2 2 0 0,1 0-8 0,0-2 0 16,0 2 4-16,1 0 0 0,2-3 12 0,1 2-4 15,-1 1-20-15,1-2-25 0,1 1-71 0,2-1-81 16,-1-1-72-16,3 1-115 0,0 1-95 0,1 0-171 15,1 1-174-15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2:34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3628 842 3116 0,'-4'2'3'16,"4"-2"10"-16,-3 0 22 0,-2-3 10 0,4 3-4 0,1-5 7 15,0 4-28-15,0-2-11 0,0 1 1 0,0-2-20 16,4-1 4-16,0 2-1 0,1-3 4 15,-3-1 6-15,3 1 26 0,-2 2 23 0,0-2 53 16,-1 2 67-16,-2-1 12 0,0 2 26 0,0 2-46 16,0 1-71-16,-3 0-30 0,-4 0-53 0,2 3-17 15,-2 0 21-15,-1 3-10 0,1-2-1 0,-2 0 11 16,3 0-17-16,-2 1-1 0,2 1-3 0,3-2-7 16,-2 0-3-16,2-1-15 0,0-1-51 0,1 1-97 15,-1 1-120-15,2-2-129 0,-1-2-94 0,2 3-95 16,0 2-90-16</inkml:trace>
  <inkml:trace contextRef="#ctx0" brushRef="#br0" timeOffset="1706">6798 775 5012 0,'16'5'-4'16,"-2"-1"4"-16,6-4 0 0,1 0 4 0,4-5 7 16,4-1 4-16,3 1-12 0,2 0-35 0,-1 1-34 15,3 2-53-15,0-2-98 0,-3 1-128 0,2 3-196 16,-4 0-158-16,0 0-132 0</inkml:trace>
  <inkml:trace contextRef="#ctx0" brushRef="#br0" timeOffset="1853">6980 889 3687 0,'-38'16'0'0,"7"-2"23"16,12-4 27-16,6 0 13 0,13-1 8 0,0 2-24 15,10-2-23-15,10 0-21 0,7 0-13 0,9-2-30 16,3-1-61-16,8-1-67 0,4 0-110 0,2-3-82 16,0-2-66-16,2 2-128 0,-5-2-128 0</inkml:trace>
  <inkml:trace contextRef="#ctx0" brushRef="#br0" timeOffset="277">4262 334 3941 0,'17'0'30'0,"-7"0"53"0,2 0 58 0,-7 13 15 16,-5 5 9-16,0 7-31 0,0 6-51 0,0 7-4 15,-8 8-40-15,1 3-28 0,-3 5 0 0,2 2-11 16,-3-1 0-16,3 1 18 0,-1-2-7 0,1-2-4 16,-1-2-18-16,4-2-46 0,0-3-33 0,-1 0-39 15,0-3-37-15,3-3-15 0,0-2-32 0,-1-3-23 16,1-4-31-16,-3-3-46 0,3-2-24 0,-2-6-31 15,2-5 33-15,-2-2 9 0,2-12-22 0,-5 9-31 16</inkml:trace>
  <inkml:trace contextRef="#ctx0" brushRef="#br0" timeOffset="512">4270 510 2890 0,'24'-41'53'15,"-1"8"32"-15,2 7 26 0,-3 7 30 0,3 9-6 16,-3 10 13-16,0 0 3 0,0 0-21 0,-2 10-50 16,1 3-36-16,-3 5-13 0,-3 2-11 0,0 2 4 15,-1 1 0-15,-4 4-11 0,-2 0 8 16,-2 0-11-16,-6-1-3 0,0 1-10 0,0-3-4 16,-8 1 0-16,-3-2-34 0,-3-3-37 0,-1-3-49 15,-5 1-46-15,0-4-37 0,-2-3-19 0,0-2-12 16,-4-1-31-16,2-3-33 0,1-1-63 0,2-4-57 15,3 0-50-15</inkml:trace>
  <inkml:trace contextRef="#ctx0" brushRef="#br0" timeOffset="716">4911 349 3969 0,'13'19'58'0,"-13"7"62"15,0 0 54-15,-13 6 58 0,-4 3-15 0,-5 7-40 16,0 0-49-16,-1 2-55 0,1-2-43 0,1-1-26 16,-1 0-8-16,7-4-15 0,4-2-21 0,2-3-81 15,5-1-38-15,4-3-42 0,0-3-57 0,11-2-16 16,-1-3-103-16,4-2-127 0,0-4-86 0,3-4-44 16,2-3-8-16</inkml:trace>
  <inkml:trace contextRef="#ctx0" brushRef="#br0" timeOffset="1256">5272 586 3528 0,'3'0'56'0,"-3"0"58"0,-7 14 44 16,-3 4 45-16,-1 4-25 0,-2 2-40 0,-1 4-51 16,2 0-34-16,-4 1-35 0,2 1-29 0,3-1 15 15,-3-2-12-15,4 0 5 0,1-2-22 0,1 0-52 16,3-2-37-16,0-2-35 0,0-1-31 0,3-3-5 15,0-1-13-15,2-4-11 0,0-3 19 0,0-1 28 16,0-3 45-16,0-2 11 0,0-3-13 0,0 0-29 16,-8 0-29-16,8 0-13 0,0-8 7 0,-9-1 14 15,4 0 13-15,-3-4 24 0,3-1 37 16,1-5 32-16,0 0 25 0,0-4 19 0,4-3 13 16,0-3 17-16,0-3 20 0,0 0 32 0,0-2 54 15,12-2 34-15,0 0 16 0,-2 1 6 0,3 1-25 16,3 0-22-16,3 3-7 0,0 1-7 0,3 5-9 15,3 3 1-15,1 2-15 0,0 5 23 0,0 3 4 16,1 5 5-16,-2 7-13 0,-2 0-47 0,-1 0-22 16,-3 7-13-16,-1 2-7 0,-3 2 7 0,-2 3 10 15,-4 1-16-15,-4 1 3 0,-2 1 23 0,-3 1 0 16,0-1 30-16,-8 1 17 0,0-1-33 0,-6-3-16 16,0 1-14-16,0-1-23 0,-2-2 0 0,1-1 13 15,2-1-20-15,-1-3 3 0,3 0-23 0,2-2-20 16,2-3 9-16,4-2-3 0,3 0 24 15,0 0 7-15,6 0-7 0,4 5 3 0,4-1-13 16,0 2 14-16,5 0-8 0,-2 3 1 0,2 2 13 16,2 0-10-16,-3 1 13 0,-1 2 11 0,-1 0-14 15,-2 1 26-15,-3 0-9 0,-3 0 13 0,-1-1 34 16,-3 0-6-16,-4 0 16 0,-6 0 1 0,-4 0-16 16,-2 0-7-16,-3-2-18 0,-2 1-10 0,-3-2-24 15,-2-1-55-15,-2-4-77 0,3 2-116 0,-5-3-121 16,0-5-111-16,3 0-107 0,-3 0-134 0</inkml:trace>
  <inkml:trace contextRef="#ctx0" brushRef="#br0" timeOffset="1483">5603 382 3360 0,'45'0'52'0,"-4"0"59"16,-3 11 48-16,-7 7 38 0,-1 5-4 15,0 6-36-15,-2 3-25 0,-4 4-24 0,1 6-51 16,-3 0-11-16,-2 4-25 0,-3-1-14 0,-3 0 4 16,-6 2-11-16,-3-2 14 0,-5-1-3 0,-5-3 0 15,-4-2 3-15,-5-4-14 0,-5-3-4 0,-3-3-46 16,-2-1-83-16,-4-5-48 0,-1-2-46 0,-1-4-23 16,-3-3-11-16,5-3-63 0,1-3-72 0,2-1-69 15,4-7-123-15</inkml:trace>
  <inkml:trace contextRef="#ctx0" brushRef="#br0" timeOffset="4947">12517 540 4242 0,'5'6'28'0,"0"-6"42"16,-1 0 35-16,-4 0 33 0,2 0-24 0,-1 0-39 16,-1 0-25-16,2 0-35 0,0 0-4 0,-2 0 3 15,1 0-24-15,2 0 10 0,1 0 0 16,-4 0-8-16,1 0 5 0,1 0-5 0,0 0 5 15,-2 0 3-15,0 0 14 0,0 0-7 0,0 0-10 16,0 0 3-16,0 0-15 0,0 0-14 0,0 0-42 16,0 0-88-16,0 0-95 0,0 0-84 0,0 0-83 15,0 0-74-15,0 0-49 0,-5 0-104 0</inkml:trace>
  <inkml:trace contextRef="#ctx0" brushRef="#br0" timeOffset="2520">8984 394 2632 0,'11'-19'30'0,"-2"4"19"0,-1 2 114 0,-4 6 120 16,0 7 72-16,-3 8 51 0,-1 6-74 0,0 9-104 16,0 8-95-16,-4 11-65 0,-1 7-40 0,1 6-14 15,-4 5 1-15,-2 1-8 0,1 2 0 0,-3-1 1 16,2-2-16-16,-1-5 5 0,1-5 3 0,1-1-4 16,0-4 4-16,2-1 0 0,-2-5-22 0,4-2-87 15,1-3-59-15,-1-3-91 0,0-3-67 0,-1-5-5 16,1-4-24-16,2-5-14 0,-3-2 7 15,1-12-29-15,0 8-59 0,2-8-50 0</inkml:trace>
  <inkml:trace contextRef="#ctx0" brushRef="#br0" timeOffset="2759">8891 616 3116 0,'24'-65'12'0,"1"9"14"0,4 10 28 16,3 8 37-16,0 12 48 0,2 9 22 0,3 6 4 15,2 11-32-15,-2 0-52 0,1 5-20 0,-4 6-33 16,-1 4-14-16,-1 2-8 0,-3 4-16 0,-4 3 3 16,-3 1 21-16,-3 3 3 0,-8-2 7 0,2 3 0 15,-13-1-14-15,0 1 1 0,-9-2-22 0,-4-3-6 16,-8 2 3-16,-2-4-40 0,-7-2-21 16,0-4-42-16,-2-1-28 0,-5-4-4 0,3-2 5 15,-1-2 2-15,1-4-26 0,2-3-30 0,1 0-15 16,4 0-10-16,2-7-35 0,6-2-86 0,5-3-129 15</inkml:trace>
  <inkml:trace contextRef="#ctx0" brushRef="#br0" timeOffset="2959">9937 212 4256 0,'7'36'42'0,"-12"5"35"0,-9 4 32 0,-6 5 29 15,-2 2-31-15,2 1-28 0,0-3-32 16,1-3-32-16,6 1-4 0,0-5-11 0,7-2 3 16,6-3-28-16,0-3-43 0,9-3-36 0,2-2-80 15,6-2-36-15,0-5-59 0,4-2-97 0,1-4-81 16,3-3-74-16,2-3-91 0,1-7-43 0</inkml:trace>
  <inkml:trace contextRef="#ctx0" brushRef="#br0" timeOffset="3152">10500 321 3542 0,'5'-16'62'15,"-5"12"59"-15,0 4 54 0,-8 14 31 0,2 5-38 16,-2 7-36-16,0 4-69 0,-2 2-35 0,0 4-21 16,-4 3-17-16,3 1 17 0,0 0 0 0,3-2 0 15,-1-1-18-15,2-3-52 0,4 0-58 16,0-3-68-16,-2-3-65 0,5-4-43 0,0-3-36 15,-6-2-20-15,6-4-21 0,0-1-9 0,-8-5-34 16,2-2-67-16</inkml:trace>
  <inkml:trace contextRef="#ctx0" brushRef="#br0" timeOffset="3497">10384 413 2547 0,'27'-43'39'0,"1"4"50"0,5 6 16 0,-5 8 18 15,2 6-27-15,0 7-42 0,-2 4-1 16,-2 4-8-16,-1 4-4 0,-3 0-9 0,-4 7-12 16,0 2-4-16,-5 1 0 0,-3 3 13 0,-3 0-4 15,-7 3 4-15,0 3-6 0,-7-2-10 0,-3 1 13 16,-3 1-13-16,-3-2 7 0,2-2-4 0,-4-1-22 16,1-1 2-16,5-4-12 0,1 1-1 0,3-4 7 15,0 2 0-15,3-1-2 0,5-2-1 0,0 1 3 16,7-2-6-16,3 1 3 0,3 0 7 0,4 0-1 15,2-5 4-15,2 9-3 0,1 0-4 0,-1 1 3 16,1 0 4-16,-3 1 3 0,-2 3-3 0,-2 0-10 16,-3 1 10-16,-4 1 0 0,-3 0 6 0,-5 2 16 15,0-2-12-15,-8 1 22 0,-6-3 10 16,1 1 0-16,-6-1 0 0,-3-2-16 0,0-2-10 16,-1 0-10-16,-1-3-13 0,-1-1-45 0,2-2-67 15,1-4-80-15,0 0-66 0,1 0-67 0,4 0-73 16,0-7-100-16</inkml:trace>
  <inkml:trace contextRef="#ctx0" brushRef="#br0" timeOffset="3697">11195 177 3914 0,'13'23'13'0,"-13"10"42"0,0 3 48 16,-13 6 31-16,-6 7 12 0,-2 4-16 0,-8 3-53 15,-2 1-27-15,-2 2-22 0,-5 0-14 16,1-2-3-16,2-1-4 0,-2-3 0 0,2-3-18 16,2-3-17-16,2-3-85 0,6-5-105 0,1-5-140 15,4-1-162-15,4-8-102 0,2-4-111 0,3-6-73 16</inkml:trace>
  <inkml:trace contextRef="#ctx0" brushRef="#br0" timeOffset="4089">11351 628 4410 0,'-10'29'35'16,"-6"-2"46"-16,-2 5 33 0,-4 2 30 0,-2 1-33 16,1-2-49-16,-1 0-33 0,0-4-14 0,4-2-11 15,1-2 7-15,4 0-15 0,2-5-55 0,2-2-56 16,3-3-60-16,3-3-10 0,-1-2 2 0,3-4 44 15,3-2 33-15,0-4-3 0,0 0 8 0,0-5 1 16,14-3 14-16,-3-5 20 0,2-1 13 0,0-4 10 16,2-4-5-16,-1-4-30 0,3-2 14 0,-1-3-4 15,1-1 13-15,2-1 39 0,2-2 7 0,-1 1 9 16,2 0 16-16,0 3-3 0,-2 6 0 16,2 2 16-16,-2 4-10 0,-1 6 16 0,-3 3 30 15,1 10 42-15,-3 0 31 0,-2 0 21 0,0 8-26 16,-2 6-32-16,-1 1-23 0,-1 4-33 0,-2 1 3 15,2 0-35-15,-4 2-6 0,1 1 7 0,1 1-14 16,-3-2 14-16,2-1-4 0,-2 1-6 0,1-2 3 16,-1 0-4-16,1-1-3 0,-2-2-3 0,-1 1-28 15,-1 0-28-15,0-1-66 0,0-2-96 0,0 0-104 16,0-2-100-16,0 0-71 0,0-1-73 0,-6-3-54 16</inkml:trace>
  <inkml:trace contextRef="#ctx0" brushRef="#br0" timeOffset="4240">11330 938 3726 0,'-5'-4'-17'0,"2"-2"4"0,3-3-10 0,5 4-13 16,6-2-55-16,2 2-130 0,5 0-149 0,1-1-149 15,5 0-99-15,-1-1-41 0</inkml:trace>
  <inkml:trace contextRef="#ctx0" brushRef="#br0" timeOffset="4481">11854 144 2681 0,'9'-20'21'0,"2"8"75"0,3 6 100 16,2 6 76-16,-2 6 48 0,4 6-22 0,-1 5-55 15,0 6-43-15,-3 5-61 0,3 5-29 0,-3 6-29 16,-4 4 2-16,1 2 11 0,-5 5-14 0,-6 1-22 16,7 2-33-16,-7 0-10 0,0-2-12 15,0-1 16-15,0-4-8 0,0-4 0 0,-12-1 4 0,-2-4 0 16,1-3-8-16,-4-3-40 0,-1-5-101 16,-3-1-119-16,-1-2-139 0,-3-4-155 0,2-3-104 15,-1-4-146-15</inkml:trace>
  <inkml:trace contextRef="#ctx0" brushRef="#br0" timeOffset="5745">13899 43 3847 0,'9'0'50'16,"-4"10"39"-16,-5 8 41 0,0 8 18 0,0 9-41 15,-6 9-40-15,-1 5-36 0,-2 7-20 0,1 3-1 16,0 3-13-16,-1 1 10 0,3 1-4 16,-2-2 1-16,0-2 13 0,3-4-24 0,-1-3-7 15,3-3-45-15,-2-5-66 0,4-6-47 0,-2-3-45 16,-1-7-47-16,4-2 0 0,0-6-33 0,0-4 2 15,-6-4 11-15,-2-6 12 0,8-1 4 0,-8-6-33 16,3 0-17-16,-2-7 12 0,1-4 22 0,1-6 74 16,0-1 72-16,2-6 52 0,-2-2 53 0,2-7 35 15,3-4 26-15,-3-4 2 0,3-3 36 0,0-5 13 16,0-6 26-16,0-3 61 0,0-3 32 0,0-2 33 16,0-2 34-16,0 1-11 0,12 2 6 15,1 3-12-15,3 6-38 0,1 7-36 0,2 6-52 16,3 8-39-16,0 6-14 0,1 9 9 0,4 6 32 15,-2 11 40-15,2 0 8 0,1 8-6 0,-2 4-57 16,1 5-29-16,-2 3-29 0,-1 5-17 0,-4 3-7 16,-1 3 1-16,-3 0-8 0,-7 2 7 0,-1 0 14 15,-8-1-30-15,0 1 23 0,-8-1-20 0,-5-2 3 16,-2-3-10-16,-4-1-46 0,-3-6-66 0,0-2-54 16,-1-2-59-16,-3-6-34 0,1-1-15 0,0-9-25 15,2 0-7-15,0 0-28 0,2 0-26 0,3-7-30 16</inkml:trace>
  <inkml:trace contextRef="#ctx0" brushRef="#br0" timeOffset="5941">14655 59 4312 0,'-14'41'24'0,"-12"0"15"0,-2-2 27 0,-5 3 8 15,-1-2-28-15,4-1-10 0,2-2-36 0,6-1-11 16,3-3-24-16,7-4-98 0,7-2-73 0,5-1-92 16,0-3-87-16,15-3-30 0,4-3-69 15,5-4-68-15,2-4-45 0,6-4 22 0</inkml:trace>
  <inkml:trace contextRef="#ctx0" brushRef="#br0" timeOffset="6329">14929 337 2354 0,'16'-22'124'0,"-5"3"80"0,-3 2 41 0,-4 5 29 15,-4 4-115-15,0 4-45 0,-6 4-26 0,0 0 18 16,-7 7 10-16,1 4-12 0,1 1-20 0,-5 2-44 16,2 5-13-16,-2 0-27 0,-1 2 14 0,2 1-4 15,2 1-10-15,-1 0-3 0,6 0-28 0,-3 0-3 16,5-5-60-16,1 1-39 0,-1-2-38 0,6-4-26 16,0-3 45-16,-3-2 52 0,3-8 49 0,0 0 39 15,0 0 21-15,0 0-3 0,0 0 13 0,0 0 0 16,0-11 0-16,0-3 13 0,0-1 7 15,0-4-17-15,0-4-3 0,0-2-15 0,4-3-11 16,2-1 4-16,-1-3 9 0,2 1 4 0,0-1-1 16,-1-2 23-16,4 3 1 0,-1 1-4 0,3 4 16 15,0 3-22-15,-3 4-10 0,4 5 17 0,-2 3 6 16,0 5 26-16,0 1 24 0,1 5 17 0,2 0 21 16,-3 5 16-16,3 3-7 0,-1 1 2 0,1 4-27 15,0 0-23-15,-3 3-4 0,2 1-35 0,-2 0 1 16,0 1-15-16,-2 1-11 0,2 1 5 0,-3-1-26 15,0 0 7-15,0 0-11 0,-2 0 12 0,0 0-5 16,0-2 4-16,1 1 4 0,-2-1-22 16,-1-1-7-16,1 0-53 0,-2-3-53 0,-2-1-79 15,3 2-55-15,-4-2-94 0,0-1-73 0,0-3-66 16,0-8-103-16,0 9-101 0</inkml:trace>
  <inkml:trace contextRef="#ctx0" brushRef="#br0" timeOffset="6475">14885 391 3955 0,'0'-2'10'0,"0"-5"-7"0,9 0-3 16,1 0-10-16,7 1-24 0,4 2-89 16,1-2-177-16,3 2-207 0,3-1-236 0</inkml:trace>
  <inkml:trace contextRef="#ctx0" brushRef="#br0" timeOffset="6687">15508 6 3066 0,'12'-6'79'0,"-1"6"73"16,3 0 81-16,-1 6 89 0,0 8-3 15,-1 5-2-15,-1 6-22 0,3 4-57 0,-3 5-46 16,0 2-35-16,-3 4-40 0,0 4-26 0,0 4-22 15,-5 0-38-15,-3 0-12 0,0-1-11 0,0-1-5 16,0-2 5-16,0-3-8 0,0-2-35 0,-8-5-71 16,-5-1-97-16,1-2-142 0,-1-3-135 0,-4-3-197 15,-3 1-233-15</inkml:trace>
  <inkml:trace contextRef="#ctx0" brushRef="#br0" timeOffset="9370">1708 2830 4146 0,'0'15'31'0,"-7"5"42"16,-2 3 31-16,-1 3 8 0,-2 5-31 0,1 4-35 15,-1-2-35-15,0 2-18 0,0 0 10 0,4-2-10 16,-1 1 3-16,2-2-13 0,-1 0-71 0,3-3-62 16,1-1-80-16,-2-3-66 0,1-3-49 15,2-2-65-15,-3-3-34 0,3-2-51 0,-1-4-41 16,1-2-24-16</inkml:trace>
  <inkml:trace contextRef="#ctx0" brushRef="#br0" timeOffset="9730">1604 2828 2816 0,'19'-43'24'0,"0"9"26"0,1 3 28 0,0 8 13 16,-4 11 11-16,0 7 10 0,0 5-18 0,-3 3-4 15,0 7-31-15,3 3-33 0,-2 4 3 0,-3 3-12 16,-2 1 2-16,-1 2 8 0,-3 2-14 0,-5 1 7 16,0-2-10-16,0-1-7 0,-6-3-3 0,-5-2-3 15,1-2 3-15,0-3-7 0,-2-2 0 0,0-2 7 16,2-1-3-16,1-3 10 0,3 1-24 0,-1-2 4 16,7-4-17-16,0 0-3 0,0 0 20 0,8 0-13 15,1 0 19-15,4 0 0 0,1 0 4 0,5 0 0 16,1 6 0-16,2 0 0 0,-3 2-7 0,-1 3 16 15,-1-1-9-15,-2 3-6 0,-2 1 5 16,-4 0-8-16,-2 2 12 0,-7-1 0 0,0 1 9 16,0-1 1-16,-10-1 13 0,-5 3 19 0,-2-3 11 15,-4 0-20-15,-2-1-10 0,-1-3-23 0,-3 0-10 16,2-1 13-16,-3-2-42 0,5-1-62 0,-1-4-92 16,5 0-109-16,2-2-82 0,-1 0-95 0,6 0-126 15</inkml:trace>
  <inkml:trace contextRef="#ctx0" brushRef="#br0" timeOffset="9936">2227 2734 4023 0,'-8'45'20'15,"-5"4"38"-15,-7 5 32 0,-4 6 10 0,-4 2-23 16,-3 0-46-16,-1-3-20 0,-4-2 3 0,3-2-11 15,-3-4 11-15,2-1-17 0,2-4-18 0,1-4 21 16,1 0-28-16,4-5-45 0,2-2-91 0,2-6-109 16,5-3-126-16,3-5-92 0,3-4 5 0,3-5-26 15,8-4-11-15</inkml:trace>
  <inkml:trace contextRef="#ctx0" brushRef="#br0" timeOffset="10383">2529 3040 4132 0,'-8'34'24'0,"-9"4"63"0,0-5 39 0,-8 4 21 16,-5 2-9-16,0-3-67 0,0-2-38 0,1 1-15 16,2-5-26-16,2 0 12 0,3-4 3 0,3-3-28 15,2-4-4-15,6-3-50 0,2-2-49 0,1-5-6 16,3-1 0-16,2-4 9 0,0-2-6 0,3-2-4 15,0 0-17-15,7-8-1 0,3-2 31 0,1-3-2 16,2-4 10-16,2-3 5 0,2-4 1 0,2-4 13 16,3-1-15-16,0-3 1 0,0-4-8 0,3 0 16 15,0-3 36-15,2 0 22 0,1 2 27 16,-1 1 21-16,-2 4 0 0,0 5 21 0,0 6 30 16,-3 2 26-16,-3 7 65 0,-2 4 52 0,-3 8 21 15,-1 0 17-15,-4 8-22 0,-1 4-19 0,-1 3-29 16,-2 4-27-16,-3 2-31 0,-2 3-36 0,0 1-7 15,0 0-14-15,0 0-17 0,-6-2-8 0,1-1-13 16,2-1-18-16,0-1 4 0,-2-1-1 0,3-2-3 16,2 0 7-16,-2-1-3 0,0 1-8 0,2-3 4 15,0 1 4-15,0-2 3 0,0 0-10 0,4-1 10 16,0-3-11-16,-1-1-7 0,-2 0 18 0,1-4-17 16,1 1-1-16,-3-2-10 0,2-1-14 15,-2-1-25-15,0-1-52 0,0 0-96 0,0 0-138 0,0 0-129 16,0 0-100-16,0-5-86 0,-5-1-51 15</inkml:trace>
  <inkml:trace contextRef="#ctx0" brushRef="#br0" timeOffset="10533">2446 3359 3424 0,'0'0'-7'0,"0"0"1"0,0-6-4 0,11 2 7 16,3-3-1-16,2 1 1 0,1 0-23 0,0-1-44 15,1 0-106-15,4 1-135 0,-2 0-83 0,-1-2-102 16,1 2-51-16</inkml:trace>
  <inkml:trace contextRef="#ctx0" brushRef="#br0" timeOffset="10813">2964 2500 3834 0,'20'6'43'0,"5"5"46"0,0 6 79 16,1 8 47-16,0 8 3 0,-1 4-1 0,-1 6-50 16,-1 5-21-16,-2 4-5 0,-3 2-17 0,-1 2-22 15,-2 3-38-15,0 0-26 0,-1-2-23 0,-6-1 16 16,-1-2 11-16,-7-1-11 0,0-4 0 0,0-2-15 15,-10-3-5-15,-2-3-3 0,-3-4 3 16,-2-1-18-16,0-3-51 0,-3-5-71 0,-1 0-93 16,-1-2-60-16,0-3-68 0,-1-2-70 0,-1-4-94 15,2-1-146-15,-1-3-148 0</inkml:trace>
  <inkml:trace contextRef="#ctx0" brushRef="#br0" timeOffset="8652">113 3195 2189 0,'25'-40'77'15,"-8"4"92"-15,-1 0 69 0,-8 9 52 0,1 6-65 16,-3 7-60-16,-2 6-8 0,-3 8 39 0,1 8 67 16,-2 9 11-16,0 11-50 0,-5 8-87 0,0 9-73 15,-6 10-54-15,2 9 1 0,-5 6 10 0,-1 6-28 16,-2 2 15-16,0 1-1 0,2-3-18 16,0-3 18-16,1-7-7 0,5-5-11 0,-2-3 1 0,3-10 13 15,0-5-6-15,2-6-26 0,1-7-52 16,2-5-80-16,0-5-54 0,1-5-21 0,-1-3-3 15,2-7-42-15,1 0-118 0,0-5-117 0,-3 0-122 16,1-9-61-16</inkml:trace>
  <inkml:trace contextRef="#ctx0" brushRef="#br0" timeOffset="8934">128 3093 2915 0,'27'-29'25'0,"4"0"28"16,1 4 39-16,5 6 42 0,-1 6 1 0,1 6-19 15,0 7-31-15,-1 0-36 0,-1 10-26 0,-2 3-7 16,-5 5-6-16,0 2 0 0,0 3-3 0,-4 2 0 16,-4 1 3-16,-1 3-7 0,-5-3 7 15,-5 2 6-15,-4-2-12 0,-5-1 9 0,-6-1 4 16,-6-1-14-16,-4-2 37 0,-6 0-16 0,-3-4-11 15,-2-1-3-15,-4-3-20 0,-2-1 7 0,-3 1-7 16,1-4-17-16,-2-2-62 0,1 0-68 0,1-4-75 16,2 0-50-16,5-3-40 0,4 0-70 0,6-3-84 15,4-3-118-15</inkml:trace>
  <inkml:trace contextRef="#ctx0" brushRef="#br0" timeOffset="9156">1091 2750 4522 0,'-14'43'46'0,"-8"12"44"0,-5 2 36 16,-5 8 22-16,-3 5-35 0,2 2-39 0,3-3-37 16,2-2-30-16,8-4-7 0,4-4-3 0,7-6-1 15,9-3 15-15,0-6-19 0,11-3-14 16,3-5-55-16,5-3-36 0,3-3-71 0,3-3-88 15,0-5-98-15,1-4-113 0,3-3-68 0,-1-4-47 16,0-4-36-16,0-7-65 0</inkml:trace>
  <inkml:trace contextRef="#ctx0" brushRef="#br0" timeOffset="11868">4273 3041 4160 0,'6'3'48'15,"1"-3"39"-15,1 0 21 0,2-7 18 0,6 1-37 16,2-1-36-16,4-1-24 0,7-1-11 0,3 2-15 16,2-1-17-16,3 3-39 0,0 1-119 0,2-1-181 15,-3 5-195-15,-3 0-166 0,-2 0-180 0</inkml:trace>
  <inkml:trace contextRef="#ctx0" brushRef="#br0" timeOffset="12019">4428 3284 3995 0,'0'10'3'0,"15"-10"1"0,3 0 3 15,6 0 0-15,5-6-7 0,6 2-4 0,4-3-100 16,0 1-78-16,5-1-100 0,0 0-134 0,-3-2-23 15,3 1-72-15,-5 3-95 0</inkml:trace>
  <inkml:trace contextRef="#ctx0" brushRef="#br0" timeOffset="17993">6183 2593 2438 0,'11'-22'21'15,"-4"2"52"-15,0 6 68 0,-4 5 115 0,-1 9 76 16,-2 0 4-16,0 9-26 0,0 7-105 0,0 6-75 15,0 7-36-15,-5 5-27 0,-4 11-8 0,3 5-20 16,-2 4-22-16,-1 6-17 0,-1 1 11 0,-1-1-4 16,2-2 4-16,-1-1-4 0,4-4-7 0,3-3 4 15,-2-2-11-15,3-8-4 0,1-3-7 16,-1-4-31-16,0-4-25 0,2-3-37 0,-2-5-37 0,0-5-32 16,1-4-31-16,-1-3-23 0,2-2-53 15,0-7-57-15,0 0-62 0,0 0-106 0,0 0-55 16</inkml:trace>
  <inkml:trace contextRef="#ctx0" brushRef="#br0" timeOffset="18263">6299 2605 3581 0,'14'-34'3'0,"1"2"14"0,0 5 26 0,1 9 23 16,2 4 21-16,0 4 7 0,4 4-24 0,0 6-26 15,0 0-16-15,0 6-11 0,0 4-7 0,0 2 7 16,-2 3-14-16,-3 4 1 0,1 0-4 0,-5 4 7 16,-1-1 6-16,-6 3-6 0,-2-2 7 0,-4 2-11 15,-7 1 1-15,-3-1-1 0,-4 2 11 0,-3-3 7 16,0-2-4-16,-4 0-3 0,-2-2-21 0,-4-2-14 16,4-3-10-16,-2-3-37 0,1-2-34 15,1-3-49-15,1 0-54 0,1-4-13 0,2-3-48 16,4 0-48-16,2 0-43 0,2 0-93 0,3-10-64 15,3-1-39-15</inkml:trace>
  <inkml:trace contextRef="#ctx0" brushRef="#br0" timeOffset="18460">7121 2377 3754 0,'20'0'70'15,"-8"13"52"-15,-12 4 56 0,0 6 46 0,-12 5-34 16,-2 4-41-16,-4 4-53 0,-1 3-46 0,0 1-39 16,-2 1-4-16,3 0-14 0,-1-3 18 0,3 0 0 15,8-3-58-15,-1-3-63 0,9-2-108 0,0-2-130 16,0-5-133-16,11-2-146 0,-2-2-140 0</inkml:trace>
  <inkml:trace contextRef="#ctx0" brushRef="#br0" timeOffset="18891">7672 2536 3581 0,'-16'20'23'0,"-5"2"13"0,4-3 11 0,-5 3 12 15,2 1-35-15,1 2-4 0,4-2-3 0,2-1-31 16,4-1 8-16,0-1-15 0,3-3-32 0,6-1-16 15,0-3-13-15,0 0-42 0,0-4-15 0,5-1 5 16,0-4 16-16,0-4 33 0,0 0 44 0,0 0 10 16,2 0 18-16,-2-7 10 0,0-3 3 0,3 0 7 15,-3-3-1-15,0-4-3 0,3-2-9 0,-4 1 27 16,1-7-17-16,0 2 2 0,1-2 6 16,-1-3-24-16,3 0 12 0,1 0 3 0,2-3 0 15,1 1 13-15,1 1-4 0,1 1 1 0,3 3-1 16,-1 4 4-16,-2 5-3 0,0 2 15 0,2 5 9 15,-2 4 11-15,0 5 38 0,-1 0 34 0,1 5 29 16,0 2 2-16,-1 2-16 0,-1 3-35 0,-4 1-36 16,3 3 17-16,-5 0-13 0,2 1 1 0,-2 3-1 15,-3-2-37-15,2 0-17 0,-2 0-7 0,-1 0-10 16,-2-1 6-16,0 0 8 0,0 0-18 0,0-1 10 16,0 0-13-16,0 0-1 0,0-1 18 0,0 0-14 15,0 0-3-15,0-2-42 0,0 1-60 0,0-2-83 16,0-2-113-16,0 0-104 0,0-1-85 15,0-3-100-15,-2-2-75 0</inkml:trace>
  <inkml:trace contextRef="#ctx0" brushRef="#br0" timeOffset="19038">7625 2677 3581 0,'-10'-6'-7'0,"4"-1"-3"0,6 0 4 0,0 1-1 15,16 0 4-15,-3 0-49 0,6 2-64 0,5-2-151 16,4 1-144-16,2-1-161 0,4 1-139 0</inkml:trace>
  <inkml:trace contextRef="#ctx0" brushRef="#br0" timeOffset="19236">8333 2340 2779 0,'13'-16'40'0,"-2"4"35"15,-5 6 76-15,-6 6 86 0,0 0 30 0,-5 12 10 16,-1 4-45-16,-6 5-50 0,-1 5-68 0,-4 3-41 16,-4 4-24-16,-1 4-38 0,-1 0-8 0,-1 4 4 15,2-2-3-15,0 1-11 0,2-2-18 0,0 1-38 16,2-2-58-16,3-2-61 0,2-1-70 16,1-5-64-16,4-1-39 0,-1-5-65 0,5-6-22 15,1-3-84-15,3-6-82 0</inkml:trace>
  <inkml:trace contextRef="#ctx0" brushRef="#br0" timeOffset="19427">8656 2530 4118 0,'0'19'41'0,"-10"4"46"0,-8 3 25 0,-1 3 10 15,0 1-23-15,-3 2-35 0,2 0-35 16,-2 1-5-16,3-1-17 0,1 0-3 0,0-1 10 15,4-1-21-15,0-1-39 0,3-4-91 0,3-3-82 16,3-3-92-16,1-2-71 0,-2-4-38 0,3-1-41 16,1-2-23-16,0-10-57 0,2 0-82 0</inkml:trace>
  <inkml:trace contextRef="#ctx0" brushRef="#br0" timeOffset="19765">8598 2588 3257 0,'22'-20'35'16,"-3"3"17"-16,1 3 19 0,2 3 13 0,0 5-28 16,0 3-13-16,0 3-17 0,-3 0-10 0,0 6-6 15,-5 2-7-15,0 1 4 0,-4 3 13 0,-1 1-7 16,-6 4 7-16,-3-1-7 0,0 1-13 0,-8 0 17 16,-3-1-4-16,-2 0 11 0,-2-2-8 0,-1-2-6 15,-1-1-6-15,1-1-8 0,2-1-2 0,2-5-4 16,4 2-4-16,1-2 4 0,2-1 0 15,3 0 10-15,2-1 7 0,7 0-4 0,2-1 1 16,3 1-7-16,2 1 6 0,2 1-10 0,1-1 0 16,3 4-3-16,-1 1 7 0,1-1-11 0,-3 3 21 15,-2 2 4-15,-1 2-18 0,-4-1 27 0,-4 2-7 16,0 0 4-16,-6-1 16 0,0 3 4 0,-8-1 10 16,-4-1 1-16,-4-4-11 0,1 2-20 0,-6-2-7 15,-1-3-10-15,0-1-7 0,-3-7-3 0,2 6-71 16,-1-6-117-16,0 0-124 0,-1 0-149 0,3 0-112 15,-1 0-93-15</inkml:trace>
  <inkml:trace contextRef="#ctx0" brushRef="#br0" timeOffset="19999">9050 2205 3969 0,'32'14'75'0,"-5"3"85"16,-1 9 60-16,-3 7 45 0,1 7-32 0,-4 4-69 16,-3 5-68-16,-4 3-41 0,-4 1-36 0,-1 1-15 15,-8 1 11-15,0 3 4 0,-5-2-4 0,-1-2 3 16,-5-1-6-16,-3-2-5 0,0-4-33 0,-5-2-34 16,-5-5-33-16,1-4-68 0,-4-5-63 0,-6-2-90 15,-1-4-104-15,-4-3-98 0,-7-3-94 0,-8-4-67 16,-3-3-75-16</inkml:trace>
  <inkml:trace contextRef="#ctx0" brushRef="#br0" timeOffset="20547">7290 2332 2095 0,'5'-10'82'0,"2"0"86"0,-4 3 72 15,-2 2 31-15,2 0-63 0,-3 5-31 0,0 0 5 16,-6 10 46-16,-2 3 22 0,-3 10-21 0,-1 7-39 16,-9 7-83-16,-1 11-33 0,-3 7-25 0,-6 8-35 15,4 4 8-15,-1 2-8 0,4 2-3 0,5-3 3 16,7-3-10-16,7-4-1 0,5-5 4 0,5-5-3 15,7-8 13-15,6-4-2 0,-1-6-22 0,5-6-64 16,0-4-93-16,0-5-137 0,0-6-163 16,0-3-165-16,-2-9-137 0</inkml:trace>
  <inkml:trace contextRef="#ctx0" brushRef="#br0" timeOffset="21697">10113 2604 1004 0,'-9'-3'29'0,"-2"0"58"0,0 1 54 0,-2 0 83 15,4 1 43-15,-4-2 20 0,4 3 12 0,0-2-33 16,4 1-40-16,-2 0-43 0,3 1-64 0,2 0-30 15,2 0 5-15,0 0 26 0,0 0 38 0,0 4 10 16,0 1-25-16,0-1-55 0,0 1-24 0,0 0-29 16,0 1-11-16,0-2 0 0,5 4-14 0,-2-3 4 15,0 0 3-15,2-1-7 0,0 1-10 0,1 0 7 16,0-2-3-16,1 0 9 0,-1-2 1 0,1-1 0 16,0 0 3-16,-1 0-6 0,2 0 13 0,-2 0 11 15,-1-2 7-15,-2-2-3 0,2 1 6 16,-5-1-17-16,1 0-7 0,-1-1 18 0,0-1-7 0,-6 1 36 15,1-1 11-15,1 2-25 0,-3-2-22 16,0 3-39-16,-3 1-18 0,4-1 7 0,-3 1-4 16,0 2-42-16,0 0-118 0,1 5-127 0,0 0-132 15,2 1-136-15,2 0-42 0,0 1-79 0</inkml:trace>
  <inkml:trace contextRef="#ctx0" brushRef="#br0" timeOffset="22581">12167 2269 3411 0,'9'-14'42'0,"-2"6"104"0,-7 8 93 0,0 6 75 15,0 5 32-15,-9 3-77 0,1 4-63 0,-4 6-71 16,0 1-76-16,-2 2-19 0,0 0-32 0,2 1-4 15,-4-2-4-15,2 1-12 0,6-2 1 0,0 0-7 16,8-2-8-16,-9-2-37 0,1-1-54 16,3-2-49-16,5-3-48 0,-7-3-39 0,2 0-12 15,5-2-47-15,-7-1-66 0,7-2-48 0,-10-4-63 16,10 0-41-16,-8 0-48 0</inkml:trace>
  <inkml:trace contextRef="#ctx0" brushRef="#br0" timeOffset="22947">11998 2273 3995 0,'7'-27'20'15,"3"-2"35"-15,3 2 35 0,6 2 17 0,1 8-13 16,5 2-28-16,3 3-41 0,1 3-4 16,1 4-14-16,-1 5-7 0,0 0 14 0,-3 8-25 15,-2 3 18-15,-4 3 7 0,-1 3-6 0,-3 3 9 16,-7 2-6-16,-3 1-11 0,-6 1 11 0,0-1 3 15,-11 0-11-15,0-3 1 0,-4-1-1 0,-4-3-3 16,0-3 4-16,-1-3 3 0,1-1 3 0,3-3-2 16,2-1-15-16,0-2-11 0,4-1-11 0,4-1 1 15,6-1 21-15,0 0-4 0,0 0 1 0,6 0-22 16,6 0-10-16,3 0-21 0,6 0-6 0,1 0 6 16,-1 0-3-16,3 0 29 0,0 3 9 0,-2 3 14 15,-4 0 8-15,-1 2 6 0,-3 1-4 16,-6 2 8-16,-1 0 6 0,-7 2-3 0,0-1 6 15,-5 2 11-15,-3 0 14 0,-6 0 24 0,-1-1 8 16,-3 0-14-16,-1 0-7 0,-3-1-32 0,-2-2-20 16,-2-1 3-16,1-1-21 0,0-2-45 0,-2-2-118 15,2-2-165-15,0-2-187 0,2 0-152 0,-1-3-116 16</inkml:trace>
  <inkml:trace contextRef="#ctx0" brushRef="#br0" timeOffset="23177">12384 1988 3218 0,'64'-19'100'0,"-4"8"64"15,-8 11 38-15,-4 6 47 0,-4 7-41 0,-5 8-7 16,2 7 6-16,-8 7 7 0,-2 5-15 0,-5 5-26 16,-5 3-14-16,-3 5-39 0,-6 2-33 0,-2 2-22 15,-10 0-19-15,0-1 0 0,0-2-7 0,0 0-4 16,-13-2-12-16,-3-4 0 0,-3 1-3 15,-7-5-1-15,-1-2 8 0,-6-5-27 0,1-3-19 16,-3-3-62-16,-3-3-109 0,-1-3-112 0,-2-3-134 16,-1-2-130-16,-2-3-142 0,-5-2-132 0</inkml:trace>
  <inkml:trace contextRef="#ctx0" brushRef="#br0" timeOffset="21946">10684 2315 3581 0,'14'-17'-7'16,"-2"5"17"-16,-7 2 104 0,-2 10 97 0,-3 0 70 16,0 8 26-16,0 7-70 0,0 7-82 0,-3 6-83 15,-2 7-28-15,-2 7-30 0,-3 4-17 16,0 5 17-16,0 2 1 0,-2 0-4 0,0 1-7 15,2-1 11-15,0-3-19 0,1-1-22 0,3-5-10 16,-1-3-37-16,4-3-36 0,0-5-62 0,-2-5-65 16,2-4-50-16,3-3-37 0,-1-5-32 0,1-1 3 15,0-8-33-15,0-7-50 0,-2 0-34 0,2 0-72 16</inkml:trace>
  <inkml:trace contextRef="#ctx0" brushRef="#br0" timeOffset="22173">10715 2549 3015 0,'17'-60'47'0,"1"7"46"0,1 4 42 0,0 7 33 16,-1 9-25-16,4 8-7 0,2 7-22 0,1 7-3 15,0 3 4-15,3 8-5 0,-1 0-16 0,1 8-32 16,-3 4-23-16,3 2-29 0,-3 3 8 0,-1 3-4 16,-4 2-4-16,-1 1 1 0,-2 2-8 15,-5 0 4-15,-6 2 14 0,-6-3-3 0,0 1-11 0,-6 0 14 16,-8-2-21-16,-2-2-14 0,-6-1-21 15,-5-4-63-15,1 0-54 0,-3-2-72 0,-1-4-63 16,-1-1-52-16,4-3-45 0,0-1-11 0,1-5-50 16,4 0-52-16,5 0-61 0</inkml:trace>
  <inkml:trace contextRef="#ctx0" brushRef="#br0" timeOffset="22376">11604 2185 5130 0,'-4'34'48'0,"-13"-1"54"0,-5 5 26 15,-4 3 19-15,-1 2-55 0,1-1-46 0,4-3-19 16,4-2-15-16,3-3-1 0,6-1-15 0,9-2-19 16,0-4-46-16,8-3-79 0,1-1-126 0,8-4-114 15,2-2-46-15,3-4-64 0,3-3-24 0,4-2-18 16,0-8-129-16,4 0-13 0</inkml:trace>
  <inkml:trace contextRef="#ctx0" brushRef="#br0" timeOffset="24269">7240 3282 867 0,'-16'0'0'0,"-2"0"5"16,0 0-10-16,-2 0-8 0,1 0 7 0,-1 0-12 15,0 0 21-15,-1 0 2 0,-1 0 0 0,0 5 11 16,-1-1-11-16,-1-1 3 0,1 0 3 0,-1 0-9 16,2 1 6-16,0-1 2 0,2 0 4 0,-1 0 9 15,1-2 1-15,3 2 11 0,3-1 5 0,-4-1 5 16,4 0 20-16,2 1 10 0,-1-2-12 0,4 1 2 15,0 1-7-15,0-2-23 0,3 0-1 0,-3 1-7 16,3 0-16-16,-1 0 0 0,0 0 3 16,-1 0-14-16,-1 1 9 0,-1 1 7 0,-1 2 24 15,1 0 36-15,-3-1 20 0,0 1 12 0,-1 1-4 16,1-1-14-16,-1 1-12 0,0-1 11 0,1-1-9 16,1 0-6-16,-2-2 10 0,3 1-8 0,-2-1 12 15,5 0 16-15,-1-1-14 0,1 1-10 0,0-2-11 16,3 0-19-16,-1 0-12 0,2 0-6 0,0 0-1 15,3 0-18-15,-1 0 3 0,2 2 0 0,0-1-32 16,0-1 16-16,0 1-10 0,0 0 4 0,0-1 22 16,3 1 10-16,-1 1 22 0,4-1 17 15,2 3 28-15,2-1-11 0,4 1 19 0,3 1-25 16,6-1 4-16,4 1 16 0,10-2-1 0,3 0 37 16,10-2-4-16,8 0-4 0,9-1-16 0,6 0-27 15,8-5-39-15,7 0-10 0,6-1-28 0,10 2-4 16,4-2 11-16,6-1-8 0,7 3 11 0,3-3-6 15,3 2-12-15,3 0 1 0,4 1 13 0,3 0 1 16,-2-1 3-16,0 0 7 0,-1 1-17 0,0 1-4 16,0-1 10-16,-1 1 5 0,-1 0 17 0,-1 0 19 15,-2 2 7-15,1-3 0 0,0 2-7 0,1-2-11 16,-1 3-3-16,-2-1-19 0,-1-1 4 0,0 2 11 16,0 0-26-16,-3 0 30 0,5 1-14 0,-1 0-12 15,1 0 7-15,1 0-18 0,4 0-3 0,2 0-1 16,2 0-3-16,-2 0 10 0,0 0 12 15,-1 0-7-15,0 0-1 0,-1 0-11 0,-2 0-3 16,-5 0 14-16,0 0 1 0,-5 0-8 0,-4 0 0 16,-5 0-15-16,-4 3 11 0,-5 0 0 0,-6-3 12 15,-5 2 10-15,-7-2-3 0,-4 1 23 0,-8 2 7 16,-5-3-4-16,-7 0 12 0,-5 0-19 0,-7 0-15 16,-8 0 4-16,-4 0-8 0,-10 0 12 0,-4-6-4 15,-6 3-12-15,-4-1-18 0,-6-1-32 0,-3 0-66 16,-5 0-81-16,0-2-102 0,0 0-144 0,-11 0-110 15,-3-1-135-15,-6 0-147 0</inkml:trace>
  <inkml:trace contextRef="#ctx0" brushRef="#br0" timeOffset="25176">8410 4025 1393 0,'13'-10'50'0,"-1"0"45"15,-1-1 74-15,2 0 69 0,-1-2 46 16,1 1 39-16,-2 0 12 0,1 1-22 0,0 2-54 0,-3 1-70 16,-1 4-36-16,-1 4 40 0,-2 0 49 15,-3 8 75-15,-2 7-14 0,0 6-53 0,-7 7-62 16,-4 8-60-16,-2 9-26 0,-4 5-25 0,-3 6-24 16,-5 7-22-16,-3-3 0 0,1 4-15 0,0-1-5 15,2-3 1-15,2-3-8 0,4-4-8 0,2-1 4 16,3-6-12-16,4-3-7 0,0-7 7 0,3-2-61 15,1-6-41-15,2-4-63 0,0-7-61 0,3-4-10 16,-1-5-11-16,0-8 12 0,2 0-18 0,0 0 1 16,4-8-14-16,1-4-30 0,0-3 3 0,3-5-4 15,3-6 16-15,0-3 8 0,2-4 43 16,0-5 10-16,2-7 30 0,2-5 70 0,0-6 40 16,1-2 89-16,2-3 98 0,2-4 91 0,0 0 101 15,3 1 51-15,-2 3 22 0,1 4-29 0,-4 7-49 16,-1 6-39-16,-1 7-46 0,-3 5-3 0,3 6-8 15,-1 4-7-15,-1 4-1 0,4 2-8 0,0 3-15 16,4 3-2-16,2 1-21 0,-1 2-27 0,2 7-28 16,0 0-44-16,0 0-4 0,-1 0-22 0,-1 0 8 15,-3 11 3-15,0-1-14 0,-3 5 11 0,-5-2-12 16,0 3 12-16,-6 1-11 0,-2 0-4 0,-6 3 15 16,0 0-22-16,-10 3 21 0,-6-2-6 0,-2 1-5 15,-4 0-10-15,-6-2-4 0,0-3 0 0,1-1-23 16,-5-3-10-16,0 0-58 0,-1-6-32 15,5 1-24-15,1-4-23 0,4-4-28 0,2 0-57 16,4 0-111-16,5 0-70 0,4-9-68 0,8 0-27 16,0-2 38-16,0-2 25 0,5 0 40 0</inkml:trace>
  <inkml:trace contextRef="#ctx0" brushRef="#br0" timeOffset="25416">9315 3755 1922 0,'34'-9'78'0,"-7"1"87"0,-7 8 96 16,-4-8 102-16,-8 8-4 0,-1 0-12 0,-7 0-24 15,0 0-29-15,-12 0-3 0,-2 16-12 0,-4 1-12 16,-6 8-36-16,-3 1-41 0,-4 7-43 0,-4 1-44 16,1 4-42-16,4 1-41 0,2-1-13 0,4 0-11 15,5-3 4-15,5-1 12 0,8-3-12 0,6-2-35 16,0-1-34-16,5-3-82 0,3-2-95 0,6-4-47 15,1-2-79-15,4-4-47 0,5-3-39 0,1-3-89 16,3-7-32-16,5 0-21 0,0 0-2 0,1-10 51 16</inkml:trace>
  <inkml:trace contextRef="#ctx0" brushRef="#br0" timeOffset="25781">9765 3962 3542 0,'16'-12'36'15,"-8"6"37"-15,-4 6 44 0,-4 0 44 0,0 0 27 16,-9 7 5-16,-4 5-7 0,2 2-17 0,-6 3-25 15,2 4-28-15,-4 2-33 0,-2 1-20 0,1 0-34 16,2 1-18-16,1-3-7 0,0-1-12 0,3-1 1 16,5-3-4-16,0-1-22 0,4-4-37 0,1-2-49 15,1-3-32-15,3 0-17 0,0-2 9 0,0-5 44 16,0 0 31-16,5 0 39 0,-2-6 35 0,5-3-7 16,-2-1 7-16,2-2-1 0,3-5-6 0,-1-1 14 15,0-4-7-15,2-2 10 0,-3-3-4 0,2-2-6 16,1-3 3-16,-1 0 0 0,3-1 4 15,0 0 10-15,-1-1 0 0,1 5-4 0,2 3-3 16,-7 5-3-16,5 4 16 0,-1 4 4 0,-2 3 18 16,0 10 6-16,1 0 4 0,0 0 14 0,-2 0 24 15,2 11 19-15,1 0 11 0,-2 4-17 0,0 1-10 16,3 0-25-16,-2 1-21 0,-2 1 3 0,0 2-25 16,-3 0-7-16,1 1-11 0,1 0-3 0,-2 1-1 15,-2-1 1-15,-2 1 6 0,0 0 4 0,2-1-7 16,-2 0-11-16,-2-1-28 0,1 0-80 15,-2-1-92-15,0 0-123 0,0-2-141 0,0-1-132 16,-6-3-83-16,1-1-115 0</inkml:trace>
  <inkml:trace contextRef="#ctx0" brushRef="#br0" timeOffset="25915">9716 4111 3015 0,'-6'-6'-78'0,"6"-1"-96"0,0-3-70 16,9 1-89-16,7 2-23 0,2-3-53 0</inkml:trace>
  <inkml:trace contextRef="#ctx0" brushRef="#br0" timeOffset="26103">10223 3827 3621 0,'19'-6'46'0,"-4"6"113"0,-3 0 102 0,-2 0 97 15,2 13 7-15,-2 4-49 0,3 3-71 0,3 3-83 16,-2 5-52-16,-2 1-56 0,2 6-23 16,0 1-23-16,-3 4-1 0,0-1-7 0,-3 3-4 15,-1-1 8-15,-7-1-4 0,0 0-23 0,0-2-12 16,0-2-45-16,-12-3-38 0,-3-2-84 0,-1-5-102 16,-1-4-98-16,0-3-166 0,-5-5-141 0,0-14-171 15</inkml:trace>
  <inkml:trace contextRef="#ctx0" brushRef="#br0" timeOffset="27271">14693 3237 3079 0,'-7'3'31'0,"7"-1"78"16,0 0 87-16,0 0 81 0,9-1 24 0,4 0-39 15,7 1-71-15,9-2-65 0,8 0-41 0,11 0-27 16,9-7 6-16,9-1-13 0,8 1-8 0,8 0 5 16,2-2-27-16,6 2 1 0,-1 2-7 0,3 0-26 15,-1 1 11-15,-4-1-26 0,-4 1 12 0,-5 0 17 16,-3 1-3-16,-2-1 15 0,-7-1-8 0,-5 1 1 15,-4 0-19-15,-3-2 14 0,-5 1 1 16,-5-1-8-16,-8 0 26 0,-6 0 0 0,-7 1 11 16,-3-1-3-16,-6 0-8 0,-1-1 0 0,-8-1-15 15,-5 1 4-15,0-1-7 0,0-1-8 0,0 0 4 16,-10-1-15-16,2-1 8 0,-1 0-11 0,-4 2 7 16,1-1 4-16,-1 1-19 0,-2 0-4 0,-2 1-17 15,-4 2-4-15,2-1 14 0,-6 1 15 0,2 1 11 16,-2 0 11-16,-4-1 8 0,4 2-1 0,1 0-11 15,2 0-7-15,5 4-7 0,3-4-7 0,6 4 7 16,8 0 11-16,0 0 0 0,8 0 3 0,6 0 4 16,7 9-11-16,2 1 8 0,6 0-1 0,3 1-3 15,3 0 21-15,3 0-14 0,-3 1 8 16,0 2 10-16,0-1-18 0,-5-2 0 0,-4 1 3 16,-1-3-13-16,-6-1 13 0,-3 0 4 0,-4-2-3 15,-5 0 10-15,-7-3-14 0,0 3-7 0,-8 0-39 16,-5 0-61-16,-4 0-55 0,-2 0-101 0,-3 2-75 15,-1-2-106-15,1 3-118 0,2-1-133 0</inkml:trace>
  <inkml:trace contextRef="#ctx0" brushRef="#br0" timeOffset="57898">6818 1787 136 0,'-6'-4'10'0,"-5"-1"0"0,3 2-8 0,-1 0-12 15,3 0-2-15,-4 0-3 0,3 1-12 0</inkml:trace>
  <inkml:trace contextRef="#ctx0" brushRef="#br0" timeOffset="58565">5696 2636 136 0,'-12'22'-5'0,"0"0"-3"16,2 1 11-16,0-1 2 0,0 3 5 0,-1-1 9 16,2 3 1-16,0 0 2 0,1 0 18 0,-2 0 7 15,2 2 8-15,0 2 5 0,-1 0-7 0,1 0-2 16,0 2-10-16,1-1 5 0,0 2 0 0,1 2-2 16,0 0 2-16,0-2-15 0,1 1 14 0,1-1-6 15,-3 1-10-15,5-2 5 0,-1 1-10 0,2-1 10 16,-1 0 6-16,0 0 2 0,2 0-18 0,0 1 1 15,0-2-1-15,0 2-5 0,0-1 13 16,2 1-21-16,1 0 5 0,2 1 14 0,1-1-3 16,-1 0 16-16,1 3 1 0,1-3-3 0,0 1 0 15,1-1-8-15,3 1-11 0,-2-1-11 0,2 0-8 16,0-1 3-16,2 0 10 0,-2-1 1 0,3 1 14 16,-3-1-4-16,3-1-7 0,0 1 2 0,0-1-10 15,-1-1-4-15,2 1 0 0,-2-1-10 0,4 0 2 16,0-3 11-16,2 1 9 0,3-3 16 0,2 1 15 15,3-2 1-15,1-1 5 0,5-1 0 0,3-1-14 16,3-2-11-16,3 3-9 0,2-4-14 0,4 1-9 16,1-2 0-16,0 0-6 0,1-2 4 0,0-1 10 15,-3-1-11-15,-3-1 3 0,-3-1 3 0,-3-2-6 16,0-1 9-16,-4-1-6 0,-3 0-6 0,0-7 4 16,-4 7 7-16,-2-7 1 0,-1 6 3 15,-2-6-3-15,-2 0 11 0,-1 0 6 0,-2 0 10 16,-1 0 5-16,1 0-18 0,-1 0-8 0,-1 0-12 15,-2 0 0-15,1 0 3 0,2 0 3 0,-2 0-3 16,2 0-9-16,-1 0-9 0,0 0-14 0,-1-6-21 16,1 6-26-16,-2-8-58 0,-1 8-26 0,-2-6-28 15,-1 6-43-15,-2-5-47 0</inkml:trace>
  <inkml:trace contextRef="#ctx0" brushRef="#br0" timeOffset="60589">6067 2582 455 0,'0'-6'5'0,"0"0"2"0,0-2 16 15,0 0 12-15,0-1 9 0,0 0 12 0,0-1-1 16,4 0-4-16,1-3-1 0,0 2-14 0,-2-1-7 16,2-1-6-16,3 1-15 0,-2-2 19 0,2 0-6 15,1 1 0-15,1-2 16 0,2 1-13 0,0-1-3 16,0 0 11-16,1 1-19 0,1-1 1 0,-2 1 2 15,2-3-11-15,0 3 9 0,2 0-9 0,-2-1 9 16,4-1-6-16,0 2 0 0,1 0-6 0,1 0-4 16,2 0 2-16,2 1-3 0,1-1 3 15,2-1-5-15,2 0-6 0,3-1 6 0,2-1-9 0,1-1 6 16,3-1 5-16,2 0-2 0,3 1 16 16,2-1-11-16,-1 0 5 0,3 1 1 0,-1 0-4 15,-1-1 9-15,1 2-14 0,-4 1 3 0,0-1-2 16,-2 3-4-16,-1-1 14 0,-2 1 3 0,-4-1-6 15,3 2 9-15,-3-1-14 0,3 1 0 0,0-1 13 16,1 1-8-16,0 0 9 0,4-1 2 0,1-1 0 16,2 1 0-16,0 1 6 0,3-1-3 0,2 0-5 15,1 0 3-15,-2 0-4 0,1 1 1 0,-2 0-11 16,1 0 10-16,-2 1-10 0,0-1-3 16,-2 1 3-16,-4 0-17 0,1 1 9 0,-5 0-3 15,3 0 8-15,-3-2 2 0,3 4-2 0,-4 0-8 16,3-1-3-16,-1 0-5 0,0 2 2 0,0-1 14 15,2 3 11-15,-1-2 8 0,1 1-8 0,1 2-3 16,0-2-10-16,-2 1-9 0,1 1 13 0,2-1-4 16,-5 1 2-16,5 2-19 0,-1-1-22 0,-1 0 0 15,-1 2-8-15,0 0 30 0,1-1 17 0,0 1-6 16,0 0 5-16,-1 1-2 0,1-3-9 0,1 1 14 16,-1 0-3-16,1-1 1 0,-1 3 10 0,0-1-8 15,0 2 11-15,0-2-9 0,-2 1 1 0,1 1 2 16,0-2-8-16,-1 2 6 0,1 0-8 0,-2 0 10 15,0 0-7-15,2 0 7 0,-4 5 0 0,1-2-13 16,1 2 11-16,-5 0-6 0,3-2-2 16,0 0-1-16,0 2 1 0,-1 0 3 0,1-1 2 15,1 0 0-15,1 0 0 0,2 0 0 0,-2 2 0 16,5-1 2-16,-1 1 6 0,1-1-8 0,3 0 3 16,0 1 0-16,2-1-8 0,-3 1 2 0,3-2 8 15,1 2 3-15,-3-1-8 0,-5 1 5 0,2 2-7 16,-2-1-4-16,-2 1 6 0,-3 1 0 0,2-1-2 15,-5 2-4-15,2-1 6 0,-1 2-2 0,0-2-4 16,-2 3 9-16,1-3 2 0,-1 2-7 0,4-1 7 16,-2 1-10-16,4-1-3 0,1 0 10 0,-2 1 1 15,4 0 0-15,2 0 5 0,1 1-3 16,-2-1 0-16,-1 1 9 0,2 1-11 0,0-2-6 16,-4 0-8-16,1 1 6 0,-5-1-1 0,1 0 12 15,-4-1 4-15,1 0-15 0,-1 1 5 0,-3-2 0 16,-2 3-8-16,3-4 8 0,-3 3 6 0,0-1-1 15,-3 1 3-15,2-1 0 0,1 1-5 0,-1 1-14 16,3-1 14-16,-1 2-1 0,-1-1 1 0,2 1 0 16,-1 1-6-16,2 0 8 0,1-1-5 0,-6 0 11 15,6 3-6-15,-5-2-8 0,3 1-2 0,-3-2-3 16,1 2 6-16,-2-1-1 0,2 1 3 0,-3 1 0 16,-1 0 3-16,1-2-6 0,-3 1 3 0,-1-1 8 15,3 0-11-15,-3-1 6 0,-1-1 5 16,1 0-5-16,-1 2-1 0,4 0 1 0,-3 0-3 15,1-1-6-15,0 2 1 0,0-1 5 0,1 0-3 16,-1 0 3-16,0 0 0 0,0 0 3 0,0 0-14 16,-1 1 9-16,-1-1 5 0,-4 2-9 0,1-2 12 15,-3-1-1-15,0 2-5 0,0-1 0 0,3 0 3 16,-3 1-6-16,0-1-2 0,3 1 2 0,-2 0 3 16,0 0-5-16,-1 1 5 0,-2 1 0 0,-1-1 0 15,0 2 5-15,-2 0 6 0,1 1-9 0,-3 1-2 16,2 2-2-16,-1-2 2 0,0 2 0 0,0 1-3 15,1 1-2-15,-3-1-1 0,2 2 4 0,-1 0 2 16,0-1 0-16,-4 1 2 0,6 0 6 0,-2 0-8 16,0 1 0-16,-4 1-2 0,3-1-4 15,-3-1 6-15,0 1 3 0,0 0-3 0,0 1-3 16,0-2 9-16,0-1-1 0,0 0-3 0,0-1 4 16,0 0-4-16,-7-1-4 0,3-2-1 0,4 2 9 15,-8-2-3-15,8 0 5 0,-5 2 0 0,0-2-14 16,2-1 1-16,3 2 2 0,-6 0 3 0,6 0 5 15,-6-2 1-15,-1 1-3 0,3 1-1 0,-4-1 4 16,8 2-6-16,-8 0 0 0,2-1-11 0,-2 0 3 16,3-1 19-16,-3 2-1 0,1-1 9 0,-3-1-19 15,0-1-5-15,1 1 2 0,-3-1-5 0,4 1 13 16,-3 0-7-16,0 1-3 0,0 0 2 16,0 0 3-16,0-1 5 0,0 0 0 0,-3 1 1 15,1-1-1-15,-2 0-8 0,-1 0 0 0,-1 0 1 16,3 0 2-16,-2 2 5 0,-1-3-5 0,3 1 3 15,-2-1-11-15,2-1 0 0,0 1 5 0,-2-1-13 16,1 1-2-16,-2-2-4 0,0 0-8 0,2 2-7 16,-2-2-11-16,0 1-35 0,-2 0-27 0,1 0 1 15,-1 0-11-15,-1-1 23 0,1 2 8 0,1 0 6 16,-3 0 20-16,2 1-9 0,-2 0 6 0,-1 1 4 16</inkml:trace>
  <inkml:trace contextRef="#ctx0" brushRef="#br0" timeOffset="61365">9633 5290 1683 0,'-61'0'0'15,"8"12"2"-15,0-12 1 0,7 0-3 0,4 0 3 16,3 0-17-16,2 0-9 0,1 0-8 0,0 0-22 16,3 0-11-16,1 0-38 0,-2 0-26 0,2 0 7 15,0 0-5-15,-1 0 43 0,3 0 38 0,-2 0 13 16,0 0 24-16,4 0 11 0,-2 0 0 0,2-7-14 15,-1 7 14-15,3-10-3 0,-1 4-10 0,2 0 12 16,0 0-10-16,1-2 6 0,-1 0 25 0,3 1 12 16,-4 0 12-16,4-1 1 0,-5 0 5 0,2-1-5 15,-2 3-8-15,0-2-18 0,-2 2-20 16,1 1-7-16,-2-2-3 0,0 2 8 0,2-1-5 16,-3 1 5-16,1-1 0 0,-1 0-3 0,-1 1 3 15,1 0-3-15,0-1 3 0,-5-1 0 0,4 1 8 16,-1-1-5-16,-1-2 29 0,3 1 42 0,-3 0 13 15,2-1 20-15,0-2-8 0,-1 0-32 0,3 1-8 16,0 0-11-16,-1-1-14 0,1 0 3 0,-1-1-17 16,1 0 2-16,0-1-7 0,-1 1-12 0,1 0 8 15,-1 0-8-15,3 1-9 0,-1-1 9 0,0 1-9 16,2-1 3-16,0 1 15 0,0-1-12 0,2 1 8 16,-3-2-11-16,3 2-5 0,0 0 8 0,0 0-9 15,-2-2 12-15,1 2 0 0,-1-1 9 0,2-1 5 16,1 0 14-16,-1 0-2 0,-1-3-6 15,2 2 6-15,-1 0-9 0,2-2-8 0,-1 0 5 16,2 0-14-16,-1 2-3 0,-1-1 3 0,0 1-3 16,1 0-3-16,-1 1 0 0,0-2-2 0,2 0-10 15,-2-2 18-15,2-2-9 0,2-1 9 0,-1-1 3 16,2-1-9-16,2-1-3 0,0 1 3 0,0 2 0 16,1 0-3-16,2 0 9 0,-2 1 3 0,2 2-12 15,0 0 3-15,-2 3 0 0,1-1-8 0,0 2 23 16,1-1-4-16,-1 2-8 0,0-1 9 0,1 2-18 15,0-1 9-15,0 1 6 0,0 1-3 16,3 0-3-16,-2-1-3 0,1 2-6 0,3 0 15 16,0 1-9-16,0 0-8 0,3-1-32 0,0 1-69 15,0 2-18-15,2-2-27 0,0-2 7 0,0 0 24 16,1 0 15-16,2-2 19 0,-4 0 14 0,4-2 2 16,1 0 7-16,0-3-4 0,0 0 0 0,0-1 4 15,0 2-8-15,0-2-30 0,0 0-23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3:14.1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177 676 1548 0,'0'-11'36'0,"0"0"66"0,0 1 41 16,0-1 55-16,0 1 13 0,0 2-15 0,-3 1 7 15,-1 1-23-15,4 1-12 0,0 5-30 0,0 0-30 16,0 0-28-16,0 0-29 0,0 0-28 0,0 0 3 15,0 0 63-15,0 0 70 0,0 10 56 0,0 5 25 16,0 7-48-16,0 10-49 0,0 8-27 0,-6 10-38 16,1 12-3-16,-4 10-7 0,-1 8 1 15,-2 8 0-15,-1 1-10 0,-2 4-26 0,-1-3-8 16,2 0 12-16,3-5-7 0,0-8 10 0,3-6-10 16,3-7-19-16,1-7-4 0,2-5-10 0,2-8-1 15,0-2 4-15,0-8 11 0,0-2 8 0,0-6-4 16,0-3-8-16,0-3-3 0,0-7-12 0,0-2 20 15,0-11-9-15,0 0-3 0,0 0-3 0,0 0-49 16,0 0-48-16,-4 0-64 0,1 0-79 0,3 0-114 16,-2 0-96-16,0 0-80 0,-1 0-12 0,1 0 1 15,1-14 22-15,1-1 7 0</inkml:trace>
  <inkml:trace contextRef="#ctx0" brushRef="#br0" timeOffset="1876">174 676 1058 0,'0'-10'45'0,"0"2"69"0,-4 0 43 0,1 1 41 16,0 1-13-16,1 6-57 0,1-4-8 0,-1 4-12 16,-2 0-6-16,2 0 14 0,2 0-27 0,-1 0-14 15,1 0-6-15,-2 0-14 0,2 0 3 0,0 0-15 16,0 0-12-16,0 0 2 0,0 0-8 0,0 0 15 15,0 0 20-15,0 0 25 0,0 0 38 0,7 0 11 16,0 0-18-16,4 0 17 0,5 0-28 0,3 0-3 16,4 0 8-16,7-6-36 0,6 1-7 0,6-2-6 15,5 2-10-15,6-4-3 0,1 0 0 16,7 0-13-16,0 1 6 0,5-2-20 0,6 3-4 16,-1 0 4-16,4 0-3 0,4 2 3 0,2-1 3 15,2 2-3-15,0-1-14 0,0 5-3 0,0 0-8 16,-2-5 4-16,-3 5-3 0,-1 0-8 0,-2-4-6 15,-1 4 10-15,-1 0 7 0,-4-5 7 0,-3 5 14 16,0 0-7-16,-2 0 0 0,-1 0 3 0,-2 0-6 16,-1 0-18-16,-2 0-4 0,0 0-3 0,-1 0 7 15,-1 0 7-15,0 0 0 0,-2 0-10 0,0 0 6 16,0 0-3-16,-4 0 7 0,0 0 21 0,-3 0-17 16,-1 0-1-16,-4 0 4 0,-3 0-3 0,-2 6 3 15,0-6-4-15,-4 0-3 0,-3 0-10 0,0 0 6 16,-1 0 11-16,-2 0-7 0,0 0 14 15,-2 0-3-15,3 0-8 0,-1 0-6 0,-1 0-1 16,0 0-6-16,3 0-1 0,-1-8 1 0,2 2 3 16,-2-1 0-16,2 7 3 0,-1-6 8 0,-1 6-15 15,-2 0-3-15,0 0 14 0,-5 0 0 0,-2 0 7 16,0 0 11-16,-5 0-22 0,-3 0 8 0,-1 0-11 16,-3 0 3-16,0 0 11 0,-2 0-14 0,-1 0 11 15,-1 0-11-15,-3 0-11 0,3 0 15 0,-3 0 3 16,0 0 10-16,0 0 1 0,0 0-11 0,0 0 3 15,0 0-6-15,0 0-4 0,0 0 17 16,0 0-10-16,0 0 0 0,0 0 14 0,0 0-10 0,0 0-11 16,0 0 10-16,0 0-3 0,0 0 0 15,0 0 14-15,0 0-14 0,0 0 0 0,0 0-3 16,0 0 3-16,0 0-7 0,0 0 7 0,0 0 7 16,0 0-11-16,0 0 4 0,0-7-3 0,0 7-1 15,0 0 4-15,0 0 7 0,0 0-14 0,0 0 7 16,0 0 7-16,0 0-7 0,0 0 7 0,0 0 7 15,0 0-17-15,5 0 3 0,0 0 10 0,-2-9-17 16,0 9 7-16,2-7-3 0,-2 7-1 0,0-6-3 16,0 6 7-16,-3-6 0 0,2 6 4 0,-2 0-8 15,0 0 4-15,0 0 11 0,0 0-4 0,0 0 10 16,0 0-13-16,0 0-15 0,0 0 1 16,0 0 3-16,0 0 17 0,0 6 29 0,0-6 3 15,0 7 4-15,0 2 0 0,0 1-10 0,0 6-8 16,0 0 37-16,0 4 15 0,0 3-8 0,-8 4-3 15,3 2-32-15,-2 5-26 0,0 2 0 0,2 0 7 16,-1 3-7-16,2 1 11 0,4 0 11 0,-5 3-3 16,0 1-4-16,5 0 0 0,-8 0-8 0,4-2 1 15,4 3 3-15,-5-1-3 0,-2-1-4 0,4 0-4 16,3-2 0-16,-6-1 12 0,1-2-1 0,1-3 20 16,-1-2-20-16,0-1-7 0,-1-3 4 0,1-1-19 15,0-1 8-15,0-2-16 0,0 0 12 0,0-2 0 16,-2 0 11-16,3-1-3 0,-1-3-12 15,1 1-8-15,-1-2-7 0,1-2 11 0,-1 1 0 16,0-4 19-16,0-1-3 0,3 0-1 0,-1-2 0 16,0-1-3-16,-3-9 4 0,6 11-9 0,-2-11 5 15,2 9-16-15,-3-9-3 0,3 0 3 0,0 0-7 16,-3 0 19-16,3 0 0 0,0 0 11 0,0 0 4 16,0 0-15-16,0 0 4 0,0 0-12 0,0 0-11 15,0 0 7-15,0 0 8 0,-8 0 0 0,2 0 15 16,3 0-11-16,-4 0 0 0,-2 0 3 0,-2 0-7 15,0 11 12-15,0-11-8 0,-3 0-8 0,-3 0 8 16,1 0-8-16,-1 11 12 0,-2-11-8 16,-1 0-4-16,-2 0 4 0,1 9-12 0,-1-9 4 15,-3 0 16-15,2 11-4 0,-3-11-8 0,-1 0 4 16,-2 10-15-16,-1-10 4 0,-2 0 14 0,0 10 1 16,-4-10 0-16,3 0-19 0,-3 10 15 0,-1-10 0 15,-1 0 11-15,0 12 12 0,-3-12-15 0,2 0 3 16,-2 11-22-16,-1-11 22 0,-2 0-7 0,0 11 4 15,-3-11 14-15,2 0-22 0,-1 12 4 0,1-12-4 16,-1 13-11-16,-1-13 7 0,0 0 4 0,0 12 0 16,0-12 11-16,-2 0 1 0,1 12-12 0,-1-12 3 15,1 0 17-15,-1 14 3 0,-1-14-4 16,3 13-7-16,0-13-16 0,1 0-3 0,1 0 14 16,-1 0 1-16,2 0 0 0,2 0-1 0,0 0-3 15,2 0 4-15,1 0-12 0,0 0 4 0,1 0 12 16,2 0-5-16,-1 0 1 0,-1 0 0 0,2 0-24 15,0 0 20-15,0 0 8 0,3 0-1 0,-1 15 12 16,2-15-19-16,-1 0-8 0,5 0 12 0,-2 0 4 16,2 0 0-16,0 0 3 0,1 0-11 0,3 0-8 15,-1 0 8-15,3 0-4 0,0 0 0 0,4 0 12 16,-3 0-8-16,2 0-4 0,2 0 4 0,0 0-4 16,1 0 4-16,-1 0 4 0,1 0-8 0,-1 0-4 15,1 0-8-15,-1 0 4 0,0 0-11 16,0 0 11-16,-2 0 8 0,3 0-8 0,-3 0 12 15,0 0-16-15,-1 14-8 0,-2-14 13 0,2 0 3 16,-1 0 4-16,-2 0 4 0,1 15-8 0,0-15 8 16,0 0 0-16,2 0 3 0,1 12-3 0,3-12-4 15,0 0 0-15,2 0 4 0,2 0 12 0,1 0-8 16,-2 0-4-16,4 0 3 0,-3 0-3 0,2 0-8 16,-1 12 12-16,0-12-12 0,0 0-4 0,3 0 16 15,-4 0-8-15,2 0 4 0,-1 0 0 0,2 0-4 16,-1 0 0-16,1 0 12 0,1 0 0 0,-3 0-4 15,5 0 0-15,-1 0-1 0,0 0-7 0,-1 0 12 16,3 0-1-16,2 0-3 0,-3 0-8 16,1 0 12-16,2 0 8 0,1 0-8 0,-2 0 15 15,-1 0-19-15,2 0 0 0,0 0 8 0,1 0 3 16,-1 0 9-16,-2 0-8 0,4 0-8 0,-4 0 4 16,2 0-8-16,0 0 8 0,0 0-8 0,-1 0-8 15,1 0 8-15,0 0-4 0,-1 0 8 0,-1 0 16 16,2 0-16-16,-1 0-12 0,1 0 0 0,0 0-16 15,-1 0 8-15,2 0 8 0,1 0-8 0,-1 0-8 16,2 0-56-16,0 0-65 0,-2 0-94 0,2 0-131 16,0 0-79-16,0 0-87 0,0 0-92 0,4 0-63 15,0 0-73-15,4 0-107 0</inkml:trace>
  <inkml:trace contextRef="#ctx0" brushRef="#br0" timeOffset="2743">958 1132 1015 0,'4'-6'16'0,"-1"-1"45"0,1 1 53 15,-1 1 33-15,0 1 35 0,-1 4 6 0,-1-6-26 16,3 1 26-16,-4 5-12 0,2-5 3 0,-2 1 20 16,3 0 4-16,-1 0 0 0,-2 0-7 0,0 1 0 15,0 0-16-15,0 0-11 0,0-2-15 16,0 3-15-16,-5-1-19 0,-1-1-9 0,3 1 1 15,-5 0-3-15,3-1-2 0,-6 4 3 0,3 0-1 16,-6 0-11-16,-1 0-3 0,0 0 1 0,-3 7-11 16,-3 3-6-16,1 4 3 0,-4 4-10 0,1 4-19 15,-2 3-7-15,1 4-23 0,2 1-15 0,0 4 3 16,3-1-11-16,2 0-12 0,5 0 16 0,4 0-4 16,3-4 4-16,-1-2 7 0,6 1 1 0,0-4-4 15,9-1-1-15,-1-1 1 0,3-5-16 0,2 0-7 16,1-3-42-16,3-2-38 0,0-2-36 0,1-2-19 15,1-3 24-15,-1-5 9 0,1 0 11 16,0 0 20-16,-2 0 3 0,-1 0 8 0,1-10 18 16,-1 0-17-16,-1-1-3 0,0 0 18 0,-1-2 13 15,0-2 22-15,-5-1 17 0,1 1 17 0,1 1 22 16,-5 1 17-16,1 2 46 0,-5 0-7 0,-2 3-14 16,0 2-14-16,0 6-31 0,-4 0-8 0,-1 0-14 15,-1 0 11-15,1 0-14 0,-1 0-12 0,-1 0 8 16,3 9-11-16,0 0-3 0,3-1 11 0,-1 0-8 15,2 1 7-15,5 0 1 0,1-1-12 0,5 0 1 16,0 0-3-16,3-8-15 0,3 0-4 0,0 0-17 16,1 0-21-16,1 0 22 0,1 0 13 15,-1 0 25-15,1-11 18 0,-4 2-4 0,-3-1 14 16,-1 0-4-16,-4-2 1 0,-3-2 13 0,-2-1-3 16,0 2 11-16,-3-2 17 0,0 1 29 0,0 1 0 15,-8-1-3-15,0 3-6 0,-6 3-37 0,2 8-3 16,-4-9-18-16,-3 9-15 0,-1 0 4 0,1 0-11 15,-3 0 15-15,0 0 3 0,2 0-14 0,1 13-22 16,3 0-50-16,1 0-91 0,2 3-111 0,4-3-146 16,2 1-119-16,3-2-60 0,4 2-63 0,4-1-5 15</inkml:trace>
  <inkml:trace contextRef="#ctx0" brushRef="#br0" timeOffset="3199">1320 1309 2331 0,'15'-15'20'0,"-5"2"46"0,1 2 49 16,-6 2 66-16,-5 1 49 0,0 1 20 0,0-1 21 16,0 8-36-16,0-5-28 0,0 5-39 0,0 0-65 15,0 0-24-15,0 0-34 0,0 0-31 0,0 0-10 16,0 0 3-16,0 0 0 0,0 0 7 0,0 0 0 16,0 0 0-16,3 0-4 0,-3 7-13 0,0 0 6 15,3 1-10-15,-3 1 11 0,0 2-4 0,3 0-4 16,-3 0 1-16,3-1-11 0,-1 1 21 0,-1 0-4 15,2 0 1-15,-1 0-1 0,0-2-17 0,1 1 7 16,0 0-7-16,-1-1-28 0,0 0 8 16,0-3-11-16,-2-6 0 0,0 0 14 0,0 6 7 15,0-6-11-15,0 0-2 0,0 0-1 0,0 0-6 16,0 0 10-16,-2 0-10 0,2 0 4 0,0 0-3 16,0 0 13-16,0-12 20 0,0-1 6 0,0 0 14 15,2 0-3-15,3-3-14 0,0-1 4 0,-1 0-1 16,4-3 1-16,0 0 10 0,-2 1-4 0,5-3-16 15,-1 2-4-15,0 3 14 0,0 2-1 0,1 3 15 16,-2 0-1-16,2 6-4 0,-3 0 31 0,0 3 14 16,1 3 16-16,-1 0 21 0,1 0-13 15,-1 12 4-15,1-1 7 0,1 0-3 0,-3 5-23 16,2-1-15-16,-3 2-24 0,1 1-24 0,-1-1 10 16,-2-1-11-16,1 3 4 0,-2-1 0 0,2 0 0 15,-2-3-24-15,-1 3-53 0,2-3-101 0,-2 1-108 16,-2-1-126-16,2-1-84 0,-1-2-38 0,-1-1-31 15,0-4 17-15</inkml:trace>
  <inkml:trace contextRef="#ctx0" brushRef="#br0" timeOffset="3647">1986 803 3464 0,'14'-5'6'0,"-6"5"14"0,0 0 39 15,-2 8 13-15,-3 0 21 0,-3 6 17 0,0 3-16 16,0 3 14-16,0 4 5 0,-3 4-27 0,-1 1-20 16,4 0-24-16,-5-1-32 0,3 2-10 0,2-4 0 15,0 2-3-15,0 0 10 0,5-3 7 0,1-1-11 16,-3-1 8-16,-1-2-15 0,1-1 4 0,0-2 0 16,-3-2-10-16,0-2 10 0,0-3-7 0,0 0-7 15,0-2 0-15,2-9-18 0,-2 0-6 0,0 11 14 16,0-11-11-16,0 0-3 0,0 0-27 0,0 0-13 15,0 0-4-15,0 0-5 0,0 0 23 0,-3 0 17 16,-2 0 24-16,0 0 16 0,-1 0 24 16,-2 0-7-16,0 0-3 0,-1 0 6 0,-1 0-3 15,-2-9 17-15,1 2 20 0,-3 7-4 0,-2-8 56 16,2 8 45-16,-5 0 40 0,-1 0 48 0,-2 0-8 16,0 0-29-16,0 13-33 0,0 2-44 0,3 0-55 15,-1 1-18-15,3-1-37 0,6 2 3 0,0 0-4 16,4 0-7-16,4 0 0 0,3-2 4 0,0 0 7 15,7 0 4-15,2-2 8 0,5-3-23 0,3-1-15 16,5-9-30-16,0 0-34 0,0 0-28 16,5 0-37-16,-2 0-20 0,0 0-26 0,0-13-12 0,-3 4-8 15,-4-1-27-15,0 0-12 0,-4 1-71 0,0 0-62 16,-6 9-61-16,-3-15-104 0,3 1-74 16</inkml:trace>
  <inkml:trace contextRef="#ctx0" brushRef="#br0" timeOffset="4509">2632 1042 1604 0,'5'-7'42'15,"0"-1"43"-15,0 1 41 0,-1 0 49 16,-1-1 7-16,0 2 14 0,1-2 9 0,-1 0-5 16,-1 2-20-16,-1 0-13 0,1 0-7 0,0-1-8 15,0 2-2-15,-2 0-7 0,0 0-2 0,0 2-2 16,0 0 9-16,0 0-24 0,-6 2-30 0,3-1-13 16,-2 2-21-16,0 0-14 0,-2 0 8 0,-3 7 0 15,-1 1-8-15,0-1 4 0,-1 3-6 0,-1 3-30 16,-1 3-14-16,3 1 11 0,-1 0-11 0,3 1 8 15,2 0 3-15,5 0-8 0,2-2-14 0,0 1 0 16,6-1 19-16,2 1-19 0,0-2 18 0,6 0 0 16,0-1-10-16,-1-2 6 0,4 1-17 0,-1 0 3 15,-2-1 3-15,0-2 5 0,0 0 10 0,-1-1 0 16,-2-9-3-16,-3 11-4 0,-2 1 14 16,0-12 16-16,-4 0 6 0,-2 12-7 0,0-12 4 15,-8 0-14-15,0 11-23 0,-6-11 26 0,1 0-19 16,-4 0-3-16,0 11 8 0,-2-11-4 0,-1 0-15 15,2 11-8-15,-1-11-28 0,2 0-59 0,0 0-30 16,2 0-77-16,2 0-38 0,0 0-75 0,4 0-77 16,1 0-24-16,3 0-34 0,4-14 39 0,1 0 43 15,5-2 26-15,5-2 18 0,0-4 26 0,6-3-2 16</inkml:trace>
  <inkml:trace contextRef="#ctx0" brushRef="#br0" timeOffset="4709">2720 930 1898 0,'19'-19'72'0,"-3"3"81"16,-2 3 46-16,-2 5 65 0,-2 3 19 15,-4 5 34-15,0 0 43 0,-3 5-6 0,1 3-43 16,-3 0-72-16,1 6-56 0,-2 2-33 0,0 2-34 16,0 4-40-16,0 3-17 0,-7 1-26 0,4 2-11 15,-3-1-4-15,3 2-14 0,0-1-4 0,-2 0-7 16,3-2 10-16,2-1 1 0,0-2 4 0,0-3-1 16,0-2-18-16,0-2 0 0,0-3-11 0,7-2-51 15,-2-11-43-15,-2 11-50 0,3-3-30 0,-3-8-14 16,3 0-64-16,-4 0-47 0,3 0-94 0,1 0-74 15,-6 12-28-15,6-12-30 0,1 0-6 16</inkml:trace>
  <inkml:trace contextRef="#ctx0" brushRef="#br0" timeOffset="5410">2742 1196 2928 0,'-11'-8'3'0,"3"8"-3"16,4-7 0-16,0 0-4 0,4-2 4 0,0 1 0 15,7 0 0-15,2 1 4 0,2-1 2 0,2 0-6 16,6 0 6-16,-1 1 0 0,4 0-9 0,0 1 6 16,0-1-13-16,2 1 17 0,-2 1-16 0,0 5 9 15,-2-7 6-15,-1 3 19 0,-2 0 61 0,-3 0 35 16,-3 1 55-16,0 1 16 0,-5-1-10 16,-1 1-5-16,-2 2-25 0,-3-2-15 0,2 2-23 15,-2 0-16-15,0 0-28 0,0 0-24 0,0 0-18 16,0 0-7-16,-5 0-10 0,4 0-8 15,-3 4 4-15,3 1-24 0,-2 1 20 0,-2 2 4 0,-3 3 1 16,2 1-1-16,-3 0-21 0,1 4 6 0,0-1 5 16,0 2-1-16,3-1 15 0,2 0-11 0,3-1-7 15,0-2 3-15,5 0-14 0,-2-3 1 0,2-1-12 16,2-9-6-16,-2 11-7 0,2-11-35 0,2 0-9 16,-3 0 13-16,2 0 14 15,1 0 25-15,-2 0 34 0,-1 0 0 0,2-8-4 0,-3-2 4 16,-1 0 3-16,4-1-6 0,-3 0 30 0,-2-1 25 15,0 3 32-15,-1-1 45 0,1 2 1 0,-3 1 8 16,0 7-27-16,0 0-21 0,0 0-28 0,0 0-40 16,0 0-19-16,0 0-36 0,0 0 15 0,0 0-3 15,0 0 17-15,0 0 26 0,0 9-22 0,0 1 18 16,6 0-22-16,-3-1-10 0,4 1 6 0,-3-1-10 16,5-9 4-16,-1 9-1 0,1-9-32 0,1 0-14 15,-2 0-3-15,1 0 7 0,1 0 25 0,1 0 32 16,-2-8 0-16,-1-1-4 0,3 0 11 0,-3-2-7 15,1-1 0-15,-1-2-3 0,0 0 3 0,-2-3-4 16,1 0 15-16,-3 0 3 0,2-2-10 0,-2 0 6 16,-1 0 1-16,-2 0 28 0,-1 2 22 15,0 0 44-15,0 3 15 0,0-1 20 0,-3 5 4 16,-2 2-28-16,3 3-11 0,0 5-56 0,0 0-14 16,-1 0 15-16,-2 0 23 0,1 13 8 0,-2 2 11 15,1 1-37-15,-2 2-36 0,1 2 1 0,0 2-16 16,3 0 4-16,1 0 4 0,2-1 4 0,0 0-4 15,0-3-1-15,7 0-3 0,0-3-12 0,-2-2-4 16,3 0-23-16,-2-13-4 0,2 13-1 0,-2-13-18 16,2 10-46-16,-2-10-64 0,1 0-44 0,0 0-53 15,0 9 30-15,-2-9 1 0,1 0-7 16,0 0-1-16,-1 0-54 0,1 0-59 0,-1 0-64 16,2 0-54-16,-2-13-67 0,2 2-35 0</inkml:trace>
  <inkml:trace contextRef="#ctx0" brushRef="#br0" timeOffset="5543">3280 963 3941 0,'-12'-5'10'0,"2"1"3"15,2 0 15-15,2 0-1 0,3 1 7 0,3 1-10 16,0 2-14-16,0 0 4 0,8-1-62 0,1 1-118 16,2 0-150-16,3 0-198 0,1 0-139 0,0-3-87 15</inkml:trace>
  <inkml:trace contextRef="#ctx0" brushRef="#br0" timeOffset="6538">3947 1210 1830 0,'-7'0'31'0,"1"0"35"0,1 0 36 16,-1 0 44-16,3 0-8 0,-2 0 18 0,2 0 8 16,1 0-5-16,-1 0 18 0,-1 0-10 0,1 0-23 15,1 0-19-15,0-5-14 0,-1 5-29 0,2-4-13 16,-1 4 0-16,0 0-15 0,-1 0 10 16,3 0-4-16,-1 0-19 0,-2 0 6 0,3 0-16 15,0 0 16-15,0 0 8 0,0 0 4 0,0 0 21 16,0 0 18-16,4 0 28 0,1 0 6 0,1 0 18 15,5 0-23-15,0 0-29 0,8 9-21 0,6-9-40 16,6 6-19-16,4-6-10 0,4 0-1 0,9 8-14 16,0-8 7-16,5 0-12 0,2 0 1 0,3 9-7 15,2-9 18-15,-1 0 15 0,3 0 3 0,1 0 19 16,2 0-18-16,-2 0-1 0,1 0-3 0,-1 0-4 16,1 0-11-16,-1 10 4 0,-2-10-4 0,0 0-7 15,-3 0 22-15,0 0-4 0,-4 10 19 0,1-10 11 16,-7 0 4-16,1 0 4 0,-1 0-15 15,-4 0 8-15,0 0-15 0,-3 0 11 0,-5 0 12 16,2 0-15-16,-6 0 3 0,-2 0-15 0,-4 0-11 16,-4 0 7-16,-1 0 0 0,-3 0 1 0,-3 0-5 15,-2 0 1-15,-1 0-1 0,-2 0-7 0,-1 0 12 16,-1 0-12-16,-3 0-8 0,2 0 12 0,-2 0-5 16,0 0 21-16,-2 0 3 0,1 0 0 0,1 0 17 15,-1 0-17-15,-1 0-11 0,0 0 4 0,2 0-40 16,-2 0 16-16,1 0 8 0,0 0-4 0,-3 0 20 15,2 0-8-15,-3 0 8 0,0 0-16 16,0 0 4-16,0 0-4 0,0 0-8 0,0 0-20 16,0 0-32-16,0-12-19 0,0 12-39 0,-4 0-19 15,-1 0-36-15,-1 0-59 0,-1 0-48 0,3-8-66 16,-4 8-51-16,3 0-62 0,-3 0-45 0,2 0-17 16,-2-10-8-16,3 10 22 0,-1-8 14 0,-1 3 17 15</inkml:trace>
  <inkml:trace contextRef="#ctx0" brushRef="#br0" timeOffset="6846">5704 1049 1922 0,'0'0'72'0,"-6"-6"66"0,3 6 55 16,3 0 46-16,-3 0-48 0,3-4-24 0,0 4-39 15,0 0 16-15,0 0 53 0,0 0 13 0,0 0-2 16,3 5-38-16,2 0-65 0,3 1-43 0,1 0-4 15,3 1-13-15,3 1-17 0,5 0-18 0,-1-1-6 16,3 0-18-16,2-2 10 0,1 0 8 0,-1-1 3 16,3-1 3-16,-2-3-6 0,-3 0-1 0,0 0-13 15,2 3 3-15,-4-3 7 0,-1 5-18 0,-2-5 25 16,-2 5 39-16,-1-1 28 0,-5-4 42 0,0 7 22 16,-6 0-16-16,-3-1-28 0,0 0 4 0,-4 1-36 15,-7 2-25-15,1 1-8 0,-4 2-22 16,-3 0-7-16,0-2 0 0,-4 0-3 0,2 4-45 15,-1-3-39-15,3 0-75 0,1 1-117 0,2-2-132 16,2-10-152-16,2 13-137 0,3-13-140 0</inkml:trace>
  <inkml:trace contextRef="#ctx0" brushRef="#br0" timeOffset="7945">6305 463 983 0,'0'-13'40'16,"0"0"24"-16,0 2 36 0,0-1 33 0,0 1 16 15,0-1 24-15,0 1 5 0,0 0-4 0,0 0-5 16,0 1-12-16,0 1-14 0,0-2-8 0,0-1-25 16,0 3 7-16,0-1 15 0,0 0 29 0,0-1 17 15,0 1 7-15,0 0-25 0,0 3-17 0,0 1-19 16,0-1-36-16,0 3 0 0,0 0-33 0,0 2-25 15,0 1-9-15,0 1-24 0,0 0 3 0,0 0 13 16,0 4 5-16,0 4 37 0,0 3 12 16,0 5 6-16,0 5 23 0,0 6-19 0,0 6 2 15,-4 8-1-15,-5 8-27 0,2 5 10 0,-3 5 5 16,0 3-19-16,0 1 15 0,-1 2-32 0,2 3-12 16,-1-5 19-16,3 2-4 0,-2 0 15 0,3-6-3 15,0 0-7-15,0-2 3 0,1-6 19 0,0-1 16 16,-1-2 8-16,3-3-20 0,1-5-14 0,-1-2-7 15,0-2-13-15,-2-3 13 0,1-2-16 0,2-4-4 16,-1-4-15-16,1-4-4 0,-2-1 0 0,2-3-8 16,2-3-4-16,-2-3 8 0,2-9 4 0,0 8 8 15,0-8-12-15,-3 0-4 0,3 0 16 0,0 0-16 16,0 0 24-16,0 0-16 0,0 0-20 16,0 0 12-16,0 0-16 0,0 0-38 0,0 0-64 15,0 0-108-15,0 0-103 0,0 0-64 0,0-5-85 16,-4 5-61-16,4-8-87 0,0 8-69 0,-5-15-77 15</inkml:trace>
  <inkml:trace contextRef="#ctx0" brushRef="#br0" timeOffset="9992">6431 364 2236 0,'-10'-9'50'16,"3"2"52"-16,0 1 43 0,1 1 41 0,0 0-11 15,6 3-25-15,-5-1-20 0,5 1-31 0,-2 2-38 16,-1-4-20-16,3 2-8 0,0-1-10 16,0 2 6-16,0-2-6 0,0 1 6 0,0 1 7 15,3 0 20-15,4 0 17 0,4-2 3 0,2 2 18 16,4-3-17-16,4 2-9 0,6-2-10 0,1 2-17 16,5-1 0-16,2 0-3 0,0 3 3 0,4-1 4 15,1-1-10-15,3 2 3 0,0 0-17 0,1 0 0 16,4 0-3-16,5 0-1 0,0 5 8 0,2-1-4 15,0-2-4-15,4 2-6 0,-1 0 6 0,3-1 5 16,-4 1 2-16,3-1 1 0,-3 2-14 0,-1-2-4 16,1 0-4-16,3 0-3 0,-2 2-3 15,3-3-8-15,0 1-3 0,2-3 7 0,-2 5 21 0,3-2-3 16,1-3 21-16,1 2-18 0,-4-2-3 16,0 0-8-16,-1 5-13 0,0-5 17 0,-3 0-21 15,0 0 3-15,-2 0-3 0,1 0-4 0,-4 0 14 16,2 0 4-16,-1 0-3 0,0-6 10 0,-2 6-18 15,0-3 11-15,1 1 4 0,-3 2-4 0,-1-4 10 16,3 2 1-16,-5-1-4 0,0 0-3 0,-2 1-4 16,-2-1-11-16,-1 0 15 0,0 0-8 0,-1 0 11 15,0 1 4-15,-1 0-15 0,-3 1-3 0,0 0-7 16,1-2 0-16,-1 0 7 0,-2 0 7 0,-1 1 0 16,1-1 0-16,0 1 14 0,-1 2-11 0,-1 0 1 15,0 0-1-15,-2 0-10 0,-1 0 0 0,1 0 4 16,-5 0 6-16,0 0 1 0,-4 0-1 15,0 0 8-15,0 0 0 0,-3 2-11 0,1-2 11 16,1 0-15-16,-1 0-14 0,-1 0 7 0,0 0 8 16,-1 0-4-16,-2 0 14 0,2 0 0 0,-3 0-11 15,-1 0 8-15,-3-2-4 0,2 2-4 0,-4 0-3 16,2 0 14-16,-1-2-3 0,-4 1 0 0,3 1 3 16,-1-3-25-16,3 3 14 0,-1-3 1 0,-2 2-1 15,2-1 11-15,0 0-14 0,2 1 7 0,0 0 0 16,-2 0 4-16,4 1-1 0,-3 0 1 0,0-3-1 15,-1 3-3-15,-1 0 4 0,-3 0-15 0,-1 0 11 16,2 0 4-16,-3 0-4 0,1 0 14 16,-5 4-14-16,1-4 18 0,-1 0 17 0,0 0 12 15,0 0 10-15,0 0-17 0,0 0-4 0,0 0-21 16,0 0-4-16,0 0 3 0,0 0-7 0,0 0 19 16,0 0 7-16,0 0 3 0,0 0-21 0,0 0-5 15,0 0 1-15,0 0-18 0,0 0 11 0,0 0-1 16,0 0-3-16,0 0 12 0,0 7 10 0,0 0-4 15,0 2-3-15,0 1 3 0,0 2-3 0,0 3-12 16,-9 4 16-16,9 4-4 0,0 3 18 0,0 2 35 16,0 1-5-16,0 5 12 0,0 2-15 0,0 3-10 15,0-1-8-15,0 2-12 0,0 2-7 16,0 1-11-16,0 1 7 0,0-1 4 0,9-1 0 16,-9-2-3-16,11 2-5 0,-1 0-3 0,-2-2-5 15,-8-1-3-15,10 0 0 0,-10-2 0 0,8 0 3 16,-8-1-3-16,8-2 8 0,-8-1-8 0,0 0-4 15,0-3 4-15,0 2-4 0,0-5 0 0,0 2 7 16,0-4-3-16,0-1-8 0,0-1 4 0,0-2-3 16,0-3 7-16,0-1-1 0,0-2-3 0,0 0-7 15,0-2 7-15,0-2-4 0,-8-1 8 0,8-1 7 16,0-9-11-16,0 10 4 0,0-2-12 16,0-8 4-16,-8 10-3 0,8-10-1 0,0 9 8 0,0-2 0 15,0-7-4-15,0 9 0 0,0-9-7 0,0 9 3 16,0-9 8-16,0 9 0 0,0-9 8 15,0 8-1-15,0-8-3 0,0 0 0 0,0 0 0 16,0 0-8-16,0 8 15 0,0-8-3 0,0 0 4 16,0 0-1-16,0 0-11 0,0 0 0 0,0 0-4 15,0 0 1-15,0 0-9 0,0 0 4 0,0 0 1 16,0 0 7-16,0 0 3 0,0 0-3 0,0 9 12 16,0-9-8-16,0 0 7 0,0 0-15 0,0 0 8 15,0 0-7-15,0 0-1 0,0 0 12 0,0 0-20 16,0 0 12-16,0 0-8 0,0 0 8 15,-12 0 4-15,12 0 4 0,-10 0 7 0,10 0-3 0,-9 0-4 16,1 0-12-16,8 0 4 0,-9 0 0 16,1 0 7-16,0 0 9 0,-3 0-12 0,3 0 0 15,-1 0-8-15,0 0-3 0,-4 0 7 0,-1 0-4 16,-2 0 11-16,-1 0-3 0,-2 0-4 0,-3 0 0 16,-1-9 0-16,-2 9-4 0,-1-8-4 0,-3 8 8 15,2 0-15-15,-1-8 11 0,-1 8 8 0,2 0 3 16,-2 0 9-16,1 0-12 0,-2 0 0 0,2 0-16 15,-2 0 8-15,-3 0 8 0,2 0 8 0,-2 0 0 16,1 0-8-16,0 0-16 0,0 0 0 0,-4 0 8 16,0 0 12-16,0 0 8 0,-3 0-20 15,-2 0 12-15,0 0-24 0,-1 0 12 0,0 0 24 0,1 0-8 16,3 0 3-16,0 0 1 0,1 0-8 16,4 0-12-16,-1 0 4 0,2 0-12 0,-1 0 1 15,3 0 14-15,-2 8-7 0,2-8 16 0,-5 0-12 16,4 0-8-16,-2 0 12 0,0 0-11 0,-5 0 11 15,2 0 7-15,2 0-11 0,-6 0 12 0,1 0-1 16,-3 0-3-16,-2 0 8 0,0 0 7 0,-3 0-3 16,3 0 8-16,-1 0 3 0,2 0-11 0,-1 0 8 15,4 0-24-15,1 0-8 0,1 0 4 0,3 0-16 16,3 0 20-16,0 0 4 0,-1 0-8 0,2 0 0 16,2 0 8-16,0 0-8 0,0 0 12 0,1 0 0 15,0 0-16-15,-2-8 8 0,2 8-12 16,-3 0 8-16,-1 0-4 0,-1 0 12 0,0 0 0 15,-1 0 0-15,-2 0 12 0,1-9-8 0,-1 9-24 16,2 0 4-16,-6 0-4 0,5 0-12 0,1 0 32 16,0 0 0-16,1 0-4 0,2-8 4 0,2 8-12 15,-2 0 0-15,3 0 0 0,0 0 12 0,0 0 4 16,1 0 4-16,0 0 8 0,4 0-8 0,-3 0 4 16,3 0-4-16,-2 0-8 0,3 0-8 0,0 0 4 15,-3 0 0-15,2 0 0 0,-4 0 12 0,2 0-16 16,-1 0 8-16,-1-10 0 0,-2 10-4 0,2 0 4 15,1 0-8-15,-1 0-4 0,2-9 0 16,0 9 8-16,1 0-4 0,1 0-4 0,1 0 4 16,0-8-12-16,0 8-8 0,2 0 16 0,-1 0-12 15,-1 0 12-15,2 0 16 0,1 0-24 0,-1 0 16 16,-1 0-8-16,0 0-4 0,0 0 16 0,-1 0-8 16,0 0 4-16,0 0 0 0,0 0-4 0,0 0-8 15,0 0 4-15,2 0 4 0,1 0-4 0,-1 0 12 16,4 0 4-16,-3 0-4 0,2 0 8 0,3 0-4 15,1 0-8-15,-1 0-4 0,3 0 12 0,0 0-4 16,0 0 12-16,2 0 8 0,1 0-7 0,-3 0 7 16,5 0 1-16,6 0-9 0,-10 0-8 15,10 0 4-15,-6 0-3 0,6 0-1 0,0 0 13 0,0 0-1 16,0 0-20-16,0 0 8 0,-6 0-4 0,6 0-3 16,0 0 7-16,-8 0-8 0,8 0 0 15,-8-11-8-15,8 11 16 0,0 0-3 0,-8 0-5 16,8 0 8-16,-5 0-8 0,5 0-4 0,-9 0-8 15,9-10-4-15,0 10-34 0,-6 0-31 0,6 0-32 16,-7 0-72-16,2-8-33 0,1 8-72 0,3-5-84 16,-1 5-97-16,1-4-151 0,-4 4-167 0,5 0-160 15</inkml:trace>
  <inkml:trace contextRef="#ctx0" brushRef="#br0" timeOffset="11813">6824 724 2354 0,'2'-6'18'0,"-2"1"30"0,0 5 21 0,0-12 35 16,0 5 9-16,0 2 10 0,0 5 27 0,-5 0 11 16,4-3-12-16,-1 3-39 0,2 0-36 0,-2 0-28 15,2 0 20-15,-1 8 77 0,-1 2 11 0,1 1 19 16,-1 3-23-16,-4 4-67 0,3 1 7 0,-2 4-27 15,0 1-10-15,-1 1-14 0,1 2-18 16,-1-3-3-16,1 1-11 0,2-1 14 0,0-2-10 16,0-1-11-16,2-1 7 0,-1-1-14 0,0 0-7 15,2-2 21-15,0-1-7 0,0-2-4 0,0 0-14 16,0-3-52-16,0 0-42 0,0-1-54 0,0-4-66 16,0 2-49-16,0-2-46 0,0-6-17 0,0 0 7 15,0 0 36-15,0 0-11 0,0 0-36 0,0 0-52 16,0 0-40-16,-3 0 44 0</inkml:trace>
  <inkml:trace contextRef="#ctx0" brushRef="#br0" timeOffset="12200">6738 1039 1382 0,'0'-22'95'0,"0"-2"86"0,0-1 68 0,0 0 63 0,0-2-11 15,0 0-23-15,0 0-17 0,-3 1-17 0,3 1-63 16,0 0-31-16,0 3-34 0,5-1-9 16,5 2 15-16,0 1-20 0,4 1 8 0,3 3-31 15,4 1-20-15,-3 2-24 0,4 2-14 0,-2 4-10 16,3 2-4-16,-4 5 24 0,0 0-6 0,-2 0 3 15,-2 9-14-15,-2 1-14 0,-4 0 0 0,-1 1 3 16,-3 3 11-16,-5 1 15 0,0 0-1 0,-5 0-6 16,-3 2-12-16,-2 0-3 0,-3 0 1 0,-3-1 6 15,2-2-7-15,1-2-3 0,3 0-1 0,0-5-6 16,4 0 13-16,-4-2-7 0,7 0-10 0,0-2 0 16,1-2-7-16,2-1 7 0,0 0-7 0,4 0 21 15,0 0-3-15,6 0-4 0,-1 0 10 16,5 0-6-16,-1 0 3 0,6 0-14 0,-1 0 0 15,1 7-7-15,0-1 6 0,1 2 5 0,-2 2 10 16,-1 1-14-16,-1 2-1 0,-5 3 19 0,0 0-7 16,-5-1 14-16,-3 0 35 0,-3 2 12 0,0-3 48 15,-8 2 18-15,-4-2-21 0,-1 1 1 0,-6-2-40 16,-1-1-23-16,0-1-14 0,-4-2-15 0,0 0-19 16,-1-2 0-16,0 0-8 0,-1-7-3 0,1 6-19 15,1-6-22-15,2 5-67 0,2-5-89 0,1 4-85 16,6-4-118-16,-1 0-111 0,6 0-112 0,1 0-110 15,4 0-76-15</inkml:trace>
  <inkml:trace contextRef="#ctx0" brushRef="#br0" timeOffset="13042">7295 865 1728 0,'0'0'54'16,"0"-6"61"-16,0 6 62 0,0-5 58 0,0 1-7 15,0 0-16-15,0 4-23 0,0-2-10 0,5 0-13 16,-5 0-18-16,0 0-7 0,0 1-9 0,0 0 5 16,0 0-5-16,0 0-17 0,0 0-19 0,-5 1-10 15,-2-1-9-15,4 1 28 0,-3 0-3 0,-2 0-9 16,3 0-4-16,-4 8-13 0,1-2-14 0,-1 3-4 15,-1 1-11-15,-2 1-33 0,4 2 1 16,0 2-19-16,2-1 4 0,3 2 8 0,3-2-5 16,0 1 5-16,0-1-12 0,0 0-7 0,7-2-4 15,1-1-21-15,2-1-8 0,2-1-35 0,2-3-15 16,2 0 18-16,0-2 1 0,-1-2 36 0,-3-2 18 16,0 0 7-16,-1 0 10 0,0-7 4 0,-3 2 4 15,0-3-8-15,-4-1 8 0,-4-1-4 0,0-2 7 16,0 0 0-16,0 0-3 0,-4-3 10 0,-4 2-7 15,3-1 7-15,-1-2 4 0,-2 3 14 0,2 0 25 16,-1 0 11-16,-2 3 30 0,5 2-22 0,-3 2-25 16,2 2-26-16,-1 1-47 0,3 3-10 0,3 0 3 15,0 0 11-15,0 0 18 0,0 0 11 16,0 5-19-16,6-1 1 0,2 1-8 0,-1 2-14 16,3-1-18-16,2 1-21 0,1-2-18 0,3 0 8 15,-2 0 3-15,4-2 9 0,-3-2-4 0,0-1 10 16,-2 0 15-16,1 0 24 0,-4-4 24 0,-1-1-6 15,-1 0 24-15,-3 0-14 0,0 0 0 0,-4 0 14 16,-1-2-4-16,0 1 32 0,0 0 18 0,-3-1 3 16,-2 3-6-16,1-1-22 0,-3 1-17 0,1-1-18 15,1 5-11-15,2-3 1 0,0 3-4 0,-2 0 7 16,3 0 7-16,2 0-7 0,0 0 7 0,0 6-7 16,5-2-11-16,0 1-24 0,3-1-50 0,3-2-13 15,0 2-7-15,2-3-12 0,2-1 48 0,0 0 4 16,0 0 3-16,1-6 35 0,-2 1 0 15,0-2 13-15,-2 2 11 0,0-4 10 0,-2 1-4 16,-2 0 8-16,-1 1 29 0,-4 2 18 0,1 0 35 16,-1 2 24-16,-3 2-9 0,0 1 7 0,0 0-5 15,0 4 18-15,0 6 35 0,-4 0-25 0,-1 6-9 16,1 2-41-16,-5 3-43 0,0 5 4 0,1 4-16 16,-4 1 1-16,2 1-4 0,0 2 8 0,-2-1 0 15,4 0-7-15,-4-1 18 0,4 0-18 0,-1-2 23 16,-1-1 7-16,0-4-7 0,-2 0 12 0,2-4 1 15,-2-3 24-15,-2-4-12 0,1-2 8 16,-2-12-39-16,1 0-24 0,0 0-20 0,0 0-12 16,-2 0 12-16,1 0-24 0,0 0 4 0,-2 0-40 15,3 0-51-15,1 0-61 0,-1 0-70 0,2-12-53 16,1-2-42-16,3-1-41 0,0-1-24 0,5-2-45 16,3 0-37-16,0 1-36 0,0-3-17 0,12 1-27 15,4 1-18-15</inkml:trace>
  <inkml:trace contextRef="#ctx0" brushRef="#br0" timeOffset="13619">7640 1039 3053 0,'11'0'31'0,"1"-6"46"15,1-1 26-15,-5 1 22 0,3 0-18 0,1 0-45 16,4-2-19-16,-3 0-33 0,2-1-7 0,2 2-6 15,0-3-4-15,1 2 17 0,1 0-16 0,-2-1 15 16,-2 2-2-16,-2-1 9 0,-2 0 44 0,-3-1 24 16,0 1 37-16,-5-1 14 0,-3 1-5 0,0 0-2 15,0-1 5-15,-8-1 2 0,2 1-3 0,-1 3 4 16,-3-2-1-16,0 2-18 0,-2 1-2 0,0 5-7 16,0 0-21-16,-1 0 11 0,-1 0-10 0,1 8-15 15,0 3-8-15,0 4-27 0,2 2-15 0,0 3-15 16,3 2-8-16,-1 0 0 0,6 3 4 15,3-3 0-15,0 2-16 0,7-2-15 0,2-2-34 16,-1-3-80-16,5 0-76 0,0-4-61 0,0 0-46 16,1-2-9-16,-2-4-28 0,1-1-27 0,-2-6 16 15,1 0 34-15,-2 0 43 0,4 0 77 0,-2 0 26 16,-2 0 16-16,2-8 37 0,1-3-7 0,1 0-6 16,-3-1 18-16,2-3 10 0,0-2 25 0,0-1 42 15,0-2 22-15,-2-1 30 0,1-1 37 0,-4 0 70 16,3-2 81-16,-11 1 118 0,11-1 61 0,-3 2 27 15,-8 3 22-15,5 3-63 0,-5 1-31 16,0 3-66-16,0 5-93 0,0 2-63 0,0 3-51 16,0 2-30-16,0 0 3 0,0 0 49 0,0 3 29 15,0 4 3-15,0 0-7 0,0 6-34 0,0 0-39 16,0 2-4-16,0 5-14 0,4 0-7 0,-4 1-4 16,0 1 15-16,5 1 14 0,1-3-4 0,-6 0 29 15,5-1-7-15,-5-1 0 0,0-3 3 0,0-1-14 16,0 0 1-16,0-2-1 0,0-2 4 0,0 0-10 15,0-2-12-15,0-1-14 0,-9 1-30 0,9-2-32 16,-8-2-52-16,0-4-63 0,2 6-63 16,6-6-83-16,-7 0-75 0,7 0-109 0,0 0-98 0,0 0-60 15</inkml:trace>
  <inkml:trace contextRef="#ctx0" brushRef="#br0" timeOffset="14048">8592 679 3321 0,'18'-5'13'0,"-5"5"22"0,-1 0 40 0,-5 0 128 16,-4 0 88-16,0 0 71 0,-3 7 30 0,0 2-68 15,0 4-59-15,0 2-93 0,0 4-59 0,0 4-44 16,0 2-46-16,0 4 4 0,0 2-11 0,0 3-12 16,0-2 3-16,0 3-11 0,-4-2 1 0,4-1-13 15,0-1-11-15,-4-1-46 0,3-4-55 0,-1 1-67 16,0-3-84-16,2-2-55 0,-3-3-78 15,0-4-54-15,-1 1-51 0,1-4-19 0,3-3-19 16,-4-9-24-16,1 8 2 0</inkml:trace>
  <inkml:trace contextRef="#ctx0" brushRef="#br0" timeOffset="14835">8552 941 2426 0,'9'-17'3'0,"3"1"0"0,3 3 3 0,4 0 3 15,0 3 0-15,2 2 0 0,2 0-18 16,0 2 6-16,2 0 3 0,-3-1 0 0,0 2 21 16,0-2-6-16,0 1 9 0,-3 0 49 0,-1-1 44 15,-3 2 47-15,1-2 40 0,-5 2-17 0,-2-1-4 16,-4 2-29-16,0-1-22 0,-5 1 12 0,0 1-15 16,0 0 21-16,0 1-15 0,0 0-24 0,0 2-20 15,0 0-45-15,0 0-14 0,0 0-29 0,0 0-3 16,0 0 0-16,0 0 11 0,0 7 42 0,0 2 23 15,0 1 17-15,0 3 5 0,-8 0-29 0,8 3-36 16,-11 3-11-16,3 3-11 0,0-2 0 0,1 2 0 16,0 1 15-16,4-1-34 0,-4-1 5 0,2 1 10 15,1-4-18-15,4 1 22 0,-4-2-7 0,4-1-8 16,-5 0-3-16,5-3 7 0,0 0-11 16,0-2-11-16,-4-4-15 0,4 1-29 0,0-1 15 15,-4-7 4-15,4 0-15 0,-5 0 19 0,2 0-21 16,3 0-8-16,-3 0 2 0,3 0-18 0,0 0 0 15,0-9 19-15,0 1 20 0,0-3 32 0,8 0 6 16,1-1 8-16,2-3 13 0,-2 1-3 0,3 1 0 16,-2-2 10-16,-2 4 0 0,2 3 11 0,-2 1 14 15,-2 1-14-15,0 3 18 0,-6 3 24 0,6 0 19 16,-6 0 21-16,0 0 12 0,8 7-21 0,-3-1-21 16,-5 2-21-16,9-1-26 0,-2 0-26 0,-2 2 1 15,1-1-1-15,1 2-7 0,-2-1 7 16,2 0 0-16,0 1-10 0,1-3-1 0,2 2 12 15,2-1-1-15,1-1-7 0,-1-7-33 0,2 6-40 16,3-6-43-16,0 6-4 0,-2-6 5 0,2 0 12 16,0 0 29-16,-1 0-7 0,2 0 25 0,-1 0 24 15,-2-6 8-15,0 0 17 0,-1-1 3 0,0-2-10 16,-6-2 11-16,1 0 13 0,-1-1 39 0,-2-2 32 16,-4 2 17-16,-2 0 30 0,0 0 19 0,0 3-9 15,-8 1-3-15,-1 3-6 0,-1-1-32 0,-1 6 12 16,-2 0 12-16,0 0-3 0,0 0-6 0,-3 10-7 15,2 3-23-15,1 0-31 0,-2 2-12 0,2 3-16 16,2 2-23-16,1 1 8 0,1-2 8 16,9 3-20-16,0-2 20 0,0 1-12 0,0-3-35 15,0-1 3-15,16-1-39 0,-2-3-50 0,2-1-18 16,0-12-11-16,-1 11 13 0,1-11 42 0,1 0 24 16,-1 0 14-16,-2 0 12 0,3 0 12 0,-1 0 10 15,-1 0 8-15,-2-11 0 0,1-1-7 0,0-1-12 16,-1-1-10-16,-4 1 11 0,1-4 7 0,-2 3 33 15,-1-1 22-15,-2 0 14 0,-2 4 27 0,1 1 15 16,-4 1 9-16,0 2 3 0,0 7-22 0,0-6-6 16,0 6-32-16,-7 0-29 0,7 0-4 0,-5 0-31 15,2 0-8-15,-1 0 12 0,4 0 16 0,0 10-5 16,0 0 19-16,0-2-3 0,0 0-16 16,0 1-26-16,7-9-49 0,-2 10-30 0,3-2-32 15,1-8 11-15,1 0 46 0,1 5 30 0,0-5 43 16,1 0 26-16,-2 0-14 0,2 0 17 0,-1-6-10 15,0-2-8-15,-1 0 22 0,0-2-7 0,-1 0-7 16,1 1 25-16,-5-2 0 0,3-1 1 0,-5 0 29 16,2 0-4-16,-4-1-3 0,-1 1-4 0,0 0 1 15,0-2-16-15,0 3 5 0,-7 0-8 0,-3 2 15 16,4 0-14-16,-7 4 3 0,4 0-4 0,-2 0-33 16,-3 5 10-16,4 0-30 0,-2 0-11 0,2 0-19 15,0 0-41-15,2 0-43 0,1 0-50 16,2 0-83-16,0 0-64 0,1 0-50 0,1 6-74 15,1-6-35-15,2 5-35 0,-3 1-53 0,2-2-34 16</inkml:trace>
  <inkml:trace contextRef="#ctx0" brushRef="#br0" timeOffset="15502">9071 874 2095 0,'-17'-13'67'0,"-1"2"61"15,-3 2 68-15,-1 1 50 0,0 3-23 0,-4 2-32 16,2 3-47-16,-3 0-32 0,-4 0-34 0,4 6-7 15,-1 1-18-15,1 0-17 0,5 0-13 0,2 0-19 16,4-1-1-16,2 1-6 0,10-2 6 0,4 0-3 16,0 0-3-16,6-2-7 0,8 2-10 0,1-2-20 15,6 0-31-15,2 0-14 0,3-3-6 0,0 0 20 16,5 0 26-16,-1 0 29 0,-1 0 16 0,0-5-10 16,-4 5 33-16,1 0 12 0,-4 0 63 0,-5 0 65 15,-3 5 57-15,-2 0 70 0,-7 4 3 0,-5 4-5 16,0 2-42-16,0 2-68 0,-8 5-57 15,-2 1-39-15,-2 1-37 0,-2 0-26 0,3 1-1 16,-1 0-10-16,4-4-1 0,0-2 1 0,8-1-1 16,0-3-7-16,0-3-11 0,0-1-26 0,14-3-38 15,2-8-36-15,2 8-21 0,0-8-17 0,3 0 12 16,2 0 19-16,2 0-10 0,-2-8 47 0,-1-2 1 16,0 1 28-16,-6 0 41 0,1 1 11 0,-3-1 49 15,-4 2 32-15,-1 0 31 0,-4 2 1 0,-5 0-35 16,0 5-14-16,-7 0-28 0,-2 0-7 0,-3 0 4 15,-6 0-11-15,-2 0-12 0,-4 11 1 0,-1-2-14 16,-3 1-12-16,0-1 4 0,4 1-29 16,-1 0-56-16,5 0-128 0,0-4-164 0,4 3-159 15,5-9-106-15,3 9-76 0,8-1-34 0</inkml:trace>
  <inkml:trace contextRef="#ctx0" brushRef="#br0" timeOffset="16065">9625 730 4187 0,'9'11'41'0,"-9"3"50"15,0 3 25-15,0 4 22 0,-12 4-28 0,3 2-50 16,-5 3-20-16,-1 1-19 0,1 1-10 0,0 0-4 15,1-1 1-15,-1-1 6 0,3-2-7 16,2-1 1-16,1-2-8 0,2-1-22 0,0-2-14 16,1-5-14-16,2 0-8 0,0-4 1 0,-1-4-7 15,0-1 21-15,2-8-10 0,1 0-10 0,-1 0-7 16,2 0-37-16,-1 0-3 0,-1 0 10 0,0-8 29 16,2 0 27-16,-1-4 27 0,1-1-7 0,0-3-13 15,0-3 7-15,5-1-6 0,-1-4 16 0,4-1 6 16,0-2-6-16,0 0 17 0,4-4-4 0,2-2 7 15,2-1 6-15,1 2-9 0,4-1 6 0,1 2 7 16,1 1 10-16,3 2 4 0,-3 5 9 0,2 6 8 16,-2 4 12-16,-2 3 25 0,-4 6 46 15,0 4 38-15,-3 0-5 0,-2 7-17 0,-2 1-52 0,-2 3-38 16,-4 2-25-16,-4 3-7 0,0 0 1 16,0 2-5-16,0 1 0 0,-12 1 4 0,-2 0-11 15,-3 1-10-15,1-3 3 0,-3 1 0 0,1-1 0 16,-3-2 0-16,3-1 7 0,1-2-18 0,0-2 15 15,0 0-1-15,5-2 1 0,2 0 7 0,1-1-11 16,3 0-11-16,1 1 22 0,2 0 44 0,3 2-1 16,0 1 19-16,0 0-40 0,0 1-37 0,11 1 4 15,0 1-7-15,2-1 14 0,2-1-14 0,2 2 7 16,4-2-11-16,-3-2-44 0,3 0-64 0,-4-2-56 16,2-1-41-16,1-1-41 0,-2-7-5 0,-1 0-44 15,-3 0-47-15,0 0-21 0,-2 0-29 16,-2 0-31-16,-1 0-18 0,-4 0-12 0</inkml:trace>
  <inkml:trace contextRef="#ctx0" brushRef="#br0" timeOffset="16842">9909 947 2450 0,'0'-4'88'0,"0"-1"57"0,0 0 76 15,0-1 68-15,0 2-31 0,6 1-20 0,-6 1-52 16,5 0-69-16,-5 1-39 0,0 1-40 0,3 0-18 16,-1 0 36-16,-2 0 55 0,0 0 58 0,0 6 30 15,0 2-17-15,0 1-48 0,0 1-57 0,0 2-25 16,0 3-30-16,0 0-26 0,0 2 4 0,0-1-8 16,0 0 12-16,-7 1 4 0,7-1 3 0,-3-2-15 15,3-2 8-15,0 0-23 0,0-2-18 16,0-1-32-16,3-2-48 0,2-2-23 0,1-5-7 15,1 0 36-15,-3 0 44 0,3 0 46 0,0 0-7 16,3-6 18-16,-1-1-8 0,1-3-3 0,0-1 28 16,0-1-10-16,2 0-8 0,-4-2 8 0,2 1 10 15,-3-1 7-15,2 1 49 0,-5 1 21 0,2 3 19 16,-3 1 26-16,-1 1-28 0,0 3-7 0,-2 4-25 16,0 0-21-16,0 0 3 0,0 0-18 0,0 8-7 15,0 0-18-15,-4 1-1 0,0 1-14 0,-1 0 7 16,4 1-4-16,1 0-15 0,0-2-6 0,0-1-12 15,0 0-33-15,7-2-43 0,0 0-2 0,-1-3-8 16,2-3 37-16,-2 0 37 0,4 0 14 16,-1 0 7-16,0-7 10 0,1-1 15 0,-2-3 3 15,0-1 10-15,2 0-3 0,-2-2-10 0,1-1 6 16,-1-2 1-16,1-1-4 0,-2 1-7 0,-1-2 0 16,1 0-7-16,0-1 7 0,-2 0 24 0,-2 0 22 15,1 1 32-15,0 3 28 0,-2 3 2 0,1 2-15 16,-2 3-17-16,1 2-4 0,-2 6 39 0,0 0 64 15,0 0 39-15,0 12-2 0,-8 3-36 0,-1 1-68 16,-2 4-53-16,3 5-17 0,-2 0-11 0,0 2-20 16,0 2 4-16,4-2-20 0,1 0 8 0,5-3 8 15,0-1 4-15,0-3 12 0,0-1-24 16,0-4 4-16,8-1-31 0,-2-4-24 0,1-1-35 16,-1-9-30-16,3 8 9 0,-1-8 19 0,3 0 43 15,-3 0 19-15,0 0 11 0,1 0-7 0,1-10-7 16,1 0-4-16,-2-2-8 0,2-3-3 0,-1-1 15 15,0 0 18-15,1-2 19 0,-1 1 26 0,-2 2 49 16,-4-1 34-16,0 2 42 0,-4 4 9 0,0 0-13 16,0 3-30-16,0 7-31 0,-8 0 33 0,0 0-19 15,-2 0 12-15,2 0-4 0,-4 12-55 0,4 2-8 16,-1 1-29-16,3 2-16 0,-1 1 9 0,7 1-18 16,-6 0 18-16,6-1-1 0,0-1-16 0,0-2-1 15,14-3-36-15,3-1-48 0,0-11-39 0,2 11-28 16,2-11-6-16,0 0-2 0,1 0-42 15,0 0-60-15,0 0-68 0,-1 0-103 0,-4 0-129 16,1 0-167-16,-3-9-190 0</inkml:trace>
  <inkml:trace contextRef="#ctx0" brushRef="#br0" timeOffset="23975">10605 1169 773 0,'-3'0'18'0,"-3"0"13"15,1 0 30-15,0 0 31 0,5 0 12 16,-6 0 23-16,6 0 1 0,-8 0 3 0,8 0-9 15,0-8 2-15,0 8-8 0,0 0-4 0,-6 0 3 16,6 0-6-16,0 0 5 0,0 0-6 0,0 0 3 16,-5 0 4-16,5 0 23 0,-7 0 17 0,3 0 8 15,4 0 5-15,-3 0-13 0,0 0-5 0,3 0 1 16,-2 0-8-16,-1 0-8 0,3 0-27 0,-1 0-32 16,-4 0-39-16,5 0-30 0,0 0 21 0,0 0 74 15,0 0 28-15,11 0 29 0,1 0-21 0,4 0-62 16,8 0-7-16,7 0-15 0,8 0-6 0,8 4-19 15,5-4-10-15,6 0-8 0,6 0-11 16,2 4 7-16,0-4-22 0,3 0-7 0,0 0 11 16,0 0-8-16,2 0 23 0,-4 0 4 0,1 0 3 15,-4 0 11-15,-1 0 0 0,-2 8-7 0,-8-8-12 16,0 6-3-16,-2-6 0 0,-7 0 0 0,-4 5-3 16,-5-5 6-16,-4 0-6 0,-2 0 3 0,-8 0 11 15,-2 0-8-15,-5 0 23 0,-3 0 19 0,-2 0 18 16,-4 0 23-16,0 0 5 0,-2 0-15 0,-3 0-12 15,2 0-26-15,-2 0-23 0,0 0-7 0,0 0 3 16,0 0-7-16,0 0 4 0,0 0-4 0,-3 0-20 16,3 0 13-16,0 0-24 0,0 0 19 0,0 0-11 15,-3 0-7-15,3 0 3 0,0 0-31 16,0 0 1-16,0 0-22 0,0 0-22 0,0 0-10 16,0 0-26-16,0 0 2 0,-7 0 5 0,5 0-10 15,-3 0-22-15,1 0-6 0,1 0-9 0,-2-5-18 16,2 1 4-16,-3 4-11 0,3-5-13 0,-3 5 13 15,1-6-6-15,-1 6 12 0,-1-8 21 0,3 2 8 16,-4 0 56-16,0-1 15 0,0 1 15 0,2 0 36 16,-5-1 12-16,3-2 3 0,-3 2 32 0,2-1 0 15,-2 1 17-15,0-3 24 0,-2 2 29 0,2-1 73 16,-3 1 41-16,0 1 61 0,3-1 13 0,-1 1-26 16,0 0-29-16,2 2-39 0,2 0-38 0,1 5-32 15,1-3-22-15,3 1-21 0,1 1 12 16,1 0 10-16,1 1 18 0,0 0 4 0,6 0-21 15,5 4-23-15,0-1-29 0,5 2-10 0,3-2-18 16,1 3 7-16,3-1 0 0,3 0-18 0,-3 0 18 16,7 2-14-16,-7-2 14 0,2 0 0 0,-3 0-10 15,0-1-1-15,-1 0-10 0,-4 1 17 0,-1 0-6 16,-1 0 7-16,-1-1-1 0,-4 1-17 0,1 0 21 16,-7 0 21-16,1 1 44 0,-1 1 54 0,-4-1 8 15,0 1-18-15,-7 2-39 0,1 0-52 0,-7 2-17 16,-1 1-12-16,-2 2 0 0,-1-1 8 0,-2 1-30 15,2 1-50-15,-1-1-97 0,3 1-124 16,0-3-140-16,2 0-127 0,4-12-94 0,1 16-108 16</inkml:trace>
  <inkml:trace contextRef="#ctx0" brushRef="#br0" timeOffset="24798">12257 455 1111 0,'0'-12'21'0,"3"-1"42"0,-3 1 32 0,0-2 42 15,0 2 27-15,6 1 2 0,-6-1 11 0,6 1 0 16,-1 1-1-16,-5-1-6 0,6-1 9 0,-2 0 8 15,-4 2-6-15,5 0 15 0,-1 1-6 0,-4 0-27 16,0 2 12-16,0 1-18 0,0 2-32 0,0 1-24 16,0 0-53-16,0 3-51 0,0 0-4 0,0 0 10 15,-4 4 57-15,3 4 90 0,-1 4 30 0,0 5 30 16,-2 9-15-16,0 9-60 0,0 7-5 0,-1 9-14 16,-4 9-37-16,1 7 4 0,-1 5-22 15,1 4-35-15,-1 3 9 0,1 2-4 0,2-2-20 16,1-1 16-16,2-2-19 0,-2-4-12 0,5-5 8 15,0-3 0-15,0-6 8 0,0-7-9 0,0-4 5 16,6-6-4-16,-1-6 8 0,-2-5-1 0,2-4-3 16,-5-7-4-16,2-4-1 0,-2-3-6 0,0-4-1 15,0-1-31-15,1-7-42 0,-1 0-63 0,0 0-85 16,0 0-26-16,0 0-18 0,0-7-23 0,-3-1-32 16,-3-1-74-16,2-2-79 0,0-3-28 15,-1-3-4-15,2-3-31 0,3-2-35 0</inkml:trace>
  <inkml:trace contextRef="#ctx0" brushRef="#br0" timeOffset="26691">12351 364 2816 0,'-8'-9'28'0,"1"-2"56"0,7 2 20 0,0 2 6 15,0 1-24-15,0 2-54 0,0-1-3 0,0 2 26 16,7 0 9-16,5-1 34 0,3-3-10 0,3 0-12 16,8 2 7-16,5-2-26 0,8-1 7 0,2 3-14 15,9-2-6-15,2 1 4 0,6 1-14 0,4 1-7 16,2-1-3-16,7 1-7 0,2 3 14 0,3-2 0 15,3 3-7-15,2 0-3 0,2 0 0 0,0 4-1 16,-1 0 8-16,0 2 4 0,-1-3-4 0,1 3 0 16,-3-1 0-16,2 0-7 0,-1-1 10 0,-1 1-3 15,2 0-14-15,0-1 22 0,-1 1-33 0,-5-2 15 16,2 0 0-16,-3 1-18 0,1-1 7 16,-4-1-7-16,-1 1-4 0,2-3 1 0,-3 2 6 15,0 0-6-15,-3-1 13 0,0-1 5 0,0 1-1 16,-2-1-3-16,1 1-8 0,-3-1-13 0,-2 0-1 15,0 0 7-15,2 0-3 0,-1 0 14 0,0 0-3 16,1 0-8-16,-6 0 11 0,5 0-7 0,-1 0 0 16,-1 0 4-16,-5 3-11 0,-1 0 17 0,-1 1-17 15,-3-2 7-15,0 1 4 0,-5-3-15 0,0 3 8 16,-1-1-8-16,0 0 11 0,-3 1-3 0,3-1-4 16,-4 0 0-16,-2 0-4 0,1-1 0 15,-7 0 15-15,-2 0-4 0,-2-1 10 0,-3 0-6 16,-4 0 7-16,-4 0-1 0,2 0-14 0,-1 0 8 15,-3 0-11-15,-1 0 7 0,0 0 3 0,1 0-13 16,-1 0 13-16,3-2 8 0,-1 2-11 0,-3 0 7 16,3 0-3-16,1 0-8 0,-4 0 1 0,1 0 10 15,-2 0-7-15,1 0 7 0,-2-3-7 0,-1 3-11 16,-1-4 7-16,-3 1-10 0,1 1 29 0,-1 0-5 16,-4-1 5-16,1 3-4 0,-1-3-19 0,-1 0 12 15,2 0-8-15,-2-1 4 0,0 2 0 0,0 0-7 16,0-2 0-16,0 1-11 0,0 0 18 0,3 0 4 15,-1-1-11-15,1 2 10 0,0 0-3 16,-2 0 4-16,-1-2 10 0,4 1-3 0,-3 1-19 16,-1 0 12-16,2-1 7 0,-1 1-1 0,1 1 12 15,0-1-8-15,-1 2 8 0,-1 0 6 0,0 0-6 16,0 0-1-16,0 0-10 0,0 0-7 0,0 0 10 16,0 0 8-16,0 5-4 0,0 1 18 0,0 1-14 15,0 0-8-15,0 5 19 0,0 1-7 0,0 6 18 16,0 0 0-16,0 6-22 0,0 2 4 0,0 2-4 15,0 2-15-15,0 5 23 0,3 0-4 0,2 1-4 16,-2 2 16-16,0 0-23 0,0-1-4 0,1 3 4 16,-1-1-4-16,0-1-3 0,0-3-1 0,-2 1 4 15,3-3 8-15,-4 1 0 0,0-3 7 0,0 0-7 16,0-2-4-16,0-1 0 0,0 0-3 16,0-2-12-16,0-1-8 0,0-1 4 0,0-3-15 15,0 1 19-15,0-1-7 0,0-5-1 0,0 2 4 16,0-2-11-16,0-3 12 0,0 0-12 0,0-2 18 15,0 1-6-15,0-1-20 0,0-2 31 0,0 1-20 16,0-1 16-16,0 1 11 0,0-2-15 0,0-1 11 16,0-2-18-16,0-6 7 0,-5 8-11 0,0-8 7 15,4 0 0-15,-1 7-3 0,1-7 14 0,-3 6-7 16,1-6 4-16,2 0 0 0,-3 7-16 0,3-7-3 16,-4 5 4-16,2-5-4 0,-2 0 8 15,2 7-1-15,-2-7 1 0,0 5 7 0,0-5 7 0,-2 0-3 16,-2 7-8-16,3-7 12 0,-2 6-5 15,-3-6 9-15,1 6-1 0,-4-6-11 0,3 6-4 16,-4-1-7-16,-3-5 18 0,-2 7 5 0,0-7-12 16,-2 0 11-16,-3 5-19 0,-1 1 8 0,0-6 4 15,-5 0 0-15,2 6 3 0,-3-6 5 0,2 5 3 16,-5-5-15-16,4 0 11 0,-1 0-4 0,-2 5 1 16,0 1 22-16,0-6-7 0,-2 6-12 0,2-6 12 15,-2 5 0-15,-2-5-4 0,2 6-4 0,-3-6-7 16,0 5-4-16,-2-5 19 0,0 0 7 0,-1 6 5 15,0-6-4-15,-2 0-16 0,-2 0 16 0,1 7-8 16,-3-7 0-16,1 0-3 0,-3 0-20 16,5 6 11-16,-4-6-3 0,4 0-8 0,-1 0 8 15,2 0-8-15,2 7-12 0,1-7 16 0,0 0-8 16,2 0-4-16,0 0 4 0,1 6-11 0,-3-6 11 16,1 0-3-16,1 0 7 0,-4 7 3 0,3-7-3 15,-3 0 8-15,1 0 0 0,0 0 11 0,-4 0-15 16,1 0 8-16,-3 0-8 0,0 0-1 0,1 6-3 15,-3-6-8-15,3 0-7 0,-2 0-1 0,2 0 9 16,3 0-8-16,0 0 15 0,3 0-8 0,0 0 0 16,2 0 16-16,5 0-8 0,-1 0 4 15,3 0 11-15,2 0-7 0,0 0 3 0,-1 0-7 16,2 0 4-16,2 0-4 0,1 0 4 0,-1 0 0 16,1 0-5-16,-3 0-3 0,3 0 4 0,-1 0-12 15,0 0 5-15,2 0 14 0,-2 0-11 0,0 0 8 16,1 0-12-16,1 0-12 0,-2 0 1 0,-2 0 7 15,2 0 8-15,-1-7-7 0,-2 7 10 0,0 0 5 16,2-7-8-16,-2 7 0 0,0 0-11 0,0 0-5 16,1-5 5-16,1 5 14 0,1 0 13 0,2 0-1 15,-2 0 1-15,2 0-8 0,0 0 3 16,1 0 13-16,3 0-12 0,-1 0 11 0,-2 0-15 0,0 0-12 16,2 0 4-16,0 0 4 0,1 0 8 0,-1 0-20 15,0 0 12-15,0 0-28 0,0 0 17 0,-2 0 15 16,2 0-1-16,0 0 16 0,-1 0-19 0,1 0-4 15,-1 0-4-15,-1 0 8 0,2 0-7 16,0 0 3-16,0 0-8 0,0 0-4 0,3 0 12 16,-1 0 4-16,2 0-4 0,1 0-4 0,0 0-8 15,2 0 5-15,0 0 11 0,1 0 0 0,0 0 0 16,3 0-4-16,-1 0-4 0,0 0 4 0,2 0-4 16,0 0-4-16,1 0 23 0,3 0-7 0,-2 0-4 15,8 0 4-15,-11 0-32 0,3 0 9 0,8 0 11 16,0 0 0-16,-9 0 19 0,9 0-11 0,-10 0 4 15,10 0 4-15,-11 0-12 0,11 0 16 0,-8 0-24 16,8 0 8-16,-9 0-4 0,9 0 8 0,-13 0 11 16,4 0-7-16,0 0 19 0,1 0 5 15,-3 0 8-15,1 0-1 0,2 0-15 0,-1 0-28 16,1 0 20-16,8 0 4 0,-9 0-4 0,9 0 16 16,-8 0-20-16,8 0-12 0,0 0 8 0,0 0-16 15,0 0 4-15,0 0 4 0,0 0 4 0,0 0 16 16,0 0-12-16,0 0 8 0,0 0-12 0,0 0-4 15,0 0 12-15,0 0 0 0,-11 0 0 0,11 0-8 16,0 0 0-16,-9 0-8 0,9 0-8 0,-10 0 0 16,2 0 8-16,8 0-8 0,-8 0 16 15,2 0 8-15,-2 0-16 0,8 0 12 0,-8 0 4 16,4 0-16-16,4 0-4 0,-10 0-28 0,10 0-48 16,-4 0-27-16,-1 0-38 0,0 0-44 0,1 0-31 15,1 0-60-15,-1 0-61 0,1 0-108 0,-2 0-116 16,5 0-111-16,0 0-113 0,0 0-80 0</inkml:trace>
  <inkml:trace contextRef="#ctx0" brushRef="#br0" timeOffset="27709">13058 584 3542 0,'8'-19'46'0,"-4"5"30"0,-1 2 10 15,-3 6 14-15,0 6 19 0,0 0 32 0,-7 8 40 16,1 5 15-16,-1 4-36 0,-2 6-59 0,-1 5-39 16,0 5-3-16,-5 3-25 0,0 3 7 0,-3 1-22 15,1 1-11-15,1-2-7 0,2-2-7 16,3-3 11-16,-1-2-19 0,2-5 8 0,3 0-11 0,0-4 3 16,2-4 8-16,2-2-15 0,1-3 14 15,2-3 5-15,-2-2-16 0,2-4 19 0,0-5-11 16,0 0-7-16,0 0 10 0,0 0-6 0,4 0-1 15,-1-10 8-15,2-1-19 0,0-3 19 0,1-1 0 16,2-5-15-16,-2-4 33 0,5-2-26 0,-3-3 0 16,3-3 8-16,2-2-15 0,-1 0 0 0,1-3 0 15,2-1 7-15,1-2-7 0,0-1 4 0,3 3 7 16,0 3-7-16,-1 3 7 0,1 2-4 0,-2 6 4 16,-1 7-11-16,1 6-4 0,-4 11 23 0,-2 0 21 15,1 0 23-15,0 0 18 0,-2 0 4 16,3 16-36-16,-1 1 3 0,1 2-7 0,-2 1-19 15,0 5 15-15,-3 0-19 0,1 2-7 0,-3 1 15 16,-3 2-16-16,2-1 9 0,-2-1 3 0,-1 1-19 16,1-2 12-16,-3 1-8 0,5-4 0 0,-2-1-4 15,0-1-11-15,-3-1-12 0,3-2-18 0,0-1-7 16,1-3-23-16,2-1-3 0,-5 0-7 0,2-3-25 16,1 0-13-16,-3-1-14 0,-1-1-6 0,2-3-2 15,-2 0-18-15,0-1-36 0,0 1-40 0,0-3-27 16,0-3-28-16,0 0-34 0,-7 0-27 0,7 0-38 15,-6 7-19-15,-2-7-5 0,4 0 2 16</inkml:trace>
  <inkml:trace contextRef="#ctx0" brushRef="#br0" timeOffset="27888">13166 1019 2378 0,'-15'-8'85'0,"2"0"71"16,-3 1 73-16,2 1 65 0,3-1-42 0,-1 0-61 15,4 1-63-15,1 1-75 0,7 0-39 0,0 2-11 16,0-1-10-16,0-2-3 0,10 0 4 0,2 2-4 15,3-3 6-15,2 1 18 0,5 0-24 0,0-1-47 16,1 1-67-16,2 1-95 0,2 1-58 0,-5 0-25 16,0 4-20-16,-6 0 31 0,-1-4-7 15,-1 3-4-15,-3-1 11 0,-2 1-10 0,-2 1 31 16,-1 0 24-16</inkml:trace>
  <inkml:trace contextRef="#ctx0" brushRef="#br0" timeOffset="28232">13575 706 1219 0,'19'-16'74'16,"-2"0"76"-16,-4 1 86 0,-1 2 81 0,0 1 21 16,-5 2 2-16,1 0 11 0,-5 3 19 0,-1 1-39 15,-2 2-55-15,0 4-62 0,0 0-69 0,-6 0-29 16,-1 0 4-16,0 0-24 0,-5 0 16 16,0 7-7-16,2 0-29 0,-5-1-6 0,-1 4-44 0,0-2-23 15,2 1 5-15,0 1-12 0,3 0 0 0,1 0 1 16,1 1-12-16,5-1 22 0,4 1 4 15,0 0 0-15,4 2-22 0,5-1-7 0,1 1-4 16,1 1 7-16,2 0 12 0,2 2-1 0,-2-2 0 16,3 1 1-16,-3-1 21 0,-1 1-3 0,0 0-8 15,-4-2-4-15,2 2 1 0,-1-1-8 0,-4-1 4 16,-2 1 0-16,-1-2 0 0,-2 1-7 0,0-2 11 16,-7 0-4-16,-2 0-7 0,-1-2 14 0,-1 0-7 15,-3-3 0-15,-1 1 0 0,0-2-22 0,1-1-40 16,0-2-47-16,0-2-21 0,0 0-48 0,0 0-35 15,1 0-34-15,4 0-60 0,-1 0-40 0,6-6-54 16,-4 0-13-16,3-1-25 0,5-1-24 0,0-1 21 16,5-2-2-16</inkml:trace>
  <inkml:trace contextRef="#ctx0" brushRef="#br0" timeOffset="28544">13797 730 1898 0,'20'-13'49'15,"-1"2"74"-15,-4-1 63 0,-4 2 75 0,-1-1 33 16,-4 2 10-16,-3 0 31 0,0 2-3 0,-3 2-5 16,0 1-59-16,0 2-65 0,-4 2-54 0,-3 0-41 15,1 0-2-15,-2 0-33 0,-1 0-4 16,-4 0-24-16,4 0-45 0,-4 7 3 0,-1 0-7 16,3 3-14-16,0 0 29 0,0 0 0 0,5 4-3 15,0 1-4-15,3 2-4 0,3 1 3 0,4-1-10 16,2 2 7-16,2 0-4 0,5 0-7 0,-4-2 0 15,-1 0 3-15,5-1-6 0,-4 0-12 0,2-1 22 16,-3 0 1-16,0-2-1 0,-2 0 11 0,-1-1-10 16,-4-2-12-16,-1 0 15 0,0-1 3 0,-8 0-25 15,-2 0-21-15,-2-2-59 0,-3 0-45 0,-1 1-45 16,0-3-52-16,-1 0-37 0,0-1-44 0,2-1-30 16,0-3-22-16,-1 0-19 0,4 0-51 0,3 0-44 15,-1 0-36-15</inkml:trace>
  <inkml:trace contextRef="#ctx0" brushRef="#br0" timeOffset="28864">13985 789 3528 0,'8'0'46'15,"-7"2"78"-15,-1 1 79 0,0 3 35 0,0 0-22 16,-5 2-73-16,5 1-69 0,0 3-35 0,0 0-25 15,0 3-14-15,0 0 0 0,0 2 0 0,0-2-18 16,0 2 4-16,8-2-49 0,2 2-32 0,-1-2 7 16,2-1-17-16,-1-1 22 0,3-2 12 0,-1-2-11 15,2-2 7-15,-5 0 28 0,4-5 16 0,1-2 11 16,-2 0 17-16,2 0-7 0,-2-5 10 0,1-4 10 16,-4 0 0-16,1-3 3 0,-2-1-3 0,0-3 4 15,-3-2 9-15,1-1-6 0,-3 1 4 0,0-1-11 16,2-1-3-16,-5 1 0 0,0 1-14 15,0 0 7-15,0 3-11 0,-8 1-36 0,3 3-62 16,1 0-69-16,-3 3-91 0,1 1-90 0,1 0-56 16,5 4-96-16,-4-1-61 0,0 2 3 0</inkml:trace>
  <inkml:trace contextRef="#ctx0" brushRef="#br0" timeOffset="29682">14386 754 2547 0,'13'4'45'15,"-4"-1"51"-15,-3 0 71 0,-6-2 69 16,0 1 20-16,0 1 18 0,0 3-35 0,0-1-34 16,0 0-55-16,0 3-53 0,0 1-24 0,0 0-41 15,-1 2-8-15,-2 1-13 0,0 0-18 0,-1 2 10 16,1 0-3-16,2 0 0 0,-3 1-3 0,3-1-1 16,-1 1 1-16,1-2-11 0,-2 1 7 0,1-2-11 15,2-1-20-15,-3 0-15 0,3-2-9 0,-1-1-4 16,1-2 32-16,-2-1 20 0,0-2 14 0,1-1 7 15,1-2-11-15,-2 0 4 0,0 0-7 0,1-5 0 16,-1-4 4-16,2-1-4 0,-1-1 14 0,1-1-7 16,-3-3 7-16,3-1 3 0,0-2-10 0,0 1 24 15,0-1-10-15,0-1 35 0,4 1 13 16,-1 1 1-16,1 0 21 0,-1 1-24 0,0 1-15 16,0 3-20-16,2 1 0 0,-1 4-14 0,0 0 7 15,-1 2-4-15,2 2-18 0,1 3 22 0,-2 0 11 16,1 0 17-16,2 0 1 0,0 3-33 0,3 2-14 15,0 0 0-15,0 0 0 0,1 0 11 0,-2 2-7 16,1-1-8-16,1 1-14 0,-3 1 7 0,-1-2-10 16,0 2-26-16,-2-1-3 0,-4 0-32 0,2-1 15 15,-1 1 25-15,1-2-4 0,-3 1 32 0,0-1-21 16,0-1 7-16,0 0 14 0,0-2-21 0,0 1 25 16,0 0-4-16,0-2 14 0,-6-1 7 0,6 0-4 15,-2 0-3-15,2 0-21 0,0 0 11 16,0-5 7-16,0 0-8 0,0-1 15 0,0-1-18 15,0-2-3-15,0 0 20 0,5-1-13 0,-1-2 20 16,1 1-10-16,3-3-3 0,0 2 6 0,1 2-6 16,4-2 3-16,-2 1 3 0,1 2 14 0,-2 1 18 15,2 2 24-15,-1 1 4 0,-1 5 14 0,-2-3-6 16,0 3 0-16,-1 0-4 0,0 0-16 0,-1 6-8 16,0 0-18-16,-1 1-14 0,0 0-8 0,-2 2-3 15,0-2-7-15,-1 5-29 0,-2-2-46 0,0 2-66 16,0 2-78-16,0-1-81 0,-4 2-78 0,4-2-52 15,0 0-30-15,-6-2 23 0,6 0 52 0,-3-2 58 16,3 0 51-16,5-3 30 0,-1-2 26 16,5-4 48-16,-1 0 66 0,5-5 65 0,0 0 68 15,1-2 46-15,1-3 50 0,0-2 53 0,0 1 45 16,1-1 48-16,-2-2 19 0,0 1 33 0,-4 1 17 16,0 0 5-16,-2 2 23 0,2 2-26 0,-10 2-17 15,4 3-39-15,-4-1-69 0,0 4-41 0,0 0 7 16,0 5 39-16,0 3 9 0,0 2 21 0,-6 6-47 15,6 4-85-15,-11 3-13 0,5 2-56 0,-3 6-19 16,1 0 11-16,0 3-26 0,0 2-1 16,2-2-10-16,-1 1-28 0,1 0-26 0,2-2-33 0,0 0-38 15,1-2-45-15,1-3-35 0,1-2-39 0,-2-3-35 16,-2-3-20-16,2-2-21 0,3-5 2 16,-5-1 13-16,5-12 5 0,0 0-13 0,-4 0-37 15,-1 0-30-15,3 0-18 0,-2 0 19 0,2-10 52 16,1-4 51-16</inkml:trace>
  <inkml:trace contextRef="#ctx0" brushRef="#br0" timeOffset="29879">14792 958 2390 0,'8'-37'66'0,"0"3"53"0,-2 2 28 0,2 2 35 15,3 5-48-15,1 2-30 0,1 4 30 0,0 4 9 16,-1 4 51-16,6 3 25 0,-1 4 2 0,1 2 2 16,1 2-42-16,-3 0-30 0,3 8-55 0,-2-2-42 15,-1 4-26-15,-2 0-20 0,0 3-1 0,-2 1-7 16,-2 1 0-16,-4 2-11 0,4 0-7 15,-9 0-15-15,-1 2-34 0,0-1-29 0,0-2-52 16,-9 1-53-16,-1-3-51 0,-2 0-38 0,1-1-55 16,-1-4-32-16,-1-1-13 0,-1-1-27 0,2-4 6 15,0-3 18-15,3 0 2 0,-2 0 26 0</inkml:trace>
  <inkml:trace contextRef="#ctx0" brushRef="#br0" timeOffset="30111">15216 654 2130 0,'25'-19'116'0,"-3"4"89"0,-2 2 96 16,-3 6 95-16,-6-1-12 0,-3 5-19 16,-2 3-54-16,-2 0-33 0,-4 11-44 0,0-1-9 15,0 3 3-15,0 3-23 0,-5 3-35 0,-3 4-44 16,2 2-18-16,-1 4-15 0,-3 1-14 0,0 3-28 16,1 0-24-16,-1 1-15 0,4-1-8 0,-2-1 0 15,8-1 0-15,0-1-15 0,0-2-13 0,0-2-27 16,0-2-27-16,5 0-20 0,3-4-30 0,0-1 6 15,-2 0-33-15,6-3-36 0,-3-4-33 0,3 0-57 16,2-3-66-16,-1-1-90 0,-1-8-117 0,-1 0-70 16,5 0-67-16,-2 0-32 0</inkml:trace>
  <inkml:trace contextRef="#ctx0" brushRef="#br0" timeOffset="30422">15360 869 2940 0,'-14'-5'3'0,"5"-1"-6"0,2 1 12 0,7 0 1 15,0 3-10-15,10 2 15 0,2 0-15 0,5 0-6 16,2 0-3-16,3 0-51 0,2 0 17 0,1 0 3 16,2 0 12-16,-4 0 34 0,2 0-9 0,-3 0-6 15,-3 0 18-15,0 0 15 0,-4 0 36 0,-3 4 56 16,-3-3 17-16,-1-1 39 0,-5 0 10 15,-2 0-1-15,4 1-2 0,-5 0-21 0,0 0-18 16,0 1-9-16,0 0-23 0,0 1-21 0,0 1-27 16,0 1-35-16,0 2-18 0,0 0 0 0,5 1-7 15,-5 1-3-15,1 2 6 0,-1 0-10 0,0 0-32 16,0 2-48-16,0 0-66 0,0-2-36 0,0 0-31 16,0 1-42-16,0-1-51 0,0 1-85 0,0-4-48 15,0 1-49-15,-5-4-45 0</inkml:trace>
  <inkml:trace contextRef="#ctx0" brushRef="#br0" timeOffset="31198">15664 709 3141 0,'0'-21'6'15,"0"4"4"-15,0 4-7 0,0 1-31 0,0 5-35 16,0 7-40-16,0 0-22 0,0 0-22 0,0 0-41 15,0 0-43-15,14 0-52 0,-6 8-40 0,5 0 1 16,-4 3 14-16,5 2 47 0,-1 2 89 0,-2 1 87 16,0 0 98-16,-3-1 69 0,0-1 82 0,-8 1 67 15,0-2 62-15,0 0 44 0,9-1-8 16,-9-1-15-16,0-2-23 0,0 0-9 0,0 0 0 0,0 0 1 16,0 0-15-16,0-1-42 0,0 2-22 15,0-3-32-15,0 4-22 0,0 0-23 0,0-1-35 16,0 2-39-16,0-2-24 0,0 0-25 0,0 2 0 15,0-1-19-15,6 0-39 0,2 1 19 0,1-2-23 16,3-2-9-16,0 1-10 0,3 0-28 0,0-2-20 16,0 0 5-16,3-3 17 0,0-1-22 0,-2-3 8 15,2 0 5-15,-1 0 6 0,-2 0 50 0,-2-3 20 16,-1-3 7-16,-2-2 33 0,-1 1-11 0,-4-3 14 16,-2-2 12-16,-3-2-9 0,0-1 16 0,0 0-7 15,0-1 0-15,-6 0 4 0,-1-2 20 16,1 1 3-16,2 0 14 0,0 2-10 0,3 1-37 15,-3 2 7-15,4-1-17 0,0 4-6 0,0 1 3 16,0 0 3-16,5 1-6 0,0 0 3 0,2 3-10 16,2 1 0-16,-3 0 24 0,5 1-8 0,-2 1 17 15,2 1 17-15,-1 0-6 0,1 0 27 0,-2 5 13 16,1 0-23-16,-3 3-10 0,1 1 0 0,-1-1-13 16,0 2-4-16,0-1 4 0,-6 2-18 0,3-1 4 15,-3 0-18-15,3-2 1 0,-4 2-8 16,0-1-37-16,0 1-27 0,0-2-53 0,0 1-56 0,0-3-15 15,-5 1-10-15,1-1 7 0,4 1 12 0,-6-2 13 16,3-1 50-16,3-1 35 0,-6-3 64 16,6 0 43-16,-3 0 19 0,-2 0 9 0,2 0-22 15,-1 0-3-15,4 0-21 0,-3-4-3 0,3-2 9 16,-4 1-12-16,4-4 9 0,0 0 6 0,0-3 7 16,0 0 2-16,7-2-9 0,3-1-9 0,1 0 6 15,2-1-3-15,2-1 6 0,2 1 7 0,0-1 5 16,4 3 25-16,-2 2 22 0,3 1 38 0,-2 1 17 15,1 3 10-15,-1 2 37 0,-1 0 17 0,-2 5-13 16,-2 0 27-16,-2 0-11 0,1 0-17 0,-4 5-18 16,-1 0-14-16,1 1-10 0,-1 3-1 0,-1-2 11 15,-2 4-6-15,3 1-25 0,-2 0-25 16,-1 0-22-16,2 0-38 0,-4 0-14 0,1 4-4 16,-5-3 3-16,5 2-3 0,3-2 0 0,-8-1-46 15,4-1-51-15,1 1-61 0,-2-3-76 0,1-1-63 16,-4-1-82-16,0 1-81 0,0-1-108 0,0-3-120 15,0 1-157-15</inkml:trace>
  <inkml:trace contextRef="#ctx0" brushRef="#br0" timeOffset="32867">17193 813 2049 0,'-5'0'38'16,"4"0"29"-16,-3 0 51 0,4 0 50 0,-2-5 10 15,0 0 28-15,2 5-26 0,0-1-10 0,0 1-23 16,0-1-47-16,0 1 8 0,0 0-33 0,0 0 5 16,0 0 23-16,0 0-26 0,-1 0 27 0,1 0-22 15,-4 2-17-15,1 1 14 0,2-3-31 0,1 2-3 16,0-1-6-16,-2 1-18 0,0-2-4 0,1 0-6 16,-1 0-25-16,0 0 7 0,2 0 3 15,-4 1 1-15,4-1 20 0,-1 0-17 0,1 0-3 16,0 1-1-16,0-1-6 0,0 0 10 0,0 0-11 15,-2 0 11-15,0 0 4 0,2 0-1 0,-1 0 4 16,-1 0-3-16,1 0-4 0,-1 0-4 0,-3 0 11 16,3 0-3-16,-3 0-1 0,2 0-6 0,-4 0 10 15,1 0 0-15,1 0 14 0,1 3 7 0,-1-3 0 16,-3 3 3-16,3 0-3 0,2-2-3 0,2-1-14 16,-1 2 7-16,0-2-11 0,1 0-11 0,-1 0 8 15,2 0-11-15,0 0 3 0,-1 0 15 16,1 0-18-16,-5 0 0 0,5 0 14 0,0 0-21 15,0 0 17-15,0 0 4 0,0 0-14 0,-1 0 42 16,1 0-3-16,0 0 4 0,-2 0 10 0,0 3 1 16,2-1 0-16,-1-1 4 0,-1-1 7 0,1 0-14 15,1 1 3-15,-2 0 1 0,0 0-26 0,2-1-7 16,0 0-12-16,0 0-17 0,0 0 6 0,0 0-10 16,0 0-1-16,0 0 12 0,0 0-4 0,0 0 33 15,0 0-4-15,0 0-7 0,0 0-3 0,0 0-23 16,0 0 12-16,0 0 10 0,0 0-7 0,0 0 7 15,0 0-3-15,0 0-4 0,0 0 4 16,0 0-12-16,0 0 8 0,0 0 4 0,0 0-8 16,0 0 19-16,0 0-15 0,0 0-15 0,0 0 26 15,0 0-7-15,0 0-8 0,0 0 8 0,0 0-1 16,0 0-14-16,0 0 8 0,0 0 3 0,0 0-4 16,0 0 38-16,0 0 10 0,0 0 4 0,0 0-7 15,0 0-22-15,4 0-1 0,2 0-18 0,5 0 4 16,2 0 0-16,5 0 3 0,3-4 1 0,2 2-4 15,8-3-8-15,-1 3-4 0,6-1 8 0,3-1 0 16,1 2 12-16,2 1-16 0,2-2 8 0,4 3 7 16,0 0-22-16,0-2 7 0,1 2 4 0,-2 0-4 15,5 0 12-15,-4 0 7 0,3 0-15 0,-1 0 3 16,-2 0-3-16,1 0-3 0,2 0 6 16,0 0-6-16,-1 0 6 0,3 0-10 0,-1-4 11 15,3 0 3-15,-2 0-7 0,2 0 23 0,-3 0-12 16,-2 0-7-16,2 1 3 0,-4 0 1 0,0-1-16 15,-4 1 16-15,-4-1 7 0,-1 3-19 0,-1-2 4 16,-3 1 0-16,-4 2 0 0,-4-4 7 0,-2 4 5 16,-2 0-12-16,-2-3-12 0,-3 3 5 0,-5-2 7 15,1 2 7-15,-3 0-7 0,-3 0 12 0,-2 0 7 16,-2 0 30-16,-2 0 8 0,-2 0 0 0,0 0 8 16,0 0-34-16,0 0-4 0,0 0-7 0,0 0-20 15,0 0-8-15,0 0 12 0,0 0-12 16,0 0 4-16,0 0 4 0,0 0-23 0,0 0-27 15,0 0-34-15,0 0-34 0,0 0-35 0,-6 0-54 16,2 0-29-16,0 0-57 0,-1 0-71 0,-4 0-68 16,3 0-88-16,-1 0-61 0,-2 0-52 0,1-3-24 15</inkml:trace>
  <inkml:trace contextRef="#ctx0" brushRef="#br0" timeOffset="33402">18779 574 2510 0,'-8'-8'58'16,"-1"3"71"-16,2-4 71 0,1 3 18 0,-2 1-18 16,5 5-61-16,-2 0-51 0,4-5-23 0,1 5-25 15,-2 0-14-15,0 0-13 0,2 0 27 0,0 0 55 16,0 0 78-16,0 0 40 0,5 6-9 0,2 2-50 15,2-2-65-15,2 1-43 0,5 2-17 0,2 2-11 16,4 1-11-16,3 0-4 0,4-2 15 0,0 0-10 16,1 0-1-16,0-2 7 0,1-2-17 0,-1 1 3 15,0-1 0-15,-3-2-4 0,-1 2 11 16,-2-2-14-16,0 2 14 0,-6-2-3 0,1-1 0 16,-3 1 14-16,-7-2 18 0,3-2 26 0,-8 2 19 15,-4-2 14-15,0 0-13 0,0 0-12 0,0 0-17 16,0 0-5-16,0 0-10 0,0 0-12 0,0 0-3 15,0 0-11-15,0 0-8 0,0 0-8 0,0 0 4 16,0 0-16-16,0 0 9 0,0 0 11 0,0 0-4 16,0 0 11-16,0 0-19 0,0 0 12 0,0 0 4 15,0 0-8-15,0 0 15 0,0 0-15 0,0 0-4 16,0 0 19-16,0 0-7 0,0 0-8 16,0 0 0-16,0 0 0 0,0 0 8 0,0 0-5 0,0 0 9 15,0 0-8-15,0 0-8 0,0 0 4 16,0 0-4-16,0 0 0 0,0 0 0 0,0 0 4 15,-7 0 0-15,-3 0-11 0,-2 6 22 0,-2-1-7 16,-4 1 4-16,-6 2 30 0,-3 3-34 0,-4 3 15 16,0 1-4-16,-2 2-30 0,1 1 0 0,1 1-5 15,4-1-37-15,2 1-48 0,3-2-69 0,4-1-121 16,5 0-119-16,0-2-105 0,5 1-126 0,1-2-94 16,4-3-136-16</inkml:trace>
  <inkml:trace contextRef="#ctx0" brushRef="#br0" timeOffset="34515">19235 210 794 0,'-5'0'28'0,"5"-1"36"0,0 0 47 16,0 0 50-16,0 0 27 0,0-1 31 0,0-1 6 15,0 0 7-15,0-2 2 0,0 2-1 0,0-2 13 16,7 1-4-16,-1-2 5 0,-3 3-5 0,-2-1-22 16,3-1 0-16,-4 2-20 0,1-1-10 0,-1 4-12 15,0-3-30-15,0 0-1 0,0 3-35 16,0-1-21-16,0 1-22 0,0 0-47 0,0 0-22 15,-5 0-11-15,5 4 11 0,0 1 26 0,0 2 52 16,0 3 27-16,0 7-4 0,0 4 8 0,-9 8-37 16,9 4-14-16,-8 5-1 0,3 7-22 0,5 3-8 15,0 6 0-15,0-2 4 0,-4 1 12 0,4-1 3 16,0 2-30-16,0-3-16 0,0-4 0 0,0-1 0 16,0-3 12-16,0-3 11 0,0-3-15 0,0-2-8 15,0-3-4-15,0-2 0 0,0-4-4 0,0-1 5 16,0-2 6-16,0-3-3 0,0-4 0 0,0-1 0 15,0-4 4-15,0-3-4 0,0-8-19 0,0 7-9 16,0-7-18-16,0 0-28 0,0 0 1 0,0 0-12 16,0 0-25-16,0 0-25 0,0 0-51 15,0 0-73-15,0 0-113 0,0 0-129 0,0 0-139 16,0 0-93-16,0-9-38 0</inkml:trace>
  <inkml:trace contextRef="#ctx0" brushRef="#br0" timeOffset="37103">19352 245 920 0,'-12'-6'42'0,"1"1"63"0,2 0 60 16,-3 1 69-16,0 1 20 0,6 1-18 0,-3-1-16 16,2 1-32-16,7 2-26 0,-5-2-1 0,5 1-3 15,0-1-22-15,0 1 0 0,0 0-19 16,0 1-27-16,0 0-3 0,0 0-32 0,0-1-9 15,0 0-13-15,0 1 13 0,0 0 10 0,0 0 7 16,5 0 27-16,3 0 11 0,3 0-10 0,0 0 1 16,6-3-23-16,2 0-7 0,1 1 7 0,6-3-20 15,-1 4 10-15,4-4-24 0,1 3-3 0,5-1-8 16,-2-1 1-16,3 1 7 0,3-2-11 0,3 1-3 16,-1 0-8-16,4 0-10 0,4 2-3 0,1-2 10 15,1 1-3-15,5 0 6 0,0 0 8 0,-1 1 4 16,3 1-15-16,2 0-11 0,-2 1 7 0,2 0 1 15,-1 0 7-15,-4 0-4 0,5 0-21 16,-2 0-8-16,3 0 5 0,-1 0 6 0,-3 0 18 16,5 0 0-16,-1-5 0 0,-1 2 4 0,2 1-4 15,-1-1-11-15,0-1 15 0,-1 1-4 0,-3 0-7 16,0 1 7-16,0-3-10 0,-4 1-19 0,2-1 22 16,-2 2-10-16,4-2 6 0,-4-1 18 0,4 0-14 15,-2 1 14-15,3 0-14 0,-2 1-3 0,-3 1 3 16,-1-2-7-16,0 2 18 0,-7 2-19 0,1 0 5 15,-5-1 7-15,-2 2-8 0,-3 0 19 0,0 0-12 16,-2 0-7-16,-1 0 0 0,2 0 1 0,-4 0-4 16,7 0 7-16,-5 0-7 0,1 0 0 0,4 0 0 15,-2-3 3-15,2 1-3 0,2 0 4 0,1-1 10 16,0 2-15-16,0-1 12 0,1 2 6 16,-1-3-6-16,-3 2 11 0,1-2-12 0,0 1-6 15,-3 1 3-15,-3-1-15 0,1 0 5 0,-2 1 6 16,-1-1 0-16,-1 2 11 0,-2 0-3 0,0 0 0 15,-1 0-8-15,0 0 8 0,-4 0 3 0,2 0-7 16,1 0-14-16,0 0 7 0,-3 0 0 0,4 0-11 16,-2 0 28-16,2 0-13 0,1 0-5 0,-1 0 23 15,1 0-15-15,2 0 17 0,-4 0-9 0,3 0-15 16,-2 0 7-16,0 0-7 0,-1 0 14 0,-1 0 0 16,-3 0 0-16,0 0-7 0,-4 0 10 0,0-3-13 15,-2 3-1-15,1-2 8 0,-2 1-18 0,-2-1 21 16,0 1 0-16,-1-2-14 0,-2 2 18 15,-2 1-4-15,1-2-7 0,-5 1 14 0,5 0-10 16,-4 1-4-16,3-2 0 0,1 1-7 0,3-1 0 16,-3 1 0-16,5 1 3 0,0-1 4 0,2 1-4 15,2 0 0-15,0 0 4 0,1 0 7 0,0 0-10 16,-2 0 7-16,2 2-4 0,-6-2-7 0,0 0 7 16,-1 0-18-16,-3 0 18 0,-1 0-15 0,-3 3 19 15,-2-3 10-15,3 0-14 0,-5 0 14 0,1 0-3 16,0 0 11-16,-2 0-5 0,0 0 8 0,0 0-7 15,1 0-14-15,1 0 14 0,-2 0-7 0,0 0 0 16,0 0-8-16,0 0 1 0,0 0-11 16,0 0 14-16,0 0 7 0,0 0-3 0,0 0 11 15,0 0-8-15,0 0 8 0,0 0-4 0,0 0-7 16,0 0 0-16,0 0 0 0,0 0 22 0,0 6 7 16,0-2-3-16,0 1-1 0,0 1-21 0,0 2 11 15,0 4-8-15,1 2 16 0,6 2-8 0,-3 3-4 16,1 0 11-16,1 6-25 0,3 1 3 0,-1 2 0 15,2 2-7-15,1 2 11 0,-1 4 4 0,-1 1-12 16,0-1 8-16,-1 3-3 0,0-2 3 0,-2 2 3 16,2-2-3-16,-3 0-7 0,-1-2-12 0,0 0 4 15,0-1-4-15,1-1 16 0,-1-2 6 16,0 0-14-16,-4-3-4 0,1 1-7 0,4-3 3 16,-5 0-4-16,3 0 12 0,-3-2 19 0,0 1-23 15,0-1 23-15,0-1-12 0,0 0-15 0,0 0 16 16,0 0-20-16,0-3 12 0,0 2 0 0,0-3-12 15,0 0 4-15,0 0-4 0,8-2 1 0,-8 0 15 16,0-1 11-16,0-1-4 0,0 0-4 0,0-2-7 16,0-1-4-16,0 2-4 0,0-2 12 0,0-2 0 15,0 0-4-15,0-3-1 0,0 1-10 0,0-1-5 16,0-2 4-16,0-2 5 0,0 2 10 0,0-2-3 16,0 0 0-16,0 0 4 0,0 2-12 15,0 0 4-15,0 0 4 0,0-1-4 0,0 2-4 16,0-2 8-16,0 0-4 0,0 2 0 0,0-3 4 15,0 3 0-15,0-2-8 0,0 0 0 0,0-2 0 16,0 1-4-16,0 0 12 0,0-1 0 0,0-2-4 16,0 0 8-16,0 0-8 0,0 0-4 0,0 0 8 15,0 0-4-15,0 0 7 0,0 3 5 0,0-1-20 16,0 0 19-16,0 1-11 0,0-3 0 0,0 0 4 16,0 0-8-16,0 0 8 0,-9 0 11 0,9 0 12 15,-8 0-23-15,3 0 4 0,-3 0 3 0,4 0 1 16,-1 3 10-16,-3-3 5 0,0 0-11 15,-1 0 15-15,-1 0-8 0,-1 0-4 0,-3 0-3 0,5 0-16 16,-4 0 19-16,0 0-11 0,3 0 12 16,-4 0-24-16,-1 5 0 0,3-5 20 0,-1 3-5 15,1-1 24-15,-5 0-3 0,2 0-13 0,-2 0 1 16,-2 1 0-16,1-2 3 0,-3 1-11 0,-1 0 8 16,-1 1-9-16,-1-1-7 0,-3 0 16 0,0 0 0 15,-3 0-8-15,0-1-4 0,-3-1 4 0,0 0-12 16,-3 0 16-16,-2 0 12 0,5 0-8 0,-3 0 8 15,-1 0 8-15,3 0-16 0,0 0 12 0,3 0-12 16,-4 0 8-16,5 0 5 0,1 0-21 0,0 0 12 16,-1 0-4-16,3 0-7 0,-2 0 3 0,1 0 4 15,-3 0-8-15,2 0 1 0,-1 0 3 0,-2 0-12 16,-2 0-20-16,0 0 7 0,-2 0-7 16,1 0-8-16,-2 0 12 0,0 0 4 0,-4 0 4 15,3 0 4-15,0 0-5 0,-1 0 9 0,2 0-20 16,2 0 4-16,-3 0 16 0,2 0-4 0,5 0 20 15,-3 0 1-15,4 0-13 0,-5 0 0 0,5 0 0 16,0 0-8-16,1 0 8 0,2 0 0 0,-1 0-12 16,0 0 8-16,1 0-8 0,-1 0 0 0,1 0 12 15,-3 0-20-15,0 0 8 0,0 0-12 0,-2 0-4 16,-3 0 16-16,2 0-4 0,-3-9-5 0,1 9 13 16,0 0-4-16,0 0 8 0,4-8-4 0,-2 8-8 15,3 0 16-15,2-9-4 0,2 9 8 0,0 0 13 16,3-8-17-16,-2 8 0 0,1 0 0 15,0 0-12-15,2-6 16 0,0 6-4 0,2 0 4 16,0 0-12-16,-2-9-12 0,1 9 0 0,-1 0 0 16,0 0 20-16,1 0 4 0,-5-8-4 0,3 8 1 15,-4 0-13-15,-2 0 0 0,2-10-5 0,-3 10-11 16,-1 0 8-16,1 0-13 0,-1 0 17 0,2-9 12 16,1 9-4-16,-2 0 5 0,4 0-5 0,0 0 4 15,4 0-21-15,-1-9 17 0,3 9 0 0,-2 0-4 16,3 0 17-16,-2 0 3 0,3 0-8 0,-3 0 4 15,1 0 8-15,0 0-12 0,-1 0 1 16,2 0-14-16,-1-11 1 0,-2 11 0 0,0 0 0 16,1 0 4-16,-1 0 0 0,0 0-4 0,2 0 8 15,0 0 9-15,-2 0-18 0,1 0 18 0,3 0-13 16,-1-11-8-16,2 11 16 0,-4 0-12 0,5 0 8 16,-1 0 0-16,2 0 0 0,-2 0-8 0,-2 0-4 15,3 0-1-15,-3 0 1 0,0 0-8 0,-1-11 8 16,1 11 4-16,-1 0-12 0,-1 0 3 0,3 0 5 15,-4 0 4-15,0 0 8 0,0 0-8 0,-2 0-4 16,2 0 8-16,-1 0-4 0,-1 0 20 0,1 0 1 16,-3 0-5-16,6 0 0 0,0 0 0 15,-2 0-12-15,1 0 4 0,3 0-8 0,-1 0 16 16,3 0-16-16,-1 0-4 0,-1 0 12 0,0 0 0 16,1 0 8-16,-2 0-7 0,1 0-9 0,-1 0-13 15,1 0 21-15,-3 0-12 0,3 0 16 0,-3 0 5 16,2 0-17-16,1 0 24 0,-3 0-12 0,4 10-16 15,-2-10 4-15,0 0-5 0,0 0 9 0,2 0 0 16,0 0 5-16,1 0-14 0,1 0-15 0,-3 0 0 16,1 0 15-16,3 0-7 0,-2 0 32 0,1 0-3 15,0 0-13-15,1 0 12 0,-1 0-28 0,0 0 8 16,3 0 8-16,-2 0 0 0,1 0 8 16,1 0-4-16,1 0-8 0,-2 0-4 0,4 0 8 0,-2 0-4 15,1 0 4-15,0 0 8 0,0 0-21 16,-1 0 13-16,11 0-8 0,-9 0 0 0,9 0 8 15,0 0-4-15,-11 0 0 0,11 0 12 0,0 0-4 16,-10 0-8-16,10 0 16 0,0 0-12 0,-8 0 12 16,8 0-3-16,-12 0-13 0,6 0 0 0,6 0-4 15,-11 0 12-15,11 0 0 0,-8 0 4 0,8 0 8 16,-9 0-4-16,9 0-16 0,-8 0 12 0,8 0-16 16,-8 0 4-16,0 0 20 0,8 0-24 0,-10 0 12 15,10 0 0-15,-6 0-4 0,6 0 5 0,0 0 7 16,0 0-4-16,-7 0 8 0,7 0 5 0,0 0-5 15,0 0 13-15,0 0-13 0,0 0 9 16,0 0-21-16,0 0-4 0,0 0 13 0,0 0-13 16,-7 0 12-16,7 0-3 0,0 0-14 0,0 0 1 15,0 0-4-15,0 0 20 0,0 0-4 0,0 0-4 16,0 0 5-16,0 0-26 0,0 0 5 0,0 0-5 16,0 0-8-16,0 0-12 0,0 0-16 0,0 0-24 15,0 0-28-15,0 0-8 0,0 0-18 0,0 0-11 16,0 0-18-16,0 0-44 0,0 0-30 0,0 0-19 15,0 0-28-15,5-7-39 0,0 7-49 0,-5 0-85 16,7 0-77-16,1-10-57 0,5 2-54 0,-4-1-44 16</inkml:trace>
  <inkml:trace contextRef="#ctx0" brushRef="#br0" timeOffset="39956">19994 630 1853 0,'0'-11'43'0,"0"2"52"16,0 1 58-16,0 1 57 0,0 0-3 0,0 7-22 16,0-5-40-16,0 5-30 0,0 0-17 0,0 0-9 15,0 0-3-15,0 0-5 0,0 0-7 0,0 0 18 16,0 0 10-16,0 0 17 0,0 0 22 16,0 6-9-16,0 5 1 0,0 0-26 0,0 3-27 15,0 5-31-15,-5 1-14 0,1 4-11 0,-4 1-13 16,2-1 13-16,-1 3-24 0,-2-2 0 0,3 0 0 15,-1-1-10-15,2-1 17 0,0 0-4 0,0-3-3 16,0-3 0-16,2 0-3 0,-1-2-4 0,0-2 7 16,3-3-4-16,-3-3 4 0,3 0 11 0,-1-3-4 15,0 1-14-15,2-4 0 0,0-1-11 0,0 0-3 16,0 0 11-16,0-3-11 0,0-1 7 0,0-2-4 16,0-2 4-16,0-2 4 0,0-1-4 15,0-4 10-15,4-2-3 0,1-2 0 0,0-1-3 16,2-2 3-16,-1-1-4 0,3 0 4 0,1 0 0 15,-2 0-3-15,3 2 13 0,-2 1-3 0,4 3 4 16,-4 1-4-16,4 5 14 0,-4 1 17 0,2 3 22 16,-1 4 31-16,-1 3-10 0,-1 0 15 0,3 3-22 15,-3 4-16-15,4 3-23 0,1 0-20 0,1 5-1 16,-1-1-7-16,4 1 14 0,1 1-10 0,0 0 6 16,0 1-17-16,1-2-29 0,-3 0 7 0,1-2-32 15,-1-1 15-15,-3 0 21 0,-1-1-3 0,0-3 17 16,-2-1 4-16,-4-1 4 0,3 0-8 0,-4-2 11 15,0-3 3-15,-2 2 1 0,2-3 10 0,-4 0-10 16,-1 0-11-16,0 0 7 0,0-5-4 16,0-2-3-16,0-1 10 0,3-1-6 0,1-4 3 15,-3-1 11-15,6-2-11 0,-4-3 0 0,3-1 3 16,-5 0-3-16,3-1-3 0,-3-1 6 0,2 2 1 16,-3-1 10-16,0 3 11 0,0-2 7 0,0 3 14 15,0 3 1-15,0 1 14 0,-3 3-10 0,0 1-15 16,1 2 0-16,1 1-14 0,-1 6-7 0,1-4-1 15,-2 4-10-15,1 0 0 0,2 0-8 0,0 0-3 16,0 0 7-16,0 0-8 0,0 0 5 16,0 0 10-16,0 0-3 0,0 0 3 0,0 0 4 0,0 0-11 15,0 0 0-15,0 0 3 0,0 0 1 0,0 0-8 16,0 0 8-16,0 0-8 0,0 0 1 16,0 0 17-16,0 0-24 0,0 0-16 0,0 0-21 15,0 0-54-15,0 0-21 0,-1 0-41 0,-1-6-37 16,-1 6-66-16,1 0-81 0,1 0-80 0,1 0-88 15,-2 0-25-15,0 0-55 0,1 0-31 0</inkml:trace>
  <inkml:trace contextRef="#ctx0" brushRef="#br0" timeOffset="40809">20662 612 2426 0,'3'-10'57'0,"1"-1"65"16,-3-2 70-16,2 0 58 0,-3 3 7 0,0 2-20 15,0 0-33-15,0 2-27 0,0 2-59 0,0 1-40 16,0 3-37-16,0 0-24 0,0 0-3 0,0 0 42 15,0 0 17-15,0 5 29 0,0 2 14 0,0 3-13 16,0 3-25-16,-4 4-24 0,-1 0 0 0,-2 5-35 16,2 0 17-16,0 3-7 0,-3 0-19 15,1-1 9-15,0 1-19 0,0-3 0 0,2 0-15 16,1-2 11-16,-1-3 12 0,4 0-8 0,-1-2 18 16,0-2-25-16,2-2-11 0,0-2-40 0,0-1-29 15,0 0-3-15,0-3-13 0,0-2 18 0,0 0 11 16,0-3-3-16,0 1 7 0,0-1 21 0,0 0 8 15,0 0 10-15,0-3-27 0,0 0-34 0,0-2-9 16,0-2-7-16,0-3 34 0,4-1 31 16,-4-4 16-16,1-2 11 0,4-5 13 0,-2-1 6 0,0-2 7 15,-1-1 3-15,-1-1-10 0,2-1 11 0,-1-1 2 16,0 2-3-16,-1 0 20 0,3 1-3 16,0 3 4-16,-1 1 6 0,3 1-6 0,-1 2 3 15,4 3-3-15,3 1 3 0,1 1 4 0,3 3 0 16,3 2 10-16,1 1 11 0,-1 4 21 0,8 3 11 15,-5 1-6-15,1 0-21 0,-1 8-29 0,0 3-13 16,-3 0-14-16,-1 1 0 0,-1 1-11 0,-7 2 3 16,0 1 4-16,-5 1-3 0,-5 0 7 0,0 0 3 15,-7 0-14-15,-2 3 7 0,-7-1 11 0,1-3-18 16,-2 0 10-16,-1-3 5 0,-1 2-15 0,0-5-11 16,5-1 4-16,2-3 0 0,1-1-4 15,3 0 15-15,3-2-22 0,1-2-18 0,1-1 4 16,3 0 0-16,0 0 18 0,4 0 17 0,4 0-3 15,2-4 4-15,2-1-11 0,7 2-7 0,-2 0 14 16,6-2-7-16,1 3 21 0,1-1 4 0,2-1-15 16,-2 4 5-16,0 0-1 0,-1 0 18 0,0 6 14 15,-2 1 14-15,0 3 1 0,-1 1 0 0,-5 3 0 16,-1 2 7-16,1 1-2 0,-7 2-30 0,1 1 15 16,-6 0-33-16,0 0 7 0,-4 0 23 0,0-2-19 15,-8 2 26-15,-2-2 1 0,-1-1-5 16,-4 0 20-16,-1-2-4 0,-3-1-11 0,-1-1-15 0,-2-3-22 15,-1 0-12-15,2-3 15 0,-1-1 4 0,-1-1-4 16,1-3-3-16,0-2-12 0,0 0 7 16,0 0 5-16,1-7-16 0,-1 1-23 0,2 0-26 15,0-1-19-15,2-1 23 0,-1-1-4 0,4-1 12 16,-2 1-11-16,0-1-11 0,4 2-25 0,-3-2-47 16,5 2-6-16,0 0-48 0,1 1-39 0,3 2-33 15,1 1-75-15,2 0-83 0,4 2-79 0,0 2-42 16,0-1-90-16</inkml:trace>
  <inkml:trace contextRef="#ctx0" brushRef="#br0" timeOffset="43161">21344 654 711 0,'3'-1'10'0,"0"-2"18"0,-1 0 14 0,0 0 29 16,1-2 8-16,-1 0-2 0,1 1 19 0,-3 0 6 15,1 0-6-15,2 1 10 0,-1-1-9 0,-1 1-8 16,1 3 18-16,-2-4 10 0,0 4-3 0,0 0 31 16,0-4 20-16,0 4 17 0,0-2 45 0,-3 2-46 15,3-2-39-15,-5 2-45 0,2 0-49 0,-2 0 25 16,0 0 11-16,1 7 16 0,-7 0 4 0,1 1-13 16,0 4-8-16,-3 2-27 0,-4 2-20 0,1 1-36 15,1 1-6-15,0 1-1 0,3 0 4 0,0-1 10 16,2 1-1-16,3-2 4 0,6 0-6 15,1-2-4-15,0 0-11 0,1-1-32 0,4-2 4 16,3-3-8-16,1 0 8 0,1-2 25 0,2 0-2 16,-2-3 16-16,2-3 3 0,-1-1-6 0,2 0 6 15,-4 0-9-15,2-5-4 0,-3-4 13 0,1 0 4 16,-1-2 6-16,-3-1-3 0,3-1-7 0,-5-1-3 16,2-3-7-16,-2 2 7 0,-1-2 3 0,-2 0 4 15,0 0 33-15,0-1 33 0,0 4 44 0,-4-2 24 16,1 4 2-16,0 1-19 0,1 4-27 0,1 2-34 15,-4 2-39-15,5 3-20 0,-3 0-11 16,2 0 3-16,1 3 1 0,0 2-8 0,0-1 8 16,0 4-8-16,0 2 18 0,0 0 4 0,4 1-15 15,2 2-3-15,1 0-45 0,-1 0 3 0,3-1 0 16,1-1 11-16,1 0 24 0,0-2 1 0,1-1-5 16,1-2-12-16,1-1 6 0,0-2 3 0,-1 1-13 15,1-3 20-15,0-1-3 0,-2 0-6 0,-4-3 19 16,5-1-6-16,-5-2 0 0,2 1 10 0,-3-3 0 15,0-2 3-15,-2 0 8 0,0-2-8 0,0-2-3 16,-3-1-3-16,1 1 6 0,-3 0-6 0,2-1 13 16,-2 2 37-16,0-1 22 0,0 6 34 15,0 0 5-15,-4 3-28 0,3-1-38 0,-3 4-28 0,3-1-14 16,1 3-14-16,0 0-28 0,0 0-21 16,0 0-7-16,0 0-13 0,0 0 38 0,5 4 18 15,0 1-4-15,3-2 17 0,0-1-6 0,5 1-7 16,1-2 3-16,-1-1-3 0,2 0 0 0,2 0-7 15,-1-3 7-15,0-3 4 0,-1 1-4 0,0-3 30 16,-1-1-6-16,0 0-1 0,-5-2 4 0,0 2-13 16,-4-1 16-16,0 2 7 0,-2-1 24 0,1 2 44 15,-4 1 0-15,0 1 11 0,0 3 10 0,0 0-51 16,0 1-13-16,0 1 10 0,0 5 18 0,-5 3 36 16,1 3 14-16,1 6-28 0,3 5-42 0,-5 4-21 15,1 5-11-15,-1 2 3 0,1 3-3 16,0 1 3-16,1-2-7 0,0-1-7 0,-3 0 8 15,3-3-1-15,-2-3-3 0,0-1 17 0,-1-3-10 16,1-1-7-16,1-3 10 0,-3-1-10 0,0-5 3 16,-1 1 1-16,1-5 6 0,0-1-14 0,0-3-3 15,-1-3-41-15,1-1-53 0,-1-2-35 0,0 0-52 16,2-5-44-16,-2-1-47 0,0-1-57 0,0-1-77 16,2-3-57-16,1-1-111 0,-1-3-77 0</inkml:trace>
  <inkml:trace contextRef="#ctx0" brushRef="#br0" timeOffset="43805">21929 806 1864 0,'22'0'23'0,"0"-4"29"0,-3-4 23 16,0-1 6-16,-2 0-26 0,-1-2-20 0,1 0-29 15,-1 2-3-15,-2-2-8 0,0 1 5 0,-5 1 26 16,4 0 24-16,-5-1 52 0,-2 1 21 0,0-1 29 15,-3 1 20-15,0-1 15 0,-3-2 26 0,0 1 33 16,0 2 0-16,-4 0-26 0,-4 0-20 0,0 2-55 16,-3 1-27-16,0 3-9 0,-3 3-6 0,0 0 15 15,-3 8 5-15,-2 0 0 0,-2 6-28 16,3 1-47-16,-1 4-26 0,0 2-19 0,5 3-6 16,1 2 10-16,4-1 1 0,4 0 3 0,5 1-4 15,0-1-36-15,6-5 14 0,7 1-22 0,3-3-37 16,-1-4 20-16,2 0-34 0,4-5-9 0,-5 1 18 15,3-4-17-15,-2-3-38 0,-2 0-9 0,0-3-13 16,-3 0-22-16,-1 0-3 0,2-3-40 0,-3-2-42 16,2 1-35-16,-4-4-30 0,4 0 28 0,0-3-21 15,0 0 13-15,3-3 39 0,1-1 31 0,0-2 70 16,6-2 61-16,-2-1 51 0,4-1 30 0,-1-2 49 16,2 1 33-16,-2-1 67 0,1-1 57 0,-4 0 67 15,1 1 90-15,-5 2 37 0,-1 1 56 16,-2 1 21-16,-5 2-23 0,-4 4-60 0,0 2-91 15,-4 2-73-15,0 1-68 0,-8 5-11 0,-5 0 7 16,0 0-23-16,1 3-18 0,-2 0-33 0,0 5-24 16,0 2-31-16,-1-1 8 0,3 4-11 0,1 0-7 15,2 2 11-15,1-1-12 0,3 1 8 0,1 3-51 16,4-3-40-16,0-1-3 0,4 0-1 0,1-2 34 16,4 1 50-16,4-1-3 0,-1 0 7 0,6-4 10 15,0 0-14-15,3-1 15 0,-1-1-15 0,0 1-3 16,2-2 14-16,0-1 0 0,-3 2 47 0,0 3 35 15,-5 0 16-15,2 1 26 0,-2 0-10 16,-3 2-10-16,-2 3 4 0,-4 0-14 0,0 1 9 16,-5 1-23-16,0-1-15 0,0 1-8 0,0-1-6 15,-14 1-1-15,3-2 17 0,-5 0-16 0,1-2-32 16,-3 0 1-16,-3-3-44 0,3 3-23 0,-3-4-76 16,-1-2-76-16,4 1-97 0,-3-2-103 0,3-1-54 15,-1 0-89-15,0-1-79 0,3-1-56 0,0 0-100 16</inkml:trace>
  <inkml:trace contextRef="#ctx0" brushRef="#br0" timeOffset="44835">21002 1559 2952 0,'13'-8'44'16,"-4"3"94"-16,-9 5 69 0,0 5 43 0,0 5-2 16,-7 5-77-16,-1 5-70 0,-2 2-36 0,-2 4-34 15,-2 2-17-15,3 3 3 0,-2-1 1 0,0-1-11 16,3 1 10-16,2-1-6 0,-1-4 3 0,1 0 0 15,1-3-7-15,0-3-7 0,2-4 3 0,2 0 1 16,-2-5-1-16,1-3 25 0,1-2 4 0,3-1 20 16,-2-4 1-16,2 0-18 0,0 0-20 0,0-5-19 15,0-4 1-15,4-3-1 0,1-3-3 0,0-4 7 16,3-2-11-16,1-5 0 0,-1-2 11 16,2-1 0-16,-2-3 0 0,5 0 11 0,0 0-11 15,1-2 0-15,1 1 11 0,0 1-4 0,2 2 11 16,1 5-1-16,0 3 5 0,-1 3 6 0,-3 3 40 15,0 6 41-15,-3 10 18 0,3 0 23 0,-1 0-32 16,-4 5-29-16,4 6-10 0,-2 1-15 0,0 6-3 16,0 3-15-16,-1 2-12 0,-1 3-26 0,-1 3-4 15,-3-1 3-15,0 1-7 0,0-1 8 0,-2 0-12 16,1-1-7-16,0 0 7 0,-3-2 4 0,1-3-16 16,1-2-52-16,0-2-37 0,-1-2-45 0,0-2-39 15,-1-3 10-15,1-3-29 0,0-2-22 16,-2 0 4-16,0-2-24 0,0-4-11 0,0 0-38 15,0 0-77-15,0 0-68 0,-4 0-104 0,1 0-90 16</inkml:trace>
  <inkml:trace contextRef="#ctx0" brushRef="#br0" timeOffset="45206">20987 1841 3608 0,'-7'-3'-7'16,"1"-1"4"-16,6 0 6 0,0 1 0 0,0 0-3 15,10 0 0-15,1-1 0 0,4-1-3 0,6 1-17 16,1-1-35-16,3 0-46 0,3-1-19 0,0-1 2 16,0 2 12-16,3 0 15 0,-4-2-6 15,0 1 11-15,-3 0 12 0,-1-2 18 0,-2 0 26 16,-1-1 14-16,-1 1 1 0,-2-3 18 0,-3 1 6 16,2-3 16-16,-2 1 52 0,-1-1 54 0,-4-1 71 15,0 2 46-15,-3 3 25 0,1-1-14 0,-6 3-19 16,2 2-24-16,-1 1-59 0,0 4-30 0,-2 0-31 15,0 0 38-15,0 0 22 0,0 7 10 0,0 3-7 16,0 2-58-16,0 3-37 0,0 1-33 0,0 4-16 16,0 2-15-16,0 1 4 0,0 2-8 15,0-2 16-15,0 0-9 0,0-1 5 0,0-2-4 0,0 0-8 16,1-1-38-16,1-2-22 0,2 0-19 16,-2-4-55-16,-1-1 9 0,1-2-25 0,0-3-2 15,-2-2 6-15,0 0-23 0,0-5-4 0,0 0-39 16,0 0-40-16,0 0-77 0,0 0-109 0,0 0-33 15,-4 0-66-15,4-7-11 0,0-1 18 0</inkml:trace>
  <inkml:trace contextRef="#ctx0" brushRef="#br0" timeOffset="45971">21817 1686 3969 0,'-10'0'51'0,"-7"0"31"15,1 0 18-15,-2 0-1 0,0 0-46 0,-3 7-46 16,1 1-18-16,5-1-10 0,2 0-31 0,4 0-68 16,9-1-43-16,0 0-35 0,0-1-2 0,0 1 30 15,9-2-14-15,4 1-12 0,4-3-29 0,0-2-8 16,-3 0 28-16,7 0 38 0,-3-8 55 0,3-1 65 15,-4 1 44-15,-2-2 65 0,-3 0 62 16,-2 3 68-16,-2 0 69 0,-1 2-1 0,-6 2-44 16,-1 0-5-16,2 3-15 0,-2 6 14 0,0 1 36 15,0 3-52-15,-6 6-55 0,-2 2-42 0,3 4-54 16,-4 3-1-16,1 3-17 0,0 3-11 0,3 0 7 16,0 2-14-16,4 0 4 0,1 2-7 0,-5-4-8 15,2-1 8-15,0 1-4 0,0-3 14 0,0-1-3 16,-2-1-4-16,0-3 7 0,-1-1-10 0,0-1 13 15,-2-3-17-15,-1-4 4 0,-3-1 10 0,0-3-6 16,-2-3 10-16,-4-7-7 0,1 0-15 0,0 0 11 16,-2 0-18-16,2-10-28 0,-6-1-18 0,3-2-50 15,2-2-12-15,-1 0 14 0,2-2 11 0,0-2 11 16,2-3 24-16,1 0-12 0,6 2-31 16,-1-2-18-16,4 3-45 0,5-1-40 0,0-2-35 15,7 5-15-15,3 2 1 0,3 1 8 0,4 0 35 16,2 0 10-16,3 2 16 0,2 2 46 0,1 0 37 15,3 0 55-15,-3 1 27 0,3 1 18 0,-3 1 13 16,1 0 28-16,-4 2 62 0,0 1 74 0,-4 1 84 16,-2 3 74-16,-5 0 42 0,0 0 10 0,-6 0-31 15,-1 3-40-15,1 1-47 0,-5 3-32 0,0 0-36 16,0 2-17-16,0 2-45 0,-11 2-35 0,6 2-37 16,0-1-46-16,0 2-4 0,5-1-34 0,0 0 19 15,0-1-7-15,5-1-15 0,5 2 0 16,2-3-40-16,4 0 0 0,2-2-14 0,2-1-11 15,0-3 23-15,5-6 0 0,-1 5-4 0,1-5 30 16,0 0 2-16,-2-7 1 0,-1 0 28 0,-1-3-10 16,-4-4 13-16,1-1-3 0,-5-2 4 0,-1-2 13 15,-3-2 1-15,-3-1 20 0,-1 0 54 0,-5 0 33 16,0 2 26-16,0 2 11 0,-5 2-46 0,-1 3-28 16,-3 1-37-16,-4 3-29 0,-1 0-7 0,3 2-16 15,-5 5 1-15,1 0-4 0,-3 2-19 0,2 0-25 16,1 0-58-16,-1 4-74 0,3 1-58 0,1 0-79 15,2 1-68-15,0 0-51 0,3 1-65 16,-2 2-26-16,8-2-8 0,-3 2 9 0</inkml:trace>
  <inkml:trace contextRef="#ctx0" brushRef="#br0" timeOffset="46296">22263 1846 3373 0,'8'0'48'0,"0"0"37"0,-3 3 14 0,-1-2 56 16,-4 3 24-16,2 0 38 0,0-1 11 0,-2 2-39 16,1 3-51-16,1 1-70 0,0 1-13 0,2 2-23 15,-4 0-17-15,1 3 3 0,3-1-22 0,-4 1 8 16,0 0-8-16,1 0-14 0,-1 0-4 16,0-2-7-16,0-1-7 0,0-1-14 0,0-1 21 15,-5-1 0-15,2-3 18 0,-1 0 25 0,2-6-7 16,1 4-3-16,-3-4-18 0,4 0-18 0,-1 0-7 15,1-6 0-15,0-2 28 0,0-3 0 0,0 0 18 16,0-3 1-16,3-3-19 0,0-3 22 0,5-1-15 16,-2 0 4-16,1 0 4 0,2 0-11 0,-1 2-4 15,2 0 0-15,-2 2 8 0,1 3-8 0,0 1-24 16,-1 0-59-16,-4 3-65 0,6 3-93 0,-6 0-102 16,1 3-81-16,0 0-58 0,-1 2-67 0,1 0-32 15,-2 0-1-15</inkml:trace>
  <inkml:trace contextRef="#ctx0" brushRef="#br0" timeOffset="46473">22580 1824 3528 0,'11'6'100'0,"1"1"75"0,-4 2 38 0,-4-4 50 16,-1 4-68-16,-3-1-39 0,0 1-21 0,0 2-34 16,0 1-28-16,0 1-30 0,0-1-24 0,0-1-19 15,6 0 7-15,-3 1-54 0,-3 0-22 0,0-2-53 16,0 2-57-16,0-2-18 0,0-1-52 0,0 0-18 15,0-1-45-15,0-2-30 0,0-6-28 0,0 10-22 16,0-3-35-16,-9-7-16 0,2 0-18 0</inkml:trace>
  <inkml:trace contextRef="#ctx0" brushRef="#br0" timeOffset="46625">22589 1708 4215 0,'0'-24'31'0,"-8"4"14"0,-1 4-3 15,1 1-7-15,2 7-25 0,-3 1-48 0,2 2-32 16,2 2-60-16,4 1-122 0,-3 0-107 0,4 0-109 16,0 2-24-16,0 0 5 0,0 0 35 0,0 5 39 15,9-2-4-15</inkml:trace>
  <inkml:trace contextRef="#ctx0" brushRef="#br0" timeOffset="46799">22702 1632 1382 0,'14'0'72'16,"-2"0"71"-16,0 0 109 0,-4 6 129 0,3 3 15 15,-5-1-3-15,1 2-62 0,-2 2-75 0,3 3-47 16,-4 1-34-16,2 3-29 0,-3 1-29 0,0 1-37 16,-1 1-24-16,-2 2-18 0,0-1-24 0,0 1 7 15,0 2-21-15,1-1-14 0,1-1-24 0,-2 1-60 16,1-2-36-16,1-1-66 0,-2-3-57 16,0-3-47-16,0 0-74 0,0-4-35 0,0-1-20 0,0-1-9 15,0-5 32-15,0-5-12 0</inkml:trace>
  <inkml:trace contextRef="#ctx0" brushRef="#br0" timeOffset="47311">22752 1770 2095 0,'7'-11'3'15,"-1"-1"-6"-15,5 0 8 0,0 2 4 0,1 3 0 16,0 1 3-16,2 0-9 0,1 1 3 0,0-1-9 15,0 2 17-15,1-1 22 0,-5 2 20 16,3-1 39-16,-4 1 28 0,-1 0 22 0,-1 2 30 16,-2 0 9-16,0-1 5 0,-3 2-10 0,-1 0-14 15,-1 0-11-15,-1 0-35 0,0 0 2 0,2 3-20 16,0 1-2-16,-2-1 8 0,0 0-10 0,3 1 4 16,0 2-20-16,1 1-4 0,-1 2-13 0,1 1-14 15,-1 3 11-15,2 0-11 0,-4 1-6 0,4 4-5 16,-5 1 12-16,1 0-11 0,-1 3 8 0,0-2-23 15,-6 3-21-15,3 0-4 0,-3-2-15 0,2 0 1 16,0-1-19-16,-2-1-32 0,3-4-15 0,-1-1-17 16,3 0-7-16,1-5 26 0,-2-1-11 0,2-1 19 15,-1-3 4-15,1-1 14 0,0-3 34 0,0 0-6 16,0 0 17-16,0 0 10 0,0-5-3 16,0-4 21-16,3 1-18 0,-2-2-6 0,4-3-7 15,3-1 3-15,-4 0 14 0,1-1-11 0,3 1 14 16,0 1 4-16,-2 0 4 0,2 1 17 0,1 0-11 15,-2 3-6-15,2 1 6 0,-3 2-6 0,2 0 6 16,2 2 36-16,-1 2 25 0,-2 2 40 0,3 0 34 16,-2 0-17-16,1 5-14 0,1 2-28 0,1-2-41 15,-3 3-18-15,0-1-22 0,1 3-11 0,-3 0-16 16,-1-2-3-16,1 4-30 0,-3-2-63 16,1 1-46-16,-4-1-64 0,0 1-57 0,0-1-39 0,-4-1-62 15,-2 0-61-15,3-1-39 0,2 1-33 16,-3-3-32-16,3 0-30 0</inkml:trace>
  <inkml:trace contextRef="#ctx0" brushRef="#br0" timeOffset="48071">23431 1849 3726 0,'5'0'23'0,"-1"3"11"0,-4 1 36 0,0 0 63 16,0-1 42-16,-5 2 66 0,-2 2 25 0,2 2-18 15,-4 3-25-15,1 2-41 0,1-1-70 0,0 2-40 16,1-1-49-16,0 0-42 0,0 1 7 16,1-2-48-16,2-1-23 0,-1 0 1 0,1-2-30 15,-1-3 19-15,1 1-5 0,1 0-5 0,0-2 16 16,-1-2 19-16,2-1 36 0,-3-3 14 0,4 0 7 16,-1 0 7-16,-3 0-14 0,2 0-6 0,0 0 6 15,-1-5 4-15,2-2 7 0,-1-1 7 0,0-1-4 16,2-5-10-16,0-1 10 0,0-3-3 0,0-3 4 15,4 0 7-15,0 0-1 0,4 1 15 0,-2-2 14 16,2 0 25-16,3 4 0 0,-1-1 4 0,4 4 0 16,1 1-17-16,0 2 29 0,-2 1 22 0,3 4 16 15,-3 2 42-15,1 3 13 0,0 2 3 0,-5 0-23 16,-1 4-26-16,5 4-42 0,-5 0-26 16,1 2-1-16,-3 2-27 0,2 2 0 0,0-1-28 15,-2 1 0-15,-6 3 0 0,8-3-4 0,-2 1-4 16,-6 0-24-16,7-2-7 0,-7-1-16 0,4-1 31 15,-4-2 8-15,0-1 9 0,0-4 3 0,0 1-16 16,0-5 13-16,0 0-1 0,0 0 16 0,0 0 4 16,0 0-8-16,0 0-4 0,0-5-8 0,0-2-8 15,0 0 13-15,0-2-13 0,11-1 5 0,-1-2-5 16,0-2-11-16,5-1 4 0,1 0 16 0,1-1 11 16,1 0 4-16,3 2 3 0,-2-2-10 15,4 3 3-15,-4 1-4 0,0 1 19 0,-2 4 5 16,-1 0-1-16,-7 3 51 0,1 2 72 0,-2 2 37 15,-4 0 59-15,-4 6-19 0,0 1-46 0,0 4-35 16,0 3-54-16,0 3-25 0,0 2-34 0,-12 4 5 16,-1 0-9-16,-1 2-4 0,1 1 5 0,0-1-9 15,0 0-9-15,-1 0 1 0,6-3 8 0,-1-2-5 16,2-1 9-16,7-1 5 0,0-5-14 0,0-1 1 16,0-3 4-16,0-9 4 0,8 10 5 0,4-10 4 15,6 0-5-15,-1 0-29 0,11 0 12 0,1 0-13 16,5 0-4-16,2 0 22 0,3 0-9 0,5 0 9 15,-1 0-5-15,1 0 13 0,-1 0-17 16,0 0-8-16,-3 0 25 0,0-10-17 0,-6 3 13 16,2 1 26-16,-3 6 18 0,-3-8 14 0,-2 1 13 15,-2 7 0-15,-2-9-26 0,-2 9 0 0,-4 0-18 16,1-7-8-16,-4 7-10 0,-1 0-17 0,-3-8 17 16,-2 8-17-16,-9 0-14 0,12 0 4 0,-12-7-31 15,8 7-40-15,-8-7-66 0,6 1-110 0,-6 2-132 16,0-4-139-16,0-1-197 0,0 1-245 0,-10-1-301 15</inkml:trace>
  <inkml:trace contextRef="#ctx0" brushRef="#br0" timeOffset="50168">13905 1846 1671 0,'10'0'59'16,"-1"0"53"-16,-3 0 62 0,0-9 54 0,-1 1 4 15,-2 0 12-15,0 1 4 0,0-3-5 0,-1 1-5 16,1-1-25-16,1 2-41 0,0-2-24 0,-3 2-39 16,2-1-6-16,1 2 5 0,-3 0 4 0,3 2 7 15,-4-1-2-15,1 6 2 0,-1-4-7 0,0 4 5 16,0 0 1-16,0 0 16 0,0 0 1 0,0 0 1 16,0 0-14-16,0 0-6 0,0 0-19 0,-8 15-23 15,0 4-3-15,-4 3-39 0,-1 5 7 0,-1 3-3 16,-2 4-16-16,3 3-4 0,-4 0-4 15,0 4-4-15,3-3 8 0,1 1-4 0,1-3 4 16,2 1-12-16,1-3-12 0,1-1 20 0,0-3-24 16,2-2 8-16,3-4 20 0,-2-1-16 0,1-4 0 15,0-2-8-15,4-4-20 0,0-13-16 0,-4 11 0 16,4-11-12-16,0 0-15 0,0 0-7 0,0 0-12 16,0 0 1-16,0 0-14 0,0 0-4 0,0 0-10 15,4 0 0-15,1-17 31 0,-2 2 12 0,2-1 19 16,3 0-4-16,-3-3 8 0,3-4 7 0,-4 0 1 15,5-1 10-15,-4 1 11 0,0 1 4 0,3-1 15 16,-4-3 17-16,1 2-25 0,0 1 8 0,0-3 3 16,1 1-7-16,0-1 10 0,-1-1-10 0,-2-1 3 15,3 2 4-15,1-2-3 0,-3 3 6 0,1 2 1 16,3 1 14-16,-2 4 44 0,-3 3 21 16,2 1-6-16,1 5 0 0,-3 3-18 0,-1 6 4 15,-2 0 54-15,0 0-1 0,0 0 10 0,0 0-31 16,-8 19-45-16,-3 3-3 0,-3 1-32 0,-2 3 4 15,-3 2 1-15,-3 3-5 0,-3-1 1 0,2-1 4 16,-4 0-4-16,4-1-20 0,1-6 19 0,3-2-11 16,5-3-12-16,1-17 4 0,7 17-23 0,0-17 7 15,3 0-15-15,3 0-15 0,6 0-23 0,3 0-12 16,5 0-2-16,3-14-19 0,5-2 15 0,4-1-13 16,-1-4 14-16,3-2 2 0,3-2 0 0,-2-1 15 15,1 1 8-15,1 0 36 0,-5 2 1 0,1-2 24 16,-3 3-3-16,-2 2 3 0,-2 3 29 15,-3 4 1-15,-3 1 21 0,-4 4 11 0,-4 4 0 16,0 4-11-16,-6 0-10 0,0 0 33 0,0 0 1 16,0 0 3-16,0 0-7 0,0 0-52 0,0 12-19 15,0 0-15-15,0-4 4 0,0 2 12 0,0-2-1 16,0 1-33-16,0 0-26 0,7-2-62 0,-1 0-75 16,2-1-63-16,-4-1-121 0,1-5-129 0,2 0-141 15,-7 0-132-15</inkml:trace>
  <inkml:trace contextRef="#ctx0" brushRef="#br0" timeOffset="53037">4610 2329 2607 0,'0'0'40'15,"-5"0"34"-15,5 0 53 0,-5 0 48 0,1 0-1 16,4 0-7-16,0 0-28 0,0 0-38 0,-3 0-25 16,0 0-9-16,3 0 3 0,0 0 24 0,0 0 25 15,0 0 15-15,0 0 0 0,0 0-8 0,6 0-17 16,6 0-2-16,4 0-32 0,4 0-14 0,4 0-15 16,6-10-20-16,7-4 10 0,4-1 34 0,6-2-4 15,2-3-4-15,6-2-7 0,3-2-47 16,5-1-23-16,3-1 0 0,1 1 8 0,3-1 3 15,1 1 19-15,-2 2-1 0,0 1-6 0,-3-1-4 16,-2 5 7-16,-6 0-7 0,-2 3-4 0,-7 2 7 16,-7 1-11-16,-3 2 1 0,-7 1 10 0,-3 2-15 15,-8 7 12-15,-2-8 7 0,-5 8-7 0,-6 0 22 16,1 0 22-16,-4-10 5 0,-5 10-16 0,0 0-7 16,0 0-33-16,0 0-1 0,-5 0 11 0,-1 0-3 15,0 0-8-15,0 0-7 0,-4 0-8 0,2 0-14 16,-1 0-1-16,-2 0-15 0,5 0-6 0,-3 0-5 15,0 0-10-15,1 0-14 0,-1 0-3 16,1 0-4-16,-1 0 19 0,0 0 26 0,-2 0 14 16,1 0 28-16,-4 0 1 0,1 0 3 0,1 0 0 15,-2 0-4-15,-2 0 8 0,-1 0 10 0,0 0 7 16,0 0 22-16,1 8 15 0,0-8 7 0,1 0 14 16,3 8-13-16,0-8-26 0,4 0-11 0,0 0-25 15,5 0 0-15,0 0 7 0,3 0-4 0,0 0 4 16,6 0-3-16,2 0 3 0,2 0-4 0,3 0 0 15,3 0-7-15,4 0-4 0,2-11 8 0,2 4 7 16,1 7-3-16,-1-10-8 0,1 10 0 0,-3-8-19 16,-2 8 19-16,2-9 8 0,-5 9-12 15,2-7 19-15,-5 7-15 0,2-7-8 0,-4 7 8 0,-2 0 0 16,-2-8 0-16,1 8 8 0,-4 0-4 16,0 0-4-16,-2 0 3 0,0 0 31 0,-3 0 14 15,0 0 20-15,0 0 26 0,0 0 0 0,0 0-10 16,0 0-4-16,0 0-7 0,0 0-26 0,0 0-1 15,-5 0-15-15,1 0-23 0,0 0 8 0,-1 0 11 16,2 13 16-16,-3-1 9 0,0-12-13 0,1 17-19 16,-1-3-12-16,-2-1-5 0,0 2-3 0,2 2-8 15,-5-1 0-15,3 1-31 0,-3 1-39 0,3-2-38 16,-4 3-84-16,1 0-71 0,-2-2-92 0,2 1-116 16,-3-1-155-16,0 2-162 0,0-4-209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4:10.1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92 381 205 0,'-9'-3'5'0,"4"0"20"15,0 1 24-15,-2-1 39 0,2 2 31 16,0-1 11-16,-1 1 7 0,0 1-11 0,3 0-10 15,-4 0-21-15,4 0-14 0,0 4-6 0,-3-3-15 16,3 1 11-16,-2 0 1 0,3 1-14 0,-1-2 20 16,1 1-11-16,-2-1 15 0,3 0 26 0,-1-1-13 15,2 0 12-15,0 0-35 0,6 0 43 0,-1 0 7 16,1-3-5-16,6-1 15 0,0 1-62 0,5 0 7 16,2-3 4-16,2 1 6 0,6-1-16 0,0-3 2 15,2 1-29-15,2 0-13 0,-1-1-5 0,-1 1-30 16,-1 2 1-16,-2 0-7 0,-3 1 10 15,-1 2-6-15,-5 0-7 0,0 2-15 0,-3 0-35 16,-2 1-15-16,-2 0-24 0,-3 0-31 0,-1 3-22 16,-1-3-48-16,-1 3-4 0,-2 2-28 0,-1-3-37 15,-1 0 7-15,0 2-64 0,0-1-44 0</inkml:trace>
  <inkml:trace contextRef="#ctx0" brushRef="#br0" timeOffset="253">111 519 1956 0,'-3'6'14'0,"0"-2"15"16,3-4 23-16,0 0-23 0,6 0 9 0,2-3 6 15,0-1-14-15,6 1 28 0,0-1-16 0,2-2-24 16,4 0-6-16,1 1-6 0,2-2-18 0,-1 2 20 15,2-2-5-15,-1 2 3 0,-1 0 9 0,-3 1-15 16,1 1-18-16,-3-1-52 0,-1 2-7 0,-3 1-57 16,-3 1-18-16,0 0 26 0,-2 0-37 0,-4 0-22 15,0 0-32-15,-1 3-52 0,0-1-47 0</inkml:trace>
  <inkml:trace contextRef="#ctx0" brushRef="#br0" timeOffset="653">288 0 1361 0,'-4'5'2'0,"1"-3"1"0,1 1-3 15,0-1 0-15,2 0-6 0,0 0 15 0,0 2 7 16,5-1-3-16,1 1-2 0,-1 1-5 0,1 0-12 16,5 1 15-16,-3 1 16 0,3 1 19 0,3-2 17 15,0 1-11-15,1-2 9 0,2-1-5 0,0-1 3 16,3-2 2-16,2 3-22 0,2-1-20 0,1 0-5 16,0 0-7-16,1 0 10 0,1 0-4 0,0 1-2 15,0 0 8-15,1 2-9 0,-3 0 7 0,0 0-12 16,-1 2 0-16,-1 0 3 0,-4 3-6 15,-2 0 14-15,-4-2 3 0,-1 4 9 0,-4-3 21 16,-2 3-24-16,-6 0 3 0,0 2 1 0,-6 0-21 16,-7 4 15-16,-4 1-10 0,-3 3-20 0,-7 2 12 15,-4 3-3-15,1 0 0 0,-4 0 15 0,-1 0-21 16,1-2 0-16,0 0-20 0,5-1-12 0,2-1-120 16,0-2-153-16,5 1-142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4:20.1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407 402 628 0,'4'-6'18'0,"-1"6"31"15,-2 0 11-15,1 0 29 0,-2-6-8 0,0 6-2 16,0 0 31-16,0 0-5 0,0 0 12 0,0 0-24 15,0-8-27-15,0 8-27 0,0 0-11 0,0 0 0 16,0 0 2-16,0 0 15 0,0 0-2 16,0 0 10-16,0 0-10 0,0 0-6 0,3 0 9 15,-3 0-12-15,0 0 1 0,0 0 11 0,0 0-17 16,0 0 6-16,0 0 8 0,0 0-5 0,0 0 18 16,0 0 3-16,0 0-15 0,0 0-5 0,0 0-24 15,0 0-12-15,0 0 18 0,0 0 6 0,0 0 21 16,0 0 21-16,0 0-5 0,0 0 16 0,0 0 2 15,0 0-17-15,0 0-9 0,0 0-25 0,0 0-22 16,0-10 3-16,0 10 26 0,0-10 18 0,0 4 30 16,0 6 19-16,0-7 7 0,0 1 8 0,0 6 5 15,0-4-10-15,0 4-22 0,0 0-3 16,0 0-23-16,0 0 8 0,0 0 28 0,0 0 43 0,0 0 21 16,-3 13-5-16,-2 5-38 0,2 4-63 15,-2 5-28-15,-1 5-12 0,-2 5 5 0,3 3-5 16,-4 4 8-16,3-1-7 0,1-1-7 0,-2-2-4 15,3-4-4-15,1-1-3 0,2-3-1 0,-1-3-3 16,2-7 4-16,0-3 0 0,0-3-8 0,0-2 11 16,0-5-3-16,0-9-1 0,0 0 1 0,0 0-15 15,0 0-11-15,0 0-11 0,0 0-25 0,2 0-14 16,-2 0-39-16,0 0-58 0,1 0-27 0,-1 0-71 16,0-11-39-16,3 11-36 0,-3-18-59 0,0 1-22 15,0 2-59-15,0 1-44 0,0-1-16 16</inkml:trace>
  <inkml:trace contextRef="#ctx0" brushRef="#br0" timeOffset="820">378 247 435 0,'4'0'10'0,"-1"-5"28"0,-3 5 18 16,2 0 39-16,-2 0 3 0,2-8-2 0,-1 8 6 15,-1 0-9-15,0 0 12 0,0 0 8 0,0-8-4 16,0 8-16-16,0-9-16 0,0 9-4 0,0 0 8 15,0-9 10-15,0 9 8 0,0-12-4 0,0 12-11 16,0-11 9-16,0 11 28 0,0-11 7 0,-3 1 16 16,0 10 8-16,-1-10-17 0,0 0-4 0,-2 10-6 15,1-10-4-15,-2 10 11 0,0-9 0 16,-1 9 6-16,-1-7-6 0,-1 7-22 0,-2 0-13 16,1 0-8-16,-3 0 0 0,-2 0 25 0,2 11 7 15,-2 0 23-15,-1 3-34 0,-2 2-7 0,2 5-6 16,-2 1-28-16,0 4 22 0,-1 4-26 0,1 5-13 15,2 0-11-15,-2 4-19 0,3-1-4 0,2 2-10 16,2 0-4-16,1-2-8 0,0 1-11 0,6-2 11 16,0-1-3-16,5-3 3 0,0-1 0 0,4-1 15 15,0-3-7-15,5-1 4 0,1 0 3 0,2-3-22 16,0-2 15-16,2 1 3 0,-1-4 4 0,2 0 0 16,2-2-11-16,-1-1-4 0,1 1-7 0,-1-3 11 15,1-1-11-15,2-1-4 0,-1-1 11 16,1-2-25-16,-3-1 25 0,3-8-3 0,0 11-15 15,-2-11 25-15,3 8-25 0,-3-8 11 0,2 0 11 16,-3 0-14-16,1 0 10 0,-1 0-4 0,-2 0-3 16,2 0 4-16,1-10-11 0,-1-2 7 0,-2-1-8 15,0-1 19-15,3-1 8 0,-1 0-12 0,-2-2 11 16,0-2-10-16,-1 1 3 0,2 0 7 0,1-1 0 16,-3 2 1-16,-1 0 3 0,-1 0-11 0,-1 2 7 15,-4 0 1-15,3 0-16 0,-4-2 16 0,1 1-5 16,-1-1-10-16,-1-2 10 0,-2-2-6 0,0-1-23 15,-2-1 22-15,0 0-10 0,0-2 14 16,-4 0 0-16,0-2-11 0,-2 0 15 0,1 2 3 16,-2-1 15-16,-2 1 15 0,1 0-4 0,-1 4-11 15,-2 0 0-15,-1 3-19 0,0 1 1 0,-2 1 14 16,-1 2-6-16,2 3 25 0,-1 0 11 0,-3 2-21 16,1 1 14-16,0 8-23 0,-4-8-10 0,-2 8 22 15,0 0-11-15,-1 0-4 0,-1 0 15 0,2 0-23 16,-2 0 1-16,4 0-5 0,0 0-33 0,1 12-11 15,2-3-34-15,4-1-36 0,-1 1-25 0,2-1-50 16,2 1-22-16,2 0-18 0,2-2-40 16,0 1-48-16,3 1-57 0,1 0-103 0,2-9-45 15,0 12-48-15,3-3-73 0</inkml:trace>
  <inkml:trace contextRef="#ctx0" brushRef="#br0" timeOffset="3677">1389 310 516 0,'3'0'17'0,"-1"-6"6"16,1 6 39-16,0-10 36 0,-1 10 25 16,-2-8 35-16,0 8 5 0,0 0 6 0,0 0-2 15,0-9 1-15,0 9-18 0,4 0-19 0,-4 0-13 16,4 0-9-16,-4-10-3 0,3 10 7 0,-2 0-2 16,-1 0-15-16,2 0 5 0,-2 0-18 0,3 0-12 15,-3 0 54-15,3 0 50 0,-3 0 55 0,0 0 17 16,0 14-53-16,-6 4-60 0,3 3-46 0,-4 4-23 15,1 7 8-15,-2 1-1 0,0 4-6 0,-2 1-10 16,0-1-17-16,-1 0-8 0,0-1-17 0,0-4 18 16,0-1-11-16,2-3 0 0,-1-3 8 0,4-3-19 15,-2 0 1-15,0-3-11 0,2-3 0 16,0 1 0-16,1-7 3 0,0 2-6 0,2-12 3 0,0 10 0 16,1-10 3-16,1 0 1 0,-2 0-11 15,3 0-32-15,0 0-3 0,0 0-4 0,0 0-21 16,0 0 22-16,0-15-4 0,0-2-7 0,4-6 18 15,1 1 3-15,0-5-9 0,2-4 6 0,0-5-3 16,4-2 7-16,2-3 14 0,-1 0-4 0,2-1 21 16,2 0 0-16,1 2 9 0,-1 1 11 0,1 5-27 15,2 3 16-15,0 3-2 0,-2 8 13 0,-1 1 31 16,1 5-24-16,-1 3-1 0,-4 6-2 0,4 5 3 16,-2 0 17-16,0 0 32 0,0 0 7 15,0 11-6-15,-3 2-4 0,3 2-35 0,-2 1-3 16,0 3 0-16,-2 1-14 0,0 1 3 0,-2 1-7 15,1 0-3-15,-2 3 21 0,1-3-3 0,-2 2-11 16,-3-2-8-16,2 0-17 0,0 1 3 0,-2-3 4 16,0 0 4-16,-2-1-4 0,1-2 0 0,-1 0 7 15,1-4-10-15,-2 1 17 0,2-2-17 0,-1-2-8 16,-1-10 11-16,2 10-15 0,-1-10 8 0,-1 0 3 16,0 10-3-16,0-10-4 0,0 0-3 0,0 0-11 15,0 0-42-15,0 0-35 0,0 0-41 0,0 0-30 16,-3 0-15-16,0 0-29 0,1 0-42 0,-1 0-40 15,-1 0-40-15,1 0 5 0,-1 0 6 0,1 0 5 16,0 0 8-16,-2 0-4 0,-1 0 9 16,0 0-5-16</inkml:trace>
  <inkml:trace contextRef="#ctx0" brushRef="#br0" timeOffset="3842">1491 613 1910 0,'-12'0'49'0,"2"0"29"16,-1 0 33-16,3 0 24 0,-1 0-43 0,3 0-32 15,1 0-27-15,5 0-21 0,0 0 6 0,0 0 9 16,0 0-3-16,6 0 7 0,5 0-16 0,2 0 3 16,-1 0-12-16,5 0-9 0,-2 0-3 15,2 0-15-15,0 0-25 0,-1 0-102 0,-3 0-83 16,-1 0-101-16,-4 0-99 0,3 0-21 0</inkml:trace>
  <inkml:trace contextRef="#ctx0" brushRef="#br0" timeOffset="4948">1648 132 1910 0,'0'-14'3'0,"0"-1"17"16,-5 1 17-16,-2 0 10 0,0 0 19 0,-1 14 13 16,1-18 4-16,-3 4 3 0,2 14-15 0,-1-13 4 15,2 13-9-15,-2 0-2 0,1 0-6 0,0-13-24 16,-1 13 3-16,1 0 12 0,0 0-6 0,-3 0-3 16,3 0-15-16,-2 0-12 0,-2 0 12 0,0 0 6 15,-2 0 22-15,0 0 4 0,-2 0-3 0,-1 12 6 16,1-2-5-16,-3 0 2 0,0-1 11 0,2-9-16 15,0 12-4-15,0-2-12 0,3-10-13 0,-2 12 0 16,2-4-6-16,4-8 6 0,1 10 0 16,0-10-4-16,2 10-15 0,-2-10-14 0,4 0 10 15,2 9-3-15,0-9 6 0,0 0 0 0,1 0-29 16,0 0 16-16,2 0 0 0,0 7 7 0,0-7 6 16,0 0-10-16,0 0 4 0,0 0-7 0,0 0 17 15,4 0-7-15,-4 0 0 0,3 0 6 0,-3 0-9 16,2 0 6-16,-2 0-9 0,0 0 2 0,0 0 4 15,0 0-13-15,0 0 16 0,0 0-9 0,0 0-1 16,0 0 11-16,4 0-1 0,-2 0 0 16,1 0-6-16,3 0-1 0,-3 0-6 0,-1 0 4 0,1 0 9 15,-1 0 1-15,-1 0 6 0,1 0-7 16,-2 0-6-16,0 0 6 0,0 0 4 0,0 0 12 16,0 0 8-16,0 0-11 0,-5 10-9 0,2-10-1 15,-2 9-9-15,-1-9 23 0,1 10 6 0,-3-2-6 16,-1 0 16-16,0 3-6 0,-2-1 11 0,1 4 12 15,2 0 4-15,-6 0 1 0,2 3-7 0,-1 3 0 16,1 0-6-16,-3 3-11 0,1 3 0 0,-3 0-3 16,0 2 4-16,3 1-4 0,-2 0 1 0,-1 1-4 15,4 2 0-15,2-2 14 0,0 1-11 0,2-1-6 16,4-1-8-16,0 1-17 0,4-1 7 0,1 1 4 16,0-1-4-16,6 0 7 0,2-2-7 15,1 2-3-15,3-3 3 0,1-2-3 0,0 1 6 0,5-3-10 16,0-1-7-16,3-2 7 0,-1-1-11 15,2-3 8-15,0 0-1 0,1-1 1 0,3-3-8 16,-3-1 7-16,5-1 1 0,-3-2-4 0,2-7 7 16,-2 8-4-16,2-8-3 0,2 0 7 0,-5 0 11 15,3 5-11-15,-2-5 25 0,0 0-18 0,0 0 3 16,0 0 12-16,0 0-22 0,2 0 17 0,0-8-9 16,-1-1-1-16,-1 1 11 0,-1-2-15 0,1 0 4 15,-2 0-3-15,-1 1-1 0,2-3 8 0,-4 1-7 16,1-1-4-16,-3 1-8 0,0 0 1 0,-1-1 14 15,-3 2 4-15,3-2-8 0,-3 0 1 16,-1-3-11-16,1 1 0 0,0-2 0 0,-3 0 7 0,3-3 0 16,-3-2 11-16,-2-1 3 0,1-2-14 15,1-1-4-15,-5 0-3 0,-1-2 11 0,0 1 6 16,-2-1 5-16,0-1 2 0,-3 0-10 0,0 0 15 16,-6-1 3-16,1 1 26 0,0-1 3 0,-1 2-18 15,-3-2 30-15,1 1-30 0,-3 0 16 0,0 3 18 16,0 3-26-16,-2 0 8 0,-1 4-22 0,0 1 0 15,0 3-4-15,-3 4-14 0,0 0 14 0,-1 10-15 16,2-10 12-16,-2 10 11 0,-1 0 3 0,-2 0 17 16,1 0-12-16,-2 0-8 0,3 0-4 0,-1 0-33 15,0 0 6-15,-1 0 5 0,1 0-8 16,0 0 15-16,-1 0-19 0,4 12-7 0,-4-12 0 16,1 10 3-16,3-10 8 0,-2 13 0 0,2-13 4 15,2 11-12-15,0-11 5 0,1 9-13 0,4-9 9 16,-2 9 18-16,2-9-7 0,1 0 11 0,1 0-7 15,2 10-20-15,-2-10 1 0,2 0-8 0,4 0-23 16,-1 0-19-16,1 0-52 0,1 0-57 0,-1 0-61 16,1 0-84-16,-1 0-71 0,2 0-94 0,0 0-111 15,0 0-83-15,0 0-113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22.7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124 982 536 0,'-27'3'31'0,"5"0"41"0,2-3 37 16,4 0 35-16,5 0 6 0,2 0 9 0,3-4-4 15,1 4 11-15,0-3-19 0,2 0-40 0,3 0-31 16,0 1-50-16,0 0-15 0,0 1 1 0,0 1 17 16,3 0 40-16,2 0 19 0,1 0 35 0,2 0 35 15,6 5 13-15,3-2 24 0,4-2-10 0,7-1-25 16,6 0-11-16,7 0-24 0,6 0-11 16,10-6-20-16,4 0-28 0,7-2-17 0,5-2-6 15,4 0 4-15,6-1 3 0,3-2 4 0,2 0 7 16,3 0-10-16,3 0-7 0,0 0 3 0,2-1-26 15,0 0-7-15,-1 1-7 0,-1 1-11 0,-4 0-9 16,-3 1 9-16,0 2-10 0,-6-1 14 0,-4 1 17 16,-6 1-10-16,-1 2 0 0,-11 0 3 0,-5 2-13 15,-7 0-4-15,-8 0 28 0,-7 2-18 0,-7 0 56 16,-6 1 70-16,-5 1 5 0,-6-2 39 0,-1 2-27 16,-7 0-78-16,0 0-17 0,0 0-33 0,-5 0-43 15,-2 0 25-15,2 0-18 0,-5 0-47 16,1 2-28-16,-3-2-105 0,4 4-92 0,-2-2-110 15,0-1-119-15,3-1-49 0,1 1-102 0,0 0-75 16</inkml:trace>
  <inkml:trace contextRef="#ctx0" brushRef="#br0" timeOffset="403">3055 8 1841 0,'0'-2'60'16,"0"-1"63"-16,0 2 74 0,0-1 47 0,0 2-20 15,-3 0-12-15,-2 5-40 0,0-2-6 0,0 2-19 16,-2 1-23-16,-1 3-43 0,0 0-32 0,-3 1-22 16,2 2-24-16,1-1 4 0,0 1-4 0,5 0 10 15,0-2-16-15,3-2 13 0,0 1-7 16,6-3-13-16,2 1 7 0,1-1 9 0,4-3-2 16,1 0 5-16,3-3 8 0,-2 0-27 0,2-4 7 15,0-1-4-15,-2-1 4 0,-3-2 9 0,0-1 4 16,-2-1-6-16,-3 0 2 0,-2-2-2 0,-2 0-8 15,-3 1 1-15,0-1-13 0,-5 1-4 0,-1 0-13 16,-2 4-23-16,-1-2-77 0,-4 6-124 0,-2 0-138 16,0 3-110-16,-3 0-55 0,-1 8-30 0</inkml:trace>
  <inkml:trace contextRef="#ctx0" brushRef="#br0" timeOffset="813">3071 521 2952 0,'-5'0'44'0,"0"0"16"0,-1-4 42 16,0-1 33-16,1 3-36 0,0 1-8 15,-2 1-46-15,0 0-32 0,2 0-19 0,-1 0-1 16,0 5 4-16,1 0-1 0,-3 3 21 0,2 2-7 15,-2-1-7-15,3 4 7 0,-1-1-13 0,-3 2 19 16,2-1 4-16,0 2 3 0,5-1 7 0,-1 0-10 16,0 0-11-16,3-1-2 0,0-1-17 0,3 0 0 15,2-2 17-15,4-1-4 0,-1-2 14 0,4-2-11 16,1-1-6-16,1-2-10 0,3-2 10 0,0-4-3 16,1-1 0-16,1-3 10 0,-2 1-7 0,0-4 13 15,0-2-10-15,-4 0 4 0,-2 0-7 16,-3-3-10-16,-2 0 40 0,-1 0 50 0,-5-1 49 15,0 2 45-15,-8 0 19 0,0 0-54 0,0 3-37 16,-4 0-45-16,-2 5-43 0,-1-1-7 0,0 3-10 16,-2 2-1-16,-2 1-7 0,3 2-10 0,-1 0 3 15,1 0-10-15,2 5-53 0,1 0-78 0,3-1-119 16,3 3-136-16,2-1-124 0,5 0-121 0,0 1-131 16</inkml:trace>
  <inkml:trace contextRef="#ctx0" brushRef="#br0" timeOffset="1264">3914 402 3360 0,'-11'0'75'0,"0"0"30"16,3 0 37-16,-1 0 40 0,4 0-50 16,1 0-20-16,2 0-19 0,2 0-34 0,0 0-14 15,6 0 4-15,7 0 7 0,1 0 3 0,5 0-20 16,6 0-11-16,9 0-21 0,2 0-21 0,4 0 14 15,7 0-7-15,-2-3 3 0,5 3 8 0,2-4-8 16,1 2 1-16,-1 1-4 0,1 0 3 0,-1 1 1 16,-1-3 13-16,-3 2-10 0,-1 0 8 15,-6 0 13-15,-3-1-18 0,-4 2 12 0,-4 0-5 0,-5 0-10 16,-6 0 4-16,-5 0 56 0,-2 0 30 16,-5 0 26-16,-2 0 22 0,-5 0-73 0,0 0-21 0,0 0-36 15,-4 0-16-15,1 0-6 0,-2 0 3 0,-1 0 3 16,0 0-21-16,1-4-22 0,0 4-69 15,-1-3-62-15,0 3-71 0,0 0-67 0,-2 0-65 16,3 0-69-16,-3 0-43 0,3 0-37 0,0 0-54 16</inkml:trace>
  <inkml:trace contextRef="#ctx0" brushRef="#br0" timeOffset="1705">4621 203 3726 0,'-9'-4'43'15,"1"-1"28"-15,0 1 20 0,2-2 18 0,5 3-44 16,1 0-28-16,0 2-9 0,0-1-18 0,0 2 7 16,7 0 1-16,3 0-11 0,5 3 3 0,3 1-3 15,4-1 3-15,3 2 0 0,3-1-6 0,2 1-1 16,1-1-10-16,-2 1 4 0,0 1 6 0,-1-3 8 15,-4 0-1-15,1 1 4 0,-3-2-7 0,-1 1-10 16,-3-3 3-16,-1 0-14 0,1 0 0 0,-4 1 10 16,2-1 11-16,-5 0 7 0,1 0 0 0,-2 1-3 15,0-1-25-15,-1 0 7 0,0 0 3 16,-3 0-10-16,0 0 21 0,0 0 4 0,-2 0-8 16,0 0-10-16,0 0 18 0,-3 0-11 0,2 0 7 15,-3 0 10-15,0 0 1 0,0 0 24 0,0 0 21 16,0 0 22-16,0 0-15 0,0 0-16 0,-3 0 17 15,-3 0 1-15,-1 5 26 0,-5 3 27 0,2 2-33 16,-7 4 0-16,-3 2-21 0,0 3-22 0,-4-1-8 16,-1 2-19-16,-1 0-7 0,0 0-11 0,4-2 11 15,0 1-3-15,2-3-5 0,6 0-3 0,1-1-16 16,-1 0-10-16,6-1-31 0,2-4-55 0,1 0-111 16,1-4-148-16,2 0-190 0,1-1-224 0,1-5-185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4:30.0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1490 1637 38 0,'0'0'2'0,"0"0"3"15,0 0-7-15,0 0 4 0,0 0-4 0,0 0 2 16,0 0 7-16,0 0 3 0,0 0-3 0,0 0 0 16,0 0 3-16,0 0-8 0,0 0-2 0,0 0-5 15,0 0 5-15,0 0 3 0,0 0 4 16,0 0 3-16,0 0-2 0,0 0-8 0,0 0-3 0,0 0 3 16,0 0-4-16,0 0-1 0,0 0 0 15,0 0-8-15,0 0 8 0,0 0-2 0,0 0 12 16,0 0-7-16</inkml:trace>
  <inkml:trace contextRef="#ctx0" brushRef="#br0" timeOffset="868">778 1022 28 0,'0'0'9'0,"0"0"-1"0,0 0 14 0,0 0 0 16,0 0-5-16,0 0 27 0,0 0-2 0,0 0 23 15,3 0 7-15,-3 0-4 0,0 0-18 0,0 0-22 16,0 0-8-16,0 0-12 0,0 0 2 0,0 0 3 16,0 0-1-16,0 0-12 0,0 0 8 15,0 0-6-15,0 0 1 0,0 0-1 0,0 0 4 16,0 0-1-16,0 0-5 0,0 0 8 0,0 0-8 16,0 0 0-16,0 0 0 0,0 0-6 0,0 0-4 15,0 0-8-15,0 0-42 0,0 0-50 0</inkml:trace>
  <inkml:trace contextRef="#ctx0" brushRef="#br0" timeOffset="3006">6 1368 126 0,'-3'0'2'0,"0"0"1"0,3 0-6 15,0 0 3-15,0 0-10 0,0 0 3 0,0 0 5 16,0 0-11-16,0 0 6 0</inkml:trace>
  <inkml:trace contextRef="#ctx0" brushRef="#br0" timeOffset="5337">702 515 165 0,'-1'-2'2'0,"1"2"3"0,0 0 18 15,0 0 14-15,-2-2 28 0,2 1 10 0,0 1 10 16,-2-2-4-16,0 2-9 0,2-1 8 0,0 1-23 16,0 0 0-16,0 0-21 0,0-2-9 0,0 2 4 15,0 0-9-15,0 0 20 0,0 0-2 0,0 0-1 16,0 0 1-16,0 0-21 0,0 0-6 0,0 0 12 16,0 0-1-16,0 3 11 0,0 2 5 0,0-2-10 15,0 1 3-15,0 2-8 0,0-1-3 16,0 3-3-16,0 0-3 0,0 0 14 0,0 1-3 15,0 1-4-15,0-1 7 0,0 1-19 0,0 0 3 16,0-1 3-16,0 1-6 0,4-1 3 0,-2-1 3 16,-1 1-9-16,3-1 6 0,-3-1 25 0,2 3-2 15,-1-2 8-15,0 0 0 0,-1 1-22 0,1-1 5 16,2 1-8-16,-1-2-8 0,-1 1 2 0,0 0-5 16,-1-2 2-16,2 1 9 0,-1-1-3 0,-2-1-8 15,2-1-1-15,-1 1-5 0,1-1 0 0,-2-1 9 16,0-1-12-16,0 1 5 0,0-3-2 0,0 1-9 15,0 0 9-15,0-1-3 0,0 0-3 16,0 0 3-16,0 0 6 0,0 1-9 0,0 1 6 16,0-2-3-16,0 2-3 0,0-1 3 0,0 0-2 15,0 0 4-15,0 0-2 0,0 0 9 0,0 1-12 16,0-2-3-16,0 0 9 0,0 1-3 0,0-1 6 16,0 2 0-16,4-2-9 0,-4 0 3 0,0 0-3 15,0 0-3-15,0 0 6 0,0 0-8 0,0 0 10 16,0 0-2-16,0 0-3 0,0 0 6 0,0 0-9 15,0 0 12-15,0 0 3 0,0 0-9 0,0 0 0 16,0 0-3-16,0 0 0 0,0 0 6 0,0 0 3 16,0 0-9-16,0 0 6 0,0 0-15 0,0 0 12 15,0 0 15-15,0 0-18 0,0 0 17 0,0 0-19 16,0 0-1-16,0 0 12 0,0 0-12 16,0 0 18-16,0 0-15 0,0 0-9 0,0 0 21 15,0 0-9-15,0 0 0 0,0 0 8 0,0 0-16 16,0 0 5-16,0 0 9 0,0 0-9 0,0 0 9 15,0 0-6-15,0 0-3 0,0 0 14 0,0 0-14 16,0 0 12-16,0 0 3 0,0 0 5 0,0 0 9 16,0-3 12-16,3 1 3 0,-3 1-12 0,2-2-2 15,1-2-18-15,4 0-6 0,0-2-9 0,1-4 0 16,2-2-3-16,4-3 9 0,4-3 3 0,3-4-6 16,4-4 9-16,5-3-9 0,6-5 0 15,1-4 12-15,6-2-9 0,-1-3-3 0,5-1 9 0,-1 0-12 16,-1 0 0-16,1 0 3 0,-1 3-9 15,-2 5 3-15,-4 2 6 0,-2 4 1 0,-4 2 2 16,-2 5 6-16,-4 3-6 0,-5 2-3 0,-3 4 0 16,-2 2 5-16,-4 3 19 0,-1 3 26 0,-5 1 3 15,-1 3 13-15,0-1-7 0,-4 4-20 0,-1 0 3 16,-1 0-6-16,0 0-6 0,0 0-3 0,0 0-8 16,0 0-10-16,0 0-6 0,0 0-3 0,0 1 6 15,-3-1 0-15,3 3-9 0,0-3 6 0,0 0-3 16,0 0 3-16,0 0 6 0,0 0 0 0,0 0-6 15,0 0-3-15,0 0 9 0,0 0-15 16,0 0 9-16,0 0 3 0,0 2-6 0,0-1 18 16,0-1-9-16,0 0-3 0,0 2 9 0,0-2-6 15,0 0-3-15,0 0 6 0,0 0-12 0,0 1-6 16,0-1 21-16,0 0-18 0,0 0 6 0,0 0 6 16,0 0-15-16,0 0 9 0,-6 0 0 0,6 0-6 15,0 0 9-15,0 0 3 0,0 0-3 0,0 0-3 16,0 0-3-16,-3 0 3 0,3 0-3 0,0 0 3 15,0 0-6-15,0 0 12 0,0 0-6 0,0 3 6 16,-3-3 0-16,3 2-12 0,-4 0 12 0,3-2-6 16,1 1 3-16,-2 1-3 0,2 0-6 0,0-2 12 15,0 0 6-15,0 1-3 0,0-1-9 16,0 0-12-16,0 0 3 0,0 0 6 0,0 0 9 16,0 0 0-16,0 0-6 0,0 0-3 0,0 0 0 15,0 0 10-15,0 0-1 0,0 0-6 0,0 0 3 16,0 0 0-16,0 0-16 0,0 0 10 0,0 0-3 15,0 0 0-15,0 0 9 0,0 0-3 0,0 0-3 16,0 0 6-16,0 0 3 0,0 0-12 0,0 0 18 16,0 0-12-16,0 0-3 0,0 0 3 0,0 0-24 15,0 0-24-15,0 0-31 0,0 0-86 0,0 0-71 16,0 0-86-16,0 0-105 0,0 0-57 0</inkml:trace>
  <inkml:trace contextRef="#ctx0" brushRef="#br0" timeOffset="7381">1265 1773 116 0,'0'0'7'0,"0"0"-4"0,0 0 12 0,0 0 2 15,0 0 8-15,0-2 22 0,0 2-18 16,0 0 3-16,0 0-4 0,0 0-16 0,0 0 14 0,0 0-9 16,0 0-2-16,0 0 8 0,0 0-3 15,0 0 3-15,0 0-1 0,0 0-6 0,0 0-9 16,0 0 4-16,0 0-14 0,0 0 6 0,0 0-3 16,0 0 2-16,0 0 1 0,0 0-6 0,0 0 3 15,0 0-5-15,0 0 5 0,0 0-5 0,0 0-20 16,0 0-48-16,0 0-34 0</inkml:trace>
  <inkml:trace contextRef="#ctx0" brushRef="#br0" timeOffset="8722">1256 1776 445 0,'2'-1'5'0,"-2"1"15"16,1-2 3-16,-1 2 20 0,0 0 24 0,0 0 7 16,0 0 28-16,0 0 5 0,0 0-15 0,0 0-7 15,0 0-23-15,0 0-22 0,0 0 0 0,0 0-7 16,0 0 24-16,0 0 6 0,0 0 5 0,0 0 10 15,0 0-23-15,0 0 9 0,0 0-2 0,0 0 0 16,0 0-5-16,0 0-9 0,0 0-5 0,0 0-11 16,0 0 2-16,0 0 1 0,0 0-6 0,0 0-3 15,0 0-8-15,0 0-1 0,0 0-32 0,0 0 7 16,0 0 17-16,0 0-3 0,0 0 31 16,0 0 1-16,0 0-14 0,0 0-12 0,0 0 5 15,0 0 1-15,0 0-1 0,0 0 7 0,0 0-3 16,0 0-15-16,0 0 6 0,0 0 3 0,0 0-9 15,0 0 11-15,0 0-5 0,0 7 3 0,0-7 6 16,0 0 0-16,0 8 9 0,0-1-6 0,5 0 9 16,-4 1 0-16,-1-3 0 0,2 3 7 0,0 0-13 15,-1-1-6-15,-1 1-8 0,2 0-4 0,-2-8-6 16,0 11 0-16,0-1 4 0,0 0-7 16,0-1 9-16,0-9-6 0,0 10-3 0,0-10 0 0,0 9-3 15,0-9 6-15,0 0 3 0,0 0 0 0,0 0-3 16,0 0-6-16,0 0 6 0,0 0-6 15,0 0 6-15,0 0 6 0,0 9-3 0,0-9 4 16,0 0-10-16,0 0 0 0,0 0 3 0,0 0 0 16,0 9 0-16,0-9 6 0,0 0-18 0,0 9 9 15,0-9 0-15,0 0-3 0,0 10 12 0,3-10-3 16,-3 0 6-16,0 9-15 0,0-1-9 0,0-8 0 16,0 0 0-16,0 0 12 0,0 0 6 0,0 0-16 15,0 0 13-15,0 0-3 0,0 0 0 0,0 0 16 16,0 0-16-16,0 0 3 0,0 0-6 15,0 9 6-15,0-9-3 0,0 0-3 0,0 0 3 16,0 0-6-16,0 0 3 0,0 0 6 0,0 0 0 16,0 0-3-16,0 0 0 0,0 0-6 0,0 0 12 15,0 0-6-15,0 0 0 0,0 0 0 0,0 0-12 16,0 0 2-16,0 0 10 0,0 0 3 0,0 0 6 16,0 10 1-16,0-10-13 0,0 0 6 0,0 0 3 15,0 0-3-15,0 0 0 0,0 0 0 0,0 0-3 16,0 0 3-16,0 0 0 0,0 0-6 0,0 0-3 15,0 0 3-15,0 0 0 0,0 0 6 0,0 0-3 16,0 0 6-16,0 0-3 0,0 0-12 0,0 0 9 16,0 0-3-16,0 0 0 0,0 0 3 0,0 0-6 15,0 0 3-15,0 0 0 0,0 0 3 16,0 0 6-16,0 0 0 0,0 0 0 0,0 0-3 16,0 0-3-16,0 0-6 0,0 0 18 0,0 0-9 15,0 0-12-15,0 0 9 0,0 0-12 0,0 0 12 16,0 0 9-16,0 0-9 0,0 0-3 0,0 0-3 15,0 0 3-15,0 0-3 0,0 0 6 0,0 0 3 16,0 0-3-16,0 0 6 0,0 0-6 0,0 0 3 16,0 0-9-16,0 0 9 0,0 8-3 0,0-8-3 15,0 0 18-15,0 0-21 0,0 0 12 0,0 0-6 16,0 0 3-16,0 0 3 0,0 0-9 0,0 0 9 16,0 0-12-16,0 0 6 0,0 0 0 0,0 0-3 15,0 0 6-15,0 0-9 0,0 0 9 16,0 0-3-16,0 0 0 0,0 0 9 0,0 0-15 15,0 0 6-15,0 0-3 0,0 0 0 0,0 0 12 16,3 0-2-16,-1 0-11 0,-2 0 14 0,1 0-7 16,-1 0 6-16,3 0 16 0,0 0-19 0,-3 0-3 15,0 0 9-15,2 0-15 0,1 0 3 0,0 0 6 16,-1 0-6-16,1 0 7 0,0-12 2 0,3 12-6 16,-1 0-3-16,0-10-6 0,0 10 6 0,1 0-9 15,0-9 9-15,-1 9-3 0,0-10 3 0,2 10 15 16,-2-8-12-16,0 8 7 0,1-8-10 0,0 8 0 15,1 0-7-15,-1-9 4 0,2 0 0 16,-2 2 0-16,2-1-1 0,3-2 4 0,-3 1 4 16,2-2-8-16,-3-2 11 0,1 0-10 0,1 2-1 15,-1-1 11-15,3 0-17 0,-2 0 17 0,2 0-7 16,-1 0-3-16,2 1 9 0,-1 1-13 0,0-2 4 16,0 1-3-16,2 3-3 0,-4-1 6 0,2 0 6 15,0-1-3-15,0 3 9 0,2-3-6 0,1 2-6 16,1-1 9-16,-2-1 3 0,4 1 1 0,-3 2-4 15,2 0 7-15,-2-1-22 0,0 3 9 0,-3 1 6 16,-2 1-16-16,-1 0 10 0,-3 0-3 0,0 0-3 16,1 1 12-16,-3 0 4 0,0 2-4 0,-1-2 15 15,-2 2 1-15,2 0-3 0,-1-1 0 0,-1 0-19 16,0 1-13-16,0 0-33 0,0 0-148 16,0 0-177-16,0 0-342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4:55.2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140 787 2177 0,'11'-23'59'0,"-5"-2"70"0,3 2 59 15,-4 1 72-15,0 3 6 0,1 3-28 0,-2 1-11 16,0 4-50-16,-1 1-51 0,0 4-28 0,-1 1-48 16,0 3 15-16,-1 2 24 0,-1 0 19 0,2 8 31 15,-1 6 27-15,-1 6-9 0,0 6-9 0,0 9-43 16,-6 11-47-16,-2 8-28 0,-3 9-23 0,0 4 19 16,-5 5-11-16,1 1-1 0,-1 0-3 15,0-4 8-15,2-1-19 0,3-5 15 0,-1-4-4 0,2-5-7 16,1-2 10-16,1-6-17 0,0-3 10 15,2-2-14-15,1-6 10 0,0-2 9 0,0-2 3 16,1-6-1-16,3-2-17 0,-1-4-20 0,2-4-25 16,0-4-29-16,-2-2-44 0,1-5-35 0,1-2-58 15,0 0-11-15,0-2-37 0,0 0-86 0,0 0-69 16,0 0-97-16,0-10-18 0,0-2-1 0,0 2 20 16,0-4 38-16</inkml:trace>
  <inkml:trace contextRef="#ctx0" brushRef="#br0" timeOffset="320">17 1108 2189 0,'-7'-31'38'16,"2"-2"42"-16,2 0 34 0,3-2 55 0,0 1 15 15,8 1 0-15,6 1 4 0,3-1-35 0,3 1-8 16,7 1-4-16,3 1 8 0,4 3-5 0,0 3-43 15,3 2-13-15,1 5-37 0,1 5 29 0,-3 3 13 16,3 9-16-16,-1 0-4 0,-5 0-41 0,1 10-11 16,-7 3-11-16,1 4-3 0,-5 1 11 15,-2 1 0-15,-7 1 7 0,-3 2 10 0,-3 1-13 0,-5-1 3 16,-3 1-8-16,-5 0 1 0,-3 0 7 0,-6 1-3 16,-4 1 3-16,-3-2-10 0,-2-1-12 15,-2-1-3-15,-4-1-3 0,0-2-8 0,0-4 15 16,1 0-15-16,-2-3-4 0,4-2 1 0,-1-2-40 15,5 0-70-15,0-3-74 0,3-2-142 0,4-2-106 16,3 0-82-16,2 0-75 0,3-4-78 0</inkml:trace>
  <inkml:trace contextRef="#ctx0" brushRef="#br0" timeOffset="686">1405 231 3464 0,'7'-21'45'16,"-7"2"75"-16,0 3 54 0,0 4 69 0,0 5-42 15,-5 3-59-15,0 4-44 0,-1 0-31 0,-2 11 51 16,0 6 30-16,-7 8 23 0,-6 10-17 0,-4 9-65 16,-6 15-14-16,-7 9-15 0,-6 12-19 0,-1 8 31 15,-4 5-30-15,2 2-7 0,5-1-16 0,4 0-8 16,8-6-3-16,10-3 3 0,6-4 16 0,14-7 0 16,0-4 15-16,9-6-18 0,4-5-5 0,7-3-15 15,7-5-31-15,1-3-23 0,5-6-46 16,3-5-41-16,3-4-39 0,0-4-38 0,-1-3-43 15,3-5-89-15,-3-4-107 0,-1-6-129 0,-2-3-127 16,2-8-147-16</inkml:trace>
  <inkml:trace contextRef="#ctx0" brushRef="#br0" timeOffset="2078">2045 245 1537 0,'9'-12'59'16,"-2"-2"51"-16,1 0 38 0,1 0 69 0,-2 2 0 15,-1 1 2-15,1 1 18 0,0 1-36 0,-1 4-25 16,0-1-27-16,-1 3-7 0,-3 3 2 0,-1 0 15 16,2 5 18-16,-3 3-14 0,0 4 15 0,0 6-29 15,0 6-30-15,-8 7-30 0,-4 7-40 0,-1 7-13 16,-7 5 0-16,-4 6 18 0,-4 3 4 0,-2 0 0 15,-2 0-11-15,0-2-15 0,2-2-6 0,-1-4 3 16,4-6 8-16,2-4-4 0,5-5-3 16,1-3-19-16,2-5-11 0,3-4-4 0,4-4-3 15,4-3 10-15,3-4 5 0,-2-1-8 0,5-4 0 16,0 0-11-16,8-3-11 0,2 0 14 0,0-4 5 16,0-1 6-16,5 0-3 0,4 0-11 0,0 0 0 15,3-4-33-15,1 0-25 0,1-2-32 0,3 0-29 16,-2 0-23-16,3 0-19 0,0-1-26 0,-3 2-60 15,-1-1-22-15,-4-1-33 0,1 2-39 0,-3-1-3 16,-3 6 3-16,-1-8-13 0,-2 1-6 0,-4 0-16 16,2 2-35-16</inkml:trace>
  <inkml:trace contextRef="#ctx0" brushRef="#br0" timeOffset="2440">1758 650 2668 0,'-8'-3'30'0,"1"-3"26"0,0 1 12 0,4 1 47 16,0 1-8-16,3 1 4 0,0-1 23 0,11 1-40 16,1-1-10-16,4 0-16 0,6 0-42 0,3-1 7 15,8-1-20-15,2-2-6 0,5 1 3 0,-2-1-10 16,5-1 10-16,-3 1-14 0,1 0 8 0,-3 1-4 16,-3 0-4-16,-5 1 4 0,-1 0-3 0,-4 2-10 15,-3 0-20-15,0 0-32 0,-5 0-29 0,-5 2-35 16,0 1-37-16,-3 0-4 0,-4 0-40 0,-4 0-36 15,1 0 2-15,-2 0-70 0,0 4-40 0,0-2-48 16,-5-2-60-16</inkml:trace>
  <inkml:trace contextRef="#ctx0" brushRef="#br0" timeOffset="2949">2828 283 920 0,'12'-8'5'0,"-5"1"11"0,0 1 10 16,-2-2 27-16,0 4 17 0,1-2 19 15,-4 3-3-15,4 0-18 0,-3-1-13 0,0 3-36 0,0-1 8 16,1 1-8-16,-1-1 3 0,0 2 20 15,-2-1 11-15,2 1 20 0,-1 0 20 0,-2 0 4 16,2 0 0-16,-2 0 4 0,0-3-2 0,0 1 4 16,0 2-8-16,0-1 0 0,0 1-11 0,0-1 1 15,0 0 1-15,0 0-3 0,0 1-9 0,0 0-19 16,0 0-11-16,0 0 3 0,0 0-3 0,0-4 6 16,0 4 17-16,0-3 3 0,0 0 23 0,0 2 7 15,0-2-9-15,0 1-22 0,0 1 0 0,0 0 11 16,0 0 13-16,0 1 8 0,0 0-24 0,0 0-16 15,0 5-13-15,-4 1 60 0,0 3 31 0,-4 5 30 16,-5 8 15-16,-4 9-58 0,-5 9-25 16,-6 10-6-16,-7 12-18 0,-4 8-10 0,-5 9-1 15,-1 3-21-15,-2 4-4 0,1-1 12 0,2-3 7 16,5-3 1-16,0-6-4 0,9-5 5 0,2-4-32 16,5-5-15-16,2-2-7 0,5-5-20 0,-1-3 9 15,3-4 14-15,1-3 5 0,1-5-4 0,1-3 7 16,0-6-19-16,3-5-16 0,1-4-30 0,0-2-45 15,2-4-53-15,0-3-58 0,0-1-64 0,1-3-91 16,1-6-123-16,1 0-159 0,1 0-125 0,-1 0-199 16</inkml:trace>
  <inkml:trace contextRef="#ctx0" brushRef="#br0" timeOffset="5399">2556 1220 1404 0,'-6'5'5'0,"6"-4"17"0,0-1 40 0,0 0 53 16,0 0 43-16,0 0 10 0,0 0 0 0,0 0-28 16,0 0-27-16,0-1-9 0,0-2-10 0,0-1 3 15,8 1-2-15,-2 0 10 0,5-2 1 0,0 1-15 16,2-3 4-16,0 1-3 0,2 0-5 0,2-2 4 16,0 0 10-16,2-1-19 0,3 0-10 0,0 0 4 15,0-1-22-15,5 1 6 0,-2 1 0 0,0 1 11 16,0 1 11-16,-1 2 29 0,-4 4 3 15,-1 0-17-15,-2 5 9 0,-3 3-39 0,-1 2-7 16,-1 3-21-16,-5 2-14 0,-2 5-3 0,0 2-15 16,-5 1 14-16,-7 4-13 0,-1 1 3 0,-4 0-1 15,-3-2-2-15,-4 2 2 0,-3-1-3 0,-1-3 11 16,-1-1-18-16,1-1-3 0,-2-1-1 0,3-5-6 16,2 0 20-16,2-2-13 0,3-4-12 0,2 0 8 15,2-4-11-15,0-1 7 0,6-5 29 0,2 0-7 16,3 0 3-16,0 0 12 0,0 0-26 0,3-8-4 15,4-2-10-15,2-1-19 0,4-2 8 0,2-2-18 16,2-4 7-16,2 0-6 0,0-2-5 16,3-1 26-16,1 0-4 0,-2 0 21 0,-1 1-3 15,-2 1 4-15,-1 1 10 0,2 0 0 0,-4 4-3 16,2-2-8-16,-4 5 1 0,0-1-5 0,-2 3 12 16,0 1-4-16,-2 0-4 0,-1 3 11 0,-2 0-14 15,-1 1 15-15,1-1-8 0,0 2-4 0,-2 1 11 16,-1 0-11-16,-2 1 8 0,1 0 0 0,1-1-1 15,-3 1 5-15,3 2-16 0,-3-2-2 0,0 1 2 16,3-1 8-16,-3 1 8 0,0-1 2 0,0 1-2 16,0-1-8-16,2 0 7 0,-1 0-11 0,-1 0 4 15,0 2 0-15,0-2-3 0,0 1 6 16,0 1 4-16,0 0 0 0,0 0 11 0,0 0-8 16,0 0-10-16,0 0 8 0,-3 3-12 0,0 1 22 15,-1 0 7-15,0 2-11 0,1 0 14 0,-2 4 5 16,-4 2 6-16,3 2 8 0,-2 1-18 0,-1 4-22 15,1-2 1-15,0 0-8 0,0 3 14 0,5-2 1 16,1-1-1-16,2-2 4 0,0-1-18 0,5 0 8 16,2-2-1-16,2-1-14 0,2-1 14 0,1-3 0 15,2 0-11-15,-1-1 4 0,2-2-25 0,1-1-33 16,0-3-21-16,1 0-28 0,-1 0-32 0,-2 0-35 16,2-3-56-16,-1-1-60 0,-3-1-49 0,1 1-65 15,0 0-46-15,-4-1-73 0,2-2-76 16</inkml:trace>
  <inkml:trace contextRef="#ctx0" brushRef="#br0" timeOffset="5792">3024 1204 1762 0,'0'-5'25'15,"0"-1"29"-15,6-2 27 0,0-2 14 0,-1 0-2 16,6-2 0-16,-3 1-28 0,3-1-3 0,-2 1-20 16,4-1-24-16,-1-1 9 0,1 2-12 0,-2 0 12 15,1 2 6-15,1-2-3 0,0 3 3 0,-3 1-11 16,0-2-10-16,0 2-3 0,0 2-6 0,-5 0 3 16,2 1-9-16,-2 1 6 0,-3 0 0 0,1 1-6 15,0 1 9-15,-1-1-24 0,-2 2-34 0,0 0-70 16,2 0-69-16,-1-1-111 0,-1-1-142 0</inkml:trace>
  <inkml:trace contextRef="#ctx0" brushRef="#br0" timeOffset="6325">3367 118 1807 0,'-8'-12'31'15,"2"-1"35"-15,-2 1 42 0,5 1 49 0,3 1 15 0,0 2 11 16,0-1-10-16,3 2-13 0,5 0-20 15,0-1-1-15,3 3-18 0,0-2 15 0,4 1-10 16,3 3-14-16,-1 3 11 0,2 5-30 0,0 3 12 16,0 3-7-16,-1 7 19 0,1 4 15 0,-3 7-17 15,-2 9-10-15,0 2-20 0,-4 8-43 0,-1 5-2 16,-3 7-15-16,-1 4 25 0,-5 4 19 0,0 3 4 16,0 3 14-16,0 1-36 0,0 2-3 0,-5-3-7 15,0 0 0-15,1-2-12 0,2-3-6 0,-1-3-9 16,0-5-10-16,-2-3-4 0,0-4 8 0,-2 1-8 15,2-4 0-15,-1-3-8 0,-5-1-62 16,3-4-91-16,-4-1-118 0,0-3-156 0,-2-2-202 16,-1-5-206-16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05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102 107 1382 0,'0'-5'-6'0,"0"-2"4"0,0-1 10 15,8-2 14-15,1 1 19 0,6-1 15 0,2 0-12 16,3 1 4-16,2-2 2 0,2 2 7 0,3 1 16 16,0 3-13-16,0 1 14 0,-2 4-8 0,-1 0 33 15,-1 6 33-15,-1 3-26 0,-3 2-14 0,-2 5-38 16,-4 1-3-16,-2 1 65 0,-3 4 60 0,-8 1 46 15,0 2-7-15,0 1-52 0,-11 2-37 0,-5 2-27 16,-1-1-6-16,-2 1-10 0,2-1-16 0,-4 0-27 16,-1-3-16-16,0 0-11 0,2-5-6 0,1 0 0 15,2-2 0-15,0-2-7 0,2 0 7 0,1-2-4 16,1 2-17-16,1-2 24 0,3 1-13 0,3 0-10 16,1 0 13-16,2 2-14 0,1 2 21 0,2 0 13 15,0 0-13-15,5 4 0 0,0 2-17 16,1 0 10-16,3 3-4 0,-2 1 11 0,-1 2-1 15,3 2-6-15,-1-2 14 0,1 3-17 0,-1-2-4 16,1-1-3-16,-2 0 3 0,1-2 14 0,-2-1 10 16,2-1-7-16,-2 0-3 0,-1-3-14 0,0 1 0 15,1 2 10-15,-1-1 4 0,1-1 14 0,3 1-4 16,-2 0-17-16,1 1 10 0,1 0-10 0,0 1 4 16,4 1 9-16,-4 3-6 0,2 1 3 0,0 1-6 15,0 4 3-15,0 0-7 0,0 1 0 0,0-1 3 16,0 2 7-16,-1-4-3 0,0 0 24 0,0-2 42 15,-2-2 32-15,1-5 35 0,-1 0 19 0,1-2 3 16,-2-4-32-16,-1-2-14 0,0-3-16 16,-3-1-41-16,-1-5-3 0,-2-1 19 0,0-1 4 15,0-2-7-15,-8 0 4 0,-1 0-26 0,-1-1-31 16,-4 2 0-16,-3 1-8 0,-2-1 1 0,-4 0-8 16,-2 0-4-16,-4 0 0 0,0-2 0 0,-3 1 0 15,1-1 12-15,-1-1-1 0,2-2-26 0,-2 2-35 16,2-4-75-16,-1 0-81 0,2-1-71 0,2 0-109 15,1-4-104-15,7-2-127 0,0 0-140 0,5-3-159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05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18 221 3780 0,'-8'2'-4'0,"-2"-1"11"0,10-1-4 15,0 0 11-15,0 0 46 0,9 0 8 0,4 0 24 16,5 0 3-16,7 0-44 0,7 0-13 0,4 0-24 16,6 2-14-16,8 1-7 0,0-2 0 0,2-1 7 15,3 2 0-15,4-1 4 0,-3-1-8 0,2 0-3 16,-5 0 11-16,0 0 3 0,1 0 3 0,-3 0-3 16,-4 0-14-16,-4-3 14 0,-7 0-7 0,-2 2 7 15,-7-2 10-15,-7 3-7 0,-4-2 4 0,-6 1 14 16,-3 0-31-16,-7 0-73 0,0 1-53 15,0 0-117-15,-6-2-61 0,-2 0-33 0,-1 1-55 16,-4 1-2-16,-2-2-12 0,-1 2-50 0,-2 0-27 16</inkml:trace>
  <inkml:trace contextRef="#ctx0" brushRef="#br0" timeOffset="272">360 427 3713 0,'-12'5'-14'0,"4"-2"25"0,5-3-1 15,3 0 47-15,0 0 34 0,4 0-11 0,6 0-9 16,6 0-37-16,4 0-14 0,3 0-20 0,8 3 7 16,3-3-7-16,5 3-10 0,3-3 10 0,0 0 7 15,4 0-4-15,1 0 8 0,-3 0-8 16,0 0-13-16,-2 0-24 0,-1 0-61 0,-2 0-52 15,-6 0-51-15,-5 0-34 0,-1 0-5 0,-7 0 1 16,-3 0 32-16,-4 0 35 0,-5 0 57 0,-2 0 20 16,-4 0-37-16,-2 0-73 0,0 0-108 0,0 0-75 15,-5 0-34-15</inkml:trace>
  <inkml:trace contextRef="#ctx0" brushRef="#br0" timeOffset="634">1066 10 2866 0,'-10'0'0'15,"2"0"0"-15,8-7-10 0,0 3 4 0,0 4 12 16,0 0 3-16,0 0 16 0,5 0-3 0,2 0-19 15,3 3 6-15,0 2-6 0,4 1 0 0,0 2-3 16,5 1 3-16,0 0 4 0,1 1-1 0,1-3 13 16,-1 2-10-16,-1 1-2 0,-1-2-4 0,-1 1 32 15,-2-3 9-15,1 0 22 0,-4 1 52 16,2-1 25-16,0 1 34 0,-4 0 18 0,-1 2-15 16,-1-1-41-16,-3 1-26 0,-2 1-20 0,1 0-19 15,-4 1-8-15,0 0-3 0,0 1-10 0,-7 0-14 16,0 1-7-16,-1 3-17 0,-2-2-8 0,0 1-4 15,-2 0 1-15,-2 0 0 0,1 0-4 0,-1 1-4 16,1-1-14-16,1-1-118 0,0 0-145 0,0 0-204 16,4-1-182-16,-2-1-103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07.4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0 664 920 0,'27'-21'56'15,"2"-1"67"-15,-2-1 76 0,0-1 72 0,-5 1 17 16,2 3-5-16,-4 1-24 0,-3 2-12 0,-1 3-38 16,-7 4-19-16,-1 3-16 0,-3 3-23 0,-4 4-5 15,-1 0-28-15,0 0 12 0,0 7 18 0,-1 3 12 16,-5 4-2-16,-1 2-48 0,2 3-54 0,-1 3-39 15,-3 3-10-15,2 3 0 0,-3 0-3 0,0 0-1 16,4 1-3-16,-2-2 4 0,3 0-8 16,2-2 4-16,2-2 4 0,-1-2-8 0,0-1 8 0,2-1 6 15,0-4-17-15,0-1 4 0,0-4 13 16,0-1-27-16,0-3 31 0,0-2 7 0,0-2 7 16,0-2 21-16,0 0-10 0,0-3-3 0,0-3-18 15,0-3-22-15,0-4-6 0,4-1-1 0,0-8 0 16,0-4 18-16,0-5-7 0,2-2-7 0,2-3 3 15,-1-2-6-15,3-1-1 0,0 0 8 0,4 1-8 16,0 4-3-16,-1 1 14 0,2 3-4 0,-1 4 11 16,2 4 1-16,-2 5-8 0,0 3 0 0,-1 3-15 15,1 5 12-15,-4 1-4 0,2 5 3 0,-1 0 11 16,2 0-7-16,-2 5 15 0,1 0-1 0,0 1 7 16,-2 3 14-16,4 0-13 0,-3 1-12 0,-2 2-10 15,3 2-10-15,0-1 6 0,-2 2 4 16,3 0 7-16,-1 3 4 0,-2-3-18 0,2-1-4 15,0 1-10-15,-4-1-22 0,3 1-17 0,-2-3-28 16,0 0-20-16,0-1 4 0,-3-2 4 0,1 1 18 16,1-2 14-16,-3-3 7 0,4-1 34 0,-4-4 20 15,-2 0 10-15,4-4 4 0,-1-3-7 0,0-4 0 16,1-2 7-16,-1-5 3 0,3 0-7 0,1-5 1 16,1-2-8-16,0 0-2 0,-1-4 6 0,2 2 3 15,0 0-3-15,-1 0 3 0,3 3 1 0,0 3-7 16,-1 2 6-16,-1 2 7 0,0 5 3 0,0 1-6 15,-2 4 13-15,-1 2 35 0,-1 5 34 16,-1 0 56-16,0 6 19 0,-3 1-9 0,1 6-34 16,0 1-57-16,-1 4-14 0,0 2-28 0,-1 4-11 15,-2 2 14-15,1 2-18 0,0 1-3 0,-2 1 11 16,0-1-12-16,0 4 1 0,0-4 0 0,-4 1-4 16,1-1 7-16,2-2-3 0,-3-2-12 0,1-2 1 15,2-1-15-15,-4-3-36 0,2-3-56 0,1 0-80 16,-1-5-80-16,2-2-69 0,-3 0-64 0,4-4-69 15,-3 0-18-15,3-3-20 0,0-1-3 0,0-1 21 16</inkml:trace>
  <inkml:trace contextRef="#ctx0" brushRef="#br0" timeOffset="488">1470 500 2142 0,'0'-11'20'0,"0"0"51"16,0 1 58-16,0 0 58 0,0 4 39 15,0 2-15-15,-10 0-55 0,6 1-51 0,-3 0-54 16,1 3-35-16,-2 0 0 0,-1 0 10 0,-4 0 16 15,2 5 30-15,-6 0 6 0,-3 2 31 0,-2 4 1 16,-4 0-20-16,1 3 8 0,-3 2-48 0,3 0-26 16,-2 2-3-16,5 1-18 0,2-1 1 0,5-1-1 15,2 0-3-15,4-2 7 0,5 1-11 0,4-2 15 16,0-2-8-16,9-1-10 0,1 0 7 0,6-4-17 16,2 0 4-16,3-4-18 0,-2-3-3 0,3 0-7 15,3-5 0-15,-2-1 15 0,-1-4 19 0,0-1 7 16,-1-3 0-16,-5-2 3 0,2-1-16 0,-1-1 0 15,1 0 6-15,-5 1 24 0,-3-1 37 0,-2 4 41 16,1-1 42-16,-4 4 11 0,-3 1-26 16,-2 2-24-16,0 4-59 0,0 2-28 0,0 2-15 15,-5 0-3-15,5 4 3 0,-5 3-7 0,-1 0 19 16,3 3-8-16,0-1 3 0,3 5 5 0,0-1-8 16,-3 3-22-16,3 3-6 0,0-4-14 0,0 1-63 15,6 1-46-15,3-2-138 0,1 0-114 0,-1-1-80 16,4-5-42-16,-1-3 34 0,3 0 43 0,-2-3 47 15,5-3-8-15</inkml:trace>
  <inkml:trace contextRef="#ctx0" brushRef="#br0" timeOffset="1253">1819 442 3079 0,'8'-19'89'0,"-2"3"67"0,-3 5 46 15,-3 3 30-15,0 2-58 0,-9 6-35 0,1 0-9 16,-1 6 2-16,-2 1 1 0,-3 3-23 0,0 3-47 15,-2 2-20-15,2 4-36 0,1 1 0 0,1 2 4 16,2-2-4-16,1 2 0 0,6 0-24 0,3-1-12 16,5-1-21-16,2-1-31 0,1-2-42 0,5 0-50 15,0-2-46-15,4-2-31 0,0-1 5 0,2-4 8 16,-1-2 20-16,0-6 22 0,5 0 22 0,-4 0 47 16,3-8 41-16,3-2 46 0,-2-3 21 15,1-2 24-15,0-4-12 0,2-2-3 0,0-3 24 0,0-2-18 16,1-2 3-16,-4-3-3 0,2-2-15 15,-1-1 3-15,-1-1 15 0,-1-3 9 0,0 0 0 16,0-3 18-16,-1 3 55 0,-3-1 97 0,0 3 123 16,-4 0 73-16,-3 5 32 0,-6 5-51 0,-1 3-62 15,-4 4-54-15,0 3-75 0,0 5-45 0,-11 4-47 16,0 1-25-16,3 3-15 0,8 3-18 0,-12 0-4 16,2 0 15-16,0 7 19 0,0 4 26 0,0 3-12 15,-3 4 6-15,0 5-28 0,0 3-21 0,-2 4 6 16,-1 3-37-16,5 0 11 0,0 3 8 0,3-1 0 15,-2 1 3-15,10 1-7 0,-7-3-7 0,7 2-16 16,0-3-7-16,0-1-23 0,0-2-11 16,0-4-22-16,0 0-17 0,0-3-29 0,0-4 0 15,0-3 6-15,0-2 0 0,7-3 20 0,-7-4 0 16,5-1 19-16,2-3 24 0,-7-3 32 0,0 0 14 16,6-4 10-16,-6-4-7 0,9 1 7 0,-9-3 3 15,5-2-2-15,3-1 2 0,-2-4-3 0,2-1 7 16,0-1 0-16,1-1 4 0,1-1 3 0,2 0-7 15,0 0-4-15,-2 1 8 0,2 2-11 0,-2 3 14 16,0 0 7-16,1 5-8 0,-2 2 8 0,0 1-10 16,-1 3 3-16,0 1 13 0,0 3 8 15,-2 0 14-15,2 5-4 0,0 1-13 0,2 2-1 0,-1 2-20 16,0 1-8-16,1 0 8 0,1 2-4 16,3 2-7-16,-3-1 10 0,1-1 1 0,-1 1-11 15,3-2 7-15,2 0-7 0,-2 1-32 0,3-1-20 16,1-4-17-16,0 0-24 0,1-4 18 0,-1-1 1 15,2-3 20-15,0 0 31 0,-1-5 3 0,0 0 30 16,-2-2 7-16,-2-2-3 0,-1-2 3 0,-4 0 7 16,-2 1 40-16,-1 0 46 0,-1-1 59 0,-3 4 28 15,-3-3-17-15,0 4-17 0,0 3-37 0,0 0-40 16,0 3-28-16,-6 0-33 0,3 0-25 0,-1 0 3 16,3 0-3-16,1 4 3 0,-3 1 1 15,-1 1-8-15,1 2 3 0,-3 1-3 0,3 4 15 16,0 0-33-16,0 0-39 0,-1 1-64 0,3 0-118 15,-1-2-112-15,2-1-158 0,0 1-143 0,0-2-69 16,0-1-67-16</inkml:trace>
  <inkml:trace contextRef="#ctx0" brushRef="#br0" timeOffset="1775">2770 247 3154 0,'-11'-17'-10'16,"4"2"-56"-16,7 4-49 0,-6 3-67 0,6 4-65 16,0 1-12-16,0 3-8 0,0 0 37 0,0 0 48 15,0 5 54-15,8 0 42 0,3 1 29 0,0 0 24 16,5 1 16-16,-1 2 23 0,0 0-1 0,2-1 4 16,0 1 13-16,-2-1 27 0,1 1 59 0,-2-1 52 15,-1 1 53-15,-4-1 5 0,-1 0-13 16,-8-1-3-16,11 1-17 0,-4 2 3 0,-7-1-36 15,6 0-36-15,-6 2-34 0,0 2-59 0,0-1 12 16,0 3-16-16,0 0-19 0,0 2 10 0,0 0-10 16,0 3-16-16,-10 1-16 0,2-1-112 0,-1-2-136 15,1-1-81-15,2 0-71 0,-3 0 50 0,2-3 68 16,2-1 61-16,-1-3 56 0,2 0 71 0,4-2 92 16,0-2 68-16,0-2 73 0,0-4 30 0,0 0 18 15,0 0 16-15,0-10 0 0,0 0 15 0,0-3 11 16,0 0-16-16,0-2-12 0,10-2-30 0,-2-1-44 15,2-1-26-15,-1-1-17 0,-1 0-1 0,4-1-14 16,-2 2 6-16,4 2 16 0,-1 0-7 16,-1 1 7-16,1 2 12 0,-1 2 11 0,4 1 26 15,-2 2 43-15,-1 2 20 0,2 3 6 0,1 1 3 16,0 0-33-16,1 3 7 0,-1 0-13 0,-1 4-1 16,0 0 4-16,-2 3-20 0,-1 1-6 0,-2-1-31 15,0 3-33-15,-1 0-25 0,-2 1-11 0,-3-1-18 16,1 2 8-16,-1 1-5 0,-4-3-10 0,0 3 18 15,0-1-14-15,0-1-8 0,0 1-76 0,0-1-88 16,-9 0-109-16,5-1-159 0,4 0-109 16,-10-1-91-16,10 0-43 0,-9-3-39 0</inkml:trace>
  <inkml:trace contextRef="#ctx0" brushRef="#br0" timeOffset="2181">3543 528 2903 0,'16'-10'53'0,"-2"1"58"0,-1-2 29 16,2 1 20-16,0-2-37 0,-1 3-55 15,-1 0-28-15,1-1-24 0,-3 0-23 0,3 1 7 16,3-1 0-16,1 1 23 0,-4-2 30 0,3 0 7 16,0-3 27-16,1 2 11 0,-2 0 0 0,-1-1 33 15,-3-1 18-15,-3 2 37 0,-1-1 2 0,-8 3-30 16,0 0-21-16,0-1-56 0,0 3-11 0,-18 2 4 15,-7 0 13-15,0 3 29 0,-7 3 14 0,-7 0 15 16,0 10-25-16,-1 1-23 0,-3 4-22 0,5 3-40 16,-1 4 4-16,8 1 1 0,4 4 4 0,5 0 12 15,5 0-24-15,7 1-8 0,10 0-20 16,0-3 0-16,0-2 4 0,10-3 4 0,4 0 8 16,6-3-24-16,2 1 20 0,7-6-12 0,3-1-16 15,3-2 16-15,4-1-4 0,4-2-16 0,1-6 28 16,1 0 8-16,1 0-28 0,-1 0 20 0,0 0-4 15,-1 0-16-15,-3 0 12 0,-2 0 8 0,-4-8-20 16,-2 1 8-16,-4 0 8 0,-3 7-24 0,-8-9 16 16,-1 2-3-16,-7 7-42 0,-2-6 1 0,-8 6-63 15,0-7-74-15,0 2-106 0,0 2-174 0,0 0-203 16,0 3-240-16,0 0-235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12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3 855 1176 0,'-3'18'62'0,"3"-5"65"0,0-5 85 16,0-2 77-16,12-2-15 0,-3-4-34 16,2 0-70-16,2 0-49 0,1-8-32 0,-2 1-8 15,3-4 15-15,0-1 2 0,2-3 9 0,1 0 5 16,-2-2 4-16,1-2-26 0,0-1 2 0,2-1 10 16,-5-4-22-16,3 1-1 0,-1-1-29 0,-1 0-29 15,-2-2-1-15,-1-1 0 0,1-3 11 0,-2 0-11 16,0-2-10-16,3-4 7 0,-3 1-4 0,0-6 1 15,3 0 6-15,-1-4-2 0,-1 1 30 0,0 2 66 16,-2 1 26-16,-2 2 14 0,1 4 13 0,-9 3-45 16,5 8-42-16,-5 7-26 0,0 2-36 0,0 7-29 15,0 9 15-15,0 0-4 0,0 8-15 16,-12 5 19-16,1 7 0 0,-5 7 3 0,1 9 11 16,-1 7-14-16,-3 4 3 0,-2 2 4 0,1 6-11 15,0-2 11-15,3-1 0 0,2-1-7 0,3-3 14 16,5-4-7-16,7-4-11 0,0-1 33 0,0-2-22 15,0-4 12-15,0-2-5 0,13-2-18 0,1-4 11 16,0-3-22-16,-1-4 7 0,-1-2-14 0,0-4 10 16,-2-2-6-16,1-2 18 0,-1-3-12 0,-1-3 1 15,-1 1 10-15,1-1-10 0,-1-2 18 0,1 0-15 16,1 0 15-16,2 0-7 0,-2 0 0 0,2-6 3 16,0 2-7-16,0 0 4 0,1-2-8 0,1 1 4 15,0-1 7-15,-3-2-3 0,3-2-11 16,-1 0 0-16,2-2 3 0,-1 0-15 0,3-1 19 15,-2-1 0-15,-1 0-14 0,1-1 21 0,0-3-7 16,0 1-8-16,-1-2 16 0,1 1-30 0,-3-4 18 16,-2 1-3-16,0-1 3 0,-2 0 12 0,1 4 3 15,-5-1 14-15,-3 3 16 0,-1 2 11 0,0 4-11 16,0 1-19-16,-10 4-33 0,-2 5 0 0,-5 0-8 16,0 0 15-16,-3 4 8 0,-4 5-4 0,-1 2 0 15,-2 5-4-15,-2 2 8 0,4 1 3 0,1 3 1 16,4 1-4-16,5 0-4 0,1 3 3 0,9-2 5 15,5 0 7-15,0-1-4 0,12-1-7 16,-2 0 0-16,6-1-4 0,2-3-12 0,4-2 5 16,-2-1-1-16,2-4-3 0,1 0 4 0,1-5-34 15,-2-1-11-15,3-2-14 0,-6-3-36 0,1 0-25 16,-1 0-59-16,0-6-50 0,-2-1-54 0,-6-2-59 16,3 0-34-16,-2-1-36 0,-4 0 0 0,2-1 17 15,-2-3-14-15,0 2 16 0,-4-2 2 0,2 1 13 16</inkml:trace>
  <inkml:trace contextRef="#ctx0" brushRef="#br0" timeOffset="370">967 566 1133 0,'6'-6'54'16,"-6"-1"80"-16,0 2 116 0,0 0 94 0,0 0 50 15,0 2 9-15,0 0-30 0,0 0-15 0,0 1-64 16,-3 1-68-16,-3 1-50 0,-2 0-30 0,0 0-14 15,-2 7 2-15,-3 2-31 0,-1 1-39 16,-1 1-39-16,0 1-14 0,-1 2-15 0,3 3-3 16,3-2 14-16,2 1-3 0,8 0 7 0,0 1-8 15,0-2-10-15,8 1-22 0,4 0-10 0,1-1-18 16,2-1 0-16,4-3-3 0,0-3-25 0,-1-2 8 16,-1-3-3-16,0-3 24 0,0 0 36 0,-2-6 6 15,-2-2 14-15,0-1-4 0,-4-2-3 0,0-2 21 16,-1 0 7-16,-3-1-17 0,-5-2 13 0,0 0 7 15,0 1 1-15,0 2 55 0,0 1 22 0,0 1-11 16,0 2-2-16,-6 3-36 0,-1 2-31 0,7 1-15 16,-6 2-14-16,3 1 0 0,3 0 7 0,0 4 0 15,-3 2 0-15,3-1-18 0,-5 3-4 16,5 0-17-16,0 1-25 0,0 4-27 0,0-2-76 16,0 2-72-16,0 1-60 0,10-1-122 0,-10-1-97 15,15-1-47-15,-4 0-26 0,0-2 36 0</inkml:trace>
  <inkml:trace contextRef="#ctx0" brushRef="#br0" timeOffset="687">1188 558 2681 0,'0'-15'6'0,"0"2"9"0,0 3 16 0,0 0-7 15,0 6 57-15,0 0 89 0,0 4 74 0,14 0 71 16,-14 4-32-16,8 2-65 0,-8-2-81 0,11 4-61 15,-3 0-31-15,3 3-24 0,-5 0-11 0,2 1 1 16,-1 2 6-16,2 0-17 0,-5 0 4 0,1 2 10 16,3-2-11-16,-8-1-13 0,5 1-1 0,-5-1-17 15,4-2 7-15,-4-1 14 0,5-3-7 16,-5-2 7-16,0 1 4 0,0-3 3 0,0-2 3 0,0-1 8 16,0 0-18-16,0-3 14 0,0-1 0 15,0-1-7-15,0-3 10 0,0-1-10 0,8-1 7 16,-4-2 0-16,5-2-7 0,-4-2 4 0,0 1-8 15,2-2-6-15,-1 0 3 0,3 0 3 0,-1 0-10 16,1 1-48-16,-2 1-91 0,-1 2-140 0,2 2-130 16,-2 1-98-16,-6 2-72 0,7 1 7 0,-3 3 14 15</inkml:trace>
  <inkml:trace contextRef="#ctx0" brushRef="#br0" timeOffset="1231">1527 516 2853 0,'8'3'53'0,"-3"-1"54"0,-4 0 69 0,-1-1 75 16,4 0 16-16,-4 1 1 0,0 0-26 0,0 1-55 16,0-2-36-16,0 3-45 0,0 0-45 0,0 1-11 15,0 1-36-15,0 0-21 0,0 2 11 0,0 1-15 16,0 2 8-16,0-1 6 0,0 2-7 0,0-1-10 16,0 0-40-16,0 1-3 0,0-1-39 15,0 0-30-15,0-2 7 0,0 0-36 0,0-2 18 16,0-1 31-16,0-1 19 0,0-2 43 0,0-2 11 15,0-1 16-15,0 0 10 0,0 0-3 0,0-6 0 16,7-2-6-16,-1 0 12 0,3-2 8 0,-1 0-1 16,0-2 10-16,2-1-13 0,-1 0-3 0,0-3 20 15,1 2-11-15,1-1 8 0,-3 2 12 0,1 1 11 16,0 1 17-16,1 1-14 0,-1 2-10 0,-1 2-16 16,-1 0-14-16,-3 3 13 0,1 3 14 0,-2 0 25 15,0 0 6-15,0 0 17 0,1 3 8 16,0 2-31-16,1 0 0 0,-2 1-17 0,3 0-28 15,-1 3 7-15,-1-1-17 0,1 3-4 0,0 0 3 16,3 1 1-16,-4 0-1 0,1 1-13 0,2 1-25 16,-1-2-45-16,-2-1-46 0,1 1-60 0,0-2-30 15,0-2-17-15,1-1 33 0,-1-2 50 0,1-2 53 16,1-3 60-16,3 0 25 0,-2 0 19 0,3-5 3 16,0-2 3-16,1-3 0 0,1-1 10 0,0-2 18 15,-3 0 39-15,2 0 42 0,0 0 55 0,-4 1 29 16,-2 1-1-16,-6 0 16 0,0 3-26 0,0 2-30 15,0 0-40-15,0 2-59 0,0 2-41 16,0 1-15-16,0 0 1 0,0 1-15 0,0 0 1 16,0 0 3-16,0 6-4 0,0-1 8 0,0 3 13 15,0-1-10-15,0 4 7 0,0-2-10 0,0 5-1 16,0-1-41-16,0 1-127 0,0 0-126 0,0 0-206 16,0-2-130-16,0-1-56 0,0-1-61 0</inkml:trace>
  <inkml:trace contextRef="#ctx0" brushRef="#br0" timeOffset="1387">1993 342 3040 0,'-15'-13'22'0,"5"3"-9"15,10 1-13-15,-9 1-44 0,9 5-95 0,-9 3-119 16,9 0-126-16,-8 0-92 0,2 5-103 0</inkml:trace>
  <inkml:trace contextRef="#ctx0" brushRef="#br0" timeOffset="1828">2145 414 2224 0,'11'4'95'0,"-2"0"56"0,-9 0 85 0,8-1 81 15,-4-1-51-15,-4 4-11 0,5-3-65 0,0 2-73 16,-2 0-40-16,-3 1-57 0,8 2 0 0,-3-1-20 15,-2 2 3-15,-3 1 24 0,5 0-33 0,1 0 9 16,-6 1-40-16,0 0-40 0,0 1-98 0,0-1-98 16,0 2-58-16,0-2-24 0,0-1 55 0,0 1 35 15,0-2 58-15,0 0 37 0,0-2 50 16,0-1 64-16,0-1 36 0,0-3 34 0,0 0 37 16,0-1 17-16,0-1 14 0,0 0 4 0,0-5-3 15,0-1 16-15,0 1-2 0,0-2-3 0,0-2-20 16,0-1-32-16,0 0-12 0,0-3-15 0,8 0 0 15,0-2 3-15,-1 0-15 0,1 1 6 0,3-1-3 16,0 1 6-16,1-2 21 0,0 4 4 0,3 1 18 16,-1 1 21-16,2 2 29 0,-2 1 29 0,3 0 1 15,-4 4 11-15,4 1 3 0,-3 2-33 0,-1 0 26 16,-1 0-6-16,2 4-9 0,-2 1 8 0,-3 2-12 16,0 0-33-16,-1 0-3 0,0 0-14 0,-3 3-34 15,0 0 10-15,-2-1-39 0,-2 1 1 16,4 1 0-16,-5 0-22 0,0-1 22 0,0 0-8 15,0 1-3-15,0-2 11 0,0 1-18 0,0-1 3 16,0-1-17-16,-5 1 10 0,5-2-17 0,-4 0-45 16,0-1-58-16,3 0-120 0,1-2-95 0,0 0-92 15,0-1-50-15,0 0-11 0,0-1-41 0,0-1-10 16</inkml:trace>
  <inkml:trace contextRef="#ctx0" brushRef="#br0" timeOffset="2424">2901 346 4837 0,'-15'-13'7'0,"4"-1"15"15,0 2-1-15,-1 4-2 0,0 4-16 0,4 4-6 16,-5 0-1-16,4 4 8 0,-4 2 7 0,2 4-22 15,-1 0-26-15,4 4-28 0,0 1-63 0,0 0-45 16,8 3-67-16,0 0-73 0,0-1-42 0,0-2-42 16,14-1 10-16,-3-1 46 0,3-3 63 15,3 0 92-15,-1-4 76 0,-2-2 49 0,0-4 47 0,2 0 9 16,-2 0 7-16,0-4-2 0,-4-2 3 16,2-1 28-16,-12 0 21 0,14-3 44 0,-14 1 14 15,10-2 4-15,-10 1-1 0,9-2-15 0,-9 1 17 16,0-1-12-16,11 2 24 0,-11 0 15 0,0 1-7 15,0 3 5-15,7 0-45 0,-7 1-50 0,0 2-26 16,0 1-28-16,0 1-4 0,0 1 16 0,0 0 16 16,0 6 20-16,0 2 23 0,0 0 20 0,0 2 47 15,0 4 18-15,0 3 14 0,9 0-1 0,-9 5-57 16,0 1-9-16,0 2-31 0,0 4 3 0,0 1-6 16,0 4-14-16,0 1 0 0,0 1-28 0,-13 2-3 15,2 2-15-15,2 1-4 0,9 0-7 16,-11 0 1-16,0 0 13 0,1-2-10 0,0-2 14 15,0-2 0-15,-1-2 0 0,0-6 29 0,-1-2-7 16,0-5 61-16,0-3 53 0,1-4 30 0,0-3 35 16,0-2-58-16,0-8-52 0,0 0-40 0,-1 0-5 15,-4-5 25-15,2-4 19 0,-2-1 13 0,1-4-39 16,-3-2-28-16,6-1-3 0,-1-2-36 0,4-1 16 16,9 0-12-16,0-2-28 0,0 1 32 0,0-1-28 15,0 2 4-15,17 0-16 0,0 1-24 0,4 1 1 16,2 0-4-16,4 1 1 0,-1 1 7 0,3 2-16 15,-2-1-29-15,0 1-41 0,0 2-67 0,-3 2-52 16,-1 1-80-16,-2 2-131 0,-4 1-155 16,-2 1-217-16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16.6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196 120 1762 0,'14'-24'19'0,"-4"3"41"0,0 1 38 16,-2 4 71-16,1 4 44 0,-2 2-21 0,-1 2-8 16,-1 3-37-16,3 1-25 0,-5 4 55 0,0 0 43 15,0 7 21-15,-3 0 22 0,4 6-16 16,-3 1-33-16,-1 6-29 0,0 5-22 0,0 5-30 16,-5 5-14-16,-1 5-6 0,-5 3-21 0,0 4-10 15,-3 5-18-15,-5-1-27 0,-1 0-7 0,-2 1-11 16,2-4 7-16,-1 0 1 0,1-5 7 0,2 0 8 15,4-4-23-15,2-5 11 0,4-1-3 0,5-5-27 16,3-3 12-16,0-4-12 0,6-3-8 0,2-5 8 16,3-3 11-16,1-3-7 0,4-1 0 0,6-6-4 15,0 0-23-15,4 0-49 0,1 0-33 0,3 0-56 16,3 0-60-16,0-4-25 0,0-2-59 0,-2-2-66 16,4 0-76-16,-4 0-75 0,0-1-46 15,-2-1-11-15,-2-3-44 0</inkml:trace>
  <inkml:trace contextRef="#ctx0" brushRef="#br0" timeOffset="289">0 438 2928 0,'0'-6'56'15,"12"-3"39"-15,0-1 39 0,3 3 16 0,6 0-50 16,0 3-38-16,3-2-46 0,4 1-9 0,2 0-10 16,0 2-4-16,0-1 14 0,1 1-7 0,-3 1-4 15,2 0 4-15,-2 0-7 0,-1 1 1 0,-2-1-30 16,-3 2-89-16,-1 0-114 0,-3 0-120 0,-4 0-86 15,-3 0-18-15,0 0 29 0,-6 0 17 0</inkml:trace>
  <inkml:trace contextRef="#ctx0" brushRef="#br0" timeOffset="797">1195 538 3167 0,'-5'4'22'16,"2"-1"30"-16,1-1 5 0,2-2 37 0,0 0 20 15,5 0-19-15,5-3 8 0,4 0-27 0,5 0-39 16,4-2-14-16,7 0-20 0,3 1 11 0,4-3 6 15,3 2 10-15,5 0 18 0,2 0-31 0,-1 0-4 16,1-1-13-16,-2 3 0 0,1-2 3 0,-1 2-13 16,-4 0 10-16,-2 0-3 0,-3 0 6 0,-3 0 4 15,-2 0 3-15,-4-1 31 0,-3 1 24 0,-4 0 35 16,-4 0 18-16,-4 1 1 0,-2 0-20 0,-4 0-32 16,-1-1-14-16,-5 1-38 0,0 0 6 15,0-1-7-15,0 2-7 0,0-2-14 0,-3 2-22 0,-2-1-45 16,0 0-77-16,1-1-76 0,0 2-102 15,-2 1-51-15,1-2-52 0,-1 2-12 0,2 0 13 16,-3 0-41-16,2 0-11 0</inkml:trace>
  <inkml:trace contextRef="#ctx0" brushRef="#br0" timeOffset="1108">1883 292 3231 0,'-6'-4'25'0,"0"0"24"0,6 0 12 16,0 0 27-16,0 2 6 0,0 1 5 0,0 1 17 15,4 0-19-15,4 0-29 0,1 7-25 0,1-1-32 16,6 1-8-16,1 0 4 0,5 3-7 0,2 0 0 16,1 1-7-16,1-2-3 0,-2 1 10 0,0 0-3 15,-3 0 9-15,-2-1-6 0,-2-2 0 16,-2 0 0-16,-1-1-6 0,-2-1 22 0,-4 0 32 0,0-1 42 15,-5-1 59-15,0 0 18 0,-3 1 3 16,0-1-17-16,-6 0-48 0,0 0-40 0,-1 1-29 16,-2 1-21-16,0 2-4 0,-4 0 0 0,2 0-15 15,-1 2-3-15,-1-1-8 0,0 1-21 0,1 0-47 16,4-1-95-16,0 1-182 0,2-1-232 0,1-2-187 16,4 2-100-16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21.3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113 110 3257 0,'0'-3'94'0,"0"0"67"0,-14 3 61 0,0 0 11 0,-2 8-85 16,2 0-76-16,0 3-55 0,0 0-6 0,4 2-8 16,-2 2 4-16,7 2 17 0,5 0-14 0,0 1-3 15,0 0 4-15,12 0-36 0,3-2 5 16,5 1-11-16,6-3-45 0,5-3-46 0,0-1-23 15,4-4-9-15,-1-3 41 0,1-3 47 0,-2 0 46 16,0-4 24-16,-5-2-1 0,-3-3 13 0,-3 0-13 16,-5-4 20-16,-3 0 10 0,-4-3 30 0,-3-1 44 15,-7-2 18-15,0-1 41 0,-6 2-12 0,0 2-26 16,-4-1-31-16,-2 1-44 0,-2 3-22 0,0 1-27 16,-4 3-11-16,-2 1 3 0,1 2 1 0,-4 4 3 15,1 2-4-15,0 0-27 0,0 0-63 0,2 7-115 16,-1-1-116-16,4 3-122 0,4 0-105 0,-1 1-48 15,8 0-12-15</inkml:trace>
  <inkml:trace contextRef="#ctx0" brushRef="#br0" timeOffset="324">566 54 2224 0,'18'-11'50'16,"-5"3"70"-16,-1 1 107 0,-3 3 76 0,1 4 12 15,-2 0-43-15,2 4-82 0,-2 3-64 0,3-1-70 16,-1 4-15-16,-2 1-41 0,2 3-7 0,-3-2 17 16,-1 2-10-16,2 0 7 0,-3 2 3 0,-1-1-13 15,-4 2-1-15,0 0 11 0,0-2-10 0,0 1 6 16,0-2-6-16,0-3 6 0,0 0-3 16,0-4-6-16,0-2 36 0,-4-1 21 0,4-3 25 15,0-1 13-15,-5 0-17 0,5 0-20 0,0-8-20 16,0 2-11-16,0-1 3 0,0-3-6 0,0-1 3 15,0-3-7-15,0 1-21 0,0-1 3 0,0-2-6 16,0 0 10-16,11-2-4 0,1 0-10 0,0 1 7 16,3 1-21-16,1 1 11 0,-1 2-15 0,-2 1-54 15,3 2-44-15,-7 2-79 0,4 0-66 0,-5 4-64 16,-8-1-53-16,10 3-71 0,-10 0-37 0,8 2 3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18.4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32 2224 0,'7'-7'14'16,"-2"-1"43"-16,-1 2 33 0,-3 1 39 0,2 2 4 16,-1 0 9-16,0 3 36 0,-1 0 28 0,1 0 15 15,-1 6-36-15,-1 3-40 0,2 2-28 0,-2 2 18 16,0 5 26-16,0 4-3 0,-5 4-26 0,-3 6-29 15,-1 2-22-15,-1 5-9 0,-3 2-1 0,0 3-24 16,-3 1 11-16,2 0-15 0,1-2-3 0,-1-1 4 16,6-5-18-16,1-3-1 0,4-4 5 0,3-4-1 15,0-3 1-15,6-2-15 0,2-3-11 0,1-2 3 16,4-3-26-16,2-3 12 0,0 0-15 0,3-4-48 16,3 0-42-16,1-3-68 0,0-1-82 0,0-1-72 15,1-1-97-15,-1 0-64 0,-2-4-36 16,2-1-19-16,-1 0-53 0</inkml:trace>
  <inkml:trace contextRef="#ctx0" brushRef="#br0" timeOffset="924">48 448 2903 0,'-30'-3'0'0,"12"-3"-10"0,18-2 10 0,0 1 10 15,14 2-4-15,9 1 0 0,7 1-9 0,9-1 0 16,5-1-4-16,5-1 11 0,4 1 2 16,2 1-6-16,1-2 0 0,-2 1 3 0,1-1-6 15,-3 0 0-15,-3-1 3 0,-2-2 6 0,-3 0 6 16,-3 1-9-16,-2-1 10 0,-6-1 9 0,-6 1 38 16,1 1 93-16,-10 1 78 0,-3 2 21 0,-2 0-10 15,-9 2-81-15,-4-1-76 0,0 1-33 0,0 1-32 16,0 1-9-16,-4-1 6 0,-5 0-7 0,2-1-6 15,-1 3 3-15,2-2-14 0,-2 2-7 0,2 0 17 16,-2 0-9-16,2 0 2 0,1 0 1 0,0 0-8 16,-1 0 4-16,3 0 1 0,3 0 9 0,-2 0-3 15,-1 0 4-15,3 0 2 0,-1 5-6 0,-3-2 0 16,0 1 0-16,-2 3-6 0,-1 1 6 0,-1 3-14 16,-1 1 14-16,-4 4-4 0,-1 1-6 15,-3 2 20-15,0 2-13 0,-2 2 13 0,3-1 0 16,-3 3-13-16,2-2 10 0,3-1-14 0,3 1 14 15,5-2-4-15,1 0 1 0,5-4 9 0,0-1-16 16,6-2 6-16,1-3-6 0,2-2-4 0,5-1-3 16,-1-2 3-16,1-4-14 0,2-2-10 0,1 0 7 15,2-4-7-15,-3-2 14 0,1-4 0 0,0 0 20 16,-2-1 1-16,-2-2-8 0,1-2 11 0,-3 0-20 16,-1-3 9-16,-4-2 7 0,-1 2-6 15,-1 0-7-15,-2 0 10 0,-2 2 10 0,0 1 31 16,0 4 46-16,-8 1 13 0,0 3 9 0,3 2-50 15,-1 1-21-15,0 1-31 0,3 3-17 0,0 0 20 16,1 5-6-16,2 2 3 0,0 3 4 0,0 0-8 16,0 6 4-16,0 1-7 0,6 0-3 0,2 1 3 15,3 0-11-15,1-2-10 0,1 1-11 0,4-2 1 16,1-1-63-16,0-4-58 0,0-1-55 0,2-2-62 16,-1-4 25-16,3-3 17 0,-2 0 26 0,-1-3 35 15,-2-4 23-15,0-3 60 0,-4-1 43 0,0-3 28 16,-4-2 12-16,0-1-3 0,-4-2-9 0,0 0 18 15,-5-3 18-15,0 0 35 0,0 0 49 16,0 0 64-16,0 1 47 0,0 2 19 0,0 1 0 16,0 4-66-16,0 1-69 0,0 4-46 0,0 2-60 15,0 4-11-15,0 1 14 0,0 2 41 0,0 0 80 16,0 0 25-16,5 5 3 0,-2 2-33 0,3-1-67 16,-3 4-24-16,5 0-7 0,0 3-11 0,1 1 14 15,-1 0-14-15,2 1 0 0,-2 0-17 0,2 0-8 16,-2 1 0-16,0-3-21 0,1 0-14 0,-4 0-7 15,-1-2-31-15,0 0 4 0,1-3 24 0,-4-2-3 16,-1 0 49-16,0-2 14 0,0-1 13 0,0-2-3 16,0-1 0-16,-1 0-1 0,-4-5-2 15,2-2 10-15,2 1-11 0,-1-3 1 0,0-1-8 16,1-2 4-16,-1 0 0 0,2-3 7 0,0 1-3 0,0-1-4 16,7-1 10-16,-3 1-17 0,4-2 3 15,0 3-13-15,3-2 0 0,-2 2 17 0,2 0-4 16,0 0 11-16,1 3-7 0,0 0-3 0,0 2-4 15,-2 0-14-15,0 4-60 0,0 0-87 0,-1 1-84 16,-1 2-100-16,0-1-66 0,-2 2-31 0,-1-2-49 16,-2 3-2-16,-1-2 2 0</inkml:trace>
  <inkml:trace contextRef="#ctx0" brushRef="#br0" timeOffset="1374">1759 200 3282 0,'0'-2'88'16,"0"2"90"-16,-8 0 83 0,-6 0 49 0,0 5-74 16,-5 0-76-16,-4 0-86 0,1 1-49 0,1 2-14 15,-1 1-22-15,4 0 8 0,2 2-22 0,6 0-14 16,0 0-49-16,6 1-45 0,4-2-59 0,0 0-110 15,7 1-88-15,4-2-91 0,2-1-3 0,4-1 57 16,0-4 94-16,1-3 89 0,3 0 75 0,-1-5 73 16,-1 0 61-16,-2-3 89 0,-2 1 64 0,-5 2 71 15,-10-3 86-15,12 4 4 0,-12-1-34 0,0 2-46 16,0 3-66-16,0 0 35 0,0 6 102 0,0 3 42 16,-10 5 22-16,1 4-58 0,-3 3-103 15,0 4-56-15,-1 5-40 0,-2 2-21 0,1 2-17 16,-1 0-11-16,1 3 0 0,-1-2-3 0,2 1-7 15,1-1-8-15,2-2-2 0,-1-2 9 0,2-4 34 16,-2 0 28-16,1-3 22 0,1-6 19 0,1-2 17 16,2-4 8-16,-3-2-7 0,2-3-13 0,-1-1-37 15,-1-5-38-15,1-1-20 0,-3 0-18 0,0-3-8 16,-4-3 3-16,-1 0 1 0,0-3-20 0,0-1-22 16,-1-2-61-16,0-2-79 0,1-2-88 0,2 0-135 15,2-3-114-15,2 1-100 0,2-3-55 0,2-1-79 16,6-3-62-16</inkml:trace>
  <inkml:trace contextRef="#ctx0" brushRef="#br0" timeOffset="1928">1808 464 1876 0,'16'0'20'0,"1"-7"17"0,-2-2 26 0,4 2 13 0,1-2-21 16,1 1-23-16,1-2-17 0,-2 1-12 15,2 0 3-15,0 1 3 0,-2-5-9 0,1 1 0 16,-4-2-6-16,2-2-6 0,-2 3 24 0,-1 0 32 16,-3-2 42-16,-3 0 95 0,-2 1 45 0,-3 0 36 15,-5 1 29-15,0 1-32 0,-5 1-12 0,-3 0-32 16,-4 4-2-16,-1 2-44 0,-4 1-39 0,0 4-17 16,-2 0-52-16,0 8 3 0,-1 2 1 0,-2 5 0 15,6 5-18-15,-1 3 1 0,1 3-27 0,5 2-2 16,2 2-12-16,4 2 4 0,5-1 11 0,0-2-18 15,8 0 3-15,5-4-18 0,-1-3-11 0,6-2-7 16,0-3-29-16,3-2-1 0,1-4-6 16,0-3 0-16,0-3 50 0,1-5-6 0,-1 0 24 15,2-5 12-15,-1-3-36 0,3-4 35 0,0-3-14 16,-3-1 0-16,2-4 25 0,1-2-32 0,-1-3 3 16,1-1-14-16,-1-4 7 0,-3-1 8 0,3-1-1 15,-3-3 11-15,0-1 0 0,-1 1-17 0,-3-1 17 16,-3 3 22-16,0 1 29 0,-4 5 81 0,-3 1 42 15,-8 6 8-15,0 3-12 0,0 5-56 0,0 4-59 16,0 3-20-16,0 5-19 0,0 0 12 0,0 6 20 16,-14 4 15-16,1 4 16 0,-4 4-15 0,2 3-19 15,-3 3-24-15,1 4 8 0,0 2-20 0,-1 1 8 16,6 3 0-16,3 0-24 0,-1-3 8 0,10 0-16 16,-8-1-4-16,8-4-8 0,0-1 16 15,0-2 0-15,0-4-16 0,0-3-20 0,11-1-20 16,0-3-23-16,2-1-7 0,-4-5-11 0,4 2-8 15,0-5-36-15,-3 1-32 0,4-4-31 0,-1 0-67 16,1 0-32-16,-1-4-72 0,2 1-84 0,-1-3-58 16,-1 0-37-16,4-2-44 0,-1-1-29 0</inkml:trace>
  <inkml:trace contextRef="#ctx0" brushRef="#br0" timeOffset="2106">2358 195 3700 0,'-15'0'0'0,"8"-3"-4"0,7-1 1 0,0 1 3 15,14-1-6-15,2 1 6 0,6 0-10 0,3 0-75 16,3 0-64-16,5 0-97 0,0 0-68 0,0 1-14 16,0-1-35-16,-1 0-14 0,-3-1-58 0,-4 0-51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22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309 208 2890 0,'8'-19'95'16,"-8"2"97"-16,9 1 84 0,-9 4 69 0,0 1-60 16,0 2-94-16,0 3-69 0,0 2-73 0,-14 2-28 15,0 2 32-15,0 0 11 0,-7 3 25 0,-1 5 29 16,-3 4-42-16,-6 2-25 0,1 5-11 0,-2 2-29 16,2 4 3-16,1 1 1 0,6 2-15 0,2 1-15 15,9 0 8-15,4 1 4 0,8-2 3 16,0 0 3-16,13-1-10 0,6 0-30 0,-1-4-10 15,7-3-22-15,2-3-17 0,6-3-7 0,-1-3 8 16,2-5 17-16,2-6 19 0,-5 0 35 0,7-6 4 16,-5-3 6-16,1-2 8 0,-4-3-8 0,1-2 1 15,-1-3 13-15,-4-2 4 0,-3-1 4 0,-3-1-1 16,2-3-10-16,-4 0 0 0,-1-2-10 0,-2-2 10 16,-4 2 0-16,2-2 10 0,-4 0 12 0,-4 0 24 15,1 1 26-15,-6 0 43 0,0 4 31 0,0 1-6 16,-7 3-3-16,-1 3-32 0,0 4-18 0,-2 1-41 15,6 6-23-15,-1 1-26 0,5 6-11 0,-8 0 11 16,8 6-1-16,-4 3 1 0,4 5 0 16,-7 3 3-16,1 5-3 0,6 2 8 0,0 4-5 15,0 0 5-15,0 4-1 0,0-3-30 0,13 2 23 16,-1-3-27-16,1-1-15 0,-3-1 7 0,3-3-59 16,0-2-15-16,-4-2-10 0,4-2-47 0,-4-3-44 15,-1-3-29-15,0-3-32 0,-3-3 4 0,0 1-25 16,-1-6-75-16,-4 0-103 0,0 0-102 0,4-3-47 15,1-2-5-15</inkml:trace>
  <inkml:trace contextRef="#ctx0" brushRef="#br0" timeOffset="363">1062 172 3740 0,'0'-1'115'16,"0"1"73"-16,-14 0 54 0,-3 4 29 0,-2 1-79 15,1 1-59-15,-1 2-49 0,1 1-26 0,-1 2-43 16,3-1-4-16,3 3 0 0,1-1-11 0,6 1 3 16,2 2-21-16,4-1-19 0,0 1-32 0,9-1-43 15,3 0-42-15,-1-2-44 0,5 0-39 0,1-4-16 16,1-1-12-16,2-3 11 0,0-4 71 0,1 0 70 16,-3-3 68-16,3-4 39 0,-6-2 12 0,-4-3-12 15,2-1 13-15,-13-3 21 0,9 0 14 16,-9-3 44-16,0 2 51 0,0 0 64 0,0 0 57 15,0 3 20-15,0 2-40 0,0 1-45 0,0 3-87 16,0 1-56-16,0 3-17 0,0 1-44 0,0 3-4 16,-8 0 12-16,8 0-12 0,0 4 15 0,0 2 11 15,0 1-18-15,0 2-7 0,0 1-8 0,0 1-7 16,0 1-38-16,8 2-77 0,-8 0-110 0,13-1-122 16,-4-1-92-16,2 1-49 0,-11-3 15 0,13 0 47 15,2-2 87-15,-1-1 73 0,-1-3 27 0,4 0 40 16,2-1-10-16,0-3 28 0</inkml:trace>
  <inkml:trace contextRef="#ctx0" brushRef="#br0" timeOffset="656">1496 241 888 0,'17'-17'80'0,"-1"-2"79"15,-2 0 131-15,-3-1 143 0,-1 1 67 0,-4 2 70 16,-3 0-39-16,-3 3-62 0,0 0-83 0,0 2-99 16,-6 4-52-16,6 0-65 0,-10 4-45 0,1-1-48 15,1 4-47-15,0 1-15 0,0 0-15 0,0 0-4 16,-1 4 8-16,1-1-8 0,-2 3-7 0,1 1 15 15,1 2-8-15,3 1 15 0,5 0-3 0,0 1-23 16,0 3-8-16,0-2-10 0,10 1-15 0,2-2 18 16,3 0 5-16,2-1 6 0,2 0 19 0,0-2-11 15,-2 1 4-15,2-1-4 0,-3-1 3 16,-1 1-7-16,0-2 4 0,-5 2 8 0,-2 0-8 16,1 0 11-16,-5-1-15 0,-4 1 4 0,0-1 0 15,0-2 0-15,0 2 19 0,-11-1-12 0,1 0-3 16,-4 0 0-16,0-1-12 0,-3 0-28 0,-2-1-39 15,-1 1-56-15,-1-1-79 0,-1-1-72 0,2-1-66 16,1 1-77-16,1-1-50 0,5-2-56 0,0 0-51 16,5 0-29-16</inkml:trace>
  <inkml:trace contextRef="#ctx0" brushRef="#br0" timeOffset="1022">2084 56 4622 0,'8'-11'68'0,"-8"1"48"0,0 3 48 0,0-1 34 0,0 2-53 15,0 2-40-15,0 0-49 0,-14 0-37 0,1 4-11 16,1 0-19-16,1 0 7 0,-1 0 0 16,-1 4 4-16,-3 2 8 0,2 1-1 0,0 1-10 15,1 0-13-15,5 4-10 0,-2-2-35 0,10 1 9 16,0 1-12-16,0-1-7 0,0 2 4 0,0-2-3 15,0 0 11-15,0-1 15 0,12 0 8 0,2-1 18 16,0-1 3-16,0 0 4 0,3-1 15 0,0 0 0 16,0-3-8-16,-2 2 11 0,1 0 0 0,-3-2-10 15,-1-1-4-15,-2 2 10 0,0-1 1 0,-2 0-4 16,-3 1 25-16,3 0-14 0,-8 2 22 0,0 0 44 16,0 1 4-16,0 1 12 0,0-1 8 0,0 1-18 15,0-1-11-15,0 2-7 0,-13-1-20 16,-1-1-6-16,2-1-20 0,-4 1 0 0,-1-1-15 15,-2 0-12-15,-4-1-7 0,-4 0-84 0,-5-1-121 16,-4-1-192-16,-4 1-267 0,-4 2-245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26.5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537 238 1449 0,'2'-2'0'0,"-1"2"11"0,-1 0 13 0,3 0 21 0,-3 0-1 16,0 0 6-16,3 0 52 0,-3 0-2 15,4 0 44-15,-3 0 18 0,1 0-36 0,1 0 5 16,4-3-20-16,-2-2-12 0,0 2-13 0,2-1-10 15,0-3-5-15,1 0-2 0,-1-1 6 0,-2-3 6 16,0-2 5-16,-2 0-29 0,-1-1-3 0,-2-2 7 16,0-1-15-16,0 0 21 0,-5 0 2 0,-4 1-13 15,1 0 6-15,-2 2-6 0,-4 1 4 0,2 2 20 16,-1 5 4-16,-2 1-6 0,-1 5-21 0,0 5-9 16,-3 7-3-16,-1 7 0 0,0 10 27 0,-1 7-20 15,-1 8-7-15,0 6 15 0,4 9-32 0,1 2 3 16,-1 3-6-16,7-1-18 0,3-1 7 15,1-2 0-15,2-3-3 0,5-4 6 0,0-6 1 16,0-3-11-16,3-5 0 0,0-1-3 0,0-5-4 16,0-3 7-16,0-5-4 0,-1-2 1 0,0-4 7 15,-1-3-8-15,-1-3 11 0,0-3-6 0,0-3-8 16,0-1-4-16,-5-1-21 0,-1-2-70 0,0-1-65 16,-2-1-93-16,1-1-83 0,-3 0-39 0,-2 0-65 15,-1 0-4-15,0-4-49 0,-1-2-33 0,-2 1-14 16</inkml:trace>
  <inkml:trace contextRef="#ctx0" brushRef="#br0" timeOffset="379">0 824 1979 0,'9'-12'40'0,"4"-1"31"0,4-2 37 16,1-1 28-16,7 1-20 0,-1 1-1 0,5 0-27 15,1-2 4-15,0 4-15 0,0 1-28 0,-2 2 4 16,3 1-31-16,-5 5 6 0,0 0-3 15,-4 3-15-15,0 0 2 0,-3 6-2 0,-2 1 6 16,-4 3 15-16,-4 1 1 0,1 1 6 0,-3 1 6 16,-4 2 8-16,1 1-1 0,-4-1-15 0,0 3-14 15,0-2-22-15,-4 0 16 0,1 1-19 0,3-1 3 16,0-1 3-16,0-2-22 0,0 1 22 0,5-2-3 16,2 0-6-16,1-3-1 0,1-2-38 0,2-1-9 15,1 0-20-15,2-6 4 0,2 0 19 0,1-4 14 16,0-4 37-16,-1-2-3 0,-1 0 3 0,0-5 12 15,-1-1-12-15,-4 0 13 0,-1-3 31 0,-4 2 10 16,-2-1 19-16,-3 1 30 0,0 1 1 16,-3 0 3-16,-7 1-19 0,2 3-32 0,-4 1-13 15,1 3-23-15,-5 2-3 0,3 2-7 0,-4 4 0 16,-1 0-3-16,0 0-4 0,1 2-7 0,1 3-12 16,2 0 6-16,0 1-24 0,6 0-25 0,0 2-106 15,2 0-148-15,6-2-124 0,0 4-69 0,0-3-22 16,6-1 16-16</inkml:trace>
  <inkml:trace contextRef="#ctx0" brushRef="#br0" timeOffset="682">623 727 1604 0,'14'-10'79'0,"-4"1"67"15,-1-1 69-15,-2 1 54 0,-3 2-24 0,2 0-60 16,-3 1-47-16,1 3-51 0,-3 0-53 16,3 1 23-16,-3 2-13 0,2 0 33 0,3 0 16 15,-3 5-26-15,4-2 1 0,1 4-39 0,1 0-19 16,2 1 0-16,0 1-16 0,0 0 12 0,3 2 7 15,2 0-10-15,-2 2 10 0,-2 0-9 0,-2 0-11 16,2-1-6-16,-4 0-4 0,2 1-12 0,-6-2-13 16,1 0 10-16,-2-3-1 0,-1-1 14 0,-2-2 19 15,0-1 0-15,0-2-3 0,0-1 3 0,0-1-10 16,-5-4 4-16,-3-1 6 0,-1 0-6 0,3-3 9 16,-1 0 6-16,-2-3-9 0,4 0 10 0,0-1-10 15,-1-1-10-15,3-1 13 0,3 0-3 16,0 1-3-16,0 0-3 0,0 0 0 0,3 3 2 15,3-3 7-15,-1 2 7 0,4 1-20 0,-1 0-9 16,2 1-23-16,2 1-83 0,-2 0-83 0,2 1-101 16,-4 0-100-16,5 1-64 0,-5 3-69 0</inkml:trace>
  <inkml:trace contextRef="#ctx0" brushRef="#br0" timeOffset="1267">1782 624 2486 0,'17'-8'61'0,"-4"1"62"0,-1-1 66 16,-4 0 68-16,-1 2-11 0,0 0-29 0,-3 1-42 15,-1 1-48-15,0 0-40 0,-3 0-26 0,0 2-9 16,0-1-22-16,-6 1 1 0,-7 2-3 0,0 0-8 16,-4 5 11-16,-5 3-3 0,-3 2 10 0,-2 3-10 15,-4 4-17-15,3 2 6 0,1 3-10 16,2-2-3-16,6 1 6 0,5 2-10 0,6-2-7 0,4 0 4 16,4 0 6-16,7-1-6 0,3-1-11 15,1 0-18-15,3-2-44 0,5-4-34 0,1-1-39 16,4-3-13-16,1-3 12 0,1-3 15 0,3-3 59 15,-1 0 31-15,2-7 28 0,-2 0 17 0,-1-4 0 16,-2-1-3-16,0-3 6 0,-3-2 4 0,0-2-4 16,0-2 0-16,-3-1-3 0,0-2 6 0,-1-1 1 15,-2-2 23-15,-2-1 2 0,0 0 18 0,-2-4 29 16,-3 1 17-16,-3 0 17 0,1 0-2 0,-7 0-13 16,0 1 22-16,0 4 40 0,-5 3 8 0,-2 4 30 15,2 1-26-15,-4 5-56 0,3 1-17 0,-1 5-59 16,2 3-18-16,-2 4-10 0,4 0-16 15,-2 0 8-15,2 0 3 0,0 9-3 0,1 5 7 16,-2 1-7-16,-1 7-15 0,2 3 18 0,-1 5-3 16,1 1 3-16,2 3 4 0,1 1-22 0,0-2 15 15,3-2 0-15,0 0-16 0,3-5 20 0,2 1-15 16,-2-4-8-16,4-3-40 0,-1-1-69 0,-1-5-46 16,-3-2-45-16,4-1-7 0,-4-3-3 0,0-1-3 15,0-5 4-15,-1 1-28 0,-1-3-44 0,0 0-52 16,2-5-48-16,2-2-26 0,0-2-15 0,-1-1-29 15</inkml:trace>
  <inkml:trace contextRef="#ctx0" brushRef="#br0" timeOffset="2181">2308 551 3129 0,'8'-8'80'0,"-1"4"66"16,-2 1 37-16,-5 1 40 0,0 2-32 0,-10 0-6 15,1 7 9-15,-4 2-16 0,1 0-47 16,-2 3-60-16,0-1-43 0,0 2-28 0,1-1 0 15,5 0 0-15,2 2 8 0,3-3-5 0,3 0-13 16,0-1-5-16,4 0-49 0,5-3-35 0,0 0-35 16,2-1-40-16,1-1 22 0,3-3 5 0,2-2 36 15,0 0 40-15,0-4 8 0,0-2 36 0,-1-1 17 16,-2-3-6-16,0 0 32 0,-3 0-3 0,0-1 14 16,-4 2 40-16,-3 0 3 0,0 1 28 0,-4 0 4 15,0 4-17-15,0-1-23 0,0 1-17 0,-5 3-17 16,2-2-35-16,1 3 0 0,0 0-7 0,1 0 4 15,1 0 10-15,0 4-7 0,0 0 3 0,6 1-6 16,1-1 3-16,0-1-14 0,4 0-23 16,0 0-18-16,2 1 1 0,1-2 16 0,1-1 22 15,-2-1 19-15,3 0 4 0,-5-4 4 0,5-2-8 16,-4 2 1-16,-1-2 3 0,1-3-4 0,0 1 15 16,0-2-1-16,-4-1 7 0,4 0-20 0,-2-1 3 15,-1 0 20-15,-2 0 4 0,-3 0 37 0,0-1 11 16,-3 0 8-16,-1 1 3 0,0-1 1 0,0 4-14 15,-5 0-24-15,1 2-22 0,-3 1-13 0,4 3-11 16,-3 0-11-16,1 3 11 0,4 0-10 0,-3 0 2 16,4 4-2-16,-1 1 6 0,1 2-3 15,0 2 14-15,6 2 4 0,2 0-7 0,1 2 3 0,1 2-4 16,2 0-6-16,0 2 3 0,1-2 0 16,1 2 0-16,-1-1 0 0,1 0 3 0,-4-1 11 15,1 0-14-15,-2-2 8 0,0 0-1 0,-4-3-4 16,2 0 8-16,-6-2 6 0,1-1-6 0,-2-1-4 15,0-3 4-15,0 2-11 0,-3-5 0 0,-2 1 7 16,1-1-10-16,1 0 3 0,0 0 10 0,0-4-21 16,2-1 1-16,1 0-8 0,0-3-3 0,6-1-1 15,0-3-16-15,5-1-19 0,2-2-23 0,1-2 24 16,-2 0 10-16,6-2 36 0,-1 1 10 0,1 1-11 16,-1-1 15-16,-4 3-4 0,3 1 0 0,-3 3 7 15,-1 2-4-15,-4 1 22 0,1 2 20 0,-4 2-6 16,2 2 17-16,-6-1-25 0,1 3-20 15,0 0-11-15,-2 0-11 0,0 0 11 0,2 6-14 16,1 0 25-16,2 1-4 0,2 3-14 0,2 0 28 16,2 2-18-16,3 2 15 0,1 2-4 0,1 1-14 15,2-2 10-15,0 2-10 0,-1-1 15 0,1-1-8 16,-2 2-11-16,-1-2 1 0,-1-1-8 0,-6-1 15 16,3-2 10-16,-5 0-7 0,-1-3 0 0,-5-1 7 15,0-2-10-15,-5-2-1 0,-1-1 4 0,-3-2-10 16,-1 0-26-16,-1 0-41 0,0-4-72 0,-1 0-65 15,1-2-27-15,-2 1-7 0,5-3-8 16,1-1 2-16,4-2 23 0,-1 0 18 0,4 0 79 0,0-1 69 16,10-1 34-16,-1 0 30 0,2 0-6 15,3 1 3-15,-1 1 40 0,-1 2 46 0,2 1 56 16,-1 2 39-16,1 1-1 0,-2 1 7 0,1 3-11 16,0 1-1-16,-5 0-4 0,2 0-29 0,-3 5-25 15,-1 3-38-15,2-1-16 0,-2 1-13 0,-3 3-25 16,2-1-14-16,1-2 0 0,0 4-7 0,-2-2 7 15,1 0-4-15,-2 1-3 0,-3 0-35 0,1-2-72 16,-1 0-105-16,0 0-126 0,0-1-109 0,0-2-84 16,0 1-58-16,-9-3-72 0</inkml:trace>
  <inkml:trace contextRef="#ctx0" brushRef="#br0" timeOffset="2323">3307 424 3167 0,'0'-26'51'15,"0"0"20"-15,0 6 19 0,0 5-15 0,-7 4-53 16,7 3-18-16,-5 0-34 0,5 4-5 0,0 0-68 16,0 4-81-16,0 0-86 0,0 0-88 0,13 0-79 15,-1 0-62-15,1 0-15 0</inkml:trace>
  <inkml:trace contextRef="#ctx0" brushRef="#br0" timeOffset="2544">3630 276 1526 0,'20'-9'101'0,"-5"-1"106"16,-2 0 104-16,-2-1 96 0,-5 0-41 15,-2-1-59-15,-4 0-61 0,0 2-28 0,-7-1-4 16,2 2 14-16,-5 1-11 0,0 2-53 0,-1 1-65 16,-2 3-60-16,1 1-28 0,1 1-8 0,-1 0 11 15,0 8 19-15,2 3 6 0,2 3 5 0,-1 5-12 16,2 3-18-16,2 2-3 0,2 6-14 0,0 2 3 16,3-1 0-16,0 1-4 0,0 1 8 0,6-2 7 15,-3-1-4-15,2-1-7 0,0-4 0 0,-1-2 0 16,0-1-18-16,0-2-40 0,-2-3-59 0,1-3-98 15,-3-1-98-15,0-2-69 0,0-3-96 0,0-1-27 16,0-4-30-16,-5 0-62 0,-3 0-15 16</inkml:trace>
  <inkml:trace contextRef="#ctx0" brushRef="#br0" timeOffset="2853">3481 554 2607 0,'0'-9'9'0,"0"3"25"0,7-1 40 16,4 1 44-16,0 0 16 0,4 0 10 15,0 1-10-15,1 1-31 0,-2 0-19 0,3 1-19 16,0 1-6-16,-1 0 23 0,-3-1 11 0,1 3-6 16,-3 0-17-16,1 0-23 0,-4 0-16 0,1 3-11 15,-4-3 11-15,2 4-4 0,-1-1 11 0,-5 2-1 16,2 0-16-16,1 1-10 0,-3-1-11 0,2 3-4 16,-1 1 7-16,1 0 1 0,-1-1 9 0,2 1-9 15,-1 0-4-15,1 2-31 0,-3-1-88 0,2-2-84 16,-1 1-111-16,0-2-95 0,-1-1-43 0,-1-1-28 15,4 0-30-15,-4-2 26 0,2-3 12 16</inkml:trace>
  <inkml:trace contextRef="#ctx0" brushRef="#br0" timeOffset="2933">3788 435 2754 0,'3'-30'74'0,"-3"5"65"0,0 2 48 0,0 4 13 15,-4 2-38-15,-1 5-57 0,1 2-36 16,1 3-16-16,0 4-33 0,1-2-7 0,-2 4-13 15,4-1-3-15,-1 2-10 0,1 0-30 0,0 0-88 16,0 0-150-16,0 8-147 0,0-8-100 0,5 13-51 16,-1-6 17-16,0 3 65 0</inkml:trace>
  <inkml:trace contextRef="#ctx0" brushRef="#br0" timeOffset="3142">4001 366 2165 0,'16'0'83'0,"-4"-6"83"0,-4 0 78 0,-3 6 64 16,-5-3-34-16,0-2-26 0,0 2-10 0,-2 2 22 15,-6 1 7-15,-1 0-2 0,0 9-16 0,-4 0-72 16,2 3-35-16,-3 1-54 0,4 4-54 16,0 0-5-16,3 2-25 0,-2 1 7 0,6 0 1 15,3 0-9-15,0-1 5 0,8-2-23 0,-2 1 15 16,2-2-4-16,3-3-11 0,2-1 8 0,1-1-34 16,1 0-70-16,0-3-41 0,0-2-57 0,2 0-54 15,4-3-1-15,-3 1-41 0,3-3-49 0,-4-1-64 16,2 0-97-16,0-5-96 0,0-1-78 0</inkml:trace>
  <inkml:trace contextRef="#ctx0" brushRef="#br0" timeOffset="3701">4451 452 2681 0,'8'-5'128'0,"-2"2"74"0,-3-1 83 16,-3-1 60-16,0 3-58 0,-4 1-7 0,-5-1-30 15,-3 2-5-15,-2 0-51 0,-3 0-49 0,-2 10-65 16,-3-4-54-16,2 2-26 0,2 0-18 0,0-1 18 16,2 2-12-16,6-1 12 0,1 1-22 0,9-1-58 15,0 0-68-15,0 1-70 0,7 0-47 0,4-1-9 16,-2 0 16-16,5-1 21 0,2-2 18 0,2-2 22 16,0-3 54-16,2 0 45 0,-1-4 48 0,0-2 37 15,0-2 16-15,-1-1-3 0,0-1-3 0,-6 1 9 16,2-4 35-16,-4 3 64 0,-1 0 81 15,-1 1 57-15,-1 1 13 0,-2 2-50 0,-3 1-64 16,1 1-60-16,-3 4-58 0,0-2-24 0,0 2-7 16,0 5 0-16,0 0-3 0,0 0 13 0,0 5 4 15,0-1-7-15,0 1 10 0,0 2 4 0,7-1-10 16,-1 1-8-16,3-1 4 0,-1 0-7 0,6-2 11 16,0-2-4-16,2 0-7 0,5-4 10 0,-1-3-10 15,3 0 18-15,3 0-11 0,1-6 0 0,2 0 7 16,-2-4-4-16,-1-2 11 0,4-1-4 0,-5-1-10 15,0-4-10-15,-4-3-1 0,-3-1 1 16,0-3 14-16,-6 0 9 0,1-5 5 0,-7-1-11 0,-1-1-7 16,-2-1 38-16,-3 1 36 0,0 1 45 15,-8 2 23-15,0 3-14 0,2 6-16 0,-3 2-51 16,2 6-24-16,-2 2-45 0,3 6-13 0,-1 4 39 16,-2 4 22-16,1 7 56 0,-2 3-4 0,0 6-25 15,-2 5-7-15,0 3-45 0,6 4 0 0,-3 4 0 16,2 0-12-16,6 1 5 0,1-2-4 0,0 0-8 15,4-4-4-15,5-1-3 0,-1-2 7 0,4-6 4 16,-2-1-52-16,0-6-48 0,2-1-82 0,-2-3-54 16,4-3-20-16,-2-3-53 0,0-2-48 0,-2-3-115 15,0 0-93-15,-2-6-86 0,3-2-88 16</inkml:trace>
  <inkml:trace contextRef="#ctx0" brushRef="#br0" timeOffset="3996">4886 349 3282 0,'0'0'13'0,"0"-6"-10"0,10 3 10 16,2 1 0-16,5 2-7 0,3-2 4 0,4 2 3 16,3-2 3-16,-4 2-13 0,7-3 13 0,-5 1-13 15,0-1-6-15,-2 0 9 0,-1 0 17 0,-3 0 40 16,-2-2 45-16,-4 2 38 0,-2 0-2 0,-3 2-19 15,-2 1-47-15,-1 0-20 0,-5 0-14 0,0 0-13 16,0 0-13-16,0 2-12 0,0 1 8 0,0 1-10 16,0-1 24-16,0 1 0 0,0 3-18 0,0-1 8 15,0 6-8-15,0 2-20 0,0 0 13 16,4 1-13-16,-2 1 13 0,1 3-10 0,1-2-69 16,-4 0-74-16,0-1-115 0,0-3-99 0,0 0-98 15,0-2-48-15,0-2-40 0,3-1-7 0</inkml:trace>
  <inkml:trace contextRef="#ctx0" brushRef="#br0" timeOffset="4598">5300 216 2656 0,'3'-29'21'0,"-3"2"13"16,0 6-3-16,0 4-4 0,0 5-30 0,0 5-18 15,0 2-22-15,0 2-21 0,0 3-24 0,0 0-50 16,0 0-48-16,0 6-43 0,0 2-28 15,0 1 2-15,0 3 50 0,0 1 56 0,0 4 60 16,0 0 54-16,6 3 19 0,-3 2 13 0,4 0 3 16,-3-2 38-16,4 2 81 0,-2-3 78 0,2 1 82 15,0-1 38-15,0-3-15 0,-2 0-7 0,3 0-24 16,-4 0-18-16,2-2-2 0,-3 0-27 0,-1-1-57 16,0-1-31-16,1-1-49 0,-3 0-32 0,2-3-1 15,-1 0-24-15,1-3-16 0,0 2-7 0,3-1-7 16,-1-2-7-16,3 0 14 0,1 1-4 0,3-2 8 15,1-2 2-15,1 0-20 0,2-1 4 0,2 0-14 16,0-4-24-16,-1-2-3 0,1 1-20 16,-4-5-1-16,-2 0 8 0,0-2-10 0,-3-1 21 15,-3-4 12-15,-3-1 11 0,1-1 37 0,-4 2-24 16,0 0 7-16,0-1 33 0,-5 4 0 0,0 1 46 16,0 3-2-16,3 0-24 0,-2 3-20 0,1 1-20 15,0 2-13-15,1 0 0 0,1 1-1 0,1 3-3 16,0 0 7-16,0 0 0 0,0 4-3 0,0 2 6 15,1-2 4-15,6 2-20 0,-4 0 13 0,3 2-17 16,0-3-50-16,1 1-6 0,0-1-36 0,0 1-17 16,-1 0 35-16,1 0-16 0,-2 1 11 0,-2-3 6 15,2 1 11-15,-1-2 41 0,-3-3 28 0,-1 0 19 16,0 0 1-16,0 0 2 0,0 0 1 16,4-4 6-16,-2-2 29 0,0 0 9 0,1 1 10 15,0-2 14-15,2 1-3 0,1 0 10 0,0 0-7 16,1-1-18-16,-1 1-10 0,3-2-27 0,-2 2 4 15,3 0-3-15,-2 0 3 0,0 1 10 0,3 2-3 16,-3 1 14-16,4 2-4 0,-4 0 4 0,2 0-7 16,-2 0-16-16,-2 5-4 0,3 1-17 0,-2 1-4 15,-3 0 4-15,1 2 0 0,-5 1-7 0,4 4 0 16,-4 0-41-16,0 0-101 0,0 1-165 0,0-1-200 16,0 1-219-16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25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67 213 2224 0,'-18'0'77'0,"1"0"59"0,3 0 21 0,5 0 10 16,0 0-72-16,9-9-55 0,0-1 1 16,0-2 25-16,10-1 19 0,3-2 36 0,4-2 4 15,5-2-18-15,3 2 3 0,2 0-21 0,1 2 4 16,2 2 11-16,-1 3 7 0,1 5 12 0,-4 5 14 16,-3 0-15-16,-1 4-42 0,-3 7 0 0,-2 5-44 15,-6 4-1-15,-2 4 4 0,-4 1-28 0,-5 6 3 16,0 1-14-16,-3 3-7 0,-8 1 17 0,2-1-10 15,-7 0 0-15,2-3 11 0,-3-1-29 0,-1-3 11 16,0-3 15-16,-1-5-15 0,4-3 24 0,0-3 1 16,1-3-4-16,4-3 18 0,1-2-10 15,4-3 10-15,1-3-10 0,4 0-11 0,0 0-8 16,0-7-10-16,6-2 0 0,3-3 7 0,2-2 4 16,3-1-1-16,3-4-6 0,0-3-8 0,3-4-7 15,0-1-11-15,4-1-3 0,-1-1 0 0,-1 1 7 16,3-4 14-16,-2 1 4 0,1-2 7 0,0 2-7 15,1 1-15-15,-2 0 15 0,-1 2 11 0,0 3-1 16,-3 4 8-16,-2 3-4 0,-4 6-18 0,-2 4 18 16,-5 3-3-16,-3 5 11 0,-3 0 6 0,0 0 0 15,-3 5 11-15,-5 4-3 0,1 2 10 0,-3 4-10 16,-2 2-14-16,0 2-11 0,-3 3-8 0,2 1 4 16,-1 2 3-16,3-1 15 0,2-1-10 15,4-2-8-15,-1-1 7 0,6-1-11 0,0-2 4 16,9-2-4-16,-1-1-10 0,5-1-18 0,-1-2-22 15,4-2-39-15,-1-1-103 0,1 1-128 0,0-4-152 16,1 0-130-16,0-5-36 0,0 2-2 0,-2-2-28 16</inkml:trace>
  <inkml:trace contextRef="#ctx0" brushRef="#br0" timeOffset="396">1210 341 3901 0,'5'5'20'0,"1"-2"21"0,3-3 68 0,4 0 72 16,1-4-14-16,10-1-3 0,5 0-54 0,6-1-67 15,7 2-10-15,8-3-12 0,4 2-7 0,7 2 4 16,3 2-3-16,2-1-4 0,2 2 0 0,-3 0 0 15,0 0-8-15,-3 0 15 0,-2 0-14 0,-7 3-11 16,0-3 21-16,-5 3-21 0,-3-1 18 0,-3-1-7 16,-3 1-11-16,-5-1-4 0,-2 0-4 0,-3 1 19 15,-6-1 6-15,-1-1-2 0,-6 0-1 16,-3 0 11-16,-3 0 12 0,-3 0 6 0,-4-4 1 16,-3 2-23-16,0 2-17 0,0-4 14 0,0 4-8 15,0-1 1-15,0-1 14 0,0 2-22 0,0 0-3 16,-3 0 4-16,0 0-48 0,3 0-37 0,-4-3-45 15,0 3-60-15,4-2-22 0,-5-2-34 0,2 2-57 16,0 0-52-16,3 0-29 0,0 2-12 0,-7-8 11 16,7 2 15-16,-4-2-8 0,-1 1 9 0,2-3 18 15,2 1 36-15</inkml:trace>
  <inkml:trace contextRef="#ctx0" brushRef="#br0" timeOffset="576">2411 185 1187 0,'-6'-7'76'0,"6"0"116"0,-5 2 127 0,1-1 110 15,-3 1 25-15,1 1-58 0,3 1-73 0,0 2-97 16,-2-1-94-16,5 0-49 0,0 2-43 15,0 0 7-15,0 0 34 0,6 4 18 0,-1 0 1 16,3 2-17-16,3 0-38 0,1 3-17 0,3 1-14 16,4 2-4-16,-1 1-6 0,1-1-1 0,1 2-3 15,-1-2-3-15,0 1 10 0,-5 1-14 0,0-1 14 16,-4-2 7-16,-3 1 0 0,-2-2-7 0,-5 1-11 16,0-2-17-16,0 1-79 0,-8-1-104 0,-1-1-147 15,-4 1-180-15,-4 0-86 0,2-1-149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26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1 677 2248 0,'0'-11'32'16,"0"1"25"-16,0-2 23 0,0-2 41 0,0 0-12 0,0 1-1 16,9-1-3-16,2-2-25 0,6 0-1 15,2 0-10-15,3 0 4 0,2 2-13 0,2 0-18 16,1 3 3-16,4 2-16 0,-2 3 19 0,1 6 50 15,-4 0 4-15,-1 0-26 0,-3 7-4 0,-2 2-42 16,-3 2-7-16,-4 2 31 0,0 1-14 0,-7 1 4 16,1 2-10-16,-7-1 0 0,0 1 0 0,0-2-4 15,0 1-6-15,0-2-10 0,-9 0 0 0,5-1 0 16,-4-1 17-16,8 0 0 0,-5-2 31 0,5 0-6 16,0 1-18-16,0 0 7 0,0-1-31 0,0 0-3 15,0 1 10-15,0-1-11 0,0 0-10 0,0 1 4 16,5-1-11-16,-5-1 3 0,0 2 11 15,0-2 4-15,0 0-8 0,0 1 4 0,0-2-3 16,0 0-8-16,0 1 11 0,0-2-10 0,0 3 10 16,0-3-4-16,0 2 8 0,0-2-8 0,0 0-10 15,0 1-24-15,0 0-80 0,0-3-104 0,0 2-126 16,0-2-108-16,0 1-60 0,0 1 2 0,-8-3-7 16,3 2-17-16</inkml:trace>
  <inkml:trace contextRef="#ctx0" brushRef="#br0" timeOffset="557">142 1040 2890 0,'-5'4'15'16,"5"-2"-2"-16,0-2 5 0,6 0 1 0,2 0-9 16,3-4 3-16,0-1-1 0,6 2-2 0,5-2-7 15,0 0 0-15,5 1-6 0,3-3 3 0,0 0-3 16,1 1-4-16,0-2 4 0,-1-2-3 0,-3 1 0 15,-1-1 6-15,-2 0 0 0,-2-2 0 0,-3 0 9 16,-5-1 4-16,-2 0-10 0,0 0 6 0,-2 0 19 16,-5-1 36-16,2 0 41 0,-2 0 46 0,-3 2 46 15,1-2-2-15,-3 2-4 0,0 0-32 16,0 4-39-16,0-2-23 0,0 2-38 0,0 4-10 16,0 0-31-16,0 2-18 0,0 1 10 0,0 0 1 15,0 1-4-15,0 0 14 0,0 0 7 0,0 0-7 16,0 5 11-16,3 1-14 0,2 1-18 0,-1 0 7 15,-3 2-17-15,3 2 10 0,0 1 7 0,0 1-4 16,0-1 8-16,0 2-7 0,1-2-12 0,0-1-17 16,-2 0 8-16,0 0-26 0,0-2-3 0,-1-3 1 15,-1 0-11-15,4-1 10 0,-5-2 15 0,0-1 13 16,0-1 4-16,0-1 11 0,0 0 3 0,0 0 0 16,0-3-4-16,0-1 8 0,-6 0-8 15,6-2-3-15,0 0 11 0,0-1-15 0,0-3 8 16,0 1 17-16,0-2-11 0,0-1 1 0,4-1 3 15,-1 2-18-15,2-1 8 0,-2 0-1 0,4 0-9 16,0 2-1-16,1 0 14 0,0 1-7 0,3 2 14 16,0 2 3-16,0 0-27 0,3 3 20 0,-3 0-13 15,1 2 10-15,1 0 24 0,1 0 0 0,-2 4 18 16,-2 3 0-16,2 0 4 0,-3 2-15 0,0 0-13 16,-1 1-15-16,-2 1-3 0,1 0 7 0,-3 3-7 15,1-1 7-15,-4 0-10 0,1 1-22 0,-2 0-72 16,0-1-147-16,0-1-137 0,0 1-128 0,0-3-34 15,-5-1 24-15,-1-1 2 0,3-3 12 16</inkml:trace>
  <inkml:trace contextRef="#ctx0" brushRef="#br0" timeOffset="1340">1368 326 3660 0,'11'-8'13'0,"-6"8"44"0,0 3 26 0,-5 5 25 0,3 3 7 16,-3 5-43-16,4 4-24 0,-1 2-24 0,1 2-24 15,-4 2-4-15,4 1 4 0,-4 1 0 16,2 0 0-16,3 0 11 0,-1-1-8 0,3-3-6 16,-4 0 3-16,2-1-14 0,2-2-3 0,-2-1 0 15,1-2-7-15,1-1-17 0,-1-3-31 0,-2 0-26 16,3-4-42-16,-4 0-25 0,1-3 7 0,-4-2 25 15,0-1 59-15,0-3 48 0,0 1 10 0,0-2-22 16,0 0-19-16,0-6 4 0,0 1 9 0,0-2 31 16,0 2 13-16,-7-3 16 0,7-2 31 0,-11 1 26 15,-2 0 32-15,2-1 14 0,-1 2 24 0,-4 1 8 16,-2 0 13-16,-2 3 7 0,-4-1 0 0,-2 3-12 16,0 1-27-16,-1 1-37 0,2 0-53 0,-2 3-21 15,7 3-17-15,2-1 0 0,1 2-4 16,5 0 10-16,2 1-3 0,4 3-7 0,6 1 0 15,0-1 0-15,0 3-10 0,0-1 13 0,9 0-3 16,4 1-18-16,1-1 4 0,7-2-14 0,1-1-18 16,4-4-28-16,4 0-20 0,0-2-3 0,2-4 17 15,2 0 45-15,-2 0 28 0,2-7 4 0,-2 1 3 16,0-1-34-16,-1-1 6 0,-3-3-6 0,-1-1 0 16,3-1 14-16,-5 1-14 0,-2-2 10 0,1-2 14 15,-1 1 7-15,-4 0 6 0,0 0 11 0,-5 1-17 16,0 0 30-16,-6 4 17 0,0-1 17 0,-8 2 28 15,0 1-20-15,0 1-7 0,-8 4-24 16,0 0-13-16,-6 3-1 0,2 0 15 0,-6 0-15 16,0 5 4-16,1 1-14 0,-4 2-24 0,3 3 13 15,1 0-20-15,2 1 20 0,4 2 1 0,1 0-11 16,4 1 24-16,6-1-20 0,0 0-8 0,8 2-3 16,1-3-21-16,6-1 14 0,3-2-10 0,4-1 3 15,4-1 0-15,3-3-21 0,1-2 18 0,0-3 11 16,1 0 2-16,1-3 8 0,-1-2-1 0,-3-3 8 15,-3-1 7-15,1-1 9 0,-2-2-2 0,-2 0-15 16,-3-2 15-16,-3-1-1 0,-4 1 11 0,-2-2 52 16,-3 4 32-16,-7-2 50 0,0 3 45 0,0 1-34 15,0 3-43-15,0 2-64 0,0 3-59 16,0 0-15-16,0 2 8 0,0 5 14 0,0 2-11 16,0 3 8-16,-7 4-8 0,7 1-7 0,-7 4 29 15,7 3-14-15,0 4 0 0,0 0-4 0,0 1 0 16,0 0 4-16,0 1-1 0,0 0-6 0,0 0-19 15,0 0-59-15,10-2-63 0,-1-1-66 0,-2-2-88 16,-1-2-86-16,-6-4-88 0,9-3-58 0,-9-2 4 16,0-4 86-16,0-1 73 0,8-3 34 0,-8-4-17 15</inkml:trace>
  <inkml:trace contextRef="#ctx0" brushRef="#br0" timeOffset="2104">1989 860 2450 0,'-11'-28'113'0,"3"0"105"0,0 2 55 0,3-1 46 15,5 1-97-15,0 1-80 0,0 1-36 0,0 2-31 16,0 3 23-16,13 2-2 0,0 2 11 0,0 3 7 16,2 2-27-16,2 2-13 0,4 2-7 0,-5 2 4 15,4 4-14-15,0 0-10 0,1 4-7 0,-3 3-30 16,1 3 1-16,-2 1 0 0,-2 3-22 0,-1 1 0 16,-2 4 1-16,-5 0 10 0,-7-1 14 0,0 1-3 15,0 0-11-15,0-1-29 0,-18-1-46 0,5-1-42 16,0-1-41-16,-1-2-17 0,1-4 10 0,0 0 5 15,5-3 15-15,8-2-10 0,-10 0-15 0,10-2-33 16,0-2-43-16,0 0 19 0,0-6 26 16,0 1 67-16,12-1 77 0,4-2-3 0,0 0 1 15,4 0-11-15,4 0-18 0,3-1 44 0,0 1 18 16,2 1 0-16,-3-1 40 0,2 2-28 0,-1 0 14 16,-3-2 3-16,-1 1-15 0,-1 0 15 0,-2-1 20 15,1 0 62-15,-2 2 66 0,-4-2 93 0,0 1 57 16,-5 0 58-16,0 1 26 0,-4 0-45 0,0 2-78 15,-6 0-80-15,0-1-88 0,-9 2-35 0,1 2-20 16,-3 0-11-16,-3 0-13 0,-3 1-12 0,-2 0 1 16,2 5-18-16,-2 1 10 0,3 1-6 0,1 1 6 15,-1 3 11-15,6 2-18 0,6 1-27 16,4 0-40-16,0 2-88 0,3 0-85 0,6 0-94 16,4-1-52-16,1 0 14 0,7-2 36 0,-1-2 83 15,4-3 34-15,3-2 62 0,0-3 48 0,0 0 55 16,1-3 45-16,0-4 12 0,-4-1 16 0,-1-3 32 15,-2 0 68-15,-3-2 72 0,-5-2 48 0,-4-1 31 16,-1-3-13-16,-4 2-13 0,-4-1 23 0,0-1 3 16,0 2 1-16,-5-1-27 0,-2 1-49 0,1 2-85 15,0 1-40-15,1 4-38 0,0 1-45 0,2 0 10 16,-3 4-14-16,3 2 3 0,0 0 12 0,1 5-46 16,2 3-43-16,-1 0-56 0,1 2-36 0,0 1-4 15,0 2 15-15,0-1 35 0,0-1 30 16,0 1 48-16,0 0 23 0,6-3 31 0,2-1 1 15,-2-1-4-15,0-1 19 0,-1-3 7 0,3-1 15 16,-2-1 50-16,1-1 45 0,-2 0 37 0,0-4 30 16,0-1-14-16,2-1-24 0,-2-1-25 0,0 0-13 15,0-2-37-15,0-1-16 0,2 1-14 0,0 0-31 16,-1-2 4-16,3 0-7 0,1 0-17 0,1-1 13 16,2 1 1-16,-1 3-4 0,2 0 7 0,0 2 10 15,3 1 0-15,1 1 14 0,-6 4 8 0,2 0 3 16,-1 0 10-16,1 6-13 0,-2 2-4 0,0 1-14 15,0 0 0-15,-2 4 7 0,-1-1-10 0,0 2 4 16,-4-1-12-16,4 1-6 0,-9-1-1 16,0 0-3-16,0 1-7 0,0-2-46 0,0-1-100 15,0 0-162-15,0 0-172 0,0-2-143 0,0-1-112 16</inkml:trace>
  <inkml:trace contextRef="#ctx0" brushRef="#br0" timeOffset="3583">3733 0 2991 0,'0'0'124'0,"0"0"97"0,0 7 40 0,0 5 38 16,0 6-107-16,0 4-83 0,-8 5-36 0,3 2-28 16,1 5-17-16,-4 2-14 0,8 1 11 15,0 2-11-15,0 1 0 0,0-1 3 0,0-2-20 16,0-1 13-16,11-1 1 0,-2-4-15 0,1-1 11 16,-2-5-10-16,-2-2-11 0,1-1 10 0,2-5 1 15,-3 0-11-15,3-6 7 0,-4 0 0 0,-5-2-4 16,6-4 4-16,-6-2 7 0,0-1-3 0,0-2-22 15,0 0-17-15,0 0-6 0,0-5 16 0,-8 0 8 16,2-2 20-16,-2 0 4 0,0-1-6 16,-1-1 16-16,0-1 1 0,-5 0 20 0,-1 1 11 15,-2-2 17-15,-3 2 25 0,-4 2-3 0,1 1 7 16,-4 3 9-16,-3-1 11 0,0 4-18 0,-1 0-32 16,4 0-22-16,-1 7-36 0,4-1-14 0,4 1 7 15,5 2 3-15,-1-1 8 0,8 1 18 0,3 2-8 16,5 1-3-16,0-1-14 0,0 3-5 0,10 0 8 15,2 0-4-15,9 0 4 0,0-2-7 0,3 2-4 16,6-6-3-16,4 1-26 0,1-4 4 0,3 0-12 16,-1-5-13-16,1 0 10 0,-2 0 1 0,2-5-3 15,-4-1 6-15,-1-2 12 0,1 0 6 0,-2-1 15 16,-4-2 7-16,2-3 11 0,-3 1-4 0,-5-2 0 16,-4 1 0-16,-1-3-4 0,-4 2 1 0,0 0 20 15,-9 0 19-15,-4 3 10 0,0 0 18 16,0 2-17-16,0 3-18 0,-12 0-4 0,-4 2-14 15,1 2 7-15,-4 2 3 0,0 1-14 0,-1 0-10 16,2 4-15-16,-1 1-4 0,4 3 8 0,2 0 25 16,2 3 7-16,5 1-15 0,6 0 4 0,0 3-21 15,0-1-4-15,9 0 18 0,4-1-18 0,0 1-4 16,4-2 4-16,1-1-18 0,1-3-6 0,3-1-4 16,2-1-1-16,-2-3 8 0,1-2 25 0,1-1 4 15,-1 0-1-15,-1 0 18 0,-1-6-3 0,-3 0-1 16,3-2 4-16,-4 1-7 0,-1-5 4 0,-2 3 3 15,0-5-4-15,-3 1-6 0,1 0-1 16,-4-2 11-16,0 0 4 0,-3 1-4 0,0 1 11 16,-4 0-4-16,1 4 7 0,-1 1 15 0,1 2-15 15,-2 0-3-15,0 2-18 0,0 3-14 0,0-1 7 16,0 2-1-16,0 0-2 0,0 0 13 0,0 0-17 16,0 0 14-16,0 0 11 0,0 5-8 0,0 2 12 15,3-2-15-15,0 3-4 0,-2 1 11 0,1 0-7 16,1 1-7-16,2 1 11 0,-2 0-15 0,1-1 21 15,0 0 8-15,1 0-18 0,0-1-7 0,-4-2-18 16,4 1-17-16,1-2-15 0,-1-2-3 0,-1 0-20 16,3-1 24-16,0-3 7 0,0 0 18 15,3 0 27-15,0-6-3 0,-2 1 4 0,3-3 10 16,-1-1-11-16,0 0 4 0,0-2 4 0,1 0-11 0,-5 0 14 16,2-3-11-16,0 4 15 0,-2-1-5 15,-1 2 8-15,-2 0-7 0,-3 3-3 0,6 3-11 16,-3 1-7-16,-3 2 21 0,3 0 7 0,1 0 17 15,0 5 8-15,0 3-29 0,2 1 1 0,2 0 3 16,-2 1-21-16,6 2 21 0,2-1-11 0,1 1-6 16,2 0-1-16,2-2 1 0,-1-1-4 0,3-1 0 15,-1-3 17-15,0 0-10 0,2-3 14 0,0-2 4 16,0 0-22-16,0-4 11 0,0-2 11 0,-1 0-8 16,-1-3 15-16,-2-1-4 0,-4-3-18 0,-2 0 36 15,-1-1 22-15,-4-3 17 0,0 0 15 0,-4-2-21 16,-3-2-21-16,0-1-15 0,0-2-3 15,0 1-15-15,0-2 15 0,0-1 29 0,-12 1 12 16,2 2 23-16,1 1-8 0,0 2-32 0,9 3-27 16,-13 3-19-16,13 5-15 0,-8 2-15 0,8 4 4 15,0 3-7-15,0 0 3 0,0 10 19 0,-8 2 8 16,8 4 14-16,0 1 4 0,0 6-3 0,0 3-8 16,-11 4-11-16,11-1-8 0,0 2 15 0,0 2-18 15,0-5 3-15,11 1-3 0,-1-4-12 0,2-2 11 31,-1-1-3-31,0-5-4 0,0 0-23 0,2-4-36 0,0-3-70 0,2 0-60 0,-1-3-54 16,0-1-65-16,4-3-55 0,-3-1-85 0,2-2-76 16,-1 0-13-16,1-5-49 0,1-1-29 0</inkml:trace>
  <inkml:trace contextRef="#ctx0" brushRef="#br0" timeOffset="3740">4980 318 3411 0,'-19'0'16'0,"8"0"-9"0,11-6 3 0,8 6 0 0,4 0-13 0,4 0-14 0,6 0-57 0,3 0-103 0,3 0-124 0,4 0-73 0,2 0-39 16,1 0 0-16,1 0-46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5:32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 2354 0,'8'-27'60'0,"0"2"74"0,-2 1 72 0,0 2 55 16,-3 5-27-16,0 6-52 0,1 2-55 0,-4 5 2 15,1 4 46-15,-1 0 54 0,3 6 16 16,-2 6-25-16,-1 6-43 0,0 2-58 0,0 6-28 16,0 7-29-16,0 4-55 0,-5 2-3 0,1 4-4 15,1 0-4-15,0 0 41 0,-2-1-30 0,4-2 8 16,1-4-8-16,0-4-7 0,0-4-4 0,0-3-7 16,3-5 19-16,2-1-23 0,-1-5 22 0,0-2 4 15,0-4-11-15,1-2 19 0,-4-2-1 0,3-4-25 16,-3 0 14-16,2-7 1 0,2-1-12 0,3-5 26 15,0-3-14-15,1-1-8 0,2-5 11 0,0-3-7 16,2-1-4-16,1-4-8 0,-2-1-7 0,2-1 8 16,0-3 7-16,-1-2 7 0,3-2-18 0,-1-1 0 15,1-2-4-15,0-1-3 0,-1-1 25 0,1 1-11 16,-2 3 12-16,2 2 3 0,-2 2-8 16,-5 6 12-16,2 5-19 0,-4 6-3 0,-1 5-4 15,-6 3-22-15,0 5-8 0,0 2-42 0,0 4-47 16,0 0-7-16,0 0-64 0,0 3-69 0,0 3-82 15,0 0-152-15,0 3-66 0,-8 2-22 0,1 2-3 16,2 2 0-16</inkml:trace>
  <inkml:trace contextRef="#ctx0" brushRef="#br0" timeOffset="828">481 434 2426 0,'0'-6'51'15,"0"-1"62"-15,0 1 79 0,-9 1 80 0,9-1 9 16,0 3-19-16,-5 2-54 0,5-1-64 16,-5 2-53-16,5-1-44 0,-6 1-26 0,0 0-15 15,0 4 25-15,-1 2 7 0,-3 1 4 0,-2 5-1 16,-2 2-30-16,-3 0-4 0,3 5 7 0,-2-1-11 15,4 1 4-15,1 1-14 0,0-1 7 0,4-1 14 16,7-2 0-16,0 0-3 0,0-1-15 0,5-3-10 16,3 0-10-16,-2-2 10 0,4-2 0 0,-1-2 3 15,1-1 8-15,-1-5 6 0,-1 0 1 0,0 0 3 16,2-5 0-16,-1-1-4 0,0-2-13 0,0-2 10 16,2-2 0-16,-3-2 0 0,-2-1 21 0,-6-2-11 15,6 1 11-15,-6-2 11 0,0 1 27 16,0 1 44-16,0 2 7 0,0 2 15 0,0 1-43 15,0 3-45-15,0 3-19 0,0 5-33 0,0 0 8 16,0 0 0-16,0 0-8 0,-9 7 8 0,9 0 0 16,-5 3 10-16,5-1 19 0,0 5 0 0,0 0-15 15,0 1-14-15,0 2-40 0,0 0-15 0,0-1-20 16,0 1-7-16,12-2-17 0,0-2-82 0,2-2-31 16,0-2-28-16,2-1 12 0,3-3 77 0,-4-4 48 15,1-1 33-15,1 0 35 0,-1-6 16 0,-3-3 20 16,1 0-1-16,-2-4 1 0,-4 0 3 0,0-3 3 15,0-1 9-15,-8-3-2 0,0-1 22 0,6-1 32 16,-6-1 55-16,0 1 38 0,0 3 4 16,3 1-25-16,-3 1-56 0,0 4-33 0,5 3-34 15,-5 2-10-15,0 4-17 0,6 2 14 0,-6 2 26 16,5 0 15-16,-2 8 30 0,0-1-20 0,2 3-21 16,-1 2-6-16,1 2-28 0,2 1 7 0,-3 1 10 15,4 3-10-15,-2-2 7 0,2 0 0 0,0 0 0 16,-2 0-7-16,1-2 3 0,0 0-3 0,0-3-10 15,-3-1 13-15,1-4 1 0,0 2-4 0,-4-4 7 16,1-3-4-16,-1 1 14 0,-1-3 1 0,0 0-12 16,0 0 1-16,4-5-3 0,-4 0 3 15,1-1 0-15,2-3-4 0,1 0-10 0,-3-2 7 16,5 0 4-16,-1-2 13 0,0-2-3 0,0 0-14 16,4-2 0-16,-4 0-14 0,3 0 0 0,1 1 18 15,0 2-18-15,0 1 17 0,1 2-6 0,-1 1-8 16,-1 3 18-16,0 3-17 0,1-1 10 0,-4 4 14 15,2 1 17-15,-3 0 29 0,2 0 35 0,-1 5 7 16,0 0-13-16,-2 2-18 0,0 2-21 0,3 0-28 16,-3 2-1-16,1 0 1 0,-1 2-22 0,0 1 15 15,3 1-5-15,-3-1-6 0,0 3-1 0,1-3-3 16,-3 2-21-16,2-2-58 0,1 1-148 0,-4-1-159 16,0-3-139-16,0 1-109 0,0-3 25 0,0 0-25 15</inkml:trace>
  <inkml:trace contextRef="#ctx0" brushRef="#br0" timeOffset="999">949 272 3754 0,'-8'-30'16'0,"0"5"14"0,0 0 0 0,2 8 3 15,1 5-9-15,2 3-21 0,3 3-10 0,0 3-53 16,0 0-78-16,0 3-86 0,0 0-128 0,0 0-77 15,0 5-95-15,0-1-23 0</inkml:trace>
  <inkml:trace contextRef="#ctx0" brushRef="#br0" timeOffset="1765">1356 381 3129 0,'0'3'87'0,"-14"-2"82"16,-2 1 75-16,-2 1 28 0,-1 2-88 15,-1 1-78-15,1 1-75 0,3 3-25 0,0-2-2 16,2 1 3-16,6 1 10 0,3 1-20 0,5 1 6 16,0 1-17-16,0 0-44 0,8-1-18 0,2 1-53 15,4 0-78-15,2-3-36 0,-4 0-44 0,7-4 4 16,2-1 55-16,-4-3 68 0,1-2 84 0,0 0 43 15,-2-5 27-15,-2-3 12 0,-1 0-6 0,-4-1 39 16,-9-3 83-16,12-1 97 0,-12 2 84 0,8-1 72 16,-2 4-19-16,-6 0-69 0,0 2-75 0,0 1-103 15,0 3-74-15,0 2-32 0,0 0 1 0,0 4-19 16,0 2 22-16,0 3-3 0,-9 1-8 0,9 5 15 16,-9 1 3-16,9 2 8 0,0 1-12 15,0 1 1-15,0-3-11 0,0 3-32 0,9-4 7 16,4-2-7-16,-1-2-13 0,2-2-1 0,-1-2-20 15,2-2 0-15,1-3 24 0,-2-3 21 0,2 0 25 16,-1-8-4-16,0-1-7 0,-1-2 3 0,-1-2-10 16,0-2 0-16,1-4 7 0,-2 1 4 0,-2-4 6 15,3-2 8-15,-2-2-8 0,0 0 1 0,-2-3-1 16,2-2 8-16,0-2-18 0,1-3-14 0,0 0-6 16,-4-1-4-16,2 0 17 0,-1 0 14 0,0 0 24 15,-3 1 45-15,-1 3 68 0,-2 5 75 0,-3 3-2 16,0 5-38-16,0 6-74 0,0 3-83 15,0 4-19-15,0 4-7 0,0 3 11 0,0 0 44 16,0 8 15-16,-10 2 8 0,2 4-15 0,-2 4-30 16,-2 3 1-16,0 2-4 0,-2 6 7 0,1 1-11 15,-1 3-15-15,3 0 7 0,2-2-7 0,3-1-7 16,-1 1-4-16,7-3-23 0,0-1 0 0,0-4-36 16,0-2-1-16,0-3-21 0,0-3-14 0,0-1 33 15,5-4 8-15,0-4 21 0,-2-2 26 0,0 1 4 16,5-5 17-16,-2 0 5 0,1-5-12 0,3-2 11 15,2-2-25-15,-2-1 22 0,3-3 3 0,3 0-14 16,-2 1 14-16,-2-1-14 0,1 2 0 0,1 3 17 16,-5 2-10-16,-1 0 4 0,1 3 3 0,-4 2-10 15,0 1 6-15,0 0 12 0,-1 4 6 16,-1 3 15-16,-1 1 15 0,1 2-11 0,1 0-7 16,-1 4-8-16,-2 0-21 0,4-1 14 0,-5 2 4 15,0-2-11-15,0-1 4 0,0-1-15 0,0 0 0 16,0-2 11-16,0 1-4 0,0-3-3 0,-6 1-8 15,-2-2-14-15,1 0-69 0,0-2-89 0,-3 0-125 16,-2 0-150-16,-3-2-55 0,-2-1-41 0,-2-1-1 16,1 0 20-16,-4-7-36 0</inkml:trace>
  <inkml:trace contextRef="#ctx0" brushRef="#br0" timeOffset="2202">2081 62 3955 0,'20'-4'75'0,"-9"4"56"0,-3 0 72 16,-8 6 54-16,0 4-39 0,0 3-22 0,0 2-52 15,0 2-37-15,0 5-47 0,0 1-30 16,-9 3-11-16,1 2-23 0,8 0 19 0,-10 1-7 16,10 1-12-16,0-2 23 0,0-2-19 0,0 1-4 15,0-4 0-15,0-2-45 0,0-1 16 0,11-2-5 16,0-1-11-16,2-3-6 0,1-3-27 0,2-2-21 15,-1-3-17-15,2-2 18 0,0-4-2 0,1 0 25 16,3-5 16-16,1-1-1 0,0-5 22 0,3-2-4 16,1-4 11-16,1 0 7 0,0-3 4 0,-2-2 6 15,0-1 1-15,1 0 13 0,-2-2 22 0,-4 3 45 16,-4 0 78-16,-4 2 41 0,1 3 4 0,-8 2-15 16,-5 2-57-16,0 4-25 0,0 1-3 15,-18 4-14-15,3 2-1 0,-4 2-21 0,1 0-12 16,0 8 8-16,-3 2-15 0,1 4-1 0,0 2 5 15,4 4 4-15,5 0 3 0,11 3-3 0,0 1 0 16,0 1-16-16,0-2-15 0,16 2 12 0,6-3-20 16,6 0-4-16,3-4 20 0,5 0-1 0,3-3 1 15,2-3-12-15,-1-1-16 0,0-3-19 0,3-2-39 16,-3-1-42-16,0-4-45 0,-3-1-80 0,-2 0-69 16,-2 0-91-16,-2-5-181 0,-1-1-131 0,-5-1-247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6:52.0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128 883 1922 0,'0'-19'60'0,"0"0"19"16,0 2 80-16,0 3 71 0,0 0-2 0,0 5 18 15,0-1-72-15,0 5-50 0,0-1-48 0,0 2-31 16,0 2 4-16,0 2 12 0,0 0 38 15,0 6 40-15,0 5 32 0,0 4 1 0,0 8-29 0,0 9-22 16,0 8-37-16,-7 9-25 0,0 8-6 16,-2 6-18-16,-2 4 18 0,1 3 15 0,-2 1-7 15,2-4 0-15,0-5-18 0,0-2-25 0,2-3 1 16,2-3-5-16,1-6-7 0,0-5 8 0,2-1-8 16,-1-5-11-16,1 2 1 0,1-8-12 0,0-3 4 15,2-4 11-15,-1-1 0 0,-1-1 0 0,2-5-3 16,0-2-12-16,0-1-49 0,0-4-47 0,0-3-52 15,0-1-53-15,-1-6-25 0,1 0-24 0,0 0-48 16,0 0-65-16,0 0-13 0,0 0-51 0,0-10-4 16,3-3 27-16,-3-1 10 0,1-1 52 15</inkml:trace>
  <inkml:trace contextRef="#ctx0" brushRef="#br0" timeOffset="337">6 1085 2462 0,'0'-30'42'0,"0"-3"47"0,0-3 49 0,9 1 35 16,-1-1-14-16,8-2-29 0,4 2-41 0,4 0-31 16,2-1-35-16,4 4-4 0,3 1 0 0,0 5 17 15,3 4 13-15,0 6 10 0,0 5 10 16,0 3-10-16,0 9 18 0,-1 0-11 0,-1 11-8 15,-4 4-5-15,-4 4-12 0,0 4-14 0,-6 2-10 16,-4 3 7-16,-2 0-10 0,-7 3 6 0,-3 0 21 16,-1 0-10-16,-3 0 42 0,-7 2 10 0,-3-2 8 15,-4 1 22-15,-3-2-32 0,-1-1-21 0,-6-2-28 16,-2 0-21-16,0-3-1 0,-1-4-3 0,-3 0 8 16,2-3-5-16,-1-1-10 0,3-3 8 0,-2-3-5 15,3-1 5-15,1-2-37 0,2-3-94 0,3-4-107 16,2 0-127-16,3 0-123 0,0 0-80 0,4 0-17 15,3-8-78-15</inkml:trace>
  <inkml:trace contextRef="#ctx0" brushRef="#br0" timeOffset="736">1262 356 2767 0,'11'-17'46'16,"-5"6"44"-16,-3 5 71 0,-3 6 89 0,-4 5 32 16,-7 7 27-16,1 10-20 0,-5 6-47 0,-7 9-45 15,-2 9-32-15,-3 10-31 0,-5 11-24 0,0 7-33 16,-2 6-37-16,1 3-28 0,0 1-5 0,6 2 8 16,5-6-12-16,5-4 16 0,9-2-4 0,8-10-8 15,0-3 5-15,5-6-1 0,6-7-26 16,3-4-48-16,3-5-40 0,0-4-50 0,4-5-46 15,-1-2-31-15,0-6-54 0,2-4-71 0,0-3-78 16,-1-3-66-16,-1-12-16 0,-1 0-12 0,0 0-25 16</inkml:trace>
  <inkml:trace contextRef="#ctx0" brushRef="#br0" timeOffset="1063">1574 533 2522 0,'1'-25'27'16,"-1"2"56"-16,0 2 62 0,0 4 55 0,0 2-5 0,0 6-42 16,4 4-63-16,-4 0-35 0,3 5 7 0,-3 0 24 15,1 6 40-15,1 2 1 0,1 5-16 16,-1 2 2-16,0 4-3 0,-1 6 8 0,-1 2 0 15,0 6-26-15,-8 2-43 0,3 0-27 0,-4 2-11 16,1-1-8-16,0-2 11 0,-1 2-3 0,4-3-1 16,-1-1 5-16,3-4-15 0,-2 0 3 0,4-3 1 15,-1-1-15-15,2-2 11 0,0 0 0 0,0-4-11 16,0-1-42-16,0-4-59 0,0 1-72 0,0-3-70 16,0-2-35-16,0-4-45 0,0-5-54 0,0 0-48 15,0 0-74-15,0 0-17 0,0-8-13 0</inkml:trace>
  <inkml:trace contextRef="#ctx0" brushRef="#br0" timeOffset="1455">1499 544 2928 0,'8'-38'66'0,"6"3"45"0,1 3 52 0,7 3 44 16,2 4-20-16,4 4-25 0,3 3-17 0,1 5-43 15,-4 2-41-15,3 4-16 0,-1 7-32 0,-3 0 11 16,-1 9-10-16,-2 1-4 0,-2 4 4 0,-3 3-7 15,-5 2-7-15,0 0 11 0,-6 2-4 0,-8 2-14 16,0-2 21-16,0 0-18 0,-8 1 11 0,-4 0 18 16,-3-2-8-16,-5-1 25 0,1-3-21 15,-3-2-3-15,2 1-4 0,0-4-4 0,1-1 8 16,2-2-11-16,4-3 7 0,1 0-25 0,3-3-24 16,3-2 0-16,3 2-7 0,3-2 4 0,0 0 20 15,8-3 15-15,0-1-15 0,7 1 8 0,1 1-1 16,0 0-9-16,4 2 16 0,2 0-2 0,0 0 2 15,-1 4 1-15,-1 2-4 0,-3-1 3 0,0 4 1 16,-2 1 3-16,-1 2-7 0,-2 0 20 0,-6 1 19 16,1 3 34-16,-7-2 53 0,0 2 1 0,-7-1 12 15,-1 2-3-15,-4 0-13 0,-5-1-21 0,-2-1-29 16,-1 1-37-16,-4-1-18 0,2-2-18 0,0 0 7 16,-3-2-4-16,3 1-11 0,0-2 8 0,4-5-88 15,0 1-70-15,4-3-122 0,3 2-140 16,2-5-96-16,1 0-108 0,3 0-80 0,5 0-53 15</inkml:trace>
  <inkml:trace contextRef="#ctx0" brushRef="#br0" timeOffset="1747">2587 255 3270 0,'19'-12'48'0,"-5"12"63"0,-6 0 77 0,-8 5 66 16,0 8 3-16,-8 8-37 0,-3 5-49 15,-5 8-43-15,-3 7-50 0,-8 3-10 0,-3 6 16 16,-5 1-11-16,1 3-7 0,-4 4 0 0,1-2-48 16,-2 1 4-16,0-1 12 0,2 0-20 0,1 0 9 15,3-4-12-15,-1-2-19 0,2-4 12 0,1-3 0 16,4-4 0-16,3-4 10 0,1-4-6 0,4-3-16 15,2-5-51-15,3-3-62 0,1-5-78 0,5-3-89 16,1-2-72-16,2-6-77 0,3-4-81 0,2 0-20 16,0-6-56-16,9-4-48 0</inkml:trace>
  <inkml:trace contextRef="#ctx0" brushRef="#br0" timeOffset="2229">2604 660 3901 0,'18'0'85'16,"-10"0"70"-16,-2 5 50 0,-6 5 48 0,-8 4-42 16,0 4-41-16,-3 5-42 0,0 2-36 0,-4 3-51 15,1 1-30-15,-1 2-3 0,-2 0-12 0,3-2 8 16,1 1-4-16,-1 0 4 0,5-1-1 0,-2-4 1 16,3 0 0-16,0-2-23 0,4-3 8 0,-3 0-15 15,4-3-11-15,1-3-8 0,-1-4-36 0,0-1-3 16,3-3-7-16,-1-6 0 0,-1 0 5 0,2 0-10 15,0 0 7-15,3-8-3 0,3-3 5 0,-1-4 3 16,5-3-33-16,2-6-2 0,-1-4-3 0,5-4 11 16,1-6 47-16,3-1 28 0,1 1 23 0,-1-1 13 15,0 0-7-15,2 5 7 0,-1 3 10 0,-1 3-7 16,-4 6 20-16,1 2 37 0,0 4 14 0,-3 4 24 16,-4 3 7-16,-2 2-6 0,1 4 26 15,-4 3 25-15,1 0-6 0,-1 0-9 0,-2 6-27 16,2 1-32-16,-2 2 1 0,0 2-23 0,2 2-10 15,1 2-11-15,-3 0-25 0,2 3 10 0,0 0-3 16,-2 1 0-16,1-1 15 0,1 0-19 0,0 0-11 16,1-1-4-16,0 2-3 0,-1 0 14 0,1-4-7 15,-2 3 11-15,0-3-18 0,-1 0-1 0,0-1 8 16,-1-1-7-16,0 0 22 0,-1 0-15 0,-1-2-4 16,2-1 7-16,-2 0-10 0,0-1 0 15,0 1-4-15,0-3-48 0,0-2-33 0,0-5-39 16,0 4-38-16,0-4-23 0,0 4-14 0,0-4-54 15,-3 0-35-15,1 0-70 0,0 0-77 0,-1 0-16 16,3 0-57-16,-3 0-26 0</inkml:trace>
  <inkml:trace contextRef="#ctx0" brushRef="#br0" timeOffset="2437">2527 1007 3634 0,'-14'0'6'0,"8"0"17"0,6 0 4 16,0-7 3-16,6 1-4 0,4 1-15 0,6-2-8 16,2-1-3-16,3 0-3 0,2-3 3 0,2 1-17 15,2-1-43-15,1 1-48 0,-3-1-45 0,0 2-43 16,-1-1-25-16,-2 3-23 0,-2-1-27 0,-3 1 20 16,-2 2-6-16,-1-1 31 0,-2 2-9 0,-2-4-10 15,-1 4-14-15,-1-3-69 0</inkml:trace>
  <inkml:trace contextRef="#ctx0" brushRef="#br0" timeOffset="2768">3078 61 2978 0,'16'-16'60'16,"0"1"58"-16,2 0 69 0,4 5 47 0,0 5-40 16,0 5-10-16,2 0-34 0,0 10-15 0,-2 4 0 15,0 6-23-15,-1 5-23 0,-4 5-7 0,1 5 4 16,-5 4 15-16,-3 4 4 0,-1 3 35 0,-4 3 12 16,1-1-13-16,-4 3-11 0,-2 2-25 0,0-1-22 15,0 0-7-15,0 1 7 0,0-2-18 0,0 0-8 16,0-1-8-16,0-2-11 0,0 0-13 0,-2-3 5 15,2-2-12-15,0-1 0 0,0-2 0 0,0-2-4 16,0-2-12-16,0-2 4 0,0 0-24 0,-8-4-40 16,4-1-49-16,-2-4-104 0,-1-3-91 0,-1-2-138 15,-1-1-134-15,-1-3-169 0,-5 0-183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6:57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72 1426 0,'0'-6'30'0,"0"1"43"0,0-1 68 0,0 3 12 16,0-1 16-16,-3 0-4 0,1 1-32 0,2 0 22 16,-2 0-17-16,2 0-13 0,0 0-7 0,0-1-19 15,0-1 1-15,0 3 1 0,4-4-5 0,-3 4 6 16,1-1-8-16,0 1-9 0,-1-1 10 0,-1 2-2 15,0 0 0-15,0 1 21 0,0 0 25 0,0 5 48 16,0 0 0-16,0 6-7 0,0 3-45 0,0 8-53 16,0 5-17-16,0 7-17 0,-5 7-8 0,4 6-11 15,-3 6-3-15,1 2-1 0,0 2-3 16,1 0-3-16,-2-1-1 0,4-2-7 0,-1-3-4 16,1-2 5-16,0-5-5 0,0-2 1 0,3-3-1 15,1-3 4-15,-2-3 8 0,-1-5-12 0,-1-2-3 16,0-4-8-16,0-4-11 0,0-2 15 0,0-3 8 15,0-3-5-15,0-1-3 0,-3-4-7 0,3-5-23 16,-4 5-76-16,2-5-53 0,2 0-102 0,-3 0-115 16,1 0-58-16,-1 0-99 0,0 0-22 0,0 0-38 15,-1-10-61-15</inkml:trace>
  <inkml:trace contextRef="#ctx0" brushRef="#br0" timeOffset="214">23 786 3231 0,'-9'0'48'0,"2"0"39"0,0 4 41 0,7 0 42 16,0 1-33-16,4-1-34 0,4 5-32 0,2-1-41 15,0 1-13-15,5 1 4 0,0 2-8 0,2 1-3 16,2-1 1-16,1 1-15 0,1 0-46 16,-2 0-48-16,-2 2-32 0,0-2-53 0,-1 1-9 15,-1-1 5-15,-3-1-29 0,-2 0-5 0,-3 0-4 16,-1-1-4-16,-4-1 45 0,1-1-22 0,-3-2-2 15,2-7-44-15,-2 5-80 0,0-5-4 0</inkml:trace>
  <inkml:trace contextRef="#ctx0" brushRef="#br0" timeOffset="378">553 695 3767 0,'5'9'33'0,"-5"8"28"0,-5 3 33 0,-6 6 18 15,0 4-9-15,-5 5-17 0,-1 1-41 0,-1 1-10 16,1 2-28-16,-3 0-21 0,3-1-21 0,0 1-68 16,1-1-77-16,2-4-93 0,0-1-128 0,3-2-75 15,-2-1-132-15,5-4-155 0</inkml:trace>
  <inkml:trace contextRef="#ctx0" brushRef="#br0" timeOffset="783">219 1715 4064 0,'6'-6'58'15,"2"0"50"-15,0 6 38 0,1 0 26 0,1 10-66 16,2 2-38-16,1 2-47 0,4 5-7 0,0 2 4 15,2 1-21-15,3 2 10 0,0 1-18 0,3 2-3 16,0 0-1-16,2-1-20 0,1 0-12 0,-3-1-27 16,0-2-39-16,-1-2-30 0,-2-4-60 0,-2-2-21 15,-3-4-6-15,-4 0-4 0,-4-11 6 0,-1 0-42 16,-4 0-66-16,-4 0-78 0,0 0-101 0,0 0-83 16</inkml:trace>
  <inkml:trace contextRef="#ctx0" brushRef="#br0" timeOffset="1163">620 1699 1864 0,'0'-9'17'0,"0"1"6"0,0 0 14 16,0 0 21-16,0 8-23 0,0-8 0 0,0 8-15 15,0-9-20-15,0 9 9 0,0 0-4 0,5-8-2 16,-2 8 18-16,2 0 32 0,-2-7 39 0,0 7 33 16,2 0 10-16,-2-7 2 0,-3 7-21 0,3 0-4 15,-1-5 10-15,0 0-18 0,-2 1-9 0,2 4-12 16,-2-6-25-16,0 3-9 0,0-1 6 0,0-1 4 16,0 1 7-16,0 0-10 0,0 2-17 0,0-1-22 15,0-1 16-15,0 1 21 0,0 3 23 16,-6 0 28-16,3 0-10 0,0-3 15 0,3 3 1 15,-2 0 0-15,-1 0-20 0,-3 8 12 0,0 2-7 16,-1 4 9-16,-5 8 14 0,-2 3-35 0,-5 7-11 16,-3 7-33-16,-2 5-3 0,-2 2-22 0,-1 2 0 15,2 0-4-15,-2-3-11 0,2 0 11 0,2-1-25 16,2-5-64-16,1-2-78 0,4-5-115 0,-1-2-120 16,4-4-100-16,1-1-153 0,2-6-103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7:00.2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2247 0 1979 0,'0'-5'46'0,"0"2"45"16,0 3 30-16,0 0 73 0,0 0 40 0,-3 0 8 15,-5 11 5-15,4 4-44 0,-5 7-50 0,0 6-2 16,-3 7-21-16,-4 8-20 0,-3 8-9 0,-3 9-39 16,-3 7 3-16,-6 5 17 0,-1 7 2 15,0 1-8-15,-3 6-6 0,-1-1-14 0,1-3-20 0,1-1 3 16,1-5 3-16,5-5-2 0,1-5-5 16,2-7 8-16,1-2-25 0,4-6 0 0,1-3 8 15,1-3-26-15,0-4 21 0,4-1-10 0,-2-2-7 16,2-4 10-16,-1-2-10 0,2-2 0 0,-1-3-1 15,3-2 8-15,0-2-22 0,0-3 7 0,0-1 4 16,3-2-14-16,-3-1 32 0,5-2-22 0,-2-2 4 16,2-1-3-16,1-1-8 0,0-1 0 0,2-2-36 15,2-2 11-15,-1-1-14 0,2-4-11 0,0 2 12 16,0-2-15-16,0 0-14 0,0 0 15 0,3 0-20 16,-1 0-18-16,-2 0-2 0,0-4-46 0,0-1-21 15,3 5-41-15,-1-5-30 0,-1-2-4 16,-1-1-12-16,2 1 1 0,0-1 1 0,-1-2-15 15,-1 0 4-15,0-2-6 0,0 0-15 0,0-2 14 16,0 0 29-16,0-2 48 0,0 0 52 0,0-2 49 16,0 0 25-16,0-1 21 0,0 1 29 0,0-1 3 15,0-1 19-15,6 0 20 0,-4 1 40 0,2 0 43 16,-2-3 31-16,1-1 50 0,2 1 20 0,1 1 43 16,-3 0 19-16,2 2-4 0,-2 1-16 0,2 4-17 15,-1-1-14-15,0 5-23 0,-3 3-32 0,2 2-11 16,-3 1 70-16,4 4 49 0,-3 0 29 0,-1 14-30 15,0 4-105-15,0 7-79 0,-6 4-58 16,-1 7-6-16,-2 8-8 0,0 3 8 0,-4 2 0 0,0 0 0 16,1-1 13-16,0-3-6 0,-1-1 25 15,2-4-22-15,3-4-6 0,0-3-8 0,2-5-13 16,1-2 13-16,2-5-13 0,3-4 6 0,0-3-20 16,0-6-1-16,7 0 8 0,0-8-1 0,4 0 22 15,3 0-4-15,1-11-21 0,2-1-4 0,3-2-6 16,1-1-15-16,2-1-6 0,-1-2-59 0,2 1-74 15,-1-2-68-15,-2 3-90 0,-1 3-59 0,-3 1-40 16,0 1-111-16,-4 1-98 0</inkml:trace>
  <inkml:trace contextRef="#ctx0" brushRef="#br0" timeOffset="607">59 2387 1481 0,'7'-22'28'0,"1"1"56"0,-1-1 55 16,0 1 35-16,-1-2 16 0,0 4-29 0,1 0-46 15,-3 2-16-15,1 5 1 0,1 4 51 0,-3 8 80 16,1 0 52-16,-1 0 17 0,0 15-51 0,0 7-68 15,-1 9-49-15,-2 9-46 0,1 7-3 0,-1 6 4 16,0 6-24-16,0 3 7 0,0-3-21 0,0 1-17 16,0-3 4-16,0-5-22 0,8-7-10 0,-2-2 3 15,-1-5 11-15,4-3-8 0,1-5 1 16,1-3-11-16,-2-4-10 0,2-6 3 0,0-2 3 16,2-5-14-16,-2-10-11 0,1 0 8 0,-1 0-4 15,2 0-14-15,1 0-45 0,-3 0-78 0,4 0-81 16,-5-9-77-16,4 9-73 0,-3-17-82 0,0 1-57 15,-1 0-26-15,0-1 16 0</inkml:trace>
  <inkml:trace contextRef="#ctx0" brushRef="#br0" timeOffset="1458">27 2786 2498 0,'-16'0'-3'0,"5"0"-3"16,11 0 9-16,0-13 3 0,6 0-6 0,7 0 3 16,4-2-3-16,6-3 3 0,3 0-3 15,2-1 6-15,5-1-9 0,0 0 0 0,1 0 6 16,-1 0 0-16,0 2 6 0,-5 2-6 0,-2-1 12 16,-3 5 16-16,-6 1 21 0,-1 1 58 0,-5 3 71 15,-2 1 31-15,-4 6 27 0,-2-5-35 0,-1 5-49 16,-1 0-56-16,-1 0-42 0,0 0-13 0,0 0-10 15,-4 0 10-15,4 0 3 0,-5 0 1 0,3 0-14 16,1 0-10-16,-1 0-3 0,0 6-7 0,1 0-4 16,-5 0 11-16,4 5-7 0,-1 1 6 0,0 4 19 15,-4 1-8-15,0 2 4 0,2 3-10 0,-1 1-22 16,0 2-6-16,4-2 3 0,2 0-7 0,0-1 7 16,6-5 3-16,2-3-3 0,0 0 14 0,3-5-10 15,0 0-8-15,1-4-13 0,4-5-1 16,-2 0-13-16,4 0 13 0,-3 0 11 0,2-8-14 15,-1-1 21-15,0-1-7 0,-2 0-7 0,-5-3 4 16,2 0 0-16,-4-2-1 0,-1 0 1 0,0-2 3 16,-3 0 7-16,-1 0 0 0,-2 0 10 0,0 0-3 15,-5 2-3-15,1 0 27 0,-1 4 11 0,-2 1 31 16,1 2 15-16,-3 4-28 0,4 4-22 0,0 0-20 16,-1 0-25-16,5 0 7 0,-1 0 11 0,2 9-4 15,0-2 7-15,3 2-3 0,5-1-7 0,-2 0 3 16,5 2 0-16,2-3-10 0,1 1 3 0,0-2-4 15,5 1-18-15,1-3-13 0,-1-4-1 16,0 0 1-16,0 0 17 0,-1-7 22 0,-2 2-22 16,0-4-3-16,-1-1 0 0,-1 0 0 0,-4-1 18 15,-2-4-1-15,-1 2 4 0,0-2-7 0,-4-2 11 16,-3 0 3-16,0 2 3 0,0-1 18 0,0 3 4 16,-5 1 7-16,0 2 17 0,2 3-2 0,-1 7-26 15,2-6-10-15,1 6-22 0,-1 0 1 0,2 0 10 16,0 0-4-16,0 0-10 0,5 0 3 0,1 0-3 15,0 9 18-15,-1 0-4 0,4-2-21 0,1 3 17 16,1-3-13-16,-2 1 6 0,1-1 11 16,2-2-7-16,-4 2-7 0,1-7 7 0,-4 7 4 0,0-1-7 15,-2-6 10-15,1 0 3 0,-4 0-17 16,0 0 7-16,0 0 0 0,-5 0-10 0,1 0 24 16,0-10-14-16,-3 0 0 0,1 1 3 0,0-3-10 15,-1-1 3-15,0-2 1 0,-1 2 0 0,3-1-4 16,0 2 17-16,-1-2-10 0,3 0-7 0,2 2 7 15,-1 1-11-15,2 1 11 0,0 10 8 0,5-10-1 16,1 1 4-16,-2 9-15 0,3-8-3 0,1 0 7 16,1 8-11-16,2-7 7 0,0-1-3 0,0 8-39 15,0-9-25-15,0 9-10 0,0-7-27 0,0 7-26 16,-2 0-63-16,-4 0-89 0,0 0-62 0,-2 0-25 16,1 0-12-16,-2 0 39 0,0 0 17 0,-2 0-11 15,0 0 32-15,0 0-24 0,0 0 4 16</inkml:trace>
  <inkml:trace contextRef="#ctx0" brushRef="#br0" timeOffset="2222">1068 2127 2510 0,'6'-10'52'0,"-1"4"93"0,-2 6 93 16,-3 0 60-16,0 0 25 0,0 0-39 0,-5 0-51 16,-2 0-45-16,-1 9-56 0,1 1-34 0,-3 0-45 15,3 4-17-15,-2 1-29 0,3-1-39 0,1 2-4 16,0 0-13-16,5-1-18 0,0 0-6 0,6-1-14 15,2-3-13-15,3-2 4 0,0-9 4 16,0 8 4-16,0-8 24 0,5 0 14 0,-1 0 13 16,-2 0 24-16,0 0 16 0,-1 0 8 0,-2 0 25 15,-1-8 8-15,0 8 30 0,-4 0 48 0,0 0 36 16,1 0 8-16,-3 14-9 0,-1 3-22 0,-2 4-43 16,0 3-13-16,0 5-10 0,-4 3-11 0,-3 1-14 15,0 1-12-15,1 2-13 0,-1-3-23 0,0-1 0 16,2-5 8-16,-1 0-4 0,2-4 0 0,0-3-4 15,0-4-18-15,2-2-29 0,0-4-35 0,1-5-33 16,-1-5-37-16,2 0-34 0,0 0-1 0,0 0-57 16,5 0-45-16,-2-12-52 0,4-2-74 0,0-2-17 15,3-7 19-15,-1-3 79 0,2-4 111 16,1-1 111-16,1-1 85 0,0 0 40 0,-2-2 18 16,1 6 14-16,-1 1 6 0,0 3 22 0,0 4 26 15,-3 4 24-15,0 1 29 0,1 2 4 0,-1 1 9 16,2 0-17-16,0-1-22 0,0 3-17 0,1-2-35 15,-2 0-5-15,2 0-10 0,0 1-9 0,0-1-9 16,-1 0-18-16,0 0-1 0,-3 2 7 0,1-1 16 16,1-2 37-16,-3 0 30 0,-2 1 36 0,-3 2 27 15,1 0 6-15,-2 0 5 0,0 3-24 0,-5 2 3 16,-3 5 1-16,-1 0-19 0,1 0 19 0,-2 0-5 16,-4 11-27-16,0 0-10 0,0 7-40 15,2 0-39-15,2 4-23 0,-1 1-14 0,6-1-4 16,1 1 11-16,4 1-8 0,0-3 5 0,8-3 10 15,4-2-18-15,-1-4 8 0,5-3-4 0,2-9-15 16,1 0-12-16,3 0 12 0,-3 0-15 0,4 0 11 16,-5 0 19-16,1 0-11 0,0-16 18 0,-2 0-15 15,-2 0 4-15,-2-3 0 0,-2 1-11 0,-1-5 15 16,-1-2-12-16,-1-1 5 0,-2-1 14 0,-1-4-8 16,-1 2 1-16,-1-2 11 0,-3 2-12 0,0 0 1 15,0 2 7-15,-3 2 30 0,-3 4 8 0,0 3 60 16,1 4 19-16,-1 3-6 0,-2 5 5 0,0 6-58 15,2 0 5-15,-2 0-15 0,2 9-4 16,1 5 8-16,-1 3-28 0,1 3-19 0,2 5 8 16,3 0-16-16,0 1 16 0,0 1 8 0,11-2-12 15,-2-1-4-15,1-3-12 0,4-3-4 0,1-3-8 16,0-2-8-16,0-2-16 0,1-11-16 0,-2 13-3 16,0-13-16-16,0 0-8 0,-2 0-26 0,-2 10-61 15,0-10-57-15,1 0-75 0,-5 0-72 0,-1 0-93 16,2 0-111-16,-3 0-107 0,-1 0-125 0</inkml:trace>
  <inkml:trace contextRef="#ctx0" brushRef="#br0" timeOffset="2369">1606 1948 3740 0,'-14'-4'-7'0,"6"0"17"15,8-4-7-15,0-1 4 0,0 1 10 0,6 0-24 16,5-2 4-16,0 2-24 0,5-4-88 0,1 2-104 15,3-2-145-15,-1 2-119 0,0 1-101 0,-3 1-97 16</inkml:trace>
  <inkml:trace contextRef="#ctx0" brushRef="#br0" timeOffset="2660">504 3285 3740 0,'-19'14'6'0,"11"-14"31"0,8 0 20 16,9-19 17-16,7-1 14 0,7-4-16 0,10-5-14 15,4-6-17-15,9-2-20 0,3-5-4 0,6-2-3 16,6-1-11-16,5-3-3 0,2 1-7 0,3-1-6 15,3 1 13-15,-1-1 0 0,2 3 3 0,-5-2 1 16,-1 3-1-16,-1 2 4 0,-5 0-10 0,-6 1 13 16,-6 4-10-16,-6 3-21 0,-6 5-40 0,-4 4-154 15,-10 3-175-15,-5 5-183 0,-6 1-232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7:12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5249 662 3347 0,'-8'0'22'0,"8"0"57"0,0-4 62 0,0 1 35 0,7 0 22 15,6 0-42-15,9-1-39 0,5 0-31 0,9-1-44 16,3-2-14-16,7 1-17 0,2 0-11 15,4 1-4-15,-2 2-24 0,1 0-38 0,-6 3-78 16,-4 0-147-16,-4 0-137 0,-5 0-180 0,-4 8-130 16</inkml:trace>
  <inkml:trace contextRef="#ctx0" brushRef="#br0" timeOffset="156">5484 856 3015 0,'-13'10'3'0,"13"-3"13"0,10-7 6 15,9 0 16-15,4 0-10 0,9 0-12 0,5 0 0 16,4 0-20-16,5 0 8 0,1 0 5 0,0 0-15 16,3 0 0-16,-1 0-23 0,-4 0-43 0,1-7-83 15,-6 7-127-15,-5-9-127 0,-5 3-83 0,-5 0-112 16</inkml:trace>
  <inkml:trace contextRef="#ctx0" brushRef="#br0" timeOffset="-2866">811 895 2366 0,'9'-22'54'0,"-4"2"83"0,-2 4 70 0,-3 1 51 16,4 4-22-16,-3 3-83 0,-1 2-69 15,3 6-45-15,-3 0 11 0,1 0 70 0,-1 0 48 16,2 16 29-16,-2 5-5 0,0 7-53 0,0 6-20 16,-6 8-34-16,1 7-25 0,0 6-6 0,-1 5-32 15,-3 3 3-15,3 0-25 0,-3 2 7 0,2-2 11 16,2-3 0-16,0-1 11 0,2-5-22 0,1-5 4 16,-2 0-4-16,1-6-3 0,3-3 7 0,0-4-7 15,0-1-8-15,0-5 4 0,0-3-4 0,0-4-3 16,0-4 7-16,0-5-15 0,0-1-25 0,0-4-35 15,0-3-63-15,0-6-48 0,0 4-49 0,0-4-86 16,0 0-59-16,0 0-80 0,0 0-36 16,0-13 13-16,0-2-22 0,0-2-9 0</inkml:trace>
  <inkml:trace contextRef="#ctx0" brushRef="#br0" timeOffset="-2590">754 1039 2965 0,'-3'-39'31'0,"3"-1"39"16,0 3 29-16,10 0 35 0,5 2 8 0,9 3-18 15,1 0-15-15,8 3-30 0,2 5-39 0,2 2 7 16,4 4 3-16,-1 8-6 0,1 10 14 0,-4 0-31 16,0 8-10-16,-4 5 0 0,-2 6-7 0,-1 2 1 15,-6 3-8-15,1 4-3 0,-8-1 3 0,-3 0 15 16,-7 1 16-16,-7-1 7 0,0 2-3 0,-8-2 4 15,-6 0-11-15,-5-2 0 0,-3-1-6 16,-2-2-11-16,-4-2-14 0,1-1-11 0,-4-4 1 16,1 0-1-16,0-5-6 0,2 0-28 0,3-2-68 15,0-2-67-15,3-1-86 0,6-5-100 0,2 0-104 16,0 0-135-16,6 0-126 0</inkml:trace>
  <inkml:trace contextRef="#ctx0" brushRef="#br0" timeOffset="-2321">1926 246 4091 0,'0'25'48'0,"-9"9"53"16,-11 13 64-16,-9 16 28 0,-6 10 4 0,-4 9-27 15,-2 6-67-15,-3 1-15 0,5 1-47 0,2 0-19 16,5-3 4-16,5-6-15 0,10-6 0 0,5-3-14 16,12-5-5-16,0-6-3 0,11-4-4 0,3-7-11 15,5-6-19-15,6-6-39 0,1-2-58 0,4-8-80 16,-1-4-74-16,2-8-78 0,-3-2-85 0,3-14-78 16,-1 0-69-16,0 0-88 0</inkml:trace>
  <inkml:trace contextRef="#ctx0" brushRef="#br0" timeOffset="-2003">2307 338 2991 0,'9'-36'18'16,"1"2"20"-16,2 2 16 0,0 3 28 0,0 9-8 15,-2 4 10-15,0 8 9 0,0 8 36 0,-1 0 40 16,-1 15 22-16,-2 7-8 0,-3 7-32 0,-3 10-30 16,0 8-19-16,-6 7 4 0,-2 7 9 0,-1 3 7 15,-7 2 6-15,1 0-26 0,-1-1-18 0,1-4-28 16,2-3-23-16,3-6 1 0,-1-5-12 0,6-5 8 16,1-4-11-16,4-6 11 0,0-3-19 0,0-5-3 15,6-3-8-15,0-3-11 0,5-5 7 0,-3-2-15 16,4-2-15-16,1-4-14 0,3-5-52 15,1 0-68-15,0 0-94 0,2-5-93 0,0-2-85 16,3-3-77-16,-1 1-46 0,-1-4-57 0,0 0-34 16</inkml:trace>
  <inkml:trace contextRef="#ctx0" brushRef="#br0" timeOffset="-1782">2145 746 2571 0,'0'-13'42'15,"7"-3"20"-15,7 1 43 0,5 0 15 0,6 3-36 16,2 2-12-16,4 0-50 0,0-1-18 0,3 3-8 16,0-2-8-16,-2 4 5 0,2-1-12 0,-2 3-3 15,-2-1-43-15,1 0-89 0,-7 5-81 0,-2 0-100 16,-2-7-58-16,-7 3-5 0,-1-1-6 0,-4 2 4 15</inkml:trace>
  <inkml:trace contextRef="#ctx0" brushRef="#br0" timeOffset="-1525">3052 170 4326 0,'0'14'74'0,"0"8"50"0,-7 8 55 0,-7 8 33 16,-4 10-36-16,-6 9-40 0,-3 8-50 16,-7 5-11-16,-2 4-22 0,1 3-4 0,-4 2 4 15,0 1-26-15,6-2-23 0,-1-3 3 0,5-4-18 16,4-3 3-16,3-1 20 0,3-6-12 0,2-4 15 16,5-8-7-16,2-3-39 0,-2-6-22 0,6-6-56 15,-4-3-38-15,2-7-41 0,2-4-62 0,0-7-49 16,-2-1-81-16,2-12-59 0,-1 0-59 0,2 0-57 15,1 0-66-15,1-12-88 0</inkml:trace>
  <inkml:trace contextRef="#ctx0" brushRef="#br0" timeOffset="-906">2944 1039 2271 0,'-11'0'38'0,"4"0"59"0,-1 0 27 16,5 0 49-16,-1 0-22 0,4 0-58 0,0 0-25 16,7 0-30-16,1 0 6 0,3-8 26 15,2 1 39-15,4 0 21 0,4-2 13 0,2 2-1 16,2 0-2-16,2 2 1 0,3 1 24 0,-7 4 18 15,2 0-11-15,-3 0-9 0,-1 11-45 0,-4 3-36 16,-6 3-20-16,0 4-29 0,-6 2-12 0,-5 5-6 16,0 2-4-16,-11 1 0 0,0 2 0 0,-7-1 15 15,0-2-4-15,-3-1 11 0,1-2-11 0,-2-3-7 16,2-3-4-16,2-4-3 0,1-3 3 0,1-4-4 16,2-1 1-16,3-4-16 0,3-5-10 0,1 0-8 15,3 0 0-15,4-10-4 0,0-3-17 0,7-2-12 16,4-4-24-16,1-3-12 0,6-4-5 0,2 0-28 15,3-2 8-15,1 0 0 0,2 0 37 0,1 0 38 16,-2 3 21-16,2 1 24 0,1 0 0 16,-5 2 10-16,-1 2 0 0,0 3-3 0,-4 0 14 15,-1 3 0-15,-1 0 24 0,-4 2 14 0,-2 5 29 16,-2 0 40-16,-1 1 15 0,-4 1 4 0,-1-1-38 16,-2 6-36-16,0-6-26 0,0 6-13 0,0-7-1 15,0 0-7-15,0 7-23 0,0 0 5 0,0 0 6 16,0-7-6-16,0 7 10 0,0 0-10 0,0 0-4 15,-3 0 7-15,0 0 11 0,-2 0 16 0,0 0 22 16,1 0 27-16,-3 14 1 0,-3 0-8 0,-2 6-23 16,0 1-30-16,-2 3 4 0,3 2-12 0,-2 2-15 15,7-1 8-15,1 0-19 0,5-3-1 16,0-2 12-16,8-1-16 0,3-3 0 0,0-3-3 16,3-2-12-16,3-4-31 0,-1-2-29 0,3-7-61 15,1 0-53-15,1 0-62 0,-1 0-94 0,1-4-66 16,-1-4-106-16,-1-1-75 0,-1 0-87 0,-2-3-98 15</inkml:trace>
  <inkml:trace contextRef="#ctx0" brushRef="#br0" timeOffset="-619">3628 69 3477 0,'24'-22'39'0,"6"0"47"16,5 7 74-16,-1 8 70 0,4 7 17 0,-5 16-26 15,3 7-34-15,-6 9-36 0,-2 10-28 16,-5 9 9-16,-4 6 1 0,-4 11-10 0,-5 4-6 16,-5 7-11-16,-5 2-49 0,0 0-19 0,0-1-15 15,-8-1-19-15,-1-1 4 0,-1-5 7 0,0-3-15 16,-3-7 4-16,-3-2 0 0,-1-5-15 0,0-4-1 15,-1-5-4-15,-4-3-37 0,2-6-31 0,-2-2-70 16,-2-5-100-16,2-4-106 0,1-5-118 0,-4-3-126 16,6-5-136-16,-2-4-174 0</inkml:trace>
  <inkml:trace contextRef="#ctx0" brushRef="#br0" timeOffset="20238">3364 952 618 0,'2'0'18'0,"-2"0"33"15,0 0 25-15,0 0 26 0,0 0 0 0,0 0 2 16,0 0 12-16,0 0-10 0,0 0 5 0,0 0-17 0,0 0-22 16,0 0 15-16,0 0-2 0,0 0 0 15,0 0 4-15,0 0-32 0,0 0 4 0,0 0-3 16,0-7-2-16,0 7-4 0,0 0-7 0,0-5-4 15,0 5-15-15,0 0 13 0,0 0-3 0,0 0 3 16,0 0 0-16,0 0 3 0,0 0-6 0,0 0 4 16,0 0-7-16,0 0-2 0,0 0 2 0,0 0-17 15,0 0 11-15,0 0-8 0,0 0-4 0,0 0-6 16,0 0-3-16,0 0 7 0,0 0-7 0,0 0 3 16,0 0 13-16,0 0 0 0,0 0-10 0,0 0 16 15,0 0-35-15,0 0 11 0,0 0 8 16,0 0-9-16,0 0 13 0,0 0-22 0,0 0-38 15,0 0-90-15,0 0-100 0,0 0-123 0,0 0-125 16,0 0-82-16</inkml:trace>
  <inkml:trace contextRef="#ctx0" brushRef="#br0" timeOffset="22235">71 2940 2804 0,'3'-8'24'0,"1"3"20"0,-4 0 40 0,0 5 52 16,0 0 80-16,0 0 59 0,0 7 17 0,0 4-8 15,0 6-81-15,0 7-57 0,0 6-32 0,0 6-32 16,-4 4-18-16,-1 6-21 0,0 1-28 0,2 5 7 16,0 0-7-16,-1-1 3 0,-1 0-4 0,3-4-7 15,1 1 4-15,-1-4-4 0,0-2 8 0,-1-5-22 16,2-3-4-16,-3-4 7 0,2-2 8 0,0-5 11 16,1 0 3-16,-1-6-11 0,0-3-11 15,2-2 4-15,-3-4-11 0,3-2-25 0,-1-6-65 16,-3 0-70-16,3 0-95 0,-1 0-73 0,-1 0-63 15,3 0-41-15,-3 0-48 0,3 0-9 0,-3-8-26 16,0-2-15-16</inkml:trace>
  <inkml:trace contextRef="#ctx0" brushRef="#br0" timeOffset="22527">0 3137 2730 0,'0'-33'37'0,"5"3"56"0,1-1 68 16,4-1 48-16,1 4 10 0,4-1-33 16,7 4-37-16,2-1-32 0,5 4-36 0,3 2-24 15,2 5-19-15,-1 3-7 0,3 7-4 0,-1 5 1 16,1 0-4-16,-3 5-14 0,-3 6-6 0,-4 1 13 16,-2 4-21-16,-4 1 22 0,-2 2 6 0,-5 1-10 15,-6 0 24-15,-2 0-13 0,-5 2 24 0,0 0 21 16,-12-1 0-16,-1 1 19 0,-5-1-14 0,0-1-21 15,-3-3-22-15,-1-1-18 0,-1-3-10 0,-1 0-8 16,-1-4 8-16,3-2 7 0,2-7-18 16,-1 0-18-16,1 0-61 0,5 0-107 0,-2 0-100 15,3 0-120-15,5 0-120 0,-2 0-84 0,6-12-120 16</inkml:trace>
  <inkml:trace contextRef="#ctx0" brushRef="#br0" timeOffset="22831">1143 2547 3528 0,'27'-32'73'0,"-5"5"64"16,-5 3 69-16,-6 7 61 0,-5 6-9 15,-6 11 20-15,0 0 13 0,-12 15 10 0,-2 10-21 16,-8 10-57-16,-1 11-43 0,-9 13-29 0,-6 11-15 16,-4 11-36-16,0 8-23 0,-1 4-52 0,7 2-33 15,2-1 12-15,7-3-25 0,10-2 5 0,9-4 4 16,8-5-13-16,0-10-11 0,11-6-17 0,3-6-51 16,5-7-51-16,0-5-75 0,0-7-84 0,0-7-81 15,-1-6-78-15,-1-4-85 0,1-5-66 0,-4-4-53 16,2-13-78-16</inkml:trace>
  <inkml:trace contextRef="#ctx0" brushRef="#br0" timeOffset="23196">1574 2510 3193 0,'10'-22'38'0,"-3"5"20"0,-2 4 32 16,-3 5 11-16,0 8-23 0,-1 0 14 0,-1 0 42 16,0 0 56-16,0 13 43 0,0 2 7 0,-3 5-35 15,-4 4-22-15,0 6-42 0,-1 3-24 0,-3 4-13 16,0 3-30-16,0-1-14 0,0 5 4 0,0-2-26 15,0-3 0-15,2 1 0 0,-1-3-19 0,3-1 8 16,2-4-24-16,0-1 5 0,4-5 0 0,-1-4-20 16,2-1 1-16,0-4-4 0,7-4-1 0,-1-1 13 15,3-12-13-15,2 0-18 0,3 0-19 0,0 0-45 16,2 0-61-16,3 0-74 0,-2 0-64 0,3 0-54 16,-2-9-47-16,0 1-35 0,-2-2-50 15,2 0-36-15,-3 1-24 0,-1-3-20 0</inkml:trace>
  <inkml:trace contextRef="#ctx0" brushRef="#br0" timeOffset="23408">1288 2853 3053 0,'0'-9'9'0,"7"-1"1"15,12-5-10-15,3 0 6 0,3 3-3 0,5 0-9 16,3-1 6-16,0 0-3 0,3 1-29 16,3 1-12-16,-2 1-49 0,-2-1-87 0,0 2-82 15,-4-1-84-15,-1 3-33 0,-2 1 10 0,-6 0 48 16,-1 0 31-16</inkml:trace>
  <inkml:trace contextRef="#ctx0" brushRef="#br0" timeOffset="23705">2200 2247 3914 0,'5'0'85'0,"-5"0"103"0,0 0 75 0,-5 20 63 16,-2 4-55-16,-5 7-57 0,-3 9-64 0,-4 7-67 15,-3 9-22-15,-1 6-54 0,-4 3-3 16,-1 2 8-16,0 5-12 0,-1-1 0 0,2 0 7 16,0 1-7-16,3-1 8 0,0-1 7 0,2-4-4 15,0-2 1-15,2-2 7 0,1-5-11 0,1-2 0 16,2-7-19-16,-5-4 11 0,4-6-12 0,-2-3-19 16,2-6-22-16,3-4-72 0,0-5-43 0,4-5-104 15,1-3-68-15,1-4-105 0,1-8-137 0,3 0-69 16,1 0-109-16</inkml:trace>
  <inkml:trace contextRef="#ctx0" brushRef="#br0" timeOffset="24711">1907 3159 2236 0,'0'0'6'0,"0"0"35"15,0 0 25-15,0 0 60 0,0 0 35 0,8 0 5 16,1 0-15-16,3 0-38 0,3 0-37 0,2-11-19 15,2 11 27-15,0 0 9 0,0 0 14 0,0 0 1 16,-2 0-26-16,-2 14-2 0,-2 3 4 16,0 1-7-16,-7 1-9 0,1 3-21 0,-5 1-20 15,-2 2 7-15,-6 1 15 0,0 3 13 0,-4 1 25 16,-1 0-11-16,-1-1-6 0,-2-4-17 0,1-1-18 16,0-2-17-16,1-4-4 0,2-4 0 0,1-2-10 15,3-4 13-15,0-2-13 0,2-3-4 0,3-3 0 16,-2 0-18-16,3 0 18 0,0 0-14 0,6-9-4 15,0-1-3-15,2-5-4 0,3-2-10 0,0-5-10 16,3-2-11-16,2-4-18 0,-2-3 26 0,5 1 9 16,-2-2 22-16,2 0 17 0,-2 3-14 0,-1-1 8 15,1 1 6-15,-1 3 7 0,-2 3 13 0,-3 1 4 16,0 3 1-16,-3 4 2 0,-2 0 33 16,-3 8 27-16,2 1 1 0,-4 6 1 0,-1 0-36 15,0 0-32-15,0 0-13 0,0 0-5 0,-3 0-7 16,-3 0 4-16,5 0 7 0,-4 8-14 0,2-3 4 15,-4-5 3-15,3 10-4 0,-1-3 8 0,2 2 3 16,0 1 4-16,-1 2 3 0,3 1 8 0,-1-1 3 16,2 3-18-16,0 0 4 0,0 2-15 0,0 1 1 15,0-2-1-15,0 1 0 0,5-1 1 0,0 0-5 16,0-1 16-16,2-2-8 0,1-1-8 0,0-2-10 16,4-3-17-16,-2-7-12 0,2 7-34 0,1-7-66 15,1 0-73-15,-1 0-107 0,-2 0-96 16,1 0-81-16,-1 0-69 0,-2 0-81 0</inkml:trace>
  <inkml:trace contextRef="#ctx0" brushRef="#br0" timeOffset="24913">2506 3244 4298 0,'8'0'81'0,"-2"0"72"0,0 0 66 0,-4 0 19 16,0 12-70-16,-1 3-57 0,-1 4-74 0,0 1-22 15,0 5-4-15,-5 1-7 0,-2 2 7 0,0 1 0 16,-1 0-3-16,-1 3-12 0,3-3-15 16,-1 0-7-16,2-4-34 0,-2 0-62 0,4-3-88 15,0-3-120-15,1-4-123 0,0-2-102 0,0-3-43 16,2-10-47-16,0 0-74 0</inkml:trace>
  <inkml:trace contextRef="#ctx0" brushRef="#br0" timeOffset="25427">2687 3028 3066 0,'0'-6'38'0,"0"-2"32"0,6-1 39 15,1 2 17-15,3 0-22 0,4-1-23 0,2 1-38 16,1 0-10-16,2 1-3 0,1 3-7 0,1 3 17 16,-1 0 11-16,-3 0 6 0,-1 0 3 0,-2 12-13 15,-2 2-13-15,-5-1-17 0,-4 4-3 0,-3 1-7 16,0 3-7-16,-8 1 3 0,-4 2 0 0,0 1 8 16,-5-3-1-16,0-1 0 0,0-2-6 15,3-4 2-15,1-2-2 0,2-3-1 0,4-10-6 16,0 0-4-16,6 10 3 0,-3-10-16 0,4 0 17 15,0 0-14-15,5 0 0 0,3 0 6 0,1 0-6 16,3-17-3-16,3 0-7 0,2 0 6 0,2-3-9 16,0 1 7-16,2-1 12 0,-1-2-5 0,-1 2 12 15,-1 0 11-15,0 0 0 0,-3 1-4 0,-2-1 7 16,-1 3-7-16,0 0 11 0,-3 2 30 0,-3 1 27 16,1 1 53-16,-2 3 0 0,-3 1-13 0,-2 4-30 15,0 0-46-15,0 3 14 0,-6 2 22 0,-2 0 26 16,0 0 22-16,-1 12-6 0,-2 0-30 0,-2 2-32 15,2 2-25-15,0 3-30 0,0 2 4 0,2 1 0 16,3 0 4-16,2 1 7 0,4-1-18 16,0 1 0-16,5-1-30 0,2-5-18 0,3 0-21 15,3-2-8-15,0-2 1 0,2-2-98 0,0-11-68 16,-2 11-95-16,3-11-121 0,-2 0-10 0,2 0-46 16,-2 0-63-16,-3 0-47 0</inkml:trace>
  <inkml:trace contextRef="#ctx0" brushRef="#br0" timeOffset="25739">3149 3244 3438 0,'-3'11'35'0,"2"-11"11"0,1 0 23 0,0 0 13 16,3 0-9-16,4 0 35 0,1 0 3 0,5 0 5 15,-2 0-24-15,4-11-47 0,4 11-11 0,0 0 1 16,-1 0 7-16,-1 0 21 0,0 0-18 0,-2 0-10 15,-5 0-10-15,-2 12-11 0,-2 5-11 0,-6 1-10 16,0 6 15-16,-6 2-1 0,-2 4 17 0,-3-1 12 16,-3 1-15-16,0-5-3 0,-1 1-4 0,1-4-6 15,1-2-5-15,1-3-6 0,3-4-5 0,3-1-2 16,3-2-8-16,-1-3 0 0,4-2-10 0,0-5 3 16,7 0 14-16,-1 0 0 0,7 0-3 15,0 0-45-15,2-9-35 0,2-2-31 0,2 1-36 16,1-2-15-16,0 0-8 0,4 0-48 0,-2-1-25 15,0 0-26-15,2 0-46 0,-4 0-17 0,0 0-60 16,-1 1-44-16,-2 0-69 0</inkml:trace>
  <inkml:trace contextRef="#ctx0" brushRef="#br0" timeOffset="26265">3459 3045 3941 0,'9'-17'37'0,"1"-3"42"0,3 0 17 16,3 1 25-16,1 2-48 0,3 3-38 0,-1 1-18 16,2 3-13-16,-1 1 17 0,-1 2-11 0,0 3 1 15,-1 4-8-15,-1 0-6 0,-5 0 10 16,-3 8 3-16,-3 1 4 0,-6 4 14 0,0 0 1 15,0 3-1-15,-9 2 29 0,-5 1 7 0,-2 1-6 16,-1 0 14-16,1 1-29 0,-1-2-25 0,1-1 11 16,5 0-25-16,-3-2-11 0,3 0 3 0,3-3-3 15,4-3-4-15,4 0 0 0,0-10-11 0,0 10 0 16,0-10 15-16,0 0-4 0,0 0 1 0,8 0 6 16,1 0-25-16,2 0-7 0,3 0 4 0,1 0-14 15,0-7 10-15,0-3 4 0,2-2 7 0,-2-1 3 16,2 0 15-16,-1-1-3 0,-2-4 14 15,-3 0-4-15,1-1 0 0,-1-1 17 0,0 0-13 16,-1-3 7-16,-2 0-11 0,-1 0-4 0,-2 1 15 16,0-2 3-16,-2 2 21 0,0 2 51 0,-3 2 34 15,0 2 18-15,0 3-7 0,-8 4-42 0,4 1-30 16,-1 4-37-16,5 4-7 0,-6 0 12 0,6 0 14 16,-3 0 27-16,3 9-4 0,0 3-22 0,0 3-19 15,-4 1-12-15,4 3-11 0,0 2 12 0,0 0-28 16,0 0-14-16,7-2-4 0,0 1-12 0,1-3-10 15,1-1-23-15,-1-3-18 0,1-1-68 0,0-1-60 16,-3-1-52-16,2-3-70 0,-2-7-25 0,-1 0-44 16,-2 0-58-16,-3 0-30 0,3 0-67 0,0 0-48 15</inkml:trace>
  <inkml:trace contextRef="#ctx0" brushRef="#br0" timeOffset="26611">3908 3055 3914 0,'-3'9'20'0,"3"-5"10"0,0-4 15 0,0 0 9 15,5 0-16-15,6 0-11 0,-2-6-13 0,5-2-7 16,3 1-10-16,2 1 16 0,0 0 1 0,0 6 14 16,-2 0 6-16,0 0 22 0,-1 0 14 0,-5 0 14 15,0 12 18-15,-5 3-27 0,-1 0 25 0,-5 3-6 16,0 0 15-16,0 2 4 0,-6-2-39 0,1-1-19 15,-3-3-37-15,2 1-14 0,1-15-4 0,2 13-15 16,-2-13 12-16,3 0-8 0,2 11 7 0,0-11 15 16,5 0-11-16,0 0 15 0,0 0-15 0,4 0-4 15,-1 0 0-15,2 0-3 0,0 12 3 16,0-12 4-16,1 11 0 0,-3-1-7 0,1-1 18 16,-3 1-8-16,-2 0 8 0,-3 1 4 0,-1-2-11 15,0 5 3-15,-6-1 5 0,-6-1 6 0,-1 2-3 16,-5 0-3-16,0-1-20 0,-3 2-22 0,-1-3-33 15,-3 0-133-15,3-2-173 0,-3 0-227 0,3-10-236 16,0 8-219-16</inkml:trace>
  <inkml:trace contextRef="#ctx0" brushRef="#br0" timeOffset="28556">4237 1804 2025 0,'0'-8'58'0,"0"-1"64"0,0 1 63 0,-6 2 60 15,3-3-9-15,0 3-14 0,1 1-22 0,-1-2-19 16,1 3-17-16,-1-1-35 0,1 1-36 0,0 1-32 16,2 3-48-16,0 0-23 0,0 0 41 0,4 0 30 15,3 0 46-15,1 5 48 0,6 3-12 0,4 4-2 16,8 3 9-16,2 7-6 0,6 7-2 0,1 5 2 16,4 8-7-16,4 9-1 0,-6 5-19 15,-1 8-41-15,-5 6-30 0,-2 9-23 0,-6 4-11 0,-4 6 11 16,-3 3 0-16,-4 3-7 0,-6 1 7 15,-2 1-11-15,-4-1-9 0,0-1 9 0,0-1-16 16,-7-2 8-16,1-3 8 0,-3-2-8 0,-1-4 11 16,-1-6-7-16,-3-4-12 0,2-5 4 0,-4-6-16 15,1-5 5-15,0-6 7 0,0-7-16 0,-3-2-18 16,1-8-62-16,3-4-100 0,0-7-132 0,3-5-153 16,2-4-146-16,0-14-172 0,2 11-194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8:14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0 878 0,'-4'4'21'0,"1"0"13"0,2 1 22 0,-5-5 29 16,2 5 31-16,1-5 37 0,-2 0 43 0,1 6 12 16,-2-6-3-16,1 0-2 0,-2 6-14 0,1-6-3 15,2 0-7-15,1 5-22 0,-1-5-23 16,3 0-14-16,-2 5-38 0,1-5-2 0,0 0-29 16,2 3 11-16,0-3-4 0,-1 0-2 0,1 0-4 15,0 0-16-15,0 0 24 0,0 0 10 0,3 0 37 16,0 0-10-16,5 0-16 0,1 0-12 0,4 5-25 15,4-5 1-15,4 4-7 0,4-4-18 0,3 0-16 16,0 0 2-16,5 0-12 0,0 0 2 0,0-2 4 16,1-2-13-16,-2 1 2 0,1 0 8 0,-2-1-1 15,0 1 11-15,-5 0 4 0,-1 3-11 0,-5 0 0 16,0 0-7-16,-2-2 7 0,-3 1 0 0,-4 1 0 16,-3-1 7-16,0 1-4 0,-3 0-6 15,-2 0 6-15,-1 0-13 0,-1 0-15 0,-1 0-6 16,0 0-44-16,0 0-96 0,0 0-70 0,0 0-105 15,0 0-88-15,0 0-16 0,0 0-23 0,0 0 16 16,-5 0 14-16</inkml:trace>
  <inkml:trace contextRef="#ctx0" brushRef="#br0" timeOffset="265">162 325 2402 0,'-8'13'60'0,"3"-13"72"0,5 8 65 15,0-8 59-15,7 0-25 0,4 8-35 0,4-8-42 16,6 7-32-16,2-7-12 0,4 0-29 0,7 0-27 16,1 0-10-16,0 0-16 0,4 0 3 0,-2-11 34 15,1 3 1-15,1 8 10 0,-1-8-10 0,-2 8-31 16,-6-9-21-16,-4 9-10 0,2-7-4 0,-3 7 7 15,-6 0-11-15,-4-8-17 0,-3 8-7 0,-1 0-38 16,-2 0-85-16,-2 0-155 0,-2 0-210 0,-4 0-215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7:13.7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814 656 3154 0,'12'-21'64'15,"-2"0"33"-15,-1 4 33 0,-2 2 10 0,-3 4-11 16,-2 6 29-16,2 5 26 0,-2 0 29 0,-2 12-11 16,0 6-51-16,0 6-51 0,-8 7-25 0,0 8-50 15,0 7 1-15,-4 5-4 0,0 3-4 0,2 3 18 16,-1 2-10-16,0-3-15 0,5-2-4 0,-3-2-4 16,2-3-10-16,4-2 18 0,0-5-11 0,-3-2 0 15,3-4-11-15,-1-5-18 0,0-2-7 0,0-4-33 16,1-3-24-16,1-3-49 0,-2-4-52 15,1-3-48-15,1-1-29 0,-1-6-34 0,3-1-56 16,0-4-59-16,-3 0-47 0,-2 0-65 0,1-7-11 16</inkml:trace>
  <inkml:trace contextRef="#ctx0" brushRef="#br0" timeOffset="270">761 692 2940 0,'8'-37'53'16,"2"3"49"-16,11-1 48 0,2 6 70 0,2 4-16 16,7 6-14-16,4 1-43 0,5 7-48 0,-4 3-31 15,1 8-13-15,1 0 18 0,-3 6-10 0,-3 5-7 16,2 6-31-16,-7 3-11 0,-3 2-11 0,0 4-6 16,-5 0 17-16,-5 1-14 0,-6 0-4 0,-3 0 11 15,-6 0-3-15,-5-2 3 0,-5-2 0 16,-5 0 17-16,-4-1-13 0,-4-4-4 0,-3 0-3 15,-3-3-8-15,-1 0-6 0,-2-4 13 0,0-2 1 16,-1-4-15-16,7 0-21 0,-3-3-83 0,6-2-53 16,-2 0-84-16,7-5-42 0,1 1-101 0,6 4-121 15,7-10-141-15</inkml:trace>
  <inkml:trace contextRef="#ctx0" brushRef="#br0" timeOffset="550">1949 548 4160 0,'-6'-5'52'0,"-3"0"42"0,-12 5 50 0,-4 10 51 16,-5 4-49-16,-1 7-20 0,-2 2-46 0,0 6-58 15,2 3 11-15,3 1-14 0,4 3-5 0,5 1-6 16,7-1-8-16,4-1-8 0,8-1-3 0,0-1 19 16,9-2-23-16,2-3-14 0,5-1-41 15,3-3-49-15,-1-3-63 0,4-2-95 0,0-3-79 16,-1-3-67-16,1-3-78 0,0-1-20 0,0-9-42 16,-2 0-50-16</inkml:trace>
  <inkml:trace contextRef="#ctx0" brushRef="#br0" timeOffset="744">2045 684 3411 0,'5'-19'78'0,"-1"7"62"0,1 4 54 15,1 8 63-15,4 0-33 0,-1 7-43 0,5 3-30 16,1 1-54-16,3 3-51 0,1 0-10 0,1 2-36 16,4-1-7-16,0 1 11 0,-1 1-4 0,2-2-8 15,2 1-20-15,-1 0-40 0,0-1-43 0,-3-3-64 16,1 1-80-16,-1-2-91 0,-4-1-82 15,-4 0-35-15,-5-2 11 0,1-4 14 0,-5-1 0 16,-6-3 12-16,4 0 11 0</inkml:trace>
  <inkml:trace contextRef="#ctx0" brushRef="#br0" timeOffset="895">2431 731 2060 0,'-8'-15'121'0,"2"3"102"16,-1 3 70-16,-1 1 71 0,-1 3-69 0,0 5-58 15,-5 0-43-15,2 0-36 0,-5 7-36 0,0 1-33 16,-2 2-20-16,1 4-35 0,-3 2-6 0,4 1-14 15,-4 0-10-15,1 2-1 0,1 0-13 16,0 0-18-16,1 0-44 0,2 1-81 0,2-1-104 16,-2-2-101-16,4 0-92 0,2 0-65 0,1-2-77 15,-1-3-76-15</inkml:trace>
  <inkml:trace contextRef="#ctx0" brushRef="#br0" timeOffset="1248">2622 375 2607 0,'0'-3'118'0,"0"2"99"16,10 0 63-16,0 1 60 0,3 8-49 0,4 2-26 15,4 4-23-15,-1 6-32 0,0 4-47 0,-1 3-44 16,-3 6-14-16,-2 3-17 0,-2 1-11 0,-2 2-25 16,1 1-33-16,-5-1-8 0,1 1-11 0,-4 0 0 15,0-2 3-15,-3 0-3 0,0-3 15 0,-6 0-3 16,-4-1 3-16,-4-4-8 0,1-1-33 0,-6-5-41 15,-1-1-83-15,-3-3-70 0,-3-3-108 0,0-3-107 16,1-2-100-16,-2-4-153 0,4-3-122 0</inkml:trace>
  <inkml:trace contextRef="#ctx0" brushRef="#br0" timeOffset="2184">2898 603 732 0,'9'-3'36'0,"0"0"16"0,-4 0 11 0,-1 2 24 15,-1-1-18-15,-3 2 0 0,0-2 18 0,0 1-9 16,0-1 7-16,-7 1-3 0,3-1-16 0,3 1-4 15,-3 0-15-15,1 0-2 0,3 0-8 0,-2 1-1 16,2-1-5-16,0 1-11 0,0 0 8 0,0-1-8 16,0 0-2-16,0-1-1 0,0 2-6 0,0-2 6 15,0 1 9-15,0-2 3 0,0 0 6 0,5-1 2 16,-1 1 10-16,-3-1 8 0,3-1-5 0,0 2 9 16,0-3-6-16,-2 1 3 0,1 0 10 15,1 0-12-15,0 0-15 0,1-2 0 0,-1 1 16 16,1-1 3-16,3-1 25 0,-3 2-6 0,-1-2-6 15,1 1 14-15,3-1-7 0,-3 1 33 0,1-2-9 16,-1 2 14-16,1 0 21 0,-2 1-2 0,0 0 4 16,-1 0-22-16,0 4-26 0,-3 0-29 0,2 1-25 15,-2 1 4-15,0 0 71 0,0 4 86 0,0 5 47 16,-7 5 28-16,-2 3-46 0,-4 7-74 0,-4 8-29 16,-3 10-25-16,-5 6-14 0,-4 6-16 0,-5 8-7 15,-2 2-12-15,-2 5-15 0,1-1 5 0,-1-1-9 16,5-4-4-16,0-1 1 0,5-6 0 0,3-6-20 15,3-4-8-15,0-6 4 0,5-4-16 16,-1-5 32-16,7-4 3 0,0-6-7 0,0-2 4 0,11-3-24 16,-7-5-12-16,7-2-12 0,-8-3-15 15,8-2-32-15,0-2-64 0,-7-2-86 0,4 0-72 16,3 0-60-16,-6 0-50 0,6-3-44 0,0-2-91 16,0-2-69-16,0-2-75 0,0-2-54 0</inkml:trace>
  <inkml:trace contextRef="#ctx0" brushRef="#br0" timeOffset="2534">3215 616 3270 0,'15'-10'22'0,"-2"4"36"0,-4 0 56 0,-4 5 64 16,-1 1 78-16,-4 0 9 0,0 8-8 0,0 3-40 16,0 2-48-16,-9 7-13 0,0 5-24 15,-2 4-7-15,-3 4-24 0,0 8-26 0,-5 1 5 16,0 1-8-16,-3 4-14 0,2 0 7 0,1 1-23 16,0-2 1-16,1-2-12 0,3-3-16 0,1-3-3 15,5-2-5-15,0-4-7 0,4-6 4 0,0-1-4 16,5-6-3-16,0-1 7 0,0-4 3 0,6-1-11 15,2-3 0-15,5-4-11 0,1-1-12 16,2-2-4-16,2-3-31 0,4 0 1 0,2 0-42 0,4-4-41 16,-1-2-63-16,1-1-103 0,-1 0-63 0,-3-2-71 15,0 0-61-15,0 0-68 0,-6-1-100 16,-2-2-109-16</inkml:trace>
  <inkml:trace contextRef="#ctx0" brushRef="#br0" timeOffset="2728">3030 1058 3053 0,'-9'0'19'0,"9"-8"9"0,4 1 4 0,7 3-10 0,5 0-9 16,1-1-20-16,11 1 7 0,2-1 7 0,4 1-20 15,1-2 10-15,3 1-16 0,1-2-6 16,2 1-32-16,-5 0-113 0,0-2-99 0,-2 1-114 15,-4 1-97-15,-3-1-49 0</inkml:trace>
  <inkml:trace contextRef="#ctx0" brushRef="#br0" timeOffset="3574">1827 489 973 0,'3'0'40'15,"1"0"13"-15,0 0 9 0,-3 0 7 0,3 0-28 16,-3-3 7-16,2-1 10 0,1 0 13 0,-1-1 4 16,1 1-11-16,-1-4-6 0,2 1-18 0,2-1 5 15,-3-1-3-15,2 2-3 0,2-3 7 0,0 0-9 16,0 0 3-16,0-2-2 0,-2 1-1 0,5-3-3 16,-3 0-10-16,3 0 16 0,-3-2-7 0,3 2 8 15,-3-2 17-15,0 2-2 0,1-1 15 0,0 1-5 16,-1 1 3-16,-2 2 7 0,-1-2 9 0,0 3 25 15,1 1-8-15,-5 0-9 0,1 2-5 16,0 2-16-16,-2 0-12 0,0 4 4 0,0-1-16 16,0 0-13-16,0 1 1 0,0 1-23 0,0 0 3 15,-5 0-19-15,1 0-7 0,-3 5 23 0,1 2 16 16,-5 3 33-16,0 1 30 0,-2 4-3 0,-4 5 10 16,0 5 1-16,-5 3-13 0,1 5 29 0,-2 5 1 15,-4 4-7-15,-1 5 8 0,-2 4-37 0,1 4-21 16,-1 2 0-16,1 3-14 0,0 4 19 0,4 2-12 15,1 3 16-15,4-2 18 0,4 1-32 0,6-1 11 16,0-4-30-16,10-1-14 0,0-3-3 0,0-5-19 16,0-3 7-16,10-5-11 0,-1-3 12 0,1-3-8 15,3-3 4-15,-1-4 11 0,2-3-8 16,-1-2 4-16,1-3-18 0,2-2-19 0,-3-4-40 16,0-3-65-16,0-3-104 0,1-1-134 0,-3-4-120 15,-3 0-107-15,0-8-80 0,-1 6-109 0</inkml:trace>
  <inkml:trace contextRef="#ctx0" brushRef="#br0" timeOffset="4185">3354 186 1306 0,'0'-9'57'16,"0"-1"54"-16,0 2 37 0,0-1 58 0,0 0 2 16,0 1 0-16,0 2 9 0,0-1-17 0,0 1 0 15,0 2-25-15,0-1-14 0,0 1-31 0,0 1-43 16,0 1-5-16,0 0-10 0,0 2 51 16,0 0 24-16,7 0 5 0,1 4 18 0,4 3-24 15,1 3 1-15,4 5 5 0,2 5 1 0,1 4-1 16,0 8-13-16,2 8-21 0,-4 6-29 0,-1 6-21 15,-3 6-16-15,-5 6 1 0,-1 5 19 0,-4 2-15 16,-4 5 5-16,0 0-9 0,0 1-26 0,-9 0 1 16,0-1-17-16,0-1-7 0,1-5-4 0,-5-4-8 15,1-4 8-15,1-3-4 0,-3-7 1 0,-1-3-9 16,-2-5-50-16,0-4-55 0,0-6-104 0,-2-3-137 16,3-4-152-16,-4-4-205 0,3-3-249 15</inkml:trace>
  <inkml:trace contextRef="#ctx0" brushRef="#br0" timeOffset="5749">4703 791 3040 0,'0'-9'51'0,"0"4"61"16,-6-2 56-16,-2 2 34 0,2 1-11 0,-1 3-64 15,0 1-43-15,0 0-30 0,-1 0-57 16,-1 3 20-16,1 2-14 0,2 0-6 0,-3 2 20 16,2-1-27-16,2 0 3 0,1 2 3 0,2 0 1 15,2 1 3-15,0-1 0 0,6 1-3 0,2-2-1 16,0-1 4-16,5 0-3 0,-2 0 6 0,1-3-6 15,2-1-4-15,-1-2 17 0,-2 0-6 0,-2 0 2 16,-2-3 12-16,0-2-25 0,-2 0 24 0,-3 0 27 16,-2-2 50-16,0 1 35 0,-3 0-7 0,-4-2-6 15,0 2-41-15,-1 0-22 0,-3 1 12 0,0 2-22 16,0 0 8-16,0 0-12 0,-3 1-31 0,4 1-8 16,-1 1-18-16,5 0 3 0,1 0-10 0,5 0 14 15,0 0 7-15,3 0 1 0,4 4-4 16,4 1-19-16,0-2-31 0,4 0-40 0,2-3-30 15,1 2-68-15,-2-2-59 0,-1 0-48 0,-1 0-49 16,-3 0-57-16,-2-2-88 0,0-3-112 0</inkml:trace>
  <inkml:trace contextRef="#ctx0" brushRef="#br0" timeOffset="6408">5719 611 952 0,'3'-9'29'0,"1"0"37"16,0 2 61-16,2 1 48 0,1 0 35 0,-2 1 0 15,-1 2-16-15,2-1 7 0,-3 1-18 0,2 1 3 16,-1 0-4-16,-1 1-18 0,-2 1-1 0,1-2-8 15,1 2-18-15,-3 0-1 0,0 0-32 0,0 0-1 16,0 0-10-16,0 0-20 0,0 0-16 0,0 0-23 16,0 0 24-16,0 5 66 0,0 1 54 0,0 2 24 15,0 4 0-15,0 6-59 0,0 4-15 0,0 7-30 16,-8 6-31-16,3 7-23 0,0 6-26 16,1 4-3-16,-4 4-7 0,2 2 3 0,1 3-11 15,-1-1-4-15,1-1 12 0,2-3-8 0,1-3 11 16,1-4-4-16,-1-5-3 0,2-4 0 0,0-6-15 15,0-3 7-15,0-6-4 0,0-3 8 0,0-2-11 16,0-8-15-16,0-2-11 0,-3-2-55 0,1-4-42 16,-2-1-60-16,2-3-79 0,-1 0-42 0,2 0-50 15,-3-3-59-15,0-3-69 0,-2 2-55 0,3-5-94 16</inkml:trace>
  <inkml:trace contextRef="#ctx0" brushRef="#br0" timeOffset="6734">5704 690 3385 0,'0'-23'32'0,"10"-2"27"0,3-1 30 0,8 3 40 16,4 2-6-16,6 4-2 0,4 0-26 0,4 4-30 15,1 1-28-15,3 5-16 0,-1 7 3 0,-3 0 4 16,-1 4 6-16,-2 3-3 0,-3 5-10 0,-6 2-10 16,-4 1 3-16,-3 1-7 0,-4 3 3 0,-5-1 1 15,-3-1-1-15,-8 0 11 0,0 2 4 0,-4-1-11 16,-6-1 0-16,-4-2-14 0,-5 0-4 0,-3 0 18 16,-1-1-7-16,-4-3 0 0,-2-1 7 15,2-2-24-15,-2-2 13 0,2 0 1 0,2-3-11 16,2 0-4-16,1-3-100 0,3 0-77 0,0 0-92 15,5 0-120-15,1-3-74 0,3-2-109 0,2 1-147 16</inkml:trace>
  <inkml:trace contextRef="#ctx0" brushRef="#br0" timeOffset="7502">7060 202 3503 0,'11'-21'79'0,"-2"7"41"0,-2-3 20 16,-2 6 7-16,-4 2-73 0,-1 9-33 0,0 0 56 15,-6 8 33-15,-2 5 17 0,-5 7 11 0,-2 6-83 16,-1 6-39-16,-7 7-29 0,-1 5-7 0,2 2 0 16,0 0 0-16,8 0 7 0,0-1 0 0,7-2 1 15,7-3 2-15,0-4 1 0,4-2-18 0,5-1-18 16,5-5-29-16,2-1-38 0,-2-3-57 0,3-4-25 15,0-1-69-15,1-5-62 0,-1-3-50 0,-1-1-84 16,-1-4-11-16,-1-3-37 0,1-3-21 16,-1 0 25-16</inkml:trace>
  <inkml:trace contextRef="#ctx0" brushRef="#br0" timeOffset="7778">7341 316 3334 0,'6'-27'19'0,"-1"6"13"0,0 7 1 16,-4 5 72-16,-1 4 65 0,0 5 52 0,0 10 22 16,0 2-41-16,0 5-56 0,0 6-48 0,-1 6-3 15,-4 1-21-15,2 1-17 0,-1 4-7 0,0-1 4 16,-2-2-8-16,3 1-14 0,-1-3-7 0,3-3-26 16,-1 1 7-16,0-4-3 0,2-1-4 0,0-3 11 15,0-1-26-15,0-2 19 0,5-3-12 16,2-1 5-16,-1 0 17 0,0-4-17 0,4 1 10 0,-1-3-7 15,4-1-19-15,1-1 1 0,3 0-7 16,1-2-37-16,1-2-50 0,3 1-73 0,2-2-79 16,-1 0-63-16,1 0-38 0,-2-3-41 0,0 0-65 15,0-1-60-15,-3 0-54 0,-1-2-55 0</inkml:trace>
  <inkml:trace contextRef="#ctx0" brushRef="#br0" timeOffset="7986">7192 520 2890 0,'-17'-4'0'0,"9"-2"-10"16,8 2 4-16,8-1-3 0,9-1 12 0,5 1 4 16,4 0-11-16,4-1 1 0,8 1-6 0,1 0 3 15,3 0 15-15,-1 0-3 0,0 0 0 0,-2-1-76 16,-3 2-73-16,0-1-84 0,-3 0-86 0,-5 2 2 15,-4-1-23-15,-5 0-3 0,-7 0-29 0</inkml:trace>
  <inkml:trace contextRef="#ctx0" brushRef="#br0" timeOffset="8229">7807 0 3104 0,'17'0'31'0,"2"5"40"16,-1 3 55-16,4 6 56 0,0 4 3 0,2 5-5 15,-2 8-42-15,1 5-43 0,-4 4-30 0,0 7-20 16,-6 2-11-16,1 1-10 0,-5 4 11 0,2-1-24 16,-5 0 10-16,-1-4-11 0,1 0-3 0,-3-4 7 15,-1-2-3-15,-2-4-4 0,0-2-11 0,-5-3-27 16,-4-2-80-16,-1-3-102 0,0-5-138 15,-5-1-166-15,0-1-141 0,-3-4-175 0</inkml:trace>
  <inkml:trace contextRef="#ctx0" brushRef="#br0" timeOffset="9578">544 1729 1991 0,'-15'0'61'15,"2"-7"66"-15,2 3 45 0,1 4 40 0,5-3-33 16,0 3-43-16,3-1-49 0,2 1-37 0,0-1-25 15,0 1 0-15,0 0 10 0,0 0 42 0,7 0 19 16,-2 0 4-16,5 0 30 0,2 0-45 0,3 0 1 16,5 4-7-16,5-4-29 0,6 2 24 15,1-2 4-15,7 3 10 0,7-2 8 0,5 1-6 16,3-2-14-16,5 0-24 0,5 0-17 0,6 0-7 16,2 0-24-16,6 0-8 0,3 0 29 0,4 4-11 15,3-4 10-15,5 3 4 0,-1 0-17 0,4-2-4 16,1-1-10-16,2 0 6 0,-3 0-10 0,-2 0 3 15,1 0 11-15,3 0 4 0,-1-5 32 0,-5 0 43 16,5 1 40-16,-1-1-18 0,3-2-17 0,-2 0-40 16,5-1-33-16,0-1 19 0,7 2-11 0,-1-2 15 15,6-1-7-15,4 3-20 0,2-2 20 0,4 3-12 16,3-1-7-16,0 2 8 0,5 0-19 0,1 2-12 16,7 0 8-16,-4 0-7 0,5 3-5 0,2 0 20 15,1 0-4-15,2 5-1 0,-1-1 9 0,0 1-16 16,3-1 4-16,-3 0-4 0,-2 1-3 15,1-2-5-15,0-1 5 0,-2 3 11 0,-2-4 3 16,1-1 1-16,-5 0-1 0,4 0-11 0,-5 0 4 16,-2 0 4-16,-1-3-4 0,-5-1 11 0,0 3-3 15,-5-1-8-15,-6 0 0 0,-5 1-11 0,-2 0-4 16,-8-1 0-16,-5 2 15 0,-6-2 11 0,-6 2 4 16,-1-1 4-16,-4 0-16 0,-7 0 1 0,-1 1-4 15,-4-2 4-15,-3-1 0 0,1 0-12 0,-4 1 1 16,-3-2-12-16,-3 1 8 0,-1-1 7 0,-2 0-7 15,0 0 18-15,-7-1-14 0,1 0 7 16,-6 1 3-16,-1-2-14 0,-2 1 22 0,-1 0-14 16,-4 0 18-16,0 0 0 0,-2-1-12 0,0 0 12 15,0 2-15-15,-4-1 8 0,1 1-4 0,1 1-4 16,-3-1-15-16,0 1 11 0,-1 1 4 0,-2-2-15 16,0 1 22-16,0 1 1 0,-2 0-4 0,2 1 11 15,-1-1-23-15,-1 2 1 0,0 0-8 0,1 0 11 16,-1 0 8-16,0 0-4 0,-1 0 7 0,-1 0-14 15,-1 0 7-15,2 0-8 0,-2 3 1 0,-3-1 3 16,-3-1 8-16,1 0-1 0,0 1 5 0,-3-1-1 16,-1-1 27-16,-5 0 27 0,-3 0 18 0,5 0 28 15,-5 0-30-15,0 0-23 0,0 0-27 16,0 0-23-16,0-3 0 0,0 1-4 0,0-1 4 16,-7 0-28-16,2-1-52 0,1 0-84 0,-2-2-115 15,-1 3-110-15,-1-2-144 0,-1 1-159 0,0 1-146 16</inkml:trace>
  <inkml:trace contextRef="#ctx0" brushRef="#br0" timeOffset="10462">3134 2164 4132 0,'7'-20'17'0,"-4"3"10"15,0 1 4-15,-3 6 0 0,0 4 4 0,0 6 46 16,0 0 79-16,0 0 66 0,0 10 16 0,0 3-37 15,0 6-57-15,0 7-61 0,0 5-31 0,0 7-14 16,-4 5-23-16,-1 5 8 0,-1 4-12 16,1 1-3-16,0 2 7 0,0-1-4 0,1 0-15 15,3-3 4-15,1-1-4 0,-2-5-15 0,2-1 15 16,0-2 0-16,0-5-12 0,0-2-45 0,0-6-45 16,0-2-73-16,0-6-73 0,0-2-37 0,0-5-37 15,-5-2-24-15,4-3-11 0,-1-3-76 0,0-6-50 16,1 0-89-16,-3 0-99 0</inkml:trace>
  <inkml:trace contextRef="#ctx0" brushRef="#br0" timeOffset="10744">3113 2248 3700 0,'-5'-23'16'0,"5"2"35"0,11-2 9 16,0 2 48-16,8 2 7 0,3 5 6 0,5 0-4 15,5 3-34-15,4 1-13 0,-1 3-38 16,6 3-1-16,-2 4-6 0,-2 0 4 0,-2 9-8 16,1 3-11-16,-6 1-3 0,1 4-21 0,-6 1 7 15,-3 1 4-15,-4 1-8 0,-7-1 15 0,-5 0 3 16,-6 0-4-16,0-1 4 0,-3-1 0 0,-7 1-21 16,-7-4 22-16,-1 1-1 0,-4-3-4 0,-4-1 4 15,0-4-7-15,-5 2-7 0,2-5 0 0,1-3 14 16,3-1-18-16,-2 0-49 0,4 0-79 0,2-4-81 15,1 0-91-15,2-2-57 0,4 0-53 0,2 2-72 16,2-4-71-16,6 1-53 0</inkml:trace>
  <inkml:trace contextRef="#ctx0" brushRef="#br0" timeOffset="10995">4118 2021 5175 0,'-12'10'67'15,"-9"5"69"-15,-5 5 35 0,-8 5 20 0,-1 5-55 16,-3 2-70-16,5 3-31 0,0 2-27 0,10 0-8 16,2-3 4-16,7 2 8 0,14-4-4 0,0-1-12 15,6-1 4-15,9-4-32 0,3-1-15 0,6-3-23 16,2-3-54-16,3-4-55 0,-3-3-65 0,5-4-62 15,-2-1-51-15,-1-3-33 0,-3-4-49 0,2 0-89 16,-5 0-90-16,0-7-129 0</inkml:trace>
  <inkml:trace contextRef="#ctx0" brushRef="#br0" timeOffset="11443">4356 2203 4105 0,'0'-9'34'0,"5"-1"56"0,3 0 18 0,3 2 39 16,5 2-16-16,0 3-35 0,2 1-10 0,1 2-39 15,3 5-18-15,-3 1-21 0,0 4-5 0,-2 2 1 16,-4 3 0-16,-3 1-8 0,0 2 11 0,-7 1 0 16,-3 0 4-16,0 2 7 0,-3-1-21 0,-5-1 6 15,-3 1-3-15,-2-1 0 0,-2-3 15 0,-1-2-11 16,3-2 7-16,-2-2 0 0,3-3-8 0,0-3 1 15,6-2-11-15,-2 0-30 0,5-2-21 0,3 0-36 16,0-6-42-16,0-2-16 16,7-2-37-16,3-1-20 0,2-3-2 0,1-3 7 0,3 0 25 0,3 0 61 15,-2-2 47-15,4 0 36 0,-1 2 32 16,-1-1 12-16,0 2-2 0,-1 0 12 0,0 0 10 16,-6 3 33-16,2 1 72 0,-1 1 63 0,-5 2 59 15,0 0 11-15,-2 3-23 0,-5 0-24 0,1 1-40 16,-2 0-31-16,0 4-35 0,0-1-36 0,-3 1-29 15,-3 1-27-15,3 0 1 0,-4 4-8 0,2 4-15 16,-1 1-4-16,0 3-11 0,1 1-4 0,0 4 16 16,-1 0 14-16,3 2 0 0,3-1 4 0,0 0-11 15,8-2-23-15,0-1-22 0,0-2-37 0,2-1-66 16,2-3-66-16,-3-1-68 0,4-2-58 0,-1-3-34 16,-1 0-42-16,2-3-21 0,0 0-29 0,0 0-29 15,1-5-37-15</inkml:trace>
  <inkml:trace contextRef="#ctx0" brushRef="#br0" timeOffset="11678">4959 2031 4118 0,'0'-5'69'0,"0"1"50"0,11 1 61 0,3 2 51 16,-1 1-11-16,4 7 8 0,0 2 20 0,3 3-16 15,-3 3-7-15,4 4-46 0,-5 3-72 0,1 3-11 16,2 2-44-16,-2 2-12 0,-2-1 5 0,-2 3-29 16,1-1 0-16,-6 0-3 0,1-1-13 0,-9-2 4 15,0 1 0-15,0-2 4 0,0-2-8 0,0-2-53 16,-15-1-106-16,-2-3-149 0,-4-3-174 0,-1 0-237 16,-6 0-286-16</inkml:trace>
  <inkml:trace contextRef="#ctx0" brushRef="#br0" timeOffset="62075">265 3334 2002 0,'3'-24'40'0,"-1"0"66"16,1 1 73-16,-1 1 87 0,0 2 14 0,0 3-14 15,0 2-27-15,-2 4-64 0,1 1-61 0,-1 4-55 16,2 1-49-16,-1 3-17 0,-1 2 17 0,0 0 68 16,4 4 51-16,-3 2 42 0,2 4 22 0,-1 5-47 15,2 6-12-15,0 6-31 0,-3 9-13 0,-1 4 0 16,0 6-28-16,0 4-3 0,-3 3-26 0,-3 2 0 15,3-1-11-15,-2-2-8 0,0-2 5 0,2-2-12 16,-3-3 1-16,3-4-8 0,0-3 0 0,-1-2-4 16,3-4 0-16,-1-2 4 0,-1-4-7 15,-1-3-19-15,2-3 11 0,1-2-18 0,1-4-7 16,-2-3-15-16,2-3-29 0,0-3-52 0,0-5-58 16,-2 0-120-16,2 0-153 0,0 0-102 0,-3 0-61 15,3 0 6-15,-1-11 53 0,1-2 46 0</inkml:trace>
  <inkml:trace contextRef="#ctx0" brushRef="#br0" timeOffset="62362">253 3343 3003 0,'7'-33'50'16,"1"-2"56"-16,5 3 35 0,-1 2 50 0,6 1-24 15,2 5-41-15,5 4-19 0,0 0-54 0,6 6-15 16,-1 2-11-16,1 5-27 0,-2 3 23 0,1 4-19 16,-1 0-11-16,-2 10 21 0,-2 0-28 0,-4 5 24 15,-3 0 7-15,-1 2 4 0,-5 2 20 0,-2 1-7 16,-6 0 8-16,-4 3-15 0,-4 0-13 0,-8 2 0 16,-2-1-4-16,-2 0 11 0,-4-1 0 0,-2-1-3 15,-3-2-8-15,3-1-10 0,-5-4-7 0,6-3-10 16,0-2-11-16,5-1-34 0,1-2-88 0,1-1-122 15,2-6-155-15,3 0-103 0,3 0-120 16,1 0-81-16</inkml:trace>
  <inkml:trace contextRef="#ctx0" brushRef="#br0" timeOffset="62671">1403 2824 3295 0,'18'-19'13'0,"-7"4"29"0,-3 2 73 16,-8 4 84-16,0 9 77 0,-7 9 38 0,-3 10-6 15,-6 9-52-15,-6 8-53 0,-5 12-49 0,-4 10-58 16,-5 11-25-16,-1 9-29 0,-2 5-20 0,3 7-14 15,3 2-1-15,5-1-18 0,6 1 0 16,6-5-1-16,9-3 5 0,7-5-8 0,0-6 7 16,11-7-14-16,1-5-42 0,6-7-65 0,0-4-86 15,3-7-71-15,-3-5-59 0,1-7-58 0,-3-5-57 16,3-6-37-16,-2-5-46 0,-1-5-12 0,-1-10-73 16</inkml:trace>
  <inkml:trace contextRef="#ctx0" brushRef="#br0" timeOffset="63005">1582 3184 3091 0,'-5'-8'-3'0,"5"2"12"0,0 1 17 0,0 2 15 16,0 3 16-16,0 0 17 0,10 5 10 0,2 1-13 15,1 3-19-15,4 4-9 0,5 1-20 0,0 5-3 16,2-1 19-16,1 4-16 0,0 3-16 0,1-1 6 16,-4 0-20-16,2 1-3 0,-5-2 20 0,-2 0 0 15,-3-1 3-15,0 0-6 0,-2-2-14 0,-3-1-22 16,-3-1-1-16,1-3-6 0,-4-1-17 0,-2-2 1 15,4-4-26-15,-5-8-66 0,0 6-55 0,0-6-103 16,0 0-72-16,0 0-65 0,0 0-68 0,0 0-15 16</inkml:trace>
  <inkml:trace contextRef="#ctx0" brushRef="#br0" timeOffset="63217">1949 3137 3451 0,'0'-7'52'0,"0"2"54"16,0 3 50-16,-6 2 35 0,0 4-17 0,-2 5-44 16,-1 0-29-16,-3 6-42 0,-1 4-38 0,-5 3 7 15,-1 5-17-15,-4 2-1 0,0 2 4 0,-6 2-21 16,2 2 4-16,-4 2 6 0,0-1 1 0,1 0-11 16,-3-2 3-16,3-1-10 0,1-3-28 0,2 0-31 15,3-4-115-15,1-3-134 0,6-4-120 16,4-2-94-16,2-5-34 0,6-4-24 0,0-3-32 15</inkml:trace>
  <inkml:trace contextRef="#ctx0" brushRef="#br0" timeOffset="63763">2417 3036 2271 0,'0'-4'15'15,"0"-1"5"-15,0 1 7 0,0 2-12 0,0 2-27 16,0 0-9-16,0 0-14 0,0 0 23 0,0 0 3 16,0 0 12-16,0 0 12 0,0 0-18 0,0 0 12 15,0 0 0-15,0 0-6 0,0 0 17 0,0 3 7 16,0-3-6-16,0 0 6 0,0 0-3 0,0 0-9 15,0 0 0-15,0 0-6 0,0 0-3 0,0 0 6 16,0 0 0-16,0 0-6 0,0 0-6 0,0 0 0 16,0 0-6-16,0 0 9 0,0 0-3 0,0 0-3 15,0 0-3-15,0 0 3 0,0 0 0 16,0 0 0-16,0 0 0 0,0 0 0 0,0 0 6 16,0 0-3-16,0 0 6 0,0 0 3 0,0 0 0 15,0 0-3-15,0 0-9 0,0 0 3 0,0 0-12 16,0 0 9-16,0 0 9 0,0 0-18 0,0 0 21 15,0 0-15-15,0 0 6 0,0 0 3 0,0 0-6 16,0 0 6-16,0 0 9 0,0 0-9 0,0 0 0 16,0 0 0-16,0 0-15 0,0 0 18 0,0 0-3 15,0 0-3-15,0 0 0 0,0 0-9 0,0 0 9 16,0 0-3-16,0 0 9 0,0 0 0 0,0 0-3 16,0 0 0-16,0 0-3 0,0 0 0 0,0 0-9 15,0 0 3-15,0 0 6 0,0 0 0 16,0 0 6-16,0 0 3 0,0 0-9 0,0 0-24 15,0 0-24-15,0 0-32 0,0 0-27 0,0 0-19 16,0 0-30-16,0 0-18 0,0 0-23 0,0 0-8 16,0 0-25-16,0 0-39 0</inkml:trace>
  <inkml:trace contextRef="#ctx0" brushRef="#br0" timeOffset="64338">2170 3309 2915 0,'4'-5'53'0,"-3"-1"39"0,1 3 22 0,-1 1 10 16,-1-2-60-16,0 2-28 0,0 2-1 0,0 0 38 15,0 7 96-15,0 4 60 0,0 3 20 0,-3 5-33 16,2 3-77-16,-3 4-61 0,0 3-42 0,-4 5-11 16,3 0-8-16,-3 1-6 0,3-2-1 0,0 0-6 15,1-2-7-15,-1-3 6 0,2-1 1 0,2-4-1 16,1-1 4-16,0-4-7 0,-2-1-7 0,2-2 7 16,0-4-7-16,0-1-11 0,0-1 8 0,0-4-15 15,0-2-50-15,0-1-81 0,0 0-160 0,0-2-196 16,0 0-134-16,0-7-132 0</inkml:trace>
  <inkml:trace contextRef="#ctx0" brushRef="#br0" timeOffset="64906">2456 3195 2866 0,'11'-6'24'15,"-2"-2"42"-15,5-1 41 0,-3 2 23 0,3 0-18 16,4 1-32-16,-4 3-15 0,3 3-12 0,-1 0 16 16,-3 0-10-16,0 6-20 0,0 2-13 0,-2 2-19 15,-2 1-1-15,-1 4 8 0,-3-1 13 0,-5 2 3 16,0 1 0-16,0 2-7 0,-6-1 1 0,-4 3-7 16,-1-1-1-16,-1-3-9 0,1 1-17 0,-3-1 10 15,1-3 7-15,1-2 6 0,0-2-6 16,3-4-4-16,3-6-10 0,3 6-9 0,-3-6-8 15,6 0-19-15,0 0-11 0,0 0 1 0,7 0-23 16,1-9 4-16,3-2-10 0,0-3-41 0,5-3 7 16,-1-5-15-16,1-2 11 0,3-1 48 0,-2-2 50 15,2 0 18-15,-2 1 17 0,-2 0 37 0,0 4 49 16,-3 1 87-16,-2 4 77 0,1 1 21 0,-6 3-39 16,-1 4-65-16,0 2-80 0,-1 3-44 0,-3 1 14 15,0 3 15-15,0 0 44 0,-5 7 22 0,-1 2-24 16,-4 2-33-16,2 4-43 0,-2 1-44 0,2 4-10 15,-4 4-4-15,2-1 7 0,2 2-15 16,2-1 4-16,3 1 0 0,-1 1-40 0,4-1-18 16,0-3-86-16,7-2-119 0,-1-3-88 0,0-3-102 15,1 1-89-15,2-4-3 0,-1-1-56 0,-2-4 9 16</inkml:trace>
  <inkml:trace contextRef="#ctx0" brushRef="#br0" timeOffset="65195">2835 3513 3385 0,'0'5'26'0,"0"-5"16"0,3 0 27 16,4 0 10-16,-1 0-20 0,7-7-16 0,-4 7-33 0,7 0-7 16,1 0-10-16,0 0 7 0,-1 0 4 15,1 0-8-15,0 0 8 0,-3 10-8 0,-2 1 11 16,-3 2 13-16,-3 3-3 0,-4 1-4 0,-2 2-6 15,0 0-7-15,-8 1 3 0,-3 0 11 0,0 0 2 16,-3-1 1-16,1-2-7 0,2-2-13 0,1-2-14 16,1-1-13-16,3-3 3 0,0-1 7 0,5-4 3 15,1 1-12-15,0-4-17 0,5-1-23 0,2 0-32 16,1 0-13-16,4-6-46 0,1 1-29 0,3-2-22 16,2-1-42-16,1 1-7 0,1-3-37 0,-1 1-65 15,2 0-67-15</inkml:trace>
  <inkml:trace contextRef="#ctx0" brushRef="#br0" timeOffset="65958">2967 3196 2331 0,'8'-7'38'0,"6"-4"50"0,0 1 36 15,5 1 22-15,3 0-26 0,2 4-18 0,2 0-14 16,-3 5-15-16,-1 0-3 0,0 8-29 0,-3 3 4 16,-3 2 20-16,-2 4 13 0,-3 3 3 0,-2 2-6 15,-7 2-26-15,-2 1-13 0,0 3 7 16,-5-2-3-16,-5 2 30 0,-2-1 4 0,-2-4 7 15,1-1-7-15,0-2-29 0,0-3-15 0,5-2-19 16,-2-4-18-16,3-4 7 0,1 0 3 0,2-3-13 16,3-4-17-16,-2 0-34 0,3 0-47 0,0 0-19 15,8-7-23-15,-2-3-4 0,1-2 8 0,5-5-20 16,3 0 2-16,2-5-10 0,1-2 31 0,3-1 54 16,-1 0 47-16,2 3 39 0,-2-3 12 0,-1 3 6 15,-2 2 0-15,-1 0 36 0,-5 2 26 0,0 4 54 16,-3 0 70-16,-8 3-8 0,4 2-23 0,-4 0-24 15,0 2-50-15,0 4-7 0,0 0-2 16,0 2-10-16,0 1-6 0,-4 0 4 0,-4 4-6 16,-1 1-21-16,0 2-28 0,2 1-20 0,-3 4-3 15,2 0 3-15,-1 0-4 0,3 3 11 0,1-1-3 16,5 2-15-16,0 1 22 0,0-3-29 0,0 2-19 16,10-1-11-16,0-1-51 0,0 0-94 0,2-1-49 15,0-1-102-15,1-1-72 0,0-2-18 0,1-9-52 16,0 8-29-16</inkml:trace>
  <inkml:trace contextRef="#ctx0" brushRef="#br0" timeOffset="66310">3500 3412 3515 0,'0'0'16'0,"0"0"14"16,0 0 10-16,8 0 9 0,0-8-22 0,4-1-8 15,3 3-15-15,2 2-4 0,2-1 0 0,-1 1-4 16,1 4 8-16,0 0-4 0,-3 0 3 0,0 0 0 16,-3 9-3-16,-3-1-3 0,-3 3 3 0,-2 2 3 15,-3-1 4-15,-2 2 3 0,0-1 10 0,-7 0 10 16,2 1 7-16,-3 0-10 0,0-3-4 0,0-1-26 16,3-3-7-16,2 0 7 0,1-2-4 0,2-3 3 15,0 1 11-15,0 0-7 0,4-1 0 16,1 1 17-16,1 1-24 0,1 0 10 0,3 0 7 15,-2 3-16-15,3-1-1 0,-1 2 4 0,0 0-1 16,-2 2 8-16,0 0 16 0,-3 2-3 0,-2 0-14 16,-3 1 7-16,0-1-3 0,-5 2 6 0,-3 1-3 15,-3-2 4-15,-1 0 0 0,-1-1-24 0,-3-1 16 16,-2-3-26-16,-1-1-21 0,-1-2-65 0,2-1-150 16,-1 0-148-16,0-4-153 0,2 0-122 0</inkml:trace>
  <inkml:trace contextRef="#ctx0" brushRef="#br0" timeOffset="66586">4181 2985 3901 0,'9'0'61'0,"-4"5"98"0,-5 6 57 0,0 5 54 15,0 9-12-15,-13 5-73 0,-4 9-15 0,-3 8-5 16,-5 8-17-16,-2 7-7 0,-6 7-37 0,-2 5-34 16,0 5-19-16,-5 4-24 0,3 0 5 0,2 3-24 15,-1-1-12-15,0-1 4 0,5-3-12 16,1-4 8-16,-1-4 12 0,2-5-12 0,6-4-4 16,-2-8-27-16,4-5-36 0,-1-8-41 0,3-4-115 15,2-9-88-15,0-4-119 0,3-5-124 0,-3-5-91 16,1-3-109-16,2-7-178 0</inkml:trace>
  <inkml:trace contextRef="#ctx0" brushRef="#br0" timeOffset="67181">4265 3349 3424 0,'16'-15'-10'0,"-2"3"23"0,-6 4 40 0,0 3 32 16,-5 5 61-16,-3 8 39 0,0 5 30 0,0 5 27 16,0 7-21-16,0 5-29 0,-11 7-59 0,0 4-45 15,-1 6-19-15,1 2-2 0,-3 2-4 0,-3 1-4 16,4-2 12-16,-3-1-41 0,2-1-4 15,5-4-14-15,1-5-16 0,-3-2 11 0,6-3-18 0,5-6 11 16,0-4-26-16,0-4 7 0,0-3 0 16,10-3-29-16,4-5-1 0,1-3-47 0,5-6-21 15,2 0-32-15,4 0-31 0,0-5-32 0,3-3-55 16,3-2-54-16,-3-1-104 0,3-1-57 0,-1 0-28 16,-5-1-39-16,2-1-2 0</inkml:trace>
  <inkml:trace contextRef="#ctx0" brushRef="#br0" timeOffset="67442">4194 3739 3141 0,'14'-4'6'16,"4"-3"-3"-16,3 0 1 0,1 0 5 0,4 1-12 16,4 2 0-16,3-1-26 0,0 2-40 0,2-1-49 15,-3 1-46-15,0 3-31 0,-1-6-13 0,-3 6 13 16,1-6-17-16,-3 1 3 0,-4-1 4 0,-3 0 3 16,0 3 22-16,-4-2 2 0,-3 0-21 0,-3 1-25 15</inkml:trace>
  <inkml:trace contextRef="#ctx0" brushRef="#br0" timeOffset="67756">4823 2947 3847 0,'1'-15'-10'0,"3"3"20"15,0 3 13-15,4 9 35 0,2 0 50 0,3 5 20 16,4 5 3-16,7 6-2 0,1 6-24 16,0 7-27-16,1 8 1 0,0 4-29 0,-4 11-10 15,-4 7 29-15,-2 4-19 0,-5 8 5 0,-1 2-4 16,-3 3-33-16,-3 1 4 0,-4 2 0 0,0-3-7 16,0 0 11-16,0-4-8 0,0-2-6 0,0-5 6 15,0-3-7-15,-10-5 4 0,-1-7 15 0,-3-3-8 16,1-4-18-16,-1-6 7 0,-4-7-15 0,-1-3 8 15,-1-5 15-15,-2-3-19 0,0-5-41 0,1-3-69 16,4-3-125-16,-4-4-153 0,4-4-170 0,0 0-182 16,2 0-224-16</inkml:trace>
  <inkml:trace contextRef="#ctx0" brushRef="#br0" timeOffset="68341">5903 3606 3308 0,'11'-6'104'0,"-7"-1"78"0,-4 1 21 16,0 0 23-16,0 3-107 0,0-1-50 0,0 2-3 16,0 0-28-16,-4 2 8 0,-5 0-11 15,0 0-11-15,-3 7-10 0,3 0 14 0,-2 2-21 16,0 1-17-16,-2 1 10 0,5 1-18 0,2 0-6 15,3 1-1-15,3-1-24 0,0-1-13 0,0-1-1 16,9-1 11-16,-1 0 21 0,6-5 14 0,2 0 17 16,-5-4-14-16,1 0 28 0,0 0-11 0,1-6 1 15,0-2 23-15,-4-2-13 0,-1 0 38 0,0-2 21 16,-2 0 0-16,-1-1-3 0,-5 0-28 0,0 3-31 16,0 0-1-16,0 1-13 0,-9 1-1 0,-2 2-3 15,0 2-17-15,-3 0-11 0,-2 4-87 0,3 0-164 16,-1 0-207-16,1 0-208 0,1 6-199 0</inkml:trace>
  <inkml:trace contextRef="#ctx0" brushRef="#br0" timeOffset="68854">7095 3183 3451 0,'9'-18'-4'15,"-1"5"8"-15,-3 3 28 0,-4 4 44 0,4 6 73 16,-2 9 74-16,0 6 12 0,0 8-14 0,0 8-64 16,1 9-58-16,-3 6-35 0,1 10-28 0,1 3-3 15,-3 3-26-15,0 3 7 0,-6 1 4 0,2-1-7 16,1-2 0-16,2-4-11 0,-3-3 0 0,3-3 11 16,-1-5-4-16,2-1-18 0,0-4-7 0,0-6-25 15,0-4-25-15,0-4-42 0,0-3-87 0,0-7-64 16,0-4-64-16,-4-4-75 0,1-11-60 0,-2 0-68 15,2 0-52-15,-4 0-15 0</inkml:trace>
  <inkml:trace contextRef="#ctx0" brushRef="#br0" timeOffset="69096">7095 3289 3542 0,'10'-38'16'16,"3"11"30"-16,6 4 40 0,3 5 24 0,3 8 8 15,5 10-13-15,3 0-44 0,3 0-10 0,1 8-37 16,0 3-14-16,-1 3 7 0,-2 4-7 0,-3 4 7 16,-4 2 10-16,-3 3-7 0,-5 0-3 0,-6 0 14 15,-4 3-18-15,-9-1 15 0,0 0-12 0,-13-2 8 16,-6-2 4-16,-1-1-8 0,-6-2 15 0,-1-4-29 16,-3-1 11-16,1-2 0 0,0-6-24 0,-1-4-21 15,0-5-79-15,0 0-76 0,7 0-67 0,-1-7-102 16,4 0-71-16,3-5-69 0,4 1-84 0,4-3-67 15</inkml:trace>
  <inkml:trace contextRef="#ctx0" brushRef="#br0" timeOffset="69332">8326 2919 4664 0,'0'22'65'0,"-8"4"66"16,-8 3 34-16,-6 5 41 0,-3 5-45 0,0 5-82 16,0 2-18-16,0 0-42 0,7 4-8 15,3-1 20-15,6 0-12 0,9 2-8 0,0-3-15 16,9-2-18-16,4-2-20 0,4-2-34 0,3-3-37 16,4-5-83-16,-2-4-88 0,3-5-78 0,-1-4-88 15,3-3-18-15,-2-6-8 0,2-2 9 0,-2-4-21 16,2-6-62-16</inkml:trace>
  <inkml:trace contextRef="#ctx0" brushRef="#br0" timeOffset="69614">8942 2967 3700 0,'5'-4'3'16,"-2"2"61"-16,-2 1 75 0,-1 1 66 0,0 8 22 15,0 5-35-15,0 2-50 0,-1 5-49 0,-6 6 5 16,1 3-4-16,2 6-13 0,-4 4-4 0,-2 2-25 16,-1 2-30-16,1 3-4 0,-2 0-21 15,3-1 3-15,0 1 15 0,2-4-4 0,1-3 8 16,1-4-16-16,5-2-3 0,0-5-18 0,0-3 21 16,5-4 5-16,3-3-4 0,0-4-4 0,0-1-41 15,4-6-30-15,0-1-39 0,1-2-28 0,3-4-14 16,-2 0-33-16,2 0-22 0,1-4-37 0,2 0-56 15,-2-5-44-15,2 3-57 0,-3-4-37 0,4 0-76 16,-1-1-64-16</inkml:trace>
  <inkml:trace contextRef="#ctx0" brushRef="#br0" timeOffset="69880">8747 3322 2915 0,'10'-5'-7'0,"2"-5"4"0,3 0-6 0,2 0 9 0,3 3 0 16,1 2-3-16,4 0 3 0,-2 0-19 15,2 0-15-15,2 3-12 0,-2-1-19 0,-2 2-29 16,-1-2 0-16,-1 3-24 0,-3-3 17 0,-1 2 15 15,-2 1 15-15,-3-2 10 0,0 0-18 0,0 0-13 16,-2-1-39-16,-1 2-32 0,-1-1-58 0,0 0-51 16,3 0-84-16</inkml:trace>
  <inkml:trace contextRef="#ctx0" brushRef="#br0" timeOffset="70284">9400 2971 3360 0,'9'-3'58'0,"5"1"27"16,5-1 17-16,-1 3 23 0,5 0-31 0,0 7-10 16,2 2 45-16,1 4 36 0,-1 3 6 0,0 6 11 15,0 3-33-15,0 6-26 0,-6 6-25 0,0 2-18 16,-4 8-18-16,-2 4-25 0,-4 3 0 0,-2 4-15 15,-7 0-7-15,0 3-8 0,0-2-3 0,-8 0 3 16,-5-4 1-16,1-1 3 0,-4-5-4 16,-1-4-3-16,-3-3-11 0,-4-5-16 0,-1-4-28 0,-4-5-77 15,-3 0-157-15,0-5-200 0,-1-3-271 16,-1-1-261-16</inkml:trace>
  <inkml:trace contextRef="#ctx0" brushRef="#br0" timeOffset="71563">25 4726 1796 0,'-11'0'37'0,"11"0"76"16,-8-6 56-16,8 1 49 0,-6 1 6 0,6 1-48 15,0 2-62-15,0-1-37 0,0 1-46 0,0 1-24 16,0-1 9-16,0 1 12 0,0-1 19 15,11 1 23-15,1 0 16 0,1 0-13 0,6 0 5 16,3 0-33-16,6 3 0 0,4 0-6 0,3 1-6 16,6 1 19-16,5 1-19 0,2 1 17 0,6-2 10 15,7 3-7-15,3-1 14 0,7 0-20 0,6 1-4 16,4-2-2-16,5 3 0 0,5 0-4 0,4-1-23 16,2 1 30-16,2 1 26 0,7-3 30 0,2 2 22 15,7-1-31-15,-1 1-35 0,10-3-27 0,0 1-15 16,8-2 4-16,4 3-8 0,2-2 15 0,5-1-3 15,3 1-5-15,3-1 26 0,5 0-17 16,4-1 10-16,-1 1 3 0,4-1-28 0,2 3 4 16,5-1 6-16,0-1 9 0,1 0 10 0,2 2-11 15,2-1-7-15,-2 1-4 0,-1 2-11 0,1-3 8 16,0 3-19-16,2-1 1 0,-4 0 7 0,2 1 3 16,0-1 0-16,2-2-21 0,-2 3 17 0,-1-1-3 15,3-2 7-15,-1 2 12 0,-2 0-30 0,1-2 11 16,-2 2 7-16,2-2-7 0,-1-3 0 0,-4-3-7 15,-1 5-12-15,-1-5 16 0,-1 0 18 0,-1 0-1 16,-9 0 1-16,1 0-15 0,-3 0-7 0,-4 0-1 16,-1-5 8-16,-8-2 8 0,-3 1-5 0,-8-1-3 15,-4 2-4-15,-5-1-7 0,-5 2-3 0,-8 0 10 16,-5-2-3-16,-4 0 7 0,-4 1 15 16,-4-1-19-16,-6 0 8 0,0-1 3 0,-6 1-3 15,-2-2 3-15,-5 1-11 0,-3-3-11 0,-5 1 4 16,0 1-3-16,-1-1 17 0,-7 0 5 0,-1-1-4 15,-2 0-1-15,-3-1-10 0,-1 2 14 0,-4-1-7 16,-3-1 4-16,0 0 18 0,-2 2-7 0,-5 0-12 16,-1 0 12-16,-5 1-15 0,-1-1-11 0,-3 2 15 15,-2 1-1-15,-1-1-10 0,-3 0 22 0,-2 2-1 16,0 1-14-16,-3 0 19 0,-3 1-4 0,1-1 11 16,-2 1 3-16,-2 1-18 0,0 2-14 0,2-3-8 15,-2 3-4-15,0-1 15 0,2 0 0 16,-1 1-7-16,-1 0 10 0,4 0-6 0,-2 0-1 15,2 0 8-15,1 2-4 0,-1 3-8 0,0-3 5 16,1 3-16-16,1-2 8 0,-3-1-8 0,1 1 19 16,-1-1 8-16,-2 1-8 0,1-3 26 0,-1 3-23 15,0-3-6-15,-3 1 10 0,-1 0-14 0,-1-1-5 16,-1 0-6-16,0 0-70 0,0 0-92 0,0 0-120 16,-4 0-131-16,-4 0-122 0,-3 0-87 0,-5-2-108 15</inkml:trace>
  <inkml:trace contextRef="#ctx0" brushRef="#br0" timeOffset="72239">4084 5378 3674 0,'17'-32'60'0,"-2"2"58"0,-2 4 17 16,0 4 10-16,-9 5-80 0,1 6-55 0,1 6-13 15,-3 1 17-15,-3 4 63 0,4 5 71 16,-4 6 44-16,4 4 12 0,-4 7-15 0,0 5-65 16,0 7-42-16,0 7-41 0,0 3-11 0,0 5-26 15,0 1 26-15,-9 2-4 0,1 3-15 0,3-3 4 16,1 0-19-16,0-3-7 0,4-1 7 0,-4-3 23 16,-2-3-11-16,6-5 3 0,-3-5-22 0,-2-3-19 15,1-4-15-15,4-3-11 0,-3-4-11 0,3-4-48 16,-1-5-41-16,-2-1-43 0,1-4-63 0,1-1-65 15,1-3-112-15,0 0-106 0,0 0-52 0,-7-10-16 16,6 2 28-16</inkml:trace>
  <inkml:trace contextRef="#ctx0" brushRef="#br0" timeOffset="72516">4167 5547 3424 0,'0'-34'36'0,"11"0"29"0,-2-2 28 0,3 5 36 16,3 2-22-16,5 2-17 0,6 4-1 0,1 3-35 16,7 1-2-16,1 4-14 0,0 3-18 0,4 3 8 15,-3 6-4-15,2 3 21 0,-7 5 4 0,0 6-3 16,-5 3-4-16,-4 3 0 0,-4 3-10 0,-3 2-8 16,-3 1 5-16,-5 2-12 0,-7-2 19 15,0 1 21-15,0 0 8 0,-7-4 14 0,-5 2 1 16,-3-1-22-16,-2-3-4 0,-3-1-32 0,-1-1-18 15,-2-2 0-15,1-1-22 0,-2-2 14 0,1-3-7 16,-1-3 7-16,2 0-11 0,0-2-93 0,4-3-122 16,-1 0-150-16,2 0-172 0,3-7-118 0,2 1-111 15</inkml:trace>
  <inkml:trace contextRef="#ctx0" brushRef="#br0" timeOffset="72826">5053 5325 3141 0,'6'-17'84'0,"-6"0"82"15,0 3 82-15,0-2 48 0,0 4-63 16,0 2-82-16,0 3-57 0,0 1-45 0,0 2 15 15,0 4 53-15,0 0 46 0,-8 7 64 0,-6 4 3 16,0 4-28-16,-3 7-78 0,-5 7-58 0,0 3-28 16,-2 4-34-16,4 5 8 0,3 2-9 0,3 1-14 15,6 1 7-15,8 2-4 0,0-3-3 0,8 0-13 16,4-5-37-16,4-2-42 0,6-7-69 0,0-3-93 16,-1-3-4-16,5-4-38 0,-3-7-13 0,2-2 9 15,-3-3-111-15,4-8-95 0,-6 0-138 0</inkml:trace>
  <inkml:trace contextRef="#ctx0" brushRef="#br0" timeOffset="73375">5520 5451 3941 0,'13'-12'17'0,"-1"-2"10"15,-1 3-7-15,2 4 14 0,-5 2-10 0,2 5 14 0,2 0 10 16,-2 5 11-16,0 4-7 0,1 1-11 0,-3 3 1 16,-2 2-21-16,0 4-7 0,-6 1 0 15,0 2-7-15,-6 2 7 0,-2-1 4 0,-4 0-8 16,2 0 15-16,-4-1-4 0,1-2-4 0,-1-2-3 16,1-4 1-16,3-3-15 0,-1-2 14 0,6-1 0 15,-3-5-7-15,7 0 0 0,-3-3-25 0,4 0-48 16,0 0-50-16,4-5-33 0,2-4-36 0,2-2-23 15,5-3 8-15,4-4-13 0,0-4 31 0,3 0 61 16,-1-4 32-16,6 1 51 0,-1-2 22 0,-2 2 10 16,1 2 15-16,-1 2 29 0,-2-1 35 15,-2 3 48-15,-4 4 37 0,-2 3 45 0,-4 2-18 16,-3 3-42-16,0 2-49 0,-5 3-53 0,0 2 48 16,0 0 36-16,-8 4 64 0,-2 3 13 0,0 1-52 15,0 3-39-15,-4 2-57 0,1 2-21 0,-1 4-15 16,0 0 8-16,5 2-18 0,2 1-8 0,0 0-15 15,4 0-47-15,3-3-22 0,0 1-112 0,1-3-127 16,4 1-139-16,-5-4-164 0,11-1-64 0,-2-3-48 16</inkml:trace>
  <inkml:trace contextRef="#ctx0" brushRef="#br0" timeOffset="73528">5901 5637 3874 0,'9'0'102'0,"-4"0"78"16,-5 4 50-16,0 3 36 0,0 1-84 0,0 1-73 15,0 3-47-15,0 2-37 0,0 4-17 0,0 2-8 16,0 1-8-16,0-1-6 0,0 2-30 0,0 0-47 16,0 1-119-16,0-3-127 0,0-2-142 0,-9-2-125 15,3 0-66-15,-1-4-76 0</inkml:trace>
  <inkml:trace contextRef="#ctx0" brushRef="#br0" timeOffset="74214">6265 5591 2130 0,'-14'-10'47'15,"1"3"75"-15,4-2 65 0,-1 3 25 0,6-2-35 16,-1 1-78-16,5 2-48 0,0 0-4 0,8 0 16 16,0 0 17-16,4-1-6 0,3 1-13 0,2 1-26 15,2 0-2-15,-1 2 2 0,-1 2-6 0,1 0 11 16,-4 6 5-16,0 2-2 0,-4 1 7 0,-3 2 16 15,-4 3 5-15,-3 3 2 0,0 0 29 0,-4 2-24 16,-4 0-3-16,-2-1 18 0,-2 1-23 0,1 0 6 16,-1-2-13-16,0-5-24 0,3-2-15 0,3 0-10 15,-1-3-10-15,1-4-4 0,3 1 0 16,3-4-28-16,0 0-25 0,0 0-41 0,7 0-41 0,0-9 15 16,4-1-6-16,3-2 8 0,3-3-5 15,2-4 7-15,2-1 30 0,0-1 27 0,3 0 56 16,-2 0 3-16,-2 0 10 0,2 2-3 0,-1 0 12 15,-7 2 34-15,2 1 46 0,-5 4 17 0,-2 2-3 16,-3 1 1-16,-1 4-32 0,-5 2 7 0,0 0 1 16,0 3-14-16,-6 0 12 0,-1 3-11 0,-3 4-28 15,2 1-10-15,-5-1-35 0,4 5-4 0,1 0 3 16,-3 1-6-16,5 2 10 0,1 1-14 0,0-1 3 16,4 1-6-16,1-2-8 0,6 2-14 0,-1-3-69 15,1 0-108-15,5-2-130 0,-2-2-133 0,5 0-82 16,1-1-87-16,-1-3-50 0</inkml:trace>
  <inkml:trace contextRef="#ctx0" brushRef="#br0" timeOffset="74478">6642 5788 3528 0,'0'5'33'0,"0"-5"40"0,0 0 0 0,0 0 13 15,0 0-29-15,5 0-37 0,4-5 0 0,0 1-10 16,3 4-3-16,2 0-7 0,-1 0 3 15,4 0-13-15,-1 0 7 0,-2 0 13 0,-1 9 4 0,-4 2 23 16,0 0 17-16,-4 3 25 0,-5 1 17 16,0 4 12-16,0 1-11 0,0 2-16 0,-9 0-21 15,-2 0-14-15,0-2-18 0,0-1-10 0,0-1-7 16,-2-1-18-16,7-2 7 0,-3-4-15 0,6-2 5 16,-1-2 13-16,4-2-24 0,0 0 0 0,9-4-43 15,1-1-62-15,1 0-29 0,5 0-51 0,1-2-32 16,0-3-29-16,4 1-44 0,1-2-52 0,0-1-26 15,1-3-47-15,1 1-79 0</inkml:trace>
  <inkml:trace contextRef="#ctx0" brushRef="#br0" timeOffset="74996">7200 5600 3231 0,'12'-16'55'0,"1"-2"59"0,6 1 26 0,-1 0 34 16,6 2-31-16,1 3-48 0,5 2-21 0,-4 3-23 15,1 2-34-15,-2 5 4 0,1 0-4 0,-6 0-3 16,0 6 10-16,-3 3-18 0,-4 1 22 0,-4 1 14 15,-4 3 17-15,-5 2 25 0,0-1-14 0,-6 2-21 16,-8 2 4-16,-1 1-14 0,-2 0-21 0,-3-1 28 16,-2-1-32-16,2-2 1 0,-1 0 13 0,4-2-35 15,3-2 14-15,0-3-14 0,1-1-7 16,9-2-15-16,-1-3-17 0,1-1-67 0,4-2-16 16,0 0-14-16,4 0-6 0,1-5 47 0,5-3-13 15,0 0 31-15,4-2-19 0,0-2 7 0,7-2 34 16,-3-2-4-16,3-3 44 0,-3 1 25 0,1 0 3 15,2-2 4-15,-3 0 26 0,3 1 37 0,-3 0 60 16,2 1 51-16,-5 1 37 0,-2 2-25 0,-4 1-61 16,0 4-33-16,-9 2-34 0,0 2-15 0,0 3 15 15,0 0 19-15,0 3-11 0,-10 0 19 0,-2 5-4 16,2 3-35-16,-4 1-5 0,1 6-21 0,-1-1-19 16,1 4 4-16,1 1-30 0,4 2 8 0,0 0 3 15,7 0-7-15,1-2-8 0,0 0-18 16,0-2-26-16,7-3-50 0,0-1-63 0,1-3-73 15,1 0-34-15,0-5-22 0,4-1-3 0,-5-4-41 16,2 0-62-16,-2 0-89 0,2 0-112 0</inkml:trace>
  <inkml:trace contextRef="#ctx0" brushRef="#br0" timeOffset="75349">7659 5719 3820 0,'0'2'23'0,"0"-2"4"0,0 0 7 0,0 0 10 16,0-3-14-16,8-2-10 0,1 1 4 16,4-1-17-16,0 2-20 0,2 1 13 0,2 2-17 15,0 0 13-15,-4 0 18 0,-2 3-14 0,-3 5 27 16,-1 0-7-16,-2 2 25 0,-3 0 17 0,-2 5 14 16,0-1 7-16,-7-1-16 0,0 1-11 0,1-3-35 15,-3-1-7-15,2-1-18 0,2-2 1 0,-1-2-1 16,3-1-10-16,3 2 11 0,0-1-1 0,6 1 8 15,1 0 6-15,1 1-6 0,4 0 6 0,2 1-13 16,-1 2 3-16,2 0 0 0,-2 0-7 16,3 2 7-16,-3 0 0 0,-1 0 10 0,-2 0 11 0,-3 0 43 15,-2-1 66-15,-5 1 36 0,0 0 28 16,0-2 1-16,-13-1-41 0,1 1-45 0,-4-2-25 16,0 1-50-16,-3-3-19 0,-1 1 1 0,-1-1-12 15,0-2-23-15,2 1-31 0,-3-2-26 0,3 0-75 16,5-1-120-16,0 0-116 0,0 0-173 0,2-2-166 15,2 0-117-15</inkml:trace>
  <inkml:trace contextRef="#ctx0" brushRef="#br0" timeOffset="75602">8057 5284 4579 0,'34'6'43'0,"1"-2"47"0,-1 8 36 0,-2 5 31 16,-2 5-18-16,-3 3-13 0,-4 2 37 15,-3 3 13-15,-3 3 17 0,0 2 6 0,-3 4-65 16,-3 2-23-16,-2 2-15 0,-3 1-27 0,-6 2 4 16,0-1-3-16,0-2-21 0,0 0 9 0,-17-3-13 15,-1-1-7-15,-4-5-26 0,-2-3-33 0,-3-1-32 16,0-4-62-16,-5-3-67 0,2-1-160 0,-3-2-178 15,0-3-249-15,-3 0-285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28.3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8 3206 0,'-3'1'0'0,"0"-1"16"16,0 0 51-16,3 0 67 0,0 0 29 0,9 0 12 16,2 0-45-16,5 0-63 0,5 0-37 15,6-3-23-15,5 3-14 0,6 0 1 0,2 0 12 16,3 0-6-16,0 0 17 0,1 0 0 0,2 0-7 16,-4 0 8-16,-1 0-15 0,-5-5-17 0,-1 5-26 15,-5 0-55-15,-1 0-113 0,-7 0-117 0,-2 0-106 16,-7 0-41-16,-2 0-58 0,-6 0-64 0</inkml:trace>
  <inkml:trace contextRef="#ctx0" brushRef="#br0" timeOffset="171">190 250 3053 0,'12'9'22'0,"8"-9"32"15,10 0 16-15,0 0 23 0,5-5-3 0,2-2-38 16,2 1-7-16,0 0-19 0,0-2-19 0,2 1 9 15,-5 1-16-15,0-1 7 0,0 3-11 0,-3-2-9 16,0 2-13-16,-5 1-67 0,-1 1-104 0,-5 1-137 16,-3 1-86-16,-4 0-103 0,-1 0-61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32.1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89 891 3780 0,'-14'-6'71'0,"1"0"55"0,-1-1 28 15,0 1 31-15,2 2-74 0,3 1-51 0,0 1-29 16,5 1-34-16,4 0 52 0,0 1 45 0,0 0 17 15,18 0 26-15,9 0-57 0,6 0-32 0,11 0-19 16,8 0-14-16,12 0-8 0,9 0-14 0,8 3-8 16,7 0-3-16,4 1 18 0,4-1 4 0,4-1 14 15,-3 0-4-15,3 0-14 0,-4 0 0 0,1-2-3 16,-7 0-8-16,-4 0 11 0,-7 0 0 0,-4-5-11 16,-9 2 11-16,-10-2 7 0,-7 1 57 0,-10 0 94 15,-9 0 54-15,-7 2 1 0,-7-2-51 16,-7-1-88-16,-9 2-39 0,0 0-11 0,0-1 0 15,0 1 3-15,0 1-27 0,0-3 8 0,0 2-8 16,0 3-12-16,0-3 4 0,0 3 4 0,0 0-15 16,0 0 7-16,0 0 8 0,0 0-16 0,0 0 12 15,0 0-23-15,0 0-8 0,0 0-20 0,0 0-3 16,0 0-11-16,0 0-20 0,0 0-13 0,0 0-8 16,0 0 4-16,0 0-5 0,0 0 22 0,0 0 5 15,0 0 11-15,0 0-3 0,0 0-13 0,0 0-1 16,0 0-9-16,-4 0 18 0,4 0 22 0,-5 0 4 15,-3 0 17-15,2-4 10 0,-2 1 12 0,-1 0 2 16,1 0 12-16,0-3-8 0,-3 2 17 16,0 0-7-16,2-1-3 0,-1 1 18 0,-1-1-14 15,3 2 16-15,2-1-2 0,-3 1-1 0,4-1-3 16,-2 1-28-16,1 3 28 0,3-3-14 0,2 3-7 16,1 0 25-16,0 0-25 0,0 0 11 0,0 0-1 15,0 0-10-15,0 0 11 0,9 3-1 0,-3 0 18 16,4 0 3-16,1 0-3 0,1 1 3 0,6-2-3 15,-1 1 0-15,0 1-10 0,2-1 6 0,1-1-20 16,-2 0 17-16,0 0 7 0,-1-2-7 0,-1 0 17 16,-2 0-6-16,0 0 13 0,-1 0 18 0,-4 0-7 15,-1 0 18-15,-2 0 8 0,1 0-22 16,-2 0 15-16,-4 0-8 0,-1 0-16 0,0 0-1 0,0 0-11 16,0 0-3-16,0 0-4 0,0 0-7 15,0 0 7-15,0 0-7 0,0 0-7 0,0 0 3 16,0 0-11-16,0 0 1 0,0 0-8 0,0 0 4 15,0 0 7-15,0 0-8 0,0 0 26 0,0 0-14 16,0 0-8-16,0 0 12 0,0 0-23 0,0 0 15 16,0 0-3-16,0 0-5 0,0 0 15 0,0 0 4 15,0 0-7-15,0 0-8 0,0 0 4 0,0 0-21 16,0 0 13-16,0 0-10 0,0 0-36 0,0 0-22 16,0 0-48-16,0 0-66 0,0 0-89 0,0 0-128 15,0 0-199-15,0 0-230 0</inkml:trace>
  <inkml:trace contextRef="#ctx0" brushRef="#br0" timeOffset="584">2759 384 2779 0,'7'-16'49'16,"-1"2"61"-16,-1-3 68 0,-1 3 52 0,-1 2 8 16,1 1-13-16,-3 1-58 0,-1 5-49 0,0-1-67 15,0 2-54-15,0 4 6 0,0 0 36 0,-5 7 48 16,-5 6 52-16,-3 7-9 0,-6 9-27 0,-3 8-39 16,-5 6-50-16,-4 4-6 0,0 5-8 0,0 1 0 15,2 0 10-15,9-4-10 0,4-3 8 0,16-5-5 16,0-3-13-16,0-6 10 0,18-2-11 15,4-6 14-15,4-4 15 0,7-4-3 0,0-2 3 16,5-5-7-16,-1-3-33 0,2-2-46 0,-2-4-49 16,0 0-83-16,-3 0-45 0,0-5-45 0,-3 0-75 15,-3-2-79-15,-3-2-83 0,1-2-96 0,-3-2-79 16</inkml:trace>
  <inkml:trace contextRef="#ctx0" brushRef="#br0" timeOffset="976">3247 376 3129 0,'7'-8'44'0,"-1"1"43"0,0 0 50 0,-3 1 56 16,0 3-25-16,3 1-4 0,-2 2-12 0,-3 0-35 16,2 3 8-16,1 5-21 0,0 0-19 0,0 2-32 15,0 3-21-15,-1 4-15 0,0 2-20 0,-3 1 14 16,0 3-4-16,0 0-15 0,0-1 5 0,0 0 10 15,0-1-11-15,0-1 19 0,-3-2-4 0,3-1-15 16,-3-3 7-16,3-1-6 0,-2-3 3 0,2 0-11 16,0-1 11-16,0-4-4 0,0-2-6 0,0-3 17 15,4 0-7-15,4 0 0 0,1 0 4 0,4 0-8 16,5-10-10-16,7 0 21 0,2-3 7 16,8-4 4-16,5-5 0 0,6-1-18 0,3-5-14 15,8-1-32-15,3-3 10 0,6 0-7 0,0 0 11 16,3-1 25-16,-2 2 7 0,2 3-7 0,-4 2-7 15,-6 3 7-15,-7 4 0 0,-6 4 14 0,-6 1 18 16,-7 4-4-16,-8 2 0 0,-8 1 11 0,-4 3 3 16,-4 1-2-16,-4 1-9 0,-5 1-6 0,0 1-25 15,0 0-11-15,0 0-38 0,0 0-67 0,0 0-108 16,0 0-129-16,0 0-146 0,0 0-120 0,-16 0-101 16</inkml:trace>
  <inkml:trace contextRef="#ctx0" brushRef="#br0" timeOffset="1215">4485 15 4036 0,'25'-6'51'16,"1"3"39"-16,1-3 35 0,0 6 22 0,-4 0-9 15,4 10-6-15,-1 2-10 0,3 4-9 0,-3 1-33 16,0 5-25-16,1 3-25 0,-5 4-4 0,0 0-11 15,0 4-4-15,-1 3 3 0,-7 1-10 0,2 0 3 16,-8 0 12-16,1 0-4 0,-4 0 0 0,-5-2 0 16,0-1-19-16,-8-1 0 0,-6-3-25 0,-3-1-85 15,-5-3-114-15,-4-1-169 0,-5-2-218 16,-3-1-203-16,-6-2-260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23.7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155 635 680 0,'2'0'31'16,"0"0"23"-16,-1 0 30 0,1 0 16 15,-1-1 1-15,-1-2 12 0,2 1 0 0,-2 1 2 16,2-1-19-16,-1 1-24 0,3-2-16 0,-2 0 9 16,0 1-6-16,-1-2 26 0,2 1 4 0,-1 2-2 15,0-2-6-15,-1-1-2 0,1 1 9 0,-2 0-2 16,2-1 27-16,-2-1-7 0,1 2 16 0,-1-3-2 15,0 2-9-15,0-1-2 0,3-1-4 0,-2 0 9 16,-1 0 9-16,0 1-10 0,0 0-1 0,0-2 10 16,0 1-2-16,0 1-2 0,0 1-17 0,0 1-53 15,0 3-21-15,0-2-3 0,0 2-10 0,0 5 69 16,0 4 36-16,0 5 1 0,0 7-8 0,0 6-52 16,-4 9-31-16,-1 7-15 0,0 7-4 15,1 8-6-15,-1 5-15 0,-3 2 15 0,2 4 7 16,1-2 7-16,-1-1 0 0,3-4-4 0,1-1-17 15,-1-6-1-15,2-3 4 0,-3-6 0 0,4-4 7 16,-3-6 4-16,1-4 3 0,1-3-10 0,-2-5 10 16,0-4-17-16,-2-1 3 0,2-5-4 0,-2-2-6 15,2-3 2-15,-3-1-45 0,3-2-92 0,-2-1-82 16,3-1-98-16,-5-4-91 0,5 0-37 0,-1 0-41 16,0 0-56-16,1 0-30 0</inkml:trace>
  <inkml:trace contextRef="#ctx0" brushRef="#br0" timeOffset="358">0 860 2319 0,'0'-30'44'0,"0"1"53"0,6-2 61 16,4 2 45-16,4 0-4 0,5 0-29 0,4 3-49 16,2-2-34-16,5 5-32 0,0 0-15 0,6 4 9 15,0 4-10-15,0 4 4 0,3 6-7 0,-2 5-26 16,0 0 0-16,-1 9 3 0,0 5 17 0,-3 0 4 16,-3 3 22-16,0 3-22 0,-4-1-4 0,-4 0 7 15,-5 1-23-15,-4 0 26 0,-4-1 4 0,-2-1 21 16,-7 1 28-16,0 0 11 0,-10-1 15 15,-4 2-18-15,-3-2-12 0,-3-1-22 0,-4 1-24 16,-1-1-3-16,-3-2-19 0,-2-1 4 0,0-2-10 16,-1-3 3-16,0-1-11 0,2-1-7 0,1-2-22 15,3-2-95-15,3-1-140 0,3-2-192 0,3 0-190 16,2 0-105-16,6 0-171 0</inkml:trace>
  <inkml:trace contextRef="#ctx0" brushRef="#br0" timeOffset="1758">1267 266 1295 0,'4'-11'57'0,"-4"2"80"0,0 1 92 0,0-1 90 16,0 3-27-16,0 1-67 0,0 5-49 15,-7 0-78-15,-1 0 43 0,-3 11 69 0,0 7 54 16,-8 8 41-16,-3 9-34 0,-3 13-60 0,-6 7-87 15,0 9-44-15,-4 9-17 0,-1 4-6 0,6 0-7 16,2-1-1-16,6-4-27 0,5-6-15 0,7-7-3 16,10-5-8-16,0-7 4 0,10-7 0 0,4-6-4 15,2-4-6-15,4-5-4 0,2-7-33 0,6 0-51 16,2-7-49-16,-2-4-43 0,4-7-61 0,-2 0-41 16,-2 0-99-16,1 0-91 0,-2-12-67 0,-2-2-116 15</inkml:trace>
  <inkml:trace contextRef="#ctx0" brushRef="#br0" timeOffset="2224">1611 471 3360 0,'9'0'48'0,"-1"0"98"16,-5 0 50-16,0 4 60 0,-3 5-15 0,0 4-95 15,0 1-52-15,-5 5-45 0,-1 4-31 0,0 3-4 16,-2 2-3-16,0 4-11 0,-3 0 0 0,3-1 0 16,-4 0 3-16,2-2-10 0,1-2 0 0,1-2-3 15,0-5-15-15,1 0 7 0,3-3-17 0,0-3 7 16,0-2-4-16,-1-3-51 0,3-2-11 0,-1-1-10 16,1-3-6-16,0-3 46 0,2 0 10 0,0-4-24 15,0-3 22-15,0-4 6 0,4-4 6 0,1-3 41 16,2-6-20-16,1-3-17 0,1-5-6 0,1-3-13 15,2-3 20-15,1-2 10 0,1-1 16 0,0 1 9 16,-1 3 4-16,1 3 7 0,-2 5-3 16,-1 3-14-16,-1 7 3 0,1 4 13 0,-5 6 1 15,2 3 29-15,-1 6 20 0,2 0 23 0,0 6 30 16,0 2 4-16,4 2-5 0,-2 5-37 0,3 2-27 16,0 2-31-16,0 2-16 0,2 1 10 0,-3 1-7 15,-1 0 0-15,-1 0 10 0,1 0-3 0,-2-3 0 16,1 0 10-16,-3-2-14 0,1 1-3 0,-3 0 3 15,2-3-3-15,1 0 0 0,-2-1 7 0,-2 0-3 16,1-1-4-16,-2-2-14 0,0-1-34 16,-3-1-70-16,1 0-65 0,0-2-57 0,-2-2-75 0,0-1-32 15,0 1-34-15,0-2-81 0,0-2-65 16</inkml:trace>
  <inkml:trace contextRef="#ctx0" brushRef="#br0" timeOffset="2390">1603 750 3154 0,'-9'0'-10'0,"5"0"13"0,4-6-6 0,8-1 0 16,3 1 19-16,3 0-13 0,2-1 4 0,3-3-14 16,4 3-65-16,4-2-123 0,-1 0-110 0,1 2-159 15,0 0-142-15</inkml:trace>
  <inkml:trace contextRef="#ctx0" brushRef="#br0" timeOffset="2887">2136 539 2107 0,'3'5'79'0,"3"-1"77"0,-4 2 55 15,-1 1 64-15,-1 1-58 0,0 2-69 16,0 1-40-16,0 4-66 0,0-1-13 0,0 1-22 0,0 2 2 15,-3 0-12-15,3-2-3 0,0 3 12 16,0-3-9-16,-3 1 22 0,3-1-9 0,-3-1-4 16,0 0-6-16,0-2-13 0,1 1-13 0,-1-3 7 15,0-2-23-15,1 0-15 0,-1-3 5 0,-1 0 4 16,2-4 4-16,2-1 6 0,-3 0 10 0,1-4-13 16,2-2 16-16,0-3 12 0,0-1-6 0,0-3 7 15,0-4 15-15,7-3 0 0,-1-2 6 0,0-1 1 16,-3-1-23-16,2 0 13 0,4 0 7 0,-4 0-1 15,3 3 7-15,1 1-1 0,1 2 7 0,-1 2 19 16,4 4-1-16,-1 1-2 0,-1 0 13 0,2 4 6 16,0 0 10-16,1 1-3 0,1 2-22 0,2 0-20 15,-1 1 7-15,1 3 50 0,2 0-4 16,1 0 11-16,2 7-14 0,0 0-52 0,0 1 3 16,0 0 3-16,0 1 7 0,-1 0 17 0,-3 2 0 15,-2-1 0-15,-2 1 8 0,-3 1-11 0,0-2 11 16,-2 1 0-16,-4 1-11 0,-1-2 12 0,-3 1-11 15,-1 0-13-15,0-2-1 0,0 2-17 0,0-2 0 16,-3 1 0-16,0 0-3 0,-1-1-4 0,0 1-4 16,1-2-6-16,0 0-11 0,0 1 0 0,-1-2 7 15,1 0-11-15,1-3-20 0,1 1-25 0,-2 0-54 16,2-1-63-16,-1-1-60 0,0 0-71 0,1 0-49 16,-2 1-25-16,1-4 8 0,2 2-25 15,-2-1-29-15,2-1-17 0</inkml:trace>
  <inkml:trace contextRef="#ctx0" brushRef="#br0" timeOffset="3142">2901 360 3647 0,'7'0'60'0,"-7"9"44"16,0 1 38-16,0 2 14 0,0 3-36 0,-5 2-44 0,0 5-34 15,-1-1-28-15,1 3-25 0,2-1 4 0,1 0 7 16,1 0 4-16,-1 1 3 0,2-2 0 16,0-1-11-16,0-2 22 0,0-1-22 0,0-1-6 15,0-2-32-15,0 0-34 0,0-3-7 0,0 0-23 16,0-2-6-16,0-2-36 0,0-2-14 0,0 0-53 16,0-3-69-16,-4 0-59 0,-1-3-42 0,3 2-41 15,-1-2-35-15,-2 0-55 0</inkml:trace>
  <inkml:trace contextRef="#ctx0" brushRef="#br0" timeOffset="3551">2811 460 3154 0,'5'-15'41'15,"4"-2"40"-15,4-1 36 0,2-2 29 0,4 2-31 16,4-1-32-16,1 4-44 0,4 0-29 0,0 4-3 15,0 2-14-15,2 2 4 0,-2 7 3 16,-3 0-10-16,2 0 7 0,-2 4 3 0,-3 3-3 16,-4 3 9-16,-3 1 7 0,-4 1 1 0,-3 1 2 15,-8 1-5-15,0 0 12 0,-5 0 1 0,-4-1 13 16,-2 0 13-16,-2-2-2 0,0 0-7 0,-1-2-14 16,-1 0-7-16,4-1-16 0,2-3 3 0,1-2-7 15,3 0-11-15,2-1-12 0,0-1 12 0,3 1 8 16,0 0 3-16,6-1 20 0,2 2-20 0,1-3-3 15,2 3 0-15,3 0-7 0,-1 1 6 0,4 0-3 16,0 1-3-16,0 2-4 0,-2 2 18 0,0 1-4 16,1 2 10-16,-3 1-3 0,1 1-7 0,-2 1 13 15,-4 1 15-15,0-1 9 0,-5 1 22 16,-3-1 10-16,0 1-3 0,-3-1 4 0,-5-2-24 16,0 1-25-16,-4-2-11 0,-2 1-13 0,-1-1-8 15,-2-1 18-15,0-1-31 0,-2 0-36 0,1-2-57 16,0 0-91-16,-1-2-96 0,-1-2-70 0,1 0-86 15,3-1-62-15,-1-3-45 0,3 0-76 0</inkml:trace>
  <inkml:trace contextRef="#ctx0" brushRef="#br0" timeOffset="3826">3276 0 2498 0,'41'0'18'0,"-2"7"31"0,-1-1 115 16,-2 8 54-16,-2 6 42 0,-1 6 8 0,0 5-78 15,-3 4-31-15,-2 6-31 0,0 3-20 0,-1 6 13 16,-3 2 0-16,-2 3-6 0,-4 1-6 0,-1 0-35 16,-4-2 8-16,-2 0 5 0,-5-4 10 0,-6-2 2 15,0-3-30-15,-6-3-10 0,-5-2-19 0,-2-4-3 16,-4-2-7-16,-3-1-8 0,-4-2-10 0,-1-3 3 15,-1-4-8-15,-2-2-33 0,1-3-29 0,0-2-106 16,1-2-105-16,1-4-125 0,1-2-185 16,2-9-118-16,3 7-209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32.2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14 3167 0,'-5'-5'16'0,"-1"0"22"0,-1 3 33 16,0 1 23-16,0 1 3 0,3 0-5 0,-2 0-30 16,3 0-22-16,-2 3-31 0,2 1-25 0,1-1 6 15,0 0-7-15,2 0 17 0,0 1 4 0,0-1-8 16,0 1 8-16,5-1-4 0,2 1 6 0,0 1-6 15,-1-2 10-15,-1 0-6 0,4 0 2 0,-4-1 11 16,2-1 0-16,-2 0 23 0,-4-1 13 16,-1 0 4-16,0-3 24 0,0-1-7 0,0 1 26 15,-3 1 6-15,0-2-12 0,-2 1-3 0,2-1-46 16,-5 1-24-16,3 0-21 0,-1 1-17 0,-1 1 10 16,0 1 3-16,2 0-41 0,-1 0-28 0,2 0-65 15,0 0-73-15,4 3-42 0,0 2-101 0,0 0-82 16,0 2-68-16,9-2-106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32.4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0 201 3451 0,'22'0'89'0,"-6"8"54"15,-2 4 48-15,-8 6 38 0,-1 8-54 16,-5 6-43-16,0 8-51 0,0 6-39 0,0 1-42 16,-6 5 3-16,1 0 4 0,-3 1-7 0,3-1 15 15,2-4-19-15,2 1 8 0,-3-6-4 0,0 0-18 16,4-4 21-16,-1-4-48 0,1-1-57 0,0-2-43 16,0-5-81-16,0-2-49 0,0-3 12 0,0-6-6 15,0-4-33-15,0-3-1 0,0-9-18 0,-4 0-35 16,1 0-1-16,0-8 25 0,-2-4-9 0</inkml:trace>
  <inkml:trace contextRef="#ctx0" brushRef="#br0" timeOffset="223">9 384 3270 0,'2'-56'25'0,"5"8"24"16,-3 7 29-16,7 6 46 0,4 9 15 0,3 7 17 15,4 5-18-15,3 5-36 0,3 3-27 0,4 6-48 16,2 0 1-16,-1 9-14 0,3 5-7 0,-3 3 6 15,0 3-19-15,0 2-1 0,-2 1 3 0,-4 3-17 16,-2 0 14-16,-4-2-10 0,-6 2-17 0,-5-2-4 16,-10 1-37-16,0-2-6 0,-7-3-14 0,-5 0-8 15,-9-3-13-15,-2-1-12 0,-4-4-28 0,-1-2-14 16,0-4-3-16,-5-1-5 0,5-2-12 0,-1-3-33 16,1 0-42-16,5-5-54 0,2-2-68 0,1-1-91 15</inkml:trace>
  <inkml:trace contextRef="#ctx0" brushRef="#br0" timeOffset="430">803 145 4480 0,'0'27'53'0,"-8"2"65"0,-9 4 26 0,-5 5 23 15,0 0-43-15,0-2-77 0,2-1-13 0,1-1-23 16,8-1-11-16,0-1 7 0,6-4-10 0,5 0 6 15,5-2-6-15,4-2-19 0,3-1-30 0,3-2-65 16,5-2-64-16,2-1-81 0,2-3-105 0,1-3-82 16,0-3-57-16,5-2-26 0,-2-4 2 0,4-3 1 15,-1 0-41-15</inkml:trace>
  <inkml:trace contextRef="#ctx0" brushRef="#br0" timeOffset="615">1184 304 3555 0,'0'-11'19'0,"0"11"64"0,0 0 69 16,0 0 40-16,0 10-12 0,0 3-49 0,0 4-79 16,0 0-27-16,0 3-1 0,0 3-24 0,0 2 14 15,0-1-10-15,0-1-8 0,0 0 8 0,0 1-18 16,0-1-18-16,0-2-51 0,0-1-61 0,0-2-73 16,0-1-88-16,0-1-54 0,0-3-50 0,0-2-21 15,0-2-27-15,0-1-27 0,-9-2-50 0</inkml:trace>
  <inkml:trace contextRef="#ctx0" brushRef="#br0" timeOffset="978">1131 203 3193 0,'16'-25'38'15,"2"-1"40"-15,4 0 32 0,4 8 40 0,-3 6-18 16,7 4-60-16,-4 3-15 0,0 5-47 0,-3 0-14 15,-1 5 25-15,-2 4-18 0,-1 5 10 0,-3 0-6 16,-3 1 0-16,-3 3 0 0,-5-1-4 0,-5 0 1 16,0 2-4-16,-8-2 6 0,-3-3-6 0,0-1 0 15,-4 0 7-15,-1-4-4 0,1 1-3 16,3-3 0-16,-2-2 0 0,5-2-13 0,1-1-1 16,2-2 1-16,6 0-1 0,0 0 1 0,0 0 27 15,10 0-18-15,0 0-2 0,6 6-11 0,2-2-20 16,0-2 17-16,5 5-3 0,-1-2 9 0,2 3 1 15,-2 1 3-15,-5 1 3 0,4 2 0 0,-6-1 10 16,-1 3 1-16,-3 0 3 0,0 0 6 0,-6 0 0 16,-2 0 14-16,-3 0 0 0,0-1 13 0,-10 0 7 15,-2 1-10-15,-3-1-3 0,-3-3-21 0,-2 2 1 16,-2-2-17-16,-2 0-7 0,-4-1-21 16,5-1-102-16,-6-2-108 0,2-1-135 0,0 0-114 0,1-1-80 15,1-3-110-15</inkml:trace>
  <inkml:trace contextRef="#ctx0" brushRef="#br0" timeOffset="1224">1509 0 3141 0,'37'0'29'0,"-3"0"38"16,0 8 73-16,-3 5 53 0,0 4-1 0,-4 8-19 15,2 3-48-15,-6 3-49 0,2 6-11 0,-3 3-3 16,-1 3 8-16,-3 2 3 0,0 1-10 0,-5-1 15 16,-3-2-21-16,1-2 18 0,-6-4 3 0,-5-2-13 15,0-5-7-15,-9-3-18 0,-3-1-11 0,-2-4-25 16,-4-2-8-16,-6-2-50 0,-3-1-85 0,-3-1-104 16,-6-2-122-16,-3 0-119 0,-1 0-152 0,-3-5-202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29.4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132 470 3180 0,'11'-26'45'0,"-1"3"38"0,-2-1 8 0,-4 4 13 16,-2 7-42-16,1 4-49 0,-1 9-7 0,1 0-16 15,-3 0 30-15,1 0 90 0,-1 5 35 16,3 4 27-16,1 7-2 0,-3 4-77 0,2 6-20 16,-1 6-13-16,0 6-32 0,-2 4 14 0,0 4 4 15,0 4-11-15,-7 1 11 0,2 0-17 0,-2-1-15 16,0-2 0-16,1-1-10 0,0-2 3 0,-2-2-11 15,3-4 8-15,-1-2-8 0,3-4 8 0,-3-1-1 16,3-4-3-16,-1-3 15 0,3-3-11 0,-1-3-1 16,2-2-17-16,0-4-32 0,0-1-57 0,0-3-68 15,0-3-46-15,0-1-65 0,0-1-26 0,0-4-30 16,0 0-89-16,0 0-63 0,0 0-115 0</inkml:trace>
  <inkml:trace contextRef="#ctx0" brushRef="#br0" timeOffset="296">2 642 2890 0,'-3'-25'44'0,"3"-3"47"0,8-1 46 0,2-2 43 16,7 2-15-16,6-3-18 0,6 1-28 0,8-1-28 15,2 1-24-15,7 2-27 0,3 2-26 0,0 5-4 16,2 5-6-16,-3 7-11 0,0 4 13 0,-4 6-9 15,-1 7-4-15,-3 3 10 0,-5 6-9 0,-5 1 3 16,0 4-1-16,-7 1 4 0,-5 2 7 16,-6 1 17-16,-4 1 6 0,-8 1 1 0,-6-1 7 15,0 2-21-15,-10-5 3 0,-3-1 11 0,-4-2-13 16,-1-1 6-16,-3-2-10 0,2-3-11 0,-3-2 7 16,2-1-6-16,0-2 3 0,0-1-11 0,2-3-17 15,2 0-50-15,3-2-105 0,2-2-105 0,3-1-126 16,1 0-110-16,3-4-62 0,3-2-139 0</inkml:trace>
  <inkml:trace contextRef="#ctx0" brushRef="#br0" timeOffset="714">1414 115 2804 0,'12'-14'94'0,"2"3"28"0,-7 3 43 0,-1 5 33 0,-6 3-34 15,0 0 38-15,-9 11 17 0,-3 6 13 16,-5 6-28-16,-5 7-53 0,-1 7-49 0,-8 8-41 16,1 5-32-16,-3 3-15 0,1 1-7 0,7 0-3 15,1-3 3-15,6-2-3 0,4-5 0 0,7-5 3 16,7-3-4-16,0-3 4 0,5-3-3 0,8-3-33 15,-1-2-10-15,4-2-50 0,1-3-77 0,3-3-99 16,1-2-112-16,-1-4-87 0,4 1-37 0,-4-5 24 16,2-2-25-16,2-5-43 0</inkml:trace>
  <inkml:trace contextRef="#ctx0" brushRef="#br0" timeOffset="1199">1807 340 3411 0,'3'0'62'0,"-3"0"67"16,0 6 17-16,0 5 14 0,-8 3-46 0,-1 3-66 15,3 3-17-15,-4 3-21 0,1 2-13 0,-2 1-4 16,0-1 0-16,2 2 4 0,-1-1-1 0,2-1 1 16,-1-1-1-16,1-2 1 0,2-2-18 0,3-2-6 15,-3-3-23-15,3-1-31 0,-4-3 3 0,7-2 14 16,-3-3 18-16,3-1 36 0,0-1 3 0,-3-4-22 15,3 0-30-15,0-5-14 0,0 0-8 0,0-6 19 16,0-3 39-16,0-3-3 0,0-5 10 16,6-2-10-16,2-6-25 0,3-1 12 0,0-4-2 15,3 0 18-15,2-1 30 0,-4-1 2 0,7 2-5 16,0 0 2-16,1 6-9 0,1 0 3 0,-1 7 35 16,-1 3-9-16,-2 5 19 0,2 2 3 0,-3 7-10 15,-1 5 17-15,-2 0 7 0,1 5 11 0,1 1 26 16,-2 3 3-16,1 2-18 0,0 3-7 0,-1 2-30 15,-1-1-30-15,1 1 10 0,0 1-7 0,-4 1-6 16,2 1 3-16,-1 0-10 0,-1 1-4 0,0 0-3 16,-1 0 7-16,-2 0-4 0,-1 1 4 15,0-3 7-15,-2 1 0 0,1-1 6 0,0-2-9 16,-4 1-8-16,0 0-3 0,0-2-10 0,0-1 3 16,0 0 7-16,-4-2-4 0,0-2 1 0,3 1 6 15,-1-2 1-15,0-1-14 0,2 0-21 0,-1-2-30 16,-1-1-51-16,2-1-31 0,0-1-45 0,0-1-39 15,0-1-31-15,0-1-56 0,0 0-28 0,0 0-54 16,0 0-47-16,0-3-10 0</inkml:trace>
  <inkml:trace contextRef="#ctx0" brushRef="#br0" timeOffset="1385">1801 585 2730 0,'0'0'-10'0,"6"0"16"0,6 0-3 0,1-6 3 0,5 1 16 15,4-1-22-15,-1 3 6 0,6-3-18 16,0 1-13-16,2 0-39 0,0 1-121 0,-2-2-99 16,-4 2-130-16,-1 1-96 0</inkml:trace>
  <inkml:trace contextRef="#ctx0" brushRef="#br0" timeOffset="2080">2268 0 2668 0,'4'0'27'16,"2"0"76"-16,2 0 70 0,1 0 59 0,2 9 32 16,4 3-35-16,2 4-29 0,0 3-28 0,3 4-35 15,4 6-12-15,-1 6-24 0,2 2-31 0,-3 6-6 16,-1 5-29-16,-3 3-17 0,1 2 0 0,-5 0-11 16,-1 1 3-16,-4-3 8 0,-3-1 0 15,-6-3-4-15,0-3-7 0,0-3 1 0,0-5 6 16,-8-2 1-16,-4-3-8 0,1-4 0 0,-5-1-35 15,-1-3-44-15,-2-4-55 0,-1-1-99 0,0-4-90 16,-2-2-116-16,1-2-119 0,2-3-88 0,0-3-133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34.4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11 205 3477 0,'0'6'3'0,"-11"-3"30"16,11-2 66-16,0 2 58 0,0-2 45 0,12 0-5 16,7 0-56-16,6-1-58 0,9 0-44 0,10 0-22 15,8 0-10-15,6-4-7 0,6 1-10 0,2 0 3 16,5 1 3-16,1 0 18 0,3 0 0 0,-1 0 0 15,0 1-3-15,-4 1-11 0,3 0 21 16,-6 0-10-16,-1 0 3 0,-6 0-7 0,-6 0-14 16,-7 0 14-16,-4 0-15 0,-12 0 23 0,-7 0 13 15,-5 0-21-15,-6 0 29 0,-4 0-15 0,-6-3-14 16,-3 1-3-16,0 2-15 0,0-3-3 0,-3 1-21 16,-4-1-36-16,1 1-68 0,-2 0-82 0,2-1-63 15,-2-1-56-15,-1 1-55 0,2-1-39 0,1 1-25 16,-2-1 1-16,0 0 12 0,3-1 19 0</inkml:trace>
  <inkml:trace contextRef="#ctx0" brushRef="#br0" timeOffset="208">1167 20 2978 0,'-7'-7'6'0,"2"3"-13"0,2-1 7 0,0 2-3 16,3 2 28-16,0 1 77 0,0 0 23 0,6 0 16 15,4 6-9-15,1-1-57 0,3 3-19 0,3-1-23 16,4 3-23-16,2-1-3 0,2-1-17 0,2 1 20 15,-2 2-10-15,0-1 0 0,-1 0 7 16,-4-1-4-16,-1 1 50 0,-5-1-6 0,-2 1 10 16,-3-2 3-16,-2 1-23 0,-4-1 14 0,-3 1-10 15,0 0-17-15,-5-1-7 0,0-1-20 0,-7 3-11 16,3 0 0-16,-2 0-77 0,-1 1-107 0,0 0-138 16,2 1-156-16,0 0-109 0,3-1-130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19:35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52 337 3660 0,'-10'-14'33'0,"2"-3"24"0,-2-2 13 0,2 1 4 15,0 3-24-15,3 0-13 0,2 0-16 0,3-1 3 16,0 1-17-16,9-3-11 0,1 3-3 0,5-3-13 16,0 1 0-16,5 2-4 0,2 1 7 0,0 0-10 15,4 3 20-15,-2 3-3 0,0 4 0 0,-2 4 20 16,-1 0-10-16,-3 11 13 0,-2 3 1 0,1 4-4 16,-2 5-7-16,-3 5 8 0,2 2 16 15,-4 4 17-15,-2 1 17 0,0 0 1 0,-2 1-10 16,-1 0 3-16,-2-4-17 0,-3-1-10 0,2-2 4 15,-2-3-25-15,0-2 0 0,0-4 0 0,0-1-14 16,0-3-4-16,0-3 11 0,0-2-7 0,0-1 11 16,0-2 6-16,0-3-20 0,0 1-39 0,-3-2-101 15,3-1-118-15,0 2-113 0,-9-2-114 0,9 0-51 16,-12 2-82-16</inkml:trace>
  <inkml:trace contextRef="#ctx0" brushRef="#br0" timeOffset="526">25 682 3660 0,'0'4'-10'0,"0"-4"0"0,8 0 7 0,1-7-4 15,7 3 11-15,8-2 2 0,1 1-12 0,7-1 12 16,2 0-6-16,3 0-26 0,4 2-27 0,1-2-38 16,0 2-32-16,-1-1-31 0,-3 0 34 0,1 1 9 15,-4-2 48-15,-4-1 54 0,-6 2 9 0,-3-3 22 16,-4-1-16-16,-5 2-3 0,-3-4 0 15,-2-2-3-15,-5 1 50 0,-2-2 45 0,-1-2 33 16,0 2 39-16,-4-2-8 0,-1 1 3 0,0 3-26 16,2 0-15-16,0 2-23 0,1 3-51 0,-1 2-13 15,3 2-23-15,0 1-22 0,0-1 1 0,0 3 3 16,0 0-10-16,0 0 14 0,3 5 6 0,1 3-6 16,0-1 13-16,3 3-17 0,0 2 4 0,1 0-1 15,2 3-3-15,-2-1 14 0,1 1-3 0,0 2 9 16,1-2-16-16,-1 0 13 0,-3-2-13 0,3 1-21 15,-4-3-7-15,-1-2-6 0,-3 0 3 0,2-2 3 16,-3-2 18-16,0-1-1 0,0 0 14 0,0-3 14 16,-4 0-1-16,4-1-19 0,-4 0 6 15,3-4-14-15,-2-1 4 0,2-1 13 0,-3-2-10 16,4-3 14-16,0 0 3 0,0-2-10 0,0-3-3 16,4 0 0-16,3-2-4 0,1-1 4 0,3 0 3 15,-2 1-7-15,4-2-10 0,0 1 14 0,2 2-4 16,1 4 3-16,0 0 8 0,1 5-11 0,0 2-7 15,0 1 1-15,-1 5 7 0,5 0-8 0,-4 5 8 16,-3 1 12-16,3 0 1 0,-4 2-7 0,2 2 20 16,-1 0-20-16,-3 3-3 0,2 1 9 0,-5 0-9 15,0 1 13-15,-1 2-3 0,-2-1 6 16,-5 0-13-16,0 0-86 0,0-1-85 0,0-2-136 16,0 1-126-16,0-3-49 0,0-1-71 0,-6-3-40 15</inkml:trace>
  <inkml:trace contextRef="#ctx0" brushRef="#br0" timeOffset="2003">1390 0 3515 0,'10'0'39'0,"-2"0"34"0,-3 9 27 0,3 5 7 16,-3 6-37-16,-1 2-40 0,4 6-20 0,-2 3-3 15,2 2 0-15,1 1-7 0,-1 1 0 0,5 1 0 16,-4-2-7-16,4 0 21 0,-2-4-7 0,1-1-14 16,-2-1 10-16,1-3-13 0,-2-2 3 15,-1-4 0-15,3-4 0 0,-4-2 11 0,-3-2 3 16,2-3 6-16,-3-1-13 0,-3-4 10 0,0-3-16 16,0 0 2-16,-3-4 8 0,-3-2-14 0,0-1 27 15,-2-1-11-15,-4-2 1 0,0-2-3 0,-3-1-8 16,-2 0 21-16,-5 1 0 0,-4 1 20 0,-2-1 1 15,-6 2 28-15,-4 1 34 0,-1 4 23 0,-2 3 3 16,3 0-35-16,3 2-45 0,3 0-46 0,7 6-10 16,4-1-15-16,9 3 21 0,6 1 11 0,6 3 1 15,0-1-1-15,6 3-11 0,6 3 8 0,6 0-8 16,4 0 15-16,3 2 0 0,6-2-15 0,4-3-3 16,-1 0-11-16,6-1-7 0,-1-3-7 15,-2-2-14-15,0-2 4 0,-2-1-11 0,0-4 4 16,-4 1 14-16,-2-2 0 0,2-5 7 0,-4 1-3 15,-1-3 3-15,1-2-3 0,-4-1 7 0,2-2 0 16,-3-3 0-16,3-1 4 0,-1-1 9 0,0-2 11 16,-2 0 4-16,0-1-1 0,-2 0 1 0,-3 1 9 15,-3 1 39-15,-4 1 24 0,-6 2 36 0,-4 1 7 16,0 2-31-16,-8 2-17 0,-6 1-36 0,-3 5-3 16,0 1-10-16,-5 3 10 0,-3 0-14 0,2 7-18 15,-1 2 11-15,4 4-29 0,3 0 11 0,2 3 10 16,3 1 1-16,5 2 10 0,7 1-3 0,0 0-7 15,0 0-4-15,10 2-4 0,1-3-7 16,4-1 0-16,1-1 4 0,5-3-18 0,2-1-18 16,2-3-14-16,0-1-18 0,2-3 8 0,1-2 25 15,2-4 7-15,0 0 11 0,-4-3 17 0,2-3 3 16,-3-2 11-16,-1-1 4 0,-4-1 3 0,-1-3-4 16,-4 0-10-16,-2-3 4 0,-1 2 3 0,-5 0 24 15,-4 1 69-15,2 0 43 0,-2 3 1 0,-3 0-21 16,0 5-76-16,0 2-51 0,0 0 1 0,0 2-19 15,0 1 22-15,0 6 3 0,0 0-10 0,0 4 18 16,0 2-11-16,0 3 0 0,0 2 0 0,0 3 0 16,6 3 7-16,-2 0 8 0,0 0-8 15,0 0-7-15,2 0-44 0,1 0-89 0,2 0-94 0,-5-1-84 16,5-1-65-16,-4-2-35 0,2-2 1 16,-1-2-8-16,-3-3 36 0,-3-1 72 0,3-3 37 15,0-5 39-15,-3-3 20 0,0 0 5 0,0-7 60 16,0-5 59-16,0-1 50 0,0-4 54 0,-5-2 70 15,5-4 55-15,-3-2 69 0,-3-3 58 0,6-2-2 16,-6 1 10-16,1-2-1 0,2-1-5 0,0 3 14 16,3 0-16-16,0 1-33 0,0 2-29 0,3 3-53 15,2 5-45-15,-1 1-29 0,3 3-30 0,0 3-3 16,3 2-3-16,2 3-7 0,0 6-3 0,2 0-21 16,-1 0-3-16,2 6 3 0,2 3-10 15,0 1 0-15,0 3-10 0,-1 3 6 0,0 0 11 16,-1 1-3-16,-3 0 10 0,-2 0-21 0,-5 1-14 15,0-2 8-15,-5-1-4 0,0-1 13 0,-6-3 11 16,-1 0-7-16,0-4 7 0,-1 0-11 0,0-4 8 16,0 0 3-16,3 0-11 0,-1-3 1 0,3 0-21 15,-3 0 0-15,4 0-17 0,1 0-3 0,1-3-10 16,0 0-13-16,4 0 13 0,2-1-2 0,2 0 22 16,0-2-15-16,5 2-4 0,1-1 4 0,2-2-10 15,-1 1 27-15,2 0 9 0,0 0 16 0,-2-2 4 16,2 2 9-16,-1-2 8 0,-3 1 2 15,0 0 4-15,1 0 32 0,-4 1 54 0,-1 0 37 16,-2 0 56-16,-3 3-26 0,0 0-39 0,-4 2-44 16,0-1-55-16,0 2-17 0,-7 0-22 0,1 5-3 15,-3-1 4-15,1 3-4 0,-1 1 14 0,-1-1-14 16,3 4 3-16,-2 0 4 0,4 3-14 0,1 1 11 16,4 1-1-16,0 0 1 0,0 0-8 0,6-2-31 15,5 2-37-15,-2-3-21 0,5-1-50 0,5-1 18 16,-1-4 5-16,4 0 17 0,-2-3 57 0,4-4 17 15,-1 0 33-15,-2 0 3 0,1-7 13 0,-5-1-3 16,1-3 6-16,-2 0 14 0,-3-3-3 0,-2 0 19 16,-5-2 4-16,0 0 30 0,0-1 42 15,-2 0 35-15,-4 1 11 0,0 0-30 0,0 3-51 16,0 2-38-16,0 0-34 0,-5 3-19 0,-3 4 4 16,8 0-25-16,0 2-3 0,0 2 7 0,0 0-21 15,0 6-21-15,0-1-54 0,0 2-70 0,0 1-46 16,0 1-22-16,0 2 14 0,9-2 36 0,-9 2 28 15,8-2 49-15,1 0 51 0,-4-2 30 0,-5-1 38 16,8 0 6-16,-1-3 12 0,-7 0 13 0,6-2 18 16,-6-1 12-16,8 0 41 0,-3-4 43 0,0-1 16 15,0-2 34-15,0 0-37 0,0-2-28 0,2 0-22 16,0 0-29-16,1-1-30 0,-2 1-23 0,0-1-17 16,4 2-17-16,0-2 14 0,0 2 3 0,2 0 10 15,0 1 10-15,2 2-3 0,0 1-4 16,-2 0-10-16,2 2-9 0,-1 2 2 0,0 0 4 15,-1 7-3-15,1 1 10 0,-3 0-1 0,0 2-12 16,1 0 19-16,-3 2-26 0,-2-1 13 0,-3 1 3 16,2 2-50-16,-4-1-46 0,-1-1-90 0,0 1-72 15,0-2-65-15,-6-1-17 0,6-1-12 0,-4-1-41 16,-1-3-16-16,0-1-89 0</inkml:trace>
  <inkml:trace contextRef="#ctx0" brushRef="#br0" timeOffset="3074">3569 105 2791 0,'13'-15'18'0,"-4"6"7"0,-1 9 22 0,0 0 34 16,0 0 23-16,-3 8 4 0,2 4 0 0,0 3-37 15,-1 1-32-15,5 5-4 0,-5 1-25 16,2 4-3-16,0 1-4 0,0 1 0 0,1-2-3 15,0 2 7-15,0-1-4 0,1-2-9 0,-2-1 3 16,3-2 9-16,-1-2-6 0,0-1 3 0,-2-2-6 16,0-3 6-16,0-2 4 0,-3-3 5 0,-2-1 11 15,-3-3-13-15,0-2-4 0,0-3-6 0,0 0 0 16,0 0-6-16,0-6 9 0,-10 0-6 0,-2-1 6 16,-2-2-9-16,0-1 6 0,-4 0 29 0,-2-1 31 15,-4 0 80-15,-1-1 59 0,-2 1 26 0,0 3 18 16,-2 1-61-16,2-1-72 0,6 1-64 15,0 3-57-15,6 2 0 0,1 2-3 0,6 0 10 16,1 5 8-16,6-1-15 0,1 3 18 0,0 2-3 16,0 2 0-16,4 3 6 0,5 1-17 0,4 1 4 15,3 3-5-15,3-2-45 0,3 1-25 0,0-1-45 16,4-3-41-16,0-1 22 0,-1-2 18 0,2-4 33 16,-1 1 37-16,-3-3 27 0,-1-1 3 0,2-4 8 15,-1 0 9-15,-1 0 7 0,-1-5 3 0,1-1 17 16,-4-1-10-16,-1-3-13 0,-2 0 13 0,1-2-10 15,-5 0 13-15,1-2 11 0,-2-1-4 0,-1 0 7 16,-1-1 14-16,-3 1 34 0,1-1 56 0,-5 2 43 16,3 3 48-16,-4 1-26 0,0 2-49 0,0 1-42 15,0 4-75-15,-5 0-19 0,0 0-15 16,1 3-3-16,0 0-4 0,0 0 7 0,0 4-7 16,-2 3 0-16,3 1 7 0,-2 2 0 0,4 3 12 15,-1 2-1-15,2-1-7 0,0 3-3 0,3 1-16 16,5-2 12-16,3 1-33 0,0-1-11 0,7-2-39 15,-1-2-29-15,1-1 12 0,4 0 8 0,-1-3 50 16,1-4 17-16,0-1 15 0,0 0 10 0,-2-3 0 16,0 0 3-16,-3-6 15 0,0 1-8 0,-2-3 8 15,-3-2 3-15,-4-1-7 0,2-1 0 0,-2-2-7 16,-4-2 7-16,0 1 3 0,-4-2 18 0,0 2 36 16,0 0 3-16,0 1 33 0,-4 2-10 0,0 3-47 15,0 2-18-15,3 1-32 0,-2 3-18 16,2 1 21-16,1 2-6 0,0 0 6 0,0 0 15 15,0 4-11-15,4 2 0 0,-3 2-4 0,6 0-7 16,-2 2-7-16,4 1-14 0,0 1-50 0,4 1-32 16,0-2-13-16,-1 0 4 0,1-3 54 0,2-1 24 15,1-2 27-15,-3-2 12 0,-3-1-8 0,2-2 14 16,0 0-3-16,-2 0 13 0,-1-4 7 0,-1 0 4 16,1-1 10-16,-4 1 11 0,-4-1 10 0,4 2 11 15,-5 0-14-15,0 0-14 0,0 1-18 0,0 0-17 16,0 1-14-16,0 1 11 0,0 0-8 15,0 0 1-15,8 0 17 0,3 0-14 0,-3 5 0 16,4-1 7-16,2-1 3 0,1 0 8 0,2 1-8 16,0-2 8-16,2-1-15 0,-2 0 15 0,4-1 6 15,1 0-10-15,-2-4 0 0,0-1-7 0,1-1 4 16,-1-1 3-16,-1-2 4 0,-4 0-8 0,0-2 18 16,-3-2-14-16,-2 0 4 0,-1-3 17 0,-6-2 19 15,0 0 14-15,-3-2 36 0,0 0-2 0,0 0 0 16,-6-1 22-16,1 2 2 0,-1 3 1 0,0-1-3 15,1 4-30-15,2 3-34 0,-3 2-41 16,1 3-35-16,5 2-23 0,-3 2 16 0,3 1 10 0,-3 5 13 16,3 4 22-16,-5 1-27 0,1 4 28 15,0 5-16-15,4 0 4 0,-5 4 15 0,5 3-19 16,0 2 15-16,0-2 0 0,0 2-11 0,9-3-11 16,1-2 7-16,0 1 4 0,2-3-8 0,2-3 23 15,-1-3-16-15,2-2-6 0,3-2-16 0,-4-2-72 16,2-3-48-16,-1-1-80 0,1-3-43 0,-4-1-48 15,1-1-94-15,0 0-109 0,-3-6-127 0,0-2-121 16</inkml:trace>
  <inkml:trace contextRef="#ctx0" brushRef="#br0" timeOffset="3222">4763 213 3503 0,'-12'-5'3'16,"12"5"0"-16,5-4-3 0,5 4 0 0,5 0-7 15,6 0 11-15,2 4 2 0,6 2 0 0,3 0 4 16,2 1-85-16,3 0-149 0,-1 1-166 0,-3 0-184 16,2-2-188-16</inkml:trace>
  <inkml:trace contextRef="#ctx0" brushRef="#br0" timeOffset="4582">146 1000 1807 0,'-11'2'34'0,"5"-2"55"16,-1 0 42-16,7 0 57 0,-6 0 15 0,-2 0-19 16,8 0-22-16,-4 0-26 0,4 0-48 0,-4 0-29 15,4 0-24-15,0 0-29 0,0 0 3 0,0 0-5 16,0 0 12-16,0 0 12 0,0 0 21 0,10 8 18 16,6-3 47-16,5 0 33 0,5-1 8 15,8 3-5-15,8 0-49 0,10-1-37 0,8-3-23 16,7 2-18-16,7-2 5 0,8 0-8 0,5 0 25 15,9 0 32-15,3-1-8 0,7 1-9 0,7-1-29 16,6-2-13-16,7 2-1 0,1-2 15 0,9 0 0 16,2 0-11-16,5 3-3 0,-2-2-15 0,7 0-14 15,-3-1 1-15,4 2 17 0,-2-2 0 0,-3 0 0 16,0 0-11-16,-3 0-17 0,-2 0 11 0,0 0 6 16,-4 0 15-16,-2 0 6 0,-4 0-17 0,-3-3 4 15,-3 3-11-15,-6 0-7 0,1-4 17 0,-8 0 8 16,-6 2-1-16,-4 1-2 0,-5-2 2 0,-7 1-13 15,-4-1 6-15,-6 1 8 0,-3 1-11 0,-10 1 7 16,-2 0-4-16,-4 0 8 0,-6 0 11 0,-3 0 13 16,-6 0 12-16,-5 0 3 0,-4 0 11 15,-6 0 1-15,-4 0 7 0,-3 0-6 0,-5 0-12 16,1 0-14-16,-6 0-19 0,2 0-7 0,-1-4 12 16,3 4-1-16,-2 0-4 0,0-4 20 0,2 4-27 15,1 0 8-15,-2 0 3 0,1 0-11 0,0 0 12 16,1 0 7-16,0 0 11 0,-1 4 1 0,5-4-16 15,-3 0-3-15,4 0-15 0,-1 0-8 0,1 0 11 16,0 0-15-16,0 4-11 0,0-1 26 16,-2 0 1-16,0-1-4 0,1 1 3 0,-3-2 1 15,1 1-5-15,-2-2 9 0,-1 2 18 0,-2-2-15 16,0 0 15-16,-6 0 5 0,2 0 3 0,-3 0-11 16,-3 0 4-16,0 0 0 0,-2 0-7 0,-2 0 7 15,0 0-20-15,0 0-15 0,0-4 4 0,0 4-8 16,0 0 1-16,0 0 7 0,0 0-20 0,0 0-19 15,0 0-54-15,0 0-105 0,0 0-126 0,-3 0-160 16,-4-4-220-16,0-1-177 0</inkml:trace>
  <inkml:trace contextRef="#ctx0" brushRef="#br0" timeOffset="6379">1055 1463 1864 0,'0'3'23'16,"12"0"37"-16,-12-3 27 0,10 0 33 0,-2-3 10 16,-8-1-14-16,13-1-8 0,-2-1-39 0,1 0-33 15,2-1-18-15,1-1-9 0,0 0-2 0,4-1 8 16,1 2-3-16,2-3 10 0,-1 1 24 0,-3-1 6 15,-2 1 51-15,0-1 3 0,-4 0 18 0,-2 1 6 16,-2 0-4-16,-4-1-6 0,-4 3-8 0,0-1-17 16,0 2-58-16,-7-1-17 0,-4 3-14 0,-5 4-9 15,-4 0 23-15,-6 4 20 0,-4 4-10 0,-4 2 4 16,-3 5 3-16,-1 2-31 0,-1 5 8 0,1 0-10 16,5 1-11-16,3-2 10 0,8 2-10 0,7-1 7 15,5 1 4-15,10-3 3 0,0 1 0 16,0-1 3-16,14-1-10 0,2-2-7 0,5-1 10 15,2-3 1-15,1 0 2 0,4-5 4 0,-3 0 0 16,-2-4-3-16,-2-1-7 0,-3-3 21 0,-5 0-15 16,-4 0 5-16,-1 0 13 0,-8-4-17 0,0 0 6 15,0-2 8-15,0 3-4 0,-12 0-3 0,-2-1 17 16,0 1 14-16,-2 1-7 0,-1 2 10 0,-2 0-23 16,2 6-43-16,1-2 8 0,3 1-8 0,1 2 11 15,5 0 25-15,4 3-11 0,3-1-4 0,0 2-6 16,12-1-1-16,1 3 11 0,3 0-17 0,2-1-18 15,2 0-14-15,6-1-30 0,3-2-10 16,-3-1-20-16,5-3-9 0,-2-2 7 0,-2-3 28 16,-1 0 33-16,1 0 16 0,-5-6 7 0,-5 1 1 15,1-4 19-15,-5-2 0 0,0 0 9 0,0-3 8 16,-4-2-7-16,4-1-7 0,-5 0 7 0,1-3 0 16,-1 0-4-16,-2 0 7 0,2-2 4 0,-4 2 26 15,1 1 38-15,1 2 36 0,-3 2-2 0,1 4-33 16,-1 1-45-16,-2 5-37 0,1 2-14 0,-2 0-3 15,0 3-3-15,0 0 37 0,0 6 35 0,0-1 10 16,0 5-4-16,0 0-19 0,3 3-32 0,1 4 0 16,0 1 3-16,1 3-20 0,-2-1 10 0,2 2-7 15,-1 1 17-15,4-2-3 0,-2-2-3 0,2 0-11 16,-2-1 7-16,2-3 0 0,0-2 7 16,0-2 7-16,-2-3-14 0,-1-3 7 0,3-1 0 15,-5-4 0-15,2 0 0 0,-2 0-4 0,4-4-6 16,-2-4 17-16,0-1-11 0,3-4 4 0,0-1-3 15,0-2-15-15,0-3 11 0,2 1-3 0,3 0-1 16,-4 0-10-16,4 0-3 0,-4 3 27 0,4 0-6 16,-1 2-4-16,1-1 17 0,0 5-38 0,-3-1 11 15,3 4 13-15,3-2-13 0,-1 2 10 0,1 1-7 16,1-1-18-16,2 2-3 0,2 2 0 0,-3-2-3 16,3 1 10-16,-4 1 1 0,-3 0 2 15,-1 0 5-15,-1 1 16 0,-4 0-6 0,-3 1 6 16,-5 0-6-16,0 0-1 0,0 0 4 0,0 0-10 15,-8 0 13-15,-1 3 15 0,-4 0 27 0,-6 2 21 16,-1 0 0-16,-4 3-21 0,1 2-38 0,-3-1-10 16,3 3-4-16,2 1-14 0,3 3 28 0,4-1-4 15,6 2 1-15,0 0 17 0,8 2-21 0,0 0 10 16,9 0-13-16,3 2-15 0,1-3-10 0,6 1-62 16,5-2-47-16,3-3-20 0,1-1-2 0,5-3 54 15,-2-2 26-15,5-3 20 0,-2-4 23 0,-2-1-7 16,1 0 43-16,-7-8 10 0,1-4-7 0,-5 1 0 15,-1-4-6-15,-6-1 3 0,-2-1 13 0,-2-1 13 16,-6-2 30-16,-1 2 61 0,1 0 51 16,-5-1 33-16,0 5-6 0,0 0-56 0,0 2-47 15,-6 2-46-15,1 4-25 0,2 3-21 0,1-1-18 16,0 4-3-16,-1 0 14 0,3 0 3 0,-2 4-6 16,2 1 13-16,-2 1-14 0,0 1-6 0,2 3-15 15,0 0-69-15,0 2-47 0,0 2-44 0,4-1-31 16,1 0 14-16,-1-1 6 0,1 1 26 0,-2-4 40 15,-2 1 42-15,4-3 39 0,-4-1 27 0,-1-2 29 16,0-1 0-16,0-2 10 0,0-1-10 0,0 0-3 16,0-3 18-16,0-1 1 0,0-2 28 0,0-1 12 15,0-1-9-15,0-2 1 0,5-2-10 16,0-1-25-16,0-1 3 0,2 0 3 0,0-2 7 16,1 2 2-16,4 0 5 0,-1 0-4 0,5 3-20 15,-2 1 4-15,2 2 7 0,-1 3 6 0,1 0 16 16,-1 5 13-16,0 0-3 0,0 0 4 0,-1 7 10 15,1 2 11-15,-1 0-4 0,-3 2-16 0,1 2-26 16,-1 2-31-16,-1 0 10 0,-2 3-10 0,1-1 3 16,-4 0 7-16,1-1-23 0,-3-2 13 0,1 1-27 15,-2 0-83-15,0-1-108 0,-2-3-137 0,0 0-116 16,0 0-78-16,0-2-72 0</inkml:trace>
  <inkml:trace contextRef="#ctx0" brushRef="#br0" timeOffset="6576">2792 1440 3129 0,'12'0'90'0,"-7"0"43"0,-5 5 53 0,0 3 7 16,0 2-87-16,0 4-43 0,0 2-49 0,-5 2-18 15,5 1 11-15,-9 0 3 0,6 4 1 0,3-1 9 16,0-1-13-16,0 1-57 0,0 1-96 0,0-3-133 15,0 0-131-15,0-4-79 0,0 1-45 0,0-3-19 16</inkml:trace>
  <inkml:trace contextRef="#ctx0" brushRef="#br0" timeOffset="6876">3094 1562 3515 0,'0'-10'43'0,"0"2"30"0,-10 3 30 15,-2 1 14-15,0 4-40 0,2 0-40 0,2 0-21 16,1 4 1-16,-1 1-6 0,4 3 12 0,4-1-2 16,0 3-11-16,4 2 0 0,4 1-3 0,4 1-3 15,4 1-1-15,0-1 1 0,6 2-1 16,0-1-6-16,4 0 9 0,-3 1-6 0,4-1 7 16,-3 0-3-16,-1 1-8 0,-1 0 11 0,-1 1 3 15,-4-3 18-15,-4 0 45 0,-1-1 28 0,-4-1 36 16,-1 1 65-16,-3-5-18 0,-4-1 2 0,0-2-36 15,-7-1-57-15,-3-4-26 0,-4 4-22 0,-3-4-11 16,-3 0-30-16,-3 0-8 0,-4 0-11 0,-1 0 4 16,-2 0-8-16,-1 0-26 0,3 0-48 0,1 0-115 15,-3 0-94-15,7-2-94 0,-4 2-147 0,5-6-92 16,0-1-146-16</inkml:trace>
  <inkml:trace contextRef="#ctx0" brushRef="#br0" timeOffset="7026">2920 1387 3621 0,'30'-4'6'0,"4"-1"-3"0,4 0 1 16,3 0-11-16,2 4-13 0,5 1-22 0,-1 0-94 16,-3 0-174-16,1 0-198 0,-1 0-244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0:14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0 3555 0,'-7'0'10'0,"4"0"43"0,-1 0 77 15,4 0 39-15,9 0 13 0,2 0-31 0,8 0-72 16,3 0-58-16,7 0-10 0,1 0-18 0,6 0-4 16,2 0 25-16,3 0-3 0,0 3 10 0,-2-3-4 15,-2 0-6-15,-3 2-22 0,-2-1-3 0,-5 1-21 16,0-2-31-16,-5 0-57 0,-5 0-77 16,-2 0-35-16,-3 0-22 0,-5 0-54 0,-4 0-74 0,-3 0-73 15,0 3-110-15,-7 2-71 0</inkml:trace>
  <inkml:trace contextRef="#ctx0" brushRef="#br0" timeOffset="176">75 243 3141 0,'-11'10'22'16,"6"-2"69"-16,5-3 55 0,0-5 40 0,7 0-8 15,4 0-62-15,4-5-48 0,4 0-48 0,3-1-16 16,3-1-4-16,0 0-10 0,5-1 13 0,1 0 0 15,2 2 1-15,-2-1-28 0,1 1-83 0,-5 2-119 16,2 0-145-16,-2 4-113 0,-5-3-135 0,0 1-124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0:21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37 265 2438 0,'-10'-2'21'0,"1"-1"15"15,3 1 15-15,-1 0-2 0,3 1-16 0,3 1-14 16,1 0-10-16,0 0 15 0,0 0 22 0,5 0 69 16,5 0 49-16,2 0 3 0,3 0-25 0,8 0-48 15,5 0-58-15,7 0-17 0,6 0 7 0,4 0-9 16,8 0 5-16,1-4-5 0,2 1-7 0,1 0-14 15,-1 0 1-15,-1 0 10 0,-5 0-1 0,-1 1 4 16,-7 1-7-16,-1 0-3 0,-7 0 0 0,-4 1 0 16,-5 0 3-16,-3 0-3 0,-5 0-3 15,-4 0 7-15,-2 0 2 0,-4 0 1 0,0 0-4 16,-4 0-3-16,-3 0-13 0,0 0-4 0,0 0-22 16,0 0-77-16,-3 0-72 0,1 0-103 0,-3 0-79 15,1 0 6-15,1 0-19 0,1 0-20 0,-2 0-27 16</inkml:trace>
  <inkml:trace contextRef="#ctx0" brushRef="#br0" timeOffset="274">774 15 2049 0,'-10'-6'0'15,"-2"2"17"-15,2 1 3 0,1 1 3 0,1 2-14 16,5 0-24-16,0 0 10 0,3 0 8 0,0 3 32 15,3 2 38-15,2 1 13 0,3 0-6 0,4 3-14 16,4 0-18-16,2 2-18 0,6-1-6 0,1 2 7 16,5-2-19-16,1 0 0 0,3-1 0 0,0-1-6 15,1 1-3-15,-3 0-6 0,-2-3 3 0,-3 2 0 16,-1-2 18-16,-5 0 13 0,-5 0 21 16,-4-2 25-16,-4 0 35 0,-3 0 20 0,-5 0-12 15,0 2-31-15,-6 0-44 0,-4 1-33 0,-4 3-2 16,-3 2-7-16,-3 1-6 0,-4 4-54 0,0 3-227 15,-2-1-186-15,0 2-352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0:01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8196 696 3003 0,'0'-8'69'15,"2"8"109"-15,4 0 56 0,-2 11 32 0,-3 10-47 16,1 8-83-16,0 5-50 0,-2 11-31 0,1 4-21 15,-1 4-23-15,0 4-8 0,0-1 1 16,0 1-8-16,0-2 11 0,0-3-3 0,0-2 3 0,0-3-4 16,4-2-6-16,-4-4-4 0,0-2-18 15,0-6-6-15,0-3-51 0,-4-7-38 0,3-3-42 16,-3-4-44-16,-1-5-55 0,1-11-63 0,0 0-68 16,-1 0-41-16,-4 0-16 0,3 0 10 0,-1 0 24 15</inkml:trace>
  <inkml:trace contextRef="#ctx0" brushRef="#br0" timeOffset="216">8182 911 2632 0,'10'-52'33'0,"-1"2"41"0,1 7 3 15,2 6 16-15,-2 6 4 0,2 4-9 0,4 9 24 16,0 2 19-16,3 9 12 0,2 7 1 0,1 0-5 16,2 6-18-16,-2 6-47 0,3 4-23 0,1 3-20 15,0 2-11-15,-3 4-10 0,-1 0 4 0,-2 1 3 16,-2-1 0-16,-6 1 4 0,-1-2-8 0,-6-1 5 15,-5-2-15-15,0 1 0 0,-6-3-6 0,-7 1-7 16,-4-4-38-16,-2-2-53 0,-3-2-51 0,0 0-64 16,-6-4-16-16,1-3-15 0,0-5-47 0,1 0-32 15,3 0-39-15,-1-4-76 0,5-3-52 0</inkml:trace>
  <inkml:trace contextRef="#ctx0" brushRef="#br0" timeOffset="-856">5719 1402 3793 0,'0'0'0'0,"6"0"-4"16,5-3 4-16,3 3 0 0,6-4 0 0,4 2 14 16,6 0-14-16,4 1-17 0,-1 0-75 0,3 1-119 15,-2 0-131-15,1 0-120 0,-3 0-140 0,1 4-144 16</inkml:trace>
  <inkml:trace contextRef="#ctx0" brushRef="#br0" timeOffset="-735">5937 1571 3053 0,'-13'13'19'16,"13"-8"6"-16,0-1 7 0,11 0 9 0,5 1-32 16,4 0 1-16,9-5-13 0,3 0-60 0,3 0-126 15,4 0-120-15,0 0-93 0,2 0-130 0</inkml:trace>
  <inkml:trace contextRef="#ctx0" brushRef="#br0" timeOffset="-5454">37 805 3154 0,'12'-16'3'0,"-3"6"0"0,0 0 32 0,-6 5 53 15,2 5 62-15,-2 0 64 0,-3 0 9 0,3 10-35 16,-3 6-45-16,3 5-57 0,-1 7-30 0,0 7-7 16,-1 7-24-16,1 5 6 0,2 6-17 0,-2 1 0 15,-1 1 0-15,1-1-21 0,-2-2 7 0,2 0-7 16,-1-4 0-16,-1 0 18 0,2-5 3 0,-1-1 0 16,-1-3-4-16,0-4-17 0,0-2-17 0,0-4-22 15,0-2-20-15,-3-4-25 0,0-1-43 16,0-6-56-16,-3-2-56 0,1-3-61 0,2-2-58 15,-2-9-28-15,-3 0-65 0,5 0-84 0,-2 0-62 16</inkml:trace>
  <inkml:trace contextRef="#ctx0" brushRef="#br0" timeOffset="-5202">1 898 3180 0,'0'-32'-4'0,"0"8"17"0,4 3 29 15,5 3 26-15,2 5 29 0,9 3-6 0,2 1-39 16,6 4-16-16,-1 5-13 0,3 0-10 16,3 0 6-16,-2 6-12 0,0 3-10 0,-1 2 3 15,-3 5 0-15,0 1 6 0,-4 3 4 0,-4 0-7 16,-3 2 11-16,-4-2 2 0,-6 1-3 0,-6 0 7 16,0-1 0-16,-12 0-3 0,-1-1 0 0,-7 0-7 15,-2-1-4-15,-2-1 4 0,-5-1-10 0,-1-4-6 16,1 2-21-16,-2-5-29 0,3 1-36 0,1-4-84 15,2-1-127-15,3-2-92 0,3-3-159 0,5 0-161 16</inkml:trace>
  <inkml:trace contextRef="#ctx0" brushRef="#br0" timeOffset="-4930">1131 381 4284 0,'0'20'88'0,"-5"10"54"0,-8 9 95 0,-8 12 49 16,-6 13-18-16,-3 9-32 0,-5 9-91 0,1 4-38 16,-4 6-72-16,1 1-11 0,0-1-8 15,4-1-20-15,7-1 16 0,2-4-12 0,7-2 7 16,7-5-3-16,1-3-16 0,9-5-3 0,0-6-36 15,7-6-64-15,2-3-60 0,2-10-87 0,3-5-100 16,3-7-53-16,0-4-57 0,1-6-71 0,2-7-21 16,2-5 13-16,2-12-57 0</inkml:trace>
  <inkml:trace contextRef="#ctx0" brushRef="#br0" timeOffset="-4614">1508 501 3713 0,'2'-26'-4'0,"1"1"-15"0,-3 6 9 16,2 7 23-16,-1 4 48 0,4 8 36 0,-1 0 14 16,-2 10-6-16,1 6-5 0,0 7-18 0,-1 7-16 15,-2 8 4-15,0 6-21 0,0 7 8 0,-5 4 3 16,-1 3 7-16,-5 0-13 0,-3-1-1 0,3-4-2 15,-3-4-22-15,-1-3-8 0,3-6 1 0,1-4-4 16,3-4-7-16,2-4-11 0,1-4-7 0,2-2 3 16,2-3 0-16,1-3 12 0,0-2-16 15,4-3-35-15,1-4-33 0,3 2-31 0,3-5-31 16,-2-1-46-16,5-3-30 0,-1 0-58 0,3 0-51 16,1-6-21-16,0-1-40 0,3-1 19 0,-2-2 5 15,4-2-9-15,0-2-18 0,-2-1-49 0</inkml:trace>
  <inkml:trace contextRef="#ctx0" brushRef="#br0" timeOffset="-4417">1298 930 2681 0,'-20'-4'3'0,"9"-1"18"15,11-2 19-15,0-2 6 0,11 2 0 0,6-3-21 16,5 1-15-16,6 0-14 0,3-3 4 0,3 2-3 15,3 0 6-15,1-2-21 0,2 1-50 0,-3 1-57 16,0 2-74-16,-1 1-12 0,-3 0-15 0,-2 0 3 16,-4 0-18-16,-2-1-22 0,-3 1-30 0,-5-1-25 15</inkml:trace>
  <inkml:trace contextRef="#ctx0" brushRef="#br0" timeOffset="-4195">2121 281 3807 0,'10'10'67'0,"-6"9"98"0,-4 11 64 0,-7 7 90 15,-3 11-22-15,-5 9-64 0,-4 8-2 0,-5 7-61 16,-1 6-9-16,-5 5-38 0,-2 1-53 0,0 0-24 16,1 0-49-16,3-3 14 0,2 0-3 0,1-5-12 15,6-1 24-15,1-8-12 0,2-4 0 0,3-1-8 16,1-8-40-16,2-3-26 0,1-7-84 0,3-5-67 15,1-7-88-15,-1-5-95 0,3-4-87 0,1-6-138 16,-1-5-113-16,3-5-225 0</inkml:trace>
  <inkml:trace contextRef="#ctx0" brushRef="#br0" timeOffset="-3275">2012 1267 2866 0,'-2'-4'46'0,"0"-2"55"16,-1 2 62-16,3-2 35 0,-1 2-26 0,1-1-45 16,0 0-54-16,0 0-36 0,6 2-27 0,1-1-10 15,3-1-3-15,0 2-4 0,1 1 7 0,1 2 0 16,2 0 10-16,0 0 0 0,-2 7 0 0,1 0 10 16,-3 6-10-16,2 1 4 0,-7 4 2 0,-2 1 1 15,-3 4-10-15,0 3 10 0,-11-1-4 16,0 2-13-16,-1-1 24 0,-4-3-17 0,2-3 6 15,-1-2 8-15,3-3-18 0,0-5 0 0,4-1-13 16,2-3-3-16,2-3-14 0,0-3-7 0,4 0 10 16,0-7-16-16,6-3-4 0,2-2-19 0,4-5-52 15,3-3-19-15,2-2-22 0,3-2 2 0,2-2 27 16,0 0 32-16,2-1 32 0,-1 1 38 0,1-1 32 16,0 2-7-16,-2 1 15 0,-1 2 7 0,-2 5 6 15,-2 1 83-15,-1 5 29 0,-5 2 67 0,-2 6 39 16,-4 3-40-16,-5 3 3 0,-5 5-52 0,-2 3-28 15,-3 2-25-15,-1 3-30 0,0 0-28 16,-1 2-24-16,2 1-4 0,-1-2-22 0,5 0 18 16,4-1-11-16,2-1-6 0,0-4 7 0,2 0-61 15,4-1-76-15,5-1-123 0,-3-3-120 0,4-1-130 16,1 0-99-16,0-5-98 0</inkml:trace>
  <inkml:trace contextRef="#ctx0" brushRef="#br0" timeOffset="-3107">2551 1309 3793 0,'8'6'64'0,"1"2"69"0,-2-1 64 0,-4 3 35 15,0 3-50-15,-1 1-54 0,-1 2-52 0,-1 3-29 16,3 0-18-16,-3 2-18 0,2 1-8 0,-1-1-28 16,-1 1-33-16,2 2-39 0,-1-1-125 0,1-1-98 15,-2-1-114-15,2 0-101 0,-1-4-32 0,-1 0-88 16</inkml:trace>
  <inkml:trace contextRef="#ctx0" brushRef="#br0" timeOffset="-2702">2893 1203 3834 0,'8'-5'3'15,"0"-1"7"-15,6-2-7 0,-3 3 0 0,-2 0-6 16,2 3-10-16,-1 2 6 0,-1 0 4 0,5 5-4 16,-2 1-13-16,-4 2-4 0,2 2-32 0,-4 2-23 15,0 2-20-15,-6 2-24 0,0 1 25 0,-4-1 27 16,-1 0 36-16,-4-2 32 0,1 0 3 0,-3-4 6 16,1 0 0-16,1-4-6 0,3-2-6 0,-1-4-17 15,1 0-31-15,3 0-18 0,2-5-7 0,1-1 16 16,0-3 26-16,7-1-3 0,1-3-22 15,0 0-39-15,5-3-18 0,0-1 16 0,2-1 22 16,-1 0 48-16,1 0 24 0,1-1 24 0,0 2 21 16,-1 0 30-16,1 1 49 0,-3 1 42 0,1 1 64 15,-5 3 16-15,1 2 14 0,-4 3-15 0,0 1-51 16,0 3-44-16,-4 2-52 0,-2 0-35 0,0 0-5 16,0 8-1-16,0 0 4 0,-6 1 8 0,1 3-29 15,0 3 4-15,-1 0-17 0,2 2-25 0,0 1 14 16,1 0-18-16,3 1-27 0,0-1-32 0,7-3-111 15,0 1-136-15,4 0-154 0,2-1-150 0,0-3-119 16</inkml:trace>
  <inkml:trace contextRef="#ctx0" brushRef="#br0" timeOffset="-2436">3337 1427 3955 0,'-5'8'10'0,"0"-2"3"0,5-6 35 15,0 0 27-15,3 0 15 0,4 0-4 0,5 0-34 16,1 0-27-16,4 0-25 0,2 0 0 0,3 0-7 16,3 0 0-16,-1 0-4 0,-1 8 1 0,-1-2 10 15,-1 2 7-15,-6 1 17 0,-3 3 15 0,-4 1 3 16,-8 3 17-16,0-3 19 0,0 1 12 0,-12 2 32 16,2-2-6-16,-3-2-29 0,0-1-25 0,-1-3-40 15,3 1-33-15,0-3-18 0,1 0-15 16,4-2-7-16,3-4 0 0,3 4-40 0,0-4-51 15,5 0-72-15,4 0-86 0,-1 0-60 0,6 0-73 16,1 0-74-16,0 0-19 0,5-11-33 0,2 2 4 16</inkml:trace>
  <inkml:trace contextRef="#ctx0" brushRef="#br0" timeOffset="-2037">3724 1294 3206 0,'-5'-10'3'0,"5"0"29"0,0 0 35 0,5 3 54 16,3-2 33-16,6 4-6 0,3 0-32 0,0 0-49 16,5 0-33-16,0 5-27 0,0 0-7 0,2 0 6 15,1 5-2-15,-3 0 2 0,-2 2 1 0,1 2-3 16,-4 1 2-16,-3 0 8 0,-3 2 3 0,-6 0 0 16,-5 2 7-16,0 1-4 0,-7 0 1 15,-6 0-11-15,0-1 7 0,-3 0 4 0,-1 0-11 16,0-4 14-16,0-3-20 0,2-2-4 0,3-2-4 15,1-3-27-15,0 0-20 0,6-3-34 0,5-3-10 16,0-1 11-16,0-2-20 0,10-2-14 0,0-2-13 16,4-3-34-16,1-1 30 0,4-2 33 0,-1-1 32 15,4 1 42-15,0-1 21 0,0 0 48 0,-3 1 55 16,0 1 84-16,-3 2 62 0,-2 2 26 0,-2 2 30 16,-7 4-36-16,1 0-12 0,-4 4-36 0,-2 1-74 15,0 0-37-15,0 3-44 0,-10 0-30 0,4 0 1 16,-3 7-8-16,2-1-3 0,-2 3-8 15,4 1 8-15,-1 0-12 0,1 1-10 0,4 2 6 16,1-2-14-16,0 1 0 0,6 1-4 0,2-2-48 16,4 1-101-16,-2-2-80 0,2 0-99 0,1-1-98 15,3-1-98-15,-1-2-121 0,1 1-139 0</inkml:trace>
  <inkml:trace contextRef="#ctx0" brushRef="#br0" timeOffset="-1676">4179 1395 4064 0,'-3'0'6'0,"3"0"-2"15,0-5 2-15,5 0 15 0,1-1 6 16,8-2 4-16,1 2 0 0,3 1-20 0,-1-1-4 16,4 2-14-16,1 1 0 0,-2 1 3 0,0 2-3 15,-3 0 7-15,1 5 0 0,-6 2 7 0,1 1 14 16,-7 2 17-16,-3 0 28 0,-3 4 32 0,0 1 5 15,-6-2 10-15,-4 1-2 0,0-1-43 0,-2-2-24 16,2-1-34-16,0-2-24 0,1-1-1 0,4-2 4 16,3-5 11-16,2 5 0 0,0 2 19 0,5-1-19 15,6-6 7-15,-1 7 8 0,5-1-8 0,2 1 11 16,-1 0-11-16,6 0-10 0,-3 0-5 0,0 1 5 16,-2 1 6-16,0 0-3 0,-4 0 26 0,-2-1 18 15,-5-1 14-15,-6 2-3 0,0 0 0 0,-8 1-40 16,-3-1-11-16,-5 0 18 0,-4 1-29 15,-5 0 10-15,-1 0 1 0,-1-4-63 0,-2 1-58 16,-2-4-66-16,3-3-105 0,1 0-62 0,2 0-104 16,0 0-118-16,3 0-112 0,2-16-154 0</inkml:trace>
  <inkml:trace contextRef="#ctx0" brushRef="#br0" timeOffset="-1371">4408 35 3244 0,'45'-18'-7'0,"4"4"4"16,-2 10 48-16,2 9 49 0,-1 9 67 0,-2 12 60 15,-4 7-23-15,-1 10-15 0,-5 10-38 0,0 6-37 16,-6 9 15-16,-4 7-16 0,-1 7 0 0,-4 4-10 15,-7 2-14-15,0 4 31 0,-7-2-7 0,-3 1 0 16,-4-2-14-16,0-4-55 0,0 1-12 0,-8-6 4 16,-3-2-11-16,0-2 16 0,-4-5-5 0,-3-1-11 15,-1-2 4-15,-7-3-19 0,-1-6 8 0,-1-3-12 16,0-3-16-16,-3-7-18 0,0-3-53 0,2-7-77 16,-1-3-100-16,3-5-117 0,2-5-154 0,-3-5-160 15,6-2-168-15</inkml:trace>
  <inkml:trace contextRef="#ctx0" brushRef="#br0" timeOffset="26876">7496 4255 3180 0,'-10'0'77'0,"1"-2"47"0,3-1 49 0,2-1 28 15,1 4-75-15,2 0-32 0,1 0-54 0,0 0-29 16,0 0 2-16,0 0-16 0,4 0 10 0,1 0 3 16,2 0-10-16,2-3 7 0,0 0-10 0,2 0 3 15,-1 2 17-15,0-1 7 0,-5 1 24 0,0 0 31 16,0 0 19-16,-5 1 14 0,0 0 8 0,0 0-14 15,0 0-31-15,0 0-18 0,0 3-28 0,0 0-32 16,-7-1 6-16,3-1-3 0,-3 1-3 0,1-1 6 16,2-1-13-16,-1 2-12 0,0-2 8 0,1 1-4 15,2 0-1-15,2 0-20 0,0 1-32 16,0-1-49-16,0 1-79 0,0-1-67 0,0 1-106 16,0 0-101-16,7 0-96 0,-7 3-96 0,5-3-71 15</inkml:trace>
  <inkml:trace contextRef="#ctx0" brushRef="#br0" timeOffset="22065">3687 4121 3295 0,'6'-19'61'0,"-2"2"57"16,-4 0 44-16,0 4 33 0,0 3-54 0,0 4-74 15,0 3-36-15,0 3-34 0,0 0 3 16,0 6 72-16,0 1 82 0,0 6 32 0,0 4 4 16,0 6-36-16,0 5-75 0,-4 8-24 0,-2 4-8 15,-1 6-25-15,-1 3-7 0,-1 3-4 0,1 0-7 16,0-1 11-16,-1 0-4 0,4 0 0 0,-3-4-4 16,2-1-7-16,3-3 4 0,-2-3-4 0,0-2 7 15,1-3 12-15,1-3-27 0,0-6-25 0,-1-1-33 16,1-6-50-16,0-2-43 0,1-5-40 0,1-1-49 15,-2-3-23-15,3-3 1 0,-1-5-35 0,-1 0-36 16,0 0-46-16,2 0-97 0,0 0-59 0,-1-6-43 16</inkml:trace>
  <inkml:trace contextRef="#ctx0" brushRef="#br0" timeOffset="22340">3599 4177 3542 0,'9'-34'36'0,"5"1"60"0,2 2 48 16,8 3 45-16,2 2-8 0,7 2-46 0,4 4-48 15,4 4-49-15,0 3-31 0,4 4-7 0,1 5-3 16,-4 4-4-16,2 0 14 0,-4 8-11 0,-1 0 8 16,-5 5 6-16,-2 0-13 0,-9 3 6 0,-2 1 4 15,-6 1 0-15,-7 1 0 0,-8 3 7 16,0 0-7-16,-11-1 0 0,-8 2 7 0,-3-1-6 15,-3-2 2-15,-6 2 5 0,0-2 6 0,-2-3-7 16,0-1 4-16,0-2-4 0,3-2-21 0,0-2-18 16,2-1-74-16,6-3-54 0,2-1-100 0,4-2-101 15,2 0-91-15,4-3-112 0,3 0-147 0</inkml:trace>
  <inkml:trace contextRef="#ctx0" brushRef="#br0" timeOffset="24050">4866 3568 1739 0,'18'-18'115'15,"-3"-1"99"-15,0 4 71 0,-4 3 25 0,-6 2-119 16,-2 5-77-16,-3 5-13 0,0 0 93 0,-5 9 101 16,-5 7 66-16,-5 10-26 0,-4 9-75 0,-3 14-73 15,-9 15-83-15,-2 12-25 0,-6 11-31 0,-2 10-23 16,1 4-11-16,2-1 1 0,7 1 0 0,4-5-4 16,6-6 4-16,8-9-12 0,8-7-3 15,5-9-22-15,5-6-32 0,7-7-40 0,1-7-99 16,2-8-71-16,4-5-42 0,0-7-23 0,1-6-4 15,0-7-11-15,1-5-54 0,-2-7-65 0,3 0-68 16,-2-12-70-16</inkml:trace>
  <inkml:trace contextRef="#ctx0" brushRef="#br0" timeOffset="24333">4897 3877 3740 0,'0'-9'13'0,"0"1"44"0,9-2 69 0,-2 3 38 16,2 7 25-16,2 0-29 0,6 0-72 0,2 0-39 16,3 3-46-16,2 4 1 0,2 0 7 0,0 3 10 15,2 2 8-15,1 0-26 0,-3 2 4 0,0 0-7 16,-2 0-7-16,0-1-28 0,-4-1-88 15,-3 2-38-15,-1-1-67 0,-4-3-36 0,-3 1 19 16,0 0-60-16,-5-2-2 0,1 1-2 0,-4-3 5 16,-1-4 4-16,0-3-20 0,0 0-21 0,-6 0-38 15,3 0 14-15</inkml:trace>
  <inkml:trace contextRef="#ctx0" brushRef="#br0" timeOffset="24492">5298 3877 1481 0,'0'-24'133'15,"0"0"94"-15,0 3 88 0,0 3 75 0,0 2-57 16,-3 4-87-16,-3 3-56 0,0 3-51 0,1 6-44 15,-1 0 30-15,-5 0-8 0,0 9-4 0,-2 4-21 16,-4 2-24-16,0 5-7 0,-5 4-23 16,0 3-18-16,0 0-9 0,-1 5-25 0,1-3 10 15,1 3 1-15,-1-4-4 0,2-2-20 0,6-1-51 16,0-2-93-16,4-2-128 0,1-3-110 0,2-4-90 16,7-1-55-16,-6-4-43 0</inkml:trace>
  <inkml:trace contextRef="#ctx0" brushRef="#br0" timeOffset="24676">5474 3882 3969 0,'11'11'51'0,"-6"0"41"0,-5 2 54 16,-5 3 24-16,-3 4-43 0,0 2-46 0,-2 1-49 15,-2 2-22-15,0-2-3 0,1 4 4 0,-1 0-22 16,-1 0-63-16,4 0-100 0,-1-2-121 0,1-2-116 15,1-2-85-15,0-4-40 0,3-2-76 0,2-4-48 16</inkml:trace>
  <inkml:trace contextRef="#ctx0" brushRef="#br0" timeOffset="25274">6067 3710 1047 0,'3'-2'10'15,"0"0"12"-15,-3 2 21 0,0 0 13 0,0 0 15 16,0 0 5-16,0 0-5 0,0 0-10 0,0 0-6 16,0 0-8-16,0 0 15 0,0 0 28 0,0 0 21 15,0 0 18-15,0 0 19 0,0 3 26 0,0-3 33 16,0 0 30-16,0 0 1 0,0 0-18 0,0 0-34 16,0 0-24-16,0-1-24 0,0 1-19 0,0 0-42 15,0 0-44-15,0 0-19 0,0 2 40 0,-6 4 88 16,1 5 55-16,1 4 37 0,-7 7-39 0,-2 8-47 15,-4 7-39-15,-5 9-36 0,-2 8-25 16,-4 5-26-16,-2 0-15 0,2 2 8 0,1-1 4 16,1-2-8-16,4-4 11 0,4-6-18 0,4-3-1 15,6-7-6-15,-1-4 3 0,6-4 0 0,3-3 3 16,0-4 5-16,0-4-38 0,0-4-32 0,8-4-59 16,1-2-50-16,1-2 6 0,-3-2-10 0,3-2-10 15,-2-3-31-15,1 0-95 0,-2 0-113 0,2 0-97 16,-3-7-99-16,1 0-74 0</inkml:trace>
  <inkml:trace contextRef="#ctx0" brushRef="#br0" timeOffset="25856">6335 3905 3308 0,'8'-6'19'0,"-2"1"-3"0,-4 2 10 15,0 3 46-15,-2 0 77 0,0 6 61 0,0 5 30 16,-7 3-1-16,1 5-69 0,-1 5-54 0,-5 6-27 16,-3 3-25-16,-3 6-32 0,1 1 1 0,-2 2-5 15,-1 0-31-15,-1-1 17 0,3-3-6 0,2-2 6 16,5-4 4-16,0-2-18 0,3-4 11 15,3-3-14-15,2-4-1 0,0-2 8 0,3-4-23 16,0-3-6-16,0 0-22 0,5-3-32 0,-1-3 19 16,1 0-33-16,2 0-2 0,2-2 1 0,-1-2-52 15,2 0-28-15,2 0-61 0,2 0-79 0,1 0-90 16,-2 0-70-16,4-7-98 0,0 0-108 0</inkml:trace>
  <inkml:trace contextRef="#ctx0" brushRef="#br0" timeOffset="26033">6133 4247 3129 0,'-13'0'6'0,"4"0"3"16,9 0-2-16,8-5-1 0,-2 0-12 0,8 2-29 0,2-1-74 15,4-1-109-15,4-1-81 0,2 0-46 0,4-1 3 16,0 2 36-16,1 0-10 0,-4-1-40 15</inkml:trace>
  <inkml:trace contextRef="#ctx0" brushRef="#br0" timeOffset="26304">6683 3561 3398 0,'13'5'39'0,"4"3"53"0,4 6 68 0,-3 8 47 15,4 3-7-15,0 7-25 0,0 6-46 0,-1 7-21 16,-6 5-8-16,0 7-11 0,-5 5-7 0,-2 3-27 16,1 3-19-16,-4 0-14 0,0 1-26 0,-2-3 11 15,-3-2 0-15,0-3-3 0,0-5 10 0,-8-2-14 16,-1-5-25-16,-1-2-54 0,-3-5-64 15,-5-5-78-15,-1-4-86 0,0-3-88 0,-3-5-102 16,0-4-142-16,-4-3-141 0</inkml:trace>
  <inkml:trace contextRef="#ctx0" brushRef="#br0" timeOffset="4445">14960 634 3647 0,'0'0'26'15,"0"0"31"-15,-5 0 20 0,3 0 10 0,0 0-20 16,2 0-40-16,0 0-20 0,0 0-10 0,0 0-1 16,0 0 8-16,4 0 2 0,4 3 1 0,-1 0-10 15,5 0-1-15,-1 0-13 0,5-1-13 0,-1 0 0 16,3-2 3-16,-6 0 6 0,2 0 15 0,-2 0 12 16,-5-4 4-16,1-2 28 0,-5 0 37 0,-3 0 52 15,0-2 32-15,0 0 9 0,-4-1-21 0,-4 0-47 16,-2 0-21-16,-1 1-33 0,-3 1-24 15,0-1-11-15,1 2-11 0,-4 3-11 0,2 2 11 0,0 0-57 16,1 1-110-16,2 0-113 0,2 4-160 16,4 1-177-16,2-5-126 0</inkml:trace>
  <inkml:trace contextRef="#ctx0" brushRef="#br0" timeOffset="4922">15997 408 4354 0,'9'-12'42'0,"-5"6"75"0,-4 6 69 0,0 10 49 16,0 7 4-16,0 7-57 0,-7 9-51 0,2 6-43 16,-2 7-50-16,0 6-8 0,-1 1-14 0,3 3-8 15,-2 1 8-15,2-1-24 0,4-2-8 16,1-3 12-16,0-1-4 0,0-4 12 0,0-2-4 16,0-4-27-16,0-3-19 0,0-4-45 0,0-3-37 15,0-4-57-15,0-4-43 0,0-4-35 0,0-2-34 16,-5-4 17-16,-1-4-34 0,3-1-43 0,-1-3-51 15,-2-4-53-15,1 0-45 0,-1-5-33 0,0-5-16 16</inkml:trace>
  <inkml:trace contextRef="#ctx0" brushRef="#br0" timeOffset="5150">15940 574 3490 0,'9'-55'32'0,"4"11"44"0,3 8 30 0,4 6 34 0,4 10 9 16,1 5 1-16,5 5 2 0,4 4-30 15,1 6-20-15,-1 0-53 0,6 9-27 0,-6 4-1 16,1 1-25-16,-3 5 8 0,-5 2 0 0,-2 2 3 16,-4 0 14-16,-6 2 0 0,-4 1-3 0,-6-1 0 15,-5 0-22-15,-6-2 15 0,-5 0 7 0,-7-2-14 16,-4-1 6-16,-4-2-24 0,-5-3-39 0,1-1-29 16,-3-6-48-16,1-1-24 0,1-7-2 0,1 0-4 15,3 0-12-15,6 0-65 0,0-6-84 0,6-1-120 16,1-3-98-16,6 0-80 0</inkml:trace>
  <inkml:trace contextRef="#ctx0" brushRef="#br0" timeOffset="5374">17009 12 4480 0,'17'16'64'16,"-17"8"61"-16,0 4 53 0,0 8 51 0,-21 4-21 15,3 4-43-15,-3 1-44 0,4-1-40 0,-4 0-47 16,6 0-22-16,4-4-8 0,1-3-20 0,10 1-3 16,0-4 23-16,0-1-4 0,0-1 4 15,0-2-8-15,16-1-57 0,-2-3-53 0,2-1-85 16,-1-3-87-16,3-2-67 0,-2-3-33 0,2-3-49 16,1-2-27-16,1-2-53 0,1-10-75 0,1 7-30 15</inkml:trace>
  <inkml:trace contextRef="#ctx0" brushRef="#br0" timeOffset="5627">17572 114 3687 0,'12'-17'33'0,"-6"9"47"0,5 2 94 16,-8 6 92-16,0 10 40 0,-3 5-8 0,0 5-73 15,0 3-60-15,0 6-68 0,0 3-29 16,0 2 0-16,-6 4-34 0,6-3 16 0,-9 3-12 15,2-2-12-15,3-1 1 0,-4-3-19 0,8 0 4 16,-5-4-4-16,5-1 0 0,0-3 7 0,0-3-11 16,0-1 8-16,0-2 3 0,0-2-23 0,8-1 12 15,1-2-15-15,0-1-47 0,1-2-41 0,2 1-67 16,3-5-68-16,2 0-48 0,0-1-42 0,4-2-51 16,-4-3-94-16,8 0-79 0,-3 0-103 0,0-6-108 15</inkml:trace>
  <inkml:trace contextRef="#ctx0" brushRef="#br0" timeOffset="5791">17524 340 3438 0,'-31'-5'-20'16,"7"0"10"-16,12-3 0 0,12 4-6 0,0 2 22 0,5 1-15 15,5 1 5-15,8 0-44 0,5 0-97 16,4 0-98-16,5 0-94 0,3 0-6 0,5 0 7 15,-1-4 8-15,-1 1-37 0</inkml:trace>
  <inkml:trace contextRef="#ctx0" brushRef="#br0" timeOffset="6016">17920 77 2331 0,'0'-15'11'0,"0"1"10"0,0 4 3 16,0 6 66-16,14 4 42 0,4 0 46 0,3 0 72 15,6 9 12-15,1 2 18 0,3 5 1 16,-3 4-13-16,3 1-26 0,-1 6-6 0,-3 2-32 16,0 2-49-16,-1 4-35 0,-2 1-38 0,-4 3-26 15,1-2-8-15,-5 2-10 0,-1 0-20 0,-4-2 5 16,-1 0-1-16,-6-2-3 0,-4-3 0 0,0-1-15 16,-6-1-27-16,-6-2-40 0,-3-2-96 0,-4-1-103 15,-6-3-153-15,-3-2-156 0,-3 1-145 0,-5-3-181 16</inkml:trace>
  <inkml:trace contextRef="#ctx0" brushRef="#br0" timeOffset="462">9611 127 4593 0,'13'23'43'0,"-13"9"58"0,-15 10 44 16,-10 10 45-16,-14 10-1 0,-1 6-42 0,-8 5-27 15,1 1-47-15,1 0-39 0,6-3 0 0,4-3-14 16,8-3-1-16,7-6-3 0,9-6-16 0,12-3 0 15,0-6 7-15,9-1 13 0,6-5-5 0,7-4-26 16,3-3-77-16,7-4-134 0,4-7-65 0,2-3-57 16,5-3-24-16,1-5-7 0,1-4-98 0,-1-5-116 15,0 0-80-15,-2-5-88 0</inkml:trace>
  <inkml:trace contextRef="#ctx0" brushRef="#br0" timeOffset="881">9801 551 3621 0,'0'-5'33'0,"6"-2"27"16,8-4 23-16,1 2 4 0,2 2-23 16,1 3-27-16,3 1-17 0,-1 3 1 0,2 0-11 15,-2 10 10-15,1 3-13 0,-2 2 7 0,-5 1-17 16,0 3 3-16,-6 3 13 0,-1 1-10 0,-7 1 18 15,0 0-11-15,-12-4-10 0,1 1 4 0,-1-3 13 16,-4-2-3-16,2-3-1 0,-2-3 5 0,2-3-15 16,4-4 1-16,-2-3-11 0,3 0-3 0,1 0-11 15,0 0-7-15,6-9-2 0,2 1-8 0,5-2 1 16,4-3-34-16,3 0-10 0,3-6-59 0,4 0-25 16,3-1-4-16,5-2 7 0,-4-3 40 0,2-1 40 15,1 1 47-15,1-2 26 0,-1 2 37 16,-3 0 26-16,-3 2 61 0,-2 3 53 0,-4 4 21 15,0 2 11-15,-8 5-60 0,-1 2-36 0,-5 7 2 16,0 0 5-16,-8 5 28 0,-1 3 15 0,-4 3-23 16,-1 4-39-16,0 2-34 0,-3 3-26 0,1 2-10 15,-1 0-8-15,7 2 4 0,2-1-11 0,3-2-14 16,5 1-4-16,0-4-14 0,0 1-68 0,10-2-121 16,1 1-139-16,2-4-150 0,-2-1-135 0,6-3-85 15,4-4-110-15</inkml:trace>
  <inkml:trace contextRef="#ctx0" brushRef="#br0" timeOffset="1030">10463 646 3995 0,'3'10'41'0,"-3"2"49"0,0 4 24 16,-5-2 28-16,0 1-37 0,1 1-56 0,-1 1-24 16,0 0-18-16,1 0-10 0,0-1 3 0,1 0-29 15,-3 0-86-15,3 3-114 0,2-1-117 16,-3 1-136-16,1-4-102 0,-2 0-111 0</inkml:trace>
  <inkml:trace contextRef="#ctx0" brushRef="#br0" timeOffset="1731">10759 495 3424 0,'5'-13'26'0,"0"0"23"0,7-2 10 15,-1 2 10-15,3 4-23 0,3 1-23 0,0 3-10 16,1 5-6-16,1 0-10 0,-2 4 9 0,2 2 1 16,-4 4-10-16,-2 1 13 0,-1 4-3 0,-3 2-4 15,-5 2-3-15,-4 0-7 0,0 2-19 0,0 0 6 16,-9-1 10-16,-4 0 7 0,0-2 3 0,0-2-4 15,0-1 7-15,-1-4 1 0,2-5 6 0,-1 0-4 16,0-3-6-16,5-1-3 0,-1-2-13 0,4-5-11 16,4-2-9-16,1-3 3 0,0-1 20 15,10-3 6-15,2-1 0 0,5-4-12 0,2 0-20 16,-1-1-7-16,4-1 4 0,3-1 3 0,1 1 7 16,-1-1 16-16,2-1 6 0,-1 2 7 0,-1 1 3 15,-1 4 22-15,-2 1 30 0,-7 4 23 0,-4 2 33 16,0 2-33-16,-5 4 8 0,-6 3 18 0,0 0 14 15,0 6 45-15,-12 4-19 0,3 0-38 0,-5 2-36 16,-1 3-32-16,1 3-32 0,-1 0-3 0,2-1 7 16,2 2-3-16,5-2 20 0,1 1-20 0,5-2-22 15,0 1-45-15,6-2-106 0,2 1-113 0,5-2-160 16,-4 0-135-16,4-2-115 0,2-3-112 0</inkml:trace>
  <inkml:trace contextRef="#ctx0" brushRef="#br0" timeOffset="1998">11263 604 3807 0,'0'0'20'16,"4"0"30"-16,5-6 42 0,1 0 10 0,4 3-7 16,2-1-36-16,1 1-52 0,2 3-7 0,3 0-11 15,-2 0 8-15,1 7 10 0,-3 1 10 0,0 2-13 16,-6 2 2-16,1 1 8 0,-7 5-17 0,-6 0 31 15,0 2-11-15,-6-1 1 0,-5 1-4 16,-3-1-18-16,-2-3 15 0,1-1-15 0,-2-3 1 16,2-2 3-16,3-4-18 0,0 0 8 0,7-1-1 15,0 0-10-15,5-3 7 0,0-2-10 0,3 0-41 16,4 0-74-16,5 0-108 0,3 0-117 0,4 0-91 16,3-10-86-16,3 0-62 0,0 0-66 0</inkml:trace>
  <inkml:trace contextRef="#ctx0" brushRef="#br0" timeOffset="2579">11965 358 2742 0,'-9'-5'21'0,"9"-1"16"0,0-1 13 0,0-2 53 15,0 2 20-15,6 1 10 0,6 0 11 0,-2 2-47 16,6 1-42-16,-1 0-5 0,2 3-4 0,-2 0 0 16,0 6 0-16,2 1-10 0,-4 2 4 15,1 3-3-15,-6 3 21 0,1 3-15 0,-4 2-23 16,-5 2 11-16,0 0-14 0,-5-1 17 0,-4 2 7 16,1-4 0-16,-3 1-7 0,-1-3-13 0,-1-1-7 15,4-4-4-15,1-1 4 0,-1-4 3 0,2-1 0 16,2-2-13-16,-1-4-11 0,6 0 3 0,0 0-6 15,0 0 6-15,6-5 1 0,2-1-28 0,5-1-14 16,0-3-27-16,4-1-36 0,1-3-16 0,4 0 1 16,0-1 20-16,3-2 37 0,-3 0 40 0,2-2 23 15,0 2 9-15,-4-1 17 0,0 0 36 0,-3 3 40 16,-4 1 73-16,1 3 39 0,-5 1 27 0,-2 3-40 16,-7 3-71-16,0 2-60 0,0 0-64 0,0 2 5 15,-7 0-1-15,-2 5 4 0,1 1-1 16,-3 2-6-16,3 1-15 0,-1 1 18 0,0 2-18 15,1 0 4-15,-1 2 7 0,5-1-25 0,1 1 4 16,2 0-32-16,1-1-77 0,0 0-115 0,4-2-162 16,1 0-155-16,4 0-41 0,-2-2 0 0,2 0 3 15</inkml:trace>
  <inkml:trace contextRef="#ctx0" brushRef="#br0" timeOffset="2894">12431 552 3793 0,'0'0'10'16,"0"0"7"-16,6-4 20 0,3 0 17 0,1 1 0 16,1 0-24-16,3 1-16 0,3-1-11 0,0 3-6 15,5 0 13-15,-3 0 0 0,3 5-7 0,-2 0-9 16,-2 2 2-16,-6-1 4 0,1 4 10 0,-5-2 7 16,-8 1 4-16,0 0-7 0,0 0-11 0,-7 1 28 15,0-4-14-15,-1 3 14 0,1-1 7 0,-2-3-38 16,3 0 17-16,-1-1-17 0,3-2-6 0,4 2 9 15,0 0-6-15,0 0 3 0,0 1-4 0,0-1 1 16,0 4-4-16,11 1-4 0,0 1 8 0,0-1 6 16,1 2 1-16,-1 0-8 0,0-2 1 0,-1-1 10 15,-4 0 3-15,-6-1 14 0,0 1 0 16,0-3-20-16,-11 2-1 0,-5 0 4 0,-4 1-14 16,-2-1-27-16,-3 1-55 0,0 0-70 0,-4-2-72 15,3-1-76-15,-1-5-76 0,5 0-83 0,0 0-108 16,5 0-95-16</inkml:trace>
  <inkml:trace contextRef="#ctx0" brushRef="#br0" timeOffset="3147">13157 121 4298 0,'0'22'63'15,"0"2"61"-15,-8 7 80 0,-5 8 94 0,-5 8-17 16,-4 4-42-16,-4 6-80 0,-5 5-78 0,-2 2-54 16,-3 7-12-16,-4 1 9 0,0 2-20 0,1 0 11 15,0 1-3-15,1-4-8 0,1-3-4 0,2-3 0 16,1-7-12-16,5-4-4 0,0-7-30 0,5-5-58 16,2-7-63-16,3-6-80 0,5-6-54 0,2-7-24 15,4-4-22-15,-1-4-57 0,9-8-108 0,0 0-123 16,0 0-131-16</inkml:trace>
  <inkml:trace contextRef="#ctx0" brushRef="#br0" timeOffset="3424">13234 489 3860 0,'10'-10'6'16,"-1"5"15"-16,-5-1 50 0,1 4 63 0,-5 2 60 15,0 11 16-15,0 2-15 0,-5 5-34 0,1 4-18 16,-5 6-7-16,2 5-2 0,-4 3-11 0,-2 4-25 16,1 0-10-16,-2 3-27 0,-2 1-7 0,2-2-23 15,0-1-4-15,0-2-4 0,4-4-12 0,-1-3-7 16,3-2-4-16,4-7-7 0,-2-1 3 0,6-5 4 16,0-3-4-16,0-3 8 0,0-2-19 0,0-1-9 15,7-2-49-15,1-2-45 0,5-2-44 0,-4 1-58 16,5-3-22-16,3 0-31 0,-1 0-20 0,3 0-30 15,5-3-78-15,-2 0-94 0,0-3-82 0,1-1-110 16</inkml:trace>
  <inkml:trace contextRef="#ctx0" brushRef="#br0" timeOffset="3595">13039 865 3334 0,'0'-3'-10'16,"14"-3"0"-16,8-2-16 0,7 2-22 0,3 6-50 16,3-4-92-16,3 4-88 0,-1 0-78 0,4-10-14 15,-3 3 33-15,-1 0 48 0,2 1 28 0,-4 0-7 16</inkml:trace>
  <inkml:trace contextRef="#ctx0" brushRef="#br0" timeOffset="3868">13599 105 3308 0,'16'-14'91'0,"-3"10"74"0,0 4 69 16,6 4 73-16,5 6-20 0,1 6-26 0,3 4-13 15,2 5-6-15,0 5-21 0,1 4 2 16,0 6-35-16,-2 4-24 0,0 4-30 0,-4 5-43 15,1 4 1-15,-3 3-40 0,-2 1-12 0,-4 1-11 16,-4 3-17-16,-1 0 8 0,-6-3-16 0,-6 0-4 16,0-4 0-16,0-1-16 0,-17-2 4 0,-1-7-13 15,-4-4-27-15,-4-6-28 0,1-1-75 0,-2-6-25 16,1-5-74-16,-4-3-82 0,0-5-55 0,2-2-134 16,-3-5-148-16,2-2-145 0</inkml:trace>
  <inkml:trace contextRef="#ctx0" brushRef="#br0" timeOffset="6930">8534 1891 1284 0,'-7'0'41'0,"7"0"28"0,-3 0 39 0,3 0 31 16,0 0-10-16,0 0 11 0,0 0-4 0,0 0 16 15,0 0-10-15,0-3-1 0,0 0-8 0,0 1-23 16,-9 0-9-16,9 0-36 0,-5 0-18 0,5 1-10 16,-5-1 10-16,2 1 29 0,0 0 13 0,-3 1 11 15,3 0-16-15,-2 0-17 0,5 0-24 0,0 0-14 16,0 0-3-16,-1 3-13 0,1-3 0 0,0 2 0 16,6 0 24-16,0-1 9 0,5 0 37 0,3 1 0 15,5-2-12-15,9 0 6 0,5 0-19 0,10 0 0 16,8-3-10-16,8-1-14 0,8-1-3 0,10-1-3 15,7-2 7-15,11 0 3 0,6 0-3 0,7-2-7 16,4 0-17-16,8 0-11 0,5-1-4 16,7-1 25-16,4 0 28 0,2 0 22 0,4-2 7 15,6 1-11-15,8-2-9 0,1-1-1 0,5 2-10 16,7-2-4-16,2 0 15 0,8-1-14 0,4 1-3 16,4 2-23-16,6-1-7 0,3 1 0 0,6-2-7 15,-1 1 29-15,7 1-29 0,0 0 10 0,3-1 5 16,4 0-27-16,2 1 19 0,-1 1-11 0,2 0 11 15,2 0-3-15,-1 3-1 0,1-1-3 0,1 2-4 16,-3 1 0-16,0-1-7 0,0 2 10 0,-4 1-10 16,3 0 14-16,-5-2-7 0,0 0-3 0,-3 1 6 15,-3-1-6-15,-1 0 10 0,-4-2 0 16,-6 0 4-16,-6-1-11 0,-3 1 4 0,-10-2-22 0,-6 1 18 16,-9 0 14-16,-12-1-10 0,-9 0 14 15,-11 2-21-15,-15 1-4 0,-10 0-4 0,-16 0-4 16,-10 1-15-16,-16 3-11 0,-11-1-25 0,-14 1-68 15,-8-1-83-15,-11 2-114 0,-10-2-126 0,-8 1-147 16,0-2-130-16,-14 1-181 0</inkml:trace>
  <inkml:trace contextRef="#ctx0" brushRef="#br0" timeOffset="7574">10116 2015 3542 0,'11'-16'29'0,"-1"5"21"0,-6-1 3 0,2 4 91 15,-6 8 40-15,0 5 25 0,0 6 44 0,0 8-84 16,0 4-66-16,-9 9-38 0,4 5-40 0,-1 8-3 16,-2 2 10-16,0 3-10 0,2 3-11 0,-1 1 7 15,0-1-18-15,1 0-7 0,2-3 7 16,-1 0-11-16,1-4-10 0,4-1-12 0,-3-3-43 15,1-4-49-15,-1-3-48 0,0-5-53 0,-1-3-44 16,-1-2-37-16,0-5-48 0,0-4-42 0,0-4-16 16,-2-3-58-16,1-3-29 0,-1-6-24 0</inkml:trace>
  <inkml:trace contextRef="#ctx0" brushRef="#br0" timeOffset="7796">10154 2150 3206 0,'23'-39'38'0,"-1"12"53"0,-3 10 42 16,0 5 51-16,-1 12-12 0,0 0-27 0,3 6-30 16,-3 3-46-16,-1 2-28 0,2 3-10 0,-2 4-14 15,-1-1-7-15,-2 2 11 0,-1 1-24 0,-4 1 6 16,-1 0 11-16,-2-1-7 0,-6 1 25 0,0 0-8 16,-10-1 1-16,-3-1-11 0,-5-1-32 0,-2-3-13 15,-2 0-25-15,-5-3-37 0,0-3-44 0,1-1-64 16,0-8-57-16,0 0-43 0,3 0-11 15,1 0-6-15,3 0-22 0,5 0-64 0,5 0-85 16</inkml:trace>
  <inkml:trace contextRef="#ctx0" brushRef="#br0" timeOffset="8014">11162 1888 5567 0,'0'26'57'0,"0"6"67"16,-26 3 61-16,-6 4 28 0,-2 6-38 0,0 3-54 16,0-1-64-16,4 0-29 0,1 2-15 0,5-1-26 15,4 0 13-15,7-5-20 0,13-2-21 0,0-3-32 16,0 0-71-16,0-4-85 0,16-5-73 0,3-4-70 16,3-4-38-16,0-2-36 0,1-4-49 0,4-5-46 15,-4 0-54-15,5-10-17 0,-1 0-54 16</inkml:trace>
  <inkml:trace contextRef="#ctx0" brushRef="#br0" timeOffset="8541">11398 2084 4466 0,'-4'-14'-11'0,"-1"3"8"0,5 1 20 0,0 4 44 15,0 6 60-15,5 0 8 0,4 0-6 0,1 8-40 16,4 1-46-16,-1 2-4 0,1 3-15 0,1 0-18 15,-2 2 4-15,3 3-8 0,-2 1-10 0,-5-1 14 16,-1 2-4-16,-3-1 4 0,-5 2 4 0,0 0 14 16,0-1-11-16,-8-4-3 0,-2-2 3 0,-2-2-21 15,1-3-12-15,-3-10-22 0,0 7-21 0,1-7-15 16,2 0-9-16,0 0-15 0,2-11-26 0,4 2-21 16,5-7 2-16,0 1 12 0,4-4 32 0,5-2 27 15,3-1 29-15,6-1 16 0,0-2 10 16,4 0 13-16,3 0 1 0,1 0 3 0,3 1 23 15,0 1 48-15,-4 2 54 0,0 2 53 0,-3 4 46 16,-3 3 39-16,-6 2-6 0,-4 5-30 0,-5-1-15 16,-4 6-48-16,0 0-6 0,0 0 9 0,-9 9-14 15,-1 2-46-15,-2 2-26 0,-4 1-28 0,2 1-32 16,-2 5 5-16,-1 0-16 0,3 1-12 0,1 1 1 16,4 0-21-16,1-1-39 0,3-1-76 0,4-1-100 15,1-2-75-15,0-1-90 0,5-1-53 0,1-2-57 16,3-3-78-16,1-10-23 0,2 11-4 0,3-11 31 15,3 0 100-15,1 0 117 0,1 0 151 16,1-7 155-16,2-2 176 0,-2 2 165 0,-1-3 138 16,-3 2 153-16,-2 0 30 0,-5 3-1 0,-2 1-59 15,1 4-117-15,-5 0-105 0,-4-3-73 0,0 3-14 16,0 0 4-16,0 0 9 0,0 11-22 0,0 0-68 16,0 1-72-16,0 1-22 0,0 4-34 0,0-1-12 15,0-1 1-15,0 1-23 0,0-1-26 0,0-1-69 16,0 0-90-16,0 0-145 0,0 0-150 0,0-1-110 15,0 0-120-15,0 0-95 0</inkml:trace>
  <inkml:trace contextRef="#ctx0" brushRef="#br0" timeOffset="8952">12150 2183 4284 0,'22'-17'42'0,"2"0"31"15,-2 1 15-15,1 4 22 0,-1 4-28 0,-1 0-32 16,-1 6-10-16,-1 2-22 0,-2 0-15 0,-2 8-10 16,-3-1 3-16,1 3 12 0,-3 3-1 0,-2 0 18 15,-5 2-7-15,-3 3-3 0,0 0-8 0,-9-1 0 16,-3 0 0-16,-3-3-7 0,-4 1 15 0,0-2-4 16,-1-4-1-16,1-1 5 0,2-8-8 15,0 0-3-15,1 0-19 0,3 0-17 0,2 0-30 16,7-6-24-16,0-1-11 0,4 1-13 0,0-3 8 15,8-1 4-15,6-2 4 0,2-2 1 0,3-1-6 16,5 0 7-16,2-2 11 0,1-1 30 0,1 1 21 16,2 0 20-16,0 0 17 0,0 0 40 0,-3 0 61 15,-1 1 68-15,-4 2 70 0,-2 1 19 0,-7 1-3 16,-1 2-32-16,-5 3-36 0,-7 1-44 0,0 1-40 16,0 5-14-16,0 0-27 0,-12 0 1 0,2 0-8 15,-2 0-11-15,-2 11-16 0,-1 0-15 0,0 3-16 16,0 1-12-16,1 1-11 0,1 1 3 0,2 1 8 15,3 0-27-15,2-1-20 0,6 1-94 16,0-1-97-16,0-1-91 0,0 0-94 0,6-3-57 16,1-1-95-16,-1-2-57 0,5 0-90 0,-3-2-40 15</inkml:trace>
  <inkml:trace contextRef="#ctx0" brushRef="#br0" timeOffset="9200">12564 2265 4132 0,'0'0'3'0,"0"0"25"15,3 0 24-15,3 0 42 0,-1 0 53 0,6 0 2 16,2 0 12-16,1 10-50 0,0-10-53 0,5 0-25 16,1 13-26-16,1-2 4 0,1 0 0 0,-1 0 4 15,0 0-4-15,-2-1 7 0,-1 2 4 0,-3-2 4 16,-3 1 7-16,-4-1 12 0,-8 2 11 0,0-2 11 16,0 0 8-16,-13 2-7 0,-2-2-15 0,-1 1-22 15,-1-11-16-15,4 10-27 0,-1-10 1 0,1 0-4 16,4 0-38-16,9 0 4 0,0 0-56 0,0 0-25 15,0 0-28-15,0 0-60 0,5 0-67 16,6 10-68-16,0-10-83 0,6 0-54 0,2 0-11 16,5 0-33-16,-1 0-16 0,7 0-46 0</inkml:trace>
  <inkml:trace contextRef="#ctx0" brushRef="#br0" timeOffset="9623">13198 2107 4187 0,'6'-8'34'16,"2"-1"43"-16,4 1 21 0,-1 2 29 0,3 1-21 0,-1 4-31 15,4 1-21-15,-1 0-29 0,-1 0-14 16,1 7-15-16,-2 1 4 0,0 0 7 0,-2 3-10 16,-5 0 14-16,-4 2 3 0,-3 0-14 0,-6 2 22 15,-3-1-8-15,-7 3-14 0,-1-2 15 0,-1 0-26 16,-2-3 15-16,-2-1 3 0,0 0 11 0,3-3 11 15,1-2-14-15,2-6-15 0,6 0-33 0,1 0-18 16,5 0-50-16,0 0-55 0,4 0-30 0,0-5-10 16,8-2 10-16,5-1 24 0,2-4-20 0,5 0-25 15,2 0-19-15,4-5 16 0,2 0 56 0,2-2 57 16,1-1 57-16,1 0 52 0,0 0 44 0,-3 0 92 16,-4 1 88-16,-1 1 62 0,-6 1 56 0,-4 4-28 15,-4 2-13-15,-1 0-55 0,-9 3-45 16,0 4-56-16,0-1-72 0,0 5-4 0,0 0-13 15,-14 0 46-15,3 11 16 0,-2 1 4 0,2 2-26 16,-3 0-45-16,5 3-12 0,0 2-32 0,9 0 9 16,-10 1-16-16,10 2 0 0,0-4 4 0,0 1-1 15,0 1-11-15,14-3-19 0,4 0-33 0,-1-3-99 16,0 1-79-16,3-3-115 0,-1-2-125 0,2-1-106 16,-1-9-125-16,1 0-132 0,-1 10-160 0</inkml:trace>
  <inkml:trace contextRef="#ctx0" brushRef="#br0" timeOffset="9956">13597 2285 4173 0,'9'0'-4'0,"3"0"18"0,5 0 42 0,3 0 39 16,2 0 49-16,3 0-14 0,-3 0-30 0,2 0-40 15,-4 0-42-15,-1 0-7 0,-3 13-11 16,0-2 7-16,-4 1-7 0,-6-3 11 0,-2 2 7 15,-4 0 11-15,0-1 8 0,0-1-8 0,-8 0-4 16,-5-1-25-16,4 1 0 0,-2-1-11 0,1 0-10 16,1-8 21-16,1 7-8 0,3 1 8 0,2-8 15 15,3 8-8-15,0-8 11 0,7 11 8 0,2-4-8 16,4 3-7-16,0 0-4 0,5 2 12 0,3-2 22 16,-1 2 14-16,2-2-7 0,0 4-11 0,0-1-30 15,-2-1-7-15,-3 0 23 0,-3 1 37 0,-6-3 42 16,0 2 8-16,-8-2-15 0,0-2-41 0,-9-1-31 15,-7-7-11-15,-3 10-12 0,-3-1-4 0,-4-4-23 16,-4-5-72-16,-5 7-74 0,4-3-115 16,0-4-119-16,-3 3-65 0,3-3-101 0,1 0-80 15,5 0-104-15</inkml:trace>
  <inkml:trace contextRef="#ctx0" brushRef="#br0" timeOffset="10218">14132 1814 5324 0,'38'0'49'0,"12"0"42"0,4 13 59 16,5 6 55-16,4 6 27 0,-1 4 16 0,-2 4-30 15,1 2-29-15,-3 4-48 0,-3 2-36 0,-2 1-8 16,-5 2-20-16,-8 1-26 0,-4-1-17 0,-4-1-21 15,-9 1-5-15,-6-3 14 0,-8-4-5 16,-9-2 13-16,0-1-21 0,-22-4 0 0,-7-2-31 16,-7-5-42-16,-6-3-47 0,-4-3-128 0,-2-1-112 15,-6-5-149-15,-1-2-154 0,3-1-192 0,1-8-225 16</inkml:trace>
  <inkml:trace contextRef="#ctx0" brushRef="#br0" timeOffset="27182">8695 3823 4593 0,'0'20'7'0,"0"-6"-7"16,0 11 4-16,-11 12-8 0,3 9 8 0,-4 5 3 15,4 4 4-15,-3 6-1 0,0 3-13 0,0-1 17 16,0 2-14-16,0 0 11 0,3-1-1 0,-4 0-10 16,4-2 7-16,-4-3-3 0,0-5-15 0,3-3-52 15,-2-5-40-15,0-6-47 0,3-5-17 0,-3-4 3 16,2-7-12-16,-1-6-13 0,1-5-67 15,0-5-80-15,-2-8-35 0,3 0-24 0,-3 0 19 0,6-9 31 16,-3-6-21-16,5-4-22 0</inkml:trace>
  <inkml:trace contextRef="#ctx0" brushRef="#br0" timeOffset="27392">8452 4189 2866 0,'19'-68'31'0,"3"9"41"0,3 8 61 0,6 8 56 0,-1 9 21 16,3 12 14-16,-3 6-30 0,4 9-14 15,-4 7-19-15,0 0-53 0,-2 8-17 0,-1 3-53 16,-2 5-27-16,-3 2-1 0,0 3-10 0,-5 1 4 16,0 4-8-16,-5-1 22 0,-5 1-14 0,-4 2 13 15,-3-1-2-15,-5 0-8 0,-7-1 0 0,-5-2-21 16,-2-3-22-16,-3-1-55 0,-4-2-35 0,-1-4-32 16,-2-2-40-16,-2-3-26 0,3-2-41 0,-1-3-49 15,2-4-39-15,2 0-58 0,4 0-75 0,4-4-76 16</inkml:trace>
  <inkml:trace contextRef="#ctx0" brushRef="#br0" timeOffset="27619">9395 3658 4837 0,'0'25'40'0,"0"5"40"0,-17 7 50 0,-4 8 14 15,1 6-21-15,-4 4-33 0,2 3-33 0,4 2-15 16,-1-2-26-16,8 0 6 0,1-3-6 16,10-2-5-16,0-4 4 0,0-3-34 0,16-3-72 15,3-4-33-15,1-5-37 0,2-4-25 0,5-4 4 16,0-6-50-16,2-2-62 0,1-5-67 0,0-3-101 16,-4-4-99-16,1-6-107 0,2 0-135 0</inkml:trace>
  <inkml:trace contextRef="#ctx0" brushRef="#br0" timeOffset="28482">9893 3725 2693 0,'0'-4'55'0,"0"-4"57"0,0 1 55 16,10-2 52-16,2 0-6 0,2 1-50 16,6-1-25-16,3 1-51 0,0 2-47 0,2 1-6 15,1 2-21-15,-3 3 1 0,-1 0 6 0,-3 5 1 16,-2 3-15-16,-6 3 4 0,0 2-10 0,-8 4-3 16,-3 2 13-16,0 1-7 0,-9 5-3 0,-1-1-6 15,-4 0-1-15,-2-1-3 0,-1 1 20 0,0-4 7 16,0 0-7-16,0-3 11 0,4-5-18 0,-1-2 18 15,6-2-8-15,-1-4 18 0,4-2 3 0,2 1-16 16,3-3-15-16,0-6-3 0,6-2-10 0,7-3 6 16,2 0 25-16,1-2-31 0,3-5 10 0,1 0-4 15,6 1 1-15,-3-2 3 0,3-1 7 16,-4 0-4-16,0 0-10 0,3 1 11 0,-4 0-8 16,-1 2 15-16,-4 1 51 0,-2 1 43 0,-2 4 14 15,-5 2-13-15,-1 4-39 0,-6 1-39 0,0 4-17 16,0 0 18-16,-5 0 3 0,-3 7 0 0,-1 1 12 15,0 1-23-15,-4 1-21 0,2 2-11 0,-3 1-3 16,5 1 3-16,-1 0 15 0,6-1 17 0,0 2-6 16,4-2-4-16,7-1-1 0,4 1-56 0,-2-2-72 15,7-2-75-15,1 0-89 0,1-2-73 0,4-1-31 16,-4-3-74-16,3-3-74 0,-3 0-97 0</inkml:trace>
  <inkml:trace contextRef="#ctx0" brushRef="#br0" timeOffset="28808">10456 3857 3040 0,'10'3'76'0,"1"-1"66"16,-2-2 40-16,0 0 37 0,-2-4-57 0,-2 4-66 15,2 0-39-15,0 0-29 0,-1 0-21 0,1 0 3 16,-2 5-3-16,0 4-11 0,0-1 8 0,-3 5-1 16,-2 1 14-16,0 1 4 0,-7 2-4 0,-1 2-21 15,-3 1-9-15,2-3 6 0,-3-1 0 0,-2 1 7 16,2-2 10-16,0-3-10 0,2 0 0 0,4-3 10 16,-2-1-13-16,5-4 10 0,3 1 3 0,0-5 0 15,3 0-6-15,7 0 2 0,-2 0-12 0,5 0-5 16,2-5 8-16,5 1-24 0,2-3-17 15,2 1-51-15,2 3-65 0,-1-3-72 0,2 1-98 16,-2 5-91-16,0-8-120 0,-3 2-140 0</inkml:trace>
  <inkml:trace contextRef="#ctx0" brushRef="#br0" timeOffset="29114">11151 3505 3874 0,'11'-6'33'0,"-5"6"66"0,2 0 81 0,-8 11 61 0,0 6 28 15,-11 7-46-15,-6 10-59 0,-5 8-50 16,-7 8-58-16,-5 8-12 0,-3 8-21 0,-6 6 3 15,0 3-7-15,0 1-8 0,-1 0-3 0,4 1-16 16,2-4 4-16,2-4-3 0,3-3 3 0,5-4 0 16,1-3-7-16,3-5-41 0,2-5-56 0,4-5-64 15,0-6-60-15,3-6-35 0,4-6-52 0,0-5-43 16,1-6-24-16,5-6-11 0,0-9-32 0,1 0-24 16,4 0-83-16</inkml:trace>
  <inkml:trace contextRef="#ctx0" brushRef="#br0" timeOffset="29394">11247 3965 4187 0,'9'-6'0'0,"-2"2"24"0,-7 4 81 15,0 0 40-15,0 0 14 0,0 14 1 0,-7 1-70 16,1 4-32-16,-2 6-11 0,-1 3-25 0,-2 4 4 15,1 2 22-15,-1 3 7 0,0 0-3 0,1-2-11 16,0-1-30-16,2-1-4 0,0-2 5 0,4-2 6 16,0-5 5-16,4-1-23 0,0-3-8 0,0-2 1 15,0-2 7-15,8-5 19 0,0-1 22 0,5-3-22 16,-1-1-23-16,2-3-4 0,4-3-51 16,-1 0-23-16,1 0-76 0,6 0-59 0,-2-3-57 15,3-3-52-15,-1 0-52 0,-1 1-125 0,1-2-100 16,-2 0-167-16</inkml:trace>
  <inkml:trace contextRef="#ctx0" brushRef="#br0" timeOffset="29566">11189 4228 3167 0,'-16'-5'-7'0,"16"0"4"0,0-5-4 16,7 2 4-16,2 0 13 0,5 2-32 0,5 1-66 15,4 0-79-15,1-2-98 0,4 1-24 0,0 0 6 16,2-1 21-16,1 1 8 0,-2 0-36 0,-1-2-41 16</inkml:trace>
  <inkml:trace contextRef="#ctx0" brushRef="#br0" timeOffset="29829">11725 3418 3180 0,'9'0'48'0,"1"6"52"0,2 5 47 16,-2 4 36-16,6 4-10 0,-2 7-18 0,0 7-36 16,0 7-40-16,-3 4-14 0,-2 6-2 0,-4 4 28 15,-5 4 36-15,0 6-10 0,8 3-24 0,-8 0-39 16,0 0-33-16,0-1-6 0,0-2-15 0,0-2-7 15,0-6-1-15,-8-4 1 0,2-4 22 0,-2-6-12 16,-1-5-25-16,-3-5-63 0,-2-3-103 0,-1-6-79 16,0-2-105-16,1-3-120 0,-3-3-118 0,0-4-163 15</inkml:trace>
  <inkml:trace contextRef="#ctx0" brushRef="#br0" timeOffset="30312">12371 4113 4256 0,'0'0'59'0,"0"4"33"0,-4-4 39 16,-3 3 21-16,-2 2-44 0,3-2-36 0,-1 1-51 15,-2 1-17-15,4-1-8 0,2-1 4 0,-2 2 8 16,4 0-19-16,1-1-61 0,0-1-25 0,8 3-11 16,0-1-2-16,2 0 47 0,2-1 21 0,0-2 21 15,2-2 3-15,-3 0 11 0,1 0 4 0,-2 0-11 16,-1-6 24-16,-2 1 1 0,-3-3 24 0,-2 2 35 16,-2-4 26-16,0 1 0 0,0-2-3 15,-6 2-11-15,-2 0-9 0,-3-1 26 0,0 1-33 16,-2 3-33-16,1 2-19 0,-1 1-43 0,1 3 10 15,2 0-10-15,-1 0-65 0,5 0-61 0,0 3-117 16,1 1-155-16,4 1-141 0,1 1-92 0,0-1-156 16</inkml:trace>
  <inkml:trace contextRef="#ctx0" brushRef="#br0" timeOffset="31922">13419 3744 3901 0,'3'-15'6'0,"0"-2"-9"0,-3 5-11 0,0 5 28 0,0 7 54 16,0 0 70-16,0 7 38 0,0 9-6 0,0 3-47 15,0 7-52-15,0 4-39 0,0 7-21 0,0 7-4 16,-3 3-7-16,0 3 18 0,-2 1-4 16,0 0-17-16,2 1 3 0,2-3-8 0,-3-2-10 15,1-3-14-15,2-5-53 0,-4-2-62 0,2-4-64 16,2-3-58-16,-3-3-41 0,-1-5-56 0,1-2-36 15,-2-4 0-15,-1-2-18 0,2-3 2 0,2-4-24 16</inkml:trace>
  <inkml:trace contextRef="#ctx0" brushRef="#br0" timeOffset="32156">13462 3850 3141 0,'18'-50'41'0,"-1"8"50"0,0 6 45 15,2 10 38-15,-2 7-19 0,2 7-8 0,0 4-40 16,2 8-32-16,3 0-31 0,-2 4-37 0,0 3 0 16,2 5 3-16,-4 1-3 0,1 4 3 0,-7 1-10 15,2 2-3-15,-7 2 10 0,-1 1-14 0,-8 1 4 16,0-1-8-16,-8 2-27 0,-1-2-19 16,-5 0-38-16,-5-1-36 0,-3-2-15 0,-3-1-31 15,1-3-14-15,-1-1-28 0,1-4-30 0,2-1-8 16,1-3-8-16,2-7-16 0,3 0-45 0,7 0-79 15</inkml:trace>
  <inkml:trace contextRef="#ctx0" brushRef="#br0" timeOffset="32406">14632 3185 4794 0,'0'37'47'0,"-14"2"55"0,-12 10 42 0,-9 7 30 16,-4 7-47-16,1 3-48 0,-2 0-49 0,2 0-14 15,8 0-9-15,6-1 1 0,9-5 7 16,15-1-15-16,0-3 15 0,0-4-3 0,11-2-4 16,6-4-8-16,4-5-69 0,2-3-66 0,2-4-55 15,3-3-45-15,1-3 6 0,-1-6-22 0,3-3-53 16,-2-4-110-16,-3-3-135 0,4-3-112 0,-5-4-153 15</inkml:trace>
  <inkml:trace contextRef="#ctx0" brushRef="#br0" timeOffset="32818">14747 3469 3793 0,'0'-12'6'0,"5"-4"8"16,7 3 33-16,5 3 21 0,5 4 6 0,7 1 1 16,1 5-34-16,2 0-34 0,0 8-10 0,1 1-4 15,-3 5-7-15,-4 2 14 0,-5 5-10 0,-4-1 20 16,-5 2-13-16,-4 1 16 0,-8-1 8 0,0 0-21 16,-12-2 24-16,-1-4-17 0,-4 0 20 0,-2-3 25 15,0-3 14-15,2-3 1 0,0-2-15 0,-1-1-17 16,3-4-14-16,4 0-17 0,-2 0-15 15,5-4-27-15,2 0-39 0,3-2 0 0,3-3 4 0,6-1-20 16,2-3 25-16,4-1-24 0,3 0-12 16,4-3-10-16,-1-2-2 0,4-1 47 0,2 0 10 15,0 0 43-15,-1 1 13 0,-1 0-10 0,-2 1 32 16,-2 2 37-16,-1 4 63 0,-4 1 27 0,-3 3-8 16,-3 2-27-16,-2 3-46 0,-5 3-27 0,0 0 7 15,0 6 3-15,-10-2 4 0,-2 5 1 0,0 0-25 16,2 3-7-16,-3 2-28 0,0 1 3 0,5 0-3 15,-1 0-3-15,4 3-11 0,5-3-69 0,0 1-94 16,0-1-141-16,10 0-149 0,-1 0-83 0,3-1-92 16,0-2-96-16</inkml:trace>
  <inkml:trace contextRef="#ctx0" brushRef="#br0" timeOffset="33146">15269 3607 3969 0,'0'-3'-4'0,"0"-3"4"16,0-1 7-16,13 1-4 0,-4 2 4 0,2 1 6 16,2 1-13-16,2 2 10 0,2 0-10 0,0 5-7 15,1 1 4-15,3 1 0 0,-6 2 6 0,-1 0 4 16,-3 2 13-16,-3 0-16 0,-2 1 10 0,-6-1 13 16,0-1 7-16,0 0 18 0,-10-1 31 0,2-2-17 15,-3 0-4-15,1-2-20 0,2-1-31 16,1-1-4-16,0 0-18 0,2-2 18 0,2 2-7 15,3-2-3-15,0 1 3 0,0-1 0 0,7 3-4 16,-3-1 4-16,6 2-7 0,-1 1-17 0,-1 0-15 16,5 2-13-16,-5 1 7 0,1 2 17 0,-3-1 7 15,-3 2 25-15,1-1-15 0,-4-1 4 0,0 3 14 16,-10-4-17-16,-4 1 13 0,-3 0-17 0,-1-2-6 16,-2 0-42-16,-2-2-49 0,1 1-70 0,0-2-78 15,0 0-44-15,2-3-61 0,2-2-42 0,0 0-65 16,6-2-77-16</inkml:trace>
  <inkml:trace contextRef="#ctx0" brushRef="#br0" timeOffset="33404">15829 3266 4077 0,'14'8'13'15,"-6"4"78"-15,-2 5 48 0,-6 5 48 0,0 6 11 16,-4 5-66-16,-4 6-34 0,-5 3-51 0,-4 3-17 16,1 5-4-16,-4 1-23 0,-2 2 5 0,-4 2-5 15,2-1-6-15,0-1 6 0,2 1 1 0,0-4-1 16,0-2-14-16,4-2 0 0,2-5-51 0,0-6-71 16,1-2-42-16,3-5-66 0,-2-5-2 0,4-5-3 15,3-3-17-15,1-6-30 0,1-3-95 0,-1-6-38 16,6 0-50-16,0-4-30 0,0-4-23 15</inkml:trace>
  <inkml:trace contextRef="#ctx0" brushRef="#br0" timeOffset="33658">15936 3553 3780 0,'15'-9'74'0,"-5"9"90"0,-10 0 50 0,0 7 51 16,0 4-28-16,0 3-60 0,0 5-20 0,-7 4-32 15,-3 3-35-15,0 4-23 0,-2 1-18 0,0 3-8 16,-1 0-10-16,-1 1-12 0,2 0 0 0,-2-2-15 16,5-2 11-16,1-4 0 0,2 0 8 0,3-4 4 15,3-3-20-15,0-2 16 0,0-4-27 0,6-1 1 16,2 0 6-16,0-4-33 0,1 0 7 0,5-1-26 16,2-3-23-16,-2-5-22 0,3 4-48 0,2-4-46 15,0 0-47-15,0 0-39 0,-1-3-49 0,4-1-48 16,0-1-67-16,-1 5-94 0,-5-11-105 0,2 1-97 15</inkml:trace>
  <inkml:trace contextRef="#ctx0" brushRef="#br0" timeOffset="33840">15887 3811 3167 0,'0'-3'-4'15,"6"-3"1"-15,11 0 3 0,4 0-9 0,4 0 5 16,3 1 1-16,5 0-19 0,-1 1-28 0,4 1-71 16,-2-2-67-16,-1 4-78 0,-5-2-68 0,1-1-50 15,-3 2-59-15,-6 0-48 0</inkml:trace>
  <inkml:trace contextRef="#ctx0" brushRef="#br0" timeOffset="34176">16329 3040 3503 0,'14'0'55'0,"1"10"35"16,7-3 33-16,1 6 34 0,2 3-28 0,2 7-2 16,-1 4 1-16,1 5-9 0,3 5 8 0,-7 3 5 15,1 8 16-15,-5 2 20 0,-5 6 5 0,-5 2-24 16,-1 2-17-16,-8 3-49 0,0 1-18 16,0 1-11-16,-9 1-31 0,-4-1 4 0,2-3-19 15,-3 1 0-15,-1-5 3 0,-4-3-14 0,1-6-5 16,-1-3 0-16,-3-6-42 0,2-6-45 0,0-3-93 15,-1-7-139-15,-1-2-137 0,4-5-150 0,-3 0-167 16,3-6-209-16</inkml:trace>
  <inkml:trace contextRef="#ctx0" brushRef="#br0" timeOffset="35619">17744 3668 3713 0,'3'-2'53'0,"-3"-1"45"0,0 1 31 16,0 0 39-16,-6 2-48 0,1 0-37 0,0 0-41 16,-1 0-35-16,1 0-10 0,4 0-8 15,1 3 25-15,0 0-10 0,0-1-1 0,0 1-6 16,5 1-11-16,1-1-25 0,0 0 8 0,2 3-1 15,0-4-13-15,1 1 45 0,-1-1 35 0,1-2 31 16,-2 1 18-16,-2-1-10 0,0 0-14 0,-5-4-14 16,0 0-7-16,0-2 1 0,0 2-40 0,-12-3-14 15,2 1-8-15,-2 0-10 0,-3 1-7 0,-1-1-35 16,-5 4-79-16,1 1-107 0,0 1-122 0,1 0-154 16,2 3-110-16,4 3-129 0</inkml:trace>
  <inkml:trace contextRef="#ctx0" brushRef="#br0" timeOffset="36086">18850 3441 4229 0,'9'-15'3'0,"-6"2"0"0,0 4 0 0,-3 9 85 0,0 0 46 16,0 14 30-16,0 6 14 0,-5 7-77 0,1 3-61 15,-2 8-22-15,-1 4-8 0,1 5-10 16,1 0-3-16,1 2 3 0,0 0 0 0,4-1 3 15,-4 0 12-15,4 0-66 0,0-4-60 0,0-2-85 16,-2-4-68-16,2-2-32 0,0-6-50 0,-5-3-3 16,5-5-33-16,-6-5-18 0,6-4-25 0,-6-4-46 15,-1-2-5-15,-2-7 0 0</inkml:trace>
  <inkml:trace contextRef="#ctx0" brushRef="#br0" timeOffset="36302">18754 3752 1956 0,'6'-54'123'0,"3"0"108"15,-1 1 87-15,0 3 59 0,1 3-104 0,3 5-74 16,-2 5-65-16,6 6-18 0,0 6 28 0,1 6 12 16,4 6 23-16,0 6-20 0,3 7-33 0,1 0-42 15,3 5-38-15,-1 4-24 0,-2 5-8 0,0 3-10 16,-1 3-4-16,-1 1 10 0,-2 2-10 0,-6 2 11 16,1-2-11-16,-8-1-4 0,-2 0 8 0,-6-1-15 15,0-1-6-15,-8-2-54 0,-4-3-45 0,-3 0-31 16,-3-5-33-16,-4-1-30 0,0-1-43 0,0-1-43 15,-2-4-57-15,2-1-35 0,-1-2-30 0,2 0-42 16,4-5-35-16</inkml:trace>
  <inkml:trace contextRef="#ctx0" brushRef="#br0" timeOffset="36516">19811 3036 4693 0,'23'25'39'0,"-23"9"41"0,0-3 41 0,-10 8 25 0,-9 5 2 16,-6 4-44-16,-1 0-29 0,0-2-26 15,0-1-41-15,4-1 0 0,0-2-16 0,5-4-3 16,3-3-20-16,5-3-62 0,1-1-77 0,8-3-85 16,0-5-57-16,0-1-24 0,0-3 26 0,11-4-4 15,-1-2-63-15,4-4-72 0,1-3-104 0,0-6-83 16</inkml:trace>
  <inkml:trace contextRef="#ctx0" brushRef="#br0" timeOffset="36764">20225 3164 3901 0,'20'-28'3'0,"-5"11"48"0,-5 7 104 0,-10 10 58 15,0 8 54-15,0 6-15 0,0 4-77 0,-10 5-36 16,1 6-46-16,-2 4-7 0,-3 3-30 0,0 2-10 15,3-1-5-15,-4 0-14 0,1-3 0 0,2 0-8 16,3-2-19-16,0-4-19 0,2-4 23 0,1 1-4 16,5-4 7-16,1-3 16 0,0-1-27 0,0-3-26 15,7 0-23-15,0-3-27 0,2-2 12 0,0-2 4 16,4 0 1-16,1-2 4 0,2-1-66 0,1-2-38 16,1 0-51-16,-1-1-88 0,1-1-66 0,1 0-84 15,2 0-78-15,-1 0-88 0,-1-5-70 16</inkml:trace>
  <inkml:trace contextRef="#ctx0" brushRef="#br0" timeOffset="36912">20103 3379 2903 0,'-27'-3'-13'15,"5"1"10"-15,14-3-34 0,8 1-1 0,0 4 1 16,9 0-73-16,5 0-57 0,7 0-140 0,2 4-132 15,6-2-95-15</inkml:trace>
  <inkml:trace contextRef="#ctx0" brushRef="#br0" timeOffset="37131">20557 3056 1841 0,'16'-18'72'0,"3"7"89"0,1 5 92 0,4 6 120 15,-3 8 26-15,3 6 13 0,0 4-12 0,-2 6-75 16,3 5-69-16,-2 6-79 0,-1 3-56 0,-3 2-19 16,-2 2-15-16,0 3-10 0,-2 0-14 15,-3-1-19-15,-2-2-18 0,-4-2-4 0,-3-2-7 16,-3-2 0-16,0-4 0 0,-9-3-15 0,-1-2-30 16,-4-3-76-16,0-1-101 0,-7-1-116 0,-1-3-161 15,-1-2-150-15,-5-2-151 0</inkml:trace>
  <inkml:trace contextRef="#ctx0" brushRef="#br0" timeOffset="38874">3282 5229 2189 0,'-13'4'59'0,"1"-4"52"0,-1 0 24 0,4 0 37 15,-2 0-65-15,6 0-49 0,5 0-18 0,0 0-24 16,0 0 62-16,0 4 49 0,0-4 33 0,5 4 3 16,7-2-26-16,1 1-59 0,4-1-41 0,7 0-8 15,4 0-9-15,3 0 51 0,4-1 16 16,6 1 11-16,3-1-17 0,4-1-33 0,2 0-7 15,2 0-10-15,4 0 7 0,4-3-10 0,2 1 10 16,3-1-7-16,6-1-3 0,1 1 11 0,4 1-22 16,0-2 4-16,4-1-3 0,-1 0-15 0,2 0-3 15,0 1 11-15,1 0-4 0,-2-2 24 0,2 0 47 16,-1 2 8-16,2-3 29 0,0 1-3 0,-1 0-32 16,4-1-18-16,-3 1-40 0,4-1-11 0,2-1-8 15,3 0 4-15,2 0 27 0,2-1-12 0,4 1 0 16,5-1 8-16,2 1-23 0,4-2-3 15,-1-1 18-15,5 1-22 0,2 0 15 0,1 0 11 0,4-2-37 16,-1 2 3-16,1 2-3 0,4-2-4 16,-2 1 23-16,1 1 3 0,2-2-4 0,0 1 1 15,0 1-4-15,2-1 3 0,1 0-3 0,0 0 15 16,2 2-8-16,1-2-4 0,-1 1 8 0,3 0-7 16,3 1 11-16,-2-1-16 0,1 2-6 0,2 0-12 15,-1 6-4-15,3-8 11 0,2 1 16 0,1 7 11 16,4-7-8-16,-5 7-4 0,6 0-10 0,-1-5-9 15,1 5 12-15,2 0 4 0,-1-7-8 0,-1 7 8 16,0-7-15-16,1-1 7 0,0 8 8 0,-1-9-8 16,0 2 12-16,-2 0-5 0,2 7 5 15,-6-8-8-15,3 8 4 0,-4-9-1 0,0 2-6 16,-3 0 6-16,-2 7-18 0,-1-7-3 0,-4 0 18 16,3 1-8-16,-8-1 23 0,2 2-11 0,-2 5-19 15,0-7 11-15,-2 2-11 0,-1-1 11 0,-2 6 16 16,2-6-9-16,0 6 5 0,-2-4 3 0,2 4-18 15,-2-6 7-15,-1 1 0 0,1 5 3 0,-2-5 9 16,-1 5 3-16,-3-3-19 0,0 3 4 0,-5-5-15 16,-3 5-11-16,-3-5 26 0,-1 5-15 0,-4-3 18 15,1 3 12-15,-4-3-11 0,0 3 7 0,-4 0-14 16,-1 0-16-16,0 0 19 0,0 0-4 16,-6 0 8-16,0-6 11 0,-1 6-15 0,-3-6 7 15,-1 6-7-15,2-3-3 0,-3 0-9 0,-1 3-10 16,-3-3 22-16,3 0-4 0,-1 3 19 0,-4 0-11 15,1-3-4-15,-3 3 0 0,0-3 4 0,-1 3 18 16,-2 0-7-16,-1 0-7 0,-3 0-16 0,3 0-7 16,-2 0-15-16,-2 0 23 0,0 0-1 0,1 0 1 15,-3 0 29-15,4 0-14 0,0 0-5 0,0-5 12 16,0 3-18-16,1-1 6 0,-1 1-3 0,3 0-3 16,-2-1 6-16,1 1-3 0,-1 0 0 0,-1-1-11 15,3 3 0-15,-3-4 0 0,2 2 11 0,-1-1 3 16,2 2 1-16,-2-2 0 0,2 1 0 0,0 0-4 15,1 2 3-15,0-2-10 0,0 2 11 0,4 0-8 16,0 0-4-16,1 0 12 0,3 0-8 16,0 0 23-16,5 0-15 0,0 3 11 0,0-3-19 15,3 0-11-15,2 0 4 0,0 0-4 0,-1 0 4 16,1 0 22-16,0 0-4 0,-3 0-3 0,-2-3 15 16,-6 0-19-16,-2 1 0 0,-6-1 7 0,-5 0-7 15,-6-1 4-15,-4 1 7 0,-9 0-11 0,1 1 0 16,-5-2 4-16,-6 1-11 0,-3-2 3 0,-3 0-19 15,0 0 8-15,-2 0 15 0,-4 0-15 0,1 0 30 16,-2 1-22-16,-4-3 7 0,1 1 19 0,-2 1-19 16,-3 0 7-16,1-2-7 0,-1 2-11 0,-6 0 7 15,2 0-7-15,-2 0 15 0,-1 3-12 16,-7-1 4-16,7 2-44 0,1-1-105 0,-4 2-95 16,0-1-150-16,-4 1-183 0,0 0-171 0,0 0-230 15</inkml:trace>
  <inkml:trace contextRef="#ctx0" brushRef="#br0" timeOffset="39698">5902 5505 3941 0,'5'-11'85'0,"0"11"89"0,-5 0 90 15,0 0 37-15,0 24-60 0,0 5-72 0,-8 7-91 16,-3 5-41-16,3 8-3 0,-1 2-19 0,1 3 0 16,-2-1 7-16,3 0-18 0,7 0 0 0,-7-4 11 15,7 1-15-15,0-4 0 0,0-1-8 0,0-4-14 16,0 0-27-16,0-2-33 0,0-4-51 0,4 0-57 15,-4-6-33-15,0-7-39 0,0 0-12 0,0-3-24 16,0-6-32-16,0-13-21 0,0 0-28 16,0 0-38-16,-7 0-47 0,2 0-64 0</inkml:trace>
  <inkml:trace contextRef="#ctx0" brushRef="#br0" timeOffset="39940">5909 5642 4064 0,'18'-31'34'0,"3"6"52"0,-1 4 29 0,2 6 32 16,0 5-17-16,3 10-41 0,2 0-21 0,-2 0-36 15,3 0-7-15,-3 10-7 0,0 4-7 0,-1-1 0 16,-2 1-8-16,-2 2 1 0,-3 0-4 0,-4 1 7 16,-2 3-10-16,-6 0 10 0,-5 0 4 0,-5 2-4 15,-6 1 0-15,-2-2-18 0,-4-1-25 0,-6-1-18 16,-3-3-11-16,-1-2-24 0,1 0-3 0,0-4-38 15,-1-2-36-15,3-4-35 0,-2 1-77 0,7-5-14 16,0 0-60-16,5 0-94 0,4 0-69 16,3-9-124-16</inkml:trace>
  <inkml:trace contextRef="#ctx0" brushRef="#br0" timeOffset="40174">6987 5272 4866 0,'5'18'47'0,"-10"6"53"0,-7 3 56 15,-10 5 57-15,-5 5-12 0,-1 5-36 0,-1 1-57 16,-1 3-54-16,1 0-26 0,5-2-24 0,4 1 4 16,6-2 4-16,2 2-28 0,12-6-35 0,0-2-38 15,0-1-23-15,15-4-12 0,4-5 6 0,3-2-20 16,0-6-73-16,3-3-65 0,2-3-61 0,1-5-54 15,0-8-79-15,2 0-87 0,-2 0-84 16,1 0-135-16</inkml:trace>
  <inkml:trace contextRef="#ctx0" brushRef="#br0" timeOffset="40578">7234 5503 4187 0,'-5'-9'-4'0,"-1"1"4"0,0 4 4 0,2-2 3 15,1-1 3-15,3 0 1 0,0 0 9 0,5 7 36 16,4 0 17-16,2 0 8 0,3 0-25 0,3 0-35 16,0 0-18-16,3 16 1 0,-1 2 3 0,-1-1-17 15,1 0-4-15,-3 1-11 0,-5 1-17 0,0 1 24 16,-7 0 11-16,-4 0 4 0,0 0 27 16,-6-1-6-16,-5 1-8 0,0-2 1 0,-4-2-1 15,-1-4-6-15,1-1-4 0,0-5-11 0,0-6-45 16,-1 0-21-16,6 0-10 0,1 0-6 0,3-10 20 15,6-3 2-15,0 0-24 0,0-2-45 0,10-2-29 16,0-1-27-16,4-1-1 0,2-4 50 0,5 0 24 16,1 0 48-16,-1 0 35 0,4 1 2 0,-1-2 38 15,1 2 16-15,-2 0 24 0,-4 5 51 0,-2 2 38 16,-4 4 90-16,-1 1 49 0,-4 4 11 0,-1 6 1 16,-7 0-63-16,0 0-28 0,0 0-36 15,0 16-21-15,-13 1-27 0,1 2-43 0,0-1-25 16,0 5-26-16,1-1-11 0,0-2 4 0,3 2 7 15,1-5-15-15,7 0 0 0,0 0-43 0,0-2-41 16,0-1-27-16,10-1-29 0,0-3-43 0,1 0-58 16,0 1-124-16,3-1-137 0,1-10-111 0,-2 8-129 15</inkml:trace>
  <inkml:trace contextRef="#ctx0" brushRef="#br0" timeOffset="40742">7770 5612 4452 0,'8'12'7'0,"0"3"10"0,-4-1 15 0,0 2 14 16,-3 2-11-16,1 0-10 0,-1 1-21 0,-1-1-11 15,0 1-32-15,0-2-63 0,0 0-78 0,0-1-109 16,0-1-99-16,-4-1-95 0,4-2-42 0,-7-2-36 16,4-1-38-16</inkml:trace>
  <inkml:trace contextRef="#ctx0" brushRef="#br0" timeOffset="40984">8040 5269 4438 0,'11'-5'7'15,"-2"2"10"-15,0 3 50 0,1 0 55 0,1 0 48 0,-2 0 26 16,4 12-19-16,1 1-24 0,2 5-36 0,3 4-11 15,-1 4-18-15,-1 1-34 0,0 4-23 0,0 6-27 16,-3-1-4-16,-5 3 0 0,2 2 0 16,-6 0-11-16,-5-2-28 0,0 1-30 0,0-1-45 15,-11-3-41-15,-3-4-78 0,-4-2-62 0,-2-2-73 16,-4-5-98-16,-1-3-76 0,-3-3-98 0,2-4-136 16</inkml:trace>
  <inkml:trace contextRef="#ctx0" brushRef="#br0" timeOffset="41672">8797 5646 4187 0,'-4'0'41'0,"0"0"54"16,0 0 24-16,0 0 18 0,0 0-30 0,2 0-57 0,2-10-18 16,0 10-32-16,0 0-11 0,0 0 1 15,0 0-5-15,2 0 15 0,2 0 0 0,0 0 7 16,-1 0 1-16,0 0-1 0,0 0-7 0,0 0-4 16,1 0-7-16,2 7 11 0,-5-7-3 0,1 0 14 15,-1 0 10-15,-1 0 19 0,0 0 47 0,0 0-7 16,0 0-14-16,-3 0-22 0,0 0-18 0,-3 0 4 15,3 0 18-15,-2 0 1 0,0 0-31 0,0 0-7 16,-2 0-11-16,0 0-11 0,4 0 11 0,-2 0-4 16,3 0 4-16,0 8-15 0,2-8 0 0,0 0-11 15,6 0-7-15,0 0 14 0,2 0-10 16,2 0 7-16,-1 0 7 0,5 0 0 0,-3 0 0 16,3 0-7-16,-1 0-11 0,-4 0-14 0,-1 0 3 15,1 0-7-15,-5 0-28 0,-1 0-59 0,-2 0-79 16,-1 0-83-16,0 0-92 0,0 0-52 0,-4 0-19 15,-1 0-14-15,-3 0-11 0,4-11-37 0</inkml:trace>
  <inkml:trace contextRef="#ctx0" brushRef="#br0" timeOffset="41926">9834 5357 5071 0,'15'0'44'0,"-6"12"42"0,-5-1 15 0,-4 9 23 0,0 6-37 15,-8 8-18-15,-3 5-15 0,0 7-28 0,0 3 1 16,-3 3-38-16,3-1-5 0,2 1 0 16,1-1-30-16,2 0-26 0,1-3-41 0,3-1-55 15,-1-1-25-15,0-7-22 0,1-1-69 0,-2-3-39 16,3-3-64-16,-6-5-29 0,4-4 31 0,-2-6 30 15,-1-3 48-15,0-14-10 0,1 9-46 0,0-9-51 16,-1 0-47-16</inkml:trace>
  <inkml:trace contextRef="#ctx0" brushRef="#br0" timeOffset="42146">9738 5600 2522 0,'15'-40'49'15,"-2"5"46"-15,5 4 85 0,-1 6 79 0,0 4 6 16,1 3 15-16,0 4-41 0,3 5-46 0,-1 9-25 15,0 0-29-15,2 0-44 0,-3 0-29 0,1 11-30 16,-2 1-29-16,-4 5 0 0,3 0 11 0,-3 2 0 16,-3 0-1-16,-4 0 1 0,-3 0-11 0,-4 1 4 15,0 2-7-15,0-3-8 0,-9 0-3 0,-4-2-18 16,-2-2-28-16,-4-1-39 0,0 0-58 0,-3-6-57 16,-1-2-31-16,2-6-32 0,-1 0-36 0,0 0-14 15,5 0-42-15,1 0-13 0,2 0-28 0,6-17-38 16,2 2-14-16</inkml:trace>
  <inkml:trace contextRef="#ctx0" brushRef="#br0" timeOffset="42334">10473 5182 5324 0,'12'14'60'15,"-12"7"63"-15,0 2 30 0,-16 2 48 0,-3 7-37 16,-6 2-53-16,2 3-27 0,-2 2-48 0,1 2-28 15,2-3-20-15,0 1-12 0,8 1-36 0,4-4-59 16,6 0-45-16,4-3-49 0,0-4-49 0,11-2-36 16,4-2-80-16,3-5-110 0,0-5-124 0,4-3-119 15,2-3-92-15</inkml:trace>
  <inkml:trace contextRef="#ctx0" brushRef="#br0" timeOffset="42718">10732 5443 3847 0,'5'-15'13'0,"-2"0"7"0,0 5-6 16,-1 0 20-16,1 3 3 0,3-2 35 0,-3 4 41 16,4 5 22-16,-1 0 4 0,7 0-30 0,-4 6-34 15,4 3-43-15,0 1-29 0,-1 3-6 0,-2 2-1 16,2 1 0-16,-3 3 4 0,-4 1 7 0,-5-1 0 16,0 3 4-16,0-2 3 0,-8-1-10 0,0 0 14 15,-2-1-15-15,-3-4 12 0,-3-2-5 16,1-2 1-16,2-3-7 0,-3-7 0 0,3 0-15 15,2 0-21-15,3 0 3 0,4 0-32 0,-2 0-6 16,6 0-14-16,0-13-10 0,9 0-13 0,2-2-7 16,5-1-15-16,2-2-16 0,8 0 14 0,0-4 12 15,5 2 53-15,-1-1 33 0,5 1 24 0,-2 1 15 16,0 0-19-16,-3 2 17 0,-4 1 32 0,-2 3 68 16,-2 4 107-16,-7 0 49 0,-4 3 15 0,-3 2-40 15,-8 1-69-15,0 3-35 0,0 0-5 0,-15 0 13 16,0 8-26-16,-4 2-26 0,1-1-21 15,-1 2-54-15,-1 1 4 0,2 2-8 0,6 3-14 16,-1 1 7-16,4 0-31 0,9 0-41 0,-11 1-53 16,11-1-50-16,0-2-54 0,0 0-41 0,0-2-91 15,0-2-137-15,0-1-128 0,0 0-133 0,12-4-108 16</inkml:trace>
  <inkml:trace contextRef="#ctx0" brushRef="#br0" timeOffset="42950">11112 5659 3713 0,'0'7'30'0,"3"0"3"16,-3-7-6-16,6 0 13 0,-1 0-40 0,1 0 17 16,2 0 13-16,3 0 1 0,3 0 19 15,1 0-16-15,2 0 10 0,0 0 1 0,0 0-18 16,-1 0-3-16,0 12-3 0,-3-2-7 0,-1 0 14 16,-2 2 34-16,-3 0 18 0,-2 2 33 0,-4-1 14 15,-1-1-17-15,0 1-5 0,-8-3-44 0,0 2-14 16,-2-3-14-16,1-1-26 0,0-1-10 0,3-2-34 15,-1-2-39-15,0-3-46 0,5 5-17 0,-1-5-26 16,3 1-56-16,0-1-53 0,0 0-120 0,9 0-107 16,1 0-68-16,1-6-97 0</inkml:trace>
  <inkml:trace contextRef="#ctx0" brushRef="#br0" timeOffset="43182">11521 5300 3555 0,'0'-8'-13'16,"0"1"13"-16,0 3 26 0,7 1 64 0,3 0 77 16,3 3 82-16,4 0 49 0,2 11 14 0,6 3-21 15,6 2-56-15,1 5-60 0,1 3-47 0,0 5-36 16,0 1-16-16,-2 3-26 0,0 3-7 0,-1 2-12 16,-3 0-23-16,-2-2 23 0,-3 3-23 0,-3-3 8 15,-5 1-8-15,-8-4 3 0,-6-1 9 0,0-2-9 16,0-4 9-16,-20-3-48 0,-4-4-72 0,-2-4-80 15,-7-2-117-15,-2-4-92 0,-6-1-97 16,-1-3-99-16,-4-5-125 0,-1 0-161 0</inkml:trace>
  <inkml:trace contextRef="#ctx0" brushRef="#br0" timeOffset="43754">12127 5620 4312 0,'1'6'17'0,"-1"1"25"16,0-7 0-16,0 0 0 0,0 0-14 15,0 0-24-15,0 0-1 0,0 10 4 0,0-3-14 16,0-7-7-16,3 9 7 0,2-3 4 0,1-1-1 16,-1-5 25-16,0 0-7 0,0 0 0 0,0 0 25 15,-1 0-3-15,0 0 25 0,-4 0 14 0,2 0 11 16,-2 0 23-16,0 0 20 0,0 0-4 0,-8 0-2 15,1-10-26-15,-1 2-40 0,-1 8-27 0,0-9-22 16,1 9-20-16,-2-7-3 0,2 7-15 0,0 0-53 16,0 0-54-16,3 0-79 0,0 0-79 0,4 0-53 15,-1 0-33-15,2 0 9 0,0 0 15 0,0 0-5 16,0 10 2-16,0-10-43 0,5 7-10 0,1-7 25 16,-1 0 23-16,1 0 61 0,1 0 65 0,-3 0 73 15</inkml:trace>
  <inkml:trace contextRef="#ctx0" brushRef="#br0" timeOffset="44320">13036 5371 4064 0,'3'-12'34'16,"-3"3"95"-16,0 5 89 0,0 4 60 0,-4 15-1 15,-1 8-76-15,-1 6-74 0,-1 9-60 0,-1 5-29 16,-2 8-16-16,-2 4-10 0,0 3-12 0,2-1 11 16,0-1-11-16,2-1 4 0,1-3-8 0,1-2-34 15,5-3-22-15,1-6-59 0,0-2-44 16,0-6-30-16,0-2-45 0,0-6-6 0,0-6 11 15,0-2-23-15,0-6-4 0,0-3-61 0,0-8-76 16,0 0-20-16,-8 0-32 0,4-8 35 0,-1-3 48 16,0-5 10-16,2-4 53 0</inkml:trace>
  <inkml:trace contextRef="#ctx0" brushRef="#br0" timeOffset="44524">12969 5631 1956 0,'14'-55'111'0,"0"3"89"15,3 4 64-15,2 7 52 0,0 2-61 0,1 9-35 16,0 6-25-16,2 5-1 0,2 6-17 15,-1 5-25-15,3 8-5 0,-3 0-32 0,2 5-21 0,1 5-28 16,-3 3-41-16,-1 4-4 0,-3 2-14 0,0 2 7 16,-4 2-3-16,-4 2-1 0,-2 2-3 15,-4-3-3-15,-5 1 17 0,0-1-17 0,-9-1 7 16,-7 1-8-16,-3-6-3 0,1-1-10 0,-6-3-43 16,0-2-49-16,3-1-68 0,-5-5-69 0,4-6-52 15,0 0-58-15,0 0-56 0,4 0-2 0,2-14-56 16,5 4-46-16,0-5-54 0</inkml:trace>
  <inkml:trace contextRef="#ctx0" brushRef="#br0" timeOffset="44711">13792 5199 5429 0,'0'25'45'0,"-12"2"32"16,-4 2 43-16,-6 3 3 0,-3 2-42 0,0 0-38 15,3-1-39-15,3 2 8 0,5-4-12 0,1-2-35 16,13 0-85-16,0-1-82 0,0-3-62 0,9-1-30 16,-1 1-17-16,6-4-64 0,2-1-107 0,2-3-122 15,0-4-92-15,3-4-75 0</inkml:trace>
  <inkml:trace contextRef="#ctx0" brushRef="#br0" timeOffset="45090">13968 5426 3780 0,'1'-19'23'16,"4"5"41"-16,1 0 21 0,0 4 34 0,4 2 29 16,2 4-20-16,1 3-12 0,4 1-36 0,0 0-48 15,1 8-28-15,-3 0-1 0,1 3-10 16,-2 2-7-16,0 3 14 0,-6 2-7 0,0 4 4 16,-8-3 6-16,0 2 8 0,0 0-4 0,-6 0 14 15,-4-2-7-15,-4-5-7 0,-1-1 8 0,-2-3-5 16,0-2 15-16,0-8-3 0,3 6 6 0,1-6-17 15,4 0-22-15,1 0-21 0,3 0-15 0,1 0 15 16,4 0-31-16,0-12 0 0,8 2-49 0,1-5-24 16,5 1 9-16,3-5-23 0,2-1 16 0,3-2 7 15,3-1 1-15,0-1 44 0,2 1 32 0,2-1 24 16,-1 0 36-16,0 2 13 0,0 1 50 0,-1 3 53 16,-4 0 75-16,-5 3 61 0,-3 4 25 0,-2 3-20 15,-7 1-70-15,-6 3-60 0,0 4-49 16,0 0-6-16,-8 0 18 0,-3 5-6 0,0 2-26 15,-3 3-19-15,-1 2-41 0,2 4-1 0,0 0 8 16,2 1-15-16,1 2-7 0,3 0-72 0,2-1-71 16,5 0-92-16,0 0-89 0,0-1-48 0,0 0-104 15,8 0-111-15,5-2-127 0,-4-1-174 0</inkml:trace>
  <inkml:trace contextRef="#ctx0" brushRef="#br0" timeOffset="45431">14463 5594 4636 0,'0'0'3'15,"0"0"-6"-15,0-8-4 0,0 0 14 0,16 8-4 16,-2-8 4-16,3 8 4 0,4 0-29 0,-1 0 11 16,0 0 0-16,2 0 0 0,-1 0 14 0,-3 9-28 15,-2 0 17-15,-2 2 1 0,-6 1-1 0,2 0 15 16,-7 2 14-16,-3 1 28 0,0-1 30 0,-7 0 18 15,-2-1-17-15,1-4-26 0,0 0-29 0,1-2-17 16,-1-2-9-16,0 1-10 0,3-2 0 0,5-4-5 16,0 3-6-16,0 2 25 0,0-1 1 15,0 2 10-15,9-1 0 0,1 3-18 0,-1-1-7 16,2 3 7-16,-3-2-7 0,5 2 7 0,-4 1 7 16,2-1-18-16,-3 1 7 0,0-1 1 0,-7 0-4 15,-1-1 10-15,0 0 1 0,-6-2-8 0,-5-1 4 16,-3-1-40-16,-5-1-47 0,0-1-43 0,-4-1-80 15,0-2-45-15,-4 0-75 0,0 0-105 0,0-6-105 16,-1-4-137-16,3 0-124 0</inkml:trace>
  <inkml:trace contextRef="#ctx0" brushRef="#br0" timeOffset="45660">14863 5136 5115 0,'36'10'71'0,"3"2"38"0,-4 5 50 16,1 4 54-16,0 5-30 0,-5 5-19 0,2 1-26 15,-3 3-38-15,0 4-36 0,-2-1 5 0,-4 2-33 16,-3-1-11-16,-3 1-5 0,-4-1-24 16,-3-2 12-16,-11-3-8 0,0-2 8 0,0-3 17 15,0-2-17-15,-12-2 17 0,-6-3-29 0,-5-2-66 16,-6-2-93-16,-5 0-151 0,-6-3-166 0,-8 0-232 15,-5 0-270-15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0:52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12352 24 1784 0,'-9'-2'40'0,"0"-2"43"15,3 1 27-15,0 0 30 0,0 2-26 0,2 0-52 16,4 1-14-16,0 0-30 0,0 0-15 0,0 0 15 15,0 0-9-15,0 0 0 0,0 0 6 0,8 0-3 16,2 0 0-16,3 2 30 0,5 1 0 0,5 0 7 16,7-3 0-16,8 0-31 0,6 0-2 0,4 0-10 15,9 0 0-15,-1-3 0 0,1 0 3 0,4 0-5 16,-6-1-1-16,1 2 3 0,-1 1-6 0,-3 0 3 16,-4 1-3-16,-4 0-6 0,0 0 3 0,-1 0 9 15,-6 0-3-15,-4-1 12 0,-2 1-12 16,-5 0 6-16,-1 0 19 0,-6 0-10 0,-4 0 26 15,-4 0-1-15,-3 0 7 0,0 0 16 0,-3 0-16 16,-5 0-9-16,0 0-22 0,0 0-13 0,0 0-2 16,0 3-1-16,0 0 3 0,0 1 20 0,0 1 2 15,0 2 33-15,0 3 30 0,0 4-7 0,0 3 20 16,0 4-25-16,0 3-13 0,0 7 0 0,0 5 15 16,0 5-17-16,-4 5 0 0,3 5 0 0,-2 4-26 15,-2 6 27-15,4 3-17 0,-2 5-10 0,-2 0-7 16,5 4 0-16,0 0 7 0,0 4-13 0,0 3 13 15,0-1-20-15,0 3-15 0,5 2 18 0,-2 0-17 16,-2-2 3-16,4 1 21 0,-2-2 7 16,-2-3-3-16,1 1 10 0,0-1-17 0,-2 1-4 15,0 0 11-15,0 0-18 0,0 2 11 0,0 0-10 16,-5-1 6-16,2-1 8 0,-2 0-7 0,2-2-1 16,0 0-3-16,0-4-11 0,-2 3-10 0,3-2-1 15,1 0-6-15,-4-3 21 0,4 0 14 0,-2-4 4 16,-1-2-7-16,3-2-15 0,-2-3-3 0,-1-3-1 15,-2-2 19-15,2 0 3 0,-1-1-10 0,-2-2-11 16,1-1 3-16,2 0 4 0,-1 0 18 16,-2-3 4-16,2-1-11 0,0-2-7 0,1 0-15 0,1-3 7 15,-2 0-7-15,0-3 4 0,0 0 11 16,0-1-15-16,2-2 3 0,-5-2 5 0,3 0-27 16,-3-1 30-16,3-2-14 0,0 0-1 0,0-1 23 15,-2-1-19-15,1 0 14 0,-2-1-10 0,2-1-4 16,-2-3 0-16,0-3-4 0,0 0-3 0,1-3 14 15,-3 0 1-15,4 1-1 0,-5-2 31 0,3 0 3 16,-4 1 7-16,1 1 38 0,-2 0-2 0,-1-2-5 16,-3 0-6-16,-4-2-20 0,-2 2-6 0,-7 0-9 15,-3 1 9-15,-8-1-12 0,-6 0-4 0,-7 1 16 16,-8 0 0-16,-7 0 4 0,-8-1-11 0,-4 1-25 16,-7-2-11-16,-5 3-15 0,-8-2 22 0,-4-1 5 15,-5 1 8-15,-5 0-8 0,-4-1-20 16,-2 1-8-16,-4 1-12 0,-4 0 24 0,2 1 12 15,0 1 0-15,6 1-8 0,1 0 0 0,3 0-16 16,3 1-12-16,10 1 12 0,3 1-15 0,5 2-9 16,7 0 12-16,4-1 9 0,8 1-5 0,2 0-4 15,6-3-3-15,5-1-16 0,5-2 24 0,5 0-1 16,7-6 9-16,4 1 3 0,6-15-11 0,5 15 15 16,4-15 4-16,6 15-4 0,5-15-8 0,1 0-7 15,2 0-8-15,5 0 11 0,1 0 5 0,0 0 18 16,2 0 1-16,-3 0-15 0,2 0 11 0,1 0-12 15,-3 0 4-15,1-18 19 0,-2 18-19 16,-1-17 4-16,5 5 0 0,-5 12 0 0,1-16 12 16,1 16-8-16,1-16-4 0,-1 16-27 0,-1-17-34 15,2 17-49-15,-1-16-70 0,1 5-78 0,0 11-78 16,-1-12-117-16,4 12-142 0,-3 0-137 0,2 0-181 16</inkml:trace>
  <inkml:trace contextRef="#ctx0" brushRef="#br0" timeOffset="3510">6940 6095 3740 0,'9'-16'98'15,"-3"3"73"-15,-1 0 46 0,-3 5 39 0,-2-3-69 16,0 2-36-16,0 9-21 0,0 0-12 0,-3 0-15 15,3 0-14-15,-4 18-14 0,3 1-23 0,-3 3-14 16,4 4-15-16,0 3-20 0,0 2 1 0,0 1 0 16,5 0-4-16,0 1 0 0,-2-1-19 15,5-1-18-15,-3-2-24 0,-2-2-36 0,2-2-7 16,-4-3-21-16,4-2-31 0,-5-4 19 0,0-1-3 16,0-4 13-16,0-2 18 0,-6-4-23 0,1-1 5 15,0-4-16-15,0 0 5 0,-4-7 25 0,4-3 3 16,-3-5 45-16,2-3 26 0,2-3 9 0,-3-5 11 15,2-4 2-15,4-3 11 0,-4-3 16 0,5-4-4 16,-1-1 1-16,1-1-1 0,0 0 20 0,6 3 33 16,-3 2 7-16,3 1-7 0,4 4 11 0,4 5 0 15,1 2 7-15,4 3 14 0,2 6-13 0,-1 3-6 16,3 4-14-16,-1 9-6 0,2 0-14 0,-2 0-7 16,-2 11 4-16,1 4-7 0,-7 2-7 0,0 3-14 15,-4 3 0-15,-3 0-4 0,-7 0-6 16,0 2 17-16,0-2 21 0,-9 0 18 0,1-4 35 15,-3-2-2-15,2-2-29 0,1-4-14 0,0-2-36 16,3-4-3-16,1-5-4 0,0 0 0 0,4 0 3 16,0 0-21-16,4 0 18 0,2 0-15 0,5 0 5 15,2-10 6-15,4 0-21 0,1 10 10 0,4-7 5 16,0 7 6-16,0 0 4 0,0 0 0 0,0 0 0 16,0 10 0-16,-1 2-3 0,-4 3 0 0,-4 4 13 15,-1 2 8-15,-2 1 54 0,-5 1 44 0,-5 2 20 16,0-2 22-16,-7 0-20 0,-3-1-29 15,-4-1-14-15,-3-1-19 0,1-2-18 0,-3-2-8 16,-1-1-27-16,-2-3-8 0,0 0-3 0,2-4-12 16,-4-1 11-16,2-7-22 0,0 0-43 0,3 0-49 15,-1 0-71-15,1 0-36 0,2 0-43 0,4 0-42 16,-1-5-55-16,2-1-97 0,2 2-98 0,2-2-58 16,-1-2-60-16,6 1-23 0</inkml:trace>
  <inkml:trace contextRef="#ctx0" brushRef="#br0" timeOffset="4385">7583 6187 2462 0,'8'-12'54'15,"1"4"53"-15,-9-1 73 0,6-1 83 0,-6 1 2 16,0 2-6-16,0 7-38 0,0-6-49 0,-8 6-15 15,-4 0-16-15,0 0 6 0,0 0-9 0,-2 0-17 16,-2 13-21-16,-3 0-42 0,1 3-19 0,1-2-21 16,-1 1-14-16,7 2 14 0,-1 0-7 0,2-2-14 15,10 0-8-15,0 0-33 0,0-1-46 0,0-1-32 16,17-1-40-16,-1-2-17 0,2-3 6 0,4-1-2 16,-4-6 40-16,4 0 24 0,2 0 38 0,-2 0 47 15,0-13 9-15,-2 0 4 0,0-1 6 16,-2-1 1-16,-1 0 9 0,-6-2 30 0,0-3 30 15,-3 2 34-15,-3-1 34 0,-2 2 29 0,-2 0 12 16,-1 2-15-16,0 2 1 0,0 2-4 0,0 3-28 16,-6 8-18-16,-1 0-46 0,3 0-47 0,-4 0-19 15,2 0-4-15,3 0-10 0,-2 0 26 0,5 12-8 16,0 1-4-16,0 0 7 0,0 0-54 0,5 3-25 16,4-2-7-16,2-2-22 0,2-1-8 0,2-1-7 15,1-1-9-15,1-3 7 0,-1-6 42 0,1 0 36 16,0 0 16-16,0 0 18 0,0 0 10 0,0-13 0 15,-2 1 7-15,2-3 0 0,-2 0-14 16,0-2 13-16,-1-1-26 0,-1 1 34 0,-1 1 20 16,0 1 14-16,-5-2 70 0,0 2-3 0,-3 2 25 15,0 1 9-15,-2 3-5 0,-2 9-21 0,0-10-39 16,0 10-52-16,0 0-28 0,0 0-7 0,0 0-5 16,0 0 16-16,0 0-12 0,0 0-7 0,5 0-33 15,0 14-50-15,1-4-43 0,3-10-31 0,0 10 19 16,4-10 37-16,0 0 39 0,1 0 45 0,2 0 11 15,-2 0 13-15,0 0 11 0,3 0-14 0,0-13 14 16,-4 1 4-16,3-2-5 0,-5-1 26 0,3 1 27 16,-3-1 21-16,-2-1 48 0,-4 0 25 15,3 3-28-15,-3 3-10 0,-5 1-53 0,0 2-44 16,0 7-21-16,0 0-1 0,0 0 33 0,0 0 42 16,0 0 25-16,0 22 20 0,0 1-19 0,8 6-36 15,-8 3 3-15,10 7-22 0,0 4 8 0,-4 3 0 16,5 4-12-16,-3 1-22 0,-8 2 3 0,12 0-7 15,-12 1-4-15,12-2 15 0,-12-1-19 0,0-2 11 16,0-2 16-16,0-5 8 0,-13-2 40 0,-3-4 28 16,-1-2 16-16,-6-5 22 0,-3-2-24 0,0-6 6 15,-5-2-24-15,-3-4-33 0,-2-15 1 0,-1 0-42 16,0 0-12-16,2 0 0 0,-4 0-26 0,2 0-8 16,1 0 5-16,0 0-1 0,6 0-8 0,2-21-12 15,3 2-58-15,6-2-28 0,3-2-4 16,7-2 9-16,9 0 10 0,0-3-31 0,11 1-3 15,5-1-19-15,4 1 6 0,4 0 33 0,6 0 11 16,0 0 13-16,4 1 34 0,2 0 26 0,-5 2 8 16,4 2 4-16,-5 2-12 0,1 1-14 0,-6 2-25 15,-2 2-25-15,-2 1-29 0,-7 3-34 0,0 2-40 16,-6 1-58-16,0 0-71 0,-4 8-95 0,-4-9-82 16,0 9-62-16,7-7-77 0</inkml:trace>
  <inkml:trace contextRef="#ctx0" brushRef="#br0" timeOffset="4713">8407 6239 3244 0,'9'0'9'0,"0"0"23"0,0-8 17 0,2-4 32 16,-1 0 4-16,2 2-23 0,1-2-13 0,2 1-33 16,2-1-9-16,2-1-4 0,2-1 3 0,0 0 1 15,1 2-7-15,0-1-3 0,-1 2 6 0,2 0-6 16,-2-1-4-16,-3-1 41 0,-3 1 19 0,0-2 51 15,-3-2 48-15,-3 1 23 0,-3-1 1 0,-6 1-1 16,0 1-1-16,0-1-4 0,-5 3 9 0,-3 2 2 16,-2 1 10-16,-7 9-16 0,0 0-18 0,-1 0 23 15,-3 0-6-15,-2 0-11 0,-1 23-19 16,2 3-79-16,0 5-41 0,5 3-32 0,2 4-4 16,7 3 20-16,8 0-4 0,0-1 25 0,0-1-17 15,8-5-24-15,6-4-33 0,4-3-60 0,2-4-31 16,4-5-35-16,-2-3 9 0,2-4 22 0,-2-2 16 15,0-9 2-15,-4 0-14 0,2 0-61 0,-3 0-34 16,-2 0-38-16,-1 0-95 0,-2-10-50 0,1-1-135 16,-3-1-117-16,2-4-108 0</inkml:trace>
  <inkml:trace contextRef="#ctx0" brushRef="#br0" timeOffset="5071">9312 5752 5813 0,'-19'-10'19'16,"1"-3"1"-16,-1 3 4 0,-1 2 3 0,1 8-16 15,4 0-3-15,1 0-8 0,3 0-4 0,-3 9 8 16,4 3-4-16,-2 1 0 0,2 0 0 16,2 1-12-16,0 2 1 0,8 1-9 0,-13 0 13 15,13-2-13-15,0-1-19 0,0 0 8 0,0 0-31 16,0 0 0-16,0-4 24 0,0 0 3 0,11-10 13 15,-1 14 6-15,-1-6 9 0,5-8-9 0,0 0 8 16,-3 12 12-16,3-12-12 0,2 13 20 0,-2-2 7 16,0 1-7-16,2 3 49 0,-2-2 24 0,0 4 16 15,0 4 32-15,-3 0-27 0,3 3 1 16,-3 0-11-16,-1-1-24 0,-2 1 5 0,-8 2-24 0,10-3 0 16,-10 0 17-16,0-3-13 0,0-1 5 15,0-2 0-15,0-1-32 0,0-3-5 0,0-1-13 16,-24-1-12-16,-1 0 21 0,-2-11-42 0,-5 13-82 15,-4-6-116-15,-4-7-181 0,-6 9-184 0,-3-5-206 16,-5-4-264-16,-6 0-253 0</inkml:trace>
  <inkml:trace contextRef="#ctx0" brushRef="#br0" timeOffset="1521">3679 6369 1705 0,'11'-20'88'0,"2"-1"75"0,-4-1 87 0,0 1 83 15,-4 0 8-15,2 1-4 0,-4 3-31 0,-1 4-50 16,0 1-62-16,-2 4 11 0,0 8 1 0,0 0 20 15,0 12 10-15,0 7-58 0,0 7-50 16,-4 9-46-16,1 7-41 0,-2 6-19 0,0 9-3 16,0 2-23-16,-4 5 16 0,4 1-12 0,-1-1 3 15,0-1 16-15,4-1-26 0,-1-5 3 0,3-4-4 16,0-5-14-16,0-5 3 0,0-6-22 0,3-5-22 16,1-10-15-16,-2-5-25 0,2-4 23 0,-3-13 0 15,2 0 29-15,-3 0 22 0,2-13 8 0,0-4 10 16,-2-8 11-16,1-4 3 0,-1-3-21 0,0-7 15 15,0-5-19-15,0 0 8 0,0-1-4 0,0-3 4 16,2 0 7-16,-1-2-8 0,5 1 23 16,-1 2 2-16,2 2-6 0,3 5 10 0,0 4 11 15,1 8-7-15,-2 5 11 0,4 6 10 0,-2 8 5 16,3 9 7-16,0 0 7 0,2 11-11 0,2 4-14 16,4 5-15-16,2 5-14 0,1 1-4 0,0 5-4 15,2 1-7-15,-1 1 7 0,1-1-10 0,-2 0 10 16,1-1 15-16,0-1 0 0,1-1 8 0,-1-4-8 15,1-1 4-15,1-4-8 0,-3-3-15 0,0-2-17 16,1-3-34-16,-3-12-14 0,-3 0 4 0,-1 0 11 16,-2 0 29-16,-2 0-3 0,-3 0 18 0,-2 0-4 15,0-12-3-15,-3-4-1 0,0-2 1 0,-2-1 10 16,-2-4-10-16,1-4 21 0,-3-2-4 16,-1-2 4-16,0-3-3 0,0-2-1 0,0-1-3 15,-5 0-7-15,1 0 18 0,0 1-1 0,-1-1-3 16,0 1 14-16,1 0 0 0,0 2 18 0,-2 2 18 15,3 3 15-15,-1 4-4 0,1 3-14 0,2 3 0 16,-3 4-25-16,1 2-8 0,0 3 15 0,2 10-29 16,-1 0 4-16,2-9 4 0,-1 9-34 0,1 0 34 15,0 0-8-15,0 0 3 0,0 0 15 0,0 0-21 16,0 0 6-16,0 0 4 0,0 0 1 0,0 0 2 16,0 0-10-16,0 0 0 0,-2 0 4 0,2 0-4 15,0 0 15-15,0 0 29 0,0 0 42 0,0 0 64 16,0 9 35-16,0 7-33 0,0 1-42 15,0 9-48-15,0 4-46 0,0 7-1 0,0 3 9 16,0 6-5-16,0 0-3 0,0 3-12 0,0-1 0 16,0-3-12-16,0 1 8 0,0-3 4 0,6-4-35 15,0-1 0-15,-1-4-58 0,2-2-64 0,-2-6-40 16,0-1-79-16,-2-6-2 0,2-3-13 0,-3-4-37 16,1-3-54-16,-3-9-104 0,0 0-76 0,0 0-109 15,-5 0-41-15</inkml:trace>
  <inkml:trace contextRef="#ctx0" brushRef="#br0" timeOffset="2101">4802 6585 2450 0,'10'-13'39'16,"-4"0"37"-16,-3-1 43 0,-3 0 57 0,0 2 22 15,0-1 22-15,0 2 27 0,0 1-17 0,-3 3-22 16,-2 1-21-16,0 2-45 0,1 4-24 0,-4 0-27 16,3 0-13-16,-3 0 15 0,-3 13 26 0,0 2-3 15,-3 0-7-15,0 4-36 0,0 2-62 0,-2 2 4 16,4 0-19-16,2 3 8 0,1-1 3 0,3-2-3 16,6 0-8-16,0-5-11 0,6 2 4 0,2-4-26 15,1-3-32-15,4-3-54 0,2-1-7 16,1-9 19-16,2 8 32 0,0-8 51 0,1 0 17 15,-2 0-10-15,2-12 10 0,0 0-3 0,-5-4 7 16,2-3 11-16,-3-2-8 0,-3 0 11 0,-2-2-3 16,-5 0 6-16,-3 1 29 0,0 0 36 0,0 2 40 15,0 5 22-15,-6 0 12 0,0 4 13 0,6 1-28 16,-13 10-14-16,5 0-37 0,0 0-37 0,-1 0-16 16,9 0-30-16,0 0 15 0,-5 17-18 0,5 2-5 15,0 1 20-15,12-2-20 0,1 1 4 0,5-2-11 16,0 0-4-16,3-4-31 0,2-1-29 0,2-12 7 15,-1 8-7-15,1-8 34 0,0 0 30 16,2 0 0-16,-5 0 15 0,0-13-14 0,-5-2 10 0,0 0 4 16,-4-1 0-16,-2-1 15 0,0-2-15 15,-7 1 7-15,-2 1 12 0,-2 1 41 0,0-1 11 16,0 5 24-16,0 2 11 0,-5 3-21 0,-4 7-16 16,4 0-19-16,-1 0-20 0,-1 0-10 0,0 0 7 15,1 16-4-15,-1 2-7 0,1 2-4 0,1 1-4 16,5 2-4-16,0 1-16 0,0 2-19 15,0-2-8-15,0 0-8 0,11-2-38 0,-4-4-63 0,1 0-51 16,1-2-100-16,-3-1-64 0,-1-3-29 0,-2-1-54 16,3-11-19-16,-4 0-49 0,-2 0-32 0,0 0-43 15,0 0-30-15</inkml:trace>
  <inkml:trace contextRef="#ctx0" brushRef="#br0" timeOffset="2721">5097 6279 3820 0,'-6'-14'3'0,"-1"2"7"0,-2 3 4 0,1 1-11 16,2-4-6-16,-3 2-24 0,2 5-49 0,1 5-33 15,6 0-39-15,0 0-42 0,0 0-84 0,0 0-66 16,0 0-89-16,9 12-65 0,4-2 58 0,0 0 48 16,4 0 106-16,3-1 124 0,0 1 84 0,1 3 115 15,1-3 159-15,1 3 182 0,-2-1 134 16,-3 2 85-16,0 0-29 0,-1 1-74 0,0 0-62 15,-3 2-58-15,-1 1-52 0,-1 1-52 0,-2 1-56 16,-1-2-66-16,-1 3-53 0,-1 1-51 0,0 0-33 16,1 1-11-16,0 0 3 0,1 0-3 0,-2-2 7 15,3 0-11-15,-2-2-11 0,1 0-15 0,0-3-11 16,0-2-15-16,0-1-25 0,-1-4-10 0,0-9-11 16,-2 0 18-16,1 0 19 0,-2 0 22 0,2 0 3 15,-2-16 15-15,0 0 10 0,1-3 1 0,2-3-12 16,-4-6-6-16,1-1-4 0,0-2 18 0,3-2 28 15,-4 0 0-15,1-2 14 0,-2 3-6 16,3 0 17-16,-2 3 7 0,-3 4 18 0,-1 5-3 16,2 4-43-16,-2 5-11 0,1 1-25 0,-1 6-7 15,4 4 29-15,-4 0-8 0,4 0 15 0,2 0-3 16,1 0-8-16,1 0 10 0,1 9-24 0,2 1 7 16,3-1 3-16,2 0-3 0,-2 1 14 0,2-1 0 15,-1 2-14-15,1-2-4 0,0 0-18 0,1-2-24 16,-3-1-7-16,0-2-18 0,2-4 0 0,1 0 19 15,-3 0-1-15,4 0 15 0,-3 0 10 0,1-6 8 16,-4-1 20-16,2-1-4 0,-1-3 8 0,0 1 3 16,-5-2 21-16,-1-1 48 0,-2 0 36 0,-2 0 54 15,-3 1 12-15,0 1-16 0,0 2 9 0,-10 9-1 16,-3 0 17-16,-5 0 41 0,-2 0-21 16,1 0-9-16,-3 17-58 0,-3 3-65 0,3 5-24 15,0 5-48-15,5 1 8 0,7 4 8 0,10 0 0 16,0 0-8-16,0 2-4 0,0-5-20 0,13-2-32 15,5-3-32-15,2-3-53 0,2-5-42 0,3-4-36 16,0-3-42-16,1-7-27 0,0-5-35 0,-1 0-47 16,-3 0-75-16,-2 0-126 0,-3 0-150 0,-3-11-170 15</inkml:trace>
  <inkml:trace contextRef="#ctx0" brushRef="#br0" timeOffset="8246">4398 5476 1864 0,'4'0'34'0,"-4"-8"47"16,4 1 30-16,-4 7 33 0,0-7-23 0,0 7-32 16,0-6-8-16,0 6-14 0,0-7 9 0,-7 1 10 15,2 6-3-15,-1-6-5 0,2-1 9 0,-1 2-24 16,-2 5-3-16,-2-8 10 0,0 2-28 0,-4 6 22 16,4-8-9-16,-7 8-3 0,3-5 29 15,-4-1-15-15,0 0 0 0,-2 6 6 0,-4-4-5 16,1 4 0-16,-2 0 3 0,-1 0-16 0,0-4-23 15,-5 4-4-15,4 0 3 0,-5 0 1 0,0 0 0 16,0 6-4-16,-2 0-20 0,0 2-7 0,-3-1 14 16,2 3-4-16,1 0 14 0,-2 2 4 0,2 0-21 15,0 1 17-15,2 1-7 0,0 1 4 0,-1 1 18 16,2-1-18-16,-1 1 10 0,3 1-10 0,-2 0-10 16,0 1-1-16,0 1 4 0,-1 0 7 0,3-1 7 15,-1 1 8-15,-2 1-8 0,5 2-10 0,0-2-1 16,1 1-6-16,3 2 7 0,0 1 3 0,2 3 8 15,0 0 10-15,1 0-6 0,0 1 10 0,0 3-15 16,2 1 5-16,-2 0-8 0,3 0 0 16,-1 3 12-16,0-1 3 0,0 2 15 0,2-1-18 15,-2 2-1-15,3-1 5 0,1 1 0 0,1-1 11 16,1-1-4-16,0 1-14 0,2-2-23 0,-1 2 1 16,2-2-1-16,-1 1-4 0,0-2 12 0,2 0 0 15,0 1-15-15,4 0 3 0,-1-2 4 0,1 0-14 16,3 0 10-16,0 0 1 0,0 0-12 0,7-1 34 15,-3 1-22-15,2-2-1 0,1 1 9 0,2-3-16 16,0-2 19-16,3-1-4 0,0 0-7 0,-1-3-12 16,3 1-11-16,2-1 11 0,-2 0 8 15,3-1-1-15,0-1 1 0,1-1-11 0,0 1-1 16,3-2-3-16,1-2 18 0,0 0-18 0,0-2 7 16,0 0 15-16,-2 2 1 0,2-3 14 0,-2 0-10 15,2 2 3-15,0-2-11 0,-2 0-12 0,4 0 8 16,1 0-8-16,0-1 11 0,1 1 12 0,0-2 8 15,1 1-4-15,-1-1-15 0,3 1 7 0,-1 0-15 16,2-2 4-16,-2 2-12 0,3-1 0 0,-1-1-3 16,-1-1-8-16,2 3 38 0,-3-12-19 0,0 13 12 15,-1-2-5-15,-1 0-38 0,-2-11 24 0,1 13-12 16,0 0 0-16,-1-13 19 0,-1 13-12 0,5-13 16 16,-4 14 11-16,1-14 4 0,0 12 4 15,0-12-7-15,1 0-5 0,5 0-15 0,-3 13 12 16,3-13-4-16,-1 0-4 0,3 0 19 0,3 0-7 15,-2 0-8-15,1 0 4 0,0 0-12 0,-4 0-7 16,3 0 7-16,-2 0-4 0,1-13 0 0,-3 13 12 16,-1-10-12-16,0 10 12 0,-3-10 4 0,1 10-28 15,1-12 16-15,-3 12-3 0,-1-12 3 0,-1 3 19 16,3 9-7-16,-3-12 4 0,1 12-16 0,-1-11 8 16,2 2-8-16,-2 9 4 0,3-11-4 0,-3 2 0 15,2 9 16-15,1-11-12 0,1 2 12 0,-1 9 3 16,0-13 0-16,0 5-3 0,-1 0-8 0,-2 8-8 15,3-12-8-15,-2 5-7 0,0 7 19 16,-2-9-8-16,-2 9 8 0,0-10 12 0,1 3-4 16,-4 7-12-16,2-10-4 0,-2 1 4 0,2 2 0 15,0-1 16-15,-1 1-12 0,4-1 0 0,-3-1-12 16,1 1-7-16,1-1 7 0,1-1-4 0,0 0-7 16,0 1 4-16,-1 1 4 0,-1 0 4 0,0 0 15 15,-1 2 0-15,0-2-4 0,0 1 3 0,-4-1-10 16,3 3 7-16,1-3 0 0,-2 2-4 0,-3-1 0 15,3-1 8-15,-3 1 0 0,3-1 3 0,2 0 5 16,-2-1-16-16,1-1 11 0,1 0-10 0,1-2-5 16,-1 1 19-16,0 1-7 0,-1-2-4 0,3 2 8 15,-3-1-20-15,0 1-3 0,-1 0 19 16,-1-1 0-16,-1 2 11 0,-3-2-4 0,0 1-7 16,-1-1 0-16,0 1-8 0,-1 0 15 0,0 1-3 15,-2-2 0-15,5 0-12 0,-5-1 12 0,2 0 0 16,2 0 12-16,-2-3 11 0,3-1-16 0,-1 1 4 15,1 1-23-15,0-2 8 0,1-1-4 0,-2 0 11 16,1 2 36-16,-4 0 0 0,4 2 8 0,-4-1-12 16,0 0-31-16,-1 1 0 0,-3 1 11 0,2 1-15 15,0-1-4-15,0-2-8 0,-3 4-28 0,2-2 25 16,-1-1 14-16,2 2 1 0,-3-1 4 0,2 1-12 16,-1-1-12-16,2 0 1 0,-3 0 11 15,-4-2 0-15,9 1 11 0,-4-2 5 0,0 2-16 0,-5-1 4 16,8-1-8-16,-4 1-4 0,-4 1 24 15,5 1 0-15,-5-3 8 0,0 3-9 0,7 0-23 16,-7-1 13-16,0 1-10 0,0 0 5 0,0-2 12 16,6 1-12-16,-6-1 0 0,0-1 12 0,0 0 0 15,0 0-12-15,0-1 4 0,0 0-16 0,0 0 0 16,0 0 8-16,0 1 4 0,0-1 8 0,0 1-12 16,0-2 4-16,0 0-8 0,0 0 4 0,8 1-4 15,-8-2 0-15,0 2 24 0,0 0-8 0,0-2 4 16,0 3 12-16,0-2-12 0,0 2 16 0,0-1 8 15,0 0-8-15,0 1-12 0,0-1-16 0,-11-1 0 16,1 2-8-16,1-1 4 0,0 2 8 16,-3-2 0-16,2 2 4 0,-2 0 0 0,2-1 0 15,-2 1-8-15,2 1 0 0,-4-1-16 0,2 1 8 16,0-1 0-16,2 2 4 0,-2-1 16 0,3-1-4 16,-4 2 0-16,4-1-4 0,-4 1-4 0,0 0-12 15,1 0 12-15,1 1-8 0,-3-1 8 0,0 2 0 16,1-1-4-16,-1-2 0 0,0 4 4 0,1-2-4 15,-4 2 0-15,3-2 12 0,-2 2-8 0,1 0 0 16,-2 1-8-16,-1 0-12 0,2 1 4 0,-2 0 16 16,0 1 0-16,1-1 8 0,0 7 4 15,0-7-12-15,-1 0-8 0,1 7 12 0,2-8-16 16,0 1-8-16,0-1 20 0,2 3-12 0,1-2 8 16,-1 0 8-16,2 7 4 0,-1-8 0 0,0 1-12 15,0 7 20-15,0-8-12 0,-3 8 0 0,1-7 8 16,3 7-16-16,-4-7 8 0,-3 7-16 0,3-8 16 15,0 8 12-15,-2 0-12 0,2-9 8 0,-2 9-8 16,1-10-24-16,-2 10 12 0,1-10 0 0,2 10-4 16,-1 0 12-16,-1-6 0 0,-1 6 8 0,0 0-8 15,1 0 12-15,0 0 0 0,0 0-28 0,0 0 28 16,2 0-24-16,0 0 4 0,1 0 16 16,0 0-24-16,5 0 16 0,-5 0-12 0,2 0 4 0,0 0 0 15,4 0 8-15,-4 0 12 0,2 0-4 16,-1 0 4-16,0 0-16 0,1 0-4 0,0-10 0 15,-2 10 0-15,0 0 12 0,0 0-8 0,-1-6 12 16,1 6-12-16,1 0 4 0,-3 0 4 0,-2-9-16 16,3 9 4-16,-1 0-20 0,-1 0-8 0,-1 0 1 15,-1 0 23-15,-1 0-12 0,1 0 8 0,-1 0 24 16,0 0-36-16,1 0 32 0,0 0 4 0,-1 0-8 16,1 0 24-16,1 0-8 0,-3 0-20 0,2 0-4 15,3 0-4-15,0 0 1 0,0 0 22 0,0-13 1 16,4 13 4-16,-2-10-12 0,4 10-4 0,2 0-4 15,-2-8 0-15,0 8 16 0,8-9-16 16,-6 9 8-16,6 0 0 0,-9 0-8 0,2-10-8 16,7 10 20-16,-9 0-4 0,9-8-4 0,-8 8 12 15,2 0-16-15,-2-9-12 0,0 9 12 0,2 0-4 16,-3-11 8-16,0 11 4 0,1 0-8 0,-4-11 12 16,1 11-16-16,0 0 12 0,-3-10 16 0,3 10-8 15,-3 0 0-15,1-10-4 0,1 10-20 0,-2 0 0 16,1-7-4-16,-1 7 0 0,3 0 16 0,-1 0 4 15,0 0 0-15,2 0-8 0,0 0 4 0,-1-8 0 16,3 8-8-16,-2 0 12 0,3 0-24 0,-1 0-3 16,1 0 11-16,-1 0-4 0,3 0 20 15,5 0 8-15,-8 0-4 0,0 0 0 0,3 0-12 16,5 0 4-16,-4 0 8 0,4 0-8 0,-8 0 8 16,8 0-4-16,-6 0-8 0,6 0-4 0,-7 0 0 15,7 0 11-15,-7 0-15 0,7 0 16 0,-8 0-12 16,8 0-3-16,-7 0 11 0,0 0-4 0,0 0 20 15,7 0-28-15,-8 0 32 0,-1 0-16 0,9 0-8 16,-8 0 11-16,-1 0-14 0,3 0 3 0,6 0-16 16,-13 0-19-16,7 0-54 0,-2 0-64 0,0 8-70 15,0-1-63-15,0 1-63 0,-1 0-59 0,3 1-111 16,-4 1-141-16,-2 3-184 0</inkml:trace>
  <inkml:trace contextRef="#ctx0" brushRef="#br0" timeOffset="9405">2743 6901 2212 0,'11'0'17'16,"-3"0"25"-16,0-14 32 0,-4 14 44 0,1-12 12 15,-1 3 17-15,-3 2 14 0,5 0-14 0,-3 7 1 16,0-8-26-16,-1 1-32 0,3 7-19 0,-4-7-25 16,1 7 23-16,2 0 0 0,-4 0 31 0,0-6 21 15,0 6 8-15,0 0 29 0,0 0-27 0,0 0-9 16,-6 0-27-16,0 0-13 0,0 0 7 0,-7 0 8 15,0 0 34-15,-5 9 1 0,-3-9 19 0,-4 0 6 16,-3 0-32-16,-3 0-15 0,-5 11-22 16,-5-11-3-16,3 0-11 0,-6 0-7 0,0 0 4 0,-6 0-36 15,-3 0-11-15,-3 0 0 0,-4 0-29 16,-2 0 9-16,-6 0 8 0,-8 0-32 0,-5 19 8 16,-4-4 5-16,-2-2-1 0,-5-1 31 0,-2 1-15 15,-1 0 4-15,1 1-4 0,-1-2-23 0,2-2 3 16,1-1-12-16,3-1 8 0,1 1 20 0,2 1 28 15,3-4-1-15,3 3-11 0,5-9-8 0,1 8-12 16,5-8 8-16,6 0 0 0,5 0-4 0,3 0-4 16,7 0-8-16,2 0 0 0,7 0 4 0,5 0-4 15,4 0 0-15,5 0 24 0,4 0-16 0,4 0 4 16,4 0-8-16,4 0-20 0,4-8 16 0,5 8-4 16,0 0 20-16,0 0-4 0,0 0 0 0,0 0-4 15,0 0-24-15,0 0 4 0,0 0-7 16,0 0 15-16,0-9 8 0,0 9 16 0,0 0 0 15,0 0-4-15,0 0 4 0,0 0-12 0,0 0 4 16,0 0-4-16,0 0 7 0,0 0-11 0,0 0 8 16,0 0-27-16,0 0-32 0,0 0-43 0,0 0-61 15,0 0-28-15,0 0-36 0,0 0-32 0,3 0 1 16,1 0-14-16,-1 0-32 0,1 0-38 0,1 0-54 16,0 0-53-16,0 0-4 0,4 0 10 0,-3 0 7 15,4 0 34-15,1 0 28 0,-2-8 28 0</inkml:trace>
  <inkml:trace contextRef="#ctx0" brushRef="#br0" timeOffset="9689">173 6833 1079 0,'5'-15'70'0,"-1"2"42"0,2 1 30 0,-3-1 46 15,2 1-25-15,0 1-23 0,0 0 3 0,2-1 0 16,2 2-19-16,-5 1 23 0,5-1-18 0,-1 2-10 16,3 0-14-16,-3 2-25 0,0 1 17 0,1 5-9 15,-1 0 59-15,-3 0 40 0,1 8 23 0,-3 1 26 16,-3 5-47-16,0 5-18 0,-9 3-22 0,0 4-27 15,-5 0 20-15,-2 4 5 0,-3 2-6 0,-5-1 6 16,2-3-18-16,-4 1-10 0,2-2-17 0,3-5-4 16,-3-2-22-16,4-5-22 0,1-1 0 15,4-3-27-15,1-2-4 0,3-4-15 0,5 0-20 16,1-5 9-16,5 0-1 0,0 3 0 0,0-3 15 16,9 4-7-16,1-4-8 0,2 0 8 0,5 6 0 15,3-6-15-15,4 4 3 0,5-4-30 0,1 0-69 16,4 0-41-16,0 0-90 0,-2 3-76 0,-2 1-63 15,0-1-100-15,-2 2-85 0,-3-5-79 0,-3 7-114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37.8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236 44 4410 0,'-11'-4'35'0,"-6"2"46"16,-2 2 55-16,-3 5 19 0,-2 5-3 0,2 3-35 15,-3 6-51-15,3 3-7 0,0 5-44 0,4 4-4 16,2 2-3-16,6 0-8 0,3 2 11 0,7 0-15 15,5 1 4-15,5-1-26 0,4-3-22 0,4 0-87 16,7-3-96-16,-2-3-84 0,4-3-96 0,0-3-34 16,4-3-54-16,-1-3-55 0,2-5-80 0,-1-3-49 15</inkml:trace>
  <inkml:trace contextRef="#ctx0" brushRef="#br0" timeOffset="132">542 161 4354 0,'0'-6'7'0,"0"6"35"0,12 0 68 0,0 0 40 15,0 10 15-15,3 2-32 0,6 2-67 0,1 4-33 16,0 2-22-16,1 2 7 0,6 0-3 0,-3 0 0 16,1 0 3-16,4 1-18 0,-1-3-15 0,1 2-76 15,-1-5-82-15,-1 2-104 0,-2-4-105 0,0-2-62 16,-5-1-18-16,-3-5 66 0,-4 0 55 15,-3-7 8-15,-6 0-68 0,-6 0-150 0</inkml:trace>
  <inkml:trace contextRef="#ctx0" brushRef="#br0" timeOffset="875">921 103 4410 0,'-9'-5'60'0,"-1"5"79"0,-3 0 53 15,-6 9 47-15,0 4-21 0,-3 3-72 0,0 2-45 16,-1 2-59-16,-6 5-38 0,2 0-8 0,1 2-7 16,-2 0 18-16,3 1 1 0,1 0-23 0,0 2-46 15,4-1-59-15,1-1-137 0,4 0-120 0,3-2-139 16,0-2-169-16,12-4-101 0,-11-1-108 0</inkml:trace>
  <inkml:trace contextRef="#ctx0" brushRef="#br0" timeOffset="882">1134 0 5115 0,'16'7'41'15,"6"-3"49"-15,2 6 26 0,2 3 24 0,4 6 13 16,0 1-41-16,0 3-23 0,-2 3-11 0,0 0-43 15,-1 3 17-15,-4 1-16 0,-2 1-9 0,-1 1 1 16,-2 1-20-16,-3-3 16 0,-1-1 4 0,-4-2-12 16,-10-3-8-16,0-1-12 0,0-4-12 15,0 0-56-15,-19-2-65 0,-3-3-91 0,-2 0-145 0,-4-2-132 16,-5-1-224-16,0-2-248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02.8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6359 1769 2754 0,'0'-16'52'0,"0"-1"113"0,-8 1 85 16,2-1 67-16,-5 0 30 0,5 3-55 0,-3 3-61 16,2 3-41-16,1 2-80 0,2 6-35 0,0 0 16 15,1 0-22-15,0 0 19 0,-2 23-15 0,3 3-32 16,-1 3-4-16,-1 6-19 0,2 4 1 0,1 3-12 16,1 1 1-16,0 0-1 0,0-2-11 0,6-3 12 15,-3-4-1-15,2-3-3 0,1-4 0 0,1-5-15 16,-2-4-1-16,0-3-3 0,-2-4 19 0,-1-11 7 15,1 9 4-15,-3-9 19 0,0 0-19 16,0 0-7-16,0 0 3 0,-5 0-26 0,-1-18 4 0,-1 0 14 16,0-4-18-16,1-4 19 0,-1-2 0 0,-2-4-15 15,1-4 11-15,2-1-8 0,-4-2-7 16,4-1 11-16,-3 0-7 0,7-2 7 0,2 0 4 16,0 1-7-16,0 1 11 0,9 2-4 0,1 5-12 15,6 3 5-15,1 6-4 0,1 3-1 0,3 8 27 16,-2 5-15-16,2 8 0 0,-1 0 0 0,0 0-11 15,-1 11 19-15,-2 5-12 0,-1 1 4 0,-3 3 8 16,-1 3-8-16,-6 3 3 0,1 0 5 0,-7 3-12 16,0 1 11-16,-5 0 12 0,-2-1-11 0,-2-3-8 15,0 0 0-15,-4-4-4 0,5-4 11 0,-3-3 16 16,2-15-19-16,3 12 11 0,-1-12-19 16,1 0-7-16,3 0 7 0,1 0 0 0,2 0-3 0,0 0 10 15,7 0 12-15,4-14-7 0,-2 1 3 16,5-2-7-16,2 3-12 0,1 1 1 0,2 11 14 15,1-12-7-15,1 12 8 0,1 0-4 0,1 0-16 16,-1 0 5-16,3 0-1 0,0 23 1 0,-1-4-1 16,-1 0 16-16,-2 3-4 0,-1 1 3 0,-4 0 8 15,-2 0-7-15,-2-2-1 0,-7 1 12 0,-5-1 22 16,0 0 20-16,-3-3 7 0,-5-1-11 0,-3-2-15 16,-3-1-23-16,0-1-11 0,-3-3-4 0,-1-10-12 15,0 9 0-15,-3-9-11 0,1 0-4 0,-2 0-52 16,2 0-46-16,-1 0-39 0,1 0-54 0,0 0-29 15,3 0-40-15,0-9-76 0,3 9-60 16,3-13-62-16,-1 2-32 0,4-1-5 0,0 0 5 16,5-2 36-16,3-2 25 0</inkml:trace>
  <inkml:trace contextRef="#ctx0" brushRef="#br0" timeOffset="680">6836 1677 1615 0,'9'-8'62'16,"-2"8"38"-16,-3-10 52 0,-4 10 78 0,0-10-4 16,0 10 11-16,0-7-1 0,-4 7-43 15,0 0-12-15,-1-7-4 0,1 7 0 0,-2 0-5 16,1 0-5-16,2 0-11 0,-5 0-8 0,2 0-16 16,1 0-13-16,-4 0-27 0,4 0-10 0,-3 14 7 15,2-2-24-15,-2 3 0 0,2-2-32 0,2 4-22 16,1 2-8-16,-1-1-3 0,4 1 4 0,0 1-15 15,7-3 11-15,0 2-3 0,4-3-16 0,0-1-2 16,3-2-26-16,0-13-15 0,5 13-6 0,1-13 0 16,-1 0 29-16,-2 0 10 0,0 0 12 0,-4 0 24 15,0 0-18-15,-4 0 11 0,-1-15 0 0,-2 1-7 16,-4 0 14-16,-2 0-3 0,0-5 17 0,0 2 33 16,0-3 32-16,-5 1 22 0,-3 1 19 0,2 0-3 15,0 3-21-15,-2 0 36 0,0 4-30 16,2 2-26-16,1 9 1 0,-3-8-61 0,5 8-8 15,3 0-8-15,-3 0-14 0,3 0-1 0,0 0-7 16,0 0-16-16,0 0 24 0,11 12-12 0,1-12 11 16,2 15 27-16,2-5-42 0,3-10 8 0,-2 13 3 15,0-13-3-15,2 0 11 0,0 0 4 0,-1 0-3 16,-1 0-9-16,-2 0 8 0,-2 0-7 0,1-13 7 16,-2 3 4-16,0-2 4 0,-2-2 3 0,-2 1 5 15,-3-2-1-15,1 0-11 0,-3-2-4 0,1 2 4 16,-4-1-3-16,0 1-5 0,0 0 27 0,0-1-15 15,-11 3 23-15,3 1 15 0,-2 2-12 16,1 2 5-16,1 8 7 0,-3 0-3 0,2 0-8 16,0 0 0-16,9 0-27 0,-8 0-4 0,-1 0 3 15,9 0 5-15,0 0-4 0,0 0 11 0,0 13-11 16,10-1-12-16,4-1 5 0,3 0-9 0,3 1 16 16,1 1 0-16,6-1 7 0,-1 1 5 0,1-2-9 15,4 1 13-15,-2-1-16 0,-1 1-8 0,2 0 0 16,-4 1-3-16,-2-2-1 0,-1 1 8 0,-4 1-4 15,0-1 4-15,-5 3 8 0,-3-2-12 0,-4 0 8 16,-7 0-4-16,0 4 0 0,0 0 15 0,-12 0-15 16,-2 0 0-16,-3-1-8 0,-3 1-50 0,-2-3-53 15,0 2-68-15,-2-5-75 0,-1-11-51 0,0 13-65 16,1-13-85-16,1 0-89 0,-1 0-58 16,-2 0-8-16,4 0 21 0,0-12 66 0,2-4 47 15</inkml:trace>
  <inkml:trace contextRef="#ctx0" brushRef="#br0" timeOffset="824">7105 1655 2037 0,'0'-35'115'15,"13"0"117"-15,0 1 115 0,0 5 112 0,0 0-26 16,1 2-37-16,-1 2-71 0,0 3-74 0,-4 0-40 16,3 2-55-16,1 1-39 0,0 1-37 0,-1-1-28 15,-1 3-37-15,3 2 8 0,-1 2-1 0,3 0-33 16,-4 12 0-16,-2-10-27 0,0 10-58 16,1 0-39-16,-4 0-21 0,0 0-62 0,-2 0-75 0,-2 0-120 15,-1 0-158-15,-2 12-117 0,0-2-100 0</inkml:trace>
  <inkml:trace contextRef="#ctx0" brushRef="#br0" timeOffset="1008">7490 1337 3180 0,'14'0'74'0,"-2"0"109"0,-4 0 107 0,0 0 78 16,1 10-21-16,-4 0-65 0,2 2-62 0,0 3-48 15,0 1-42-15,1 3-37 0,1 1-41 0,0 2-37 16,2 2-11-16,-3 0-8 0,4 1-3 0,-3 0 3 15,0 0-7-15,0 1-31 0,1-4-47 16,1 0-91-16,-3 0-98 0,1-5-109 0,-4 1-110 16,-1-4-80-16,1-2-94 0,-1-1-86 0</inkml:trace>
  <inkml:trace contextRef="#ctx0" brushRef="#br0" timeOffset="1159">7540 1112 3874 0,'-14'-16'6'16,"0"4"1"-16,1 1 3 0,-2 11-3 0,3-12-17 16,0 2-4-16,1 10-13 0,2 0-3 0,2 0-30 15,7 0-68-15,0 0-141 0,0 0-176 16,8 0-131-16,1 15-136 0</inkml:trace>
  <inkml:trace contextRef="#ctx0" brushRef="#br0" timeOffset="1372">8029 1158 4565 0,'11'0'53'0,"-6"0"81"0,-5 0 82 0,0 0 81 15,-11 19 12-15,-3 0-20 0,-3 4-66 0,-2 0-69 16,0 5-58-16,1 0-72 0,5 4-11 0,0-4-26 16,13 2-11-16,0-4 0 0,0 0-40 0,0-4-28 15,14-4-38-15,7-3-28 0,2-5-1 16,6-10 9-16,5 0 6 0,2 0 12 0,3 0-13 15,0-14-24-15,-1-4-22 0,-1 1-55 0,-2-3-46 16,-4-2-111-16,-4 2-106 0,-2-1-75 0,-4 1-72 16,-4 0-40-16</inkml:trace>
  <inkml:trace contextRef="#ctx0" brushRef="#br0" timeOffset="2661">6228 1924 2271 0,'6'0'41'16,"1"0"53"-16,-2 0 60 0,-2 0 42 0,-1 0 15 0,-2-11-9 16,2 11-16-16,-1 0-15 0,1 0-26 15,-2 0-29-15,0 0-9 0,0 0-12 0,0 0 7 0,0 0 1 16,0 0-20-16,0 0 15 0,0 0-7 15,0 0 30-15,0 0 18 0,0 0-2 0,0 0-17 16,-7 0-6-16,1 16-18 0,-5-2 20 0,0 2 1 16,-6 1 9-16,-2 0-4 0,-3 2-21 0,-5 1 7 15,-3-2-21-15,-2 1 7 0,-4-2-10 0,-1 2 0 16,-2-2-12-16,-5-2-24 0,2-2 9 0,-2 1-29 16,-1-4-3-16,-3-10-5 0,0 11-28 0,1-11-4 15,-2 0-8-15,2 0-1 0,0 0 13 0,-1 0 8 16,2 0 8-16,3 0 9 0,0 0 7 0,2 0 0 15,3-18-8-15,4 4-7 0,1 1-13 16,5-2-13-16,1 4 5 0,5 0 0 0,4 11 8 16,0-15 20-16,4 3 1 0,0 12-9 0,3 0 4 15,0-14-12-15,1 14-4 0,1-13 12 0,3 13-20 16,-3-12 12-16,2 12 0 0,-1-12 0 0,-1 12 4 16,3-13-4-16,-4 13 0 0,1-14-4 0,1 14 4 15,-1-14-8-15,3 14 0 0,-3-17-1 0,2 3 9 16,2 14 13-16,-1-15-13 0,2 15 8 0,-1-14-8 15,1 14-8-15,1 0-1 0,0 0 5 0,0-15 0 16,-2 15-4-16,1 0 4 0,-3-16-12 16,2 16 4-16,1-13 8 0,-4 2-5 0,3 11 1 15,-3-15 0-15,-1 3-8 0,1 12 12 0,0-13 0 0,-1 2 4 16,1 11 0-16,-3-14-12 0,5 4 12 16,-1-2-8-16,0 12-4 0,2-12 7 0,-1 12 5 15,2-12-4-15,-1 2 12 0,1 10 1 0,1-11-13 16,1 11 0-16,-1-11 0 0,3 11 0 0,-1-10 4 15,1 10 4-15,0-10-21 0,0 10 9 0,-2 0-4 16,2 0 4-16,0 0 20 0,0 0-12 0,0 0 4 16,0 0-20-16,0 0 12 0,0 0 8 0,0 0-8 15,3 17 20-15,-1 5-20 0,-1 7 12 0,1 6-4 16,-2 6 0-16,2 6 4 0,-2 0-12 0,0 2 4 16,0-1-8-16,0-3 12 0,-4-3-8 0,4-8 20 15,-3-4-8-15,3-4-12 0,0-4 9 16,0-2-30-16,0-5 21 0,0-1 12 0,0-4 0 15,0-10 0-15,0 10 0 0,0-10-16 0,0 0 0 16,0 0-4-16,0 0-4 0,0 0-32 0,0 0-40 16,0 0 9-16,0-12 3 0,0-5 33 0,0-2 23 15,0-2-8-15,-3-5-19 0,1-4 0 0,1-7 12 16,-3 1 8-16,2-3 12 0,-1-1-1 0,-1 1 9 16,1-3 3-16,0 4 7 0,0 0 5 0,-3 4-12 15,3 4 4-15,-2 1-4 0,0 4 8 0,3 3 0 16,-2 3-11-16,1 4 3 0,-2 0-12 0,4 5-3 15,-1 3 23-15,2 7 7 0,-2-8-3 16,2 8 12-16,0 0-17 0,0 0-14 0,0 0 11 16,0 0 0-16,0 0 4 0,0 0 3 0,0 0-7 15,0 0-7-15,0 0 10 0,0 0-18 0,0 0 4 16,0 0-1-16,2 0-7 0,-2 0 19 0,0 0 0 16,0 0-4-16,0 0 0 0,8 0 0 0,-1 0 4 15,0 0 15-15,3-10 1 0,3 10-16 0,1 0 0 16,3 0 0-16,0-7-12 0,1 7 16 0,1 0-4 15,1 0 4-15,-1 0 12 0,2 0-13 0,-3 0 9 16,0 0-20-16,-1 0 1 0,0 0 10 0,0 0-10 16,-2 0 10-16,0 0-33 0,1 0-88 15,-5 0-88-15,3 0-90 0,0 0-97 0,-3 0-57 16,0 0-97-16,2 0-111 0,-1 0-91 0</inkml:trace>
  <inkml:trace contextRef="#ctx0" brushRef="#br0" timeOffset="3947">199 2092 3411 0,'-3'-30'19'16,"-3"3"4"-16,3 8 0 0,-4 3 0 0,4 6-23 15,0 10 33-15,-3 0 36 0,3 0 41 0,3 22 61 16,0 6-26-16,0 5-19 0,0 7-26 0,0 6-59 16,6 9-9-16,-1 4-11 0,-1 4-4 0,3 1-3 15,0 2 11-15,-2-5-22 0,2-2 4 16,-1-4 7-16,0-7-14 0,0-6 18 0,-1-7-15 15,-2-4 4-15,3-8 0 0,-3-6 14 0,-1-3 11 16,0-5 11-16,-2-9 10 0,0 0-7 0,0 0-10 16,-5 0-33-16,-1 0 1 0,-2 0-19 0,0-21 8 15,-1-1 0-15,-4-2-11 0,-1-8 22 0,0-3-11 16,0-4 14-16,-5-5 18 0,5 0-25 0,-3-4-7 16,2-3-4-16,-2-4-10 0,2-2 10 0,0-2 11 15,3 0 4-15,2-2-4 0,1 4 10 0,3 4 5 16,1 4-8-16,5 9 7 0,0 10 0 0,0 7 15 15,8 9 43-15,0 14 23 0,6 0 18 0,3 0-3 16,2 26-28-16,4 2-34 0,3 4-26 0,2 5 1 16,6 5-8-16,-1-1 7 0,3 1 1 0,-3 0-19 15,0 0 7-15,0-4 0 0,-2-3-11 0,0-2-4 16,-2-4-22-16,-2-2-45 0,-2-4-76 16,-2-3-57-16,-2-2-104 0,-1-3-75 0,-6-1-61 15,-1 0-71-15,-1-14 3 0,-4 15-71 0,1-4-59 16</inkml:trace>
  <inkml:trace contextRef="#ctx0" brushRef="#br0" timeOffset="4362">251 2564 3700 0,'-11'0'3'16,"0"0"-13"-16,0 0-7 0,2 0-22 0,6 0-4 0,-2-13 23 15,3 2-6-15,2 1 26 0,7-2 0 16,3-1-7-16,5-2 14 0,2-4-10 0,7-1-43 15,1-2-32-15,2 0-44 0,2-2-37 0,-1-1-17 16,3 3-23-16,-1 0 18 0,-3 2 30 0,-3 3 54 16,-4 0 59-16,-1 3 40 0,-2 1 7 0,-5 1 15 15,-2 0 27-15,-5 0 49 0,-4 0 68 0,-1 1 39 16,0-1 28-16,-4-1 8 0,-5 0 18 0,2 2-23 16,-3 2-37-16,2 9-54 0,-4-8-50 0,2 8-17 15,-2 0-38-15,1 0-4 0,3 0-13 0,0 0-25 16,-1 10 35-16,4 2-17 0,2 3-22 0,3 2 11 15,0 0-10-15,5 3 10 0,7 1 10 16,3 2-2-16,2-1-5 0,5 0-6 0,3-2-8 16,3 2 4-16,0-3-7 0,2-1-3 0,-2 0 6 15,-1-2-7-15,0 1 4 0,-4-2 3 0,-1 2 1 16,-3-3 10-16,-4 1-10 0,-2-2 10 0,-4 1 0 16,-4-1-4-16,-2 0 12 0,-3-1-8 0,0 0-11 15,-8 0-7-15,-1-1-41 0,-2 0-46 0,-1-11-31 16,-1 13-60-16,-3-13-33 0,4 0-49 0,-2 0-68 15,-2 0-46-15,1 0-9 0,2 0-40 16,0-16-3-16,2-3 8 0,2-1-14 0</inkml:trace>
  <inkml:trace contextRef="#ctx0" brushRef="#br0" timeOffset="4581">682 2141 2142 0,'11'-37'80'16,"0"-1"70"-16,0 4 68 0,0 1 86 0,-2 5 6 15,-4 3 3-15,-2 5-13 0,1 7-30 0,-3 13-54 16,-1 0-49-16,0 0-33 0,0 0-41 0,0 0-14 15,0 16 0-15,0 4-13 0,0 5 3 0,0 3-29 16,0 2-18-16,8 4-18 0,0 3-22 0,3-4 10 16,5 1-14-16,2-3 22 0,4-5-7 0,0 0 3 15,2-2 8-15,1-4-15 0,-1-2 11 16,-2-2-4-16,-2-2-3 0,-3-1-30 0,-3 0-28 0,-4-3-25 16,0-1-39-16,-5 0-37 0,-2-1-43 0,-3 2-61 15,0-1-58-15,-6-9-42 0,-5 12-48 16,2-12-25-16,-7 13-53 0,-1-13-46 0</inkml:trace>
  <inkml:trace contextRef="#ctx0" brushRef="#br0" timeOffset="4889">886 2086 3424 0,'16'-13'26'0,"-2"3"33"0,-4 10 20 0,-1-10 47 15,-5 10 28-15,0 0 44 0,-3 0 37 0,3 0 43 16,0 0-24-16,-1 0-55 0,3 16-56 0,1-3-84 15,0 1-37-15,3 2-18 0,-1 0 3 16,4 1 1-16,1 0 3 0,0-1 0 0,4-2-7 16,0 0-15-16,1-2 0 0,1-3-12 0,2-9-47 15,0 0-48-15,-1 0-17 0,-1 0-11 0,0 0 52 16,-1 0 47-16,-4 0 19 0,-3-13 14 0,-1 0-1 16,-3-4 8-16,-2-3-7 0,-6 0 14 0,0-4-10 15,0-1 3-15,-8-4 14 0,-1 1-14 0,-1 0 10 16,-4 3 1-16,3 1-8 0,-4 1 8 0,-1 4-12 15,2 3-6-15,-2 4-14 0,-1 12-63 0,3-13-31 16,3 13-73-16,-2 0-75 0,4 0-54 0,-2 0-76 16,3 0-48-16,3 0-52 0,5 0-1 15,0 0 5-15,0 0 30 0</inkml:trace>
  <inkml:trace contextRef="#ctx0" brushRef="#br0" timeOffset="5549">1258 1795 2212 0,'16'-16'59'0,"-1"16"55"16,-2-12 65-16,-4 12 89 0,0 0 54 0,-4 0 24 15,-2 0 35-15,2 0-25 0,-2 0-60 0,-1 0-30 16,2 0-85-16,-2 0-64 0,-1 18-54 0,4-2-48 16,-1 1-19-16,0-2 0 0,1 1 8 0,1 0 3 15,-1 1 4-15,1-2-7 0,2 2-8 0,-2-4-18 16,2-13-8-16,0 16-29 0,-2-3-21 0,1-13 10 16,-3 0 4-16,2 12 52 0,-4-12 3 0,-2 0 11 15,0 0 3-15,0 0-21 0,0 0 18 16,-8 0-11-16,0 0 4 0,0-17-7 0,-2-3 14 15,-2 1-4-15,-1-3-6 0,0-3 28 0,0 2-29 16,1 0 0-16,2 2 15 0,4-2-22 0,-2 3 18 16,4 2 3-16,2 3-3 0,2 1-7 0,0 5 0 15,0-1 7-15,6 10-4 0,2-8 19 0,-2 8 3 16,2 0-11-16,1 0 0 0,1 0-3 0,2 0-8 16,0 0-7-16,0 0 4 0,-1 0-8 0,-2 10 12 15,1-10 21-15,-3 11-14 0,0-11 7 0,-1 10-8 16,-4-10-10-16,1 0 14 0,0 0 0 15,-3 10 0-15,0-10 11 0,0 0-10 0,0 0 3 0,0 0-8 16,-6 0-14-16,3 0 0 0,0 0-7 16,-1 0 0-16,-1-10 11 0,1 1 22 0,1-3-12 15,-2 1 12-15,2-3-4 0,1 0-22 0,-1 0 14 16,3 1-7-16,0-2 8 0,0 2 7 0,0 1-7 16,0 1 3-16,3 2 0 0,2 1 0 0,-2 8 26 15,1-8-4-15,1 8 8 0,2 0-8 0,-1 0-7 16,2 0-4-16,0 0-7 0,0 0 0 0,1 0-11 15,2 0-11-15,-2 0-47 0,3 11-54 0,-2 0-105 16,0-2-101-16,2 1-99 0,-4-10-61 0,0 13-18 16,3-13 22-16,-1 12 31 0,-1-12 16 0,1 0 45 15,0 0 44-15,1 0 101 0,0-8 102 16,2-4 84-16,-1-3 92 0,0-1 70 0,-2-1 66 16,0-1 96-16,-1 1 53 0,-2 0 61 0,-3 4 56 15,-2 1 16-15,2 0-33 0,-4 6-41 0,0 6-77 16,0 0-52-16,0 0 2 0,0 0-16 0,3 0-7 15,-3 0-40-15,5 18-56 0,2 0-58 0,0 3-40 16,1 4-22-16,0 0-4 0,3 3-19 0,0 2-4 16,2 0 8-16,2 0-3 0,-2 0-12 0,4 0-15 15,-1-2-40-15,-2-2-98 0,3-1-86 0,-3-3-103 16,-1-2-138-16,-1-3-73 0,-5-17-38 0,2 17-16 16,-4-17 49-16,-2 0 47 0</inkml:trace>
  <inkml:trace contextRef="#ctx0" brushRef="#br0" timeOffset="5742">1747 1549 2928 0,'-16'-33'79'16,"2"4"25"-16,2 0 20 0,2 4 23 0,2 5-46 15,4 1-3-15,4 5 45 0,0 1 60 0,6 3 26 16,2 3-5-16,0 7-42 0,6 0-62 0,1 0-52 16,1 0-17-16,3 0-4 0,0 0-29 0,0 15 4 15,-1-1-1-15,-2 1-2 0,0 1-5 0,1 1-14 16,-3 0-18-16,-1 2-65 0,-4 0-67 0,-1-1-61 15,-3-1-84-15,-1 0-76 0,-4-4-62 0,0-2-77 16,0-11-52-16,-10 10-34 0,0-10-7 16</inkml:trace>
  <inkml:trace contextRef="#ctx0" brushRef="#br0" timeOffset="5958">1736 1023 3793 0,'-2'-29'64'0,"2"7"34"0,-1 5 22 0,-1 5 27 15,0 12-8-15,0 0 75 0,2 0 31 0,0 0 17 16,0 0-30-16,11 22-97 0,0 2-25 0,1 4-45 16,2 3-34-16,2 7-8 0,1 2-27 15,0 1 7-15,4 1 1 0,-1 0-4 0,-1-2 4 16,3-1 8-16,0-5-4 0,-2-4-4 0,2-4-28 16,0-3-52-16,2-4-50 0,-2-3-47 0,-2-3-85 15,0-4-60-15,-2-2-54 0,-2-7-67 0,-1 0-32 16,-4 0-77-16,0 0-40 0,0 0-74 0</inkml:trace>
  <inkml:trace contextRef="#ctx0" brushRef="#br0" timeOffset="6243">1886 1205 3660 0,'-12'0'-33'0,"1"0"-33"16,0 0-44-16,5 0 2 0,6 0 37 0,0 0 26 15,0 0 52-15,0 0-10 0,0-13-7 0,9 13 17 16,7-18-11-16,1 4-8 0,2 0-14 0,3 0 4 16,-2-3-1-16,2 2 17 0,-2-1 15 0,2 0 10 15,-4 4 29-15,-4 0 46 0,0 1 46 0,-4 0 17 16,0 11-9-16,-5 0-31 0,0-11-26 0,-2 11-6 16,2 0 8-16,-2 0 7 0,-2 0-10 0,1 0-34 15,1 0-11-15,2 0-17 0,1 15-24 0,0-2 13 16,2-1-6-16,0 3-18 0,3 2 31 15,0 3-20-15,0 0-43 0,-1-2-75 0,0 2-115 16,0-1-141-16,-1 3-136 0,-1-2-53 0,-3-3-114 16</inkml:trace>
  <inkml:trace contextRef="#ctx0" brushRef="#br0" timeOffset="6396">2017 909 3542 0,'-13'-18'0'0,"0"2"-4"0,-2 3 4 16,1 4 0-16,3-2-23 0,-2 2-76 0,5 9-107 16,-2 0-100-16,5 0-56 0,5 0 17 15,0 0-5-15,0 0-58 0,8 0-78 0</inkml:trace>
  <inkml:trace contextRef="#ctx0" brushRef="#br0" timeOffset="6926">2246 923 2438 0,'22'0'91'0,"-5"16"95"0,-3-3 96 15,-3 0 70-15,-2-3-26 0,-4 0-43 0,-2 2-52 16,-1-1-30-16,1-11-54 0,-1 18-44 0,-1-5-46 16,2 1-43-16,0-14-18 0,2 15 4 0,0 0-7 15,4-4-22-15,-1-11-41 0,2 13-78 0,0-13-33 16,2 0-25-16,0 11 25 0,0-11 50 16,-2 0 28-16,2 0 40 0,-2 0 36 0,1 0 11 0,-5 0 12 15,-1-16 14-15,0 0-16 0,-4 0 6 16,-1-1 0-16,0-1-16 0,-6 0 9 0,-4-2 7 15,0 0 3-15,-2 1 13 0,0 2-6 0,-2 2-26 16,1 4-36-16,-1 0-45 0,3 11-47 0,-3-12-15 16,3 12-8-16,2-9-3 0,-1 9 11 0,3 0-10 15,0 0 0-15,2 0 39 0,2 0 33 0,3-10 48 16,0 10 46-16,5 0 12 0,3-11 20 0,1 11 20 16,2-11 48-16,3 2 66 0,-1 9 42 0,1-14 36 15,0 6-2-15,-3 8-21 0,3-9-2 0,-4 9-3 16,2-5-13-16,-1 5-29 0,-2 0-14 0,1 0-36 15,-1 0-30-15,2 0 0 0,-1 0-42 16,-2 0-31-16,1 7-7 0,0 0-22 0,-1-7 1 16,-1 10 13-16,0 0-10 0,-2-3-18 0,0-7-14 15,2 10-27-15,-2-2-8 0,-2-8 8 0,1 8 0 16,-3-8 32-16,-1 0 13 0,0 0 14 0,0 0 7 16,0 0 4-16,0 0-4 0,-3 0 6 0,-2 0-6 15,2-11 0-15,-3-1 14 0,1-3 7 0,2-1 20 16,-2-3 11-16,2 0 1 0,1-1 3 0,0 3 17 15,2-2-16-15,0 4 13 0,0 1-9 0,6 2-7 16,0 1 14-16,-1 3-7 0,2 8 12 0,0 0 3 16,-1 0-10-16,5 0-3 0,2 0-19 15,1 0-29-15,1 0 4 0,1 0-8 0,3 0-19 16,0 16-7-16,1-4-87 0,-3 0-100 0,2 1-140 16,-3-1-173-16,-2 2-148 0,0 1-164 0</inkml:trace>
  <inkml:trace contextRef="#ctx0" brushRef="#br0" timeOffset="7614">481 3056 2498 0,'-23'9'61'0,"-2"-2"49"16,3 1 61-16,1-1 50 0,4-2-17 0,3 1-51 16,3-6-59-16,2 6-58 0,4-6-43 15,2 0 7-15,3 0 3 0,0 0 60 0,5 0 68 16,4 0 20-16,7-10 21 0,4-3-14 0,8-5-44 16,5-5-16-16,5-6-14 0,7-8-24 0,7-5-17 15,6-7 3-15,6-5 8 0,7-5 0 0,7-7 29 16,7-5-3-16,6-2 1 0,3-6-26 0,7-3-37 15,2-1-18-15,7-2 0 0,0-1 26 0,3 0-4 16,1 0 11-16,2 0-18 0,0 0-26 0,-1 2 0 16,-1 2-11-16,-4 1 14 0,-2 2 12 0,-6 1 7 15,0 2 4-15,-5 5-15 0,-3 1 0 0,-8 3-11 16,-3 2 11-16,-5 6 7 0,-7 3-3 0,-5 7 22 16,-7 5-4-16,-5 3 5 0,-5 6 14 0,-7 5 0 15,-4 3 4-15,-7 5-8 0,-3 5-18 16,-6 3-11-16,-6 2-12 0,-2 12-4 0,-6-11 8 15,0 11-33-15,-8 0-49 0,3 0-99 0,2 0-149 16,-5 0-183-16,0 0-226 0,0 0-210 0</inkml:trace>
  <inkml:trace contextRef="#ctx0" brushRef="#br0" timeOffset="8348">613 3281 3581 0,'-5'-20'36'0,"1"2"14"16,-4 3 19-16,3 6 55 0,4 9-1 0,1 0 38 16,0 0 33-16,6 0-22 0,6 17-35 15,1 3-44-15,4 5-61 0,2 2-39 0,3 5 7 16,5 1-18-16,2 2 7 0,-2 1 7 0,3-2-10 16,0-3 10-16,-2 0 0 0,0-6-6 0,-1 0-1 15,-1-4-7-15,-4-4 4 0,-3-4 21 0,-3-3 0 16,-2 0 11-16,-6-10 29 0,1 0 14 0,-4 0 30 15,-3 0 0-15,-2 0-32 0,0 0-30 0,0-15-36 16,0-2 3-16,-5-1 0 0,-3-6 8 0,2-2 14 16,0-4-10-16,-4-1-1 0,2-2-11 0,-1-1 12 15,-4 0-1-15,4-3-7 0,-5 0 0 0,2 3-11 16,0 1 19-16,0 0 3 0,-1 3 7 0,2 3-11 16,0 2-7-16,2 5 0 0,1 4-7 15,0 1-4-15,2 4-59 0,0 2-53 0,2 4-68 16,1 5-81-16,2 0-85 0,-2 0-101 0,1 0-115 15,-1 0-16-15,3 0-12 0,0 0-16 0</inkml:trace>
  <inkml:trace contextRef="#ctx0" brushRef="#br0" timeOffset="9108">1225 3239 2486 0,'0'0'12'0,"-5"-12"0"0,-3 12 21 0,1-10 53 16,0 0 62-16,1 3 55 0,-2 1 31 0,0 6-12 15,2-6-19-15,-2 6-41 0,5 0-42 0,-2 0-26 16,2 0-49-16,-4 0-8 0,2 9 32 0,0 3 25 16,-3 1 11-16,2 6-4 0,0 4-45 0,1 1-38 15,0 3-11-15,3 2 0 0,2 1 7 0,0-1-7 16,8-2 4-16,0-2-11 0,5-3 0 0,0-3 11 15,2-4-11-15,1-3 0 0,1-12-22 0,-1 12-48 16,-1-12-4-16,1 0 4 0,-1 0 7 0,-2 0 45 16,-2 0-3-16,-1 0 11 0,-4-18 6 0,2 1-9 15,-7 1 16-15,-1-1-13 0,0-1 10 16,-3-1 7-16,-6 2-4 0,2-3 32 0,-1 3 21 16,-1 1 14-16,0 1 14 0,0 2 15 0,-1 3-20 15,3 3-4-15,0 7-14 0,2-8-33 0,2 8-6 16,0 0-15-16,1 0-7 0,2 0-7 0,0 0 0 15,5 0 14-15,1 13-11 0,3-2-3 0,1 0-36 16,2 0-96-16,1 2-91 0,3-1-90 0,-2-2-70 16,0 3-18-16,3-13-14 0,-3 12 61 0,-1-12 79 15,1 0 75-15,-4 0 75 0,0 0 15 0,0 0 1 16,-5 0 26-16,2 0 45 0,-3 0 15 0,-4-13 38 16,0-2 25-16,0 0 40 0,-5-2 60 15,-1 1 7-15,1-3 63 0,-3 1 52 0,2 1 24 16,-2 1 64-16,2 3-28 0,1 0-54 0,-3 4-64 15,5 1-84-15,0 3-67 0,1 5-22 0,2 0 7 16,0 0 23-16,0 0 14 0,5 0-3 0,3 0-34 16,1 0-14-16,1 0 1 0,4 0-12 0,1 9 12 15,1 1-15-15,0-1-3 0,0 0-3 0,-1-1 0 16,0 1-4-16,-2-1 13 0,0 0-13 0,-5 0 4 16,-2-8 3-16,-1 8-10 0,-1-1 17 0,-2-7 10 15,-2 0 7-15,0 0-14 0,0 0-6 0,0 0-11 16,-3 0-14-16,-3 0 24 0,1 0-9 15,2-7-1-15,-2-3 10 0,-2 1-27 0,2-3 24 0,0-1-10 16,-2-2 6-16,3 1 21 0,-1 1-3 16,2-1 17-16,1 3 4 0,-1 0 7 0,3 3 11 15,0 1 3-15,0 1 14 0,5-1 1 0,0 7 15 16,1-7 0-16,0 7-3 0,2-6 0 0,1 6-13 16,-1-6-8-16,2 6-29 0,1 0-7 0,1 0-19 15,-1 0-11-15,2 0 8 0,-2 0-15 0,1 0 0 16,1 10-33-16,-2-2-65 0,-2 1-49 0,2-1-81 15,-3 1-100-15,0-2-87 0,-2 2-104 0,-1-9-99 16,0 13-63-16</inkml:trace>
  <inkml:trace contextRef="#ctx0" brushRef="#br0" timeOffset="9266">1408 3021 4410 0,'-12'-13'-4'0,"1"3"4"15,-2 1-7-15,-1 2 0 0,3-1-10 0,0-1 3 16,2 1-32-16,1 8-37 0,0-5-53 0,5 5-67 16,3 0-68-16,0 0-93 0,3 0-95 0,2 0-45 15,4 0-74-15</inkml:trace>
  <inkml:trace contextRef="#ctx0" brushRef="#br0" timeOffset="9957">1719 2896 3282 0,'6'-9'22'0,"-2"9"34"15,-4 0 51-15,0 0 51 0,-5 0 32 0,0 0-15 16,0 0-12-16,-4 9-35 0,1 4-52 0,1-1-9 16,0 2-50-16,2 2-13 0,2-1 3 0,1 0-25 15,2-1 11-15,0-1-7 0,4 0-17 16,2-6-22-16,1 1-47 0,3-8-27 0,-1 5-10 0,1-5 22 15,0 0 44-15,0 0 41 0,-2-10 14 16,3-1 12-16,-3-3 11 0,1-3-23 0,-1 0 29 16,-3-3 14-16,-2 0 13 0,0 3 61 0,0-2 14 15,-3 4 54-15,0 1 8 0,-7 1-9 0,3 6-22 16,1 7-64-16,0 0-39 0,1 0-29 0,1 0-14 16,1 0 0-16,0 0 8 0,0 0-8 0,5 0-8 15,-2 13-2-15,3 0-5 0,5 3-14 0,-3-2 7 16,6 1-3-16,-1-3-21 0,2-2 3 0,1-1-38 15,1-2-39-15,-3-7 19 0,2 0-11 0,-2 0 36 16,-3 0 52-16,3 0-10 0,-4 0 20 0,-1-13 1 16,-1-2-15-16,-2-1 18 0,0-3 3 0,-1 2 4 15,-3-5 6-15,-2-2-9 0,0-2-8 16,0-1 1-16,-7-2-8 0,-2 0 14 0,1-2 4 16,2 0-4-16,-2 0 17 0,-2 0 18 0,1 3 54 15,1 4 63-15,-1 3 54 0,1 4 16 0,0 3-33 16,3 4-60-16,1 10-68 0,2 0-28 0,2 0-22 15,0 0-4-15,-1 0 7 0,1 0-3 0,0 21-1 16,3 1 1-16,3 1 0 0,0-1-4 0,1 4-4 16,3-2-7-16,0 0 11 0,2-2 4 0,1-2-4 15,1-3 7-15,0-3-3 0,-1-14-30 16,1 13 8-16,-3-13 3 0,3 12-14 0,-6-12 36 0,3 0-18 16,-3 0 8-16,1 0-1 0,-3-15-10 0,2 0 14 15,0-2 7-15,2-2 0 0,-1 0 15 16,2-1 15-16,1 0 3 0,-2 3 11 0,4 1 5 15,-3 5-1-15,1 1-2 0,-2 10-9 0,2 0-2 16,-2 0 7-16,-1 0-12 0,-1 0 9 0,1 0-1 16,-4 16-37-16,1 2 7 0,-1 0-7 0,-3 1-8 15,2 0 15-15,-4 0-3 0,0 2-1 0,0 1-3 16,-6 0 18-16,1-3-22 0,-1 1 4 0,-3-1-27 16,-1-1-61-16,-2-2-37 0,1-2-84 0,-5-2-66 15,2 1-76-15,-2-2-96 0,-3 0-90 0,-1-11-95 16,-3 10-39-16,-1-10-51 0</inkml:trace>
  <inkml:trace contextRef="#ctx0" brushRef="#br0" timeOffset="10348">2053 2403 4593 0,'19'-16'7'0,"-4"4"18"0,-1 4 40 15,-6 8 47-15,0-6 37 0,-3 6 13 0,-2 0-18 16,3 0-9-16,-1 0-29 0,1 0-18 0,5 0-19 15,0 0-31-15,0 12-11 0,3-1-8 0,1 1-15 16,0 2-8-16,2 2 8 0,2 0-4 0,-2 1-15 16,1 1-9-16,2 0-49 0,-1 0-56 15,-2-1-14-15,0-3-44 0,-2 1-19 0,0-5 18 16,-2 0 5-16,-2-10 13 0,0 0 40 0,-3 0-1 16,2 0 27-16,-3 0 26 0,-1 0-3 0,-1 0 47 15,-1-12-6-15,-1-2 10 0,2-4 26 0,-5-1-13 16,0-4 24-16,0-2 6 0,0 1 28 0,-3-2 54 15,0 2 52-15,-3 1 61 0,1 4 38 0,0 3 3 16,-1 3-32-16,-2 4-48 0,2 9-58 0,-2 0-13 16,-1 0-11-16,-1 0 4 0,3 0-14 0,0 13-35 15,-1 2-27-15,3 4-26 0,5 1 11 0,0-1 3 16,0 3 1-16,8 1 12 0,2 0-24 16,6-3-23-16,2 0-30 0,4-6-35 0,2-3-13 0,1-11-12 15,4 9 6-15,-2-9-36 0,0 0-37 16,-2 0-54-16,-3 0-65 0,0 0-44 0,-3-11-86 15,-2 11-78-15,-3-13-84 0,-3 0-102 0</inkml:trace>
  <inkml:trace contextRef="#ctx0" brushRef="#br0" timeOffset="11012">3108 1841 3066 0,'2'0'54'0,"1"-11"35"0,-1 11 33 0,-2 0 40 16,0-9-37-16,0 9-13 0,0 0 2 0,0 0-10 16,0 0 19-16,0 0 28 0,0 0-15 0,0 0-28 15,6 0-34-15,0 16-60 0,2-4-10 0,1-1-4 16,-1 3 7-16,3-1 7 0,-1 0-7 0,0-1 0 15,0 0-14-15,-2 2-18 0,3-1-63 16,-3 2-82-16,-1-3-79 0,-2 3-83 0,0-1-43 16,-2-1-41-16,0 2-19 0,-3-5-52 0,0-1-72 15</inkml:trace>
  <inkml:trace contextRef="#ctx0" brushRef="#br0" timeOffset="11150">3000 1708 2498 0,'-8'-12'-9'0,"-4"2"-30"0,-1 10-44 0,-1-10-41 0,0 10-34 16,3 0-49-16,-1 0-41 0,5 0-22 0,1 0 8 15,6 0 23-15,0 0 38 0,8 0-12 16</inkml:trace>
  <inkml:trace contextRef="#ctx0" brushRef="#br0" timeOffset="11489">3113 1725 1371 0,'22'10'75'0,"-5"-10"82"16,0 14 77-16,-1-1 85 0,-5-13-5 0,2 15-26 15,-5-4-31-15,1-11-43 0,-3 13-70 0,-3 0-44 16,2-13-34-16,0 12-40 0,-1-12-3 0,-1 12-7 16,2-12-12-16,-2 15-4 0,2-15-4 0,1 14-12 15,-1-14-17-15,1 0-39 0,2 14-41 0,-2-14-56 16,-1 0-15-16,0 0 21 0,-2 0 32 0,1 0 52 16,-2 0 18-16,1 0 12 0,-3 0 19 0,0 0 9 15,0 0 6-15,-3 0 15 0,-3 0 0 16,3-14 12-16,-2-1 9 0,0 1 3 0,1 0 12 15,-4-1 13-15,3 1 16 0,0 1 8 0,1 0 4 16,-1 1 1-16,4 0 9 0,-1 2-21 0,2 1-9 16,0 1-16-16,0 8-9 0,5-11 29 0,2 5 23 15,-2 6 33-15,3-7-6 0,3 7 7 0,-1-5-12 16,0 5-25-16,3 0 6 0,1 0-15 0,0 0-11 16,-1 0 7-16,1 0-6 0,0 10-13 0,-3-1-4 15,1 3-13-15,-2 2-15 0,2 0-13 16,-2 0-1-16,-1 0-13 0,2 1-11 0,-3 1-24 0,1 1-82 15,-4-3-96-15,2 0-119 0,-1-14-106 16,-2 19-83-16,-4-6-88 0,5-13-78 0</inkml:trace>
  <inkml:trace contextRef="#ctx0" brushRef="#br0" timeOffset="12233">3516 1257 4187 0,'0'-8'-11'0,"0"8"1"0,-3 0-4 0,0 0 8 16,3 0 6-16,0 0 6 0,4 0 8 0,1 0-11 15,0 15 4-15,3 2-10 0,1 0-4 0,2 6 4 16,2-1 0-16,2 2 6 0,4-1-10 16,0 0 3-16,1 0-9 0,2-1-35 0,-2-2-10 15,0-3-33-15,0-3-14 0,-3 0 5 0,0-3-3 16,-3-3 21-16,-4-8 26 0,1 7 33 0,-7-7 14 15,0 0 22-15,-4 0-10 0,0 0-3 0,-4 0 13 16,-3 0-13-16,-3 0 46 0,1 0 26 0,-2-7 11 16,-3-1 20-16,0 3 15 0,-4 5 1 0,1 0 11 15,-1 0 1-15,1 0-34 0,-1 0 2 0,-1 12 0 16,-3 1 8-16,3 4 8 0,1 2-32 0,0 2-21 16,0 2-33-16,3 0-36 0,1 1 10 0,6-2-13 15,2-2 17-15,6 0 7 0,0-4-32 16,11-3 11-16,0 0-30 0,5-3-32 0,1-10-6 15,3 0-12-15,2 9-9 0,3-9 14 0,1 0 19 16,1 0-18-16,-1 0 1 0,0-17 11 0,1 2-4 16,-2 0 38-16,-1-2 15 0,-2-1 3 0,-2-2 17 15,1-1-14-15,-3 0 11 0,-2-1 10 0,-2-1-7 16,-3 0 6-16,1 0-2 0,-5 2-1 0,-2-1 18 16,-4 1 10-16,-1 3 35 0,0-1 38 0,0 4 22 15,-5 1 22-15,-1 4-16 0,-3 1-35 0,2 9-25 16,-1 0-25-16,-1 0-3 0,0 0 0 15,0 0-7-15,-1 0-15 0,-1 13-7 0,3-1-23 0,-1 3 1 16,1 0 3-16,6 1 1 0,2-1 10 16,0 1-7-16,5-3-7 0,4 0-12 0,1-2-36 15,4-2-17-15,1 0-23 0,0-9-13 0,2 0 33 16,0 0 14-16,0 0 18 0,-1 0 8 0,0 0 7 16,-2-12 10-16,-3-4 11 0,3 1 11 0,-3-2-15 15,-2-1 4-15,1-3-3 0,-2 1 3 0,-2-2 10 16,-3 0-6-16,0 2-4 0,-1-2 3 0,-2 0 15 15,0 2 13-15,-5 1 43 0,2 3 47 0,-2 0 34 16,-1 4-7-16,3 4-14 0,0 8-38 0,1 0-45 16,-1 0-22-16,1 0-25 0,2 0-8 15,0 0 3-15,0 0 19 0,5 0 11 0,0 10-7 16,-2 2 0-16,6 2-7 0,-2 0-12 0,2 3 4 16,-3 0-11-16,4 2 3 0,-1 0 1 0,1-1-12 15,-1-3-22-15,-1 1-68 0,0-2-58 0,-1 0-76 16,-2-4-46-16,-2 0-30 0,-1-1-21 0,1-9-5 15,-1 9-45-15,-2-9 0 0,0 0-62 0,0 0-40 16,-5 0-28-16</inkml:trace>
  <inkml:trace contextRef="#ctx0" brushRef="#br0" timeOffset="12468">3976 1331 3257 0,'-7'-10'25'0,"-2"10"24"16,1-10 25-16,2-3 34 0,1 3-10 0,1 1 1 15,0-3-22-15,1 4-21 0,3-1-5 0,0 0-21 16,5-1 14-16,2 1-6 0,0-2-8 0,2 1 7 16,2 0 5-16,-1 10 2 0,2-11 1 0,2 11-11 15,-3-9-23-15,3 9-4 0,-1 0 3 0,1 0-13 16,0 0 10-16,-4 0-7 0,-1 15-4 0,-1 0 11 16,-2-1-21-16,-3 0-6 0,-3-1-32 0,0 2-40 15,0-1-47-15,-3 1-84 0,-3 0-61 0,1-1-64 16,-3 1-64-16,0-5-16 0,-1-10-45 15,1 10-8-15,0-10 17 0</inkml:trace>
  <inkml:trace contextRef="#ctx0" brushRef="#br0" timeOffset="13068">4055 1183 2522 0,'8'0'82'0,"0"-12"54"0,-2 12 51 0,-1 0 29 16,-2 0-50-16,1 0-8 0,-3 0-24 0,3 0-1 15,-2 0-13-15,0 0-47 0,-1 0-12 0,4 0-30 16,-2 0-18-16,5 0 8 0,-2 0-21 0,2 0 3 15,3 0 4-15,0 0-17 0,0 0 20 0,2 0-13 16,-1 0-1-16,-1 0 1 0,2 0-21 0,-1 0 24 16,-4 0-7-16,-1 0 7 0,0-15 14 15,-4 3-7-15,0 12 0 0,-3-15 6 0,0 5 15 0,-6 10 27 16,2-12 35-16,-3 12 32 0,1 0 1 16,-3 0-7-16,-1 0-27 0,-1 0-31 0,3 0-8 15,-1 0-32-15,0 0-4 0,-1 0-7 0,5 17-14 16,-1-1 7-16,3 0-18 0,3-1 7 0,0 0-32 15,9 1-32-15,2-2-45 0,0-1-66 0,2-3 2 16,3-2-2-16,1-8 37 0,1 0 25 0,0 0 18 16,-1 0 37-16,2 0 7 0,-2 0 49 0,2 0 3 15,-3-12 7-15,-1-1 19 0,-1 1 0 0,-4-2 37 16,-2-3-7-16,-2 0 23 0,-1 1 24 16,-5-3 5-16,0 2 33 0,0-3 20 0,0 4-6 0,-8 0-13 15,0 2-2-15,3 4-23 0,-3 10-14 16,4-12-21-16,-2 12-47 0,1-10-18 0,2 10-25 15,3 0 0-15,-4 0 14 0,3 0-14 0,1 0-14 16,0 0-18-16,0 0-32 0,0 0-17 0,0 15 7 16,0-3 4-16,0-12 15 0,0 14 24 0,0-14 11 15,5 13 18-15,-2-13 23 0,0 0 4 0,-3 0-4 16,3 0 11-16,-3 0-4 0,0 0 22 0,0 0 13 16,0 0 0-16,0 0-6 0,0 0-22 0,0-12-10 15,0 2 0-15,0-3 0 0,0 1-3 0,0-2 6 16,6 0-6-16,-1-2 3 0,3 3 10 15,1 0 1-15,2-1 10 0,0 2 18 0,-3 1 11 0,4 2 14 16,0 9 1-16,0 0 0 0,-1 0-7 16,3 0-11-16,-3 0-3 0,2 0-14 0,-2 0-11 15,1 0-15-15,-2 18-15 0,2-4 4 0,-5 3 0 16,2 0 8-16,-3 2-12 0,-1 0-62 0,1-2-75 16,-3 1-90-16,-3 0-94 0,0-4-91 0,0-1-93 15,0-13-73-15,0 0-92 0,0 17-77 0</inkml:trace>
  <inkml:trace contextRef="#ctx0" brushRef="#br0" timeOffset="14414">4642 494 4508 0,'8'-18'7'0,"1"5"7"0,-4 4-24 15,0 9 17-15,0 0 0 0,0 0 36 0,0 0 71 16,-2 0 16-16,4 19-4 0,2 2-38 0,-1 2-44 15,4 2-37-15,0 3 8 0,3-1-22 16,1 1 7-16,0-2-8 0,3-1-18 0,1-1-14 16,0-2-40-16,1 0-21 0,1-5-11 0,-2-1-6 15,-3-3 5-15,0-3 21 0,-6-1 15 0,-2-9 45 16,-2 0 25-16,-2 0-3 0,-5 0 20 0,0 0-13 16,0 0 6-16,-5 0 18 0,-4 0-24 0,1-11 17 15,-3-1 7-15,-2 2 14 0,-2 0 24 0,0 1 8 16,-2 1 0-16,-2 8-6 0,1 0 10 0,-3 0 30 15,1 0 1-15,0 0-11 0,-1 0-14 0,1 12-40 16,2 1-26-16,1 2 11 0,3-1-11 0,4 3-18 16,5 0 22-16,5 2-23 0,0-1-7 15,5 0 34-15,5-1-31 0,2-1-17 0,3-3-37 16,5-1-54-16,1-12 3 0,1 11 5 0,3-11 5 16,-1 0 12-16,2 0-17 0,-3 0 21 0,2 0 31 15,-3 0 26-15,-1-10 20 0,-1-2 14 0,-3 0-7 16,-1-3-7-16,0-1 14 0,-2-1-13 0,-1-5 13 15,-1 2 6-15,-1-1-9 0,-2-2 3 0,1 0 14 16,-3 1 20-16,0 1 29 0,-4-1 20 0,-1 2 16 16,-2 3-8-16,0 0 16 0,0 1 15 0,-4 3-28 15,-1 1-15-15,1 3-28 0,-1 0-32 0,4 9-16 16,-1-9 5-16,-3 9-4 0,5 0-4 16,-1 0 14-16,1-8-10 0,0 8 3 0,0 0-14 15,0 0 3-15,0 0-10 0,0 0 3 0,0 0 11 16,0 0-15-16,0 0 22 0,0 0-7 0,0 0 0 15,0 0 15-15,0 0-11 0,0 0 3 0,0 0 0 16,0 0 4-16,0 0 8 0,0 0-5 0,0 0 23 16,0 0-15-16,0 9-3 0,0 2 0 0,0 1-27 15,0 0 8-15,0 0 0 0,0 3-11 0,6-2 19 16,-1 1-8-16,7-2-8 0,-2-1 4 0,6-2-32 16,-1-9-5-16,2 0 0 0,-1 0-17 0,3 0-8 15,-2 0-3-15,0 0-3 0,-1 0 18 16,-3-10 28-16,-1-1 19 0,1-2 7 0,-4 0-11 0,1 0 4 15,-3-3-14-15,-2-1 0 0,-5 0 0 0,6 0-8 16,-6 0 1-16,0 1 3 0,0 0 25 0,0 1 3 16,0 2 1-16,-9 3-1 0,-2 1-3 15,1 9 7-15,0-9 15 0,0 9-1 0,-1 0-14 16,0 0 0-16,-3 0 22 0,-1 0 17 0,0 9 30 16,0 5 10-16,-3 1-13 0,1 5-19 0,0 1-10 15,1 2-33-15,2 2-4 0,1 1 1 0,3 0-8 16,2-1 15-16,3 0-15 0,5 0-12 0,0-4-2 15,0-1-8-15,6-2-11 0,5-1-15 0,2-3-31 16,1-3-22-16,0-2 4 0,5-9-2 0,1 0 14 16,-1 8-10-16,1-8-2 0,-1 0 7 15,-3 0 4-15,3 0 28 0,-4 0 10 0,1-10 17 16,1-2 11-16,-4 0 10 0,2-3 3 0,1-1 7 16,-1-3 4-16,0-1 2 0,-1-2 1 0,-1-1-10 15,-1-2 9-15,-1 0-2 0,0-2 20 0,-3 0 51 16,-3 0 32-16,-1 2 24 0,-1 2 33 0,-3 2 21 15,0 2-2-15,0 2 21 0,0 5-5 0,0 12-57 16,-9 0-10-16,9-13-33 0,-9 13-57 0,9 0-8 16,-7 0-30-16,7 0-20 0,0 0 12 0,0 0-4 15,0 0-3-15,0 18 11 0,0-2-4 0,0 1 0 16,8 1-23-16,2-3-18 0,1 2-35 0,-2-5-3 16,4-2 11-16,1-10-2 0,-5 11 18 15,5-11-3-15,-1 0 14 0,-1 0 20 0,1 0 6 16,-2 0 23-16,-1 0-1 0,0 0-3 0,-2-14 8 15,1 1-12-15,-2-1 1 0,-1 0 3 0,-3-1 7 16,3 1-7-16,-4-2 22 0,0 1 18 0,-2-2 12 16,0 2 49-16,0 2-7 0,0 13 0 0,0-17-3 15,0 17-45-15,-5-13-16 0,5 13-26 0,-5 0-23 16,5 0 4-16,0 0 4 0,0 0 15 0,0 0-4 16,8 0-4-16,-2 0-19 0,4 0-27 0,-1 0-18 15,2 13-8-15,3-13-2 0,0 0-4 16,-3 0 22-16,3 0 1 0,-1 0 29 0,-2 0 15 0,0 0 19 15,-2 0 15-15,-1-16-19 0,1 4 14 0,-4-2-14 16,0 1 0-16,-2-2 15 0,-1-1-8 16,-2-1 1-16,0 1 6 0,0-2-10 0,-2-1 15 15,-3-1-4-15,-1-2-4 0,0 1 15 0,-2 0 0 16,0 1 49-16,-1 2 23 0,1 0 8 0,1 4-7 16,0 1-34-16,1 13-26 0,1-12-16 0,2 12 0 15,-2 0-4-15,5 0 0 0,0 0 24 0,0 0 8 16,0 0 12-16,0 22 4 0,8 1-23 0,-2 3-13 15,2 1-43-15,3 3 12 0,-1 1-4 0,2 0-15 16,-1-2 23-16,5-3-40 0,-2 0-27 0,0-5-23 16,0-4-30-16,3-4-53 0,-3-13-28 15,-1 12-62-15,2-12-37 0,-5 0-35 0,2 0-77 16,-2 0-75-16,1 0-108 0,-2 0-68 0,1-19-80 16</inkml:trace>
  <inkml:trace contextRef="#ctx0" brushRef="#br0" timeOffset="14541">5843 84 4452 0,'-11'0'-7'0,"2"0"-14"0,1 0-21 16,5-8-11-16,3 1 18 0,0 0 7 0,0 0-6 15,6 0-31-15,5 1-71 0,0-3-66 0,6 0-108 16,4 0-127-16,-3 9-105 0,3-15-120 0</inkml:trace>
  <inkml:trace contextRef="#ctx0" brushRef="#br0" timeOffset="15297">2752 3219 2915 0,'0'0'12'16,"0"0"19"-16,0 0 29 0,0 0 38 0,-9 0 47 15,3 0 36-15,1 12-4 0,-3-4-36 0,2 4-51 16,1 1-53-16,5-1-24 0,0 0-6 0,3 1-7 16,5 1 4-16,3-2-14 0,3-2-27 0,4-10-43 15,2 10-36-15,2-10-13 0,0 0 11 0,4 0 31 16,-2 0 25-16,-1-15 30 0,-1 1 29 0,-6-1 35 16,-2-1 63-16,-3-1 28 0,-3 1 49 0,-8-2 28 15,0-1-18-15,-6 0 39 0,-4 1-19 0,-4 1-11 16,-2 3-12-16,-2 1-41 0,-4 3-35 0,0 3-29 15,0 7-23-15,-2 0-17 0,2 0-1 0,0 0-14 16,0 14-8-16,2 3-22 0,1 1-4 16,4 2 0-16,2 1-26 0,2-1-44 0,5 0-75 15,6-1-67-15,0-1-63 0,0-3-85 0,9-1-51 16,4-14-49-16,-1 10-28 0,4-10 17 0,3 0 9 16,1 0 28-16,2 0 31 0</inkml:trace>
  <inkml:trace contextRef="#ctx0" brushRef="#br0" timeOffset="15498">3027 2893 1504 0,'7'-39'84'0,"-2"2"67"0,-2 3 115 0,-3 4 125 16,0 3 41-16,-6 3 36 0,0 7-32 0,-3 3-93 15,2 14-91-15,-4 0-63 0,3 0-47 16,-2 0 13-16,2 0-14 0,0 0-9 0,2 18-36 16,2 4-25-16,3 3-15 0,1 2-38 0,7 4 5 15,1 1-16-15,6-1-7 0,2 1 8 0,3-3-8 16,3-3-15-16,2-1-52 0,-1-3-48 0,1-2-65 15,0-4-62-15,-2-2-24 0,-6 0-56 0,0-2-45 16,-2-4-60-16,-6 1-56 0,0-9-12 0,-4 10-33 16,-4-4-26-16</inkml:trace>
  <inkml:trace contextRef="#ctx0" brushRef="#br0" timeOffset="15638">3009 3048 3490 0,'-6'0'9'0,"3"0"1"0,2 0-4 0,1-6-9 15,0 6-7-15,0-8 7 0,0 1-3 0,4 0 15 16,5-2-9-16,0-4-9 0,4 0-21 0,2 0-66 16,5-3-110-16,1-1-122 0,-1 1-83 0,0-1-99 15,2 1-40-15</inkml:trace>
  <inkml:trace contextRef="#ctx0" brushRef="#br0" timeOffset="15982">3514 2496 3451 0,'4'0'6'0,"-1"-8"7"16,-3 8 3-16,0-12 13 0,0 3 1 0,0-1 6 15,0 1-3-15,0-2-20 0,7-1 3 0,1-1-19 16,2-3 3-16,1 2-3 0,0-3 0 0,3 0 13 16,0 1-14-16,-3 0 14 0,1 2-7 0,-2 0-6 15,-1 1 13-15,-2 1-13 0,-7 4 23 0,0-1 33 16,0 2 31-16,-5-1 47 0,-4 3 26 0,-1 5 9 15,-2 0 27-15,-3 0-6 0,-2 0-18 0,-2 0-25 16,-1 11-34-16,-2 2-6 0,2 2-4 0,-1 4 5 16,3 3-22-16,3 3-30 0,1 2-30 15,8 1-30-15,6 1-5 0,0-2-11 0,5 1 15 16,6-3-3-16,6-2-15 0,3-3-27 0,2-4-70 16,5-3-51-16,-1-3-13 0,3-10 13 0,-1 0 27 15,-3 0 30-15,-1 0-19 0,-2 0-13 0,-3 0-36 16,-1-13-36-16,-2 0-39 0,-5-1-46 0,1 1-33 15,-7 0-28-15,0 0 5 0,-1 1-27 0,-1-3-13 16,-3 1-8-16</inkml:trace>
  <inkml:trace contextRef="#ctx0" brushRef="#br0" timeOffset="16774">3858 2174 3528 0,'3'-12'96'0,"-3"4"79"0,0 8 88 0,0 0 75 16,-8 0-41-16,-3 0-42 0,2 0-54 15,-4 0-49-15,-2 16-50 0,0 1-46 0,1 0-26 16,2 2-37-16,2 1 18 0,1 0-3 0,3-1-19 16,6-2-35-16,0-1-81 0,7-4-47 0,1 0-39 15,2-5 17-15,6-7 24 0,-1 0 6 0,1 0 6 16,-2 0 15-16,2 0 22 0,-1-7 38 0,-2-5 55 16,-2 1 3-16,-2-3 17 0,-4-1 17 0,-1-1 3 15,-2 0 10-15,-2-2 10 0,0-1 20 0,-6 2 36 16,1 1 41-16,-1 2 43 0,-1 1 13 0,0 2-42 15,-1 11-38-15,3-6-78 0,-2 6-36 16,3 0-7-16,1 0-18 0,0 0 0 0,3 0-73 16,0 0-73-16,0 0-52 0,3 0-71 0,2 9-25 15,1-9-11-15,2 10-37 0,0-10 36 0,3 0 24 16,0 0 36-16,4 0 83 0,-5 0 60 0,4 0 78 16,0 0 47-16,-3-13 37 0,0 1 21 0,-1 0 60 15,-3-3 57-15,1 2 55 0,-3-1 56 0,-2 2 38 16,3 2 39-16,-4 1 31 0,-2 9-33 0,0 0-77 15,0 0-54-15,0 0-50 0,-5 0-4 0,-1 0-18 16,4 14-30-16,-1 2-50 0,0 2-46 0,3 2 4 16,0 2-22-16,0 0 0 0,5 0-7 0,1-5-15 15,3 0-3-15,1-2-36 0,2-5-18 16,1-4 1-16,1-6 7 0,0 0 22 0,0 0 7 16,0 0-7-16,0-10 0 0,-1-3 18 0,-1-2 14 15,-2-1 13-15,2-4 7 0,-2-2 1 0,-4-3-4 16,4-4 0-16,-4 1-3 0,-3-2 3 0,0-1-4 15,2-1 1-15,-5 0 13 0,0 0 4 0,-6 0 35 16,1 3 35-16,-3 2 47 0,-1 2 66 0,2 3 28 16,-1 5 6-16,-1 1-27 0,1 5-49 0,3 11-40 15,-4 0-42-15,6 0-27 0,-2 0-38 0,2 0-8 16,3 0 4-16,0 0-4 0,0 23 4 0,0 1 7 16,7-2-7-16,-1 2-8 0,6 0 4 15,-2-2-34-15,5-1-24 0,-1-2-27 0,1-3-25 16,0-2 11-16,1-14 12 0,-1 13 1 0,-2-13 15 15,0 14 5-15,-4-14 10 0,2 0 30 0,-5 0 4 16,2 0 22-16,-2 0-11 0,-2 0 1 0,-1 0 20 16,0-18-21-16,-1 3 15 0,-1-4 0 0,-1 2-8 15,0-3 19-15,0 1-8 0,0 2 23 0,0 0 18 16,0 2 3-16,0 2 12 0,0 0-3 0,0 4-27 16,0 9-6-16,0 0 22 0,0-11-15 0,0 11 26 15,8 0 8-15,0 0-33 0,0 0 6 0,4 0-29 16,-1 0-1-16,2 0 5 0,1 0-9 0,-2 0 5 15,2 0-20-15,-1 0-3 0,-2 0-28 0,0 0-44 16,-2 0-34-16,-1 0-47 0,3 0-71 16,-5 0-29-16,-1 0-47 0,3 0-65 0,-3 0-39 15,3 0-70-15,1 0-36 0,0 0-50 0,-1 0-8 16</inkml:trace>
  <inkml:trace contextRef="#ctx0" brushRef="#br0" timeOffset="17226">4848 1468 4608 0,'10'-10'68'0,"-2"2"66"0,-2 8 56 16,-3 0 46-16,-3 0-34 0,0 0-46 0,0 0-33 16,-7 0-42-16,7 0-31 0,-6 0-18 0,6 16-32 15,0-1 7-15,0-1-15 0,0 0-27 0,4 2-65 16,5-3-105-16,1 0-72 0,4-4-20 16,2-1-14-16,0-8 52 0,2 0 63 0,1 0 37 15,0 0 87-15,-2 0 42 0,-1 0 16 0,1-12 21 16,-3 0-4-16,-4-3 17 0,-1-1 62 0,-3 0 64 15,-6 0 49-15,0-2 27 0,0 0-8 0,-6 2-21 16,-5 0 3-16,3 2-17 0,-6 0-24 0,3 5-40 16,-3 9-38-16,0-10-43 0,0 10-18 0,-2 0-5 15,2 0-11-15,0 0 0 0,0 0-42 0,3 0-43 16,-2 0-82-16,5 13-75 0,1-4-55 0,2 0-94 16,2-4-68-16,3-5-56 0,0 0-15 15,0 0 47-15,8 0 62 0,-1 0 84 0,5 0 57 16,0 0 53-16,1 0 87 0,1 0 67 0,1-15 54 15,1 0 73-15,0-2 49 0,-2-1 57 0,-3-1 45 16,1-1 33-16,0 1 32 0,-3 1 39 0,-3-2 31 16,2 1 20-16,-2 0-18 0,-3 4-30 0,0 0-16 15,1 3-66-15,-3 1-53 0,-1 11-39 0,2 0-34 16,-1-10 11-16,1 10 16 0,2 0-10 0,-1 0-36 16,4 0-41-16,1 13-33 0,3 0-22 0,1 4 3 15,-1 0-18-15,3 2-22 0,-1 0-65 0,1-3-75 16,-3 0-82-16,0-1-78 0,0 1-91 0,0-4-97 15,-3-1-65-15,1-1-66 0,-3-1 16 16</inkml:trace>
  <inkml:trace contextRef="#ctx0" brushRef="#br0" timeOffset="18114">5010 1279 2177 0,'-12'-12'-9'0,"4"12"-3"0,2 0-17 16,2-10 8-16,4 10 13 0,0 0-1 0,5-15 18 15,3 15-4-15,3-13-11 0,2 0 6 0,4 13 6 16,0-18-3-16,2 3 12 0,1-1 59 0,-2 3 69 16,1-1 88-16,-1 1 70 0,1 0 27 0,-3 1-16 15,-5 0-15-15,1 2-7 0,-2 0-41 0,-1 10-22 16,-6-12-38-16,2 12-48 0,-5 0-24 16,0 0-33-16,0 0-29 0,0 0-18 0,0 0-18 15,0 0-15-15,0 0-8 0,0 0 4 0,0 0-4 16,8 0 15-16,1 0 8 0,-2 0-4 0,3 0-19 15,-2 0 1-15,3 0-12 0,-1 20 3 0,2-2 20 16,-1-1-8-16,-3-1-37 0,5 1-11 0,-4-2-51 16,2 1-33-16,-1-3 9 0,-1-1-21 0,-1-2 27 15,-1-1 18-15,0-9-3 0,-4 9 9 0,-1-9 20 16,-2 8 18-16,0-8 31 0,0 0 17 0,0 0-7 16,0 0 11-16,0 0-4 0,0 0 7 0,0 0 3 15,0-13-6-15,0-1 3 0,-4-1-3 16,4-2-8-16,0-1 1 0,0-2 24 0,0 1 20 15,0 0 52-15,0 2 18 0,0 2 8 0,2 4-21 16,1-1-21-16,0 12-27 0,-3 0-18 0,0 0 0 16,2 0 0-16,2 0 14 0,-1 0-11 0,-1 0 5 15,3 0-19-15,1 0-17 0,3 0 10 0,0 0-11 16,1 0 8-16,1 15 6 0,3-15-2 0,-1 14 2 16,1-14-17-16,3 0-7 0,-2 0-40 0,2 0-3 15,0 0-8-15,-1 0 16 0,-2 0 27 0,3 0 8 16,-3 0 14-16,-1 0-18 0,-1 0 15 0,-4-14-8 15,1 2 11-15,-2-4 18 0,-4 2-7 16,0 0 21-16,-3-2 28 0,0 0 30 0,-4 0 44 16,-1 2 41-16,-3-1 21 0,-1 3-9 0,-1 0-9 15,-1 2-25-15,0 10-25 0,-1 0-18 0,2 0-35 16,1 0-28-16,2 0-35 0,-1 0 0 0,3 0 8 16,5 0 0-16,0 19-4 0,0-1-8 0,0 1-44 15,0 4-55-15,10 0-50 0,3-1-60 0,4-3-17 16,2 0-5-16,5-4-3 0,-1-15 8 0,1 13-15 15,-1-13 7-15,-1 0 42 0,4 0 46 0,-5 0 56 16,-2 0 55-16,-2-15 13 0,0 0 7 0,-4-2 4 16,-2 1-7-16,-2-4 13 0,-3-1-3 15,-4 1 10-15,-2-1 11 0,0-2 6 0,-3 1 51 16,-5 0 67-16,2 0 40 0,-1 2 37 0,-2 2-1 16,3 4-54-16,0 3-54 0,1 3-58 0,0 8-44 15,2 0-4-15,3 0 19 0,0 0 23 0,9 0-4 16,-1 0-19-16,5 13-22 0,0-1-16 0,2 3 5 15,4 0 7-15,1 1-4 0,1-2-7 0,0 2-8 16,-2-2-18-16,1-2 7 0,-2 1 4 0,-4-13 11 16,0 12 26-16,-6-12 19 0,-1 0 22 0,-7 10 19 15,0-10 1-15,0 0 19 0,0 0-8 0,-13 0 6 16,-1 0 11-16,-3 0-18 0,-2 0 12 0,1-17-35 16,1 2-20-16,0 0 0 0,1-2-39 0,4 1 0 15,2-2-19-15,10 0-25 0,0-3 1 16,0-2-20-16,0-1-11 0,14-3-15 0,2 2-26 15,0-1-37-15,3 1-50 0,1 1-74 0,-1 2-88 16,0 2-164-16,-4 2-231 0,-2 4-297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33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44 680 0,'-7'4'39'0,"-2"-3"31"15,3-1 35-15,1 0 19 0,0 0-14 0,-2-3 9 16,2 0 4-16,0 0 32 0,2-2 18 0,-3 2-9 16,3 1-12-16,0 0-9 0,-1 1-4 0,3 0 1 15,-1 1 7-15,-3 0-16 0,4 0-13 0,-2 0-13 16,2 0-17-16,-1 0-19 0,2 0-22 0,-2 0-21 16,2 0-17-16,-1 3-5 0,1-3-8 0,0 2 1 15,0 1 10-15,0 0 44 0,6 0 43 0,5-2 32 16,3-1-12-16,3 0-45 0,10 0-36 15,6 0-24-15,8 0 15 0,6-4 6 0,7-1-10 16,3 0 0-16,9-1-4 0,0 0-9 0,4 1 10 16,1 1-7-16,-4 2-20 0,1 0 17 0,-6 1-11 15,-4 1-9-15,-7 0-1 0,-6 5-72 0,-6-2-48 16,-9 2-70-16,-2-1-75 0,-10 0-35 0,-6 1-66 16,-4-1-107-16,-2 0-146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34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98 38 0,'-6'-1'-3'16,"2"-3"13"-16,-3 1 22 0,5-1 49 0,1 1 36 16,-1 0 42-16,0-1 30 0,2 3 3 15,0-2 16-15,0 0-24 0,0-1-27 0,0 1-14 16,0-1-26-16,0 1-2 0,-6 0-10 0,6 0-28 16,0 0 10-16,0 0-20 0,-5 2-18 0,5 0-17 15,0 0-26-15,0 0-15 0,0 1-3 0,0 0 21 16,0 0-9-16,0 0 30 0,13-1 29 0,4-1 15 15,5-1 9-15,5 1-5 0,10-2-9 0,7 1-41 16,8 0-7-16,6 1-3 0,8-3-9 0,9 2 9 16,2 1 10-16,9 0 12 0,4 0 9 0,5 1 10 15,4 1-13-15,6-2-15 0,4 2-9 0,0 0-13 16,6 0 10-16,1 0-16 0,0 0 0 0,1 3 16 16,1 0-13-16,-2 0-3 0,0-1-3 15,-1 2-6-15,-2-1 9 0,-2 1 10 0,-4 1-19 16,-2-3 12-16,-5 1-13 0,-6 2 7 0,-3-2 19 15,-6 1-16-15,-9-1-3 0,-6-2-6 0,-9 2 15 16,-6-1-9-16,-7 1 13 0,-12-2-7 0,-3-1-18 16,-9 2 12-16,-6-1 12 0,-5-1-5 0,-4 0-7 15,-9 0 3-15,0 0-25 0,0 0-28 0,0 1-106 16,0 0-138-16,0-1-159 0,0 1-168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35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52 314 0,'-4'-1'22'0,"-1"-2"16"15,1 1 22-15,4 2 37 0,0-1 6 0,0-1 11 16,0 1 24-16,0 1-24 0,0 0-8 0,-8 0-7 16,8 0-23-16,0 0 17 0,0 0 9 0,-9 0 1 15,9 0 1-15,-7 0-8 0,7 0 27 0,-10 0-2 16,10 0 10-16,-10 0 10 0,3 0-15 0,-1 0 9 15,8 0-7-15,-11 0-27 0,2 0-21 0,1 0-5 16,0-3-6-16,2 1-10 0,-2 2-8 16,8 0 0-16,-8 0-16 0,3 0 20 0,1 0 6 15,4 0-23-15,-5 0 4 0,5 0-22 0,-4 0-17 16,4 0-3-16,0 0 3 0,0 0-3 0,0 0-6 16,0 0 2-16,0 0-12 0,0 4 16 0,0-4 10 15,0 0-7-15,0 0 10 0,0 0-6 0,6 0 3 16,6 0 10-16,4 0-14 0,4 0 17 0,5 0-11 15,7 0 5-15,5 0-1 0,6-3-13 0,4 0 7 16,3 3 0-16,8 0 0 0,0-4-3 0,3 2-14 16,-1 2-6-16,1 0 16 0,0 0 1 0,0 0 5 15,-4 0-2-15,-2 0-14 0,-5 5 17 16,-3-5-6-16,-4 3 2 0,-4-1 4 0,-7 0-6 16,-5-2-1-16,-5 0 3 0,-5 0 54 0,-4 0 24 15,-4 0 50-15,-9 0 25 0,0 0-25 0,0 0-17 16,0 0-40-16,0 0-18 0,0-3-48 0,0 1-1 15,0 0 8-15,0 0-8 0,0 0 22 0,0 1-18 16,0 0-6-16,0-1 2 0,0 1 1 0,0-1 6 16,0 1-10-16,0-2-7 0,0 1 0 0,0 0-14 15,0 0 11-15,0 1-4 0,0-2-4 0,0 1 11 16,0 1-7-16,0 0-42 0,0 0-76 0,0 0-105 16,0-1-147-16,0 1-126 0,0 1-136 0,0 0-133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36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0 628 0,'0'0'15'0,"-7"0"6"16,7 0 7-16,0 0 16 0,0 0-10 16,0 0 18-16,0 0 22 0,0 0-5 0,0 0 26 15,0 0-9-15,0 0-8 0,0 0 15 0,0 0-2 16,0 0 14-16,0 0 9 0,0 0 16 0,0 0 15 15,0 0 5-15,0 0-1 0,-9 0-7 0,9 0-19 16,0 0-24-16,0 4-20 0,0-4-39 0,0 0-13 16,0 0 29-16,0 0 46 0,0 0 59 0,0 0 26 15,16 0-21-15,6 0-63 0,9 0-31 0,8 0-39 16,10 0-7-16,9 0 11 0,10 0-21 0,5 0 11 16,7 0-18-16,2 0-5 0,1 0 5 15,-4 0-9-15,0 0 7 0,-7 6 0 0,-6-2-11 16,-8-4 1-16,-13 3-4 0,-7-1 7 0,-7-2 14 15,-7 4-4-15,-9-4 13 0,-5 0-9 0,-10 0-17 16,0 0-40-16,0 0-143 0,0 0-152 0,-17 0-166 16,-1-4-217-16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45.4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2 116 0,'0'0'2'0,"0"0"-7"0,0-2 5 16,0 2 0-16,0 0-7 0,0 0 12 0,0 0-10 15,0 0 10-15,0 0-5 0,0 0-3 0,0 0 3 16,0 0-5-16,0 0 13 0,0 0-3 0,0 0-8 15,0 0 3-15,0 0 0 0,0 0 10 0,0 0 5 16,0 0-13-16,0 0 1 0,0 0-18 0,0 0 6 16,0 0 1-16,0 0 3 0,0 0 12 0,0 0 1 15,0 0-11-15,0 0-4 0,0 0-12 0,0 0 6 16,0 0 13-16,0 0 8 0,0 0 4 0,0 0-7 16,0 0-3-16,0 0-14 0,0 0 14 0,0 0-2 15,0 0 0-15,0 0 7 0,0 0-14 16,0 0 7-16,0 0-5 0,0 0 1 0,0 0 9 15,0 0-5-15,0 0 7 0,0 0-2 0,0 0-17 16,0 0 9-16,0 0 3 0,0 0-5 0,0 0 10 16,0 0-10-16,0 0 2 0,0 0 3 0,0 0 20 15,0 0-5-15,0 0-15 0,0 0 0 0,0 0-17 16,0 0 7-16,0 0 12 0,0 0 8 0,0 0-10 16,0 0-7-16,0 0 4 0,0 0-2 0,0 0 3 15,0 0 16-15,0 0-6 0,0 0-1 0,0 0-2 16,0 0-2-16,0 0-8 0,0 0 2 0,0 0 13 15,0 0-15-15,0 0 5 0,0 0-5 16,0 0 0-16,0 0 0 0,0 0-2 0,0 0 14 16,0 0-7-16,0 0-4 0,0 0 18 0,0 0-23 15,0 0 1-15,0 0 13 0,0 0-10 0,0 0 7 16,0 0 6-16,0 0-11 0,0 0 3 0,0 0-2 16,0 0 12-16,0 0-3 0,0 0 3 0,0 0-5 15,0 0-17-15,0 0 10 0,0 0-6 0,0 0 8 16,0 0 5-16,0 0-5 0,0 0-10 0,0 0 18 15,0 0-18-15,0 0 15 0,0 0 4 0,0 0-9 16,0 0 5-16,0 0-12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52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5 334 0,'4'0'0'0,"-3"0"2"0,1 0-9 16,-2 0 9-16,0-2-7 0,0 2 3 0,0 0 7 15,0 0-13-15,0 0 1 0,0-1-3 16,4 1-10-16,-1 0-20 0,-1-2-26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54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39 205 0,'2'-20'-5'0,"-2"1"-23"16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57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14 577 0,'-6'-3'-3'0,"-3"-1"-25"0,4-3-70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21:58.9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 0 165 0,'-11'2'-5'0,"-1"-1"-2"15,2-1-1-15,-1 0 8 0,5 0-2 0,-1 0-5 16,2 0-11-16,1 0-8 0,4 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34.9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0 144 2390 0,'8'-19'91'0,"3"2"90"0,-5 3 78 16,1 2 32-16,-3 4-94 0,-2 2-91 0,1 6-73 16,-2 0 20-16,1 0 71 0,-2 6 37 0,0 3 21 15,0 5-39-15,0 5-60 0,0 4-27 16,0 4-17-16,0 2-18 0,0 6-11 0,-3 1-6 15,3 2-4-15,-3-3 10 0,1 1 1 0,2-1 3 16,0-2-11-16,0 0-3 0,0-3-3 0,2-3 3 16,2-2 0-16,-1-4-7 0,-1-2-4 0,0-3-45 15,-1-3-41-15,-1-4-44 0,0-3-59 0,0-1-8 16,0-1-38-16,0-1-56 0,0-3-49 0,0 0-16 16,-3 0 1-16,0-7 50 0,0-3 70 0,-2-2 22 15,2-1 61-15,0-5 28 0,-2-1 45 0,3-3 37 16,1 0 19-16,-1-6 31 0,2-1 45 0,0-2 54 15,0-3 82-15,0 0 86 0,0-2 35 0,-1 1 24 16,1-1 3-16,0 2-37 0,0 2-31 16,0 3-46-16,4 2-59 0,3 2-41 0,-1 3-27 15,3 3 0-15,1 2 4 0,2 2 10 0,1 2 2 16,4 3-21-16,1 2-22 0,-1 1-21 0,1 1-13 16,-1 3-21-16,1 3 4 0,1 0 10 0,-2 5-3 15,-1 2-4-15,-3 1 1 0,0 2-18 0,-4 1 0 16,0 2 7-16,-5 3-7 0,-4 1-17 0,0 1-7 15,-9 1 1-15,-2 0 13 0,-4 0 10 0,-4 0 10 16,-2 0 11-16,0-2-18 0,1-2 15 0,-3-2-8 16,4 0-6-16,2-1-4 0,4-2-3 0,2-2-4 15,4 1 11-15,2-2 6 0,3 1-16 16,2 0 19-16,5 0-19 0,4 2 16 0,2 1-3 16,5 0 3-16,1 2 8 0,3 0-8 0,2 1 7 15,4 1-10-15,-3 0 4 0,2-3-8 0,-1 2 11 16,1 0 3-16,-1-3-3 0,-2 1 0 0,2-3 3 15,-2 1-17-15,-1-2 11 0,-7 0-4 0,2-1-7 16,-3-2 10-16,-3 2-16 0,-2-2-4 0,0 0-47 16,-3-2-66-16,-4 0-58 0,2-3-62 0,-3 0-6 15,2 0-17-15,0 0-8 0,-2 0-13 0,0 0-41 16,0 0-44-16,0 0-21 0,0-6-7 0</inkml:trace>
  <inkml:trace contextRef="#ctx0" brushRef="#br0" timeOffset="547">512 426 1922 0,'0'0'31'0,"0"0"13"16,0-6 5-16,0 6 20 0,0 0-31 0,0-4-2 16,1 0 23-16,5 1-15 0,-1-3 42 0,3 1-5 15,1 0-18-15,2-2-5 0,2-1-37 0,-1 0-3 16,4-1-9-16,1 0 7 0,0-1 5 0,-2 3 13 16,0-4 27-16,1 2 26 0,-2-1 16 0,-1-2 35 15,-4 1-4-15,0 0 11 0,-1-1 11 0,-4 1 3 16,-3 0 4-16,-1 2-29 0,0 1-12 0,0 0-36 15,-5 2-24-15,-3 1 32 0,-2 5-2 16,0 0 6-16,-4 0-2 0,1 5-50 0,-1 2-21 0,0 4-18 16,0 1-14-16,0 4-4 0,3 0 8 0,2 4-4 15,0-1 17-15,6 1-6 0,3 0-15 16,0-2 1-16,10-2-54 0,-2 1-52 0,8-2-41 16,-1-2-37-16,2 0 22 0,2-4 53 0,0-3 25 15,2-3 31-15,-3-3 17 0,3 0 13 0,-1-4 10 16,-1-5 10-16,-1 0 13 0,0-3 6 0,-2-1 17 15,1-1-13-15,-2-2-3 0,1-3 3 0,-5 0 3 16,1 1 10-16,-2-1 10 0,-1-1 27 0,-4 1 11 16,-2 1 13-16,-1 2 7 0,-2 4-23 0,0 1 0 15,0 1-13-15,0 3-10 0,-5 1-24 16,0 3-17-16,-2 3-11 0,0 0-14 0,2 0 11 16,-4 7-4-16,5 4 7 0,-3 1 7 0,2 3 4 15,1 3-4-15,4 2 0 0,0 3 0 0,4 2-11 16,1 0 4-16,5 0 17 0,2 1-6 0,-1 1 10 15,3-1-1-15,2 1-16 0,-2-2 0 0,0-1-1 16,-3 1 1-16,0-2 3 0,-3-2 14 0,1-2-4 16,-4-2-10-16,-5-1 14 0,0-2-11 0,0-3 8 15,-5 0 10-15,-2-1-7 0,-4-2-7 0,-3-1 14 16,-2-1-7-16,-3-1-4 0,-2-1 18 0,1 0-31 16,-3-4 6-16,2 0-10 0,-1 0-14 0,3-4 0 15,-1 0-55-15,5-2-74 0,0 0-131 16,1-3-147-16,2-1-114 0,4-3-97 0,1-1-70 15</inkml:trace>
  <inkml:trace contextRef="#ctx0" brushRef="#br0" timeOffset="1642">1249 192 3218 0,'9'0'87'0,"-5"0"77"0,-2 0 37 15,-2 3 11-15,0 5-81 0,0 1-67 0,0 1-37 16,0 2-16-16,-2 2 9 0,2 1-16 0,0 1-1 16,0 2 7-16,0 0-23 0,0-1 16 0,0-2-27 15,4 1-30-15,-1-1-44 0,0-1-50 0,1-2 1 16,0 0 5-16,-3-5 41 0,2 2 23 0,-1-2 30 16,-2-3 28-16,3-4 10 0,-3 0 14 0,2 0-1 15,0-4-3-15,-2-3-7 0,4-4 1 0,-1-2-7 16,0-4 10-16,5 0-3 0,-3-4 2 15,4 1-5-15,-1 1-10 0,3 0 15 0,-3 0 1 16,1 2 6-16,-1 3-3 0,2 1-3 0,0-1 3 16,0 5 3-16,-1 1-3 0,-1 0-3 0,5 4 0 15,-5-1 0-15,1 3 3 0,5 0-10 0,-2 1 10 16,-2 0-3-16,2-1 9 0,1 2 10 0,0 0-22 16,-4 0 6-16,4 0-10 0,-7 0 1 0,3-1 9 15,-2-1 3-15,-6 2 7 0,2-1 28 0,-3-1 7 16,0 1 20-16,0-1 16 0,-3-1-6 0,-2 2 23 15,-4-1 5-15,3 2 10 0,-4 0-2 0,-1 6-7 16,-2 0-18-16,0 4-35 0,-3 2-13 16,3 3-27-16,-1 1-5 0,2 3 5 0,2 1-8 15,6 0 7-15,-1 0 1 0,5-1-8 0,0-2-3 16,8 1 4-16,1-2-1 0,2-1 4 0,4-2 0 16,0-3-7-16,2-3-7 0,2-1-3 0,0-6 6 15,1 0-3-15,0 0 4 0,0-7 6 0,0-3 1 16,-1-1 3-16,1-1-4 0,-3 0 1 0,0-3-1 15,1 0 1-15,-4 0 3 0,0 0-4 0,-3-2-6 16,2 1-8-16,-5-2 8 0,1 1-8 0,-3 3 11 16,-1-1 21-16,-3 0 11 0,-1 3 20 0,-1 0-13 15,0 2-8-15,0 1-10 0,-3 1-17 16,-2 1-4-16,2 2-4 0,0 0 1 0,-1 2 10 16,3 0 7-16,-2 1-11 0,3 1 4 0,0-2-14 15,-1 2 4-15,1 1 3 0,0 0-14 0,0 0 3 16,0 0 15-16,0 0-1 0,0 0 4 0,0 0-10 15,0 0-18-15,-4 0 10 0,1 0 8 0,2 0 10 16,-3 0 10-16,0 4-10 0,-1 0-21 0,2 1 14 16,0 1-14-16,1 3 4 0,2 0 10 0,0 3-7 15,5 0 7-15,3 1 3 0,3 1 1 0,4-1-4 16,2 0 0-16,5 1 3 0,2 0-3 0,0-2 4 16,2 1 3-16,0 1-25 0,-3 1 15 0,2 0 3 15,-3-2-14-15,-3 3 31 0,-2 0-17 16,-3-3-3-16,-4 0 10 0,-3 0-7 0,-2-3 3 15,-5-1 8-15,0 0 6 0,-7-1-3 0,-2-3 0 16,-2-2-10-16,-1-3 3 0,-2 0-4 0,4 0 4 16,-2 0 11-16,2 0-18 0,1-7 0 0,3-2 3 15,1 1-10-15,5-2 0 0,0-2-21 0,0-1-21 16,0-1-31-16,0-2-4 0,10-2 15 0,4 1 7 16,0-2 31-16,2 1-10 0,2 0 14 0,1 0 6 15,0 1 1-15,1 1 23 0,-1 1-7 0,-2 3 11 16,-2 1-7-16,-2 3 4 0,-3 2-4 0,1 1 0 15,-5 2 10-15,-3 1-6 0,1 1-1 0,-2 1 0 16,-2 0-13-16,0 0 10 0,0 0 10 16,-6 5-16-16,3-1 6 0,-2 3 0 0,-1 0-4 15,0 2 4-15,1 1 14 0,2-1-14 0,1 1-7 16,2 2 7-16,0-1-3 0,5 1-1 0,2 1 8 16,3-1-4-16,0 1-4 0,6 1 11 0,-1-1-7 15,2 1 7-15,-1 3-1 0,3-4-2 0,-2 3 3 16,-1-1 27-16,-2-1 11 0,0 0-4 0,0-2 28 15,-6-1-3-15,0-2 25 0,0-1 21 0,-5-2 9 16,0-3-14-16,-3 2-39 0,0 0-10 0,-8-1-32 16,-4-1-15-16,0 2 0 0,-3 0-4 0,-2 1-15 15,-2-1-3-15,-3-1 0 0,3-1 1 0,-1-3-16 16,6 3-81-16,-2 0-117 0,2-3-140 16,6 0-139-16,2 0-126 0,6 0-88 0,0 0-75 15</inkml:trace>
  <inkml:trace contextRef="#ctx0" brushRef="#br0" timeOffset="1810">2511 327 3647 0,'4'0'60'0,"0"0"68"0,0 0 31 0,-2 0 0 16,-2 6-63-16,0 1-65 0,0 0-34 0,0 2-11 15,0 0 7-15,0 3 7 0,3-1-41 0,2 1-75 16,-4 0-124-16,2 2-173 0,1-3-130 0,-4 0-121 15,1-2-75-15</inkml:trace>
  <inkml:trace contextRef="#ctx0" brushRef="#br0" timeOffset="2431">2544 75 2730 0,'0'-20'0'0,"-3"3"6"0,-2 4-13 15,0 5-5-15,1 2-37 0,4 6-51 0,0 0-35 16,-4 0-52-16,4 3-59 0,0 1-27 0,0 3-10 16,0 3 12-16,5 1 36 0,1 1 38 0,1 4 31 15,-1 2 46-15,5-1 69 0,-5 2 39 0,5 0 80 16,-5 0 116-16,4-3 86 0,-1 1 78 0,-3-1 25 16,-1-2-20-16,1 1-4 0,-3-3-9 0,-3 0 3 15,0 1-18-15,0-3-43 0,0 3-40 16,0-3-60-16,-3 0-67 0,-3-1-49 0,5 0-32 15,-1-1-23-15,2-2-4 0,0 1-7 0,0 0 0 16,3-2-7-16,5 0-7 0,-2-1 10 0,4 1-24 16,1 0-40-16,1-1-48 0,2-2-23 0,3-2 21 15,1 0 25-15,-1-6 10 0,2-1-5 0,-2-2 0 16,0-2 23-16,0-1 39 0,-4-2 29 0,1 0-3 16,-1-2 3-16,-5 1-3 0,-2 0-3 0,2-1 35 15,-8 0 10-15,0 2 47 0,0 2 26 0,0 1-6 16,0 3-6-16,0 2-56 0,0 1-24 0,0 4-33 15,0-1-10-15,0 2 27 0,0 0-11 0,0 0 8 16,0 5-1-16,0 0-20 0,0 1 14 16,0 3 3-16,0-1 3 0,4 2 14 0,3 1-24 15,-1 0-39-15,0 0-83 0,2 0-61 0,-1-2-52 16,2-1-31-16,-3-1 42 0,1 0 37 0,0-2 33 16,-1-2 72-16,3-3 38 0,-4 0 13 0,3 0 29 15,-3 0 6-15,-5 0 0 0,9 0 15 0,-4-8 26 16,-5 1 27-16,5 0 7 0,-2-1 9 0,5-1-6 15,-2 0-26-15,2-2-6 0,1 0-25 0,3-1-15 16,1 0-3-16,0 0 3 0,4 0 22 0,1 1 3 16,-3 2 18-16,1 1 6 0,3 1 14 0,-2 3 27 15,0 1 12-15,-3 0 48 0,1 3 35 0,-1 0 22 16,-3 7 17-16,0 0-38 0,-3 1-53 0,1 3-39 16,-3 0-48-16,1 2-11 0,-3 2-13 15,-1 2-18-15,-1 0 3 0,-2 0-6 0,0 1-15 16,0-2-55-16,-5 1-118 0,-1-2-160 0,1 2-174 15,2-2-157-15,0-3-161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4:52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1469 609 1515 0,'0'-10'47'0,"0"1"55"0,0 0 58 0,0 2 32 16,0 1-6-16,0 1 13 0,-2 0-18 0,-1 5 5 15,2-4-19-15,-1 0-58 0,2 0-2 0,0-1-4 16,0 1 6-16,0 1 34 0,0 0-21 0,-4-1-23 16,4 2-36-16,0 1-43 0,-3 0-23 0,1 1-11 15,0 0 1-15,2 0 0 0,0 6-4 0,0 2 14 16,0 1 23-16,0 5-11 0,0 4 15 0,0 5-11 16,0 6-10-16,0 3 4 0,0 4-7 0,0 3 4 15,0 0-4-15,2 0 6 0,1-3-2 16,-3-1-15-16,2-4 8 0,0-3 3 0,-2-4 10 15,2 0-6-15,0-2-4 0,-2-2-10 0,0-3-4 16,0-1-16-16,0-1-88 0,0-3-111 0,0 0-132 16,-4-3-54-16,0 0-55 0,3-4-33 0,-1-1-69 15</inkml:trace>
  <inkml:trace contextRef="#ctx0" brushRef="#br0" timeOffset="331">1006 872 2354 0,'-19'-8'-9'0,"6"-4"3"16,13-5 9-16,0-2 12 0,4 0 48 0,7-3 31 15,6-2 27-15,5-2 17 0,5-2-17 0,1 0-6 16,5 0-17-16,2 4-9 0,-1 3 7 0,2 2-22 15,0 4-12-15,0 4-7 0,2 5-29 0,-3 2-13 16,1 4 3-16,-1 0-16 0,-1 10 10 0,-2 2 10 16,0 2-17-16,-4 2-6 0,0 2 3 15,-1 1 6-15,-3 1-6 0,-3 2 17 0,0-1-10 16,-4 0-7-16,-1 0 19 0,0 0-12 0,-3-1 3 16,-3 0-7-16,-1 0-6 0,-4-1 3 0,-2-1-7 15,-3-1 17-15,0-1 0 0,0 1 7 0,-5-1-8 16,-1 0-71-16,-5-1-122 0,-1 0-161 0,2-1-141 15,-4 2-134-15</inkml:trace>
  <inkml:trace contextRef="#ctx0" brushRef="#br0" timeOffset="1073">1660 1012 395 0,'3'-1'7'16,"1"0"33"-16,-1 0 27 0,0 0 22 0,3 0 16 15,-3 1-1-15,2 0-20 0,-2 0-10 0,-1 0-3 16,1 0-20-16,0 0 0 0,-2 3 5 16,1-3-4-16,-2 3-9 0,0 0 9 0,0-1 3 15,0 1 6-15,0-1 36 0,0-1 27 0,0 3 17 16,0-1 2-16,0-1 2 0,0 1-19 0,-6 1 11 16,1 2 1-16,2-1-17 0,-2 1 17 0,0 2-14 15,-2-1-9-15,2 3-1 0,-3 0-12 0,-3-1-16 16,2 1 1-16,-4 1-6 0,0 0 1 0,-2-2-13 15,-4 0-6-15,0 1 3 0,-1-2-22 0,0 2-1 16,-5-2-2-16,-1 1-28 0,-2 1 18 0,-3-1-8 16,-1-1-9-16,-4-1 23 0,-1 0-20 0,1-2 0 15,-4 1 0-15,1-3-17 0,-1 0-10 0,-1-2 3 16,3-1 7-16,-3 0-7 0,4 0 17 16,1 0-16-16,3-3-1 0,0 0-7 0,6-1-36 15,2 0-28-15,5 0-81 0,2-1-105 0,7 0-109 16,-1 0-117-16,7 0-137 0,2 0-92 0</inkml:trace>
  <inkml:trace contextRef="#ctx0" brushRef="#br0" timeOffset="1719">2071 917 2378 0,'0'6'30'0,"0"-3"36"0,0-1 44 16,-2 1 33-16,2-1 5 0,0-1-23 15,0 0-44-15,0-1-27 0,0 0-29 0,0 0-9 16,0 0 4-16,2 0 12 0,0 0-13 0,1 0 10 16,-3-2-4-16,3 0-12 0,-1-1 7 0,-1 1-1 15,1 1 3-15,2-1 1 0,-1-2 6 0,-1 1-2 16,1-1-8-16,-1 0 7 0,0-2 0 0,-1-2 10 16,2 0 10-16,-3-1 21 0,0-1 33 0,0 0 25 15,-3-1 27-15,-2 2-12 0,-3 0-36 0,-1 2-49 16,-1 1-48-16,-5 2-7 0,-1 4-3 0,-2 0 20 15,-4 8 29-15,-5 3 10 0,0 5 7 16,-3 4-20-16,-1 3-1 0,-1 4-31 0,1 2-14 16,6 4 10-16,2-1-7 0,6 0 3 0,7 0 4 15,2-2 4-15,8-1 0 0,9-1 10 0,1-2 1 16,7-3-4-16,5-1 0 0,2-2-4 0,4-3 1 16,3-3-4-16,1-5-4 0,2-2-18 0,2-7 0 15,-3 0-14-15,3-6-8 0,-3-2-24 0,0-4-84 16,-3 1-77-16,1-2-115 0,-6-1-84 0,0-1-67 15,-6 1-14-15,0-2-15 0,-5 1-9 0,0 1-16 16</inkml:trace>
  <inkml:trace contextRef="#ctx0" brushRef="#br0" timeOffset="2163">2463 851 3595 0,'-5'0'53'16,"-7"0"50"-16,-3 4 38 0,-2 5 60 0,-5 1-30 15,-1 5-28-15,-2 2-35 0,3 3-69 16,0 2-7-16,2 2-32 0,4 0 4 0,2-1 3 15,6 1-11-15,2-1 8 0,6 1-22 0,0-3-10 16,9 1-22-16,1-2-38 0,5-3-50 0,2 0-31 16,2-3-54-16,3-3-24 0,3-4-26 0,2-3 14 15,0-4 81-15,-2 0 68 0,5-7 88 0,-2-3 13 16,0-4-19-16,0-1-5 0,-3 0-10 0,-1-3 27 16,-2-2 4-16,-2-2 0 0,1-2 21 0,-6 1-6 15,-2-1 49-15,-1-1 72 0,-4 1 75 0,-1 4 93 16,-1 3 41-16,-5 2 5 0,1 2-59 0,-2 7-86 15,0 0-91-15,0 6-74 0,0 0-25 16,-3 0-10-16,-1 4-3 0,0 3 3 0,1 2-4 16,-2 3 11-16,0 5 4 0,2 2-4 0,-3 4 7 15,0 0-18-15,1 4 4 0,3 1-14 0,2-2-74 16,0 1-84-16,0-1-167 0,0-4-158 0,5-2-69 16,-2-2-104-16,2-2 7 0</inkml:trace>
  <inkml:trace contextRef="#ctx0" brushRef="#br0" timeOffset="2324">2678 617 2307 0,'-12'0'-56'0,"4"0"-61"0,1 0-84 0,0 10-43 0,2-1-18 16,5 4-31-16,0-1-2 0</inkml:trace>
  <inkml:trace contextRef="#ctx0" brushRef="#br0" timeOffset="2680">3100 638 2083 0,'14'-16'91'0,"-4"2"102"0,-6 0 75 0,-4 3 44 16,0 4-35-16,-8 0-52 0,0 1-11 0,-4 3-22 15,-1 3-37-15,-4 0-26 0,-2 5-43 0,-1 0 1 16,0 3-14-16,-1 2-24 0,-2 2-21 0,2 2-28 16,1 4 7-16,4-1-17 0,0-1 3 0,4 1 0 15,4-1 0-15,3 1 17 0,5-1-17 0,0 1 11 16,7-1-8-16,1-2-24 0,4 1 18 0,4-1-4 16,0 0-4-16,2-3 15 0,1 1-11 15,1-3 7-15,1-1-4 0,-1 1 8 0,1-2 6 0,-1 0-10 16,-1 1-7-16,1 0 11 0,-4 0-1 0,1 0-6 15,-1 1 6-15,-5 1-17 0,0-2 14 16,-5 0 14-16,3 0 7 0,-6 2 4 0,-3 0-4 16,0-2-7-16,-7 1 7 0,-1 1-4 0,-2 0 1 15,-4 1 6-15,-3 0-17 0,-5-2 7 0,0 1-10 16,0-1-11-16,-1 0-21 0,-1-3-31 0,2 1-61 16,0-3-76-16,4-2-116 0,0 1-137 0,1-3-68 15,4 0-106-15,1-5-57 0</inkml:trace>
  <inkml:trace contextRef="#ctx0" brushRef="#br0" timeOffset="2871">3282 746 3066 0,'9'10'57'0,"-5"2"55"0,-1 2 43 15,-1 3 27-15,-2 0-44 0,0 4-45 0,0-1-46 16,-7 0-27-16,4 2-17 0,-2-2 1 0,0 1 3 15,-1 1-4-15,3 0 4 0,-2 0-61 0,2 0-68 16,0-1-115-16,-2-1-131 0,1-1-68 16,0-4-60-16,0-2-25 0,0-1-19 0</inkml:trace>
  <inkml:trace contextRef="#ctx0" brushRef="#br0" timeOffset="3033">3280 507 2510 0,'0'-5'-15'0,"-7"0"3"15,2 5 0-15,0 0-6 0,3 0 3 0,-1 0-68 16,0 0-81-16,0 10-114 0,0 0-118 0,1 0-66 16</inkml:trace>
  <inkml:trace contextRef="#ctx0" brushRef="#br0" timeOffset="3341">3426 723 1615 0,'6'16'82'0,"-6"2"91"15,3 0 78-15,-3 0 65 0,0-1-42 0,0 1-66 16,0-2-48-16,0 1-37 0,-3-1-20 0,3 0-25 16,0-1-33-16,0 0-26 0,5-1-3 0,-2-1-6 15,2 0 9-15,4 0-6 0,1-3-25 16,4 0 8-16,-1-2-5 0,2-2-14 0,4-1 13 15,0-2-7-15,1-3 4 0,2 0 10 0,-2-3-7 16,1-4 4-16,-4-2-4 0,2-1 10 0,0-3 6 16,-2-4 8-16,-2 1-5 0,-3-2-5 0,-2-2 6 15,-3-1-1-15,-4 0 50 0,-3-1 60 0,0 1 31 16,-3 0 28-16,-4 1-43 0,-5 2-43 0,-2 3-37 16,-2 1-34-16,-3 4-4 0,-1 1-13 0,-4 2-11 15,-2 5-4-15,-4 2 1 0,2 0-11 0,-1 7-10 16,0-1-57-16,1 3-110 0,4 2-136 0,0 0-124 15,7 3-87-15,2-1-64 0,5 0-3 0</inkml:trace>
  <inkml:trace contextRef="#ctx0" brushRef="#br0" timeOffset="3772">3931 602 3079 0,'8'-2'99'16,"-3"2"73"-16,-2 0 67 0,1 8 42 0,-4 1-55 16,0 3-44-16,0 3-71 0,-6 4-41 0,0 3-32 15,1 2-31-15,-4 2 0 0,1 1 0 0,0 1-7 16,0 1-3-16,0-4 3 0,2 1 0 0,0-3-14 16,1-1 7-16,2-2-18 0,1-4-31 15,1-1-27-15,-1-2-32 0,2-4-19 0,0-1 5 16,0-3 24-16,-1 0 21 0,1-5 27 0,0 0 14 15,0 0 1-15,0-5 5 0,3-3 11 0,-2-3 16 16,3-2-6-16,1-2-14 0,0-3-12 0,2-3-23 16,2-2-3-16,1-2 17 0,2-1 15 0,2 0 14 15,3-1 16-15,2 1-1 0,-1 1 4 0,2 2 13 16,4 4 9-16,0 0-3 0,-2 4 6 0,2 4 27 16,-2 2 45-16,0 4 47 0,-2 2 17 0,-4 3-8 15,0 3-15-15,-4 5-19 0,1 1 8 16,-2 5 8-16,-3 2-13 0,-2 4 2 0,0 2-29 15,-1 1-24-15,0 4-17 0,-5 0-12 0,0 4-13 16,0 0-4-16,-7 0 3 0,3 0-21 0,-4 0-1 16,-2 1 1-16,-2-2-7 0,4 0-1 0,-3-2-50 15,-2-1-72-15,-2-1-120 0,1 0-139 0,0-4-155 16,-2-2-132-16,1-2-165 0</inkml:trace>
  <inkml:trace contextRef="#ctx0" brushRef="#br0" timeOffset="4459">1825 990 1219 0,'-3'-1'57'16,"3"-1"42"-16,-3 1 68 0,1 0 43 0,1 0 2 15,-1-1-3-15,0 2-20 0,2-2 12 0,-1 2-42 16,-1 0-21-16,2 0-45 0,0 0-56 0,0 0-21 16,0 0-26-16,3 0-9 0,-1 4 19 0,0-1 32 15,-1 0 47-15,2 2 39 0,1-1-3 0,3 3-5 16,0 0-39-16,2 3-25 0,5 1 0 0,0 1-16 16,3-1 13-16,1 1-10 0,2-1-10 15,-1 0 0-15,3-5-16 0,0 1 0 0,0-1-24 0,0-3-22 16,0-1-31-16,-2-2-149 0,2 0-190 15,-3 0-183-15,0-2-215 0</inkml:trace>
  <inkml:trace contextRef="#ctx0" brushRef="#br0" timeOffset="5733">6051 531 3218 0,'-19'-3'48'0,"-1"0"13"0,6-2 11 0,3 0 9 16,3 2-52-16,3 2-13 0,5-1 3 0,0 1-5 15,9-1 19-15,4 0 6 0,6-2 1 0,8-1 0 16,6-1-13-16,6 1-7 0,9-3-14 0,3-1 8 15,5 0-11-15,1-1-3 0,1 1 10 0,0 0-10 16,-5 1-7-16,-1-1 1 0,-1 2-1 0,-5 1 0 16,-5 2-10-16,-5 1-32 0,-3-1-69 0,-8 3-83 15,-3-1-16-15,-3 1-8 0,-10-1 8 16,-1 2 37-16,-8-1 29 0,0-1 29 0,0 2 45 16,-14 0 47-16,-2 0 7 0,-3-1 20 0,-3 0 9 15,0 0-9-15,-2-2 14 0,-2 3 4 0,1-3 20 16,2 1 24-16,2 0 10 0,3 0 2 0,2 0 19 15,3-1 10-15,1 3 7 0,4-1-2 0,0 0-47 16,2 1-36-16,1 0-26 0,0 0-5 0,2 7 12 16,1-1 29-16,-2 6 37 0,1 5 32 0,-2 5 6 15,2 6 2-15,-2 6-39 0,-1 3-35 0,1 5-5 16,1 5-30-16,-1 1 3 0,-1 0 7 0,3 0-7 16,-1-3 10-16,3-3 1 0,-1-3-24 15,1-5-4-15,-3-3 8 0,4-3-4 0,-3-3 10 16,1-5 17-16,0 0-1 0,0-4-6 0,2-1 3 15,-3-3-23-15,1-2-19 0,-1-4-52 0,2 0-63 16,-1-2-112-16,2-1-101 0,-2-2-44 0,2-1-147 16</inkml:trace>
  <inkml:trace contextRef="#ctx0" brushRef="#br0" timeOffset="6307">6840 580 2354 0,'7'0'69'0,"-7"6"90"0,0 1 73 15,0 4 52-15,0 6-23 0,0 4-74 0,0 4-62 16,-4 3-50-16,-1 2-45 0,-1 1-13 0,0 1-14 16,1 2 11-16,1-2-18 0,0 0 8 15,1-1 6-15,0-2-24 0,0 0 18 0,-2-3-31 16,4-3-10-16,-1-4 4 0,2-1-43 0,0-2-25 15,0-3-7-15,0-5-15 0,0 1 42 0,0-5 43 16,0-2-19-16,0-2-6 0,0-5-16 0,0-1 7 16,0-4 38-16,0-1 27 0,0-5 11 0,0-2-1 15,0-5-22-15,0-2-30 0,0-5-19 0,11-2-33 16,2-3-20-16,-1-4 39 0,3-3 16 0,2-2 30 16,3 1 36-16,2-1 0 0,2 4 0 0,1 2 6 15,-2 5-3-15,1 5-15 0,-4 6 18 0,1 8 15 16,-3 4 21-16,-2 5 39 0,-2 5 7 0,-3 0-6 15,0 9-12-15,-3 3-27 0,-2 5-9 16,-3 5-25-16,2 0 4 0,-5 6-13 0,0 1 0 16,-6 2 15-16,-1 1-18 0,-1 0 16 0,-4-4-16 15,1 0-4-15,-3-2 4 0,-2-4-3 0,1-2 6 16,0-4 3-16,-2-3 6 0,0 0 1 0,3-5-1 16,-4 0-15-16,3-2-6 0,1-4-10 0,1-1 0 15,2-1 4-15,3 0 18 0,0 0 6 0,2-2 3 16,6-2 7-16,0 2-20 0,0 0-5 0,0 0 6 15,0 1-3-15,6 1 21 0,2 0 19 0,0 0 13 16,3 5 15-16,0 1 14 0,3 2-4 0,0 0-18 16,2 3 7-16,1-2-16 0,1 4-1 0,0-3 14 15,-1 4-19-15,1-2-13 0,3 1-9 0,-3-2-17 16,1-1 3-16,0 0-3 0,-1-1-10 16,1-1-9-16,-4-2-40 0,0-1-121 0,1-2-143 15,-3 2-102-15,-1-3-107 0,-4-1-11 0</inkml:trace>
  <inkml:trace contextRef="#ctx0" brushRef="#br0" timeOffset="6655">7408 915 2978 0,'-3'4'3'0,"-1"-4"3"0,4 0-6 16,0 0 3-16,0 0 7 0,5-3-10 0,0 0 18 15,6-2-8-15,-2 0-10 0,4 1 3 0,2-4-16 16,-2 0 13-16,4-2 3 0,-1 0 0 0,-2-1 13 16,3 0-13-16,-3-2-3 0,-4 0 0 0,1-1-6 15,-5 0-1-15,1-2-8 0,-7 1 18 0,0-1 3 16,0 2 23-16,-8 1 25 0,-5 1 6 0,2 1 10 16,-5 3 27-16,-2 1 0 0,-3 7 14 0,-1 0 34 15,-3 5-18-15,0 4 14 0,-2 6-39 16,2 3-20-16,-1 4-10 0,4 2-6 0,3 4 18 15,3 1-18-15,5 0-20 0,3 0-25 0,8 0-7 16,0-2 0-16,0-1 11 0,8-2-1 0,5-2-2 16,1-1-33-16,3-3-17 0,2-3-25 0,1-2-69 15,4-1-81-15,0-5-90 0,2-1-80 0,2-4-50 16,2-2-39-16,3 0-58 0,-2-8-25 0,0-1-56 16</inkml:trace>
  <inkml:trace contextRef="#ctx0" brushRef="#br0" timeOffset="6991">7877 883 2644 0,'1'-2'-3'16,"2"1"6"-16,-3 0 9 0,4-1-3 15,0 0 9-15,2 0-11 0,2 0-4 0,0 0-3 0,5-1-3 16,-1-2 9-16,1 2-6 0,-1-2 12 16,1 0-3-16,1 0-9 0,2 0-9 0,-5-3 6 15,1 0-3-15,-1-1 9 0,0 0 15 0,-1-2-15 16,0 0 10-16,-2-3 5 0,3 0 13 0,-4-1 53 15,-1-1 51-15,-3 1 53 0,-3-1 50 0,0-1-22 16,-5 4-38-16,-3 1-54 0,-2 1-46 0,-5 2-6 16,-4 6 14-16,-3 3 32 0,-5 6 8 0,-5 5 33 15,-1 6 2-15,-5 6-2 0,2 5-17 0,1 6-46 16,3 2-37-16,1 3-29 0,7 1 0 0,7-1-4 16,3 0-4-16,14-2 8 0,0-4-3 0,0-1 18 15,11-4 16-15,8-2-8 0,4-4-11 16,8-3-30-16,4-2-1 0,4-6 0 0,4-4 5 15,1-4-16-15,1-3-23 0,3 0-72 0,1-7-70 16,-2-3-86-16,2 0-96 0,-4-1-64 0,1-3-115 16,-4 0-124-16,1 0-100 0</inkml:trace>
  <inkml:trace contextRef="#ctx0" brushRef="#br0" timeOffset="8419">633 1828 1144 0,'-23'-9'32'16,"2"1"30"-16,5 0 39 0,-1 3 39 0,5 1 20 16,4 2 9-16,1 1-14 0,0-1-20 0,5 2-47 15,1 0-41-15,1 0-26 0,0 0-13 0,0-2-2 16,3 1 9-16,4 1 11 0,0-2 13 0,4 1 9 16,3 0 27-16,6-1 22 0,4 1 7 0,7-2-10 15,4 2-10-15,7 0 6 0,5 0-8 0,8 0 41 16,4-1-8-16,3 2-2 0,4 0-13 15,4 0-22-15,2 0-15 0,5 0-14 0,3 4 15 16,5-4-11-16,3 2 7 0,3 1-13 0,4-3-20 16,1 1-7-16,1 2-13 0,2-3-14 0,1 1 7 15,2 1 7-15,2-1 10 0,-1 1 17 0,2-2 7 16,2 2 10-16,-2-2 18 0,6 0-18 0,-1 0-10 16,2 0 5-16,1-5-11 0,2 1 10 0,3-2-3 15,1 0-17-15,2 2-11 0,5-2 0 0,-3 0 7 16,6 1-4-16,-1 0-6 0,-2-1-4 0,3 3-3 15,-1 0-15-15,1-1 29 0,-4 3-11 16,2-1 3-16,-3 1 12 0,-3 1-47 0,0 0 18 16,-4 0-18-16,-1 0 18 0,-4 4 25 0,-3 0-1 15,1 2 15-15,-5-1-7 0,-1-1-18 0,-1 2-10 16,-4-1-8-16,0 1 0 0,-2-1 19 0,-1 0 13 16,1 0 4-16,0-2-4 0,0-1-3 0,-1 0-18 15,3 1-4-15,-3-3-10 0,2 0-4 0,1 0 18 16,1 0 11-16,0 0 3 0,1-3 4 0,1 0-7 15,-3 3-11-15,3 0-4 0,-2-1-3 0,-2-1 0 16,-5 2 7-16,2 0-7 0,-3 0 14 0,-1 0-7 16,-3 0-3-16,3 0 17 0,-5 0-7 0,0 0 0 15,-4 0 3-15,0 0-10 0,-3 0 0 16,0 0-10-16,-1 0-8 0,1 0 14 0,-4 0 12 16,0 0 2-16,2 0 8 0,-2 0-14 0,-2 0-15 15,-3 0 4-15,2 0 0 0,-4 0 0 0,-3 0 7 16,0 0-4-16,-3-1 0 0,-5 1 15 0,3 0-4 15,-4-3 1-15,-6 2 10 0,1 0-15 0,-6 0 12 16,-1 0 10-16,-3 1 4 0,-5-2 18 0,-5 1 0 16,-3-1 15-16,-6 1-7 0,-2-1-4 0,-5 1 1 15,-3-1-12-15,-4-1-3 0,-3 1-22 0,-1-1-37 16,-4 0-52-16,0 0-104 0,0-1-103 0,-7-1-128 16,-1-2-139-16,-3 1-99 0,-3 0-136 0</inkml:trace>
  <inkml:trace contextRef="#ctx0" brushRef="#br0" timeOffset="8926">10049 292 1393 0,'-4'-19'25'16,"4"2"41"-16,0 2 44 0,0 1 36 0,0 4 58 15,0 1 5-15,0 1 10 0,0 2 3 0,0 0-67 16,0 1-23-16,0 1-26 0,0 1-18 0,0-1-18 16,0 3-19-16,0-1-26 0,0 1-34 15,0 1 9-15,0 0 0 0,0 0-4 0,0 0 43 0,0 4 32 16,0 1 40-16,0 3 29 0,0 2 12 16,0 6-26-16,0 5-8 0,2 8-23 0,-2 6-23 15,0 8-7-15,0 8-16 0,0 6 10 0,0 4-14 16,-5 5 1-16,0 3-36 0,0 0 4 0,0-1 7 15,2-1-14-15,-2-3 21 0,3-2-10 0,0-3-4 16,2-3 14-16,0-1-10 0,0-4 0 0,4-2-15 16,1-1-6-16,-4-5 10 0,2-2-11 0,1-5 4 15,-1-4 0-15,1-2 11 0,-1-6-8 0,0-2 8 16,-1-5 0-16,1-3-25 0,2-2 7 0,-3-2-15 16,2-4-45-16,-2-1-109 0,-1-1-167 15,2 0-208-15,-3-4-169 0</inkml:trace>
  <inkml:trace contextRef="#ctx0" brushRef="#br0" timeOffset="9905">111 34 1784 0,'9'-12'40'0,"-4"3"23"16,-2 2 9-16,-1 2-6 0,-2 4-19 0,1 1-21 16,1 0-12-16,-2 0 54 0,2 3 27 0,-1 4 76 15,-1 4 60-15,3 5 4 0,-3 9-29 0,0 9-64 16,0 9-42-16,-8 12-62 0,4 13-12 0,-3 12-6 16,-5 8-10-16,1 8 9 0,-3 7-6 0,1 2-16 15,-1 0-7-15,0-2 1 0,4-3 15 0,0-5 33 16,2-6 27-16,0-5 26 0,5-7-9 15,1-5-33-15,2-9-17 0,0-4-16 0,0-8-10 0,0-6 13 16,0-6-7-16,0-8-6 0,0-4 13 16,0-6-16-16,0-5-1 0,0-5-3 0,0-3-7 15,0-2 14-15,0-3 7 0,0-3-11 0,0 0-33 16,0 0-80-16,0 0-159 0,0 0-224 0,0 0-219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05.5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1763 149 1165 0,'3'-16'38'0,"-1"-1"13"0,-2 1 25 16,0 3 31-16,0 1 27 0,-5 0 21 0,5 3-1 15,-5 1-26-15,3-1-47 0,1 0-40 0,-1 1 0 16,-2 4 0-16,4-1-14 0,-2 0 8 0,2 2-17 16,-1 1-3-16,-1 1-9 0,-1 1 6 0,3 0-9 15,-2 0-9-15,1 4-3 0,-2 3-6 0,-7 2 6 16,2 8 18-16,-7 5 26 0,-5 7 13 0,-7 9 24 16,-7 11 3-16,-5 8-2 0,-6 10 0 0,-7 9-11 15,-6 8-7-15,-3 8 13 0,-2 3 1 16,-3 4 6-16,-3 3 3 0,-2 0-30 0,-2 0-4 15,1-3-18-15,0-3-1 0,1-3 4 0,2-2-3 16,3-4 6-16,2-8-6 0,6-1 13 0,3-8-7 16,5-4 4-16,6-5-4 0,2-5 4 0,7-5-13 15,1-5-4-15,4-1 8 0,6-5-7 0,-1-2 22 16,5-5-12-16,1-2-4 0,2-2-9 0,3-4-10 16,1-3 3-16,3-2 0 0,-2-1-7 0,3-2 1 15,1-2-8-15,0-2-6 0,1-1 17 0,0 0-1 16,2-4 5-16,-1 1-1 0,3-3-10 0,-2-2 3 15,2 1-6-15,2-3 3 0,-1-1 3 0,0 1 1 16,2-2-1-16,-1 0 0 0,-2 0 7 16,3 0 0-16,-1 0 0 0,-1 0 7 0,0 0-34 15,1-3-9-15,-1 1 16 0,0 0-44 0,-1-1 11 16,0 0-62-16,1 0-89 0,-3-1-65 0,1 1-92 16,1 0-8-16,1-1-51 0,-1-1-27 0,0-3-49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06.7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0 131 1090 0,'0'-12'26'0,"0"1"26"0,0-1 48 0,0-1 54 16,0 3 33-16,0 0 30 0,0 1 2 0,0-1-27 16,0 1-23-16,0 1-34 0,0 0-17 0,0 3-17 15,0-2-5-15,0 4-2 0,0-2-16 0,0 2-12 16,0 3-35-16,0-1-9 0,0 0-25 0,0 1 6 16,0 0-3-16,0 0-19 0,0 0 10 0,0 0-3 15,0 7-4-15,0 2 16 0,0 6 6 0,0 5-3 16,0 9 16-16,0 6-3 0,0 9-7 0,0 8-3 15,0 6-9-15,5 6 10 0,-5 7-1 0,1 7 1 16,4 2 6-16,0 6 19 0,1 2 68 0,0 1 17 16,2 1 3-16,2 0-22 0,-1-4-72 0,4 0-6 15,-4-2 40-15,3-2 38 0,-2-3 17 0,2-1-10 16,-3-4-41-16,0-2-40 0,-1-3 0 0,1-4 39 16,-1-4-4-16,-2-3 11 0,3-6-14 15,-2-2-35-15,-1-5 3 0,3-3-17 0,-2-3-10 16,-1-5 6-16,2-3-3 0,-4-5-3 0,1-2 10 15,0-4-4-15,0-5-3 0,-1-4 18 0,1-4 7 16,-3-3 7-16,-1-4 3 0,-1 0-14 0,0 0-13 16,0-4-40-16,0-1-56 0,0-2-113 0,0-2-143 15,0-2-200-15,0-1-203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15.6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380 42 3874 0,'10'-14'0'0,"-2"-1"13"16,-8 6-6-16,0 5 3 0,0 4 17 0,0 0 7 16,0 9 27-16,0 5-6 0,-9 7-8 0,-5 5-19 15,-5 6-35-15,-6 7 14 0,-2 3-11 0,-2 2 8 16,-5 2 17-16,2-1-11 0,0-3-3 0,5-2-7 15,1-4 0-15,3-3-7 0,2-3-4 0,3-3 5 16,5-4-12-16,-1-3-2 0,4-4-1 0,1 0-10 16,3-5-3-16,1-2 7 0,1-3 0 15,4-2-11-15,-1-2-12 0,1-2-1 0,0 0 11 16,5-5 16-16,3 2 18 0,-1-3 3 0,4-1-14 16,2 0 0-16,1 0 7 0,3-2 3 0,2 2 1 15,0-1-7-15,0 3 3 0,-1 1-7 0,3 1 21 16,-1 0 5-16,-1 1-12 0,3 1 6 0,5 1-12 15,-4-2 5-15,2 1 4 0,1 0 4 0,0 0-8 16,-1 0-6-16,3 0 7 0,-6-2-7 0,0 0 10 16,0 1 0-16,-3-2 0 0,0-1 3 0,-6 0 7 15,0 1-6-15,-4-1-4 0,1-1 3 0,-5 0-3 16,0-1 33-16,-4 1 31 0,-1 2 16 0,0-1 21 16,0 1-19-16,0 0-18 0,-6 1 5 0,1 0-21 15,1 0-3-15,1 2-6 0,3 0-32 16,0 1-14-16,-3 0 0 0,3 0-11 0,-2 5 1 15,-1 1 13-15,1 2 1 0,0 1 20 0,-1 1-10 16,2 2-10-16,-4 0 10 0,5 2-25 0,0-1 11 16,0 2-24-16,0-1-132 0,0-1-109 0,0-1-140 15,0 1-119-15,0-3-55 0,0 0-56 0</inkml:trace>
  <inkml:trace contextRef="#ctx0" brushRef="#br0" timeOffset="160">546 189 2903 0,'-14'-9'-13'16,"-1"1"-55"-16,5 0-69 0,2 5-82 0,8 3-82 16,-10 0-55-16,10 0-47 0,0 6-18 0</inkml:trace>
  <inkml:trace contextRef="#ctx0" brushRef="#br0" timeOffset="554">731 293 2072 0,'8'10'52'0,"-5"-2"40"0,-3 0 33 0,0 1 27 16,0-1-37-16,0 2-33 0,0-1-30 0,0 1-12 16,-7 0-25-16,6 3 0 0,-4 0-8 0,2 0-10 15,3-1-1-15,-1 1-5 0,1 1 6 0,-4 0-28 16,4-1-39-16,0-3-78 0,0 3-46 0,0-4-30 15,-4 1-3-15,4-3 50 0,0-1 27 16,-5 0 52-16,5-2 51 0,0-1 30 0,-5-2 23 16,5 0-6-16,0-1 14 0,0 0 11 0,0-2 14 15,0-4 16-15,0-1 7 0,0 1-20 0,0-4-20 16,0-2-8-16,0 0-16 0,0-3 4 0,0 0 12 16,6-2 0-16,-1-1 3 0,3 1 0 0,5-2-8 15,-4 3 5-15,7-1 17 0,-2 2 21 0,0 1 17 16,2 1 18-16,-1 2 24 0,1 1-2 0,0 4 27 15,-1 2 11-15,-3 2-10 0,1 2 35 0,1 0-13 16,-2 4 5-16,-2 4-10 0,0 0-15 0,1 0-29 16,-3 1-24-16,-2 4-10 0,3 0-46 0,-4 3 0 15,-2-1-10-15,2 1-24 0,-5 2 4 16,2-1 14-16,-2 0-11 0,0 1 17 0,0-3-3 16,-3 1-20-16,-2-1-37 0,0-1-124 0,2-2-118 15,3-1-121-15,-8-1-78 0,5-3-5 0,3 1 7 16,-3-2-8-16</inkml:trace>
  <inkml:trace contextRef="#ctx0" brushRef="#br0" timeOffset="847">1137 503 1284 0,'12'-8'16'0,"0"2"31"16,-2-2 24-16,0 1 32 0,1-1 5 0,-2-1-6 15,2 0-6-15,-11 2 1 0,15-1 2 0,-5-2-21 16,-2 1-11-16,5-1-14 0,-5 0 6 0,4-2 40 15,-1 0 30-15,1-1 39 0,-2 1 39 0,2-1 20 16,-3 0 12-16,0 1-8 0,-5 0-50 0,-4 2-37 16,0 1-36-16,0 0-47 0,-17 1-7 0,-1 5-9 15,-1 1 7-15,-2 2 7 0,0 0 4 0,-1 6-14 16,0 4-11-16,0 2-17 0,0 4-10 16,3 0-8-16,4 2-20 0,2 1 13 0,3 1 8 15,2 0 6-15,8 0-6 0,0-1 6 0,0-1-24 16,11 1-17-16,-1-2 6 0,4-1-41 0,3-4-68 15,-3 1-63-15,7-3-112 0,-3-2-126 0,3-1-63 16,-1-1-49-16,0-4 22 0,6-1 71 0,-4-1 6 16</inkml:trace>
  <inkml:trace contextRef="#ctx0" brushRef="#br0" timeOffset="1188">1656 319 2804 0,'0'-10'68'0,"-15"4"58"0,2 1 75 16,-6 5 63-16,0 0-4 0,1 0-16 0,-4 6-61 16,1 4-66-16,1 0-62 0,4 2-30 0,-1 1-22 15,3-1-3-15,6 2 11 0,-1 2-18 0,9-1-18 16,0 0-23-16,0 0-109 0,0-1-89 0,9 0-76 16,-1-4-53-16,4 0-2 0,2-4 8 0,0-3 46 15,4 0 35-15,-1-3 83 0,0 0 90 0,1-6 53 16,-1-1 46-16,-2-2 16 0,-2-1 3 0,-2-3 27 15,-2 3 43-15,0-3 51 0,-2-1 43 16,-2 1 49-16,-4 0 34 0,-1 0 58 0,5 3 9 16,-5 2-22-16,0 0-39 0,0 1-100 0,0 3-50 15,-6 1-60-15,3 2-26 0,1 1-10 0,0 0-17 16,-1 0-3-16,1 4-3 0,1 3 13 0,-1-1 0 16,2 2-3-16,0 1 6 0,0 0-40 0,0 2-58 15,0 1-51-15,5-1-89 0,2 1-104 0,-3-1-70 16,5 0-58-16,-1-2-28 0,5 0 39 0</inkml:trace>
  <inkml:trace contextRef="#ctx0" brushRef="#br0" timeOffset="1541">1839 311 2816 0,'0'-16'21'15,"0"5"26"-15,0 2 28 0,0 1 39 0,0 3 36 16,7 5 14-16,-7 0 15 0,6 0-4 0,-3 0-38 15,2 5-33-15,-1 1-33 0,1 5-34 0,0 1-6 16,3 2-17-16,-2 0 3 0,0 3-6 0,1 0-11 16,0-1 10-16,-2 2-17 0,2 0 10 0,-3-3-9 15,1-1-5-15,0 0 8 0,-4-1-14 0,-1-2 3 16,0-2-10-16,0-3-10 0,0-1 13 0,0-1-3 16,0-2 4-16,0-2 3 0,-6 0 0 0,6 0 11 15,-5-4 2-15,1-2 8 0,0 0-1 16,4-3-6-16,0 0 16 0,0-3-9 0,0-1-8 15,0-3 1-15,0 2-11 0,5-3 7 0,4 1 11 16,-1-2-1-16,3 1-3 0,-1-1 7 0,2 1-17 16,1 1 3-16,1 2 0 0,0 1-3 0,-1 1 7 15,2 2-1-15,1 1-3 0,-3 2-3 0,0-1 20 16,-1 1-16-16,2 2-4 0,-2 0-50 0,-1 3-121 16,0-2-103-16,-1 4-145 0,-2 0-101 0,1-2-58 15,-4-1-64-15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13.0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70 336 1910 0,'-12'-3'40'0,"-1"-1"33"0,2 0 68 16,0 0 52-16,4 1 5 0,2 2 3 0,0 0-60 16,3-1-48-16,-1 2-49 0,3 0-29 0,-1 0-11 15,1 0 2-15,0 0-3 0,0 0 4 0,0 0-1 16,0 0 10-16,3 5 73 0,3-1 70 16,2-1 56-16,6 2 9 0,3 0-37 0,7 0-61 15,6 0-37-15,9-1-2 0,5-2-28 0,6 0 7 16,10-2-6-16,2 0-14 0,4 0-8 0,3 0-20 15,2-3-18-15,-4 0 0 0,1 1-3 0,-4 1 3 16,-1-1 0-16,-5 2-7 0,-2 0 10 0,-4 0-10 16,0 0 0-16,-5 0-7 0,-7 0-1 0,-3 0 8 15,-3 0 14-15,-5 0 0 0,-3 0 4 0,-7 0-7 16,-3 0 3-16,-6 0 7 0,-2 0 4 16,-1 0 10-16,-1 0-17 0,-6 0-11 0,0 0-11 0,0 0-24 15,0 0-29-15,0 0-48 0,0 0-87 16,0 0-88-16,-11 0-73 0,11-3-57 0,-11 0-24 15,2 3-17-15,-1-3-1 0,-1 2-14 0</inkml:trace>
  <inkml:trace contextRef="#ctx0" brushRef="#br0" timeOffset="429">1013 153 2414 0,'-1'-2'9'0,"1"1"0"0,0-1 27 16,0 1 49-16,0 1 44 0,0-2 28 0,0 2-24 15,0 0-46-15,0 0-52 0,0 0-32 0,0 0 16 16,1 0 29-16,2 0 9 0,3 0 20 0,1 3-22 16,-3 0-13-16,7 0 6 0,-3 2 18 0,5-2 6 15,-4 0 17-15,5 2 4 0,2-1-22 16,-3-1-5-16,4 2-28 0,3-1-11 0,0 0-14 15,1 0 8-15,1 1-18 0,3-1-13 0,-2 0 0 16,3-1 13-16,-3 1 11 0,1 0 2 0,-1 1 12 16,2-1-18-16,-3 0 4 0,-4 1-1 0,0-1 8 15,-1 2-7-15,1-2-18 0,-3 2 11 0,-2 0-24 16,-1-2 6-16,-4-1 15 0,0 2 6 0,0-2 11 16,-5 2 14-16,2-2 16 0,-5-1 12 0,0 0 17 15,0 0 0-15,0 2-13 0,-5 1-17 0,0 1-11 16,-2 0-18-16,-3 3-7 0,-1 1-7 0,0 2-7 15,-3 1 11-15,1-1-4 0,-4 2 7 16,2 1-10-16,-1-2-11 0,3 1 7 0,1-2-14 16,-1-1-1-16,2 0-20 0,7-2-81 0,-3-1-98 15,1-3-127-15,3 3-164 0,3-2-85 0,0 0-82 16,0-3-25-16</inkml:trace>
  <inkml:trace contextRef="#ctx0" brushRef="#br0" timeOffset="1286">2194 114 1773 0,'5'-14'40'16,"-5"3"40"-16,0-3 60 0,4 4 62 0,-4 1 13 15,0 3 5-15,0 2-20 0,0 0-70 0,0 3-45 16,0-1-45-16,0 2-40 0,0 0 0 0,0 0-6 16,0 0-6-16,0 6 5 0,0-1 17 0,0 1-4 15,0 4 0-15,0 0-3 0,0 3 0 0,0 3 0 16,0 0 4-16,0 3 2 0,0 1-18 0,0 2-4 15,0 0 20-15,0 0-17 0,0 1 23 0,0-2 3 16,0 0-23-16,0-2 13 0,0 0-12 0,0-2-4 16,0-1 7-16,0-2 3 0,0-3 10 15,-8-1 19-15,8-3-7 0,0-2 17 0,-6-1-4 16,6-2-3-16,-6-2 23 0,6 0-19 0,-5-5-4 16,0-1 4-16,5-3-26 0,0-2 12 0,0-4-15 15,0-3 6-15,0-2 0 0,0-3-23 0,10-3 20 16,2-1-23-16,5-1 9 0,4-1 4 0,1-1-3 15,5 2 6-15,-4 0-3 0,6 4 4 0,-4 1 2 16,3 3-6-16,-5 4 0 0,2 3 0 0,-1 4 3 16,-1 2 14-16,-4 7 9 0,2 0 14 0,-4 5-4 15,0 2-10-15,-3 0-6 0,2 6-7 0,-1 0-13 16,-3 3 7-16,0 2-7 0,-2 2 3 0,-1 1 4 16,-1 0 9-16,-5 1 1 0,0-1-13 15,-3 0 2-15,0 0-6 0,0 0 4 0,-5-1 2 0,0-2 4 16,1-1-13-16,-4 0 6 0,3-2-9 15,1-1 9-15,-1-1-3 0,-3-3-30 0,2-2-19 16,1 0-76-16,-1-2-72 0,0-2-61 0,2 1-89 16,0-3-19-16,0-2-33 0,0 0-58 0,4 0-23 15</inkml:trace>
  <inkml:trace contextRef="#ctx0" brushRef="#br0" timeOffset="1582">2840 180 2928 0,'0'6'34'16,"0"1"29"-16,0-1 35 0,-8 2 43 0,-1 1-19 15,2 2-15-15,-4-1-29 0,5 0-42 0,-1 2-16 16,3-1-13-16,4 1 6 0,0 0-3 0,4-1-7 16,5 0 0-16,0 1-9 0,5-2-11 0,3-2-22 15,5 2-7-15,-1-4-32 0,1 0 0 0,1-2 35 16,1-2 1-16,-1-2 23 0,-1 0 25 0,-1-7-6 15,-3-1 0-15,1-2 7 0,-3-1-17 0,-2-1 3 16,-2 0 11-16,-4-3-11 0,-3 1 11 0,-5-1 2 16,0 1 4-16,0-1 16 0,-11 1 9 0,-3 0-19 15,-1 0-6-15,0 2-17 0,-2 1-3 0,-2 2 10 16,0 3-12-16,2 1-40 0,0 2-106 16,-2 1-126-16,2 2-129 0,1 0-134 0,3 0-44 15</inkml:trace>
  <inkml:trace contextRef="#ctx0" brushRef="#br0" timeOffset="1986">3312 56 3003 0,'8'0'19'0,"-4"0"54"0,0 0 58 0,-3 3 43 15,-1 3 11-15,0 0-50 0,0 1-52 16,0 3-46-16,-1 0-30 0,-4 4-14 0,3 0-6 15,1 2 16-15,-1 1 7 0,0 0 7 0,2 1-7 16,-1 1-14-16,-2-2-2 0,2 0-21 0,1 0-3 16,-2-3-10-16,-1-1-10 0,1-2 20 0,2-2 13 15,-1-1 14-15,1-4 10 0,-2 1 6 0,0-2-10 16,2-3-6-16,0 0 3 0,-1-5-13 0,1-1 3 16,0-2 3-16,0-2-6 0,0-3 23 0,3-1-4 15,0-2 11-15,2-2-7 0,2 0-13 0,5-2 3 16,-2 0-20-16,5-1 23 0,0 1 0 0,4 1-3 15,0 3 10-15,1 0-17 0,1 1-3 16,-4 5 7-16,2 2 7 0,-2 0 2 0,0 4 8 16,-3 2 12-16,-1 2-6 0,-1 0 10 0,0 8 10 15,0-2-26-15,-2 4 6 0,-1 0-17 0,0 2-13 16,-2 0 17-16,0 1 3 0,1 2 0 0,-3-2-4 16,3 0 1-16,-7 1-7 0,2 0-23 0,-3 1-54 15,0-1-80-15,0-2-110 0,0 0-95 0,0 1-69 16,-8-3-53-16,1-1-16 0,4-2-1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18.1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125 612 3003 0,'5'0'3'0,"-5"0"12"15,0 8 23-15,-9 3 32 0,1 5 16 16,-4 1-12-16,-1 3-13 0,-1 3-32 0,3 1-17 16,-3 0-2-16,0 0-13 0,4-1 3 0,2-2-4 15,1 1 1-15,2-3-13 0,2-1 10 0,1-2-10 16,2-2 0-16,0-1-3 0,0-3-14 0,0 0-5 16,0-4 3-16,0-1 19 0,0-2 3 0,0-2 16 15,0-1 0-15,0 0-6 0,0-6-7 0,0-1 26 16,0-2-6-16,0-1 9 0,0-4 4 0,0-3-14 15,0-2 7-15,5-3-16 0,-4-1 19 0,4-2-15 16,-2-3 9-16,2 2 25 0,-2-2-2 0,3 0 9 16,1 1-6-16,-1 3 1 0,2 1-21 0,0 6 4 15,1 2-7-15,-3 3-13 0,3 4 1 16,-2 3-1-16,-1 2 14 0,3 2-1 0,-2 1 1 16,-1 0-4-16,3 5 0 0,-1 1 0 0,5 2-3 15,-4 2-3-15,4 2-11 0,-2 1-6 0,3 1 4 16,-1 0-4-16,1 1 10 0,-1 0 3 0,0 0 0 15,0-2-16-15,-4-1-17 0,2-1-22 0,-3 0 10 16,-1-2 6-16,-3-3 3 0,1-2 17 0,-2-1-4 16,-3-2 13-16,0-1 4 0,0 0 6 0,3-4 7 15,0-1-13-15,2-3 10 0,-1 0 6 0,3-3-26 16,-2-4 16-16,4-2-16 0,0 0 6 0,1-2 10 16,1-3-3-16,3-1 13 0,2-1-9 0,2-1 2 15,3 1 4-15,1 2-13 0,1 2-4 16,3 1 11-16,-2 4-11 0,0 4 10 0,-2 3 11 15,-2 4 8-15,-4 1-5 0,0 3 22 0,-6 0 17 16,0 6-13-16,-2 1 16 0,0 3 0 0,0 0-12 16,-4 3 10-16,2 1-10 0,-1 2-23 0,-2 0-8 15,1 3-12-15,-4 0 2 0,0-2 5 0,0 1-8 16,0 0 4-16,-4 0 0 0,-1 1-7 0,-2-3 0 16,1 0-14-16,-1 0-43 0,0 0-98 0,-1-3-124 15,0 0-126-15,-3-2-70 0,4-2-59 0,-2 0 12 16,5-2-23-16</inkml:trace>
  <inkml:trace contextRef="#ctx0" brushRef="#br0" timeOffset="328">897 588 3451 0,'-11'11'19'0,"-1"1"17"0,0 1 10 15,2-1-1-15,2 2-5 0,-1-1-17 0,5-1-3 16,4 1 0-16,0 0-17 0,8-1 7 0,0 1-7 16,6 0-10-16,-1-3 11 0,5 1-8 0,3-3-9 15,-1 0-10-15,4-4-16 0,-1-2 6 0,1-2 10 16,-1 0 13-16,-1-6 20 0,0-3-14 16,-1-1 1-16,-3-3 6 0,0-1-3 0,-3-3 17 15,-4-1-7-15,0-2 13 0,-5-2 33 0,-1 2 52 16,-5-1 36-16,0 1 9 0,0 2-34 0,-8-1-50 15,-1 2-27-15,-4 3-24 0,-1 2-15 0,-3 2-3 16,-2 1-3-16,-2 6 6 0,-3-1-13 0,0 2 3 16,1 2-25-16,-2 0-30 0,3 6-57 0,1-1-145 15,3-1-156-15,2-4-117 0,6 10-107 0,2-3-8 16,2 2 28-16</inkml:trace>
  <inkml:trace contextRef="#ctx0" brushRef="#br0" timeOffset="866">1784 14 3555 0,'16'-8'-4'0,"-8"8"8"0,1-6 25 15,-9 6 41-15,0 0 57 0,0 9 31 0,0 2-19 16,0 3-54-16,0 4-47 0,0 3-28 0,-4 2-14 15,-1 5 32-15,2 1-18 0,-2 0-13 0,1 3 17 16,0 0-7-16,3 0 10 0,-1-2 4 0,0 0-21 16,-1 0-10-16,2-1-1 0,-1 0 4 0,0-2 14 15,2-4 0-15,-1 0 0 0,1-3-10 0,-2 1-8 16,0-5-6-16,2-1-14 0,0-3 0 0,0-1 0 16,0-1 0-16,0-3 7 0,0 1 3 0,4-3 14 15,-4-2-6-15,1-2 9 0,-1-1 1 16,0 0-11-16,0 0 4 0,0 0-7 0,0 0 0 15,0 0-31-15,0 0 4 0,0-4 11 0,0 1-1 16,0-1 24-16,0-2 13 0,-3 0-13 0,1-2 10 16,-2 0 0-16,-1 2 3 0,1 0-3 0,-1-2 0 15,-4 1 14-15,1-1-11 0,-2 0 24 0,-2 2 7 16,-4-1 17-16,0 2 31 0,-4-1 28 0,-2 2 21 16,-4 2-23-16,0 2-3 0,1 0-45 0,-2 7-28 15,4-1 0-15,1 0-32 0,3 2 0 0,4-2-3 16,3 0 6-16,5-1-6 0,4 2 21 0,3 0 3 15,0 1-11-15,6-1 15 0,3 2 0 0,2 1-3 16,5 1-4-16,3 0 4 0,-1-3-15 16,6-1 0-16,0 1 4 0,1-3-8 0,-2-1 5 15,2-2-12-15,-1-2 4 0,-1 0 0 0,-4 0-14 16,0-4-1-16,-3-1-10 0,-1 0-29 0,-5-2-59 16,0 2-96-16,-1 0-83 0,-5-1-80 0,1-1-85 15,-1-1-32-15,0 2-73 0,1-3-47 0</inkml:trace>
  <inkml:trace contextRef="#ctx0" brushRef="#br0" timeOffset="1480">1887 501 2438 0,'3'0'27'16,"2"0"37"-16,-1 0 30 0,2 0 10 0,1 0-9 16,-1-3-27-16,2-2-24 0,1 2 6 0,4 0-22 15,-1-1-6-15,4-2-10 0,1 1-15 0,0 0 13 16,4-3 2-16,-5 2 4 0,2-2 23 0,1 2 15 15,-2-1 16-15,-4 1 26 0,1 0 11 16,-2-1-15-16,0 0 16 0,-2-1 5 0,-2 0-9 16,-3-1 4-16,3 2-30 0,-3-3-3 0,-2 0 1 15,-3 0 32-15,0 1 18 0,0-1-14 0,0 1 13 16,-8 0-36-16,8 0 9 0,-11 2-3 0,1 1-33 16,1 2-15-16,0 1-32 0,-5 0-4 0,1 3 4 15,-3 6 3-15,-1 1-7 0,-2 2-11 0,2 4-11 16,3 2 7-16,-2 4 4 0,4 0 4 0,2 2 11 15,6 1-11-15,4 1-4 0,0 0-8 0,0-2 1 16,8 1 3-16,2-2-3 0,5-2 7 0,0-2-22 16,4-2-12-16,0-3-2 0,-1-3-1 0,4-3 23 15,-1-3 14-15,-3-2-4 0,4 0 11 16,-1 0-7-16,0-2 0 0,2-2 11 0,4-2-4 16,-2 0 1-16,-2-3-12 0,3-2 4 0,-1-2-7 15,-2-2 0-15,1-3 14 0,-2-3 8 0,-3-3-12 16,1 0-10-16,0-1 3 0,-1-2-3 0,0-1 7 15,-4-1 14-15,0 0-21 0,-3 1 7 0,-2 0-15 16,-1 0 19-16,-4 3 18 0,-2 3 0 0,-3 1 33 16,0 3 1-16,0 3 11 0,0 1 23 0,-3 5-27 15,-1 3-18-15,0 1-15 0,-1 2-41 0,4 1 3 16,-1 2-7-16,1 0-7 0,-4 6 18 0,1 4 15 16,-3 1 16-16,-1 4 11 0,0 4 7 0,-4 4-6 15,0 4-5-15,0 2 4 0,0 3-23 16,0 1 8-16,2-2-7 0,2 0-20 0,1-1 20 15,1-1-5-15,5 0-3 0,1-4-4 0,0-2-16 16,7-2 27-16,0-4 5 0,1-1 14 0,4-4 5 16,2-1-35-16,2-5 8 0,4-3-4 0,4-1-12 15,4-2 19-15,0 0-11 0,6-3-4 0,1-4 4 16,3-2-39-16,-1-2-34 0,0-1-91 0,0-2-127 16,1-2-158-16,-8 2-187 0,-3-2-173 0,-1 0-150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20.7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97 36 1371 0,'-17'0'38'16,"0"0"40"-16,3 0 51 0,0-3 70 0,2 3-4 16,2 0-9-16,3 0-42 0,7 0-73 0,-6 0-41 15,6 0-21-15,0 0-18 0,0 0 18 0,0 0 45 16,0 3 107-16,10 1 108 0,3 2 24 15,4-1 32-15,6 0-82 0,11 1-69 0,9 0-18 0,9-1-52 16,10-2-18-16,12-1-23 0,9-2-31 16,14 0-8-16,8 0-13 0,8-6-1 0,5 1 11 15,4 0-7-15,5 0-3 0,2 1-1 0,-1 1 8 16,2 0-7-16,1 1-11 0,-3 1 0 0,2 0-4 16,4 1 8-16,-6 0 21 0,2 0-7 0,-4 0-8 15,-4 0-10-15,-4 0-4 0,-8 3 4 0,-5 0 4 16,-11-3 0-16,-6 1-4 0,-10-1 0 0,-7 0 3 15,-10 0 15-15,-8 0-3 0,-6 0 9 0,-8 0 19 16,-4 0 37-16,-12 0 21 0,-2 0-3 0,-7-3-10 16,-2 3-14-16,-5-3-18 0,0 1 15 15,-7 2 0-15,4-2-30 0,-4 1 4 0,0 1-26 16,4-2-11-16,-4 1-4 0,5-2-12 0,-5 0 12 16,0 0-8-16,3 0 8 0,3-1-4 0,-2 1-4 15,0 0 0-15,1 0 8 0,-2 0-8 0,3 2-45 16,-1-2-37-16,-2 1-123 0,1 1-122 0,-4 0-158 15,0 1-224-15,0 0-202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38.5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48 53 701 0,'-8'-3'12'16,"-1"-1"27"-16,1 4 29 0,3 0 46 0,-1 0 10 15,2-2 2-15,2 2-1 0,2 0-21 16,-3 0 7-16,3 0-14 0,0 0-10 0,0 0-8 15,0 0-31-15,0 0-8 0,0 0-8 0,0 0-15 16,0 0-6-16,-3 0 4 0,3 0-4 0,0 0 4 16,0 0 17-16,0 0-3 0,0 0 5 0,0 0-5 15,0 0 21-15,0 0 24 0,0 0 36 0,0 0 53 16,0 4 10-16,4-4-8 0,3 5-41 0,4 0-40 16,1 1-52-16,7-1-19 0,3-1-7 0,8 0 3 15,1-2 7-15,8 1-4 0,5-2 14 0,7-1-13 16,3 0 3-16,3 0 10 0,2 0-23 15,3 0-3-15,-1 0 3 0,0 3 0 0,0 2 23 16,2-2-1-16,0 1 1 0,-1 0-16 0,3 0-4 0,2-2 10 16,2-1 23-16,5-1 13 0,-1 0-3 15,4 0 13-15,0-3-23 0,5 1-3 0,-1-3-6 16,0 1-20-16,1 0-10 0,3-1 6 0,0 4 8 16,-2-1-11-16,0-1 10 0,-5 2-9 0,2 1-11 15,-2 0 27-15,-4 0-27 0,-3 0 1 0,-2 0 12 16,-9 0-6-16,1 4 13 0,-7-4 1 0,-2 0 2 15,1 0-19-15,-7 0 13 0,-2 0 7 0,-4 0-7 16,0-4 23-16,-4 1-9 0,-2 0 2 0,0-1-6 16,-5-1 7-16,-2-1 7 0,0 1 10 0,-5 1 7 15,-1-1-10-15,0-1 4 0,-2 3-4 0,-2 0 11 16,-4 0 3-16,1 1-3 0,-5 0-13 16,0-1-15-16,-1 2-3 0,-1-2 7 0,-1 3 4 15,-2-2-8-15,1 1-10 0,-1-1-3 0,-1 2 3 16,-2 0 14-16,4 0 4 0,-1 0 8 0,0-3-19 15,-3 0 0-15,2 0-6 0,-1 3-12 0,0-2 0 16,2 0 1-16,-2 2-8 0,-1 0 12 0,1 0-1 16,-2 0-3-16,0 0-1 0,0 0-35 0,0 0-25 15,0 0-87-15,-5 0-87 0,-1 3-119 0,6-3-184 16,-6 0-157-16,1 3-135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39.2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147 144 920 0,'-15'-7'39'16,"0"-1"39"-16,1-3 37 0,0 1 40 0,2 0-19 15,-1 3 14-15,2 0 23 0,0 0-4 0,2 3 7 16,0-2-33-16,0 2-21 0,1 0-11 0,8 1-15 16,-7 1-23-16,7-2-18 0,0 4-6 0,0-3-12 15,0 3 10-15,0 0-7 0,11 0 16 16,2 0-2-16,5 0 18 0,9 0 13 0,9 0-21 15,6 0 16-15,10 0-19 0,9 0-22 0,8-3 0 16,6 1-13-16,8 0-9 0,4-1 9 0,0 3-4 16,5-2 21-16,-1 2 6 0,0-1-16 0,1 1-6 15,-4 0-31-15,1 0 1 0,-4 0 3 0,-2 0-7 16,-4 0 11-16,-5 0-14 0,-3 0-7 0,-3-3 4 16,-6 0 0-16,-2 1 10 0,-7-1 13 0,-1 1-1 15,-7-1 5-15,-2 2 22 0,-9-1 11 0,1 2 10 16,-10-3-4-16,-2 3-3 0,-2-3-6 0,-4 2-7 15,-4-1-3-15,-2 0-7 0,-3 1-13 0,-4 0 0 16,2 0 3-16,-1 1-14 0,-3-1-7 16,-1 1-16-16,-1 0-7 0,0 0-31 0,0 0-59 15,0 0-97-15,0 0-138 0,0 0-133 0,0 0-129 16,-9 0-86-16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39.9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 58 1819 0,'-11'0'22'0,"3"0"42"0,4-7 31 16,4 0 48-16,0 7 4 0,0-4-4 0,0 1 4 15,4 1-12-15,4 0 16 0,5 0 9 0,1 0-5 16,8-1-2-16,6-3 3 0,5 2-12 0,10-2-11 16,8 3-10-16,7 0-28 0,12 3-27 0,8 0-17 15,10 0-16-15,7 3-22 0,9 3 1 0,2 1-4 16,8-1 8-16,3 2-1 0,1 1 0 0,2 1-6 16,4-1-8-16,-5 0 0 0,3 0-13 0,-1-1 13 15,0 0-20-15,-3-2 3 0,-2 0 14 0,-7-2-17 16,-2 0 24-16,-6-1 7 0,-4 0-11 15,-6-1 11-15,-8-2-7 0,-9 0-14 0,-4 0 7 16,-10 0 32-16,-7-3 17 0,-8-1 45 0,-7-1 29 16,-7 0-20-16,-5 0-17 0,-4 1-29 0,-4-3-24 15,-2 1-8-15,-3 0-25 0,-3 0 3 0,2-1 5 16,-3 3-26-16,-1-2 28 0,-3 2-42 0,-1 0-86 16,-4 0-105-16,0 3-191 0,0-3-233 0,0 2-205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09:43.6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109 204 1036 0,'3'-6'18'0,"2"1"15"0,-2 1 40 0,-1 0 24 15,-1-1 1-15,-1 2 7 0,0 1 6 0,0-2 24 16,0 1 4-16,0-1 19 0,0 1-25 0,0 0-36 15,0 0 3-15,0 0 5 0,0 0 1 0,0 0 25 16,0 1-2-16,0 0-14 0,0-2-3 0,0 2 2 16,0 1 14-16,0-1-5 0,0 1 17 15,0 1-19-15,0 0-25 0,0 0-6 0,0 0 2 16,-1 0 59-16,-3 6 32 0,3 4 16 0,-3 3-23 16,0 4-66-16,-1 7-45 0,-3 5-25 0,0 7-11 15,-4 1-11-15,2 5 7 0,-2 3-21 0,-2-1-19 16,4-1 8-16,1-6-4 0,0-1 22 0,2-5 7 15,4-3-36-15,1-5-7 0,2-5-15 0,0-3 0 16,0-5 1-16,0-2-1 0,0-2-3 0,0-6-25 16,0 0 25-16,0-6-6 0,2-2 10 0,1-4 21 15,-1-2 4-15,1-5 18 0,0-6-22 16,2-2 4-16,1-1-7 0,-3-2-14 0,0-2 14 0,2-1 0 16,-3 0-7-16,4 1 7 0,-3 0 7 15,2 3-3-15,0 1 7 0,1 2 3 0,0 3-7 16,0 6 17-16,1 3 1 0,2 3 17 0,1 6-1 15,0 5 12-15,0 0-1 0,4 8-3 0,-1 2 11 16,4 0-8-16,3 4 1 0,2 3-8 0,-2 2 4 16,4 0-28-16,1 1 18 0,3 1-14 0,-1-2 3 15,-2 1 18-15,2-3-18 0,-4-1 7 0,1-4-21 16,-2-1-11-16,-2-1 11 0,-1-1-4 0,-2-3 4 16,-1-2 7-16,-3-4-11 0,-1 5-3 0,-4-5 4 15,1 5-8-15,-3-5 4 0,-1 0 4 16,-1 0 13-16,0 0-3 0,-3-9-3 0,1 1-1 15,0-1-17-15,-1-4 0 0,1 1-7 0,-1-5-3 16,3-2-4-16,-3-1 10 0,-1-4 11 0,0 0 0 16,2-2 7-16,-2-1-3 0,0 1 6 0,0 0 4 15,1 1 4-15,1 3 13 0,-2 1-17 0,0 4 14 16,0 0 14-16,0 5 7 0,0 2 28 0,0 3-17 16,0 3 3-16,0 2-14 0,0 2-17 0,0 0-7 15,0 0-8-15,0 0-3 0,0 0 14 0,0 0-7 16,0 0-3-16,0 2-4 0,0-2-7 0,0 2 32 15,0 0-18-15,0 1 14 0,0-1-7 0,0 0 1 16,0 3 10-16,0-3-15 0,0 1 12 16,0 0-18-16,0 1 6 0,0-2 1 0,0 1-14 15,0 0 6-15,0 1-17 0,0-2 14 0,-3 1-4 16,3-2 8-16,-2 0 3 0,2 1-3 0,0-2 14 16,0 0-22-16,0 0 19 0,0 0-5 0,0 0-6 15,0 0 7-15,0-3-11 0,0-1-15 0,0 1 5 16,0 0 2-16,0 0-2 0,0-3 24 0,0 0 0 15,0 1-10-15,0-2 3 0,0 2-10 0,0-1-8 16,0 1 18-16,0 2-14 0,0 3 3 0,0 0 8 16,0 0-4-16,0 0 29 0,0 0 29 0,0 4 63 15,0 1 34-15,0 4 28 0,0 1-29 0,2 5-48 16,1 2-18-16,0 5-38 0,-2 3 1 0,-1 3-16 16,2 3-20-16,-2 1-7 0,0 1-4 15,0 0-4-15,0-1-4 0,0-5 8 0,0-1-8 16,0-3 16-16,0-3-4 0,0-3-8 0,0-3 8 15,0-1-12-15,0-3 8 0,0-3-4 0,0-7-4 16,0 6 4-16,0-6-32 0,0 0-22 0,0 0-53 16,0 0-69-16,-6 0-56 0,6 0-65 0,-3 0-71 15,1 0-89-15,-1 0-63 0,1-9-51 0,-1 9 34 16,3-14-19-16,0-1-3 0</inkml:trace>
  <inkml:trace contextRef="#ctx0" brushRef="#br0" timeOffset="567">896 278 2201 0,'17'-8'89'0,"-6"1"93"0,-1 0 98 0,-6 2 65 0,-4 1-16 16,0-1-35-16,0 1-22 0,0 2-19 16,-4 0-37-16,-1-1-41 0,-1 3-57 0,-1 0-20 15,-2 0 0-15,1 7 12 0,-6 3 5 0,0 1-7 16,-5 3-30-16,0 4-40 0,-1 3-16 0,0 1-29 15,1 1 3-15,4 0 4 0,3-3-26 0,4 0 18 16,8-5-26-16,0-2-7 0,0-2 0 0,8 0-63 16,0-3-28-16,3-3-14 0,3 1 5 0,-1-6 22 15,2 0 17-15,2 0 3 0,2-8 18 0,0-2 22 16,0-2 31-16,-2-2 24 0,0-5-6 0,-1 0 0 16,-3-1 6-16,-1-1-2 0,-4-1 6 0,1-1 17 15,-2 2-10-15,-2 0 31 0,-2 2 28 0,-3 3 29 16,0 0 40-16,0 5-3 0,0 3 5 15,0 4-14-15,-5 1-20 0,3 3-30 0,-1 0-25 16,1 0-18-16,-1 7-4 0,1 1 0 0,0 3-18 16,0 0-1-16,-1 3-14 0,3 1-5 0,0-1 5 15,0 2-1-15,5-2-7 0,2 1 0 0,0-6-22 16,5 1-11-16,-4-3 11 0,5-7-3 0,-1 0 17 16,-1 0 12-16,2 0 4 0,1 0 14 0,1-6 16 15,-2-1-5-15,3-3-14 0,-3 0-4 0,2-3-11 16,-1 1 3-16,-3-2 16 0,0 1-8 0,0-1 11 15,-2 4-4-15,-2 0-7 0,-1 1 22 0,0 1-7 16,-3 2 18-16,-3 3 16 0,2 3-5 16,-2 0 9-16,0 0-12 0,0 0 23 0,0 6 1 15,-3 1-1-15,1 3-7 0,-2 3-49 0,1 2-4 16,1 1 3-16,-1-1-7 0,3 3 19 0,-2-2-19 16,2 1-11-16,0-1 7 0,4-2-23 0,0-2-37 15,1 0-34-15,-1-1-67 0,-2-1-60 0,1-3-46 16,-1 0-54-16,1-7-64 0,-3 0-50 0,2 0-63 15,-2 0-61-15,1 0-43 0,-1 0-50 0</inkml:trace>
  <inkml:trace contextRef="#ctx0" brushRef="#br0" timeOffset="1313">1188 49 4242 0,'-8'-11'17'0,"0"4"-3"0,-1 1 4 15,1 1-11-15,3 0-21 0,2 4-14 0,0 0-75 16,0-1-59-16,3 2-46 0,0 0-76 16,7 0-24-16,-2 0-32 0,3 0-13 0,1 0 19 0,3 4 57 15,1-1 102-15,2-1 55 0,-1 1 81 16,1 0 48-16,0-1 10 0,-1 0 52 0,0 1 43 16,-3-3 40-16,-2 4 110 0,2-1 99 0,-3 3 75 15,0 0 28-15,-2 2-43 0,3 3-78 0,-4 1-78 16,0 4-44-16,-2 1-47 0,2 2-56 0,-1 1-39 15,-2 1-7-15,0 2-26 0,-1-1-11 0,2 1 0 16,-1 1-33-16,1-2-8 0,-1-1 12 0,1-2-12 16,1-2-3-16,-2-1 3 0,4-2-4 0,-4-2 1 15,1-1-1-15,0-4 1 0,3-7-27 0,-4 8 8 16,0-8 8-16,-1 0-4 0,2 0 18 16,-1 0 0-16,1-12 12 0,3-2-5 0,-3 0-6 15,2-4-1-15,3-4-4 0,0-2-3 0,0-2 4 16,0 0-12-16,1-2-3 0,-1 1 15 0,1-2 7 15,-1 2 4-15,2 2-1 0,-3 2-6 0,1 2-5 16,-3 1 8-16,2 4-26 0,0 4-32 0,-4 1-40 16,0 4-71-16,-3 0-57 0,2 2-81 0,-2 4-76 15,0 1-65-15,0 0-32 0,2 0 10 0,0 0 1 16,0 7 44-16,-1 0 52 0,4 2 60 0,0 2 54 16,0 1 63-16,4 1 71 0,-1 1 42 0,1 2 83 15,2-1 65-15,0 0 45 0,0 1 110 16,2-2 66-16,-2 0 22 0,1-2 37 0,-2 0-60 15,2-3-31-15,-4 0-6 0,3-3-39 0,-3 0 7 16,0-2-19-16,-2-3-15 0,2-1-53 0,-2 0-30 16,0 0-38-16,2 0-42 0,-3-3 10 0,4-1-19 15,-1-2 4-15,2 2-8 0,-1-3 4 0,2 1 0 16,0-2-7-16,-3-1 10 0,4 0 3 0,-4 1 27 16,1-2 26-16,-2 0 51 0,-1 1 38 0,-1 1 29 15,-1 0 19-15,-2 1-3 0,-2 1 0 0,0-1-38 16,0 3 6-16,-6-1-24 0,-2 5-16 0,-2 0 12 15,-2 0-21-15,-5 0 12 0,-2 10 10 0,-1 6-23 16,-2 0-18-16,0 4-36 0,0 3-35 16,6 3-4-16,-1 3-20 0,3-2 0 0,7 3-8 15,1-1-16-15,6-4 24 0,0-1-24 0,8-3 12 16,2-2 12-16,4-4-24 0,3-3 16 0,2-12-48 16,4 12-8-16,-1-12 1 0,3 9-43 0,0-9-7 15,2 0-49-15,-1 0-45 0,0 0-33 0,-3 0-40 16,2 0-74-16,-3 0-117 0,0 0-97 0,0 0-77 15,-1-12-100-15,-1-1-55 0</inkml:trace>
  <inkml:trace contextRef="#ctx0" brushRef="#br0" timeOffset="1924">2701 265 3542 0,'0'3'42'0,"0"-3"41"15,0 0 14-15,0 0 10 0,-3 0-20 0,3 0 2 16,0 0 49-16,0 0 15 0,6 0-10 0,2 0-20 15,3 0-52-15,6 0-10 0,4 0-11 16,6 0-21-16,0 0-4 0,7 0-10 0,3 0-4 16,2-5 7-16,-1 2-3 0,3 1 3 0,-4 0-11 15,-1 2-10-15,-1 0-4 0,-2-3 3 0,-3-1 7 16,-3 4 1-16,-4-1-1 0,-2-2-6 0,-3 3 6 16,-4-1 30-16,-3 1 22 0,-2 0 23 0,-4 0 11 15,-1 0-23-15,-4 0-28 0,0 0-20 0,0 0-29 16,-5-5-4-16,-2 5 8 0,1-3-1 0,0 1 1 15,0 2-1-15,1-5-14 0,-3 2-41 0,3 1-33 16,1 0-39-16,-4 1-35 0,5-2-8 16,-2 1 12-16,2-2-5 0,-4 1 19 0,2 0 13 0,1 1 24 15,-1-3 51-15,1 1 24 0,0 1 36 16,-1-2 11-16,0 0 3 0,2 0 13 0,-1 0 38 16,1 1 40-16,-3 1 12 0,3-1 30 0,1 3-36 15,-1-1-27-15,0 2-20 0,3 0-50 0,-2 0 1 16,2 0-18-16,0 0 21 0,0 0 17 0,5 0 5 15,0 3 10-15,4 0-29 0,-1 1-6 0,3 0-7 16,-2 1-4-16,5 1 10 0,-2 0 12 0,0-1 6 16,-1 1 8-16,0 0-4 0,-1-1-6 0,-1 1 13 15,-3-1 16-15,-1 1 25 0,-2-3 4 0,0 2-26 16,-3-2-17-16,0 2-23 0,-4-1-10 16,-1 1-8-16,-2 1 0 0,-2-1-11 0,1 1-15 15,-3 0-65-15,3 0-82 0,0 0-121 0,-2-1-159 16,5-5-125-16,0 0-134 0,3 7-137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45.34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623 72 587 0,'0'0'18'16,"0"0"8"-16,0-3 36 0,0 3 32 0,0-3-19 16,0 1 22-16,0-1-22 0,0 1-17 0,0 1 12 15,0-1-8-15,0 1-10 0,0-2-3 0,0 1 17 16,0 0-6-16,0 0 26 0,0-2-10 0,0 1-9 15,0 0 9-15,0-1-2 0,0 0 32 0,0-1-11 16,0-1 10-16,0 2 19 0,0-1 29 16,0 1 25-16,0 0-29 0,0 4-23 0,-4 0-55 15,1 0 11-15,0 6 77 0,-2 7 5 0,-4 7-3 16,1 8-44-16,-4 10-87 0,-3 9-17 0,-4 9-9 16,-4 8 6-16,-2 7-7 0,-5 2-6 0,2 2 3 15,-5-3-4-15,3-3 11 0,0-4-4 0,-1-4-3 16,0-5 0-16,-1-4-6 0,4-2-1 0,0-5 13 15,0-3 1-15,4-4 6 0,1-5-9 0,2-5-1 16,4-3-6-16,1-5-1 0,4-4 11 0,2-6-17 16,-1-2 10-16,5-2-16 0,-2-6-14 15,1 0-13-15,3 0-13 0,-1 0 11 0,2-14 15 16,3 1 17-16,-1-1 7 0,1-4-4 0,0-4-3 16,4-2 3-16,3-3 0 0,-1 0 16 0,5 0-2 15,-3 2-1-15,6 1 10 0,-3 3-3 0,0 6 3 16,0 2 17-16,0 7-1 0,4 2 27 0,-3 4 6 15,3 0-3-15,2 7 5 0,4 0-18 0,-1 3-2 16,2 0-7-16,3 1-7 0,0 1-19 0,2-1-5 16,-2-1 11-16,2 0-10 0,-2 0 10 0,0-2 3 15,-1-1-27-15,-1-1 14 0,-1 0-7 0,-2-2-7 16,-1-4 7-16,-2 4-13 0,-2-4 3 0,-1 0-7 16,-3 0 7-16,1 0-1 0,-7 0-9 15,0 0-3-15,2 0-48 0,-5 0-51 0,1 0-64 16,-3 0-93-16,2 0-80 0,-2-8 7 0,0 2-30 15,0-2 0-15,0-1-3 0,-5 0-78 0</inkml:trace>
  <inkml:trace contextRef="#ctx0" brushRef="#br0" timeOffset="312">724 682 2224 0,'7'0'44'0,"-1"0"80"0,-6 0 73 16,0 7 68-16,0 2 10 0,-6 1-52 0,1 0-46 15,2 3-66-15,-2 3-51 0,0-1-27 0,1 1-30 16,2-1 1-16,2 1-8 0,0-1 4 16,8 0 0-16,0-2 4 0,1 1 3 0,5-3-24 15,2-1-26-15,1-1-23 0,2-3-36 0,0-2 8 16,1-2 3-16,-2-2 20 0,0 0 29 0,1-5 14 16,-2-1 21-16,-4-2 1 0,-2-3 6 0,-2-1 0 15,-2-5-7-15,0 1 1 0,-7-3 9 0,0-1 16 16,0 0 16-16,-3-1 10 0,-6 0-9 0,3 3 5 15,-5-1 5-15,-2 3-4 0,-1 3 3 0,1 2-22 16,-4 3-23-16,-2 2-3 0,-1 6-3 0,1 0 6 16,1 0-14-16,0 5-18 0,5-1-71 15,1 3-90-15,4 1-69 0,3-1-86 0,5 0-18 16,0 0-25-16,5 1-18 0,3-1 16 0</inkml:trace>
  <inkml:trace contextRef="#ctx0" brushRef="#br0" timeOffset="924">1303 540 2390 0,'20'-10'97'0,"-7"3"78"0,-4 4 51 15,-9 3 23-15,0 0-78 0,-3 0-41 0,-6 7 1 16,-1 0 1-16,-4 3-2 0,-3 0-27 0,0 1-62 16,1 0-38-16,2 2-20 0,0-3-13 0,4 1-31 15,4-1-15-15,3-3-27 0,3 1-52 0,0-5-23 16,9 2-45-16,0-3-34 0,3-2-7 15,2 0 13-15,0 0 72 0,2-9 32 0,1-1 57 16,0-1 39-16,-2 0 2 0,0 0 43 0,-1-1 15 16,-3 2 51-16,0 3 26 0,-5 2 34 0,-1 5 60 15,-2 0 53-15,-3 5 75 0,0 5 5 0,0 7-49 16,-6 5-70-16,1 5-78 0,-4 5-33 0,-1 7 7 16,-2 3-5-16,1 5-17 0,-3 2 0 0,-2 2-23 15,2 1-11-15,-2 0-13 0,-1 1-18 0,3-3-6 16,-2-2-7-16,-1-2 3 0,0-4 3 0,2-4-3 15,-3-3 0-15,-1-6 0 0,-3-4 7 16,3-4-13-16,-3-4 9 0,2-6 8 0,-2-3-15 16,0-4 15-16,3-4-15 0,1 0-9 0,1-10-4 15,4-3-14-15,0-5 1 0,8-4 10 0,5-5 6 16,0-5 28-16,4-2 7 0,6-4-8 0,3-1 8 16,4 0 0-16,5 0-18 0,5 4 14 0,1 1-10 15,4 3-7-15,2 2 14 0,-1 1-3 0,3 4-4 16,1 4-4-16,-2 0 1 0,1 1-7 0,0 5 3 15,-3-1 7-15,3 1 0 0,-3 1-3 0,-2-1-1 16,-1 4-6-16,-4-3 3 0,1 2 7 0,-5 0 0 16,2 1 3-16,-5-2-3 0,-2 1 0 0,-1 1 0 15,-4 2-10-15,-1-2 17 0,-4 1 14 0,0 2 13 16,-2 1 31-16,-2 1-3 0,-3 2 10 16,0 0 5-16,0 3-18 0,0 0-27 0,-6 0-4 15,4 0-11-15,-1 0-10 0,2 4 21 0,-4 0-24 16,2 3 3-16,-2 1 11 0,2 3-4 0,-2 2-3 15,-1 1-8-15,0 4-14 0,1 0 8 0,0 1 3 16,-1 3 3-16,3-2-3 0,2 0-14 0,-1-3-60 16,2 1-82-16,0 0-98 0,0-1-138 0,0-3-74 15,0-2-45-15,0-1-21 0,0-4-22 0</inkml:trace>
  <inkml:trace contextRef="#ctx0" brushRef="#br0" timeOffset="1067">1648 478 2619 0,'-9'-13'-12'0,"1"5"-25"0,0 0-11 15,0 8-12-15,3 0-30 0,4 0-22 0,1 0-71 16,0 8-82-16,8-1-50 0,1 3-68 0</inkml:trace>
  <inkml:trace contextRef="#ctx0" brushRef="#br0" timeOffset="1315">1911 522 1165 0,'22'-4'101'0,"-3"-1"117"16,-6 5 118-16,-1-5 111 0,-5 2-13 0,-4 3-44 16,-3 0-83-16,0 0-83 0,-5 0-49 0,-3 4-44 15,1 2 2-15,-5 0 7 0,0 4-36 0,-1 0 8 16,-1 3-35-16,0 2-24 0,1 1 0 0,3 2-49 16,3 1 3-16,2 0-4 0,5 2-3 0,0-3 15 15,7 0-1-15,2 1-18 0,2-3 11 0,2 1 4 16,-1-2-11-16,1-2 14 0,-4 0-17 0,2 0-11 15,-4-3 0-15,-1 0-40 0,-3-1-13 0,1-1-10 16,-4 0-25-16,0-1 1 0,-5 0 8 0,-3 1-20 16,-1 0-9-16,-3-2-18 0,-2 0-61 0,1 0-44 15,-4-1-62-15,2-5-51 0,0 0-37 16,0 0-30-16,1 0 15 0,1 0 5 0,2-5 8 16</inkml:trace>
  <inkml:trace contextRef="#ctx0" brushRef="#br0" timeOffset="1550">2119 382 3218 0,'24'-23'68'0,"-8"7"55"0,-2 6 65 15,-6 5 61-15,-2 5-22 0,-3 0 18 0,1 0 1 16,-1 8-2-16,-3 1-31 0,2 5-70 0,-2 5-55 16,0 4-54-16,0 2-4 0,0 7-15 0,-7 3-11 15,2 0 0-15,1 1-16 0,-1 1 16 0,0 0-4 16,2-3 4-16,0 0 11 0,3-1-8 0,0-2-7 15,0-1-3-15,0-3-27 0,5 0-12 0,0-5-47 16,1-3-61-16,1-4-46 0,0 0-72 0,-1-5-33 16,0-1-36-16,2-4-76 0,-1-5-41 0,2 0 4 15,-1 0-31-15,0 0 9 0,1 0 6 16</inkml:trace>
  <inkml:trace contextRef="#ctx0" brushRef="#br0" timeOffset="1820">2197 677 2535 0,'-10'-3'3'15,"4"-2"-3"-15,6-1 9 0,0 0 0 0,9 1-3 16,4 0 3-16,1-2-9 0,3 2 3 0,2-3 3 16,1 2-9-16,2-2 9 0,0 1-9 0,-4 0 0 15,3 1 12-15,-3 0-3 0,-1 1 30 0,-3 2 16 16,-1 0 38-16,-2 3 28 0,-5 0 13 0,-1 0 24 15,1 4-20-15,-3 1-19 0,-1 2-9 0,-1 0-15 16,-1 3-16-16,0 1-16 0,0 1-31 0,-3 2-29 16,0 2-6-16,-3 0 3 0,5 3-1 15,-1 0 11-15,0-1-20 0,-1 3-50 0,3-3-84 16,-2 0-119-16,2-2-107 0,-3 1-63 0,2-5-68 16,-2 1-47-16</inkml:trace>
  <inkml:trace contextRef="#ctx0" brushRef="#br0" timeOffset="1982">2410 339 2742 0,'-5'-19'3'0,"-1"5"-13"0,6 0 17 16,0 3-7-16,0 11 0 0,0 0 9 15,0 0-34-15,6 0-101 0,2 0-91 0,0 0-106 16,6 0-114-16,0 13-16 0</inkml:trace>
  <inkml:trace contextRef="#ctx0" brushRef="#br0" timeOffset="2184">2858 413 1176 0,'20'0'90'0,"-3"0"111"16,-5 0 105-16,-2 0 117 0,-4 0 10 0,-6 0-26 16,0 6-39-16,0 2-48 0,-8 2-49 0,-3 2-32 15,-5 5-30-15,1 3-18 0,-4 3-38 0,1 2-34 16,-2 2-24-16,1 1-51 0,1-1-11 0,2 1-15 15,6-3-14-15,3 0 7 0,7-2-11 16,0-2 7-16,9-4-3 0,4-1-19 0,4-3-10 16,3-3-78-16,4-2-52 0,1-3-69 0,1-5-91 15,0 0-58-15,0 0-55 0,-2-7-45 0,1-1-19 16,-3 0-73-16,-2-3-113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48.00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100 117 2668 0,'13'-13'37'0,"-5"4"49"0,-2 3 87 15,-6 6 95-15,0 0 41 0,0 9-23 0,0 3-69 16,-5 5-81-16,2 5-67 0,-2 4-20 16,-4 3-11-16,3 5-24 0,-2 3-14 0,0 2 4 15,0 0-15-15,-1 0 4 0,4-2 14 0,-1 0-3 16,1-2 3-16,3-3-11 0,2-1-31 0,-1-1-54 15,1-3-75-15,0-3-77 0,0-1-72 0,0-2-65 16,0-4-18-16,0-4 52 0,0-1 9 0,0-4 15 16,0-3 7-16,-6-5-62 0,1 0 7 0</inkml:trace>
  <inkml:trace contextRef="#ctx0" brushRef="#br0" timeOffset="364">0 348 1361 0,'4'-37'46'16,"-2"6"40"-16,5-2 34 0,-3 4 32 0,4 2-24 15,3 0-1-15,3 0-14 0,5 3 26 0,0 1 19 16,7 2-10-16,1 3-2 0,1 0-42 0,4 3-14 16,-1 4 1-16,0 6-6 0,-1 5-6 0,-3 0-21 15,-2 0-17-15,-1 10-15 0,-4 3-13 0,-3 3 3 16,-3 1-9-16,-4 6-7 0,-7 0 9 0,-3 4-18 16,-3 2-4-16,-7 1 6 0,-5-1-3 0,-6 4 1 15,-1-3 9-15,-4-1-6 0,-6-3 2 0,4-3 11 16,-4-3-4-16,1-3 0 0,1-4 3 15,5-1-2-15,0-4-8 0,5-3 27 0,3-1-16 0,1-3 18 16,6 1 4-16,5-2-22 0,1 0 12 0,4 0-16 16,0-5 4-16,4 2 9 0,3 3 1 15,4 0 9-15,3 0 6 0,-1 0 41 0,6 6-7 16,1 0 20-16,0 4 1 0,4 2-33 0,0 2 6 16,-2 0-23-16,2 1-13 0,0 2-4 0,-1 0-16 15,-1-1-14-15,0 3 3 0,-3-3 3 0,1-1 14 16,-2 0 7-16,-1-1-3 0,0-1-31 0,-3-2-67 15,-2-1-101-15,1-1-127 0,-3 0-103 0,-1-2-25 16,1-2-8-16,-4-1 36 0,3-4 28 0,-4 0-54 16</inkml:trace>
  <inkml:trace contextRef="#ctx0" brushRef="#br0" timeOffset="971">575 542 2260 0,'0'-6'11'0,"0"-3"-14"16,5-1 21-16,4 1-9 0,1-1-15 0,2 0 21 16,1-2-21-16,1 2 6 0,3-2 3 0,-1 1-9 15,2 0-6-15,-1 0 0 0,0-1 6 0,-3 2-6 16,2 0 12-16,-2-3 6 0,-3 3-12 0,-2-3 9 16,-2 4-6-16,-4-2 42 0,-3 0 69 15,0 0 81-15,-3 4 47 0,-6 0-28 0,0 3-15 0,-2 0-42 16,-4 4-4-16,-3 0 51 0,0 6-21 15,-3 4-18-15,-1 1-33 0,0 4-54 0,0 4-34 16,2 0-17-16,2 2 4 0,4-1-25 0,1 2 14 16,5-3-4-16,3-1-24 0,5 1 18 0,0-2-4 15,6-1-7-15,4-1 10 0,2-3-48 0,5-1-35 16,0-3-2-16,1-1-52 0,4-3 3 0,0-4 4 16,3 0-26-16,-2 0 32 0,2-7 39 0,1-2 27 15,-1 0 36-15,0-2-1 0,1-2-25 0,3-2-28 16,-3-3-13-16,3-1 13 0,0-2 23 0,-4-1 28 15,2-3 16-15,3 1 0 0,-8-4 12 16,-1 2-6-16,-6 1 19 0,1-1 50 0,-3 4 40 16,-5 2 51-16,-8 4 5 0,0 1-28 0,0 4-48 15,-10 2-36-15,-1 5-13 0,-7 4-14 0,1 0-3 16,0 4 14-16,-4 4-16 0,2 2-4 0,1 3-1 16,1 2-19-16,1 0 3 0,6 3 7 0,1 1 0 15,9 0 3-15,0-1-20 0,6 4 3 0,2-2 14 16,6 1-7-16,-1-2 17 0,3 3-4 0,1 0-13 15,0-1 4-15,-1 4-4 0,-1-1-4 0,-1 2 4 16,-2 1 0-16,2 2 14 0,-5 0-1 0,0-1 1 16,-1 4-4-16,0 0 7 0,-5-3 24 0,0 1 14 15,-3-1 3-15,-5-4 4 0,-4-4-23 0,-2-1-8 16,-3-4-6-16,-3-2-15 0,2-4 11 16,-5-1 0-16,0-4 0 0,-2-5-7 0,-2 0-28 15,2 0-10-15,-4 0-11 0,4 0-52 0,-1 0-37 16,-1-8-52-16,2 0-59 0,2-2-40 0,-1-2-66 15,3-1-79-15,3-2-46 0,1-3-52 0,4-3-16 16</inkml:trace>
  <inkml:trace contextRef="#ctx0" brushRef="#br0" timeOffset="2057">1326 295 2271 0,'18'-8'66'0,"-6"4"101"0,-3 4 108 0,-5 0 76 16,-4 7-9-16,0 2-79 0,0 3-83 0,0 2-55 16,-4 1-61-16,0 2-22 0,1 2-15 0,-3 0-23 15,-2 3 2-15,2-3 5 0,-1 1-18 16,2 0 0-16,-2-1 3 0,2-1-9 0,0-3-4 0,2-1-7 16,0-1-55-16,3-1-35 0,0-4-27 15,0-2-29-15,0-1 23 0,0-4 33 0,0-1 30 16,3 0 23-16,2-3 10 0,-2-4-13 0,5-3-27 15,0-2-12-15,1-1-2 0,0-4-3 0,3-2 13 16,0-2 13-16,-2-2 28 0,4-2 12 0,-2 1 27 16,2 1 12-16,-3 2 6 0,0 0 12 0,2 4-9 15,-4 3 27-15,-1 4 0 0,1 1 18 0,-2 4 19 16,-2 5-6-16,1 0-12 0,0 0 7 0,-1 0-7 16,0 0-24-16,2 0 0 0,0 5-25 0,1 1-12 15,-1-2 9-15,1 1-3 0,1-1-7 0,-1 0 13 16,-1-1-9-16,0-3-6 0,1 3 21 15,-3-3-6-15,3 0 3 0,-5 0 10 0,-2 0-16 16,1 0 6-16,-2 0 22 0,0 0 32 0,0 0 35 16,-3 0 29-16,0 0-5 0,-7 0-20 0,4 0-11 15,-5 0-35-15,0 0-4 0,-1 0 14 0,-1 7-13 16,-3 3-14-16,-1 2-6 0,3 0-13 0,1 3-17 16,3 1 16-16,0 0-2 0,4 2-17 0,1-2 16 15,5 1-6-15,0-2-4 0,6-1 10 0,-1-1-19 16,5-2-1-16,0-3-10 0,3 0-3 0,4-4-7 15,-1-1 7-15,3-3 0 0,1 0 7 0,2-3 17 16,-2-3-21-16,2 0 20 0,0-4-6 16,0-1-11-16,-1-1 11 0,-1-1-4 0,0-2 1 15,1-2 9-15,-4 0 0 0,1 0-3 0,-3 1 3 16,1-1 4-16,-7 3 33 0,4-1 41 0,-7 4 17 16,0 2 21-16,-4 3-17 0,1 1-37 0,-3 4-27 15,0 1-20-15,0 0-22 0,0 4 4 0,0 2 11 16,0 2-1-16,0 1 4 0,8 3 0 0,-3 1-3 15,-1 3-8-15,5-1-3 0,-4 1-7 0,3-1-3 16,1 1 6-16,1-1-3 0,2-3 0 0,0 1 0 16,2-5-3-16,-2-1 3 0,2 0-7 0,0-3-7 15,-2-1 7-15,-2-2 1 0,-2-1 9 0,3 0 8 16,-5-7-8-16,2-2 1 0,-3-1 3 16,0-3-7-16,1-1-4 0,-3-2 25 0,0-2-14 15,1 1 7-15,1-2 3 0,-3 0-13 0,1 0 0 16,1 0-4-16,-3 2 7 0,2 1-7 0,2 1 10 15,1 2-3-15,-1 3-7 0,1 2 7 0,0 1 4 16,-1 3 3-16,1-1 13 0,-1 3 15 0,1 2 10 16,2 0 15-16,-3 7-8 0,2 0 11 0,0 5-6 15,-1 1-4-15,-1 2 11 0,1 3-21 0,1 2 7 16,-3 2 1-16,-2 1-1 0,1 0-10 16,-3 0-3-16,0 2-5 0,0-2-13 0,-3 0-5 0,-2-2-14 15,0-1 15-15,-1 0-11 0,0-4 3 16,0-2 8-16,-1-2-22 0,0-2 7 0,0-1 0 15,-1-3 0-15,1-3-4 0,0-3-4 0,2 0-3 16,-2 0-36-16,1 0 7 0,2-3-14 0,1-5-4 16,3-1 4-16,0-3 3 0,0-1 15 0,7-3 18 15,1-2 25-15,5 0-3 0,1-3-8 0,3 3 4 16,1 0 4-16,-1 2 0 0,2 2-1 0,0 1-10 16,-2 4 0-16,-1 1 0 0,0 2 11 0,-2 1 3 15,-2 3-4-15,-1 1 4 0,0 0 7 0,0 0-7 16,-3 1 1-16,3 0-8 0,-5 0-11 0,2 0 7 15,0 4 15-15,-2 0 7 0,-1 1 11 16,0 0 3-16,-1 2-6 0,-1 1-5 0,2-1-3 16,-5 0-7-16,2 3-14 0,-2 0 10 0,0 0 0 15,0-1 0-15,-3 2 8 0,-4-1-19 0,1 2-3 16,-2-1-25-16,3-1-62 0,-2-1-75 0,-1-2-103 16,1-1-98-16,-2 0-71 0,5-6-70 0,-3 0-27 15,2 0-18-15,1 0 10 0</inkml:trace>
  <inkml:trace contextRef="#ctx0" brushRef="#br0" timeOffset="2171">2357 262 1796 0,'3'-16'-34'0,"-1"4"-62"0,1 1-83 0,-2 4-74 16,1 3-15-16,-1 4-17 0</inkml:trace>
  <inkml:trace contextRef="#ctx0" brushRef="#br0" timeOffset="2331">2492 398 3438 0,'8'11'39'0,"-4"0"40"0,-2-4 23 0,-2 0 27 16,2-2-15-16,-1-1-43 0,-1-1-14 0,0 2-16 16,2-2-21-16,-1 0 1 0,4-1-18 0,-4 1-9 15,3 0-22-15,0-2-102 0,1 1-111 0,0 1-142 16,2-3-122-16,2 0-24 0,-3 4-41 0,5-2-43 15</inkml:trace>
  <inkml:trace contextRef="#ctx0" brushRef="#br0" timeOffset="2713">3216 474 4036 0,'0'3'10'0,"0"-1"4"0,0-2 3 16,5 0 24-16,6 0 49 0,0 0 40 0,6 0 17 16,5-2-24-16,8-1-27 0,6 0-42 0,6 0-7 15,7 1-8-15,9 1-24 0,3-1 14 0,8 2-7 16,3 0 7-16,2 0 11 0,1 0 0 0,-1 0 4 15,1 0 8-15,-2 0-19 0,-4 0-3 0,-1 0-4 16,-3 0 0-16,-4 0 15 0,2 0-22 0,-5 0-15 16,-5 0 7-16,-3 0-11 0,-8-2 15 0,-1-2 7 15,-9 1-14-15,-6 0-1 0,-7 1-3 0,-5-1 4 16,-6 0-20-16,-8-1-14 0,0-1-4 16,0 1-19-16,-8-1 1 0,-3 0-30 0,0-2-32 15,-1 1-46-15,-1 2-59 0,-1-1-45 0,-1 0-60 16,0 2-45-16,0-2-47 0,1 1-31 0,1 4-24 15,0-6-34-15,4 1-19 0</inkml:trace>
  <inkml:trace contextRef="#ctx0" brushRef="#br0" timeOffset="2987">4507 297 4118 0,'-8'0'7'0,"2"0"6"0,6 0 15 15,-8 0 45-15,8 0 39 0,0 0 25 0,11 0 1 16,0 5-39-16,6-2-48 0,2 1-33 0,5 0-8 16,5 1-10-16,1-1 11 0,3 2 4 0,0 0-19 15,1 0-3-15,-4 2 7 0,0 0-15 0,-2 0 44 16,-6 1 29-16,-2 0 12 0,-7 1 51 16,-2-1-10-16,-8 0-14 0,-3-1-11 0,0 1-21 15,-9 1-20-15,-2 1 1 0,-5 0-23 0,-4-1-23 16,0 3 0-16,-4 0-8 0,-1 0 4 0,0 1-11 15,0 0 3-15,-1-2-37 0,2 0-49 0,2-1-111 16,4-1-175-16,3 1-166 0,-1-2-207 0,6 0-156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52.09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629 33 3015 0,'0'-13'9'0,"0"0"36"16,0 6 47-16,-7 7 73 0,1 6 33 0,-3 6 0 15,-2 7-36-15,-4 6-71 0,-3 6-54 0,-8 8-17 16,-1 4-20-16,-5 8 0 0,-4 2 18 0,1 2-29 15,-2 1 15-15,1-1-4 0,1 1-4 0,-1-3 25 16,5 0-21-16,0-2 17 0,2-4-7 0,4-1-23 16,1-2 13-16,2-2-7 0,4-4 7 0,1-4 6 15,3-2 5-15,-1-6-1 0,4-3-10 0,3-6 10 16,-1-3-13-16,4-3-11 0,2-5 4 0,2-3-11 16,1-3 18-16,0 0-11 0,0-6 14 15,0-1 0-15,4-1 0 0,1-3 7 0,4 1-17 0,-1-2-4 16,3-1-9-16,4 1 12 0,-1 3 8 15,3 1 6-15,1 4 11 0,4 1-7 0,2 3 0 16,1 0-17-16,2 6-4 0,3-1 4 0,3 1 6 16,-2 1 21-16,5 0-13 0,-2-2 2 0,1-1-2 15,1-1-11-15,-3-3 17 0,2 0-10 0,-3 0-7 16,-2 0 14-16,-1-4-7 0,-6-3 0 0,-1 1 10 16,0-1-10-16,-5-2-7 0,-3 0 4 0,-3-2 3 15,-1-1-4-15,-6-4 11 0,0 4 4 0,-1-2 6 16,-3 0 10-16,0 1 21 0,0 1 28 0,0 1 7 15,0 4 26-15,0 2-4 0,-3 5-31 0,1 0-35 16,0 0-14-16,-1 0-29 0,3 0 4 16,-1 0 7-16,1 0-3 0,0 0-12 0,0 8 8 15,0 1 0-15,0 1 0 0,0 3 15 0,1 1-11 16,2 1-4-16,-1 4-11 0,0 0 7 0,-1 0 4 16,2 0 0-16,2-1 8 0,-5-1-8 0,1-2-11 15,-1-1-28-15,2-2-74 0,-2-2-53 0,0 0-68 16,0-3-68-16,0-1-23 0,0-6-63 0,-3 0-53 15,-3 0-77-15,4 0-76 0</inkml:trace>
  <inkml:trace contextRef="#ctx0" brushRef="#br0" timeOffset="762">715 490 3373 0,'-8'-15'-7'0,"0"3"-3"16,0 4-12-16,1 1-27 0,2 7-8 0,2 0-48 15,3 0-70-15,0 0-81 0,0 7-69 0,0-1-52 16,6 3-18-16,2 1 26 0,1 0 28 0,4 0 79 16,1 0 87-16,3 0 71 0,2-2 74 15,1-1 53-15,1 0 57 0,-3-1 71 0,1 0 49 16,1 2 40-16,-3-3 12 0,-2 2 23 0,-3-1-14 16,0 3 7-16,-6-2-2 0,3-1-4 0,-6 1 5 15,2 0-7-15,-2 1-34 0,-3 0-55 0,2 1-47 16,1 3-67-16,-3-2-14 0,0 4-30 0,0 1-3 15,-5 2-6-15,1 1 2 0,0-1-6 0,1 0-6 16,2 0 6-16,-3-2-20 0,0 1-4 0,4-2-26 16,-2-2-64-16,1-1-29 0,-1-2-22 0,2-2 9 15,-1 0 54-15,1-7 36 0,-4 0 48 16,4 0 14-16,0 0 1 0,0 0 10 0,0 0 2 16,0 0 7-16,0 0 5 0,0 0-8 0,0-10-16 15,0-2-13-15,0-2 10 0,0-3 2 0,5-1-2 16,0 1 10-16,4-2 2 0,-2-3-6 0,3 1 6 15,2 0 3-15,0 2-6 0,2 0 7 0,3 3 28 16,2 0 9-16,-2 4 33 0,5 1 5 0,-3 4-8 16,0 2 20-16,1 2 11 0,-1 0 23 0,2 3-1 15,-1 6-34-15,1 0-32 0,-1 4-16 0,0-1-1 16,1 5 4-16,-6 2 4 0,1 1-14 16,-7 3-13-16,4 0-4 0,-5 2-10 0,-2 1 0 0,-1 0-4 15,-2 0 0-15,-3 2-3 0,0 1-3 16,0-4-8-16,-6 2 8 0,-1-4-4 0,1-2 7 15,-2-1-4-15,4-3-31 0,-3-2 1 0,5-4-15 16,-1 0-3-16,3-3 8 0,0-1-11 0,0-4 0 16,5 0-9-16,2 0-4 0,2 0-10 0,-1-9-9 15,6 0-6-15,0 0-3 0,5-1-6 0,1-3-18 16,2 0 16-16,2-2 17 0,1-1 20 0,-2-1 34 16,5-4 7-16,-4 0 10 0,1-2 6 0,-1-3-4 15,-2 2 26-15,0-1 42 0,-5 1 64 0,-2 1 84 16,-5 4 55-16,-2 2-20 0,-4 3-44 0,-4 4-52 15,-6 2-46-15,-3 4 11 0,-5 4 19 0,-3 0 16 16,-4 7-14-16,-1 2 2 0,-3 4-37 16,0 1-36-16,-2 6-7 0,4 0-33 0,1 4-4 15,3 0-1-15,7 0 5 0,3-1-8 0,9 2-8 16,0-1-7-16,4-1-22 0,6-2 7 0,2 0-30 16,2-2-30-16,3-1-7 0,5-4-65 0,-2-2-2 15,-1-2-34-15,6-2-68 0,-2-1-13 0,-1-3-51 16,4-4-39-16,-4 0 6 0,0 0-36 0,0 0 24 15,-2-13 4-15,0 0-14 0,1 0 37 0,-3 0-21 16,0-3 24-16</inkml:trace>
  <inkml:trace contextRef="#ctx0" brushRef="#br0" timeOffset="1370">1918 763 888 0,'9'-19'66'0,"-3"3"63"0,1 2 75 0,-7 1 78 16,7 4 21-16,1 0 25 0,-8 2 28 0,0 2 20 15,0 2-36-15,0 1-55 0,0 1-68 0,0 1-49 16,-8 0-4-16,-1 0 8 0,0 7-4 0,-4 0-20 15,0 3-34-15,-1 2-32 0,-3 2-42 0,4 2-22 16,0 0-14-16,-1 0-1 0,6-1 8 0,0-2-7 16,2 1-15-16,6-3-18 0,0-1-32 0,0-1-22 15,7 0-23-15,1-1-32 0,3-1 16 0,2 0 0 16,2-7 22-16,1 0 35 0,0 0 10 0,3 0 35 16,-1 0 7-16,0-8-4 0,-1-1 23 0,-4-1-16 15,2-2 10-15,-3-1 10 0,-4-1-3 16,2-2 27-16,-1-1 27 0,-2 1 46 0,-4-1 24 15,3 3 16-15,-6 2 1 0,0 3-20 0,0 2-20 16,0 4-47-16,0 3-21 0,0 0-36 0,0 0-22 16,0 0 28-16,0 0-13 0,0 10 17 0,0 3 8 15,0 2-36-15,0-1 25 0,0 1-15 0,0 3-36 16,0 1-21-16,4 0-100 0,3-2-91 0,1 1-87 16,1-1-76-16,-1-4-32 0,1-1-6 0,2-1 43 15,0-3 36-15,-1-8 78 0,1 0 61 0,-2 0 58 16,3 0 53-16,-2 0 30 0,-2 0 35 0,1-15 22 15,-4 1 34-15,2 0 33 0,0-4 50 16,-4 0 63-16,0 0 74 0,-3 0 49 0,5-1 22 16,0 1 24-16,-5-1 4 0,4 4-15 0,0 2-25 15,-3 2-70-15,2 2-76 0,-1 3-36 0,0 3 10 16,-2 3 23-16,1 0 25 0,2 0-5 0,0 8-41 16,-1-1-40-16,-1 3-28 0,4 2-17 0,-2 1-21 15,1 2 7-15,-1 0-10 0,1-1 3 0,1 2 7 16,-2-2-4-16,0-1-6 0,1-3-1 0,-1 0 4 15,-2-3 7-15,4-2-3 0,-5 0-4 0,0-5-4 16,0 0-6-16,0 0 17 0,0 0-4 0,0 0 8 16,0 0-8-16,0 0 4 0,0-11 0 15,3 1-3-15,0-3 13 0,4-3-10 0,-3 0-10 0,2-2-1 16,2-2-6-16,3 0 6 0,0-1 4 16,3 3 7-16,-1-1-10 0,3 2-8 0,-4 3-6 15,1 2-43-15,1 1-26 0,0 3-55 0,-5 2-68 16,-1 0-75-16,1 3-107 0,-4 3-82 0,-2 0-108 15,1-2-87-15</inkml:trace>
  <inkml:trace contextRef="#ctx0" brushRef="#br0" timeOffset="2513">3191 692 2767 0,'16'-12'59'0,"-7"3"47"16,-1 1 36-16,-8 4 42 0,0 3-20 0,0 1 0 15,0 0 1-15,-6 5-18 0,-2 3-26 0,0 1-60 16,-4 3-40-16,0 1-11 0,2 2-24 0,-2 1 25 16,2-1-8-16,0-1-3 0,1 0 7 0,6 0-7 15,-2 0 7-15,5-1-28 0,0-3 21 0,0 2-17 16,0-5-7-16,0 1 18 0,0 0-15 0,0-4 18 16,0-4-4-16,0 0 13 0,0 0-6 0,0 0 4 15,0 0 10-15,0-7-14 0,0-1 3 0,0-3-6 16,-3-3 3-16,-1-1 0 0,4-3 6 0,0-2-2 15,0-3-4-15,0 1 3 0,5-1-3 0,0 2-7 16,1 1 14-16,5 2-7 0,-3 4-3 16,1 1 20-16,1 6-7 0,1 1-3 0,-2 1 3 15,-1 5-3-15,3 0-17 0,-1 5 10 0,0 2 7 16,0 3-7-16,-1 2 17 0,2 3-10 0,0 0-7 16,-3 0-4-16,4 2 8 0,-2 0-8 0,-2-2-2 15,3 1-5-15,-5-1-26 0,2-2-8 0,-2-1-19 16,-3-2-20-16,1-1 0 0,-3-3 30 0,-1-1 17 15,0-5 21-15,0 0 19 0,0 0-13 0,0 0 10 16,-3 0-3-16,0-7 6 0,0 2-10 0,1-3 7 16,-1-2-3-16,0 1-3 0,3-5-11 0,0 0-26 15,0 0 13-15,9-3-9 0,-2-2 16 0,2 0 10 16,0 2-3-16,4-1 7 0,0 3 5 16,4-1 11-16,-2 2 3 0,1 2-17 0,3 2 14 15,-2 5 6-15,-1 1 13 0,-2 4 36 0,2 0-9 16,-1 4 13-16,-3 1 24 0,-2 7 22 0,-3 0-1 15,2 2 26-15,-3 4-30 0,1 0-27 0,-6 0 21 16,-1 4-51-16,0-1-5 0,0 3-13 0,-3-2-28 16,-3 1-4-16,-1 0-11 0,-2-1 1 0,-1-1 3 15,0 0 7-15,-2-2 14 0,2-1-7 0,0-3-11 16,-1 1-56-16,3-5-72 0,-1-2-58 0,3-1-62 16,-1-2-25-16,3-2-7 0,-1-4-1 15,4 0-8-15,1 0-8 0,0 0 26 0,0 0-30 16,0 0 16-16,6-12 34 0,2 4 4 0,-2-1 82 15,3-1 60-15,-1-2 54 0,4-2 50 0,1 0 41 16,1-1 60-16,-2 1 67 0,1 3 59 0,1 0 66 16,-2 2 45-16,-3 9 30 0,-3-8 31 0,-3 8-42 15,1 0-43-15,-4 0-90 0,0 0-68 0,0 0-21 16,0 0-8-16,-4 0 21 0,1 0 2 0,2 8-35 16,1 1-57-16,0 0-22 0,0 2-31 0,8 3 14 15,2-1 0-15,0 1-14 0,4-1 4 0,1 1-15 16,5-4-3-16,2 3-10 0,2-6 10 15,5 1 0-15,-3-2 7 0,3-3-7 0,0-3-14 16,1 0-4-16,-3 0-6 0,3-8 34 0,-9-2 1 16,1-2 13-16,-6 0 11 0,-5-3-21 0,0-1 7 15,-5-2-7-15,-6-1 14 0,0 1 14 0,0-2 14 16,-6-2 0-16,-5 3-7 0,2-1-10 0,-5 3-15 16,-3 3-6-16,-2 2-8 0,-2 2 8 0,-1 4-4 15,-3 3-14-15,0 3 10 0,3 0 1 0,2 0-29 16,-1 8-48-16,4 1-101 0,1-1-90 0,4 0-99 15,4 1-72-15,8 2-47 0,0-2-65 0,0 1-15 16,0 0-6-16</inkml:trace>
  <inkml:trace contextRef="#ctx0" brushRef="#br0" timeOffset="3432">4538 394 3373 0,'21'-13'42'0,"-9"4"36"0,-4 5 85 0,-8 4 65 16,0 4 20-16,0 3-3 0,0 5-71 0,0 2-61 15,0 3-70-15,-6 3-21 0,-1 3-8 0,1 2-10 16,0 2 7-16,3 0-11 0,-2 2 0 0,2 0-4 16,-3 1 4-16,6-3 0 0,0 0-11 0,0-1 18 15,0-1-7-15,0-3-7 0,0-2-7 16,0-2-29-16,6-2-14 0,-6-2-28 0,3-3-18 15,-2-2 9-15,3 0 0 0,-4-3 28 0,0-2 25 16,0-4 10-16,0 3 13 0,0-3-2 0,0 0-8 16,0 0 8-16,0 0 6 0,-5-7 25 0,2 0-1 15,-7-1 0-15,2 1 7 0,-4 1-13 0,-1-2 30 16,-2 2 11-16,-6-1 38 0,-1 3 35 0,-4 0 27 16,-5 4 40-16,-3 0-5 0,2 0-20 0,-2 0-25 15,0 0-61-15,4 9-40 0,5 0-8 0,3-3-15 16,5 1 8-16,5 0 4 0,5 2-1 0,7 1-11 15,7 0 8-15,0 1-26 0,6 0-12 0,6 1 8 16,1 0-19-16,5-1 11 0,4 0-15 16,0-3-33-16,3-1-11 0,-1 0-36 0,0-2-10 15,2-1 5-15,-3-2 4 0,-2-2 29 0,-1 0 22 16,-4 0 19-16,1 0-1 0,-4-4 1 0,-1-1 6 16,-5 0 4-16,-1-2 11 0,-4 0 27 0,4 0-6 15,-4-5-1-15,-1 2 11 0,0-3-10 0,-2-1 3 16,3 1 0-16,-1-1 3 0,3-1-10 0,-3-2 4 15,3 3 3-15,2 0 0 0,-1 0 3 0,-1-1 8 16,3 0-1-16,-4 0-6 0,2 3 6 0,-4-2-3 16,1 2-7-16,-2 2 0 0,-2 1 21 0,-4 0 28 15,2 1 29-15,-3 2 35 0,0 1-6 16,-4 2-21-16,-1-1 7 0,-2 2-35 0,-2 2-7 16,-2 0 4-16,-3 0-7 0,0 6 4 0,0 2-8 15,-5 1-14-15,-1 6-27 0,1-1 8 0,0 4-3 16,2 0 3-16,4 1-7 0,1 1-8 0,4 0 4 15,8-1-7-15,0 0 7 0,0-1-15 0,5-1-19 16,4-1 16-16,2-1-8 0,3-2-4 0,0-1 5 16,3-2-41-16,1-3 0 0,0-4 11 0,1-3 4 15,-1 0 26-15,2 0 18 0,-1 0-11 0,0-9 14 16,-1-4 1-16,3 0-4 0,-3 0 25 0,1-3-8 16,0-1 1-16,0-4 0 0,0-2-22 0,1-2 7 15,1 0 8-15,-1-3-11 0,0-2 3 16,1 0 1-16,-1 1-8 0,0-2 29 0,-1 2 7 15,-4 0 15-15,-1 4 22 0,-2 2 0 0,-2 0 53 16,-6 5 19-16,0 2-3 0,-4 4 12 0,0 1-40 16,0 3-18-16,0 4 8 0,0 1-19 0,-8 3 0 15,1 0 13-15,0 4 9 0,-1 3 7 0,1 2 6 16,-4 4-41-16,2 3-19 0,-4 4-13 0,2 2 10 16,1 3-10-16,-2 2-11 0,5 2 12 0,2 0-12 15,5-1 4-15,0 1 21 0,0 0-29 0,12-3-17 16,0-4 8-16,3-2-16 0,2-3 8 0,2-1-4 15,-1-5 0-15,4-11 0 0,-2 10-16 16,4-10 3-16,-1 0-16 0,3 0-21 0,-2 0-16 16,1 0-64-16,0 0-35 0,-1 0-66 0,-2-7-77 15,-2-2-77-15,-1-1-113 0,-2-1-147 0,0-3-171 16,-2 0-156-16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5:56.9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32 505 496 0,'-3'-2'-11'0,"3"0"14"0,-3 2 17 0,3 0 8 15,0 0 18-15,0 0 3 0,0 0-13 0,0 0-5 16,0 0-13-16,0 0-16 0,0 0-9 16,0 0 14-16,0 0 19 0,0 0 8 0,0 0 39 15,0 0-15-15,3 0 16 0,-3 0 22 0,1 0-1 16,-1 0 18-16,2 0-1 0,0 0-7 0,-2 0 7 16,0 0 3-16,0 0-1 0,0 0-14 0,0 0-11 15,0 0 4-15,0 0 4 0,-4 0 13 0,4 0 6 16,-3 0-19-16,2 2-18 0,-1-2-15 0,0 0-15 15,2 2-15-15,0-1 15 0,-1-1-6 0,-1 0-2 16,2 2 9-16,0-2-16 0,0 1 13 0,0-1 1 16,-2 1 9-16,2-1-3 0,-2 0 3 0,0 0-18 15,2 0-7-15,0 0 10 0,0 0 0 0,-1 0 1 16,1 0 2-16,-2 0-16 0,0 0 7 16,2-2 4-16,-1 2 13 0,-1 0 0 0,2 0-7 15,-1 0 8-15,-1 0-17 0,0 0 16 0,2 0-12 16,0 3-4-16,0-3-10 0,0 0 0 0,0 0 1 15,0 0-1-15,7 0 28 0,1 0 25 0,6 0 10 16,4-3 11-16,9 1-24 0,4-1-45 0,7-1 0 16,8-1 3-16,7 0 11 0,5-1 8 0,3 2-15 15,5-1-21-15,1 0-10 0,2 2-1 0,-1 2-11 16,-1-1-14-16,-1 2 11 0,-2 0-18 0,-4 0 17 16,-3 0 23-16,-3 3-23 0,-3 0 12 0,-7-1-8 15,-4-2 1-15,-2 0 6 0,-7 3-6 16,1-1 3-16,-11-2 0 0,-2 0 0 0,-3 0 14 15,-2 0-14-15,-6 0 11 0,0 0 0 0,-5 0-4 16,-3 0 29-16,0 0-18 0,0 0 15 0,0-5 3 16,0 2-11-16,0 1 1 0,0-1-12 0,0 0-10 15,-3 0-22-15,-3 0-8 0,3 0-39 0,-1 1-35 16,1-1-32-16,2 0-65 0,-4 2-41 0,-1-2-49 16,6 1-69-16,-7 1-41 0,7 0-60 0,0 0-46 15,-8 1-33-15,4-1-38 0</inkml:trace>
  <inkml:trace contextRef="#ctx0" brushRef="#br0" timeOffset="423">1155 238 2742 0,'-13'-3'46'0,"4"-1"10"0,1-1 28 16,2 0 3-16,3 5-43 0,3 0 52 0,0 0 49 15,0 4 51-15,7 2 20 0,6 1-40 16,2 1-72-16,4 1-46 0,3 3-14 0,8 1-20 16,4 1 0-16,3 0-10 0,4 0 0 0,-2 0 6 15,5-2-6-15,0 1 4 0,1-1-8 0,-1 0-14 16,-2-1 4-16,1 0-3 0,-3-1-4 0,3 0 11 15,-6-1-11-15,-4-2 7 0,-2 1 3 0,-4-2-10 16,-5-2 21-16,-1-2-11 0,-8 0 50 0,-1 1 52 16,-7-3 37-16,-4 1 35 0,-1 0-30 0,0-1-31 15,-3 1-46-15,-5 2-26 0,-3 0-15 0,-2 0 4 16,-4 3 5-16,-5 1 10 0,-1 3-11 0,-6 0-18 16,-2 4 4-16,0 1-23 0,-5 4-8 0,0 0 16 15,3-1-16-15,2 2 8 0,2-1 0 16,2 1-19-16,5-3-7 0,4 0-26 0,2-1-51 15,5-1-68-15,2 0-97 0,2 0-125 0,3-2-107 16,4-2-100-16,0 1-51 0,0-3-61 0</inkml:trace>
  <inkml:trace contextRef="#ctx0" brushRef="#br0" timeOffset="1621">3185 289 931 0,'12'0'-3'0,"-5"2"24"0,0-2 40 0,-4 0 55 16,-2 0 35-16,1 0 22 0,-2 0 2 0,0 0-26 15,0 0-30-15,0 0-4 0,0 0 5 0,0 0 12 16,0 0 50-16,0 0 34 0,0 0 13 0,-2 0-32 15,2 0-37-15,-3 0-57 0,2 0-35 0,-3-5 33 16,1 0 11-16,-3-1 24 0,1 0 5 0,1 0-23 16,-4-2 5-16,-5 2-19 0,1 1 7 0,-6-1-6 15,-4 4-6-15,-1 2 4 0,-7 5-10 0,-3 5 19 16,-4 4-10-16,-6 4-17 0,3 6-15 16,-3 3-33-16,4 4-15 0,3 1 4 0,3 1-11 15,8 2 0-15,8-1 7 0,9-1-14 0,8-1-4 16,4-1 3-16,10-2-18 0,4-2 0 0,8-2-8 15,4-4-15-15,5-2 5 0,-1-4 3 0,6-4 11 16,0-3 7-16,1-5-10 0,0-3-4 0,-1 0-11 16,-2 0-26-16,2 0-6 0,-5-7-37 0,-3 1-24 15,-1-1-23-15,-4-2-27 0,-4-1-35 0,-2 0-40 16,-4-3-32-16,-3 2-45 0,-1 0-32 0,-4-1-24 16,0-1-9-16,0 0-16 0,-6 2 4 15,1-1 4-15,-2 0 10 0</inkml:trace>
  <inkml:trace contextRef="#ctx0" brushRef="#br0" timeOffset="1905">3468 289 1979 0,'3'-14'49'0,"-1"0"45"0,1 2 60 15,-2-1 64-15,3 0 5 0,-2 1-1 0,1 0 2 16,1 2-49-16,-1-1-19 0,0 3-49 0,0 0-31 15,-1 3 20-15,2 2 5 0,-2 3 59 0,-1 0 36 16,3 6-4-16,-3 4 2 0,2 5-41 16,2 2-74-16,0 7-21 0,-4 4-25 0,1 1-19 15,-2 5 12-15,0 2-12 0,0 0-14 0,-8-1-7 16,3 1 0-16,2-3 10 0,0-1-10 0,0 0 3 16,3-5-32-16,-2 0-44 0,0-5-70 0,2-4-58 15,0-1-66-15,0-3-53 0,0-5-27 0,0 0-27 16,4-4 17-16,-3-5 22 0,-1 0 7 0,4 0-6 15,-1-6-20-15,2 0-31 0</inkml:trace>
  <inkml:trace contextRef="#ctx0" brushRef="#br0" timeOffset="2748">3813 350 3834 0,'0'0'67'0,"0"0"60"0,-9 6 41 0,-4 4 37 0,-4 0-66 15,-1 3-43-15,0 1-39 0,-3 1-54 0,4 1 15 16,1-1-18-16,4 1 7 0,4-2 1 0,3 0-33 16,5-1-18-16,0 0-46 0,8-2-51 15,4 0-51-15,1-4-44 0,4-1-22 0,2-2 26 16,1-4 48-16,1 0 38 0,-1-6 58 0,0-2 56 16,-2-1 9-16,-1-2 28 0,-1-3-6 0,-2 0-3 15,-3-2 22-15,0-1 35 0,-5 1 65 0,-3 1 66 16,1 1 21-16,-4 3-7 0,0 1-24 0,0 3-66 15,-5 2-24-15,-2 3-30 0,1 1-44 0,3 1 13 16,-2 0-10-16,1 5 4 0,0 3 10 0,3 1-28 16,1 1 0-16,0 2-4 0,1 1-6 0,6 0-22 15,1 0-33-15,2 0-49 0,2-2-45 16,2-1-46-16,0-3-16 0,2 2 25 0,-1-4 51 16,2-3 71-16,0 1 55 0,1-3 16 0,1 0 6 15,1-5 3-15,2-2-16 0,-1 0 17 0,1-1-20 16,-2-2 1-16,2-1 18 0,-2-1-9 0,1-4 15 15,-3 1-2-15,1-2-4 0,-2-2 6 0,-2 1 24 16,-1-3 41-16,-3-1 23 0,-2 2 56 0,-3 1 32 16,-6 0 7-16,0 1 8 0,0 4-32 0,-8 1-28 15,1 2-45-15,-1 4-31 0,-3 2-21 0,-2 1-25 16,4 4 8-16,-4 0-8 0,4 5-3 0,-2 4-11 16,4 1-3-16,2 0 3 0,1 4-4 15,4 2 19-15,0 1-26 0,11 0 4 0,0 2-3 16,2 0-8-16,1-1 11 0,2-1-4 0,-1 1 4 15,1-1 0-15,-3-1 15 0,1-2-12 0,-5 1-3 16,0-2 0-16,-2-1-10 0,-6-1 10 0,-1 0 0 16,0 0 0-16,-3-2 0 0,-3 1-4 0,-5-3 8 15,0-1-12-15,-3 1 8 0,-2-1-10 0,2-3-30 16,-3-2-13-16,1-1-56 0,3 0-35 0,-1-3-29 16,6 0-39-16,-2-1-12 0,5 0-11 0,2-2-17 15,3 0-8-15,0-2 11 0,4-1 13 0,4-1 61 16,6-2 56-16,2-2 45 0,-2-3 51 0,7 0 14 15,1 1 12-15,-2-2 12 0,0 1 20 16,2-1 51-16,0 1 52 0,-1 1 49 0,1 0 34 16,0 1-6-16,-4 0-13 0,1 3 1 0,-2 0-23 15,-4 4-8-15,-2 2 16 0,-3 0-24 0,-3 4 9 16,-4 2-37-16,-1 0-52 0,0 0-31 0,-5 2-39 16,1 3-11-16,-3-1 8 0,0 4 3 0,-1 2-17 15,0 0 14-15,-1 3-4 0,4 1-7 0,0 2 14 16,5 0-7-16,0-1-11 0,5 1 4 0,1-2-3 15,5 2 0-15,-3-1-1 0,6-1 11 0,-5-1-11 16,4-1 4-16,-4 0 4 0,2-1-7 16,-4 0-4-16,1-1-4 0,1-3-3 0,-6 0-1 0,2-1 15 15,-5-2-14-15,0 1-25 0,0-1-55 16,-8 0-60-16,-1-1-58 0,-3 0-61 0,-2-2-49 16,1 1-64-16,1-2-56 0,1 0-21 0,0 0-10 15,3-6 25-15,1 1 34 0</inkml:trace>
  <inkml:trace contextRef="#ctx0" brushRef="#br0" timeOffset="2911">4553 446 1716 0,'17'-12'97'0,"-1"1"108"0,0 0 86 0,-2 3 75 16,-1 0-30-16,0 3-78 0,0 1-53 0,-4 1-21 15,-1 3-4-15,-2 0 31 0,2 0 9 0,-3 5-22 16,-2 1-32-16,3 3-30 0,-3 0-35 0,2 2-32 16,0 2-25-16,3 1-37 0,-4 0-7 15,3 1 0-15,-2 3-7 0,-1 0 7 0,-2-2-37 0,1 2-82 16,-3-1-124-16,0 0-143 0,0-3-132 15,0 0-120-15,-11-3-76 0,3-1-86 0</inkml:trace>
  <inkml:trace contextRef="#ctx0" brushRef="#br0" timeOffset="3057">4788 199 3490 0,'0'-23'6'0,"0"4"0"15,-7 4-6-15,7 5-20 0,0 3-79 16,0 7-110-16,0 0-125 0,0 0-129 0,9 0-81 16,0 5-80-16</inkml:trace>
  <inkml:trace contextRef="#ctx0" brushRef="#br0" timeOffset="3273">5177 72 2866 0,'11'-17'75'0,"-2"3"52"15,-9 1 9-15,0 2 46 0,0 2 2 0,-6 3-15 16,2 4 18-16,-4 2-42 0,-1 0-60 0,0 5-6 16,1 4 8-16,-2 4 22 0,0 4-3 0,-1 3-22 15,2 6-30-15,0 4-22 0,1 2-10 0,0 1-15 16,2 0-7-16,-1 3-14 0,2-3 6 0,4 0 16 16,-1 0-1-16,1-3 0 0,1-1-64 0,-2-1-94 15,-1-2-106-15,2-2-99 0,-3-1-66 0,1-3-48 16,2-2-1-16,-3-4-23 0,0-2-1 0,-1-2 21 15</inkml:trace>
  <inkml:trace contextRef="#ctx0" brushRef="#br0" timeOffset="3513">4956 472 2853 0,'-4'-11'3'16,"4"1"-3"-16,0 2 6 0,5 1 3 0,3 0 1 15,0 4-1-15,6 1 0 0,0 1 22 0,2 0-3 16,5 1 29-16,-3 0 9 0,3 0 7 0,1 0 36 15,-2 0 1-15,-1 2 7 0,0 1-6 0,-5 0 5 16,2 1 4-16,-2 0 22 0,-6 0-2 0,2 0-6 16,-3 1-16-16,1-1-30 0,-2 1-14 0,-3 1-32 15,2 0-20-15,-4 2-8 0,3 0-18 16,-4 1 4-16,1 0 0 0,-1 4 4 0,0-2 6 16,0 1-10-16,0 1-56 0,0-1-104 0,0 1-123 15,-3-2-132-15,1 0-88 0,1-1-24 0,1-2-25 16,-2-3 4-16,-1-1 25 0</inkml:trace>
  <inkml:trace contextRef="#ctx0" brushRef="#br0" timeOffset="3669">5301 291 3515 0,'3'-22'20'15,"-1"4"13"-15,-2 3-7 0,0 3-3 0,0 4-23 16,0 4-26-16,0 1-3 0,0 2-40 0,0 0-113 15,3 1-118-15,2 0-98 0,-2 5-93 0,2-1-16 16,2-1-3-16</inkml:trace>
  <inkml:trace contextRef="#ctx0" brushRef="#br0" timeOffset="3870">5514 265 1819 0,'14'0'116'0,"-1"0"108"0,-5 0 101 0,-8 0 76 15,5 0-63-15,-5 0-59 0,0 0-49 0,0 3-8 16,0-2 3-16,0 5 12 0,0-2 7 0,0 4-51 15,-8-1-44-15,0 4-54 0,2 3-44 0,-1 1-25 16,1 2 0-16,0 0-7 0,6 1-23 0,0 0 19 16,0 0-34-16,0-1 12 0,0 0 0 0,11-2-31 15,1 0-2-15,1-3-74 0,-4-1-49 0,4-1-65 16,1-4-39-16,-2 2-49 0,1-2-48 0,-2-1-15 16,1-4-44-16,0 2 31 0,-2-3 9 15,2 0-25-15,-2 0-37 0</inkml:trace>
  <inkml:trace contextRef="#ctx0" brushRef="#br0" timeOffset="4421">5934 358 3347 0,'0'-7'91'16,"-7"0"75"-16,0 0 57 0,-1 3 64 0,-1 1-52 15,1 3-39-15,-4 0-33 0,1 0-44 0,-2 6-36 16,1-1-29-16,-1 2-21 0,2 1-26 0,2 0 4 15,1 1-25-15,5 0-1 0,3 0-14 0,0 1-69 16,3-1-52-16,3 0-83 0,2 1-42 0,6-3-2 16,2-1 9-16,-2-1 22 0,3-1 30 0,2-4 60 15,0 0 64-15,0-4 67 0,-4-1 37 0,0 0 13 16,-1-2 35-16,-3 1 75 0,-2-3 55 0,-3 1 75 16,-1 2 35-16,-3 1-20 0,-2 0-28 0,0 1-29 15,0 1-51-15,-3 3-57 0,-2 0 2 16,2 0-43-16,-1 0-18 0,-2 7-1 0,2 3-40 15,0-1-3-15,3 4-1 0,1 0-4 0,0 2 5 16,0-1-16-16,3 1-11 0,3-2 0 0,4 0 0 16,-2-1-11-16,4-2 4 0,-2-3-8 0,2 0 0 15,1-4 15-15,-1-3 0 0,2 0 15 0,-1-3-15 16,2-4 12-16,1-3-1 0,-3 0-3 0,1-2 7 16,1-5 11-16,-2 0 0 0,-1-1-7 0,0-4-4 15,-2 0-8-15,-2-1-7 0,0-5 8 0,0 0 18 16,-5-2-7-16,0-2 25 0,-1-2 12 15,-2 1 8-15,0 0 41 0,0 3 35 0,0 3 39 16,-7 4 17-16,1 4-9 0,0 4-55 0,1 4-49 0,1 6-4 16,0 5-24-16,-1 0 41 0,0 9 8 15,0 4-16-15,-2 7-8 0,-2 2-32 0,4 6-25 16,-1 3-4-16,0 3 13 0,0-1-17 0,6 1 4 16,0-2-12-16,0-1-38 0,0-1-7 0,0-5-52 15,7 0-87-15,0-4-56 0,1-3-59 0,1-3-28 16,-3-2 13-16,4-3-28 0,-3 0-28 0,3-3 18 15,-1-1-26-15,1-4 12 0,0-1-2 0,0-1-59 16,1 0-26-16,-2-3-35 0</inkml:trace>
  <inkml:trace contextRef="#ctx0" brushRef="#br0" timeOffset="4755">6226 183 2965 0,'-11'-4'-4'0,"4"1"11"0,7 1-4 16,0 1 4-16,5 1-7 0,4 0-10 0,6 3-34 15,1 0-36-15,6 2-7 0,3 0-29 0,-3-2 30 16,3 0 38-16,0-2 12 0,-1 2 33 0,-2-3 15 16,-4 0 33-16,-1 0 31 0,-4 0 41 0,1 0 41 15,-2-4-2-15,-5 1-1 0,-2 0-12 0,1 1-13 16,-3 0-25-16,2 0-27 0,-5 1-21 0,0 0-21 15,0 1 8-15,0 0 50 0,0 0 8 0,0 5 10 16,0 2 11-16,0-1-39 0,0 4-1 0,0 2-9 16,0 2-32-16,0 3-10 0,0 0-18 0,0 3-21 15,-2 1 17-15,-1 0-6 0,2 1-1 0,-1-2 8 16,2 1-18-16,0-1-4 0,-1-1-24 16,-1-1-121-16,-1-3-116 0,0 1-126 0,-1-2-116 15,4-4-2-15,-3 0-18 0,-1-4 14 0,1-1-27 16</inkml:trace>
  <inkml:trace contextRef="#ctx0" brushRef="#br0" timeOffset="4903">6532 159 2462 0,'3'-30'18'16,"3"4"-3"-16,-6 6-3 0,4 3-9 0,-4 6-57 15,0 3-29-15,1 2-21 0,-1 6-37 0,3 0-60 16,1 0-60-16,0 6-62 0,2 2-48 15,-1 1 11-15</inkml:trace>
  <inkml:trace contextRef="#ctx0" brushRef="#br0" timeOffset="5155">6632 202 1415 0,'4'16'109'0,"-4"0"93"15,1-2 118-15,-1-2 80 0,0 0-27 0,0-2-7 16,-5 0-50-16,4-1-34 0,-2 1-16 0,-1 0-50 16,0 0-49-16,2 0-41 0,1 0-62 0,1 0-25 15,0-1-14-15,0 1 0 0,0-1-7 0,3-1-11 16,3-1-4-16,-1 1-10 0,1-2 0 15,1 0 0-15,2-1 3 0,0-1 11 0,4-2 4 16,-4-2 0-16,4 0-7 0,1 0-1 0,-3-5-3 16,0 1 4-16,0-3-4 0,-3-2 11 0,3 0 3 15,-3-1 11-15,-1-1 15 0,-2-3-18 0,-2-1 11 16,0-2-11-16,-3 0-8 0,0-1-3 0,0-1-7 16,-4 0-1-16,-3 2-3 0,-4-1 4 0,3 3-4 15,-4 0-22-15,-1 2-32 0,-1 3-40 0,0 1-94 16,1 4-111-16,1 1-115 0,1 4-142 0,2 0-60 15,1 0-38-15,3 0-10 0</inkml:trace>
  <inkml:trace contextRef="#ctx0" brushRef="#br0" timeOffset="5621">6911 157 3015 0,'7'-3'34'0,"-2"1"46"0,-1 0 48 15,-4 2 87-15,0 0 26 0,0 0 7 0,0 5-10 0,0 2-72 16,-4 1-69-16,2 1-30 0,-1 1-49 16,1 2-11-16,2 2 4 0,-1-1-18 0,1 2 10 15,-2-2 4-15,0 0 0 0,1 3-10 0,1-3-4 16,0 0-15-16,-2 0 19 0,1-1-4 0,1-3-4 16,0 0 0-16,-3 0-17 0,1-4 7 0,1 0 4 15,1-2 6-15,-2-1 11 0,2 1-10 0,-1-2 10 16,1-1 14-16,0 0-25 0,0-6 22 0,0 1-8 15,0-2-10-15,6-1 14 0,0-3-7 0,0 0-10 16,2-2-1-16,1 0 1 0,-1-3 6 0,5 2 4 16,0 1 4-16,2-2-4 0,1 1-7 0,1 1 10 15,1 2-13-15,0 0 10 0,3 3-11 0,-4 2 25 16,-2 1 21-16,0 2 7 0,-1 3 29 16,0 0-11-16,-3 0-10 0,-5 6 4 0,7 2-7 15,-5 0-8-15,1 3 16 0,-4 0 10 0,-1 2 16 16,-2 2 11-16,-2 2 0 0,0 0 9 0,-6-1-7 15,1 0 0-15,-6 1-18 0,3 0-34 0,-3-1-27 16,5-2-7-16,-4-3 7 0,3 0 5 0,-1-2 3 16,4-1-4-16,3-1-7 0,1-2 7 0,0-1 0 15,0-1-26-15,6 0-1 0,2 0-15 0,5-2 8 16,-4-1 7-16,7 1-35 0,-1 1-48 0,2-2-78 16,-2 0-119-16,1 0-110 0,-4 0-150 0,-3 0-179 15,-9-3-237-15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03.7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 59 3780 0,'-12'-5'26'0,"2"2"5"16,10-4 22-16,0 2 35 0,0 0 19 0,0 3 52 16,8 0 5-16,5-2-28 0,4 1-26 0,7 0-46 15,5 2-31-15,3-2-12 0,4 0-14 0,3 1-10 16,7 0 3-16,2-1 4 0,4 3-15 0,1-3-4 15,1 3-7-15,2-2-24 0,-2 1-98 0,-1 1-132 16,-5 0-174-16,-4 0-201 0,-6 0-119 16,-5 0-119-16</inkml:trace>
  <inkml:trace contextRef="#ctx0" brushRef="#br0" timeOffset="492">361 1536 3726 0,'-18'-3'84'0,"2"-1"42"0,0-1 45 16,4 3 17-16,4 2-80 0,1 0-42 0,4 0-31 15,3 0 4-15,0 0 26 0,10 0 42 0,2 0 23 16,7 0-28-16,8 0-11 0,6 0-40 0,9 0-40 16,5-6 30-16,6 1-15 0,4-1 3 0,6 0-3 15,-1-1-3-15,1 0-12 0,-2-1-7 0,-1 1 11 16,-5-2-34-16,-2 2 15 0,-6 1-3 0,-2 1-19 15,-7 0-37-15,-5 1-83 0,-6 1-123 0,-2 1-132 16,-8 2-122-16,-3 0-145 0,-4 0-94 16</inkml:trace>
  <inkml:trace contextRef="#ctx0" brushRef="#br0" timeOffset="6700">2573 713 2025 0,'6'-18'23'0,"-2"-2"56"0,1 1 52 15,2 1 54-15,-2 2 37 0,0 3-4 0,2 3-14 16,-2 1-30-16,0 4-36 0,-3 2-21 0,1 1 62 16,-1 2 75-16,-1 9 13 0,-1 4-15 0,0 5-91 15,0 6-101-15,-8 7-31 0,1 5-29 16,-3 8 7-16,-2 3 11 0,-4 5-14 0,-3 3 18 15,0 1-22-15,-3-2-8 0,0 2 12 0,-1-1-15 16,3-4 18-16,-1 0-14 0,2-4 3 0,-1-3 12 16,6-3-16-16,-2-4 5 0,2-1 10 0,0-7 0 15,1-2 11-15,1-5 0 0,2-4-7 0,1-4-4 16,1-3-17-16,0-1 17 0,1-6-11 0,0-1-10 16,1-2-1-16,4-1-25 0,-2 0 1 0,1-4 3 15,0-3-6-15,1-2 17 0,2 0 0 0,6-3 7 16,0-1 11-16,2-1-11 0,2 0-3 0,4 0 7 15,1 3 10-15,0 2 18 0,4 2 8 16,-1 1-12-16,3 2 5 0,-1 1-12 0,5 3 8 16,2 0-4-16,-1 0-11 0,3 0 4 0,-1 0 4 15,2 0 7-15,-2 0-1 0,2 0-3 0,-1-6-25 16,-3 0 4-16,0-1 0 0,-4-2-4 0,0 1 8 16,0-1-1-16,-3-2 14 0,-2-1 1 0,-4-1 7 15,-1 1-18-15,-2-2-4 0,1 2 18 0,-5-3-7 16,-3 3 11-16,1 1 6 0,0 0 15 0,-4 3 25 15,0 1 26-15,0 7 7 0,-6-7-18 0,1 7-14 16,2 0-29-16,0 0-21 0,-1 0-12 0,1 0 4 16,-1 8 0-16,2 2 15 0,-1-1-4 0,3 3-4 15,-1 2 4-15,-1 2-15 0,2 0-3 0,0-1 7 16,0 0-14-16,5 0-12 0,-2-1-21 16,1-1-100-16,1 0-79 0,-2-2-107 0,1 1-124 15,-1-2-64-15,-2-2-5 0,1 0-24 0,2-2 20 16,-2-2 13-16</inkml:trace>
  <inkml:trace contextRef="#ctx0" brushRef="#br0" timeOffset="6848">2776 1124 3040 0,'-11'-19'-7'0,"2"5"-2"0,1 1 9 0,2 4-19 0,1 2-61 16,0 7-91-16,4 0-68 0,-1 0-102 15,2 0-65-15,0 0-50 0</inkml:trace>
  <inkml:trace contextRef="#ctx0" brushRef="#br0" timeOffset="7520">2952 1111 2522 0,'8'0'52'15,"-1"4"52"-15,-2-4 45 0,-2 0 44 0,-3 4-6 0,2-4 9 16,-2 3-3-16,0 0-25 0,0 2-38 0,0 1-69 15,0 2-41-15,2 1-3 0,-2 3-14 0,0 1 11 16,0 2-1-16,0-1-13 0,0 2 4 0,0 0-4 16,0 0-7-16,0 1-7 0,0-1 11 15,0 2 3-15,0-3 7 0,0 0 6 0,0-1-13 16,0 0-10-16,0-3 7 0,1-2-14 0,-1-1 3 16,0-3-9-16,0-1-31 0,0-1-7 0,0-3-6 15,0 0-16-15,0 0 4 0,0 0 26 0,0 0 1 16,0-8 35-16,0-1 21 0,0-1 2 0,0-3-6 15,0-4-3-15,5-2 3 0,-1 0-13 0,3-2 16 16,-1-2-3-16,5 0 10 0,-1-1-1 0,2 1-5 16,1 1 12-16,1 3-3 0,0 1 33 0,-3 4 27 15,3 3 17-15,-3 1 34 0,1 4 8 16,-2 6 33-16,-1 0-24 0,-1 0-23 0,0 0-30 16,1 12-42-16,-2 0 25 0,-2 3-17 0,0-1-11 15,0 5-14-15,0 0-22 0,-2 2 11 0,-1 1-14 16,-2 1 14-16,0-2-8 0,0 2-13 0,0-4 14 15,0 1-15-15,0-1-11 0,0-3-3 0,0-2-3 16,0-1-33-16,0-3-31 0,0 0-77 0,0-3-80 16,0-2-54-16,0-1-18 0,0-4 20 0,3 0 47 15,3 0 46-15,-1 0 46 0,-2 0 57 0,5 0 24 16,1-15 50-16,4 4 15 0,1 0 3 0,1-1 18 16,4-2-9-16,0-1 3 0,3 0 0 0,0-2 0 15,-3 0 1-15,3 2-7 0,1 0 0 0,-3-1 0 16,0 1 6-16,-1-1 15 0,-1-1 24 15,1-1 26-15,-2 0 18 0,-2-4 19 0,0 1 11 16,-1 0 24-16,-1-1 37 0,-4 2 62 0,-1 2 34 16,-3 2 9-16,-1 4-30 0,-4 0-88 0,0 5-28 15,-9 3-2-15,-1 4 9 0,-5 0 38 0,-2 9 2 16,-4 5-46-16,0 3-18 0,-3 3-38 0,0 4-45 16,4 4-12-16,0-2-8 0,5 0-19 0,4-1 12 15,3 1-1-15,8-3-3 0,0-2 3 0,7-2-26 16,1-2-46-16,4 1-96 0,4-2-39 15,-2-2-22-15,3-2-29 0,1-1-7 0,0-1-84 0,-2-3-77 16,3-7-42-16,-2 0 29 0,-1 0 50 16,1 0 54-16,-3 0 42 0,4 0-18 0,-5-14 4 15,2 2-19-15,0-1 0 0,-1-2 8 0</inkml:trace>
  <inkml:trace contextRef="#ctx0" brushRef="#br0" timeOffset="7828">3868 1069 2779 0,'9'-8'113'0,"-3"4"91"0,-1 4 73 15,-5 0 57-15,0 0-60 0,-5 0-24 0,-1 5-27 16,-5 4 11-16,2 1-18 0,-5 3-41 0,-2 3-35 16,2 1-62-16,-2 2-36 0,2 0-27 0,3-1-8 15,0-2-11-15,5 0 8 0,1-2-19 16,5-1-30-16,6-1-59 0,1-2-39 0,5-2-22 16,1 0-23-16,1-8-17 0,1 0-32 0,3 0-13 15,-2 0 36-15,1 0 66 0,0-12 68 0,-1-1 41 16,-2 0 20-16,0 0 9 0,-3-4-3 0,2 1 26 15,-7-1-7-15,1-1 60 0,-2 0 64 0,-2 1 66 16,-3 3 56-16,0 2-28 0,0 2-31 0,-6 3-51 16,-1 2-27-16,2 5-25 0,-2 0-20 0,2 0-23 15,-2 7-32-15,1 3-4 0,2 2 3 0,1 1-10 16,3 4 0-16,0 2-8 0,0-1-29 0,7-1-97 16,2 1-80-16,0-2-21 0,1-1-93 0,4-1-54 15,-2 0-91-15,1-3-123 0,1-2-32 16,0 1 46-16,0-2 76 0</inkml:trace>
  <inkml:trace contextRef="#ctx0" brushRef="#br0" timeOffset="8100">4189 1130 2730 0,'3'-16'141'0,"-1"3"105"0,-2 3 70 0,0 2 24 16,0 3-134-16,0 2-101 0,0 3-47 0,0 0 54 16,0 0 17-16,0 9 8 0,0 1-10 0,0 1-81 15,3 1-17-15,3 4-15 0,-1-1-18 0,0 3 1 16,1-1-1-16,0-2 8 0,-1 0 6 0,1-1 1 15,-2 0-11-15,1-3-7 0,-1-2-14 0,-1-2 6 16,0-7-6-16,-3 8 14 0,0-8 14 16,0 0 0-16,0 0 7 0,-3 0-14 0,-2 0-4 15,3-12-3-15,-2 0 14 0,1 1-10 0,3-3 3 16,0-1-4-16,0-2-14 0,0-2 18 0,5-1 8 16,2 0-5-16,1-2 12 0,3 0 3 0,0 2-15 15,3 2 12-15,-1 2-26 0,4 2-14 0,0 0-36 16,-1 3-73-16,-2 2-84 0,0 1-111 0,-4 2-124 15,2 0-115-15,-4 6-57 0,1-4-85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12.2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235 155 3820 0,'0'-9'64'0,"0"3"35"16,0 6 55-16,-9 0 43 0,1 9-25 0,-1 5-16 15,-2 7-53-15,-1 3-31 0,0 4-57 0,-1 6-8 16,-2 2-4-16,-1 1-17 0,1 3 21 16,5-2-7-16,1-2 4 0,4-1 3 0,1-2-47 15,4-1-60-15,0-3-118 0,0-2-132 0,4-2-117 16,0-3-93-16,0-2-30 0,-2-5-22 0,4-2 8 16</inkml:trace>
  <inkml:trace contextRef="#ctx0" brushRef="#br0" timeOffset="382">0 309 2890 0,'0'-45'50'0,"10"2"54"0,7 2 37 16,3 5 28-16,9 5-13 0,4 3-35 0,1 5-19 16,4 3-25-16,1 5-17 0,0 2-6 0,0 4-17 15,-1 4 7-15,-4 5-13 0,-2 0-11 0,-1 8 1 16,-4 3-11-16,-3 1-13 0,-6 2-1 15,-2 3-6-15,-7 0 7 0,-4 5 3 0,-5-2-11 16,-5 2 1-16,-4-2-3 0,-7 2-5 0,-4 1 12 0,-4-3 9 16,-2 2-3-16,-6-3-3 0,-1-1 3 15,-1-2-4-15,2-3 8 0,0-2 2 0,3-1 18 16,3-2 0-16,2-4 4 0,4 0 16 0,4-4-27 16,5 0-10-16,2 0-3 0,4 0-4 0,5 0 0 15,0 0 13-15,3 0-6 0,5 7 10 0,1 3 15 16,3-1-1-16,3 1 11 0,5 3-11 0,1 2 15 15,2 2 3-15,2 0-7 0,1 1-11 0,0-1-13 16,2 0-11-16,-3 1 4 0,1-2-4 0,-3 0-10 16,-1-3 6-16,0-2-10 0,-1-1-46 0,-3-1-27 15,-1-3-69-15,1 0-67 0,-6-6 4 0,2 5-101 16,-2-5-54-16,-2 0-60 0,0 0-46 16,-3 0-2-16,1 0-12 0</inkml:trace>
  <inkml:trace contextRef="#ctx0" brushRef="#br0" timeOffset="993">656 493 2828 0,'0'-10'0'16,"0"10"-10"-16,5-13 4 0,2 2 9 0,1 2-3 16,0 0 16-16,6 2-4 0,0-2-21 0,2 1 3 15,3-3 0-15,-2 1-10 0,4-1 16 0,-3 0 0 16,1 0-3-16,0-1 13 0,-3 2-1 15,-1-2 3-15,-4 2 6 0,0-2 42 0,-6 2 47 16,1 0 43-16,-6 1 69 0,0 0 31 0,-6 1-28 16,0 1-27-16,-4 3-21 0,-1 2-31 0,-2 2 16 15,-4 0 22-15,-1 0-11 0,-1 11-9 0,-1 2-36 16,-2 2-37-16,1 2-47 0,2 4-33 0,2 0-4 16,4 1-12-16,1 0 16 0,6 0-5 0,3 0-10 15,3-3 7-15,4 0-38 0,4-2-36 0,3-3-25 16,2 1-41-16,4-3-19 0,3-2-6 15,-1-4-19-15,3 0-7 0,0-6-2 0,0 0 36 16,0 0 52-16,3 0 51 0,-1-12 34 0,-1 2 17 16,2-2 10-16,-1-3-7 0,-1-3 10 0,-1 0-14 15,2-1-6-15,-2-4 3 0,0 0 4 0,0 0 3 16,-4-2 3-16,1 0 7 0,-3-1 4 0,1 0 67 16,-3 3 20-16,-1 2 42 0,-4 1 29 0,-4 3-29 15,-2 3 15-15,-3 4-52 0,0 1-27 0,-8 4-36 16,-1 2-40-16,-2 3 12 0,-3 0-8 0,-1 7 3 15,0 3-3-15,1 0-3 0,1 4 7 0,-1 1-11 16,4 4 7-16,3-1-3 0,7 3-22 0,0 2 11 16,5-2-8-16,2 1-3 0,1 0 25 0,3 0-3 15,-1-1-1-15,0 0 12 0,0-1-4 16,-3 3 3-16,-2 2-6 0,-1-1-5 0,-3 0-17 16,-1 4-1-16,0 1 19 0,-9 3 3 0,-1 0 7 15,0-2-3-15,-1-2-7 0,0 3 4 0,-4-2 17 16,-2-1-3-16,0-2 18 0,-5 0 7 0,3-3-14 15,-3-3 8-15,0-2-23 0,-1-2-11 0,-1-4 1 16,-1-1-5-16,3-2 5 0,-3-2-8 0,3-7-22 16,0 0-69-16,-2 0-58 0,4 0-83 0,0 0-73 15,1-8-39-15,3 0-80 0,1-2-63 0,5 0-47 16,2-4-45-16,1-2-40 0</inkml:trace>
  <inkml:trace contextRef="#ctx0" brushRef="#br0" timeOffset="2083">1421 253 3634 0,'21'-5'46'0,"-7"1"68"0,-6 1 73 16,-2 3 100-16,-6 0 7 0,0 0-27 0,0 12-54 15,0-1-107-15,-5 2-46 0,1 2-42 0,0 0-40 16,0 3 26-16,-1 0-8 0,-1-1 4 0,1 1 22 15,2-1-26-15,-2-2 1 0,2-1-5 0,-2-1-40 16,4-3-25-16,-1 0-41 0,-1-3-42 0,1-7 5 16,2 7 5-16,0-7 36 0,0 0 37 0,0 0 34 15,0 0 29-15,4 0-4 0,0 0 7 0,1-10 0 16,1-1-11-16,2-2 8 0,3-5-11 0,-1 0 1 16,3-2 2-16,0-2 5 0,3 0 9 0,-1 0-2 15,-2 0 2-15,3 1-6 0,-1 2 3 0,1 2-4 16,-3 2 5-16,1 2 9 0,-3 3 14 15,0 2 7-15,-2 2-3 0,0 1-14 0,1 3-7 16,-4 0-7-16,4 1 21 0,-4 1-11 0,5 0-3 16,-5 0 7-16,2 0-21 0,0 0 18 0,0 0-8 15,-2 0 4-15,0 0 4 0,0 0-8 0,-4 0 8 16,1 0-8-16,-1 0 4 0,-1 0 7 0,-1 0-3 16,0 0 13-16,0-2 18 0,-4-2 31 0,0 2 25 15,-2 1-7-15,0-1-21 0,1 1-24 0,-3 1-28 16,-2 0 4-16,-2 5 6 0,0 0-3 0,2 3 3 15,-2 2-3-15,2 1 0 0,-2 4-7 0,2 2-4 16,6 0 4-16,-4 2-15 0,6-2 8 16,2 1-1-16,0 1 1 0,7-3 7 0,0-1-11 15,3-1-4-15,1-2-10 0,0-2-1 0,5 0 1 16,-1-3 0-16,1-7 3 0,1 0-11 0,0 0 12 16,1 0-1-16,0 0 0 0,0 0 1 0,1-11-12 15,-1-2 11-15,-2 3-3 0,1-3 18 0,-1-1 17 16,1 0-6-16,-3 1-4 0,-2-2-1 0,1 0-10 15,-3 0-3-15,1 1 20 0,-5 0 5 0,2 1 10 16,-3 1 18-16,-4 2-10 0,2 1 7 0,-3 1-18 16,0 4-14-16,0 1-12 0,0 3-3 0,0 0 11 15,0 0 0-15,0 0 21 0,5 0-17 16,0 7 11-16,1 3-12 0,2-1-6 0,3 2 7 16,0 3-15-16,1 1 18 0,-2 1-18 0,2-1-4 15,1 4 1-15,-1 0-1 0,-2 0 4 0,2-3 0 16,-4 1-4-16,1-2 8 0,-2-2 7 0,-2 0-7 15,-2-13 7-15,-1 9-11 0,0-9 0 0,-2 0 14 16,0 0-14-16,0 0-7 0,0 0 3 0,0 0-25 16,0 0 22-16,0-11-12 0,0 0-6 0,0-2 10 15,0-2-11-15,5 0 26 0,3-2 4 0,-1-2-1 16,2 0 8-16,0 2-18 0,4-1 4 0,-1 0 6 16,1 0-10-16,-1 3 7 0,-1 1-4 0,0 2-3 15,-5 2 11-15,3 3-15 0,-4 1 4 0,0 3 3 16,-2 0 8-16,1 2 25 0,-3 1 7 15,2 0 23-15,-1 0 11 0,0 10 1 0,0 0-1 16,2 2-14-16,-1 2 1 0,-2 0 11 0,3 3-3 16,-3 0 7-16,2 4-15 0,-1-1-14 0,4 3-13 15,-3 0-10-15,0-1-16 0,1 1-4 0,-3-3 0 16,2 0 0-16,-3-1 0 0,0-2 0 0,0-1 0 16,0-1-24-16,-4-2-3 0,-3-1-57 0,-2-1-60 15,4-2-82-15,0-5-68 0,-3-4-9 0,2 0 2 16,-2 0 19-16,2 0-13 0,2 0-45 0,1 0-11 15,-1-13-7-15,4 0 47 0,0-2 96 16,9-4 67-16,-1-1 78 0,4-2 47 0,3-1 6 16,2 0 35-16,2 0 25 0,0 1 50 0,0 2 70 15,-3 2 46-15,-1 2 62 0,1 5 21 0,-5 2 13 16,-2 3-23-16,-1 2-34 0,-3 2-53 0,-2 2-41 16,1 0 13-16,-2 0-5 0,0 0 12 0,-1 9-20 15,1 1-64-15,-1 1-32 0,1 1-25 0,0 0-21 16,-1 1 2-16,1 1 1 0,-2 0-15 0,0 2-18 15,0-2-62-15,0-2-82 0,-5 2-94 0,3-2-110 16,-4 1-84-16,3-2-79 0,-5-11-32 0,5 14-37 16,-2-4-14-16</inkml:trace>
  <inkml:trace contextRef="#ctx0" brushRef="#br0" timeOffset="2201">2525 70 67 0</inkml:trace>
  <inkml:trace contextRef="#ctx0" brushRef="#br0" timeOffset="2664">2619 228 1864 0,'7'23'93'0,"-3"0"99"0,0-1 102 0,-4-1 80 0,0-1-25 16,0-3-38-16,-4-1-55 0,0-3-36 15,0 2-43-15,0-3-40 0,-4-1-36 0,3-2-49 16,0 0-38-16,2-1-17 0,0-8-15 0,0 0-3 16,3 0 14-16,0 0-21 0,6 0 0 0,-3 0-51 15,4 0-45-15,2 0-12 0,-1 0 4 0,3 0 38 16,3-10 11-16,2-2 20 0,-2 2-13 0,3-4 10 16,-1-1 37-16,-1-1 9 0,-2 1 17 0,1-1 6 15,-4 2 27-15,-1 1 45 0,-3-1 44 16,-1 3 41-16,-2 2 19 0,-3 2-15 0,0 3-30 0,0 1-44 15,0 1-27-15,0 2-21 0,0 0-13 0,0 0-5 16,-3 0-20-16,3 8-12 0,-3 0 5 16,3 1 10-16,0 0 7 0,0 1-3 0,0 1-32 15,0 1-18-15,0-2-35 0,0 0-20 0,0 0-10 16,0-1-10-16,5-3-15 0,-5 0 14 0,7-6 27 16,0 0 28-16,-2 0 37 0,2 0 10 0,-1 0 6 15,-1 0 1-15,2 0 15 0,0-7 4 0,3-1-6 16,-1 0 3-16,-1-1 0 0,0-1 0 0,4-1 34 15,1 0 13-15,-4 1 6 0,4-1 39 0,-2 0-3 16,0 2 25-16,0 3-3 0,0-1-19 0,-3 1-18 16,1 3-16-16,-1 1 21 0,0 2 8 15,-2 0 26-15,0 0 13 0,-1 9-26 0,0 0-28 0,0 2-22 16,0 1-34-16,-1 0-19 0,-1 4 5 16,0 0-24-16,0 1-10 0,1 0-27 0,-3 1-116 15,5-4-104-15,-1 1-152 0,0-2-136 0,-1-1-80 16,4 0-60-16,0-4-62 0</inkml:trace>
  <inkml:trace contextRef="#ctx0" brushRef="#br0" timeOffset="3228">3879 489 4636 0,'6'0'-7'0,"3"0"0"16,6 0-4-16,2 0 7 0,3 0 15 0,7 0 25 15,5 0 14-15,5 0-3 0,7 0-1 0,9 0-28 16,2 0-11-16,6 0 12 0,7 8-5 0,-1-2 26 16,6 1 15-16,3-2 4 0,-1 1 18 0,-1 0-7 15,-1-6-7-15,-2 8 0 0,-2-8 1 0,-6 0-30 16,-2 0 4-16,-6 0-16 0,-2 0-22 0,-7 0 27 15,-6 0-12-15,-6 0 8 0,-7 0-4 16,-3-9-11-16,-10 9-4 0,-3-8-16 0,-11 8 4 16,0-10-15-16,0 0-18 0,0 10-5 0,-7-12-29 15,-5 4 0-15,0 8 16 0,-1-9-8 0,-1 9 0 16,-1-8-20-16,0 8-29 0,1 0-21 0,0 0-34 16,3-4-22-16,0 4-25 0,3 0-13 0,2 0-6 15,1 0-6-15,-1 0-1 0,6 0-17 0,0 0-4 16,0 0 8-16,0 0 25 0,0 0 16 0,0 0 43 15,0 0 40-15,0 0 40 0,0 0 71 0,0 0 67 16,0 0 68-16,0 0 43 0,6 0 29 0,-6 0 23 16,0 0 22-16,3 0 20 0,-3 0 13 0,0 0-17 15,0-9-27-15,0 3-30 0,0 6-40 16,0 0-21-16,0-4-17 0,0 4-1 0,8 0 11 16,-1 0 8-16,4 0-3 0,-3 0-12 0,2 0-36 15,3 0-17-15,-1 0-25 0,4 0-18 0,-3 9 25 16,-1-2 1-16,-1 0-11 0,2 2 10 0,-2 1-24 15,-2-1 10-15,-9 0 19 0,7 1 0 0,-7 0 15 16,0-2-22-16,0 0-15 0,0-2-33 0,-12 0-16 16,-2 2-43-16,0-2-102 0,2 2-127 0,-4 0-201 15,-1-2-195-15,1-6-155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16.3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404 21 3621 0,'12'-16'19'0,"-6"7"72"0,-6 9 74 0,0 0 57 16,-6 9 12-16,-6 8-45 0,-5 6-73 0,-3 7-48 16,-6 5-35-16,-2 5-26 0,-4 4 4 0,-2 1-8 15,-1 3 12-15,4-4-5 0,1 0-6 0,2-1-1 16,4-2-10-16,6-3 7 0,2-3-7 0,0-3 0 15,4-1 0-15,2-4-11 0,5-3-11 0,-1-3-3 16,2-3 3-16,0-4 4 0,1-2 15 0,1-4-26 16,2-5-7-16,-1-3-13 0,1 0-11 15,0 0 0-15,-2 0 8 0,2-6 13 0,0 0 18 0,0-2 32 16,0 0-4-16,0 0 10 0,3-1-13 16,1 2 3-16,2 1 10 0,2 0-13 0,-2 3 6 15,5 2-3-15,3 0-7 0,3 1 4 0,4 0 3 16,4 0 0-16,2 0-4 0,4 5-3 0,4 0-3 15,0-2-4-15,5 1-3 0,-2-3-7 0,2 2 10 16,-1-3-13-16,1 0 3 0,-1 0 10 0,-8 0-13 16,0 0 20-16,-2-6 7 0,-7 2 3 0,0 0 4 15,-8-1-4-15,-5-2 4 0,-1 2 38 0,-4-3 14 16,-4 1 34-16,0-1 26 0,0-1-20 0,-4 2 10 16,-1 0-2-16,2 0-13 0,-2 4 0 15,2-2-10-15,-4 4-40 0,3-2-22 0,1 3-19 16,2 0-6-16,-1 0 3 0,2 0-8 0,0 4-3 15,0 3 4-15,0 1 7 0,3-1 7 0,0 4 1 16,-1 0-23-16,6 1-40 0,-7 3-57 0,2-2-70 16,2 1-58-16,-2-1-67 0,1 2-53 0,-3-2-51 15,-1 0-47-15,0-3-12 0,0-3-21 0,0-1-29 16</inkml:trace>
  <inkml:trace contextRef="#ctx0" brushRef="#br0" timeOffset="1248">606 373 2965 0,'0'-14'-16'0,"-10"3"7"0,2 3-47 16,4 2-30-16,4 3-25 0,0 2-23 0,0 1-10 16,0 0-13-16,0 0 10 0,4 4-38 0,4 2 28 15,2-1 35-15,2 1 29 0,2 2 54 0,1-2 36 16,0 2 9-16,3-2 47 0,-1 3 57 0,-3-4 38 15,-2 3 59-15,2-2 34 0,-2 2-5 0,-6 1 14 16,3-1 1-16,-2 2-42 0,-3 0 3 0,1 2-39 16,-2-1-48-16,-2 2-26 0,-1 1-45 15,0 1-17-15,0-1-13 0,-3 0-17 0,-1 3-4 16,-1-3-6-16,4 1-1 0,-3-2-6 0,1 1 0 16,2-3-4-16,-1 0-39 0,-1-2-63 0,0-1-58 15,1-2-28-15,-1-3 15 0,2-3 56 0,-1 4 49 16,0-4 41-16,2 0 22 0,0 0 13 0,0 0 6 15,0-7 0-15,0 1 9 0,4-3-5 0,-3-1 5 16,4-2 0-16,3 0-12 0,-4-1 6 0,4-1-12 16,1-2 3-16,1 0 9 0,1 1 6 0,0 0 35 15,1 1 3-15,-2 3 23 0,2-1 19 0,0 3-10 16,-2 2 2-16,0 2-10 0,-1 2 24 0,-1 3 41 16,-1 0 27-16,0 0 15 0,-1 5-25 0,1 0-12 15,-1 2-37-15,-1 2-9 0,-1 3-32 16,0 0-34-16,-1 2-8 0,1 3-25 0,-1 0 11 15,-1 2-14-15,1-1 7 0,-1-1-14 0,-1 1 7 16,3-1 0-16,-1-2 0 0,-2-1 14 0,5-2-28 16,-1-4-32-16,-2 1-24 0,2-2-11 0,3-2-9 15,-4-1-3-15,3-4 1 0,-1 0-9 0,3 0 14 16,0-6 30-16,3-2 11 0,-3 1 10 0,5-4-10 16,0-2-6-16,1 1-6 0,0-2-4 0,2-3 21 15,2 0 2-15,2-1 18 0,-4 0 18 0,4-1-3 16,-3 1 26-16,-1 0 45 0,-4 2 60 15,-2 1 80-15,-3 2 46 0,-2 0-6 0,-6 5-43 0,0 1-16 16,0 3-37-16,-11 4 6 0,2 0 15 16,-5 0-24-16,-3 6-13 0,-4 2-18 0,-1 4-29 15,2 2-34-15,1 1-14 0,-2 2-20 0,4 1 1 16,2 1-1-16,5 1 1 0,2-1-35 0,5-2-34 16,3 0-37-16,0-1-33 0,9-1-47 0,3-1-58 15,-2-1-79-15,5-4-83 0,0 0-46 0,4-1-22 16,0-8 34-16,1 0 25 0,0 0 26 0,2 0 27 15,0 0 40-15,0 0 56 0,2-11 80 0,-1 0 91 16,1-3 39-16,-2 1 31 0,0-2 18 0,-2-2 6 16,-1 2 46-16,0-2 82 0,-3 1 83 0,-1-1 70 15,-5 2 70-15,-1-1 19 0,-2 3 26 0,-4 1-5 16,-3 1-36-16,0 2-56 0,-5 1-38 16,-3 4-50-16,-1 0-27 0,-2 4-23 0,-2 0-58 15,-4 0-35-15,3 6-40 0,-2 2-17 0,2-1-15 16,5 1 11-16,-1 1-21 0,2 0-8 0,5-1-14 15,3 1-19-15,7-2-20 0,3 0-22 0,0 1-21 16,4-3-47-16,1-1-19 0,2-1-12 0,1-3 28 16,-1 0 49-16,-1 0 55 0,-2-4 43 0,0-1-3 15,0-1 22-15,-4-3-2 0,1 1-4 0,-5-1 40 16,1-1 25-16,-6 0 50 0,2 0 53 0,-3 2 5 16,0 1 2-16,0 0-23 0,-4 2-34 0,-3 1-27 15,2 2-44-15,-1 2-6 0,2 0-18 16,-1 4-4-16,2 2-8 0,-2 2-14 0,-1 1-7 15,3 2-26-15,3 1 4 0,0 2-47 0,0-1-70 16,3 0-48-16,3 1-54 0,0 0-92 0,1-2-66 16,2 0-62-16,-3-1-22 0,2-2 47 0,3-3 67 15,0-1 66-15,1-5 62 0,-2 0 68 0,2 0 71 16,0-5 72-16,-2-3 24 0,2-3 39 0,-3 0 14 16,-1-1 23-16,-1-2 36 0,0-1 44 0,-3 0 68 15,1-2 44-15,0 0 38 0,-4 2 41 0,2-2 13 16,1 5-7-16,-3 2-35 0,2 1-73 0,1 3-76 15,-3 1-40-15,-1 5-1 0,5 0-3 16,-5 0 21-16,1 4-26 0,6 1-34 0,-4 1-28 16,2 2-27-16,2 2-8 0,1-1 4 0,0 3-10 15,0-2-4-15,-2 0-14 0,1 0 3 0,0-1 11 16,-1-1 0-16,-2-1 14 0,-1-2-7 0,0-2-3 16,-1 1-1-16,0-2 22 0,2-1 6 0,-3-1 19 15,-1 0-1-15,2-3-24 0,-1-2 4 0,3-1-22 16,-3-2-7-16,4 0 21 0,1-4-17 0,0 0-4 15,4-3-7-15,2 1-18 0,2-1-11 0,1-1-6 16,2 0-15-16,2 0-31 0,-1 0-13 0,1 1-44 16,-3 3-42-16,1 2-49 0,0 1-94 0,-3 1-59 15,-2 5-77-15,-2 0-90 0,-3 0-95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18.5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182 494 3079 0,'8'-10'38'0,"0"2"35"0,-4 2 27 0,-4 2 22 15,0 4 9-15,0 4-16 0,0 4-9 16,-6 3-33-16,-3 3-43 0,1 1-20 0,-3 2-14 16,2 1 4-16,-5 2 4 0,1 0-1 0,0 0-6 15,2-1 9-15,0-1-2 0,0-2-14 0,1-1 10 16,0-2-3-16,2-3 3 0,0-1 6 0,0-2 1 16,1-2 0-16,2-2 13 0,0-3 41 0,-2 0 7 15,3-5 0-15,1-1-30 0,0-3-21 0,-2-1-24 16,4-4 14-16,-1-2 21 0,2-1-25 0,0-2 11 15,0-1-18-15,3-1-2 0,5-1 13 0,1 1-4 16,-1-1-6-16,4 0-4 0,0 4-7 0,2-1 17 16,-1 4 4-16,2 3-3 0,-1 0 6 15,-3 6-27-15,5 0 20 0,-1 5-3 0,-3 1-13 16,2 0 16-16,-5 0-24 0,4 4-10 0,0 3 7 16,-3 0-24-16,0 0-3 0,1 0 17 0,-5 0-3 15,2 0 10-15,0-1 3 0,-4-1 4 0,1 0 7 16,0-2 19-16,-1 1 14 0,-1-2-16 0,1-2 9 15,1 0-9-15,-2 0 6 0,3-3 14 0,-2-3-4 16,5-1 10-16,0 0-2 0,-1-4-12 16,4 0 2-16,-1-2-15 0,2 0-3 0,1-1 4 0,2 0-11 15,-1-2 10-15,1 3-6 0,0 1-8 16,1-2 25-16,0 5-7 0,0 1 31 0,-2 2 41 16,-2 3 15-16,0 3 17 0,0 0-9 0,1 4-25 15,-5 3 5-15,2 2 1 0,-1 2 10 0,-2 3 5 16,1 0-21-16,-4 2-22 0,1 1-22 0,-2 0-19 15,-2 2-6-15,-2 0 3 0,0 0-4 0,0-2 4 16,-6 1-14-16,0 0-1 0,-1-3 0 0,-2 2-11 16,1-4-36-16,-2 0-83 0,0 1-81 0,2-4-88 15,-5 1-81-15,7-5-63 0,-2 1-55 0,4-1-14 16,-1-2 10-16,3-4 59 0,2 0 55 16,0 0 31-16</inkml:trace>
  <inkml:trace contextRef="#ctx0" brushRef="#br0" timeOffset="267">794 435 3687 0,'12'-5'53'16,"-5"5"48"-16,-7 0 55 0,-7 6 36 0,-4 3-44 15,0 0-40-15,-1 3-38 0,1 2-35 0,-2 0-21 16,4 1 4-16,0-1-18 0,5 1-3 0,4 0 17 16,0-2-18-16,5 0-20 0,6-2-19 0,3 0-38 15,2-3-23-15,3-3-24 0,3-1-3 0,0-4-5 16,1 0 31-16,-3-5 28 0,1-1 33 0,-2-2 34 15,-1-1 4-15,-1-1 29 0,-7-2-20 16,2-3 24-16,-5 1 10 0,-1-2-14 0,-1-1 27 16,-5 0-13-16,0 1-9 0,0 0 5 0,-13 2-12 15,3-1 6-15,0 3-3 0,-4 1-21 0,-1 4 7 16,2 0-40-16,-1 1-55 0,-1 3-64 0,0 1-107 16,-1 1-102-16,2 0-90 0,1 1-64 0,5-1-52 15,1 1 15-15</inkml:trace>
  <inkml:trace contextRef="#ctx0" brushRef="#br0" timeOffset="1076">1494 6 3282 0,'18'-12'98'0,"-2"12"94"15,-7 0 93-15,-4 6 57 0,-5 6-47 0,0 7-77 16,-5 5-67-16,-3 5-61 0,3 4-53 0,-3 1-19 15,-1 3-11-15,3-1 4 0,-2 1 4 0,0-2-4 16,2-2-22-16,1-1 15 0,2-2-15 0,-1-5 3 16,0-1 16-16,4-3-30 0,-1-5-11 0,-1-1-18 15,2-3-47-15,0-4-13 0,0-1 0 0,0-1 8 16,0-4 25-16,0-2 1 0,0 0 8 0,0 0 6 16,-1-5 11-16,-3-1 25 0,1-1 20 0,-3-2 7 15,1-2 3-15,1 0-6 0,-4-1 13 16,-1-1-6-16,-3 1 6 0,-2-1 21 0,-1 3 11 15,-1 0 34-15,-6 3 26 0,-4 2 10 0,0 5 5 16,0 0-20-16,-1 0-40 0,2 7-35 0,0 1-22 16,3 2-11-16,6 2 14 0,4-1 15 0,4 2-7 15,8 0-4-15,0 1-3 0,6-1 3 0,6 1-14 16,1 0 4-16,8-3-19 0,-1-1-25 0,7 0-28 16,-1-3-42-16,2-2-14 0,1-2 8 0,2-1 12 15,-3-2 55-15,1 0 15 0,-1-5-4 0,1-3 32 16,-3 1-21-16,0 0 17 0,0-3 10 0,0 0-10 15,-3-2 7-15,1 0-7 0,-2-3 7 16,0 2 20-16,-2-1-17 0,2-1 17 0,-2-2 0 16,-1 4-13-16,-4-1 54 0,-3 1 32 0,-2 2 31 15,-5 2 24-15,-5 1-44 0,0 2-20 0,-5 1-6 16,-7 4 10-16,-1 1 37 0,-5 0 1 0,0 6-25 16,-6 2-29-16,-3 2-21 0,0 6-27 0,1 0-6 15,-1 2-1-15,6 1-18 0,0 1 15 0,8-1 0 16,3 0-8-16,10-1 7 0,0-1-25 0,5-3-4 15,3 1-14-15,6-5-18 0,-1-1-19 0,4-1-27 16,2-3-25-16,3-5-24 0,2 0 23 0,-1 0 25 16,2-6 38-16,1-1 57 0,1-3 10 0,2-2 14 15,-1-2 7-15,3-2-14 0,-1 0-4 16,1-2 7-16,-2-3-3 0,1-1 0 0,1-3 7 16,-3 0-7-16,-1-2 11 0,2-2-1 0,-2-2 11 15,-2-1 14-15,1-2 25 0,-3-2 25 0,-1 3 22 16,-5 2 33-16,-3 2 14 0,-3 5 27 0,-6 2-13 15,-5 4-24-15,0 6-25 0,0 3-42 0,-6 4 13 16,-4 5 24-16,-2 0 17 0,-1 0 22 0,-4 13-24 16,-2 5-47-16,-3 5-41 0,0 4-19 0,2 5-13 15,1 4 9-15,4 1 8 0,3 1-17 0,5-2-8 16,7-4-16-16,0 0-8 0,11-3 8 0,2-3 0 16,0-5-5-16,4-4-11 0,2-1 20 15,-2-3-17-15,1-3-11 0,-1-4-29 0,0-2-64 0,2-2-39 16,-2-2-29-16,4 0-32 0,-5-5-13 15,2-2-20-15,0 0-36 0,-1-3-35 0,1 1-77 16,-1 0-67-16,0-1-92 0,-2-1-76 0,2-1-85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20.6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147 223 3767 0,'-14'-8'98'16,"-3"-1"84"-16,0 1 60 0,-4 1 73 0,2 0-80 15,1 4-72-15,2-2-57 0,3 4-77 16,4-1-7-16,6 2 1 0,3 0-1 0,11 0 15 16,7 0-18-16,9 0-12 0,12-1-3 0,13 1-8 15,8-1 8-15,11 1 0 0,7 0 0 0,4 0 3 16,2 0 8-16,7 0-7 0,-2 4-1 0,-2-1-26 16,-1 1-3-16,-6-1 14 0,0 1-7 0,-4 0 15 15,-5-2-3-15,-6-1-5 0,-9 1 19 0,-4 1 4 16,-10-3 0-16,-9 0 8 0,-3 0-4 0,-13 0 22 15,-3-3 12-15,-6 0 0 0,-8 0 0 0,0-3-26 16,0 1 3-16,-6-1-22 0,-2-2-8 0,-1 0 0 16,-4 1-15-16,1-1-15 0,-3 0-5 0,1 3-11 15,2-1-26-15,1 1-18 0,0 0-61 0,5 1-54 16,-1 1-37-16,0 2-37 0,2-1-25 16,5 1-23-16,0 1-26 0,0-2 10 0,0 2 23 15,0 0 35-15,0-2 29 0,0 1 44 0,0-4 56 16,0 2 50-16,0-1 69 0,0-1 62 0,6 0 87 15,-6-2 71-15,0 0 74 0,0 0 50 0,0-1 14 16,0 1 4-16,0 1-18 0,-6-1-43 0,1 0-31 16,5 3-31-16,-7-1-56 0,3 1-48 0,4 0-56 15,0 3-38-15,0-1 6 0,0 1 8 0,0 1 14 16,0 0 0-16,8 4-21 0,3 1 17 0,5 2-13 16,1-2-12-16,1 3 15 0,4 1-22 0,2 1 1 15,-2 1 17-15,1-1-7 0,-2 1 8 16,-6 0-12-16,1 0-17 0,-3 0 10 0,-5-1-3 15,-3 2 0-15,-5-1 10 0,0-1-31 0,-5 0-4 16,-6 0-53-16,-2 1-73 0,-2-2-75 0,-1 1-124 16,-5-1-81-16,2 1-103 0,1-3-114 0,1 1-111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4-15T04:46:21.3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205 293 983 0,'0'-15'42'0,"0"0"50"15,0 1 66-15,0-1 68 0,0-1 6 16,0 0 19-16,0 0 10 0,6-2 8 0,-1 3 9 16,1 0-24-16,-5 2-36 0,2 1-31 0,1 2-26 15,-3 4-43-15,1 1 2 0,-2 5 48 0,0 5 25 16,0 7 8-16,-7 5-26 0,0 7-83 0,2 6-53 16,-1 8-14-16,-2 4-14 0,-3 6-11 0,5 1 4 15,-4 1-4-15,4-1 0 0,0-1 0 0,0-4 0 16,3-2-4-16,1-4 0 0,0-2-24 0,2-5-110 15,0-2-71-15,0-4-96 0,0-5-78 0,0 0-1 16,0-6-6-16,-1 0 30 0,-1-5 38 0,0-3 9 16,1-2-19-16,-2-1-27 0,-1-3-10 0,-1 0 12 15</inkml:trace>
  <inkml:trace contextRef="#ctx0" brushRef="#br0" timeOffset="390">4 463 2450 0,'-1'-49'57'0,"1"0"66"0,0 3 31 0,0 1 38 16,5 3-19-16,5 5-42 0,2 2-6 0,5 4-11 16,3 2-29-16,6 4 18 0,4 3-3 15,4 3 8-15,1 4 42 0,4 5 5 0,0 3-13 16,0 7-24-16,1 0-51 0,-2 8-35 0,-6 3-7 16,-2 3-11-16,-4 6-3 0,-5 2-1 0,-2 1-6 15,-6 5 0-15,-5 1-4 0,-8 3-14 0,0 0 3 16,-8 1-4-16,-6 1 1 0,-7-3 7 0,-1-1 10 15,-3-1 5-15,-3-4-1 0,-3-5 7 0,-1-2-11 16,1-3-6-16,6-4 14 0,-2-4-15 0,5-4 4 16,2 0 0-16,6-3-3 0,3 0-5 0,3 0-6 15,3-3 7-15,5 2-7 0,0-2 10 16,9 1-3-16,3-2-14 0,1 2 17 0,6 2-3 16,2 0 11-16,1 0 35 0,3 8-3 0,2 1 3 15,-1 3 11-15,0 4-22 0,0 2-3 0,-3 1-14 16,2 2-11-16,-1 0 8 0,0-1-8 0,-6 2 10 15,3-2-2-15,-4-1-8 0,-1-2-4 0,-1-1 8 16,-1-2-22-16,-2-1-25 0,0 0-64 0,-1-4-113 16,-2 0-85-16,-1-1-77 0,-1-2-40 0,0 0-13 15,0-3 29-15,-2 0-19 0,-1-1 9 0,1-2-10 16</inkml:trace>
  <inkml:trace contextRef="#ctx0" brushRef="#br0" timeOffset="1019">772 603 3091 0,'0'-6'12'0,"-5"2"10"16,2 1 4-16,3-1 3 0,0 0 3 0,0 2-3 15,7 0-1-15,1 0-2 0,2-1-20 16,5 0 1-16,2 0-17 0,2-1 10 0,3-1 0 16,0 2-10-16,0-3 4 0,0 1-17 0,-2 0 7 15,-3-2 4-15,-1 1 12 0,-7-1 6 0,1 0 4 16,-3-2 35-16,-3 0 13 0,-4 1 50 0,0-1 16 15,-5 2 15-15,-1-2 8 0,-4 3-1 0,1 1 25 16,-7 1-26-16,-3 4-5 0,-3 0-16 0,0 7-35 16,-1 3-18-16,-2 1-17 0,0 5-36 0,3 0-4 15,1 3 1-15,4 1 0 0,3-1-4 0,8 2-11 16,-1-3-4-16,7 0 7 0,7 0-17 0,-1-1-26 16,6-3-50-16,3 0-31 0,4-4-24 0,3-1 5 15,1-4 18-15,3 0 9 0,1-5 37 16,2 0 18-16,-1 0 28 0,3-6 23 0,1-3 0 15,-1-1 4-15,0 1-7 0,0-4 7 0,1-1 9 16,1-1 1-16,-3-1 7 0,0-2-14 0,-2 0 3 16,-3-3 7-16,-2 1-7 0,-1-2 11 0,-3-1 27 15,-3 4 27-15,-5-3 46 0,-5 4-4 0,-6 2-9 16,0 2-34-16,-5 2-36 0,-3 2-3 0,-6 3-24 16,-3 3 3-16,-1 4-7 0,-2 0 0 0,2 0 4 15,-1 4-4-15,3 4 7 0,2 1-14 0,6 0-7 16,5 4 3-16,3-2-21 0,0 2 1 0,7 1-4 15,3 2 3-15,3-2 8 0,3 0 6 0,1 0 22 16,2-1-8-16,-1 2 25 0,-3 1 7 16,-1 2-3-16,-3 2-1 0,0 1-17 0,-3 2 7 15,-2 3 11-15,-3 2-8 0,-3 1 26 0,0 0 10 16,0 1 4-16,-6 0 29 0,-1 1-7 0,-1-2 1 16,-2-1-7-16,-2-2-7 0,2-1 15 0,-3-4 5 15,-3-2-1-15,1-2-10 0,-1-5-15 0,0-1-18 16,-3-4-15-16,-1-3 7 0,-2-1-18 0,2-3-5 15,-2 0 1-15,-3-6-16 0,-1-1 15 0,-1 0-19 16,3-4-56-16,1-2-49 0,-1 0-80 0,0-2-57 16,2 0-34-16,4-1-33 0,-3-1-39 0,7 0-77 15,-2 1-45-15,6-1-46 0,5 0-34 0,5 0 16 16,0 0 18-16</inkml:trace>
  <inkml:trace contextRef="#ctx0" brushRef="#br0" timeOffset="2094">1513 471 2915 0,'34'-16'75'0,"-9"2"69"0,-5 3 52 0,-7 2 34 15,-4 3-8-15,-2 3-13 0,-4 3-21 0,-1 0 23 16,-2 0-46-16,0 5-33 0,0 1-25 0,0 3-46 16,0 2-21-16,0 1-22 0,0 1-14 0,0 3-19 15,-5-1 8-15,2 3 4 0,1 1 3 0,-1-2 7 16,1 0-11-16,1 0 1 0,1-2 3 0,0 0-26 15,0-1-13-15,0-2-33 0,0-3-36 0,0 0 5 16,3-2 8-16,-2-2 24 0,3-2 36 0,-1-3 14 16,0 0 11-16,0 0 3 0,5-6-7 0,-2-3 0 15,1-3 3-15,3-3 4 0,0-1 0 0,4-3 4 16,1-2 6-16,-2-1-13 0,4 1 21 16,-1-1-11-16,-2 1-11 0,0 2 15 0,-1 2-18 15,-2 2 10-15,0 4 11 0,-2 1-7 0,-1 1-3 16,0 4-8-16,0 0 8 0,-2 2-8 0,5 2 15 15,-1-2 10-15,0 1-21 0,4 1 11 0,-2 0-8 16,1-1-6-16,0 1 3 0,1 1-18 0,-1-3-2 16,-4 1 3-16,1 1 10 0,-4 1 25 0,-1-1 9 15,-2 0 1-15,-2 0 10 0,-1 1 3 0,0 0-6 16,-6 0 10-16,-2 0 11 0,-1 0 25 16,-5 3 21-16,-2 4 15 0,-3 0-21 0,-1 2-39 0,-1 4-21 15,-1 1-15-15,2 1-3 0,1 2 4 0,5 0-4 16,6 0-8-16,2 0-17 0,6-1 3 15,0-1 3-15,6-2-10 0,2-2 4 0,6-2-15 16,2-1-7-16,3-2 4 0,-1-2-7 0,6-1 17 16,-4-3 5-16,1 0 10 0,-4 0 0 0,5-7 3 15,-3 2-3-15,-4-4-4 0,3-1 18 0,-7-2-14 16,3 0 7-16,-5 0 7 0,2-3-7 0,-3 0 4 16,0-2 6-16,0 0-2 0,-2 2 13 0,2 0 11 15,-4-2-4-15,1 2 12 0,0 1 0 0,-2 1-4 16,2 2 4-16,-4 2-19 0,2-1-6 0,-3 3-4 15,0 2-19-15,0 1 16 0,0 2-15 16,5 2 3-16,-2 0 11 0,2 0-7 0,1 6 11 16,1 2-4-16,1-1 1 0,4 0 2 0,-1 1 1 15,0 2 4-15,0 1-8 0,-2 1-7 0,-1 1-18 16,1-2 18-16,-5 3-4 0,-1-2 4 0,-3 1 33 16,0-2-33-16,0 1 14 0,0-2 1 0,0-3-19 15,-3 0 4-15,-1-1-3 0,-1 0 14 0,1-3-11 16,3-2 11-16,1 0-4 0,-2-1-25 0,2 0 25 15,0-5-18-15,0 0-7 0,3-2 10 0,2-1-14 16,3-2 19-16,0-2 10 0,1-1-14 0,0-1 15 16,5 1-5-16,1-2-10 0,-1 3 18 0,0 0-11 15,-5 0-29-15,5 2 32 0,-2 0-3 0,0 3 0 16,-4 1 29-16,1-1-21 0,-3 3-5 16,-1 0 19-16,0 4 0 0,-3 0 4 0,-2 0-4 15,0 0-8-15,0 4 12 0,0 1 8 0,0 3 21 16,0-1-10-16,0 3-8 0,0 2-18 0,4 1-15 15,-2 0 11-15,1 2-4 0,2 0 0 0,-2 2-7 16,-2 0-11-16,3 0 3 0,0-2 8 0,-3 1-1 16,-1-2 5-16,0-3-19 0,0 3-4 0,0-5 3 15,0 1-25-15,-5-1-4 0,0-4-55 16,-3-1-43-16,-1 0-28 0,-1-3-72 0,-1-1-10 0,0 0-43 16,-1-3-30-16,0-1 20 0,2-2 0 15,2 1 10-15,0-4 23 0,2 0 23 0,3 0 18 16,3-2 21-16,0-2 41 0,3 0 42 0,4-2 37 15,1 0 63-15,5 1 18 0,-2-3 39 0,3 3 54 16,-1 1 46-16,1 1 43 0,0 3 24 0,-2 1 24 16,1 4 20-16,-4-1 19 0,0 4-20 0,-4-1-5 15,2 2 20-15,0 0-5 0,-2 0 20 0,1 5-29 16,-2 1-52-16,1 0-64 0,0 3-46 0,2 0-39 16,-4 2-36-16,0 2 14 0,0 0-28 0,2 0 18 15,-4 1-7-15,1-2-12 0,0 1 1 0,-2 0-25 16,1-4-99-16,-1 2-126 0,0-2-136 0,0 0-126 15,0-1-54-15,0 1 1 0,-5-4 10 16,-1 0-1-16</inkml:trace>
  <inkml:trace contextRef="#ctx0" brushRef="#br0" timeOffset="2236">2559 240 2331 0,'4'-23'3'0,"-1"6"0"15,0 3-30-15,2 4-32 0,-1 2-38 0,-1 3-60 16,4 5-50-16,-2 0-61 0,0 0-69 0,2 5-36 16</inkml:trace>
  <inkml:trace contextRef="#ctx0" brushRef="#br0" timeOffset="2782">2711 336 1604 0,'9'14'128'0,"-4"0"105"0,0-1 132 15,-5-2 107-15,0-1-16 0,0-2-19 0,-5 0-48 16,-2 1-56-16,0 0-58 0,0 0-71 0,-2 3-58 15,1-1-51-15,-1-1-62 0,4 0-3 0,-3 0-34 16,4-2 4-16,2-1 11 0,0 0 1 0,2 1 10 16,0-2-29-16,7 0-1 0,2-1-33 0,-3 1-3 15,7-3 14-15,-2-1-36 0,1-1-14 0,-1-1-29 16,3 0-14-16,1 0 30 0,-4-4 32 0,1-1 36 16,-3-2 14-16,0 2 8 0,3-5 3 0,-6 1-7 15,2-1 11-15,-2-3-4 0,-1 0 3 0,1-1-10 16,-1 1 7-16,0-2 0 0,-2 1 0 15,-2 0 11-15,3 1 3 0,0 0-7 0,1 2 7 16,0 3-7-16,-1-2-7 0,1 3 18 0,3 1-8 16,-2 3 33-16,1 0 26 0,0 3 28 0,-1 0 34 15,2 0-2-15,0 6-22 0,-2 2-48 0,-1 1-22 16,0 0-11-16,3 1 1 0,-4 2 3 0,3-1-8 16,-2 1-26-16,-1 1 4 0,1-1 4 0,-2 2-15 15,-3-2 18-15,0 1-18 0,5-1 0 0,-5-1 3 16,0 1-14-16,0-4 11 0,0 0-19 0,0-1 7 15,0-2 23-15,0-1-11 0,0-1 18 0,0-1-14 16,0-2-1-16,0 0 8 0,0-5 0 16,0-1 4-16,0-2-11 0,0-3 7 0,0-1-8 15,6-2 12-15,3-2-12 0,4-1-18 0,3 0 15 16,1 0-7-16,5 0 18 0,0-2 7 0,0 1-3 16,1 1 7-16,2 2-8 0,-1 0 1 0,1 4-8 15,-2 1 4-15,-2 3 8 0,-4 1-8 0,2 6 22 16,-3 0 5-16,-3 0-9 0,-1 8 77 0,-3 1 38 15,-3 2 29-15,1 1 47 0,-4 2-28 0,0 3-50 16,0 1-36-16,-2-1-42 0,-1 1-50 0,0 1-7 16,0-1 0-16,0 0 4 0,0-2 4 0,0 0-4 15,0 1-16-15,5-1-56 0,-2-2-105 0,2-2-121 16,3-2-171-16,-3 0-205 0,-1-1-182 16,3-3-128-16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E345-791A-ED24-2D11-0A56D2C0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74DE1-24E7-75A0-5CAA-B2678C8D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22E7-D004-2FA5-682F-887C01E4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ED07-B62E-1705-28F4-0E625BE2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9000-99A4-A4A7-2509-9D7E2FF4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93D9-CD06-8749-E4CE-24A0A87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53DA7-4A4B-D8F4-CB5C-AA8117FD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D829-F422-D782-1D3C-BC3C711B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06ED-2708-E54E-6782-7CA7DCA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878C-07D6-6909-CABF-D60A85B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FF7E-7D90-C85D-81B0-02193E8A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BC4BA-14C9-A04B-D072-C792A608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377-FD7B-17D9-7238-FE4B3FF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7008-5407-4B6C-1EAF-10EC2F7F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3CE5-E1AE-5334-51BA-A2FEE9F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BCC2-AAB9-80EC-E04F-875226D5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EAC1-D9EE-4DE6-8EA0-C9E0A299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FB8C-955C-0F11-DC9B-D30B182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858E-1B8B-86A5-680F-58D9C48D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3793-E1A5-4F18-1286-7D50908B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7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8317-4517-6996-D99F-539576B2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F619-0DE8-F441-CF2F-49B9F289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5F53-9D19-C48C-54E6-73C4944A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E22A-B210-A34C-1747-2EAF5DF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795-2C2C-1B6B-F037-9235011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C01-6D07-EB83-7701-3FD9BE37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6867-751D-FF8C-D2D9-31018182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FE14-1B27-607F-D1CF-988C1D79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32FB-1690-7A02-CD2E-0C952CAD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7424-D294-7552-29AE-B346E13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A2FF-BBE3-4352-61F9-F474BA12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2A88-4553-AFA7-57B7-A43398D6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25420-AC53-1FA9-B900-9A62BAFF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B505-511A-625C-8260-06F27A14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5AC23-E1F5-BCD8-6755-FB2ED7D8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7E40-5DD4-7AF2-DD53-34D5659F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D8377-66B1-DFA9-7C6C-E469FEF6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0E29A-6896-6405-D1F4-FE14CD5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D1108-0001-092C-CC24-69171451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424E-2B4A-3152-A529-FCA053D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EE2CD-EEED-4F2D-EC69-3770BC4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F20AE-D39C-0F1A-41B3-1878625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00B78-122F-7B44-6D5C-127CFB06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6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17E78-11C2-A83F-3A45-35450B99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5A599-C111-3428-9756-E7004C1C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BF24F-8437-C78B-0C9E-B856944B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602C-4925-1F63-2CDB-30FF4D18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719C-6BA8-9145-378E-560FB487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ABAA-1D59-C952-B176-FF0B856BA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CEFB-9B6F-9CE5-B2AC-44E777CA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F9806-B964-5097-9673-81DDF60B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CFD7-195A-EFF5-4932-A40A1ACD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F0-45DA-86C8-257F-43A67DF7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293C3-4EB2-D816-FEAF-DB38EFBC7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4790E-9EF1-2D98-90DF-13379B59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DF85-C8C7-2790-3910-E6CD2EE5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4927-C526-88FC-B6D8-4122A97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394C-7BAD-BB47-864B-ADB2578E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1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031C-2071-25D6-DDC2-1C6E4B93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6D25-FF78-1949-55BF-A3ADAA0B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6B9C-A2AF-D37F-07B6-56C996191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926B-2B11-4BD2-8B19-52D7A499A4EC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8D15-7A6A-78E7-6089-419F966E0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7202-3585-5074-36EE-45EE951D6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0119-EDD1-49E5-9A29-0530845E0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4.png"/><Relationship Id="rId12" Type="http://schemas.openxmlformats.org/officeDocument/2006/relationships/customXml" Target="../ink/ink177.xml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4.xml"/><Relationship Id="rId11" Type="http://schemas.openxmlformats.org/officeDocument/2006/relationships/image" Target="../media/image176.png"/><Relationship Id="rId5" Type="http://schemas.openxmlformats.org/officeDocument/2006/relationships/image" Target="../media/image173.png"/><Relationship Id="rId10" Type="http://schemas.openxmlformats.org/officeDocument/2006/relationships/customXml" Target="../ink/ink176.xml"/><Relationship Id="rId4" Type="http://schemas.openxmlformats.org/officeDocument/2006/relationships/customXml" Target="../ink/ink173.xml"/><Relationship Id="rId9" Type="http://schemas.openxmlformats.org/officeDocument/2006/relationships/image" Target="../media/image1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183.png"/><Relationship Id="rId18" Type="http://schemas.openxmlformats.org/officeDocument/2006/relationships/customXml" Target="../ink/ink186.xml"/><Relationship Id="rId3" Type="http://schemas.openxmlformats.org/officeDocument/2006/relationships/image" Target="../media/image178.png"/><Relationship Id="rId21" Type="http://schemas.openxmlformats.org/officeDocument/2006/relationships/image" Target="../media/image187.png"/><Relationship Id="rId7" Type="http://schemas.openxmlformats.org/officeDocument/2006/relationships/image" Target="../media/image180.png"/><Relationship Id="rId12" Type="http://schemas.openxmlformats.org/officeDocument/2006/relationships/customXml" Target="../ink/ink183.xml"/><Relationship Id="rId17" Type="http://schemas.openxmlformats.org/officeDocument/2006/relationships/image" Target="../media/image185.png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0.xml"/><Relationship Id="rId11" Type="http://schemas.openxmlformats.org/officeDocument/2006/relationships/image" Target="../media/image182.png"/><Relationship Id="rId5" Type="http://schemas.openxmlformats.org/officeDocument/2006/relationships/image" Target="../media/image179.png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10" Type="http://schemas.openxmlformats.org/officeDocument/2006/relationships/customXml" Target="../ink/ink182.xml"/><Relationship Id="rId19" Type="http://schemas.openxmlformats.org/officeDocument/2006/relationships/image" Target="../media/image186.png"/><Relationship Id="rId4" Type="http://schemas.openxmlformats.org/officeDocument/2006/relationships/customXml" Target="../ink/ink179.xml"/><Relationship Id="rId9" Type="http://schemas.openxmlformats.org/officeDocument/2006/relationships/image" Target="../media/image181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194.emf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189.emf"/><Relationship Id="rId21" Type="http://schemas.openxmlformats.org/officeDocument/2006/relationships/image" Target="../media/image198.emf"/><Relationship Id="rId34" Type="http://schemas.openxmlformats.org/officeDocument/2006/relationships/customXml" Target="../ink/ink205.xml"/><Relationship Id="rId7" Type="http://schemas.openxmlformats.org/officeDocument/2006/relationships/image" Target="../media/image191.emf"/><Relationship Id="rId12" Type="http://schemas.openxmlformats.org/officeDocument/2006/relationships/customXml" Target="../ink/ink194.xml"/><Relationship Id="rId17" Type="http://schemas.openxmlformats.org/officeDocument/2006/relationships/image" Target="../media/image196.emf"/><Relationship Id="rId25" Type="http://schemas.openxmlformats.org/officeDocument/2006/relationships/image" Target="../media/image200.emf"/><Relationship Id="rId33" Type="http://schemas.openxmlformats.org/officeDocument/2006/relationships/image" Target="../media/image204.emf"/><Relationship Id="rId2" Type="http://schemas.openxmlformats.org/officeDocument/2006/relationships/customXml" Target="../ink/ink189.xml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20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11" Type="http://schemas.openxmlformats.org/officeDocument/2006/relationships/image" Target="../media/image193.emf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5" Type="http://schemas.openxmlformats.org/officeDocument/2006/relationships/image" Target="../media/image190.emf"/><Relationship Id="rId15" Type="http://schemas.openxmlformats.org/officeDocument/2006/relationships/image" Target="../media/image195.emf"/><Relationship Id="rId23" Type="http://schemas.openxmlformats.org/officeDocument/2006/relationships/image" Target="../media/image199.emf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197.emf"/><Relationship Id="rId31" Type="http://schemas.openxmlformats.org/officeDocument/2006/relationships/image" Target="../media/image203.emf"/><Relationship Id="rId4" Type="http://schemas.openxmlformats.org/officeDocument/2006/relationships/customXml" Target="../ink/ink190.xml"/><Relationship Id="rId9" Type="http://schemas.openxmlformats.org/officeDocument/2006/relationships/image" Target="../media/image192.emf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01.emf"/><Relationship Id="rId30" Type="http://schemas.openxmlformats.org/officeDocument/2006/relationships/customXml" Target="../ink/ink203.xml"/><Relationship Id="rId35" Type="http://schemas.openxmlformats.org/officeDocument/2006/relationships/image" Target="../media/image20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34" Type="http://schemas.openxmlformats.org/officeDocument/2006/relationships/customXml" Target="../ink/ink57.xml"/><Relationship Id="rId7" Type="http://schemas.openxmlformats.org/officeDocument/2006/relationships/image" Target="../media/image43.png"/><Relationship Id="rId12" Type="http://schemas.openxmlformats.org/officeDocument/2006/relationships/customXml" Target="../ink/ink4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8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10" Type="http://schemas.openxmlformats.org/officeDocument/2006/relationships/customXml" Target="../ink/ink45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42.xml"/><Relationship Id="rId9" Type="http://schemas.openxmlformats.org/officeDocument/2006/relationships/image" Target="../media/image44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3.png"/><Relationship Id="rId30" Type="http://schemas.openxmlformats.org/officeDocument/2006/relationships/customXml" Target="../ink/ink55.xml"/><Relationship Id="rId35" Type="http://schemas.openxmlformats.org/officeDocument/2006/relationships/image" Target="../media/image5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4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7.png"/><Relationship Id="rId3" Type="http://schemas.openxmlformats.org/officeDocument/2006/relationships/image" Target="../media/image59.png"/><Relationship Id="rId21" Type="http://schemas.openxmlformats.org/officeDocument/2006/relationships/image" Target="../media/image68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7" Type="http://schemas.openxmlformats.org/officeDocument/2006/relationships/image" Target="../media/image61.png"/><Relationship Id="rId12" Type="http://schemas.openxmlformats.org/officeDocument/2006/relationships/customXml" Target="../ink/ink64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77.xml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72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1" Type="http://schemas.openxmlformats.org/officeDocument/2006/relationships/image" Target="../media/image63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6.png"/><Relationship Id="rId40" Type="http://schemas.openxmlformats.org/officeDocument/2006/relationships/customXml" Target="../ink/ink78.xml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" Type="http://schemas.openxmlformats.org/officeDocument/2006/relationships/customXml" Target="../ink/ink60.xml"/><Relationship Id="rId9" Type="http://schemas.openxmlformats.org/officeDocument/2006/relationships/image" Target="../media/image62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1.png"/><Relationship Id="rId30" Type="http://schemas.openxmlformats.org/officeDocument/2006/relationships/customXml" Target="../ink/ink73.xml"/><Relationship Id="rId35" Type="http://schemas.openxmlformats.org/officeDocument/2006/relationships/image" Target="../media/image75.png"/><Relationship Id="rId43" Type="http://schemas.openxmlformats.org/officeDocument/2006/relationships/image" Target="../media/image7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98.png"/><Relationship Id="rId3" Type="http://schemas.openxmlformats.org/officeDocument/2006/relationships/image" Target="../media/image80.png"/><Relationship Id="rId21" Type="http://schemas.openxmlformats.org/officeDocument/2006/relationships/image" Target="../media/image89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102.png"/><Relationship Id="rId50" Type="http://schemas.openxmlformats.org/officeDocument/2006/relationships/customXml" Target="../ink/ink104.xml"/><Relationship Id="rId7" Type="http://schemas.openxmlformats.org/officeDocument/2006/relationships/image" Target="../media/image82.png"/><Relationship Id="rId12" Type="http://schemas.openxmlformats.org/officeDocument/2006/relationships/customXml" Target="../ink/ink85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93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.xml"/><Relationship Id="rId11" Type="http://schemas.openxmlformats.org/officeDocument/2006/relationships/image" Target="../media/image84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97.png"/><Relationship Id="rId40" Type="http://schemas.openxmlformats.org/officeDocument/2006/relationships/customXml" Target="../ink/ink99.xml"/><Relationship Id="rId45" Type="http://schemas.openxmlformats.org/officeDocument/2006/relationships/image" Target="../media/image101.png"/><Relationship Id="rId53" Type="http://schemas.openxmlformats.org/officeDocument/2006/relationships/image" Target="../media/image105.png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03.png"/><Relationship Id="rId10" Type="http://schemas.openxmlformats.org/officeDocument/2006/relationships/customXml" Target="../ink/ink84.xml"/><Relationship Id="rId19" Type="http://schemas.openxmlformats.org/officeDocument/2006/relationships/image" Target="../media/image88.png"/><Relationship Id="rId31" Type="http://schemas.openxmlformats.org/officeDocument/2006/relationships/image" Target="../media/image94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4" Type="http://schemas.openxmlformats.org/officeDocument/2006/relationships/customXml" Target="../ink/ink81.xml"/><Relationship Id="rId9" Type="http://schemas.openxmlformats.org/officeDocument/2006/relationships/image" Target="../media/image83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92.png"/><Relationship Id="rId30" Type="http://schemas.openxmlformats.org/officeDocument/2006/relationships/customXml" Target="../ink/ink94.xml"/><Relationship Id="rId35" Type="http://schemas.openxmlformats.org/officeDocument/2006/relationships/image" Target="../media/image96.png"/><Relationship Id="rId43" Type="http://schemas.openxmlformats.org/officeDocument/2006/relationships/image" Target="../media/image100.png"/><Relationship Id="rId48" Type="http://schemas.openxmlformats.org/officeDocument/2006/relationships/customXml" Target="../ink/ink103.xml"/><Relationship Id="rId8" Type="http://schemas.openxmlformats.org/officeDocument/2006/relationships/customXml" Target="../ink/ink83.xml"/><Relationship Id="rId51" Type="http://schemas.openxmlformats.org/officeDocument/2006/relationships/image" Target="../media/image10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1.xml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8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10" Type="http://schemas.openxmlformats.org/officeDocument/2006/relationships/customXml" Target="../ink/ink110.xml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customXml" Target="../ink/ink121.xml"/><Relationship Id="rId26" Type="http://schemas.openxmlformats.org/officeDocument/2006/relationships/customXml" Target="../ink/ink125.xml"/><Relationship Id="rId39" Type="http://schemas.openxmlformats.org/officeDocument/2006/relationships/image" Target="../media/image131.png"/><Relationship Id="rId21" Type="http://schemas.openxmlformats.org/officeDocument/2006/relationships/image" Target="../media/image122.png"/><Relationship Id="rId34" Type="http://schemas.openxmlformats.org/officeDocument/2006/relationships/customXml" Target="../ink/ink129.xml"/><Relationship Id="rId42" Type="http://schemas.openxmlformats.org/officeDocument/2006/relationships/customXml" Target="../ink/ink133.xml"/><Relationship Id="rId47" Type="http://schemas.openxmlformats.org/officeDocument/2006/relationships/image" Target="../media/image135.png"/><Relationship Id="rId50" Type="http://schemas.openxmlformats.org/officeDocument/2006/relationships/customXml" Target="../ink/ink137.xml"/><Relationship Id="rId55" Type="http://schemas.openxmlformats.org/officeDocument/2006/relationships/image" Target="../media/image139.png"/><Relationship Id="rId7" Type="http://schemas.openxmlformats.org/officeDocument/2006/relationships/image" Target="../media/image115.png"/><Relationship Id="rId12" Type="http://schemas.openxmlformats.org/officeDocument/2006/relationships/customXml" Target="../ink/ink118.xml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33" Type="http://schemas.openxmlformats.org/officeDocument/2006/relationships/image" Target="../media/image128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41.png"/><Relationship Id="rId2" Type="http://schemas.openxmlformats.org/officeDocument/2006/relationships/customXml" Target="../ink/ink113.xml"/><Relationship Id="rId16" Type="http://schemas.openxmlformats.org/officeDocument/2006/relationships/customXml" Target="../ink/ink120.xml"/><Relationship Id="rId20" Type="http://schemas.openxmlformats.org/officeDocument/2006/relationships/customXml" Target="../ink/ink122.xml"/><Relationship Id="rId29" Type="http://schemas.openxmlformats.org/officeDocument/2006/relationships/image" Target="../media/image126.png"/><Relationship Id="rId41" Type="http://schemas.openxmlformats.org/officeDocument/2006/relationships/image" Target="../media/image132.png"/><Relationship Id="rId54" Type="http://schemas.openxmlformats.org/officeDocument/2006/relationships/customXml" Target="../ink/ink1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5.xml"/><Relationship Id="rId11" Type="http://schemas.openxmlformats.org/officeDocument/2006/relationships/image" Target="../media/image117.png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130.png"/><Relationship Id="rId40" Type="http://schemas.openxmlformats.org/officeDocument/2006/relationships/customXml" Target="../ink/ink132.xml"/><Relationship Id="rId45" Type="http://schemas.openxmlformats.org/officeDocument/2006/relationships/image" Target="../media/image134.png"/><Relationship Id="rId53" Type="http://schemas.openxmlformats.org/officeDocument/2006/relationships/image" Target="../media/image138.png"/><Relationship Id="rId58" Type="http://schemas.openxmlformats.org/officeDocument/2006/relationships/customXml" Target="../ink/ink141.xml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" Type="http://schemas.openxmlformats.org/officeDocument/2006/relationships/customXml" Target="../ink/ink117.xml"/><Relationship Id="rId19" Type="http://schemas.openxmlformats.org/officeDocument/2006/relationships/image" Target="../media/image121.png"/><Relationship Id="rId31" Type="http://schemas.openxmlformats.org/officeDocument/2006/relationships/image" Target="../media/image127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4" Type="http://schemas.openxmlformats.org/officeDocument/2006/relationships/customXml" Target="../ink/ink114.xml"/><Relationship Id="rId9" Type="http://schemas.openxmlformats.org/officeDocument/2006/relationships/image" Target="../media/image116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25.png"/><Relationship Id="rId30" Type="http://schemas.openxmlformats.org/officeDocument/2006/relationships/customXml" Target="../ink/ink127.xml"/><Relationship Id="rId35" Type="http://schemas.openxmlformats.org/officeDocument/2006/relationships/image" Target="../media/image129.png"/><Relationship Id="rId43" Type="http://schemas.openxmlformats.org/officeDocument/2006/relationships/image" Target="../media/image133.png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8" Type="http://schemas.openxmlformats.org/officeDocument/2006/relationships/customXml" Target="../ink/ink116.xml"/><Relationship Id="rId51" Type="http://schemas.openxmlformats.org/officeDocument/2006/relationships/image" Target="../media/image137.png"/><Relationship Id="rId3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5.xml"/><Relationship Id="rId13" Type="http://schemas.openxmlformats.org/officeDocument/2006/relationships/image" Target="../media/image147.png"/><Relationship Id="rId18" Type="http://schemas.openxmlformats.org/officeDocument/2006/relationships/customXml" Target="../ink/ink150.xml"/><Relationship Id="rId3" Type="http://schemas.openxmlformats.org/officeDocument/2006/relationships/image" Target="../media/image142.png"/><Relationship Id="rId7" Type="http://schemas.openxmlformats.org/officeDocument/2006/relationships/image" Target="../media/image144.png"/><Relationship Id="rId12" Type="http://schemas.openxmlformats.org/officeDocument/2006/relationships/customXml" Target="../ink/ink147.xml"/><Relationship Id="rId17" Type="http://schemas.openxmlformats.org/officeDocument/2006/relationships/image" Target="../media/image149.png"/><Relationship Id="rId2" Type="http://schemas.openxmlformats.org/officeDocument/2006/relationships/customXml" Target="../ink/ink142.xml"/><Relationship Id="rId16" Type="http://schemas.openxmlformats.org/officeDocument/2006/relationships/customXml" Target="../ink/ink1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4.xml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48.png"/><Relationship Id="rId10" Type="http://schemas.openxmlformats.org/officeDocument/2006/relationships/customXml" Target="../ink/ink146.xml"/><Relationship Id="rId19" Type="http://schemas.openxmlformats.org/officeDocument/2006/relationships/image" Target="../media/image150.png"/><Relationship Id="rId4" Type="http://schemas.openxmlformats.org/officeDocument/2006/relationships/customXml" Target="../ink/ink143.xml"/><Relationship Id="rId9" Type="http://schemas.openxmlformats.org/officeDocument/2006/relationships/image" Target="../media/image145.png"/><Relationship Id="rId14" Type="http://schemas.openxmlformats.org/officeDocument/2006/relationships/customXml" Target="../ink/ink1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13" Type="http://schemas.openxmlformats.org/officeDocument/2006/relationships/image" Target="../media/image156.png"/><Relationship Id="rId18" Type="http://schemas.openxmlformats.org/officeDocument/2006/relationships/customXml" Target="../ink/ink159.xml"/><Relationship Id="rId26" Type="http://schemas.openxmlformats.org/officeDocument/2006/relationships/customXml" Target="../ink/ink163.xml"/><Relationship Id="rId39" Type="http://schemas.openxmlformats.org/officeDocument/2006/relationships/image" Target="../media/image169.png"/><Relationship Id="rId3" Type="http://schemas.openxmlformats.org/officeDocument/2006/relationships/image" Target="../media/image151.png"/><Relationship Id="rId21" Type="http://schemas.openxmlformats.org/officeDocument/2006/relationships/image" Target="../media/image160.png"/><Relationship Id="rId34" Type="http://schemas.openxmlformats.org/officeDocument/2006/relationships/customXml" Target="../ink/ink167.xml"/><Relationship Id="rId42" Type="http://schemas.openxmlformats.org/officeDocument/2006/relationships/customXml" Target="../ink/ink171.xml"/><Relationship Id="rId7" Type="http://schemas.openxmlformats.org/officeDocument/2006/relationships/image" Target="../media/image153.png"/><Relationship Id="rId12" Type="http://schemas.openxmlformats.org/officeDocument/2006/relationships/customXml" Target="../ink/ink156.xml"/><Relationship Id="rId17" Type="http://schemas.openxmlformats.org/officeDocument/2006/relationships/image" Target="../media/image158.png"/><Relationship Id="rId25" Type="http://schemas.openxmlformats.org/officeDocument/2006/relationships/image" Target="../media/image162.png"/><Relationship Id="rId33" Type="http://schemas.openxmlformats.org/officeDocument/2006/relationships/image" Target="../media/image166.png"/><Relationship Id="rId38" Type="http://schemas.openxmlformats.org/officeDocument/2006/relationships/customXml" Target="../ink/ink169.xml"/><Relationship Id="rId2" Type="http://schemas.openxmlformats.org/officeDocument/2006/relationships/customXml" Target="../ink/ink151.xml"/><Relationship Id="rId16" Type="http://schemas.openxmlformats.org/officeDocument/2006/relationships/customXml" Target="../ink/ink158.xml"/><Relationship Id="rId20" Type="http://schemas.openxmlformats.org/officeDocument/2006/relationships/customXml" Target="../ink/ink160.xml"/><Relationship Id="rId29" Type="http://schemas.openxmlformats.org/officeDocument/2006/relationships/image" Target="../media/image164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3.xml"/><Relationship Id="rId11" Type="http://schemas.openxmlformats.org/officeDocument/2006/relationships/image" Target="../media/image155.png"/><Relationship Id="rId24" Type="http://schemas.openxmlformats.org/officeDocument/2006/relationships/customXml" Target="../ink/ink162.xml"/><Relationship Id="rId32" Type="http://schemas.openxmlformats.org/officeDocument/2006/relationships/customXml" Target="../ink/ink166.xml"/><Relationship Id="rId37" Type="http://schemas.openxmlformats.org/officeDocument/2006/relationships/image" Target="../media/image168.png"/><Relationship Id="rId40" Type="http://schemas.openxmlformats.org/officeDocument/2006/relationships/customXml" Target="../ink/ink170.xml"/><Relationship Id="rId5" Type="http://schemas.openxmlformats.org/officeDocument/2006/relationships/image" Target="../media/image152.png"/><Relationship Id="rId15" Type="http://schemas.openxmlformats.org/officeDocument/2006/relationships/image" Target="../media/image157.png"/><Relationship Id="rId23" Type="http://schemas.openxmlformats.org/officeDocument/2006/relationships/image" Target="../media/image161.png"/><Relationship Id="rId28" Type="http://schemas.openxmlformats.org/officeDocument/2006/relationships/customXml" Target="../ink/ink164.xml"/><Relationship Id="rId36" Type="http://schemas.openxmlformats.org/officeDocument/2006/relationships/customXml" Target="../ink/ink168.xml"/><Relationship Id="rId10" Type="http://schemas.openxmlformats.org/officeDocument/2006/relationships/customXml" Target="../ink/ink155.xml"/><Relationship Id="rId19" Type="http://schemas.openxmlformats.org/officeDocument/2006/relationships/image" Target="../media/image159.png"/><Relationship Id="rId31" Type="http://schemas.openxmlformats.org/officeDocument/2006/relationships/image" Target="../media/image165.png"/><Relationship Id="rId4" Type="http://schemas.openxmlformats.org/officeDocument/2006/relationships/customXml" Target="../ink/ink152.xml"/><Relationship Id="rId9" Type="http://schemas.openxmlformats.org/officeDocument/2006/relationships/image" Target="../media/image154.png"/><Relationship Id="rId14" Type="http://schemas.openxmlformats.org/officeDocument/2006/relationships/customXml" Target="../ink/ink157.xml"/><Relationship Id="rId22" Type="http://schemas.openxmlformats.org/officeDocument/2006/relationships/customXml" Target="../ink/ink161.xml"/><Relationship Id="rId27" Type="http://schemas.openxmlformats.org/officeDocument/2006/relationships/image" Target="../media/image163.png"/><Relationship Id="rId30" Type="http://schemas.openxmlformats.org/officeDocument/2006/relationships/customXml" Target="../ink/ink165.xml"/><Relationship Id="rId35" Type="http://schemas.openxmlformats.org/officeDocument/2006/relationships/image" Target="../media/image167.png"/><Relationship Id="rId43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4BBB7-68C6-DE21-2DF6-D0A851A74171}"/>
                  </a:ext>
                </a:extLst>
              </p14:cNvPr>
              <p14:cNvContentPartPr/>
              <p14:nvPr/>
            </p14:nvContentPartPr>
            <p14:xfrm>
              <a:off x="5402067" y="257838"/>
              <a:ext cx="18360" cy="1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4BBB7-68C6-DE21-2DF6-D0A851A74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067" y="248838"/>
                <a:ext cx="36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84FFBA-8E58-E587-9D95-6C99879A694A}"/>
                  </a:ext>
                </a:extLst>
              </p14:cNvPr>
              <p14:cNvContentPartPr/>
              <p14:nvPr/>
            </p14:nvContentPartPr>
            <p14:xfrm>
              <a:off x="2605947" y="74598"/>
              <a:ext cx="2798280" cy="55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84FFBA-8E58-E587-9D95-6C99879A69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6947" y="65598"/>
                <a:ext cx="28159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79BB3B-0107-8F5F-7D85-916AB8DBEC6E}"/>
                  </a:ext>
                </a:extLst>
              </p14:cNvPr>
              <p14:cNvContentPartPr/>
              <p14:nvPr/>
            </p14:nvContentPartPr>
            <p14:xfrm>
              <a:off x="2071347" y="780558"/>
              <a:ext cx="527040" cy="334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79BB3B-0107-8F5F-7D85-916AB8DBEC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2347" y="771558"/>
                <a:ext cx="544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402C00-E86A-4C75-1FBC-68A1627A6EDC}"/>
                  </a:ext>
                </a:extLst>
              </p14:cNvPr>
              <p14:cNvContentPartPr/>
              <p14:nvPr/>
            </p14:nvContentPartPr>
            <p14:xfrm>
              <a:off x="1961187" y="923118"/>
              <a:ext cx="1847520" cy="356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402C00-E86A-4C75-1FBC-68A1627A6E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187" y="914118"/>
                <a:ext cx="1865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1C6AE53-80B9-CA32-791B-81FDB45AE748}"/>
                  </a:ext>
                </a:extLst>
              </p14:cNvPr>
              <p14:cNvContentPartPr/>
              <p14:nvPr/>
            </p14:nvContentPartPr>
            <p14:xfrm>
              <a:off x="4254747" y="654918"/>
              <a:ext cx="2106720" cy="373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1C6AE53-80B9-CA32-791B-81FDB45AE7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5747" y="645918"/>
                <a:ext cx="21243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79E7D2-6796-45D5-032F-16AAB66A9CFF}"/>
                  </a:ext>
                </a:extLst>
              </p14:cNvPr>
              <p14:cNvContentPartPr/>
              <p14:nvPr/>
            </p14:nvContentPartPr>
            <p14:xfrm>
              <a:off x="6997227" y="536478"/>
              <a:ext cx="1769400" cy="345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79E7D2-6796-45D5-032F-16AAB66A9C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8227" y="527478"/>
                <a:ext cx="1787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B9A0E0-81BB-C217-12D3-915DFC0667E2}"/>
                  </a:ext>
                </a:extLst>
              </p14:cNvPr>
              <p14:cNvContentPartPr/>
              <p14:nvPr/>
            </p14:nvContentPartPr>
            <p14:xfrm>
              <a:off x="6217107" y="1196718"/>
              <a:ext cx="546840" cy="209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B9A0E0-81BB-C217-12D3-915DFC0667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107" y="1187718"/>
                <a:ext cx="564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65D48E-D5BD-B5A0-76B0-7BA3DDA02361}"/>
                  </a:ext>
                </a:extLst>
              </p14:cNvPr>
              <p14:cNvContentPartPr/>
              <p14:nvPr/>
            </p14:nvContentPartPr>
            <p14:xfrm>
              <a:off x="4763067" y="1180878"/>
              <a:ext cx="1178280" cy="259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65D48E-D5BD-B5A0-76B0-7BA3DDA023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4067" y="1171878"/>
                <a:ext cx="1195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BC285-6D79-6FC1-E561-90D108433AF0}"/>
                  </a:ext>
                </a:extLst>
              </p14:cNvPr>
              <p14:cNvContentPartPr/>
              <p14:nvPr/>
            </p14:nvContentPartPr>
            <p14:xfrm>
              <a:off x="2313267" y="1768398"/>
              <a:ext cx="1192320" cy="248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3EBC285-6D79-6FC1-E561-90D108433A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4267" y="1759398"/>
                <a:ext cx="1209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4991C3D-05D7-F7E8-BEF8-D5FF487BFA60}"/>
                  </a:ext>
                </a:extLst>
              </p14:cNvPr>
              <p14:cNvContentPartPr/>
              <p14:nvPr/>
            </p14:nvContentPartPr>
            <p14:xfrm>
              <a:off x="3860907" y="1703598"/>
              <a:ext cx="1250640" cy="193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4991C3D-05D7-F7E8-BEF8-D5FF487BFA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1907" y="1694598"/>
                <a:ext cx="1268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0E33E0-0790-63C0-CFF4-BF8ACD84A314}"/>
                  </a:ext>
                </a:extLst>
              </p14:cNvPr>
              <p14:cNvContentPartPr/>
              <p14:nvPr/>
            </p14:nvContentPartPr>
            <p14:xfrm>
              <a:off x="5541387" y="1664358"/>
              <a:ext cx="1667160" cy="28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0E33E0-0790-63C0-CFF4-BF8ACD84A3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2387" y="1655358"/>
                <a:ext cx="16848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1B8BC41-F772-CFAE-3B90-73C030936632}"/>
                  </a:ext>
                </a:extLst>
              </p14:cNvPr>
              <p14:cNvContentPartPr/>
              <p14:nvPr/>
            </p14:nvContentPartPr>
            <p14:xfrm>
              <a:off x="1520907" y="2312718"/>
              <a:ext cx="412200" cy="455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1B8BC41-F772-CFAE-3B90-73C0309366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1907" y="2303718"/>
                <a:ext cx="4298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146C69-FC35-E275-53AC-059174FA1039}"/>
                  </a:ext>
                </a:extLst>
              </p14:cNvPr>
              <p14:cNvContentPartPr/>
              <p14:nvPr/>
            </p14:nvContentPartPr>
            <p14:xfrm>
              <a:off x="2437107" y="2280678"/>
              <a:ext cx="1447920" cy="280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146C69-FC35-E275-53AC-059174FA10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28107" y="2271678"/>
                <a:ext cx="14655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D2D5BE-06C3-49F3-CC3C-C1D321F8BC24}"/>
                  </a:ext>
                </a:extLst>
              </p14:cNvPr>
              <p14:cNvContentPartPr/>
              <p14:nvPr/>
            </p14:nvContentPartPr>
            <p14:xfrm>
              <a:off x="4333227" y="2205798"/>
              <a:ext cx="1257840" cy="266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D2D5BE-06C3-49F3-CC3C-C1D321F8BC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4227" y="2196798"/>
                <a:ext cx="12754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59C0EA9-DE07-4B93-B94F-BB1D651966BD}"/>
                  </a:ext>
                </a:extLst>
              </p14:cNvPr>
              <p14:cNvContentPartPr/>
              <p14:nvPr/>
            </p14:nvContentPartPr>
            <p14:xfrm>
              <a:off x="3221907" y="2706198"/>
              <a:ext cx="1069920" cy="470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59C0EA9-DE07-4B93-B94F-BB1D651966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2907" y="2697198"/>
                <a:ext cx="10875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9081255-9C20-D3FB-CEAB-C1EBA5D1B9FA}"/>
                  </a:ext>
                </a:extLst>
              </p14:cNvPr>
              <p14:cNvContentPartPr/>
              <p14:nvPr/>
            </p14:nvContentPartPr>
            <p14:xfrm>
              <a:off x="4668027" y="2842998"/>
              <a:ext cx="124200" cy="59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9081255-9C20-D3FB-CEAB-C1EBA5D1B9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9027" y="2833998"/>
                <a:ext cx="141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B3E9F4F-22E8-1ECE-F5A7-2A7EB45B71D0}"/>
                  </a:ext>
                </a:extLst>
              </p14:cNvPr>
              <p14:cNvContentPartPr/>
              <p14:nvPr/>
            </p14:nvContentPartPr>
            <p14:xfrm>
              <a:off x="6155187" y="2201478"/>
              <a:ext cx="3398040" cy="943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B3E9F4F-22E8-1ECE-F5A7-2A7EB45B7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46187" y="2192478"/>
                <a:ext cx="341568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84893A8-8443-5ED6-3313-A2CBAABA73F8}"/>
                  </a:ext>
                </a:extLst>
              </p14:cNvPr>
              <p14:cNvContentPartPr/>
              <p14:nvPr/>
            </p14:nvContentPartPr>
            <p14:xfrm>
              <a:off x="2792787" y="3444198"/>
              <a:ext cx="1445760" cy="439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84893A8-8443-5ED6-3313-A2CBAABA73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83787" y="3435198"/>
                <a:ext cx="14634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961D1B7-4027-8F83-8712-87AC7048A288}"/>
                  </a:ext>
                </a:extLst>
              </p14:cNvPr>
              <p14:cNvContentPartPr/>
              <p14:nvPr/>
            </p14:nvContentPartPr>
            <p14:xfrm>
              <a:off x="4521867" y="3372918"/>
              <a:ext cx="1310400" cy="798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961D1B7-4027-8F83-8712-87AC7048A2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2867" y="3363918"/>
                <a:ext cx="13280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8EE3CA7-0393-26F3-A71E-5A0AF91AB196}"/>
                  </a:ext>
                </a:extLst>
              </p14:cNvPr>
              <p14:cNvContentPartPr/>
              <p14:nvPr/>
            </p14:nvContentPartPr>
            <p14:xfrm>
              <a:off x="8855187" y="3191838"/>
              <a:ext cx="1194480" cy="729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8EE3CA7-0393-26F3-A71E-5A0AF91AB1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6187" y="3182838"/>
                <a:ext cx="121212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FFB5A00-BF67-BFF8-FF1C-93EB7327346C}"/>
                  </a:ext>
                </a:extLst>
              </p14:cNvPr>
              <p14:cNvContentPartPr/>
              <p14:nvPr/>
            </p14:nvContentPartPr>
            <p14:xfrm>
              <a:off x="7109187" y="3326478"/>
              <a:ext cx="1419840" cy="5461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FFB5A00-BF67-BFF8-FF1C-93EB732734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00187" y="3317478"/>
                <a:ext cx="14374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2D3CA0F-7E1F-B1C0-9693-79A608040336}"/>
                  </a:ext>
                </a:extLst>
              </p14:cNvPr>
              <p14:cNvContentPartPr/>
              <p14:nvPr/>
            </p14:nvContentPartPr>
            <p14:xfrm>
              <a:off x="4012467" y="3883038"/>
              <a:ext cx="528480" cy="2127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2D3CA0F-7E1F-B1C0-9693-79A6080403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3467" y="3874038"/>
                <a:ext cx="54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E92AD60-A2DC-29DA-9C25-DEE76B7222E5}"/>
                  </a:ext>
                </a:extLst>
              </p14:cNvPr>
              <p14:cNvContentPartPr/>
              <p14:nvPr/>
            </p14:nvContentPartPr>
            <p14:xfrm>
              <a:off x="8404107" y="3559758"/>
              <a:ext cx="868680" cy="280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E92AD60-A2DC-29DA-9C25-DEE76B7222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95107" y="3550758"/>
                <a:ext cx="886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1F7FA74-DE11-A863-E7B4-F6E593343C30}"/>
                  </a:ext>
                </a:extLst>
              </p14:cNvPr>
              <p14:cNvContentPartPr/>
              <p14:nvPr/>
            </p14:nvContentPartPr>
            <p14:xfrm>
              <a:off x="3963147" y="4398198"/>
              <a:ext cx="26280" cy="90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1F7FA74-DE11-A863-E7B4-F6E593343C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54147" y="4389198"/>
                <a:ext cx="43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5261AF5-077C-3416-8302-73D3F56EEC52}"/>
                  </a:ext>
                </a:extLst>
              </p14:cNvPr>
              <p14:cNvContentPartPr/>
              <p14:nvPr/>
            </p14:nvContentPartPr>
            <p14:xfrm>
              <a:off x="7897587" y="4021278"/>
              <a:ext cx="2850120" cy="459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5261AF5-077C-3416-8302-73D3F56EEC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88587" y="4012278"/>
                <a:ext cx="28677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7A2142A-CF62-56B6-BCB8-F5CC0CB0E20E}"/>
                  </a:ext>
                </a:extLst>
              </p14:cNvPr>
              <p14:cNvContentPartPr/>
              <p14:nvPr/>
            </p14:nvContentPartPr>
            <p14:xfrm>
              <a:off x="6043947" y="4148718"/>
              <a:ext cx="633600" cy="2700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7A2142A-CF62-56B6-BCB8-F5CC0CB0E2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34947" y="4139718"/>
                <a:ext cx="651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F5CA1C9-BFA7-0D86-107D-BA16C2F2E8AE}"/>
                  </a:ext>
                </a:extLst>
              </p14:cNvPr>
              <p14:cNvContentPartPr/>
              <p14:nvPr/>
            </p14:nvContentPartPr>
            <p14:xfrm>
              <a:off x="4196427" y="4222518"/>
              <a:ext cx="1596960" cy="2959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F5CA1C9-BFA7-0D86-107D-BA16C2F2E8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87427" y="4213518"/>
                <a:ext cx="16146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99F2599-1119-291D-7001-95756AAD633A}"/>
                  </a:ext>
                </a:extLst>
              </p14:cNvPr>
              <p14:cNvContentPartPr/>
              <p14:nvPr/>
            </p14:nvContentPartPr>
            <p14:xfrm>
              <a:off x="2845707" y="4187958"/>
              <a:ext cx="882360" cy="3585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99F2599-1119-291D-7001-95756AAD63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36707" y="4178958"/>
                <a:ext cx="900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3131696-F744-35A4-B4D3-5F9F5318D0F9}"/>
                  </a:ext>
                </a:extLst>
              </p14:cNvPr>
              <p14:cNvContentPartPr/>
              <p14:nvPr/>
            </p14:nvContentPartPr>
            <p14:xfrm>
              <a:off x="6690507" y="4264638"/>
              <a:ext cx="612360" cy="2959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3131696-F744-35A4-B4D3-5F9F5318D0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81507" y="4255638"/>
                <a:ext cx="630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0A7A104-756A-59AF-4FB1-270B0B9D6F69}"/>
                  </a:ext>
                </a:extLst>
              </p14:cNvPr>
              <p14:cNvContentPartPr/>
              <p14:nvPr/>
            </p14:nvContentPartPr>
            <p14:xfrm>
              <a:off x="10442427" y="4290198"/>
              <a:ext cx="574200" cy="252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0A7A104-756A-59AF-4FB1-270B0B9D6F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33427" y="4281198"/>
                <a:ext cx="591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322E6B6-5F63-4023-94CA-15524952C622}"/>
                  </a:ext>
                </a:extLst>
              </p14:cNvPr>
              <p14:cNvContentPartPr/>
              <p14:nvPr/>
            </p14:nvContentPartPr>
            <p14:xfrm>
              <a:off x="3417747" y="4175718"/>
              <a:ext cx="37440" cy="3340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322E6B6-5F63-4023-94CA-15524952C6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08747" y="4166718"/>
                <a:ext cx="55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5AA4ED4-6587-CCE2-49EE-ADB8CF89B8FA}"/>
                  </a:ext>
                </a:extLst>
              </p14:cNvPr>
              <p14:cNvContentPartPr/>
              <p14:nvPr/>
            </p14:nvContentPartPr>
            <p14:xfrm>
              <a:off x="8751867" y="4242318"/>
              <a:ext cx="25560" cy="27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5AA4ED4-6587-CCE2-49EE-ADB8CF89B8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42867" y="4233318"/>
                <a:ext cx="4320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28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C11888-AFFD-5AA7-6474-1F989553869A}"/>
                  </a:ext>
                </a:extLst>
              </p14:cNvPr>
              <p14:cNvContentPartPr/>
              <p14:nvPr/>
            </p14:nvContentPartPr>
            <p14:xfrm>
              <a:off x="2020581" y="266202"/>
              <a:ext cx="2107800" cy="45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C11888-AFFD-5AA7-6474-1F9895538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1581" y="257202"/>
                <a:ext cx="21254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2E3708-49FD-8231-3FAE-62B3FBEDE457}"/>
                  </a:ext>
                </a:extLst>
              </p14:cNvPr>
              <p14:cNvContentPartPr/>
              <p14:nvPr/>
            </p14:nvContentPartPr>
            <p14:xfrm>
              <a:off x="4696821" y="55242"/>
              <a:ext cx="6517440" cy="739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2E3708-49FD-8231-3FAE-62B3FBEDE4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7821" y="46242"/>
                <a:ext cx="653508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A5B525-62A0-7774-64C1-9469A8502610}"/>
                  </a:ext>
                </a:extLst>
              </p14:cNvPr>
              <p14:cNvContentPartPr/>
              <p14:nvPr/>
            </p14:nvContentPartPr>
            <p14:xfrm>
              <a:off x="1847781" y="5266962"/>
              <a:ext cx="1431720" cy="549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A5B525-62A0-7774-64C1-9469A8502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8781" y="5257962"/>
                <a:ext cx="14493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96E1E72-E6E0-BB27-B909-A0D2B5777D1C}"/>
                  </a:ext>
                </a:extLst>
              </p14:cNvPr>
              <p14:cNvContentPartPr/>
              <p14:nvPr/>
            </p14:nvContentPartPr>
            <p14:xfrm>
              <a:off x="4227741" y="5221242"/>
              <a:ext cx="834840" cy="133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96E1E72-E6E0-BB27-B909-A0D2B5777D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8741" y="5212242"/>
                <a:ext cx="852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BE28C4-5C99-A1B9-3237-C0EABD3E1D5F}"/>
                  </a:ext>
                </a:extLst>
              </p14:cNvPr>
              <p14:cNvContentPartPr/>
              <p14:nvPr/>
            </p14:nvContentPartPr>
            <p14:xfrm>
              <a:off x="6148701" y="4757562"/>
              <a:ext cx="14400" cy="18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BE28C4-5C99-A1B9-3237-C0EABD3E1D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9701" y="4748562"/>
                <a:ext cx="32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700BAF0-8960-8932-E5E5-2A44F3DEA1E9}"/>
                  </a:ext>
                </a:extLst>
              </p14:cNvPr>
              <p14:cNvContentPartPr/>
              <p14:nvPr/>
            </p14:nvContentPartPr>
            <p14:xfrm>
              <a:off x="1392021" y="986202"/>
              <a:ext cx="10918080" cy="534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700BAF0-8960-8932-E5E5-2A44F3DEA1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021" y="977202"/>
                <a:ext cx="10935720" cy="53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27320C-A7C4-E012-85A3-AC400D6EC084}"/>
                  </a:ext>
                </a:extLst>
              </p14:cNvPr>
              <p14:cNvContentPartPr/>
              <p14:nvPr/>
            </p14:nvContentPartPr>
            <p14:xfrm>
              <a:off x="8484021" y="107442"/>
              <a:ext cx="2809080" cy="90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27320C-A7C4-E012-85A3-AC400D6EC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021" y="98442"/>
                <a:ext cx="282672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B06566-3471-7DC1-DDD3-A077D40549E8}"/>
                  </a:ext>
                </a:extLst>
              </p14:cNvPr>
              <p14:cNvContentPartPr/>
              <p14:nvPr/>
            </p14:nvContentPartPr>
            <p14:xfrm>
              <a:off x="1224261" y="250362"/>
              <a:ext cx="2932560" cy="1586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B06566-3471-7DC1-DDD3-A077D40549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261" y="241362"/>
                <a:ext cx="2950200" cy="16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D7AB3F-415F-B15F-5B5A-23B1EC29DCD5}"/>
                  </a:ext>
                </a:extLst>
              </p14:cNvPr>
              <p14:cNvContentPartPr/>
              <p14:nvPr/>
            </p14:nvContentPartPr>
            <p14:xfrm>
              <a:off x="4524741" y="240642"/>
              <a:ext cx="4059360" cy="2299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D7AB3F-415F-B15F-5B5A-23B1EC29DC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5741" y="231642"/>
                <a:ext cx="4077000" cy="23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D7E81C4-A94E-16A4-8640-C56639DF355E}"/>
                  </a:ext>
                </a:extLst>
              </p14:cNvPr>
              <p14:cNvContentPartPr/>
              <p14:nvPr/>
            </p14:nvContentPartPr>
            <p14:xfrm>
              <a:off x="6676101" y="2703762"/>
              <a:ext cx="530280" cy="154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D7E81C4-A94E-16A4-8640-C56639DF35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7101" y="2694762"/>
                <a:ext cx="547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4701B8D-764A-622F-F0BA-34D594563139}"/>
                  </a:ext>
                </a:extLst>
              </p14:cNvPr>
              <p14:cNvContentPartPr/>
              <p14:nvPr/>
            </p14:nvContentPartPr>
            <p14:xfrm>
              <a:off x="7700301" y="2442402"/>
              <a:ext cx="1934640" cy="389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4701B8D-764A-622F-F0BA-34D5945631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91301" y="2433402"/>
                <a:ext cx="19522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148A0B-9F12-CD11-9CF7-FC2EF49A6A4F}"/>
                  </a:ext>
                </a:extLst>
              </p14:cNvPr>
              <p14:cNvContentPartPr/>
              <p14:nvPr/>
            </p14:nvContentPartPr>
            <p14:xfrm>
              <a:off x="9155061" y="985482"/>
              <a:ext cx="739080" cy="1869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148A0B-9F12-CD11-9CF7-FC2EF49A6A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6061" y="976482"/>
                <a:ext cx="756720" cy="18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9AF2AA-139E-0493-1735-00AB49A2562B}"/>
                  </a:ext>
                </a:extLst>
              </p14:cNvPr>
              <p14:cNvContentPartPr/>
              <p14:nvPr/>
            </p14:nvContentPartPr>
            <p14:xfrm>
              <a:off x="4179501" y="3492882"/>
              <a:ext cx="2691360" cy="120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9AF2AA-139E-0493-1735-00AB49A256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0501" y="3483882"/>
                <a:ext cx="2709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F91DCE1-4AAD-6C6C-E3BD-FCCF147335C9}"/>
                  </a:ext>
                </a:extLst>
              </p14:cNvPr>
              <p14:cNvContentPartPr/>
              <p14:nvPr/>
            </p14:nvContentPartPr>
            <p14:xfrm>
              <a:off x="6952941" y="1141362"/>
              <a:ext cx="4680" cy="3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F91DCE1-4AAD-6C6C-E3BD-FCCF147335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3941" y="1132362"/>
                <a:ext cx="22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3B1793B-2E75-3020-D2A8-B48D14792674}"/>
                  </a:ext>
                </a:extLst>
              </p14:cNvPr>
              <p14:cNvContentPartPr/>
              <p14:nvPr/>
            </p14:nvContentPartPr>
            <p14:xfrm>
              <a:off x="4255101" y="3382362"/>
              <a:ext cx="2817000" cy="1995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3B1793B-2E75-3020-D2A8-B48D147926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6101" y="3373362"/>
                <a:ext cx="2834640" cy="20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9F8E068-2EB3-CCC7-2716-1D99A54C5F37}"/>
                  </a:ext>
                </a:extLst>
              </p14:cNvPr>
              <p14:cNvContentPartPr/>
              <p14:nvPr/>
            </p14:nvContentPartPr>
            <p14:xfrm>
              <a:off x="182421" y="1943082"/>
              <a:ext cx="5920200" cy="3462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9F8E068-2EB3-CCC7-2716-1D99A54C5F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421" y="1934082"/>
                <a:ext cx="5937840" cy="34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3DC101B-A6D9-4066-127E-9F0FFC812A49}"/>
                  </a:ext>
                </a:extLst>
              </p14:cNvPr>
              <p14:cNvContentPartPr/>
              <p14:nvPr/>
            </p14:nvContentPartPr>
            <p14:xfrm>
              <a:off x="4634901" y="3911922"/>
              <a:ext cx="1674360" cy="514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3DC101B-A6D9-4066-127E-9F0FFC812A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5901" y="3902922"/>
                <a:ext cx="169200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1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0D03CB-2E3A-2F34-EAA5-2805EE0A780E}"/>
                  </a:ext>
                </a:extLst>
              </p14:cNvPr>
              <p14:cNvContentPartPr/>
              <p14:nvPr/>
            </p14:nvContentPartPr>
            <p14:xfrm>
              <a:off x="5082741" y="187002"/>
              <a:ext cx="1310760" cy="350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0D03CB-2E3A-2F34-EAA5-2805EE0A7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741" y="178002"/>
                <a:ext cx="13284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0A89AD-0D92-4136-9918-65DB11ECF295}"/>
                  </a:ext>
                </a:extLst>
              </p14:cNvPr>
              <p14:cNvContentPartPr/>
              <p14:nvPr/>
            </p14:nvContentPartPr>
            <p14:xfrm>
              <a:off x="2510181" y="153522"/>
              <a:ext cx="1959120" cy="40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0A89AD-0D92-4136-9918-65DB11ECF2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1181" y="144522"/>
                <a:ext cx="19767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CFCC7F-CB4F-66A4-8A97-88996BD20EFA}"/>
                  </a:ext>
                </a:extLst>
              </p14:cNvPr>
              <p14:cNvContentPartPr/>
              <p14:nvPr/>
            </p14:nvContentPartPr>
            <p14:xfrm>
              <a:off x="3537621" y="771282"/>
              <a:ext cx="1037160" cy="617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CFCC7F-CB4F-66A4-8A97-88996BD20E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8621" y="762282"/>
                <a:ext cx="105480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E9E3FB-F56D-B416-1115-6D15FED465AA}"/>
                  </a:ext>
                </a:extLst>
              </p14:cNvPr>
              <p14:cNvContentPartPr/>
              <p14:nvPr/>
            </p14:nvContentPartPr>
            <p14:xfrm>
              <a:off x="5189301" y="851562"/>
              <a:ext cx="1490400" cy="47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E9E3FB-F56D-B416-1115-6D15FED465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301" y="842562"/>
                <a:ext cx="15080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CBC6-F897-EBB1-9773-5DCFF929FE5B}"/>
                  </a:ext>
                </a:extLst>
              </p14:cNvPr>
              <p14:cNvContentPartPr/>
              <p14:nvPr/>
            </p14:nvContentPartPr>
            <p14:xfrm>
              <a:off x="7373421" y="706122"/>
              <a:ext cx="732960" cy="40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CBC6-F897-EBB1-9773-5DCFF929FE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421" y="697122"/>
                <a:ext cx="7506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8B9F91-FA70-F3B9-E1AB-A4DBFDB746C5}"/>
                  </a:ext>
                </a:extLst>
              </p14:cNvPr>
              <p14:cNvContentPartPr/>
              <p14:nvPr/>
            </p14:nvContentPartPr>
            <p14:xfrm>
              <a:off x="9985581" y="569322"/>
              <a:ext cx="1765440" cy="417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8B9F91-FA70-F3B9-E1AB-A4DBFDB746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76581" y="560322"/>
                <a:ext cx="17830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DDD0D7-380D-89C4-AEDC-53071152E0F7}"/>
                  </a:ext>
                </a:extLst>
              </p14:cNvPr>
              <p14:cNvContentPartPr/>
              <p14:nvPr/>
            </p14:nvContentPartPr>
            <p14:xfrm>
              <a:off x="8526501" y="691362"/>
              <a:ext cx="1068120" cy="37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DDD0D7-380D-89C4-AEDC-53071152E0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7501" y="682362"/>
                <a:ext cx="1085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31EA62C-F98F-99EB-DDEB-8D5733890C11}"/>
                  </a:ext>
                </a:extLst>
              </p14:cNvPr>
              <p14:cNvContentPartPr/>
              <p14:nvPr/>
            </p14:nvContentPartPr>
            <p14:xfrm>
              <a:off x="1607661" y="1655442"/>
              <a:ext cx="3390840" cy="1790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31EA62C-F98F-99EB-DDEB-8D5733890C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8661" y="1646442"/>
                <a:ext cx="3408480" cy="18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511634-1673-F8A8-B37E-72A3AD170B7F}"/>
                  </a:ext>
                </a:extLst>
              </p14:cNvPr>
              <p14:cNvContentPartPr/>
              <p14:nvPr/>
            </p14:nvContentPartPr>
            <p14:xfrm>
              <a:off x="1883061" y="2037762"/>
              <a:ext cx="3064320" cy="910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511634-1673-F8A8-B37E-72A3AD170B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74061" y="2028762"/>
                <a:ext cx="308196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7BA3F1-5E8A-047F-5E43-3991F33F7FFC}"/>
                  </a:ext>
                </a:extLst>
              </p14:cNvPr>
              <p14:cNvContentPartPr/>
              <p14:nvPr/>
            </p14:nvContentPartPr>
            <p14:xfrm>
              <a:off x="2066301" y="3506922"/>
              <a:ext cx="1377360" cy="481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7BA3F1-5E8A-047F-5E43-3991F33F7F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7301" y="3497922"/>
                <a:ext cx="13950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CF231D-67AB-6A0D-1092-7D5C62C2C071}"/>
                  </a:ext>
                </a:extLst>
              </p14:cNvPr>
              <p14:cNvContentPartPr/>
              <p14:nvPr/>
            </p14:nvContentPartPr>
            <p14:xfrm>
              <a:off x="6780141" y="1379682"/>
              <a:ext cx="4060080" cy="205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CF231D-67AB-6A0D-1092-7D5C62C2C0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71141" y="1370682"/>
                <a:ext cx="4077720" cy="20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0DE7E30-5A74-7978-C9BD-A3AE4234D3E6}"/>
                  </a:ext>
                </a:extLst>
              </p14:cNvPr>
              <p14:cNvContentPartPr/>
              <p14:nvPr/>
            </p14:nvContentPartPr>
            <p14:xfrm>
              <a:off x="7706061" y="1426482"/>
              <a:ext cx="1456920" cy="675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0DE7E30-5A74-7978-C9BD-A3AE4234D3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97061" y="1417482"/>
                <a:ext cx="147456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546BE0-BB2C-2C70-317C-81C90AE5EEBD}"/>
                  </a:ext>
                </a:extLst>
              </p14:cNvPr>
              <p14:cNvContentPartPr/>
              <p14:nvPr/>
            </p14:nvContentPartPr>
            <p14:xfrm>
              <a:off x="7697061" y="1518642"/>
              <a:ext cx="2497680" cy="164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546BE0-BB2C-2C70-317C-81C90AE5EE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88061" y="1509642"/>
                <a:ext cx="2515320" cy="16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0BC6-8273-9508-52EA-5A31C569A995}"/>
                  </a:ext>
                </a:extLst>
              </p14:cNvPr>
              <p14:cNvContentPartPr/>
              <p14:nvPr/>
            </p14:nvContentPartPr>
            <p14:xfrm>
              <a:off x="8755101" y="3461562"/>
              <a:ext cx="1667160" cy="506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0BC6-8273-9508-52EA-5A31C569A9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46101" y="3452562"/>
                <a:ext cx="16848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BE627B0-54F2-145F-FEBE-23D07E710B20}"/>
                  </a:ext>
                </a:extLst>
              </p14:cNvPr>
              <p14:cNvContentPartPr/>
              <p14:nvPr/>
            </p14:nvContentPartPr>
            <p14:xfrm>
              <a:off x="9313101" y="1096722"/>
              <a:ext cx="2691360" cy="1450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BE627B0-54F2-145F-FEBE-23D07E710B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04101" y="1087722"/>
                <a:ext cx="270900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E4CC72-E224-9A35-98F1-9AD11DE06870}"/>
                  </a:ext>
                </a:extLst>
              </p14:cNvPr>
              <p14:cNvContentPartPr/>
              <p14:nvPr/>
            </p14:nvContentPartPr>
            <p14:xfrm>
              <a:off x="4783221" y="2357442"/>
              <a:ext cx="1374480" cy="1038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E4CC72-E224-9A35-98F1-9AD11DE068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4221" y="2348442"/>
                <a:ext cx="13921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30B06CC-F1C1-8718-F357-A9BE6A36B954}"/>
                  </a:ext>
                </a:extLst>
              </p14:cNvPr>
              <p14:cNvContentPartPr/>
              <p14:nvPr/>
            </p14:nvContentPartPr>
            <p14:xfrm>
              <a:off x="1749141" y="3745602"/>
              <a:ext cx="5458680" cy="1361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30B06CC-F1C1-8718-F357-A9BE6A36B9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40141" y="3736602"/>
                <a:ext cx="5476320" cy="13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37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91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82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49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48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7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58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50E7C-0008-F812-4B2A-C2A1611DFA21}"/>
                  </a:ext>
                </a:extLst>
              </p14:cNvPr>
              <p14:cNvContentPartPr/>
              <p14:nvPr/>
            </p14:nvContentPartPr>
            <p14:xfrm>
              <a:off x="1697667" y="409398"/>
              <a:ext cx="206280" cy="51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50E7C-0008-F812-4B2A-C2A1611DF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667" y="400398"/>
                <a:ext cx="22392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06229-9A68-5837-B525-069D4C957A37}"/>
                  </a:ext>
                </a:extLst>
              </p14:cNvPr>
              <p14:cNvContentPartPr/>
              <p14:nvPr/>
            </p14:nvContentPartPr>
            <p14:xfrm>
              <a:off x="2066734" y="360798"/>
              <a:ext cx="834413" cy="470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06229-9A68-5837-B525-069D4C957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7735" y="351798"/>
                <a:ext cx="852052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EE1407B-BA51-31BC-1EB7-5B842DAC78D4}"/>
                  </a:ext>
                </a:extLst>
              </p14:cNvPr>
              <p14:cNvContentPartPr/>
              <p14:nvPr/>
            </p14:nvContentPartPr>
            <p14:xfrm>
              <a:off x="7999107" y="901878"/>
              <a:ext cx="1301400" cy="662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EE1407B-BA51-31BC-1EB7-5B842DAC7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0107" y="892878"/>
                <a:ext cx="13190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2FC9C5-073D-3E43-37E6-A8091119012F}"/>
                  </a:ext>
                </a:extLst>
              </p14:cNvPr>
              <p14:cNvContentPartPr/>
              <p14:nvPr/>
            </p14:nvContentPartPr>
            <p14:xfrm>
              <a:off x="1756347" y="285198"/>
              <a:ext cx="5949720" cy="191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2FC9C5-073D-3E43-37E6-A809111901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347" y="276198"/>
                <a:ext cx="596736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7E13387-2EAA-CA27-61A3-9B5E01BB598C}"/>
                  </a:ext>
                </a:extLst>
              </p14:cNvPr>
              <p14:cNvContentPartPr/>
              <p14:nvPr/>
            </p14:nvContentPartPr>
            <p14:xfrm>
              <a:off x="1951827" y="2320998"/>
              <a:ext cx="8856000" cy="851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7E13387-2EAA-CA27-61A3-9B5E01BB59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2827" y="2311998"/>
                <a:ext cx="887364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6AF8A13-A401-2218-65CF-E42BC02DCAAC}"/>
                  </a:ext>
                </a:extLst>
              </p14:cNvPr>
              <p14:cNvContentPartPr/>
              <p14:nvPr/>
            </p14:nvContentPartPr>
            <p14:xfrm>
              <a:off x="1242627" y="1323438"/>
              <a:ext cx="299520" cy="216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6AF8A13-A401-2218-65CF-E42BC02DCA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3627" y="1314438"/>
                <a:ext cx="317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2D902D8-064C-CD51-0BE5-B567ED45DB85}"/>
                  </a:ext>
                </a:extLst>
              </p14:cNvPr>
              <p14:cNvContentPartPr/>
              <p14:nvPr/>
            </p14:nvContentPartPr>
            <p14:xfrm>
              <a:off x="1871547" y="3378678"/>
              <a:ext cx="730440" cy="389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2D902D8-064C-CD51-0BE5-B567ED45DB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547" y="3369678"/>
                <a:ext cx="7480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3176C33-C3CB-6836-A0E1-111276ACB66E}"/>
                  </a:ext>
                </a:extLst>
              </p14:cNvPr>
              <p14:cNvContentPartPr/>
              <p14:nvPr/>
            </p14:nvContentPartPr>
            <p14:xfrm>
              <a:off x="2154867" y="949038"/>
              <a:ext cx="647280" cy="718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3176C33-C3CB-6836-A0E1-111276ACB6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45867" y="940038"/>
                <a:ext cx="664920" cy="7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060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47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81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4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6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55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5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4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85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1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8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7B057D-DBB9-CE1C-93AE-34577785AAA2}"/>
                  </a:ext>
                </a:extLst>
              </p14:cNvPr>
              <p14:cNvContentPartPr/>
              <p14:nvPr/>
            </p14:nvContentPartPr>
            <p14:xfrm>
              <a:off x="1722867" y="199158"/>
              <a:ext cx="1296720" cy="67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7B057D-DBB9-CE1C-93AE-34577785A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867" y="190158"/>
                <a:ext cx="13143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F99243-91AB-895D-0DA7-890306347AAB}"/>
                  </a:ext>
                </a:extLst>
              </p14:cNvPr>
              <p14:cNvContentPartPr/>
              <p14:nvPr/>
            </p14:nvContentPartPr>
            <p14:xfrm>
              <a:off x="3510267" y="118158"/>
              <a:ext cx="193320" cy="78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F99243-91AB-895D-0DA7-890306347A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1267" y="109158"/>
                <a:ext cx="21096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26E6CE-4FDB-96C6-1012-13EC76BF3FA5}"/>
                  </a:ext>
                </a:extLst>
              </p14:cNvPr>
              <p14:cNvContentPartPr/>
              <p14:nvPr/>
            </p14:nvContentPartPr>
            <p14:xfrm>
              <a:off x="3971787" y="516318"/>
              <a:ext cx="493920" cy="15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26E6CE-4FDB-96C6-1012-13EC76BF3F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2787" y="507318"/>
                <a:ext cx="511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87333F-BB01-A38D-3404-E13B7AEB8DEE}"/>
                  </a:ext>
                </a:extLst>
              </p14:cNvPr>
              <p14:cNvContentPartPr/>
              <p14:nvPr/>
            </p14:nvContentPartPr>
            <p14:xfrm>
              <a:off x="4991667" y="277278"/>
              <a:ext cx="1500840" cy="326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87333F-BB01-A38D-3404-E13B7AEB8D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2667" y="268278"/>
                <a:ext cx="15184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5E9BA4-F2EF-CC9E-2AF3-2BA26F897435}"/>
                  </a:ext>
                </a:extLst>
              </p14:cNvPr>
              <p14:cNvContentPartPr/>
              <p14:nvPr/>
            </p14:nvContentPartPr>
            <p14:xfrm>
              <a:off x="6896787" y="173598"/>
              <a:ext cx="1078200" cy="41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5E9BA4-F2EF-CC9E-2AF3-2BA26F8974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787" y="164598"/>
                <a:ext cx="10958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8113A4-FFAE-5B36-106E-A872B2DF48A6}"/>
                  </a:ext>
                </a:extLst>
              </p14:cNvPr>
              <p14:cNvContentPartPr/>
              <p14:nvPr/>
            </p14:nvContentPartPr>
            <p14:xfrm>
              <a:off x="3392907" y="1030758"/>
              <a:ext cx="792360" cy="327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8113A4-FFAE-5B36-106E-A872B2DF4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83907" y="1021758"/>
                <a:ext cx="810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84E623D-AB68-5ACE-DB4E-D4699553B31D}"/>
                  </a:ext>
                </a:extLst>
              </p14:cNvPr>
              <p14:cNvContentPartPr/>
              <p14:nvPr/>
            </p14:nvContentPartPr>
            <p14:xfrm>
              <a:off x="6089667" y="945078"/>
              <a:ext cx="314280" cy="12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84E623D-AB68-5ACE-DB4E-D4699553B3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667" y="936078"/>
                <a:ext cx="331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B0C400F-9178-C2C4-720F-DBE1C741BACF}"/>
                  </a:ext>
                </a:extLst>
              </p14:cNvPr>
              <p14:cNvContentPartPr/>
              <p14:nvPr/>
            </p14:nvContentPartPr>
            <p14:xfrm>
              <a:off x="4829307" y="915918"/>
              <a:ext cx="957600" cy="316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B0C400F-9178-C2C4-720F-DBE1C741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0307" y="906918"/>
                <a:ext cx="9752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DCF8D3-3A95-857A-DA03-8E73CF527278}"/>
                  </a:ext>
                </a:extLst>
              </p14:cNvPr>
              <p14:cNvContentPartPr/>
              <p14:nvPr/>
            </p14:nvContentPartPr>
            <p14:xfrm>
              <a:off x="6915147" y="857238"/>
              <a:ext cx="773280" cy="201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DCF8D3-3A95-857A-DA03-8E73CF5272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06147" y="848238"/>
                <a:ext cx="7909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2FD3C7-312E-E7B4-EA71-921AFD25E908}"/>
                  </a:ext>
                </a:extLst>
              </p14:cNvPr>
              <p14:cNvContentPartPr/>
              <p14:nvPr/>
            </p14:nvContentPartPr>
            <p14:xfrm>
              <a:off x="3309027" y="1566078"/>
              <a:ext cx="934200" cy="194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2FD3C7-312E-E7B4-EA71-921AFD25E9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0027" y="1557078"/>
                <a:ext cx="951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6D5934-AD9A-87BE-8C19-ED27B189B99A}"/>
                  </a:ext>
                </a:extLst>
              </p14:cNvPr>
              <p14:cNvContentPartPr/>
              <p14:nvPr/>
            </p14:nvContentPartPr>
            <p14:xfrm>
              <a:off x="5007867" y="1244238"/>
              <a:ext cx="1871640" cy="40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6D5934-AD9A-87BE-8C19-ED27B189B9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8867" y="1235238"/>
                <a:ext cx="18892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8AEE5B5-E0E4-D6E9-2494-6D567DCDF882}"/>
                  </a:ext>
                </a:extLst>
              </p14:cNvPr>
              <p14:cNvContentPartPr/>
              <p14:nvPr/>
            </p14:nvContentPartPr>
            <p14:xfrm>
              <a:off x="7140507" y="1223358"/>
              <a:ext cx="1077480" cy="300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8AEE5B5-E0E4-D6E9-2494-6D567DCDF8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1507" y="1214358"/>
                <a:ext cx="10951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A4DA6DB-3B82-6C07-B74C-F1CCB62200E7}"/>
                  </a:ext>
                </a:extLst>
              </p14:cNvPr>
              <p14:cNvContentPartPr/>
              <p14:nvPr/>
            </p14:nvContentPartPr>
            <p14:xfrm>
              <a:off x="1543587" y="1861998"/>
              <a:ext cx="1221480" cy="711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A4DA6DB-3B82-6C07-B74C-F1CCB62200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4587" y="1852998"/>
                <a:ext cx="12391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89E31AF-54E7-7279-22DB-DB32994CB31C}"/>
                  </a:ext>
                </a:extLst>
              </p14:cNvPr>
              <p14:cNvContentPartPr/>
              <p14:nvPr/>
            </p14:nvContentPartPr>
            <p14:xfrm>
              <a:off x="2419827" y="2364558"/>
              <a:ext cx="236880" cy="810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89E31AF-54E7-7279-22DB-DB32994CB3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0827" y="2355558"/>
                <a:ext cx="25452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7021F0-E574-E0A9-DFA2-3C1B608F689E}"/>
                  </a:ext>
                </a:extLst>
              </p14:cNvPr>
              <p14:cNvContentPartPr/>
              <p14:nvPr/>
            </p14:nvContentPartPr>
            <p14:xfrm>
              <a:off x="1302387" y="2253318"/>
              <a:ext cx="809280" cy="1188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7021F0-E574-E0A9-DFA2-3C1B608F68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93387" y="2244318"/>
                <a:ext cx="82692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52BB1C-EB4A-FDAC-3F8A-927959182F35}"/>
                  </a:ext>
                </a:extLst>
              </p14:cNvPr>
              <p14:cNvContentPartPr/>
              <p14:nvPr/>
            </p14:nvContentPartPr>
            <p14:xfrm>
              <a:off x="3571827" y="2212638"/>
              <a:ext cx="2193840" cy="1443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52BB1C-EB4A-FDAC-3F8A-927959182F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2827" y="2203638"/>
                <a:ext cx="221148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DA85BDF-28E6-76AF-DCF8-7C78F8CEFAF8}"/>
                  </a:ext>
                </a:extLst>
              </p14:cNvPr>
              <p14:cNvContentPartPr/>
              <p14:nvPr/>
            </p14:nvContentPartPr>
            <p14:xfrm>
              <a:off x="5527347" y="3269598"/>
              <a:ext cx="278280" cy="1317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DA85BDF-28E6-76AF-DCF8-7C78F8CEFA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18347" y="3260598"/>
                <a:ext cx="29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82A3FDF-9017-87B2-347C-751D885AAF87}"/>
                  </a:ext>
                </a:extLst>
              </p14:cNvPr>
              <p14:cNvContentPartPr/>
              <p14:nvPr/>
            </p14:nvContentPartPr>
            <p14:xfrm>
              <a:off x="6120267" y="1853358"/>
              <a:ext cx="4210920" cy="2210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82A3FDF-9017-87B2-347C-751D885AAF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1267" y="1844358"/>
                <a:ext cx="4228560" cy="22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425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62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96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09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9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161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894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8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4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75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1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8EBB70-92FD-081F-E7BD-A4EFDAF9B4E4}"/>
                  </a:ext>
                </a:extLst>
              </p14:cNvPr>
              <p14:cNvContentPartPr/>
              <p14:nvPr/>
            </p14:nvContentPartPr>
            <p14:xfrm>
              <a:off x="4118667" y="283758"/>
              <a:ext cx="292320" cy="9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8EBB70-92FD-081F-E7BD-A4EFDAF9B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667" y="274758"/>
                <a:ext cx="309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29E47A-7EF7-6987-7567-B5A844CE3737}"/>
                  </a:ext>
                </a:extLst>
              </p14:cNvPr>
              <p14:cNvContentPartPr/>
              <p14:nvPr/>
            </p14:nvContentPartPr>
            <p14:xfrm>
              <a:off x="2532507" y="97278"/>
              <a:ext cx="1351800" cy="59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29E47A-7EF7-6987-7567-B5A844CE37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3507" y="88278"/>
                <a:ext cx="136944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4C9903-FC93-550A-06AF-2434F4C25980}"/>
                  </a:ext>
                </a:extLst>
              </p14:cNvPr>
              <p14:cNvContentPartPr/>
              <p14:nvPr/>
            </p14:nvContentPartPr>
            <p14:xfrm>
              <a:off x="6000027" y="267558"/>
              <a:ext cx="24120" cy="1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4C9903-FC93-550A-06AF-2434F4C259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027" y="258558"/>
                <a:ext cx="41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02DA0A-7B97-C5FA-57AB-EB25A2F1B284}"/>
                  </a:ext>
                </a:extLst>
              </p14:cNvPr>
              <p14:cNvContentPartPr/>
              <p14:nvPr/>
            </p14:nvContentPartPr>
            <p14:xfrm>
              <a:off x="6279387" y="93318"/>
              <a:ext cx="683640" cy="38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02DA0A-7B97-C5FA-57AB-EB25A2F1B2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0387" y="84318"/>
                <a:ext cx="7012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6F8FEC-DC5B-04BA-1C1B-DB6D7EA04C1A}"/>
                  </a:ext>
                </a:extLst>
              </p14:cNvPr>
              <p14:cNvContentPartPr/>
              <p14:nvPr/>
            </p14:nvContentPartPr>
            <p14:xfrm>
              <a:off x="4854867" y="78558"/>
              <a:ext cx="925560" cy="45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6F8FEC-DC5B-04BA-1C1B-DB6D7EA04C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5867" y="69558"/>
                <a:ext cx="9432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882B5DC-BB76-ED34-1B2F-1C531581DC08}"/>
                  </a:ext>
                </a:extLst>
              </p14:cNvPr>
              <p14:cNvContentPartPr/>
              <p14:nvPr/>
            </p14:nvContentPartPr>
            <p14:xfrm>
              <a:off x="7334187" y="267918"/>
              <a:ext cx="526680" cy="99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882B5DC-BB76-ED34-1B2F-1C531581D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5187" y="258918"/>
                <a:ext cx="544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BCA11B-4CDD-0E12-AC81-16828712624B}"/>
                  </a:ext>
                </a:extLst>
              </p14:cNvPr>
              <p14:cNvContentPartPr/>
              <p14:nvPr/>
            </p14:nvContentPartPr>
            <p14:xfrm>
              <a:off x="8471067" y="99798"/>
              <a:ext cx="2168640" cy="67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BCA11B-4CDD-0E12-AC81-1682871262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62067" y="90798"/>
                <a:ext cx="218628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C80848-A968-D680-EB5F-CA84D7957155}"/>
                  </a:ext>
                </a:extLst>
              </p14:cNvPr>
              <p14:cNvContentPartPr/>
              <p14:nvPr/>
            </p14:nvContentPartPr>
            <p14:xfrm>
              <a:off x="2280867" y="2360958"/>
              <a:ext cx="197640" cy="96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C80848-A968-D680-EB5F-CA84D79571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71867" y="2351958"/>
                <a:ext cx="215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8F294C4-5EAF-334F-9086-CBDFCE095E9A}"/>
                  </a:ext>
                </a:extLst>
              </p14:cNvPr>
              <p14:cNvContentPartPr/>
              <p14:nvPr/>
            </p14:nvContentPartPr>
            <p14:xfrm>
              <a:off x="1921947" y="276918"/>
              <a:ext cx="421920" cy="110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8F294C4-5EAF-334F-9086-CBDFCE095E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2947" y="267918"/>
                <a:ext cx="439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D41FDAD-EC7C-837E-9286-07DFFCCA6CCF}"/>
                  </a:ext>
                </a:extLst>
              </p14:cNvPr>
              <p14:cNvContentPartPr/>
              <p14:nvPr/>
            </p14:nvContentPartPr>
            <p14:xfrm>
              <a:off x="1514787" y="787038"/>
              <a:ext cx="7980120" cy="2312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D41FDAD-EC7C-837E-9286-07DFFCCA6C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5787" y="778038"/>
                <a:ext cx="7997760" cy="23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EA2009C-48E1-800E-8DBA-AE9F88C941EF}"/>
                  </a:ext>
                </a:extLst>
              </p14:cNvPr>
              <p14:cNvContentPartPr/>
              <p14:nvPr/>
            </p14:nvContentPartPr>
            <p14:xfrm>
              <a:off x="4624107" y="1479678"/>
              <a:ext cx="4820760" cy="2757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EA2009C-48E1-800E-8DBA-AE9F88C941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5107" y="1470678"/>
                <a:ext cx="4838400" cy="27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B14F9186-3032-CABD-7B97-5DA710F3E66C}"/>
                  </a:ext>
                </a:extLst>
              </p14:cNvPr>
              <p14:cNvContentPartPr/>
              <p14:nvPr/>
            </p14:nvContentPartPr>
            <p14:xfrm>
              <a:off x="1385907" y="3269598"/>
              <a:ext cx="3019680" cy="13186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B14F9186-3032-CABD-7B97-5DA710F3E6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6907" y="3260598"/>
                <a:ext cx="3037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343767E-CEB1-E3BD-58B4-97E8C3C15FB7}"/>
                  </a:ext>
                </a:extLst>
              </p14:cNvPr>
              <p14:cNvContentPartPr/>
              <p14:nvPr/>
            </p14:nvContentPartPr>
            <p14:xfrm>
              <a:off x="1920147" y="468078"/>
              <a:ext cx="386280" cy="180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343767E-CEB1-E3BD-58B4-97E8C3C15F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1147" y="459078"/>
                <a:ext cx="403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F4FA415-55CD-D9D6-E1F8-14015AB8C835}"/>
                  </a:ext>
                </a:extLst>
              </p14:cNvPr>
              <p14:cNvContentPartPr/>
              <p14:nvPr/>
            </p14:nvContentPartPr>
            <p14:xfrm>
              <a:off x="2758227" y="581118"/>
              <a:ext cx="1209600" cy="35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F4FA415-55CD-D9D6-E1F8-14015AB8C8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9227" y="572118"/>
                <a:ext cx="1227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1AB625E-0BED-0492-4AFA-B739A74A9174}"/>
                  </a:ext>
                </a:extLst>
              </p14:cNvPr>
              <p14:cNvContentPartPr/>
              <p14:nvPr/>
            </p14:nvContentPartPr>
            <p14:xfrm>
              <a:off x="5366787" y="465198"/>
              <a:ext cx="403200" cy="19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1AB625E-0BED-0492-4AFA-B739A74A91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7787" y="456198"/>
                <a:ext cx="420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30F8822-EE03-3A13-D4D7-806D71C8087C}"/>
                  </a:ext>
                </a:extLst>
              </p14:cNvPr>
              <p14:cNvContentPartPr/>
              <p14:nvPr/>
            </p14:nvContentPartPr>
            <p14:xfrm>
              <a:off x="6656667" y="469518"/>
              <a:ext cx="404640" cy="9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30F8822-EE03-3A13-D4D7-806D71C808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47667" y="460518"/>
                <a:ext cx="422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9D313B5-96A3-B7A7-6146-804669958797}"/>
                  </a:ext>
                </a:extLst>
              </p14:cNvPr>
              <p14:cNvContentPartPr/>
              <p14:nvPr/>
            </p14:nvContentPartPr>
            <p14:xfrm>
              <a:off x="6970587" y="406878"/>
              <a:ext cx="360" cy="1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9D313B5-96A3-B7A7-6146-8046699587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1587" y="397878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7A3EACC-5C6D-50F9-D183-F57678ED9532}"/>
                  </a:ext>
                </a:extLst>
              </p14:cNvPr>
              <p14:cNvContentPartPr/>
              <p14:nvPr/>
            </p14:nvContentPartPr>
            <p14:xfrm>
              <a:off x="6192987" y="1199598"/>
              <a:ext cx="6120" cy="21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7A3EACC-5C6D-50F9-D183-F57678ED95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3987" y="1190598"/>
                <a:ext cx="23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A971EFB-2624-0830-568E-426BEC4F1799}"/>
                  </a:ext>
                </a:extLst>
              </p14:cNvPr>
              <p14:cNvContentPartPr/>
              <p14:nvPr/>
            </p14:nvContentPartPr>
            <p14:xfrm>
              <a:off x="3586947" y="2644638"/>
              <a:ext cx="1080" cy="144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A971EFB-2624-0830-568E-426BEC4F17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77947" y="2635638"/>
                <a:ext cx="18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2CED870-C0C2-7913-FF30-7F99A7C9FA2E}"/>
                  </a:ext>
                </a:extLst>
              </p14:cNvPr>
              <p14:cNvContentPartPr/>
              <p14:nvPr/>
            </p14:nvContentPartPr>
            <p14:xfrm>
              <a:off x="6208467" y="2330358"/>
              <a:ext cx="7560" cy="54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2CED870-C0C2-7913-FF30-7F99A7C9FA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99467" y="2321358"/>
                <a:ext cx="25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C8F37FC-34E2-5B74-C5AB-BBB658CEBAA4}"/>
                  </a:ext>
                </a:extLst>
              </p14:cNvPr>
              <p14:cNvContentPartPr/>
              <p14:nvPr/>
            </p14:nvContentPartPr>
            <p14:xfrm>
              <a:off x="5765667" y="1757238"/>
              <a:ext cx="2412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C8F37FC-34E2-5B74-C5AB-BBB658CEBA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56667" y="1748238"/>
                <a:ext cx="417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404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593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82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569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62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95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154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775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335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9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DA198F4-5080-5B9F-9DE7-E544B544CBFA}"/>
                  </a:ext>
                </a:extLst>
              </p14:cNvPr>
              <p14:cNvContentPartPr/>
              <p14:nvPr/>
            </p14:nvContentPartPr>
            <p14:xfrm>
              <a:off x="2396067" y="-1362"/>
              <a:ext cx="3830400" cy="66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DA198F4-5080-5B9F-9DE7-E544B544C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7067" y="-10362"/>
                <a:ext cx="38480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A439D5-41E9-FCF2-B9F4-DBAE1A7BE21D}"/>
                  </a:ext>
                </a:extLst>
              </p14:cNvPr>
              <p14:cNvContentPartPr/>
              <p14:nvPr/>
            </p14:nvContentPartPr>
            <p14:xfrm>
              <a:off x="2789907" y="537198"/>
              <a:ext cx="635040" cy="87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A439D5-41E9-FCF2-B9F4-DBAE1A7BE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0907" y="528198"/>
                <a:ext cx="65268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206164B-81FA-9192-0B65-5DCB1C2DFAEA}"/>
                  </a:ext>
                </a:extLst>
              </p14:cNvPr>
              <p14:cNvContentPartPr/>
              <p14:nvPr/>
            </p14:nvContentPartPr>
            <p14:xfrm>
              <a:off x="5106867" y="489318"/>
              <a:ext cx="87840" cy="825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206164B-81FA-9192-0B65-5DCB1C2DFA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7867" y="480318"/>
                <a:ext cx="10548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2EF393-F6B7-BF40-E57D-6478B57DEF8A}"/>
                  </a:ext>
                </a:extLst>
              </p14:cNvPr>
              <p14:cNvContentPartPr/>
              <p14:nvPr/>
            </p14:nvContentPartPr>
            <p14:xfrm>
              <a:off x="7804347" y="700278"/>
              <a:ext cx="783000" cy="231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2EF393-F6B7-BF40-E57D-6478B57DEF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5347" y="691278"/>
                <a:ext cx="800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76357E-56EC-FD0A-BD46-3B777C334007}"/>
                  </a:ext>
                </a:extLst>
              </p14:cNvPr>
              <p14:cNvContentPartPr/>
              <p14:nvPr/>
            </p14:nvContentPartPr>
            <p14:xfrm>
              <a:off x="6251307" y="862638"/>
              <a:ext cx="1313640" cy="18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76357E-56EC-FD0A-BD46-3B777C3340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2307" y="853638"/>
                <a:ext cx="1331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927C55-BEE8-7BF6-B8E1-AECC62EBA234}"/>
                  </a:ext>
                </a:extLst>
              </p14:cNvPr>
              <p14:cNvContentPartPr/>
              <p14:nvPr/>
            </p14:nvContentPartPr>
            <p14:xfrm>
              <a:off x="9021507" y="573558"/>
              <a:ext cx="1067400" cy="344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927C55-BEE8-7BF6-B8E1-AECC62EBA2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2507" y="564558"/>
                <a:ext cx="1085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8B6E49-8B85-E489-C54A-2279E7A79A3D}"/>
                  </a:ext>
                </a:extLst>
              </p14:cNvPr>
              <p14:cNvContentPartPr/>
              <p14:nvPr/>
            </p14:nvContentPartPr>
            <p14:xfrm>
              <a:off x="7077147" y="1112478"/>
              <a:ext cx="1277640" cy="29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8B6E49-8B85-E489-C54A-2279E7A79A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8147" y="1103478"/>
                <a:ext cx="1295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EA7FBF-6DF2-F8FD-4017-A93C6888F6A6}"/>
                  </a:ext>
                </a:extLst>
              </p14:cNvPr>
              <p14:cNvContentPartPr/>
              <p14:nvPr/>
            </p14:nvContentPartPr>
            <p14:xfrm>
              <a:off x="7181187" y="478158"/>
              <a:ext cx="1200960" cy="39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EA7FBF-6DF2-F8FD-4017-A93C6888F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2187" y="469158"/>
                <a:ext cx="1218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BBC864-93E6-5B0D-658D-A409EEB8DA16}"/>
                  </a:ext>
                </a:extLst>
              </p14:cNvPr>
              <p14:cNvContentPartPr/>
              <p14:nvPr/>
            </p14:nvContentPartPr>
            <p14:xfrm>
              <a:off x="9118707" y="428838"/>
              <a:ext cx="783360" cy="52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BBC864-93E6-5B0D-658D-A409EEB8DA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09707" y="419838"/>
                <a:ext cx="801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306A618-08D4-AE82-2676-24BBC73B6B25}"/>
                  </a:ext>
                </a:extLst>
              </p14:cNvPr>
              <p14:cNvContentPartPr/>
              <p14:nvPr/>
            </p14:nvContentPartPr>
            <p14:xfrm>
              <a:off x="8973627" y="1074678"/>
              <a:ext cx="1162080" cy="46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306A618-08D4-AE82-2676-24BBC73B6B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64627" y="1065678"/>
                <a:ext cx="1179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12BE48-DC9C-81F4-156F-A33D70856CD2}"/>
                  </a:ext>
                </a:extLst>
              </p14:cNvPr>
              <p14:cNvContentPartPr/>
              <p14:nvPr/>
            </p14:nvContentPartPr>
            <p14:xfrm>
              <a:off x="2352507" y="1519638"/>
              <a:ext cx="1088640" cy="515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12BE48-DC9C-81F4-156F-A33D70856C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3507" y="1510638"/>
                <a:ext cx="11062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0C8407-861C-6951-834C-C45F61747BB9}"/>
                  </a:ext>
                </a:extLst>
              </p14:cNvPr>
              <p14:cNvContentPartPr/>
              <p14:nvPr/>
            </p14:nvContentPartPr>
            <p14:xfrm>
              <a:off x="3855867" y="1599918"/>
              <a:ext cx="1758240" cy="33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0C8407-861C-6951-834C-C45F61747B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46867" y="1590918"/>
                <a:ext cx="1775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A3956A-20C1-822C-0512-F1449F69122D}"/>
                  </a:ext>
                </a:extLst>
              </p14:cNvPr>
              <p14:cNvContentPartPr/>
              <p14:nvPr/>
            </p14:nvContentPartPr>
            <p14:xfrm>
              <a:off x="5980947" y="1345398"/>
              <a:ext cx="1968480" cy="384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A3956A-20C1-822C-0512-F1449F6912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1947" y="1336398"/>
                <a:ext cx="19861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199B775-221A-284B-E375-6843F708D98C}"/>
                  </a:ext>
                </a:extLst>
              </p14:cNvPr>
              <p14:cNvContentPartPr/>
              <p14:nvPr/>
            </p14:nvContentPartPr>
            <p14:xfrm>
              <a:off x="8420667" y="1372038"/>
              <a:ext cx="2615400" cy="287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199B775-221A-284B-E375-6843F708D9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11667" y="1363038"/>
                <a:ext cx="2633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4A52CA7-901F-0C22-99B2-ADC992A5081E}"/>
                  </a:ext>
                </a:extLst>
              </p14:cNvPr>
              <p14:cNvContentPartPr/>
              <p14:nvPr/>
            </p14:nvContentPartPr>
            <p14:xfrm>
              <a:off x="1845267" y="1774518"/>
              <a:ext cx="1593000" cy="567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4A52CA7-901F-0C22-99B2-ADC992A508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36267" y="1765518"/>
                <a:ext cx="161064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06EF971-BFB9-6810-293E-AB2F2CADADEB}"/>
                  </a:ext>
                </a:extLst>
              </p14:cNvPr>
              <p14:cNvContentPartPr/>
              <p14:nvPr/>
            </p14:nvContentPartPr>
            <p14:xfrm>
              <a:off x="3851187" y="2058198"/>
              <a:ext cx="1922040" cy="350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06EF971-BFB9-6810-293E-AB2F2CADAD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42187" y="2049198"/>
                <a:ext cx="19396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789BC0F-9210-F699-62AA-2F6551295E64}"/>
                  </a:ext>
                </a:extLst>
              </p14:cNvPr>
              <p14:cNvContentPartPr/>
              <p14:nvPr/>
            </p14:nvContentPartPr>
            <p14:xfrm>
              <a:off x="6243747" y="1931838"/>
              <a:ext cx="744120" cy="272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789BC0F-9210-F699-62AA-2F6551295E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34747" y="1922838"/>
                <a:ext cx="761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36A54E3-EF1C-3CF8-42A8-B2098B283ABA}"/>
                  </a:ext>
                </a:extLst>
              </p14:cNvPr>
              <p14:cNvContentPartPr/>
              <p14:nvPr/>
            </p14:nvContentPartPr>
            <p14:xfrm>
              <a:off x="7296747" y="1917438"/>
              <a:ext cx="858960" cy="262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36A54E3-EF1C-3CF8-42A8-B2098B283A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87747" y="1908438"/>
                <a:ext cx="8766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416C710-127F-F54B-CEBB-9B063F7DBBBB}"/>
                  </a:ext>
                </a:extLst>
              </p14:cNvPr>
              <p14:cNvContentPartPr/>
              <p14:nvPr/>
            </p14:nvContentPartPr>
            <p14:xfrm>
              <a:off x="8697507" y="2029398"/>
              <a:ext cx="572040" cy="86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416C710-127F-F54B-CEBB-9B063F7DB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88507" y="2020398"/>
                <a:ext cx="589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D3D9C6C-B828-A754-5C04-BB4309AD0142}"/>
                  </a:ext>
                </a:extLst>
              </p14:cNvPr>
              <p14:cNvContentPartPr/>
              <p14:nvPr/>
            </p14:nvContentPartPr>
            <p14:xfrm>
              <a:off x="9664827" y="1789278"/>
              <a:ext cx="1224720" cy="377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D3D9C6C-B828-A754-5C04-BB4309AD01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55827" y="1780278"/>
                <a:ext cx="1242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D978773-C8C8-D329-5A86-2B33323FA266}"/>
                  </a:ext>
                </a:extLst>
              </p14:cNvPr>
              <p14:cNvContentPartPr/>
              <p14:nvPr/>
            </p14:nvContentPartPr>
            <p14:xfrm>
              <a:off x="1833747" y="2786478"/>
              <a:ext cx="370440" cy="43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D978773-C8C8-D329-5A86-2B33323FA2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4747" y="2777478"/>
                <a:ext cx="388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BEE574-845D-6ABF-65F5-A4DF3234FA18}"/>
                  </a:ext>
                </a:extLst>
              </p14:cNvPr>
              <p14:cNvContentPartPr/>
              <p14:nvPr/>
            </p14:nvContentPartPr>
            <p14:xfrm>
              <a:off x="4158987" y="2629878"/>
              <a:ext cx="658440" cy="106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BEE574-845D-6ABF-65F5-A4DF3234FA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49987" y="2620878"/>
                <a:ext cx="676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4FE6AF4-BA0D-97FD-B4A1-BC9D7622B0B1}"/>
                  </a:ext>
                </a:extLst>
              </p14:cNvPr>
              <p14:cNvContentPartPr/>
              <p14:nvPr/>
            </p14:nvContentPartPr>
            <p14:xfrm>
              <a:off x="8089467" y="2324238"/>
              <a:ext cx="1531440" cy="474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4FE6AF4-BA0D-97FD-B4A1-BC9D7622B0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80467" y="2315238"/>
                <a:ext cx="15490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F61EC63-B833-86FB-D1E9-084AC9BECB1C}"/>
                  </a:ext>
                </a:extLst>
              </p14:cNvPr>
              <p14:cNvContentPartPr/>
              <p14:nvPr/>
            </p14:nvContentPartPr>
            <p14:xfrm>
              <a:off x="9986667" y="2368878"/>
              <a:ext cx="1115640" cy="237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F61EC63-B833-86FB-D1E9-084AC9BECB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7667" y="2359878"/>
                <a:ext cx="11332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63002E6-BC39-5AD8-ACB4-05954C5CA5EE}"/>
                  </a:ext>
                </a:extLst>
              </p14:cNvPr>
              <p14:cNvContentPartPr/>
              <p14:nvPr/>
            </p14:nvContentPartPr>
            <p14:xfrm>
              <a:off x="1800267" y="2483358"/>
              <a:ext cx="2533680" cy="855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63002E6-BC39-5AD8-ACB4-05954C5CA5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91267" y="2474358"/>
                <a:ext cx="255132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AC2272C-0346-DC89-03C2-35E01DB850CF}"/>
                  </a:ext>
                </a:extLst>
              </p14:cNvPr>
              <p14:cNvContentPartPr/>
              <p14:nvPr/>
            </p14:nvContentPartPr>
            <p14:xfrm>
              <a:off x="1776147" y="2367798"/>
              <a:ext cx="9484560" cy="1762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AC2272C-0346-DC89-03C2-35E01DB850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67147" y="2358798"/>
                <a:ext cx="9502200" cy="17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700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607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711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62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985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506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939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53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078108-10CC-6E94-7A6B-9A938894247C}"/>
                  </a:ext>
                </a:extLst>
              </p14:cNvPr>
              <p14:cNvContentPartPr/>
              <p14:nvPr/>
            </p14:nvContentPartPr>
            <p14:xfrm>
              <a:off x="4950267" y="3742638"/>
              <a:ext cx="365760" cy="21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078108-10CC-6E94-7A6B-9A9388942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1267" y="3733638"/>
                <a:ext cx="383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A90FDD-4F55-4DD6-07EC-D3277760D748}"/>
                  </a:ext>
                </a:extLst>
              </p14:cNvPr>
              <p14:cNvContentPartPr/>
              <p14:nvPr/>
            </p14:nvContentPartPr>
            <p14:xfrm>
              <a:off x="4949907" y="3749118"/>
              <a:ext cx="410040" cy="21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A90FDD-4F55-4DD6-07EC-D3277760D7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0907" y="3740118"/>
                <a:ext cx="427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1592DE-021C-03E7-E54A-C613F6AF1403}"/>
                  </a:ext>
                </a:extLst>
              </p14:cNvPr>
              <p14:cNvContentPartPr/>
              <p14:nvPr/>
            </p14:nvContentPartPr>
            <p14:xfrm>
              <a:off x="3680547" y="3925158"/>
              <a:ext cx="242280" cy="209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1592DE-021C-03E7-E54A-C613F6AF14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1547" y="3916158"/>
                <a:ext cx="259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BA0BF6-9E63-F326-F39C-56C7B3CD1CC9}"/>
                  </a:ext>
                </a:extLst>
              </p14:cNvPr>
              <p14:cNvContentPartPr/>
              <p14:nvPr/>
            </p14:nvContentPartPr>
            <p14:xfrm>
              <a:off x="2235507" y="3980958"/>
              <a:ext cx="962280" cy="48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BA0BF6-9E63-F326-F39C-56C7B3CD1C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6507" y="3971958"/>
                <a:ext cx="9799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C2D136-BFFB-BE94-831B-814FF3809718}"/>
                  </a:ext>
                </a:extLst>
              </p14:cNvPr>
              <p14:cNvContentPartPr/>
              <p14:nvPr/>
            </p14:nvContentPartPr>
            <p14:xfrm>
              <a:off x="4983027" y="4063038"/>
              <a:ext cx="594720" cy="46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C2D136-BFFB-BE94-831B-814FF38097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4027" y="4054038"/>
                <a:ext cx="6123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F0C2FD-4737-D9DC-A3F6-0B3049BB03CE}"/>
                  </a:ext>
                </a:extLst>
              </p14:cNvPr>
              <p14:cNvContentPartPr/>
              <p14:nvPr/>
            </p14:nvContentPartPr>
            <p14:xfrm>
              <a:off x="6144027" y="2664078"/>
              <a:ext cx="293040" cy="251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F0C2FD-4737-D9DC-A3F6-0B3049BB03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5027" y="2655078"/>
                <a:ext cx="3106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71895F-8A9E-0B38-8657-99E8C6777045}"/>
                  </a:ext>
                </a:extLst>
              </p14:cNvPr>
              <p14:cNvContentPartPr/>
              <p14:nvPr/>
            </p14:nvContentPartPr>
            <p14:xfrm>
              <a:off x="7578627" y="2427918"/>
              <a:ext cx="286200" cy="329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71895F-8A9E-0B38-8657-99E8C67770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9627" y="2418918"/>
                <a:ext cx="303840" cy="3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9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7FBD2F-594C-8D90-F3D7-B13663EFD452}"/>
                  </a:ext>
                </a:extLst>
              </p14:cNvPr>
              <p14:cNvContentPartPr/>
              <p14:nvPr/>
            </p14:nvContentPartPr>
            <p14:xfrm>
              <a:off x="1057221" y="281682"/>
              <a:ext cx="7364880" cy="5387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7FBD2F-594C-8D90-F3D7-B13663EFD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221" y="272682"/>
                <a:ext cx="7382520" cy="54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A98131-28C8-BE4A-29C3-6575053BAD22}"/>
                  </a:ext>
                </a:extLst>
              </p14:cNvPr>
              <p14:cNvContentPartPr/>
              <p14:nvPr/>
            </p14:nvContentPartPr>
            <p14:xfrm>
              <a:off x="4137381" y="315162"/>
              <a:ext cx="1323360" cy="292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A98131-28C8-BE4A-29C3-6575053BA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8381" y="306162"/>
                <a:ext cx="1341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E631803-F2CA-6366-C274-E86430AE0917}"/>
                  </a:ext>
                </a:extLst>
              </p14:cNvPr>
              <p14:cNvContentPartPr/>
              <p14:nvPr/>
            </p14:nvContentPartPr>
            <p14:xfrm>
              <a:off x="4242861" y="579402"/>
              <a:ext cx="1423800" cy="28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E631803-F2CA-6366-C274-E86430AE0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3861" y="570402"/>
                <a:ext cx="1441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ED9F1C-BB3D-B6E8-B2DD-468377A0B567}"/>
                  </a:ext>
                </a:extLst>
              </p14:cNvPr>
              <p14:cNvContentPartPr/>
              <p14:nvPr/>
            </p14:nvContentPartPr>
            <p14:xfrm>
              <a:off x="2462301" y="2139282"/>
              <a:ext cx="407520" cy="227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ED9F1C-BB3D-B6E8-B2DD-468377A0B5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3301" y="2130282"/>
                <a:ext cx="425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FA5AB4-0178-314F-F8B6-D3CBD76F769C}"/>
                  </a:ext>
                </a:extLst>
              </p14:cNvPr>
              <p14:cNvContentPartPr/>
              <p14:nvPr/>
            </p14:nvContentPartPr>
            <p14:xfrm>
              <a:off x="2816181" y="2291202"/>
              <a:ext cx="632880" cy="256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FA5AB4-0178-314F-F8B6-D3CBD76F76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7181" y="2282202"/>
                <a:ext cx="650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8ECD1D-7DFC-B843-5A4D-B27B5C4CF70F}"/>
                  </a:ext>
                </a:extLst>
              </p14:cNvPr>
              <p14:cNvContentPartPr/>
              <p14:nvPr/>
            </p14:nvContentPartPr>
            <p14:xfrm>
              <a:off x="2880261" y="2177082"/>
              <a:ext cx="193680" cy="158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8ECD1D-7DFC-B843-5A4D-B27B5C4CF7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1261" y="2168082"/>
                <a:ext cx="211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D43DD2B-C164-137A-AFF3-4075591920F8}"/>
                  </a:ext>
                </a:extLst>
              </p14:cNvPr>
              <p14:cNvContentPartPr/>
              <p14:nvPr/>
            </p14:nvContentPartPr>
            <p14:xfrm>
              <a:off x="5784021" y="1923282"/>
              <a:ext cx="895680" cy="411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D43DD2B-C164-137A-AFF3-4075591920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5021" y="1914282"/>
                <a:ext cx="9133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39CD08-84FB-54B7-0177-B17010F82A13}"/>
                  </a:ext>
                </a:extLst>
              </p14:cNvPr>
              <p14:cNvContentPartPr/>
              <p14:nvPr/>
            </p14:nvContentPartPr>
            <p14:xfrm>
              <a:off x="6333021" y="2181762"/>
              <a:ext cx="457200" cy="304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39CD08-84FB-54B7-0177-B17010F82A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4021" y="2172762"/>
                <a:ext cx="474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9934FBC-D628-373E-57F1-09AD5A31CE34}"/>
                  </a:ext>
                </a:extLst>
              </p14:cNvPr>
              <p14:cNvContentPartPr/>
              <p14:nvPr/>
            </p14:nvContentPartPr>
            <p14:xfrm>
              <a:off x="1319301" y="3980682"/>
              <a:ext cx="461880" cy="299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9934FBC-D628-373E-57F1-09AD5A31CE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0301" y="3971682"/>
                <a:ext cx="479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C64A49A-9FE5-4099-6731-E3EFAA7DF8B3}"/>
                  </a:ext>
                </a:extLst>
              </p14:cNvPr>
              <p14:cNvContentPartPr/>
              <p14:nvPr/>
            </p14:nvContentPartPr>
            <p14:xfrm>
              <a:off x="3881061" y="3773682"/>
              <a:ext cx="538200" cy="307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C64A49A-9FE5-4099-6731-E3EFAA7DF8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72061" y="3764682"/>
                <a:ext cx="555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664376D-9F0A-8168-8AD1-559AC014BA5F}"/>
                  </a:ext>
                </a:extLst>
              </p14:cNvPr>
              <p14:cNvContentPartPr/>
              <p14:nvPr/>
            </p14:nvContentPartPr>
            <p14:xfrm>
              <a:off x="3850821" y="3734802"/>
              <a:ext cx="171720" cy="133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664376D-9F0A-8168-8AD1-559AC014BA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1821" y="3725802"/>
                <a:ext cx="18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7D1BD3D-3B6F-231E-4483-2F8B78178F6B}"/>
                  </a:ext>
                </a:extLst>
              </p14:cNvPr>
              <p14:cNvContentPartPr/>
              <p14:nvPr/>
            </p14:nvContentPartPr>
            <p14:xfrm>
              <a:off x="5952501" y="3358242"/>
              <a:ext cx="402840" cy="348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7D1BD3D-3B6F-231E-4483-2F8B78178F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43501" y="3349242"/>
                <a:ext cx="420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562C171-4AA4-4338-1E75-3F7B60EE8687}"/>
                  </a:ext>
                </a:extLst>
              </p14:cNvPr>
              <p14:cNvContentPartPr/>
              <p14:nvPr/>
            </p14:nvContentPartPr>
            <p14:xfrm>
              <a:off x="2277621" y="5244642"/>
              <a:ext cx="423360" cy="277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562C171-4AA4-4338-1E75-3F7B60EE86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8621" y="5235642"/>
                <a:ext cx="441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426B8E-2CD9-2CB9-BBAB-180CB9CCB750}"/>
                  </a:ext>
                </a:extLst>
              </p14:cNvPr>
              <p14:cNvContentPartPr/>
              <p14:nvPr/>
            </p14:nvContentPartPr>
            <p14:xfrm>
              <a:off x="2253501" y="5241402"/>
              <a:ext cx="478440" cy="329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426B8E-2CD9-2CB9-BBAB-180CB9CCB7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4501" y="5232402"/>
                <a:ext cx="4960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316C686-C6D7-FBDB-3E0C-11DABFBB3038}"/>
                  </a:ext>
                </a:extLst>
              </p14:cNvPr>
              <p14:cNvContentPartPr/>
              <p14:nvPr/>
            </p14:nvContentPartPr>
            <p14:xfrm>
              <a:off x="4285341" y="5150322"/>
              <a:ext cx="204480" cy="226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16C686-C6D7-FBDB-3E0C-11DABFBB30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6341" y="5141322"/>
                <a:ext cx="222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68693EB-E4D9-A0FB-4831-592440EC5AD3}"/>
                  </a:ext>
                </a:extLst>
              </p14:cNvPr>
              <p14:cNvContentPartPr/>
              <p14:nvPr/>
            </p14:nvContentPartPr>
            <p14:xfrm>
              <a:off x="5829741" y="3376962"/>
              <a:ext cx="226080" cy="189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68693EB-E4D9-A0FB-4831-592440EC5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0741" y="3367962"/>
                <a:ext cx="2437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3EFADA1-F171-3CEB-A3DE-430FB421C8EA}"/>
                  </a:ext>
                </a:extLst>
              </p14:cNvPr>
              <p14:cNvContentPartPr/>
              <p14:nvPr/>
            </p14:nvContentPartPr>
            <p14:xfrm>
              <a:off x="7890381" y="3334122"/>
              <a:ext cx="359640" cy="233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3EFADA1-F171-3CEB-A3DE-430FB421C8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81381" y="3325122"/>
                <a:ext cx="3772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DD44F40-62E4-233A-A5C9-D6CCF24A0F1C}"/>
                  </a:ext>
                </a:extLst>
              </p14:cNvPr>
              <p14:cNvContentPartPr/>
              <p14:nvPr/>
            </p14:nvContentPartPr>
            <p14:xfrm>
              <a:off x="4862421" y="5575122"/>
              <a:ext cx="24120" cy="6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DD44F40-62E4-233A-A5C9-D6CCF24A0F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53421" y="5566122"/>
                <a:ext cx="417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8907C16-DE95-7028-EF63-E26E0A2C69EC}"/>
                  </a:ext>
                </a:extLst>
              </p14:cNvPr>
              <p14:cNvContentPartPr/>
              <p14:nvPr/>
            </p14:nvContentPartPr>
            <p14:xfrm>
              <a:off x="6176061" y="567882"/>
              <a:ext cx="1080000" cy="159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8907C16-DE95-7028-EF63-E26E0A2C69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67061" y="558882"/>
                <a:ext cx="1097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5F2923A-3F56-C5BC-882D-907B1E81E2C7}"/>
                  </a:ext>
                </a:extLst>
              </p14:cNvPr>
              <p14:cNvContentPartPr/>
              <p14:nvPr/>
            </p14:nvContentPartPr>
            <p14:xfrm>
              <a:off x="7971021" y="233442"/>
              <a:ext cx="2401200" cy="473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5F2923A-3F56-C5BC-882D-907B1E81E2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62021" y="224442"/>
                <a:ext cx="2418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085389-2128-53E8-6B07-4F1228D37695}"/>
                  </a:ext>
                </a:extLst>
              </p14:cNvPr>
              <p14:cNvContentPartPr/>
              <p14:nvPr/>
            </p14:nvContentPartPr>
            <p14:xfrm>
              <a:off x="5223861" y="4611402"/>
              <a:ext cx="5887080" cy="1842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085389-2128-53E8-6B07-4F1228D376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4861" y="4602402"/>
                <a:ext cx="5904720" cy="18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EC453AB-675E-BD1F-E9D9-E259D14F3EEE}"/>
                  </a:ext>
                </a:extLst>
              </p14:cNvPr>
              <p14:cNvContentPartPr/>
              <p14:nvPr/>
            </p14:nvContentPartPr>
            <p14:xfrm>
              <a:off x="8396901" y="2885922"/>
              <a:ext cx="1152000" cy="457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EC453AB-675E-BD1F-E9D9-E259D14F3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87901" y="2876922"/>
                <a:ext cx="11696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85AC700-EBB4-1104-5675-C9B285AE9BA5}"/>
                  </a:ext>
                </a:extLst>
              </p14:cNvPr>
              <p14:cNvContentPartPr/>
              <p14:nvPr/>
            </p14:nvContentPartPr>
            <p14:xfrm>
              <a:off x="6075981" y="3864762"/>
              <a:ext cx="876600" cy="329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85AC700-EBB4-1104-5675-C9B285AE9B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6981" y="3855762"/>
                <a:ext cx="894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58D79D5-7F52-F415-A0A8-3AA7EB6393E0}"/>
                  </a:ext>
                </a:extLst>
              </p14:cNvPr>
              <p14:cNvContentPartPr/>
              <p14:nvPr/>
            </p14:nvContentPartPr>
            <p14:xfrm>
              <a:off x="4107501" y="5610762"/>
              <a:ext cx="575640" cy="824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58D79D5-7F52-F415-A0A8-3AA7EB6393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8501" y="5601762"/>
                <a:ext cx="59328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D50F223-349F-3FC5-73AD-B01F03F3507C}"/>
                  </a:ext>
                </a:extLst>
              </p14:cNvPr>
              <p14:cNvContentPartPr/>
              <p14:nvPr/>
            </p14:nvContentPartPr>
            <p14:xfrm>
              <a:off x="2473461" y="5667282"/>
              <a:ext cx="474480" cy="948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D50F223-349F-3FC5-73AD-B01F03F350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64461" y="5658282"/>
                <a:ext cx="49212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77BC1A4-32B0-6329-491D-28F6146B36B2}"/>
                  </a:ext>
                </a:extLst>
              </p14:cNvPr>
              <p14:cNvContentPartPr/>
              <p14:nvPr/>
            </p14:nvContentPartPr>
            <p14:xfrm>
              <a:off x="369621" y="3990402"/>
              <a:ext cx="674640" cy="908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77BC1A4-32B0-6329-491D-28F6146B36B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0621" y="3981402"/>
                <a:ext cx="69228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6DA1304-19B3-BB60-60E9-236FFAA3E4DB}"/>
                  </a:ext>
                </a:extLst>
              </p14:cNvPr>
              <p14:cNvContentPartPr/>
              <p14:nvPr/>
            </p14:nvContentPartPr>
            <p14:xfrm>
              <a:off x="3977901" y="3134682"/>
              <a:ext cx="627840" cy="359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6DA1304-19B3-BB60-60E9-236FFAA3E4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68901" y="3125682"/>
                <a:ext cx="645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133A96D-2D47-D94F-337D-3E544948B766}"/>
                  </a:ext>
                </a:extLst>
              </p14:cNvPr>
              <p14:cNvContentPartPr/>
              <p14:nvPr/>
            </p14:nvContentPartPr>
            <p14:xfrm>
              <a:off x="2069181" y="1629162"/>
              <a:ext cx="669240" cy="394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133A96D-2D47-D94F-337D-3E544948B7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0181" y="1620162"/>
                <a:ext cx="686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2B16A12-E61A-2E28-77BB-CBC377FFE8A4}"/>
                  </a:ext>
                </a:extLst>
              </p14:cNvPr>
              <p14:cNvContentPartPr/>
              <p14:nvPr/>
            </p14:nvContentPartPr>
            <p14:xfrm>
              <a:off x="6433101" y="652842"/>
              <a:ext cx="5408280" cy="1217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2B16A12-E61A-2E28-77BB-CBC377FFE8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24101" y="643842"/>
                <a:ext cx="5425920" cy="12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92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839197-7C1D-DEFD-D469-7C93CBA588A1}"/>
                  </a:ext>
                </a:extLst>
              </p14:cNvPr>
              <p14:cNvContentPartPr/>
              <p14:nvPr/>
            </p14:nvContentPartPr>
            <p14:xfrm>
              <a:off x="2766861" y="161802"/>
              <a:ext cx="718560" cy="61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839197-7C1D-DEFD-D469-7C93CBA58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861" y="152802"/>
                <a:ext cx="7362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D96484-420F-B72F-9401-16B200037FF2}"/>
                  </a:ext>
                </a:extLst>
              </p14:cNvPr>
              <p14:cNvContentPartPr/>
              <p14:nvPr/>
            </p14:nvContentPartPr>
            <p14:xfrm>
              <a:off x="4151421" y="120762"/>
              <a:ext cx="2883600" cy="87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D96484-420F-B72F-9401-16B200037F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2421" y="111762"/>
                <a:ext cx="29012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49FC5C4-D414-644E-0F77-BC857D1124F0}"/>
                  </a:ext>
                </a:extLst>
              </p14:cNvPr>
              <p14:cNvContentPartPr/>
              <p14:nvPr/>
            </p14:nvContentPartPr>
            <p14:xfrm>
              <a:off x="7352541" y="278442"/>
              <a:ext cx="1807560" cy="86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49FC5C4-D414-644E-0F77-BC857D1124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3541" y="269442"/>
                <a:ext cx="182520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91F45B-1517-C5FD-530B-A57BAADD9D21}"/>
                  </a:ext>
                </a:extLst>
              </p14:cNvPr>
              <p14:cNvContentPartPr/>
              <p14:nvPr/>
            </p14:nvContentPartPr>
            <p14:xfrm>
              <a:off x="9473301" y="274482"/>
              <a:ext cx="1744920" cy="39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91F45B-1517-C5FD-530B-A57BAADD9D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4301" y="265482"/>
                <a:ext cx="17625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4A80B7-E5AC-1922-0C35-3D1DE11E2AE5}"/>
                  </a:ext>
                </a:extLst>
              </p14:cNvPr>
              <p14:cNvContentPartPr/>
              <p14:nvPr/>
            </p14:nvContentPartPr>
            <p14:xfrm>
              <a:off x="1314621" y="1036962"/>
              <a:ext cx="1575360" cy="439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4A80B7-E5AC-1922-0C35-3D1DE11E2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5621" y="1027962"/>
                <a:ext cx="1593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0B4AB1-E26E-CE20-ADBA-4560E188D291}"/>
                  </a:ext>
                </a:extLst>
              </p14:cNvPr>
              <p14:cNvContentPartPr/>
              <p14:nvPr/>
            </p14:nvContentPartPr>
            <p14:xfrm>
              <a:off x="3561021" y="1271682"/>
              <a:ext cx="813960" cy="204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0B4AB1-E26E-CE20-ADBA-4560E188D2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2021" y="1262682"/>
                <a:ext cx="8316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188151-E75A-0B3F-67C0-0C85DB30ED88}"/>
                  </a:ext>
                </a:extLst>
              </p14:cNvPr>
              <p14:cNvContentPartPr/>
              <p14:nvPr/>
            </p14:nvContentPartPr>
            <p14:xfrm>
              <a:off x="5074101" y="1248282"/>
              <a:ext cx="497520" cy="307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188151-E75A-0B3F-67C0-0C85DB30ED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5101" y="1239282"/>
                <a:ext cx="515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CBC6C3-AECB-B7F2-A70F-AF4D81E46447}"/>
                  </a:ext>
                </a:extLst>
              </p14:cNvPr>
              <p14:cNvContentPartPr/>
              <p14:nvPr/>
            </p14:nvContentPartPr>
            <p14:xfrm>
              <a:off x="6203061" y="1193922"/>
              <a:ext cx="1808640" cy="397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CBC6C3-AECB-B7F2-A70F-AF4D81E464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4061" y="1184922"/>
                <a:ext cx="1826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15BB18F-DE9D-0B43-0EF4-8791E5858AA4}"/>
                  </a:ext>
                </a:extLst>
              </p14:cNvPr>
              <p14:cNvContentPartPr/>
              <p14:nvPr/>
            </p14:nvContentPartPr>
            <p14:xfrm>
              <a:off x="501381" y="1849482"/>
              <a:ext cx="9695880" cy="4170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15BB18F-DE9D-0B43-0EF4-8791E5858A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381" y="1840482"/>
                <a:ext cx="9713520" cy="41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6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6495AFB-2217-9D6B-2E64-0DA32CDF660F}"/>
                  </a:ext>
                </a:extLst>
              </p14:cNvPr>
              <p14:cNvContentPartPr/>
              <p14:nvPr/>
            </p14:nvContentPartPr>
            <p14:xfrm>
              <a:off x="1305621" y="301122"/>
              <a:ext cx="5655240" cy="164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6495AFB-2217-9D6B-2E64-0DA32CDF6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621" y="292122"/>
                <a:ext cx="5672880" cy="16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442792-1B00-1DB9-3545-2F91739B3E1A}"/>
                  </a:ext>
                </a:extLst>
              </p14:cNvPr>
              <p14:cNvContentPartPr/>
              <p14:nvPr/>
            </p14:nvContentPartPr>
            <p14:xfrm>
              <a:off x="7487541" y="1270962"/>
              <a:ext cx="2203560" cy="481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442792-1B00-1DB9-3545-2F91739B3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541" y="1261962"/>
                <a:ext cx="22212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EE2BF1-8551-89DE-1983-902E13DCBF10}"/>
                  </a:ext>
                </a:extLst>
              </p14:cNvPr>
              <p14:cNvContentPartPr/>
              <p14:nvPr/>
            </p14:nvContentPartPr>
            <p14:xfrm>
              <a:off x="10370421" y="973242"/>
              <a:ext cx="1254600" cy="1035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EE2BF1-8551-89DE-1983-902E13DCBF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1421" y="964242"/>
                <a:ext cx="12722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B12ABA-A04A-16E5-63DB-D4D125A9DF94}"/>
                  </a:ext>
                </a:extLst>
              </p14:cNvPr>
              <p14:cNvContentPartPr/>
              <p14:nvPr/>
            </p14:nvContentPartPr>
            <p14:xfrm>
              <a:off x="5445981" y="2464722"/>
              <a:ext cx="517320" cy="41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B12ABA-A04A-16E5-63DB-D4D125A9DF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6981" y="2455722"/>
                <a:ext cx="5349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5D5703-50A1-B1D7-6CF0-298C3037B0B7}"/>
                  </a:ext>
                </a:extLst>
              </p14:cNvPr>
              <p14:cNvContentPartPr/>
              <p14:nvPr/>
            </p14:nvContentPartPr>
            <p14:xfrm>
              <a:off x="2089701" y="1928322"/>
              <a:ext cx="2807280" cy="1168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5D5703-50A1-B1D7-6CF0-298C3037B0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0701" y="1919322"/>
                <a:ext cx="2824920" cy="11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84CCA53-D9CF-4C2F-B72E-2B5BA376C421}"/>
                  </a:ext>
                </a:extLst>
              </p14:cNvPr>
              <p14:cNvContentPartPr/>
              <p14:nvPr/>
            </p14:nvContentPartPr>
            <p14:xfrm>
              <a:off x="6485301" y="2287242"/>
              <a:ext cx="2965680" cy="588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84CCA53-D9CF-4C2F-B72E-2B5BA376C4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6301" y="2278242"/>
                <a:ext cx="29833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56FF77C-01E7-8CDA-678F-665ED2AD4B19}"/>
                  </a:ext>
                </a:extLst>
              </p14:cNvPr>
              <p14:cNvContentPartPr/>
              <p14:nvPr/>
            </p14:nvContentPartPr>
            <p14:xfrm>
              <a:off x="287541" y="3656322"/>
              <a:ext cx="455040" cy="226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56FF77C-01E7-8CDA-678F-665ED2AD4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541" y="3647322"/>
                <a:ext cx="472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34F027-B828-EC10-CC09-8E2FA6EB89F8}"/>
                  </a:ext>
                </a:extLst>
              </p14:cNvPr>
              <p14:cNvContentPartPr/>
              <p14:nvPr/>
            </p14:nvContentPartPr>
            <p14:xfrm>
              <a:off x="1709901" y="3334842"/>
              <a:ext cx="1459080" cy="820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34F027-B828-EC10-CC09-8E2FA6EB89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0901" y="3325842"/>
                <a:ext cx="147672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FC09F01-FC7D-CAEB-4CA2-CD93335B8B63}"/>
                  </a:ext>
                </a:extLst>
              </p14:cNvPr>
              <p14:cNvContentPartPr/>
              <p14:nvPr/>
            </p14:nvContentPartPr>
            <p14:xfrm>
              <a:off x="3829581" y="3316842"/>
              <a:ext cx="2561040" cy="511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FC09F01-FC7D-CAEB-4CA2-CD93335B8B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0581" y="3307842"/>
                <a:ext cx="25786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F2F823A-523E-8FA0-1AE6-BB8F365A2134}"/>
                  </a:ext>
                </a:extLst>
              </p14:cNvPr>
              <p14:cNvContentPartPr/>
              <p14:nvPr/>
            </p14:nvContentPartPr>
            <p14:xfrm>
              <a:off x="7135461" y="3136842"/>
              <a:ext cx="722160" cy="423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F2F823A-523E-8FA0-1AE6-BB8F365A21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6461" y="3127842"/>
                <a:ext cx="739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03101DA-B746-48DC-6BE8-3174A90A34FB}"/>
                  </a:ext>
                </a:extLst>
              </p14:cNvPr>
              <p14:cNvContentPartPr/>
              <p14:nvPr/>
            </p14:nvContentPartPr>
            <p14:xfrm>
              <a:off x="8768781" y="3033162"/>
              <a:ext cx="2642400" cy="1242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03101DA-B746-48DC-6BE8-3174A90A34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9781" y="3024162"/>
                <a:ext cx="266004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581B4E4-7EE9-AA34-E255-B066E7B74E12}"/>
                  </a:ext>
                </a:extLst>
              </p14:cNvPr>
              <p14:cNvContentPartPr/>
              <p14:nvPr/>
            </p14:nvContentPartPr>
            <p14:xfrm>
              <a:off x="572661" y="4755042"/>
              <a:ext cx="528480" cy="294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581B4E4-7EE9-AA34-E255-B066E7B74E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661" y="4746042"/>
                <a:ext cx="546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6DBC794-0C6F-7A63-B4CF-21C6A4D1180B}"/>
                  </a:ext>
                </a:extLst>
              </p14:cNvPr>
              <p14:cNvContentPartPr/>
              <p14:nvPr/>
            </p14:nvContentPartPr>
            <p14:xfrm>
              <a:off x="1965861" y="4230162"/>
              <a:ext cx="1457640" cy="1014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6DBC794-0C6F-7A63-B4CF-21C6A4D118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56861" y="4221162"/>
                <a:ext cx="14752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719DCE0-A503-C8EC-8D37-3399ECED41C4}"/>
                  </a:ext>
                </a:extLst>
              </p14:cNvPr>
              <p14:cNvContentPartPr/>
              <p14:nvPr/>
            </p14:nvContentPartPr>
            <p14:xfrm>
              <a:off x="3850821" y="4235202"/>
              <a:ext cx="4265280" cy="691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719DCE0-A503-C8EC-8D37-3399ECED41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41821" y="4226202"/>
                <a:ext cx="42829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A2894DB-5A11-CF61-4F53-9BF34EB17C34}"/>
                  </a:ext>
                </a:extLst>
              </p14:cNvPr>
              <p14:cNvContentPartPr/>
              <p14:nvPr/>
            </p14:nvContentPartPr>
            <p14:xfrm>
              <a:off x="8673381" y="4262562"/>
              <a:ext cx="1681920" cy="668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A2894DB-5A11-CF61-4F53-9BF34EB17C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64381" y="4253562"/>
                <a:ext cx="16995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EFB0450-236E-A007-8100-34695CFD8B8C}"/>
                  </a:ext>
                </a:extLst>
              </p14:cNvPr>
              <p14:cNvContentPartPr/>
              <p14:nvPr/>
            </p14:nvContentPartPr>
            <p14:xfrm>
              <a:off x="1247661" y="5391162"/>
              <a:ext cx="2735280" cy="6073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EFB0450-236E-A007-8100-34695CFD8B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8661" y="5382162"/>
                <a:ext cx="27529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D295557-52BF-54E4-E29A-B03B770A2BBD}"/>
                  </a:ext>
                </a:extLst>
              </p14:cNvPr>
              <p14:cNvContentPartPr/>
              <p14:nvPr/>
            </p14:nvContentPartPr>
            <p14:xfrm>
              <a:off x="6125301" y="5576922"/>
              <a:ext cx="1108800" cy="82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D295557-52BF-54E4-E29A-B03B770A2B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6301" y="5567922"/>
                <a:ext cx="1126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3DBE617-EA16-3B20-DB07-844AC98B84FC}"/>
                  </a:ext>
                </a:extLst>
              </p14:cNvPr>
              <p14:cNvContentPartPr/>
              <p14:nvPr/>
            </p14:nvContentPartPr>
            <p14:xfrm>
              <a:off x="4556061" y="5455962"/>
              <a:ext cx="1120320" cy="272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3DBE617-EA16-3B20-DB07-844AC98B84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47061" y="5446962"/>
                <a:ext cx="1137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C31DC01-1D23-234A-D46C-F106D199BB19}"/>
                  </a:ext>
                </a:extLst>
              </p14:cNvPr>
              <p14:cNvContentPartPr/>
              <p14:nvPr/>
            </p14:nvContentPartPr>
            <p14:xfrm>
              <a:off x="9117981" y="5126202"/>
              <a:ext cx="511560" cy="510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C31DC01-1D23-234A-D46C-F106D199BB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8981" y="5117202"/>
                <a:ext cx="5292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F23F912-456F-8FBB-B660-EE17C829B324}"/>
                  </a:ext>
                </a:extLst>
              </p14:cNvPr>
              <p14:cNvContentPartPr/>
              <p14:nvPr/>
            </p14:nvContentPartPr>
            <p14:xfrm>
              <a:off x="7736301" y="5266602"/>
              <a:ext cx="694800" cy="511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F23F912-456F-8FBB-B660-EE17C829B3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7301" y="5257602"/>
                <a:ext cx="7124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12427E3-6D26-EE15-FFDB-E558FFA255A1}"/>
                  </a:ext>
                </a:extLst>
              </p14:cNvPr>
              <p14:cNvContentPartPr/>
              <p14:nvPr/>
            </p14:nvContentPartPr>
            <p14:xfrm>
              <a:off x="10114461" y="5086962"/>
              <a:ext cx="1888560" cy="646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12427E3-6D26-EE15-FFDB-E558FFA255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05461" y="5077962"/>
                <a:ext cx="1906200" cy="6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08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Widescreen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Ambudkar</dc:creator>
  <cp:lastModifiedBy>Rakesh Ambudkar</cp:lastModifiedBy>
  <cp:revision>3</cp:revision>
  <dcterms:created xsi:type="dcterms:W3CDTF">2023-04-15T04:05:37Z</dcterms:created>
  <dcterms:modified xsi:type="dcterms:W3CDTF">2023-04-15T09:41:34Z</dcterms:modified>
</cp:coreProperties>
</file>