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D76"/>
    <a:srgbClr val="F5F5F5"/>
    <a:srgbClr val="45B3FD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965"/>
            <a:ext cx="11239033" cy="5905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E-LEARNING WEBSITE"/>
          <p:cNvSpPr>
            <a:spLocks noGrp="1"/>
          </p:cNvSpPr>
          <p:nvPr>
            <p:ph type="ctrTitle"/>
          </p:nvPr>
        </p:nvSpPr>
        <p:spPr>
          <a:xfrm>
            <a:off x="763070" y="1259977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IN" sz="75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E-LEARNING</a:t>
            </a:r>
            <a:r>
              <a:rPr lang="en-IN" dirty="0"/>
              <a:t/>
            </a:r>
            <a:br>
              <a:rPr lang="en-IN" dirty="0"/>
            </a:br>
            <a:r>
              <a:rPr lang="en-IN" sz="75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WEBSITE</a:t>
            </a:r>
            <a:r>
              <a:rPr lang="en-IN" b="1" dirty="0" smtClean="0">
                <a:latin typeface="Bell MT" panose="02020503060305020303" pitchFamily="18" charset="0"/>
              </a:rPr>
              <a:t/>
            </a:r>
            <a:br>
              <a:rPr lang="en-IN" b="1" dirty="0" smtClean="0">
                <a:latin typeface="Bell MT" panose="02020503060305020303" pitchFamily="18" charset="0"/>
              </a:rPr>
            </a:b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0929" y="3195654"/>
            <a:ext cx="6761552" cy="460310"/>
          </a:xfrm>
        </p:spPr>
        <p:txBody>
          <a:bodyPr/>
          <a:lstStyle/>
          <a:p>
            <a:r>
              <a:rPr lang="en-IN" dirty="0" smtClean="0"/>
              <a:t>With WEBRTC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62169" y="4993657"/>
            <a:ext cx="4634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MEMBERS-</a:t>
            </a:r>
          </a:p>
          <a:p>
            <a:r>
              <a:rPr lang="en-I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ARCHANA K</a:t>
            </a:r>
          </a:p>
          <a:p>
            <a:r>
              <a:rPr lang="en-I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SWETHA R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155" y="774438"/>
            <a:ext cx="8825658" cy="839863"/>
          </a:xfrm>
        </p:spPr>
        <p:txBody>
          <a:bodyPr anchor="ctr"/>
          <a:lstStyle/>
          <a:p>
            <a:r>
              <a:rPr lang="en-IN" dirty="0" smtClean="0">
                <a:solidFill>
                  <a:schemeClr val="bg1"/>
                </a:solidFill>
              </a:rPr>
              <a:t>E-Learning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466531" y="1726163"/>
            <a:ext cx="11224725" cy="406814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 </a:t>
            </a:r>
            <a:r>
              <a:rPr lang="en-US" sz="51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E-learning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 a structured course or learning experience delivered electronically; it can also include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performance support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content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There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 also many different elements that can make up an e-learning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program, such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live or pre-recorded lecture content,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quizzes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simulations, activities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and other interactive elements</a:t>
            </a:r>
            <a:r>
              <a:rPr lang="en-US" sz="2700" b="1" dirty="0">
                <a:solidFill>
                  <a:srgbClr val="FFC000"/>
                </a:solidFill>
                <a:latin typeface="Itallic"/>
              </a:rPr>
              <a:t>.</a:t>
            </a:r>
            <a:endParaRPr lang="en-IN" sz="2700" b="1" dirty="0">
              <a:solidFill>
                <a:srgbClr val="FFC000"/>
              </a:solidFill>
              <a:latin typeface="Itallic"/>
            </a:endParaRPr>
          </a:p>
        </p:txBody>
      </p:sp>
    </p:spTree>
    <p:extLst>
      <p:ext uri="{BB962C8B-B14F-4D97-AF65-F5344CB8AC3E}">
        <p14:creationId xmlns:p14="http://schemas.microsoft.com/office/powerpoint/2010/main" val="8632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976882" cy="706964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TOOLS USED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FRONT</a:t>
            </a:r>
            <a:r>
              <a:rPr lang="en-IN" dirty="0" smtClean="0"/>
              <a:t> </a:t>
            </a:r>
            <a:r>
              <a:rPr lang="en-IN" b="1" dirty="0" smtClean="0">
                <a:latin typeface="Arial Black" panose="020B0A04020102020204" pitchFamily="34" charset="0"/>
              </a:rPr>
              <a:t>END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42" y="3347713"/>
            <a:ext cx="4825158" cy="2840039"/>
          </a:xfrm>
        </p:spPr>
        <p:txBody>
          <a:bodyPr>
            <a:normAutofit/>
          </a:bodyPr>
          <a:lstStyle/>
          <a:p>
            <a:r>
              <a:rPr lang="en-IN" sz="2300" b="1" dirty="0" smtClean="0"/>
              <a:t>HTML</a:t>
            </a:r>
          </a:p>
          <a:p>
            <a:r>
              <a:rPr lang="en-IN" sz="2300" b="1" dirty="0" smtClean="0"/>
              <a:t>CSS</a:t>
            </a:r>
          </a:p>
          <a:p>
            <a:r>
              <a:rPr lang="en-IN" sz="2300" b="1" dirty="0" smtClean="0"/>
              <a:t>JAVASCRIPT</a:t>
            </a:r>
          </a:p>
          <a:p>
            <a:r>
              <a:rPr lang="en-IN" sz="2300" b="1" dirty="0" smtClean="0"/>
              <a:t>BOOTSTRAP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BACK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END</a:t>
            </a:r>
            <a:endParaRPr lang="en-IN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437" y="3347713"/>
            <a:ext cx="4861671" cy="2754087"/>
          </a:xfrm>
        </p:spPr>
        <p:txBody>
          <a:bodyPr anchor="t">
            <a:normAutofit/>
          </a:bodyPr>
          <a:lstStyle/>
          <a:p>
            <a:r>
              <a:rPr lang="en-IN" sz="2300" b="1" dirty="0" smtClean="0"/>
              <a:t>MY SQL</a:t>
            </a:r>
          </a:p>
          <a:p>
            <a:r>
              <a:rPr lang="en-IN" sz="2300" b="1" dirty="0" smtClean="0"/>
              <a:t>NODE.JS</a:t>
            </a:r>
          </a:p>
          <a:p>
            <a:pPr marL="0" indent="0">
              <a:buNone/>
            </a:pPr>
            <a:r>
              <a:rPr lang="en-IN" sz="2300" dirty="0"/>
              <a:t> </a:t>
            </a:r>
            <a:r>
              <a:rPr lang="en-IN" sz="2300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04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WEB RTC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4263" y="2333685"/>
            <a:ext cx="919210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               </a:t>
            </a:r>
            <a:r>
              <a:rPr lang="en-US" sz="2500" dirty="0" err="1" smtClean="0"/>
              <a:t>WebRTC</a:t>
            </a:r>
            <a:r>
              <a:rPr lang="en-US" sz="2500" dirty="0" smtClean="0"/>
              <a:t> </a:t>
            </a:r>
            <a:r>
              <a:rPr lang="en-US" sz="2500" dirty="0"/>
              <a:t>(Web Real-Time Communication) is a free and open-source project providing web browsers and mobile applications with real-time communication (RTC) via application programming interfaces (APIs). It allows audio and video communication to work inside web pages by allowing direct peer-to-peer communication, eliminating the need to install plugins or download native apps. Supported by Apple, Google, Microsoft, Mozilla, and Opera, </a:t>
            </a:r>
            <a:r>
              <a:rPr lang="en-US" sz="2500" dirty="0" err="1"/>
              <a:t>WebRTC</a:t>
            </a:r>
            <a:r>
              <a:rPr lang="en-US" sz="2500" dirty="0"/>
              <a:t> specifications have been published by the World Wide Web Consortium (W3C) and the Internet Engineering Task Force </a:t>
            </a:r>
            <a:endParaRPr lang="en-IN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410" y="3182010"/>
            <a:ext cx="3356610" cy="20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6388" y="2156601"/>
            <a:ext cx="112079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US" dirty="0"/>
              <a:t>HTML stands for Hyper Text Markup </a:t>
            </a:r>
            <a:r>
              <a:rPr lang="en-US" dirty="0" smtClean="0"/>
              <a:t>Language. HTML </a:t>
            </a:r>
            <a:r>
              <a:rPr lang="en-US" dirty="0"/>
              <a:t>is the standard markup language for creating Web </a:t>
            </a:r>
            <a:r>
              <a:rPr lang="en-US" dirty="0" smtClean="0"/>
              <a:t>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CSS</a:t>
            </a:r>
          </a:p>
          <a:p>
            <a:r>
              <a:rPr lang="en-US" dirty="0"/>
              <a:t> </a:t>
            </a:r>
            <a:r>
              <a:rPr lang="en-US" dirty="0" smtClean="0"/>
              <a:t>      CSS </a:t>
            </a:r>
            <a:r>
              <a:rPr lang="en-US" dirty="0"/>
              <a:t>stands for Cascading Style </a:t>
            </a:r>
            <a:r>
              <a:rPr lang="en-US" dirty="0" smtClean="0"/>
              <a:t>Sheets. CSS </a:t>
            </a:r>
            <a:r>
              <a:rPr lang="en-US" dirty="0"/>
              <a:t>describes how HTML elements are to be displayed on screen, paper, or in other </a:t>
            </a:r>
            <a:r>
              <a:rPr lang="en-US" dirty="0" smtClean="0"/>
              <a:t>media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US" dirty="0" smtClean="0"/>
              <a:t>JavaScript </a:t>
            </a:r>
            <a:r>
              <a:rPr lang="en-US" dirty="0"/>
              <a:t>is the Programming</a:t>
            </a:r>
            <a:r>
              <a:rPr lang="en-US" b="1" dirty="0"/>
              <a:t> </a:t>
            </a:r>
            <a:r>
              <a:rPr lang="en-US" dirty="0"/>
              <a:t>Language for the </a:t>
            </a:r>
            <a:r>
              <a:rPr lang="en-US" dirty="0" smtClean="0"/>
              <a:t>Web. JavaScript </a:t>
            </a:r>
            <a:r>
              <a:rPr lang="en-US" dirty="0"/>
              <a:t>can update and change both HTML and </a:t>
            </a:r>
            <a:r>
              <a:rPr lang="en-US" dirty="0" smtClean="0"/>
              <a:t>CSS</a:t>
            </a: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can calculate, manipulate and validate data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BOOTSTRAP</a:t>
            </a:r>
          </a:p>
          <a:p>
            <a:r>
              <a:rPr lang="en-US" dirty="0" smtClean="0"/>
              <a:t>       B</a:t>
            </a:r>
            <a:r>
              <a:rPr lang="en-US" dirty="0"/>
              <a:t>ootstrap is the most popular CSS</a:t>
            </a:r>
            <a:r>
              <a:rPr lang="en-US" b="1" dirty="0"/>
              <a:t> </a:t>
            </a:r>
            <a:r>
              <a:rPr lang="en-US" dirty="0"/>
              <a:t>Framework for developing responsive and mobile-first </a:t>
            </a:r>
            <a:r>
              <a:rPr lang="en-US" dirty="0" smtClean="0"/>
              <a:t>websites. Bootstrap</a:t>
            </a:r>
            <a:r>
              <a:rPr lang="en-US" b="1" dirty="0" smtClean="0"/>
              <a:t> </a:t>
            </a:r>
            <a:r>
              <a:rPr lang="en-US" b="1" dirty="0"/>
              <a:t>5</a:t>
            </a:r>
            <a:r>
              <a:rPr lang="en-US" dirty="0"/>
              <a:t> is the newest version of </a:t>
            </a:r>
            <a:r>
              <a:rPr lang="en-US" dirty="0" smtClean="0"/>
              <a:t>Bootstrap.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MYSQL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MySQL is a database system used on the </a:t>
            </a:r>
            <a:r>
              <a:rPr lang="en-US" dirty="0" smtClean="0"/>
              <a:t>web. MySQL </a:t>
            </a:r>
            <a:r>
              <a:rPr lang="en-US" dirty="0"/>
              <a:t>is a database system that runs on a </a:t>
            </a:r>
            <a:r>
              <a:rPr lang="en-US" dirty="0" smtClean="0"/>
              <a:t>server. MySQL </a:t>
            </a:r>
            <a:r>
              <a:rPr lang="en-US" dirty="0"/>
              <a:t>is ideal for both small and large applications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  <a:p>
            <a:endParaRPr lang="en-IN" dirty="0" smtClean="0"/>
          </a:p>
          <a:p>
            <a:r>
              <a:rPr lang="en-US" dirty="0" smtClean="0"/>
              <a:t>         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7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314" y="2229187"/>
            <a:ext cx="4351025" cy="2264922"/>
          </a:xfrm>
        </p:spPr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057" y="1698171"/>
            <a:ext cx="5529943" cy="381622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Node.js is a very powerful JavaScript-based platform built on Google Chrome's JavaScript V8 Engine. 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It is used to develop I/O intensive web applications like video streaming sites, single-page applications, and other web applications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Node.js is open source, completely free, and used by thousands of developers around the world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WORKING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First a homepage is created.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Homepage consists of course names, login, register, log out.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After the selection of course name, video content of that particular course will be displayed.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After the completion of each video, puzzles will be given to solve.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A discussion group  will  be provided for each course so that they can discuss with others.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The latest technology news will be provided related to the particular course.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98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2284549"/>
            <a:ext cx="2793158" cy="2895599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dirty="0" smtClean="0"/>
              <a:t>A</a:t>
            </a:r>
            <a:r>
              <a:rPr lang="en-IN" sz="1800" b="1" dirty="0"/>
              <a:t>CCESSIBILITY &amp; TIME </a:t>
            </a:r>
            <a:r>
              <a:rPr lang="en-IN" sz="1800" b="1" dirty="0" smtClean="0"/>
              <a:t>SAVING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EASY REFRESH OF </a:t>
            </a:r>
            <a:r>
              <a:rPr lang="en-IN" sz="1800" b="1" dirty="0" smtClean="0"/>
              <a:t>CONTENT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TRACKING LEARNING </a:t>
            </a:r>
            <a:r>
              <a:rPr lang="en-IN" sz="1800" b="1" dirty="0" smtClean="0"/>
              <a:t>ACTIVITIES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EASY REFRESH OF </a:t>
            </a:r>
            <a:r>
              <a:rPr lang="en-IN" sz="1800" b="1" dirty="0" smtClean="0"/>
              <a:t>CONTENT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SCALABLE &amp; EFFICIENT</a:t>
            </a:r>
            <a:endParaRPr lang="en-IN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9" y="1506584"/>
            <a:ext cx="5782490" cy="40320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3762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25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292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Black</vt:lpstr>
      <vt:lpstr>Bell MT</vt:lpstr>
      <vt:lpstr>Book Antiqua</vt:lpstr>
      <vt:lpstr>Bookman Old Style</vt:lpstr>
      <vt:lpstr>Century Gothic</vt:lpstr>
      <vt:lpstr>Courier New</vt:lpstr>
      <vt:lpstr>Itallic</vt:lpstr>
      <vt:lpstr>Lucida Sans Unicode</vt:lpstr>
      <vt:lpstr>Wingdings</vt:lpstr>
      <vt:lpstr>Wingdings 3</vt:lpstr>
      <vt:lpstr>Ion Boardroom</vt:lpstr>
      <vt:lpstr>E-LEARNING WEBSITE </vt:lpstr>
      <vt:lpstr>E-Learning</vt:lpstr>
      <vt:lpstr>TOOLS USED</vt:lpstr>
      <vt:lpstr>WEB RTC</vt:lpstr>
      <vt:lpstr>DESCRIPTION</vt:lpstr>
      <vt:lpstr>NODE.JS</vt:lpstr>
      <vt:lpstr>WORKING</vt:lpstr>
      <vt:lpstr>ADVANTAGES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WEBSITE</dc:title>
  <dc:creator>Microsoft account</dc:creator>
  <cp:lastModifiedBy>Microsoft account</cp:lastModifiedBy>
  <cp:revision>23</cp:revision>
  <dcterms:created xsi:type="dcterms:W3CDTF">2022-03-24T13:45:21Z</dcterms:created>
  <dcterms:modified xsi:type="dcterms:W3CDTF">2022-04-07T13:02:26Z</dcterms:modified>
</cp:coreProperties>
</file>