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599D-4400-DE36-31E9-82BE16A25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C8686-E63D-8E47-A994-41ED8B34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8CEB-E044-8E6A-4557-8660D034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98EAF-7420-CFB0-A31B-CECA8152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DAD9-4969-2A99-B856-5814A7AB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EAA7-5494-274E-A9EC-7C525EF9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C8A1F-8248-F888-A457-21A22411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825E7-8C95-A563-05F8-3727A6EC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EFE1-DADE-0DE2-925C-4F6B996A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1912-5B26-7E20-D730-ED6A9F10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70B68-EAC3-AA60-B3F6-C895D3F5E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3B4BD-F527-D3E6-CDB8-7E9B9793A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0020-E1C6-E9F6-B9AD-BFCD2851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3028-3463-87D9-3359-53DA6640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76D1-BEFB-3E26-C454-18D63541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4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BCFA-3836-BF14-7508-281A3CDC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4E5C-CE0F-7BCF-06EF-CA092AE2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5AA2-978F-8A43-FB81-43A32398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7340-39A3-E17E-6715-7DC6C469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B234-F5E8-48C1-788C-42BC3414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174E-A6A3-DAA8-5E88-ADB58EC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47975-8273-93E0-BE32-87DA5096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EB8D-125E-1F73-0552-0284793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5B82-60EF-377C-CFCF-1BE44A0C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961B-A539-12FE-A37E-E42E0848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0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A81E-B3AC-E407-4BDB-03C93626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A4F6-B058-B435-A8EF-396B70EC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83BD-BF8F-D624-7A89-2D9587087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44AC4-D072-B77C-164F-2C417371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AF3BB-C078-5AFC-A99B-3B9BB640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CEF4A-D5B4-50F7-BC9F-F5F2DE5F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0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AEFA-A695-6521-4EED-A6470A3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2CB2-D51E-D2A4-6FB0-C24234CCA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09A0-C835-26A6-B4BC-52B28532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E0D46-4329-94B6-24CF-2189DC07A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BA64C-EC2F-2CD5-36B9-F64753502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63AF2-0EE4-F35E-CC41-73B6B298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84B7F-004C-8364-79CC-800C1F14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2A9C9-DB21-FBC3-A900-953246B8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1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D3D2-3F5A-6465-6FE4-6E1DA3E9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525C6-E5B5-F4B5-2CC2-B4EE168C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469F1-A9B7-9043-1D06-CB7D364A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D9B4B-2EFF-6E77-AB5F-46CAAEDC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FF791-CFDF-B94B-B963-89D3FD8D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B5A4E-1949-32AB-EA52-ADD603A1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0A04B-4857-2FE0-E343-349CAFC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28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F174-CD36-33A6-2079-2891051D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A879-BCC4-58A7-099F-60AF7C5E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0707B-0CBD-3E5A-1232-8082DA487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FA2C6-2F74-71B0-8B58-38E7A945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A25F3-B7CF-187F-67B1-D39E81DC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886B3-7863-27ED-C86A-F3716581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3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A361-244F-EF43-0E07-1ADB62AD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9591E-B57C-04B2-1146-75A63EEB2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4F8D9-E0E4-7B44-A7D0-4E0C636E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CCA0-5198-EA9C-6DB3-F02B7504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CF3AF-F5A4-5494-4A03-86C4081D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E3214-09CF-440A-1A3C-9F1341BD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5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55721-78A2-C22B-A434-177321B4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74A5-2573-40DD-9406-07691223F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C639-3076-4BA4-DC1D-B59EC8944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8CC2-BFFD-428D-9BFD-2FCBE3DAB881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8EEF-0BCA-F9AF-557C-5DE33443D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0BC6-ABEA-82FF-592E-553A7C95A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68DA-A34D-45B7-8E1F-0C9A0ACB2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1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01DA15-7DA7-89AF-D6A6-93A60A52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58" y="515471"/>
            <a:ext cx="11250273" cy="58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5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C83AC-BB6E-C6E7-5B2E-C376D150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86" y="360370"/>
            <a:ext cx="9979027" cy="61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5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9FECD-7D1B-F112-EC2A-73347EE2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2" y="395721"/>
            <a:ext cx="9638813" cy="59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1F413-683D-A1CD-18D7-9077896E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0" y="335402"/>
            <a:ext cx="11190120" cy="60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6252F1-64B4-0D91-9521-C40C6E72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62" y="490211"/>
            <a:ext cx="10665872" cy="58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42D7E-740F-FD3D-4AB2-499D0669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6" y="788441"/>
            <a:ext cx="11865368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9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A8783-552E-5ED8-7AD7-1C93E972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4" y="394447"/>
            <a:ext cx="11217612" cy="60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C7E67-4FCF-CB9B-8824-3B4743B5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8" y="544580"/>
            <a:ext cx="10417443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3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8C9F33-BABD-68BA-B5C4-69AA5061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472184"/>
            <a:ext cx="10455546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2D46C-8D40-66B0-0102-659AB403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66" y="427280"/>
            <a:ext cx="9947867" cy="61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C05B7-A4CB-0FA8-EE13-28FBDDC1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75" y="472184"/>
            <a:ext cx="10493649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swethasuravajjula123@gmail.com</dc:creator>
  <cp:lastModifiedBy>swethasuravajjula123@gmail.com</cp:lastModifiedBy>
  <cp:revision>1</cp:revision>
  <dcterms:created xsi:type="dcterms:W3CDTF">2023-02-18T07:20:50Z</dcterms:created>
  <dcterms:modified xsi:type="dcterms:W3CDTF">2023-02-18T07:21:13Z</dcterms:modified>
</cp:coreProperties>
</file>