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cd15af7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cd15af7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cd15a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cd15a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ccd15af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ccd15af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cd15af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cd15af7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cd15af7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cd15af7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gdhacraft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9Eb2zJB5H3EpzMaJDc2hftD69z5IiCe8?usp=drive_lin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80"/>
              <a:t>Expanding Market Reach and Profit: A Data Powered Approach</a:t>
            </a:r>
            <a:endParaRPr sz="40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940"/>
              <a:t>BDM Capstone Project</a:t>
            </a:r>
            <a:endParaRPr sz="294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940"/>
              <a:t>By</a:t>
            </a:r>
            <a:endParaRPr sz="294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940"/>
              <a:t>Swetha Suravajjula</a:t>
            </a:r>
            <a:endParaRPr sz="294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9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AA38-6846-ADE7-092C-6DD65E42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4651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                </a:t>
            </a:r>
            <a:r>
              <a:rPr lang="en-US" sz="5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80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Mugdha Crafts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6363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B2C type Business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Personalised Online Gifting Shop                                                             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Artistic Gift Store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Founder: Nagavani Mopidevi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About Founder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Did her Masters in Microbiology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Founded Mugdha Crafts in 2020 while doing masters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Now working full-time in Mugdha Crafts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Achievements: </a:t>
            </a:r>
            <a:endParaRPr dirty="0"/>
          </a:p>
          <a:p>
            <a:pPr marL="914400" lvl="1" indent="-314866" algn="l" rtl="0">
              <a:spcBef>
                <a:spcPts val="0"/>
              </a:spcBef>
              <a:spcAft>
                <a:spcPts val="0"/>
              </a:spcAft>
              <a:buSzPct val="102936"/>
              <a:buChar char="○"/>
            </a:pPr>
            <a:r>
              <a:rPr lang="en-GB" sz="1702" dirty="0">
                <a:solidFill>
                  <a:srgbClr val="333333"/>
                </a:solidFill>
              </a:rPr>
              <a:t>Listed in  INDIA BOOK OF RECORDS for making 1000 handmade flowers.</a:t>
            </a:r>
            <a:endParaRPr sz="1702" dirty="0">
              <a:solidFill>
                <a:srgbClr val="333333"/>
              </a:solidFill>
            </a:endParaRPr>
          </a:p>
          <a:p>
            <a:pPr marL="914400" lvl="1" indent="-314866" algn="l" rtl="0">
              <a:spcBef>
                <a:spcPts val="0"/>
              </a:spcBef>
              <a:spcAft>
                <a:spcPts val="0"/>
              </a:spcAft>
              <a:buSzPct val="102936"/>
              <a:buChar char="○"/>
            </a:pPr>
            <a:r>
              <a:rPr lang="en-GB" sz="1702" dirty="0">
                <a:solidFill>
                  <a:srgbClr val="333333"/>
                </a:solidFill>
              </a:rPr>
              <a:t>Awarded as BEST YOUNGEST WOMEN ENTREPRENEUR</a:t>
            </a:r>
            <a:endParaRPr sz="1752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Website Link: </a:t>
            </a:r>
            <a:r>
              <a:rPr lang="en-US" dirty="0">
                <a:hlinkClick r:id="rId3"/>
              </a:rPr>
              <a:t>https://www.mugdhacrafts.com/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Proof of Originality: </a:t>
            </a:r>
            <a:r>
              <a:rPr lang="en-US" dirty="0">
                <a:hlinkClick r:id="rId4"/>
              </a:rPr>
              <a:t>https://drive.google.com/drive/folders/19Eb2zJB5H3EpzMaJDc2hftD69z5IiCe8?usp=drive_link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D46A4-39A1-41B0-A95A-839D5FCF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45" y="140369"/>
            <a:ext cx="1802025" cy="2542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BD87F-04DC-2831-D7C3-683E6072A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845" y="2856418"/>
            <a:ext cx="2208613" cy="2285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Market Expansion: </a:t>
            </a:r>
            <a:r>
              <a:rPr lang="en-GB" dirty="0"/>
              <a:t>Expanding Beyond Telangana and Andhra Pradesh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Workforce Growth: </a:t>
            </a:r>
            <a:r>
              <a:rPr lang="en-GB" dirty="0"/>
              <a:t>Acquiring Skilled Employees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Profit Improvement:</a:t>
            </a:r>
            <a:r>
              <a:rPr lang="en-GB" dirty="0"/>
              <a:t> Review Pricing Strategy to Address High Production Costs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Analysis Method for Market Expansion</a:t>
            </a:r>
            <a:endParaRPr sz="25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62732" y="1152474"/>
            <a:ext cx="2510726" cy="3675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 dirty="0">
                <a:latin typeface="+mn-lt"/>
              </a:rPr>
              <a:t>Geospatial Analysis 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 dirty="0">
                <a:latin typeface="+mn-lt"/>
              </a:rPr>
              <a:t>Customer Segmentation analysis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 dirty="0">
                <a:latin typeface="+mn-lt"/>
              </a:rPr>
              <a:t>Source Orders Graph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 dirty="0">
                <a:latin typeface="+mn-lt"/>
              </a:rPr>
              <a:t>Time Series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FA791-BEE8-5891-DE30-F61699B0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38" y="3532188"/>
            <a:ext cx="2341313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74916-66A5-1AFD-8082-E8366F39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64" y="3636339"/>
            <a:ext cx="2286000" cy="133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5185F-98AF-4007-6159-C5FA2F9F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79" y="2290988"/>
            <a:ext cx="2938583" cy="240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BB2A5-2D34-9103-60E7-230F9DE92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979" y="731375"/>
            <a:ext cx="2341313" cy="141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991514-7777-C8A8-26D9-73D87B17F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379" y="1049788"/>
            <a:ext cx="3042679" cy="248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C51A-2E37-C645-F932-3D7E1A88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Market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B4C6-2593-6F8F-950E-B3B9ED5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Prioritizing Strong Regions</a:t>
            </a:r>
          </a:p>
          <a:p>
            <a:pPr>
              <a:lnSpc>
                <a:spcPct val="200000"/>
              </a:lnSpc>
            </a:pPr>
            <a:r>
              <a:rPr lang="en-US" dirty="0"/>
              <a:t>. Exploring New Market areas</a:t>
            </a:r>
            <a:endParaRPr lang="en-US" dirty="0">
              <a:latin typeface="Arial "/>
            </a:endParaRPr>
          </a:p>
          <a:p>
            <a:pPr>
              <a:lnSpc>
                <a:spcPct val="200000"/>
              </a:lnSpc>
            </a:pPr>
            <a:r>
              <a:rPr lang="en-US" dirty="0"/>
              <a:t>.Putting up Platform-Optimized Offers</a:t>
            </a:r>
          </a:p>
          <a:p>
            <a:pPr>
              <a:lnSpc>
                <a:spcPct val="200000"/>
              </a:lnSpc>
            </a:pPr>
            <a:r>
              <a:rPr lang="en-US" dirty="0"/>
              <a:t>Adaptability to Market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8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2500" dirty="0"/>
              <a:t>Analysis Method for Workforce Growth</a:t>
            </a:r>
            <a:endParaRPr sz="25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219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Approaches for Man-Power Management</a:t>
            </a:r>
          </a:p>
          <a:p>
            <a:pPr lvl="1" indent="-342900">
              <a:lnSpc>
                <a:spcPct val="200000"/>
              </a:lnSpc>
              <a:buSzPts val="1800"/>
              <a:buChar char="●"/>
            </a:pPr>
            <a:r>
              <a:rPr lang="en-US" dirty="0"/>
              <a:t>Skillset Table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0917F-0313-A203-112A-541EA794C0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6713" y="2390713"/>
            <a:ext cx="4864350" cy="21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BA99E-FCDE-96BB-5301-45635779E0AB}"/>
              </a:ext>
            </a:extLst>
          </p:cNvPr>
          <p:cNvSpPr txBox="1"/>
          <p:nvPr/>
        </p:nvSpPr>
        <p:spPr>
          <a:xfrm>
            <a:off x="6198647" y="1448469"/>
            <a:ext cx="2526224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common skills expected from the candidate eligible for the employability in this company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Handcrafting 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Coordination  Creativity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Aesthetic skills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C78C-991D-D985-7985-8457F8B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Workforce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E181-55A4-926B-7675-41754682B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Employee Training Programs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Make them engaged in interactive workshops and observe expert demonstrations.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online tutorials and educational resources 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Distribute certifications upon program completion</a:t>
            </a:r>
          </a:p>
        </p:txBody>
      </p:sp>
    </p:spTree>
    <p:extLst>
      <p:ext uri="{BB962C8B-B14F-4D97-AF65-F5344CB8AC3E}">
        <p14:creationId xmlns:p14="http://schemas.microsoft.com/office/powerpoint/2010/main" val="79658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04405" y="2919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Method for Profit Improvement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95890" cy="166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Approaches for Profit enhancement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Profit-Demand Assessment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Mugdha Crafts Pricing Data vs Competitors Data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C45D6-1926-B1D0-96D2-EB7E7C15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05" y="864630"/>
            <a:ext cx="3695890" cy="194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C8B9A-B1BD-C6D3-36AA-BC4972079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95" y="2920995"/>
            <a:ext cx="3695890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F1895-F72E-36A4-CC29-CF4F26D3B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70" y="2920995"/>
            <a:ext cx="3664138" cy="20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8FE3-B452-D79F-50A8-DD9398B4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Profit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A958-BFE1-C1E3-DD1B-5F215FDF1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Strategic Focus on Top-Selling Product</a:t>
            </a:r>
          </a:p>
          <a:p>
            <a:pPr>
              <a:lnSpc>
                <a:spcPct val="200000"/>
              </a:lnSpc>
            </a:pPr>
            <a:r>
              <a:rPr lang="en-US" dirty="0"/>
              <a:t>Reevaluate the Lowest-Selling Product</a:t>
            </a:r>
          </a:p>
          <a:p>
            <a:pPr>
              <a:lnSpc>
                <a:spcPct val="200000"/>
              </a:lnSpc>
            </a:pPr>
            <a:r>
              <a:rPr lang="en-US" dirty="0"/>
              <a:t>Diversify Product Range</a:t>
            </a:r>
          </a:p>
          <a:p>
            <a:pPr>
              <a:lnSpc>
                <a:spcPct val="200000"/>
              </a:lnSpc>
            </a:pPr>
            <a:r>
              <a:rPr lang="en-US" dirty="0"/>
              <a:t>Leverage Competitive Pricing Strategies</a:t>
            </a:r>
          </a:p>
          <a:p>
            <a:pPr>
              <a:lnSpc>
                <a:spcPct val="200000"/>
              </a:lnSpc>
            </a:pPr>
            <a:r>
              <a:rPr lang="en-US" dirty="0"/>
              <a:t>Continuous Monitor and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95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281</Words>
  <Application>Microsoft Office PowerPoint</Application>
  <PresentationFormat>On-screen Show (16:9)</PresentationFormat>
  <Paragraphs>56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Arial </vt:lpstr>
      <vt:lpstr>Simple Light</vt:lpstr>
      <vt:lpstr>Expanding Market Reach and Profit: A Data Powered Approach</vt:lpstr>
      <vt:lpstr>About Mugdha Crafts</vt:lpstr>
      <vt:lpstr>Problem Statements</vt:lpstr>
      <vt:lpstr>Analysis Method for Market Expansion</vt:lpstr>
      <vt:lpstr>Recommendations For Market Expansion</vt:lpstr>
      <vt:lpstr>Analysis Method for Workforce Growth</vt:lpstr>
      <vt:lpstr>Recommendations for Workforce Growth</vt:lpstr>
      <vt:lpstr>Analysis Method for Profit Improvement</vt:lpstr>
      <vt:lpstr>Recommendations for Profit Improvement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Market Reach and Profit: A Data Powered Approach</dc:title>
  <dc:creator>swapna</dc:creator>
  <cp:lastModifiedBy>Swapna Suravajjula</cp:lastModifiedBy>
  <cp:revision>10</cp:revision>
  <dcterms:modified xsi:type="dcterms:W3CDTF">2023-10-26T03:52:52Z</dcterms:modified>
</cp:coreProperties>
</file>