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5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7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5945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90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3826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44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17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4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57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4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7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8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7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0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BAFF93-73D3-9677-5BC5-1EA7A0573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26338" y="494634"/>
            <a:ext cx="11987560" cy="2098226"/>
          </a:xfrm>
        </p:spPr>
        <p:txBody>
          <a:bodyPr/>
          <a:lstStyle/>
          <a:p>
            <a:r>
              <a:rPr lang="en-US" sz="3600" b="1"/>
              <a:t>Employee</a:t>
            </a:r>
            <a:r>
              <a:rPr lang="en-US" b="1"/>
              <a:t> </a:t>
            </a:r>
            <a:r>
              <a:rPr lang="en-US" sz="3600" b="1"/>
              <a:t>data analysis using excel</a:t>
            </a:r>
            <a:endParaRPr lang="en-US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8E48E-7604-7686-A76F-87FF49BA3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385" y="3603895"/>
            <a:ext cx="6794425" cy="1984864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1800">
                <a:solidFill>
                  <a:schemeClr val="bg1"/>
                </a:solidFill>
              </a:rPr>
              <a:t>Student Name: G. Nithiyasree</a:t>
            </a:r>
          </a:p>
          <a:p>
            <a:pPr algn="l"/>
            <a:r>
              <a:rPr lang="en-US" sz="1800">
                <a:solidFill>
                  <a:schemeClr val="bg1"/>
                </a:solidFill>
              </a:rPr>
              <a:t>Register No: 312214925</a:t>
            </a:r>
          </a:p>
          <a:p>
            <a:pPr algn="l"/>
            <a:r>
              <a:rPr lang="en-US" sz="1800">
                <a:solidFill>
                  <a:schemeClr val="bg1"/>
                </a:solidFill>
              </a:rPr>
              <a:t>Department: commerce</a:t>
            </a:r>
          </a:p>
          <a:p>
            <a:pPr algn="l"/>
            <a:r>
              <a:rPr lang="en-US" sz="1800">
                <a:solidFill>
                  <a:schemeClr val="bg1"/>
                </a:solidFill>
              </a:rPr>
              <a:t>College: Annai veilankanni’s college for women </a:t>
            </a:r>
          </a:p>
          <a:p>
            <a:pPr algn="l"/>
            <a:r>
              <a:rPr lang="en-US" sz="1800">
                <a:solidFill>
                  <a:schemeClr val="bg1"/>
                </a:solidFill>
              </a:rPr>
              <a:t>NMID: ASUNM1483312214925</a:t>
            </a:r>
          </a:p>
        </p:txBody>
      </p:sp>
    </p:spTree>
    <p:extLst>
      <p:ext uri="{BB962C8B-B14F-4D97-AF65-F5344CB8AC3E}">
        <p14:creationId xmlns:p14="http://schemas.microsoft.com/office/powerpoint/2010/main" val="213762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F7EC-536D-5021-9046-EFC7693D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/>
              <a:t>Modelling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61A05-CD40-61FE-0C9D-F5A335993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Regression analysis </a:t>
            </a:r>
          </a:p>
          <a:p>
            <a:r>
              <a:rPr lang="en-US"/>
              <a:t>Decision trees </a:t>
            </a:r>
          </a:p>
          <a:p>
            <a:r>
              <a:rPr lang="en-US"/>
              <a:t>Clustering analysis </a:t>
            </a:r>
          </a:p>
          <a:p>
            <a:r>
              <a:rPr lang="en-US"/>
              <a:t>Predictive modeling </a:t>
            </a:r>
          </a:p>
          <a:p>
            <a:r>
              <a:rPr lang="en-US"/>
              <a:t>Survival analysis </a:t>
            </a:r>
          </a:p>
          <a:p>
            <a:r>
              <a:rPr lang="en-US"/>
              <a:t>Network analysis </a:t>
            </a:r>
          </a:p>
          <a:p>
            <a:r>
              <a:rPr lang="en-US"/>
              <a:t>Machine learning algorithms </a:t>
            </a:r>
          </a:p>
          <a:p>
            <a:r>
              <a:rPr lang="en-US"/>
              <a:t>Simulation modelling </a:t>
            </a:r>
          </a:p>
          <a:p>
            <a:r>
              <a:rPr lang="en-US"/>
              <a:t>Bayesian networks </a:t>
            </a:r>
          </a:p>
        </p:txBody>
      </p:sp>
    </p:spTree>
    <p:extLst>
      <p:ext uri="{BB962C8B-B14F-4D97-AF65-F5344CB8AC3E}">
        <p14:creationId xmlns:p14="http://schemas.microsoft.com/office/powerpoint/2010/main" val="282733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FB88-8949-7D5A-E147-C49AACEE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/>
              <a:t>Result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1433E9-7121-F755-3C3B-D83671A2C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51295"/>
            <a:ext cx="8596667" cy="3350186"/>
          </a:xfrm>
        </p:spPr>
      </p:pic>
    </p:spTree>
    <p:extLst>
      <p:ext uri="{BB962C8B-B14F-4D97-AF65-F5344CB8AC3E}">
        <p14:creationId xmlns:p14="http://schemas.microsoft.com/office/powerpoint/2010/main" val="382186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35E4-C7FB-4F2A-B9D4-0343B412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/>
              <a:t>Conclusion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7E2E9-768C-9DCC-F394-0822DA530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Employee performance analysis is a critical component of tanlent management enabling organization to make data driven decision, drive business outputs and enhance employees experience. By leveraging advanced analytics modelling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416536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9FCE-6C7A-5CB7-2A4F-2ABCBF92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48103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4400" b="1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0E3BC-8165-A8DA-90C1-8A71AD98A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47" y="2934003"/>
            <a:ext cx="9601200" cy="3581400"/>
          </a:xfrm>
        </p:spPr>
        <p:txBody>
          <a:bodyPr>
            <a:normAutofit/>
          </a:bodyPr>
          <a:lstStyle/>
          <a:p>
            <a:r>
              <a:rPr lang="en-US" sz="3600"/>
              <a:t>Employee performance analysis using Excel </a:t>
            </a:r>
          </a:p>
        </p:txBody>
      </p:sp>
    </p:spTree>
    <p:extLst>
      <p:ext uri="{BB962C8B-B14F-4D97-AF65-F5344CB8AC3E}">
        <p14:creationId xmlns:p14="http://schemas.microsoft.com/office/powerpoint/2010/main" val="417190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F662-144A-3498-A05E-0410A22B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89BE2-5CCF-9E77-D60A-AD9C27B3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Project Overview </a:t>
            </a:r>
          </a:p>
          <a:p>
            <a:r>
              <a:rPr lang="en-US"/>
              <a:t>End user</a:t>
            </a:r>
          </a:p>
          <a:p>
            <a:r>
              <a:rPr lang="en-US"/>
              <a:t>Problem statement </a:t>
            </a:r>
          </a:p>
          <a:p>
            <a:r>
              <a:rPr lang="en-US"/>
              <a:t>Modelling approach </a:t>
            </a:r>
          </a:p>
          <a:p>
            <a:r>
              <a:rPr lang="en-US"/>
              <a:t>Data set description </a:t>
            </a:r>
          </a:p>
          <a:p>
            <a:r>
              <a:rPr lang="en-US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82237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33C4-3A1D-31A2-3A7B-9BFA5708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643CE-6E59-A3EE-769B-CDB36D2BC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686749"/>
          </a:xfrm>
        </p:spPr>
        <p:txBody>
          <a:bodyPr/>
          <a:lstStyle/>
          <a:p>
            <a:r>
              <a:rPr lang="en-US"/>
              <a:t>Accurately evaluate employee performance </a:t>
            </a:r>
          </a:p>
          <a:p>
            <a:r>
              <a:rPr lang="en-US"/>
              <a:t>Identify strength, weakness, opportunity and threads (SWOT analysis)</a:t>
            </a:r>
          </a:p>
          <a:p>
            <a:r>
              <a:rPr lang="en-US"/>
              <a:t>Develop targeted interventions and programs</a:t>
            </a:r>
          </a:p>
          <a:p>
            <a:r>
              <a:rPr lang="en-US"/>
              <a:t>Inform talent management decision (promotion, succession)</a:t>
            </a:r>
          </a:p>
        </p:txBody>
      </p:sp>
    </p:spTree>
    <p:extLst>
      <p:ext uri="{BB962C8B-B14F-4D97-AF65-F5344CB8AC3E}">
        <p14:creationId xmlns:p14="http://schemas.microsoft.com/office/powerpoint/2010/main" val="226467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F61F-F28B-8FCB-DFCF-01350D7A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/>
              <a:t>Project Overview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B448-910D-6DB3-03CD-C5B972869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Analysis employee performance data to identify key drivers of performance and areas for improvement </a:t>
            </a:r>
          </a:p>
          <a:p>
            <a:r>
              <a:rPr lang="en-US"/>
              <a:t>Develop targeted Interventions and training program </a:t>
            </a:r>
          </a:p>
          <a:p>
            <a:r>
              <a:rPr lang="en-US"/>
              <a:t>Focus on identifying key predictors of Performance areas of improvement and opportunities for growth and development </a:t>
            </a:r>
          </a:p>
          <a:p>
            <a:r>
              <a:rPr lang="en-US"/>
              <a:t>Develop data-driven insights to inform talent management decision, training program and leadership development initiatives.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52EA-F050-F5A6-7873-66B80ADB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/>
              <a:t>Who Are The End Users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18838-A739-1E36-1D77-69AC338D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Line manager </a:t>
            </a:r>
          </a:p>
          <a:p>
            <a:r>
              <a:rPr lang="en-US"/>
              <a:t>Hr business partners </a:t>
            </a:r>
          </a:p>
          <a:p>
            <a:r>
              <a:rPr lang="en-US"/>
              <a:t>Senior leadership </a:t>
            </a:r>
          </a:p>
          <a:p>
            <a:r>
              <a:rPr lang="en-US"/>
              <a:t>Employee development teams </a:t>
            </a:r>
          </a:p>
          <a:p>
            <a:r>
              <a:rPr lang="en-US"/>
              <a:t>Compensation and benefits teams </a:t>
            </a:r>
          </a:p>
          <a:p>
            <a:r>
              <a:rPr lang="en-US"/>
              <a:t>Talents acquisition teams</a:t>
            </a:r>
          </a:p>
          <a:p>
            <a:r>
              <a:rPr lang="en-US"/>
              <a:t>Employee </a:t>
            </a:r>
          </a:p>
        </p:txBody>
      </p:sp>
    </p:spTree>
    <p:extLst>
      <p:ext uri="{BB962C8B-B14F-4D97-AF65-F5344CB8AC3E}">
        <p14:creationId xmlns:p14="http://schemas.microsoft.com/office/powerpoint/2010/main" val="71236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D2CF-7BBD-1710-D925-9A02B954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/>
              <a:t>Our solution and its value proposition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EB5DF-65CC-5638-257E-F4EEF0FCC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Solution: Empower AI – employee performance insight 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b="1" u="sng"/>
              <a:t>value proportion:</a:t>
            </a:r>
          </a:p>
          <a:p>
            <a:r>
              <a:rPr lang="en-US"/>
              <a:t>Identify top performance </a:t>
            </a:r>
          </a:p>
          <a:p>
            <a:r>
              <a:rPr lang="en-US"/>
              <a:t>Pinpoint skill gaps </a:t>
            </a:r>
          </a:p>
          <a:p>
            <a:r>
              <a:rPr lang="en-US"/>
              <a:t>Enhance employee engagement </a:t>
            </a:r>
          </a:p>
          <a:p>
            <a:r>
              <a:rPr lang="en-US"/>
              <a:t>Inform data-driven decision </a:t>
            </a:r>
          </a:p>
          <a:p>
            <a:r>
              <a:rPr lang="en-US"/>
              <a:t>Boast productivity </a:t>
            </a:r>
          </a:p>
        </p:txBody>
      </p:sp>
    </p:spTree>
    <p:extLst>
      <p:ext uri="{BB962C8B-B14F-4D97-AF65-F5344CB8AC3E}">
        <p14:creationId xmlns:p14="http://schemas.microsoft.com/office/powerpoint/2010/main" val="272178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D6C5-C387-E136-9BF4-00B00090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/>
              <a:t>Dataset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25F2-6459-D2BB-0B06-DFEFCC53C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/>
              <a:t>Description</a:t>
            </a:r>
            <a:r>
              <a:rPr lang="en-US"/>
              <a:t>: </a:t>
            </a:r>
          </a:p>
          <a:p>
            <a:pPr marL="0" indent="0">
              <a:buNone/>
            </a:pPr>
            <a:r>
              <a:rPr lang="en-US"/>
              <a:t>This data set contains information on employee performance, emographics and development activities </a:t>
            </a:r>
          </a:p>
          <a:p>
            <a:r>
              <a:rPr lang="en-US" b="1" u="sng"/>
              <a:t>Fields</a:t>
            </a:r>
            <a:r>
              <a:rPr lang="en-US"/>
              <a:t> </a:t>
            </a:r>
          </a:p>
          <a:p>
            <a:pPr>
              <a:buFont typeface="+mj-lt"/>
              <a:buAutoNum type="arabicPeriod"/>
            </a:pPr>
            <a:r>
              <a:rPr lang="en-US"/>
              <a:t>Employee ID</a:t>
            </a:r>
          </a:p>
          <a:p>
            <a:pPr>
              <a:buFont typeface="+mj-lt"/>
              <a:buAutoNum type="arabicPeriod"/>
            </a:pPr>
            <a:r>
              <a:rPr lang="en-US"/>
              <a:t>Name</a:t>
            </a:r>
          </a:p>
          <a:p>
            <a:pPr>
              <a:buFont typeface="+mj-lt"/>
              <a:buAutoNum type="arabicPeriod"/>
            </a:pPr>
            <a:r>
              <a:rPr lang="en-US"/>
              <a:t>FTE</a:t>
            </a:r>
          </a:p>
          <a:p>
            <a:pPr>
              <a:buFont typeface="+mj-lt"/>
              <a:buAutoNum type="arabicPeriod"/>
            </a:pPr>
            <a:r>
              <a:rPr lang="en-US"/>
              <a:t>Department </a:t>
            </a:r>
          </a:p>
        </p:txBody>
      </p:sp>
    </p:spTree>
    <p:extLst>
      <p:ext uri="{BB962C8B-B14F-4D97-AF65-F5344CB8AC3E}">
        <p14:creationId xmlns:p14="http://schemas.microsoft.com/office/powerpoint/2010/main" val="252568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E75A-2F2E-9374-44E9-AA05F3FE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/>
              <a:t>The “wow” in our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50F97-A7A6-B5A6-3139-494684489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AI driven predictive analytics for accurate forecasting and insights </a:t>
            </a:r>
          </a:p>
          <a:p>
            <a:r>
              <a:rPr lang="en-US"/>
              <a:t>Automated performance scoring for unbaised evaluation </a:t>
            </a:r>
          </a:p>
          <a:p>
            <a:r>
              <a:rPr lang="en-US"/>
              <a:t>Personalised development plans for traget growth and improvement </a:t>
            </a:r>
          </a:p>
          <a:p>
            <a:r>
              <a:rPr lang="en-US"/>
              <a:t>Real-time feedback and coaching for continuous development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204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</vt:lpstr>
      <vt:lpstr>Project Title</vt:lpstr>
      <vt:lpstr>Agenda</vt:lpstr>
      <vt:lpstr>Problem statement </vt:lpstr>
      <vt:lpstr>Project Overview </vt:lpstr>
      <vt:lpstr>Who Are The End Users?</vt:lpstr>
      <vt:lpstr>Our solution and its value proposition </vt:lpstr>
      <vt:lpstr>Dataset Description </vt:lpstr>
      <vt:lpstr>The “wow” in our solution </vt:lpstr>
      <vt:lpstr>Modelling </vt:lpstr>
      <vt:lpstr>Result 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belsy300@gmail.com</dc:creator>
  <cp:lastModifiedBy>belsy300@gmail.com</cp:lastModifiedBy>
  <cp:revision>3</cp:revision>
  <dcterms:created xsi:type="dcterms:W3CDTF">2024-09-20T06:05:34Z</dcterms:created>
  <dcterms:modified xsi:type="dcterms:W3CDTF">2024-09-20T10:11:17Z</dcterms:modified>
</cp:coreProperties>
</file>