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73" r:id="rId15"/>
    <p:sldId id="271" r:id="rId16"/>
    <p:sldId id="269" r:id="rId17"/>
    <p:sldId id="268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E946-560F-406D-8D4F-E085C48BC91C}" type="datetimeFigureOut">
              <a:rPr lang="en-IN" smtClean="0"/>
              <a:t>03-09-2019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0A701-F685-4F38-A3C9-E12904E6C6A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506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E946-560F-406D-8D4F-E085C48BC91C}" type="datetimeFigureOut">
              <a:rPr lang="en-IN" smtClean="0"/>
              <a:t>03-09-2019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0A701-F685-4F38-A3C9-E12904E6C6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516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E946-560F-406D-8D4F-E085C48BC91C}" type="datetimeFigureOut">
              <a:rPr lang="en-IN" smtClean="0"/>
              <a:t>03-09-2019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0A701-F685-4F38-A3C9-E12904E6C6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395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E946-560F-406D-8D4F-E085C48BC91C}" type="datetimeFigureOut">
              <a:rPr lang="en-IN" smtClean="0"/>
              <a:t>03-09-2019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0A701-F685-4F38-A3C9-E12904E6C6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395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E946-560F-406D-8D4F-E085C48BC91C}" type="datetimeFigureOut">
              <a:rPr lang="en-IN" smtClean="0"/>
              <a:t>03-09-2019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0A701-F685-4F38-A3C9-E12904E6C6A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813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E946-560F-406D-8D4F-E085C48BC91C}" type="datetimeFigureOut">
              <a:rPr lang="en-IN" smtClean="0"/>
              <a:t>03-09-2019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0A701-F685-4F38-A3C9-E12904E6C6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027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E946-560F-406D-8D4F-E085C48BC91C}" type="datetimeFigureOut">
              <a:rPr lang="en-IN" smtClean="0"/>
              <a:t>03-09-2019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0A701-F685-4F38-A3C9-E12904E6C6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206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E946-560F-406D-8D4F-E085C48BC91C}" type="datetimeFigureOut">
              <a:rPr lang="en-IN" smtClean="0"/>
              <a:t>03-09-2019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0A701-F685-4F38-A3C9-E12904E6C6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9460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E946-560F-406D-8D4F-E085C48BC91C}" type="datetimeFigureOut">
              <a:rPr lang="en-IN" smtClean="0"/>
              <a:t>03-09-2019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0A701-F685-4F38-A3C9-E12904E6C6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131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C6BE946-560F-406D-8D4F-E085C48BC91C}" type="datetimeFigureOut">
              <a:rPr lang="en-IN" smtClean="0"/>
              <a:t>03-09-2019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70A701-F685-4F38-A3C9-E12904E6C6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445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6BE946-560F-406D-8D4F-E085C48BC91C}" type="datetimeFigureOut">
              <a:rPr lang="en-IN" smtClean="0"/>
              <a:t>03-09-2019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70A701-F685-4F38-A3C9-E12904E6C6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644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C6BE946-560F-406D-8D4F-E085C48BC91C}" type="datetimeFigureOut">
              <a:rPr lang="en-IN" smtClean="0"/>
              <a:t>03-09-2019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670A701-F685-4F38-A3C9-E12904E6C6A7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3842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86180" y="958402"/>
            <a:ext cx="10058400" cy="2045551"/>
          </a:xfrm>
        </p:spPr>
        <p:txBody>
          <a:bodyPr>
            <a:normAutofit/>
          </a:bodyPr>
          <a:lstStyle/>
          <a:p>
            <a:r>
              <a:rPr lang="en-IN" sz="36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RDBMS MINI PROJECT</a:t>
            </a:r>
            <a:br>
              <a:rPr lang="en-IN" sz="36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dirty="0" smtClean="0">
                <a:solidFill>
                  <a:schemeClr val="accent5">
                    <a:lumMod val="75000"/>
                  </a:schemeClr>
                </a:solidFill>
                <a:latin typeface="Castellar" panose="020A0402060406010301" pitchFamily="18" charset="0"/>
              </a:rPr>
              <a:t/>
            </a:r>
            <a:br>
              <a:rPr lang="en-IN" sz="3600" dirty="0" smtClean="0">
                <a:solidFill>
                  <a:schemeClr val="accent5">
                    <a:lumMod val="75000"/>
                  </a:schemeClr>
                </a:solidFill>
                <a:latin typeface="Castellar" panose="020A0402060406010301" pitchFamily="18" charset="0"/>
              </a:rPr>
            </a:br>
            <a:r>
              <a:rPr lang="en-IN" sz="40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TEXTILE SHOP MANAGEMENT SYSTEM</a:t>
            </a:r>
            <a:endParaRPr lang="en-IN" sz="40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sz="2800" dirty="0" smtClean="0">
                <a:solidFill>
                  <a:schemeClr val="accent5">
                    <a:lumMod val="75000"/>
                  </a:schemeClr>
                </a:solidFill>
                <a:latin typeface="Castellar" panose="020A0402060406010301" pitchFamily="18" charset="0"/>
              </a:rPr>
              <a:t>                                                                                        PRESENTED BY:</a:t>
            </a:r>
          </a:p>
          <a:p>
            <a:r>
              <a:rPr lang="en-IN" sz="2800" dirty="0">
                <a:solidFill>
                  <a:schemeClr val="accent5">
                    <a:lumMod val="75000"/>
                  </a:schemeClr>
                </a:solidFill>
                <a:latin typeface="Castellar" panose="020A0402060406010301" pitchFamily="18" charset="0"/>
              </a:rPr>
              <a:t> </a:t>
            </a:r>
            <a:r>
              <a:rPr lang="en-IN" sz="2800" dirty="0" smtClean="0">
                <a:solidFill>
                  <a:schemeClr val="accent5">
                    <a:lumMod val="75000"/>
                  </a:schemeClr>
                </a:solidFill>
                <a:latin typeface="Castellar" panose="020A0402060406010301" pitchFamily="18" charset="0"/>
              </a:rPr>
              <a:t>                                                                        SWETHA B (187199)</a:t>
            </a:r>
            <a:endParaRPr lang="en-IN" sz="2800" dirty="0">
              <a:solidFill>
                <a:schemeClr val="accent5">
                  <a:lumMod val="75000"/>
                </a:schemeClr>
              </a:solidFill>
              <a:latin typeface="Castellar" panose="020A04020604060103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91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TOPICS USED FOR CODING</a:t>
            </a:r>
            <a:endParaRPr lang="en-IN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       -DDL,DML,DCL,TCL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       -JOINS AND SUBQUERIES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PLSQL  -PROCEDURES AND FUNCTIONS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PLSQL  -TRIGGERS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PLSQL  -EXCEPTION HANDLING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PLSQL  -CURSORS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53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 PHASE</a:t>
            </a:r>
            <a:endParaRPr lang="en-IN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CODING:</a:t>
            </a:r>
          </a:p>
          <a:p>
            <a:r>
              <a:rPr lang="en-IN" dirty="0" smtClean="0"/>
              <a:t>              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this coding phase, the operations of all the data is managed and all other SQL queries 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performed.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The computer programs writing, testing and debugging is also performed in this phase.</a:t>
            </a:r>
          </a:p>
        </p:txBody>
      </p:sp>
    </p:spTree>
    <p:extLst>
      <p:ext uri="{BB962C8B-B14F-4D97-AF65-F5344CB8AC3E}">
        <p14:creationId xmlns:p14="http://schemas.microsoft.com/office/powerpoint/2010/main" val="298062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SNAPSHOTS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7063" y="2343150"/>
            <a:ext cx="3657600" cy="2292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374" y="2405062"/>
            <a:ext cx="3826395" cy="216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74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27897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SNAP SHOTS</a:t>
            </a:r>
            <a:br>
              <a:rPr lang="en-IN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to give the item details which are not sold </a:t>
            </a:r>
            <a:endParaRPr lang="en-IN" sz="2200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9717" y="2200275"/>
            <a:ext cx="915352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01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to display the item details:</a:t>
            </a:r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2200" y="1846263"/>
            <a:ext cx="7416799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86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PHASE</a:t>
            </a:r>
            <a:endParaRPr lang="en-IN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 SUMMARY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No. of test cases                                 : 2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No. of test cases passed                               :1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No. of test cases passed giving exception   :1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927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37397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PHASE</a:t>
            </a:r>
            <a:br>
              <a:rPr lang="en-IN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900" y="1845735"/>
            <a:ext cx="10685780" cy="4023360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Purchased item details for a given bill id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349500" y="2165350"/>
            <a:ext cx="7823200" cy="381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44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 HANDLING</a:t>
            </a:r>
            <a:br>
              <a:rPr lang="en-IN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 was raised when we gave invalid id of item category</a:t>
            </a:r>
          </a:p>
          <a:p>
            <a:endParaRPr lang="en-IN" dirty="0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192" y="2309601"/>
            <a:ext cx="437197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96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2380" y="2026503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en-IN" dirty="0"/>
              <a:t>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                           </a:t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                             </a:t>
            </a:r>
            <a:r>
              <a:rPr lang="en-IN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   </a:t>
            </a:r>
          </a:p>
          <a:p>
            <a:endParaRPr lang="en-IN" dirty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68907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IN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00520"/>
          </a:xfrm>
        </p:spPr>
        <p:txBody>
          <a:bodyPr>
            <a:normAutofit lnSpcReduction="10000"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ABSTRACT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REQUIREMENTS</a:t>
            </a: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DESIGN PHASE</a:t>
            </a: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-&gt;TABLES USED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-&gt;ER DIAGRAM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DEVELOPMENT PHASE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-&gt;TOPICS USED FOR CODING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TESTING</a:t>
            </a: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-&gt;TEST CASES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72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098" y="299482"/>
            <a:ext cx="10058400" cy="1450757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Designing the database and understand the basic concept of database                        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system for the textile shop management system using SQL and PLSQL concepts.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58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IN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pPr>
              <a:lnSpc>
                <a:spcPct val="150000"/>
              </a:lnSpc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This database is used as Textile shop management system for managing the details of the purchase made in the textile shop.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This database also contains some procedures and functions of the textile shop purchase and some stock details.</a:t>
            </a:r>
          </a:p>
          <a:p>
            <a:r>
              <a:rPr lang="en-IN" dirty="0"/>
              <a:t> </a:t>
            </a:r>
            <a:r>
              <a:rPr lang="en-IN" dirty="0" smtClean="0"/>
              <a:t>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251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8173" y="286603"/>
            <a:ext cx="10058400" cy="1450757"/>
          </a:xfrm>
        </p:spPr>
        <p:txBody>
          <a:bodyPr/>
          <a:lstStyle/>
          <a:p>
            <a:r>
              <a:rPr lang="en-IN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  <a:endParaRPr lang="en-IN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845" y="2137894"/>
            <a:ext cx="4772691" cy="234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04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DESIGN 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</a:t>
            </a:r>
          </a:p>
          <a:p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Tables used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ER diagram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 smtClean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48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103929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TABLES USED</a:t>
            </a:r>
            <a:endParaRPr lang="en-IN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3199869"/>
              </p:ext>
            </p:extLst>
          </p:nvPr>
        </p:nvGraphicFramePr>
        <p:xfrm>
          <a:off x="1097280" y="1996226"/>
          <a:ext cx="3168092" cy="16871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68092"/>
              </a:tblGrid>
              <a:tr h="28118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PURCHASE_ITEM_DETAILS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118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 err="1">
                          <a:effectLst/>
                        </a:rPr>
                        <a:t>Bill_id</a:t>
                      </a:r>
                      <a:r>
                        <a:rPr lang="en-IN" sz="1100" u="none" strike="noStrike" dirty="0">
                          <a:effectLst/>
                        </a:rPr>
                        <a:t>  (foreign key)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118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Item_id (foreign key)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118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Price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118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Tax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118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Amount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171894"/>
              </p:ext>
            </p:extLst>
          </p:nvPr>
        </p:nvGraphicFramePr>
        <p:xfrm>
          <a:off x="4412274" y="2009535"/>
          <a:ext cx="2438400" cy="9401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38400"/>
              </a:tblGrid>
              <a:tr h="31338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Worker Department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1338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 err="1">
                          <a:effectLst/>
                        </a:rPr>
                        <a:t>Dept_id</a:t>
                      </a:r>
                      <a:r>
                        <a:rPr lang="en-IN" sz="1100" u="none" strike="noStrike" dirty="0">
                          <a:effectLst/>
                        </a:rPr>
                        <a:t>    (Primary Key)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1338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 err="1">
                          <a:effectLst/>
                        </a:rPr>
                        <a:t>Dept_name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760530"/>
              </p:ext>
            </p:extLst>
          </p:nvPr>
        </p:nvGraphicFramePr>
        <p:xfrm>
          <a:off x="7180304" y="2062336"/>
          <a:ext cx="1828800" cy="9186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28800"/>
              </a:tblGrid>
              <a:tr h="22967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ITEM_DETAILS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967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 err="1">
                          <a:effectLst/>
                        </a:rPr>
                        <a:t>Item_id</a:t>
                      </a:r>
                      <a:r>
                        <a:rPr lang="en-IN" sz="1100" u="none" strike="noStrike" dirty="0">
                          <a:effectLst/>
                        </a:rPr>
                        <a:t> primary key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967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Item_category_id  (Fk)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967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Price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201497"/>
              </p:ext>
            </p:extLst>
          </p:nvPr>
        </p:nvGraphicFramePr>
        <p:xfrm>
          <a:off x="9326880" y="1935481"/>
          <a:ext cx="1828800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288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ITEM_CATEGORIES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 err="1">
                          <a:effectLst/>
                        </a:rPr>
                        <a:t>Item_category_id</a:t>
                      </a:r>
                      <a:r>
                        <a:rPr lang="en-IN" sz="1100" u="none" strike="noStrike" dirty="0">
                          <a:effectLst/>
                        </a:rPr>
                        <a:t>  Primary key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Item_name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Item_type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 err="1">
                          <a:effectLst/>
                        </a:rPr>
                        <a:t>Item_colour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Price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Brand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 err="1">
                          <a:effectLst/>
                        </a:rPr>
                        <a:t>Item_size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215735"/>
              </p:ext>
            </p:extLst>
          </p:nvPr>
        </p:nvGraphicFramePr>
        <p:xfrm>
          <a:off x="6863650" y="3245477"/>
          <a:ext cx="2043448" cy="12106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43448"/>
              </a:tblGrid>
              <a:tr h="24212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STOCK_DETAILS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212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Item_category_id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212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Total_Quantity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212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 err="1">
                          <a:effectLst/>
                        </a:rPr>
                        <a:t>Purchase_qty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212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 err="1">
                          <a:effectLst/>
                        </a:rPr>
                        <a:t>Balance_qty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67360"/>
              </p:ext>
            </p:extLst>
          </p:nvPr>
        </p:nvGraphicFramePr>
        <p:xfrm>
          <a:off x="1157326" y="3850782"/>
          <a:ext cx="3048000" cy="13201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"/>
                <a:gridCol w="609600"/>
                <a:gridCol w="609600"/>
                <a:gridCol w="609600"/>
              </a:tblGrid>
              <a:tr h="17091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CUSTOMER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Bill_id ( Primary key)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Date_of_purchase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Customer_name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Mobile_no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Mode_of_payment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Total_amount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759800"/>
              </p:ext>
            </p:extLst>
          </p:nvPr>
        </p:nvGraphicFramePr>
        <p:xfrm>
          <a:off x="4717074" y="3299138"/>
          <a:ext cx="1828800" cy="2095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288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WORKER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Worker_id  (Primary key)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Worker_name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Dob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Gender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Address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Age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Mobile no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Dept_id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Section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Salary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876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ER DIAGRAM</a:t>
            </a:r>
            <a:endParaRPr lang="en-IN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1000" y="1737360"/>
            <a:ext cx="7251699" cy="418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21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DEVELOPMENT 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br>
              <a:rPr lang="en-IN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48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TOPICS USED FOR CODING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CODING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QUERY SNAPSHOTS   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45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261</TotalTime>
  <Words>358</Words>
  <Application>Microsoft Office PowerPoint</Application>
  <PresentationFormat>Widescreen</PresentationFormat>
  <Paragraphs>124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Calibri Light</vt:lpstr>
      <vt:lpstr>Castellar</vt:lpstr>
      <vt:lpstr>Times New Roman</vt:lpstr>
      <vt:lpstr>Retrospect</vt:lpstr>
      <vt:lpstr>                   RDBMS MINI PROJECT  TEXTILE SHOP MANAGEMENT SYSTEM</vt:lpstr>
      <vt:lpstr>TABLE OF CONTENTS</vt:lpstr>
      <vt:lpstr>OBJECTIVE</vt:lpstr>
      <vt:lpstr>ABSTRACT</vt:lpstr>
      <vt:lpstr>SOFTWARE REQUIREMENTS</vt:lpstr>
      <vt:lpstr>                  DESIGN PHASE</vt:lpstr>
      <vt:lpstr>TABLES USED</vt:lpstr>
      <vt:lpstr>                    ER DIAGRAM</vt:lpstr>
      <vt:lpstr>            DEVELOPMENT PHASE </vt:lpstr>
      <vt:lpstr>TOPICS USED FOR CODING</vt:lpstr>
      <vt:lpstr>DEVELOPMENT PHASE</vt:lpstr>
      <vt:lpstr>QUERY SNAPSHOTS</vt:lpstr>
      <vt:lpstr>   QUERY SNAP SHOTS Query to give the item details which are not sold </vt:lpstr>
      <vt:lpstr>Query to display the item details:</vt:lpstr>
      <vt:lpstr>TESTING PHASE</vt:lpstr>
      <vt:lpstr>TESTING PHASE </vt:lpstr>
      <vt:lpstr>EXCEPTION HANDLING </vt:lpstr>
      <vt:lpstr>                                                                      THANK YOU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RDBMS MINI PROJECT  TEXTILE SHOP MANAGEMENT SYSTEM</dc:title>
  <dc:creator>B, Swetha</dc:creator>
  <cp:lastModifiedBy>B, Swetha</cp:lastModifiedBy>
  <cp:revision>48</cp:revision>
  <dcterms:created xsi:type="dcterms:W3CDTF">2019-08-31T10:16:15Z</dcterms:created>
  <dcterms:modified xsi:type="dcterms:W3CDTF">2019-09-03T07:03:17Z</dcterms:modified>
</cp:coreProperties>
</file>