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SWETHA J</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82156"/>
          </a:xfrm>
          <a:prstGeom prst="rect">
            <a:avLst/>
          </a:prstGeom>
        </p:spPr>
        <p:txBody>
          <a:bodyPr vert="horz" wrap="square" lIns="0" tIns="12700" rIns="0" bIns="0" rtlCol="0">
            <a:spAutoFit/>
          </a:bodyPr>
          <a:lstStyle/>
          <a:p>
            <a:pPr marL="12700" algn="ctr">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1049</Words>
  <Application>Microsoft Office PowerPoint</Application>
  <PresentationFormat>Widescreen</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vishnuvarthan8580@gmail.com</cp:lastModifiedBy>
  <cp:revision>10</cp:revision>
  <dcterms:created xsi:type="dcterms:W3CDTF">2024-03-26T08:16:00Z</dcterms:created>
  <dcterms:modified xsi:type="dcterms:W3CDTF">2024-03-27T12:06:02Z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