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matplotlib.org/stable/contents.html" TargetMode="External"/><Relationship Id="rId3" Type="http://schemas.openxmlformats.org/officeDocument/2006/relationships/hyperlink" Target="https://seaborn.pydata.org/" TargetMode="External"/><Relationship Id="rId2" Type="http://schemas.openxmlformats.org/officeDocument/2006/relationships/hyperlink" Target="https://pandas.pydata.org/pandas-docs/stable/user%20guide/index.html" TargetMode="External"/><Relationship Id="rId1" Type="http://schemas.openxmlformats.org/officeDocument/2006/relationships/hyperlink" Target="https://www.kaggle.com/datase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imes New Roman" panose="02020603050405020304" pitchFamily="18" charset="0"/>
                <a:cs typeface="Times New Roman" panose="02020603050405020304" pitchFamily="18" charset="0"/>
              </a:rPr>
              <a:t>DIVYADHARSHINI N R</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1147"/>
            <a:ext cx="3303904" cy="653415"/>
          </a:xfrm>
        </p:spPr>
        <p:txBody>
          <a:bodyPr/>
          <a:p>
            <a:r>
              <a:rPr lang="en-IN" altLang="en-US">
                <a:latin typeface="Times New Roman" panose="02020603050405020304" pitchFamily="18" charset="0"/>
                <a:cs typeface="Times New Roman" panose="02020603050405020304" pitchFamily="18" charset="0"/>
              </a:rPr>
              <a:t>Contd.</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rot="10800000" flipV="1">
            <a:off x="316230" y="1586230"/>
            <a:ext cx="10046970" cy="2254250"/>
          </a:xfrm>
        </p:spPr>
        <p:txBody>
          <a:bodyPr>
            <a:noAutofit/>
          </a:bodyPr>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endParaRPr>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ChangeAspect="1"/>
          </p:cNvPicPr>
          <p:nvPr>
            <p:ph sz="half" idx="2"/>
          </p:nvPr>
        </p:nvPicPr>
        <p:blipFill>
          <a:blip r:embed="rId1"/>
          <a:stretch>
            <a:fillRect/>
          </a:stretch>
        </p:blipFill>
        <p:spPr>
          <a:xfrm>
            <a:off x="609600" y="1329055"/>
            <a:ext cx="4791075" cy="3812540"/>
          </a:xfrm>
          <a:prstGeom prst="rect">
            <a:avLst/>
          </a:prstGeom>
        </p:spPr>
      </p:pic>
      <p:pic>
        <p:nvPicPr>
          <p:cNvPr id="6" name="Content Placeholder 5" descr="WhatsApp Image 2024-03-26 at 16.08.06"/>
          <p:cNvPicPr>
            <a:picLocks noChangeAspect="1"/>
          </p:cNvPicPr>
          <p:nvPr>
            <p:ph sz="half" idx="3"/>
          </p:nvPr>
        </p:nvPicPr>
        <p:blipFill>
          <a:blip r:embed="rId2"/>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08610" y="330835"/>
            <a:ext cx="10013950" cy="702310"/>
          </a:xfrm>
        </p:spPr>
        <p:txBody>
          <a:bodyPr>
            <a:noAutofit/>
          </a:bodyPr>
          <a:p>
            <a:r>
              <a:rPr lang="en-IN" altLang="en-US">
                <a:latin typeface="Times New Roman" panose="02020603050405020304" pitchFamily="18" charset="0"/>
                <a:cs typeface="Times New Roman" panose="02020603050405020304" pitchFamily="18" charset="0"/>
              </a:rPr>
              <a:t>RESULTS</a:t>
            </a:r>
            <a:endParaRPr lang="en-IN" altLang="en-US">
              <a:latin typeface="Times New Roman" panose="02020603050405020304" pitchFamily="18" charset="0"/>
              <a:cs typeface="Times New Roman" panose="02020603050405020304" pitchFamily="18" charset="0"/>
            </a:endParaRPr>
          </a:p>
        </p:txBody>
      </p:sp>
      <p:pic>
        <p:nvPicPr>
          <p:cNvPr id="7" name="Content Placeholder 6" descr="WhatsApp Image 2024-03-26 at 16.08.05 (1)"/>
          <p:cNvPicPr>
            <a:picLocks noChangeAspect="1"/>
          </p:cNvPicPr>
          <p:nvPr>
            <p:ph sz="half" idx="2"/>
          </p:nvPr>
        </p:nvPicPr>
        <p:blipFill>
          <a:blip r:embed="rId1"/>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3797300" cy="653415"/>
          </a:xfrm>
        </p:spPr>
        <p:txBody>
          <a:bodyPr wrap="square"/>
          <a:p>
            <a:r>
              <a:rPr lang="en-IN" altLang="en-US">
                <a:latin typeface="Times New Roman" panose="02020603050405020304" pitchFamily="18" charset="0"/>
                <a:cs typeface="Times New Roman" panose="02020603050405020304" pitchFamily="18" charset="0"/>
              </a:rPr>
              <a:t>CONCLUSION</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724535" y="1461770"/>
            <a:ext cx="9032875" cy="4093210"/>
          </a:xfrm>
        </p:spPr>
        <p:txBody>
          <a:bodyPr>
            <a:noAutofit/>
          </a:bodyPr>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4812665" cy="653415"/>
          </a:xfrm>
        </p:spPr>
        <p:txBody>
          <a:bodyPr wrap="square"/>
          <a:p>
            <a:r>
              <a:rPr lang="en-IN" altLang="en-US">
                <a:latin typeface="Times New Roman" panose="02020603050405020304" pitchFamily="18" charset="0"/>
                <a:cs typeface="Times New Roman" panose="02020603050405020304" pitchFamily="18" charset="0"/>
              </a:rPr>
              <a:t>FUTURE SCOPE</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795655" y="1416685"/>
            <a:ext cx="9567545" cy="4138295"/>
          </a:xfrm>
        </p:spPr>
        <p:txBody>
          <a:bodyPr>
            <a:noAutofit/>
          </a:bodyPr>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0885" y="290830"/>
            <a:ext cx="3907790" cy="653415"/>
          </a:xfrm>
        </p:spPr>
        <p:txBody>
          <a:bodyPr wrap="square"/>
          <a:p>
            <a:r>
              <a:rPr lang="en-IN" altLang="en-US">
                <a:latin typeface="Times New Roman" panose="02020603050405020304" pitchFamily="18" charset="0"/>
                <a:cs typeface="Times New Roman" panose="02020603050405020304" pitchFamily="18" charset="0"/>
              </a:rPr>
              <a:t>REFERENCES</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1295400" y="1406525"/>
            <a:ext cx="9766300" cy="4148455"/>
          </a:xfrm>
        </p:spPr>
        <p:txBody>
          <a:bodyPr>
            <a:noAutofit/>
          </a:bodyPr>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1"/>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endParaRPr lang="en-US" sz="2000" b="1" i="0" dirty="0">
              <a:solidFill>
                <a:srgbClr val="0D0D0D"/>
              </a:solidFill>
              <a:effectLst/>
              <a:latin typeface="Times New Roman" panose="02020603050405020304" pitchFamily="18" charset="0"/>
              <a:cs typeface="Times New Roman" panose="02020603050405020304" pitchFamily="18" charset="0"/>
            </a:endParaRP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endParaRPr lang="en-IN" alt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endParaRPr lang="en-IN" alt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endParaRPr spc="-8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endParaRPr spc="-1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p>
            <a:r>
              <a:rPr lang="en-US">
                <a:latin typeface="Times New Roman" panose="02020603050405020304" pitchFamily="18" charset="0"/>
                <a:cs typeface="Times New Roman" panose="02020603050405020304" pitchFamily="18" charset="0"/>
              </a:rPr>
              <a:t>Data Loading: Load the hotel booking dataset into memory.</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endParaRPr lang="en-IN" altLang="en-US">
              <a:latin typeface="Times New Roman" panose="02020603050405020304" pitchFamily="18" charset="0"/>
              <a:cs typeface="Times New Roman" panose="02020603050405020304" pitchFamily="18" charset="0"/>
            </a:endParaRP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endParaRPr lang="en-IN" altLang="en-US">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endParaRPr lang="en-IN">
              <a:latin typeface="Times New Roman" panose="02020603050405020304" pitchFamily="18" charset="0"/>
              <a:cs typeface="Times New Roman" panose="02020603050405020304" pitchFamily="18" charset="0"/>
            </a:endParaRPr>
          </a:p>
        </p:txBody>
      </p:sp>
      <p:sp>
        <p:nvSpPr>
          <p:cNvPr id="2" name="Text Box 1"/>
          <p:cNvSpPr txBox="1"/>
          <p:nvPr/>
        </p:nvSpPr>
        <p:spPr>
          <a:xfrm>
            <a:off x="2660650" y="3738880"/>
            <a:ext cx="4064000" cy="368300"/>
          </a:xfrm>
          <a:prstGeom prst="rect">
            <a:avLst/>
          </a:prstGeom>
          <a:noFill/>
        </p:spPr>
        <p:txBody>
          <a:bodyPr wrap="square" rtlCol="0">
            <a:spAutoFit/>
          </a:bodyPr>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p>
            <a:endParaRPr lang="en-US"/>
          </a:p>
        </p:txBody>
      </p:sp>
      <p:sp>
        <p:nvSpPr>
          <p:cNvPr id="4" name="Text Box 3"/>
          <p:cNvSpPr txBox="1"/>
          <p:nvPr/>
        </p:nvSpPr>
        <p:spPr>
          <a:xfrm>
            <a:off x="2364105" y="2437765"/>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6322</Words>
  <Application>WPS Presentation</Application>
  <PresentationFormat>Widescreen</PresentationFormat>
  <Paragraphs>162</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Trebuchet MS</vt:lpstr>
      <vt:lpstr>Times New Roman</vt:lpstr>
      <vt:lpstr>Söhne</vt:lpstr>
      <vt:lpstr>Microsoft YaHei</vt:lpstr>
      <vt:lpstr>Arial Unicode MS</vt:lpstr>
      <vt:lpstr>Calibri</vt:lpstr>
      <vt:lpstr>Segoe Print</vt:lpstr>
      <vt:lpstr>Office Theme</vt:lpstr>
      <vt:lpstr>PowerPoint 演示文稿</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sobisuji</cp:lastModifiedBy>
  <cp:revision>6</cp:revision>
  <dcterms:created xsi:type="dcterms:W3CDTF">2024-03-26T08:16:00Z</dcterms:created>
  <dcterms:modified xsi:type="dcterms:W3CDTF">2024-03-26T12:02:41Z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