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SWETHA J</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gn="ctr">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Swetha Jegan</cp:lastModifiedBy>
  <cp:revision>9</cp:revision>
  <dcterms:created xsi:type="dcterms:W3CDTF">2024-03-26T08:16:00Z</dcterms:created>
  <dcterms:modified xsi:type="dcterms:W3CDTF">2024-03-27T16:26:38Z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