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a:t>3/27/2024</a:t>
            </a:fld>
            <a:endParaRPr lang="en-US"/>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62600" y="2458065"/>
            <a:ext cx="4347465" cy="509114"/>
          </a:xfrm>
          <a:prstGeom prst="rect">
            <a:avLst/>
          </a:prstGeom>
        </p:spPr>
        <p:txBody>
          <a:bodyPr vert="horz" wrap="square" lIns="0" tIns="16510" rIns="0" bIns="0" rtlCol="0">
            <a:spAutoFit/>
          </a:bodyPr>
          <a:lstStyle/>
          <a:p>
            <a:pPr marL="12700" algn="ctr">
              <a:lnSpc>
                <a:spcPct val="100000"/>
              </a:lnSpc>
              <a:spcBef>
                <a:spcPts val="130"/>
              </a:spcBef>
            </a:pPr>
            <a:r>
              <a:rPr lang="en-IN" sz="3200" dirty="0">
                <a:latin typeface="Times New Roman" panose="02020603050405020304" pitchFamily="18" charset="0"/>
                <a:cs typeface="Times New Roman" panose="02020603050405020304" pitchFamily="18" charset="0"/>
              </a:rPr>
              <a:t>SWETHA J</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82156"/>
          </a:xfrm>
          <a:prstGeom prst="rect">
            <a:avLst/>
          </a:prstGeom>
        </p:spPr>
        <p:txBody>
          <a:bodyPr vert="horz" wrap="square" lIns="0" tIns="12700" rIns="0" bIns="0" rtlCol="0">
            <a:spAutoFit/>
          </a:bodyPr>
          <a:lstStyle/>
          <a:p>
            <a:pPr marL="12700" algn="ctr">
              <a:lnSpc>
                <a:spcPct val="100000"/>
              </a:lnSpc>
              <a:spcBef>
                <a:spcPts val="100"/>
              </a:spcBef>
            </a:pPr>
            <a:r>
              <a:rPr sz="2400" b="1">
                <a:solidFill>
                  <a:srgbClr val="2D936B"/>
                </a:solidFill>
                <a:latin typeface="Times New Roman" panose="02020603050405020304" pitchFamily="18" charset="0"/>
                <a:cs typeface="Times New Roman" panose="02020603050405020304" pitchFamily="18" charset="0"/>
              </a:rPr>
              <a:t>Final</a:t>
            </a:r>
            <a:r>
              <a:rPr sz="2400" b="1" spc="-4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1147"/>
            <a:ext cx="3303904" cy="653415"/>
          </a:xfrm>
        </p:spPr>
        <p:txBody>
          <a:bodyPr/>
          <a:lstStyle/>
          <a:p>
            <a:r>
              <a:rPr lang="en-IN" altLang="en-US">
                <a:latin typeface="Times New Roman" panose="02020603050405020304" pitchFamily="18" charset="0"/>
                <a:cs typeface="Times New Roman" panose="02020603050405020304" pitchFamily="18" charset="0"/>
              </a:rPr>
              <a:t>Contd.</a:t>
            </a:r>
          </a:p>
        </p:txBody>
      </p:sp>
      <p:sp>
        <p:nvSpPr>
          <p:cNvPr id="3" name="Subtitle 2"/>
          <p:cNvSpPr>
            <a:spLocks noGrp="1"/>
          </p:cNvSpPr>
          <p:nvPr>
            <p:ph type="subTitle" idx="4"/>
          </p:nvPr>
        </p:nvSpPr>
        <p:spPr>
          <a:xfrm rot="10800000" flipV="1">
            <a:off x="316230" y="1586230"/>
            <a:ext cx="10046970" cy="2254250"/>
          </a:xfrm>
        </p:spPr>
        <p:txBody>
          <a:bodyPr>
            <a:noAutofit/>
          </a:bodyPr>
          <a:lstStyle/>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Grp="1" noChangeAspect="1"/>
          </p:cNvPicPr>
          <p:nvPr>
            <p:ph sz="half" idx="2"/>
          </p:nvPr>
        </p:nvPicPr>
        <p:blipFill>
          <a:blip r:embed="rId2"/>
          <a:stretch>
            <a:fillRect/>
          </a:stretch>
        </p:blipFill>
        <p:spPr>
          <a:xfrm>
            <a:off x="609600" y="1329055"/>
            <a:ext cx="4791075" cy="3812540"/>
          </a:xfrm>
          <a:prstGeom prst="rect">
            <a:avLst/>
          </a:prstGeom>
        </p:spPr>
      </p:pic>
      <p:pic>
        <p:nvPicPr>
          <p:cNvPr id="6" name="Content Placeholder 5" descr="WhatsApp Image 2024-03-26 at 16.08.06"/>
          <p:cNvPicPr>
            <a:picLocks noGrp="1" noChangeAspect="1"/>
          </p:cNvPicPr>
          <p:nvPr>
            <p:ph sz="half" idx="3"/>
          </p:nvPr>
        </p:nvPicPr>
        <p:blipFill>
          <a:blip r:embed="rId3"/>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8610" y="330835"/>
            <a:ext cx="10013950" cy="702310"/>
          </a:xfrm>
        </p:spPr>
        <p:txBody>
          <a:bodyPr>
            <a:noAutofit/>
          </a:bodyPr>
          <a:lstStyle/>
          <a:p>
            <a:r>
              <a:rPr lang="en-IN" altLang="en-US">
                <a:latin typeface="Times New Roman" panose="02020603050405020304" pitchFamily="18" charset="0"/>
                <a:cs typeface="Times New Roman" panose="02020603050405020304" pitchFamily="18" charset="0"/>
              </a:rPr>
              <a:t>RESULTS</a:t>
            </a:r>
          </a:p>
        </p:txBody>
      </p:sp>
      <p:pic>
        <p:nvPicPr>
          <p:cNvPr id="7" name="Content Placeholder 6" descr="WhatsApp Image 2024-03-26 at 16.08.05 (1)"/>
          <p:cNvPicPr>
            <a:picLocks noGrp="1" noChangeAspect="1"/>
          </p:cNvPicPr>
          <p:nvPr>
            <p:ph sz="half" idx="2"/>
          </p:nvPr>
        </p:nvPicPr>
        <p:blipFill>
          <a:blip r:embed="rId2"/>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3797300" cy="653415"/>
          </a:xfrm>
        </p:spPr>
        <p:txBody>
          <a:bodyPr wrap="square"/>
          <a:lstStyle/>
          <a:p>
            <a:r>
              <a:rPr lang="en-IN" altLang="en-US">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4"/>
          </p:nvPr>
        </p:nvSpPr>
        <p:spPr>
          <a:xfrm>
            <a:off x="724535" y="1461770"/>
            <a:ext cx="9032875" cy="4093210"/>
          </a:xfrm>
        </p:spPr>
        <p:txBody>
          <a:bodyPr>
            <a:noAutofit/>
          </a:bodyPr>
          <a:lstStyle/>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775" y="290830"/>
            <a:ext cx="4812665" cy="653415"/>
          </a:xfrm>
        </p:spPr>
        <p:txBody>
          <a:bodyPr wrap="square"/>
          <a:lstStyle/>
          <a:p>
            <a:r>
              <a:rPr lang="en-IN" altLang="en-US">
                <a:latin typeface="Times New Roman" panose="02020603050405020304" pitchFamily="18" charset="0"/>
                <a:cs typeface="Times New Roman" panose="02020603050405020304" pitchFamily="18" charset="0"/>
              </a:rPr>
              <a:t>FUTURE SCOPE</a:t>
            </a:r>
          </a:p>
        </p:txBody>
      </p:sp>
      <p:sp>
        <p:nvSpPr>
          <p:cNvPr id="3" name="Subtitle 2"/>
          <p:cNvSpPr>
            <a:spLocks noGrp="1"/>
          </p:cNvSpPr>
          <p:nvPr>
            <p:ph type="subTitle" idx="4"/>
          </p:nvPr>
        </p:nvSpPr>
        <p:spPr>
          <a:xfrm>
            <a:off x="795655" y="1416685"/>
            <a:ext cx="9567545" cy="4138295"/>
          </a:xfrm>
        </p:spPr>
        <p:txBody>
          <a:bodyPr>
            <a:noAutofit/>
          </a:bodyPr>
          <a:lstStyle/>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885" y="290830"/>
            <a:ext cx="3907790" cy="653415"/>
          </a:xfrm>
        </p:spPr>
        <p:txBody>
          <a:bodyPr wrap="square"/>
          <a:lstStyle/>
          <a:p>
            <a:r>
              <a:rPr lang="en-IN" altLang="en-US">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4"/>
          </p:nvPr>
        </p:nvSpPr>
        <p:spPr>
          <a:xfrm>
            <a:off x="1295400" y="1406525"/>
            <a:ext cx="9766300" cy="4148455"/>
          </a:xfrm>
        </p:spPr>
        <p:txBody>
          <a:bodyPr>
            <a:noAutofit/>
          </a:bodyPr>
          <a:lstStyle/>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5"/>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2</a:t>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3</a:t>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6</a:t>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7</a:t>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2"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lstStyle/>
          <a:p>
            <a:r>
              <a:rPr lang="en-US">
                <a:latin typeface="Times New Roman" panose="02020603050405020304" pitchFamily="18" charset="0"/>
                <a:cs typeface="Times New Roman" panose="02020603050405020304" pitchFamily="18" charset="0"/>
              </a:rPr>
              <a:t>Data Loading: Load the hotel booking dataset into memory.</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p>
        </p:txBody>
      </p:sp>
      <p:sp>
        <p:nvSpPr>
          <p:cNvPr id="2" name="Text Box 1"/>
          <p:cNvSpPr txBox="1"/>
          <p:nvPr/>
        </p:nvSpPr>
        <p:spPr>
          <a:xfrm>
            <a:off x="2660650" y="3738880"/>
            <a:ext cx="4064000" cy="368300"/>
          </a:xfrm>
          <a:prstGeom prst="rect">
            <a:avLst/>
          </a:prstGeom>
          <a:noFill/>
        </p:spPr>
        <p:txBody>
          <a:bodyPr wrap="square" rtlCol="0">
            <a:spAutoFit/>
          </a:bodyPr>
          <a:lstStyle/>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lstStyle/>
          <a:p>
            <a:endParaRPr lang="en-US"/>
          </a:p>
        </p:txBody>
      </p:sp>
      <p:sp>
        <p:nvSpPr>
          <p:cNvPr id="4" name="Text Box 3"/>
          <p:cNvSpPr txBox="1"/>
          <p:nvPr/>
        </p:nvSpPr>
        <p:spPr>
          <a:xfrm>
            <a:off x="2364105" y="2437765"/>
            <a:ext cx="4064000" cy="368300"/>
          </a:xfrm>
          <a:prstGeom prst="rect">
            <a:avLst/>
          </a:prstGeom>
          <a:noFill/>
        </p:spPr>
        <p:txBody>
          <a:bodyPr wrap="square" rtlCol="0">
            <a:spAutoFit/>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1049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Times New Roman</vt:lpstr>
      <vt:lpstr>Trebuchet MS</vt:lpstr>
      <vt:lpstr>Wingdings</vt:lpstr>
      <vt:lpstr>Office Theme</vt:lpstr>
      <vt:lpstr>PowerPoint Presentation</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Swetha Jegan</cp:lastModifiedBy>
  <cp:revision>9</cp:revision>
  <dcterms:created xsi:type="dcterms:W3CDTF">2024-03-26T08:16:00Z</dcterms:created>
  <dcterms:modified xsi:type="dcterms:W3CDTF">2024-03-27T11:50:00Z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2024-03-26T16:30:00Z</vt:filetime>
  </property>
  <property fmtid="{D5CDD505-2E9C-101B-9397-08002B2CF9AE}" pid="4" name="ICV">
    <vt:lpwstr>FF5A6FD6813B4688BBDEB2BEA2068A6A_13</vt:lpwstr>
  </property>
  <property fmtid="{D5CDD505-2E9C-101B-9397-08002B2CF9AE}" pid="5" name="KSOProductBuildVer">
    <vt:lpwstr>1033-12.2.0.13489</vt:lpwstr>
  </property>
</Properties>
</file>