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624B-78CA-4895-B423-608C375B48B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0C1C-5DE8-4674-9D2E-FF8AB932A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624B-78CA-4895-B423-608C375B48B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0C1C-5DE8-4674-9D2E-FF8AB932A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624B-78CA-4895-B423-608C375B48B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0C1C-5DE8-4674-9D2E-FF8AB932A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624B-78CA-4895-B423-608C375B48B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0C1C-5DE8-4674-9D2E-FF8AB932A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624B-78CA-4895-B423-608C375B48B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0C1C-5DE8-4674-9D2E-FF8AB932A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624B-78CA-4895-B423-608C375B48B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0C1C-5DE8-4674-9D2E-FF8AB932A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624B-78CA-4895-B423-608C375B48B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0C1C-5DE8-4674-9D2E-FF8AB932A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624B-78CA-4895-B423-608C375B48B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0C1C-5DE8-4674-9D2E-FF8AB932A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624B-78CA-4895-B423-608C375B48B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0C1C-5DE8-4674-9D2E-FF8AB932A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624B-78CA-4895-B423-608C375B48B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0C1C-5DE8-4674-9D2E-FF8AB932A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624B-78CA-4895-B423-608C375B48B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0C1C-5DE8-4674-9D2E-FF8AB932A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6624B-78CA-4895-B423-608C375B48B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0C1C-5DE8-4674-9D2E-FF8AB932A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lgerian" pitchFamily="82" charset="0"/>
              </a:rPr>
              <a:t>UNVEILING  MARKET INSIGHTS</a:t>
            </a:r>
            <a:endParaRPr lang="en-US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b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 dashboard is a page which contain multiple indicator on it and displayed at a time </a:t>
            </a:r>
            <a:endParaRPr lang="en-US" sz="48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69691893325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143919"/>
            <a:ext cx="6858000" cy="3971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STORY</a:t>
            </a:r>
            <a:br>
              <a:rPr lang="en-US" sz="6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Storyboard will show the flow ,interactions and structures of a project almost like a map showing a how to get from a starting point to a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distination</a:t>
            </a:r>
            <a:endParaRPr lang="en-US" sz="53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 descr="16969189332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209800"/>
            <a:ext cx="4953000" cy="4343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25146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7030A0"/>
                </a:solidFill>
                <a:latin typeface="Algerian" pitchFamily="82" charset="0"/>
              </a:rPr>
              <a:t>THANKYOU</a:t>
            </a:r>
            <a:endParaRPr lang="en-US" sz="7200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UNVEILING  MARKET INSIGHTS</vt:lpstr>
      <vt:lpstr>DASHBOARD  The dashboard is a page which contain multiple indicator on it and displayed at a time </vt:lpstr>
      <vt:lpstr>STORY Storyboard will show the flow ,interactions and structures of a project almost like a map showing a how to get from a starting point to a distination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MARKET INSIGHTS</dc:title>
  <dc:creator>ELCOT</dc:creator>
  <cp:lastModifiedBy>ELCOT</cp:lastModifiedBy>
  <cp:revision>5</cp:revision>
  <dcterms:created xsi:type="dcterms:W3CDTF">2023-10-11T08:41:14Z</dcterms:created>
  <dcterms:modified xsi:type="dcterms:W3CDTF">2023-10-12T09:56:30Z</dcterms:modified>
</cp:coreProperties>
</file>