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8E8C54-9560-4C68-9420-A97ACD44DFC9}" v="21" dt="2024-09-30T06:30:56.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raju" userId="cb1fd1a2fc545682" providerId="LiveId" clId="{FD8E8C54-9560-4C68-9420-A97ACD44DFC9}"/>
    <pc:docChg chg="undo custSel modSld">
      <pc:chgData name="sathish raju" userId="cb1fd1a2fc545682" providerId="LiveId" clId="{FD8E8C54-9560-4C68-9420-A97ACD44DFC9}" dt="2024-09-30T06:31:04.908" v="230" actId="14100"/>
      <pc:docMkLst>
        <pc:docMk/>
      </pc:docMkLst>
      <pc:sldChg chg="modSp mod">
        <pc:chgData name="sathish raju" userId="cb1fd1a2fc545682" providerId="LiveId" clId="{FD8E8C54-9560-4C68-9420-A97ACD44DFC9}" dt="2024-09-30T06:30:12.719" v="224" actId="20577"/>
        <pc:sldMkLst>
          <pc:docMk/>
          <pc:sldMk cId="0" sldId="256"/>
        </pc:sldMkLst>
        <pc:spChg chg="mod">
          <ac:chgData name="sathish raju" userId="cb1fd1a2fc545682" providerId="LiveId" clId="{FD8E8C54-9560-4C68-9420-A97ACD44DFC9}" dt="2024-09-30T06:30:12.719" v="224" actId="20577"/>
          <ac:spMkLst>
            <pc:docMk/>
            <pc:sldMk cId="0" sldId="256"/>
            <ac:spMk id="46" creationId="{00000000-0000-0000-0000-000000000000}"/>
          </ac:spMkLst>
        </pc:spChg>
      </pc:sldChg>
      <pc:sldChg chg="addSp delSp modSp mod">
        <pc:chgData name="sathish raju" userId="cb1fd1a2fc545682" providerId="LiveId" clId="{FD8E8C54-9560-4C68-9420-A97ACD44DFC9}" dt="2024-09-30T06:31:04.908" v="230" actId="14100"/>
        <pc:sldMkLst>
          <pc:docMk/>
          <pc:sldMk cId="0" sldId="266"/>
        </pc:sldMkLst>
        <pc:spChg chg="mod">
          <ac:chgData name="sathish raju" userId="cb1fd1a2fc545682" providerId="LiveId" clId="{FD8E8C54-9560-4C68-9420-A97ACD44DFC9}" dt="2024-09-30T05:20:04.471" v="98" actId="20577"/>
          <ac:spMkLst>
            <pc:docMk/>
            <pc:sldMk cId="0" sldId="266"/>
            <ac:spMk id="178" creationId="{00000000-0000-0000-0000-000000000000}"/>
          </ac:spMkLst>
        </pc:spChg>
        <pc:graphicFrameChg chg="add del mod">
          <ac:chgData name="sathish raju" userId="cb1fd1a2fc545682" providerId="LiveId" clId="{FD8E8C54-9560-4C68-9420-A97ACD44DFC9}" dt="2024-09-30T06:30:22.276" v="225" actId="21"/>
          <ac:graphicFrameMkLst>
            <pc:docMk/>
            <pc:sldMk cId="0" sldId="266"/>
            <ac:graphicFrameMk id="2" creationId="{2C5AEF61-8A15-DCB4-F076-C45E390E8565}"/>
          </ac:graphicFrameMkLst>
        </pc:graphicFrameChg>
        <pc:graphicFrameChg chg="add del mod">
          <ac:chgData name="sathish raju" userId="cb1fd1a2fc545682" providerId="LiveId" clId="{FD8E8C54-9560-4C68-9420-A97ACD44DFC9}" dt="2024-09-30T05:19:34.608" v="89" actId="21"/>
          <ac:graphicFrameMkLst>
            <pc:docMk/>
            <pc:sldMk cId="0" sldId="266"/>
            <ac:graphicFrameMk id="2" creationId="{DEEAD418-15A6-BC1E-CA20-78E5B29944EC}"/>
          </ac:graphicFrameMkLst>
        </pc:graphicFrameChg>
        <pc:graphicFrameChg chg="add del mod">
          <ac:chgData name="sathish raju" userId="cb1fd1a2fc545682" providerId="LiveId" clId="{FD8E8C54-9560-4C68-9420-A97ACD44DFC9}" dt="2024-09-30T05:45:48.163" v="149" actId="21"/>
          <ac:graphicFrameMkLst>
            <pc:docMk/>
            <pc:sldMk cId="0" sldId="266"/>
            <ac:graphicFrameMk id="2" creationId="{E3EB0800-9374-627F-DF6C-B23BE4D8E965}"/>
          </ac:graphicFrameMkLst>
        </pc:graphicFrameChg>
        <pc:graphicFrameChg chg="add mod">
          <ac:chgData name="sathish raju" userId="cb1fd1a2fc545682" providerId="LiveId" clId="{FD8E8C54-9560-4C68-9420-A97ACD44DFC9}" dt="2024-09-30T06:31:04.908" v="230" actId="14100"/>
          <ac:graphicFrameMkLst>
            <pc:docMk/>
            <pc:sldMk cId="0" sldId="266"/>
            <ac:graphicFrameMk id="3" creationId="{2C5AEF61-8A15-DCB4-F076-C45E390E8565}"/>
          </ac:graphicFrameMkLst>
        </pc:graphicFrameChg>
        <pc:graphicFrameChg chg="add del mod">
          <ac:chgData name="sathish raju" userId="cb1fd1a2fc545682" providerId="LiveId" clId="{FD8E8C54-9560-4C68-9420-A97ACD44DFC9}" dt="2024-09-30T06:19:28.516" v="188" actId="21"/>
          <ac:graphicFrameMkLst>
            <pc:docMk/>
            <pc:sldMk cId="0" sldId="266"/>
            <ac:graphicFrameMk id="3" creationId="{31EDC03E-B020-B649-AB94-6A998E86AA9E}"/>
          </ac:graphicFrameMkLst>
        </pc:graphicFrameChg>
        <pc:graphicFrameChg chg="add del mod">
          <ac:chgData name="sathish raju" userId="cb1fd1a2fc545682" providerId="LiveId" clId="{FD8E8C54-9560-4C68-9420-A97ACD44DFC9}" dt="2024-09-30T05:20:00.773" v="93" actId="21"/>
          <ac:graphicFrameMkLst>
            <pc:docMk/>
            <pc:sldMk cId="0" sldId="266"/>
            <ac:graphicFrameMk id="3" creationId="{DEEAD418-15A6-BC1E-CA20-78E5B29944EC}"/>
          </ac:graphicFrameMkLst>
        </pc:graphicFrameChg>
        <pc:graphicFrameChg chg="del">
          <ac:chgData name="sathish raju" userId="cb1fd1a2fc545682" providerId="LiveId" clId="{FD8E8C54-9560-4C68-9420-A97ACD44DFC9}" dt="2024-09-30T04:56:38.894" v="34" actId="21"/>
          <ac:graphicFrameMkLst>
            <pc:docMk/>
            <pc:sldMk cId="0" sldId="266"/>
            <ac:graphicFrameMk id="4" creationId="{14BC906F-C2B7-5D1C-1E89-40C211B80BAD}"/>
          </ac:graphicFrameMkLst>
        </pc:graphicFrameChg>
        <pc:graphicFrameChg chg="add mod modGraphic">
          <ac:chgData name="sathish raju" userId="cb1fd1a2fc545682" providerId="LiveId" clId="{FD8E8C54-9560-4C68-9420-A97ACD44DFC9}" dt="2024-09-30T05:20:24.306" v="102" actId="14100"/>
          <ac:graphicFrameMkLst>
            <pc:docMk/>
            <pc:sldMk cId="0" sldId="266"/>
            <ac:graphicFrameMk id="4" creationId="{C2229218-06D6-FCD1-1425-2138BE35D68C}"/>
          </ac:graphicFrameMkLst>
        </pc:graphicFrameChg>
        <pc:graphicFrameChg chg="add mod">
          <ac:chgData name="sathish raju" userId="cb1fd1a2fc545682" providerId="LiveId" clId="{FD8E8C54-9560-4C68-9420-A97ACD44DFC9}" dt="2024-09-30T05:20:24.949" v="103"/>
          <ac:graphicFrameMkLst>
            <pc:docMk/>
            <pc:sldMk cId="0" sldId="266"/>
            <ac:graphicFrameMk id="5" creationId="{E3EB0800-9374-627F-DF6C-B23BE4D8E965}"/>
          </ac:graphicFrameMkLst>
        </pc:graphicFrameChg>
        <pc:graphicFrameChg chg="add mod">
          <ac:chgData name="sathish raju" userId="cb1fd1a2fc545682" providerId="LiveId" clId="{FD8E8C54-9560-4C68-9420-A97ACD44DFC9}" dt="2024-09-30T05:20:28.376" v="105"/>
          <ac:graphicFrameMkLst>
            <pc:docMk/>
            <pc:sldMk cId="0" sldId="266"/>
            <ac:graphicFrameMk id="6" creationId="{7BCAFF4C-FCE9-16D0-874A-77E73D1FA1A5}"/>
          </ac:graphicFrameMkLst>
        </pc:graphicFrameChg>
        <pc:graphicFrameChg chg="add mod">
          <ac:chgData name="sathish raju" userId="cb1fd1a2fc545682" providerId="LiveId" clId="{FD8E8C54-9560-4C68-9420-A97ACD44DFC9}" dt="2024-09-30T05:20:29.851" v="106"/>
          <ac:graphicFrameMkLst>
            <pc:docMk/>
            <pc:sldMk cId="0" sldId="266"/>
            <ac:graphicFrameMk id="7" creationId="{E3EB0800-9374-627F-DF6C-B23BE4D8E965}"/>
          </ac:graphicFrameMkLst>
        </pc:graphicFrameChg>
        <pc:graphicFrameChg chg="add del mod">
          <ac:chgData name="sathish raju" userId="cb1fd1a2fc545682" providerId="LiveId" clId="{FD8E8C54-9560-4C68-9420-A97ACD44DFC9}" dt="2024-09-30T05:45:39.845" v="147" actId="21"/>
          <ac:graphicFrameMkLst>
            <pc:docMk/>
            <pc:sldMk cId="0" sldId="266"/>
            <ac:graphicFrameMk id="8" creationId="{E3EB0800-9374-627F-DF6C-B23BE4D8E965}"/>
          </ac:graphicFrameMkLst>
        </pc:graphicFrameChg>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cb1fd1a2fc545682/Desktop/employee_data%20(1).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'[employee_data (1).xlsx]workingnote'!$A$2:$A$13</cx:f>
        <cx:lvl ptCount="12">
          <cx:pt idx="0">BPC</cx:pt>
          <cx:pt idx="1">CCDR</cx:pt>
          <cx:pt idx="2">EW</cx:pt>
          <cx:pt idx="3">Grand Total</cx:pt>
          <cx:pt idx="4">MSC</cx:pt>
          <cx:pt idx="5">NEL</cx:pt>
          <cx:pt idx="6">PL</cx:pt>
          <cx:pt idx="7">PYZ</cx:pt>
          <cx:pt idx="8">SVG</cx:pt>
          <cx:pt idx="9">TNS</cx:pt>
          <cx:pt idx="10">WBL</cx:pt>
          <cx:pt idx="11">Grand Total</cx:pt>
        </cx:lvl>
      </cx:strDim>
      <cx:numDim type="val">
        <cx:f>'[employee_data (1).xlsx]workingnote'!$B$2:$B$13</cx:f>
        <cx:lvl ptCount="12" formatCode="General">
          <cx:pt idx="0">16</cx:pt>
          <cx:pt idx="1">18</cx:pt>
          <cx:pt idx="2">21</cx:pt>
          <cx:pt idx="3">220</cx:pt>
          <cx:pt idx="4">17</cx:pt>
          <cx:pt idx="5">21</cx:pt>
          <cx:pt idx="6">34</cx:pt>
          <cx:pt idx="7">26</cx:pt>
          <cx:pt idx="8">26</cx:pt>
          <cx:pt idx="9">21</cx:pt>
          <cx:pt idx="10">20</cx:pt>
          <cx:pt idx="11">440</cx:pt>
        </cx:lvl>
      </cx:numDim>
    </cx:data>
    <cx:data id="1">
      <cx:strDim type="cat">
        <cx:f>'[employee_data (1).xlsx]workingnote'!$A$2:$A$13</cx:f>
        <cx:lvl ptCount="12">
          <cx:pt idx="0">BPC</cx:pt>
          <cx:pt idx="1">CCDR</cx:pt>
          <cx:pt idx="2">EW</cx:pt>
          <cx:pt idx="3">Grand Total</cx:pt>
          <cx:pt idx="4">MSC</cx:pt>
          <cx:pt idx="5">NEL</cx:pt>
          <cx:pt idx="6">PL</cx:pt>
          <cx:pt idx="7">PYZ</cx:pt>
          <cx:pt idx="8">SVG</cx:pt>
          <cx:pt idx="9">TNS</cx:pt>
          <cx:pt idx="10">WBL</cx:pt>
          <cx:pt idx="11">Grand Total</cx:pt>
        </cx:lvl>
      </cx:strDim>
      <cx:numDim type="val">
        <cx:f>'[employee_data (1).xlsx]workingnote'!$C$2:$C$13</cx:f>
        <cx:lvl ptCount="12" formatCode="General">
          <cx:pt idx="0">34</cx:pt>
          <cx:pt idx="1">47</cx:pt>
          <cx:pt idx="2">41</cx:pt>
          <cx:pt idx="3">398</cx:pt>
          <cx:pt idx="4">39</cx:pt>
          <cx:pt idx="5">41</cx:pt>
          <cx:pt idx="6">33</cx:pt>
          <cx:pt idx="7">41</cx:pt>
          <cx:pt idx="8">43</cx:pt>
          <cx:pt idx="9">45</cx:pt>
          <cx:pt idx="10">34</cx:pt>
          <cx:pt idx="11">796</cx:pt>
        </cx:lvl>
      </cx:numDim>
    </cx:data>
    <cx:data id="2">
      <cx:strDim type="cat">
        <cx:f>'[employee_data (1).xlsx]workingnote'!$A$2:$A$13</cx:f>
        <cx:lvl ptCount="12">
          <cx:pt idx="0">BPC</cx:pt>
          <cx:pt idx="1">CCDR</cx:pt>
          <cx:pt idx="2">EW</cx:pt>
          <cx:pt idx="3">Grand Total</cx:pt>
          <cx:pt idx="4">MSC</cx:pt>
          <cx:pt idx="5">NEL</cx:pt>
          <cx:pt idx="6">PL</cx:pt>
          <cx:pt idx="7">PYZ</cx:pt>
          <cx:pt idx="8">SVG</cx:pt>
          <cx:pt idx="9">TNS</cx:pt>
          <cx:pt idx="10">WBL</cx:pt>
          <cx:pt idx="11">Grand Total</cx:pt>
        </cx:lvl>
      </cx:strDim>
      <cx:numDim type="val">
        <cx:f>'[employee_data (1).xlsx]workingnote'!$D$2:$D$13</cx:f>
        <cx:lvl ptCount="12" formatCode="General">
          <cx:pt idx="0">85</cx:pt>
          <cx:pt idx="1">65</cx:pt>
          <cx:pt idx="2">78</cx:pt>
          <cx:pt idx="3">778</cx:pt>
          <cx:pt idx="4">92</cx:pt>
          <cx:pt idx="5">77</cx:pt>
          <cx:pt idx="6">69</cx:pt>
          <cx:pt idx="7">75</cx:pt>
          <cx:pt idx="8">82</cx:pt>
          <cx:pt idx="9">71</cx:pt>
          <cx:pt idx="10">84</cx:pt>
          <cx:pt idx="11">1556</cx:pt>
        </cx:lvl>
      </cx:numDim>
    </cx:data>
    <cx:data id="3">
      <cx:strDim type="cat">
        <cx:f>'[employee_data (1).xlsx]workingnote'!$A$2:$A$13</cx:f>
        <cx:lvl ptCount="12">
          <cx:pt idx="0">BPC</cx:pt>
          <cx:pt idx="1">CCDR</cx:pt>
          <cx:pt idx="2">EW</cx:pt>
          <cx:pt idx="3">Grand Total</cx:pt>
          <cx:pt idx="4">MSC</cx:pt>
          <cx:pt idx="5">NEL</cx:pt>
          <cx:pt idx="6">PL</cx:pt>
          <cx:pt idx="7">PYZ</cx:pt>
          <cx:pt idx="8">SVG</cx:pt>
          <cx:pt idx="9">TNS</cx:pt>
          <cx:pt idx="10">WBL</cx:pt>
          <cx:pt idx="11">Grand Total</cx:pt>
        </cx:lvl>
      </cx:strDim>
      <cx:numDim type="val">
        <cx:f>'[employee_data (1).xlsx]workingnote'!$E$2:$E$13</cx:f>
        <cx:lvl ptCount="12" formatCode="General">
          <cx:pt idx="0">15</cx:pt>
          <cx:pt idx="1">15</cx:pt>
          <cx:pt idx="2">14</cx:pt>
          <cx:pt idx="3">137</cx:pt>
          <cx:pt idx="4">9</cx:pt>
          <cx:pt idx="5">15</cx:pt>
          <cx:pt idx="6">12</cx:pt>
          <cx:pt idx="7">15</cx:pt>
          <cx:pt idx="8">16</cx:pt>
          <cx:pt idx="9">13</cx:pt>
          <cx:pt idx="10">13</cx:pt>
          <cx:pt idx="11">274</cx:pt>
        </cx:lvl>
      </cx:numDim>
    </cx:data>
    <cx:data id="4">
      <cx:strDim type="cat">
        <cx:f>'[employee_data (1).xlsx]workingnote'!$A$2:$A$13</cx:f>
        <cx:lvl ptCount="12">
          <cx:pt idx="0">BPC</cx:pt>
          <cx:pt idx="1">CCDR</cx:pt>
          <cx:pt idx="2">EW</cx:pt>
          <cx:pt idx="3">Grand Total</cx:pt>
          <cx:pt idx="4">MSC</cx:pt>
          <cx:pt idx="5">NEL</cx:pt>
          <cx:pt idx="6">PL</cx:pt>
          <cx:pt idx="7">PYZ</cx:pt>
          <cx:pt idx="8">SVG</cx:pt>
          <cx:pt idx="9">TNS</cx:pt>
          <cx:pt idx="10">WBL</cx:pt>
          <cx:pt idx="11">Grand Total</cx:pt>
        </cx:lvl>
      </cx:strDim>
      <cx:numDim type="val">
        <cx:f>'[employee_data (1).xlsx]workingnote'!$F$2:$F$13</cx:f>
        <cx:lvl ptCount="12" formatCode="General">
          <cx:pt idx="0">150</cx:pt>
          <cx:pt idx="1">145</cx:pt>
          <cx:pt idx="2">154</cx:pt>
          <cx:pt idx="3">1533</cx:pt>
          <cx:pt idx="4">157</cx:pt>
          <cx:pt idx="5">154</cx:pt>
          <cx:pt idx="6">148</cx:pt>
          <cx:pt idx="7">157</cx:pt>
          <cx:pt idx="8">167</cx:pt>
          <cx:pt idx="9">150</cx:pt>
          <cx:pt idx="10">151</cx:pt>
          <cx:pt idx="11">3066</cx:pt>
        </cx:lv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IN"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1E3BB962-D43E-416A-8EC5-1EC8518C043C}" formatIdx="0">
          <cx:tx>
            <cx:txData>
              <cx:f>'[employee_data (1).xlsx]workingnote'!$B$1</cx:f>
              <cx:v>Sum of HIGH</cx:v>
            </cx:txData>
          </cx:tx>
          <cx:dataId val="0"/>
          <cx:layoutPr>
            <cx:aggregation/>
          </cx:layoutPr>
          <cx:axisId val="1"/>
        </cx:series>
        <cx:series layoutId="paretoLine" ownerIdx="0" uniqueId="{43919A9C-AA80-4CEE-AEE3-67D3268D46A4}" formatIdx="1">
          <cx:axisId val="2"/>
        </cx:series>
        <cx:series layoutId="clusteredColumn" hidden="1" uniqueId="{6667BFD7-396C-43FC-889B-04A7CCEC9F9E}" formatIdx="2">
          <cx:tx>
            <cx:txData>
              <cx:v>Sum of LOW</cx:v>
            </cx:txData>
          </cx:tx>
          <cx:dataId val="1"/>
          <cx:layoutPr>
            <cx:aggregation/>
          </cx:layoutPr>
          <cx:axisId val="1"/>
        </cx:series>
        <cx:series layoutId="paretoLine" ownerIdx="2" uniqueId="{99FD46F3-0758-47D0-B6BB-F0DDCDAC8025}" formatIdx="3">
          <cx:axisId val="2"/>
        </cx:series>
        <cx:series layoutId="clusteredColumn" hidden="1" uniqueId="{198F3547-8833-4CC4-8CBD-7FA1E0466F0C}" formatIdx="4">
          <cx:tx>
            <cx:txData>
              <cx:f>'[employee_data (1).xlsx]workingnote'!$C$1</cx:f>
              <cx:v>Sum of MEDIUM</cx:v>
            </cx:txData>
          </cx:tx>
          <cx:dataId val="2"/>
          <cx:layoutPr>
            <cx:aggregation/>
          </cx:layoutPr>
          <cx:axisId val="1"/>
        </cx:series>
        <cx:series layoutId="paretoLine" ownerIdx="4" uniqueId="{01A83C9B-B6A9-4429-B617-C9783DC59A2F}" formatIdx="5">
          <cx:axisId val="2"/>
        </cx:series>
        <cx:series layoutId="clusteredColumn" hidden="1" uniqueId="{D37EF446-FA3D-4998-A2FB-523C1300EBA1}" formatIdx="6">
          <cx:tx>
            <cx:txData>
              <cx:v>Sum of VERY HIGHT</cx:v>
            </cx:txData>
          </cx:tx>
          <cx:dataId val="3"/>
          <cx:layoutPr>
            <cx:aggregation/>
          </cx:layoutPr>
          <cx:axisId val="1"/>
        </cx:series>
        <cx:series layoutId="paretoLine" ownerIdx="6" uniqueId="{0381F0F5-3A35-4E31-9981-38C2D7585560}" formatIdx="7">
          <cx:axisId val="2"/>
        </cx:series>
        <cx:series layoutId="clusteredColumn" hidden="1" uniqueId="{2C165C00-870D-417B-B0EE-4003F81AF5C5}" formatIdx="8">
          <cx:tx>
            <cx:txData>
              <cx:v>Sum of Grand Total</cx:v>
            </cx:txData>
          </cx:tx>
          <cx:dataId val="4"/>
          <cx:layoutPr>
            <cx:aggregation/>
          </cx:layoutPr>
          <cx:axisId val="1"/>
        </cx:series>
        <cx:series layoutId="paretoLine" ownerIdx="8" uniqueId="{9499C1B1-A015-4644-96D2-75B30586F568}" formatIdx="9">
          <cx:axisId val="2"/>
        </cx:series>
      </cx:plotAreaRegion>
      <cx:axis id="0">
        <cx:catScaling gapWidth="2.19000006"/>
        <cx:tickLabels/>
      </cx:axis>
      <cx:axis id="1">
        <cx:valScaling/>
        <cx:majorGridlines/>
        <cx:tickLabels/>
      </cx:axis>
      <cx:axis id="2">
        <cx:valScaling max="1" min="0"/>
        <cx:units unit="percentage"/>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9/30/2024</a:t>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9/30/2024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1.png"/><Relationship Id="rId4" Type="http://schemas.microsoft.com/office/2014/relationships/chartEx" Target="../charts/chartEx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364567" y="2798566"/>
            <a:ext cx="6788726" cy="230695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a:t>
            </a:r>
            <a:r>
              <a:rPr lang="en-IN" altLang="zh-CN" sz="2400" dirty="0">
                <a:latin typeface="Calibri" panose="020F0502020204030204" charset="0"/>
                <a:cs typeface="Calibri" panose="020F0502020204030204" charset="0"/>
              </a:rPr>
              <a:t>WETHAMARY S</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312220123</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en-US" sz="2400" dirty="0"/>
          </a:p>
          <a:p>
            <a:pPr marL="0" indent="0" algn="l">
              <a:lnSpc>
                <a:spcPct val="100000"/>
              </a:lnSpc>
              <a:spcBef>
                <a:spcPts val="0"/>
              </a:spcBef>
              <a:spcAft>
                <a:spcPts val="0"/>
              </a:spcAft>
              <a:buNone/>
            </a:pP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38"/>
            <a:ext cx="10972800" cy="3093154"/>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2C5AEF61-8A15-DCB4-F076-C45E390E8565}"/>
                  </a:ext>
                </a:extLst>
              </p:cNvPr>
              <p:cNvGraphicFramePr/>
              <p:nvPr>
                <p:extLst>
                  <p:ext uri="{D42A27DB-BD31-4B8C-83A1-F6EECF244321}">
                    <p14:modId xmlns:p14="http://schemas.microsoft.com/office/powerpoint/2010/main" val="684257131"/>
                  </p:ext>
                </p:extLst>
              </p:nvPr>
            </p:nvGraphicFramePr>
            <p:xfrm>
              <a:off x="1743075" y="2847974"/>
              <a:ext cx="6775774" cy="3394205"/>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3" name="Chart 2">
                <a:extLst>
                  <a:ext uri="{FF2B5EF4-FFF2-40B4-BE49-F238E27FC236}">
                    <a16:creationId xmlns:a16="http://schemas.microsoft.com/office/drawing/2014/main" id="{2C5AEF61-8A15-DCB4-F076-C45E390E8565}"/>
                  </a:ext>
                </a:extLst>
              </p:cNvPr>
              <p:cNvPicPr>
                <a:picLocks noGrp="1" noRot="1" noChangeAspect="1" noMove="1" noResize="1" noEditPoints="1" noAdjustHandles="1" noChangeArrowheads="1" noChangeShapeType="1"/>
              </p:cNvPicPr>
              <p:nvPr/>
            </p:nvPicPr>
            <p:blipFill>
              <a:blip r:embed="rId5"/>
              <a:stretch>
                <a:fillRect/>
              </a:stretch>
            </p:blipFill>
            <p:spPr>
              <a:xfrm>
                <a:off x="1743075" y="2847974"/>
                <a:ext cx="6775774" cy="3394205"/>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17</TotalTime>
  <Words>714</Words>
  <Application>Microsoft Office PowerPoint</Application>
  <PresentationFormat>Widescreen</PresentationFormat>
  <Paragraphs>136</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sathish raju</cp:lastModifiedBy>
  <cp:revision>51</cp:revision>
  <dcterms:created xsi:type="dcterms:W3CDTF">2024-09-30T15:47:34Z</dcterms:created>
  <dcterms:modified xsi:type="dcterms:W3CDTF">2024-09-30T06:31:05Z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99807955F3DE4A2CA0433C6323503B0B_13</vt:lpwstr>
  </property>
  <property fmtid="{D5CDD505-2E9C-101B-9397-08002B2CF9AE}" pid="3" name="KSOProductBuildVer">
    <vt:lpwstr>1033-12.2.0.18283</vt:lpwstr>
  </property>
</Properties>
</file>